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1.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5.xml" ContentType="application/vnd.openxmlformats-officedocument.drawingml.chart+xml"/>
  <Override PartName="/ppt/notesSlides/notesSlide32.xml" ContentType="application/vnd.openxmlformats-officedocument.presentationml.notesSlide+xml"/>
  <Override PartName="/ppt/charts/chart16.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rts/chart17.xml" ContentType="application/vnd.openxmlformats-officedocument.drawingml.chart+xml"/>
  <Override PartName="/ppt/notesSlides/notesSlide93.xml" ContentType="application/vnd.openxmlformats-officedocument.presentationml.notesSlide+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 id="2147483653" r:id="rId2"/>
  </p:sldMasterIdLst>
  <p:notesMasterIdLst>
    <p:notesMasterId r:id="rId125"/>
  </p:notesMasterIdLst>
  <p:handoutMasterIdLst>
    <p:handoutMasterId r:id="rId126"/>
  </p:handoutMasterIdLst>
  <p:sldIdLst>
    <p:sldId id="979" r:id="rId3"/>
    <p:sldId id="1096" r:id="rId4"/>
    <p:sldId id="974" r:id="rId5"/>
    <p:sldId id="1024" r:id="rId6"/>
    <p:sldId id="861" r:id="rId7"/>
    <p:sldId id="691" r:id="rId8"/>
    <p:sldId id="894" r:id="rId9"/>
    <p:sldId id="895" r:id="rId10"/>
    <p:sldId id="1071" r:id="rId11"/>
    <p:sldId id="692" r:id="rId12"/>
    <p:sldId id="1039" r:id="rId13"/>
    <p:sldId id="957" r:id="rId14"/>
    <p:sldId id="452" r:id="rId15"/>
    <p:sldId id="565" r:id="rId16"/>
    <p:sldId id="982" r:id="rId17"/>
    <p:sldId id="817" r:id="rId18"/>
    <p:sldId id="818" r:id="rId19"/>
    <p:sldId id="711" r:id="rId20"/>
    <p:sldId id="802" r:id="rId21"/>
    <p:sldId id="807" r:id="rId22"/>
    <p:sldId id="530" r:id="rId23"/>
    <p:sldId id="400" r:id="rId24"/>
    <p:sldId id="528" r:id="rId25"/>
    <p:sldId id="570" r:id="rId26"/>
    <p:sldId id="578" r:id="rId27"/>
    <p:sldId id="1072" r:id="rId28"/>
    <p:sldId id="1073" r:id="rId29"/>
    <p:sldId id="1074" r:id="rId30"/>
    <p:sldId id="1067" r:id="rId31"/>
    <p:sldId id="1063" r:id="rId32"/>
    <p:sldId id="1054" r:id="rId33"/>
    <p:sldId id="1055" r:id="rId34"/>
    <p:sldId id="1061" r:id="rId35"/>
    <p:sldId id="1059" r:id="rId36"/>
    <p:sldId id="1062" r:id="rId37"/>
    <p:sldId id="1053" r:id="rId38"/>
    <p:sldId id="1005" r:id="rId39"/>
    <p:sldId id="1065" r:id="rId40"/>
    <p:sldId id="1007" r:id="rId41"/>
    <p:sldId id="1066" r:id="rId42"/>
    <p:sldId id="795" r:id="rId43"/>
    <p:sldId id="1038" r:id="rId44"/>
    <p:sldId id="1026" r:id="rId45"/>
    <p:sldId id="990" r:id="rId46"/>
    <p:sldId id="991" r:id="rId47"/>
    <p:sldId id="992" r:id="rId48"/>
    <p:sldId id="965" r:id="rId49"/>
    <p:sldId id="1103" r:id="rId50"/>
    <p:sldId id="994" r:id="rId51"/>
    <p:sldId id="995" r:id="rId52"/>
    <p:sldId id="968" r:id="rId53"/>
    <p:sldId id="969" r:id="rId54"/>
    <p:sldId id="931" r:id="rId55"/>
    <p:sldId id="933" r:id="rId56"/>
    <p:sldId id="902" r:id="rId57"/>
    <p:sldId id="929" r:id="rId58"/>
    <p:sldId id="904" r:id="rId59"/>
    <p:sldId id="955" r:id="rId60"/>
    <p:sldId id="906" r:id="rId61"/>
    <p:sldId id="915" r:id="rId62"/>
    <p:sldId id="939" r:id="rId63"/>
    <p:sldId id="940" r:id="rId64"/>
    <p:sldId id="941" r:id="rId65"/>
    <p:sldId id="951" r:id="rId66"/>
    <p:sldId id="952" r:id="rId67"/>
    <p:sldId id="953" r:id="rId68"/>
    <p:sldId id="954" r:id="rId69"/>
    <p:sldId id="415" r:id="rId70"/>
    <p:sldId id="416" r:id="rId71"/>
    <p:sldId id="417" r:id="rId72"/>
    <p:sldId id="1009" r:id="rId73"/>
    <p:sldId id="1010" r:id="rId74"/>
    <p:sldId id="1011" r:id="rId75"/>
    <p:sldId id="1012" r:id="rId76"/>
    <p:sldId id="1013" r:id="rId77"/>
    <p:sldId id="1014" r:id="rId78"/>
    <p:sldId id="1015" r:id="rId79"/>
    <p:sldId id="504" r:id="rId80"/>
    <p:sldId id="542" r:id="rId81"/>
    <p:sldId id="553" r:id="rId82"/>
    <p:sldId id="1016" r:id="rId83"/>
    <p:sldId id="1017" r:id="rId84"/>
    <p:sldId id="1018" r:id="rId85"/>
    <p:sldId id="1019" r:id="rId86"/>
    <p:sldId id="1020" r:id="rId87"/>
    <p:sldId id="1021" r:id="rId88"/>
    <p:sldId id="1022" r:id="rId89"/>
    <p:sldId id="1023" r:id="rId90"/>
    <p:sldId id="1098" r:id="rId91"/>
    <p:sldId id="1099" r:id="rId92"/>
    <p:sldId id="425" r:id="rId93"/>
    <p:sldId id="1102" r:id="rId94"/>
    <p:sldId id="981" r:id="rId95"/>
    <p:sldId id="1029" r:id="rId96"/>
    <p:sldId id="1030" r:id="rId97"/>
    <p:sldId id="1031" r:id="rId98"/>
    <p:sldId id="1032" r:id="rId99"/>
    <p:sldId id="1033" r:id="rId100"/>
    <p:sldId id="1034" r:id="rId101"/>
    <p:sldId id="1035" r:id="rId102"/>
    <p:sldId id="1036" r:id="rId103"/>
    <p:sldId id="1037" r:id="rId104"/>
    <p:sldId id="1044" r:id="rId105"/>
    <p:sldId id="1075" r:id="rId106"/>
    <p:sldId id="1076" r:id="rId107"/>
    <p:sldId id="1077" r:id="rId108"/>
    <p:sldId id="1078" r:id="rId109"/>
    <p:sldId id="1079" r:id="rId110"/>
    <p:sldId id="1080" r:id="rId111"/>
    <p:sldId id="1081" r:id="rId112"/>
    <p:sldId id="1082" r:id="rId113"/>
    <p:sldId id="1083" r:id="rId114"/>
    <p:sldId id="1084" r:id="rId115"/>
    <p:sldId id="1085" r:id="rId116"/>
    <p:sldId id="1086" r:id="rId117"/>
    <p:sldId id="1087" r:id="rId118"/>
    <p:sldId id="1088" r:id="rId119"/>
    <p:sldId id="1089" r:id="rId120"/>
    <p:sldId id="1090" r:id="rId121"/>
    <p:sldId id="1091" r:id="rId122"/>
    <p:sldId id="1092" r:id="rId123"/>
    <p:sldId id="1093" r:id="rId124"/>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kern="1200">
        <a:solidFill>
          <a:schemeClr val="tx1"/>
        </a:solidFill>
        <a:latin typeface="Arial" charset="0"/>
        <a:ea typeface="+mn-ea"/>
        <a:cs typeface="+mn-cs"/>
      </a:defRPr>
    </a:lvl1pPr>
    <a:lvl2pPr marL="457200" algn="l" rtl="0" eaLnBrk="0" fontAlgn="base" hangingPunct="0">
      <a:spcBef>
        <a:spcPct val="0"/>
      </a:spcBef>
      <a:spcAft>
        <a:spcPct val="0"/>
      </a:spcAft>
      <a:defRPr sz="2800" kern="1200">
        <a:solidFill>
          <a:schemeClr val="tx1"/>
        </a:solidFill>
        <a:latin typeface="Arial" charset="0"/>
        <a:ea typeface="+mn-ea"/>
        <a:cs typeface="+mn-cs"/>
      </a:defRPr>
    </a:lvl2pPr>
    <a:lvl3pPr marL="914400" algn="l" rtl="0" eaLnBrk="0" fontAlgn="base" hangingPunct="0">
      <a:spcBef>
        <a:spcPct val="0"/>
      </a:spcBef>
      <a:spcAft>
        <a:spcPct val="0"/>
      </a:spcAft>
      <a:defRPr sz="2800" kern="1200">
        <a:solidFill>
          <a:schemeClr val="tx1"/>
        </a:solidFill>
        <a:latin typeface="Arial" charset="0"/>
        <a:ea typeface="+mn-ea"/>
        <a:cs typeface="+mn-cs"/>
      </a:defRPr>
    </a:lvl3pPr>
    <a:lvl4pPr marL="1371600" algn="l" rtl="0" eaLnBrk="0" fontAlgn="base" hangingPunct="0">
      <a:spcBef>
        <a:spcPct val="0"/>
      </a:spcBef>
      <a:spcAft>
        <a:spcPct val="0"/>
      </a:spcAft>
      <a:defRPr sz="2800" kern="1200">
        <a:solidFill>
          <a:schemeClr val="tx1"/>
        </a:solidFill>
        <a:latin typeface="Arial" charset="0"/>
        <a:ea typeface="+mn-ea"/>
        <a:cs typeface="+mn-cs"/>
      </a:defRPr>
    </a:lvl4pPr>
    <a:lvl5pPr marL="1828800" algn="l" rtl="0" eaLnBrk="0" fontAlgn="base" hangingPunct="0">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D5E9"/>
    <a:srgbClr val="00FFCC"/>
    <a:srgbClr val="FFFF66"/>
    <a:srgbClr val="FFFFFF"/>
    <a:srgbClr val="00CCFF"/>
    <a:srgbClr val="800000"/>
    <a:srgbClr val="FF0000"/>
    <a:srgbClr val="003399"/>
    <a:srgbClr val="808080"/>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20" autoAdjust="0"/>
    <p:restoredTop sz="94675" autoAdjust="0"/>
  </p:normalViewPr>
  <p:slideViewPr>
    <p:cSldViewPr snapToGrid="0">
      <p:cViewPr>
        <p:scale>
          <a:sx n="56" d="100"/>
          <a:sy n="56" d="100"/>
        </p:scale>
        <p:origin x="-1406" y="-5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00" d="100"/>
        <a:sy n="100" d="100"/>
      </p:scale>
      <p:origin x="0" y="0"/>
    </p:cViewPr>
  </p:notesTextViewPr>
  <p:sorterViewPr>
    <p:cViewPr>
      <p:scale>
        <a:sx n="79" d="100"/>
        <a:sy n="79" d="100"/>
      </p:scale>
      <p:origin x="0" y="17899"/>
    </p:cViewPr>
  </p:sorterViewPr>
  <p:notesViewPr>
    <p:cSldViewPr snapToGrid="0">
      <p:cViewPr>
        <p:scale>
          <a:sx n="70" d="100"/>
          <a:sy n="70" d="100"/>
        </p:scale>
        <p:origin x="-2442" y="468"/>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_rels/viewProps.xml.rels><?xml version="1.0" encoding="UTF-8" standalone="yes"?>
<Relationships xmlns="http://schemas.openxmlformats.org/package/2006/relationships"><Relationship Id="rId8" Type="http://schemas.openxmlformats.org/officeDocument/2006/relationships/slide" Target="slides/slide95.xml"/><Relationship Id="rId3" Type="http://schemas.openxmlformats.org/officeDocument/2006/relationships/slide" Target="slides/slide4.xml"/><Relationship Id="rId7" Type="http://schemas.openxmlformats.org/officeDocument/2006/relationships/slide" Target="slides/slide78.xml"/><Relationship Id="rId2" Type="http://schemas.openxmlformats.org/officeDocument/2006/relationships/slide" Target="slides/slide3.xml"/><Relationship Id="rId1" Type="http://schemas.openxmlformats.org/officeDocument/2006/relationships/slide" Target="slides/slide2.xml"/><Relationship Id="rId6" Type="http://schemas.openxmlformats.org/officeDocument/2006/relationships/slide" Target="slides/slide43.xml"/><Relationship Id="rId5" Type="http://schemas.openxmlformats.org/officeDocument/2006/relationships/slide" Target="slides/slide38.xml"/><Relationship Id="rId10" Type="http://schemas.openxmlformats.org/officeDocument/2006/relationships/slide" Target="slides/slide101.xml"/><Relationship Id="rId4" Type="http://schemas.openxmlformats.org/officeDocument/2006/relationships/slide" Target="slides/slide27.xml"/><Relationship Id="rId9" Type="http://schemas.openxmlformats.org/officeDocument/2006/relationships/slide" Target="slides/slide9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samarc\Documents\1_31_2011_backup\EW%20Ctl%20KC.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samarc\Documents\1_31_2011_backup\EW%20Ctl%20KC.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samarc\Documents\1_31_2013_backup\psychrometric%20chart%20grid%201.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samarc\Documents\1_31_2012_backup\effectiveness%20cal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amarc\Documents\1_31_2011_backup\EW%20Ctl%20KC.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amarc\Documents\1_31_2011_backup\EW%20Ctl%20KC.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samarc\Documents\1_31_2011_backup\EW%20Ctl%20KC.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amarc\Documents\1_31_2011_backup\EW%20Ctl%20KC.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samarc\Documents\1_31_2012_backup\psychrometric%20chart%20grid%20template--sav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5395719765815E-2"/>
          <c:y val="3.0156475827320978E-2"/>
          <c:w val="0.85413196547546932"/>
          <c:h val="0.82041834538169511"/>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47968768"/>
        <c:axId val="47969344"/>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47968768"/>
        <c:axId val="47969344"/>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dLbls>
          <c:showLegendKey val="0"/>
          <c:showVal val="0"/>
          <c:showCatName val="0"/>
          <c:showSerName val="0"/>
          <c:showPercent val="0"/>
          <c:showBubbleSize val="0"/>
        </c:dLbls>
        <c:axId val="47970496"/>
        <c:axId val="47969920"/>
      </c:scatterChart>
      <c:valAx>
        <c:axId val="47968768"/>
        <c:scaling>
          <c:orientation val="minMax"/>
          <c:max val="12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47969344"/>
        <c:crosses val="autoZero"/>
        <c:crossBetween val="midCat"/>
        <c:majorUnit val="20"/>
      </c:valAx>
      <c:valAx>
        <c:axId val="47969344"/>
        <c:scaling>
          <c:orientation val="minMax"/>
          <c:max val="160"/>
          <c:min val="0"/>
        </c:scaling>
        <c:delete val="1"/>
        <c:axPos val="l"/>
        <c:numFmt formatCode="General" sourceLinked="1"/>
        <c:majorTickMark val="out"/>
        <c:minorTickMark val="none"/>
        <c:tickLblPos val="none"/>
        <c:crossAx val="47968768"/>
        <c:crosses val="autoZero"/>
        <c:crossBetween val="midCat"/>
        <c:majorUnit val="40"/>
      </c:valAx>
      <c:valAx>
        <c:axId val="47969920"/>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47970496"/>
        <c:crosses val="max"/>
        <c:crossBetween val="midCat"/>
        <c:majorUnit val="40"/>
      </c:valAx>
      <c:valAx>
        <c:axId val="47970496"/>
        <c:scaling>
          <c:orientation val="minMax"/>
        </c:scaling>
        <c:delete val="1"/>
        <c:axPos val="b"/>
        <c:numFmt formatCode="General" sourceLinked="1"/>
        <c:majorTickMark val="out"/>
        <c:minorTickMark val="none"/>
        <c:tickLblPos val="none"/>
        <c:crossAx val="47969920"/>
        <c:crosses val="autoZero"/>
        <c:crossBetween val="midCat"/>
      </c:valAx>
      <c:spPr>
        <a:noFill/>
        <a:ln w="25400">
          <a:noFill/>
        </a:ln>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300" b="1" i="0" u="none" strike="noStrike" baseline="0">
                <a:solidFill>
                  <a:srgbClr val="0000FF"/>
                </a:solidFill>
                <a:latin typeface="Arial"/>
                <a:ea typeface="Arial"/>
                <a:cs typeface="Arial"/>
              </a:defRPr>
            </a:pPr>
            <a:r>
              <a:rPr lang="en-US"/>
              <a:t>EW Control regions, KC data 8760 hrs.</a:t>
            </a:r>
          </a:p>
        </c:rich>
      </c:tx>
      <c:layout>
        <c:manualLayout>
          <c:xMode val="edge"/>
          <c:yMode val="edge"/>
          <c:x val="0.16744186046511633"/>
          <c:y val="2.7149361256482808E-2"/>
        </c:manualLayout>
      </c:layout>
      <c:overlay val="0"/>
      <c:spPr>
        <a:noFill/>
        <a:ln w="25400">
          <a:noFill/>
        </a:ln>
      </c:spPr>
    </c:title>
    <c:autoTitleDeleted val="0"/>
    <c:plotArea>
      <c:layout>
        <c:manualLayout>
          <c:layoutTarget val="inner"/>
          <c:xMode val="edge"/>
          <c:yMode val="edge"/>
          <c:x val="4.2635658914728702E-2"/>
          <c:y val="0.17797920056373048"/>
          <c:w val="0.80116279069767438"/>
          <c:h val="0.6711925421741588"/>
        </c:manualLayout>
      </c:layout>
      <c:scatterChart>
        <c:scatterStyle val="lineMarker"/>
        <c:varyColors val="0"/>
        <c:ser>
          <c:idx val="5"/>
          <c:order val="2"/>
          <c:tx>
            <c:v>+5% RH error</c:v>
          </c:tx>
          <c:spPr>
            <a:ln w="28575">
              <a:noFill/>
            </a:ln>
          </c:spPr>
          <c:marker>
            <c:symbol val="circle"/>
            <c:size val="9"/>
            <c:spPr>
              <a:noFill/>
              <a:ln>
                <a:solidFill>
                  <a:srgbClr val="FF6600"/>
                </a:solidFill>
                <a:prstDash val="solid"/>
              </a:ln>
            </c:spPr>
          </c:marker>
          <c:xVal>
            <c:numRef>
              <c:f>KCALL!$T$37:$T$43</c:f>
              <c:numCache>
                <c:formatCode>General</c:formatCode>
                <c:ptCount val="7"/>
                <c:pt idx="0">
                  <c:v>46.03</c:v>
                </c:pt>
                <c:pt idx="1">
                  <c:v>65</c:v>
                </c:pt>
                <c:pt idx="2">
                  <c:v>70</c:v>
                </c:pt>
                <c:pt idx="3">
                  <c:v>75</c:v>
                </c:pt>
                <c:pt idx="4">
                  <c:v>80</c:v>
                </c:pt>
                <c:pt idx="5">
                  <c:v>85</c:v>
                </c:pt>
                <c:pt idx="6">
                  <c:v>90</c:v>
                </c:pt>
              </c:numCache>
            </c:numRef>
          </c:xVal>
          <c:yVal>
            <c:numRef>
              <c:f>KCALL!$X$37:$X$43</c:f>
              <c:numCache>
                <c:formatCode>#,##0.00</c:formatCode>
                <c:ptCount val="7"/>
                <c:pt idx="0" formatCode="General">
                  <c:v>110.13</c:v>
                </c:pt>
                <c:pt idx="1">
                  <c:v>85.31</c:v>
                </c:pt>
                <c:pt idx="2">
                  <c:v>78.33</c:v>
                </c:pt>
                <c:pt idx="3">
                  <c:v>71.53</c:v>
                </c:pt>
                <c:pt idx="4">
                  <c:v>64.88</c:v>
                </c:pt>
                <c:pt idx="5">
                  <c:v>58.44</c:v>
                </c:pt>
                <c:pt idx="6">
                  <c:v>52.220000000000013</c:v>
                </c:pt>
              </c:numCache>
            </c:numRef>
          </c:yVal>
          <c:smooth val="0"/>
        </c:ser>
        <c:ser>
          <c:idx val="3"/>
          <c:order val="3"/>
          <c:tx>
            <c:v>Dry &gt; 75F</c:v>
          </c:tx>
          <c:spPr>
            <a:ln w="28575">
              <a:noFill/>
            </a:ln>
          </c:spPr>
          <c:marker>
            <c:symbol val="circle"/>
            <c:size val="5"/>
            <c:spPr>
              <a:solidFill>
                <a:srgbClr val="FF0000"/>
              </a:solidFill>
              <a:ln w="9525">
                <a:noFill/>
              </a:ln>
            </c:spPr>
          </c:marker>
          <c:xVal>
            <c:numRef>
              <c:f>KCALL!$D$3929:$D$3983</c:f>
              <c:numCache>
                <c:formatCode>General</c:formatCode>
                <c:ptCount val="55"/>
                <c:pt idx="0">
                  <c:v>75</c:v>
                </c:pt>
                <c:pt idx="1">
                  <c:v>75</c:v>
                </c:pt>
                <c:pt idx="2">
                  <c:v>75</c:v>
                </c:pt>
                <c:pt idx="3">
                  <c:v>77.7</c:v>
                </c:pt>
                <c:pt idx="4">
                  <c:v>75.900000000000006</c:v>
                </c:pt>
                <c:pt idx="5">
                  <c:v>81.3</c:v>
                </c:pt>
                <c:pt idx="6">
                  <c:v>81</c:v>
                </c:pt>
                <c:pt idx="7">
                  <c:v>75.2</c:v>
                </c:pt>
                <c:pt idx="8">
                  <c:v>81.3</c:v>
                </c:pt>
                <c:pt idx="9">
                  <c:v>81</c:v>
                </c:pt>
                <c:pt idx="10">
                  <c:v>82</c:v>
                </c:pt>
                <c:pt idx="11">
                  <c:v>81.7</c:v>
                </c:pt>
                <c:pt idx="12">
                  <c:v>80.099999999999994</c:v>
                </c:pt>
                <c:pt idx="13">
                  <c:v>85.6</c:v>
                </c:pt>
                <c:pt idx="14">
                  <c:v>78.099999999999994</c:v>
                </c:pt>
                <c:pt idx="15">
                  <c:v>80.099999999999994</c:v>
                </c:pt>
                <c:pt idx="16">
                  <c:v>82</c:v>
                </c:pt>
                <c:pt idx="17">
                  <c:v>75.900000000000006</c:v>
                </c:pt>
                <c:pt idx="18">
                  <c:v>82</c:v>
                </c:pt>
                <c:pt idx="19">
                  <c:v>77.400000000000006</c:v>
                </c:pt>
                <c:pt idx="20">
                  <c:v>76.599999999999994</c:v>
                </c:pt>
                <c:pt idx="21">
                  <c:v>82.9</c:v>
                </c:pt>
                <c:pt idx="22">
                  <c:v>84</c:v>
                </c:pt>
                <c:pt idx="23">
                  <c:v>81.3</c:v>
                </c:pt>
                <c:pt idx="24">
                  <c:v>80.8</c:v>
                </c:pt>
                <c:pt idx="25">
                  <c:v>76.5</c:v>
                </c:pt>
                <c:pt idx="26">
                  <c:v>77.400000000000006</c:v>
                </c:pt>
                <c:pt idx="27">
                  <c:v>80.099999999999994</c:v>
                </c:pt>
                <c:pt idx="28">
                  <c:v>78.099999999999994</c:v>
                </c:pt>
                <c:pt idx="29">
                  <c:v>79</c:v>
                </c:pt>
                <c:pt idx="30">
                  <c:v>77.7</c:v>
                </c:pt>
                <c:pt idx="31">
                  <c:v>78.3</c:v>
                </c:pt>
                <c:pt idx="32">
                  <c:v>77</c:v>
                </c:pt>
                <c:pt idx="33">
                  <c:v>77.900000000000006</c:v>
                </c:pt>
                <c:pt idx="34">
                  <c:v>84</c:v>
                </c:pt>
                <c:pt idx="35">
                  <c:v>84.9</c:v>
                </c:pt>
                <c:pt idx="36">
                  <c:v>77</c:v>
                </c:pt>
                <c:pt idx="37">
                  <c:v>75</c:v>
                </c:pt>
                <c:pt idx="38">
                  <c:v>77</c:v>
                </c:pt>
                <c:pt idx="39">
                  <c:v>75.7</c:v>
                </c:pt>
                <c:pt idx="40">
                  <c:v>75.900000000000006</c:v>
                </c:pt>
                <c:pt idx="41">
                  <c:v>76.599999999999994</c:v>
                </c:pt>
                <c:pt idx="42">
                  <c:v>81.7</c:v>
                </c:pt>
                <c:pt idx="43">
                  <c:v>77</c:v>
                </c:pt>
                <c:pt idx="44">
                  <c:v>78.099999999999994</c:v>
                </c:pt>
                <c:pt idx="45">
                  <c:v>79.3</c:v>
                </c:pt>
                <c:pt idx="46">
                  <c:v>79</c:v>
                </c:pt>
                <c:pt idx="47">
                  <c:v>80.099999999999994</c:v>
                </c:pt>
                <c:pt idx="48">
                  <c:v>76.3</c:v>
                </c:pt>
                <c:pt idx="49">
                  <c:v>79.3</c:v>
                </c:pt>
                <c:pt idx="50">
                  <c:v>78.8</c:v>
                </c:pt>
                <c:pt idx="51">
                  <c:v>78.099999999999994</c:v>
                </c:pt>
                <c:pt idx="52">
                  <c:v>77</c:v>
                </c:pt>
                <c:pt idx="53">
                  <c:v>75.900000000000006</c:v>
                </c:pt>
                <c:pt idx="54">
                  <c:v>75</c:v>
                </c:pt>
              </c:numCache>
            </c:numRef>
          </c:xVal>
          <c:yVal>
            <c:numRef>
              <c:f>KCALL!$F$3929:$F$3983</c:f>
              <c:numCache>
                <c:formatCode>General</c:formatCode>
                <c:ptCount val="55"/>
                <c:pt idx="0">
                  <c:v>49.3</c:v>
                </c:pt>
                <c:pt idx="1">
                  <c:v>48.9</c:v>
                </c:pt>
                <c:pt idx="2">
                  <c:v>48.8</c:v>
                </c:pt>
                <c:pt idx="3">
                  <c:v>47.99</c:v>
                </c:pt>
                <c:pt idx="4">
                  <c:v>47.8</c:v>
                </c:pt>
                <c:pt idx="5">
                  <c:v>47.5</c:v>
                </c:pt>
                <c:pt idx="6">
                  <c:v>46.89</c:v>
                </c:pt>
                <c:pt idx="7">
                  <c:v>46.690000000000012</c:v>
                </c:pt>
                <c:pt idx="8">
                  <c:v>45.75</c:v>
                </c:pt>
                <c:pt idx="9">
                  <c:v>45.02</c:v>
                </c:pt>
                <c:pt idx="10">
                  <c:v>44.89</c:v>
                </c:pt>
                <c:pt idx="11">
                  <c:v>44.68</c:v>
                </c:pt>
                <c:pt idx="12">
                  <c:v>44.06</c:v>
                </c:pt>
                <c:pt idx="13">
                  <c:v>43.95</c:v>
                </c:pt>
                <c:pt idx="14">
                  <c:v>43.9</c:v>
                </c:pt>
                <c:pt idx="15">
                  <c:v>43.75</c:v>
                </c:pt>
                <c:pt idx="16">
                  <c:v>43.48</c:v>
                </c:pt>
                <c:pt idx="17">
                  <c:v>43.44</c:v>
                </c:pt>
                <c:pt idx="18">
                  <c:v>43.21</c:v>
                </c:pt>
                <c:pt idx="19">
                  <c:v>43.190000000000012</c:v>
                </c:pt>
                <c:pt idx="20">
                  <c:v>43.11</c:v>
                </c:pt>
                <c:pt idx="21">
                  <c:v>42.78</c:v>
                </c:pt>
                <c:pt idx="22">
                  <c:v>42.55</c:v>
                </c:pt>
                <c:pt idx="23">
                  <c:v>42.49</c:v>
                </c:pt>
                <c:pt idx="24">
                  <c:v>41.84</c:v>
                </c:pt>
                <c:pt idx="25">
                  <c:v>41.57</c:v>
                </c:pt>
                <c:pt idx="26">
                  <c:v>41.4</c:v>
                </c:pt>
                <c:pt idx="27">
                  <c:v>40.93</c:v>
                </c:pt>
                <c:pt idx="28">
                  <c:v>40.9</c:v>
                </c:pt>
                <c:pt idx="29">
                  <c:v>37.78</c:v>
                </c:pt>
                <c:pt idx="30">
                  <c:v>37.68</c:v>
                </c:pt>
                <c:pt idx="31">
                  <c:v>36.950000000000003</c:v>
                </c:pt>
                <c:pt idx="32">
                  <c:v>36.85</c:v>
                </c:pt>
                <c:pt idx="33">
                  <c:v>36.39</c:v>
                </c:pt>
                <c:pt idx="34">
                  <c:v>35.94</c:v>
                </c:pt>
                <c:pt idx="35">
                  <c:v>35.43</c:v>
                </c:pt>
                <c:pt idx="36">
                  <c:v>35.31</c:v>
                </c:pt>
                <c:pt idx="37">
                  <c:v>34.25</c:v>
                </c:pt>
                <c:pt idx="38">
                  <c:v>33.85</c:v>
                </c:pt>
                <c:pt idx="39">
                  <c:v>33.770000000000003</c:v>
                </c:pt>
                <c:pt idx="40">
                  <c:v>32.56</c:v>
                </c:pt>
                <c:pt idx="41">
                  <c:v>30.66</c:v>
                </c:pt>
                <c:pt idx="42">
                  <c:v>29.959999999999994</c:v>
                </c:pt>
                <c:pt idx="43">
                  <c:v>26.810000000000006</c:v>
                </c:pt>
                <c:pt idx="44">
                  <c:v>26.37</c:v>
                </c:pt>
                <c:pt idx="45">
                  <c:v>26.09</c:v>
                </c:pt>
                <c:pt idx="46">
                  <c:v>25.67</c:v>
                </c:pt>
                <c:pt idx="47">
                  <c:v>25.07</c:v>
                </c:pt>
                <c:pt idx="48">
                  <c:v>24.810000000000006</c:v>
                </c:pt>
                <c:pt idx="49">
                  <c:v>24.419999999999995</c:v>
                </c:pt>
                <c:pt idx="50">
                  <c:v>22.53</c:v>
                </c:pt>
                <c:pt idx="51">
                  <c:v>22.04</c:v>
                </c:pt>
                <c:pt idx="52">
                  <c:v>21.29</c:v>
                </c:pt>
                <c:pt idx="53">
                  <c:v>20.38</c:v>
                </c:pt>
                <c:pt idx="54">
                  <c:v>19.670000000000005</c:v>
                </c:pt>
              </c:numCache>
            </c:numRef>
          </c:yVal>
          <c:smooth val="0"/>
        </c:ser>
        <c:dLbls>
          <c:showLegendKey val="0"/>
          <c:showVal val="0"/>
          <c:showCatName val="0"/>
          <c:showSerName val="0"/>
          <c:showPercent val="0"/>
          <c:showBubbleSize val="0"/>
        </c:dLbls>
        <c:axId val="108726528"/>
        <c:axId val="108727104"/>
      </c:scatterChart>
      <c:scatterChart>
        <c:scatterStyle val="lineMarker"/>
        <c:varyColors val="0"/>
        <c:ser>
          <c:idx val="1"/>
          <c:order val="0"/>
          <c:tx>
            <c:v>Triangle</c:v>
          </c:tx>
          <c:spPr>
            <a:ln w="28575">
              <a:noFill/>
            </a:ln>
          </c:spPr>
          <c:marker>
            <c:symbol val="square"/>
            <c:size val="5"/>
            <c:spPr>
              <a:solidFill>
                <a:srgbClr val="FF00FF"/>
              </a:solidFill>
              <a:ln>
                <a:solidFill>
                  <a:srgbClr val="FF00FF"/>
                </a:solidFill>
                <a:prstDash val="solid"/>
              </a:ln>
            </c:spPr>
          </c:marker>
          <c:xVal>
            <c:numRef>
              <c:f>KCALL!$D$2672:$D$3926</c:f>
              <c:numCache>
                <c:formatCode>General</c:formatCode>
                <c:ptCount val="1255"/>
                <c:pt idx="0">
                  <c:v>82.9</c:v>
                </c:pt>
                <c:pt idx="1">
                  <c:v>82</c:v>
                </c:pt>
                <c:pt idx="2">
                  <c:v>82</c:v>
                </c:pt>
                <c:pt idx="3">
                  <c:v>80.400000000000006</c:v>
                </c:pt>
                <c:pt idx="4">
                  <c:v>80.099999999999994</c:v>
                </c:pt>
                <c:pt idx="5">
                  <c:v>80.099999999999994</c:v>
                </c:pt>
                <c:pt idx="6">
                  <c:v>80.099999999999994</c:v>
                </c:pt>
                <c:pt idx="7">
                  <c:v>80.099999999999994</c:v>
                </c:pt>
                <c:pt idx="8">
                  <c:v>80.099999999999994</c:v>
                </c:pt>
                <c:pt idx="9">
                  <c:v>80.099999999999994</c:v>
                </c:pt>
                <c:pt idx="10">
                  <c:v>80.099999999999994</c:v>
                </c:pt>
                <c:pt idx="11">
                  <c:v>80.099999999999994</c:v>
                </c:pt>
                <c:pt idx="12">
                  <c:v>80.099999999999994</c:v>
                </c:pt>
                <c:pt idx="13">
                  <c:v>79</c:v>
                </c:pt>
                <c:pt idx="14">
                  <c:v>79</c:v>
                </c:pt>
                <c:pt idx="15">
                  <c:v>79</c:v>
                </c:pt>
                <c:pt idx="16">
                  <c:v>79</c:v>
                </c:pt>
                <c:pt idx="17">
                  <c:v>78.599999999999994</c:v>
                </c:pt>
                <c:pt idx="18">
                  <c:v>78.400000000000006</c:v>
                </c:pt>
                <c:pt idx="19">
                  <c:v>78.099999999999994</c:v>
                </c:pt>
                <c:pt idx="20">
                  <c:v>78.099999999999994</c:v>
                </c:pt>
                <c:pt idx="21">
                  <c:v>78.099999999999994</c:v>
                </c:pt>
                <c:pt idx="22">
                  <c:v>77.900000000000006</c:v>
                </c:pt>
                <c:pt idx="23">
                  <c:v>77.400000000000006</c:v>
                </c:pt>
                <c:pt idx="24">
                  <c:v>77.400000000000006</c:v>
                </c:pt>
                <c:pt idx="25">
                  <c:v>77</c:v>
                </c:pt>
                <c:pt idx="26">
                  <c:v>77</c:v>
                </c:pt>
                <c:pt idx="27">
                  <c:v>77</c:v>
                </c:pt>
                <c:pt idx="28">
                  <c:v>77</c:v>
                </c:pt>
                <c:pt idx="29">
                  <c:v>77</c:v>
                </c:pt>
                <c:pt idx="30">
                  <c:v>77</c:v>
                </c:pt>
                <c:pt idx="31">
                  <c:v>77</c:v>
                </c:pt>
                <c:pt idx="32">
                  <c:v>77</c:v>
                </c:pt>
                <c:pt idx="33">
                  <c:v>77</c:v>
                </c:pt>
                <c:pt idx="34">
                  <c:v>77</c:v>
                </c:pt>
                <c:pt idx="35">
                  <c:v>77</c:v>
                </c:pt>
                <c:pt idx="36">
                  <c:v>77</c:v>
                </c:pt>
                <c:pt idx="37">
                  <c:v>77</c:v>
                </c:pt>
                <c:pt idx="38">
                  <c:v>77</c:v>
                </c:pt>
                <c:pt idx="39">
                  <c:v>76.599999999999994</c:v>
                </c:pt>
                <c:pt idx="40">
                  <c:v>76.599999999999994</c:v>
                </c:pt>
                <c:pt idx="41">
                  <c:v>76.599999999999994</c:v>
                </c:pt>
                <c:pt idx="42">
                  <c:v>76.3</c:v>
                </c:pt>
                <c:pt idx="43">
                  <c:v>75.900000000000006</c:v>
                </c:pt>
                <c:pt idx="44">
                  <c:v>75.900000000000006</c:v>
                </c:pt>
                <c:pt idx="45">
                  <c:v>75.900000000000006</c:v>
                </c:pt>
                <c:pt idx="46">
                  <c:v>75.900000000000006</c:v>
                </c:pt>
                <c:pt idx="47">
                  <c:v>75.900000000000006</c:v>
                </c:pt>
                <c:pt idx="48">
                  <c:v>75.900000000000006</c:v>
                </c:pt>
                <c:pt idx="49">
                  <c:v>75.900000000000006</c:v>
                </c:pt>
                <c:pt idx="50">
                  <c:v>75.900000000000006</c:v>
                </c:pt>
                <c:pt idx="51">
                  <c:v>75.900000000000006</c:v>
                </c:pt>
                <c:pt idx="52">
                  <c:v>75.7</c:v>
                </c:pt>
                <c:pt idx="53">
                  <c:v>75.599999999999994</c:v>
                </c:pt>
                <c:pt idx="54">
                  <c:v>75.400000000000006</c:v>
                </c:pt>
                <c:pt idx="55">
                  <c:v>75.400000000000006</c:v>
                </c:pt>
                <c:pt idx="56">
                  <c:v>75.400000000000006</c:v>
                </c:pt>
                <c:pt idx="57">
                  <c:v>75.2</c:v>
                </c:pt>
                <c:pt idx="58">
                  <c:v>75</c:v>
                </c:pt>
                <c:pt idx="59">
                  <c:v>75</c:v>
                </c:pt>
                <c:pt idx="60">
                  <c:v>75</c:v>
                </c:pt>
                <c:pt idx="61">
                  <c:v>75</c:v>
                </c:pt>
                <c:pt idx="62">
                  <c:v>75</c:v>
                </c:pt>
                <c:pt idx="63">
                  <c:v>75</c:v>
                </c:pt>
                <c:pt idx="64">
                  <c:v>75</c:v>
                </c:pt>
                <c:pt idx="65">
                  <c:v>75</c:v>
                </c:pt>
                <c:pt idx="66">
                  <c:v>75</c:v>
                </c:pt>
                <c:pt idx="67">
                  <c:v>75</c:v>
                </c:pt>
                <c:pt idx="68">
                  <c:v>75</c:v>
                </c:pt>
                <c:pt idx="69">
                  <c:v>75</c:v>
                </c:pt>
                <c:pt idx="70">
                  <c:v>74.7</c:v>
                </c:pt>
                <c:pt idx="71">
                  <c:v>74.7</c:v>
                </c:pt>
                <c:pt idx="72">
                  <c:v>74.7</c:v>
                </c:pt>
                <c:pt idx="73">
                  <c:v>74.7</c:v>
                </c:pt>
                <c:pt idx="74">
                  <c:v>74.7</c:v>
                </c:pt>
                <c:pt idx="75">
                  <c:v>74.7</c:v>
                </c:pt>
                <c:pt idx="76">
                  <c:v>74.7</c:v>
                </c:pt>
                <c:pt idx="77">
                  <c:v>74.3</c:v>
                </c:pt>
                <c:pt idx="78">
                  <c:v>74.3</c:v>
                </c:pt>
                <c:pt idx="79">
                  <c:v>74.3</c:v>
                </c:pt>
                <c:pt idx="80">
                  <c:v>74.099999999999994</c:v>
                </c:pt>
                <c:pt idx="81">
                  <c:v>73.900000000000006</c:v>
                </c:pt>
                <c:pt idx="82">
                  <c:v>73.900000000000006</c:v>
                </c:pt>
                <c:pt idx="83">
                  <c:v>73.900000000000006</c:v>
                </c:pt>
                <c:pt idx="84">
                  <c:v>73.900000000000006</c:v>
                </c:pt>
                <c:pt idx="85">
                  <c:v>73.900000000000006</c:v>
                </c:pt>
                <c:pt idx="86">
                  <c:v>73.900000000000006</c:v>
                </c:pt>
                <c:pt idx="87">
                  <c:v>73.900000000000006</c:v>
                </c:pt>
                <c:pt idx="88">
                  <c:v>73.900000000000006</c:v>
                </c:pt>
                <c:pt idx="89">
                  <c:v>73.900000000000006</c:v>
                </c:pt>
                <c:pt idx="90">
                  <c:v>73.900000000000006</c:v>
                </c:pt>
                <c:pt idx="91">
                  <c:v>73.900000000000006</c:v>
                </c:pt>
                <c:pt idx="92">
                  <c:v>73.900000000000006</c:v>
                </c:pt>
                <c:pt idx="93">
                  <c:v>73.599999999999994</c:v>
                </c:pt>
                <c:pt idx="94">
                  <c:v>73.599999999999994</c:v>
                </c:pt>
                <c:pt idx="95">
                  <c:v>73.599999999999994</c:v>
                </c:pt>
                <c:pt idx="96">
                  <c:v>73.2</c:v>
                </c:pt>
                <c:pt idx="97">
                  <c:v>73.2</c:v>
                </c:pt>
                <c:pt idx="98">
                  <c:v>73.2</c:v>
                </c:pt>
                <c:pt idx="99">
                  <c:v>73</c:v>
                </c:pt>
                <c:pt idx="100">
                  <c:v>73</c:v>
                </c:pt>
                <c:pt idx="101">
                  <c:v>73</c:v>
                </c:pt>
                <c:pt idx="102">
                  <c:v>73</c:v>
                </c:pt>
                <c:pt idx="103">
                  <c:v>73</c:v>
                </c:pt>
                <c:pt idx="104">
                  <c:v>73</c:v>
                </c:pt>
                <c:pt idx="105">
                  <c:v>73</c:v>
                </c:pt>
                <c:pt idx="106">
                  <c:v>73</c:v>
                </c:pt>
                <c:pt idx="107">
                  <c:v>73</c:v>
                </c:pt>
                <c:pt idx="108">
                  <c:v>73</c:v>
                </c:pt>
                <c:pt idx="109">
                  <c:v>73</c:v>
                </c:pt>
                <c:pt idx="110">
                  <c:v>73</c:v>
                </c:pt>
                <c:pt idx="111">
                  <c:v>73</c:v>
                </c:pt>
                <c:pt idx="112">
                  <c:v>73</c:v>
                </c:pt>
                <c:pt idx="113">
                  <c:v>72.900000000000006</c:v>
                </c:pt>
                <c:pt idx="114">
                  <c:v>72.7</c:v>
                </c:pt>
                <c:pt idx="115">
                  <c:v>72.3</c:v>
                </c:pt>
                <c:pt idx="116">
                  <c:v>72.3</c:v>
                </c:pt>
                <c:pt idx="117">
                  <c:v>72.099999999999994</c:v>
                </c:pt>
                <c:pt idx="118">
                  <c:v>72.099999999999994</c:v>
                </c:pt>
                <c:pt idx="119">
                  <c:v>72</c:v>
                </c:pt>
                <c:pt idx="120">
                  <c:v>72</c:v>
                </c:pt>
                <c:pt idx="121">
                  <c:v>72</c:v>
                </c:pt>
                <c:pt idx="122">
                  <c:v>72</c:v>
                </c:pt>
                <c:pt idx="123">
                  <c:v>72</c:v>
                </c:pt>
                <c:pt idx="124">
                  <c:v>72</c:v>
                </c:pt>
                <c:pt idx="125">
                  <c:v>72</c:v>
                </c:pt>
                <c:pt idx="126">
                  <c:v>72</c:v>
                </c:pt>
                <c:pt idx="127">
                  <c:v>72</c:v>
                </c:pt>
                <c:pt idx="128">
                  <c:v>72</c:v>
                </c:pt>
                <c:pt idx="129">
                  <c:v>72</c:v>
                </c:pt>
                <c:pt idx="130">
                  <c:v>72</c:v>
                </c:pt>
                <c:pt idx="131">
                  <c:v>72</c:v>
                </c:pt>
                <c:pt idx="132">
                  <c:v>72</c:v>
                </c:pt>
                <c:pt idx="133">
                  <c:v>72</c:v>
                </c:pt>
                <c:pt idx="134">
                  <c:v>72</c:v>
                </c:pt>
                <c:pt idx="135">
                  <c:v>72</c:v>
                </c:pt>
                <c:pt idx="136">
                  <c:v>72</c:v>
                </c:pt>
                <c:pt idx="137">
                  <c:v>71.8</c:v>
                </c:pt>
                <c:pt idx="138">
                  <c:v>71.8</c:v>
                </c:pt>
                <c:pt idx="139">
                  <c:v>71.400000000000006</c:v>
                </c:pt>
                <c:pt idx="140">
                  <c:v>71.400000000000006</c:v>
                </c:pt>
                <c:pt idx="141">
                  <c:v>71.400000000000006</c:v>
                </c:pt>
                <c:pt idx="142">
                  <c:v>71.400000000000006</c:v>
                </c:pt>
                <c:pt idx="143">
                  <c:v>71.099999999999994</c:v>
                </c:pt>
                <c:pt idx="144">
                  <c:v>71.099999999999994</c:v>
                </c:pt>
                <c:pt idx="145">
                  <c:v>71.099999999999994</c:v>
                </c:pt>
                <c:pt idx="146">
                  <c:v>71.099999999999994</c:v>
                </c:pt>
                <c:pt idx="147">
                  <c:v>71.099999999999994</c:v>
                </c:pt>
                <c:pt idx="148">
                  <c:v>71.099999999999994</c:v>
                </c:pt>
                <c:pt idx="149">
                  <c:v>71.099999999999994</c:v>
                </c:pt>
                <c:pt idx="150">
                  <c:v>71.099999999999994</c:v>
                </c:pt>
                <c:pt idx="151">
                  <c:v>71.099999999999994</c:v>
                </c:pt>
                <c:pt idx="152">
                  <c:v>71.099999999999994</c:v>
                </c:pt>
                <c:pt idx="153">
                  <c:v>71.099999999999994</c:v>
                </c:pt>
                <c:pt idx="154">
                  <c:v>71.099999999999994</c:v>
                </c:pt>
                <c:pt idx="155">
                  <c:v>71.099999999999994</c:v>
                </c:pt>
                <c:pt idx="156">
                  <c:v>71.099999999999994</c:v>
                </c:pt>
                <c:pt idx="157">
                  <c:v>71.099999999999994</c:v>
                </c:pt>
                <c:pt idx="158">
                  <c:v>71.099999999999994</c:v>
                </c:pt>
                <c:pt idx="159">
                  <c:v>71.099999999999994</c:v>
                </c:pt>
                <c:pt idx="160">
                  <c:v>71.099999999999994</c:v>
                </c:pt>
                <c:pt idx="161">
                  <c:v>71.099999999999994</c:v>
                </c:pt>
                <c:pt idx="162">
                  <c:v>71.099999999999994</c:v>
                </c:pt>
                <c:pt idx="163">
                  <c:v>71.099999999999994</c:v>
                </c:pt>
                <c:pt idx="164">
                  <c:v>71.099999999999994</c:v>
                </c:pt>
                <c:pt idx="165">
                  <c:v>70.900000000000006</c:v>
                </c:pt>
                <c:pt idx="166">
                  <c:v>70.3</c:v>
                </c:pt>
                <c:pt idx="167">
                  <c:v>70.3</c:v>
                </c:pt>
                <c:pt idx="168">
                  <c:v>70.3</c:v>
                </c:pt>
                <c:pt idx="169">
                  <c:v>70</c:v>
                </c:pt>
                <c:pt idx="170">
                  <c:v>70</c:v>
                </c:pt>
                <c:pt idx="171">
                  <c:v>70</c:v>
                </c:pt>
                <c:pt idx="172">
                  <c:v>70</c:v>
                </c:pt>
                <c:pt idx="173">
                  <c:v>70</c:v>
                </c:pt>
                <c:pt idx="174">
                  <c:v>70</c:v>
                </c:pt>
                <c:pt idx="175">
                  <c:v>70</c:v>
                </c:pt>
                <c:pt idx="176">
                  <c:v>70</c:v>
                </c:pt>
                <c:pt idx="177">
                  <c:v>70</c:v>
                </c:pt>
                <c:pt idx="178">
                  <c:v>70</c:v>
                </c:pt>
                <c:pt idx="179">
                  <c:v>70</c:v>
                </c:pt>
                <c:pt idx="180">
                  <c:v>70</c:v>
                </c:pt>
                <c:pt idx="181">
                  <c:v>70</c:v>
                </c:pt>
                <c:pt idx="182">
                  <c:v>70</c:v>
                </c:pt>
                <c:pt idx="183">
                  <c:v>70</c:v>
                </c:pt>
                <c:pt idx="184">
                  <c:v>70</c:v>
                </c:pt>
                <c:pt idx="185">
                  <c:v>70</c:v>
                </c:pt>
                <c:pt idx="186">
                  <c:v>70</c:v>
                </c:pt>
                <c:pt idx="187">
                  <c:v>70</c:v>
                </c:pt>
                <c:pt idx="188">
                  <c:v>70</c:v>
                </c:pt>
                <c:pt idx="189">
                  <c:v>70</c:v>
                </c:pt>
                <c:pt idx="190">
                  <c:v>70</c:v>
                </c:pt>
                <c:pt idx="191">
                  <c:v>70</c:v>
                </c:pt>
                <c:pt idx="192">
                  <c:v>70</c:v>
                </c:pt>
                <c:pt idx="193">
                  <c:v>70</c:v>
                </c:pt>
                <c:pt idx="194">
                  <c:v>70</c:v>
                </c:pt>
                <c:pt idx="195">
                  <c:v>69.8</c:v>
                </c:pt>
                <c:pt idx="196">
                  <c:v>69.599999999999994</c:v>
                </c:pt>
                <c:pt idx="197">
                  <c:v>69.400000000000006</c:v>
                </c:pt>
                <c:pt idx="198">
                  <c:v>69.3</c:v>
                </c:pt>
                <c:pt idx="199">
                  <c:v>69.3</c:v>
                </c:pt>
                <c:pt idx="200">
                  <c:v>69.099999999999994</c:v>
                </c:pt>
                <c:pt idx="201">
                  <c:v>69.099999999999994</c:v>
                </c:pt>
                <c:pt idx="202">
                  <c:v>69.099999999999994</c:v>
                </c:pt>
                <c:pt idx="203">
                  <c:v>69.099999999999994</c:v>
                </c:pt>
                <c:pt idx="204">
                  <c:v>69.099999999999994</c:v>
                </c:pt>
                <c:pt idx="205">
                  <c:v>69.099999999999994</c:v>
                </c:pt>
                <c:pt idx="206">
                  <c:v>69.099999999999994</c:v>
                </c:pt>
                <c:pt idx="207">
                  <c:v>69.099999999999994</c:v>
                </c:pt>
                <c:pt idx="208">
                  <c:v>69.099999999999994</c:v>
                </c:pt>
                <c:pt idx="209">
                  <c:v>69.099999999999994</c:v>
                </c:pt>
                <c:pt idx="210">
                  <c:v>69.099999999999994</c:v>
                </c:pt>
                <c:pt idx="211">
                  <c:v>69.099999999999994</c:v>
                </c:pt>
                <c:pt idx="212">
                  <c:v>69.099999999999994</c:v>
                </c:pt>
                <c:pt idx="213">
                  <c:v>69.099999999999994</c:v>
                </c:pt>
                <c:pt idx="214">
                  <c:v>69.099999999999994</c:v>
                </c:pt>
                <c:pt idx="215">
                  <c:v>69.099999999999994</c:v>
                </c:pt>
                <c:pt idx="216">
                  <c:v>69.099999999999994</c:v>
                </c:pt>
                <c:pt idx="217">
                  <c:v>69.099999999999994</c:v>
                </c:pt>
                <c:pt idx="218">
                  <c:v>69.099999999999994</c:v>
                </c:pt>
                <c:pt idx="219">
                  <c:v>69.099999999999994</c:v>
                </c:pt>
                <c:pt idx="220">
                  <c:v>69.099999999999994</c:v>
                </c:pt>
                <c:pt idx="221">
                  <c:v>69.099999999999994</c:v>
                </c:pt>
                <c:pt idx="222">
                  <c:v>69.099999999999994</c:v>
                </c:pt>
                <c:pt idx="223">
                  <c:v>69.099999999999994</c:v>
                </c:pt>
                <c:pt idx="224">
                  <c:v>69.099999999999994</c:v>
                </c:pt>
                <c:pt idx="225">
                  <c:v>69.099999999999994</c:v>
                </c:pt>
                <c:pt idx="226">
                  <c:v>69.099999999999994</c:v>
                </c:pt>
                <c:pt idx="227">
                  <c:v>68.7</c:v>
                </c:pt>
                <c:pt idx="228">
                  <c:v>68.7</c:v>
                </c:pt>
                <c:pt idx="229">
                  <c:v>68.5</c:v>
                </c:pt>
                <c:pt idx="230">
                  <c:v>68.400000000000006</c:v>
                </c:pt>
                <c:pt idx="231">
                  <c:v>68.400000000000006</c:v>
                </c:pt>
                <c:pt idx="232">
                  <c:v>68.400000000000006</c:v>
                </c:pt>
                <c:pt idx="233">
                  <c:v>68.400000000000006</c:v>
                </c:pt>
                <c:pt idx="234">
                  <c:v>68.400000000000006</c:v>
                </c:pt>
                <c:pt idx="235">
                  <c:v>68</c:v>
                </c:pt>
                <c:pt idx="236">
                  <c:v>68</c:v>
                </c:pt>
                <c:pt idx="237">
                  <c:v>68</c:v>
                </c:pt>
                <c:pt idx="238">
                  <c:v>68</c:v>
                </c:pt>
                <c:pt idx="239">
                  <c:v>68</c:v>
                </c:pt>
                <c:pt idx="240">
                  <c:v>68</c:v>
                </c:pt>
                <c:pt idx="241">
                  <c:v>68</c:v>
                </c:pt>
                <c:pt idx="242">
                  <c:v>68</c:v>
                </c:pt>
                <c:pt idx="243">
                  <c:v>68</c:v>
                </c:pt>
                <c:pt idx="244">
                  <c:v>68</c:v>
                </c:pt>
                <c:pt idx="245">
                  <c:v>68</c:v>
                </c:pt>
                <c:pt idx="246">
                  <c:v>68</c:v>
                </c:pt>
                <c:pt idx="247">
                  <c:v>68</c:v>
                </c:pt>
                <c:pt idx="248">
                  <c:v>68</c:v>
                </c:pt>
                <c:pt idx="249">
                  <c:v>68</c:v>
                </c:pt>
                <c:pt idx="250">
                  <c:v>68</c:v>
                </c:pt>
                <c:pt idx="251">
                  <c:v>68</c:v>
                </c:pt>
                <c:pt idx="252">
                  <c:v>68</c:v>
                </c:pt>
                <c:pt idx="253">
                  <c:v>68</c:v>
                </c:pt>
                <c:pt idx="254">
                  <c:v>68</c:v>
                </c:pt>
                <c:pt idx="255">
                  <c:v>68</c:v>
                </c:pt>
                <c:pt idx="256">
                  <c:v>68</c:v>
                </c:pt>
                <c:pt idx="257">
                  <c:v>68</c:v>
                </c:pt>
                <c:pt idx="258">
                  <c:v>68</c:v>
                </c:pt>
                <c:pt idx="259">
                  <c:v>68</c:v>
                </c:pt>
                <c:pt idx="260">
                  <c:v>68</c:v>
                </c:pt>
                <c:pt idx="261">
                  <c:v>68</c:v>
                </c:pt>
                <c:pt idx="262">
                  <c:v>68</c:v>
                </c:pt>
                <c:pt idx="263">
                  <c:v>68</c:v>
                </c:pt>
                <c:pt idx="264">
                  <c:v>68</c:v>
                </c:pt>
                <c:pt idx="265">
                  <c:v>68</c:v>
                </c:pt>
                <c:pt idx="266">
                  <c:v>68</c:v>
                </c:pt>
                <c:pt idx="267">
                  <c:v>68</c:v>
                </c:pt>
                <c:pt idx="268">
                  <c:v>68</c:v>
                </c:pt>
                <c:pt idx="269">
                  <c:v>68</c:v>
                </c:pt>
                <c:pt idx="270">
                  <c:v>68</c:v>
                </c:pt>
                <c:pt idx="271">
                  <c:v>68</c:v>
                </c:pt>
                <c:pt idx="272">
                  <c:v>67.599999999999994</c:v>
                </c:pt>
                <c:pt idx="273">
                  <c:v>67.599999999999994</c:v>
                </c:pt>
                <c:pt idx="274">
                  <c:v>67.599999999999994</c:v>
                </c:pt>
                <c:pt idx="275">
                  <c:v>67.599999999999994</c:v>
                </c:pt>
                <c:pt idx="276">
                  <c:v>67.599999999999994</c:v>
                </c:pt>
                <c:pt idx="277">
                  <c:v>67.599999999999994</c:v>
                </c:pt>
                <c:pt idx="278">
                  <c:v>67.599999999999994</c:v>
                </c:pt>
                <c:pt idx="279">
                  <c:v>67.599999999999994</c:v>
                </c:pt>
                <c:pt idx="280">
                  <c:v>67.5</c:v>
                </c:pt>
                <c:pt idx="281">
                  <c:v>67.5</c:v>
                </c:pt>
                <c:pt idx="282">
                  <c:v>67.5</c:v>
                </c:pt>
                <c:pt idx="283">
                  <c:v>67.5</c:v>
                </c:pt>
                <c:pt idx="284">
                  <c:v>67.5</c:v>
                </c:pt>
                <c:pt idx="285">
                  <c:v>67.3</c:v>
                </c:pt>
                <c:pt idx="286">
                  <c:v>67.3</c:v>
                </c:pt>
                <c:pt idx="287">
                  <c:v>67.3</c:v>
                </c:pt>
                <c:pt idx="288">
                  <c:v>67.3</c:v>
                </c:pt>
                <c:pt idx="289">
                  <c:v>67.099999999999994</c:v>
                </c:pt>
                <c:pt idx="290">
                  <c:v>67.099999999999994</c:v>
                </c:pt>
                <c:pt idx="291">
                  <c:v>67.099999999999994</c:v>
                </c:pt>
                <c:pt idx="292">
                  <c:v>67.099999999999994</c:v>
                </c:pt>
                <c:pt idx="293">
                  <c:v>67.099999999999994</c:v>
                </c:pt>
                <c:pt idx="294">
                  <c:v>66.900000000000006</c:v>
                </c:pt>
                <c:pt idx="295">
                  <c:v>66.900000000000006</c:v>
                </c:pt>
                <c:pt idx="296">
                  <c:v>66.900000000000006</c:v>
                </c:pt>
                <c:pt idx="297">
                  <c:v>66.900000000000006</c:v>
                </c:pt>
                <c:pt idx="298">
                  <c:v>66.900000000000006</c:v>
                </c:pt>
                <c:pt idx="299">
                  <c:v>66.900000000000006</c:v>
                </c:pt>
                <c:pt idx="300">
                  <c:v>66.900000000000006</c:v>
                </c:pt>
                <c:pt idx="301">
                  <c:v>66.900000000000006</c:v>
                </c:pt>
                <c:pt idx="302">
                  <c:v>66.900000000000006</c:v>
                </c:pt>
                <c:pt idx="303">
                  <c:v>66.900000000000006</c:v>
                </c:pt>
                <c:pt idx="304">
                  <c:v>66.900000000000006</c:v>
                </c:pt>
                <c:pt idx="305">
                  <c:v>66.900000000000006</c:v>
                </c:pt>
                <c:pt idx="306">
                  <c:v>66.900000000000006</c:v>
                </c:pt>
                <c:pt idx="307">
                  <c:v>66.900000000000006</c:v>
                </c:pt>
                <c:pt idx="308">
                  <c:v>66.900000000000006</c:v>
                </c:pt>
                <c:pt idx="309">
                  <c:v>66.900000000000006</c:v>
                </c:pt>
                <c:pt idx="310">
                  <c:v>66.900000000000006</c:v>
                </c:pt>
                <c:pt idx="311">
                  <c:v>66.900000000000006</c:v>
                </c:pt>
                <c:pt idx="312">
                  <c:v>66.900000000000006</c:v>
                </c:pt>
                <c:pt idx="313">
                  <c:v>66.900000000000006</c:v>
                </c:pt>
                <c:pt idx="314">
                  <c:v>66.900000000000006</c:v>
                </c:pt>
                <c:pt idx="315">
                  <c:v>66.900000000000006</c:v>
                </c:pt>
                <c:pt idx="316">
                  <c:v>66.900000000000006</c:v>
                </c:pt>
                <c:pt idx="317">
                  <c:v>66.900000000000006</c:v>
                </c:pt>
                <c:pt idx="318">
                  <c:v>66.900000000000006</c:v>
                </c:pt>
                <c:pt idx="319">
                  <c:v>66.900000000000006</c:v>
                </c:pt>
                <c:pt idx="320">
                  <c:v>66.900000000000006</c:v>
                </c:pt>
                <c:pt idx="321">
                  <c:v>66.900000000000006</c:v>
                </c:pt>
                <c:pt idx="322">
                  <c:v>66.900000000000006</c:v>
                </c:pt>
                <c:pt idx="323">
                  <c:v>66.900000000000006</c:v>
                </c:pt>
                <c:pt idx="324">
                  <c:v>66.900000000000006</c:v>
                </c:pt>
                <c:pt idx="325">
                  <c:v>66.900000000000006</c:v>
                </c:pt>
                <c:pt idx="326">
                  <c:v>66.900000000000006</c:v>
                </c:pt>
                <c:pt idx="327">
                  <c:v>66.900000000000006</c:v>
                </c:pt>
                <c:pt idx="328">
                  <c:v>66.900000000000006</c:v>
                </c:pt>
                <c:pt idx="329">
                  <c:v>66.900000000000006</c:v>
                </c:pt>
                <c:pt idx="330">
                  <c:v>66.900000000000006</c:v>
                </c:pt>
                <c:pt idx="331">
                  <c:v>66.7</c:v>
                </c:pt>
                <c:pt idx="332">
                  <c:v>66.7</c:v>
                </c:pt>
                <c:pt idx="333">
                  <c:v>66.7</c:v>
                </c:pt>
                <c:pt idx="334">
                  <c:v>66.599999999999994</c:v>
                </c:pt>
                <c:pt idx="335">
                  <c:v>66.599999999999994</c:v>
                </c:pt>
                <c:pt idx="336">
                  <c:v>66.599999999999994</c:v>
                </c:pt>
                <c:pt idx="337">
                  <c:v>66.400000000000006</c:v>
                </c:pt>
                <c:pt idx="338">
                  <c:v>66.400000000000006</c:v>
                </c:pt>
                <c:pt idx="339">
                  <c:v>66.400000000000006</c:v>
                </c:pt>
                <c:pt idx="340">
                  <c:v>66.400000000000006</c:v>
                </c:pt>
                <c:pt idx="341">
                  <c:v>66.2</c:v>
                </c:pt>
                <c:pt idx="342">
                  <c:v>66.2</c:v>
                </c:pt>
                <c:pt idx="343">
                  <c:v>66</c:v>
                </c:pt>
                <c:pt idx="344">
                  <c:v>66</c:v>
                </c:pt>
                <c:pt idx="345">
                  <c:v>66</c:v>
                </c:pt>
                <c:pt idx="346">
                  <c:v>66</c:v>
                </c:pt>
                <c:pt idx="347">
                  <c:v>66</c:v>
                </c:pt>
                <c:pt idx="348">
                  <c:v>66</c:v>
                </c:pt>
                <c:pt idx="349">
                  <c:v>66</c:v>
                </c:pt>
                <c:pt idx="350">
                  <c:v>66</c:v>
                </c:pt>
                <c:pt idx="351">
                  <c:v>66</c:v>
                </c:pt>
                <c:pt idx="352">
                  <c:v>66</c:v>
                </c:pt>
                <c:pt idx="353">
                  <c:v>66</c:v>
                </c:pt>
                <c:pt idx="354">
                  <c:v>66</c:v>
                </c:pt>
                <c:pt idx="355">
                  <c:v>66</c:v>
                </c:pt>
                <c:pt idx="356">
                  <c:v>66</c:v>
                </c:pt>
                <c:pt idx="357">
                  <c:v>66</c:v>
                </c:pt>
                <c:pt idx="358">
                  <c:v>66</c:v>
                </c:pt>
                <c:pt idx="359">
                  <c:v>66</c:v>
                </c:pt>
                <c:pt idx="360">
                  <c:v>66</c:v>
                </c:pt>
                <c:pt idx="361">
                  <c:v>66</c:v>
                </c:pt>
                <c:pt idx="362">
                  <c:v>66</c:v>
                </c:pt>
                <c:pt idx="363">
                  <c:v>66</c:v>
                </c:pt>
                <c:pt idx="364">
                  <c:v>66</c:v>
                </c:pt>
                <c:pt idx="365">
                  <c:v>66</c:v>
                </c:pt>
                <c:pt idx="366">
                  <c:v>66</c:v>
                </c:pt>
                <c:pt idx="367">
                  <c:v>66</c:v>
                </c:pt>
                <c:pt idx="368">
                  <c:v>66</c:v>
                </c:pt>
                <c:pt idx="369">
                  <c:v>66</c:v>
                </c:pt>
                <c:pt idx="370">
                  <c:v>66</c:v>
                </c:pt>
                <c:pt idx="371">
                  <c:v>66</c:v>
                </c:pt>
                <c:pt idx="372">
                  <c:v>66</c:v>
                </c:pt>
                <c:pt idx="373">
                  <c:v>66</c:v>
                </c:pt>
                <c:pt idx="374">
                  <c:v>66</c:v>
                </c:pt>
                <c:pt idx="375">
                  <c:v>66</c:v>
                </c:pt>
                <c:pt idx="376">
                  <c:v>66</c:v>
                </c:pt>
                <c:pt idx="377">
                  <c:v>66</c:v>
                </c:pt>
                <c:pt idx="378">
                  <c:v>66</c:v>
                </c:pt>
                <c:pt idx="379">
                  <c:v>66</c:v>
                </c:pt>
                <c:pt idx="380">
                  <c:v>66</c:v>
                </c:pt>
                <c:pt idx="381">
                  <c:v>66</c:v>
                </c:pt>
                <c:pt idx="382">
                  <c:v>66</c:v>
                </c:pt>
                <c:pt idx="383">
                  <c:v>66</c:v>
                </c:pt>
                <c:pt idx="384">
                  <c:v>66</c:v>
                </c:pt>
                <c:pt idx="385">
                  <c:v>66</c:v>
                </c:pt>
                <c:pt idx="386">
                  <c:v>66</c:v>
                </c:pt>
                <c:pt idx="387">
                  <c:v>66</c:v>
                </c:pt>
                <c:pt idx="388">
                  <c:v>66</c:v>
                </c:pt>
                <c:pt idx="389">
                  <c:v>66</c:v>
                </c:pt>
                <c:pt idx="390">
                  <c:v>66</c:v>
                </c:pt>
                <c:pt idx="391">
                  <c:v>66</c:v>
                </c:pt>
                <c:pt idx="392">
                  <c:v>66</c:v>
                </c:pt>
                <c:pt idx="393">
                  <c:v>66</c:v>
                </c:pt>
                <c:pt idx="394">
                  <c:v>65.8</c:v>
                </c:pt>
                <c:pt idx="395">
                  <c:v>65.7</c:v>
                </c:pt>
                <c:pt idx="396">
                  <c:v>65.7</c:v>
                </c:pt>
                <c:pt idx="397">
                  <c:v>65.7</c:v>
                </c:pt>
                <c:pt idx="398">
                  <c:v>65.7</c:v>
                </c:pt>
                <c:pt idx="399">
                  <c:v>65.7</c:v>
                </c:pt>
                <c:pt idx="400">
                  <c:v>65.7</c:v>
                </c:pt>
                <c:pt idx="401">
                  <c:v>65.7</c:v>
                </c:pt>
                <c:pt idx="402">
                  <c:v>65.7</c:v>
                </c:pt>
                <c:pt idx="403">
                  <c:v>65.7</c:v>
                </c:pt>
                <c:pt idx="404">
                  <c:v>65.7</c:v>
                </c:pt>
                <c:pt idx="405">
                  <c:v>65.5</c:v>
                </c:pt>
                <c:pt idx="406">
                  <c:v>65.5</c:v>
                </c:pt>
                <c:pt idx="407">
                  <c:v>65.5</c:v>
                </c:pt>
                <c:pt idx="408">
                  <c:v>65.3</c:v>
                </c:pt>
                <c:pt idx="409">
                  <c:v>65.3</c:v>
                </c:pt>
                <c:pt idx="410">
                  <c:v>65.3</c:v>
                </c:pt>
                <c:pt idx="411">
                  <c:v>65.3</c:v>
                </c:pt>
                <c:pt idx="412">
                  <c:v>65.3</c:v>
                </c:pt>
                <c:pt idx="413">
                  <c:v>65.099999999999994</c:v>
                </c:pt>
                <c:pt idx="414">
                  <c:v>65.099999999999994</c:v>
                </c:pt>
                <c:pt idx="415">
                  <c:v>64.900000000000006</c:v>
                </c:pt>
                <c:pt idx="416">
                  <c:v>64.900000000000006</c:v>
                </c:pt>
                <c:pt idx="417">
                  <c:v>64.900000000000006</c:v>
                </c:pt>
                <c:pt idx="418">
                  <c:v>64.900000000000006</c:v>
                </c:pt>
                <c:pt idx="419">
                  <c:v>64.900000000000006</c:v>
                </c:pt>
                <c:pt idx="420">
                  <c:v>64.900000000000006</c:v>
                </c:pt>
                <c:pt idx="421">
                  <c:v>64.900000000000006</c:v>
                </c:pt>
                <c:pt idx="422">
                  <c:v>64.900000000000006</c:v>
                </c:pt>
                <c:pt idx="423">
                  <c:v>64.900000000000006</c:v>
                </c:pt>
                <c:pt idx="424">
                  <c:v>64.900000000000006</c:v>
                </c:pt>
                <c:pt idx="425">
                  <c:v>64.900000000000006</c:v>
                </c:pt>
                <c:pt idx="426">
                  <c:v>64.900000000000006</c:v>
                </c:pt>
                <c:pt idx="427">
                  <c:v>64.900000000000006</c:v>
                </c:pt>
                <c:pt idx="428">
                  <c:v>64.900000000000006</c:v>
                </c:pt>
                <c:pt idx="429">
                  <c:v>64.900000000000006</c:v>
                </c:pt>
                <c:pt idx="430">
                  <c:v>64.900000000000006</c:v>
                </c:pt>
                <c:pt idx="431">
                  <c:v>64.900000000000006</c:v>
                </c:pt>
                <c:pt idx="432">
                  <c:v>64.900000000000006</c:v>
                </c:pt>
                <c:pt idx="433">
                  <c:v>64.900000000000006</c:v>
                </c:pt>
                <c:pt idx="434">
                  <c:v>64.900000000000006</c:v>
                </c:pt>
                <c:pt idx="435">
                  <c:v>64.900000000000006</c:v>
                </c:pt>
                <c:pt idx="436">
                  <c:v>64.900000000000006</c:v>
                </c:pt>
                <c:pt idx="437">
                  <c:v>64.900000000000006</c:v>
                </c:pt>
                <c:pt idx="438">
                  <c:v>64.900000000000006</c:v>
                </c:pt>
                <c:pt idx="439">
                  <c:v>64.900000000000006</c:v>
                </c:pt>
                <c:pt idx="440">
                  <c:v>64.900000000000006</c:v>
                </c:pt>
                <c:pt idx="441">
                  <c:v>64.900000000000006</c:v>
                </c:pt>
                <c:pt idx="442">
                  <c:v>64.900000000000006</c:v>
                </c:pt>
                <c:pt idx="443">
                  <c:v>64.900000000000006</c:v>
                </c:pt>
                <c:pt idx="444">
                  <c:v>64.900000000000006</c:v>
                </c:pt>
                <c:pt idx="445">
                  <c:v>64.900000000000006</c:v>
                </c:pt>
                <c:pt idx="446">
                  <c:v>64.900000000000006</c:v>
                </c:pt>
                <c:pt idx="447">
                  <c:v>64.900000000000006</c:v>
                </c:pt>
                <c:pt idx="448">
                  <c:v>64.900000000000006</c:v>
                </c:pt>
                <c:pt idx="449">
                  <c:v>64.900000000000006</c:v>
                </c:pt>
                <c:pt idx="450">
                  <c:v>64.900000000000006</c:v>
                </c:pt>
                <c:pt idx="451">
                  <c:v>64.900000000000006</c:v>
                </c:pt>
                <c:pt idx="452">
                  <c:v>64.900000000000006</c:v>
                </c:pt>
                <c:pt idx="453">
                  <c:v>64.900000000000006</c:v>
                </c:pt>
                <c:pt idx="454">
                  <c:v>64.900000000000006</c:v>
                </c:pt>
                <c:pt idx="455">
                  <c:v>64.900000000000006</c:v>
                </c:pt>
                <c:pt idx="456">
                  <c:v>64.900000000000006</c:v>
                </c:pt>
                <c:pt idx="457">
                  <c:v>64.900000000000006</c:v>
                </c:pt>
                <c:pt idx="458">
                  <c:v>64.900000000000006</c:v>
                </c:pt>
                <c:pt idx="459">
                  <c:v>64.900000000000006</c:v>
                </c:pt>
                <c:pt idx="460">
                  <c:v>64.900000000000006</c:v>
                </c:pt>
                <c:pt idx="461">
                  <c:v>64.900000000000006</c:v>
                </c:pt>
                <c:pt idx="462">
                  <c:v>64.900000000000006</c:v>
                </c:pt>
                <c:pt idx="463">
                  <c:v>64.900000000000006</c:v>
                </c:pt>
                <c:pt idx="464">
                  <c:v>64.900000000000006</c:v>
                </c:pt>
                <c:pt idx="465">
                  <c:v>64.900000000000006</c:v>
                </c:pt>
                <c:pt idx="466">
                  <c:v>64.900000000000006</c:v>
                </c:pt>
                <c:pt idx="467">
                  <c:v>64.900000000000006</c:v>
                </c:pt>
                <c:pt idx="468">
                  <c:v>64.900000000000006</c:v>
                </c:pt>
                <c:pt idx="469">
                  <c:v>64.900000000000006</c:v>
                </c:pt>
                <c:pt idx="470">
                  <c:v>64.900000000000006</c:v>
                </c:pt>
                <c:pt idx="471">
                  <c:v>64.900000000000006</c:v>
                </c:pt>
                <c:pt idx="472">
                  <c:v>64.900000000000006</c:v>
                </c:pt>
                <c:pt idx="473">
                  <c:v>64.900000000000006</c:v>
                </c:pt>
                <c:pt idx="474">
                  <c:v>64.900000000000006</c:v>
                </c:pt>
                <c:pt idx="475">
                  <c:v>64.900000000000006</c:v>
                </c:pt>
                <c:pt idx="476">
                  <c:v>64.8</c:v>
                </c:pt>
                <c:pt idx="477">
                  <c:v>64.8</c:v>
                </c:pt>
                <c:pt idx="478">
                  <c:v>64.8</c:v>
                </c:pt>
                <c:pt idx="479">
                  <c:v>64.8</c:v>
                </c:pt>
                <c:pt idx="480">
                  <c:v>64.8</c:v>
                </c:pt>
                <c:pt idx="481">
                  <c:v>64.599999999999994</c:v>
                </c:pt>
                <c:pt idx="482">
                  <c:v>64.599999999999994</c:v>
                </c:pt>
                <c:pt idx="483">
                  <c:v>64.599999999999994</c:v>
                </c:pt>
                <c:pt idx="484">
                  <c:v>64.599999999999994</c:v>
                </c:pt>
                <c:pt idx="485">
                  <c:v>64.400000000000006</c:v>
                </c:pt>
                <c:pt idx="486">
                  <c:v>64.400000000000006</c:v>
                </c:pt>
                <c:pt idx="487">
                  <c:v>64.400000000000006</c:v>
                </c:pt>
                <c:pt idx="488">
                  <c:v>64.400000000000006</c:v>
                </c:pt>
                <c:pt idx="489">
                  <c:v>64.400000000000006</c:v>
                </c:pt>
                <c:pt idx="490">
                  <c:v>64.400000000000006</c:v>
                </c:pt>
                <c:pt idx="491">
                  <c:v>64.400000000000006</c:v>
                </c:pt>
                <c:pt idx="492">
                  <c:v>64.400000000000006</c:v>
                </c:pt>
                <c:pt idx="493">
                  <c:v>64.400000000000006</c:v>
                </c:pt>
                <c:pt idx="494">
                  <c:v>64.2</c:v>
                </c:pt>
                <c:pt idx="495">
                  <c:v>64.2</c:v>
                </c:pt>
                <c:pt idx="496">
                  <c:v>64.2</c:v>
                </c:pt>
                <c:pt idx="497">
                  <c:v>64.2</c:v>
                </c:pt>
                <c:pt idx="498">
                  <c:v>64.2</c:v>
                </c:pt>
                <c:pt idx="499">
                  <c:v>64.2</c:v>
                </c:pt>
                <c:pt idx="500">
                  <c:v>64</c:v>
                </c:pt>
                <c:pt idx="501">
                  <c:v>64</c:v>
                </c:pt>
                <c:pt idx="502">
                  <c:v>64</c:v>
                </c:pt>
                <c:pt idx="503">
                  <c:v>64</c:v>
                </c:pt>
                <c:pt idx="504">
                  <c:v>64</c:v>
                </c:pt>
                <c:pt idx="505">
                  <c:v>64</c:v>
                </c:pt>
                <c:pt idx="506">
                  <c:v>64</c:v>
                </c:pt>
                <c:pt idx="507">
                  <c:v>64</c:v>
                </c:pt>
                <c:pt idx="508">
                  <c:v>64</c:v>
                </c:pt>
                <c:pt idx="509">
                  <c:v>64</c:v>
                </c:pt>
                <c:pt idx="510">
                  <c:v>64</c:v>
                </c:pt>
                <c:pt idx="511">
                  <c:v>64</c:v>
                </c:pt>
                <c:pt idx="512">
                  <c:v>64</c:v>
                </c:pt>
                <c:pt idx="513">
                  <c:v>64</c:v>
                </c:pt>
                <c:pt idx="514">
                  <c:v>64</c:v>
                </c:pt>
                <c:pt idx="515">
                  <c:v>64</c:v>
                </c:pt>
                <c:pt idx="516">
                  <c:v>64</c:v>
                </c:pt>
                <c:pt idx="517">
                  <c:v>64</c:v>
                </c:pt>
                <c:pt idx="518">
                  <c:v>64</c:v>
                </c:pt>
                <c:pt idx="519">
                  <c:v>64</c:v>
                </c:pt>
                <c:pt idx="520">
                  <c:v>64</c:v>
                </c:pt>
                <c:pt idx="521">
                  <c:v>64</c:v>
                </c:pt>
                <c:pt idx="522">
                  <c:v>64</c:v>
                </c:pt>
                <c:pt idx="523">
                  <c:v>64</c:v>
                </c:pt>
                <c:pt idx="524">
                  <c:v>64</c:v>
                </c:pt>
                <c:pt idx="525">
                  <c:v>64</c:v>
                </c:pt>
                <c:pt idx="526">
                  <c:v>64</c:v>
                </c:pt>
                <c:pt idx="527">
                  <c:v>64</c:v>
                </c:pt>
                <c:pt idx="528">
                  <c:v>64</c:v>
                </c:pt>
                <c:pt idx="529">
                  <c:v>64</c:v>
                </c:pt>
                <c:pt idx="530">
                  <c:v>64</c:v>
                </c:pt>
                <c:pt idx="531">
                  <c:v>64</c:v>
                </c:pt>
                <c:pt idx="532">
                  <c:v>64</c:v>
                </c:pt>
                <c:pt idx="533">
                  <c:v>64</c:v>
                </c:pt>
                <c:pt idx="534">
                  <c:v>64</c:v>
                </c:pt>
                <c:pt idx="535">
                  <c:v>64</c:v>
                </c:pt>
                <c:pt idx="536">
                  <c:v>64</c:v>
                </c:pt>
                <c:pt idx="537">
                  <c:v>64</c:v>
                </c:pt>
                <c:pt idx="538">
                  <c:v>64</c:v>
                </c:pt>
                <c:pt idx="539">
                  <c:v>64</c:v>
                </c:pt>
                <c:pt idx="540">
                  <c:v>64</c:v>
                </c:pt>
                <c:pt idx="541">
                  <c:v>64</c:v>
                </c:pt>
                <c:pt idx="542">
                  <c:v>64</c:v>
                </c:pt>
                <c:pt idx="543">
                  <c:v>64</c:v>
                </c:pt>
                <c:pt idx="544">
                  <c:v>64</c:v>
                </c:pt>
                <c:pt idx="545">
                  <c:v>64</c:v>
                </c:pt>
                <c:pt idx="546">
                  <c:v>64</c:v>
                </c:pt>
                <c:pt idx="547">
                  <c:v>64</c:v>
                </c:pt>
                <c:pt idx="548">
                  <c:v>64</c:v>
                </c:pt>
                <c:pt idx="549">
                  <c:v>64</c:v>
                </c:pt>
                <c:pt idx="550">
                  <c:v>64</c:v>
                </c:pt>
                <c:pt idx="551">
                  <c:v>64</c:v>
                </c:pt>
                <c:pt idx="552">
                  <c:v>63.9</c:v>
                </c:pt>
                <c:pt idx="553">
                  <c:v>63.9</c:v>
                </c:pt>
                <c:pt idx="554">
                  <c:v>63.7</c:v>
                </c:pt>
                <c:pt idx="555">
                  <c:v>63.7</c:v>
                </c:pt>
                <c:pt idx="556">
                  <c:v>63.7</c:v>
                </c:pt>
                <c:pt idx="557">
                  <c:v>63.7</c:v>
                </c:pt>
                <c:pt idx="558">
                  <c:v>63.7</c:v>
                </c:pt>
                <c:pt idx="559">
                  <c:v>63.7</c:v>
                </c:pt>
                <c:pt idx="560">
                  <c:v>63.7</c:v>
                </c:pt>
                <c:pt idx="561">
                  <c:v>63.7</c:v>
                </c:pt>
                <c:pt idx="562">
                  <c:v>63.7</c:v>
                </c:pt>
                <c:pt idx="563">
                  <c:v>63.7</c:v>
                </c:pt>
                <c:pt idx="564">
                  <c:v>63.3</c:v>
                </c:pt>
                <c:pt idx="565">
                  <c:v>63.3</c:v>
                </c:pt>
                <c:pt idx="566">
                  <c:v>63.3</c:v>
                </c:pt>
                <c:pt idx="567">
                  <c:v>63.3</c:v>
                </c:pt>
                <c:pt idx="568">
                  <c:v>63.3</c:v>
                </c:pt>
                <c:pt idx="569">
                  <c:v>63.3</c:v>
                </c:pt>
                <c:pt idx="570">
                  <c:v>63.3</c:v>
                </c:pt>
                <c:pt idx="571">
                  <c:v>63.3</c:v>
                </c:pt>
                <c:pt idx="572">
                  <c:v>63.3</c:v>
                </c:pt>
                <c:pt idx="573">
                  <c:v>63.3</c:v>
                </c:pt>
                <c:pt idx="574">
                  <c:v>63.3</c:v>
                </c:pt>
                <c:pt idx="575">
                  <c:v>63.3</c:v>
                </c:pt>
                <c:pt idx="576">
                  <c:v>63.3</c:v>
                </c:pt>
                <c:pt idx="577">
                  <c:v>63</c:v>
                </c:pt>
                <c:pt idx="578">
                  <c:v>63</c:v>
                </c:pt>
                <c:pt idx="579">
                  <c:v>63</c:v>
                </c:pt>
                <c:pt idx="580">
                  <c:v>63</c:v>
                </c:pt>
                <c:pt idx="581">
                  <c:v>63</c:v>
                </c:pt>
                <c:pt idx="582">
                  <c:v>63</c:v>
                </c:pt>
                <c:pt idx="583">
                  <c:v>63</c:v>
                </c:pt>
                <c:pt idx="584">
                  <c:v>63</c:v>
                </c:pt>
                <c:pt idx="585">
                  <c:v>63</c:v>
                </c:pt>
                <c:pt idx="586">
                  <c:v>63</c:v>
                </c:pt>
                <c:pt idx="587">
                  <c:v>63</c:v>
                </c:pt>
                <c:pt idx="588">
                  <c:v>63</c:v>
                </c:pt>
                <c:pt idx="589">
                  <c:v>63</c:v>
                </c:pt>
                <c:pt idx="590">
                  <c:v>63</c:v>
                </c:pt>
                <c:pt idx="591">
                  <c:v>63</c:v>
                </c:pt>
                <c:pt idx="592">
                  <c:v>63</c:v>
                </c:pt>
                <c:pt idx="593">
                  <c:v>63</c:v>
                </c:pt>
                <c:pt idx="594">
                  <c:v>63</c:v>
                </c:pt>
                <c:pt idx="595">
                  <c:v>63</c:v>
                </c:pt>
                <c:pt idx="596">
                  <c:v>63</c:v>
                </c:pt>
                <c:pt idx="597">
                  <c:v>63</c:v>
                </c:pt>
                <c:pt idx="598">
                  <c:v>63</c:v>
                </c:pt>
                <c:pt idx="599">
                  <c:v>63</c:v>
                </c:pt>
                <c:pt idx="600">
                  <c:v>63</c:v>
                </c:pt>
                <c:pt idx="601">
                  <c:v>63</c:v>
                </c:pt>
                <c:pt idx="602">
                  <c:v>63</c:v>
                </c:pt>
                <c:pt idx="603">
                  <c:v>63</c:v>
                </c:pt>
                <c:pt idx="604">
                  <c:v>63</c:v>
                </c:pt>
                <c:pt idx="605">
                  <c:v>63</c:v>
                </c:pt>
                <c:pt idx="606">
                  <c:v>63</c:v>
                </c:pt>
                <c:pt idx="607">
                  <c:v>63</c:v>
                </c:pt>
                <c:pt idx="608">
                  <c:v>63</c:v>
                </c:pt>
                <c:pt idx="609">
                  <c:v>63</c:v>
                </c:pt>
                <c:pt idx="610">
                  <c:v>63</c:v>
                </c:pt>
                <c:pt idx="611">
                  <c:v>63</c:v>
                </c:pt>
                <c:pt idx="612">
                  <c:v>63</c:v>
                </c:pt>
                <c:pt idx="613">
                  <c:v>63</c:v>
                </c:pt>
                <c:pt idx="614">
                  <c:v>63</c:v>
                </c:pt>
                <c:pt idx="615">
                  <c:v>63</c:v>
                </c:pt>
                <c:pt idx="616">
                  <c:v>63</c:v>
                </c:pt>
                <c:pt idx="617">
                  <c:v>63</c:v>
                </c:pt>
                <c:pt idx="618">
                  <c:v>63</c:v>
                </c:pt>
                <c:pt idx="619">
                  <c:v>63</c:v>
                </c:pt>
                <c:pt idx="620">
                  <c:v>63</c:v>
                </c:pt>
                <c:pt idx="621">
                  <c:v>63</c:v>
                </c:pt>
                <c:pt idx="622">
                  <c:v>63</c:v>
                </c:pt>
                <c:pt idx="623">
                  <c:v>63</c:v>
                </c:pt>
                <c:pt idx="624">
                  <c:v>63</c:v>
                </c:pt>
                <c:pt idx="625">
                  <c:v>63</c:v>
                </c:pt>
                <c:pt idx="626">
                  <c:v>63</c:v>
                </c:pt>
                <c:pt idx="627">
                  <c:v>63</c:v>
                </c:pt>
                <c:pt idx="628">
                  <c:v>62.8</c:v>
                </c:pt>
                <c:pt idx="629">
                  <c:v>62.8</c:v>
                </c:pt>
                <c:pt idx="630">
                  <c:v>62.8</c:v>
                </c:pt>
                <c:pt idx="631">
                  <c:v>62.8</c:v>
                </c:pt>
                <c:pt idx="632">
                  <c:v>62.8</c:v>
                </c:pt>
                <c:pt idx="633">
                  <c:v>62.6</c:v>
                </c:pt>
                <c:pt idx="634">
                  <c:v>62.6</c:v>
                </c:pt>
                <c:pt idx="635">
                  <c:v>62.6</c:v>
                </c:pt>
                <c:pt idx="636">
                  <c:v>62.6</c:v>
                </c:pt>
                <c:pt idx="637">
                  <c:v>62.6</c:v>
                </c:pt>
                <c:pt idx="638">
                  <c:v>62.6</c:v>
                </c:pt>
                <c:pt idx="639">
                  <c:v>62.6</c:v>
                </c:pt>
                <c:pt idx="640">
                  <c:v>62.4</c:v>
                </c:pt>
                <c:pt idx="641">
                  <c:v>62.4</c:v>
                </c:pt>
                <c:pt idx="642">
                  <c:v>62.4</c:v>
                </c:pt>
                <c:pt idx="643">
                  <c:v>62.2</c:v>
                </c:pt>
                <c:pt idx="644">
                  <c:v>62.2</c:v>
                </c:pt>
                <c:pt idx="645">
                  <c:v>62.2</c:v>
                </c:pt>
                <c:pt idx="646">
                  <c:v>62.2</c:v>
                </c:pt>
                <c:pt idx="647">
                  <c:v>62.2</c:v>
                </c:pt>
                <c:pt idx="648">
                  <c:v>62.1</c:v>
                </c:pt>
                <c:pt idx="649">
                  <c:v>62.1</c:v>
                </c:pt>
                <c:pt idx="650">
                  <c:v>62.1</c:v>
                </c:pt>
                <c:pt idx="651">
                  <c:v>62.1</c:v>
                </c:pt>
                <c:pt idx="652">
                  <c:v>62.1</c:v>
                </c:pt>
                <c:pt idx="653">
                  <c:v>62.1</c:v>
                </c:pt>
                <c:pt idx="654">
                  <c:v>62.1</c:v>
                </c:pt>
                <c:pt idx="655">
                  <c:v>62.1</c:v>
                </c:pt>
                <c:pt idx="656">
                  <c:v>62.1</c:v>
                </c:pt>
                <c:pt idx="657">
                  <c:v>62.1</c:v>
                </c:pt>
                <c:pt idx="658">
                  <c:v>62.1</c:v>
                </c:pt>
                <c:pt idx="659">
                  <c:v>62.1</c:v>
                </c:pt>
                <c:pt idx="660">
                  <c:v>62.1</c:v>
                </c:pt>
                <c:pt idx="661">
                  <c:v>62.1</c:v>
                </c:pt>
                <c:pt idx="662">
                  <c:v>62.1</c:v>
                </c:pt>
                <c:pt idx="663">
                  <c:v>62.1</c:v>
                </c:pt>
                <c:pt idx="664">
                  <c:v>62.1</c:v>
                </c:pt>
                <c:pt idx="665">
                  <c:v>62.1</c:v>
                </c:pt>
                <c:pt idx="666">
                  <c:v>62.1</c:v>
                </c:pt>
                <c:pt idx="667">
                  <c:v>62.1</c:v>
                </c:pt>
                <c:pt idx="668">
                  <c:v>62.1</c:v>
                </c:pt>
                <c:pt idx="669">
                  <c:v>62.1</c:v>
                </c:pt>
                <c:pt idx="670">
                  <c:v>62.1</c:v>
                </c:pt>
                <c:pt idx="671">
                  <c:v>62.1</c:v>
                </c:pt>
                <c:pt idx="672">
                  <c:v>62.1</c:v>
                </c:pt>
                <c:pt idx="673">
                  <c:v>62.1</c:v>
                </c:pt>
                <c:pt idx="674">
                  <c:v>62.1</c:v>
                </c:pt>
                <c:pt idx="675">
                  <c:v>62.1</c:v>
                </c:pt>
                <c:pt idx="676">
                  <c:v>62.1</c:v>
                </c:pt>
                <c:pt idx="677">
                  <c:v>62.1</c:v>
                </c:pt>
                <c:pt idx="678">
                  <c:v>62.1</c:v>
                </c:pt>
                <c:pt idx="679">
                  <c:v>62.1</c:v>
                </c:pt>
                <c:pt idx="680">
                  <c:v>62.1</c:v>
                </c:pt>
                <c:pt idx="681">
                  <c:v>62.1</c:v>
                </c:pt>
                <c:pt idx="682">
                  <c:v>62.1</c:v>
                </c:pt>
                <c:pt idx="683">
                  <c:v>62.1</c:v>
                </c:pt>
                <c:pt idx="684">
                  <c:v>62.1</c:v>
                </c:pt>
                <c:pt idx="685">
                  <c:v>62.1</c:v>
                </c:pt>
                <c:pt idx="686">
                  <c:v>62.1</c:v>
                </c:pt>
                <c:pt idx="687">
                  <c:v>62.1</c:v>
                </c:pt>
                <c:pt idx="688">
                  <c:v>62.1</c:v>
                </c:pt>
                <c:pt idx="689">
                  <c:v>62.1</c:v>
                </c:pt>
                <c:pt idx="690">
                  <c:v>62.1</c:v>
                </c:pt>
                <c:pt idx="691">
                  <c:v>62.1</c:v>
                </c:pt>
                <c:pt idx="692">
                  <c:v>62.1</c:v>
                </c:pt>
                <c:pt idx="693">
                  <c:v>62.1</c:v>
                </c:pt>
                <c:pt idx="694">
                  <c:v>62.1</c:v>
                </c:pt>
                <c:pt idx="695">
                  <c:v>62.1</c:v>
                </c:pt>
                <c:pt idx="696">
                  <c:v>62.1</c:v>
                </c:pt>
                <c:pt idx="697">
                  <c:v>62.1</c:v>
                </c:pt>
                <c:pt idx="698">
                  <c:v>62.1</c:v>
                </c:pt>
                <c:pt idx="699">
                  <c:v>62.1</c:v>
                </c:pt>
                <c:pt idx="700">
                  <c:v>62.1</c:v>
                </c:pt>
                <c:pt idx="701">
                  <c:v>62.1</c:v>
                </c:pt>
                <c:pt idx="702">
                  <c:v>62.1</c:v>
                </c:pt>
                <c:pt idx="703">
                  <c:v>62.1</c:v>
                </c:pt>
                <c:pt idx="704">
                  <c:v>62.1</c:v>
                </c:pt>
                <c:pt idx="705">
                  <c:v>62.1</c:v>
                </c:pt>
                <c:pt idx="706">
                  <c:v>62.1</c:v>
                </c:pt>
                <c:pt idx="707">
                  <c:v>62.1</c:v>
                </c:pt>
                <c:pt idx="708">
                  <c:v>62.1</c:v>
                </c:pt>
                <c:pt idx="709">
                  <c:v>62.1</c:v>
                </c:pt>
                <c:pt idx="710">
                  <c:v>62.1</c:v>
                </c:pt>
                <c:pt idx="711">
                  <c:v>62.1</c:v>
                </c:pt>
                <c:pt idx="712">
                  <c:v>62.1</c:v>
                </c:pt>
                <c:pt idx="713">
                  <c:v>62.1</c:v>
                </c:pt>
                <c:pt idx="714">
                  <c:v>62.1</c:v>
                </c:pt>
                <c:pt idx="715">
                  <c:v>62.1</c:v>
                </c:pt>
                <c:pt idx="716">
                  <c:v>62.1</c:v>
                </c:pt>
                <c:pt idx="717">
                  <c:v>62.1</c:v>
                </c:pt>
                <c:pt idx="718">
                  <c:v>62.1</c:v>
                </c:pt>
                <c:pt idx="719">
                  <c:v>61.9</c:v>
                </c:pt>
                <c:pt idx="720">
                  <c:v>61.7</c:v>
                </c:pt>
                <c:pt idx="721">
                  <c:v>61.7</c:v>
                </c:pt>
                <c:pt idx="722">
                  <c:v>61.7</c:v>
                </c:pt>
                <c:pt idx="723">
                  <c:v>61.7</c:v>
                </c:pt>
                <c:pt idx="724">
                  <c:v>61.7</c:v>
                </c:pt>
                <c:pt idx="725">
                  <c:v>61.7</c:v>
                </c:pt>
                <c:pt idx="726">
                  <c:v>61.7</c:v>
                </c:pt>
                <c:pt idx="727">
                  <c:v>61.7</c:v>
                </c:pt>
                <c:pt idx="728">
                  <c:v>61.7</c:v>
                </c:pt>
                <c:pt idx="729">
                  <c:v>61.3</c:v>
                </c:pt>
                <c:pt idx="730">
                  <c:v>61.3</c:v>
                </c:pt>
                <c:pt idx="731">
                  <c:v>61.3</c:v>
                </c:pt>
                <c:pt idx="732">
                  <c:v>61.3</c:v>
                </c:pt>
                <c:pt idx="733">
                  <c:v>61.3</c:v>
                </c:pt>
                <c:pt idx="734">
                  <c:v>61.3</c:v>
                </c:pt>
                <c:pt idx="735">
                  <c:v>61.3</c:v>
                </c:pt>
                <c:pt idx="736">
                  <c:v>61.3</c:v>
                </c:pt>
                <c:pt idx="737">
                  <c:v>61.3</c:v>
                </c:pt>
                <c:pt idx="738">
                  <c:v>61.3</c:v>
                </c:pt>
                <c:pt idx="739">
                  <c:v>61.2</c:v>
                </c:pt>
                <c:pt idx="740">
                  <c:v>61.2</c:v>
                </c:pt>
                <c:pt idx="741">
                  <c:v>61</c:v>
                </c:pt>
                <c:pt idx="742">
                  <c:v>61</c:v>
                </c:pt>
                <c:pt idx="743">
                  <c:v>61</c:v>
                </c:pt>
                <c:pt idx="744">
                  <c:v>61</c:v>
                </c:pt>
                <c:pt idx="745">
                  <c:v>61</c:v>
                </c:pt>
                <c:pt idx="746">
                  <c:v>61</c:v>
                </c:pt>
                <c:pt idx="747">
                  <c:v>61</c:v>
                </c:pt>
                <c:pt idx="748">
                  <c:v>61</c:v>
                </c:pt>
                <c:pt idx="749">
                  <c:v>61</c:v>
                </c:pt>
                <c:pt idx="750">
                  <c:v>61</c:v>
                </c:pt>
                <c:pt idx="751">
                  <c:v>61</c:v>
                </c:pt>
                <c:pt idx="752">
                  <c:v>61</c:v>
                </c:pt>
                <c:pt idx="753">
                  <c:v>61</c:v>
                </c:pt>
                <c:pt idx="754">
                  <c:v>61</c:v>
                </c:pt>
                <c:pt idx="755">
                  <c:v>61</c:v>
                </c:pt>
                <c:pt idx="756">
                  <c:v>61</c:v>
                </c:pt>
                <c:pt idx="757">
                  <c:v>61</c:v>
                </c:pt>
                <c:pt idx="758">
                  <c:v>61</c:v>
                </c:pt>
                <c:pt idx="759">
                  <c:v>61</c:v>
                </c:pt>
                <c:pt idx="760">
                  <c:v>61</c:v>
                </c:pt>
                <c:pt idx="761">
                  <c:v>61</c:v>
                </c:pt>
                <c:pt idx="762">
                  <c:v>61</c:v>
                </c:pt>
                <c:pt idx="763">
                  <c:v>61</c:v>
                </c:pt>
                <c:pt idx="764">
                  <c:v>61</c:v>
                </c:pt>
                <c:pt idx="765">
                  <c:v>61</c:v>
                </c:pt>
                <c:pt idx="766">
                  <c:v>61</c:v>
                </c:pt>
                <c:pt idx="767">
                  <c:v>61</c:v>
                </c:pt>
                <c:pt idx="768">
                  <c:v>61</c:v>
                </c:pt>
                <c:pt idx="769">
                  <c:v>61</c:v>
                </c:pt>
                <c:pt idx="770">
                  <c:v>61</c:v>
                </c:pt>
                <c:pt idx="771">
                  <c:v>61</c:v>
                </c:pt>
                <c:pt idx="772">
                  <c:v>61</c:v>
                </c:pt>
                <c:pt idx="773">
                  <c:v>61</c:v>
                </c:pt>
                <c:pt idx="774">
                  <c:v>61</c:v>
                </c:pt>
                <c:pt idx="775">
                  <c:v>61</c:v>
                </c:pt>
                <c:pt idx="776">
                  <c:v>61</c:v>
                </c:pt>
                <c:pt idx="777">
                  <c:v>61</c:v>
                </c:pt>
                <c:pt idx="778">
                  <c:v>61</c:v>
                </c:pt>
                <c:pt idx="779">
                  <c:v>61</c:v>
                </c:pt>
                <c:pt idx="780">
                  <c:v>61</c:v>
                </c:pt>
                <c:pt idx="781">
                  <c:v>61</c:v>
                </c:pt>
                <c:pt idx="782">
                  <c:v>61</c:v>
                </c:pt>
                <c:pt idx="783">
                  <c:v>61</c:v>
                </c:pt>
                <c:pt idx="784">
                  <c:v>61</c:v>
                </c:pt>
                <c:pt idx="785">
                  <c:v>61</c:v>
                </c:pt>
                <c:pt idx="786">
                  <c:v>61</c:v>
                </c:pt>
                <c:pt idx="787">
                  <c:v>61</c:v>
                </c:pt>
                <c:pt idx="788">
                  <c:v>61</c:v>
                </c:pt>
                <c:pt idx="789">
                  <c:v>60.8</c:v>
                </c:pt>
                <c:pt idx="790">
                  <c:v>60.8</c:v>
                </c:pt>
                <c:pt idx="791">
                  <c:v>60.8</c:v>
                </c:pt>
                <c:pt idx="792">
                  <c:v>60.8</c:v>
                </c:pt>
                <c:pt idx="793">
                  <c:v>60.6</c:v>
                </c:pt>
                <c:pt idx="794">
                  <c:v>60.6</c:v>
                </c:pt>
                <c:pt idx="795">
                  <c:v>60.6</c:v>
                </c:pt>
                <c:pt idx="796">
                  <c:v>60.6</c:v>
                </c:pt>
                <c:pt idx="797">
                  <c:v>60.6</c:v>
                </c:pt>
                <c:pt idx="798">
                  <c:v>60.6</c:v>
                </c:pt>
                <c:pt idx="799">
                  <c:v>60.6</c:v>
                </c:pt>
                <c:pt idx="800">
                  <c:v>60.4</c:v>
                </c:pt>
                <c:pt idx="801">
                  <c:v>60.4</c:v>
                </c:pt>
                <c:pt idx="802">
                  <c:v>60.4</c:v>
                </c:pt>
                <c:pt idx="803">
                  <c:v>60.4</c:v>
                </c:pt>
                <c:pt idx="804">
                  <c:v>60.4</c:v>
                </c:pt>
                <c:pt idx="805">
                  <c:v>60.4</c:v>
                </c:pt>
                <c:pt idx="806">
                  <c:v>60.4</c:v>
                </c:pt>
                <c:pt idx="807">
                  <c:v>60.4</c:v>
                </c:pt>
                <c:pt idx="808">
                  <c:v>60.3</c:v>
                </c:pt>
                <c:pt idx="809">
                  <c:v>60.3</c:v>
                </c:pt>
                <c:pt idx="810">
                  <c:v>60.3</c:v>
                </c:pt>
                <c:pt idx="811">
                  <c:v>60.3</c:v>
                </c:pt>
                <c:pt idx="812">
                  <c:v>60.3</c:v>
                </c:pt>
                <c:pt idx="813">
                  <c:v>60.3</c:v>
                </c:pt>
                <c:pt idx="814">
                  <c:v>60.3</c:v>
                </c:pt>
                <c:pt idx="815">
                  <c:v>60.3</c:v>
                </c:pt>
                <c:pt idx="816">
                  <c:v>60.3</c:v>
                </c:pt>
                <c:pt idx="817">
                  <c:v>60.1</c:v>
                </c:pt>
                <c:pt idx="818">
                  <c:v>60.1</c:v>
                </c:pt>
                <c:pt idx="819">
                  <c:v>60.1</c:v>
                </c:pt>
                <c:pt idx="820">
                  <c:v>60.1</c:v>
                </c:pt>
                <c:pt idx="821">
                  <c:v>60.1</c:v>
                </c:pt>
                <c:pt idx="822">
                  <c:v>60.1</c:v>
                </c:pt>
                <c:pt idx="823">
                  <c:v>60.1</c:v>
                </c:pt>
                <c:pt idx="824">
                  <c:v>60.1</c:v>
                </c:pt>
                <c:pt idx="825">
                  <c:v>60.1</c:v>
                </c:pt>
                <c:pt idx="826">
                  <c:v>60.1</c:v>
                </c:pt>
                <c:pt idx="827">
                  <c:v>60.1</c:v>
                </c:pt>
                <c:pt idx="828">
                  <c:v>60.1</c:v>
                </c:pt>
                <c:pt idx="829">
                  <c:v>60.1</c:v>
                </c:pt>
                <c:pt idx="830">
                  <c:v>60.1</c:v>
                </c:pt>
                <c:pt idx="831">
                  <c:v>60.1</c:v>
                </c:pt>
                <c:pt idx="832">
                  <c:v>60.1</c:v>
                </c:pt>
                <c:pt idx="833">
                  <c:v>60.1</c:v>
                </c:pt>
                <c:pt idx="834">
                  <c:v>60.1</c:v>
                </c:pt>
                <c:pt idx="835">
                  <c:v>60.1</c:v>
                </c:pt>
                <c:pt idx="836">
                  <c:v>60.1</c:v>
                </c:pt>
                <c:pt idx="837">
                  <c:v>60.1</c:v>
                </c:pt>
                <c:pt idx="838">
                  <c:v>60.1</c:v>
                </c:pt>
                <c:pt idx="839">
                  <c:v>60.1</c:v>
                </c:pt>
                <c:pt idx="840">
                  <c:v>60.1</c:v>
                </c:pt>
                <c:pt idx="841">
                  <c:v>60.1</c:v>
                </c:pt>
                <c:pt idx="842">
                  <c:v>60.1</c:v>
                </c:pt>
                <c:pt idx="843">
                  <c:v>60.1</c:v>
                </c:pt>
                <c:pt idx="844">
                  <c:v>60.1</c:v>
                </c:pt>
                <c:pt idx="845">
                  <c:v>60.1</c:v>
                </c:pt>
                <c:pt idx="846">
                  <c:v>60.1</c:v>
                </c:pt>
                <c:pt idx="847">
                  <c:v>60.1</c:v>
                </c:pt>
                <c:pt idx="848">
                  <c:v>60.1</c:v>
                </c:pt>
                <c:pt idx="849">
                  <c:v>60.1</c:v>
                </c:pt>
                <c:pt idx="850">
                  <c:v>60.1</c:v>
                </c:pt>
                <c:pt idx="851">
                  <c:v>60.1</c:v>
                </c:pt>
                <c:pt idx="852">
                  <c:v>60.1</c:v>
                </c:pt>
                <c:pt idx="853">
                  <c:v>60.1</c:v>
                </c:pt>
                <c:pt idx="854">
                  <c:v>60.1</c:v>
                </c:pt>
                <c:pt idx="855">
                  <c:v>60.1</c:v>
                </c:pt>
                <c:pt idx="856">
                  <c:v>60.1</c:v>
                </c:pt>
                <c:pt idx="857">
                  <c:v>60.1</c:v>
                </c:pt>
                <c:pt idx="858">
                  <c:v>60.1</c:v>
                </c:pt>
                <c:pt idx="859">
                  <c:v>60.1</c:v>
                </c:pt>
                <c:pt idx="860">
                  <c:v>60.1</c:v>
                </c:pt>
                <c:pt idx="861">
                  <c:v>60.1</c:v>
                </c:pt>
                <c:pt idx="862">
                  <c:v>60.1</c:v>
                </c:pt>
                <c:pt idx="863">
                  <c:v>60.1</c:v>
                </c:pt>
                <c:pt idx="864">
                  <c:v>60.1</c:v>
                </c:pt>
                <c:pt idx="865">
                  <c:v>60.1</c:v>
                </c:pt>
                <c:pt idx="866">
                  <c:v>60.1</c:v>
                </c:pt>
                <c:pt idx="867">
                  <c:v>60.1</c:v>
                </c:pt>
                <c:pt idx="868">
                  <c:v>60.1</c:v>
                </c:pt>
                <c:pt idx="869">
                  <c:v>60.1</c:v>
                </c:pt>
                <c:pt idx="870">
                  <c:v>60.1</c:v>
                </c:pt>
                <c:pt idx="871">
                  <c:v>60.1</c:v>
                </c:pt>
                <c:pt idx="872">
                  <c:v>60.1</c:v>
                </c:pt>
                <c:pt idx="873">
                  <c:v>60.1</c:v>
                </c:pt>
                <c:pt idx="874">
                  <c:v>60.1</c:v>
                </c:pt>
                <c:pt idx="875">
                  <c:v>59.9</c:v>
                </c:pt>
                <c:pt idx="876">
                  <c:v>59.9</c:v>
                </c:pt>
                <c:pt idx="877">
                  <c:v>59.9</c:v>
                </c:pt>
                <c:pt idx="878">
                  <c:v>59.7</c:v>
                </c:pt>
                <c:pt idx="879">
                  <c:v>59.7</c:v>
                </c:pt>
                <c:pt idx="880">
                  <c:v>59.7</c:v>
                </c:pt>
                <c:pt idx="881">
                  <c:v>59.7</c:v>
                </c:pt>
                <c:pt idx="882">
                  <c:v>59.7</c:v>
                </c:pt>
                <c:pt idx="883">
                  <c:v>59.7</c:v>
                </c:pt>
                <c:pt idx="884">
                  <c:v>59.7</c:v>
                </c:pt>
                <c:pt idx="885">
                  <c:v>59.7</c:v>
                </c:pt>
                <c:pt idx="886">
                  <c:v>59.7</c:v>
                </c:pt>
                <c:pt idx="887">
                  <c:v>59.7</c:v>
                </c:pt>
                <c:pt idx="888">
                  <c:v>59.5</c:v>
                </c:pt>
                <c:pt idx="889">
                  <c:v>59.4</c:v>
                </c:pt>
                <c:pt idx="890">
                  <c:v>59.4</c:v>
                </c:pt>
                <c:pt idx="891">
                  <c:v>59.4</c:v>
                </c:pt>
                <c:pt idx="892">
                  <c:v>59.4</c:v>
                </c:pt>
                <c:pt idx="893">
                  <c:v>59.4</c:v>
                </c:pt>
                <c:pt idx="894">
                  <c:v>59.4</c:v>
                </c:pt>
                <c:pt idx="895">
                  <c:v>59.4</c:v>
                </c:pt>
                <c:pt idx="896">
                  <c:v>59.4</c:v>
                </c:pt>
                <c:pt idx="897">
                  <c:v>59.4</c:v>
                </c:pt>
                <c:pt idx="898">
                  <c:v>59.4</c:v>
                </c:pt>
                <c:pt idx="899">
                  <c:v>59.4</c:v>
                </c:pt>
                <c:pt idx="900">
                  <c:v>59</c:v>
                </c:pt>
                <c:pt idx="901">
                  <c:v>59</c:v>
                </c:pt>
                <c:pt idx="902">
                  <c:v>59</c:v>
                </c:pt>
                <c:pt idx="903">
                  <c:v>59</c:v>
                </c:pt>
                <c:pt idx="904">
                  <c:v>59</c:v>
                </c:pt>
                <c:pt idx="905">
                  <c:v>59</c:v>
                </c:pt>
                <c:pt idx="906">
                  <c:v>59</c:v>
                </c:pt>
                <c:pt idx="907">
                  <c:v>59</c:v>
                </c:pt>
                <c:pt idx="908">
                  <c:v>59</c:v>
                </c:pt>
                <c:pt idx="909">
                  <c:v>59</c:v>
                </c:pt>
                <c:pt idx="910">
                  <c:v>59</c:v>
                </c:pt>
                <c:pt idx="911">
                  <c:v>59</c:v>
                </c:pt>
                <c:pt idx="912">
                  <c:v>59</c:v>
                </c:pt>
                <c:pt idx="913">
                  <c:v>59</c:v>
                </c:pt>
                <c:pt idx="914">
                  <c:v>59</c:v>
                </c:pt>
                <c:pt idx="915">
                  <c:v>59</c:v>
                </c:pt>
                <c:pt idx="916">
                  <c:v>59</c:v>
                </c:pt>
                <c:pt idx="917">
                  <c:v>59</c:v>
                </c:pt>
                <c:pt idx="918">
                  <c:v>59</c:v>
                </c:pt>
                <c:pt idx="919">
                  <c:v>59</c:v>
                </c:pt>
                <c:pt idx="920">
                  <c:v>59</c:v>
                </c:pt>
                <c:pt idx="921">
                  <c:v>59</c:v>
                </c:pt>
                <c:pt idx="922">
                  <c:v>59</c:v>
                </c:pt>
                <c:pt idx="923">
                  <c:v>59</c:v>
                </c:pt>
                <c:pt idx="924">
                  <c:v>59</c:v>
                </c:pt>
                <c:pt idx="925">
                  <c:v>59</c:v>
                </c:pt>
                <c:pt idx="926">
                  <c:v>59</c:v>
                </c:pt>
                <c:pt idx="927">
                  <c:v>59</c:v>
                </c:pt>
                <c:pt idx="928">
                  <c:v>59</c:v>
                </c:pt>
                <c:pt idx="929">
                  <c:v>59</c:v>
                </c:pt>
                <c:pt idx="930">
                  <c:v>59</c:v>
                </c:pt>
                <c:pt idx="931">
                  <c:v>59</c:v>
                </c:pt>
                <c:pt idx="932">
                  <c:v>59</c:v>
                </c:pt>
                <c:pt idx="933">
                  <c:v>59</c:v>
                </c:pt>
                <c:pt idx="934">
                  <c:v>59</c:v>
                </c:pt>
                <c:pt idx="935">
                  <c:v>59</c:v>
                </c:pt>
                <c:pt idx="936">
                  <c:v>59</c:v>
                </c:pt>
                <c:pt idx="937">
                  <c:v>59</c:v>
                </c:pt>
                <c:pt idx="938">
                  <c:v>59</c:v>
                </c:pt>
                <c:pt idx="939">
                  <c:v>59</c:v>
                </c:pt>
                <c:pt idx="940">
                  <c:v>59</c:v>
                </c:pt>
                <c:pt idx="941">
                  <c:v>59</c:v>
                </c:pt>
                <c:pt idx="942">
                  <c:v>59</c:v>
                </c:pt>
                <c:pt idx="943">
                  <c:v>59</c:v>
                </c:pt>
                <c:pt idx="944">
                  <c:v>59</c:v>
                </c:pt>
                <c:pt idx="945">
                  <c:v>59</c:v>
                </c:pt>
                <c:pt idx="946">
                  <c:v>59</c:v>
                </c:pt>
                <c:pt idx="947">
                  <c:v>59</c:v>
                </c:pt>
                <c:pt idx="948">
                  <c:v>59</c:v>
                </c:pt>
                <c:pt idx="949">
                  <c:v>59</c:v>
                </c:pt>
                <c:pt idx="950">
                  <c:v>59</c:v>
                </c:pt>
                <c:pt idx="951">
                  <c:v>59</c:v>
                </c:pt>
                <c:pt idx="952">
                  <c:v>59</c:v>
                </c:pt>
                <c:pt idx="953">
                  <c:v>59</c:v>
                </c:pt>
                <c:pt idx="954">
                  <c:v>59</c:v>
                </c:pt>
                <c:pt idx="955">
                  <c:v>59</c:v>
                </c:pt>
                <c:pt idx="956">
                  <c:v>58.8</c:v>
                </c:pt>
                <c:pt idx="957">
                  <c:v>58.6</c:v>
                </c:pt>
                <c:pt idx="958">
                  <c:v>58.6</c:v>
                </c:pt>
                <c:pt idx="959">
                  <c:v>58.6</c:v>
                </c:pt>
                <c:pt idx="960">
                  <c:v>58.6</c:v>
                </c:pt>
                <c:pt idx="961">
                  <c:v>58.6</c:v>
                </c:pt>
                <c:pt idx="962">
                  <c:v>58.6</c:v>
                </c:pt>
                <c:pt idx="963">
                  <c:v>58.6</c:v>
                </c:pt>
                <c:pt idx="964">
                  <c:v>58.6</c:v>
                </c:pt>
                <c:pt idx="965">
                  <c:v>58.6</c:v>
                </c:pt>
                <c:pt idx="966">
                  <c:v>58.6</c:v>
                </c:pt>
                <c:pt idx="967">
                  <c:v>58.1</c:v>
                </c:pt>
                <c:pt idx="968">
                  <c:v>58.1</c:v>
                </c:pt>
                <c:pt idx="969">
                  <c:v>57.9</c:v>
                </c:pt>
                <c:pt idx="970">
                  <c:v>57.9</c:v>
                </c:pt>
                <c:pt idx="971">
                  <c:v>57.9</c:v>
                </c:pt>
                <c:pt idx="972">
                  <c:v>57.9</c:v>
                </c:pt>
                <c:pt idx="973">
                  <c:v>57.9</c:v>
                </c:pt>
                <c:pt idx="974">
                  <c:v>57.9</c:v>
                </c:pt>
                <c:pt idx="975">
                  <c:v>57.9</c:v>
                </c:pt>
                <c:pt idx="976">
                  <c:v>57.9</c:v>
                </c:pt>
                <c:pt idx="977">
                  <c:v>57.9</c:v>
                </c:pt>
                <c:pt idx="978">
                  <c:v>57.9</c:v>
                </c:pt>
                <c:pt idx="979">
                  <c:v>57.9</c:v>
                </c:pt>
                <c:pt idx="980">
                  <c:v>57.9</c:v>
                </c:pt>
                <c:pt idx="981">
                  <c:v>57.9</c:v>
                </c:pt>
                <c:pt idx="982">
                  <c:v>57.9</c:v>
                </c:pt>
                <c:pt idx="983">
                  <c:v>57.9</c:v>
                </c:pt>
                <c:pt idx="984">
                  <c:v>57.9</c:v>
                </c:pt>
                <c:pt idx="985">
                  <c:v>57.9</c:v>
                </c:pt>
                <c:pt idx="986">
                  <c:v>57.9</c:v>
                </c:pt>
                <c:pt idx="987">
                  <c:v>57.9</c:v>
                </c:pt>
                <c:pt idx="988">
                  <c:v>57.9</c:v>
                </c:pt>
                <c:pt idx="989">
                  <c:v>57.9</c:v>
                </c:pt>
                <c:pt idx="990">
                  <c:v>57.9</c:v>
                </c:pt>
                <c:pt idx="991">
                  <c:v>57.9</c:v>
                </c:pt>
                <c:pt idx="992">
                  <c:v>57.9</c:v>
                </c:pt>
                <c:pt idx="993">
                  <c:v>57.9</c:v>
                </c:pt>
                <c:pt idx="994">
                  <c:v>57.9</c:v>
                </c:pt>
                <c:pt idx="995">
                  <c:v>57.9</c:v>
                </c:pt>
                <c:pt idx="996">
                  <c:v>57.9</c:v>
                </c:pt>
                <c:pt idx="997">
                  <c:v>57.9</c:v>
                </c:pt>
                <c:pt idx="998">
                  <c:v>57.9</c:v>
                </c:pt>
                <c:pt idx="999">
                  <c:v>57.9</c:v>
                </c:pt>
                <c:pt idx="1000">
                  <c:v>57.9</c:v>
                </c:pt>
                <c:pt idx="1001">
                  <c:v>57.9</c:v>
                </c:pt>
                <c:pt idx="1002">
                  <c:v>57.9</c:v>
                </c:pt>
                <c:pt idx="1003">
                  <c:v>57.9</c:v>
                </c:pt>
                <c:pt idx="1004">
                  <c:v>57.9</c:v>
                </c:pt>
                <c:pt idx="1005">
                  <c:v>57.9</c:v>
                </c:pt>
                <c:pt idx="1006">
                  <c:v>57.7</c:v>
                </c:pt>
                <c:pt idx="1007">
                  <c:v>57.7</c:v>
                </c:pt>
                <c:pt idx="1008">
                  <c:v>57.7</c:v>
                </c:pt>
                <c:pt idx="1009">
                  <c:v>57.6</c:v>
                </c:pt>
                <c:pt idx="1010">
                  <c:v>57.6</c:v>
                </c:pt>
                <c:pt idx="1011">
                  <c:v>57.4</c:v>
                </c:pt>
                <c:pt idx="1012">
                  <c:v>57.4</c:v>
                </c:pt>
                <c:pt idx="1013">
                  <c:v>57.2</c:v>
                </c:pt>
                <c:pt idx="1014">
                  <c:v>57.2</c:v>
                </c:pt>
                <c:pt idx="1015">
                  <c:v>57.2</c:v>
                </c:pt>
                <c:pt idx="1016">
                  <c:v>57.2</c:v>
                </c:pt>
                <c:pt idx="1017">
                  <c:v>57</c:v>
                </c:pt>
                <c:pt idx="1018">
                  <c:v>57</c:v>
                </c:pt>
                <c:pt idx="1019">
                  <c:v>57</c:v>
                </c:pt>
                <c:pt idx="1020">
                  <c:v>57</c:v>
                </c:pt>
                <c:pt idx="1021">
                  <c:v>57</c:v>
                </c:pt>
                <c:pt idx="1022">
                  <c:v>57</c:v>
                </c:pt>
                <c:pt idx="1023">
                  <c:v>57</c:v>
                </c:pt>
                <c:pt idx="1024">
                  <c:v>57</c:v>
                </c:pt>
                <c:pt idx="1025">
                  <c:v>57</c:v>
                </c:pt>
                <c:pt idx="1026">
                  <c:v>57</c:v>
                </c:pt>
                <c:pt idx="1027">
                  <c:v>57</c:v>
                </c:pt>
                <c:pt idx="1028">
                  <c:v>57</c:v>
                </c:pt>
                <c:pt idx="1029">
                  <c:v>57</c:v>
                </c:pt>
                <c:pt idx="1030">
                  <c:v>57</c:v>
                </c:pt>
                <c:pt idx="1031">
                  <c:v>57</c:v>
                </c:pt>
                <c:pt idx="1032">
                  <c:v>57</c:v>
                </c:pt>
                <c:pt idx="1033">
                  <c:v>57</c:v>
                </c:pt>
                <c:pt idx="1034">
                  <c:v>57</c:v>
                </c:pt>
                <c:pt idx="1035">
                  <c:v>57</c:v>
                </c:pt>
                <c:pt idx="1036">
                  <c:v>57</c:v>
                </c:pt>
                <c:pt idx="1037">
                  <c:v>57</c:v>
                </c:pt>
                <c:pt idx="1038">
                  <c:v>57</c:v>
                </c:pt>
                <c:pt idx="1039">
                  <c:v>57</c:v>
                </c:pt>
                <c:pt idx="1040">
                  <c:v>57</c:v>
                </c:pt>
                <c:pt idx="1041">
                  <c:v>57</c:v>
                </c:pt>
                <c:pt idx="1042">
                  <c:v>57</c:v>
                </c:pt>
                <c:pt idx="1043">
                  <c:v>57</c:v>
                </c:pt>
                <c:pt idx="1044">
                  <c:v>57</c:v>
                </c:pt>
                <c:pt idx="1045">
                  <c:v>57</c:v>
                </c:pt>
                <c:pt idx="1046">
                  <c:v>57</c:v>
                </c:pt>
                <c:pt idx="1047">
                  <c:v>57</c:v>
                </c:pt>
                <c:pt idx="1048">
                  <c:v>57</c:v>
                </c:pt>
                <c:pt idx="1049">
                  <c:v>57</c:v>
                </c:pt>
                <c:pt idx="1050">
                  <c:v>57</c:v>
                </c:pt>
                <c:pt idx="1051">
                  <c:v>57</c:v>
                </c:pt>
                <c:pt idx="1052">
                  <c:v>57</c:v>
                </c:pt>
                <c:pt idx="1053">
                  <c:v>57</c:v>
                </c:pt>
                <c:pt idx="1054">
                  <c:v>57</c:v>
                </c:pt>
                <c:pt idx="1055">
                  <c:v>56.8</c:v>
                </c:pt>
                <c:pt idx="1056">
                  <c:v>56.7</c:v>
                </c:pt>
                <c:pt idx="1057">
                  <c:v>56.7</c:v>
                </c:pt>
                <c:pt idx="1058">
                  <c:v>56.7</c:v>
                </c:pt>
                <c:pt idx="1059">
                  <c:v>56.7</c:v>
                </c:pt>
                <c:pt idx="1060">
                  <c:v>56.7</c:v>
                </c:pt>
                <c:pt idx="1061">
                  <c:v>56.7</c:v>
                </c:pt>
                <c:pt idx="1062">
                  <c:v>56.7</c:v>
                </c:pt>
                <c:pt idx="1063">
                  <c:v>56.7</c:v>
                </c:pt>
                <c:pt idx="1064">
                  <c:v>56.3</c:v>
                </c:pt>
                <c:pt idx="1065">
                  <c:v>56.3</c:v>
                </c:pt>
                <c:pt idx="1066">
                  <c:v>56.3</c:v>
                </c:pt>
                <c:pt idx="1067">
                  <c:v>56.1</c:v>
                </c:pt>
                <c:pt idx="1068">
                  <c:v>55.9</c:v>
                </c:pt>
                <c:pt idx="1069">
                  <c:v>55.9</c:v>
                </c:pt>
                <c:pt idx="1070">
                  <c:v>55.9</c:v>
                </c:pt>
                <c:pt idx="1071">
                  <c:v>55.9</c:v>
                </c:pt>
                <c:pt idx="1072">
                  <c:v>55.9</c:v>
                </c:pt>
                <c:pt idx="1073">
                  <c:v>55.9</c:v>
                </c:pt>
                <c:pt idx="1074">
                  <c:v>55.9</c:v>
                </c:pt>
                <c:pt idx="1075">
                  <c:v>55.9</c:v>
                </c:pt>
                <c:pt idx="1076">
                  <c:v>55.9</c:v>
                </c:pt>
                <c:pt idx="1077">
                  <c:v>55.9</c:v>
                </c:pt>
                <c:pt idx="1078">
                  <c:v>55.9</c:v>
                </c:pt>
                <c:pt idx="1079">
                  <c:v>55.9</c:v>
                </c:pt>
                <c:pt idx="1080">
                  <c:v>55.9</c:v>
                </c:pt>
                <c:pt idx="1081">
                  <c:v>55.9</c:v>
                </c:pt>
                <c:pt idx="1082">
                  <c:v>55.9</c:v>
                </c:pt>
                <c:pt idx="1083">
                  <c:v>55.9</c:v>
                </c:pt>
                <c:pt idx="1084">
                  <c:v>55.9</c:v>
                </c:pt>
                <c:pt idx="1085">
                  <c:v>55.9</c:v>
                </c:pt>
                <c:pt idx="1086">
                  <c:v>55.9</c:v>
                </c:pt>
                <c:pt idx="1087">
                  <c:v>55.9</c:v>
                </c:pt>
                <c:pt idx="1088">
                  <c:v>55.9</c:v>
                </c:pt>
                <c:pt idx="1089">
                  <c:v>55.9</c:v>
                </c:pt>
                <c:pt idx="1090">
                  <c:v>55.9</c:v>
                </c:pt>
                <c:pt idx="1091">
                  <c:v>55.9</c:v>
                </c:pt>
                <c:pt idx="1092">
                  <c:v>55.9</c:v>
                </c:pt>
                <c:pt idx="1093">
                  <c:v>55.9</c:v>
                </c:pt>
                <c:pt idx="1094">
                  <c:v>55.9</c:v>
                </c:pt>
                <c:pt idx="1095">
                  <c:v>55.9</c:v>
                </c:pt>
                <c:pt idx="1096">
                  <c:v>55.9</c:v>
                </c:pt>
                <c:pt idx="1097">
                  <c:v>55.9</c:v>
                </c:pt>
                <c:pt idx="1098">
                  <c:v>55.9</c:v>
                </c:pt>
                <c:pt idx="1099">
                  <c:v>55.9</c:v>
                </c:pt>
                <c:pt idx="1100">
                  <c:v>55.9</c:v>
                </c:pt>
                <c:pt idx="1101">
                  <c:v>55.9</c:v>
                </c:pt>
                <c:pt idx="1102">
                  <c:v>55.9</c:v>
                </c:pt>
                <c:pt idx="1103">
                  <c:v>55.6</c:v>
                </c:pt>
                <c:pt idx="1104">
                  <c:v>55.6</c:v>
                </c:pt>
                <c:pt idx="1105">
                  <c:v>55.6</c:v>
                </c:pt>
                <c:pt idx="1106">
                  <c:v>55.4</c:v>
                </c:pt>
                <c:pt idx="1107">
                  <c:v>55.2</c:v>
                </c:pt>
                <c:pt idx="1108">
                  <c:v>55.2</c:v>
                </c:pt>
                <c:pt idx="1109">
                  <c:v>55.2</c:v>
                </c:pt>
                <c:pt idx="1110">
                  <c:v>55</c:v>
                </c:pt>
                <c:pt idx="1111">
                  <c:v>55</c:v>
                </c:pt>
                <c:pt idx="1112">
                  <c:v>55</c:v>
                </c:pt>
                <c:pt idx="1113">
                  <c:v>55</c:v>
                </c:pt>
                <c:pt idx="1114">
                  <c:v>55</c:v>
                </c:pt>
                <c:pt idx="1115">
                  <c:v>55</c:v>
                </c:pt>
                <c:pt idx="1116">
                  <c:v>55</c:v>
                </c:pt>
                <c:pt idx="1117">
                  <c:v>55</c:v>
                </c:pt>
                <c:pt idx="1118">
                  <c:v>55</c:v>
                </c:pt>
                <c:pt idx="1119">
                  <c:v>55</c:v>
                </c:pt>
                <c:pt idx="1120">
                  <c:v>55</c:v>
                </c:pt>
                <c:pt idx="1121">
                  <c:v>55</c:v>
                </c:pt>
                <c:pt idx="1122">
                  <c:v>55</c:v>
                </c:pt>
                <c:pt idx="1123">
                  <c:v>55</c:v>
                </c:pt>
                <c:pt idx="1124">
                  <c:v>55</c:v>
                </c:pt>
                <c:pt idx="1125">
                  <c:v>55</c:v>
                </c:pt>
                <c:pt idx="1126">
                  <c:v>55</c:v>
                </c:pt>
                <c:pt idx="1127">
                  <c:v>55</c:v>
                </c:pt>
                <c:pt idx="1128">
                  <c:v>55</c:v>
                </c:pt>
                <c:pt idx="1129">
                  <c:v>55</c:v>
                </c:pt>
                <c:pt idx="1130">
                  <c:v>55</c:v>
                </c:pt>
                <c:pt idx="1131">
                  <c:v>55</c:v>
                </c:pt>
                <c:pt idx="1132">
                  <c:v>55</c:v>
                </c:pt>
                <c:pt idx="1133">
                  <c:v>55</c:v>
                </c:pt>
                <c:pt idx="1134">
                  <c:v>55</c:v>
                </c:pt>
                <c:pt idx="1135">
                  <c:v>55</c:v>
                </c:pt>
                <c:pt idx="1136">
                  <c:v>55</c:v>
                </c:pt>
                <c:pt idx="1137">
                  <c:v>55</c:v>
                </c:pt>
                <c:pt idx="1138">
                  <c:v>54.7</c:v>
                </c:pt>
                <c:pt idx="1139">
                  <c:v>54.7</c:v>
                </c:pt>
                <c:pt idx="1140">
                  <c:v>54.7</c:v>
                </c:pt>
                <c:pt idx="1141">
                  <c:v>54.7</c:v>
                </c:pt>
                <c:pt idx="1142">
                  <c:v>54.7</c:v>
                </c:pt>
                <c:pt idx="1143">
                  <c:v>54.5</c:v>
                </c:pt>
                <c:pt idx="1144">
                  <c:v>54.3</c:v>
                </c:pt>
                <c:pt idx="1145">
                  <c:v>54.3</c:v>
                </c:pt>
                <c:pt idx="1146">
                  <c:v>54</c:v>
                </c:pt>
                <c:pt idx="1147">
                  <c:v>54</c:v>
                </c:pt>
                <c:pt idx="1148">
                  <c:v>54</c:v>
                </c:pt>
                <c:pt idx="1149">
                  <c:v>54</c:v>
                </c:pt>
                <c:pt idx="1150">
                  <c:v>54</c:v>
                </c:pt>
                <c:pt idx="1151">
                  <c:v>54</c:v>
                </c:pt>
                <c:pt idx="1152">
                  <c:v>54</c:v>
                </c:pt>
                <c:pt idx="1153">
                  <c:v>54</c:v>
                </c:pt>
                <c:pt idx="1154">
                  <c:v>54</c:v>
                </c:pt>
                <c:pt idx="1155">
                  <c:v>54</c:v>
                </c:pt>
                <c:pt idx="1156">
                  <c:v>54</c:v>
                </c:pt>
                <c:pt idx="1157">
                  <c:v>54</c:v>
                </c:pt>
                <c:pt idx="1158">
                  <c:v>54</c:v>
                </c:pt>
                <c:pt idx="1159">
                  <c:v>53.6</c:v>
                </c:pt>
                <c:pt idx="1160">
                  <c:v>53.4</c:v>
                </c:pt>
                <c:pt idx="1161">
                  <c:v>53.4</c:v>
                </c:pt>
                <c:pt idx="1162">
                  <c:v>53.1</c:v>
                </c:pt>
                <c:pt idx="1163">
                  <c:v>53.1</c:v>
                </c:pt>
                <c:pt idx="1164">
                  <c:v>53.1</c:v>
                </c:pt>
                <c:pt idx="1165">
                  <c:v>53.1</c:v>
                </c:pt>
                <c:pt idx="1166">
                  <c:v>53.1</c:v>
                </c:pt>
                <c:pt idx="1167">
                  <c:v>53.1</c:v>
                </c:pt>
                <c:pt idx="1168">
                  <c:v>53.1</c:v>
                </c:pt>
                <c:pt idx="1169">
                  <c:v>53.1</c:v>
                </c:pt>
                <c:pt idx="1170">
                  <c:v>53.1</c:v>
                </c:pt>
                <c:pt idx="1171">
                  <c:v>53.1</c:v>
                </c:pt>
                <c:pt idx="1172">
                  <c:v>53.1</c:v>
                </c:pt>
                <c:pt idx="1173">
                  <c:v>53.1</c:v>
                </c:pt>
                <c:pt idx="1174">
                  <c:v>52.9</c:v>
                </c:pt>
                <c:pt idx="1175">
                  <c:v>52.7</c:v>
                </c:pt>
                <c:pt idx="1176">
                  <c:v>52.3</c:v>
                </c:pt>
                <c:pt idx="1177">
                  <c:v>52.3</c:v>
                </c:pt>
                <c:pt idx="1178">
                  <c:v>52.3</c:v>
                </c:pt>
                <c:pt idx="1179">
                  <c:v>52</c:v>
                </c:pt>
                <c:pt idx="1180">
                  <c:v>52</c:v>
                </c:pt>
                <c:pt idx="1181">
                  <c:v>52</c:v>
                </c:pt>
                <c:pt idx="1182">
                  <c:v>52</c:v>
                </c:pt>
                <c:pt idx="1183">
                  <c:v>52</c:v>
                </c:pt>
                <c:pt idx="1184">
                  <c:v>52</c:v>
                </c:pt>
                <c:pt idx="1185">
                  <c:v>52</c:v>
                </c:pt>
                <c:pt idx="1186">
                  <c:v>52</c:v>
                </c:pt>
                <c:pt idx="1187">
                  <c:v>52</c:v>
                </c:pt>
                <c:pt idx="1188">
                  <c:v>52</c:v>
                </c:pt>
                <c:pt idx="1189">
                  <c:v>52</c:v>
                </c:pt>
                <c:pt idx="1190">
                  <c:v>52</c:v>
                </c:pt>
                <c:pt idx="1191">
                  <c:v>52</c:v>
                </c:pt>
                <c:pt idx="1192">
                  <c:v>52</c:v>
                </c:pt>
                <c:pt idx="1193">
                  <c:v>51.8</c:v>
                </c:pt>
                <c:pt idx="1194">
                  <c:v>51.6</c:v>
                </c:pt>
                <c:pt idx="1195">
                  <c:v>51.1</c:v>
                </c:pt>
                <c:pt idx="1196">
                  <c:v>51.1</c:v>
                </c:pt>
                <c:pt idx="1197">
                  <c:v>51.1</c:v>
                </c:pt>
                <c:pt idx="1198">
                  <c:v>51.1</c:v>
                </c:pt>
                <c:pt idx="1199">
                  <c:v>51.1</c:v>
                </c:pt>
                <c:pt idx="1200">
                  <c:v>51.1</c:v>
                </c:pt>
                <c:pt idx="1201">
                  <c:v>51.1</c:v>
                </c:pt>
                <c:pt idx="1202">
                  <c:v>51.1</c:v>
                </c:pt>
                <c:pt idx="1203">
                  <c:v>51.1</c:v>
                </c:pt>
                <c:pt idx="1204">
                  <c:v>51.1</c:v>
                </c:pt>
                <c:pt idx="1205">
                  <c:v>51.1</c:v>
                </c:pt>
                <c:pt idx="1206">
                  <c:v>51.1</c:v>
                </c:pt>
                <c:pt idx="1207">
                  <c:v>51.1</c:v>
                </c:pt>
                <c:pt idx="1208">
                  <c:v>51.1</c:v>
                </c:pt>
                <c:pt idx="1209">
                  <c:v>50</c:v>
                </c:pt>
                <c:pt idx="1210">
                  <c:v>50</c:v>
                </c:pt>
                <c:pt idx="1211">
                  <c:v>50</c:v>
                </c:pt>
                <c:pt idx="1212">
                  <c:v>50</c:v>
                </c:pt>
                <c:pt idx="1213">
                  <c:v>50</c:v>
                </c:pt>
                <c:pt idx="1214">
                  <c:v>50</c:v>
                </c:pt>
                <c:pt idx="1215">
                  <c:v>50</c:v>
                </c:pt>
                <c:pt idx="1216">
                  <c:v>50</c:v>
                </c:pt>
                <c:pt idx="1217">
                  <c:v>50</c:v>
                </c:pt>
                <c:pt idx="1218">
                  <c:v>50</c:v>
                </c:pt>
                <c:pt idx="1219">
                  <c:v>50</c:v>
                </c:pt>
                <c:pt idx="1220">
                  <c:v>50</c:v>
                </c:pt>
                <c:pt idx="1221">
                  <c:v>50</c:v>
                </c:pt>
                <c:pt idx="1222">
                  <c:v>50</c:v>
                </c:pt>
                <c:pt idx="1223">
                  <c:v>50</c:v>
                </c:pt>
                <c:pt idx="1224">
                  <c:v>50</c:v>
                </c:pt>
                <c:pt idx="1225">
                  <c:v>50</c:v>
                </c:pt>
                <c:pt idx="1226">
                  <c:v>50</c:v>
                </c:pt>
                <c:pt idx="1227">
                  <c:v>48.9</c:v>
                </c:pt>
                <c:pt idx="1228">
                  <c:v>48.9</c:v>
                </c:pt>
                <c:pt idx="1229">
                  <c:v>48.9</c:v>
                </c:pt>
                <c:pt idx="1230">
                  <c:v>48.9</c:v>
                </c:pt>
                <c:pt idx="1231">
                  <c:v>48.9</c:v>
                </c:pt>
                <c:pt idx="1232">
                  <c:v>48.9</c:v>
                </c:pt>
                <c:pt idx="1233">
                  <c:v>48.9</c:v>
                </c:pt>
                <c:pt idx="1234">
                  <c:v>48.9</c:v>
                </c:pt>
                <c:pt idx="1235">
                  <c:v>48.9</c:v>
                </c:pt>
                <c:pt idx="1236">
                  <c:v>48.9</c:v>
                </c:pt>
                <c:pt idx="1237">
                  <c:v>48.9</c:v>
                </c:pt>
                <c:pt idx="1238">
                  <c:v>48.9</c:v>
                </c:pt>
                <c:pt idx="1239">
                  <c:v>48.9</c:v>
                </c:pt>
                <c:pt idx="1240">
                  <c:v>48.9</c:v>
                </c:pt>
                <c:pt idx="1241">
                  <c:v>48.9</c:v>
                </c:pt>
                <c:pt idx="1242">
                  <c:v>48.9</c:v>
                </c:pt>
                <c:pt idx="1243">
                  <c:v>48.9</c:v>
                </c:pt>
                <c:pt idx="1244">
                  <c:v>48.9</c:v>
                </c:pt>
                <c:pt idx="1245">
                  <c:v>48.7</c:v>
                </c:pt>
                <c:pt idx="1246">
                  <c:v>48</c:v>
                </c:pt>
                <c:pt idx="1247">
                  <c:v>48</c:v>
                </c:pt>
                <c:pt idx="1248">
                  <c:v>48</c:v>
                </c:pt>
                <c:pt idx="1249">
                  <c:v>48</c:v>
                </c:pt>
                <c:pt idx="1250">
                  <c:v>48</c:v>
                </c:pt>
                <c:pt idx="1251">
                  <c:v>48</c:v>
                </c:pt>
                <c:pt idx="1252">
                  <c:v>48</c:v>
                </c:pt>
                <c:pt idx="1253">
                  <c:v>48</c:v>
                </c:pt>
                <c:pt idx="1254">
                  <c:v>48</c:v>
                </c:pt>
              </c:numCache>
            </c:numRef>
          </c:xVal>
          <c:yVal>
            <c:numRef>
              <c:f>KCALL!$F$2672:$F$3926</c:f>
              <c:numCache>
                <c:formatCode>General</c:formatCode>
                <c:ptCount val="1255"/>
                <c:pt idx="0">
                  <c:v>50.47</c:v>
                </c:pt>
                <c:pt idx="1">
                  <c:v>53.53</c:v>
                </c:pt>
                <c:pt idx="2">
                  <c:v>53.47</c:v>
                </c:pt>
                <c:pt idx="3">
                  <c:v>55.94</c:v>
                </c:pt>
                <c:pt idx="4">
                  <c:v>55.730000000000011</c:v>
                </c:pt>
                <c:pt idx="5">
                  <c:v>55.68</c:v>
                </c:pt>
                <c:pt idx="6">
                  <c:v>55.620000000000012</c:v>
                </c:pt>
                <c:pt idx="7">
                  <c:v>55.620000000000012</c:v>
                </c:pt>
                <c:pt idx="8">
                  <c:v>55.620000000000012</c:v>
                </c:pt>
                <c:pt idx="9">
                  <c:v>55.620000000000012</c:v>
                </c:pt>
                <c:pt idx="10">
                  <c:v>55.45</c:v>
                </c:pt>
                <c:pt idx="11">
                  <c:v>55.05</c:v>
                </c:pt>
                <c:pt idx="12">
                  <c:v>53.84</c:v>
                </c:pt>
                <c:pt idx="13">
                  <c:v>56.09</c:v>
                </c:pt>
                <c:pt idx="14">
                  <c:v>53.74</c:v>
                </c:pt>
                <c:pt idx="15">
                  <c:v>51.91</c:v>
                </c:pt>
                <c:pt idx="16">
                  <c:v>50.01</c:v>
                </c:pt>
                <c:pt idx="17">
                  <c:v>55.690000000000012</c:v>
                </c:pt>
                <c:pt idx="18">
                  <c:v>57.64</c:v>
                </c:pt>
                <c:pt idx="19">
                  <c:v>59.64</c:v>
                </c:pt>
                <c:pt idx="20">
                  <c:v>59.52</c:v>
                </c:pt>
                <c:pt idx="21">
                  <c:v>53.71</c:v>
                </c:pt>
                <c:pt idx="22">
                  <c:v>50.91</c:v>
                </c:pt>
                <c:pt idx="23">
                  <c:v>59.61</c:v>
                </c:pt>
                <c:pt idx="24">
                  <c:v>54.690000000000012</c:v>
                </c:pt>
                <c:pt idx="25">
                  <c:v>60.85</c:v>
                </c:pt>
                <c:pt idx="26">
                  <c:v>60.39</c:v>
                </c:pt>
                <c:pt idx="27">
                  <c:v>60.21</c:v>
                </c:pt>
                <c:pt idx="28">
                  <c:v>57.13</c:v>
                </c:pt>
                <c:pt idx="29">
                  <c:v>56.78</c:v>
                </c:pt>
                <c:pt idx="30">
                  <c:v>56.720000000000013</c:v>
                </c:pt>
                <c:pt idx="31">
                  <c:v>55.91</c:v>
                </c:pt>
                <c:pt idx="32">
                  <c:v>55.620000000000012</c:v>
                </c:pt>
                <c:pt idx="33">
                  <c:v>55.28</c:v>
                </c:pt>
                <c:pt idx="34">
                  <c:v>55.28</c:v>
                </c:pt>
                <c:pt idx="35">
                  <c:v>52.95</c:v>
                </c:pt>
                <c:pt idx="36">
                  <c:v>51.83</c:v>
                </c:pt>
                <c:pt idx="37">
                  <c:v>51.290000000000013</c:v>
                </c:pt>
                <c:pt idx="38">
                  <c:v>51.03</c:v>
                </c:pt>
                <c:pt idx="39">
                  <c:v>58.09</c:v>
                </c:pt>
                <c:pt idx="40">
                  <c:v>52.86</c:v>
                </c:pt>
                <c:pt idx="41">
                  <c:v>52.09</c:v>
                </c:pt>
                <c:pt idx="42">
                  <c:v>54.39</c:v>
                </c:pt>
                <c:pt idx="43">
                  <c:v>61.78</c:v>
                </c:pt>
                <c:pt idx="44">
                  <c:v>60.2</c:v>
                </c:pt>
                <c:pt idx="45">
                  <c:v>59.91</c:v>
                </c:pt>
                <c:pt idx="46">
                  <c:v>59.36</c:v>
                </c:pt>
                <c:pt idx="47">
                  <c:v>58.93</c:v>
                </c:pt>
                <c:pt idx="48">
                  <c:v>58.2</c:v>
                </c:pt>
                <c:pt idx="49">
                  <c:v>57.49</c:v>
                </c:pt>
                <c:pt idx="50">
                  <c:v>55.05</c:v>
                </c:pt>
                <c:pt idx="51">
                  <c:v>51.68</c:v>
                </c:pt>
                <c:pt idx="52">
                  <c:v>55.720000000000013</c:v>
                </c:pt>
                <c:pt idx="53">
                  <c:v>56.96</c:v>
                </c:pt>
                <c:pt idx="54">
                  <c:v>58.01</c:v>
                </c:pt>
                <c:pt idx="55">
                  <c:v>52.6</c:v>
                </c:pt>
                <c:pt idx="56">
                  <c:v>50.49</c:v>
                </c:pt>
                <c:pt idx="57">
                  <c:v>53.11</c:v>
                </c:pt>
                <c:pt idx="58">
                  <c:v>64.78</c:v>
                </c:pt>
                <c:pt idx="59">
                  <c:v>64.31</c:v>
                </c:pt>
                <c:pt idx="60">
                  <c:v>64.239999999999995</c:v>
                </c:pt>
                <c:pt idx="61">
                  <c:v>63.98</c:v>
                </c:pt>
                <c:pt idx="62">
                  <c:v>61.59</c:v>
                </c:pt>
                <c:pt idx="63">
                  <c:v>60.8</c:v>
                </c:pt>
                <c:pt idx="64">
                  <c:v>57.82</c:v>
                </c:pt>
                <c:pt idx="65">
                  <c:v>57.52</c:v>
                </c:pt>
                <c:pt idx="66">
                  <c:v>57.230000000000011</c:v>
                </c:pt>
                <c:pt idx="67">
                  <c:v>54.2</c:v>
                </c:pt>
                <c:pt idx="68">
                  <c:v>51.63</c:v>
                </c:pt>
                <c:pt idx="69">
                  <c:v>50.03</c:v>
                </c:pt>
                <c:pt idx="70">
                  <c:v>63.33</c:v>
                </c:pt>
                <c:pt idx="71">
                  <c:v>62.31</c:v>
                </c:pt>
                <c:pt idx="72">
                  <c:v>61.03</c:v>
                </c:pt>
                <c:pt idx="73">
                  <c:v>59.93</c:v>
                </c:pt>
                <c:pt idx="74">
                  <c:v>56.53</c:v>
                </c:pt>
                <c:pt idx="75">
                  <c:v>53.49</c:v>
                </c:pt>
                <c:pt idx="76">
                  <c:v>52.81</c:v>
                </c:pt>
                <c:pt idx="77">
                  <c:v>62.09</c:v>
                </c:pt>
                <c:pt idx="78">
                  <c:v>61.53</c:v>
                </c:pt>
                <c:pt idx="79">
                  <c:v>54.46</c:v>
                </c:pt>
                <c:pt idx="80">
                  <c:v>57.28</c:v>
                </c:pt>
                <c:pt idx="81">
                  <c:v>65.410000000000025</c:v>
                </c:pt>
                <c:pt idx="82">
                  <c:v>65.34</c:v>
                </c:pt>
                <c:pt idx="83">
                  <c:v>64.239999999999995</c:v>
                </c:pt>
                <c:pt idx="84">
                  <c:v>61.51</c:v>
                </c:pt>
                <c:pt idx="85">
                  <c:v>59.39</c:v>
                </c:pt>
                <c:pt idx="86">
                  <c:v>57.97</c:v>
                </c:pt>
                <c:pt idx="87">
                  <c:v>55.36</c:v>
                </c:pt>
                <c:pt idx="88">
                  <c:v>54.57</c:v>
                </c:pt>
                <c:pt idx="89">
                  <c:v>53.720000000000013</c:v>
                </c:pt>
                <c:pt idx="90">
                  <c:v>52.91</c:v>
                </c:pt>
                <c:pt idx="91">
                  <c:v>52.8</c:v>
                </c:pt>
                <c:pt idx="92">
                  <c:v>52.37</c:v>
                </c:pt>
                <c:pt idx="93">
                  <c:v>58.37</c:v>
                </c:pt>
                <c:pt idx="94">
                  <c:v>57.38</c:v>
                </c:pt>
                <c:pt idx="95">
                  <c:v>50.1</c:v>
                </c:pt>
                <c:pt idx="96">
                  <c:v>62.720000000000013</c:v>
                </c:pt>
                <c:pt idx="97">
                  <c:v>59.52</c:v>
                </c:pt>
                <c:pt idx="98">
                  <c:v>53.67</c:v>
                </c:pt>
                <c:pt idx="99">
                  <c:v>67.56</c:v>
                </c:pt>
                <c:pt idx="100">
                  <c:v>66.02</c:v>
                </c:pt>
                <c:pt idx="101">
                  <c:v>62.1</c:v>
                </c:pt>
                <c:pt idx="102">
                  <c:v>60.7</c:v>
                </c:pt>
                <c:pt idx="103">
                  <c:v>60.2</c:v>
                </c:pt>
                <c:pt idx="104">
                  <c:v>58.45</c:v>
                </c:pt>
                <c:pt idx="105">
                  <c:v>57.6</c:v>
                </c:pt>
                <c:pt idx="106">
                  <c:v>57.07</c:v>
                </c:pt>
                <c:pt idx="107">
                  <c:v>55.98</c:v>
                </c:pt>
                <c:pt idx="108">
                  <c:v>55.06</c:v>
                </c:pt>
                <c:pt idx="109">
                  <c:v>54.720000000000013</c:v>
                </c:pt>
                <c:pt idx="110">
                  <c:v>53.63</c:v>
                </c:pt>
                <c:pt idx="111">
                  <c:v>53.3</c:v>
                </c:pt>
                <c:pt idx="112">
                  <c:v>50.64</c:v>
                </c:pt>
                <c:pt idx="113">
                  <c:v>57.95</c:v>
                </c:pt>
                <c:pt idx="114">
                  <c:v>50.230000000000011</c:v>
                </c:pt>
                <c:pt idx="115">
                  <c:v>59.46</c:v>
                </c:pt>
                <c:pt idx="116">
                  <c:v>50.720000000000013</c:v>
                </c:pt>
                <c:pt idx="117">
                  <c:v>61.63</c:v>
                </c:pt>
                <c:pt idx="118">
                  <c:v>52.8</c:v>
                </c:pt>
                <c:pt idx="119">
                  <c:v>69.61999999999999</c:v>
                </c:pt>
                <c:pt idx="120">
                  <c:v>69.179999999999978</c:v>
                </c:pt>
                <c:pt idx="121">
                  <c:v>69.11</c:v>
                </c:pt>
                <c:pt idx="122">
                  <c:v>68.69</c:v>
                </c:pt>
                <c:pt idx="123">
                  <c:v>66.58</c:v>
                </c:pt>
                <c:pt idx="124">
                  <c:v>66.169999999999987</c:v>
                </c:pt>
                <c:pt idx="125">
                  <c:v>63.8</c:v>
                </c:pt>
                <c:pt idx="126">
                  <c:v>63.730000000000011</c:v>
                </c:pt>
                <c:pt idx="127">
                  <c:v>61.93</c:v>
                </c:pt>
                <c:pt idx="128">
                  <c:v>60.82</c:v>
                </c:pt>
                <c:pt idx="129">
                  <c:v>58.92</c:v>
                </c:pt>
                <c:pt idx="130">
                  <c:v>58.8</c:v>
                </c:pt>
                <c:pt idx="131">
                  <c:v>58.35</c:v>
                </c:pt>
                <c:pt idx="132">
                  <c:v>57.4</c:v>
                </c:pt>
                <c:pt idx="133">
                  <c:v>53.21</c:v>
                </c:pt>
                <c:pt idx="134">
                  <c:v>52.67</c:v>
                </c:pt>
                <c:pt idx="135">
                  <c:v>51.99</c:v>
                </c:pt>
                <c:pt idx="136">
                  <c:v>51.3</c:v>
                </c:pt>
                <c:pt idx="137">
                  <c:v>61.77</c:v>
                </c:pt>
                <c:pt idx="138">
                  <c:v>49.85</c:v>
                </c:pt>
                <c:pt idx="139">
                  <c:v>60.47</c:v>
                </c:pt>
                <c:pt idx="140">
                  <c:v>59.21</c:v>
                </c:pt>
                <c:pt idx="141">
                  <c:v>54.03</c:v>
                </c:pt>
                <c:pt idx="142">
                  <c:v>50.160000000000011</c:v>
                </c:pt>
                <c:pt idx="143">
                  <c:v>70.11</c:v>
                </c:pt>
                <c:pt idx="144">
                  <c:v>70.11</c:v>
                </c:pt>
                <c:pt idx="145">
                  <c:v>69.75</c:v>
                </c:pt>
                <c:pt idx="146">
                  <c:v>69.679999999999978</c:v>
                </c:pt>
                <c:pt idx="147">
                  <c:v>69.25</c:v>
                </c:pt>
                <c:pt idx="148">
                  <c:v>66.59</c:v>
                </c:pt>
                <c:pt idx="149">
                  <c:v>64.679999999999978</c:v>
                </c:pt>
                <c:pt idx="150">
                  <c:v>64.55</c:v>
                </c:pt>
                <c:pt idx="151">
                  <c:v>64.48</c:v>
                </c:pt>
                <c:pt idx="152">
                  <c:v>64.22</c:v>
                </c:pt>
                <c:pt idx="153">
                  <c:v>64.149999999999991</c:v>
                </c:pt>
                <c:pt idx="154">
                  <c:v>62.56</c:v>
                </c:pt>
                <c:pt idx="155">
                  <c:v>62.49</c:v>
                </c:pt>
                <c:pt idx="156">
                  <c:v>57.47</c:v>
                </c:pt>
                <c:pt idx="157">
                  <c:v>57.3</c:v>
                </c:pt>
                <c:pt idx="158">
                  <c:v>56.93</c:v>
                </c:pt>
                <c:pt idx="159">
                  <c:v>56.4</c:v>
                </c:pt>
                <c:pt idx="160">
                  <c:v>54.87</c:v>
                </c:pt>
                <c:pt idx="161">
                  <c:v>52.08</c:v>
                </c:pt>
                <c:pt idx="162">
                  <c:v>52.03</c:v>
                </c:pt>
                <c:pt idx="163">
                  <c:v>51.02</c:v>
                </c:pt>
                <c:pt idx="164">
                  <c:v>49.89</c:v>
                </c:pt>
                <c:pt idx="165">
                  <c:v>56.160000000000011</c:v>
                </c:pt>
                <c:pt idx="166">
                  <c:v>64.28</c:v>
                </c:pt>
                <c:pt idx="167">
                  <c:v>61.38</c:v>
                </c:pt>
                <c:pt idx="168">
                  <c:v>54.2</c:v>
                </c:pt>
                <c:pt idx="169">
                  <c:v>72.48</c:v>
                </c:pt>
                <c:pt idx="170">
                  <c:v>72.410000000000025</c:v>
                </c:pt>
                <c:pt idx="171">
                  <c:v>69.75</c:v>
                </c:pt>
                <c:pt idx="172">
                  <c:v>68.819999999999993</c:v>
                </c:pt>
                <c:pt idx="173">
                  <c:v>68.61</c:v>
                </c:pt>
                <c:pt idx="174">
                  <c:v>68.47</c:v>
                </c:pt>
                <c:pt idx="175">
                  <c:v>68.33</c:v>
                </c:pt>
                <c:pt idx="176">
                  <c:v>67.459999999999994</c:v>
                </c:pt>
                <c:pt idx="177">
                  <c:v>67.149999999999991</c:v>
                </c:pt>
                <c:pt idx="178">
                  <c:v>66.25</c:v>
                </c:pt>
                <c:pt idx="179">
                  <c:v>64.040000000000006</c:v>
                </c:pt>
                <c:pt idx="180">
                  <c:v>64.040000000000006</c:v>
                </c:pt>
                <c:pt idx="181">
                  <c:v>63.68</c:v>
                </c:pt>
                <c:pt idx="182">
                  <c:v>62.92</c:v>
                </c:pt>
                <c:pt idx="183">
                  <c:v>62.27</c:v>
                </c:pt>
                <c:pt idx="184">
                  <c:v>62.21</c:v>
                </c:pt>
                <c:pt idx="185">
                  <c:v>61.83</c:v>
                </c:pt>
                <c:pt idx="186">
                  <c:v>61.760000000000012</c:v>
                </c:pt>
                <c:pt idx="187">
                  <c:v>61.7</c:v>
                </c:pt>
                <c:pt idx="188">
                  <c:v>59.98</c:v>
                </c:pt>
                <c:pt idx="189">
                  <c:v>59.61</c:v>
                </c:pt>
                <c:pt idx="190">
                  <c:v>57.92</c:v>
                </c:pt>
                <c:pt idx="191">
                  <c:v>55.91</c:v>
                </c:pt>
                <c:pt idx="192">
                  <c:v>53.660000000000011</c:v>
                </c:pt>
                <c:pt idx="193">
                  <c:v>52.35</c:v>
                </c:pt>
                <c:pt idx="194">
                  <c:v>52.28</c:v>
                </c:pt>
                <c:pt idx="195">
                  <c:v>67.760000000000005</c:v>
                </c:pt>
                <c:pt idx="196">
                  <c:v>53.01</c:v>
                </c:pt>
                <c:pt idx="197">
                  <c:v>50.48</c:v>
                </c:pt>
                <c:pt idx="198">
                  <c:v>70.669999999999987</c:v>
                </c:pt>
                <c:pt idx="199">
                  <c:v>54.620000000000012</c:v>
                </c:pt>
                <c:pt idx="200">
                  <c:v>72.930000000000007</c:v>
                </c:pt>
                <c:pt idx="201">
                  <c:v>72.86</c:v>
                </c:pt>
                <c:pt idx="202">
                  <c:v>72.48</c:v>
                </c:pt>
                <c:pt idx="203">
                  <c:v>72.33</c:v>
                </c:pt>
                <c:pt idx="204">
                  <c:v>72.040000000000006</c:v>
                </c:pt>
                <c:pt idx="205">
                  <c:v>69.930000000000007</c:v>
                </c:pt>
                <c:pt idx="206">
                  <c:v>69.64</c:v>
                </c:pt>
                <c:pt idx="207">
                  <c:v>69.56</c:v>
                </c:pt>
                <c:pt idx="208">
                  <c:v>69.489999999999995</c:v>
                </c:pt>
                <c:pt idx="209">
                  <c:v>68.989999999999995</c:v>
                </c:pt>
                <c:pt idx="210">
                  <c:v>67.39</c:v>
                </c:pt>
                <c:pt idx="211">
                  <c:v>66.910000000000025</c:v>
                </c:pt>
                <c:pt idx="212">
                  <c:v>66.5</c:v>
                </c:pt>
                <c:pt idx="213">
                  <c:v>65.08</c:v>
                </c:pt>
                <c:pt idx="214">
                  <c:v>62.58</c:v>
                </c:pt>
                <c:pt idx="215">
                  <c:v>62.52</c:v>
                </c:pt>
                <c:pt idx="216">
                  <c:v>61.760000000000012</c:v>
                </c:pt>
                <c:pt idx="217">
                  <c:v>60.36</c:v>
                </c:pt>
                <c:pt idx="218">
                  <c:v>60.17</c:v>
                </c:pt>
                <c:pt idx="219">
                  <c:v>59.99</c:v>
                </c:pt>
                <c:pt idx="220">
                  <c:v>58.7</c:v>
                </c:pt>
                <c:pt idx="221">
                  <c:v>55.85</c:v>
                </c:pt>
                <c:pt idx="222">
                  <c:v>55.4</c:v>
                </c:pt>
                <c:pt idx="223">
                  <c:v>55.230000000000011</c:v>
                </c:pt>
                <c:pt idx="224">
                  <c:v>53.42</c:v>
                </c:pt>
                <c:pt idx="225">
                  <c:v>52.01</c:v>
                </c:pt>
                <c:pt idx="226">
                  <c:v>50.95</c:v>
                </c:pt>
                <c:pt idx="227">
                  <c:v>68.179999999999978</c:v>
                </c:pt>
                <c:pt idx="228">
                  <c:v>58.86</c:v>
                </c:pt>
                <c:pt idx="229">
                  <c:v>54.15</c:v>
                </c:pt>
                <c:pt idx="230">
                  <c:v>68.34</c:v>
                </c:pt>
                <c:pt idx="231">
                  <c:v>68.27</c:v>
                </c:pt>
                <c:pt idx="232">
                  <c:v>61.78</c:v>
                </c:pt>
                <c:pt idx="233">
                  <c:v>57.17</c:v>
                </c:pt>
                <c:pt idx="234">
                  <c:v>50.7</c:v>
                </c:pt>
                <c:pt idx="235">
                  <c:v>75.440000000000026</c:v>
                </c:pt>
                <c:pt idx="236">
                  <c:v>75.440000000000026</c:v>
                </c:pt>
                <c:pt idx="237">
                  <c:v>75.440000000000026</c:v>
                </c:pt>
                <c:pt idx="238">
                  <c:v>75.36</c:v>
                </c:pt>
                <c:pt idx="239">
                  <c:v>75.11999999999999</c:v>
                </c:pt>
                <c:pt idx="240">
                  <c:v>74.209999999999994</c:v>
                </c:pt>
                <c:pt idx="241">
                  <c:v>74.2</c:v>
                </c:pt>
                <c:pt idx="242">
                  <c:v>73.13</c:v>
                </c:pt>
                <c:pt idx="243">
                  <c:v>72.92</c:v>
                </c:pt>
                <c:pt idx="244">
                  <c:v>72.349999999999994</c:v>
                </c:pt>
                <c:pt idx="245">
                  <c:v>72.349999999999994</c:v>
                </c:pt>
                <c:pt idx="246">
                  <c:v>72.27</c:v>
                </c:pt>
                <c:pt idx="247">
                  <c:v>72.05</c:v>
                </c:pt>
                <c:pt idx="248">
                  <c:v>71.38</c:v>
                </c:pt>
                <c:pt idx="249">
                  <c:v>71.38</c:v>
                </c:pt>
                <c:pt idx="250">
                  <c:v>69.540000000000006</c:v>
                </c:pt>
                <c:pt idx="251">
                  <c:v>69.319999999999993</c:v>
                </c:pt>
                <c:pt idx="252">
                  <c:v>67.02</c:v>
                </c:pt>
                <c:pt idx="253">
                  <c:v>66.669999999999987</c:v>
                </c:pt>
                <c:pt idx="254">
                  <c:v>66.53</c:v>
                </c:pt>
                <c:pt idx="255">
                  <c:v>66.53</c:v>
                </c:pt>
                <c:pt idx="256">
                  <c:v>66.06</c:v>
                </c:pt>
                <c:pt idx="257">
                  <c:v>64.319999999999993</c:v>
                </c:pt>
                <c:pt idx="258">
                  <c:v>63.99</c:v>
                </c:pt>
                <c:pt idx="259">
                  <c:v>63.8</c:v>
                </c:pt>
                <c:pt idx="260">
                  <c:v>62.7</c:v>
                </c:pt>
                <c:pt idx="261">
                  <c:v>60.8</c:v>
                </c:pt>
                <c:pt idx="262">
                  <c:v>60.49</c:v>
                </c:pt>
                <c:pt idx="263">
                  <c:v>60.17</c:v>
                </c:pt>
                <c:pt idx="264">
                  <c:v>60.11</c:v>
                </c:pt>
                <c:pt idx="265">
                  <c:v>58.63</c:v>
                </c:pt>
                <c:pt idx="266">
                  <c:v>57.09</c:v>
                </c:pt>
                <c:pt idx="267">
                  <c:v>55.95</c:v>
                </c:pt>
                <c:pt idx="268">
                  <c:v>55.55</c:v>
                </c:pt>
                <c:pt idx="269">
                  <c:v>53.7</c:v>
                </c:pt>
                <c:pt idx="270">
                  <c:v>53.32</c:v>
                </c:pt>
                <c:pt idx="271">
                  <c:v>52.27</c:v>
                </c:pt>
                <c:pt idx="272">
                  <c:v>76.2</c:v>
                </c:pt>
                <c:pt idx="273">
                  <c:v>76.09</c:v>
                </c:pt>
                <c:pt idx="274">
                  <c:v>73.61999999999999</c:v>
                </c:pt>
                <c:pt idx="275">
                  <c:v>72.179999999999978</c:v>
                </c:pt>
                <c:pt idx="276">
                  <c:v>67.510000000000005</c:v>
                </c:pt>
                <c:pt idx="277">
                  <c:v>56.59</c:v>
                </c:pt>
                <c:pt idx="278">
                  <c:v>54.56</c:v>
                </c:pt>
                <c:pt idx="279">
                  <c:v>50.190000000000012</c:v>
                </c:pt>
                <c:pt idx="280">
                  <c:v>72.540000000000006</c:v>
                </c:pt>
                <c:pt idx="281">
                  <c:v>64.790000000000006</c:v>
                </c:pt>
                <c:pt idx="282">
                  <c:v>61.55</c:v>
                </c:pt>
                <c:pt idx="283">
                  <c:v>52.94</c:v>
                </c:pt>
                <c:pt idx="284">
                  <c:v>52.61</c:v>
                </c:pt>
                <c:pt idx="285">
                  <c:v>76.540000000000006</c:v>
                </c:pt>
                <c:pt idx="286">
                  <c:v>72.709999999999994</c:v>
                </c:pt>
                <c:pt idx="287">
                  <c:v>71.430000000000007</c:v>
                </c:pt>
                <c:pt idx="288">
                  <c:v>51.720000000000013</c:v>
                </c:pt>
                <c:pt idx="289">
                  <c:v>66.14</c:v>
                </c:pt>
                <c:pt idx="290">
                  <c:v>62.14</c:v>
                </c:pt>
                <c:pt idx="291">
                  <c:v>60.67</c:v>
                </c:pt>
                <c:pt idx="292">
                  <c:v>59.220000000000013</c:v>
                </c:pt>
                <c:pt idx="293">
                  <c:v>54.690000000000012</c:v>
                </c:pt>
                <c:pt idx="294">
                  <c:v>77.459999999999994</c:v>
                </c:pt>
                <c:pt idx="295">
                  <c:v>76.669999999999987</c:v>
                </c:pt>
                <c:pt idx="296">
                  <c:v>76.669999999999987</c:v>
                </c:pt>
                <c:pt idx="297">
                  <c:v>74.349999999999994</c:v>
                </c:pt>
                <c:pt idx="298">
                  <c:v>73.819999999999993</c:v>
                </c:pt>
                <c:pt idx="299">
                  <c:v>72.790000000000006</c:v>
                </c:pt>
                <c:pt idx="300">
                  <c:v>71.47</c:v>
                </c:pt>
                <c:pt idx="301">
                  <c:v>71.25</c:v>
                </c:pt>
                <c:pt idx="302">
                  <c:v>70.739999999999995</c:v>
                </c:pt>
                <c:pt idx="303">
                  <c:v>69.97</c:v>
                </c:pt>
                <c:pt idx="304">
                  <c:v>69.83</c:v>
                </c:pt>
                <c:pt idx="305">
                  <c:v>69.75</c:v>
                </c:pt>
                <c:pt idx="306">
                  <c:v>69.679999999999978</c:v>
                </c:pt>
                <c:pt idx="307">
                  <c:v>69.179999999999978</c:v>
                </c:pt>
                <c:pt idx="308">
                  <c:v>67.88</c:v>
                </c:pt>
                <c:pt idx="309">
                  <c:v>67.599999999999994</c:v>
                </c:pt>
                <c:pt idx="310">
                  <c:v>67.11</c:v>
                </c:pt>
                <c:pt idx="311">
                  <c:v>66.84</c:v>
                </c:pt>
                <c:pt idx="312">
                  <c:v>64.48</c:v>
                </c:pt>
                <c:pt idx="313">
                  <c:v>63.56</c:v>
                </c:pt>
                <c:pt idx="314">
                  <c:v>63.49</c:v>
                </c:pt>
                <c:pt idx="315">
                  <c:v>63.49</c:v>
                </c:pt>
                <c:pt idx="316">
                  <c:v>62.08</c:v>
                </c:pt>
                <c:pt idx="317">
                  <c:v>61.96</c:v>
                </c:pt>
                <c:pt idx="318">
                  <c:v>60.77</c:v>
                </c:pt>
                <c:pt idx="319">
                  <c:v>59.9</c:v>
                </c:pt>
                <c:pt idx="320">
                  <c:v>59.59</c:v>
                </c:pt>
                <c:pt idx="321">
                  <c:v>58.51</c:v>
                </c:pt>
                <c:pt idx="322">
                  <c:v>57.660000000000011</c:v>
                </c:pt>
                <c:pt idx="323">
                  <c:v>55.84</c:v>
                </c:pt>
                <c:pt idx="324">
                  <c:v>55.27</c:v>
                </c:pt>
                <c:pt idx="325">
                  <c:v>53.95</c:v>
                </c:pt>
                <c:pt idx="326">
                  <c:v>53.35</c:v>
                </c:pt>
                <c:pt idx="327">
                  <c:v>50.24</c:v>
                </c:pt>
                <c:pt idx="328">
                  <c:v>50.2</c:v>
                </c:pt>
                <c:pt idx="329">
                  <c:v>50.04</c:v>
                </c:pt>
                <c:pt idx="330">
                  <c:v>49.94</c:v>
                </c:pt>
                <c:pt idx="331">
                  <c:v>73.83</c:v>
                </c:pt>
                <c:pt idx="332">
                  <c:v>73.83</c:v>
                </c:pt>
                <c:pt idx="333">
                  <c:v>72.22</c:v>
                </c:pt>
                <c:pt idx="334">
                  <c:v>71.819999999999993</c:v>
                </c:pt>
                <c:pt idx="335">
                  <c:v>67.149999999999991</c:v>
                </c:pt>
                <c:pt idx="336">
                  <c:v>58.01</c:v>
                </c:pt>
                <c:pt idx="337">
                  <c:v>75.72</c:v>
                </c:pt>
                <c:pt idx="338">
                  <c:v>72.410000000000025</c:v>
                </c:pt>
                <c:pt idx="339">
                  <c:v>58.260000000000012</c:v>
                </c:pt>
                <c:pt idx="340">
                  <c:v>50.32</c:v>
                </c:pt>
                <c:pt idx="341">
                  <c:v>76.81</c:v>
                </c:pt>
                <c:pt idx="342">
                  <c:v>63.21</c:v>
                </c:pt>
                <c:pt idx="343">
                  <c:v>77.69</c:v>
                </c:pt>
                <c:pt idx="344">
                  <c:v>77.13</c:v>
                </c:pt>
                <c:pt idx="345">
                  <c:v>77.13</c:v>
                </c:pt>
                <c:pt idx="346">
                  <c:v>77.05</c:v>
                </c:pt>
                <c:pt idx="347">
                  <c:v>76.739999999999995</c:v>
                </c:pt>
                <c:pt idx="348">
                  <c:v>76.739999999999995</c:v>
                </c:pt>
                <c:pt idx="349">
                  <c:v>76.36</c:v>
                </c:pt>
                <c:pt idx="350">
                  <c:v>76.22</c:v>
                </c:pt>
                <c:pt idx="351">
                  <c:v>75.88</c:v>
                </c:pt>
                <c:pt idx="352">
                  <c:v>75.349999999999994</c:v>
                </c:pt>
                <c:pt idx="353">
                  <c:v>75.11999999999999</c:v>
                </c:pt>
                <c:pt idx="354">
                  <c:v>75.040000000000006</c:v>
                </c:pt>
                <c:pt idx="355">
                  <c:v>75.040000000000006</c:v>
                </c:pt>
                <c:pt idx="356">
                  <c:v>75.040000000000006</c:v>
                </c:pt>
                <c:pt idx="357">
                  <c:v>75.040000000000006</c:v>
                </c:pt>
                <c:pt idx="358">
                  <c:v>74.97</c:v>
                </c:pt>
                <c:pt idx="359">
                  <c:v>74.959999999999994</c:v>
                </c:pt>
                <c:pt idx="360">
                  <c:v>74.5</c:v>
                </c:pt>
                <c:pt idx="361">
                  <c:v>73.669999999999987</c:v>
                </c:pt>
                <c:pt idx="362">
                  <c:v>72.86</c:v>
                </c:pt>
                <c:pt idx="363">
                  <c:v>72.709999999999994</c:v>
                </c:pt>
                <c:pt idx="364">
                  <c:v>72.56</c:v>
                </c:pt>
                <c:pt idx="365">
                  <c:v>72.48</c:v>
                </c:pt>
                <c:pt idx="366">
                  <c:v>69.89</c:v>
                </c:pt>
                <c:pt idx="367">
                  <c:v>69.38</c:v>
                </c:pt>
                <c:pt idx="368">
                  <c:v>69.169999999999987</c:v>
                </c:pt>
                <c:pt idx="369">
                  <c:v>68</c:v>
                </c:pt>
                <c:pt idx="370">
                  <c:v>67.510000000000005</c:v>
                </c:pt>
                <c:pt idx="371">
                  <c:v>67.440000000000026</c:v>
                </c:pt>
                <c:pt idx="372">
                  <c:v>67.02</c:v>
                </c:pt>
                <c:pt idx="373">
                  <c:v>64.819999999999993</c:v>
                </c:pt>
                <c:pt idx="374">
                  <c:v>63.56</c:v>
                </c:pt>
                <c:pt idx="375">
                  <c:v>62.7</c:v>
                </c:pt>
                <c:pt idx="376">
                  <c:v>62.7</c:v>
                </c:pt>
                <c:pt idx="377">
                  <c:v>60.78</c:v>
                </c:pt>
                <c:pt idx="378">
                  <c:v>60.71</c:v>
                </c:pt>
                <c:pt idx="379">
                  <c:v>60.15</c:v>
                </c:pt>
                <c:pt idx="380">
                  <c:v>60.09</c:v>
                </c:pt>
                <c:pt idx="381">
                  <c:v>59.3</c:v>
                </c:pt>
                <c:pt idx="382">
                  <c:v>56.04</c:v>
                </c:pt>
                <c:pt idx="383">
                  <c:v>54.99</c:v>
                </c:pt>
                <c:pt idx="384">
                  <c:v>53.27</c:v>
                </c:pt>
                <c:pt idx="385">
                  <c:v>52.68</c:v>
                </c:pt>
                <c:pt idx="386">
                  <c:v>52.52</c:v>
                </c:pt>
                <c:pt idx="387">
                  <c:v>50.96</c:v>
                </c:pt>
                <c:pt idx="388">
                  <c:v>50.91</c:v>
                </c:pt>
                <c:pt idx="389">
                  <c:v>50.190000000000012</c:v>
                </c:pt>
                <c:pt idx="390">
                  <c:v>50.02</c:v>
                </c:pt>
                <c:pt idx="391">
                  <c:v>49.97</c:v>
                </c:pt>
                <c:pt idx="392">
                  <c:v>49.92</c:v>
                </c:pt>
                <c:pt idx="393">
                  <c:v>49.92</c:v>
                </c:pt>
                <c:pt idx="394">
                  <c:v>63.38</c:v>
                </c:pt>
                <c:pt idx="395">
                  <c:v>76.52</c:v>
                </c:pt>
                <c:pt idx="396">
                  <c:v>72.27</c:v>
                </c:pt>
                <c:pt idx="397">
                  <c:v>72.02</c:v>
                </c:pt>
                <c:pt idx="398">
                  <c:v>63.87</c:v>
                </c:pt>
                <c:pt idx="399">
                  <c:v>63.220000000000013</c:v>
                </c:pt>
                <c:pt idx="400">
                  <c:v>59.71</c:v>
                </c:pt>
                <c:pt idx="401">
                  <c:v>59.09</c:v>
                </c:pt>
                <c:pt idx="402">
                  <c:v>52.34</c:v>
                </c:pt>
                <c:pt idx="403">
                  <c:v>52.18</c:v>
                </c:pt>
                <c:pt idx="404">
                  <c:v>49.97</c:v>
                </c:pt>
                <c:pt idx="405">
                  <c:v>72.739999999999995</c:v>
                </c:pt>
                <c:pt idx="406">
                  <c:v>72.52</c:v>
                </c:pt>
                <c:pt idx="407">
                  <c:v>65.649999999999991</c:v>
                </c:pt>
                <c:pt idx="408">
                  <c:v>78.28</c:v>
                </c:pt>
                <c:pt idx="409">
                  <c:v>73.06</c:v>
                </c:pt>
                <c:pt idx="410">
                  <c:v>67.13</c:v>
                </c:pt>
                <c:pt idx="411">
                  <c:v>60.8</c:v>
                </c:pt>
                <c:pt idx="412">
                  <c:v>50.67</c:v>
                </c:pt>
                <c:pt idx="413">
                  <c:v>72.540000000000006</c:v>
                </c:pt>
                <c:pt idx="414">
                  <c:v>71.8</c:v>
                </c:pt>
                <c:pt idx="415">
                  <c:v>80.5</c:v>
                </c:pt>
                <c:pt idx="416">
                  <c:v>80.5</c:v>
                </c:pt>
                <c:pt idx="417">
                  <c:v>80.25</c:v>
                </c:pt>
                <c:pt idx="418">
                  <c:v>80.16</c:v>
                </c:pt>
                <c:pt idx="419">
                  <c:v>80</c:v>
                </c:pt>
                <c:pt idx="420">
                  <c:v>80</c:v>
                </c:pt>
                <c:pt idx="421">
                  <c:v>77.81</c:v>
                </c:pt>
                <c:pt idx="422">
                  <c:v>77.649999999999991</c:v>
                </c:pt>
                <c:pt idx="423">
                  <c:v>77.33</c:v>
                </c:pt>
                <c:pt idx="424">
                  <c:v>76.61</c:v>
                </c:pt>
                <c:pt idx="425">
                  <c:v>76.459999999999994</c:v>
                </c:pt>
                <c:pt idx="426">
                  <c:v>76.3</c:v>
                </c:pt>
                <c:pt idx="427">
                  <c:v>76.28</c:v>
                </c:pt>
                <c:pt idx="428">
                  <c:v>75</c:v>
                </c:pt>
                <c:pt idx="429">
                  <c:v>74.73</c:v>
                </c:pt>
                <c:pt idx="430">
                  <c:v>74.649999999999991</c:v>
                </c:pt>
                <c:pt idx="431">
                  <c:v>74.569999999999993</c:v>
                </c:pt>
                <c:pt idx="432">
                  <c:v>74.42</c:v>
                </c:pt>
                <c:pt idx="433">
                  <c:v>74.42</c:v>
                </c:pt>
                <c:pt idx="434">
                  <c:v>74.11</c:v>
                </c:pt>
                <c:pt idx="435">
                  <c:v>73.8</c:v>
                </c:pt>
                <c:pt idx="436">
                  <c:v>73.58</c:v>
                </c:pt>
                <c:pt idx="437">
                  <c:v>72.33</c:v>
                </c:pt>
                <c:pt idx="438">
                  <c:v>71.66</c:v>
                </c:pt>
                <c:pt idx="439">
                  <c:v>70.77</c:v>
                </c:pt>
                <c:pt idx="440">
                  <c:v>70.08</c:v>
                </c:pt>
                <c:pt idx="441">
                  <c:v>69.930000000000007</c:v>
                </c:pt>
                <c:pt idx="442">
                  <c:v>69.790000000000006</c:v>
                </c:pt>
                <c:pt idx="443">
                  <c:v>67.149999999999991</c:v>
                </c:pt>
                <c:pt idx="444">
                  <c:v>67.149999999999991</c:v>
                </c:pt>
                <c:pt idx="445">
                  <c:v>66.86999999999999</c:v>
                </c:pt>
                <c:pt idx="446">
                  <c:v>66.81</c:v>
                </c:pt>
                <c:pt idx="447">
                  <c:v>66.05</c:v>
                </c:pt>
                <c:pt idx="448">
                  <c:v>65.98</c:v>
                </c:pt>
                <c:pt idx="449">
                  <c:v>65.98</c:v>
                </c:pt>
                <c:pt idx="450">
                  <c:v>65.98</c:v>
                </c:pt>
                <c:pt idx="451">
                  <c:v>65.92</c:v>
                </c:pt>
                <c:pt idx="452">
                  <c:v>65.849999999999994</c:v>
                </c:pt>
                <c:pt idx="453">
                  <c:v>65.849999999999994</c:v>
                </c:pt>
                <c:pt idx="454">
                  <c:v>65.849999999999994</c:v>
                </c:pt>
                <c:pt idx="455">
                  <c:v>65.849999999999994</c:v>
                </c:pt>
                <c:pt idx="456">
                  <c:v>65.78</c:v>
                </c:pt>
                <c:pt idx="457">
                  <c:v>63.05</c:v>
                </c:pt>
                <c:pt idx="458">
                  <c:v>62.42</c:v>
                </c:pt>
                <c:pt idx="459">
                  <c:v>61.65</c:v>
                </c:pt>
                <c:pt idx="460">
                  <c:v>61.52</c:v>
                </c:pt>
                <c:pt idx="461">
                  <c:v>61.52</c:v>
                </c:pt>
                <c:pt idx="462">
                  <c:v>60.89</c:v>
                </c:pt>
                <c:pt idx="463">
                  <c:v>59.660000000000011</c:v>
                </c:pt>
                <c:pt idx="464">
                  <c:v>59.06</c:v>
                </c:pt>
                <c:pt idx="465">
                  <c:v>58.64</c:v>
                </c:pt>
                <c:pt idx="466">
                  <c:v>56.81</c:v>
                </c:pt>
                <c:pt idx="467">
                  <c:v>55.65</c:v>
                </c:pt>
                <c:pt idx="468">
                  <c:v>55.54</c:v>
                </c:pt>
                <c:pt idx="469">
                  <c:v>55.54</c:v>
                </c:pt>
                <c:pt idx="470">
                  <c:v>52.57</c:v>
                </c:pt>
                <c:pt idx="471">
                  <c:v>52.41</c:v>
                </c:pt>
                <c:pt idx="472">
                  <c:v>51.46</c:v>
                </c:pt>
                <c:pt idx="473">
                  <c:v>51.25</c:v>
                </c:pt>
                <c:pt idx="474">
                  <c:v>51.04</c:v>
                </c:pt>
                <c:pt idx="475">
                  <c:v>50.620000000000012</c:v>
                </c:pt>
                <c:pt idx="476">
                  <c:v>75.569999999999993</c:v>
                </c:pt>
                <c:pt idx="477">
                  <c:v>70</c:v>
                </c:pt>
                <c:pt idx="478">
                  <c:v>59.21</c:v>
                </c:pt>
                <c:pt idx="479">
                  <c:v>57.190000000000012</c:v>
                </c:pt>
                <c:pt idx="480">
                  <c:v>50.190000000000012</c:v>
                </c:pt>
                <c:pt idx="481">
                  <c:v>81.069999999999993</c:v>
                </c:pt>
                <c:pt idx="482">
                  <c:v>57.84</c:v>
                </c:pt>
                <c:pt idx="483">
                  <c:v>56.61</c:v>
                </c:pt>
                <c:pt idx="484">
                  <c:v>52.85</c:v>
                </c:pt>
                <c:pt idx="485">
                  <c:v>78.569999999999993</c:v>
                </c:pt>
                <c:pt idx="486">
                  <c:v>74.78</c:v>
                </c:pt>
                <c:pt idx="487">
                  <c:v>72.08</c:v>
                </c:pt>
                <c:pt idx="488">
                  <c:v>71.78</c:v>
                </c:pt>
                <c:pt idx="489">
                  <c:v>70.69</c:v>
                </c:pt>
                <c:pt idx="490">
                  <c:v>58.08</c:v>
                </c:pt>
                <c:pt idx="491">
                  <c:v>56.68</c:v>
                </c:pt>
                <c:pt idx="492">
                  <c:v>52.8</c:v>
                </c:pt>
                <c:pt idx="493">
                  <c:v>50.57</c:v>
                </c:pt>
                <c:pt idx="494">
                  <c:v>78.98</c:v>
                </c:pt>
                <c:pt idx="495">
                  <c:v>76.3</c:v>
                </c:pt>
                <c:pt idx="496">
                  <c:v>75.36</c:v>
                </c:pt>
                <c:pt idx="497">
                  <c:v>71.42</c:v>
                </c:pt>
                <c:pt idx="498">
                  <c:v>66.03</c:v>
                </c:pt>
                <c:pt idx="499">
                  <c:v>56.8</c:v>
                </c:pt>
                <c:pt idx="500">
                  <c:v>80.98</c:v>
                </c:pt>
                <c:pt idx="501">
                  <c:v>80.63</c:v>
                </c:pt>
                <c:pt idx="502">
                  <c:v>80.63</c:v>
                </c:pt>
                <c:pt idx="503">
                  <c:v>80.63</c:v>
                </c:pt>
                <c:pt idx="504">
                  <c:v>80.63</c:v>
                </c:pt>
                <c:pt idx="505">
                  <c:v>80.540000000000006</c:v>
                </c:pt>
                <c:pt idx="506">
                  <c:v>80.05</c:v>
                </c:pt>
                <c:pt idx="507">
                  <c:v>79.72</c:v>
                </c:pt>
                <c:pt idx="508">
                  <c:v>79.55</c:v>
                </c:pt>
                <c:pt idx="509">
                  <c:v>79.47</c:v>
                </c:pt>
                <c:pt idx="510">
                  <c:v>78.040000000000006</c:v>
                </c:pt>
                <c:pt idx="511">
                  <c:v>77.88</c:v>
                </c:pt>
                <c:pt idx="512">
                  <c:v>77.8</c:v>
                </c:pt>
                <c:pt idx="513">
                  <c:v>75.83</c:v>
                </c:pt>
                <c:pt idx="514">
                  <c:v>75.760000000000005</c:v>
                </c:pt>
                <c:pt idx="515">
                  <c:v>75.599999999999994</c:v>
                </c:pt>
                <c:pt idx="516">
                  <c:v>75.209999999999994</c:v>
                </c:pt>
                <c:pt idx="517">
                  <c:v>75.13</c:v>
                </c:pt>
                <c:pt idx="518">
                  <c:v>75.05</c:v>
                </c:pt>
                <c:pt idx="519">
                  <c:v>75.05</c:v>
                </c:pt>
                <c:pt idx="520">
                  <c:v>74.89</c:v>
                </c:pt>
                <c:pt idx="521">
                  <c:v>74.58</c:v>
                </c:pt>
                <c:pt idx="522">
                  <c:v>74.510000000000005</c:v>
                </c:pt>
                <c:pt idx="523">
                  <c:v>74.2</c:v>
                </c:pt>
                <c:pt idx="524">
                  <c:v>73.52</c:v>
                </c:pt>
                <c:pt idx="525">
                  <c:v>72.900000000000006</c:v>
                </c:pt>
                <c:pt idx="526">
                  <c:v>72.52</c:v>
                </c:pt>
                <c:pt idx="527">
                  <c:v>70.06</c:v>
                </c:pt>
                <c:pt idx="528">
                  <c:v>69.760000000000005</c:v>
                </c:pt>
                <c:pt idx="529">
                  <c:v>69.55</c:v>
                </c:pt>
                <c:pt idx="530">
                  <c:v>69.55</c:v>
                </c:pt>
                <c:pt idx="531">
                  <c:v>69.47</c:v>
                </c:pt>
                <c:pt idx="532">
                  <c:v>69.040000000000006</c:v>
                </c:pt>
                <c:pt idx="533">
                  <c:v>68.69</c:v>
                </c:pt>
                <c:pt idx="534">
                  <c:v>68.55</c:v>
                </c:pt>
                <c:pt idx="535">
                  <c:v>67.940000000000026</c:v>
                </c:pt>
                <c:pt idx="536">
                  <c:v>67.86999999999999</c:v>
                </c:pt>
                <c:pt idx="537">
                  <c:v>67.59</c:v>
                </c:pt>
                <c:pt idx="538">
                  <c:v>67.099999999999994</c:v>
                </c:pt>
                <c:pt idx="539">
                  <c:v>64.040000000000006</c:v>
                </c:pt>
                <c:pt idx="540">
                  <c:v>63.91</c:v>
                </c:pt>
                <c:pt idx="541">
                  <c:v>63.85</c:v>
                </c:pt>
                <c:pt idx="542">
                  <c:v>63.59</c:v>
                </c:pt>
                <c:pt idx="543">
                  <c:v>63.03</c:v>
                </c:pt>
                <c:pt idx="544">
                  <c:v>62.9</c:v>
                </c:pt>
                <c:pt idx="545">
                  <c:v>61.74</c:v>
                </c:pt>
                <c:pt idx="546">
                  <c:v>61.07</c:v>
                </c:pt>
                <c:pt idx="547">
                  <c:v>60.27</c:v>
                </c:pt>
                <c:pt idx="548">
                  <c:v>52.660000000000011</c:v>
                </c:pt>
                <c:pt idx="549">
                  <c:v>51.14</c:v>
                </c:pt>
                <c:pt idx="550">
                  <c:v>50.260000000000012</c:v>
                </c:pt>
                <c:pt idx="551">
                  <c:v>50.11</c:v>
                </c:pt>
                <c:pt idx="552">
                  <c:v>69.440000000000026</c:v>
                </c:pt>
                <c:pt idx="553">
                  <c:v>67.59</c:v>
                </c:pt>
                <c:pt idx="554">
                  <c:v>80.790000000000006</c:v>
                </c:pt>
                <c:pt idx="555">
                  <c:v>80.55</c:v>
                </c:pt>
                <c:pt idx="556">
                  <c:v>78.510000000000005</c:v>
                </c:pt>
                <c:pt idx="557">
                  <c:v>76.709999999999994</c:v>
                </c:pt>
                <c:pt idx="558">
                  <c:v>73.430000000000007</c:v>
                </c:pt>
                <c:pt idx="559">
                  <c:v>65.72</c:v>
                </c:pt>
                <c:pt idx="560">
                  <c:v>60.3</c:v>
                </c:pt>
                <c:pt idx="561">
                  <c:v>54.760000000000012</c:v>
                </c:pt>
                <c:pt idx="562">
                  <c:v>53.5</c:v>
                </c:pt>
                <c:pt idx="563">
                  <c:v>53.27</c:v>
                </c:pt>
                <c:pt idx="564">
                  <c:v>81.22</c:v>
                </c:pt>
                <c:pt idx="565">
                  <c:v>80.48</c:v>
                </c:pt>
                <c:pt idx="566">
                  <c:v>78.819999999999993</c:v>
                </c:pt>
                <c:pt idx="567">
                  <c:v>78.739999999999995</c:v>
                </c:pt>
                <c:pt idx="568">
                  <c:v>77.400000000000006</c:v>
                </c:pt>
                <c:pt idx="569">
                  <c:v>76.239999999999995</c:v>
                </c:pt>
                <c:pt idx="570">
                  <c:v>74.34</c:v>
                </c:pt>
                <c:pt idx="571">
                  <c:v>72.819999999999993</c:v>
                </c:pt>
                <c:pt idx="572">
                  <c:v>72.75</c:v>
                </c:pt>
                <c:pt idx="573">
                  <c:v>68.89</c:v>
                </c:pt>
                <c:pt idx="574">
                  <c:v>59.92</c:v>
                </c:pt>
                <c:pt idx="575">
                  <c:v>55.07</c:v>
                </c:pt>
                <c:pt idx="576">
                  <c:v>52.27</c:v>
                </c:pt>
                <c:pt idx="577">
                  <c:v>82.240000000000023</c:v>
                </c:pt>
                <c:pt idx="578">
                  <c:v>82.07</c:v>
                </c:pt>
                <c:pt idx="579">
                  <c:v>80.53</c:v>
                </c:pt>
                <c:pt idx="580">
                  <c:v>80.11</c:v>
                </c:pt>
                <c:pt idx="581">
                  <c:v>80.11</c:v>
                </c:pt>
                <c:pt idx="582">
                  <c:v>79.38</c:v>
                </c:pt>
                <c:pt idx="583">
                  <c:v>77.8</c:v>
                </c:pt>
                <c:pt idx="584">
                  <c:v>77.8</c:v>
                </c:pt>
                <c:pt idx="585">
                  <c:v>77.66</c:v>
                </c:pt>
                <c:pt idx="586">
                  <c:v>77.48</c:v>
                </c:pt>
                <c:pt idx="587">
                  <c:v>77.48</c:v>
                </c:pt>
                <c:pt idx="588">
                  <c:v>76.760000000000005</c:v>
                </c:pt>
                <c:pt idx="589">
                  <c:v>76.599999999999994</c:v>
                </c:pt>
                <c:pt idx="590">
                  <c:v>75.38</c:v>
                </c:pt>
                <c:pt idx="591">
                  <c:v>75.38</c:v>
                </c:pt>
                <c:pt idx="592">
                  <c:v>73.930000000000007</c:v>
                </c:pt>
                <c:pt idx="593">
                  <c:v>73.849999999999994</c:v>
                </c:pt>
                <c:pt idx="594">
                  <c:v>73.169999999999987</c:v>
                </c:pt>
                <c:pt idx="595">
                  <c:v>72.86999999999999</c:v>
                </c:pt>
                <c:pt idx="596">
                  <c:v>72.649999999999991</c:v>
                </c:pt>
                <c:pt idx="597">
                  <c:v>71.97</c:v>
                </c:pt>
                <c:pt idx="598">
                  <c:v>71.75</c:v>
                </c:pt>
                <c:pt idx="599">
                  <c:v>69.98</c:v>
                </c:pt>
                <c:pt idx="600">
                  <c:v>68.7</c:v>
                </c:pt>
                <c:pt idx="601">
                  <c:v>67.39</c:v>
                </c:pt>
                <c:pt idx="602">
                  <c:v>66.900000000000006</c:v>
                </c:pt>
                <c:pt idx="603">
                  <c:v>66.760000000000005</c:v>
                </c:pt>
                <c:pt idx="604">
                  <c:v>66.7</c:v>
                </c:pt>
                <c:pt idx="605">
                  <c:v>66.63</c:v>
                </c:pt>
                <c:pt idx="606">
                  <c:v>66.149999999999991</c:v>
                </c:pt>
                <c:pt idx="607">
                  <c:v>66.149999999999991</c:v>
                </c:pt>
                <c:pt idx="608">
                  <c:v>65.88</c:v>
                </c:pt>
                <c:pt idx="609">
                  <c:v>64.989999999999995</c:v>
                </c:pt>
                <c:pt idx="610">
                  <c:v>64.989999999999995</c:v>
                </c:pt>
                <c:pt idx="611">
                  <c:v>64.16</c:v>
                </c:pt>
                <c:pt idx="612">
                  <c:v>63.54</c:v>
                </c:pt>
                <c:pt idx="613">
                  <c:v>63.14</c:v>
                </c:pt>
                <c:pt idx="614">
                  <c:v>61.99</c:v>
                </c:pt>
                <c:pt idx="615">
                  <c:v>61.68</c:v>
                </c:pt>
                <c:pt idx="616">
                  <c:v>61.14</c:v>
                </c:pt>
                <c:pt idx="617">
                  <c:v>61.01</c:v>
                </c:pt>
                <c:pt idx="618">
                  <c:v>60.91</c:v>
                </c:pt>
                <c:pt idx="619">
                  <c:v>60.660000000000011</c:v>
                </c:pt>
                <c:pt idx="620">
                  <c:v>60.260000000000012</c:v>
                </c:pt>
                <c:pt idx="621">
                  <c:v>57.51</c:v>
                </c:pt>
                <c:pt idx="622">
                  <c:v>55.43</c:v>
                </c:pt>
                <c:pt idx="623">
                  <c:v>55.2</c:v>
                </c:pt>
                <c:pt idx="624">
                  <c:v>54.760000000000012</c:v>
                </c:pt>
                <c:pt idx="625">
                  <c:v>54.59</c:v>
                </c:pt>
                <c:pt idx="626">
                  <c:v>52.6</c:v>
                </c:pt>
                <c:pt idx="627">
                  <c:v>49.760000000000012</c:v>
                </c:pt>
                <c:pt idx="628">
                  <c:v>73.099999999999994</c:v>
                </c:pt>
                <c:pt idx="629">
                  <c:v>72.209999999999994</c:v>
                </c:pt>
                <c:pt idx="630">
                  <c:v>68.010000000000005</c:v>
                </c:pt>
                <c:pt idx="631">
                  <c:v>64.92</c:v>
                </c:pt>
                <c:pt idx="632">
                  <c:v>51.660000000000011</c:v>
                </c:pt>
                <c:pt idx="633">
                  <c:v>77.2</c:v>
                </c:pt>
                <c:pt idx="634">
                  <c:v>72.8</c:v>
                </c:pt>
                <c:pt idx="635">
                  <c:v>67.319999999999993</c:v>
                </c:pt>
                <c:pt idx="636">
                  <c:v>65.08</c:v>
                </c:pt>
                <c:pt idx="637">
                  <c:v>62.74</c:v>
                </c:pt>
                <c:pt idx="638">
                  <c:v>54.93</c:v>
                </c:pt>
                <c:pt idx="639">
                  <c:v>53.93</c:v>
                </c:pt>
                <c:pt idx="640">
                  <c:v>78.81</c:v>
                </c:pt>
                <c:pt idx="641">
                  <c:v>61.99</c:v>
                </c:pt>
                <c:pt idx="642">
                  <c:v>55.6</c:v>
                </c:pt>
                <c:pt idx="643">
                  <c:v>78</c:v>
                </c:pt>
                <c:pt idx="644">
                  <c:v>72.649999999999991</c:v>
                </c:pt>
                <c:pt idx="645">
                  <c:v>63.28</c:v>
                </c:pt>
                <c:pt idx="646">
                  <c:v>55.95</c:v>
                </c:pt>
                <c:pt idx="647">
                  <c:v>52.84</c:v>
                </c:pt>
                <c:pt idx="648">
                  <c:v>85.13</c:v>
                </c:pt>
                <c:pt idx="649">
                  <c:v>85.13</c:v>
                </c:pt>
                <c:pt idx="650">
                  <c:v>85.04</c:v>
                </c:pt>
                <c:pt idx="651">
                  <c:v>80.53</c:v>
                </c:pt>
                <c:pt idx="652">
                  <c:v>80.28</c:v>
                </c:pt>
                <c:pt idx="653">
                  <c:v>80.11999999999999</c:v>
                </c:pt>
                <c:pt idx="654">
                  <c:v>80.040000000000006</c:v>
                </c:pt>
                <c:pt idx="655">
                  <c:v>77.97</c:v>
                </c:pt>
                <c:pt idx="656">
                  <c:v>77.89</c:v>
                </c:pt>
                <c:pt idx="657">
                  <c:v>77.73</c:v>
                </c:pt>
                <c:pt idx="658">
                  <c:v>77.489999999999995</c:v>
                </c:pt>
                <c:pt idx="659">
                  <c:v>77.169999999999987</c:v>
                </c:pt>
                <c:pt idx="660">
                  <c:v>75.8</c:v>
                </c:pt>
                <c:pt idx="661">
                  <c:v>75.33</c:v>
                </c:pt>
                <c:pt idx="662">
                  <c:v>75.25</c:v>
                </c:pt>
                <c:pt idx="663">
                  <c:v>75.25</c:v>
                </c:pt>
                <c:pt idx="664">
                  <c:v>75.25</c:v>
                </c:pt>
                <c:pt idx="665">
                  <c:v>75.02</c:v>
                </c:pt>
                <c:pt idx="666">
                  <c:v>74.940000000000026</c:v>
                </c:pt>
                <c:pt idx="667">
                  <c:v>74.910000000000025</c:v>
                </c:pt>
                <c:pt idx="668">
                  <c:v>74.55</c:v>
                </c:pt>
                <c:pt idx="669">
                  <c:v>74.55</c:v>
                </c:pt>
                <c:pt idx="670">
                  <c:v>74.55</c:v>
                </c:pt>
                <c:pt idx="671">
                  <c:v>74.55</c:v>
                </c:pt>
                <c:pt idx="672">
                  <c:v>74.55</c:v>
                </c:pt>
                <c:pt idx="673">
                  <c:v>74.55</c:v>
                </c:pt>
                <c:pt idx="674">
                  <c:v>74.48</c:v>
                </c:pt>
                <c:pt idx="675">
                  <c:v>73.95</c:v>
                </c:pt>
                <c:pt idx="676">
                  <c:v>73.8</c:v>
                </c:pt>
                <c:pt idx="677">
                  <c:v>73.45</c:v>
                </c:pt>
                <c:pt idx="678">
                  <c:v>73.45</c:v>
                </c:pt>
                <c:pt idx="679">
                  <c:v>73.22</c:v>
                </c:pt>
                <c:pt idx="680">
                  <c:v>72.989999999999995</c:v>
                </c:pt>
                <c:pt idx="681">
                  <c:v>72.31</c:v>
                </c:pt>
                <c:pt idx="682">
                  <c:v>72.010000000000005</c:v>
                </c:pt>
                <c:pt idx="683">
                  <c:v>72.010000000000005</c:v>
                </c:pt>
                <c:pt idx="684">
                  <c:v>72.010000000000005</c:v>
                </c:pt>
                <c:pt idx="685">
                  <c:v>72.010000000000005</c:v>
                </c:pt>
                <c:pt idx="686">
                  <c:v>72.010000000000005</c:v>
                </c:pt>
                <c:pt idx="687">
                  <c:v>71.940000000000026</c:v>
                </c:pt>
                <c:pt idx="688">
                  <c:v>71.940000000000026</c:v>
                </c:pt>
                <c:pt idx="689">
                  <c:v>71.940000000000026</c:v>
                </c:pt>
                <c:pt idx="690">
                  <c:v>71.209999999999994</c:v>
                </c:pt>
                <c:pt idx="691">
                  <c:v>71.069999999999993</c:v>
                </c:pt>
                <c:pt idx="692">
                  <c:v>69.540000000000006</c:v>
                </c:pt>
                <c:pt idx="693">
                  <c:v>69.260000000000005</c:v>
                </c:pt>
                <c:pt idx="694">
                  <c:v>69.19</c:v>
                </c:pt>
                <c:pt idx="695">
                  <c:v>68.84</c:v>
                </c:pt>
                <c:pt idx="696">
                  <c:v>67.940000000000026</c:v>
                </c:pt>
                <c:pt idx="697">
                  <c:v>65.790000000000006</c:v>
                </c:pt>
                <c:pt idx="698">
                  <c:v>65.45</c:v>
                </c:pt>
                <c:pt idx="699">
                  <c:v>65.05</c:v>
                </c:pt>
                <c:pt idx="700">
                  <c:v>64.92</c:v>
                </c:pt>
                <c:pt idx="701">
                  <c:v>64.92</c:v>
                </c:pt>
                <c:pt idx="702">
                  <c:v>64.92</c:v>
                </c:pt>
                <c:pt idx="703">
                  <c:v>64.05</c:v>
                </c:pt>
                <c:pt idx="704">
                  <c:v>64.05</c:v>
                </c:pt>
                <c:pt idx="705">
                  <c:v>63.09</c:v>
                </c:pt>
                <c:pt idx="706">
                  <c:v>62.13</c:v>
                </c:pt>
                <c:pt idx="707">
                  <c:v>59.720000000000013</c:v>
                </c:pt>
                <c:pt idx="708">
                  <c:v>59.6</c:v>
                </c:pt>
                <c:pt idx="709">
                  <c:v>58.74</c:v>
                </c:pt>
                <c:pt idx="710">
                  <c:v>58.08</c:v>
                </c:pt>
                <c:pt idx="711">
                  <c:v>56.56</c:v>
                </c:pt>
                <c:pt idx="712">
                  <c:v>56.32</c:v>
                </c:pt>
                <c:pt idx="713">
                  <c:v>56.04</c:v>
                </c:pt>
                <c:pt idx="714">
                  <c:v>54.57</c:v>
                </c:pt>
                <c:pt idx="715">
                  <c:v>53.68</c:v>
                </c:pt>
                <c:pt idx="716">
                  <c:v>53.35</c:v>
                </c:pt>
                <c:pt idx="717">
                  <c:v>51.78</c:v>
                </c:pt>
                <c:pt idx="718">
                  <c:v>50.83</c:v>
                </c:pt>
                <c:pt idx="719">
                  <c:v>61.08</c:v>
                </c:pt>
                <c:pt idx="720">
                  <c:v>77.47</c:v>
                </c:pt>
                <c:pt idx="721">
                  <c:v>76.3</c:v>
                </c:pt>
                <c:pt idx="722">
                  <c:v>73.260000000000005</c:v>
                </c:pt>
                <c:pt idx="723">
                  <c:v>71.349999999999994</c:v>
                </c:pt>
                <c:pt idx="724">
                  <c:v>68.84</c:v>
                </c:pt>
                <c:pt idx="725">
                  <c:v>61.660000000000011</c:v>
                </c:pt>
                <c:pt idx="726">
                  <c:v>58.32</c:v>
                </c:pt>
                <c:pt idx="727">
                  <c:v>57.96</c:v>
                </c:pt>
                <c:pt idx="728">
                  <c:v>54.51</c:v>
                </c:pt>
                <c:pt idx="729">
                  <c:v>78.13</c:v>
                </c:pt>
                <c:pt idx="730">
                  <c:v>76.669999999999987</c:v>
                </c:pt>
                <c:pt idx="731">
                  <c:v>72.540000000000006</c:v>
                </c:pt>
                <c:pt idx="732">
                  <c:v>71.739999999999995</c:v>
                </c:pt>
                <c:pt idx="733">
                  <c:v>71.56</c:v>
                </c:pt>
                <c:pt idx="734">
                  <c:v>68.77</c:v>
                </c:pt>
                <c:pt idx="735">
                  <c:v>64.06</c:v>
                </c:pt>
                <c:pt idx="736">
                  <c:v>57.25</c:v>
                </c:pt>
                <c:pt idx="737">
                  <c:v>57.08</c:v>
                </c:pt>
                <c:pt idx="738">
                  <c:v>51.48</c:v>
                </c:pt>
                <c:pt idx="739">
                  <c:v>67.679999999999978</c:v>
                </c:pt>
                <c:pt idx="740">
                  <c:v>63.31</c:v>
                </c:pt>
                <c:pt idx="741">
                  <c:v>82.4</c:v>
                </c:pt>
                <c:pt idx="742">
                  <c:v>81.13</c:v>
                </c:pt>
                <c:pt idx="743">
                  <c:v>80.540000000000006</c:v>
                </c:pt>
                <c:pt idx="744">
                  <c:v>77.77</c:v>
                </c:pt>
                <c:pt idx="745">
                  <c:v>77.649999999999991</c:v>
                </c:pt>
                <c:pt idx="746">
                  <c:v>76.930000000000007</c:v>
                </c:pt>
                <c:pt idx="747">
                  <c:v>76.77</c:v>
                </c:pt>
                <c:pt idx="748">
                  <c:v>76.3</c:v>
                </c:pt>
                <c:pt idx="749">
                  <c:v>75.179999999999978</c:v>
                </c:pt>
                <c:pt idx="750">
                  <c:v>75.179999999999978</c:v>
                </c:pt>
                <c:pt idx="751">
                  <c:v>75.02</c:v>
                </c:pt>
                <c:pt idx="752">
                  <c:v>74.940000000000026</c:v>
                </c:pt>
                <c:pt idx="753">
                  <c:v>74.940000000000026</c:v>
                </c:pt>
                <c:pt idx="754">
                  <c:v>74.25</c:v>
                </c:pt>
                <c:pt idx="755">
                  <c:v>74.169999999999987</c:v>
                </c:pt>
                <c:pt idx="756">
                  <c:v>72.48</c:v>
                </c:pt>
                <c:pt idx="757">
                  <c:v>72.179999999999978</c:v>
                </c:pt>
                <c:pt idx="758">
                  <c:v>72.099999999999994</c:v>
                </c:pt>
                <c:pt idx="759">
                  <c:v>72.099999999999994</c:v>
                </c:pt>
                <c:pt idx="760">
                  <c:v>71.930000000000007</c:v>
                </c:pt>
                <c:pt idx="761">
                  <c:v>71.81</c:v>
                </c:pt>
                <c:pt idx="762">
                  <c:v>70.669999999999987</c:v>
                </c:pt>
                <c:pt idx="763">
                  <c:v>70.099999999999994</c:v>
                </c:pt>
                <c:pt idx="764">
                  <c:v>69.36</c:v>
                </c:pt>
                <c:pt idx="765">
                  <c:v>68.52</c:v>
                </c:pt>
                <c:pt idx="766">
                  <c:v>68.38</c:v>
                </c:pt>
                <c:pt idx="767">
                  <c:v>67.48</c:v>
                </c:pt>
                <c:pt idx="768">
                  <c:v>67.33</c:v>
                </c:pt>
                <c:pt idx="769">
                  <c:v>66.64</c:v>
                </c:pt>
                <c:pt idx="770">
                  <c:v>65.34</c:v>
                </c:pt>
                <c:pt idx="771">
                  <c:v>65.14</c:v>
                </c:pt>
                <c:pt idx="772">
                  <c:v>64.940000000000026</c:v>
                </c:pt>
                <c:pt idx="773">
                  <c:v>64.53</c:v>
                </c:pt>
                <c:pt idx="774">
                  <c:v>64.33</c:v>
                </c:pt>
                <c:pt idx="775">
                  <c:v>64.010000000000005</c:v>
                </c:pt>
                <c:pt idx="776">
                  <c:v>61.89</c:v>
                </c:pt>
                <c:pt idx="777">
                  <c:v>60</c:v>
                </c:pt>
                <c:pt idx="778">
                  <c:v>59.620000000000012</c:v>
                </c:pt>
                <c:pt idx="779">
                  <c:v>58.9</c:v>
                </c:pt>
                <c:pt idx="780">
                  <c:v>57.77</c:v>
                </c:pt>
                <c:pt idx="781">
                  <c:v>56.35</c:v>
                </c:pt>
                <c:pt idx="782">
                  <c:v>55.03</c:v>
                </c:pt>
                <c:pt idx="783">
                  <c:v>54.81</c:v>
                </c:pt>
                <c:pt idx="784">
                  <c:v>54.75</c:v>
                </c:pt>
                <c:pt idx="785">
                  <c:v>51.92</c:v>
                </c:pt>
                <c:pt idx="786">
                  <c:v>51.39</c:v>
                </c:pt>
                <c:pt idx="787">
                  <c:v>49.78</c:v>
                </c:pt>
                <c:pt idx="788">
                  <c:v>49.78</c:v>
                </c:pt>
                <c:pt idx="789">
                  <c:v>77.8</c:v>
                </c:pt>
                <c:pt idx="790">
                  <c:v>72.14</c:v>
                </c:pt>
                <c:pt idx="791">
                  <c:v>60.88</c:v>
                </c:pt>
                <c:pt idx="792">
                  <c:v>56.06</c:v>
                </c:pt>
                <c:pt idx="793">
                  <c:v>79.31</c:v>
                </c:pt>
                <c:pt idx="794">
                  <c:v>77.989999999999995</c:v>
                </c:pt>
                <c:pt idx="795">
                  <c:v>71.900000000000006</c:v>
                </c:pt>
                <c:pt idx="796">
                  <c:v>65.06</c:v>
                </c:pt>
                <c:pt idx="797">
                  <c:v>60.260000000000012</c:v>
                </c:pt>
                <c:pt idx="798">
                  <c:v>54.84</c:v>
                </c:pt>
                <c:pt idx="799">
                  <c:v>50.260000000000012</c:v>
                </c:pt>
                <c:pt idx="800">
                  <c:v>78.73</c:v>
                </c:pt>
                <c:pt idx="801">
                  <c:v>72.209999999999994</c:v>
                </c:pt>
                <c:pt idx="802">
                  <c:v>72.06</c:v>
                </c:pt>
                <c:pt idx="803">
                  <c:v>67.400000000000006</c:v>
                </c:pt>
                <c:pt idx="804">
                  <c:v>66.239999999999995</c:v>
                </c:pt>
                <c:pt idx="805">
                  <c:v>54.51</c:v>
                </c:pt>
                <c:pt idx="806">
                  <c:v>54.230000000000011</c:v>
                </c:pt>
                <c:pt idx="807">
                  <c:v>53.21</c:v>
                </c:pt>
                <c:pt idx="808">
                  <c:v>75.669999999999987</c:v>
                </c:pt>
                <c:pt idx="809">
                  <c:v>72.099999999999994</c:v>
                </c:pt>
                <c:pt idx="810">
                  <c:v>69.900000000000006</c:v>
                </c:pt>
                <c:pt idx="811">
                  <c:v>69.06</c:v>
                </c:pt>
                <c:pt idx="812">
                  <c:v>67.410000000000025</c:v>
                </c:pt>
                <c:pt idx="813">
                  <c:v>59.53</c:v>
                </c:pt>
                <c:pt idx="814">
                  <c:v>57.84</c:v>
                </c:pt>
                <c:pt idx="815">
                  <c:v>57.78</c:v>
                </c:pt>
                <c:pt idx="816">
                  <c:v>55.98</c:v>
                </c:pt>
                <c:pt idx="817">
                  <c:v>79.760000000000005</c:v>
                </c:pt>
                <c:pt idx="818">
                  <c:v>78.53</c:v>
                </c:pt>
                <c:pt idx="819">
                  <c:v>78.45</c:v>
                </c:pt>
                <c:pt idx="820">
                  <c:v>77.8</c:v>
                </c:pt>
                <c:pt idx="821">
                  <c:v>77.8</c:v>
                </c:pt>
                <c:pt idx="822">
                  <c:v>77.8</c:v>
                </c:pt>
                <c:pt idx="823">
                  <c:v>77.48</c:v>
                </c:pt>
                <c:pt idx="824">
                  <c:v>75.08</c:v>
                </c:pt>
                <c:pt idx="825">
                  <c:v>74.31</c:v>
                </c:pt>
                <c:pt idx="826">
                  <c:v>72.77</c:v>
                </c:pt>
                <c:pt idx="827">
                  <c:v>72.239999999999995</c:v>
                </c:pt>
                <c:pt idx="828">
                  <c:v>71.27</c:v>
                </c:pt>
                <c:pt idx="829">
                  <c:v>71.14</c:v>
                </c:pt>
                <c:pt idx="830">
                  <c:v>70.319999999999993</c:v>
                </c:pt>
                <c:pt idx="831">
                  <c:v>70.3</c:v>
                </c:pt>
                <c:pt idx="832">
                  <c:v>70.16</c:v>
                </c:pt>
                <c:pt idx="833">
                  <c:v>70.16</c:v>
                </c:pt>
                <c:pt idx="834">
                  <c:v>69.58</c:v>
                </c:pt>
                <c:pt idx="835">
                  <c:v>69.36999999999999</c:v>
                </c:pt>
                <c:pt idx="836">
                  <c:v>69.36999999999999</c:v>
                </c:pt>
                <c:pt idx="837">
                  <c:v>67.910000000000025</c:v>
                </c:pt>
                <c:pt idx="838">
                  <c:v>67.910000000000025</c:v>
                </c:pt>
                <c:pt idx="839">
                  <c:v>67.89</c:v>
                </c:pt>
                <c:pt idx="840">
                  <c:v>67.28</c:v>
                </c:pt>
                <c:pt idx="841">
                  <c:v>67.14</c:v>
                </c:pt>
                <c:pt idx="842">
                  <c:v>66.940000000000026</c:v>
                </c:pt>
                <c:pt idx="843">
                  <c:v>65.66</c:v>
                </c:pt>
                <c:pt idx="844">
                  <c:v>65.38</c:v>
                </c:pt>
                <c:pt idx="845">
                  <c:v>65.179999999999978</c:v>
                </c:pt>
                <c:pt idx="846">
                  <c:v>64.58</c:v>
                </c:pt>
                <c:pt idx="847">
                  <c:v>64.58</c:v>
                </c:pt>
                <c:pt idx="848">
                  <c:v>64.38</c:v>
                </c:pt>
                <c:pt idx="849">
                  <c:v>64.31</c:v>
                </c:pt>
                <c:pt idx="850">
                  <c:v>63.790000000000013</c:v>
                </c:pt>
                <c:pt idx="851">
                  <c:v>62.47</c:v>
                </c:pt>
                <c:pt idx="852">
                  <c:v>62.47</c:v>
                </c:pt>
                <c:pt idx="853">
                  <c:v>62.28</c:v>
                </c:pt>
                <c:pt idx="854">
                  <c:v>61.160000000000011</c:v>
                </c:pt>
                <c:pt idx="855">
                  <c:v>60.54</c:v>
                </c:pt>
                <c:pt idx="856">
                  <c:v>60.1</c:v>
                </c:pt>
                <c:pt idx="857">
                  <c:v>59.91</c:v>
                </c:pt>
                <c:pt idx="858">
                  <c:v>58.38</c:v>
                </c:pt>
                <c:pt idx="859">
                  <c:v>58.38</c:v>
                </c:pt>
                <c:pt idx="860">
                  <c:v>58.32</c:v>
                </c:pt>
                <c:pt idx="861">
                  <c:v>56.96</c:v>
                </c:pt>
                <c:pt idx="862">
                  <c:v>56.8</c:v>
                </c:pt>
                <c:pt idx="863">
                  <c:v>56.74</c:v>
                </c:pt>
                <c:pt idx="864">
                  <c:v>56.68</c:v>
                </c:pt>
                <c:pt idx="865">
                  <c:v>54.89</c:v>
                </c:pt>
                <c:pt idx="866">
                  <c:v>54.720000000000013</c:v>
                </c:pt>
                <c:pt idx="867">
                  <c:v>54.220000000000013</c:v>
                </c:pt>
                <c:pt idx="868">
                  <c:v>53.17</c:v>
                </c:pt>
                <c:pt idx="869">
                  <c:v>52.58</c:v>
                </c:pt>
                <c:pt idx="870">
                  <c:v>51.67</c:v>
                </c:pt>
                <c:pt idx="871">
                  <c:v>51.51</c:v>
                </c:pt>
                <c:pt idx="872">
                  <c:v>51.25</c:v>
                </c:pt>
                <c:pt idx="873">
                  <c:v>50.13</c:v>
                </c:pt>
                <c:pt idx="874">
                  <c:v>49.96</c:v>
                </c:pt>
                <c:pt idx="875">
                  <c:v>71.209999999999994</c:v>
                </c:pt>
                <c:pt idx="876">
                  <c:v>71.13</c:v>
                </c:pt>
                <c:pt idx="877">
                  <c:v>53.92</c:v>
                </c:pt>
                <c:pt idx="878">
                  <c:v>75.72</c:v>
                </c:pt>
                <c:pt idx="879">
                  <c:v>72.16</c:v>
                </c:pt>
                <c:pt idx="880">
                  <c:v>70.77</c:v>
                </c:pt>
                <c:pt idx="881">
                  <c:v>70.69</c:v>
                </c:pt>
                <c:pt idx="882">
                  <c:v>68.72</c:v>
                </c:pt>
                <c:pt idx="883">
                  <c:v>68.33</c:v>
                </c:pt>
                <c:pt idx="884">
                  <c:v>66.940000000000026</c:v>
                </c:pt>
                <c:pt idx="885">
                  <c:v>65.239999999999995</c:v>
                </c:pt>
                <c:pt idx="886">
                  <c:v>53.260000000000012</c:v>
                </c:pt>
                <c:pt idx="887">
                  <c:v>52.52</c:v>
                </c:pt>
                <c:pt idx="888">
                  <c:v>68.510000000000005</c:v>
                </c:pt>
                <c:pt idx="889">
                  <c:v>70.430000000000007</c:v>
                </c:pt>
                <c:pt idx="890">
                  <c:v>68.61</c:v>
                </c:pt>
                <c:pt idx="891">
                  <c:v>66.81</c:v>
                </c:pt>
                <c:pt idx="892">
                  <c:v>66.14</c:v>
                </c:pt>
                <c:pt idx="893">
                  <c:v>65.410000000000025</c:v>
                </c:pt>
                <c:pt idx="894">
                  <c:v>65.34</c:v>
                </c:pt>
                <c:pt idx="895">
                  <c:v>62.96</c:v>
                </c:pt>
                <c:pt idx="896">
                  <c:v>58.9</c:v>
                </c:pt>
                <c:pt idx="897">
                  <c:v>56.120000000000012</c:v>
                </c:pt>
                <c:pt idx="898">
                  <c:v>54.31</c:v>
                </c:pt>
                <c:pt idx="899">
                  <c:v>53.52</c:v>
                </c:pt>
                <c:pt idx="900">
                  <c:v>76.709999999999994</c:v>
                </c:pt>
                <c:pt idx="901">
                  <c:v>76.63</c:v>
                </c:pt>
                <c:pt idx="902">
                  <c:v>75.53</c:v>
                </c:pt>
                <c:pt idx="903">
                  <c:v>75.53</c:v>
                </c:pt>
                <c:pt idx="904">
                  <c:v>75.53</c:v>
                </c:pt>
                <c:pt idx="905">
                  <c:v>75.45</c:v>
                </c:pt>
                <c:pt idx="906">
                  <c:v>75.45</c:v>
                </c:pt>
                <c:pt idx="907">
                  <c:v>74.599999999999994</c:v>
                </c:pt>
                <c:pt idx="908">
                  <c:v>73.819999999999993</c:v>
                </c:pt>
                <c:pt idx="909">
                  <c:v>72.290000000000006</c:v>
                </c:pt>
                <c:pt idx="910">
                  <c:v>72.290000000000006</c:v>
                </c:pt>
                <c:pt idx="911">
                  <c:v>72.290000000000006</c:v>
                </c:pt>
                <c:pt idx="912">
                  <c:v>72.260000000000005</c:v>
                </c:pt>
                <c:pt idx="913">
                  <c:v>72.22</c:v>
                </c:pt>
                <c:pt idx="914">
                  <c:v>71.989999999999995</c:v>
                </c:pt>
                <c:pt idx="915">
                  <c:v>71.92</c:v>
                </c:pt>
                <c:pt idx="916">
                  <c:v>71.84</c:v>
                </c:pt>
                <c:pt idx="917">
                  <c:v>71.77</c:v>
                </c:pt>
                <c:pt idx="918">
                  <c:v>71.47</c:v>
                </c:pt>
                <c:pt idx="919">
                  <c:v>71.179999999999978</c:v>
                </c:pt>
                <c:pt idx="920">
                  <c:v>70.459999999999994</c:v>
                </c:pt>
                <c:pt idx="921">
                  <c:v>70.069999999999993</c:v>
                </c:pt>
                <c:pt idx="922">
                  <c:v>70.069999999999993</c:v>
                </c:pt>
                <c:pt idx="923">
                  <c:v>70.069999999999993</c:v>
                </c:pt>
                <c:pt idx="924">
                  <c:v>69.989999999999995</c:v>
                </c:pt>
                <c:pt idx="925">
                  <c:v>69.910000000000025</c:v>
                </c:pt>
                <c:pt idx="926">
                  <c:v>69.42</c:v>
                </c:pt>
                <c:pt idx="927">
                  <c:v>69.349999999999994</c:v>
                </c:pt>
                <c:pt idx="928">
                  <c:v>68.989999999999995</c:v>
                </c:pt>
                <c:pt idx="929">
                  <c:v>68.92</c:v>
                </c:pt>
                <c:pt idx="930">
                  <c:v>68.349999999999994</c:v>
                </c:pt>
                <c:pt idx="931">
                  <c:v>68.149999999999991</c:v>
                </c:pt>
                <c:pt idx="932">
                  <c:v>68.06</c:v>
                </c:pt>
                <c:pt idx="933">
                  <c:v>67</c:v>
                </c:pt>
                <c:pt idx="934">
                  <c:v>66.790000000000006</c:v>
                </c:pt>
                <c:pt idx="935">
                  <c:v>65.739999999999995</c:v>
                </c:pt>
                <c:pt idx="936">
                  <c:v>65.410000000000025</c:v>
                </c:pt>
                <c:pt idx="937">
                  <c:v>65.06</c:v>
                </c:pt>
                <c:pt idx="938">
                  <c:v>64.19</c:v>
                </c:pt>
                <c:pt idx="939">
                  <c:v>63.290000000000013</c:v>
                </c:pt>
                <c:pt idx="940">
                  <c:v>62.44</c:v>
                </c:pt>
                <c:pt idx="941">
                  <c:v>60.190000000000012</c:v>
                </c:pt>
                <c:pt idx="942">
                  <c:v>60.03</c:v>
                </c:pt>
                <c:pt idx="943">
                  <c:v>59.91</c:v>
                </c:pt>
                <c:pt idx="944">
                  <c:v>59.85</c:v>
                </c:pt>
                <c:pt idx="945">
                  <c:v>59.730000000000011</c:v>
                </c:pt>
                <c:pt idx="946">
                  <c:v>58.48</c:v>
                </c:pt>
                <c:pt idx="947">
                  <c:v>58.48</c:v>
                </c:pt>
                <c:pt idx="948">
                  <c:v>55.96</c:v>
                </c:pt>
                <c:pt idx="949">
                  <c:v>55.02</c:v>
                </c:pt>
                <c:pt idx="950">
                  <c:v>53.97</c:v>
                </c:pt>
                <c:pt idx="951">
                  <c:v>53.53</c:v>
                </c:pt>
                <c:pt idx="952">
                  <c:v>53.53</c:v>
                </c:pt>
                <c:pt idx="953">
                  <c:v>51.41</c:v>
                </c:pt>
                <c:pt idx="954">
                  <c:v>51.31</c:v>
                </c:pt>
                <c:pt idx="955">
                  <c:v>51.15</c:v>
                </c:pt>
                <c:pt idx="956">
                  <c:v>58.81</c:v>
                </c:pt>
                <c:pt idx="957">
                  <c:v>68.97</c:v>
                </c:pt>
                <c:pt idx="958">
                  <c:v>65.53</c:v>
                </c:pt>
                <c:pt idx="959">
                  <c:v>64.959999999999994</c:v>
                </c:pt>
                <c:pt idx="960">
                  <c:v>64.179999999999978</c:v>
                </c:pt>
                <c:pt idx="961">
                  <c:v>62.760000000000012</c:v>
                </c:pt>
                <c:pt idx="962">
                  <c:v>61.160000000000011</c:v>
                </c:pt>
                <c:pt idx="963">
                  <c:v>56.46</c:v>
                </c:pt>
                <c:pt idx="964">
                  <c:v>54.6</c:v>
                </c:pt>
                <c:pt idx="965">
                  <c:v>54.46</c:v>
                </c:pt>
                <c:pt idx="966">
                  <c:v>51.67</c:v>
                </c:pt>
                <c:pt idx="967">
                  <c:v>54.6</c:v>
                </c:pt>
                <c:pt idx="968">
                  <c:v>49.85</c:v>
                </c:pt>
                <c:pt idx="969">
                  <c:v>70.77</c:v>
                </c:pt>
                <c:pt idx="970">
                  <c:v>70.77</c:v>
                </c:pt>
                <c:pt idx="971">
                  <c:v>70.7</c:v>
                </c:pt>
                <c:pt idx="972">
                  <c:v>68.52</c:v>
                </c:pt>
                <c:pt idx="973">
                  <c:v>68.45</c:v>
                </c:pt>
                <c:pt idx="974">
                  <c:v>67.599999999999994</c:v>
                </c:pt>
                <c:pt idx="975">
                  <c:v>67.169999999999987</c:v>
                </c:pt>
                <c:pt idx="976">
                  <c:v>66.97</c:v>
                </c:pt>
                <c:pt idx="977">
                  <c:v>66.900000000000006</c:v>
                </c:pt>
                <c:pt idx="978">
                  <c:v>66.83</c:v>
                </c:pt>
                <c:pt idx="979">
                  <c:v>66.69</c:v>
                </c:pt>
                <c:pt idx="980">
                  <c:v>66.14</c:v>
                </c:pt>
                <c:pt idx="981">
                  <c:v>66.14</c:v>
                </c:pt>
                <c:pt idx="982">
                  <c:v>65.38</c:v>
                </c:pt>
                <c:pt idx="983">
                  <c:v>64.83</c:v>
                </c:pt>
                <c:pt idx="984">
                  <c:v>64.77</c:v>
                </c:pt>
                <c:pt idx="985">
                  <c:v>64.7</c:v>
                </c:pt>
                <c:pt idx="986">
                  <c:v>64.569999999999993</c:v>
                </c:pt>
                <c:pt idx="987">
                  <c:v>63.91</c:v>
                </c:pt>
                <c:pt idx="988">
                  <c:v>62.5</c:v>
                </c:pt>
                <c:pt idx="989">
                  <c:v>62.5</c:v>
                </c:pt>
                <c:pt idx="990">
                  <c:v>60.87</c:v>
                </c:pt>
                <c:pt idx="991">
                  <c:v>60.43</c:v>
                </c:pt>
                <c:pt idx="992">
                  <c:v>59.68</c:v>
                </c:pt>
                <c:pt idx="993">
                  <c:v>59.56</c:v>
                </c:pt>
                <c:pt idx="994">
                  <c:v>58.52</c:v>
                </c:pt>
                <c:pt idx="995">
                  <c:v>58.46</c:v>
                </c:pt>
                <c:pt idx="996">
                  <c:v>58.46</c:v>
                </c:pt>
                <c:pt idx="997">
                  <c:v>58.25</c:v>
                </c:pt>
                <c:pt idx="998">
                  <c:v>57.68</c:v>
                </c:pt>
                <c:pt idx="999">
                  <c:v>57.5</c:v>
                </c:pt>
                <c:pt idx="1000">
                  <c:v>55.15</c:v>
                </c:pt>
                <c:pt idx="1001">
                  <c:v>54.290000000000013</c:v>
                </c:pt>
                <c:pt idx="1002">
                  <c:v>53.8</c:v>
                </c:pt>
                <c:pt idx="1003">
                  <c:v>52.7</c:v>
                </c:pt>
                <c:pt idx="1004">
                  <c:v>52.54</c:v>
                </c:pt>
                <c:pt idx="1005">
                  <c:v>50.790000000000013</c:v>
                </c:pt>
                <c:pt idx="1006">
                  <c:v>64.910000000000025</c:v>
                </c:pt>
                <c:pt idx="1007">
                  <c:v>51.85</c:v>
                </c:pt>
                <c:pt idx="1008">
                  <c:v>51.64</c:v>
                </c:pt>
                <c:pt idx="1009">
                  <c:v>58.18</c:v>
                </c:pt>
                <c:pt idx="1010">
                  <c:v>53.43</c:v>
                </c:pt>
                <c:pt idx="1011">
                  <c:v>55.620000000000012</c:v>
                </c:pt>
                <c:pt idx="1012">
                  <c:v>54.44</c:v>
                </c:pt>
                <c:pt idx="1013">
                  <c:v>63.660000000000011</c:v>
                </c:pt>
                <c:pt idx="1014">
                  <c:v>60.44</c:v>
                </c:pt>
                <c:pt idx="1015">
                  <c:v>57.94</c:v>
                </c:pt>
                <c:pt idx="1016">
                  <c:v>54.37</c:v>
                </c:pt>
                <c:pt idx="1017">
                  <c:v>68.48</c:v>
                </c:pt>
                <c:pt idx="1018">
                  <c:v>68.410000000000025</c:v>
                </c:pt>
                <c:pt idx="1019">
                  <c:v>68.410000000000025</c:v>
                </c:pt>
                <c:pt idx="1020">
                  <c:v>67.2</c:v>
                </c:pt>
                <c:pt idx="1021">
                  <c:v>67.06</c:v>
                </c:pt>
                <c:pt idx="1022">
                  <c:v>66.709999999999994</c:v>
                </c:pt>
                <c:pt idx="1023">
                  <c:v>66.510000000000005</c:v>
                </c:pt>
                <c:pt idx="1024">
                  <c:v>66.440000000000026</c:v>
                </c:pt>
                <c:pt idx="1025">
                  <c:v>66.3</c:v>
                </c:pt>
                <c:pt idx="1026">
                  <c:v>66.239999999999995</c:v>
                </c:pt>
                <c:pt idx="1027">
                  <c:v>66.239999999999995</c:v>
                </c:pt>
                <c:pt idx="1028">
                  <c:v>66.239999999999995</c:v>
                </c:pt>
                <c:pt idx="1029">
                  <c:v>66.239999999999995</c:v>
                </c:pt>
                <c:pt idx="1030">
                  <c:v>66.169999999999987</c:v>
                </c:pt>
                <c:pt idx="1031">
                  <c:v>66.169999999999987</c:v>
                </c:pt>
                <c:pt idx="1032">
                  <c:v>65</c:v>
                </c:pt>
                <c:pt idx="1033">
                  <c:v>65</c:v>
                </c:pt>
                <c:pt idx="1034">
                  <c:v>64.27</c:v>
                </c:pt>
                <c:pt idx="1035">
                  <c:v>64.069999999999993</c:v>
                </c:pt>
                <c:pt idx="1036">
                  <c:v>64.069999999999993</c:v>
                </c:pt>
                <c:pt idx="1037">
                  <c:v>64.069999999999993</c:v>
                </c:pt>
                <c:pt idx="1038">
                  <c:v>62.67</c:v>
                </c:pt>
                <c:pt idx="1039">
                  <c:v>62.61</c:v>
                </c:pt>
                <c:pt idx="1040">
                  <c:v>62.54</c:v>
                </c:pt>
                <c:pt idx="1041">
                  <c:v>61.06</c:v>
                </c:pt>
                <c:pt idx="1042">
                  <c:v>59.260000000000012</c:v>
                </c:pt>
                <c:pt idx="1043">
                  <c:v>59.14</c:v>
                </c:pt>
                <c:pt idx="1044">
                  <c:v>58.1</c:v>
                </c:pt>
                <c:pt idx="1045">
                  <c:v>57.27</c:v>
                </c:pt>
                <c:pt idx="1046">
                  <c:v>57.27</c:v>
                </c:pt>
                <c:pt idx="1047">
                  <c:v>57.03</c:v>
                </c:pt>
                <c:pt idx="1048">
                  <c:v>56.37</c:v>
                </c:pt>
                <c:pt idx="1049">
                  <c:v>55.08</c:v>
                </c:pt>
                <c:pt idx="1050">
                  <c:v>53.48</c:v>
                </c:pt>
                <c:pt idx="1051">
                  <c:v>52.7</c:v>
                </c:pt>
                <c:pt idx="1052">
                  <c:v>51.61</c:v>
                </c:pt>
                <c:pt idx="1053">
                  <c:v>51.31</c:v>
                </c:pt>
                <c:pt idx="1054">
                  <c:v>51</c:v>
                </c:pt>
                <c:pt idx="1055">
                  <c:v>56.690000000000012</c:v>
                </c:pt>
                <c:pt idx="1056">
                  <c:v>66.430000000000007</c:v>
                </c:pt>
                <c:pt idx="1057">
                  <c:v>62.64</c:v>
                </c:pt>
                <c:pt idx="1058">
                  <c:v>62.57</c:v>
                </c:pt>
                <c:pt idx="1059">
                  <c:v>62.44</c:v>
                </c:pt>
                <c:pt idx="1060">
                  <c:v>60.86</c:v>
                </c:pt>
                <c:pt idx="1061">
                  <c:v>54.81</c:v>
                </c:pt>
                <c:pt idx="1062">
                  <c:v>54.53</c:v>
                </c:pt>
                <c:pt idx="1063">
                  <c:v>49.74</c:v>
                </c:pt>
                <c:pt idx="1064">
                  <c:v>66.099999999999994</c:v>
                </c:pt>
                <c:pt idx="1065">
                  <c:v>60.83</c:v>
                </c:pt>
                <c:pt idx="1066">
                  <c:v>49.91</c:v>
                </c:pt>
                <c:pt idx="1067">
                  <c:v>64.040000000000006</c:v>
                </c:pt>
                <c:pt idx="1068">
                  <c:v>65.760000000000005</c:v>
                </c:pt>
                <c:pt idx="1069">
                  <c:v>65.7</c:v>
                </c:pt>
                <c:pt idx="1070">
                  <c:v>64.97</c:v>
                </c:pt>
                <c:pt idx="1071">
                  <c:v>64.540000000000006</c:v>
                </c:pt>
                <c:pt idx="1072">
                  <c:v>64.540000000000006</c:v>
                </c:pt>
                <c:pt idx="1073">
                  <c:v>64.540000000000006</c:v>
                </c:pt>
                <c:pt idx="1074">
                  <c:v>64.36999999999999</c:v>
                </c:pt>
                <c:pt idx="1075">
                  <c:v>64.069999999999993</c:v>
                </c:pt>
                <c:pt idx="1076">
                  <c:v>64.069999999999993</c:v>
                </c:pt>
                <c:pt idx="1077">
                  <c:v>63.74</c:v>
                </c:pt>
                <c:pt idx="1078">
                  <c:v>62.98</c:v>
                </c:pt>
                <c:pt idx="1079">
                  <c:v>62.43</c:v>
                </c:pt>
                <c:pt idx="1080">
                  <c:v>62.43</c:v>
                </c:pt>
                <c:pt idx="1081">
                  <c:v>62.36</c:v>
                </c:pt>
                <c:pt idx="1082">
                  <c:v>61.53</c:v>
                </c:pt>
                <c:pt idx="1083">
                  <c:v>61.53</c:v>
                </c:pt>
                <c:pt idx="1084">
                  <c:v>61.53</c:v>
                </c:pt>
                <c:pt idx="1085">
                  <c:v>61.53</c:v>
                </c:pt>
                <c:pt idx="1086">
                  <c:v>60.760000000000012</c:v>
                </c:pt>
                <c:pt idx="1087">
                  <c:v>60.57</c:v>
                </c:pt>
                <c:pt idx="1088">
                  <c:v>60.07</c:v>
                </c:pt>
                <c:pt idx="1089">
                  <c:v>60.07</c:v>
                </c:pt>
                <c:pt idx="1090">
                  <c:v>59.43</c:v>
                </c:pt>
                <c:pt idx="1091">
                  <c:v>57.49</c:v>
                </c:pt>
                <c:pt idx="1092">
                  <c:v>57.2</c:v>
                </c:pt>
                <c:pt idx="1093">
                  <c:v>56.86</c:v>
                </c:pt>
                <c:pt idx="1094">
                  <c:v>56.86</c:v>
                </c:pt>
                <c:pt idx="1095">
                  <c:v>56.86</c:v>
                </c:pt>
                <c:pt idx="1096">
                  <c:v>55.46</c:v>
                </c:pt>
                <c:pt idx="1097">
                  <c:v>54.78</c:v>
                </c:pt>
                <c:pt idx="1098">
                  <c:v>54.61</c:v>
                </c:pt>
                <c:pt idx="1099">
                  <c:v>54.61</c:v>
                </c:pt>
                <c:pt idx="1100">
                  <c:v>53.17</c:v>
                </c:pt>
                <c:pt idx="1101">
                  <c:v>51.260000000000012</c:v>
                </c:pt>
                <c:pt idx="1102">
                  <c:v>50.67</c:v>
                </c:pt>
                <c:pt idx="1103">
                  <c:v>61.48</c:v>
                </c:pt>
                <c:pt idx="1104">
                  <c:v>59.53</c:v>
                </c:pt>
                <c:pt idx="1105">
                  <c:v>56.18</c:v>
                </c:pt>
                <c:pt idx="1106">
                  <c:v>61.71</c:v>
                </c:pt>
                <c:pt idx="1107">
                  <c:v>56.45</c:v>
                </c:pt>
                <c:pt idx="1108">
                  <c:v>55.63</c:v>
                </c:pt>
                <c:pt idx="1109">
                  <c:v>50.74</c:v>
                </c:pt>
                <c:pt idx="1110">
                  <c:v>64.010000000000005</c:v>
                </c:pt>
                <c:pt idx="1111">
                  <c:v>63.94</c:v>
                </c:pt>
                <c:pt idx="1112">
                  <c:v>62.43</c:v>
                </c:pt>
                <c:pt idx="1113">
                  <c:v>62.43</c:v>
                </c:pt>
                <c:pt idx="1114">
                  <c:v>62.43</c:v>
                </c:pt>
                <c:pt idx="1115">
                  <c:v>61.6</c:v>
                </c:pt>
                <c:pt idx="1116">
                  <c:v>61.48</c:v>
                </c:pt>
                <c:pt idx="1117">
                  <c:v>60.14</c:v>
                </c:pt>
                <c:pt idx="1118">
                  <c:v>59.95</c:v>
                </c:pt>
                <c:pt idx="1119">
                  <c:v>59.65</c:v>
                </c:pt>
                <c:pt idx="1120">
                  <c:v>58.85</c:v>
                </c:pt>
                <c:pt idx="1121">
                  <c:v>57.43</c:v>
                </c:pt>
                <c:pt idx="1122">
                  <c:v>57.37</c:v>
                </c:pt>
                <c:pt idx="1123">
                  <c:v>56.9</c:v>
                </c:pt>
                <c:pt idx="1124">
                  <c:v>56.9</c:v>
                </c:pt>
                <c:pt idx="1125">
                  <c:v>56.730000000000011</c:v>
                </c:pt>
                <c:pt idx="1126">
                  <c:v>56.02</c:v>
                </c:pt>
                <c:pt idx="1127">
                  <c:v>55.230000000000011</c:v>
                </c:pt>
                <c:pt idx="1128">
                  <c:v>55.230000000000011</c:v>
                </c:pt>
                <c:pt idx="1129">
                  <c:v>54.67</c:v>
                </c:pt>
                <c:pt idx="1130">
                  <c:v>53.32</c:v>
                </c:pt>
                <c:pt idx="1131">
                  <c:v>53.05</c:v>
                </c:pt>
                <c:pt idx="1132">
                  <c:v>52.94</c:v>
                </c:pt>
                <c:pt idx="1133">
                  <c:v>51.620000000000012</c:v>
                </c:pt>
                <c:pt idx="1134">
                  <c:v>51.6</c:v>
                </c:pt>
                <c:pt idx="1135">
                  <c:v>51.25</c:v>
                </c:pt>
                <c:pt idx="1136">
                  <c:v>50.52</c:v>
                </c:pt>
                <c:pt idx="1137">
                  <c:v>49.85</c:v>
                </c:pt>
                <c:pt idx="1138">
                  <c:v>57.49</c:v>
                </c:pt>
                <c:pt idx="1139">
                  <c:v>56.68</c:v>
                </c:pt>
                <c:pt idx="1140">
                  <c:v>56.1</c:v>
                </c:pt>
                <c:pt idx="1141">
                  <c:v>51.14</c:v>
                </c:pt>
                <c:pt idx="1142">
                  <c:v>50.690000000000012</c:v>
                </c:pt>
                <c:pt idx="1143">
                  <c:v>55.24</c:v>
                </c:pt>
                <c:pt idx="1144">
                  <c:v>58.660000000000011</c:v>
                </c:pt>
                <c:pt idx="1145">
                  <c:v>55.28</c:v>
                </c:pt>
                <c:pt idx="1146">
                  <c:v>61.94</c:v>
                </c:pt>
                <c:pt idx="1147">
                  <c:v>61.68</c:v>
                </c:pt>
                <c:pt idx="1148">
                  <c:v>59.3</c:v>
                </c:pt>
                <c:pt idx="1149">
                  <c:v>58.620000000000012</c:v>
                </c:pt>
                <c:pt idx="1150">
                  <c:v>57.42</c:v>
                </c:pt>
                <c:pt idx="1151">
                  <c:v>57.01</c:v>
                </c:pt>
                <c:pt idx="1152">
                  <c:v>54.620000000000012</c:v>
                </c:pt>
                <c:pt idx="1153">
                  <c:v>53.96</c:v>
                </c:pt>
                <c:pt idx="1154">
                  <c:v>53.120000000000012</c:v>
                </c:pt>
                <c:pt idx="1155">
                  <c:v>53.07</c:v>
                </c:pt>
                <c:pt idx="1156">
                  <c:v>52.03</c:v>
                </c:pt>
                <c:pt idx="1157">
                  <c:v>51.120000000000012</c:v>
                </c:pt>
                <c:pt idx="1158">
                  <c:v>49.92</c:v>
                </c:pt>
                <c:pt idx="1159">
                  <c:v>59.09</c:v>
                </c:pt>
                <c:pt idx="1160">
                  <c:v>56.8</c:v>
                </c:pt>
                <c:pt idx="1161">
                  <c:v>50.07</c:v>
                </c:pt>
                <c:pt idx="1162">
                  <c:v>59.96</c:v>
                </c:pt>
                <c:pt idx="1163">
                  <c:v>59.65</c:v>
                </c:pt>
                <c:pt idx="1164">
                  <c:v>56.690000000000012</c:v>
                </c:pt>
                <c:pt idx="1165">
                  <c:v>56.690000000000012</c:v>
                </c:pt>
                <c:pt idx="1166">
                  <c:v>55.71</c:v>
                </c:pt>
                <c:pt idx="1167">
                  <c:v>55.14</c:v>
                </c:pt>
                <c:pt idx="1168">
                  <c:v>54.14</c:v>
                </c:pt>
                <c:pt idx="1169">
                  <c:v>54.09</c:v>
                </c:pt>
                <c:pt idx="1170">
                  <c:v>53.36</c:v>
                </c:pt>
                <c:pt idx="1171">
                  <c:v>52.88</c:v>
                </c:pt>
                <c:pt idx="1172">
                  <c:v>51.91</c:v>
                </c:pt>
                <c:pt idx="1173">
                  <c:v>50.7</c:v>
                </c:pt>
                <c:pt idx="1174">
                  <c:v>50.58</c:v>
                </c:pt>
                <c:pt idx="1175">
                  <c:v>51.48</c:v>
                </c:pt>
                <c:pt idx="1176">
                  <c:v>52.690000000000012</c:v>
                </c:pt>
                <c:pt idx="1177">
                  <c:v>51.14</c:v>
                </c:pt>
                <c:pt idx="1178">
                  <c:v>50.120000000000012</c:v>
                </c:pt>
                <c:pt idx="1179">
                  <c:v>58.09</c:v>
                </c:pt>
                <c:pt idx="1180">
                  <c:v>57.260000000000012</c:v>
                </c:pt>
                <c:pt idx="1181">
                  <c:v>57.260000000000012</c:v>
                </c:pt>
                <c:pt idx="1182">
                  <c:v>56.31</c:v>
                </c:pt>
                <c:pt idx="1183">
                  <c:v>55.56</c:v>
                </c:pt>
                <c:pt idx="1184">
                  <c:v>55.5</c:v>
                </c:pt>
                <c:pt idx="1185">
                  <c:v>54.42</c:v>
                </c:pt>
                <c:pt idx="1186">
                  <c:v>54.42</c:v>
                </c:pt>
                <c:pt idx="1187">
                  <c:v>54.42</c:v>
                </c:pt>
                <c:pt idx="1188">
                  <c:v>52.87</c:v>
                </c:pt>
                <c:pt idx="1189">
                  <c:v>51.92</c:v>
                </c:pt>
                <c:pt idx="1190">
                  <c:v>51.01</c:v>
                </c:pt>
                <c:pt idx="1191">
                  <c:v>50.08</c:v>
                </c:pt>
                <c:pt idx="1192">
                  <c:v>49.81</c:v>
                </c:pt>
                <c:pt idx="1193">
                  <c:v>53.39</c:v>
                </c:pt>
                <c:pt idx="1194">
                  <c:v>49.9</c:v>
                </c:pt>
                <c:pt idx="1195">
                  <c:v>57.64</c:v>
                </c:pt>
                <c:pt idx="1196">
                  <c:v>55.82</c:v>
                </c:pt>
                <c:pt idx="1197">
                  <c:v>55.47</c:v>
                </c:pt>
                <c:pt idx="1198">
                  <c:v>55.36</c:v>
                </c:pt>
                <c:pt idx="1199">
                  <c:v>55.36</c:v>
                </c:pt>
                <c:pt idx="1200">
                  <c:v>55.36</c:v>
                </c:pt>
                <c:pt idx="1201">
                  <c:v>55.25</c:v>
                </c:pt>
                <c:pt idx="1202">
                  <c:v>55.25</c:v>
                </c:pt>
                <c:pt idx="1203">
                  <c:v>53.88</c:v>
                </c:pt>
                <c:pt idx="1204">
                  <c:v>53.660000000000011</c:v>
                </c:pt>
                <c:pt idx="1205">
                  <c:v>51.96</c:v>
                </c:pt>
                <c:pt idx="1206">
                  <c:v>51.120000000000012</c:v>
                </c:pt>
                <c:pt idx="1207">
                  <c:v>49.83</c:v>
                </c:pt>
                <c:pt idx="1208">
                  <c:v>49.730000000000011</c:v>
                </c:pt>
                <c:pt idx="1209">
                  <c:v>55.59</c:v>
                </c:pt>
                <c:pt idx="1210">
                  <c:v>55.41</c:v>
                </c:pt>
                <c:pt idx="1211">
                  <c:v>55.41</c:v>
                </c:pt>
                <c:pt idx="1212">
                  <c:v>55.36</c:v>
                </c:pt>
                <c:pt idx="1213">
                  <c:v>55.36</c:v>
                </c:pt>
                <c:pt idx="1214">
                  <c:v>55.36</c:v>
                </c:pt>
                <c:pt idx="1215">
                  <c:v>55.3</c:v>
                </c:pt>
                <c:pt idx="1216">
                  <c:v>55.3</c:v>
                </c:pt>
                <c:pt idx="1217">
                  <c:v>55.3</c:v>
                </c:pt>
                <c:pt idx="1218">
                  <c:v>55.3</c:v>
                </c:pt>
                <c:pt idx="1219">
                  <c:v>55.24</c:v>
                </c:pt>
                <c:pt idx="1220">
                  <c:v>55.190000000000012</c:v>
                </c:pt>
                <c:pt idx="1221">
                  <c:v>53.45</c:v>
                </c:pt>
                <c:pt idx="1222">
                  <c:v>53.28</c:v>
                </c:pt>
                <c:pt idx="1223">
                  <c:v>53.06</c:v>
                </c:pt>
                <c:pt idx="1224">
                  <c:v>53.06</c:v>
                </c:pt>
                <c:pt idx="1225">
                  <c:v>53.01</c:v>
                </c:pt>
                <c:pt idx="1226">
                  <c:v>52.58</c:v>
                </c:pt>
                <c:pt idx="1227">
                  <c:v>53.6</c:v>
                </c:pt>
                <c:pt idx="1228">
                  <c:v>53.6</c:v>
                </c:pt>
                <c:pt idx="1229">
                  <c:v>53.54</c:v>
                </c:pt>
                <c:pt idx="1230">
                  <c:v>53.54</c:v>
                </c:pt>
                <c:pt idx="1231">
                  <c:v>53.49</c:v>
                </c:pt>
                <c:pt idx="1232">
                  <c:v>53.49</c:v>
                </c:pt>
                <c:pt idx="1233">
                  <c:v>53.1</c:v>
                </c:pt>
                <c:pt idx="1234">
                  <c:v>53.1</c:v>
                </c:pt>
                <c:pt idx="1235">
                  <c:v>53.05</c:v>
                </c:pt>
                <c:pt idx="1236">
                  <c:v>53.05</c:v>
                </c:pt>
                <c:pt idx="1237">
                  <c:v>52.94</c:v>
                </c:pt>
                <c:pt idx="1238">
                  <c:v>51.43</c:v>
                </c:pt>
                <c:pt idx="1239">
                  <c:v>51.220000000000013</c:v>
                </c:pt>
                <c:pt idx="1240">
                  <c:v>51.17</c:v>
                </c:pt>
                <c:pt idx="1241">
                  <c:v>51.11</c:v>
                </c:pt>
                <c:pt idx="1242">
                  <c:v>51.11</c:v>
                </c:pt>
                <c:pt idx="1243">
                  <c:v>50.85</c:v>
                </c:pt>
                <c:pt idx="1244">
                  <c:v>50.85</c:v>
                </c:pt>
                <c:pt idx="1245">
                  <c:v>50.11</c:v>
                </c:pt>
                <c:pt idx="1246">
                  <c:v>51.690000000000012</c:v>
                </c:pt>
                <c:pt idx="1247">
                  <c:v>51.64</c:v>
                </c:pt>
                <c:pt idx="1248">
                  <c:v>51.64</c:v>
                </c:pt>
                <c:pt idx="1249">
                  <c:v>51.64</c:v>
                </c:pt>
                <c:pt idx="1250">
                  <c:v>51.48</c:v>
                </c:pt>
                <c:pt idx="1251">
                  <c:v>51.48</c:v>
                </c:pt>
                <c:pt idx="1252">
                  <c:v>51.48</c:v>
                </c:pt>
                <c:pt idx="1253">
                  <c:v>51.220000000000013</c:v>
                </c:pt>
                <c:pt idx="1254">
                  <c:v>51.160000000000011</c:v>
                </c:pt>
              </c:numCache>
            </c:numRef>
          </c:yVal>
          <c:smooth val="0"/>
        </c:ser>
        <c:ser>
          <c:idx val="2"/>
          <c:order val="1"/>
          <c:tx>
            <c:v>Dry OA &gt; 48F</c:v>
          </c:tx>
          <c:spPr>
            <a:ln w="28575">
              <a:noFill/>
            </a:ln>
          </c:spPr>
          <c:marker>
            <c:symbol val="triangle"/>
            <c:size val="5"/>
            <c:spPr>
              <a:solidFill>
                <a:srgbClr val="FFFF00"/>
              </a:solidFill>
              <a:ln>
                <a:solidFill>
                  <a:srgbClr val="FFFF00"/>
                </a:solidFill>
                <a:prstDash val="solid"/>
              </a:ln>
            </c:spPr>
          </c:marker>
          <c:xVal>
            <c:numRef>
              <c:f>KCALL!$D$3986:$D$5246</c:f>
              <c:numCache>
                <c:formatCode>General</c:formatCode>
                <c:ptCount val="1261"/>
                <c:pt idx="0">
                  <c:v>61</c:v>
                </c:pt>
                <c:pt idx="1">
                  <c:v>60.3</c:v>
                </c:pt>
                <c:pt idx="2">
                  <c:v>55.2</c:v>
                </c:pt>
                <c:pt idx="3">
                  <c:v>51.8</c:v>
                </c:pt>
                <c:pt idx="4">
                  <c:v>56.3</c:v>
                </c:pt>
                <c:pt idx="5">
                  <c:v>51.1</c:v>
                </c:pt>
                <c:pt idx="6">
                  <c:v>53.1</c:v>
                </c:pt>
                <c:pt idx="7">
                  <c:v>53.1</c:v>
                </c:pt>
                <c:pt idx="8">
                  <c:v>53.1</c:v>
                </c:pt>
                <c:pt idx="9">
                  <c:v>62.1</c:v>
                </c:pt>
                <c:pt idx="10">
                  <c:v>53.8</c:v>
                </c:pt>
                <c:pt idx="11">
                  <c:v>53.1</c:v>
                </c:pt>
                <c:pt idx="12">
                  <c:v>50</c:v>
                </c:pt>
                <c:pt idx="13">
                  <c:v>55.9</c:v>
                </c:pt>
                <c:pt idx="14">
                  <c:v>66.900000000000006</c:v>
                </c:pt>
                <c:pt idx="15">
                  <c:v>51.1</c:v>
                </c:pt>
                <c:pt idx="16">
                  <c:v>51.1</c:v>
                </c:pt>
                <c:pt idx="17">
                  <c:v>50</c:v>
                </c:pt>
                <c:pt idx="18">
                  <c:v>49.6</c:v>
                </c:pt>
                <c:pt idx="19">
                  <c:v>56.7</c:v>
                </c:pt>
                <c:pt idx="20">
                  <c:v>64.900000000000006</c:v>
                </c:pt>
                <c:pt idx="21">
                  <c:v>70</c:v>
                </c:pt>
                <c:pt idx="22">
                  <c:v>74.3</c:v>
                </c:pt>
                <c:pt idx="23">
                  <c:v>51.6</c:v>
                </c:pt>
                <c:pt idx="24">
                  <c:v>61</c:v>
                </c:pt>
                <c:pt idx="25">
                  <c:v>48.9</c:v>
                </c:pt>
                <c:pt idx="26">
                  <c:v>66</c:v>
                </c:pt>
                <c:pt idx="27">
                  <c:v>61.3</c:v>
                </c:pt>
                <c:pt idx="28">
                  <c:v>60.1</c:v>
                </c:pt>
                <c:pt idx="29">
                  <c:v>68.5</c:v>
                </c:pt>
                <c:pt idx="30">
                  <c:v>62.1</c:v>
                </c:pt>
                <c:pt idx="31">
                  <c:v>52</c:v>
                </c:pt>
                <c:pt idx="32">
                  <c:v>57.9</c:v>
                </c:pt>
                <c:pt idx="33">
                  <c:v>70.7</c:v>
                </c:pt>
                <c:pt idx="34">
                  <c:v>48.9</c:v>
                </c:pt>
                <c:pt idx="35">
                  <c:v>48.9</c:v>
                </c:pt>
                <c:pt idx="36">
                  <c:v>48.9</c:v>
                </c:pt>
                <c:pt idx="37">
                  <c:v>48.9</c:v>
                </c:pt>
                <c:pt idx="38">
                  <c:v>73.900000000000006</c:v>
                </c:pt>
                <c:pt idx="39">
                  <c:v>57.9</c:v>
                </c:pt>
                <c:pt idx="40">
                  <c:v>64</c:v>
                </c:pt>
                <c:pt idx="41">
                  <c:v>59.5</c:v>
                </c:pt>
                <c:pt idx="42">
                  <c:v>50.9</c:v>
                </c:pt>
                <c:pt idx="43">
                  <c:v>70.3</c:v>
                </c:pt>
                <c:pt idx="44">
                  <c:v>62.2</c:v>
                </c:pt>
                <c:pt idx="45">
                  <c:v>72.3</c:v>
                </c:pt>
                <c:pt idx="46">
                  <c:v>72</c:v>
                </c:pt>
                <c:pt idx="47">
                  <c:v>66.900000000000006</c:v>
                </c:pt>
                <c:pt idx="48">
                  <c:v>69.099999999999994</c:v>
                </c:pt>
                <c:pt idx="49">
                  <c:v>50</c:v>
                </c:pt>
                <c:pt idx="50">
                  <c:v>60.1</c:v>
                </c:pt>
                <c:pt idx="51">
                  <c:v>60.1</c:v>
                </c:pt>
                <c:pt idx="52">
                  <c:v>68</c:v>
                </c:pt>
                <c:pt idx="53">
                  <c:v>57.7</c:v>
                </c:pt>
                <c:pt idx="54">
                  <c:v>57</c:v>
                </c:pt>
                <c:pt idx="55">
                  <c:v>64.599999999999994</c:v>
                </c:pt>
                <c:pt idx="56">
                  <c:v>71.099999999999994</c:v>
                </c:pt>
                <c:pt idx="57">
                  <c:v>54</c:v>
                </c:pt>
                <c:pt idx="58">
                  <c:v>67.599999999999994</c:v>
                </c:pt>
                <c:pt idx="59">
                  <c:v>68</c:v>
                </c:pt>
                <c:pt idx="60">
                  <c:v>73</c:v>
                </c:pt>
                <c:pt idx="61">
                  <c:v>60.1</c:v>
                </c:pt>
                <c:pt idx="62">
                  <c:v>63.7</c:v>
                </c:pt>
                <c:pt idx="63">
                  <c:v>60.1</c:v>
                </c:pt>
                <c:pt idx="64">
                  <c:v>50</c:v>
                </c:pt>
                <c:pt idx="65">
                  <c:v>64</c:v>
                </c:pt>
                <c:pt idx="66">
                  <c:v>60.1</c:v>
                </c:pt>
                <c:pt idx="67">
                  <c:v>55.9</c:v>
                </c:pt>
                <c:pt idx="68">
                  <c:v>68.7</c:v>
                </c:pt>
                <c:pt idx="69">
                  <c:v>53.1</c:v>
                </c:pt>
                <c:pt idx="70">
                  <c:v>53.1</c:v>
                </c:pt>
                <c:pt idx="71">
                  <c:v>60.1</c:v>
                </c:pt>
                <c:pt idx="72">
                  <c:v>69.3</c:v>
                </c:pt>
                <c:pt idx="73">
                  <c:v>72</c:v>
                </c:pt>
                <c:pt idx="74">
                  <c:v>57.4</c:v>
                </c:pt>
                <c:pt idx="75">
                  <c:v>54.3</c:v>
                </c:pt>
                <c:pt idx="76">
                  <c:v>57.9</c:v>
                </c:pt>
                <c:pt idx="77">
                  <c:v>54</c:v>
                </c:pt>
                <c:pt idx="78">
                  <c:v>59</c:v>
                </c:pt>
                <c:pt idx="79">
                  <c:v>55</c:v>
                </c:pt>
                <c:pt idx="80">
                  <c:v>62.8</c:v>
                </c:pt>
                <c:pt idx="81">
                  <c:v>70</c:v>
                </c:pt>
                <c:pt idx="82">
                  <c:v>68</c:v>
                </c:pt>
                <c:pt idx="83">
                  <c:v>52</c:v>
                </c:pt>
                <c:pt idx="84">
                  <c:v>70</c:v>
                </c:pt>
                <c:pt idx="85">
                  <c:v>69.3</c:v>
                </c:pt>
                <c:pt idx="86">
                  <c:v>57.9</c:v>
                </c:pt>
                <c:pt idx="87">
                  <c:v>50</c:v>
                </c:pt>
                <c:pt idx="88">
                  <c:v>72</c:v>
                </c:pt>
                <c:pt idx="89">
                  <c:v>53.1</c:v>
                </c:pt>
                <c:pt idx="90">
                  <c:v>50</c:v>
                </c:pt>
                <c:pt idx="91">
                  <c:v>50</c:v>
                </c:pt>
                <c:pt idx="92">
                  <c:v>62.1</c:v>
                </c:pt>
                <c:pt idx="93">
                  <c:v>53.8</c:v>
                </c:pt>
                <c:pt idx="94">
                  <c:v>51.1</c:v>
                </c:pt>
                <c:pt idx="95">
                  <c:v>50</c:v>
                </c:pt>
                <c:pt idx="96">
                  <c:v>57</c:v>
                </c:pt>
                <c:pt idx="97">
                  <c:v>51.1</c:v>
                </c:pt>
                <c:pt idx="98">
                  <c:v>64.900000000000006</c:v>
                </c:pt>
                <c:pt idx="99">
                  <c:v>52</c:v>
                </c:pt>
                <c:pt idx="100">
                  <c:v>66.7</c:v>
                </c:pt>
                <c:pt idx="101">
                  <c:v>61</c:v>
                </c:pt>
                <c:pt idx="102">
                  <c:v>60.1</c:v>
                </c:pt>
                <c:pt idx="103">
                  <c:v>60.1</c:v>
                </c:pt>
                <c:pt idx="104">
                  <c:v>50</c:v>
                </c:pt>
                <c:pt idx="105">
                  <c:v>48.9</c:v>
                </c:pt>
                <c:pt idx="106">
                  <c:v>62.4</c:v>
                </c:pt>
                <c:pt idx="107">
                  <c:v>73</c:v>
                </c:pt>
                <c:pt idx="108">
                  <c:v>53.1</c:v>
                </c:pt>
                <c:pt idx="109">
                  <c:v>64.900000000000006</c:v>
                </c:pt>
                <c:pt idx="110">
                  <c:v>72.3</c:v>
                </c:pt>
                <c:pt idx="111">
                  <c:v>70.3</c:v>
                </c:pt>
                <c:pt idx="112">
                  <c:v>59</c:v>
                </c:pt>
                <c:pt idx="113">
                  <c:v>70</c:v>
                </c:pt>
                <c:pt idx="114">
                  <c:v>70</c:v>
                </c:pt>
                <c:pt idx="115">
                  <c:v>64</c:v>
                </c:pt>
                <c:pt idx="116">
                  <c:v>50</c:v>
                </c:pt>
                <c:pt idx="117">
                  <c:v>50</c:v>
                </c:pt>
                <c:pt idx="118">
                  <c:v>64.400000000000006</c:v>
                </c:pt>
                <c:pt idx="119">
                  <c:v>61.3</c:v>
                </c:pt>
                <c:pt idx="120">
                  <c:v>69.400000000000006</c:v>
                </c:pt>
                <c:pt idx="121">
                  <c:v>59</c:v>
                </c:pt>
                <c:pt idx="122">
                  <c:v>68</c:v>
                </c:pt>
                <c:pt idx="123">
                  <c:v>50.7</c:v>
                </c:pt>
                <c:pt idx="124">
                  <c:v>64.900000000000006</c:v>
                </c:pt>
                <c:pt idx="125">
                  <c:v>55.9</c:v>
                </c:pt>
                <c:pt idx="126">
                  <c:v>68.900000000000006</c:v>
                </c:pt>
                <c:pt idx="127">
                  <c:v>70.7</c:v>
                </c:pt>
                <c:pt idx="128">
                  <c:v>55.9</c:v>
                </c:pt>
                <c:pt idx="129">
                  <c:v>61</c:v>
                </c:pt>
                <c:pt idx="130">
                  <c:v>72.7</c:v>
                </c:pt>
                <c:pt idx="131">
                  <c:v>55</c:v>
                </c:pt>
                <c:pt idx="132">
                  <c:v>70</c:v>
                </c:pt>
                <c:pt idx="133">
                  <c:v>50</c:v>
                </c:pt>
                <c:pt idx="134">
                  <c:v>50</c:v>
                </c:pt>
                <c:pt idx="135">
                  <c:v>50.4</c:v>
                </c:pt>
                <c:pt idx="136">
                  <c:v>51.1</c:v>
                </c:pt>
                <c:pt idx="137">
                  <c:v>51.1</c:v>
                </c:pt>
                <c:pt idx="138">
                  <c:v>52.3</c:v>
                </c:pt>
                <c:pt idx="139">
                  <c:v>69.099999999999994</c:v>
                </c:pt>
                <c:pt idx="140">
                  <c:v>66</c:v>
                </c:pt>
                <c:pt idx="141">
                  <c:v>70</c:v>
                </c:pt>
                <c:pt idx="142">
                  <c:v>52</c:v>
                </c:pt>
                <c:pt idx="143">
                  <c:v>63.7</c:v>
                </c:pt>
                <c:pt idx="144">
                  <c:v>53.1</c:v>
                </c:pt>
                <c:pt idx="145">
                  <c:v>62.1</c:v>
                </c:pt>
                <c:pt idx="146">
                  <c:v>55</c:v>
                </c:pt>
                <c:pt idx="147">
                  <c:v>60.1</c:v>
                </c:pt>
                <c:pt idx="148">
                  <c:v>57.9</c:v>
                </c:pt>
                <c:pt idx="149">
                  <c:v>66.7</c:v>
                </c:pt>
                <c:pt idx="150">
                  <c:v>73</c:v>
                </c:pt>
                <c:pt idx="151">
                  <c:v>70.7</c:v>
                </c:pt>
                <c:pt idx="152">
                  <c:v>57</c:v>
                </c:pt>
                <c:pt idx="153">
                  <c:v>57</c:v>
                </c:pt>
                <c:pt idx="154">
                  <c:v>57</c:v>
                </c:pt>
                <c:pt idx="155">
                  <c:v>71.599999999999994</c:v>
                </c:pt>
                <c:pt idx="156">
                  <c:v>73</c:v>
                </c:pt>
                <c:pt idx="157">
                  <c:v>55</c:v>
                </c:pt>
                <c:pt idx="158">
                  <c:v>55.2</c:v>
                </c:pt>
                <c:pt idx="159">
                  <c:v>61</c:v>
                </c:pt>
                <c:pt idx="160">
                  <c:v>63.7</c:v>
                </c:pt>
                <c:pt idx="161">
                  <c:v>62.1</c:v>
                </c:pt>
                <c:pt idx="162">
                  <c:v>62.1</c:v>
                </c:pt>
                <c:pt idx="163">
                  <c:v>73.900000000000006</c:v>
                </c:pt>
                <c:pt idx="164">
                  <c:v>60.1</c:v>
                </c:pt>
                <c:pt idx="165">
                  <c:v>49.3</c:v>
                </c:pt>
                <c:pt idx="166">
                  <c:v>53.1</c:v>
                </c:pt>
                <c:pt idx="167">
                  <c:v>48.9</c:v>
                </c:pt>
                <c:pt idx="168">
                  <c:v>61</c:v>
                </c:pt>
                <c:pt idx="169">
                  <c:v>57.4</c:v>
                </c:pt>
                <c:pt idx="170">
                  <c:v>51.1</c:v>
                </c:pt>
                <c:pt idx="171">
                  <c:v>50</c:v>
                </c:pt>
                <c:pt idx="172">
                  <c:v>51.6</c:v>
                </c:pt>
                <c:pt idx="173">
                  <c:v>71.400000000000006</c:v>
                </c:pt>
                <c:pt idx="174">
                  <c:v>51.1</c:v>
                </c:pt>
                <c:pt idx="175">
                  <c:v>63</c:v>
                </c:pt>
                <c:pt idx="176">
                  <c:v>63</c:v>
                </c:pt>
                <c:pt idx="177">
                  <c:v>63</c:v>
                </c:pt>
                <c:pt idx="178">
                  <c:v>55.9</c:v>
                </c:pt>
                <c:pt idx="179">
                  <c:v>55.9</c:v>
                </c:pt>
                <c:pt idx="180">
                  <c:v>54</c:v>
                </c:pt>
                <c:pt idx="181">
                  <c:v>48.9</c:v>
                </c:pt>
                <c:pt idx="182">
                  <c:v>64</c:v>
                </c:pt>
                <c:pt idx="183">
                  <c:v>55.9</c:v>
                </c:pt>
                <c:pt idx="184">
                  <c:v>71.099999999999994</c:v>
                </c:pt>
                <c:pt idx="185">
                  <c:v>55.8</c:v>
                </c:pt>
                <c:pt idx="186">
                  <c:v>56.7</c:v>
                </c:pt>
                <c:pt idx="187">
                  <c:v>55</c:v>
                </c:pt>
                <c:pt idx="188">
                  <c:v>68.5</c:v>
                </c:pt>
                <c:pt idx="189">
                  <c:v>68.400000000000006</c:v>
                </c:pt>
                <c:pt idx="190">
                  <c:v>54</c:v>
                </c:pt>
                <c:pt idx="191">
                  <c:v>59.4</c:v>
                </c:pt>
                <c:pt idx="192">
                  <c:v>51.1</c:v>
                </c:pt>
                <c:pt idx="193">
                  <c:v>63</c:v>
                </c:pt>
                <c:pt idx="194">
                  <c:v>51.8</c:v>
                </c:pt>
                <c:pt idx="195">
                  <c:v>59.7</c:v>
                </c:pt>
                <c:pt idx="196">
                  <c:v>53.1</c:v>
                </c:pt>
                <c:pt idx="197">
                  <c:v>65.7</c:v>
                </c:pt>
                <c:pt idx="198">
                  <c:v>71.099999999999994</c:v>
                </c:pt>
                <c:pt idx="199">
                  <c:v>60.6</c:v>
                </c:pt>
                <c:pt idx="200">
                  <c:v>66.7</c:v>
                </c:pt>
                <c:pt idx="201">
                  <c:v>65.7</c:v>
                </c:pt>
                <c:pt idx="202">
                  <c:v>64.8</c:v>
                </c:pt>
                <c:pt idx="203">
                  <c:v>54.1</c:v>
                </c:pt>
                <c:pt idx="204">
                  <c:v>56.7</c:v>
                </c:pt>
                <c:pt idx="205">
                  <c:v>66.900000000000006</c:v>
                </c:pt>
                <c:pt idx="206">
                  <c:v>62.1</c:v>
                </c:pt>
                <c:pt idx="207">
                  <c:v>54</c:v>
                </c:pt>
                <c:pt idx="208">
                  <c:v>62.6</c:v>
                </c:pt>
                <c:pt idx="209">
                  <c:v>62.1</c:v>
                </c:pt>
                <c:pt idx="210">
                  <c:v>51.1</c:v>
                </c:pt>
                <c:pt idx="211">
                  <c:v>60.1</c:v>
                </c:pt>
                <c:pt idx="212">
                  <c:v>50</c:v>
                </c:pt>
                <c:pt idx="213">
                  <c:v>53.1</c:v>
                </c:pt>
                <c:pt idx="214">
                  <c:v>53.1</c:v>
                </c:pt>
                <c:pt idx="215">
                  <c:v>74.7</c:v>
                </c:pt>
                <c:pt idx="216">
                  <c:v>64</c:v>
                </c:pt>
                <c:pt idx="217">
                  <c:v>53.1</c:v>
                </c:pt>
                <c:pt idx="218">
                  <c:v>68.400000000000006</c:v>
                </c:pt>
                <c:pt idx="219">
                  <c:v>57.2</c:v>
                </c:pt>
                <c:pt idx="220">
                  <c:v>69.099999999999994</c:v>
                </c:pt>
                <c:pt idx="221">
                  <c:v>62.2</c:v>
                </c:pt>
                <c:pt idx="222">
                  <c:v>52</c:v>
                </c:pt>
                <c:pt idx="223">
                  <c:v>66</c:v>
                </c:pt>
                <c:pt idx="224">
                  <c:v>61.7</c:v>
                </c:pt>
                <c:pt idx="225">
                  <c:v>60.1</c:v>
                </c:pt>
                <c:pt idx="226">
                  <c:v>72</c:v>
                </c:pt>
                <c:pt idx="227">
                  <c:v>66.400000000000006</c:v>
                </c:pt>
                <c:pt idx="228">
                  <c:v>51.1</c:v>
                </c:pt>
                <c:pt idx="229">
                  <c:v>57</c:v>
                </c:pt>
                <c:pt idx="230">
                  <c:v>60.1</c:v>
                </c:pt>
                <c:pt idx="231">
                  <c:v>50</c:v>
                </c:pt>
                <c:pt idx="232">
                  <c:v>55</c:v>
                </c:pt>
                <c:pt idx="233">
                  <c:v>69.3</c:v>
                </c:pt>
                <c:pt idx="234">
                  <c:v>53.4</c:v>
                </c:pt>
                <c:pt idx="235">
                  <c:v>59</c:v>
                </c:pt>
                <c:pt idx="236">
                  <c:v>51.1</c:v>
                </c:pt>
                <c:pt idx="237">
                  <c:v>50</c:v>
                </c:pt>
                <c:pt idx="238">
                  <c:v>50</c:v>
                </c:pt>
                <c:pt idx="239">
                  <c:v>55</c:v>
                </c:pt>
                <c:pt idx="240">
                  <c:v>58.6</c:v>
                </c:pt>
                <c:pt idx="241">
                  <c:v>50</c:v>
                </c:pt>
                <c:pt idx="242">
                  <c:v>57.2</c:v>
                </c:pt>
                <c:pt idx="243">
                  <c:v>68</c:v>
                </c:pt>
                <c:pt idx="244">
                  <c:v>62.1</c:v>
                </c:pt>
                <c:pt idx="245">
                  <c:v>59</c:v>
                </c:pt>
                <c:pt idx="246">
                  <c:v>65.7</c:v>
                </c:pt>
                <c:pt idx="247">
                  <c:v>53.1</c:v>
                </c:pt>
                <c:pt idx="248">
                  <c:v>55.6</c:v>
                </c:pt>
                <c:pt idx="249">
                  <c:v>71.099999999999994</c:v>
                </c:pt>
                <c:pt idx="250">
                  <c:v>63.3</c:v>
                </c:pt>
                <c:pt idx="251">
                  <c:v>60.4</c:v>
                </c:pt>
                <c:pt idx="252">
                  <c:v>55.9</c:v>
                </c:pt>
                <c:pt idx="253">
                  <c:v>49.6</c:v>
                </c:pt>
                <c:pt idx="254">
                  <c:v>60.1</c:v>
                </c:pt>
                <c:pt idx="255">
                  <c:v>66</c:v>
                </c:pt>
                <c:pt idx="256">
                  <c:v>70</c:v>
                </c:pt>
                <c:pt idx="257">
                  <c:v>66.900000000000006</c:v>
                </c:pt>
                <c:pt idx="258">
                  <c:v>51.1</c:v>
                </c:pt>
                <c:pt idx="259">
                  <c:v>57.9</c:v>
                </c:pt>
                <c:pt idx="260">
                  <c:v>52</c:v>
                </c:pt>
                <c:pt idx="261">
                  <c:v>62.1</c:v>
                </c:pt>
                <c:pt idx="262">
                  <c:v>57</c:v>
                </c:pt>
                <c:pt idx="263">
                  <c:v>57.9</c:v>
                </c:pt>
                <c:pt idx="264">
                  <c:v>54.1</c:v>
                </c:pt>
                <c:pt idx="265">
                  <c:v>64.900000000000006</c:v>
                </c:pt>
                <c:pt idx="266">
                  <c:v>52</c:v>
                </c:pt>
                <c:pt idx="267">
                  <c:v>68.7</c:v>
                </c:pt>
                <c:pt idx="268">
                  <c:v>57.9</c:v>
                </c:pt>
                <c:pt idx="269">
                  <c:v>69.3</c:v>
                </c:pt>
                <c:pt idx="270">
                  <c:v>66</c:v>
                </c:pt>
                <c:pt idx="271">
                  <c:v>59.4</c:v>
                </c:pt>
                <c:pt idx="272">
                  <c:v>51.1</c:v>
                </c:pt>
                <c:pt idx="273">
                  <c:v>49.1</c:v>
                </c:pt>
                <c:pt idx="274">
                  <c:v>52</c:v>
                </c:pt>
                <c:pt idx="275">
                  <c:v>64.8</c:v>
                </c:pt>
                <c:pt idx="276">
                  <c:v>64.2</c:v>
                </c:pt>
                <c:pt idx="277">
                  <c:v>66</c:v>
                </c:pt>
                <c:pt idx="278">
                  <c:v>63</c:v>
                </c:pt>
                <c:pt idx="279">
                  <c:v>57.9</c:v>
                </c:pt>
                <c:pt idx="280">
                  <c:v>50.7</c:v>
                </c:pt>
                <c:pt idx="281">
                  <c:v>64.400000000000006</c:v>
                </c:pt>
                <c:pt idx="282">
                  <c:v>65.3</c:v>
                </c:pt>
                <c:pt idx="283">
                  <c:v>68.400000000000006</c:v>
                </c:pt>
                <c:pt idx="284">
                  <c:v>74.7</c:v>
                </c:pt>
                <c:pt idx="285">
                  <c:v>73.900000000000006</c:v>
                </c:pt>
                <c:pt idx="286">
                  <c:v>55.9</c:v>
                </c:pt>
                <c:pt idx="287">
                  <c:v>67.3</c:v>
                </c:pt>
                <c:pt idx="288">
                  <c:v>52</c:v>
                </c:pt>
                <c:pt idx="289">
                  <c:v>61.7</c:v>
                </c:pt>
                <c:pt idx="290">
                  <c:v>67.599999999999994</c:v>
                </c:pt>
                <c:pt idx="291">
                  <c:v>60.1</c:v>
                </c:pt>
                <c:pt idx="292">
                  <c:v>63.3</c:v>
                </c:pt>
                <c:pt idx="293">
                  <c:v>73</c:v>
                </c:pt>
                <c:pt idx="294">
                  <c:v>73</c:v>
                </c:pt>
                <c:pt idx="295">
                  <c:v>55.9</c:v>
                </c:pt>
                <c:pt idx="296">
                  <c:v>53.1</c:v>
                </c:pt>
                <c:pt idx="297">
                  <c:v>74.7</c:v>
                </c:pt>
                <c:pt idx="298">
                  <c:v>48.4</c:v>
                </c:pt>
                <c:pt idx="299">
                  <c:v>60.3</c:v>
                </c:pt>
                <c:pt idx="300">
                  <c:v>50.4</c:v>
                </c:pt>
                <c:pt idx="301">
                  <c:v>50</c:v>
                </c:pt>
                <c:pt idx="302">
                  <c:v>53.8</c:v>
                </c:pt>
                <c:pt idx="303">
                  <c:v>61</c:v>
                </c:pt>
                <c:pt idx="304">
                  <c:v>66.900000000000006</c:v>
                </c:pt>
                <c:pt idx="305">
                  <c:v>64</c:v>
                </c:pt>
                <c:pt idx="306">
                  <c:v>70</c:v>
                </c:pt>
                <c:pt idx="307">
                  <c:v>60.1</c:v>
                </c:pt>
                <c:pt idx="308">
                  <c:v>57.9</c:v>
                </c:pt>
                <c:pt idx="309">
                  <c:v>50</c:v>
                </c:pt>
                <c:pt idx="310">
                  <c:v>52</c:v>
                </c:pt>
                <c:pt idx="311">
                  <c:v>70</c:v>
                </c:pt>
                <c:pt idx="312">
                  <c:v>54</c:v>
                </c:pt>
                <c:pt idx="313">
                  <c:v>54</c:v>
                </c:pt>
                <c:pt idx="314">
                  <c:v>48.9</c:v>
                </c:pt>
                <c:pt idx="315">
                  <c:v>50</c:v>
                </c:pt>
                <c:pt idx="316">
                  <c:v>68.7</c:v>
                </c:pt>
                <c:pt idx="317">
                  <c:v>60.3</c:v>
                </c:pt>
                <c:pt idx="318">
                  <c:v>66.900000000000006</c:v>
                </c:pt>
                <c:pt idx="319">
                  <c:v>59</c:v>
                </c:pt>
                <c:pt idx="320">
                  <c:v>56.7</c:v>
                </c:pt>
                <c:pt idx="321">
                  <c:v>51.1</c:v>
                </c:pt>
                <c:pt idx="322">
                  <c:v>51.1</c:v>
                </c:pt>
                <c:pt idx="323">
                  <c:v>69.099999999999994</c:v>
                </c:pt>
                <c:pt idx="324">
                  <c:v>57.9</c:v>
                </c:pt>
                <c:pt idx="325">
                  <c:v>48.9</c:v>
                </c:pt>
                <c:pt idx="326">
                  <c:v>72</c:v>
                </c:pt>
                <c:pt idx="327">
                  <c:v>55.9</c:v>
                </c:pt>
                <c:pt idx="328">
                  <c:v>55.9</c:v>
                </c:pt>
                <c:pt idx="329">
                  <c:v>50</c:v>
                </c:pt>
                <c:pt idx="330">
                  <c:v>66</c:v>
                </c:pt>
                <c:pt idx="331">
                  <c:v>50.4</c:v>
                </c:pt>
                <c:pt idx="332">
                  <c:v>51.1</c:v>
                </c:pt>
                <c:pt idx="333">
                  <c:v>55</c:v>
                </c:pt>
                <c:pt idx="334">
                  <c:v>51.1</c:v>
                </c:pt>
                <c:pt idx="335">
                  <c:v>48.9</c:v>
                </c:pt>
                <c:pt idx="336">
                  <c:v>71.2</c:v>
                </c:pt>
                <c:pt idx="337">
                  <c:v>55</c:v>
                </c:pt>
                <c:pt idx="338">
                  <c:v>55</c:v>
                </c:pt>
                <c:pt idx="339">
                  <c:v>55</c:v>
                </c:pt>
                <c:pt idx="340">
                  <c:v>50</c:v>
                </c:pt>
                <c:pt idx="341">
                  <c:v>71.2</c:v>
                </c:pt>
                <c:pt idx="342">
                  <c:v>64</c:v>
                </c:pt>
                <c:pt idx="343">
                  <c:v>60.1</c:v>
                </c:pt>
                <c:pt idx="344">
                  <c:v>68</c:v>
                </c:pt>
                <c:pt idx="345">
                  <c:v>67.099999999999994</c:v>
                </c:pt>
                <c:pt idx="346">
                  <c:v>66</c:v>
                </c:pt>
                <c:pt idx="347">
                  <c:v>66</c:v>
                </c:pt>
                <c:pt idx="348">
                  <c:v>60.4</c:v>
                </c:pt>
                <c:pt idx="349">
                  <c:v>52.9</c:v>
                </c:pt>
                <c:pt idx="350">
                  <c:v>52.3</c:v>
                </c:pt>
                <c:pt idx="351">
                  <c:v>55.6</c:v>
                </c:pt>
                <c:pt idx="352">
                  <c:v>48.9</c:v>
                </c:pt>
                <c:pt idx="353">
                  <c:v>52.7</c:v>
                </c:pt>
                <c:pt idx="354">
                  <c:v>49.6</c:v>
                </c:pt>
                <c:pt idx="355">
                  <c:v>58.1</c:v>
                </c:pt>
                <c:pt idx="356">
                  <c:v>69.099999999999994</c:v>
                </c:pt>
                <c:pt idx="357">
                  <c:v>68</c:v>
                </c:pt>
                <c:pt idx="358">
                  <c:v>48.9</c:v>
                </c:pt>
                <c:pt idx="359">
                  <c:v>53.2</c:v>
                </c:pt>
                <c:pt idx="360">
                  <c:v>63</c:v>
                </c:pt>
                <c:pt idx="361">
                  <c:v>53.1</c:v>
                </c:pt>
                <c:pt idx="362">
                  <c:v>60.1</c:v>
                </c:pt>
                <c:pt idx="363">
                  <c:v>69.099999999999994</c:v>
                </c:pt>
                <c:pt idx="364">
                  <c:v>51.1</c:v>
                </c:pt>
                <c:pt idx="365">
                  <c:v>60.6</c:v>
                </c:pt>
                <c:pt idx="366">
                  <c:v>59</c:v>
                </c:pt>
                <c:pt idx="367">
                  <c:v>59</c:v>
                </c:pt>
                <c:pt idx="368">
                  <c:v>61</c:v>
                </c:pt>
                <c:pt idx="369">
                  <c:v>57.9</c:v>
                </c:pt>
                <c:pt idx="370">
                  <c:v>57</c:v>
                </c:pt>
                <c:pt idx="371">
                  <c:v>73</c:v>
                </c:pt>
                <c:pt idx="372">
                  <c:v>55.9</c:v>
                </c:pt>
                <c:pt idx="373">
                  <c:v>50</c:v>
                </c:pt>
                <c:pt idx="374">
                  <c:v>61</c:v>
                </c:pt>
                <c:pt idx="375">
                  <c:v>73.900000000000006</c:v>
                </c:pt>
                <c:pt idx="376">
                  <c:v>62.2</c:v>
                </c:pt>
                <c:pt idx="377">
                  <c:v>50</c:v>
                </c:pt>
                <c:pt idx="378">
                  <c:v>61</c:v>
                </c:pt>
                <c:pt idx="379">
                  <c:v>72</c:v>
                </c:pt>
                <c:pt idx="380">
                  <c:v>64</c:v>
                </c:pt>
                <c:pt idx="381">
                  <c:v>54</c:v>
                </c:pt>
                <c:pt idx="382">
                  <c:v>54</c:v>
                </c:pt>
                <c:pt idx="383">
                  <c:v>52</c:v>
                </c:pt>
                <c:pt idx="384">
                  <c:v>62.1</c:v>
                </c:pt>
                <c:pt idx="385">
                  <c:v>68.7</c:v>
                </c:pt>
                <c:pt idx="386">
                  <c:v>62.1</c:v>
                </c:pt>
                <c:pt idx="387">
                  <c:v>52</c:v>
                </c:pt>
                <c:pt idx="388">
                  <c:v>52</c:v>
                </c:pt>
                <c:pt idx="389">
                  <c:v>52</c:v>
                </c:pt>
                <c:pt idx="390">
                  <c:v>58.1</c:v>
                </c:pt>
                <c:pt idx="391">
                  <c:v>52</c:v>
                </c:pt>
                <c:pt idx="392">
                  <c:v>54</c:v>
                </c:pt>
                <c:pt idx="393">
                  <c:v>52</c:v>
                </c:pt>
                <c:pt idx="394">
                  <c:v>71.099999999999994</c:v>
                </c:pt>
                <c:pt idx="395">
                  <c:v>51.1</c:v>
                </c:pt>
                <c:pt idx="396">
                  <c:v>50</c:v>
                </c:pt>
                <c:pt idx="397">
                  <c:v>51.1</c:v>
                </c:pt>
                <c:pt idx="398">
                  <c:v>51.1</c:v>
                </c:pt>
                <c:pt idx="399">
                  <c:v>51.1</c:v>
                </c:pt>
                <c:pt idx="400">
                  <c:v>52.2</c:v>
                </c:pt>
                <c:pt idx="401">
                  <c:v>50.7</c:v>
                </c:pt>
                <c:pt idx="402">
                  <c:v>68</c:v>
                </c:pt>
                <c:pt idx="403">
                  <c:v>62.1</c:v>
                </c:pt>
                <c:pt idx="404">
                  <c:v>67.599999999999994</c:v>
                </c:pt>
                <c:pt idx="405">
                  <c:v>57</c:v>
                </c:pt>
                <c:pt idx="406">
                  <c:v>66.900000000000006</c:v>
                </c:pt>
                <c:pt idx="407">
                  <c:v>54</c:v>
                </c:pt>
                <c:pt idx="408">
                  <c:v>62.1</c:v>
                </c:pt>
                <c:pt idx="409">
                  <c:v>59</c:v>
                </c:pt>
                <c:pt idx="410">
                  <c:v>64.8</c:v>
                </c:pt>
                <c:pt idx="411">
                  <c:v>58.6</c:v>
                </c:pt>
                <c:pt idx="412">
                  <c:v>55</c:v>
                </c:pt>
                <c:pt idx="413">
                  <c:v>63.3</c:v>
                </c:pt>
                <c:pt idx="414">
                  <c:v>72</c:v>
                </c:pt>
                <c:pt idx="415">
                  <c:v>49.3</c:v>
                </c:pt>
                <c:pt idx="416">
                  <c:v>53.1</c:v>
                </c:pt>
                <c:pt idx="417">
                  <c:v>55.4</c:v>
                </c:pt>
                <c:pt idx="418">
                  <c:v>52</c:v>
                </c:pt>
                <c:pt idx="419">
                  <c:v>51.1</c:v>
                </c:pt>
                <c:pt idx="420">
                  <c:v>60.1</c:v>
                </c:pt>
                <c:pt idx="421">
                  <c:v>57.9</c:v>
                </c:pt>
                <c:pt idx="422">
                  <c:v>51.1</c:v>
                </c:pt>
                <c:pt idx="423">
                  <c:v>54</c:v>
                </c:pt>
                <c:pt idx="424">
                  <c:v>58.6</c:v>
                </c:pt>
                <c:pt idx="425">
                  <c:v>51.1</c:v>
                </c:pt>
                <c:pt idx="426">
                  <c:v>71.099999999999994</c:v>
                </c:pt>
                <c:pt idx="427">
                  <c:v>69.099999999999994</c:v>
                </c:pt>
                <c:pt idx="428">
                  <c:v>62.4</c:v>
                </c:pt>
                <c:pt idx="429">
                  <c:v>52</c:v>
                </c:pt>
                <c:pt idx="430">
                  <c:v>61</c:v>
                </c:pt>
                <c:pt idx="431">
                  <c:v>54</c:v>
                </c:pt>
                <c:pt idx="432">
                  <c:v>52</c:v>
                </c:pt>
                <c:pt idx="433">
                  <c:v>55</c:v>
                </c:pt>
                <c:pt idx="434">
                  <c:v>55</c:v>
                </c:pt>
                <c:pt idx="435">
                  <c:v>64</c:v>
                </c:pt>
                <c:pt idx="436">
                  <c:v>64</c:v>
                </c:pt>
                <c:pt idx="437">
                  <c:v>55</c:v>
                </c:pt>
                <c:pt idx="438">
                  <c:v>54</c:v>
                </c:pt>
                <c:pt idx="439">
                  <c:v>66</c:v>
                </c:pt>
                <c:pt idx="440">
                  <c:v>57</c:v>
                </c:pt>
                <c:pt idx="441">
                  <c:v>57</c:v>
                </c:pt>
                <c:pt idx="442">
                  <c:v>55.9</c:v>
                </c:pt>
                <c:pt idx="443">
                  <c:v>48.4</c:v>
                </c:pt>
                <c:pt idx="444">
                  <c:v>69.099999999999994</c:v>
                </c:pt>
                <c:pt idx="445">
                  <c:v>59</c:v>
                </c:pt>
                <c:pt idx="446">
                  <c:v>50</c:v>
                </c:pt>
                <c:pt idx="447">
                  <c:v>57.9</c:v>
                </c:pt>
                <c:pt idx="448">
                  <c:v>66</c:v>
                </c:pt>
                <c:pt idx="449">
                  <c:v>57</c:v>
                </c:pt>
                <c:pt idx="450">
                  <c:v>53.1</c:v>
                </c:pt>
                <c:pt idx="451">
                  <c:v>54</c:v>
                </c:pt>
                <c:pt idx="452">
                  <c:v>57.9</c:v>
                </c:pt>
                <c:pt idx="453">
                  <c:v>57.9</c:v>
                </c:pt>
                <c:pt idx="454">
                  <c:v>66.400000000000006</c:v>
                </c:pt>
                <c:pt idx="455">
                  <c:v>55.9</c:v>
                </c:pt>
                <c:pt idx="456">
                  <c:v>50</c:v>
                </c:pt>
                <c:pt idx="457">
                  <c:v>54.7</c:v>
                </c:pt>
                <c:pt idx="458">
                  <c:v>63</c:v>
                </c:pt>
                <c:pt idx="459">
                  <c:v>62.1</c:v>
                </c:pt>
                <c:pt idx="460">
                  <c:v>63</c:v>
                </c:pt>
                <c:pt idx="461">
                  <c:v>52.7</c:v>
                </c:pt>
                <c:pt idx="462">
                  <c:v>53.2</c:v>
                </c:pt>
                <c:pt idx="463">
                  <c:v>48.9</c:v>
                </c:pt>
                <c:pt idx="464">
                  <c:v>53.1</c:v>
                </c:pt>
                <c:pt idx="465">
                  <c:v>53.1</c:v>
                </c:pt>
                <c:pt idx="466">
                  <c:v>70</c:v>
                </c:pt>
                <c:pt idx="467">
                  <c:v>70</c:v>
                </c:pt>
                <c:pt idx="468">
                  <c:v>59.7</c:v>
                </c:pt>
                <c:pt idx="469">
                  <c:v>48.7</c:v>
                </c:pt>
                <c:pt idx="470">
                  <c:v>62.1</c:v>
                </c:pt>
                <c:pt idx="471">
                  <c:v>62.1</c:v>
                </c:pt>
                <c:pt idx="472">
                  <c:v>69.099999999999994</c:v>
                </c:pt>
                <c:pt idx="473">
                  <c:v>60.1</c:v>
                </c:pt>
                <c:pt idx="474">
                  <c:v>64.900000000000006</c:v>
                </c:pt>
                <c:pt idx="475">
                  <c:v>62.1</c:v>
                </c:pt>
                <c:pt idx="476">
                  <c:v>70</c:v>
                </c:pt>
                <c:pt idx="477">
                  <c:v>63</c:v>
                </c:pt>
                <c:pt idx="478">
                  <c:v>49.3</c:v>
                </c:pt>
                <c:pt idx="479">
                  <c:v>57.9</c:v>
                </c:pt>
                <c:pt idx="480">
                  <c:v>52</c:v>
                </c:pt>
                <c:pt idx="481">
                  <c:v>50</c:v>
                </c:pt>
                <c:pt idx="482">
                  <c:v>50</c:v>
                </c:pt>
                <c:pt idx="483">
                  <c:v>50</c:v>
                </c:pt>
                <c:pt idx="484">
                  <c:v>50</c:v>
                </c:pt>
                <c:pt idx="485">
                  <c:v>51.1</c:v>
                </c:pt>
                <c:pt idx="486">
                  <c:v>50</c:v>
                </c:pt>
                <c:pt idx="487">
                  <c:v>63</c:v>
                </c:pt>
                <c:pt idx="488">
                  <c:v>50.7</c:v>
                </c:pt>
                <c:pt idx="489">
                  <c:v>66.7</c:v>
                </c:pt>
                <c:pt idx="490">
                  <c:v>49.3</c:v>
                </c:pt>
                <c:pt idx="491">
                  <c:v>54.3</c:v>
                </c:pt>
                <c:pt idx="492">
                  <c:v>53.1</c:v>
                </c:pt>
                <c:pt idx="493">
                  <c:v>57</c:v>
                </c:pt>
                <c:pt idx="494">
                  <c:v>54</c:v>
                </c:pt>
                <c:pt idx="495">
                  <c:v>57</c:v>
                </c:pt>
                <c:pt idx="496">
                  <c:v>50</c:v>
                </c:pt>
                <c:pt idx="497">
                  <c:v>52</c:v>
                </c:pt>
                <c:pt idx="498">
                  <c:v>52</c:v>
                </c:pt>
                <c:pt idx="499">
                  <c:v>64.900000000000006</c:v>
                </c:pt>
                <c:pt idx="500">
                  <c:v>57.9</c:v>
                </c:pt>
                <c:pt idx="501">
                  <c:v>50.7</c:v>
                </c:pt>
                <c:pt idx="502">
                  <c:v>55.9</c:v>
                </c:pt>
                <c:pt idx="503">
                  <c:v>55.9</c:v>
                </c:pt>
                <c:pt idx="504">
                  <c:v>54</c:v>
                </c:pt>
                <c:pt idx="505">
                  <c:v>54</c:v>
                </c:pt>
                <c:pt idx="506">
                  <c:v>60.8</c:v>
                </c:pt>
                <c:pt idx="507">
                  <c:v>55</c:v>
                </c:pt>
                <c:pt idx="508">
                  <c:v>54</c:v>
                </c:pt>
                <c:pt idx="509">
                  <c:v>54</c:v>
                </c:pt>
                <c:pt idx="510">
                  <c:v>59</c:v>
                </c:pt>
                <c:pt idx="511">
                  <c:v>57.9</c:v>
                </c:pt>
                <c:pt idx="512">
                  <c:v>48.9</c:v>
                </c:pt>
                <c:pt idx="513">
                  <c:v>61.3</c:v>
                </c:pt>
                <c:pt idx="514">
                  <c:v>48.9</c:v>
                </c:pt>
                <c:pt idx="515">
                  <c:v>57.9</c:v>
                </c:pt>
                <c:pt idx="516">
                  <c:v>48.9</c:v>
                </c:pt>
                <c:pt idx="517">
                  <c:v>55</c:v>
                </c:pt>
                <c:pt idx="518">
                  <c:v>48.9</c:v>
                </c:pt>
                <c:pt idx="519">
                  <c:v>73</c:v>
                </c:pt>
                <c:pt idx="520">
                  <c:v>56.7</c:v>
                </c:pt>
                <c:pt idx="521">
                  <c:v>52.7</c:v>
                </c:pt>
                <c:pt idx="522">
                  <c:v>55</c:v>
                </c:pt>
                <c:pt idx="523">
                  <c:v>61</c:v>
                </c:pt>
                <c:pt idx="524">
                  <c:v>55.2</c:v>
                </c:pt>
                <c:pt idx="525">
                  <c:v>68</c:v>
                </c:pt>
                <c:pt idx="526">
                  <c:v>68</c:v>
                </c:pt>
                <c:pt idx="527">
                  <c:v>55.9</c:v>
                </c:pt>
                <c:pt idx="528">
                  <c:v>48.9</c:v>
                </c:pt>
                <c:pt idx="529">
                  <c:v>48.9</c:v>
                </c:pt>
                <c:pt idx="530">
                  <c:v>55.9</c:v>
                </c:pt>
                <c:pt idx="531">
                  <c:v>62.2</c:v>
                </c:pt>
                <c:pt idx="532">
                  <c:v>62.1</c:v>
                </c:pt>
                <c:pt idx="533">
                  <c:v>50.5</c:v>
                </c:pt>
                <c:pt idx="534">
                  <c:v>51.1</c:v>
                </c:pt>
                <c:pt idx="535">
                  <c:v>50.4</c:v>
                </c:pt>
                <c:pt idx="536">
                  <c:v>51.1</c:v>
                </c:pt>
                <c:pt idx="537">
                  <c:v>51.1</c:v>
                </c:pt>
                <c:pt idx="538">
                  <c:v>51.1</c:v>
                </c:pt>
                <c:pt idx="539">
                  <c:v>59</c:v>
                </c:pt>
                <c:pt idx="540">
                  <c:v>59</c:v>
                </c:pt>
                <c:pt idx="541">
                  <c:v>50</c:v>
                </c:pt>
                <c:pt idx="542">
                  <c:v>65.7</c:v>
                </c:pt>
                <c:pt idx="543">
                  <c:v>53.1</c:v>
                </c:pt>
                <c:pt idx="544">
                  <c:v>51.1</c:v>
                </c:pt>
                <c:pt idx="545">
                  <c:v>57</c:v>
                </c:pt>
                <c:pt idx="546">
                  <c:v>60.1</c:v>
                </c:pt>
                <c:pt idx="547">
                  <c:v>53.1</c:v>
                </c:pt>
                <c:pt idx="548">
                  <c:v>48.9</c:v>
                </c:pt>
                <c:pt idx="549">
                  <c:v>54</c:v>
                </c:pt>
                <c:pt idx="550">
                  <c:v>54</c:v>
                </c:pt>
                <c:pt idx="551">
                  <c:v>55</c:v>
                </c:pt>
                <c:pt idx="552">
                  <c:v>63</c:v>
                </c:pt>
                <c:pt idx="553">
                  <c:v>55.9</c:v>
                </c:pt>
                <c:pt idx="554">
                  <c:v>48.9</c:v>
                </c:pt>
                <c:pt idx="555">
                  <c:v>62.1</c:v>
                </c:pt>
                <c:pt idx="556">
                  <c:v>65.3</c:v>
                </c:pt>
                <c:pt idx="557">
                  <c:v>59</c:v>
                </c:pt>
                <c:pt idx="558">
                  <c:v>54</c:v>
                </c:pt>
                <c:pt idx="559">
                  <c:v>60.1</c:v>
                </c:pt>
                <c:pt idx="560">
                  <c:v>57</c:v>
                </c:pt>
                <c:pt idx="561">
                  <c:v>55.9</c:v>
                </c:pt>
                <c:pt idx="562">
                  <c:v>63</c:v>
                </c:pt>
                <c:pt idx="563">
                  <c:v>48.9</c:v>
                </c:pt>
                <c:pt idx="564">
                  <c:v>50</c:v>
                </c:pt>
                <c:pt idx="565">
                  <c:v>50</c:v>
                </c:pt>
                <c:pt idx="566">
                  <c:v>57.6</c:v>
                </c:pt>
                <c:pt idx="567">
                  <c:v>55</c:v>
                </c:pt>
                <c:pt idx="568">
                  <c:v>48.9</c:v>
                </c:pt>
                <c:pt idx="569">
                  <c:v>50</c:v>
                </c:pt>
                <c:pt idx="570">
                  <c:v>63.7</c:v>
                </c:pt>
                <c:pt idx="571">
                  <c:v>54.3</c:v>
                </c:pt>
                <c:pt idx="572">
                  <c:v>51.1</c:v>
                </c:pt>
                <c:pt idx="573">
                  <c:v>57</c:v>
                </c:pt>
                <c:pt idx="574">
                  <c:v>57.4</c:v>
                </c:pt>
                <c:pt idx="575">
                  <c:v>53.1</c:v>
                </c:pt>
                <c:pt idx="576">
                  <c:v>50</c:v>
                </c:pt>
                <c:pt idx="577">
                  <c:v>71.099999999999994</c:v>
                </c:pt>
                <c:pt idx="578">
                  <c:v>52</c:v>
                </c:pt>
                <c:pt idx="579">
                  <c:v>57.2</c:v>
                </c:pt>
                <c:pt idx="580">
                  <c:v>56.7</c:v>
                </c:pt>
                <c:pt idx="581">
                  <c:v>73</c:v>
                </c:pt>
                <c:pt idx="582">
                  <c:v>63</c:v>
                </c:pt>
                <c:pt idx="583">
                  <c:v>52</c:v>
                </c:pt>
                <c:pt idx="584">
                  <c:v>50</c:v>
                </c:pt>
                <c:pt idx="585">
                  <c:v>62.1</c:v>
                </c:pt>
                <c:pt idx="586">
                  <c:v>57.9</c:v>
                </c:pt>
                <c:pt idx="587">
                  <c:v>52</c:v>
                </c:pt>
                <c:pt idx="588">
                  <c:v>55</c:v>
                </c:pt>
                <c:pt idx="589">
                  <c:v>63</c:v>
                </c:pt>
                <c:pt idx="590">
                  <c:v>51.3</c:v>
                </c:pt>
                <c:pt idx="591">
                  <c:v>53.2</c:v>
                </c:pt>
                <c:pt idx="592">
                  <c:v>52.3</c:v>
                </c:pt>
                <c:pt idx="593">
                  <c:v>57.9</c:v>
                </c:pt>
                <c:pt idx="594">
                  <c:v>52.3</c:v>
                </c:pt>
                <c:pt idx="595">
                  <c:v>74.7</c:v>
                </c:pt>
                <c:pt idx="596">
                  <c:v>67.3</c:v>
                </c:pt>
                <c:pt idx="597">
                  <c:v>57.9</c:v>
                </c:pt>
                <c:pt idx="598">
                  <c:v>58.1</c:v>
                </c:pt>
                <c:pt idx="599">
                  <c:v>50</c:v>
                </c:pt>
                <c:pt idx="600">
                  <c:v>58.6</c:v>
                </c:pt>
                <c:pt idx="601">
                  <c:v>51.1</c:v>
                </c:pt>
                <c:pt idx="602">
                  <c:v>55.8</c:v>
                </c:pt>
                <c:pt idx="603">
                  <c:v>50</c:v>
                </c:pt>
                <c:pt idx="604">
                  <c:v>55</c:v>
                </c:pt>
                <c:pt idx="605">
                  <c:v>66.900000000000006</c:v>
                </c:pt>
                <c:pt idx="606">
                  <c:v>57.9</c:v>
                </c:pt>
                <c:pt idx="607">
                  <c:v>59</c:v>
                </c:pt>
                <c:pt idx="608">
                  <c:v>57.6</c:v>
                </c:pt>
                <c:pt idx="609">
                  <c:v>70</c:v>
                </c:pt>
                <c:pt idx="610">
                  <c:v>72.3</c:v>
                </c:pt>
                <c:pt idx="611">
                  <c:v>52.3</c:v>
                </c:pt>
                <c:pt idx="612">
                  <c:v>53.1</c:v>
                </c:pt>
                <c:pt idx="613">
                  <c:v>51.1</c:v>
                </c:pt>
                <c:pt idx="614">
                  <c:v>61</c:v>
                </c:pt>
                <c:pt idx="615">
                  <c:v>50</c:v>
                </c:pt>
                <c:pt idx="616">
                  <c:v>52.3</c:v>
                </c:pt>
                <c:pt idx="617">
                  <c:v>61</c:v>
                </c:pt>
                <c:pt idx="618">
                  <c:v>54</c:v>
                </c:pt>
                <c:pt idx="619">
                  <c:v>50</c:v>
                </c:pt>
                <c:pt idx="620">
                  <c:v>49.1</c:v>
                </c:pt>
                <c:pt idx="621">
                  <c:v>67.599999999999994</c:v>
                </c:pt>
                <c:pt idx="622">
                  <c:v>61</c:v>
                </c:pt>
                <c:pt idx="623">
                  <c:v>57.4</c:v>
                </c:pt>
                <c:pt idx="624">
                  <c:v>53.1</c:v>
                </c:pt>
                <c:pt idx="625">
                  <c:v>50.9</c:v>
                </c:pt>
                <c:pt idx="626">
                  <c:v>63</c:v>
                </c:pt>
                <c:pt idx="627">
                  <c:v>68</c:v>
                </c:pt>
                <c:pt idx="628">
                  <c:v>60.1</c:v>
                </c:pt>
                <c:pt idx="629">
                  <c:v>56.7</c:v>
                </c:pt>
                <c:pt idx="630">
                  <c:v>50</c:v>
                </c:pt>
                <c:pt idx="631">
                  <c:v>60.1</c:v>
                </c:pt>
                <c:pt idx="632">
                  <c:v>52</c:v>
                </c:pt>
                <c:pt idx="633">
                  <c:v>51.1</c:v>
                </c:pt>
                <c:pt idx="634">
                  <c:v>60.1</c:v>
                </c:pt>
                <c:pt idx="635">
                  <c:v>51.1</c:v>
                </c:pt>
                <c:pt idx="636">
                  <c:v>54</c:v>
                </c:pt>
                <c:pt idx="637">
                  <c:v>57</c:v>
                </c:pt>
                <c:pt idx="638">
                  <c:v>62.1</c:v>
                </c:pt>
                <c:pt idx="639">
                  <c:v>59</c:v>
                </c:pt>
                <c:pt idx="640">
                  <c:v>64.900000000000006</c:v>
                </c:pt>
                <c:pt idx="641">
                  <c:v>64</c:v>
                </c:pt>
                <c:pt idx="642">
                  <c:v>54</c:v>
                </c:pt>
                <c:pt idx="643">
                  <c:v>55</c:v>
                </c:pt>
                <c:pt idx="644">
                  <c:v>68</c:v>
                </c:pt>
                <c:pt idx="645">
                  <c:v>53.1</c:v>
                </c:pt>
                <c:pt idx="646">
                  <c:v>68.900000000000006</c:v>
                </c:pt>
                <c:pt idx="647">
                  <c:v>50</c:v>
                </c:pt>
                <c:pt idx="648">
                  <c:v>68</c:v>
                </c:pt>
                <c:pt idx="649">
                  <c:v>61</c:v>
                </c:pt>
                <c:pt idx="650">
                  <c:v>59.4</c:v>
                </c:pt>
                <c:pt idx="651">
                  <c:v>53.1</c:v>
                </c:pt>
                <c:pt idx="652">
                  <c:v>73</c:v>
                </c:pt>
                <c:pt idx="653">
                  <c:v>55.9</c:v>
                </c:pt>
                <c:pt idx="654">
                  <c:v>57</c:v>
                </c:pt>
                <c:pt idx="655">
                  <c:v>50.5</c:v>
                </c:pt>
                <c:pt idx="656">
                  <c:v>48.9</c:v>
                </c:pt>
                <c:pt idx="657">
                  <c:v>63</c:v>
                </c:pt>
                <c:pt idx="658">
                  <c:v>53.1</c:v>
                </c:pt>
                <c:pt idx="659">
                  <c:v>50.4</c:v>
                </c:pt>
                <c:pt idx="660">
                  <c:v>61</c:v>
                </c:pt>
                <c:pt idx="661">
                  <c:v>58.1</c:v>
                </c:pt>
                <c:pt idx="662">
                  <c:v>50.4</c:v>
                </c:pt>
                <c:pt idx="663">
                  <c:v>52</c:v>
                </c:pt>
                <c:pt idx="664">
                  <c:v>57.9</c:v>
                </c:pt>
                <c:pt idx="665">
                  <c:v>55</c:v>
                </c:pt>
                <c:pt idx="666">
                  <c:v>54.7</c:v>
                </c:pt>
                <c:pt idx="667">
                  <c:v>57.9</c:v>
                </c:pt>
                <c:pt idx="668">
                  <c:v>68</c:v>
                </c:pt>
                <c:pt idx="669">
                  <c:v>50</c:v>
                </c:pt>
                <c:pt idx="670">
                  <c:v>60.1</c:v>
                </c:pt>
                <c:pt idx="671">
                  <c:v>70</c:v>
                </c:pt>
                <c:pt idx="672">
                  <c:v>62.1</c:v>
                </c:pt>
                <c:pt idx="673">
                  <c:v>55.9</c:v>
                </c:pt>
                <c:pt idx="674">
                  <c:v>52</c:v>
                </c:pt>
                <c:pt idx="675">
                  <c:v>65.3</c:v>
                </c:pt>
                <c:pt idx="676">
                  <c:v>60.1</c:v>
                </c:pt>
                <c:pt idx="677">
                  <c:v>54</c:v>
                </c:pt>
                <c:pt idx="678">
                  <c:v>57.9</c:v>
                </c:pt>
                <c:pt idx="679">
                  <c:v>55.9</c:v>
                </c:pt>
                <c:pt idx="680">
                  <c:v>50</c:v>
                </c:pt>
                <c:pt idx="681">
                  <c:v>51.1</c:v>
                </c:pt>
                <c:pt idx="682">
                  <c:v>70</c:v>
                </c:pt>
                <c:pt idx="683">
                  <c:v>52</c:v>
                </c:pt>
                <c:pt idx="684">
                  <c:v>61.7</c:v>
                </c:pt>
                <c:pt idx="685">
                  <c:v>54</c:v>
                </c:pt>
                <c:pt idx="686">
                  <c:v>57.9</c:v>
                </c:pt>
                <c:pt idx="687">
                  <c:v>61.7</c:v>
                </c:pt>
                <c:pt idx="688">
                  <c:v>50.9</c:v>
                </c:pt>
                <c:pt idx="689">
                  <c:v>71.099999999999994</c:v>
                </c:pt>
                <c:pt idx="690">
                  <c:v>66.400000000000006</c:v>
                </c:pt>
                <c:pt idx="691">
                  <c:v>57</c:v>
                </c:pt>
                <c:pt idx="692">
                  <c:v>69.099999999999994</c:v>
                </c:pt>
                <c:pt idx="693">
                  <c:v>66</c:v>
                </c:pt>
                <c:pt idx="694">
                  <c:v>57</c:v>
                </c:pt>
                <c:pt idx="695">
                  <c:v>48.9</c:v>
                </c:pt>
                <c:pt idx="696">
                  <c:v>57.9</c:v>
                </c:pt>
                <c:pt idx="697">
                  <c:v>57</c:v>
                </c:pt>
                <c:pt idx="698">
                  <c:v>63</c:v>
                </c:pt>
                <c:pt idx="699">
                  <c:v>55.9</c:v>
                </c:pt>
                <c:pt idx="700">
                  <c:v>55.9</c:v>
                </c:pt>
                <c:pt idx="701">
                  <c:v>49.6</c:v>
                </c:pt>
                <c:pt idx="702">
                  <c:v>48.9</c:v>
                </c:pt>
                <c:pt idx="703">
                  <c:v>63</c:v>
                </c:pt>
                <c:pt idx="704">
                  <c:v>51.3</c:v>
                </c:pt>
                <c:pt idx="705">
                  <c:v>57</c:v>
                </c:pt>
                <c:pt idx="706">
                  <c:v>61.3</c:v>
                </c:pt>
                <c:pt idx="707">
                  <c:v>54</c:v>
                </c:pt>
                <c:pt idx="708">
                  <c:v>66</c:v>
                </c:pt>
                <c:pt idx="709">
                  <c:v>65.7</c:v>
                </c:pt>
                <c:pt idx="710">
                  <c:v>63</c:v>
                </c:pt>
                <c:pt idx="711">
                  <c:v>63.3</c:v>
                </c:pt>
                <c:pt idx="712">
                  <c:v>62.8</c:v>
                </c:pt>
                <c:pt idx="713">
                  <c:v>57.4</c:v>
                </c:pt>
                <c:pt idx="714">
                  <c:v>52.3</c:v>
                </c:pt>
                <c:pt idx="715">
                  <c:v>63</c:v>
                </c:pt>
                <c:pt idx="716">
                  <c:v>59</c:v>
                </c:pt>
                <c:pt idx="717">
                  <c:v>50</c:v>
                </c:pt>
                <c:pt idx="718">
                  <c:v>63</c:v>
                </c:pt>
                <c:pt idx="719">
                  <c:v>60.3</c:v>
                </c:pt>
                <c:pt idx="720">
                  <c:v>50</c:v>
                </c:pt>
                <c:pt idx="721">
                  <c:v>50</c:v>
                </c:pt>
                <c:pt idx="722">
                  <c:v>56.3</c:v>
                </c:pt>
                <c:pt idx="723">
                  <c:v>62.1</c:v>
                </c:pt>
                <c:pt idx="724">
                  <c:v>50</c:v>
                </c:pt>
                <c:pt idx="725">
                  <c:v>50.7</c:v>
                </c:pt>
                <c:pt idx="726">
                  <c:v>50</c:v>
                </c:pt>
                <c:pt idx="727">
                  <c:v>50</c:v>
                </c:pt>
                <c:pt idx="728">
                  <c:v>66.900000000000006</c:v>
                </c:pt>
                <c:pt idx="729">
                  <c:v>50.7</c:v>
                </c:pt>
                <c:pt idx="730">
                  <c:v>48.9</c:v>
                </c:pt>
                <c:pt idx="731">
                  <c:v>54.7</c:v>
                </c:pt>
                <c:pt idx="732">
                  <c:v>74.3</c:v>
                </c:pt>
                <c:pt idx="733">
                  <c:v>64.2</c:v>
                </c:pt>
                <c:pt idx="734">
                  <c:v>66</c:v>
                </c:pt>
                <c:pt idx="735">
                  <c:v>48.9</c:v>
                </c:pt>
                <c:pt idx="736">
                  <c:v>60.1</c:v>
                </c:pt>
                <c:pt idx="737">
                  <c:v>52</c:v>
                </c:pt>
                <c:pt idx="738">
                  <c:v>50</c:v>
                </c:pt>
                <c:pt idx="739">
                  <c:v>59.7</c:v>
                </c:pt>
                <c:pt idx="740">
                  <c:v>57.9</c:v>
                </c:pt>
                <c:pt idx="741">
                  <c:v>54.9</c:v>
                </c:pt>
                <c:pt idx="742">
                  <c:v>48.9</c:v>
                </c:pt>
                <c:pt idx="743">
                  <c:v>58.6</c:v>
                </c:pt>
                <c:pt idx="744">
                  <c:v>50</c:v>
                </c:pt>
                <c:pt idx="745">
                  <c:v>54.9</c:v>
                </c:pt>
                <c:pt idx="746">
                  <c:v>69.099999999999994</c:v>
                </c:pt>
                <c:pt idx="747">
                  <c:v>63.3</c:v>
                </c:pt>
                <c:pt idx="748">
                  <c:v>62.6</c:v>
                </c:pt>
                <c:pt idx="749">
                  <c:v>51.1</c:v>
                </c:pt>
                <c:pt idx="750">
                  <c:v>51.3</c:v>
                </c:pt>
                <c:pt idx="751">
                  <c:v>50</c:v>
                </c:pt>
                <c:pt idx="752">
                  <c:v>59</c:v>
                </c:pt>
                <c:pt idx="753">
                  <c:v>68.5</c:v>
                </c:pt>
                <c:pt idx="754">
                  <c:v>71.099999999999994</c:v>
                </c:pt>
                <c:pt idx="755">
                  <c:v>69.599999999999994</c:v>
                </c:pt>
                <c:pt idx="756">
                  <c:v>64.900000000000006</c:v>
                </c:pt>
                <c:pt idx="757">
                  <c:v>64.900000000000006</c:v>
                </c:pt>
                <c:pt idx="758">
                  <c:v>59</c:v>
                </c:pt>
                <c:pt idx="759">
                  <c:v>57</c:v>
                </c:pt>
                <c:pt idx="760">
                  <c:v>55.8</c:v>
                </c:pt>
                <c:pt idx="761">
                  <c:v>48.9</c:v>
                </c:pt>
                <c:pt idx="762">
                  <c:v>48.9</c:v>
                </c:pt>
                <c:pt idx="763">
                  <c:v>52</c:v>
                </c:pt>
                <c:pt idx="764">
                  <c:v>50.5</c:v>
                </c:pt>
                <c:pt idx="765">
                  <c:v>72</c:v>
                </c:pt>
                <c:pt idx="766">
                  <c:v>60.8</c:v>
                </c:pt>
                <c:pt idx="767">
                  <c:v>53.1</c:v>
                </c:pt>
                <c:pt idx="768">
                  <c:v>48.9</c:v>
                </c:pt>
                <c:pt idx="769">
                  <c:v>52</c:v>
                </c:pt>
                <c:pt idx="770">
                  <c:v>48.4</c:v>
                </c:pt>
                <c:pt idx="771">
                  <c:v>52</c:v>
                </c:pt>
                <c:pt idx="772">
                  <c:v>50</c:v>
                </c:pt>
                <c:pt idx="773">
                  <c:v>50</c:v>
                </c:pt>
                <c:pt idx="774">
                  <c:v>72.3</c:v>
                </c:pt>
                <c:pt idx="775">
                  <c:v>51.1</c:v>
                </c:pt>
                <c:pt idx="776">
                  <c:v>55.4</c:v>
                </c:pt>
                <c:pt idx="777">
                  <c:v>62.1</c:v>
                </c:pt>
                <c:pt idx="778">
                  <c:v>54</c:v>
                </c:pt>
                <c:pt idx="779">
                  <c:v>57.9</c:v>
                </c:pt>
                <c:pt idx="780">
                  <c:v>59.9</c:v>
                </c:pt>
                <c:pt idx="781">
                  <c:v>54</c:v>
                </c:pt>
                <c:pt idx="782">
                  <c:v>70</c:v>
                </c:pt>
                <c:pt idx="783">
                  <c:v>63.7</c:v>
                </c:pt>
                <c:pt idx="784">
                  <c:v>54.9</c:v>
                </c:pt>
                <c:pt idx="785">
                  <c:v>53.1</c:v>
                </c:pt>
                <c:pt idx="786">
                  <c:v>50</c:v>
                </c:pt>
                <c:pt idx="787">
                  <c:v>48.9</c:v>
                </c:pt>
                <c:pt idx="788">
                  <c:v>48.9</c:v>
                </c:pt>
                <c:pt idx="789">
                  <c:v>61.3</c:v>
                </c:pt>
                <c:pt idx="790">
                  <c:v>50</c:v>
                </c:pt>
                <c:pt idx="791">
                  <c:v>51.6</c:v>
                </c:pt>
                <c:pt idx="792">
                  <c:v>63</c:v>
                </c:pt>
                <c:pt idx="793">
                  <c:v>52</c:v>
                </c:pt>
                <c:pt idx="794">
                  <c:v>48.9</c:v>
                </c:pt>
                <c:pt idx="795">
                  <c:v>52</c:v>
                </c:pt>
                <c:pt idx="796">
                  <c:v>57</c:v>
                </c:pt>
                <c:pt idx="797">
                  <c:v>61</c:v>
                </c:pt>
                <c:pt idx="798">
                  <c:v>72</c:v>
                </c:pt>
                <c:pt idx="799">
                  <c:v>66</c:v>
                </c:pt>
                <c:pt idx="800">
                  <c:v>59</c:v>
                </c:pt>
                <c:pt idx="801">
                  <c:v>48.9</c:v>
                </c:pt>
                <c:pt idx="802">
                  <c:v>55</c:v>
                </c:pt>
                <c:pt idx="803">
                  <c:v>55</c:v>
                </c:pt>
                <c:pt idx="804">
                  <c:v>48.9</c:v>
                </c:pt>
                <c:pt idx="805">
                  <c:v>73</c:v>
                </c:pt>
                <c:pt idx="806">
                  <c:v>48.9</c:v>
                </c:pt>
                <c:pt idx="807">
                  <c:v>51.1</c:v>
                </c:pt>
                <c:pt idx="808">
                  <c:v>51.1</c:v>
                </c:pt>
                <c:pt idx="809">
                  <c:v>48.9</c:v>
                </c:pt>
                <c:pt idx="810">
                  <c:v>63</c:v>
                </c:pt>
                <c:pt idx="811">
                  <c:v>62.1</c:v>
                </c:pt>
                <c:pt idx="812">
                  <c:v>55</c:v>
                </c:pt>
                <c:pt idx="813">
                  <c:v>55</c:v>
                </c:pt>
                <c:pt idx="814">
                  <c:v>48.9</c:v>
                </c:pt>
                <c:pt idx="815">
                  <c:v>64</c:v>
                </c:pt>
                <c:pt idx="816">
                  <c:v>48.2</c:v>
                </c:pt>
                <c:pt idx="817">
                  <c:v>64</c:v>
                </c:pt>
                <c:pt idx="818">
                  <c:v>63</c:v>
                </c:pt>
                <c:pt idx="819">
                  <c:v>52</c:v>
                </c:pt>
                <c:pt idx="820">
                  <c:v>57.9</c:v>
                </c:pt>
                <c:pt idx="821">
                  <c:v>62.1</c:v>
                </c:pt>
                <c:pt idx="822">
                  <c:v>49.6</c:v>
                </c:pt>
                <c:pt idx="823">
                  <c:v>57.7</c:v>
                </c:pt>
                <c:pt idx="824">
                  <c:v>66.2</c:v>
                </c:pt>
                <c:pt idx="825">
                  <c:v>57</c:v>
                </c:pt>
                <c:pt idx="826">
                  <c:v>55.9</c:v>
                </c:pt>
                <c:pt idx="827">
                  <c:v>53.1</c:v>
                </c:pt>
                <c:pt idx="828">
                  <c:v>63</c:v>
                </c:pt>
                <c:pt idx="829">
                  <c:v>53.1</c:v>
                </c:pt>
                <c:pt idx="830">
                  <c:v>62.1</c:v>
                </c:pt>
                <c:pt idx="831">
                  <c:v>57.9</c:v>
                </c:pt>
                <c:pt idx="832">
                  <c:v>54</c:v>
                </c:pt>
                <c:pt idx="833">
                  <c:v>66.900000000000006</c:v>
                </c:pt>
                <c:pt idx="834">
                  <c:v>52.3</c:v>
                </c:pt>
                <c:pt idx="835">
                  <c:v>55.9</c:v>
                </c:pt>
                <c:pt idx="836">
                  <c:v>57.6</c:v>
                </c:pt>
                <c:pt idx="837">
                  <c:v>66</c:v>
                </c:pt>
                <c:pt idx="838">
                  <c:v>66</c:v>
                </c:pt>
                <c:pt idx="839">
                  <c:v>61.7</c:v>
                </c:pt>
                <c:pt idx="840">
                  <c:v>52</c:v>
                </c:pt>
                <c:pt idx="841">
                  <c:v>64.900000000000006</c:v>
                </c:pt>
                <c:pt idx="842">
                  <c:v>54</c:v>
                </c:pt>
                <c:pt idx="843">
                  <c:v>60.1</c:v>
                </c:pt>
                <c:pt idx="844">
                  <c:v>66</c:v>
                </c:pt>
                <c:pt idx="845">
                  <c:v>66</c:v>
                </c:pt>
                <c:pt idx="846">
                  <c:v>55</c:v>
                </c:pt>
                <c:pt idx="847">
                  <c:v>51.1</c:v>
                </c:pt>
                <c:pt idx="848">
                  <c:v>65.7</c:v>
                </c:pt>
                <c:pt idx="849">
                  <c:v>70.7</c:v>
                </c:pt>
                <c:pt idx="850">
                  <c:v>54</c:v>
                </c:pt>
                <c:pt idx="851">
                  <c:v>55.9</c:v>
                </c:pt>
                <c:pt idx="852">
                  <c:v>51.1</c:v>
                </c:pt>
                <c:pt idx="853">
                  <c:v>57.9</c:v>
                </c:pt>
                <c:pt idx="854">
                  <c:v>57.9</c:v>
                </c:pt>
                <c:pt idx="855">
                  <c:v>48.7</c:v>
                </c:pt>
                <c:pt idx="856">
                  <c:v>68.400000000000006</c:v>
                </c:pt>
                <c:pt idx="857">
                  <c:v>50</c:v>
                </c:pt>
                <c:pt idx="858">
                  <c:v>63</c:v>
                </c:pt>
                <c:pt idx="859">
                  <c:v>52</c:v>
                </c:pt>
                <c:pt idx="860">
                  <c:v>73</c:v>
                </c:pt>
                <c:pt idx="861">
                  <c:v>54</c:v>
                </c:pt>
                <c:pt idx="862">
                  <c:v>54</c:v>
                </c:pt>
                <c:pt idx="863">
                  <c:v>54</c:v>
                </c:pt>
                <c:pt idx="864">
                  <c:v>49.1</c:v>
                </c:pt>
                <c:pt idx="865">
                  <c:v>51.1</c:v>
                </c:pt>
                <c:pt idx="866">
                  <c:v>55</c:v>
                </c:pt>
                <c:pt idx="867">
                  <c:v>49.1</c:v>
                </c:pt>
                <c:pt idx="868">
                  <c:v>61</c:v>
                </c:pt>
                <c:pt idx="869">
                  <c:v>59</c:v>
                </c:pt>
                <c:pt idx="870">
                  <c:v>49.5</c:v>
                </c:pt>
                <c:pt idx="871">
                  <c:v>65.3</c:v>
                </c:pt>
                <c:pt idx="872">
                  <c:v>50</c:v>
                </c:pt>
                <c:pt idx="873">
                  <c:v>50.4</c:v>
                </c:pt>
                <c:pt idx="874">
                  <c:v>48.9</c:v>
                </c:pt>
                <c:pt idx="875">
                  <c:v>60.3</c:v>
                </c:pt>
                <c:pt idx="876">
                  <c:v>61</c:v>
                </c:pt>
                <c:pt idx="877">
                  <c:v>61</c:v>
                </c:pt>
                <c:pt idx="878">
                  <c:v>59</c:v>
                </c:pt>
                <c:pt idx="879">
                  <c:v>57</c:v>
                </c:pt>
                <c:pt idx="880">
                  <c:v>48.9</c:v>
                </c:pt>
                <c:pt idx="881">
                  <c:v>64.400000000000006</c:v>
                </c:pt>
                <c:pt idx="882">
                  <c:v>59</c:v>
                </c:pt>
                <c:pt idx="883">
                  <c:v>52</c:v>
                </c:pt>
                <c:pt idx="884">
                  <c:v>62.6</c:v>
                </c:pt>
                <c:pt idx="885">
                  <c:v>54</c:v>
                </c:pt>
                <c:pt idx="886">
                  <c:v>52</c:v>
                </c:pt>
                <c:pt idx="887">
                  <c:v>52</c:v>
                </c:pt>
                <c:pt idx="888">
                  <c:v>48.9</c:v>
                </c:pt>
                <c:pt idx="889">
                  <c:v>59.4</c:v>
                </c:pt>
                <c:pt idx="890">
                  <c:v>48.9</c:v>
                </c:pt>
                <c:pt idx="891">
                  <c:v>54</c:v>
                </c:pt>
                <c:pt idx="892">
                  <c:v>57.9</c:v>
                </c:pt>
                <c:pt idx="893">
                  <c:v>53.1</c:v>
                </c:pt>
                <c:pt idx="894">
                  <c:v>54</c:v>
                </c:pt>
                <c:pt idx="895">
                  <c:v>62.1</c:v>
                </c:pt>
                <c:pt idx="896">
                  <c:v>53.1</c:v>
                </c:pt>
                <c:pt idx="897">
                  <c:v>52</c:v>
                </c:pt>
                <c:pt idx="898">
                  <c:v>60.1</c:v>
                </c:pt>
                <c:pt idx="899">
                  <c:v>62.1</c:v>
                </c:pt>
                <c:pt idx="900">
                  <c:v>57.9</c:v>
                </c:pt>
                <c:pt idx="901">
                  <c:v>55.9</c:v>
                </c:pt>
                <c:pt idx="902">
                  <c:v>51.1</c:v>
                </c:pt>
                <c:pt idx="903">
                  <c:v>72</c:v>
                </c:pt>
                <c:pt idx="904">
                  <c:v>50</c:v>
                </c:pt>
                <c:pt idx="905">
                  <c:v>52</c:v>
                </c:pt>
                <c:pt idx="906">
                  <c:v>55.9</c:v>
                </c:pt>
                <c:pt idx="907">
                  <c:v>57.7</c:v>
                </c:pt>
                <c:pt idx="908">
                  <c:v>54</c:v>
                </c:pt>
                <c:pt idx="909">
                  <c:v>53.6</c:v>
                </c:pt>
                <c:pt idx="910">
                  <c:v>66.900000000000006</c:v>
                </c:pt>
                <c:pt idx="911">
                  <c:v>64.900000000000006</c:v>
                </c:pt>
                <c:pt idx="912">
                  <c:v>60.1</c:v>
                </c:pt>
                <c:pt idx="913">
                  <c:v>51.1</c:v>
                </c:pt>
                <c:pt idx="914">
                  <c:v>60.1</c:v>
                </c:pt>
                <c:pt idx="915">
                  <c:v>61</c:v>
                </c:pt>
                <c:pt idx="916">
                  <c:v>60.1</c:v>
                </c:pt>
                <c:pt idx="917">
                  <c:v>55</c:v>
                </c:pt>
                <c:pt idx="918">
                  <c:v>55.8</c:v>
                </c:pt>
                <c:pt idx="919">
                  <c:v>54</c:v>
                </c:pt>
                <c:pt idx="920">
                  <c:v>50</c:v>
                </c:pt>
                <c:pt idx="921">
                  <c:v>50</c:v>
                </c:pt>
                <c:pt idx="922">
                  <c:v>57.9</c:v>
                </c:pt>
                <c:pt idx="923">
                  <c:v>57.9</c:v>
                </c:pt>
                <c:pt idx="924">
                  <c:v>61</c:v>
                </c:pt>
                <c:pt idx="925">
                  <c:v>48.9</c:v>
                </c:pt>
                <c:pt idx="926">
                  <c:v>55.9</c:v>
                </c:pt>
                <c:pt idx="927">
                  <c:v>61</c:v>
                </c:pt>
                <c:pt idx="928">
                  <c:v>57</c:v>
                </c:pt>
                <c:pt idx="929">
                  <c:v>68</c:v>
                </c:pt>
                <c:pt idx="930">
                  <c:v>53.1</c:v>
                </c:pt>
                <c:pt idx="931">
                  <c:v>52</c:v>
                </c:pt>
                <c:pt idx="932">
                  <c:v>55</c:v>
                </c:pt>
                <c:pt idx="933">
                  <c:v>53.1</c:v>
                </c:pt>
                <c:pt idx="934">
                  <c:v>51.8</c:v>
                </c:pt>
                <c:pt idx="935">
                  <c:v>54.3</c:v>
                </c:pt>
                <c:pt idx="936">
                  <c:v>53.1</c:v>
                </c:pt>
                <c:pt idx="937">
                  <c:v>63.7</c:v>
                </c:pt>
                <c:pt idx="938">
                  <c:v>52.3</c:v>
                </c:pt>
                <c:pt idx="939">
                  <c:v>68.7</c:v>
                </c:pt>
                <c:pt idx="940">
                  <c:v>61</c:v>
                </c:pt>
                <c:pt idx="941">
                  <c:v>51.1</c:v>
                </c:pt>
                <c:pt idx="942">
                  <c:v>58.6</c:v>
                </c:pt>
                <c:pt idx="943">
                  <c:v>60.1</c:v>
                </c:pt>
                <c:pt idx="944">
                  <c:v>55</c:v>
                </c:pt>
                <c:pt idx="945">
                  <c:v>51.1</c:v>
                </c:pt>
                <c:pt idx="946">
                  <c:v>50</c:v>
                </c:pt>
                <c:pt idx="947">
                  <c:v>48.7</c:v>
                </c:pt>
                <c:pt idx="948">
                  <c:v>55.9</c:v>
                </c:pt>
                <c:pt idx="949">
                  <c:v>51.1</c:v>
                </c:pt>
                <c:pt idx="950">
                  <c:v>52.9</c:v>
                </c:pt>
                <c:pt idx="951">
                  <c:v>52</c:v>
                </c:pt>
                <c:pt idx="952">
                  <c:v>48.9</c:v>
                </c:pt>
                <c:pt idx="953">
                  <c:v>60.1</c:v>
                </c:pt>
                <c:pt idx="954">
                  <c:v>57.4</c:v>
                </c:pt>
                <c:pt idx="955">
                  <c:v>55.9</c:v>
                </c:pt>
                <c:pt idx="956">
                  <c:v>50</c:v>
                </c:pt>
                <c:pt idx="957">
                  <c:v>64.900000000000006</c:v>
                </c:pt>
                <c:pt idx="958">
                  <c:v>74.3</c:v>
                </c:pt>
                <c:pt idx="959">
                  <c:v>59</c:v>
                </c:pt>
                <c:pt idx="960">
                  <c:v>55.9</c:v>
                </c:pt>
                <c:pt idx="961">
                  <c:v>55.9</c:v>
                </c:pt>
                <c:pt idx="962">
                  <c:v>48.9</c:v>
                </c:pt>
                <c:pt idx="963">
                  <c:v>62.1</c:v>
                </c:pt>
                <c:pt idx="964">
                  <c:v>57.9</c:v>
                </c:pt>
                <c:pt idx="965">
                  <c:v>50</c:v>
                </c:pt>
                <c:pt idx="966">
                  <c:v>69.099999999999994</c:v>
                </c:pt>
                <c:pt idx="967">
                  <c:v>51.1</c:v>
                </c:pt>
                <c:pt idx="968">
                  <c:v>48.9</c:v>
                </c:pt>
                <c:pt idx="969">
                  <c:v>55.9</c:v>
                </c:pt>
                <c:pt idx="970">
                  <c:v>54</c:v>
                </c:pt>
                <c:pt idx="971">
                  <c:v>58.5</c:v>
                </c:pt>
                <c:pt idx="972">
                  <c:v>52</c:v>
                </c:pt>
                <c:pt idx="973">
                  <c:v>50</c:v>
                </c:pt>
                <c:pt idx="974">
                  <c:v>53.1</c:v>
                </c:pt>
                <c:pt idx="975">
                  <c:v>54</c:v>
                </c:pt>
                <c:pt idx="976">
                  <c:v>54.7</c:v>
                </c:pt>
                <c:pt idx="977">
                  <c:v>54</c:v>
                </c:pt>
                <c:pt idx="978">
                  <c:v>59</c:v>
                </c:pt>
                <c:pt idx="979">
                  <c:v>72.3</c:v>
                </c:pt>
                <c:pt idx="980">
                  <c:v>52</c:v>
                </c:pt>
                <c:pt idx="981">
                  <c:v>64.900000000000006</c:v>
                </c:pt>
                <c:pt idx="982">
                  <c:v>55</c:v>
                </c:pt>
                <c:pt idx="983">
                  <c:v>55</c:v>
                </c:pt>
                <c:pt idx="984">
                  <c:v>64</c:v>
                </c:pt>
                <c:pt idx="985">
                  <c:v>50</c:v>
                </c:pt>
                <c:pt idx="986">
                  <c:v>48.9</c:v>
                </c:pt>
                <c:pt idx="987">
                  <c:v>48.9</c:v>
                </c:pt>
                <c:pt idx="988">
                  <c:v>52</c:v>
                </c:pt>
                <c:pt idx="989">
                  <c:v>51.1</c:v>
                </c:pt>
                <c:pt idx="990">
                  <c:v>64.900000000000006</c:v>
                </c:pt>
                <c:pt idx="991">
                  <c:v>50</c:v>
                </c:pt>
                <c:pt idx="992">
                  <c:v>50</c:v>
                </c:pt>
                <c:pt idx="993">
                  <c:v>50</c:v>
                </c:pt>
                <c:pt idx="994">
                  <c:v>48.9</c:v>
                </c:pt>
                <c:pt idx="995">
                  <c:v>48.9</c:v>
                </c:pt>
                <c:pt idx="996">
                  <c:v>48.9</c:v>
                </c:pt>
                <c:pt idx="997">
                  <c:v>48.9</c:v>
                </c:pt>
                <c:pt idx="998">
                  <c:v>48.9</c:v>
                </c:pt>
                <c:pt idx="999">
                  <c:v>60.3</c:v>
                </c:pt>
                <c:pt idx="1000">
                  <c:v>50</c:v>
                </c:pt>
                <c:pt idx="1001">
                  <c:v>50</c:v>
                </c:pt>
                <c:pt idx="1002">
                  <c:v>64</c:v>
                </c:pt>
                <c:pt idx="1003">
                  <c:v>63</c:v>
                </c:pt>
                <c:pt idx="1004">
                  <c:v>52</c:v>
                </c:pt>
                <c:pt idx="1005">
                  <c:v>60.1</c:v>
                </c:pt>
                <c:pt idx="1006">
                  <c:v>57.9</c:v>
                </c:pt>
                <c:pt idx="1007">
                  <c:v>57</c:v>
                </c:pt>
                <c:pt idx="1008">
                  <c:v>57</c:v>
                </c:pt>
                <c:pt idx="1009">
                  <c:v>59.4</c:v>
                </c:pt>
                <c:pt idx="1010">
                  <c:v>64.900000000000006</c:v>
                </c:pt>
                <c:pt idx="1011">
                  <c:v>48.9</c:v>
                </c:pt>
                <c:pt idx="1012">
                  <c:v>63.7</c:v>
                </c:pt>
                <c:pt idx="1013">
                  <c:v>63</c:v>
                </c:pt>
                <c:pt idx="1014">
                  <c:v>61</c:v>
                </c:pt>
                <c:pt idx="1015">
                  <c:v>51.1</c:v>
                </c:pt>
                <c:pt idx="1016">
                  <c:v>51.1</c:v>
                </c:pt>
                <c:pt idx="1017">
                  <c:v>55</c:v>
                </c:pt>
                <c:pt idx="1018">
                  <c:v>57.9</c:v>
                </c:pt>
                <c:pt idx="1019">
                  <c:v>57.9</c:v>
                </c:pt>
                <c:pt idx="1020">
                  <c:v>55</c:v>
                </c:pt>
                <c:pt idx="1021">
                  <c:v>51.1</c:v>
                </c:pt>
                <c:pt idx="1022">
                  <c:v>54</c:v>
                </c:pt>
                <c:pt idx="1023">
                  <c:v>57</c:v>
                </c:pt>
                <c:pt idx="1024">
                  <c:v>52</c:v>
                </c:pt>
                <c:pt idx="1025">
                  <c:v>52</c:v>
                </c:pt>
                <c:pt idx="1026">
                  <c:v>52</c:v>
                </c:pt>
                <c:pt idx="1027">
                  <c:v>54</c:v>
                </c:pt>
                <c:pt idx="1028">
                  <c:v>50</c:v>
                </c:pt>
                <c:pt idx="1029">
                  <c:v>48.9</c:v>
                </c:pt>
                <c:pt idx="1030">
                  <c:v>51.6</c:v>
                </c:pt>
                <c:pt idx="1031">
                  <c:v>59</c:v>
                </c:pt>
                <c:pt idx="1032">
                  <c:v>64</c:v>
                </c:pt>
                <c:pt idx="1033">
                  <c:v>48.9</c:v>
                </c:pt>
                <c:pt idx="1034">
                  <c:v>48.9</c:v>
                </c:pt>
                <c:pt idx="1035">
                  <c:v>68.400000000000006</c:v>
                </c:pt>
                <c:pt idx="1036">
                  <c:v>48.9</c:v>
                </c:pt>
                <c:pt idx="1037">
                  <c:v>48.9</c:v>
                </c:pt>
                <c:pt idx="1038">
                  <c:v>48.9</c:v>
                </c:pt>
                <c:pt idx="1039">
                  <c:v>48.9</c:v>
                </c:pt>
                <c:pt idx="1040">
                  <c:v>48.9</c:v>
                </c:pt>
                <c:pt idx="1041">
                  <c:v>63</c:v>
                </c:pt>
                <c:pt idx="1042">
                  <c:v>52.3</c:v>
                </c:pt>
                <c:pt idx="1043">
                  <c:v>66</c:v>
                </c:pt>
                <c:pt idx="1044">
                  <c:v>52.3</c:v>
                </c:pt>
                <c:pt idx="1045">
                  <c:v>48.9</c:v>
                </c:pt>
                <c:pt idx="1046">
                  <c:v>66</c:v>
                </c:pt>
                <c:pt idx="1047">
                  <c:v>66.900000000000006</c:v>
                </c:pt>
                <c:pt idx="1048">
                  <c:v>61</c:v>
                </c:pt>
                <c:pt idx="1049">
                  <c:v>55.6</c:v>
                </c:pt>
                <c:pt idx="1050">
                  <c:v>55.6</c:v>
                </c:pt>
                <c:pt idx="1051">
                  <c:v>51.1</c:v>
                </c:pt>
                <c:pt idx="1052">
                  <c:v>51.1</c:v>
                </c:pt>
                <c:pt idx="1053">
                  <c:v>51.1</c:v>
                </c:pt>
                <c:pt idx="1054">
                  <c:v>48.7</c:v>
                </c:pt>
                <c:pt idx="1055">
                  <c:v>54.7</c:v>
                </c:pt>
                <c:pt idx="1056">
                  <c:v>53.1</c:v>
                </c:pt>
                <c:pt idx="1057">
                  <c:v>51.1</c:v>
                </c:pt>
                <c:pt idx="1058">
                  <c:v>51.1</c:v>
                </c:pt>
                <c:pt idx="1059">
                  <c:v>48.9</c:v>
                </c:pt>
                <c:pt idx="1060">
                  <c:v>52</c:v>
                </c:pt>
                <c:pt idx="1061">
                  <c:v>55</c:v>
                </c:pt>
                <c:pt idx="1062">
                  <c:v>71.099999999999994</c:v>
                </c:pt>
                <c:pt idx="1063">
                  <c:v>50</c:v>
                </c:pt>
                <c:pt idx="1064">
                  <c:v>50</c:v>
                </c:pt>
                <c:pt idx="1065">
                  <c:v>63</c:v>
                </c:pt>
                <c:pt idx="1066">
                  <c:v>48.9</c:v>
                </c:pt>
                <c:pt idx="1067">
                  <c:v>57</c:v>
                </c:pt>
                <c:pt idx="1068">
                  <c:v>50</c:v>
                </c:pt>
                <c:pt idx="1069">
                  <c:v>50</c:v>
                </c:pt>
                <c:pt idx="1070">
                  <c:v>52</c:v>
                </c:pt>
                <c:pt idx="1071">
                  <c:v>69.599999999999994</c:v>
                </c:pt>
                <c:pt idx="1072">
                  <c:v>64.900000000000006</c:v>
                </c:pt>
                <c:pt idx="1073">
                  <c:v>52</c:v>
                </c:pt>
                <c:pt idx="1074">
                  <c:v>57</c:v>
                </c:pt>
                <c:pt idx="1075">
                  <c:v>54</c:v>
                </c:pt>
                <c:pt idx="1076">
                  <c:v>50</c:v>
                </c:pt>
                <c:pt idx="1077">
                  <c:v>50</c:v>
                </c:pt>
                <c:pt idx="1078">
                  <c:v>66.7</c:v>
                </c:pt>
                <c:pt idx="1079">
                  <c:v>52</c:v>
                </c:pt>
                <c:pt idx="1080">
                  <c:v>59</c:v>
                </c:pt>
                <c:pt idx="1081">
                  <c:v>52</c:v>
                </c:pt>
                <c:pt idx="1082">
                  <c:v>52</c:v>
                </c:pt>
                <c:pt idx="1083">
                  <c:v>55</c:v>
                </c:pt>
                <c:pt idx="1084">
                  <c:v>54</c:v>
                </c:pt>
                <c:pt idx="1085">
                  <c:v>55</c:v>
                </c:pt>
                <c:pt idx="1086">
                  <c:v>54</c:v>
                </c:pt>
                <c:pt idx="1087">
                  <c:v>52</c:v>
                </c:pt>
                <c:pt idx="1088">
                  <c:v>57.9</c:v>
                </c:pt>
                <c:pt idx="1089">
                  <c:v>52</c:v>
                </c:pt>
                <c:pt idx="1090">
                  <c:v>50.7</c:v>
                </c:pt>
                <c:pt idx="1091">
                  <c:v>52</c:v>
                </c:pt>
                <c:pt idx="1092">
                  <c:v>51.3</c:v>
                </c:pt>
                <c:pt idx="1093">
                  <c:v>51.1</c:v>
                </c:pt>
                <c:pt idx="1094">
                  <c:v>50</c:v>
                </c:pt>
                <c:pt idx="1095">
                  <c:v>57.9</c:v>
                </c:pt>
                <c:pt idx="1096">
                  <c:v>54</c:v>
                </c:pt>
                <c:pt idx="1097">
                  <c:v>54</c:v>
                </c:pt>
                <c:pt idx="1098">
                  <c:v>50</c:v>
                </c:pt>
                <c:pt idx="1099">
                  <c:v>67.3</c:v>
                </c:pt>
                <c:pt idx="1100">
                  <c:v>52</c:v>
                </c:pt>
                <c:pt idx="1101">
                  <c:v>50</c:v>
                </c:pt>
                <c:pt idx="1102">
                  <c:v>50</c:v>
                </c:pt>
                <c:pt idx="1103">
                  <c:v>54.7</c:v>
                </c:pt>
                <c:pt idx="1104">
                  <c:v>53.2</c:v>
                </c:pt>
                <c:pt idx="1105">
                  <c:v>53.1</c:v>
                </c:pt>
                <c:pt idx="1106">
                  <c:v>51.1</c:v>
                </c:pt>
                <c:pt idx="1107">
                  <c:v>55.9</c:v>
                </c:pt>
                <c:pt idx="1108">
                  <c:v>68.400000000000006</c:v>
                </c:pt>
                <c:pt idx="1109">
                  <c:v>57.9</c:v>
                </c:pt>
                <c:pt idx="1110">
                  <c:v>69.599999999999994</c:v>
                </c:pt>
                <c:pt idx="1111">
                  <c:v>55.9</c:v>
                </c:pt>
                <c:pt idx="1112">
                  <c:v>59</c:v>
                </c:pt>
                <c:pt idx="1113">
                  <c:v>57.4</c:v>
                </c:pt>
                <c:pt idx="1114">
                  <c:v>51.1</c:v>
                </c:pt>
                <c:pt idx="1115">
                  <c:v>59</c:v>
                </c:pt>
                <c:pt idx="1116">
                  <c:v>57</c:v>
                </c:pt>
                <c:pt idx="1117">
                  <c:v>51.1</c:v>
                </c:pt>
                <c:pt idx="1118">
                  <c:v>48.9</c:v>
                </c:pt>
                <c:pt idx="1119">
                  <c:v>48.9</c:v>
                </c:pt>
                <c:pt idx="1120">
                  <c:v>53.1</c:v>
                </c:pt>
                <c:pt idx="1121">
                  <c:v>64.900000000000006</c:v>
                </c:pt>
                <c:pt idx="1122">
                  <c:v>50.4</c:v>
                </c:pt>
                <c:pt idx="1123">
                  <c:v>63</c:v>
                </c:pt>
                <c:pt idx="1124">
                  <c:v>50</c:v>
                </c:pt>
                <c:pt idx="1125">
                  <c:v>50</c:v>
                </c:pt>
                <c:pt idx="1126">
                  <c:v>57</c:v>
                </c:pt>
                <c:pt idx="1127">
                  <c:v>55.9</c:v>
                </c:pt>
                <c:pt idx="1128">
                  <c:v>64</c:v>
                </c:pt>
                <c:pt idx="1129">
                  <c:v>58.6</c:v>
                </c:pt>
                <c:pt idx="1130">
                  <c:v>52</c:v>
                </c:pt>
                <c:pt idx="1131">
                  <c:v>52</c:v>
                </c:pt>
                <c:pt idx="1132">
                  <c:v>50</c:v>
                </c:pt>
                <c:pt idx="1133">
                  <c:v>52</c:v>
                </c:pt>
                <c:pt idx="1134">
                  <c:v>54</c:v>
                </c:pt>
                <c:pt idx="1135">
                  <c:v>62.4</c:v>
                </c:pt>
                <c:pt idx="1136">
                  <c:v>60.1</c:v>
                </c:pt>
                <c:pt idx="1137">
                  <c:v>60.1</c:v>
                </c:pt>
                <c:pt idx="1138">
                  <c:v>51.1</c:v>
                </c:pt>
                <c:pt idx="1139">
                  <c:v>64.599999999999994</c:v>
                </c:pt>
                <c:pt idx="1140">
                  <c:v>50</c:v>
                </c:pt>
                <c:pt idx="1141">
                  <c:v>61</c:v>
                </c:pt>
                <c:pt idx="1142">
                  <c:v>48.6</c:v>
                </c:pt>
                <c:pt idx="1143">
                  <c:v>60.1</c:v>
                </c:pt>
                <c:pt idx="1144">
                  <c:v>66.900000000000006</c:v>
                </c:pt>
                <c:pt idx="1145">
                  <c:v>52</c:v>
                </c:pt>
                <c:pt idx="1146">
                  <c:v>50.9</c:v>
                </c:pt>
                <c:pt idx="1147">
                  <c:v>55.9</c:v>
                </c:pt>
                <c:pt idx="1148">
                  <c:v>61</c:v>
                </c:pt>
                <c:pt idx="1149">
                  <c:v>55.9</c:v>
                </c:pt>
                <c:pt idx="1150">
                  <c:v>69.3</c:v>
                </c:pt>
                <c:pt idx="1151">
                  <c:v>54</c:v>
                </c:pt>
                <c:pt idx="1152">
                  <c:v>52</c:v>
                </c:pt>
                <c:pt idx="1153">
                  <c:v>55.9</c:v>
                </c:pt>
                <c:pt idx="1154">
                  <c:v>60.6</c:v>
                </c:pt>
                <c:pt idx="1155">
                  <c:v>51.1</c:v>
                </c:pt>
                <c:pt idx="1156">
                  <c:v>51.1</c:v>
                </c:pt>
                <c:pt idx="1157">
                  <c:v>54</c:v>
                </c:pt>
                <c:pt idx="1158">
                  <c:v>60.1</c:v>
                </c:pt>
                <c:pt idx="1159">
                  <c:v>53.1</c:v>
                </c:pt>
                <c:pt idx="1160">
                  <c:v>59</c:v>
                </c:pt>
                <c:pt idx="1161">
                  <c:v>61</c:v>
                </c:pt>
                <c:pt idx="1162">
                  <c:v>57</c:v>
                </c:pt>
                <c:pt idx="1163">
                  <c:v>50</c:v>
                </c:pt>
                <c:pt idx="1164">
                  <c:v>50</c:v>
                </c:pt>
                <c:pt idx="1165">
                  <c:v>60.1</c:v>
                </c:pt>
                <c:pt idx="1166">
                  <c:v>50</c:v>
                </c:pt>
                <c:pt idx="1167">
                  <c:v>50</c:v>
                </c:pt>
                <c:pt idx="1168">
                  <c:v>50</c:v>
                </c:pt>
                <c:pt idx="1169">
                  <c:v>64.400000000000006</c:v>
                </c:pt>
                <c:pt idx="1170">
                  <c:v>64</c:v>
                </c:pt>
                <c:pt idx="1171">
                  <c:v>53.1</c:v>
                </c:pt>
                <c:pt idx="1172">
                  <c:v>54</c:v>
                </c:pt>
                <c:pt idx="1173">
                  <c:v>50</c:v>
                </c:pt>
                <c:pt idx="1174">
                  <c:v>50</c:v>
                </c:pt>
                <c:pt idx="1175">
                  <c:v>60.1</c:v>
                </c:pt>
                <c:pt idx="1176">
                  <c:v>61</c:v>
                </c:pt>
                <c:pt idx="1177">
                  <c:v>66</c:v>
                </c:pt>
                <c:pt idx="1178">
                  <c:v>55.9</c:v>
                </c:pt>
                <c:pt idx="1179">
                  <c:v>62.1</c:v>
                </c:pt>
                <c:pt idx="1180">
                  <c:v>66</c:v>
                </c:pt>
                <c:pt idx="1181">
                  <c:v>48.9</c:v>
                </c:pt>
                <c:pt idx="1182">
                  <c:v>48.9</c:v>
                </c:pt>
                <c:pt idx="1183">
                  <c:v>62.1</c:v>
                </c:pt>
                <c:pt idx="1184">
                  <c:v>55</c:v>
                </c:pt>
                <c:pt idx="1185">
                  <c:v>48.9</c:v>
                </c:pt>
                <c:pt idx="1186">
                  <c:v>57.9</c:v>
                </c:pt>
                <c:pt idx="1187">
                  <c:v>51.1</c:v>
                </c:pt>
                <c:pt idx="1188">
                  <c:v>54</c:v>
                </c:pt>
                <c:pt idx="1189">
                  <c:v>59.4</c:v>
                </c:pt>
                <c:pt idx="1190">
                  <c:v>64</c:v>
                </c:pt>
                <c:pt idx="1191">
                  <c:v>48.9</c:v>
                </c:pt>
                <c:pt idx="1192">
                  <c:v>51.1</c:v>
                </c:pt>
                <c:pt idx="1193">
                  <c:v>62.6</c:v>
                </c:pt>
                <c:pt idx="1194">
                  <c:v>48.9</c:v>
                </c:pt>
                <c:pt idx="1195">
                  <c:v>48.9</c:v>
                </c:pt>
                <c:pt idx="1196">
                  <c:v>73</c:v>
                </c:pt>
                <c:pt idx="1197">
                  <c:v>53.1</c:v>
                </c:pt>
                <c:pt idx="1198">
                  <c:v>72.7</c:v>
                </c:pt>
                <c:pt idx="1199">
                  <c:v>50</c:v>
                </c:pt>
                <c:pt idx="1200">
                  <c:v>48.9</c:v>
                </c:pt>
                <c:pt idx="1201">
                  <c:v>72</c:v>
                </c:pt>
                <c:pt idx="1202">
                  <c:v>73.900000000000006</c:v>
                </c:pt>
                <c:pt idx="1203">
                  <c:v>70.3</c:v>
                </c:pt>
                <c:pt idx="1204">
                  <c:v>55.9</c:v>
                </c:pt>
                <c:pt idx="1205">
                  <c:v>48.9</c:v>
                </c:pt>
                <c:pt idx="1206">
                  <c:v>52</c:v>
                </c:pt>
                <c:pt idx="1207">
                  <c:v>64.900000000000006</c:v>
                </c:pt>
                <c:pt idx="1208">
                  <c:v>68</c:v>
                </c:pt>
                <c:pt idx="1209">
                  <c:v>54</c:v>
                </c:pt>
                <c:pt idx="1210">
                  <c:v>52</c:v>
                </c:pt>
                <c:pt idx="1211">
                  <c:v>53.1</c:v>
                </c:pt>
                <c:pt idx="1212">
                  <c:v>52</c:v>
                </c:pt>
                <c:pt idx="1213">
                  <c:v>48.9</c:v>
                </c:pt>
                <c:pt idx="1214">
                  <c:v>48.9</c:v>
                </c:pt>
                <c:pt idx="1215">
                  <c:v>50</c:v>
                </c:pt>
                <c:pt idx="1216">
                  <c:v>50</c:v>
                </c:pt>
                <c:pt idx="1217">
                  <c:v>51.1</c:v>
                </c:pt>
                <c:pt idx="1218">
                  <c:v>51.1</c:v>
                </c:pt>
                <c:pt idx="1219">
                  <c:v>50</c:v>
                </c:pt>
                <c:pt idx="1220">
                  <c:v>55</c:v>
                </c:pt>
                <c:pt idx="1221">
                  <c:v>55</c:v>
                </c:pt>
                <c:pt idx="1222">
                  <c:v>57</c:v>
                </c:pt>
                <c:pt idx="1223">
                  <c:v>55.9</c:v>
                </c:pt>
                <c:pt idx="1224">
                  <c:v>55.9</c:v>
                </c:pt>
                <c:pt idx="1225">
                  <c:v>55.9</c:v>
                </c:pt>
                <c:pt idx="1226">
                  <c:v>57</c:v>
                </c:pt>
                <c:pt idx="1227">
                  <c:v>52</c:v>
                </c:pt>
                <c:pt idx="1228">
                  <c:v>51.1</c:v>
                </c:pt>
                <c:pt idx="1229">
                  <c:v>48.9</c:v>
                </c:pt>
                <c:pt idx="1230">
                  <c:v>57.9</c:v>
                </c:pt>
                <c:pt idx="1231">
                  <c:v>48.9</c:v>
                </c:pt>
                <c:pt idx="1232">
                  <c:v>53.1</c:v>
                </c:pt>
                <c:pt idx="1233">
                  <c:v>53.1</c:v>
                </c:pt>
                <c:pt idx="1234">
                  <c:v>59</c:v>
                </c:pt>
                <c:pt idx="1235">
                  <c:v>57.9</c:v>
                </c:pt>
                <c:pt idx="1236">
                  <c:v>64</c:v>
                </c:pt>
                <c:pt idx="1237">
                  <c:v>50</c:v>
                </c:pt>
                <c:pt idx="1238">
                  <c:v>62.1</c:v>
                </c:pt>
                <c:pt idx="1239">
                  <c:v>54</c:v>
                </c:pt>
                <c:pt idx="1240">
                  <c:v>54</c:v>
                </c:pt>
                <c:pt idx="1241">
                  <c:v>50</c:v>
                </c:pt>
                <c:pt idx="1242">
                  <c:v>60.1</c:v>
                </c:pt>
                <c:pt idx="1243">
                  <c:v>64</c:v>
                </c:pt>
                <c:pt idx="1244">
                  <c:v>57.9</c:v>
                </c:pt>
                <c:pt idx="1245">
                  <c:v>62.1</c:v>
                </c:pt>
                <c:pt idx="1246">
                  <c:v>57</c:v>
                </c:pt>
                <c:pt idx="1247">
                  <c:v>53.1</c:v>
                </c:pt>
                <c:pt idx="1248">
                  <c:v>50</c:v>
                </c:pt>
                <c:pt idx="1249">
                  <c:v>48.9</c:v>
                </c:pt>
                <c:pt idx="1250">
                  <c:v>50</c:v>
                </c:pt>
                <c:pt idx="1251">
                  <c:v>64</c:v>
                </c:pt>
                <c:pt idx="1252">
                  <c:v>50</c:v>
                </c:pt>
                <c:pt idx="1253">
                  <c:v>55</c:v>
                </c:pt>
                <c:pt idx="1254">
                  <c:v>57.9</c:v>
                </c:pt>
                <c:pt idx="1255">
                  <c:v>53.1</c:v>
                </c:pt>
                <c:pt idx="1256">
                  <c:v>57</c:v>
                </c:pt>
                <c:pt idx="1257">
                  <c:v>57</c:v>
                </c:pt>
                <c:pt idx="1258">
                  <c:v>55.9</c:v>
                </c:pt>
                <c:pt idx="1259">
                  <c:v>50</c:v>
                </c:pt>
                <c:pt idx="1260">
                  <c:v>54</c:v>
                </c:pt>
              </c:numCache>
            </c:numRef>
          </c:xVal>
          <c:yVal>
            <c:numRef>
              <c:f>KCALL!$F$3986:$F$5246</c:f>
              <c:numCache>
                <c:formatCode>General</c:formatCode>
                <c:ptCount val="1261"/>
                <c:pt idx="0">
                  <c:v>49.690000000000012</c:v>
                </c:pt>
                <c:pt idx="1">
                  <c:v>49.57</c:v>
                </c:pt>
                <c:pt idx="2">
                  <c:v>49.57</c:v>
                </c:pt>
                <c:pt idx="3">
                  <c:v>49.54</c:v>
                </c:pt>
                <c:pt idx="4">
                  <c:v>49.51</c:v>
                </c:pt>
                <c:pt idx="5">
                  <c:v>49.48</c:v>
                </c:pt>
                <c:pt idx="6">
                  <c:v>49.45</c:v>
                </c:pt>
                <c:pt idx="7">
                  <c:v>49.45</c:v>
                </c:pt>
                <c:pt idx="8">
                  <c:v>49.45</c:v>
                </c:pt>
                <c:pt idx="9">
                  <c:v>49.42</c:v>
                </c:pt>
                <c:pt idx="10">
                  <c:v>49.41</c:v>
                </c:pt>
                <c:pt idx="11">
                  <c:v>49.4</c:v>
                </c:pt>
                <c:pt idx="12">
                  <c:v>49.35</c:v>
                </c:pt>
                <c:pt idx="13">
                  <c:v>49.34</c:v>
                </c:pt>
                <c:pt idx="14">
                  <c:v>49.33</c:v>
                </c:pt>
                <c:pt idx="15">
                  <c:v>49.32</c:v>
                </c:pt>
                <c:pt idx="16">
                  <c:v>49.32</c:v>
                </c:pt>
                <c:pt idx="17">
                  <c:v>49.3</c:v>
                </c:pt>
                <c:pt idx="18">
                  <c:v>49.260000000000012</c:v>
                </c:pt>
                <c:pt idx="19">
                  <c:v>49.230000000000011</c:v>
                </c:pt>
                <c:pt idx="20">
                  <c:v>49.18</c:v>
                </c:pt>
                <c:pt idx="21">
                  <c:v>49.17</c:v>
                </c:pt>
                <c:pt idx="22">
                  <c:v>49.160000000000011</c:v>
                </c:pt>
                <c:pt idx="23">
                  <c:v>49.160000000000011</c:v>
                </c:pt>
                <c:pt idx="24">
                  <c:v>49.120000000000012</c:v>
                </c:pt>
                <c:pt idx="25">
                  <c:v>49.09</c:v>
                </c:pt>
                <c:pt idx="26">
                  <c:v>49.08</c:v>
                </c:pt>
                <c:pt idx="27">
                  <c:v>49.01</c:v>
                </c:pt>
                <c:pt idx="28">
                  <c:v>49.01</c:v>
                </c:pt>
                <c:pt idx="29">
                  <c:v>48.98</c:v>
                </c:pt>
                <c:pt idx="30">
                  <c:v>48.97</c:v>
                </c:pt>
                <c:pt idx="31">
                  <c:v>48.96</c:v>
                </c:pt>
                <c:pt idx="32">
                  <c:v>48.95</c:v>
                </c:pt>
                <c:pt idx="33">
                  <c:v>48.9</c:v>
                </c:pt>
                <c:pt idx="34">
                  <c:v>48.89</c:v>
                </c:pt>
                <c:pt idx="35">
                  <c:v>48.89</c:v>
                </c:pt>
                <c:pt idx="36">
                  <c:v>48.89</c:v>
                </c:pt>
                <c:pt idx="37">
                  <c:v>48.84</c:v>
                </c:pt>
                <c:pt idx="38">
                  <c:v>48.8</c:v>
                </c:pt>
                <c:pt idx="39">
                  <c:v>48.8</c:v>
                </c:pt>
                <c:pt idx="40">
                  <c:v>48.74</c:v>
                </c:pt>
                <c:pt idx="41">
                  <c:v>48.74</c:v>
                </c:pt>
                <c:pt idx="42">
                  <c:v>48.71</c:v>
                </c:pt>
                <c:pt idx="43">
                  <c:v>48.690000000000012</c:v>
                </c:pt>
                <c:pt idx="44">
                  <c:v>48.68</c:v>
                </c:pt>
                <c:pt idx="45">
                  <c:v>48.67</c:v>
                </c:pt>
                <c:pt idx="46">
                  <c:v>48.67</c:v>
                </c:pt>
                <c:pt idx="47">
                  <c:v>48.58</c:v>
                </c:pt>
                <c:pt idx="48">
                  <c:v>48.5</c:v>
                </c:pt>
                <c:pt idx="49">
                  <c:v>48.5</c:v>
                </c:pt>
                <c:pt idx="50">
                  <c:v>48.49</c:v>
                </c:pt>
                <c:pt idx="51">
                  <c:v>48.49</c:v>
                </c:pt>
                <c:pt idx="52">
                  <c:v>48.45</c:v>
                </c:pt>
                <c:pt idx="53">
                  <c:v>48.45</c:v>
                </c:pt>
                <c:pt idx="54">
                  <c:v>48.4</c:v>
                </c:pt>
                <c:pt idx="55">
                  <c:v>48.36</c:v>
                </c:pt>
                <c:pt idx="56">
                  <c:v>48.34</c:v>
                </c:pt>
                <c:pt idx="57">
                  <c:v>48.34</c:v>
                </c:pt>
                <c:pt idx="58">
                  <c:v>48.31</c:v>
                </c:pt>
                <c:pt idx="59">
                  <c:v>48.230000000000011</c:v>
                </c:pt>
                <c:pt idx="60">
                  <c:v>48.190000000000012</c:v>
                </c:pt>
                <c:pt idx="61">
                  <c:v>48.190000000000012</c:v>
                </c:pt>
                <c:pt idx="62">
                  <c:v>48.15</c:v>
                </c:pt>
                <c:pt idx="63">
                  <c:v>48.14</c:v>
                </c:pt>
                <c:pt idx="64">
                  <c:v>48.120000000000012</c:v>
                </c:pt>
                <c:pt idx="65">
                  <c:v>48.08</c:v>
                </c:pt>
                <c:pt idx="66">
                  <c:v>48.06</c:v>
                </c:pt>
                <c:pt idx="67">
                  <c:v>48.05</c:v>
                </c:pt>
                <c:pt idx="68">
                  <c:v>48.04</c:v>
                </c:pt>
                <c:pt idx="69">
                  <c:v>48.01</c:v>
                </c:pt>
                <c:pt idx="70">
                  <c:v>48.01</c:v>
                </c:pt>
                <c:pt idx="71">
                  <c:v>48</c:v>
                </c:pt>
                <c:pt idx="72">
                  <c:v>47.99</c:v>
                </c:pt>
                <c:pt idx="73">
                  <c:v>47.98</c:v>
                </c:pt>
                <c:pt idx="74">
                  <c:v>47.97</c:v>
                </c:pt>
                <c:pt idx="75">
                  <c:v>47.92</c:v>
                </c:pt>
                <c:pt idx="76">
                  <c:v>47.91</c:v>
                </c:pt>
                <c:pt idx="77">
                  <c:v>47.89</c:v>
                </c:pt>
                <c:pt idx="78">
                  <c:v>47.88</c:v>
                </c:pt>
                <c:pt idx="79">
                  <c:v>47.83</c:v>
                </c:pt>
                <c:pt idx="80">
                  <c:v>47.82</c:v>
                </c:pt>
                <c:pt idx="81">
                  <c:v>47.790000000000013</c:v>
                </c:pt>
                <c:pt idx="82">
                  <c:v>47.760000000000012</c:v>
                </c:pt>
                <c:pt idx="83">
                  <c:v>47.760000000000012</c:v>
                </c:pt>
                <c:pt idx="84">
                  <c:v>47.74</c:v>
                </c:pt>
                <c:pt idx="85">
                  <c:v>47.720000000000013</c:v>
                </c:pt>
                <c:pt idx="86">
                  <c:v>47.720000000000013</c:v>
                </c:pt>
                <c:pt idx="87">
                  <c:v>47.720000000000013</c:v>
                </c:pt>
                <c:pt idx="88">
                  <c:v>47.68</c:v>
                </c:pt>
                <c:pt idx="89">
                  <c:v>47.67</c:v>
                </c:pt>
                <c:pt idx="90">
                  <c:v>47.67</c:v>
                </c:pt>
                <c:pt idx="91">
                  <c:v>47.67</c:v>
                </c:pt>
                <c:pt idx="92">
                  <c:v>47.65</c:v>
                </c:pt>
                <c:pt idx="93">
                  <c:v>47.64</c:v>
                </c:pt>
                <c:pt idx="94">
                  <c:v>47.63</c:v>
                </c:pt>
                <c:pt idx="95">
                  <c:v>47.620000000000012</c:v>
                </c:pt>
                <c:pt idx="96">
                  <c:v>47.61</c:v>
                </c:pt>
                <c:pt idx="97">
                  <c:v>47.58</c:v>
                </c:pt>
                <c:pt idx="98">
                  <c:v>47.56</c:v>
                </c:pt>
                <c:pt idx="99">
                  <c:v>47.46</c:v>
                </c:pt>
                <c:pt idx="100">
                  <c:v>47.44</c:v>
                </c:pt>
                <c:pt idx="101">
                  <c:v>47.42</c:v>
                </c:pt>
                <c:pt idx="102">
                  <c:v>47.41</c:v>
                </c:pt>
                <c:pt idx="103">
                  <c:v>47.41</c:v>
                </c:pt>
                <c:pt idx="104">
                  <c:v>47.4</c:v>
                </c:pt>
                <c:pt idx="105">
                  <c:v>47.35</c:v>
                </c:pt>
                <c:pt idx="106">
                  <c:v>47.34</c:v>
                </c:pt>
                <c:pt idx="107">
                  <c:v>47.28</c:v>
                </c:pt>
                <c:pt idx="108">
                  <c:v>47.28</c:v>
                </c:pt>
                <c:pt idx="109">
                  <c:v>47.27</c:v>
                </c:pt>
                <c:pt idx="110">
                  <c:v>47.25</c:v>
                </c:pt>
                <c:pt idx="111">
                  <c:v>47.25</c:v>
                </c:pt>
                <c:pt idx="112">
                  <c:v>47.24</c:v>
                </c:pt>
                <c:pt idx="113">
                  <c:v>47.15</c:v>
                </c:pt>
                <c:pt idx="114">
                  <c:v>47.15</c:v>
                </c:pt>
                <c:pt idx="115">
                  <c:v>47.15</c:v>
                </c:pt>
                <c:pt idx="116">
                  <c:v>47.14</c:v>
                </c:pt>
                <c:pt idx="117">
                  <c:v>47.09</c:v>
                </c:pt>
                <c:pt idx="118">
                  <c:v>47.04</c:v>
                </c:pt>
                <c:pt idx="119">
                  <c:v>47</c:v>
                </c:pt>
                <c:pt idx="120">
                  <c:v>46.96</c:v>
                </c:pt>
                <c:pt idx="121">
                  <c:v>46.96</c:v>
                </c:pt>
                <c:pt idx="122">
                  <c:v>46.88</c:v>
                </c:pt>
                <c:pt idx="123">
                  <c:v>46.88</c:v>
                </c:pt>
                <c:pt idx="124">
                  <c:v>46.83</c:v>
                </c:pt>
                <c:pt idx="125">
                  <c:v>46.83</c:v>
                </c:pt>
                <c:pt idx="126">
                  <c:v>46.81</c:v>
                </c:pt>
                <c:pt idx="127">
                  <c:v>46.8</c:v>
                </c:pt>
                <c:pt idx="128">
                  <c:v>46.730000000000011</c:v>
                </c:pt>
                <c:pt idx="129">
                  <c:v>46.71</c:v>
                </c:pt>
                <c:pt idx="130">
                  <c:v>46.65</c:v>
                </c:pt>
                <c:pt idx="131">
                  <c:v>46.63</c:v>
                </c:pt>
                <c:pt idx="132">
                  <c:v>46.44</c:v>
                </c:pt>
                <c:pt idx="133">
                  <c:v>46.37</c:v>
                </c:pt>
                <c:pt idx="134">
                  <c:v>46.37</c:v>
                </c:pt>
                <c:pt idx="135">
                  <c:v>46.35</c:v>
                </c:pt>
                <c:pt idx="136">
                  <c:v>46.32</c:v>
                </c:pt>
                <c:pt idx="137">
                  <c:v>46.32</c:v>
                </c:pt>
                <c:pt idx="138">
                  <c:v>46.27</c:v>
                </c:pt>
                <c:pt idx="139">
                  <c:v>46.18</c:v>
                </c:pt>
                <c:pt idx="140">
                  <c:v>46.15</c:v>
                </c:pt>
                <c:pt idx="141">
                  <c:v>46.11</c:v>
                </c:pt>
                <c:pt idx="142">
                  <c:v>46.09</c:v>
                </c:pt>
                <c:pt idx="143">
                  <c:v>46.08</c:v>
                </c:pt>
                <c:pt idx="144">
                  <c:v>46.08</c:v>
                </c:pt>
                <c:pt idx="145">
                  <c:v>46.07</c:v>
                </c:pt>
                <c:pt idx="146">
                  <c:v>46.05</c:v>
                </c:pt>
                <c:pt idx="147">
                  <c:v>46</c:v>
                </c:pt>
                <c:pt idx="148">
                  <c:v>45.96</c:v>
                </c:pt>
                <c:pt idx="149">
                  <c:v>45.95</c:v>
                </c:pt>
                <c:pt idx="150">
                  <c:v>45.93</c:v>
                </c:pt>
                <c:pt idx="151">
                  <c:v>45.93</c:v>
                </c:pt>
                <c:pt idx="152">
                  <c:v>45.93</c:v>
                </c:pt>
                <c:pt idx="153">
                  <c:v>45.93</c:v>
                </c:pt>
                <c:pt idx="154">
                  <c:v>45.9</c:v>
                </c:pt>
                <c:pt idx="155">
                  <c:v>45.89</c:v>
                </c:pt>
                <c:pt idx="156">
                  <c:v>45.88</c:v>
                </c:pt>
                <c:pt idx="157">
                  <c:v>45.88</c:v>
                </c:pt>
                <c:pt idx="158">
                  <c:v>45.87</c:v>
                </c:pt>
                <c:pt idx="159">
                  <c:v>45.86</c:v>
                </c:pt>
                <c:pt idx="160">
                  <c:v>45.84</c:v>
                </c:pt>
                <c:pt idx="161">
                  <c:v>45.84</c:v>
                </c:pt>
                <c:pt idx="162">
                  <c:v>45.790000000000013</c:v>
                </c:pt>
                <c:pt idx="163">
                  <c:v>45.78</c:v>
                </c:pt>
                <c:pt idx="164">
                  <c:v>45.77</c:v>
                </c:pt>
                <c:pt idx="165">
                  <c:v>45.77</c:v>
                </c:pt>
                <c:pt idx="166">
                  <c:v>45.7</c:v>
                </c:pt>
                <c:pt idx="167">
                  <c:v>45.690000000000012</c:v>
                </c:pt>
                <c:pt idx="168">
                  <c:v>45.67</c:v>
                </c:pt>
                <c:pt idx="169">
                  <c:v>45.660000000000011</c:v>
                </c:pt>
                <c:pt idx="170">
                  <c:v>45.660000000000011</c:v>
                </c:pt>
                <c:pt idx="171">
                  <c:v>45.660000000000011</c:v>
                </c:pt>
                <c:pt idx="172">
                  <c:v>45.61</c:v>
                </c:pt>
                <c:pt idx="173">
                  <c:v>45.58</c:v>
                </c:pt>
                <c:pt idx="174">
                  <c:v>45.57</c:v>
                </c:pt>
                <c:pt idx="175">
                  <c:v>45.56</c:v>
                </c:pt>
                <c:pt idx="176">
                  <c:v>45.56</c:v>
                </c:pt>
                <c:pt idx="177">
                  <c:v>45.56</c:v>
                </c:pt>
                <c:pt idx="178">
                  <c:v>45.55</c:v>
                </c:pt>
                <c:pt idx="179">
                  <c:v>45.55</c:v>
                </c:pt>
                <c:pt idx="180">
                  <c:v>45.54</c:v>
                </c:pt>
                <c:pt idx="181">
                  <c:v>45.54</c:v>
                </c:pt>
                <c:pt idx="182">
                  <c:v>45.51</c:v>
                </c:pt>
                <c:pt idx="183">
                  <c:v>45.5</c:v>
                </c:pt>
                <c:pt idx="184">
                  <c:v>45.48</c:v>
                </c:pt>
                <c:pt idx="185">
                  <c:v>45.48</c:v>
                </c:pt>
                <c:pt idx="186">
                  <c:v>45.44</c:v>
                </c:pt>
                <c:pt idx="187">
                  <c:v>45.44</c:v>
                </c:pt>
                <c:pt idx="188">
                  <c:v>45.42</c:v>
                </c:pt>
                <c:pt idx="189">
                  <c:v>45.41</c:v>
                </c:pt>
                <c:pt idx="190">
                  <c:v>45.41</c:v>
                </c:pt>
                <c:pt idx="191">
                  <c:v>45.4</c:v>
                </c:pt>
                <c:pt idx="192">
                  <c:v>45.38</c:v>
                </c:pt>
                <c:pt idx="193">
                  <c:v>45.37</c:v>
                </c:pt>
                <c:pt idx="194">
                  <c:v>45.37</c:v>
                </c:pt>
                <c:pt idx="195">
                  <c:v>45.3</c:v>
                </c:pt>
                <c:pt idx="196">
                  <c:v>45.28</c:v>
                </c:pt>
                <c:pt idx="197">
                  <c:v>45.2</c:v>
                </c:pt>
                <c:pt idx="198">
                  <c:v>45.160000000000011</c:v>
                </c:pt>
                <c:pt idx="199">
                  <c:v>45.11</c:v>
                </c:pt>
                <c:pt idx="200">
                  <c:v>45.08</c:v>
                </c:pt>
                <c:pt idx="201">
                  <c:v>45.02</c:v>
                </c:pt>
                <c:pt idx="202">
                  <c:v>44.97</c:v>
                </c:pt>
                <c:pt idx="203">
                  <c:v>44.97</c:v>
                </c:pt>
                <c:pt idx="204">
                  <c:v>44.96</c:v>
                </c:pt>
                <c:pt idx="205">
                  <c:v>44.94</c:v>
                </c:pt>
                <c:pt idx="206">
                  <c:v>44.9</c:v>
                </c:pt>
                <c:pt idx="207">
                  <c:v>44.9</c:v>
                </c:pt>
                <c:pt idx="208">
                  <c:v>44.86</c:v>
                </c:pt>
                <c:pt idx="209">
                  <c:v>44.8</c:v>
                </c:pt>
                <c:pt idx="210">
                  <c:v>44.8</c:v>
                </c:pt>
                <c:pt idx="211">
                  <c:v>44.760000000000012</c:v>
                </c:pt>
                <c:pt idx="212">
                  <c:v>44.68</c:v>
                </c:pt>
                <c:pt idx="213">
                  <c:v>44.660000000000011</c:v>
                </c:pt>
                <c:pt idx="214">
                  <c:v>44.660000000000011</c:v>
                </c:pt>
                <c:pt idx="215">
                  <c:v>44.620000000000012</c:v>
                </c:pt>
                <c:pt idx="216">
                  <c:v>44.59</c:v>
                </c:pt>
                <c:pt idx="217">
                  <c:v>44.59</c:v>
                </c:pt>
                <c:pt idx="218">
                  <c:v>44.56</c:v>
                </c:pt>
                <c:pt idx="219">
                  <c:v>44.48</c:v>
                </c:pt>
                <c:pt idx="220">
                  <c:v>44.47</c:v>
                </c:pt>
                <c:pt idx="221">
                  <c:v>44.46</c:v>
                </c:pt>
                <c:pt idx="222">
                  <c:v>44.46</c:v>
                </c:pt>
                <c:pt idx="223">
                  <c:v>44.44</c:v>
                </c:pt>
                <c:pt idx="224">
                  <c:v>44.44</c:v>
                </c:pt>
                <c:pt idx="225">
                  <c:v>44.44</c:v>
                </c:pt>
                <c:pt idx="226">
                  <c:v>44.43</c:v>
                </c:pt>
                <c:pt idx="227">
                  <c:v>44.43</c:v>
                </c:pt>
                <c:pt idx="228">
                  <c:v>44.43</c:v>
                </c:pt>
                <c:pt idx="229">
                  <c:v>44.38</c:v>
                </c:pt>
                <c:pt idx="230">
                  <c:v>44.35</c:v>
                </c:pt>
                <c:pt idx="231">
                  <c:v>44.260000000000012</c:v>
                </c:pt>
                <c:pt idx="232">
                  <c:v>44.25</c:v>
                </c:pt>
                <c:pt idx="233">
                  <c:v>44.24</c:v>
                </c:pt>
                <c:pt idx="234">
                  <c:v>44.230000000000011</c:v>
                </c:pt>
                <c:pt idx="235">
                  <c:v>44.21</c:v>
                </c:pt>
                <c:pt idx="236">
                  <c:v>44.2</c:v>
                </c:pt>
                <c:pt idx="237">
                  <c:v>44.17</c:v>
                </c:pt>
                <c:pt idx="238">
                  <c:v>44.17</c:v>
                </c:pt>
                <c:pt idx="239">
                  <c:v>44.160000000000011</c:v>
                </c:pt>
                <c:pt idx="240">
                  <c:v>44.15</c:v>
                </c:pt>
                <c:pt idx="241">
                  <c:v>44.13</c:v>
                </c:pt>
                <c:pt idx="242">
                  <c:v>44.120000000000012</c:v>
                </c:pt>
                <c:pt idx="243">
                  <c:v>44.08</c:v>
                </c:pt>
                <c:pt idx="244">
                  <c:v>44.08</c:v>
                </c:pt>
                <c:pt idx="245">
                  <c:v>44.08</c:v>
                </c:pt>
                <c:pt idx="246">
                  <c:v>44.05</c:v>
                </c:pt>
                <c:pt idx="247">
                  <c:v>44.05</c:v>
                </c:pt>
                <c:pt idx="248">
                  <c:v>44.04</c:v>
                </c:pt>
                <c:pt idx="249">
                  <c:v>43.99</c:v>
                </c:pt>
                <c:pt idx="250">
                  <c:v>43.99</c:v>
                </c:pt>
                <c:pt idx="251">
                  <c:v>43.98</c:v>
                </c:pt>
                <c:pt idx="252">
                  <c:v>43.98</c:v>
                </c:pt>
                <c:pt idx="253">
                  <c:v>43.98</c:v>
                </c:pt>
                <c:pt idx="254">
                  <c:v>43.95</c:v>
                </c:pt>
                <c:pt idx="255">
                  <c:v>43.94</c:v>
                </c:pt>
                <c:pt idx="256">
                  <c:v>43.93</c:v>
                </c:pt>
                <c:pt idx="257">
                  <c:v>43.9</c:v>
                </c:pt>
                <c:pt idx="258">
                  <c:v>43.89</c:v>
                </c:pt>
                <c:pt idx="259">
                  <c:v>43.87</c:v>
                </c:pt>
                <c:pt idx="260">
                  <c:v>43.87</c:v>
                </c:pt>
                <c:pt idx="261">
                  <c:v>43.85</c:v>
                </c:pt>
                <c:pt idx="262">
                  <c:v>43.85</c:v>
                </c:pt>
                <c:pt idx="263">
                  <c:v>43.83</c:v>
                </c:pt>
                <c:pt idx="264">
                  <c:v>43.83</c:v>
                </c:pt>
                <c:pt idx="265">
                  <c:v>43.82</c:v>
                </c:pt>
                <c:pt idx="266">
                  <c:v>43.82</c:v>
                </c:pt>
                <c:pt idx="267">
                  <c:v>43.81</c:v>
                </c:pt>
                <c:pt idx="268">
                  <c:v>43.78</c:v>
                </c:pt>
                <c:pt idx="269">
                  <c:v>43.77</c:v>
                </c:pt>
                <c:pt idx="270">
                  <c:v>43.760000000000012</c:v>
                </c:pt>
                <c:pt idx="271">
                  <c:v>43.74</c:v>
                </c:pt>
                <c:pt idx="272">
                  <c:v>43.71</c:v>
                </c:pt>
                <c:pt idx="273">
                  <c:v>43.65</c:v>
                </c:pt>
                <c:pt idx="274">
                  <c:v>43.64</c:v>
                </c:pt>
                <c:pt idx="275">
                  <c:v>43.620000000000012</c:v>
                </c:pt>
                <c:pt idx="276">
                  <c:v>43.58</c:v>
                </c:pt>
                <c:pt idx="277">
                  <c:v>43.54</c:v>
                </c:pt>
                <c:pt idx="278">
                  <c:v>43.52</c:v>
                </c:pt>
                <c:pt idx="279">
                  <c:v>43.52</c:v>
                </c:pt>
                <c:pt idx="280">
                  <c:v>43.5</c:v>
                </c:pt>
                <c:pt idx="281">
                  <c:v>43.49</c:v>
                </c:pt>
                <c:pt idx="282">
                  <c:v>43.48</c:v>
                </c:pt>
                <c:pt idx="283">
                  <c:v>43.45</c:v>
                </c:pt>
                <c:pt idx="284">
                  <c:v>43.43</c:v>
                </c:pt>
                <c:pt idx="285">
                  <c:v>43.43</c:v>
                </c:pt>
                <c:pt idx="286">
                  <c:v>43.36</c:v>
                </c:pt>
                <c:pt idx="287">
                  <c:v>43.35</c:v>
                </c:pt>
                <c:pt idx="288">
                  <c:v>43.34</c:v>
                </c:pt>
                <c:pt idx="289">
                  <c:v>43.32</c:v>
                </c:pt>
                <c:pt idx="290">
                  <c:v>43.3</c:v>
                </c:pt>
                <c:pt idx="291">
                  <c:v>43.28</c:v>
                </c:pt>
                <c:pt idx="292">
                  <c:v>43.190000000000012</c:v>
                </c:pt>
                <c:pt idx="293">
                  <c:v>43.160000000000011</c:v>
                </c:pt>
                <c:pt idx="294">
                  <c:v>43.160000000000011</c:v>
                </c:pt>
                <c:pt idx="295">
                  <c:v>43.14</c:v>
                </c:pt>
                <c:pt idx="296">
                  <c:v>43.11</c:v>
                </c:pt>
                <c:pt idx="297">
                  <c:v>43.08</c:v>
                </c:pt>
                <c:pt idx="298">
                  <c:v>43.07</c:v>
                </c:pt>
                <c:pt idx="299">
                  <c:v>43.06</c:v>
                </c:pt>
                <c:pt idx="300">
                  <c:v>43.01</c:v>
                </c:pt>
                <c:pt idx="301">
                  <c:v>42.94</c:v>
                </c:pt>
                <c:pt idx="302">
                  <c:v>42.88</c:v>
                </c:pt>
                <c:pt idx="303">
                  <c:v>42.85</c:v>
                </c:pt>
                <c:pt idx="304">
                  <c:v>42.82</c:v>
                </c:pt>
                <c:pt idx="305">
                  <c:v>42.790000000000013</c:v>
                </c:pt>
                <c:pt idx="306">
                  <c:v>42.57</c:v>
                </c:pt>
                <c:pt idx="307">
                  <c:v>42.49</c:v>
                </c:pt>
                <c:pt idx="308">
                  <c:v>42.48</c:v>
                </c:pt>
                <c:pt idx="309">
                  <c:v>42.46</c:v>
                </c:pt>
                <c:pt idx="310">
                  <c:v>42.45</c:v>
                </c:pt>
                <c:pt idx="311">
                  <c:v>42.4</c:v>
                </c:pt>
                <c:pt idx="312">
                  <c:v>42.35</c:v>
                </c:pt>
                <c:pt idx="313">
                  <c:v>42.35</c:v>
                </c:pt>
                <c:pt idx="314">
                  <c:v>42.34</c:v>
                </c:pt>
                <c:pt idx="315">
                  <c:v>42.33</c:v>
                </c:pt>
                <c:pt idx="316">
                  <c:v>42.3</c:v>
                </c:pt>
                <c:pt idx="317">
                  <c:v>42.260000000000012</c:v>
                </c:pt>
                <c:pt idx="318">
                  <c:v>42.25</c:v>
                </c:pt>
                <c:pt idx="319">
                  <c:v>42.21</c:v>
                </c:pt>
                <c:pt idx="320">
                  <c:v>42.21</c:v>
                </c:pt>
                <c:pt idx="321">
                  <c:v>42.2</c:v>
                </c:pt>
                <c:pt idx="322">
                  <c:v>42.160000000000011</c:v>
                </c:pt>
                <c:pt idx="323">
                  <c:v>42.15</c:v>
                </c:pt>
                <c:pt idx="324">
                  <c:v>42.14</c:v>
                </c:pt>
                <c:pt idx="325">
                  <c:v>42.120000000000012</c:v>
                </c:pt>
                <c:pt idx="326">
                  <c:v>42.09</c:v>
                </c:pt>
                <c:pt idx="327">
                  <c:v>42.08</c:v>
                </c:pt>
                <c:pt idx="328">
                  <c:v>42.08</c:v>
                </c:pt>
                <c:pt idx="329">
                  <c:v>42.07</c:v>
                </c:pt>
                <c:pt idx="330">
                  <c:v>42.06</c:v>
                </c:pt>
                <c:pt idx="331">
                  <c:v>42.06</c:v>
                </c:pt>
                <c:pt idx="332">
                  <c:v>42.03</c:v>
                </c:pt>
                <c:pt idx="333">
                  <c:v>41.99</c:v>
                </c:pt>
                <c:pt idx="334">
                  <c:v>41.99</c:v>
                </c:pt>
                <c:pt idx="335">
                  <c:v>41.99</c:v>
                </c:pt>
                <c:pt idx="336">
                  <c:v>41.97</c:v>
                </c:pt>
                <c:pt idx="337">
                  <c:v>41.94</c:v>
                </c:pt>
                <c:pt idx="338">
                  <c:v>41.94</c:v>
                </c:pt>
                <c:pt idx="339">
                  <c:v>41.94</c:v>
                </c:pt>
                <c:pt idx="340">
                  <c:v>41.94</c:v>
                </c:pt>
                <c:pt idx="341">
                  <c:v>41.92</c:v>
                </c:pt>
                <c:pt idx="342">
                  <c:v>41.92</c:v>
                </c:pt>
                <c:pt idx="343">
                  <c:v>41.91</c:v>
                </c:pt>
                <c:pt idx="344">
                  <c:v>41.88</c:v>
                </c:pt>
                <c:pt idx="345">
                  <c:v>41.65</c:v>
                </c:pt>
                <c:pt idx="346">
                  <c:v>41.63</c:v>
                </c:pt>
                <c:pt idx="347">
                  <c:v>41.58</c:v>
                </c:pt>
                <c:pt idx="348">
                  <c:v>41.56</c:v>
                </c:pt>
                <c:pt idx="349">
                  <c:v>41.52</c:v>
                </c:pt>
                <c:pt idx="350">
                  <c:v>41.52</c:v>
                </c:pt>
                <c:pt idx="351">
                  <c:v>41.49</c:v>
                </c:pt>
                <c:pt idx="352">
                  <c:v>41.46</c:v>
                </c:pt>
                <c:pt idx="353">
                  <c:v>41.4</c:v>
                </c:pt>
                <c:pt idx="354">
                  <c:v>41.36</c:v>
                </c:pt>
                <c:pt idx="355">
                  <c:v>41.35</c:v>
                </c:pt>
                <c:pt idx="356">
                  <c:v>41.31</c:v>
                </c:pt>
                <c:pt idx="357">
                  <c:v>41.290000000000013</c:v>
                </c:pt>
                <c:pt idx="358">
                  <c:v>41.290000000000013</c:v>
                </c:pt>
                <c:pt idx="359">
                  <c:v>41.190000000000012</c:v>
                </c:pt>
                <c:pt idx="360">
                  <c:v>41.18</c:v>
                </c:pt>
                <c:pt idx="361">
                  <c:v>41.18</c:v>
                </c:pt>
                <c:pt idx="362">
                  <c:v>41.11</c:v>
                </c:pt>
                <c:pt idx="363">
                  <c:v>41.1</c:v>
                </c:pt>
                <c:pt idx="364">
                  <c:v>41.1</c:v>
                </c:pt>
                <c:pt idx="365">
                  <c:v>41.09</c:v>
                </c:pt>
                <c:pt idx="366">
                  <c:v>41.09</c:v>
                </c:pt>
                <c:pt idx="367">
                  <c:v>41.09</c:v>
                </c:pt>
                <c:pt idx="368">
                  <c:v>41.06</c:v>
                </c:pt>
                <c:pt idx="369">
                  <c:v>41.06</c:v>
                </c:pt>
                <c:pt idx="370">
                  <c:v>40.98</c:v>
                </c:pt>
                <c:pt idx="371">
                  <c:v>40.96</c:v>
                </c:pt>
                <c:pt idx="372">
                  <c:v>40.870000000000005</c:v>
                </c:pt>
                <c:pt idx="373">
                  <c:v>40.870000000000005</c:v>
                </c:pt>
                <c:pt idx="374">
                  <c:v>40.86</c:v>
                </c:pt>
                <c:pt idx="375">
                  <c:v>40.85</c:v>
                </c:pt>
                <c:pt idx="376">
                  <c:v>40.85</c:v>
                </c:pt>
                <c:pt idx="377">
                  <c:v>40.83</c:v>
                </c:pt>
                <c:pt idx="378">
                  <c:v>40.81</c:v>
                </c:pt>
                <c:pt idx="379">
                  <c:v>40.75</c:v>
                </c:pt>
                <c:pt idx="380">
                  <c:v>40.75</c:v>
                </c:pt>
                <c:pt idx="381">
                  <c:v>40.720000000000013</c:v>
                </c:pt>
                <c:pt idx="382">
                  <c:v>40.720000000000013</c:v>
                </c:pt>
                <c:pt idx="383">
                  <c:v>40.71</c:v>
                </c:pt>
                <c:pt idx="384">
                  <c:v>40.700000000000003</c:v>
                </c:pt>
                <c:pt idx="385">
                  <c:v>40.660000000000011</c:v>
                </c:pt>
                <c:pt idx="386">
                  <c:v>40.65</c:v>
                </c:pt>
                <c:pt idx="387">
                  <c:v>40.630000000000003</c:v>
                </c:pt>
                <c:pt idx="388">
                  <c:v>40.630000000000003</c:v>
                </c:pt>
                <c:pt idx="389">
                  <c:v>40.590000000000003</c:v>
                </c:pt>
                <c:pt idx="390">
                  <c:v>40.56</c:v>
                </c:pt>
                <c:pt idx="391">
                  <c:v>40.54</c:v>
                </c:pt>
                <c:pt idx="392">
                  <c:v>40.51</c:v>
                </c:pt>
                <c:pt idx="393">
                  <c:v>40.5</c:v>
                </c:pt>
                <c:pt idx="394">
                  <c:v>40.480000000000004</c:v>
                </c:pt>
                <c:pt idx="395">
                  <c:v>40.480000000000004</c:v>
                </c:pt>
                <c:pt idx="396">
                  <c:v>40.46</c:v>
                </c:pt>
                <c:pt idx="397">
                  <c:v>40.43</c:v>
                </c:pt>
                <c:pt idx="398">
                  <c:v>40.43</c:v>
                </c:pt>
                <c:pt idx="399">
                  <c:v>40.43</c:v>
                </c:pt>
                <c:pt idx="400">
                  <c:v>40.370000000000005</c:v>
                </c:pt>
                <c:pt idx="401">
                  <c:v>40.36</c:v>
                </c:pt>
                <c:pt idx="402">
                  <c:v>40.25</c:v>
                </c:pt>
                <c:pt idx="403">
                  <c:v>40.25</c:v>
                </c:pt>
                <c:pt idx="404">
                  <c:v>40.220000000000013</c:v>
                </c:pt>
                <c:pt idx="405">
                  <c:v>40.200000000000003</c:v>
                </c:pt>
                <c:pt idx="406">
                  <c:v>40.18</c:v>
                </c:pt>
                <c:pt idx="407">
                  <c:v>40.090000000000003</c:v>
                </c:pt>
                <c:pt idx="408">
                  <c:v>40.08</c:v>
                </c:pt>
                <c:pt idx="409">
                  <c:v>40.08</c:v>
                </c:pt>
                <c:pt idx="410">
                  <c:v>40.03</c:v>
                </c:pt>
                <c:pt idx="411">
                  <c:v>39.910000000000004</c:v>
                </c:pt>
                <c:pt idx="412">
                  <c:v>39.89</c:v>
                </c:pt>
                <c:pt idx="413">
                  <c:v>39.790000000000013</c:v>
                </c:pt>
                <c:pt idx="414">
                  <c:v>39.67</c:v>
                </c:pt>
                <c:pt idx="415">
                  <c:v>39.660000000000011</c:v>
                </c:pt>
                <c:pt idx="416">
                  <c:v>39.630000000000003</c:v>
                </c:pt>
                <c:pt idx="417">
                  <c:v>39.590000000000003</c:v>
                </c:pt>
                <c:pt idx="418">
                  <c:v>39.57</c:v>
                </c:pt>
                <c:pt idx="419">
                  <c:v>39.57</c:v>
                </c:pt>
                <c:pt idx="420">
                  <c:v>39.520000000000003</c:v>
                </c:pt>
                <c:pt idx="421">
                  <c:v>39.49</c:v>
                </c:pt>
                <c:pt idx="422">
                  <c:v>39.450000000000003</c:v>
                </c:pt>
                <c:pt idx="423">
                  <c:v>39.4</c:v>
                </c:pt>
                <c:pt idx="424">
                  <c:v>39.39</c:v>
                </c:pt>
                <c:pt idx="425">
                  <c:v>39.370000000000005</c:v>
                </c:pt>
                <c:pt idx="426">
                  <c:v>39.36</c:v>
                </c:pt>
                <c:pt idx="427">
                  <c:v>39.24</c:v>
                </c:pt>
                <c:pt idx="428">
                  <c:v>39.24</c:v>
                </c:pt>
                <c:pt idx="429">
                  <c:v>39.200000000000003</c:v>
                </c:pt>
                <c:pt idx="430">
                  <c:v>39.17</c:v>
                </c:pt>
                <c:pt idx="431">
                  <c:v>39.120000000000012</c:v>
                </c:pt>
                <c:pt idx="432">
                  <c:v>39.120000000000012</c:v>
                </c:pt>
                <c:pt idx="433">
                  <c:v>39.08</c:v>
                </c:pt>
                <c:pt idx="434">
                  <c:v>39.08</c:v>
                </c:pt>
                <c:pt idx="435">
                  <c:v>39</c:v>
                </c:pt>
                <c:pt idx="436">
                  <c:v>39</c:v>
                </c:pt>
                <c:pt idx="437">
                  <c:v>39</c:v>
                </c:pt>
                <c:pt idx="438">
                  <c:v>38.99</c:v>
                </c:pt>
                <c:pt idx="439">
                  <c:v>38.980000000000004</c:v>
                </c:pt>
                <c:pt idx="440">
                  <c:v>38.97</c:v>
                </c:pt>
                <c:pt idx="441">
                  <c:v>38.97</c:v>
                </c:pt>
                <c:pt idx="442">
                  <c:v>38.93</c:v>
                </c:pt>
                <c:pt idx="443">
                  <c:v>38.93</c:v>
                </c:pt>
                <c:pt idx="444">
                  <c:v>38.840000000000003</c:v>
                </c:pt>
                <c:pt idx="445">
                  <c:v>38.81</c:v>
                </c:pt>
                <c:pt idx="446">
                  <c:v>38.800000000000004</c:v>
                </c:pt>
                <c:pt idx="447">
                  <c:v>38.790000000000013</c:v>
                </c:pt>
                <c:pt idx="448">
                  <c:v>38.78</c:v>
                </c:pt>
                <c:pt idx="449">
                  <c:v>38.770000000000003</c:v>
                </c:pt>
                <c:pt idx="450">
                  <c:v>38.660000000000011</c:v>
                </c:pt>
                <c:pt idx="451">
                  <c:v>38.64</c:v>
                </c:pt>
                <c:pt idx="452">
                  <c:v>38.630000000000003</c:v>
                </c:pt>
                <c:pt idx="453">
                  <c:v>38.590000000000003</c:v>
                </c:pt>
                <c:pt idx="454">
                  <c:v>38.57</c:v>
                </c:pt>
                <c:pt idx="455">
                  <c:v>38.57</c:v>
                </c:pt>
                <c:pt idx="456">
                  <c:v>38.57</c:v>
                </c:pt>
                <c:pt idx="457">
                  <c:v>38.53</c:v>
                </c:pt>
                <c:pt idx="458">
                  <c:v>38.450000000000003</c:v>
                </c:pt>
                <c:pt idx="459">
                  <c:v>38.44</c:v>
                </c:pt>
                <c:pt idx="460">
                  <c:v>38.42</c:v>
                </c:pt>
                <c:pt idx="461">
                  <c:v>38.42</c:v>
                </c:pt>
                <c:pt idx="462">
                  <c:v>38.33</c:v>
                </c:pt>
                <c:pt idx="463">
                  <c:v>38.32</c:v>
                </c:pt>
                <c:pt idx="464">
                  <c:v>38.300000000000004</c:v>
                </c:pt>
                <c:pt idx="465">
                  <c:v>38.300000000000004</c:v>
                </c:pt>
                <c:pt idx="466">
                  <c:v>38.25</c:v>
                </c:pt>
                <c:pt idx="467">
                  <c:v>38.25</c:v>
                </c:pt>
                <c:pt idx="468">
                  <c:v>38.24</c:v>
                </c:pt>
                <c:pt idx="469">
                  <c:v>38.230000000000011</c:v>
                </c:pt>
                <c:pt idx="470">
                  <c:v>38.21</c:v>
                </c:pt>
                <c:pt idx="471">
                  <c:v>38.17</c:v>
                </c:pt>
                <c:pt idx="472">
                  <c:v>38.14</c:v>
                </c:pt>
                <c:pt idx="473">
                  <c:v>38.120000000000012</c:v>
                </c:pt>
                <c:pt idx="474">
                  <c:v>38.08</c:v>
                </c:pt>
                <c:pt idx="475">
                  <c:v>38.050000000000004</c:v>
                </c:pt>
                <c:pt idx="476">
                  <c:v>38.01</c:v>
                </c:pt>
                <c:pt idx="477">
                  <c:v>37.99</c:v>
                </c:pt>
                <c:pt idx="478">
                  <c:v>37.99</c:v>
                </c:pt>
                <c:pt idx="479">
                  <c:v>37.9</c:v>
                </c:pt>
                <c:pt idx="480">
                  <c:v>37.85</c:v>
                </c:pt>
                <c:pt idx="481">
                  <c:v>37.81</c:v>
                </c:pt>
                <c:pt idx="482">
                  <c:v>37.81</c:v>
                </c:pt>
                <c:pt idx="483">
                  <c:v>37.81</c:v>
                </c:pt>
                <c:pt idx="484">
                  <c:v>37.81</c:v>
                </c:pt>
                <c:pt idx="485">
                  <c:v>37.790000000000013</c:v>
                </c:pt>
                <c:pt idx="486">
                  <c:v>37.78</c:v>
                </c:pt>
                <c:pt idx="487">
                  <c:v>37.760000000000012</c:v>
                </c:pt>
                <c:pt idx="488">
                  <c:v>37.760000000000012</c:v>
                </c:pt>
                <c:pt idx="489">
                  <c:v>37.700000000000003</c:v>
                </c:pt>
                <c:pt idx="490">
                  <c:v>37.68</c:v>
                </c:pt>
                <c:pt idx="491">
                  <c:v>37.660000000000011</c:v>
                </c:pt>
                <c:pt idx="492">
                  <c:v>37.64</c:v>
                </c:pt>
                <c:pt idx="493">
                  <c:v>37.620000000000012</c:v>
                </c:pt>
                <c:pt idx="494">
                  <c:v>37.590000000000003</c:v>
                </c:pt>
                <c:pt idx="495">
                  <c:v>37.58</c:v>
                </c:pt>
                <c:pt idx="496">
                  <c:v>37.58</c:v>
                </c:pt>
                <c:pt idx="497">
                  <c:v>37.54</c:v>
                </c:pt>
                <c:pt idx="498">
                  <c:v>37.51</c:v>
                </c:pt>
                <c:pt idx="499">
                  <c:v>37.5</c:v>
                </c:pt>
                <c:pt idx="500">
                  <c:v>37.5</c:v>
                </c:pt>
                <c:pt idx="501">
                  <c:v>37.5</c:v>
                </c:pt>
                <c:pt idx="502">
                  <c:v>37.47</c:v>
                </c:pt>
                <c:pt idx="503">
                  <c:v>37.47</c:v>
                </c:pt>
                <c:pt idx="504">
                  <c:v>37.47</c:v>
                </c:pt>
                <c:pt idx="505">
                  <c:v>37.47</c:v>
                </c:pt>
                <c:pt idx="506">
                  <c:v>37.44</c:v>
                </c:pt>
                <c:pt idx="507">
                  <c:v>37.44</c:v>
                </c:pt>
                <c:pt idx="508">
                  <c:v>37.44</c:v>
                </c:pt>
                <c:pt idx="509">
                  <c:v>37.4</c:v>
                </c:pt>
                <c:pt idx="510">
                  <c:v>37.33</c:v>
                </c:pt>
                <c:pt idx="511">
                  <c:v>37.31</c:v>
                </c:pt>
                <c:pt idx="512">
                  <c:v>37.300000000000004</c:v>
                </c:pt>
                <c:pt idx="513">
                  <c:v>37.28</c:v>
                </c:pt>
                <c:pt idx="514">
                  <c:v>37.270000000000003</c:v>
                </c:pt>
                <c:pt idx="515">
                  <c:v>37.160000000000011</c:v>
                </c:pt>
                <c:pt idx="516">
                  <c:v>37.08</c:v>
                </c:pt>
                <c:pt idx="517">
                  <c:v>37.07</c:v>
                </c:pt>
                <c:pt idx="518">
                  <c:v>37.04</c:v>
                </c:pt>
                <c:pt idx="519">
                  <c:v>36.980000000000004</c:v>
                </c:pt>
                <c:pt idx="520">
                  <c:v>36.94</c:v>
                </c:pt>
                <c:pt idx="521">
                  <c:v>36.94</c:v>
                </c:pt>
                <c:pt idx="522">
                  <c:v>36.9</c:v>
                </c:pt>
                <c:pt idx="523">
                  <c:v>36.89</c:v>
                </c:pt>
                <c:pt idx="524">
                  <c:v>36.82</c:v>
                </c:pt>
                <c:pt idx="525">
                  <c:v>36.75</c:v>
                </c:pt>
                <c:pt idx="526">
                  <c:v>36.75</c:v>
                </c:pt>
                <c:pt idx="527">
                  <c:v>36.75</c:v>
                </c:pt>
                <c:pt idx="528">
                  <c:v>36.690000000000012</c:v>
                </c:pt>
                <c:pt idx="529">
                  <c:v>36.690000000000012</c:v>
                </c:pt>
                <c:pt idx="530">
                  <c:v>36.67</c:v>
                </c:pt>
                <c:pt idx="531">
                  <c:v>36.660000000000011</c:v>
                </c:pt>
                <c:pt idx="532">
                  <c:v>36.64</c:v>
                </c:pt>
                <c:pt idx="533">
                  <c:v>36.58</c:v>
                </c:pt>
                <c:pt idx="534">
                  <c:v>36.56</c:v>
                </c:pt>
                <c:pt idx="535">
                  <c:v>36.550000000000004</c:v>
                </c:pt>
                <c:pt idx="536">
                  <c:v>36.53</c:v>
                </c:pt>
                <c:pt idx="537">
                  <c:v>36.53</c:v>
                </c:pt>
                <c:pt idx="538">
                  <c:v>36.450000000000003</c:v>
                </c:pt>
                <c:pt idx="539">
                  <c:v>36.410000000000004</c:v>
                </c:pt>
                <c:pt idx="540">
                  <c:v>36.380000000000003</c:v>
                </c:pt>
                <c:pt idx="541">
                  <c:v>36.380000000000003</c:v>
                </c:pt>
                <c:pt idx="542">
                  <c:v>36.370000000000005</c:v>
                </c:pt>
                <c:pt idx="543">
                  <c:v>36.36</c:v>
                </c:pt>
                <c:pt idx="544">
                  <c:v>36.340000000000003</c:v>
                </c:pt>
                <c:pt idx="545">
                  <c:v>36.300000000000004</c:v>
                </c:pt>
                <c:pt idx="546">
                  <c:v>36.260000000000012</c:v>
                </c:pt>
                <c:pt idx="547">
                  <c:v>36.25</c:v>
                </c:pt>
                <c:pt idx="548">
                  <c:v>36.24</c:v>
                </c:pt>
                <c:pt idx="549">
                  <c:v>36.230000000000011</c:v>
                </c:pt>
                <c:pt idx="550">
                  <c:v>36.230000000000011</c:v>
                </c:pt>
                <c:pt idx="551">
                  <c:v>36.220000000000013</c:v>
                </c:pt>
                <c:pt idx="552">
                  <c:v>36.21</c:v>
                </c:pt>
                <c:pt idx="553">
                  <c:v>36.21</c:v>
                </c:pt>
                <c:pt idx="554">
                  <c:v>36.21</c:v>
                </c:pt>
                <c:pt idx="555">
                  <c:v>36.200000000000003</c:v>
                </c:pt>
                <c:pt idx="556">
                  <c:v>36.190000000000012</c:v>
                </c:pt>
                <c:pt idx="557">
                  <c:v>36.190000000000012</c:v>
                </c:pt>
                <c:pt idx="558">
                  <c:v>36.190000000000012</c:v>
                </c:pt>
                <c:pt idx="559">
                  <c:v>36.15</c:v>
                </c:pt>
                <c:pt idx="560">
                  <c:v>36.15</c:v>
                </c:pt>
                <c:pt idx="561">
                  <c:v>36.14</c:v>
                </c:pt>
                <c:pt idx="562">
                  <c:v>36.130000000000003</c:v>
                </c:pt>
                <c:pt idx="563">
                  <c:v>36.130000000000003</c:v>
                </c:pt>
                <c:pt idx="564">
                  <c:v>36.120000000000012</c:v>
                </c:pt>
                <c:pt idx="565">
                  <c:v>36.120000000000012</c:v>
                </c:pt>
                <c:pt idx="566">
                  <c:v>36.11</c:v>
                </c:pt>
                <c:pt idx="567">
                  <c:v>36.11</c:v>
                </c:pt>
                <c:pt idx="568">
                  <c:v>36.1</c:v>
                </c:pt>
                <c:pt idx="569">
                  <c:v>36.08</c:v>
                </c:pt>
                <c:pt idx="570">
                  <c:v>36.06</c:v>
                </c:pt>
                <c:pt idx="571">
                  <c:v>36.06</c:v>
                </c:pt>
                <c:pt idx="572">
                  <c:v>36.050000000000004</c:v>
                </c:pt>
                <c:pt idx="573">
                  <c:v>36.04</c:v>
                </c:pt>
                <c:pt idx="574">
                  <c:v>36.03</c:v>
                </c:pt>
                <c:pt idx="575">
                  <c:v>36.03</c:v>
                </c:pt>
                <c:pt idx="576">
                  <c:v>36.01</c:v>
                </c:pt>
                <c:pt idx="577">
                  <c:v>36</c:v>
                </c:pt>
                <c:pt idx="578">
                  <c:v>35.99</c:v>
                </c:pt>
                <c:pt idx="579">
                  <c:v>35.910000000000004</c:v>
                </c:pt>
                <c:pt idx="580">
                  <c:v>35.9</c:v>
                </c:pt>
                <c:pt idx="581">
                  <c:v>35.880000000000003</c:v>
                </c:pt>
                <c:pt idx="582">
                  <c:v>35.880000000000003</c:v>
                </c:pt>
                <c:pt idx="583">
                  <c:v>35.880000000000003</c:v>
                </c:pt>
                <c:pt idx="584">
                  <c:v>35.86</c:v>
                </c:pt>
                <c:pt idx="585">
                  <c:v>35.730000000000011</c:v>
                </c:pt>
                <c:pt idx="586">
                  <c:v>35.730000000000011</c:v>
                </c:pt>
                <c:pt idx="587">
                  <c:v>35.700000000000003</c:v>
                </c:pt>
                <c:pt idx="588">
                  <c:v>35.620000000000012</c:v>
                </c:pt>
                <c:pt idx="589">
                  <c:v>35.61</c:v>
                </c:pt>
                <c:pt idx="590">
                  <c:v>35.6</c:v>
                </c:pt>
                <c:pt idx="591">
                  <c:v>35.54</c:v>
                </c:pt>
                <c:pt idx="592">
                  <c:v>35.54</c:v>
                </c:pt>
                <c:pt idx="593">
                  <c:v>35.51</c:v>
                </c:pt>
                <c:pt idx="594">
                  <c:v>35.5</c:v>
                </c:pt>
                <c:pt idx="595">
                  <c:v>35.43</c:v>
                </c:pt>
                <c:pt idx="596">
                  <c:v>35.43</c:v>
                </c:pt>
                <c:pt idx="597">
                  <c:v>35.42</c:v>
                </c:pt>
                <c:pt idx="598">
                  <c:v>35.39</c:v>
                </c:pt>
                <c:pt idx="599">
                  <c:v>35.380000000000003</c:v>
                </c:pt>
                <c:pt idx="600">
                  <c:v>35.35</c:v>
                </c:pt>
                <c:pt idx="601">
                  <c:v>35.340000000000003</c:v>
                </c:pt>
                <c:pt idx="602">
                  <c:v>35.32</c:v>
                </c:pt>
                <c:pt idx="603">
                  <c:v>35.270000000000003</c:v>
                </c:pt>
                <c:pt idx="604">
                  <c:v>35.25</c:v>
                </c:pt>
                <c:pt idx="605">
                  <c:v>35.230000000000011</c:v>
                </c:pt>
                <c:pt idx="606">
                  <c:v>35.21</c:v>
                </c:pt>
                <c:pt idx="607">
                  <c:v>35.17</c:v>
                </c:pt>
                <c:pt idx="608">
                  <c:v>35.160000000000011</c:v>
                </c:pt>
                <c:pt idx="609">
                  <c:v>35.130000000000003</c:v>
                </c:pt>
                <c:pt idx="610">
                  <c:v>35.11</c:v>
                </c:pt>
                <c:pt idx="611">
                  <c:v>35.08</c:v>
                </c:pt>
                <c:pt idx="612">
                  <c:v>35.07</c:v>
                </c:pt>
                <c:pt idx="613">
                  <c:v>35.050000000000004</c:v>
                </c:pt>
                <c:pt idx="614">
                  <c:v>35.020000000000003</c:v>
                </c:pt>
                <c:pt idx="615">
                  <c:v>35.020000000000003</c:v>
                </c:pt>
                <c:pt idx="616">
                  <c:v>35.01</c:v>
                </c:pt>
                <c:pt idx="617">
                  <c:v>34.980000000000004</c:v>
                </c:pt>
                <c:pt idx="618">
                  <c:v>34.980000000000004</c:v>
                </c:pt>
                <c:pt idx="619">
                  <c:v>34.980000000000004</c:v>
                </c:pt>
                <c:pt idx="620">
                  <c:v>34.950000000000003</c:v>
                </c:pt>
                <c:pt idx="621">
                  <c:v>34.910000000000004</c:v>
                </c:pt>
                <c:pt idx="622">
                  <c:v>34.910000000000004</c:v>
                </c:pt>
                <c:pt idx="623">
                  <c:v>34.910000000000004</c:v>
                </c:pt>
                <c:pt idx="624">
                  <c:v>34.9</c:v>
                </c:pt>
                <c:pt idx="625">
                  <c:v>34.9</c:v>
                </c:pt>
                <c:pt idx="626">
                  <c:v>34.89</c:v>
                </c:pt>
                <c:pt idx="627">
                  <c:v>34.880000000000003</c:v>
                </c:pt>
                <c:pt idx="628">
                  <c:v>34.880000000000003</c:v>
                </c:pt>
                <c:pt idx="629">
                  <c:v>34.870000000000005</c:v>
                </c:pt>
                <c:pt idx="630">
                  <c:v>34.870000000000005</c:v>
                </c:pt>
                <c:pt idx="631">
                  <c:v>34.840000000000003</c:v>
                </c:pt>
                <c:pt idx="632">
                  <c:v>34.800000000000004</c:v>
                </c:pt>
                <c:pt idx="633">
                  <c:v>34.800000000000004</c:v>
                </c:pt>
                <c:pt idx="634">
                  <c:v>34.790000000000013</c:v>
                </c:pt>
                <c:pt idx="635">
                  <c:v>34.760000000000012</c:v>
                </c:pt>
                <c:pt idx="636">
                  <c:v>34.74</c:v>
                </c:pt>
                <c:pt idx="637">
                  <c:v>34.720000000000013</c:v>
                </c:pt>
                <c:pt idx="638">
                  <c:v>34.71</c:v>
                </c:pt>
                <c:pt idx="639">
                  <c:v>34.71</c:v>
                </c:pt>
                <c:pt idx="640">
                  <c:v>34.67</c:v>
                </c:pt>
                <c:pt idx="641">
                  <c:v>34.67</c:v>
                </c:pt>
                <c:pt idx="642">
                  <c:v>34.67</c:v>
                </c:pt>
                <c:pt idx="643">
                  <c:v>34.65</c:v>
                </c:pt>
                <c:pt idx="644">
                  <c:v>34.6</c:v>
                </c:pt>
                <c:pt idx="645">
                  <c:v>34.550000000000004</c:v>
                </c:pt>
                <c:pt idx="646">
                  <c:v>34.5</c:v>
                </c:pt>
                <c:pt idx="647">
                  <c:v>34.5</c:v>
                </c:pt>
                <c:pt idx="648">
                  <c:v>34.49</c:v>
                </c:pt>
                <c:pt idx="649">
                  <c:v>34.480000000000004</c:v>
                </c:pt>
                <c:pt idx="650">
                  <c:v>34.480000000000004</c:v>
                </c:pt>
                <c:pt idx="651">
                  <c:v>34.47</c:v>
                </c:pt>
                <c:pt idx="652">
                  <c:v>34.46</c:v>
                </c:pt>
                <c:pt idx="653">
                  <c:v>34.450000000000003</c:v>
                </c:pt>
                <c:pt idx="654">
                  <c:v>34.44</c:v>
                </c:pt>
                <c:pt idx="655">
                  <c:v>34.42</c:v>
                </c:pt>
                <c:pt idx="656">
                  <c:v>34.410000000000004</c:v>
                </c:pt>
                <c:pt idx="657">
                  <c:v>34.39</c:v>
                </c:pt>
                <c:pt idx="658">
                  <c:v>34.39</c:v>
                </c:pt>
                <c:pt idx="659">
                  <c:v>34.36</c:v>
                </c:pt>
                <c:pt idx="660">
                  <c:v>34.35</c:v>
                </c:pt>
                <c:pt idx="661">
                  <c:v>34.33</c:v>
                </c:pt>
                <c:pt idx="662">
                  <c:v>34.32</c:v>
                </c:pt>
                <c:pt idx="663">
                  <c:v>34.270000000000003</c:v>
                </c:pt>
                <c:pt idx="664">
                  <c:v>34.260000000000012</c:v>
                </c:pt>
                <c:pt idx="665">
                  <c:v>34.230000000000011</c:v>
                </c:pt>
                <c:pt idx="666">
                  <c:v>34.230000000000011</c:v>
                </c:pt>
                <c:pt idx="667">
                  <c:v>34.220000000000013</c:v>
                </c:pt>
                <c:pt idx="668">
                  <c:v>34.18</c:v>
                </c:pt>
                <c:pt idx="669">
                  <c:v>34.130000000000003</c:v>
                </c:pt>
                <c:pt idx="670">
                  <c:v>34.050000000000004</c:v>
                </c:pt>
                <c:pt idx="671">
                  <c:v>34.03</c:v>
                </c:pt>
                <c:pt idx="672">
                  <c:v>34.03</c:v>
                </c:pt>
                <c:pt idx="673">
                  <c:v>34.01</c:v>
                </c:pt>
                <c:pt idx="674">
                  <c:v>33.950000000000003</c:v>
                </c:pt>
                <c:pt idx="675">
                  <c:v>33.92</c:v>
                </c:pt>
                <c:pt idx="676">
                  <c:v>33.910000000000004</c:v>
                </c:pt>
                <c:pt idx="677">
                  <c:v>33.770000000000003</c:v>
                </c:pt>
                <c:pt idx="678">
                  <c:v>33.730000000000011</c:v>
                </c:pt>
                <c:pt idx="679">
                  <c:v>33.700000000000003</c:v>
                </c:pt>
                <c:pt idx="680">
                  <c:v>33.700000000000003</c:v>
                </c:pt>
                <c:pt idx="681">
                  <c:v>33.65</c:v>
                </c:pt>
                <c:pt idx="682">
                  <c:v>33.58</c:v>
                </c:pt>
                <c:pt idx="683">
                  <c:v>33.57</c:v>
                </c:pt>
                <c:pt idx="684">
                  <c:v>33.550000000000004</c:v>
                </c:pt>
                <c:pt idx="685">
                  <c:v>33.53</c:v>
                </c:pt>
                <c:pt idx="686">
                  <c:v>33.520000000000003</c:v>
                </c:pt>
                <c:pt idx="687">
                  <c:v>33.480000000000004</c:v>
                </c:pt>
                <c:pt idx="688">
                  <c:v>33.44</c:v>
                </c:pt>
                <c:pt idx="689">
                  <c:v>33.42</c:v>
                </c:pt>
                <c:pt idx="690">
                  <c:v>33.42</c:v>
                </c:pt>
                <c:pt idx="691">
                  <c:v>33.36</c:v>
                </c:pt>
                <c:pt idx="692">
                  <c:v>33.340000000000003</c:v>
                </c:pt>
                <c:pt idx="693">
                  <c:v>33.260000000000012</c:v>
                </c:pt>
                <c:pt idx="694">
                  <c:v>33.260000000000012</c:v>
                </c:pt>
                <c:pt idx="695">
                  <c:v>33.200000000000003</c:v>
                </c:pt>
                <c:pt idx="696">
                  <c:v>33.190000000000012</c:v>
                </c:pt>
                <c:pt idx="697">
                  <c:v>33.190000000000012</c:v>
                </c:pt>
                <c:pt idx="698">
                  <c:v>33.160000000000011</c:v>
                </c:pt>
                <c:pt idx="699">
                  <c:v>33.15</c:v>
                </c:pt>
                <c:pt idx="700">
                  <c:v>33.15</c:v>
                </c:pt>
                <c:pt idx="701">
                  <c:v>33.14</c:v>
                </c:pt>
                <c:pt idx="702">
                  <c:v>33.14</c:v>
                </c:pt>
                <c:pt idx="703">
                  <c:v>33.130000000000003</c:v>
                </c:pt>
                <c:pt idx="704">
                  <c:v>33.050000000000004</c:v>
                </c:pt>
                <c:pt idx="705">
                  <c:v>32.99</c:v>
                </c:pt>
                <c:pt idx="706">
                  <c:v>32.94</c:v>
                </c:pt>
                <c:pt idx="707">
                  <c:v>32.93</c:v>
                </c:pt>
                <c:pt idx="708">
                  <c:v>32.92</c:v>
                </c:pt>
                <c:pt idx="709">
                  <c:v>32.910000000000004</c:v>
                </c:pt>
                <c:pt idx="710">
                  <c:v>32.82</c:v>
                </c:pt>
                <c:pt idx="711">
                  <c:v>32.760000000000012</c:v>
                </c:pt>
                <c:pt idx="712">
                  <c:v>32.760000000000012</c:v>
                </c:pt>
                <c:pt idx="713">
                  <c:v>32.690000000000012</c:v>
                </c:pt>
                <c:pt idx="714">
                  <c:v>32.68</c:v>
                </c:pt>
                <c:pt idx="715">
                  <c:v>32.620000000000012</c:v>
                </c:pt>
                <c:pt idx="716">
                  <c:v>32.620000000000012</c:v>
                </c:pt>
                <c:pt idx="717">
                  <c:v>32.590000000000003</c:v>
                </c:pt>
                <c:pt idx="718">
                  <c:v>32.58</c:v>
                </c:pt>
                <c:pt idx="719">
                  <c:v>32.550000000000004</c:v>
                </c:pt>
                <c:pt idx="720">
                  <c:v>32.520000000000003</c:v>
                </c:pt>
                <c:pt idx="721">
                  <c:v>32.520000000000003</c:v>
                </c:pt>
                <c:pt idx="722">
                  <c:v>32.39</c:v>
                </c:pt>
                <c:pt idx="723">
                  <c:v>32.35</c:v>
                </c:pt>
                <c:pt idx="724">
                  <c:v>32.33</c:v>
                </c:pt>
                <c:pt idx="725">
                  <c:v>32.290000000000013</c:v>
                </c:pt>
                <c:pt idx="726">
                  <c:v>32.290000000000013</c:v>
                </c:pt>
                <c:pt idx="727">
                  <c:v>32.290000000000013</c:v>
                </c:pt>
                <c:pt idx="728">
                  <c:v>32.28</c:v>
                </c:pt>
                <c:pt idx="729">
                  <c:v>32.28</c:v>
                </c:pt>
                <c:pt idx="730">
                  <c:v>32.24</c:v>
                </c:pt>
                <c:pt idx="731">
                  <c:v>32.220000000000013</c:v>
                </c:pt>
                <c:pt idx="732">
                  <c:v>32.190000000000012</c:v>
                </c:pt>
                <c:pt idx="733">
                  <c:v>32.18</c:v>
                </c:pt>
                <c:pt idx="734">
                  <c:v>32.14</c:v>
                </c:pt>
                <c:pt idx="735">
                  <c:v>32.14</c:v>
                </c:pt>
                <c:pt idx="736">
                  <c:v>32.090000000000003</c:v>
                </c:pt>
                <c:pt idx="737">
                  <c:v>32.090000000000003</c:v>
                </c:pt>
                <c:pt idx="738">
                  <c:v>32.03</c:v>
                </c:pt>
                <c:pt idx="739">
                  <c:v>32.020000000000003</c:v>
                </c:pt>
                <c:pt idx="740">
                  <c:v>32.020000000000003</c:v>
                </c:pt>
                <c:pt idx="741">
                  <c:v>32.020000000000003</c:v>
                </c:pt>
                <c:pt idx="742">
                  <c:v>32.01</c:v>
                </c:pt>
                <c:pt idx="743">
                  <c:v>32</c:v>
                </c:pt>
                <c:pt idx="744">
                  <c:v>32</c:v>
                </c:pt>
                <c:pt idx="745">
                  <c:v>31.959999999999994</c:v>
                </c:pt>
                <c:pt idx="746">
                  <c:v>31.95</c:v>
                </c:pt>
                <c:pt idx="747">
                  <c:v>31.939999999999994</c:v>
                </c:pt>
                <c:pt idx="748">
                  <c:v>31.9</c:v>
                </c:pt>
                <c:pt idx="749">
                  <c:v>31.89</c:v>
                </c:pt>
                <c:pt idx="750">
                  <c:v>31.87</c:v>
                </c:pt>
                <c:pt idx="751">
                  <c:v>31.87</c:v>
                </c:pt>
                <c:pt idx="752">
                  <c:v>31.86</c:v>
                </c:pt>
                <c:pt idx="753">
                  <c:v>31.82</c:v>
                </c:pt>
                <c:pt idx="754">
                  <c:v>31.810000000000006</c:v>
                </c:pt>
                <c:pt idx="755">
                  <c:v>31.810000000000006</c:v>
                </c:pt>
                <c:pt idx="756">
                  <c:v>31.8</c:v>
                </c:pt>
                <c:pt idx="757">
                  <c:v>31.8</c:v>
                </c:pt>
                <c:pt idx="758">
                  <c:v>31.8</c:v>
                </c:pt>
                <c:pt idx="759">
                  <c:v>31.77</c:v>
                </c:pt>
                <c:pt idx="760">
                  <c:v>31.77</c:v>
                </c:pt>
                <c:pt idx="761">
                  <c:v>31.74</c:v>
                </c:pt>
                <c:pt idx="762">
                  <c:v>31.69</c:v>
                </c:pt>
                <c:pt idx="763">
                  <c:v>31.67</c:v>
                </c:pt>
                <c:pt idx="764">
                  <c:v>31.650000000000006</c:v>
                </c:pt>
                <c:pt idx="765">
                  <c:v>31.58</c:v>
                </c:pt>
                <c:pt idx="766">
                  <c:v>31.58</c:v>
                </c:pt>
                <c:pt idx="767">
                  <c:v>31.55</c:v>
                </c:pt>
                <c:pt idx="768">
                  <c:v>31.53</c:v>
                </c:pt>
                <c:pt idx="769">
                  <c:v>31.49</c:v>
                </c:pt>
                <c:pt idx="770">
                  <c:v>31.479999999999993</c:v>
                </c:pt>
                <c:pt idx="771">
                  <c:v>31.459999999999994</c:v>
                </c:pt>
                <c:pt idx="772">
                  <c:v>31.41</c:v>
                </c:pt>
                <c:pt idx="773">
                  <c:v>31.41</c:v>
                </c:pt>
                <c:pt idx="774">
                  <c:v>31.35</c:v>
                </c:pt>
                <c:pt idx="775">
                  <c:v>31.35</c:v>
                </c:pt>
                <c:pt idx="776">
                  <c:v>31.34</c:v>
                </c:pt>
                <c:pt idx="777">
                  <c:v>31.330000000000005</c:v>
                </c:pt>
                <c:pt idx="778">
                  <c:v>31.330000000000005</c:v>
                </c:pt>
                <c:pt idx="779">
                  <c:v>31.32</c:v>
                </c:pt>
                <c:pt idx="780">
                  <c:v>31.3</c:v>
                </c:pt>
                <c:pt idx="781">
                  <c:v>31.3</c:v>
                </c:pt>
                <c:pt idx="782">
                  <c:v>31.29</c:v>
                </c:pt>
                <c:pt idx="783">
                  <c:v>31.29</c:v>
                </c:pt>
                <c:pt idx="784">
                  <c:v>31.27</c:v>
                </c:pt>
                <c:pt idx="785">
                  <c:v>31.27</c:v>
                </c:pt>
                <c:pt idx="786">
                  <c:v>31.25</c:v>
                </c:pt>
                <c:pt idx="787">
                  <c:v>31.24</c:v>
                </c:pt>
                <c:pt idx="788">
                  <c:v>31.24</c:v>
                </c:pt>
                <c:pt idx="789">
                  <c:v>31.22</c:v>
                </c:pt>
                <c:pt idx="790">
                  <c:v>31.22</c:v>
                </c:pt>
                <c:pt idx="791">
                  <c:v>31.18</c:v>
                </c:pt>
                <c:pt idx="792">
                  <c:v>31.16</c:v>
                </c:pt>
                <c:pt idx="793">
                  <c:v>31.14</c:v>
                </c:pt>
                <c:pt idx="794">
                  <c:v>31.14</c:v>
                </c:pt>
                <c:pt idx="795">
                  <c:v>31.01</c:v>
                </c:pt>
                <c:pt idx="796">
                  <c:v>30.99</c:v>
                </c:pt>
                <c:pt idx="797">
                  <c:v>30.95</c:v>
                </c:pt>
                <c:pt idx="798">
                  <c:v>30.939999999999994</c:v>
                </c:pt>
                <c:pt idx="799">
                  <c:v>30.939999999999994</c:v>
                </c:pt>
                <c:pt idx="800">
                  <c:v>30.93</c:v>
                </c:pt>
                <c:pt idx="801">
                  <c:v>30.86</c:v>
                </c:pt>
                <c:pt idx="802">
                  <c:v>30.82</c:v>
                </c:pt>
                <c:pt idx="803">
                  <c:v>30.82</c:v>
                </c:pt>
                <c:pt idx="804">
                  <c:v>30.8</c:v>
                </c:pt>
                <c:pt idx="805">
                  <c:v>30.77</c:v>
                </c:pt>
                <c:pt idx="806">
                  <c:v>30.77</c:v>
                </c:pt>
                <c:pt idx="807">
                  <c:v>30.75</c:v>
                </c:pt>
                <c:pt idx="808">
                  <c:v>30.75</c:v>
                </c:pt>
                <c:pt idx="809">
                  <c:v>30.7</c:v>
                </c:pt>
                <c:pt idx="810">
                  <c:v>30.68</c:v>
                </c:pt>
                <c:pt idx="811">
                  <c:v>30.67</c:v>
                </c:pt>
                <c:pt idx="812">
                  <c:v>30.67</c:v>
                </c:pt>
                <c:pt idx="813">
                  <c:v>30.64</c:v>
                </c:pt>
                <c:pt idx="814">
                  <c:v>30.64</c:v>
                </c:pt>
                <c:pt idx="815">
                  <c:v>30.62</c:v>
                </c:pt>
                <c:pt idx="816">
                  <c:v>30.6</c:v>
                </c:pt>
                <c:pt idx="817">
                  <c:v>30.59</c:v>
                </c:pt>
                <c:pt idx="818">
                  <c:v>30.59</c:v>
                </c:pt>
                <c:pt idx="819">
                  <c:v>30.55</c:v>
                </c:pt>
                <c:pt idx="820">
                  <c:v>30.5</c:v>
                </c:pt>
                <c:pt idx="821">
                  <c:v>30.479999999999993</c:v>
                </c:pt>
                <c:pt idx="822">
                  <c:v>30.459999999999994</c:v>
                </c:pt>
                <c:pt idx="823">
                  <c:v>30.43</c:v>
                </c:pt>
                <c:pt idx="824">
                  <c:v>30.39</c:v>
                </c:pt>
                <c:pt idx="825">
                  <c:v>30.32</c:v>
                </c:pt>
                <c:pt idx="826">
                  <c:v>30.3</c:v>
                </c:pt>
                <c:pt idx="827">
                  <c:v>30.279999999999994</c:v>
                </c:pt>
                <c:pt idx="828">
                  <c:v>30.23</c:v>
                </c:pt>
                <c:pt idx="829">
                  <c:v>30.150000000000006</c:v>
                </c:pt>
                <c:pt idx="830">
                  <c:v>30.14</c:v>
                </c:pt>
                <c:pt idx="831">
                  <c:v>30.130000000000006</c:v>
                </c:pt>
                <c:pt idx="832">
                  <c:v>30.110000000000007</c:v>
                </c:pt>
                <c:pt idx="833">
                  <c:v>30.1</c:v>
                </c:pt>
                <c:pt idx="834">
                  <c:v>30.09</c:v>
                </c:pt>
                <c:pt idx="835">
                  <c:v>30.08</c:v>
                </c:pt>
                <c:pt idx="836">
                  <c:v>30.07</c:v>
                </c:pt>
                <c:pt idx="837">
                  <c:v>30.02</c:v>
                </c:pt>
                <c:pt idx="838">
                  <c:v>30.02</c:v>
                </c:pt>
                <c:pt idx="839">
                  <c:v>30.02</c:v>
                </c:pt>
                <c:pt idx="840">
                  <c:v>30.02</c:v>
                </c:pt>
                <c:pt idx="841">
                  <c:v>30.01</c:v>
                </c:pt>
                <c:pt idx="842">
                  <c:v>30.01</c:v>
                </c:pt>
                <c:pt idx="843">
                  <c:v>30</c:v>
                </c:pt>
                <c:pt idx="844">
                  <c:v>29.99</c:v>
                </c:pt>
                <c:pt idx="845">
                  <c:v>29.959999999999994</c:v>
                </c:pt>
                <c:pt idx="846">
                  <c:v>29.93</c:v>
                </c:pt>
                <c:pt idx="847">
                  <c:v>29.93</c:v>
                </c:pt>
                <c:pt idx="848">
                  <c:v>29.89</c:v>
                </c:pt>
                <c:pt idx="849">
                  <c:v>29.87</c:v>
                </c:pt>
                <c:pt idx="850">
                  <c:v>29.830000000000005</c:v>
                </c:pt>
                <c:pt idx="851">
                  <c:v>29.810000000000006</c:v>
                </c:pt>
                <c:pt idx="852">
                  <c:v>29.810000000000006</c:v>
                </c:pt>
                <c:pt idx="853">
                  <c:v>29.79</c:v>
                </c:pt>
                <c:pt idx="854">
                  <c:v>29.759999999999994</c:v>
                </c:pt>
                <c:pt idx="855">
                  <c:v>29.73</c:v>
                </c:pt>
                <c:pt idx="856">
                  <c:v>29.7</c:v>
                </c:pt>
                <c:pt idx="857">
                  <c:v>29.69</c:v>
                </c:pt>
                <c:pt idx="858">
                  <c:v>29.68</c:v>
                </c:pt>
                <c:pt idx="859">
                  <c:v>29.66</c:v>
                </c:pt>
                <c:pt idx="860">
                  <c:v>29.650000000000006</c:v>
                </c:pt>
                <c:pt idx="861">
                  <c:v>29.56</c:v>
                </c:pt>
                <c:pt idx="862">
                  <c:v>29.56</c:v>
                </c:pt>
                <c:pt idx="863">
                  <c:v>29.56</c:v>
                </c:pt>
                <c:pt idx="864">
                  <c:v>29.56</c:v>
                </c:pt>
                <c:pt idx="865">
                  <c:v>29.54</c:v>
                </c:pt>
                <c:pt idx="866">
                  <c:v>29.53</c:v>
                </c:pt>
                <c:pt idx="867">
                  <c:v>29.5</c:v>
                </c:pt>
                <c:pt idx="868">
                  <c:v>29.49</c:v>
                </c:pt>
                <c:pt idx="869">
                  <c:v>29.479999999999993</c:v>
                </c:pt>
                <c:pt idx="870">
                  <c:v>29.47</c:v>
                </c:pt>
                <c:pt idx="871">
                  <c:v>29.419999999999995</c:v>
                </c:pt>
                <c:pt idx="872">
                  <c:v>29.39</c:v>
                </c:pt>
                <c:pt idx="873">
                  <c:v>29.34</c:v>
                </c:pt>
                <c:pt idx="874">
                  <c:v>29.34</c:v>
                </c:pt>
                <c:pt idx="875">
                  <c:v>29.32</c:v>
                </c:pt>
                <c:pt idx="876">
                  <c:v>29.310000000000006</c:v>
                </c:pt>
                <c:pt idx="877">
                  <c:v>29.310000000000006</c:v>
                </c:pt>
                <c:pt idx="878">
                  <c:v>29.310000000000006</c:v>
                </c:pt>
                <c:pt idx="879">
                  <c:v>29.310000000000006</c:v>
                </c:pt>
                <c:pt idx="880">
                  <c:v>29.310000000000006</c:v>
                </c:pt>
                <c:pt idx="881">
                  <c:v>29.25</c:v>
                </c:pt>
                <c:pt idx="882">
                  <c:v>29.22</c:v>
                </c:pt>
                <c:pt idx="883">
                  <c:v>29.22</c:v>
                </c:pt>
                <c:pt idx="884">
                  <c:v>29.14</c:v>
                </c:pt>
                <c:pt idx="885">
                  <c:v>29.1</c:v>
                </c:pt>
                <c:pt idx="886">
                  <c:v>29.1</c:v>
                </c:pt>
                <c:pt idx="887">
                  <c:v>29.1</c:v>
                </c:pt>
                <c:pt idx="888">
                  <c:v>29.1</c:v>
                </c:pt>
                <c:pt idx="889">
                  <c:v>29.05</c:v>
                </c:pt>
                <c:pt idx="890">
                  <c:v>29.02</c:v>
                </c:pt>
                <c:pt idx="891">
                  <c:v>28.93</c:v>
                </c:pt>
                <c:pt idx="892">
                  <c:v>28.919999999999995</c:v>
                </c:pt>
                <c:pt idx="893">
                  <c:v>28.91</c:v>
                </c:pt>
                <c:pt idx="894">
                  <c:v>28.85</c:v>
                </c:pt>
                <c:pt idx="895">
                  <c:v>28.810000000000006</c:v>
                </c:pt>
                <c:pt idx="896">
                  <c:v>28.8</c:v>
                </c:pt>
                <c:pt idx="897">
                  <c:v>28.8</c:v>
                </c:pt>
                <c:pt idx="898">
                  <c:v>28.759999999999994</c:v>
                </c:pt>
                <c:pt idx="899">
                  <c:v>28.75</c:v>
                </c:pt>
                <c:pt idx="900">
                  <c:v>28.74</c:v>
                </c:pt>
                <c:pt idx="901">
                  <c:v>28.7</c:v>
                </c:pt>
                <c:pt idx="902">
                  <c:v>28.69</c:v>
                </c:pt>
                <c:pt idx="903">
                  <c:v>28.66</c:v>
                </c:pt>
                <c:pt idx="904">
                  <c:v>28.64</c:v>
                </c:pt>
                <c:pt idx="905">
                  <c:v>28.630000000000006</c:v>
                </c:pt>
                <c:pt idx="906">
                  <c:v>28.62</c:v>
                </c:pt>
                <c:pt idx="907">
                  <c:v>28.59</c:v>
                </c:pt>
                <c:pt idx="908">
                  <c:v>28.58</c:v>
                </c:pt>
                <c:pt idx="909">
                  <c:v>28.57</c:v>
                </c:pt>
                <c:pt idx="910">
                  <c:v>28.54</c:v>
                </c:pt>
                <c:pt idx="911">
                  <c:v>28.53</c:v>
                </c:pt>
                <c:pt idx="912">
                  <c:v>28.5</c:v>
                </c:pt>
                <c:pt idx="913">
                  <c:v>28.479999999999993</c:v>
                </c:pt>
                <c:pt idx="914">
                  <c:v>28.47</c:v>
                </c:pt>
                <c:pt idx="915">
                  <c:v>28.43</c:v>
                </c:pt>
                <c:pt idx="916">
                  <c:v>28.41</c:v>
                </c:pt>
                <c:pt idx="917">
                  <c:v>28.41</c:v>
                </c:pt>
                <c:pt idx="918">
                  <c:v>28.4</c:v>
                </c:pt>
                <c:pt idx="919">
                  <c:v>28.35</c:v>
                </c:pt>
                <c:pt idx="920">
                  <c:v>28.35</c:v>
                </c:pt>
                <c:pt idx="921">
                  <c:v>28.35</c:v>
                </c:pt>
                <c:pt idx="922">
                  <c:v>28.330000000000005</c:v>
                </c:pt>
                <c:pt idx="923">
                  <c:v>28.330000000000005</c:v>
                </c:pt>
                <c:pt idx="924">
                  <c:v>28.32</c:v>
                </c:pt>
                <c:pt idx="925">
                  <c:v>28.279999999999994</c:v>
                </c:pt>
                <c:pt idx="926">
                  <c:v>28.16</c:v>
                </c:pt>
                <c:pt idx="927">
                  <c:v>28.07</c:v>
                </c:pt>
                <c:pt idx="928">
                  <c:v>28.05</c:v>
                </c:pt>
                <c:pt idx="929">
                  <c:v>28.01</c:v>
                </c:pt>
                <c:pt idx="930">
                  <c:v>27.99</c:v>
                </c:pt>
                <c:pt idx="931">
                  <c:v>27.959999999999994</c:v>
                </c:pt>
                <c:pt idx="932">
                  <c:v>27.95</c:v>
                </c:pt>
                <c:pt idx="933">
                  <c:v>27.93</c:v>
                </c:pt>
                <c:pt idx="934">
                  <c:v>27.9</c:v>
                </c:pt>
                <c:pt idx="935">
                  <c:v>27.830000000000005</c:v>
                </c:pt>
                <c:pt idx="936">
                  <c:v>27.82</c:v>
                </c:pt>
                <c:pt idx="937">
                  <c:v>27.779999999999994</c:v>
                </c:pt>
                <c:pt idx="938">
                  <c:v>27.779999999999994</c:v>
                </c:pt>
                <c:pt idx="939">
                  <c:v>27.77</c:v>
                </c:pt>
                <c:pt idx="940">
                  <c:v>27.759999999999994</c:v>
                </c:pt>
                <c:pt idx="941">
                  <c:v>27.759999999999994</c:v>
                </c:pt>
                <c:pt idx="942">
                  <c:v>27.75</c:v>
                </c:pt>
                <c:pt idx="943">
                  <c:v>27.73</c:v>
                </c:pt>
                <c:pt idx="944">
                  <c:v>27.69</c:v>
                </c:pt>
                <c:pt idx="945">
                  <c:v>27.62</c:v>
                </c:pt>
                <c:pt idx="946">
                  <c:v>27.56</c:v>
                </c:pt>
                <c:pt idx="947">
                  <c:v>27.5</c:v>
                </c:pt>
                <c:pt idx="948">
                  <c:v>27.47</c:v>
                </c:pt>
                <c:pt idx="949">
                  <c:v>27.45</c:v>
                </c:pt>
                <c:pt idx="950">
                  <c:v>27.330000000000005</c:v>
                </c:pt>
                <c:pt idx="951">
                  <c:v>27.3</c:v>
                </c:pt>
                <c:pt idx="952">
                  <c:v>27.29</c:v>
                </c:pt>
                <c:pt idx="953">
                  <c:v>27.279999999999994</c:v>
                </c:pt>
                <c:pt idx="954">
                  <c:v>27.27</c:v>
                </c:pt>
                <c:pt idx="955">
                  <c:v>27.25</c:v>
                </c:pt>
                <c:pt idx="956">
                  <c:v>27.25</c:v>
                </c:pt>
                <c:pt idx="957">
                  <c:v>27.23</c:v>
                </c:pt>
                <c:pt idx="958">
                  <c:v>27.22</c:v>
                </c:pt>
                <c:pt idx="959">
                  <c:v>27.17</c:v>
                </c:pt>
                <c:pt idx="960">
                  <c:v>27.130000000000006</c:v>
                </c:pt>
                <c:pt idx="961">
                  <c:v>27.130000000000006</c:v>
                </c:pt>
                <c:pt idx="962">
                  <c:v>27.12</c:v>
                </c:pt>
                <c:pt idx="963">
                  <c:v>27.1</c:v>
                </c:pt>
                <c:pt idx="964">
                  <c:v>27.09</c:v>
                </c:pt>
                <c:pt idx="965">
                  <c:v>27.09</c:v>
                </c:pt>
                <c:pt idx="966">
                  <c:v>27.01</c:v>
                </c:pt>
                <c:pt idx="967">
                  <c:v>27.01</c:v>
                </c:pt>
                <c:pt idx="968">
                  <c:v>27.01</c:v>
                </c:pt>
                <c:pt idx="969">
                  <c:v>26.919999999999995</c:v>
                </c:pt>
                <c:pt idx="970">
                  <c:v>26.830000000000005</c:v>
                </c:pt>
                <c:pt idx="971">
                  <c:v>26.82</c:v>
                </c:pt>
                <c:pt idx="972">
                  <c:v>26.759999999999994</c:v>
                </c:pt>
                <c:pt idx="973">
                  <c:v>26.7</c:v>
                </c:pt>
                <c:pt idx="974">
                  <c:v>26.66</c:v>
                </c:pt>
                <c:pt idx="975">
                  <c:v>26.64</c:v>
                </c:pt>
                <c:pt idx="976">
                  <c:v>26.62</c:v>
                </c:pt>
                <c:pt idx="977">
                  <c:v>26.56</c:v>
                </c:pt>
                <c:pt idx="978">
                  <c:v>26.55</c:v>
                </c:pt>
                <c:pt idx="979">
                  <c:v>26.53</c:v>
                </c:pt>
                <c:pt idx="980">
                  <c:v>26.49</c:v>
                </c:pt>
                <c:pt idx="981">
                  <c:v>26.479999999999993</c:v>
                </c:pt>
                <c:pt idx="982">
                  <c:v>26.47</c:v>
                </c:pt>
                <c:pt idx="983">
                  <c:v>26.419999999999995</c:v>
                </c:pt>
                <c:pt idx="984">
                  <c:v>26.36</c:v>
                </c:pt>
                <c:pt idx="985">
                  <c:v>26.34</c:v>
                </c:pt>
                <c:pt idx="986">
                  <c:v>26.34</c:v>
                </c:pt>
                <c:pt idx="987">
                  <c:v>26.310000000000006</c:v>
                </c:pt>
                <c:pt idx="988">
                  <c:v>26.3</c:v>
                </c:pt>
                <c:pt idx="989">
                  <c:v>26.3</c:v>
                </c:pt>
                <c:pt idx="990">
                  <c:v>26.29</c:v>
                </c:pt>
                <c:pt idx="991">
                  <c:v>26.24</c:v>
                </c:pt>
                <c:pt idx="992">
                  <c:v>26.24</c:v>
                </c:pt>
                <c:pt idx="993">
                  <c:v>26.24</c:v>
                </c:pt>
                <c:pt idx="994">
                  <c:v>26.23</c:v>
                </c:pt>
                <c:pt idx="995">
                  <c:v>26.2</c:v>
                </c:pt>
                <c:pt idx="996">
                  <c:v>26.2</c:v>
                </c:pt>
                <c:pt idx="997">
                  <c:v>26.2</c:v>
                </c:pt>
                <c:pt idx="998">
                  <c:v>26.2</c:v>
                </c:pt>
                <c:pt idx="999">
                  <c:v>26.19</c:v>
                </c:pt>
                <c:pt idx="1000">
                  <c:v>26.18</c:v>
                </c:pt>
                <c:pt idx="1001">
                  <c:v>26.18</c:v>
                </c:pt>
                <c:pt idx="1002">
                  <c:v>26.17</c:v>
                </c:pt>
                <c:pt idx="1003">
                  <c:v>26.17</c:v>
                </c:pt>
                <c:pt idx="1004">
                  <c:v>26.17</c:v>
                </c:pt>
                <c:pt idx="1005">
                  <c:v>26.16</c:v>
                </c:pt>
                <c:pt idx="1006">
                  <c:v>26.14</c:v>
                </c:pt>
                <c:pt idx="1007">
                  <c:v>26.14</c:v>
                </c:pt>
                <c:pt idx="1008">
                  <c:v>26.09</c:v>
                </c:pt>
                <c:pt idx="1009">
                  <c:v>26.08</c:v>
                </c:pt>
                <c:pt idx="1010">
                  <c:v>26.02</c:v>
                </c:pt>
                <c:pt idx="1011">
                  <c:v>25.99</c:v>
                </c:pt>
                <c:pt idx="1012">
                  <c:v>25.95</c:v>
                </c:pt>
                <c:pt idx="1013">
                  <c:v>25.93</c:v>
                </c:pt>
                <c:pt idx="1014">
                  <c:v>25.93</c:v>
                </c:pt>
                <c:pt idx="1015">
                  <c:v>25.93</c:v>
                </c:pt>
                <c:pt idx="1016">
                  <c:v>25.88</c:v>
                </c:pt>
                <c:pt idx="1017">
                  <c:v>25.86</c:v>
                </c:pt>
                <c:pt idx="1018">
                  <c:v>25.8</c:v>
                </c:pt>
                <c:pt idx="1019">
                  <c:v>25.77</c:v>
                </c:pt>
                <c:pt idx="1020">
                  <c:v>25.6</c:v>
                </c:pt>
                <c:pt idx="1021">
                  <c:v>25.59</c:v>
                </c:pt>
                <c:pt idx="1022">
                  <c:v>25.52</c:v>
                </c:pt>
                <c:pt idx="1023">
                  <c:v>25.51</c:v>
                </c:pt>
                <c:pt idx="1024">
                  <c:v>25.51</c:v>
                </c:pt>
                <c:pt idx="1025">
                  <c:v>25.41</c:v>
                </c:pt>
                <c:pt idx="1026">
                  <c:v>25.41</c:v>
                </c:pt>
                <c:pt idx="1027">
                  <c:v>25.39</c:v>
                </c:pt>
                <c:pt idx="1028">
                  <c:v>25.39</c:v>
                </c:pt>
                <c:pt idx="1029">
                  <c:v>25.36</c:v>
                </c:pt>
                <c:pt idx="1030">
                  <c:v>25.34</c:v>
                </c:pt>
                <c:pt idx="1031">
                  <c:v>25.3</c:v>
                </c:pt>
                <c:pt idx="1032">
                  <c:v>25.29</c:v>
                </c:pt>
                <c:pt idx="1033">
                  <c:v>25.279999999999994</c:v>
                </c:pt>
                <c:pt idx="1034">
                  <c:v>25.279999999999994</c:v>
                </c:pt>
                <c:pt idx="1035">
                  <c:v>25.25</c:v>
                </c:pt>
                <c:pt idx="1036">
                  <c:v>25.25</c:v>
                </c:pt>
                <c:pt idx="1037">
                  <c:v>25.25</c:v>
                </c:pt>
                <c:pt idx="1038">
                  <c:v>25.150000000000006</c:v>
                </c:pt>
                <c:pt idx="1039">
                  <c:v>25.12</c:v>
                </c:pt>
                <c:pt idx="1040">
                  <c:v>25.1</c:v>
                </c:pt>
                <c:pt idx="1041">
                  <c:v>25.09</c:v>
                </c:pt>
                <c:pt idx="1042">
                  <c:v>25.09</c:v>
                </c:pt>
                <c:pt idx="1043">
                  <c:v>25.08</c:v>
                </c:pt>
                <c:pt idx="1044">
                  <c:v>25.07</c:v>
                </c:pt>
                <c:pt idx="1045">
                  <c:v>25.07</c:v>
                </c:pt>
                <c:pt idx="1046">
                  <c:v>25.05</c:v>
                </c:pt>
                <c:pt idx="1047">
                  <c:v>24.979999999999993</c:v>
                </c:pt>
                <c:pt idx="1048">
                  <c:v>24.959999999999994</c:v>
                </c:pt>
                <c:pt idx="1049">
                  <c:v>24.939999999999994</c:v>
                </c:pt>
                <c:pt idx="1050">
                  <c:v>24.939999999999994</c:v>
                </c:pt>
                <c:pt idx="1051">
                  <c:v>24.7</c:v>
                </c:pt>
                <c:pt idx="1052">
                  <c:v>24.650000000000006</c:v>
                </c:pt>
                <c:pt idx="1053">
                  <c:v>24.650000000000006</c:v>
                </c:pt>
                <c:pt idx="1054">
                  <c:v>24.610000000000007</c:v>
                </c:pt>
                <c:pt idx="1055">
                  <c:v>24.59</c:v>
                </c:pt>
                <c:pt idx="1056">
                  <c:v>24.56</c:v>
                </c:pt>
                <c:pt idx="1057">
                  <c:v>24.55</c:v>
                </c:pt>
                <c:pt idx="1058">
                  <c:v>24.4</c:v>
                </c:pt>
                <c:pt idx="1059">
                  <c:v>24.39</c:v>
                </c:pt>
                <c:pt idx="1060">
                  <c:v>24.27</c:v>
                </c:pt>
                <c:pt idx="1061">
                  <c:v>24.25</c:v>
                </c:pt>
                <c:pt idx="1062">
                  <c:v>24.23</c:v>
                </c:pt>
                <c:pt idx="1063">
                  <c:v>24.23</c:v>
                </c:pt>
                <c:pt idx="1064">
                  <c:v>24.21</c:v>
                </c:pt>
                <c:pt idx="1065">
                  <c:v>24.19</c:v>
                </c:pt>
                <c:pt idx="1066">
                  <c:v>24.19</c:v>
                </c:pt>
                <c:pt idx="1067">
                  <c:v>24.16</c:v>
                </c:pt>
                <c:pt idx="1068">
                  <c:v>24.14</c:v>
                </c:pt>
                <c:pt idx="1069">
                  <c:v>24.14</c:v>
                </c:pt>
                <c:pt idx="1070">
                  <c:v>24.12</c:v>
                </c:pt>
                <c:pt idx="1071">
                  <c:v>24.110000000000007</c:v>
                </c:pt>
                <c:pt idx="1072">
                  <c:v>24.08</c:v>
                </c:pt>
                <c:pt idx="1073">
                  <c:v>24.05</c:v>
                </c:pt>
                <c:pt idx="1074">
                  <c:v>24.01</c:v>
                </c:pt>
                <c:pt idx="1075">
                  <c:v>24.01</c:v>
                </c:pt>
                <c:pt idx="1076">
                  <c:v>23.959999999999994</c:v>
                </c:pt>
                <c:pt idx="1077">
                  <c:v>23.939999999999994</c:v>
                </c:pt>
                <c:pt idx="1078">
                  <c:v>23.810000000000006</c:v>
                </c:pt>
                <c:pt idx="1079">
                  <c:v>23.68</c:v>
                </c:pt>
                <c:pt idx="1080">
                  <c:v>23.610000000000007</c:v>
                </c:pt>
                <c:pt idx="1081">
                  <c:v>23.6</c:v>
                </c:pt>
                <c:pt idx="1082">
                  <c:v>23.6</c:v>
                </c:pt>
                <c:pt idx="1083">
                  <c:v>23.59</c:v>
                </c:pt>
                <c:pt idx="1084">
                  <c:v>23.57</c:v>
                </c:pt>
                <c:pt idx="1085">
                  <c:v>23.54</c:v>
                </c:pt>
                <c:pt idx="1086">
                  <c:v>23.54</c:v>
                </c:pt>
                <c:pt idx="1087">
                  <c:v>23.51</c:v>
                </c:pt>
                <c:pt idx="1088">
                  <c:v>23.479999999999993</c:v>
                </c:pt>
                <c:pt idx="1089">
                  <c:v>23.479999999999993</c:v>
                </c:pt>
                <c:pt idx="1090">
                  <c:v>23.479999999999993</c:v>
                </c:pt>
                <c:pt idx="1091">
                  <c:v>23.459999999999994</c:v>
                </c:pt>
                <c:pt idx="1092">
                  <c:v>23.43</c:v>
                </c:pt>
                <c:pt idx="1093">
                  <c:v>23.419999999999995</c:v>
                </c:pt>
                <c:pt idx="1094">
                  <c:v>23.419999999999995</c:v>
                </c:pt>
                <c:pt idx="1095">
                  <c:v>23.41</c:v>
                </c:pt>
                <c:pt idx="1096">
                  <c:v>23.4</c:v>
                </c:pt>
                <c:pt idx="1097">
                  <c:v>23.4</c:v>
                </c:pt>
                <c:pt idx="1098">
                  <c:v>23.39</c:v>
                </c:pt>
                <c:pt idx="1099">
                  <c:v>23.36</c:v>
                </c:pt>
                <c:pt idx="1100">
                  <c:v>23.32</c:v>
                </c:pt>
                <c:pt idx="1101">
                  <c:v>23.32</c:v>
                </c:pt>
                <c:pt idx="1102">
                  <c:v>23.32</c:v>
                </c:pt>
                <c:pt idx="1103">
                  <c:v>23.310000000000006</c:v>
                </c:pt>
                <c:pt idx="1104">
                  <c:v>23.29</c:v>
                </c:pt>
                <c:pt idx="1105">
                  <c:v>23.23</c:v>
                </c:pt>
                <c:pt idx="1106">
                  <c:v>23.21</c:v>
                </c:pt>
                <c:pt idx="1107">
                  <c:v>23.16</c:v>
                </c:pt>
                <c:pt idx="1108">
                  <c:v>23.14</c:v>
                </c:pt>
                <c:pt idx="1109">
                  <c:v>23.08</c:v>
                </c:pt>
                <c:pt idx="1110">
                  <c:v>23.01</c:v>
                </c:pt>
                <c:pt idx="1111">
                  <c:v>22.97</c:v>
                </c:pt>
                <c:pt idx="1112">
                  <c:v>22.85</c:v>
                </c:pt>
                <c:pt idx="1113">
                  <c:v>22.85</c:v>
                </c:pt>
                <c:pt idx="1114">
                  <c:v>22.830000000000005</c:v>
                </c:pt>
                <c:pt idx="1115">
                  <c:v>22.779999999999994</c:v>
                </c:pt>
                <c:pt idx="1116">
                  <c:v>22.75</c:v>
                </c:pt>
                <c:pt idx="1117">
                  <c:v>22.73</c:v>
                </c:pt>
                <c:pt idx="1118">
                  <c:v>22.7</c:v>
                </c:pt>
                <c:pt idx="1119">
                  <c:v>22.630000000000006</c:v>
                </c:pt>
                <c:pt idx="1120">
                  <c:v>22.62</c:v>
                </c:pt>
                <c:pt idx="1121">
                  <c:v>22.51</c:v>
                </c:pt>
                <c:pt idx="1122">
                  <c:v>22.5</c:v>
                </c:pt>
                <c:pt idx="1123">
                  <c:v>22.479999999999993</c:v>
                </c:pt>
                <c:pt idx="1124">
                  <c:v>22.459999999999994</c:v>
                </c:pt>
                <c:pt idx="1125">
                  <c:v>22.459999999999994</c:v>
                </c:pt>
                <c:pt idx="1126">
                  <c:v>22.43</c:v>
                </c:pt>
                <c:pt idx="1127">
                  <c:v>22.38</c:v>
                </c:pt>
                <c:pt idx="1128">
                  <c:v>22.36</c:v>
                </c:pt>
                <c:pt idx="1129">
                  <c:v>22.36</c:v>
                </c:pt>
                <c:pt idx="1130">
                  <c:v>22.330000000000005</c:v>
                </c:pt>
                <c:pt idx="1131">
                  <c:v>22.3</c:v>
                </c:pt>
                <c:pt idx="1132">
                  <c:v>22.3</c:v>
                </c:pt>
                <c:pt idx="1133">
                  <c:v>22.279999999999994</c:v>
                </c:pt>
                <c:pt idx="1134">
                  <c:v>22.27</c:v>
                </c:pt>
                <c:pt idx="1135">
                  <c:v>22.18</c:v>
                </c:pt>
                <c:pt idx="1136">
                  <c:v>22.18</c:v>
                </c:pt>
                <c:pt idx="1137">
                  <c:v>22.150000000000006</c:v>
                </c:pt>
                <c:pt idx="1138">
                  <c:v>22.14</c:v>
                </c:pt>
                <c:pt idx="1139">
                  <c:v>22.12</c:v>
                </c:pt>
                <c:pt idx="1140">
                  <c:v>22.12</c:v>
                </c:pt>
                <c:pt idx="1141">
                  <c:v>22.06</c:v>
                </c:pt>
                <c:pt idx="1142">
                  <c:v>22.04</c:v>
                </c:pt>
                <c:pt idx="1143">
                  <c:v>22.02</c:v>
                </c:pt>
                <c:pt idx="1144">
                  <c:v>21.959999999999994</c:v>
                </c:pt>
                <c:pt idx="1145">
                  <c:v>21.87</c:v>
                </c:pt>
                <c:pt idx="1146">
                  <c:v>21.82</c:v>
                </c:pt>
                <c:pt idx="1147">
                  <c:v>21.79</c:v>
                </c:pt>
                <c:pt idx="1148">
                  <c:v>21.75</c:v>
                </c:pt>
                <c:pt idx="1149">
                  <c:v>21.7</c:v>
                </c:pt>
                <c:pt idx="1150">
                  <c:v>21.69</c:v>
                </c:pt>
                <c:pt idx="1151">
                  <c:v>21.67</c:v>
                </c:pt>
                <c:pt idx="1152">
                  <c:v>21.67</c:v>
                </c:pt>
                <c:pt idx="1153">
                  <c:v>21.62</c:v>
                </c:pt>
                <c:pt idx="1154">
                  <c:v>21.53</c:v>
                </c:pt>
                <c:pt idx="1155">
                  <c:v>21.479999999999993</c:v>
                </c:pt>
                <c:pt idx="1156">
                  <c:v>21.479999999999993</c:v>
                </c:pt>
                <c:pt idx="1157">
                  <c:v>21.41</c:v>
                </c:pt>
                <c:pt idx="1158">
                  <c:v>21.4</c:v>
                </c:pt>
                <c:pt idx="1159">
                  <c:v>21.34</c:v>
                </c:pt>
                <c:pt idx="1160">
                  <c:v>21.3</c:v>
                </c:pt>
                <c:pt idx="1161">
                  <c:v>21.279999999999994</c:v>
                </c:pt>
                <c:pt idx="1162">
                  <c:v>21.279999999999994</c:v>
                </c:pt>
                <c:pt idx="1163">
                  <c:v>21.27</c:v>
                </c:pt>
                <c:pt idx="1164">
                  <c:v>21.25</c:v>
                </c:pt>
                <c:pt idx="1165">
                  <c:v>21.23</c:v>
                </c:pt>
                <c:pt idx="1166">
                  <c:v>21.16</c:v>
                </c:pt>
                <c:pt idx="1167">
                  <c:v>21.16</c:v>
                </c:pt>
                <c:pt idx="1168">
                  <c:v>21.1</c:v>
                </c:pt>
                <c:pt idx="1169">
                  <c:v>20.939999999999994</c:v>
                </c:pt>
                <c:pt idx="1170">
                  <c:v>20.9</c:v>
                </c:pt>
                <c:pt idx="1171">
                  <c:v>20.82</c:v>
                </c:pt>
                <c:pt idx="1172">
                  <c:v>20.779999999999994</c:v>
                </c:pt>
                <c:pt idx="1173">
                  <c:v>20.7</c:v>
                </c:pt>
                <c:pt idx="1174">
                  <c:v>20.6</c:v>
                </c:pt>
                <c:pt idx="1175">
                  <c:v>20.58</c:v>
                </c:pt>
                <c:pt idx="1176">
                  <c:v>20.459999999999994</c:v>
                </c:pt>
                <c:pt idx="1177">
                  <c:v>20.439999999999994</c:v>
                </c:pt>
                <c:pt idx="1178">
                  <c:v>20.439999999999994</c:v>
                </c:pt>
                <c:pt idx="1179">
                  <c:v>20.399999999999999</c:v>
                </c:pt>
                <c:pt idx="1180">
                  <c:v>20.38</c:v>
                </c:pt>
                <c:pt idx="1181">
                  <c:v>20.37</c:v>
                </c:pt>
                <c:pt idx="1182">
                  <c:v>20.329999999999991</c:v>
                </c:pt>
                <c:pt idx="1183">
                  <c:v>20.27</c:v>
                </c:pt>
                <c:pt idx="1184">
                  <c:v>20.260000000000002</c:v>
                </c:pt>
                <c:pt idx="1185">
                  <c:v>20.25</c:v>
                </c:pt>
                <c:pt idx="1186">
                  <c:v>20.22</c:v>
                </c:pt>
                <c:pt idx="1187">
                  <c:v>20.22</c:v>
                </c:pt>
                <c:pt idx="1188">
                  <c:v>20.18</c:v>
                </c:pt>
                <c:pt idx="1189">
                  <c:v>19.97</c:v>
                </c:pt>
                <c:pt idx="1190">
                  <c:v>19.93</c:v>
                </c:pt>
                <c:pt idx="1191">
                  <c:v>19.850000000000001</c:v>
                </c:pt>
                <c:pt idx="1192">
                  <c:v>19.84</c:v>
                </c:pt>
                <c:pt idx="1193">
                  <c:v>19.79</c:v>
                </c:pt>
                <c:pt idx="1194">
                  <c:v>19.75</c:v>
                </c:pt>
                <c:pt idx="1195">
                  <c:v>19.73</c:v>
                </c:pt>
                <c:pt idx="1196">
                  <c:v>19.64</c:v>
                </c:pt>
                <c:pt idx="1197">
                  <c:v>19.57</c:v>
                </c:pt>
                <c:pt idx="1198">
                  <c:v>19.399999999999999</c:v>
                </c:pt>
                <c:pt idx="1199">
                  <c:v>19.29</c:v>
                </c:pt>
                <c:pt idx="1200">
                  <c:v>19.07</c:v>
                </c:pt>
                <c:pt idx="1201">
                  <c:v>19.010000000000005</c:v>
                </c:pt>
                <c:pt idx="1202">
                  <c:v>18.979999999999993</c:v>
                </c:pt>
                <c:pt idx="1203">
                  <c:v>18.979999999999993</c:v>
                </c:pt>
                <c:pt idx="1204">
                  <c:v>18.939999999999994</c:v>
                </c:pt>
                <c:pt idx="1205">
                  <c:v>18.829999999999991</c:v>
                </c:pt>
                <c:pt idx="1206">
                  <c:v>18.77</c:v>
                </c:pt>
                <c:pt idx="1207">
                  <c:v>18.670000000000005</c:v>
                </c:pt>
                <c:pt idx="1208">
                  <c:v>18.559999999999999</c:v>
                </c:pt>
                <c:pt idx="1209">
                  <c:v>18.55</c:v>
                </c:pt>
                <c:pt idx="1210">
                  <c:v>18.420000000000002</c:v>
                </c:pt>
                <c:pt idx="1211">
                  <c:v>18.36</c:v>
                </c:pt>
                <c:pt idx="1212">
                  <c:v>18.34</c:v>
                </c:pt>
                <c:pt idx="1213">
                  <c:v>18.29</c:v>
                </c:pt>
                <c:pt idx="1214">
                  <c:v>18.239999999999991</c:v>
                </c:pt>
                <c:pt idx="1215">
                  <c:v>18.21</c:v>
                </c:pt>
                <c:pt idx="1216">
                  <c:v>18.190000000000001</c:v>
                </c:pt>
                <c:pt idx="1217">
                  <c:v>18.149999999999999</c:v>
                </c:pt>
                <c:pt idx="1218">
                  <c:v>17.97</c:v>
                </c:pt>
                <c:pt idx="1219">
                  <c:v>17.97</c:v>
                </c:pt>
                <c:pt idx="1220">
                  <c:v>17.87</c:v>
                </c:pt>
                <c:pt idx="1221">
                  <c:v>17.850000000000001</c:v>
                </c:pt>
                <c:pt idx="1222">
                  <c:v>17.630000000000006</c:v>
                </c:pt>
                <c:pt idx="1223">
                  <c:v>17.62</c:v>
                </c:pt>
                <c:pt idx="1224">
                  <c:v>17.62</c:v>
                </c:pt>
                <c:pt idx="1225">
                  <c:v>17.62</c:v>
                </c:pt>
                <c:pt idx="1226">
                  <c:v>17.59</c:v>
                </c:pt>
                <c:pt idx="1227">
                  <c:v>17.59</c:v>
                </c:pt>
                <c:pt idx="1228">
                  <c:v>17.579999999999991</c:v>
                </c:pt>
                <c:pt idx="1229">
                  <c:v>17.38</c:v>
                </c:pt>
                <c:pt idx="1230">
                  <c:v>16.77</c:v>
                </c:pt>
                <c:pt idx="1231">
                  <c:v>16.649999999999999</c:v>
                </c:pt>
                <c:pt idx="1232">
                  <c:v>16.5</c:v>
                </c:pt>
                <c:pt idx="1233">
                  <c:v>16.5</c:v>
                </c:pt>
                <c:pt idx="1234">
                  <c:v>15.870000000000003</c:v>
                </c:pt>
                <c:pt idx="1235">
                  <c:v>15.870000000000003</c:v>
                </c:pt>
                <c:pt idx="1236">
                  <c:v>15.38</c:v>
                </c:pt>
                <c:pt idx="1237">
                  <c:v>15.38</c:v>
                </c:pt>
                <c:pt idx="1238">
                  <c:v>15.22</c:v>
                </c:pt>
                <c:pt idx="1239">
                  <c:v>15.17</c:v>
                </c:pt>
                <c:pt idx="1240">
                  <c:v>15.14</c:v>
                </c:pt>
                <c:pt idx="1241">
                  <c:v>15.08</c:v>
                </c:pt>
                <c:pt idx="1242">
                  <c:v>14.950000000000003</c:v>
                </c:pt>
                <c:pt idx="1243">
                  <c:v>14.47</c:v>
                </c:pt>
                <c:pt idx="1244">
                  <c:v>14.43</c:v>
                </c:pt>
                <c:pt idx="1245">
                  <c:v>14.38</c:v>
                </c:pt>
                <c:pt idx="1246">
                  <c:v>14.08</c:v>
                </c:pt>
                <c:pt idx="1247">
                  <c:v>14.06</c:v>
                </c:pt>
                <c:pt idx="1248">
                  <c:v>13.72</c:v>
                </c:pt>
                <c:pt idx="1249">
                  <c:v>13.71</c:v>
                </c:pt>
                <c:pt idx="1250">
                  <c:v>13.61</c:v>
                </c:pt>
                <c:pt idx="1251">
                  <c:v>13.57</c:v>
                </c:pt>
                <c:pt idx="1252">
                  <c:v>13.5</c:v>
                </c:pt>
                <c:pt idx="1253">
                  <c:v>13.09</c:v>
                </c:pt>
                <c:pt idx="1254">
                  <c:v>12.98</c:v>
                </c:pt>
                <c:pt idx="1255">
                  <c:v>12.11</c:v>
                </c:pt>
                <c:pt idx="1256">
                  <c:v>11.96</c:v>
                </c:pt>
                <c:pt idx="1257">
                  <c:v>11.860000000000003</c:v>
                </c:pt>
                <c:pt idx="1258">
                  <c:v>11.49</c:v>
                </c:pt>
                <c:pt idx="1259">
                  <c:v>10.88</c:v>
                </c:pt>
                <c:pt idx="1260">
                  <c:v>10.72</c:v>
                </c:pt>
              </c:numCache>
            </c:numRef>
          </c:yVal>
          <c:smooth val="0"/>
        </c:ser>
        <c:ser>
          <c:idx val="4"/>
          <c:order val="4"/>
          <c:tx>
            <c:v>Dry OA &lt; 48F</c:v>
          </c:tx>
          <c:spPr>
            <a:ln w="28575">
              <a:noFill/>
            </a:ln>
          </c:spPr>
          <c:marker>
            <c:symbol val="star"/>
            <c:size val="5"/>
            <c:spPr>
              <a:noFill/>
              <a:ln>
                <a:solidFill>
                  <a:srgbClr val="800080"/>
                </a:solidFill>
                <a:prstDash val="solid"/>
              </a:ln>
            </c:spPr>
          </c:marker>
          <c:xVal>
            <c:numRef>
              <c:f>KCALL!$D$5250:$D$8772</c:f>
              <c:numCache>
                <c:formatCode>General</c:formatCode>
                <c:ptCount val="3523"/>
                <c:pt idx="0">
                  <c:v>48</c:v>
                </c:pt>
                <c:pt idx="1">
                  <c:v>48</c:v>
                </c:pt>
                <c:pt idx="2">
                  <c:v>48</c:v>
                </c:pt>
                <c:pt idx="3">
                  <c:v>48</c:v>
                </c:pt>
                <c:pt idx="4">
                  <c:v>48</c:v>
                </c:pt>
                <c:pt idx="5">
                  <c:v>48</c:v>
                </c:pt>
                <c:pt idx="6">
                  <c:v>48</c:v>
                </c:pt>
                <c:pt idx="7">
                  <c:v>48</c:v>
                </c:pt>
                <c:pt idx="8">
                  <c:v>48</c:v>
                </c:pt>
                <c:pt idx="9">
                  <c:v>48</c:v>
                </c:pt>
                <c:pt idx="10">
                  <c:v>48</c:v>
                </c:pt>
                <c:pt idx="11">
                  <c:v>48</c:v>
                </c:pt>
                <c:pt idx="12">
                  <c:v>48</c:v>
                </c:pt>
                <c:pt idx="13">
                  <c:v>48</c:v>
                </c:pt>
                <c:pt idx="14">
                  <c:v>48</c:v>
                </c:pt>
                <c:pt idx="15">
                  <c:v>48</c:v>
                </c:pt>
                <c:pt idx="16">
                  <c:v>48</c:v>
                </c:pt>
                <c:pt idx="17">
                  <c:v>48</c:v>
                </c:pt>
                <c:pt idx="18">
                  <c:v>48</c:v>
                </c:pt>
                <c:pt idx="19">
                  <c:v>48</c:v>
                </c:pt>
                <c:pt idx="20">
                  <c:v>48</c:v>
                </c:pt>
                <c:pt idx="21">
                  <c:v>48</c:v>
                </c:pt>
                <c:pt idx="22">
                  <c:v>48</c:v>
                </c:pt>
                <c:pt idx="23">
                  <c:v>48</c:v>
                </c:pt>
                <c:pt idx="24">
                  <c:v>48</c:v>
                </c:pt>
                <c:pt idx="25">
                  <c:v>48</c:v>
                </c:pt>
                <c:pt idx="26">
                  <c:v>48</c:v>
                </c:pt>
                <c:pt idx="27">
                  <c:v>48</c:v>
                </c:pt>
                <c:pt idx="28">
                  <c:v>48</c:v>
                </c:pt>
                <c:pt idx="29">
                  <c:v>48</c:v>
                </c:pt>
                <c:pt idx="30">
                  <c:v>48</c:v>
                </c:pt>
                <c:pt idx="31">
                  <c:v>48</c:v>
                </c:pt>
                <c:pt idx="32">
                  <c:v>48</c:v>
                </c:pt>
                <c:pt idx="33">
                  <c:v>48</c:v>
                </c:pt>
                <c:pt idx="34">
                  <c:v>48</c:v>
                </c:pt>
                <c:pt idx="35">
                  <c:v>48</c:v>
                </c:pt>
                <c:pt idx="36">
                  <c:v>48</c:v>
                </c:pt>
                <c:pt idx="37">
                  <c:v>48</c:v>
                </c:pt>
                <c:pt idx="38">
                  <c:v>48</c:v>
                </c:pt>
                <c:pt idx="39">
                  <c:v>48</c:v>
                </c:pt>
                <c:pt idx="40">
                  <c:v>48</c:v>
                </c:pt>
                <c:pt idx="41">
                  <c:v>48</c:v>
                </c:pt>
                <c:pt idx="42">
                  <c:v>48</c:v>
                </c:pt>
                <c:pt idx="43">
                  <c:v>48</c:v>
                </c:pt>
                <c:pt idx="44">
                  <c:v>48</c:v>
                </c:pt>
                <c:pt idx="45">
                  <c:v>48</c:v>
                </c:pt>
                <c:pt idx="46">
                  <c:v>48</c:v>
                </c:pt>
                <c:pt idx="47">
                  <c:v>48</c:v>
                </c:pt>
                <c:pt idx="48">
                  <c:v>48</c:v>
                </c:pt>
                <c:pt idx="49">
                  <c:v>48</c:v>
                </c:pt>
                <c:pt idx="50">
                  <c:v>48</c:v>
                </c:pt>
                <c:pt idx="51">
                  <c:v>48</c:v>
                </c:pt>
                <c:pt idx="52">
                  <c:v>48</c:v>
                </c:pt>
                <c:pt idx="53">
                  <c:v>48</c:v>
                </c:pt>
                <c:pt idx="54">
                  <c:v>48</c:v>
                </c:pt>
                <c:pt idx="55">
                  <c:v>48</c:v>
                </c:pt>
                <c:pt idx="56">
                  <c:v>48</c:v>
                </c:pt>
                <c:pt idx="57">
                  <c:v>48</c:v>
                </c:pt>
                <c:pt idx="58">
                  <c:v>48</c:v>
                </c:pt>
                <c:pt idx="59">
                  <c:v>48</c:v>
                </c:pt>
                <c:pt idx="60">
                  <c:v>48</c:v>
                </c:pt>
                <c:pt idx="61">
                  <c:v>48</c:v>
                </c:pt>
                <c:pt idx="62">
                  <c:v>48</c:v>
                </c:pt>
                <c:pt idx="63">
                  <c:v>48</c:v>
                </c:pt>
                <c:pt idx="64">
                  <c:v>48</c:v>
                </c:pt>
                <c:pt idx="65">
                  <c:v>48</c:v>
                </c:pt>
                <c:pt idx="66">
                  <c:v>48</c:v>
                </c:pt>
                <c:pt idx="67">
                  <c:v>48</c:v>
                </c:pt>
                <c:pt idx="68">
                  <c:v>48</c:v>
                </c:pt>
                <c:pt idx="69">
                  <c:v>48</c:v>
                </c:pt>
                <c:pt idx="70">
                  <c:v>48</c:v>
                </c:pt>
                <c:pt idx="71">
                  <c:v>48</c:v>
                </c:pt>
                <c:pt idx="72">
                  <c:v>48</c:v>
                </c:pt>
                <c:pt idx="73">
                  <c:v>48</c:v>
                </c:pt>
                <c:pt idx="74">
                  <c:v>48</c:v>
                </c:pt>
                <c:pt idx="75">
                  <c:v>48</c:v>
                </c:pt>
                <c:pt idx="76">
                  <c:v>48</c:v>
                </c:pt>
                <c:pt idx="77">
                  <c:v>48</c:v>
                </c:pt>
                <c:pt idx="78">
                  <c:v>48</c:v>
                </c:pt>
                <c:pt idx="79">
                  <c:v>48</c:v>
                </c:pt>
                <c:pt idx="80">
                  <c:v>48</c:v>
                </c:pt>
                <c:pt idx="81">
                  <c:v>48</c:v>
                </c:pt>
                <c:pt idx="82">
                  <c:v>48</c:v>
                </c:pt>
                <c:pt idx="83">
                  <c:v>48</c:v>
                </c:pt>
                <c:pt idx="84">
                  <c:v>48</c:v>
                </c:pt>
                <c:pt idx="85">
                  <c:v>48</c:v>
                </c:pt>
                <c:pt idx="86">
                  <c:v>48</c:v>
                </c:pt>
                <c:pt idx="87">
                  <c:v>48</c:v>
                </c:pt>
                <c:pt idx="88">
                  <c:v>48</c:v>
                </c:pt>
                <c:pt idx="89">
                  <c:v>48</c:v>
                </c:pt>
                <c:pt idx="90">
                  <c:v>48</c:v>
                </c:pt>
                <c:pt idx="91">
                  <c:v>48</c:v>
                </c:pt>
                <c:pt idx="92">
                  <c:v>48</c:v>
                </c:pt>
                <c:pt idx="93">
                  <c:v>48</c:v>
                </c:pt>
                <c:pt idx="94">
                  <c:v>48</c:v>
                </c:pt>
                <c:pt idx="95">
                  <c:v>48</c:v>
                </c:pt>
                <c:pt idx="96">
                  <c:v>48</c:v>
                </c:pt>
                <c:pt idx="97">
                  <c:v>48</c:v>
                </c:pt>
                <c:pt idx="98">
                  <c:v>48</c:v>
                </c:pt>
                <c:pt idx="99">
                  <c:v>48</c:v>
                </c:pt>
                <c:pt idx="100">
                  <c:v>48</c:v>
                </c:pt>
                <c:pt idx="101">
                  <c:v>48</c:v>
                </c:pt>
                <c:pt idx="102">
                  <c:v>48</c:v>
                </c:pt>
                <c:pt idx="103">
                  <c:v>48</c:v>
                </c:pt>
                <c:pt idx="104">
                  <c:v>48</c:v>
                </c:pt>
                <c:pt idx="105">
                  <c:v>48</c:v>
                </c:pt>
                <c:pt idx="106">
                  <c:v>48</c:v>
                </c:pt>
                <c:pt idx="107">
                  <c:v>48</c:v>
                </c:pt>
                <c:pt idx="108">
                  <c:v>48</c:v>
                </c:pt>
                <c:pt idx="109">
                  <c:v>48</c:v>
                </c:pt>
                <c:pt idx="110">
                  <c:v>48</c:v>
                </c:pt>
                <c:pt idx="111">
                  <c:v>48</c:v>
                </c:pt>
                <c:pt idx="112">
                  <c:v>48</c:v>
                </c:pt>
                <c:pt idx="113">
                  <c:v>47.7</c:v>
                </c:pt>
                <c:pt idx="114">
                  <c:v>47.7</c:v>
                </c:pt>
                <c:pt idx="115">
                  <c:v>47.7</c:v>
                </c:pt>
                <c:pt idx="116">
                  <c:v>47.7</c:v>
                </c:pt>
                <c:pt idx="117">
                  <c:v>47.3</c:v>
                </c:pt>
                <c:pt idx="118">
                  <c:v>47.3</c:v>
                </c:pt>
                <c:pt idx="119">
                  <c:v>47.3</c:v>
                </c:pt>
                <c:pt idx="120">
                  <c:v>47.3</c:v>
                </c:pt>
                <c:pt idx="121">
                  <c:v>47.3</c:v>
                </c:pt>
                <c:pt idx="122">
                  <c:v>47.3</c:v>
                </c:pt>
                <c:pt idx="123">
                  <c:v>47.3</c:v>
                </c:pt>
                <c:pt idx="124">
                  <c:v>47.3</c:v>
                </c:pt>
                <c:pt idx="125">
                  <c:v>47.3</c:v>
                </c:pt>
                <c:pt idx="126">
                  <c:v>47.3</c:v>
                </c:pt>
                <c:pt idx="127">
                  <c:v>47.3</c:v>
                </c:pt>
                <c:pt idx="128">
                  <c:v>47.1</c:v>
                </c:pt>
                <c:pt idx="129">
                  <c:v>46.9</c:v>
                </c:pt>
                <c:pt idx="130">
                  <c:v>46.9</c:v>
                </c:pt>
                <c:pt idx="131">
                  <c:v>46.9</c:v>
                </c:pt>
                <c:pt idx="132">
                  <c:v>46.9</c:v>
                </c:pt>
                <c:pt idx="133">
                  <c:v>46.9</c:v>
                </c:pt>
                <c:pt idx="134">
                  <c:v>46.9</c:v>
                </c:pt>
                <c:pt idx="135">
                  <c:v>46.9</c:v>
                </c:pt>
                <c:pt idx="136">
                  <c:v>46.9</c:v>
                </c:pt>
                <c:pt idx="137">
                  <c:v>46.9</c:v>
                </c:pt>
                <c:pt idx="138">
                  <c:v>46.9</c:v>
                </c:pt>
                <c:pt idx="139">
                  <c:v>46.9</c:v>
                </c:pt>
                <c:pt idx="140">
                  <c:v>46.9</c:v>
                </c:pt>
                <c:pt idx="141">
                  <c:v>46.9</c:v>
                </c:pt>
                <c:pt idx="142">
                  <c:v>46.9</c:v>
                </c:pt>
                <c:pt idx="143">
                  <c:v>46.9</c:v>
                </c:pt>
                <c:pt idx="144">
                  <c:v>46.9</c:v>
                </c:pt>
                <c:pt idx="145">
                  <c:v>46.9</c:v>
                </c:pt>
                <c:pt idx="146">
                  <c:v>46.9</c:v>
                </c:pt>
                <c:pt idx="147">
                  <c:v>46.9</c:v>
                </c:pt>
                <c:pt idx="148">
                  <c:v>46.9</c:v>
                </c:pt>
                <c:pt idx="149">
                  <c:v>46.9</c:v>
                </c:pt>
                <c:pt idx="150">
                  <c:v>46.9</c:v>
                </c:pt>
                <c:pt idx="151">
                  <c:v>46.9</c:v>
                </c:pt>
                <c:pt idx="152">
                  <c:v>46.9</c:v>
                </c:pt>
                <c:pt idx="153">
                  <c:v>46.9</c:v>
                </c:pt>
                <c:pt idx="154">
                  <c:v>46.9</c:v>
                </c:pt>
                <c:pt idx="155">
                  <c:v>46.9</c:v>
                </c:pt>
                <c:pt idx="156">
                  <c:v>46.9</c:v>
                </c:pt>
                <c:pt idx="157">
                  <c:v>46.9</c:v>
                </c:pt>
                <c:pt idx="158">
                  <c:v>46.9</c:v>
                </c:pt>
                <c:pt idx="159">
                  <c:v>46.9</c:v>
                </c:pt>
                <c:pt idx="160">
                  <c:v>46.9</c:v>
                </c:pt>
                <c:pt idx="161">
                  <c:v>46.9</c:v>
                </c:pt>
                <c:pt idx="162">
                  <c:v>46.9</c:v>
                </c:pt>
                <c:pt idx="163">
                  <c:v>46.9</c:v>
                </c:pt>
                <c:pt idx="164">
                  <c:v>46.9</c:v>
                </c:pt>
                <c:pt idx="165">
                  <c:v>46.9</c:v>
                </c:pt>
                <c:pt idx="166">
                  <c:v>46.9</c:v>
                </c:pt>
                <c:pt idx="167">
                  <c:v>46.9</c:v>
                </c:pt>
                <c:pt idx="168">
                  <c:v>46.9</c:v>
                </c:pt>
                <c:pt idx="169">
                  <c:v>46.9</c:v>
                </c:pt>
                <c:pt idx="170">
                  <c:v>46.9</c:v>
                </c:pt>
                <c:pt idx="171">
                  <c:v>46.9</c:v>
                </c:pt>
                <c:pt idx="172">
                  <c:v>46.9</c:v>
                </c:pt>
                <c:pt idx="173">
                  <c:v>46.9</c:v>
                </c:pt>
                <c:pt idx="174">
                  <c:v>46.9</c:v>
                </c:pt>
                <c:pt idx="175">
                  <c:v>46.9</c:v>
                </c:pt>
                <c:pt idx="176">
                  <c:v>46.9</c:v>
                </c:pt>
                <c:pt idx="177">
                  <c:v>46.9</c:v>
                </c:pt>
                <c:pt idx="178">
                  <c:v>46.9</c:v>
                </c:pt>
                <c:pt idx="179">
                  <c:v>46.9</c:v>
                </c:pt>
                <c:pt idx="180">
                  <c:v>46.9</c:v>
                </c:pt>
                <c:pt idx="181">
                  <c:v>46.9</c:v>
                </c:pt>
                <c:pt idx="182">
                  <c:v>46.9</c:v>
                </c:pt>
                <c:pt idx="183">
                  <c:v>46.9</c:v>
                </c:pt>
                <c:pt idx="184">
                  <c:v>46.9</c:v>
                </c:pt>
                <c:pt idx="185">
                  <c:v>46.9</c:v>
                </c:pt>
                <c:pt idx="186">
                  <c:v>46.9</c:v>
                </c:pt>
                <c:pt idx="187">
                  <c:v>46.9</c:v>
                </c:pt>
                <c:pt idx="188">
                  <c:v>46.9</c:v>
                </c:pt>
                <c:pt idx="189">
                  <c:v>46.9</c:v>
                </c:pt>
                <c:pt idx="190">
                  <c:v>46.9</c:v>
                </c:pt>
                <c:pt idx="191">
                  <c:v>46.9</c:v>
                </c:pt>
                <c:pt idx="192">
                  <c:v>46.9</c:v>
                </c:pt>
                <c:pt idx="193">
                  <c:v>46.9</c:v>
                </c:pt>
                <c:pt idx="194">
                  <c:v>46.9</c:v>
                </c:pt>
                <c:pt idx="195">
                  <c:v>46.9</c:v>
                </c:pt>
                <c:pt idx="196">
                  <c:v>46.9</c:v>
                </c:pt>
                <c:pt idx="197">
                  <c:v>46.9</c:v>
                </c:pt>
                <c:pt idx="198">
                  <c:v>46.9</c:v>
                </c:pt>
                <c:pt idx="199">
                  <c:v>46.9</c:v>
                </c:pt>
                <c:pt idx="200">
                  <c:v>46.9</c:v>
                </c:pt>
                <c:pt idx="201">
                  <c:v>46.9</c:v>
                </c:pt>
                <c:pt idx="202">
                  <c:v>46.9</c:v>
                </c:pt>
                <c:pt idx="203">
                  <c:v>46.9</c:v>
                </c:pt>
                <c:pt idx="204">
                  <c:v>46.9</c:v>
                </c:pt>
                <c:pt idx="205">
                  <c:v>46.9</c:v>
                </c:pt>
                <c:pt idx="206">
                  <c:v>46.9</c:v>
                </c:pt>
                <c:pt idx="207">
                  <c:v>46.9</c:v>
                </c:pt>
                <c:pt idx="208">
                  <c:v>46.9</c:v>
                </c:pt>
                <c:pt idx="209">
                  <c:v>46.9</c:v>
                </c:pt>
                <c:pt idx="210">
                  <c:v>46.9</c:v>
                </c:pt>
                <c:pt idx="211">
                  <c:v>46.9</c:v>
                </c:pt>
                <c:pt idx="212">
                  <c:v>46.9</c:v>
                </c:pt>
                <c:pt idx="213">
                  <c:v>46.9</c:v>
                </c:pt>
                <c:pt idx="214">
                  <c:v>46.9</c:v>
                </c:pt>
                <c:pt idx="215">
                  <c:v>46.9</c:v>
                </c:pt>
                <c:pt idx="216">
                  <c:v>46.9</c:v>
                </c:pt>
                <c:pt idx="217">
                  <c:v>46.9</c:v>
                </c:pt>
                <c:pt idx="218">
                  <c:v>46.9</c:v>
                </c:pt>
                <c:pt idx="219">
                  <c:v>46.9</c:v>
                </c:pt>
                <c:pt idx="220">
                  <c:v>46.9</c:v>
                </c:pt>
                <c:pt idx="221">
                  <c:v>46.9</c:v>
                </c:pt>
                <c:pt idx="222">
                  <c:v>46.9</c:v>
                </c:pt>
                <c:pt idx="223">
                  <c:v>46.9</c:v>
                </c:pt>
                <c:pt idx="224">
                  <c:v>46.9</c:v>
                </c:pt>
                <c:pt idx="225">
                  <c:v>46.8</c:v>
                </c:pt>
                <c:pt idx="226">
                  <c:v>46.8</c:v>
                </c:pt>
                <c:pt idx="227">
                  <c:v>46.8</c:v>
                </c:pt>
                <c:pt idx="228">
                  <c:v>46.8</c:v>
                </c:pt>
                <c:pt idx="229">
                  <c:v>46.8</c:v>
                </c:pt>
                <c:pt idx="230">
                  <c:v>46.6</c:v>
                </c:pt>
                <c:pt idx="231">
                  <c:v>46.6</c:v>
                </c:pt>
                <c:pt idx="232">
                  <c:v>46.6</c:v>
                </c:pt>
                <c:pt idx="233">
                  <c:v>46.6</c:v>
                </c:pt>
                <c:pt idx="234">
                  <c:v>46.4</c:v>
                </c:pt>
                <c:pt idx="235">
                  <c:v>46.4</c:v>
                </c:pt>
                <c:pt idx="236">
                  <c:v>46.4</c:v>
                </c:pt>
                <c:pt idx="237">
                  <c:v>46.4</c:v>
                </c:pt>
                <c:pt idx="238">
                  <c:v>46.4</c:v>
                </c:pt>
                <c:pt idx="239">
                  <c:v>46.4</c:v>
                </c:pt>
                <c:pt idx="240">
                  <c:v>46.2</c:v>
                </c:pt>
                <c:pt idx="241">
                  <c:v>46.2</c:v>
                </c:pt>
                <c:pt idx="242">
                  <c:v>46</c:v>
                </c:pt>
                <c:pt idx="243">
                  <c:v>46</c:v>
                </c:pt>
                <c:pt idx="244">
                  <c:v>46</c:v>
                </c:pt>
                <c:pt idx="245">
                  <c:v>46</c:v>
                </c:pt>
                <c:pt idx="246">
                  <c:v>46</c:v>
                </c:pt>
                <c:pt idx="247">
                  <c:v>46</c:v>
                </c:pt>
                <c:pt idx="248">
                  <c:v>46</c:v>
                </c:pt>
                <c:pt idx="249">
                  <c:v>46</c:v>
                </c:pt>
                <c:pt idx="250">
                  <c:v>46</c:v>
                </c:pt>
                <c:pt idx="251">
                  <c:v>46</c:v>
                </c:pt>
                <c:pt idx="252">
                  <c:v>46</c:v>
                </c:pt>
                <c:pt idx="253">
                  <c:v>46</c:v>
                </c:pt>
                <c:pt idx="254">
                  <c:v>46</c:v>
                </c:pt>
                <c:pt idx="255">
                  <c:v>46</c:v>
                </c:pt>
                <c:pt idx="256">
                  <c:v>46</c:v>
                </c:pt>
                <c:pt idx="257">
                  <c:v>46</c:v>
                </c:pt>
                <c:pt idx="258">
                  <c:v>46</c:v>
                </c:pt>
                <c:pt idx="259">
                  <c:v>46</c:v>
                </c:pt>
                <c:pt idx="260">
                  <c:v>46</c:v>
                </c:pt>
                <c:pt idx="261">
                  <c:v>46</c:v>
                </c:pt>
                <c:pt idx="262">
                  <c:v>46</c:v>
                </c:pt>
                <c:pt idx="263">
                  <c:v>46</c:v>
                </c:pt>
                <c:pt idx="264">
                  <c:v>46</c:v>
                </c:pt>
                <c:pt idx="265">
                  <c:v>46</c:v>
                </c:pt>
                <c:pt idx="266">
                  <c:v>46</c:v>
                </c:pt>
                <c:pt idx="267">
                  <c:v>46</c:v>
                </c:pt>
                <c:pt idx="268">
                  <c:v>46</c:v>
                </c:pt>
                <c:pt idx="269">
                  <c:v>46</c:v>
                </c:pt>
                <c:pt idx="270">
                  <c:v>46</c:v>
                </c:pt>
                <c:pt idx="271">
                  <c:v>46</c:v>
                </c:pt>
                <c:pt idx="272">
                  <c:v>46</c:v>
                </c:pt>
                <c:pt idx="273">
                  <c:v>46</c:v>
                </c:pt>
                <c:pt idx="274">
                  <c:v>46</c:v>
                </c:pt>
                <c:pt idx="275">
                  <c:v>46</c:v>
                </c:pt>
                <c:pt idx="276">
                  <c:v>46</c:v>
                </c:pt>
                <c:pt idx="277">
                  <c:v>46</c:v>
                </c:pt>
                <c:pt idx="278">
                  <c:v>46</c:v>
                </c:pt>
                <c:pt idx="279">
                  <c:v>46</c:v>
                </c:pt>
                <c:pt idx="280">
                  <c:v>46</c:v>
                </c:pt>
                <c:pt idx="281">
                  <c:v>46</c:v>
                </c:pt>
                <c:pt idx="282">
                  <c:v>46</c:v>
                </c:pt>
                <c:pt idx="283">
                  <c:v>46</c:v>
                </c:pt>
                <c:pt idx="284">
                  <c:v>46</c:v>
                </c:pt>
                <c:pt idx="285">
                  <c:v>46</c:v>
                </c:pt>
                <c:pt idx="286">
                  <c:v>46</c:v>
                </c:pt>
                <c:pt idx="287">
                  <c:v>46</c:v>
                </c:pt>
                <c:pt idx="288">
                  <c:v>46</c:v>
                </c:pt>
                <c:pt idx="289">
                  <c:v>46</c:v>
                </c:pt>
                <c:pt idx="290">
                  <c:v>46</c:v>
                </c:pt>
                <c:pt idx="291">
                  <c:v>46</c:v>
                </c:pt>
                <c:pt idx="292">
                  <c:v>46</c:v>
                </c:pt>
                <c:pt idx="293">
                  <c:v>46</c:v>
                </c:pt>
                <c:pt idx="294">
                  <c:v>46</c:v>
                </c:pt>
                <c:pt idx="295">
                  <c:v>46</c:v>
                </c:pt>
                <c:pt idx="296">
                  <c:v>46</c:v>
                </c:pt>
                <c:pt idx="297">
                  <c:v>46</c:v>
                </c:pt>
                <c:pt idx="298">
                  <c:v>46</c:v>
                </c:pt>
                <c:pt idx="299">
                  <c:v>46</c:v>
                </c:pt>
                <c:pt idx="300">
                  <c:v>46</c:v>
                </c:pt>
                <c:pt idx="301">
                  <c:v>46</c:v>
                </c:pt>
                <c:pt idx="302">
                  <c:v>46</c:v>
                </c:pt>
                <c:pt idx="303">
                  <c:v>46</c:v>
                </c:pt>
                <c:pt idx="304">
                  <c:v>46</c:v>
                </c:pt>
                <c:pt idx="305">
                  <c:v>46</c:v>
                </c:pt>
                <c:pt idx="306">
                  <c:v>46</c:v>
                </c:pt>
                <c:pt idx="307">
                  <c:v>46</c:v>
                </c:pt>
                <c:pt idx="308">
                  <c:v>46</c:v>
                </c:pt>
                <c:pt idx="309">
                  <c:v>46</c:v>
                </c:pt>
                <c:pt idx="310">
                  <c:v>46</c:v>
                </c:pt>
                <c:pt idx="311">
                  <c:v>46</c:v>
                </c:pt>
                <c:pt idx="312">
                  <c:v>46</c:v>
                </c:pt>
                <c:pt idx="313">
                  <c:v>46</c:v>
                </c:pt>
                <c:pt idx="314">
                  <c:v>46</c:v>
                </c:pt>
                <c:pt idx="315">
                  <c:v>46</c:v>
                </c:pt>
                <c:pt idx="316">
                  <c:v>46</c:v>
                </c:pt>
                <c:pt idx="317">
                  <c:v>46</c:v>
                </c:pt>
                <c:pt idx="318">
                  <c:v>46</c:v>
                </c:pt>
                <c:pt idx="319">
                  <c:v>46</c:v>
                </c:pt>
                <c:pt idx="320">
                  <c:v>46</c:v>
                </c:pt>
                <c:pt idx="321">
                  <c:v>46</c:v>
                </c:pt>
                <c:pt idx="322">
                  <c:v>46</c:v>
                </c:pt>
                <c:pt idx="323">
                  <c:v>46</c:v>
                </c:pt>
                <c:pt idx="324">
                  <c:v>46</c:v>
                </c:pt>
                <c:pt idx="325">
                  <c:v>46</c:v>
                </c:pt>
                <c:pt idx="326">
                  <c:v>46</c:v>
                </c:pt>
                <c:pt idx="327">
                  <c:v>46</c:v>
                </c:pt>
                <c:pt idx="328">
                  <c:v>46</c:v>
                </c:pt>
                <c:pt idx="329">
                  <c:v>46</c:v>
                </c:pt>
                <c:pt idx="330">
                  <c:v>46</c:v>
                </c:pt>
                <c:pt idx="331">
                  <c:v>46</c:v>
                </c:pt>
                <c:pt idx="332">
                  <c:v>46</c:v>
                </c:pt>
                <c:pt idx="333">
                  <c:v>46</c:v>
                </c:pt>
                <c:pt idx="334">
                  <c:v>46</c:v>
                </c:pt>
                <c:pt idx="335">
                  <c:v>46</c:v>
                </c:pt>
                <c:pt idx="336">
                  <c:v>46</c:v>
                </c:pt>
                <c:pt idx="337">
                  <c:v>46</c:v>
                </c:pt>
                <c:pt idx="338">
                  <c:v>46</c:v>
                </c:pt>
                <c:pt idx="339">
                  <c:v>46</c:v>
                </c:pt>
                <c:pt idx="340">
                  <c:v>45.7</c:v>
                </c:pt>
                <c:pt idx="341">
                  <c:v>45.7</c:v>
                </c:pt>
                <c:pt idx="342">
                  <c:v>45.7</c:v>
                </c:pt>
                <c:pt idx="343">
                  <c:v>45.7</c:v>
                </c:pt>
                <c:pt idx="344">
                  <c:v>45.7</c:v>
                </c:pt>
                <c:pt idx="345">
                  <c:v>45.7</c:v>
                </c:pt>
                <c:pt idx="346">
                  <c:v>45.7</c:v>
                </c:pt>
                <c:pt idx="347">
                  <c:v>45.7</c:v>
                </c:pt>
                <c:pt idx="348">
                  <c:v>45.3</c:v>
                </c:pt>
                <c:pt idx="349">
                  <c:v>45.3</c:v>
                </c:pt>
                <c:pt idx="350">
                  <c:v>45.3</c:v>
                </c:pt>
                <c:pt idx="351">
                  <c:v>45.3</c:v>
                </c:pt>
                <c:pt idx="352">
                  <c:v>45.3</c:v>
                </c:pt>
                <c:pt idx="353">
                  <c:v>45.3</c:v>
                </c:pt>
                <c:pt idx="354">
                  <c:v>45.3</c:v>
                </c:pt>
                <c:pt idx="355">
                  <c:v>45.3</c:v>
                </c:pt>
                <c:pt idx="356">
                  <c:v>45.3</c:v>
                </c:pt>
                <c:pt idx="357">
                  <c:v>45.1</c:v>
                </c:pt>
                <c:pt idx="358">
                  <c:v>45</c:v>
                </c:pt>
                <c:pt idx="359">
                  <c:v>45</c:v>
                </c:pt>
                <c:pt idx="360">
                  <c:v>45</c:v>
                </c:pt>
                <c:pt idx="361">
                  <c:v>45</c:v>
                </c:pt>
                <c:pt idx="362">
                  <c:v>45</c:v>
                </c:pt>
                <c:pt idx="363">
                  <c:v>45</c:v>
                </c:pt>
                <c:pt idx="364">
                  <c:v>45</c:v>
                </c:pt>
                <c:pt idx="365">
                  <c:v>45</c:v>
                </c:pt>
                <c:pt idx="366">
                  <c:v>45</c:v>
                </c:pt>
                <c:pt idx="367">
                  <c:v>45</c:v>
                </c:pt>
                <c:pt idx="368">
                  <c:v>45</c:v>
                </c:pt>
                <c:pt idx="369">
                  <c:v>45</c:v>
                </c:pt>
                <c:pt idx="370">
                  <c:v>45</c:v>
                </c:pt>
                <c:pt idx="371">
                  <c:v>45</c:v>
                </c:pt>
                <c:pt idx="372">
                  <c:v>45</c:v>
                </c:pt>
                <c:pt idx="373">
                  <c:v>45</c:v>
                </c:pt>
                <c:pt idx="374">
                  <c:v>45</c:v>
                </c:pt>
                <c:pt idx="375">
                  <c:v>45</c:v>
                </c:pt>
                <c:pt idx="376">
                  <c:v>45</c:v>
                </c:pt>
                <c:pt idx="377">
                  <c:v>45</c:v>
                </c:pt>
                <c:pt idx="378">
                  <c:v>45</c:v>
                </c:pt>
                <c:pt idx="379">
                  <c:v>45</c:v>
                </c:pt>
                <c:pt idx="380">
                  <c:v>45</c:v>
                </c:pt>
                <c:pt idx="381">
                  <c:v>45</c:v>
                </c:pt>
                <c:pt idx="382">
                  <c:v>45</c:v>
                </c:pt>
                <c:pt idx="383">
                  <c:v>45</c:v>
                </c:pt>
                <c:pt idx="384">
                  <c:v>45</c:v>
                </c:pt>
                <c:pt idx="385">
                  <c:v>45</c:v>
                </c:pt>
                <c:pt idx="386">
                  <c:v>45</c:v>
                </c:pt>
                <c:pt idx="387">
                  <c:v>45</c:v>
                </c:pt>
                <c:pt idx="388">
                  <c:v>45</c:v>
                </c:pt>
                <c:pt idx="389">
                  <c:v>45</c:v>
                </c:pt>
                <c:pt idx="390">
                  <c:v>45</c:v>
                </c:pt>
                <c:pt idx="391">
                  <c:v>45</c:v>
                </c:pt>
                <c:pt idx="392">
                  <c:v>45</c:v>
                </c:pt>
                <c:pt idx="393">
                  <c:v>45</c:v>
                </c:pt>
                <c:pt idx="394">
                  <c:v>45</c:v>
                </c:pt>
                <c:pt idx="395">
                  <c:v>45</c:v>
                </c:pt>
                <c:pt idx="396">
                  <c:v>45</c:v>
                </c:pt>
                <c:pt idx="397">
                  <c:v>45</c:v>
                </c:pt>
                <c:pt idx="398">
                  <c:v>45</c:v>
                </c:pt>
                <c:pt idx="399">
                  <c:v>45</c:v>
                </c:pt>
                <c:pt idx="400">
                  <c:v>45</c:v>
                </c:pt>
                <c:pt idx="401">
                  <c:v>45</c:v>
                </c:pt>
                <c:pt idx="402">
                  <c:v>45</c:v>
                </c:pt>
                <c:pt idx="403">
                  <c:v>45</c:v>
                </c:pt>
                <c:pt idx="404">
                  <c:v>45</c:v>
                </c:pt>
                <c:pt idx="405">
                  <c:v>45</c:v>
                </c:pt>
                <c:pt idx="406">
                  <c:v>45</c:v>
                </c:pt>
                <c:pt idx="407">
                  <c:v>45</c:v>
                </c:pt>
                <c:pt idx="408">
                  <c:v>45</c:v>
                </c:pt>
                <c:pt idx="409">
                  <c:v>45</c:v>
                </c:pt>
                <c:pt idx="410">
                  <c:v>45</c:v>
                </c:pt>
                <c:pt idx="411">
                  <c:v>45</c:v>
                </c:pt>
                <c:pt idx="412">
                  <c:v>45</c:v>
                </c:pt>
                <c:pt idx="413">
                  <c:v>45</c:v>
                </c:pt>
                <c:pt idx="414">
                  <c:v>45</c:v>
                </c:pt>
                <c:pt idx="415">
                  <c:v>45</c:v>
                </c:pt>
                <c:pt idx="416">
                  <c:v>45</c:v>
                </c:pt>
                <c:pt idx="417">
                  <c:v>45</c:v>
                </c:pt>
                <c:pt idx="418">
                  <c:v>45</c:v>
                </c:pt>
                <c:pt idx="419">
                  <c:v>45</c:v>
                </c:pt>
                <c:pt idx="420">
                  <c:v>45</c:v>
                </c:pt>
                <c:pt idx="421">
                  <c:v>45</c:v>
                </c:pt>
                <c:pt idx="422">
                  <c:v>45</c:v>
                </c:pt>
                <c:pt idx="423">
                  <c:v>45</c:v>
                </c:pt>
                <c:pt idx="424">
                  <c:v>45</c:v>
                </c:pt>
                <c:pt idx="425">
                  <c:v>45</c:v>
                </c:pt>
                <c:pt idx="426">
                  <c:v>45</c:v>
                </c:pt>
                <c:pt idx="427">
                  <c:v>45</c:v>
                </c:pt>
                <c:pt idx="428">
                  <c:v>45</c:v>
                </c:pt>
                <c:pt idx="429">
                  <c:v>45</c:v>
                </c:pt>
                <c:pt idx="430">
                  <c:v>45</c:v>
                </c:pt>
                <c:pt idx="431">
                  <c:v>45</c:v>
                </c:pt>
                <c:pt idx="432">
                  <c:v>45</c:v>
                </c:pt>
                <c:pt idx="433">
                  <c:v>45</c:v>
                </c:pt>
                <c:pt idx="434">
                  <c:v>45</c:v>
                </c:pt>
                <c:pt idx="435">
                  <c:v>45</c:v>
                </c:pt>
                <c:pt idx="436">
                  <c:v>45</c:v>
                </c:pt>
                <c:pt idx="437">
                  <c:v>45</c:v>
                </c:pt>
                <c:pt idx="438">
                  <c:v>45</c:v>
                </c:pt>
                <c:pt idx="439">
                  <c:v>45</c:v>
                </c:pt>
                <c:pt idx="440">
                  <c:v>45</c:v>
                </c:pt>
                <c:pt idx="441">
                  <c:v>45</c:v>
                </c:pt>
                <c:pt idx="442">
                  <c:v>45</c:v>
                </c:pt>
                <c:pt idx="443">
                  <c:v>45</c:v>
                </c:pt>
                <c:pt idx="444">
                  <c:v>45</c:v>
                </c:pt>
                <c:pt idx="445">
                  <c:v>45</c:v>
                </c:pt>
                <c:pt idx="446">
                  <c:v>45</c:v>
                </c:pt>
                <c:pt idx="447">
                  <c:v>45</c:v>
                </c:pt>
                <c:pt idx="448">
                  <c:v>45</c:v>
                </c:pt>
                <c:pt idx="449">
                  <c:v>45</c:v>
                </c:pt>
                <c:pt idx="450">
                  <c:v>45</c:v>
                </c:pt>
                <c:pt idx="451">
                  <c:v>45</c:v>
                </c:pt>
                <c:pt idx="452">
                  <c:v>45</c:v>
                </c:pt>
                <c:pt idx="453">
                  <c:v>45</c:v>
                </c:pt>
                <c:pt idx="454">
                  <c:v>45</c:v>
                </c:pt>
                <c:pt idx="455">
                  <c:v>45</c:v>
                </c:pt>
                <c:pt idx="456">
                  <c:v>45</c:v>
                </c:pt>
                <c:pt idx="457">
                  <c:v>45</c:v>
                </c:pt>
                <c:pt idx="458">
                  <c:v>45</c:v>
                </c:pt>
                <c:pt idx="459">
                  <c:v>45</c:v>
                </c:pt>
                <c:pt idx="460">
                  <c:v>45</c:v>
                </c:pt>
                <c:pt idx="461">
                  <c:v>45</c:v>
                </c:pt>
                <c:pt idx="462">
                  <c:v>45</c:v>
                </c:pt>
                <c:pt idx="463">
                  <c:v>45</c:v>
                </c:pt>
                <c:pt idx="464">
                  <c:v>45</c:v>
                </c:pt>
                <c:pt idx="465">
                  <c:v>45</c:v>
                </c:pt>
                <c:pt idx="466">
                  <c:v>45</c:v>
                </c:pt>
                <c:pt idx="467">
                  <c:v>45</c:v>
                </c:pt>
                <c:pt idx="468">
                  <c:v>45</c:v>
                </c:pt>
                <c:pt idx="469">
                  <c:v>45</c:v>
                </c:pt>
                <c:pt idx="470">
                  <c:v>45</c:v>
                </c:pt>
                <c:pt idx="471">
                  <c:v>44.8</c:v>
                </c:pt>
                <c:pt idx="472">
                  <c:v>44.8</c:v>
                </c:pt>
                <c:pt idx="473">
                  <c:v>44.8</c:v>
                </c:pt>
                <c:pt idx="474">
                  <c:v>44.8</c:v>
                </c:pt>
                <c:pt idx="475">
                  <c:v>44.8</c:v>
                </c:pt>
                <c:pt idx="476">
                  <c:v>44.8</c:v>
                </c:pt>
                <c:pt idx="477">
                  <c:v>44.8</c:v>
                </c:pt>
                <c:pt idx="478">
                  <c:v>44.6</c:v>
                </c:pt>
                <c:pt idx="479">
                  <c:v>44.6</c:v>
                </c:pt>
                <c:pt idx="480">
                  <c:v>44.4</c:v>
                </c:pt>
                <c:pt idx="481">
                  <c:v>44.4</c:v>
                </c:pt>
                <c:pt idx="482">
                  <c:v>44.4</c:v>
                </c:pt>
                <c:pt idx="483">
                  <c:v>44.2</c:v>
                </c:pt>
                <c:pt idx="484">
                  <c:v>44.2</c:v>
                </c:pt>
                <c:pt idx="485">
                  <c:v>44.1</c:v>
                </c:pt>
                <c:pt idx="486">
                  <c:v>44.1</c:v>
                </c:pt>
                <c:pt idx="487">
                  <c:v>44.1</c:v>
                </c:pt>
                <c:pt idx="488">
                  <c:v>44.1</c:v>
                </c:pt>
                <c:pt idx="489">
                  <c:v>44.1</c:v>
                </c:pt>
                <c:pt idx="490">
                  <c:v>44.1</c:v>
                </c:pt>
                <c:pt idx="491">
                  <c:v>44.1</c:v>
                </c:pt>
                <c:pt idx="492">
                  <c:v>44.1</c:v>
                </c:pt>
                <c:pt idx="493">
                  <c:v>44.1</c:v>
                </c:pt>
                <c:pt idx="494">
                  <c:v>44.1</c:v>
                </c:pt>
                <c:pt idx="495">
                  <c:v>44.1</c:v>
                </c:pt>
                <c:pt idx="496">
                  <c:v>44.1</c:v>
                </c:pt>
                <c:pt idx="497">
                  <c:v>44.1</c:v>
                </c:pt>
                <c:pt idx="498">
                  <c:v>44.1</c:v>
                </c:pt>
                <c:pt idx="499">
                  <c:v>44.1</c:v>
                </c:pt>
                <c:pt idx="500">
                  <c:v>44.1</c:v>
                </c:pt>
                <c:pt idx="501">
                  <c:v>44.1</c:v>
                </c:pt>
                <c:pt idx="502">
                  <c:v>44.1</c:v>
                </c:pt>
                <c:pt idx="503">
                  <c:v>44.1</c:v>
                </c:pt>
                <c:pt idx="504">
                  <c:v>44.1</c:v>
                </c:pt>
                <c:pt idx="505">
                  <c:v>44.1</c:v>
                </c:pt>
                <c:pt idx="506">
                  <c:v>44.1</c:v>
                </c:pt>
                <c:pt idx="507">
                  <c:v>44.1</c:v>
                </c:pt>
                <c:pt idx="508">
                  <c:v>44.1</c:v>
                </c:pt>
                <c:pt idx="509">
                  <c:v>44.1</c:v>
                </c:pt>
                <c:pt idx="510">
                  <c:v>44.1</c:v>
                </c:pt>
                <c:pt idx="511">
                  <c:v>44.1</c:v>
                </c:pt>
                <c:pt idx="512">
                  <c:v>44.1</c:v>
                </c:pt>
                <c:pt idx="513">
                  <c:v>44.1</c:v>
                </c:pt>
                <c:pt idx="514">
                  <c:v>44.1</c:v>
                </c:pt>
                <c:pt idx="515">
                  <c:v>44.1</c:v>
                </c:pt>
                <c:pt idx="516">
                  <c:v>44.1</c:v>
                </c:pt>
                <c:pt idx="517">
                  <c:v>44.1</c:v>
                </c:pt>
                <c:pt idx="518">
                  <c:v>44.1</c:v>
                </c:pt>
                <c:pt idx="519">
                  <c:v>44.1</c:v>
                </c:pt>
                <c:pt idx="520">
                  <c:v>44.1</c:v>
                </c:pt>
                <c:pt idx="521">
                  <c:v>44.1</c:v>
                </c:pt>
                <c:pt idx="522">
                  <c:v>44.1</c:v>
                </c:pt>
                <c:pt idx="523">
                  <c:v>44.1</c:v>
                </c:pt>
                <c:pt idx="524">
                  <c:v>44.1</c:v>
                </c:pt>
                <c:pt idx="525">
                  <c:v>44.1</c:v>
                </c:pt>
                <c:pt idx="526">
                  <c:v>44.1</c:v>
                </c:pt>
                <c:pt idx="527">
                  <c:v>44.1</c:v>
                </c:pt>
                <c:pt idx="528">
                  <c:v>44.1</c:v>
                </c:pt>
                <c:pt idx="529">
                  <c:v>44.1</c:v>
                </c:pt>
                <c:pt idx="530">
                  <c:v>44.1</c:v>
                </c:pt>
                <c:pt idx="531">
                  <c:v>44.1</c:v>
                </c:pt>
                <c:pt idx="532">
                  <c:v>44.1</c:v>
                </c:pt>
                <c:pt idx="533">
                  <c:v>44.1</c:v>
                </c:pt>
                <c:pt idx="534">
                  <c:v>44.1</c:v>
                </c:pt>
                <c:pt idx="535">
                  <c:v>44.1</c:v>
                </c:pt>
                <c:pt idx="536">
                  <c:v>44.1</c:v>
                </c:pt>
                <c:pt idx="537">
                  <c:v>44.1</c:v>
                </c:pt>
                <c:pt idx="538">
                  <c:v>44.1</c:v>
                </c:pt>
                <c:pt idx="539">
                  <c:v>44.1</c:v>
                </c:pt>
                <c:pt idx="540">
                  <c:v>44.1</c:v>
                </c:pt>
                <c:pt idx="541">
                  <c:v>44.1</c:v>
                </c:pt>
                <c:pt idx="542">
                  <c:v>44.1</c:v>
                </c:pt>
                <c:pt idx="543">
                  <c:v>44.1</c:v>
                </c:pt>
                <c:pt idx="544">
                  <c:v>44.1</c:v>
                </c:pt>
                <c:pt idx="545">
                  <c:v>44.1</c:v>
                </c:pt>
                <c:pt idx="546">
                  <c:v>44.1</c:v>
                </c:pt>
                <c:pt idx="547">
                  <c:v>44.1</c:v>
                </c:pt>
                <c:pt idx="548">
                  <c:v>44.1</c:v>
                </c:pt>
                <c:pt idx="549">
                  <c:v>44.1</c:v>
                </c:pt>
                <c:pt idx="550">
                  <c:v>44.1</c:v>
                </c:pt>
                <c:pt idx="551">
                  <c:v>44.1</c:v>
                </c:pt>
                <c:pt idx="552">
                  <c:v>44.1</c:v>
                </c:pt>
                <c:pt idx="553">
                  <c:v>44.1</c:v>
                </c:pt>
                <c:pt idx="554">
                  <c:v>44.1</c:v>
                </c:pt>
                <c:pt idx="555">
                  <c:v>44.1</c:v>
                </c:pt>
                <c:pt idx="556">
                  <c:v>44.1</c:v>
                </c:pt>
                <c:pt idx="557">
                  <c:v>44.1</c:v>
                </c:pt>
                <c:pt idx="558">
                  <c:v>44.1</c:v>
                </c:pt>
                <c:pt idx="559">
                  <c:v>44.1</c:v>
                </c:pt>
                <c:pt idx="560">
                  <c:v>44.1</c:v>
                </c:pt>
                <c:pt idx="561">
                  <c:v>44.1</c:v>
                </c:pt>
                <c:pt idx="562">
                  <c:v>44.1</c:v>
                </c:pt>
                <c:pt idx="563">
                  <c:v>44.1</c:v>
                </c:pt>
                <c:pt idx="564">
                  <c:v>44.1</c:v>
                </c:pt>
                <c:pt idx="565">
                  <c:v>44.1</c:v>
                </c:pt>
                <c:pt idx="566">
                  <c:v>44.1</c:v>
                </c:pt>
                <c:pt idx="567">
                  <c:v>44.1</c:v>
                </c:pt>
                <c:pt idx="568">
                  <c:v>44.1</c:v>
                </c:pt>
                <c:pt idx="569">
                  <c:v>44.1</c:v>
                </c:pt>
                <c:pt idx="570">
                  <c:v>44.1</c:v>
                </c:pt>
                <c:pt idx="571">
                  <c:v>44.1</c:v>
                </c:pt>
                <c:pt idx="572">
                  <c:v>44.1</c:v>
                </c:pt>
                <c:pt idx="573">
                  <c:v>44.1</c:v>
                </c:pt>
                <c:pt idx="574">
                  <c:v>44.1</c:v>
                </c:pt>
                <c:pt idx="575">
                  <c:v>44.1</c:v>
                </c:pt>
                <c:pt idx="576">
                  <c:v>44.1</c:v>
                </c:pt>
                <c:pt idx="577">
                  <c:v>44.1</c:v>
                </c:pt>
                <c:pt idx="578">
                  <c:v>44.1</c:v>
                </c:pt>
                <c:pt idx="579">
                  <c:v>44.1</c:v>
                </c:pt>
                <c:pt idx="580">
                  <c:v>44.1</c:v>
                </c:pt>
                <c:pt idx="581">
                  <c:v>44.1</c:v>
                </c:pt>
                <c:pt idx="582">
                  <c:v>44.1</c:v>
                </c:pt>
                <c:pt idx="583">
                  <c:v>44.1</c:v>
                </c:pt>
                <c:pt idx="584">
                  <c:v>44.1</c:v>
                </c:pt>
                <c:pt idx="585">
                  <c:v>44.1</c:v>
                </c:pt>
                <c:pt idx="586">
                  <c:v>44.1</c:v>
                </c:pt>
                <c:pt idx="587">
                  <c:v>44.1</c:v>
                </c:pt>
                <c:pt idx="588">
                  <c:v>44.1</c:v>
                </c:pt>
                <c:pt idx="589">
                  <c:v>44.1</c:v>
                </c:pt>
                <c:pt idx="590">
                  <c:v>44.1</c:v>
                </c:pt>
                <c:pt idx="591">
                  <c:v>44.1</c:v>
                </c:pt>
                <c:pt idx="592">
                  <c:v>44.1</c:v>
                </c:pt>
                <c:pt idx="593">
                  <c:v>44.1</c:v>
                </c:pt>
                <c:pt idx="594">
                  <c:v>44.1</c:v>
                </c:pt>
                <c:pt idx="595">
                  <c:v>44.1</c:v>
                </c:pt>
                <c:pt idx="596">
                  <c:v>44.1</c:v>
                </c:pt>
                <c:pt idx="597">
                  <c:v>44.1</c:v>
                </c:pt>
                <c:pt idx="598">
                  <c:v>44.1</c:v>
                </c:pt>
                <c:pt idx="599">
                  <c:v>44.1</c:v>
                </c:pt>
                <c:pt idx="600">
                  <c:v>44.1</c:v>
                </c:pt>
                <c:pt idx="601">
                  <c:v>44.1</c:v>
                </c:pt>
                <c:pt idx="602">
                  <c:v>44.1</c:v>
                </c:pt>
                <c:pt idx="603">
                  <c:v>44.1</c:v>
                </c:pt>
                <c:pt idx="604">
                  <c:v>44.1</c:v>
                </c:pt>
                <c:pt idx="605">
                  <c:v>44.1</c:v>
                </c:pt>
                <c:pt idx="606">
                  <c:v>44.1</c:v>
                </c:pt>
                <c:pt idx="607">
                  <c:v>44.1</c:v>
                </c:pt>
                <c:pt idx="608">
                  <c:v>44.1</c:v>
                </c:pt>
                <c:pt idx="609">
                  <c:v>44.1</c:v>
                </c:pt>
                <c:pt idx="610">
                  <c:v>44.1</c:v>
                </c:pt>
                <c:pt idx="611">
                  <c:v>44.1</c:v>
                </c:pt>
                <c:pt idx="612">
                  <c:v>44.1</c:v>
                </c:pt>
                <c:pt idx="613">
                  <c:v>44.1</c:v>
                </c:pt>
                <c:pt idx="614">
                  <c:v>44.1</c:v>
                </c:pt>
                <c:pt idx="615">
                  <c:v>44.1</c:v>
                </c:pt>
                <c:pt idx="616">
                  <c:v>44.1</c:v>
                </c:pt>
                <c:pt idx="617">
                  <c:v>44.1</c:v>
                </c:pt>
                <c:pt idx="618">
                  <c:v>44.1</c:v>
                </c:pt>
                <c:pt idx="619">
                  <c:v>44.1</c:v>
                </c:pt>
                <c:pt idx="620">
                  <c:v>44.1</c:v>
                </c:pt>
                <c:pt idx="621">
                  <c:v>44.1</c:v>
                </c:pt>
                <c:pt idx="622">
                  <c:v>43.9</c:v>
                </c:pt>
                <c:pt idx="623">
                  <c:v>43.9</c:v>
                </c:pt>
                <c:pt idx="624">
                  <c:v>43.7</c:v>
                </c:pt>
                <c:pt idx="625">
                  <c:v>43.7</c:v>
                </c:pt>
                <c:pt idx="626">
                  <c:v>43.7</c:v>
                </c:pt>
                <c:pt idx="627">
                  <c:v>43.7</c:v>
                </c:pt>
                <c:pt idx="628">
                  <c:v>43.7</c:v>
                </c:pt>
                <c:pt idx="629">
                  <c:v>43.3</c:v>
                </c:pt>
                <c:pt idx="630">
                  <c:v>43.3</c:v>
                </c:pt>
                <c:pt idx="631">
                  <c:v>43.3</c:v>
                </c:pt>
                <c:pt idx="632">
                  <c:v>43.3</c:v>
                </c:pt>
                <c:pt idx="633">
                  <c:v>43.3</c:v>
                </c:pt>
                <c:pt idx="634">
                  <c:v>43.3</c:v>
                </c:pt>
                <c:pt idx="635">
                  <c:v>43.3</c:v>
                </c:pt>
                <c:pt idx="636">
                  <c:v>43.3</c:v>
                </c:pt>
                <c:pt idx="637">
                  <c:v>43.3</c:v>
                </c:pt>
                <c:pt idx="638">
                  <c:v>43.3</c:v>
                </c:pt>
                <c:pt idx="639">
                  <c:v>43</c:v>
                </c:pt>
                <c:pt idx="640">
                  <c:v>43</c:v>
                </c:pt>
                <c:pt idx="641">
                  <c:v>43</c:v>
                </c:pt>
                <c:pt idx="642">
                  <c:v>43</c:v>
                </c:pt>
                <c:pt idx="643">
                  <c:v>43</c:v>
                </c:pt>
                <c:pt idx="644">
                  <c:v>43</c:v>
                </c:pt>
                <c:pt idx="645">
                  <c:v>43</c:v>
                </c:pt>
                <c:pt idx="646">
                  <c:v>43</c:v>
                </c:pt>
                <c:pt idx="647">
                  <c:v>43</c:v>
                </c:pt>
                <c:pt idx="648">
                  <c:v>43</c:v>
                </c:pt>
                <c:pt idx="649">
                  <c:v>43</c:v>
                </c:pt>
                <c:pt idx="650">
                  <c:v>43</c:v>
                </c:pt>
                <c:pt idx="651">
                  <c:v>43</c:v>
                </c:pt>
                <c:pt idx="652">
                  <c:v>43</c:v>
                </c:pt>
                <c:pt idx="653">
                  <c:v>43</c:v>
                </c:pt>
                <c:pt idx="654">
                  <c:v>43</c:v>
                </c:pt>
                <c:pt idx="655">
                  <c:v>43</c:v>
                </c:pt>
                <c:pt idx="656">
                  <c:v>43</c:v>
                </c:pt>
                <c:pt idx="657">
                  <c:v>43</c:v>
                </c:pt>
                <c:pt idx="658">
                  <c:v>43</c:v>
                </c:pt>
                <c:pt idx="659">
                  <c:v>43</c:v>
                </c:pt>
                <c:pt idx="660">
                  <c:v>43</c:v>
                </c:pt>
                <c:pt idx="661">
                  <c:v>43</c:v>
                </c:pt>
                <c:pt idx="662">
                  <c:v>43</c:v>
                </c:pt>
                <c:pt idx="663">
                  <c:v>43</c:v>
                </c:pt>
                <c:pt idx="664">
                  <c:v>43</c:v>
                </c:pt>
                <c:pt idx="665">
                  <c:v>43</c:v>
                </c:pt>
                <c:pt idx="666">
                  <c:v>43</c:v>
                </c:pt>
                <c:pt idx="667">
                  <c:v>43</c:v>
                </c:pt>
                <c:pt idx="668">
                  <c:v>43</c:v>
                </c:pt>
                <c:pt idx="669">
                  <c:v>43</c:v>
                </c:pt>
                <c:pt idx="670">
                  <c:v>43</c:v>
                </c:pt>
                <c:pt idx="671">
                  <c:v>43</c:v>
                </c:pt>
                <c:pt idx="672">
                  <c:v>43</c:v>
                </c:pt>
                <c:pt idx="673">
                  <c:v>43</c:v>
                </c:pt>
                <c:pt idx="674">
                  <c:v>43</c:v>
                </c:pt>
                <c:pt idx="675">
                  <c:v>43</c:v>
                </c:pt>
                <c:pt idx="676">
                  <c:v>43</c:v>
                </c:pt>
                <c:pt idx="677">
                  <c:v>43</c:v>
                </c:pt>
                <c:pt idx="678">
                  <c:v>43</c:v>
                </c:pt>
                <c:pt idx="679">
                  <c:v>43</c:v>
                </c:pt>
                <c:pt idx="680">
                  <c:v>43</c:v>
                </c:pt>
                <c:pt idx="681">
                  <c:v>43</c:v>
                </c:pt>
                <c:pt idx="682">
                  <c:v>43</c:v>
                </c:pt>
                <c:pt idx="683">
                  <c:v>43</c:v>
                </c:pt>
                <c:pt idx="684">
                  <c:v>43</c:v>
                </c:pt>
                <c:pt idx="685">
                  <c:v>43</c:v>
                </c:pt>
                <c:pt idx="686">
                  <c:v>43</c:v>
                </c:pt>
                <c:pt idx="687">
                  <c:v>43</c:v>
                </c:pt>
                <c:pt idx="688">
                  <c:v>43</c:v>
                </c:pt>
                <c:pt idx="689">
                  <c:v>43</c:v>
                </c:pt>
                <c:pt idx="690">
                  <c:v>43</c:v>
                </c:pt>
                <c:pt idx="691">
                  <c:v>43</c:v>
                </c:pt>
                <c:pt idx="692">
                  <c:v>43</c:v>
                </c:pt>
                <c:pt idx="693">
                  <c:v>43</c:v>
                </c:pt>
                <c:pt idx="694">
                  <c:v>43</c:v>
                </c:pt>
                <c:pt idx="695">
                  <c:v>43</c:v>
                </c:pt>
                <c:pt idx="696">
                  <c:v>43</c:v>
                </c:pt>
                <c:pt idx="697">
                  <c:v>43</c:v>
                </c:pt>
                <c:pt idx="698">
                  <c:v>43</c:v>
                </c:pt>
                <c:pt idx="699">
                  <c:v>43</c:v>
                </c:pt>
                <c:pt idx="700">
                  <c:v>43</c:v>
                </c:pt>
                <c:pt idx="701">
                  <c:v>43</c:v>
                </c:pt>
                <c:pt idx="702">
                  <c:v>43</c:v>
                </c:pt>
                <c:pt idx="703">
                  <c:v>43</c:v>
                </c:pt>
                <c:pt idx="704">
                  <c:v>43</c:v>
                </c:pt>
                <c:pt idx="705">
                  <c:v>43</c:v>
                </c:pt>
                <c:pt idx="706">
                  <c:v>43</c:v>
                </c:pt>
                <c:pt idx="707">
                  <c:v>43</c:v>
                </c:pt>
                <c:pt idx="708">
                  <c:v>43</c:v>
                </c:pt>
                <c:pt idx="709">
                  <c:v>43</c:v>
                </c:pt>
                <c:pt idx="710">
                  <c:v>43</c:v>
                </c:pt>
                <c:pt idx="711">
                  <c:v>43</c:v>
                </c:pt>
                <c:pt idx="712">
                  <c:v>43</c:v>
                </c:pt>
                <c:pt idx="713">
                  <c:v>43</c:v>
                </c:pt>
                <c:pt idx="714">
                  <c:v>43</c:v>
                </c:pt>
                <c:pt idx="715">
                  <c:v>43</c:v>
                </c:pt>
                <c:pt idx="716">
                  <c:v>43</c:v>
                </c:pt>
                <c:pt idx="717">
                  <c:v>43</c:v>
                </c:pt>
                <c:pt idx="718">
                  <c:v>43</c:v>
                </c:pt>
                <c:pt idx="719">
                  <c:v>43</c:v>
                </c:pt>
                <c:pt idx="720">
                  <c:v>43</c:v>
                </c:pt>
                <c:pt idx="721">
                  <c:v>43</c:v>
                </c:pt>
                <c:pt idx="722">
                  <c:v>43</c:v>
                </c:pt>
                <c:pt idx="723">
                  <c:v>43</c:v>
                </c:pt>
                <c:pt idx="724">
                  <c:v>43</c:v>
                </c:pt>
                <c:pt idx="725">
                  <c:v>43</c:v>
                </c:pt>
                <c:pt idx="726">
                  <c:v>43</c:v>
                </c:pt>
                <c:pt idx="727">
                  <c:v>43</c:v>
                </c:pt>
                <c:pt idx="728">
                  <c:v>43</c:v>
                </c:pt>
                <c:pt idx="729">
                  <c:v>43</c:v>
                </c:pt>
                <c:pt idx="730">
                  <c:v>42.8</c:v>
                </c:pt>
                <c:pt idx="731">
                  <c:v>42.8</c:v>
                </c:pt>
                <c:pt idx="732">
                  <c:v>42.8</c:v>
                </c:pt>
                <c:pt idx="733">
                  <c:v>42.6</c:v>
                </c:pt>
                <c:pt idx="734">
                  <c:v>42.6</c:v>
                </c:pt>
                <c:pt idx="735">
                  <c:v>42.6</c:v>
                </c:pt>
                <c:pt idx="736">
                  <c:v>42.6</c:v>
                </c:pt>
                <c:pt idx="737">
                  <c:v>42.6</c:v>
                </c:pt>
                <c:pt idx="738">
                  <c:v>42.6</c:v>
                </c:pt>
                <c:pt idx="739">
                  <c:v>42.6</c:v>
                </c:pt>
                <c:pt idx="740">
                  <c:v>42.4</c:v>
                </c:pt>
                <c:pt idx="741">
                  <c:v>42.4</c:v>
                </c:pt>
                <c:pt idx="742">
                  <c:v>42.4</c:v>
                </c:pt>
                <c:pt idx="743">
                  <c:v>42.4</c:v>
                </c:pt>
                <c:pt idx="744">
                  <c:v>42.3</c:v>
                </c:pt>
                <c:pt idx="745">
                  <c:v>42.3</c:v>
                </c:pt>
                <c:pt idx="746">
                  <c:v>42.3</c:v>
                </c:pt>
                <c:pt idx="747">
                  <c:v>42.3</c:v>
                </c:pt>
                <c:pt idx="748">
                  <c:v>42.3</c:v>
                </c:pt>
                <c:pt idx="749">
                  <c:v>42.1</c:v>
                </c:pt>
                <c:pt idx="750">
                  <c:v>42.1</c:v>
                </c:pt>
                <c:pt idx="751">
                  <c:v>42.1</c:v>
                </c:pt>
                <c:pt idx="752">
                  <c:v>42.1</c:v>
                </c:pt>
                <c:pt idx="753">
                  <c:v>42.1</c:v>
                </c:pt>
                <c:pt idx="754">
                  <c:v>42.1</c:v>
                </c:pt>
                <c:pt idx="755">
                  <c:v>42.1</c:v>
                </c:pt>
                <c:pt idx="756">
                  <c:v>42.1</c:v>
                </c:pt>
                <c:pt idx="757">
                  <c:v>42.1</c:v>
                </c:pt>
                <c:pt idx="758">
                  <c:v>42.1</c:v>
                </c:pt>
                <c:pt idx="759">
                  <c:v>42.1</c:v>
                </c:pt>
                <c:pt idx="760">
                  <c:v>42.1</c:v>
                </c:pt>
                <c:pt idx="761">
                  <c:v>42.1</c:v>
                </c:pt>
                <c:pt idx="762">
                  <c:v>42.1</c:v>
                </c:pt>
                <c:pt idx="763">
                  <c:v>42.1</c:v>
                </c:pt>
                <c:pt idx="764">
                  <c:v>42.1</c:v>
                </c:pt>
                <c:pt idx="765">
                  <c:v>42.1</c:v>
                </c:pt>
                <c:pt idx="766">
                  <c:v>42.1</c:v>
                </c:pt>
                <c:pt idx="767">
                  <c:v>42.1</c:v>
                </c:pt>
                <c:pt idx="768">
                  <c:v>42.1</c:v>
                </c:pt>
                <c:pt idx="769">
                  <c:v>42.1</c:v>
                </c:pt>
                <c:pt idx="770">
                  <c:v>42.1</c:v>
                </c:pt>
                <c:pt idx="771">
                  <c:v>42.1</c:v>
                </c:pt>
                <c:pt idx="772">
                  <c:v>42.1</c:v>
                </c:pt>
                <c:pt idx="773">
                  <c:v>42.1</c:v>
                </c:pt>
                <c:pt idx="774">
                  <c:v>42.1</c:v>
                </c:pt>
                <c:pt idx="775">
                  <c:v>42.1</c:v>
                </c:pt>
                <c:pt idx="776">
                  <c:v>42.1</c:v>
                </c:pt>
                <c:pt idx="777">
                  <c:v>42.1</c:v>
                </c:pt>
                <c:pt idx="778">
                  <c:v>42.1</c:v>
                </c:pt>
                <c:pt idx="779">
                  <c:v>42.1</c:v>
                </c:pt>
                <c:pt idx="780">
                  <c:v>42.1</c:v>
                </c:pt>
                <c:pt idx="781">
                  <c:v>42.1</c:v>
                </c:pt>
                <c:pt idx="782">
                  <c:v>42.1</c:v>
                </c:pt>
                <c:pt idx="783">
                  <c:v>42.1</c:v>
                </c:pt>
                <c:pt idx="784">
                  <c:v>42.1</c:v>
                </c:pt>
                <c:pt idx="785">
                  <c:v>42.1</c:v>
                </c:pt>
                <c:pt idx="786">
                  <c:v>42.1</c:v>
                </c:pt>
                <c:pt idx="787">
                  <c:v>42.1</c:v>
                </c:pt>
                <c:pt idx="788">
                  <c:v>42.1</c:v>
                </c:pt>
                <c:pt idx="789">
                  <c:v>42.1</c:v>
                </c:pt>
                <c:pt idx="790">
                  <c:v>42.1</c:v>
                </c:pt>
                <c:pt idx="791">
                  <c:v>42.1</c:v>
                </c:pt>
                <c:pt idx="792">
                  <c:v>42.1</c:v>
                </c:pt>
                <c:pt idx="793">
                  <c:v>42.1</c:v>
                </c:pt>
                <c:pt idx="794">
                  <c:v>42.1</c:v>
                </c:pt>
                <c:pt idx="795">
                  <c:v>42.1</c:v>
                </c:pt>
                <c:pt idx="796">
                  <c:v>42.1</c:v>
                </c:pt>
                <c:pt idx="797">
                  <c:v>42.1</c:v>
                </c:pt>
                <c:pt idx="798">
                  <c:v>42.1</c:v>
                </c:pt>
                <c:pt idx="799">
                  <c:v>42.1</c:v>
                </c:pt>
                <c:pt idx="800">
                  <c:v>42.1</c:v>
                </c:pt>
                <c:pt idx="801">
                  <c:v>42.1</c:v>
                </c:pt>
                <c:pt idx="802">
                  <c:v>42.1</c:v>
                </c:pt>
                <c:pt idx="803">
                  <c:v>42.1</c:v>
                </c:pt>
                <c:pt idx="804">
                  <c:v>42.1</c:v>
                </c:pt>
                <c:pt idx="805">
                  <c:v>42.1</c:v>
                </c:pt>
                <c:pt idx="806">
                  <c:v>42.1</c:v>
                </c:pt>
                <c:pt idx="807">
                  <c:v>42.1</c:v>
                </c:pt>
                <c:pt idx="808">
                  <c:v>42.1</c:v>
                </c:pt>
                <c:pt idx="809">
                  <c:v>42.1</c:v>
                </c:pt>
                <c:pt idx="810">
                  <c:v>42.1</c:v>
                </c:pt>
                <c:pt idx="811">
                  <c:v>42.1</c:v>
                </c:pt>
                <c:pt idx="812">
                  <c:v>42.1</c:v>
                </c:pt>
                <c:pt idx="813">
                  <c:v>42.1</c:v>
                </c:pt>
                <c:pt idx="814">
                  <c:v>42.1</c:v>
                </c:pt>
                <c:pt idx="815">
                  <c:v>42.1</c:v>
                </c:pt>
                <c:pt idx="816">
                  <c:v>42.1</c:v>
                </c:pt>
                <c:pt idx="817">
                  <c:v>42.1</c:v>
                </c:pt>
                <c:pt idx="818">
                  <c:v>42.1</c:v>
                </c:pt>
                <c:pt idx="819">
                  <c:v>42.1</c:v>
                </c:pt>
                <c:pt idx="820">
                  <c:v>42.1</c:v>
                </c:pt>
                <c:pt idx="821">
                  <c:v>42.1</c:v>
                </c:pt>
                <c:pt idx="822">
                  <c:v>42.1</c:v>
                </c:pt>
                <c:pt idx="823">
                  <c:v>42.1</c:v>
                </c:pt>
                <c:pt idx="824">
                  <c:v>42.1</c:v>
                </c:pt>
                <c:pt idx="825">
                  <c:v>42.1</c:v>
                </c:pt>
                <c:pt idx="826">
                  <c:v>42.1</c:v>
                </c:pt>
                <c:pt idx="827">
                  <c:v>42.1</c:v>
                </c:pt>
                <c:pt idx="828">
                  <c:v>42.1</c:v>
                </c:pt>
                <c:pt idx="829">
                  <c:v>42.1</c:v>
                </c:pt>
                <c:pt idx="830">
                  <c:v>42.1</c:v>
                </c:pt>
                <c:pt idx="831">
                  <c:v>42.1</c:v>
                </c:pt>
                <c:pt idx="832">
                  <c:v>42.1</c:v>
                </c:pt>
                <c:pt idx="833">
                  <c:v>42.1</c:v>
                </c:pt>
                <c:pt idx="834">
                  <c:v>42.1</c:v>
                </c:pt>
                <c:pt idx="835">
                  <c:v>42.1</c:v>
                </c:pt>
                <c:pt idx="836">
                  <c:v>42.1</c:v>
                </c:pt>
                <c:pt idx="837">
                  <c:v>42.1</c:v>
                </c:pt>
                <c:pt idx="838">
                  <c:v>42.1</c:v>
                </c:pt>
                <c:pt idx="839">
                  <c:v>42.1</c:v>
                </c:pt>
                <c:pt idx="840">
                  <c:v>42.1</c:v>
                </c:pt>
                <c:pt idx="841">
                  <c:v>42.1</c:v>
                </c:pt>
                <c:pt idx="842">
                  <c:v>42.1</c:v>
                </c:pt>
                <c:pt idx="843">
                  <c:v>42.1</c:v>
                </c:pt>
                <c:pt idx="844">
                  <c:v>42.1</c:v>
                </c:pt>
                <c:pt idx="845">
                  <c:v>42.1</c:v>
                </c:pt>
                <c:pt idx="846">
                  <c:v>42.1</c:v>
                </c:pt>
                <c:pt idx="847">
                  <c:v>42.1</c:v>
                </c:pt>
                <c:pt idx="848">
                  <c:v>42.1</c:v>
                </c:pt>
                <c:pt idx="849">
                  <c:v>42.1</c:v>
                </c:pt>
                <c:pt idx="850">
                  <c:v>42.1</c:v>
                </c:pt>
                <c:pt idx="851">
                  <c:v>42.1</c:v>
                </c:pt>
                <c:pt idx="852">
                  <c:v>41.9</c:v>
                </c:pt>
                <c:pt idx="853">
                  <c:v>41.9</c:v>
                </c:pt>
                <c:pt idx="854">
                  <c:v>41.7</c:v>
                </c:pt>
                <c:pt idx="855">
                  <c:v>41.7</c:v>
                </c:pt>
                <c:pt idx="856">
                  <c:v>41.7</c:v>
                </c:pt>
                <c:pt idx="857">
                  <c:v>41.7</c:v>
                </c:pt>
                <c:pt idx="858">
                  <c:v>41.7</c:v>
                </c:pt>
                <c:pt idx="859">
                  <c:v>41.7</c:v>
                </c:pt>
                <c:pt idx="860">
                  <c:v>41.5</c:v>
                </c:pt>
                <c:pt idx="861">
                  <c:v>41.4</c:v>
                </c:pt>
                <c:pt idx="862">
                  <c:v>41.4</c:v>
                </c:pt>
                <c:pt idx="863">
                  <c:v>41.4</c:v>
                </c:pt>
                <c:pt idx="864">
                  <c:v>41.4</c:v>
                </c:pt>
                <c:pt idx="865">
                  <c:v>41.4</c:v>
                </c:pt>
                <c:pt idx="866">
                  <c:v>41.4</c:v>
                </c:pt>
                <c:pt idx="867">
                  <c:v>41.4</c:v>
                </c:pt>
                <c:pt idx="868">
                  <c:v>41.4</c:v>
                </c:pt>
                <c:pt idx="869">
                  <c:v>41.4</c:v>
                </c:pt>
                <c:pt idx="870">
                  <c:v>41.4</c:v>
                </c:pt>
                <c:pt idx="871">
                  <c:v>41</c:v>
                </c:pt>
                <c:pt idx="872">
                  <c:v>41</c:v>
                </c:pt>
                <c:pt idx="873">
                  <c:v>41</c:v>
                </c:pt>
                <c:pt idx="874">
                  <c:v>41</c:v>
                </c:pt>
                <c:pt idx="875">
                  <c:v>41</c:v>
                </c:pt>
                <c:pt idx="876">
                  <c:v>41</c:v>
                </c:pt>
                <c:pt idx="877">
                  <c:v>41</c:v>
                </c:pt>
                <c:pt idx="878">
                  <c:v>41</c:v>
                </c:pt>
                <c:pt idx="879">
                  <c:v>41</c:v>
                </c:pt>
                <c:pt idx="880">
                  <c:v>41</c:v>
                </c:pt>
                <c:pt idx="881">
                  <c:v>41</c:v>
                </c:pt>
                <c:pt idx="882">
                  <c:v>41</c:v>
                </c:pt>
                <c:pt idx="883">
                  <c:v>41</c:v>
                </c:pt>
                <c:pt idx="884">
                  <c:v>41</c:v>
                </c:pt>
                <c:pt idx="885">
                  <c:v>41</c:v>
                </c:pt>
                <c:pt idx="886">
                  <c:v>41</c:v>
                </c:pt>
                <c:pt idx="887">
                  <c:v>41</c:v>
                </c:pt>
                <c:pt idx="888">
                  <c:v>41</c:v>
                </c:pt>
                <c:pt idx="889">
                  <c:v>41</c:v>
                </c:pt>
                <c:pt idx="890">
                  <c:v>41</c:v>
                </c:pt>
                <c:pt idx="891">
                  <c:v>41</c:v>
                </c:pt>
                <c:pt idx="892">
                  <c:v>41</c:v>
                </c:pt>
                <c:pt idx="893">
                  <c:v>41</c:v>
                </c:pt>
                <c:pt idx="894">
                  <c:v>41</c:v>
                </c:pt>
                <c:pt idx="895">
                  <c:v>41</c:v>
                </c:pt>
                <c:pt idx="896">
                  <c:v>41</c:v>
                </c:pt>
                <c:pt idx="897">
                  <c:v>41</c:v>
                </c:pt>
                <c:pt idx="898">
                  <c:v>41</c:v>
                </c:pt>
                <c:pt idx="899">
                  <c:v>41</c:v>
                </c:pt>
                <c:pt idx="900">
                  <c:v>41</c:v>
                </c:pt>
                <c:pt idx="901">
                  <c:v>41</c:v>
                </c:pt>
                <c:pt idx="902">
                  <c:v>41</c:v>
                </c:pt>
                <c:pt idx="903">
                  <c:v>41</c:v>
                </c:pt>
                <c:pt idx="904">
                  <c:v>41</c:v>
                </c:pt>
                <c:pt idx="905">
                  <c:v>41</c:v>
                </c:pt>
                <c:pt idx="906">
                  <c:v>41</c:v>
                </c:pt>
                <c:pt idx="907">
                  <c:v>41</c:v>
                </c:pt>
                <c:pt idx="908">
                  <c:v>41</c:v>
                </c:pt>
                <c:pt idx="909">
                  <c:v>41</c:v>
                </c:pt>
                <c:pt idx="910">
                  <c:v>41</c:v>
                </c:pt>
                <c:pt idx="911">
                  <c:v>41</c:v>
                </c:pt>
                <c:pt idx="912">
                  <c:v>41</c:v>
                </c:pt>
                <c:pt idx="913">
                  <c:v>41</c:v>
                </c:pt>
                <c:pt idx="914">
                  <c:v>41</c:v>
                </c:pt>
                <c:pt idx="915">
                  <c:v>41</c:v>
                </c:pt>
                <c:pt idx="916">
                  <c:v>41</c:v>
                </c:pt>
                <c:pt idx="917">
                  <c:v>41</c:v>
                </c:pt>
                <c:pt idx="918">
                  <c:v>41</c:v>
                </c:pt>
                <c:pt idx="919">
                  <c:v>41</c:v>
                </c:pt>
                <c:pt idx="920">
                  <c:v>41</c:v>
                </c:pt>
                <c:pt idx="921">
                  <c:v>41</c:v>
                </c:pt>
                <c:pt idx="922">
                  <c:v>41</c:v>
                </c:pt>
                <c:pt idx="923">
                  <c:v>41</c:v>
                </c:pt>
                <c:pt idx="924">
                  <c:v>41</c:v>
                </c:pt>
                <c:pt idx="925">
                  <c:v>41</c:v>
                </c:pt>
                <c:pt idx="926">
                  <c:v>41</c:v>
                </c:pt>
                <c:pt idx="927">
                  <c:v>41</c:v>
                </c:pt>
                <c:pt idx="928">
                  <c:v>41</c:v>
                </c:pt>
                <c:pt idx="929">
                  <c:v>41</c:v>
                </c:pt>
                <c:pt idx="930">
                  <c:v>41</c:v>
                </c:pt>
                <c:pt idx="931">
                  <c:v>41</c:v>
                </c:pt>
                <c:pt idx="932">
                  <c:v>41</c:v>
                </c:pt>
                <c:pt idx="933">
                  <c:v>41</c:v>
                </c:pt>
                <c:pt idx="934">
                  <c:v>41</c:v>
                </c:pt>
                <c:pt idx="935">
                  <c:v>41</c:v>
                </c:pt>
                <c:pt idx="936">
                  <c:v>41</c:v>
                </c:pt>
                <c:pt idx="937">
                  <c:v>41</c:v>
                </c:pt>
                <c:pt idx="938">
                  <c:v>41</c:v>
                </c:pt>
                <c:pt idx="939">
                  <c:v>41</c:v>
                </c:pt>
                <c:pt idx="940">
                  <c:v>41</c:v>
                </c:pt>
                <c:pt idx="941">
                  <c:v>41</c:v>
                </c:pt>
                <c:pt idx="942">
                  <c:v>41</c:v>
                </c:pt>
                <c:pt idx="943">
                  <c:v>41</c:v>
                </c:pt>
                <c:pt idx="944">
                  <c:v>41</c:v>
                </c:pt>
                <c:pt idx="945">
                  <c:v>41</c:v>
                </c:pt>
                <c:pt idx="946">
                  <c:v>41</c:v>
                </c:pt>
                <c:pt idx="947">
                  <c:v>41</c:v>
                </c:pt>
                <c:pt idx="948">
                  <c:v>41</c:v>
                </c:pt>
                <c:pt idx="949">
                  <c:v>41</c:v>
                </c:pt>
                <c:pt idx="950">
                  <c:v>41</c:v>
                </c:pt>
                <c:pt idx="951">
                  <c:v>41</c:v>
                </c:pt>
                <c:pt idx="952">
                  <c:v>41</c:v>
                </c:pt>
                <c:pt idx="953">
                  <c:v>41</c:v>
                </c:pt>
                <c:pt idx="954">
                  <c:v>41</c:v>
                </c:pt>
                <c:pt idx="955">
                  <c:v>41</c:v>
                </c:pt>
                <c:pt idx="956">
                  <c:v>41</c:v>
                </c:pt>
                <c:pt idx="957">
                  <c:v>40.6</c:v>
                </c:pt>
                <c:pt idx="958">
                  <c:v>40.6</c:v>
                </c:pt>
                <c:pt idx="959">
                  <c:v>40.6</c:v>
                </c:pt>
                <c:pt idx="960">
                  <c:v>40.6</c:v>
                </c:pt>
                <c:pt idx="961">
                  <c:v>40.6</c:v>
                </c:pt>
                <c:pt idx="962">
                  <c:v>40.6</c:v>
                </c:pt>
                <c:pt idx="963">
                  <c:v>40.6</c:v>
                </c:pt>
                <c:pt idx="964">
                  <c:v>40.6</c:v>
                </c:pt>
                <c:pt idx="965">
                  <c:v>40.6</c:v>
                </c:pt>
                <c:pt idx="966">
                  <c:v>40.6</c:v>
                </c:pt>
                <c:pt idx="967">
                  <c:v>40.5</c:v>
                </c:pt>
                <c:pt idx="968">
                  <c:v>40.300000000000004</c:v>
                </c:pt>
                <c:pt idx="969">
                  <c:v>40.300000000000004</c:v>
                </c:pt>
                <c:pt idx="970">
                  <c:v>40.300000000000004</c:v>
                </c:pt>
                <c:pt idx="971">
                  <c:v>40.300000000000004</c:v>
                </c:pt>
                <c:pt idx="972">
                  <c:v>40.300000000000004</c:v>
                </c:pt>
                <c:pt idx="973">
                  <c:v>40.1</c:v>
                </c:pt>
                <c:pt idx="974">
                  <c:v>39.9</c:v>
                </c:pt>
                <c:pt idx="975">
                  <c:v>39.9</c:v>
                </c:pt>
                <c:pt idx="976">
                  <c:v>39.9</c:v>
                </c:pt>
                <c:pt idx="977">
                  <c:v>39.9</c:v>
                </c:pt>
                <c:pt idx="978">
                  <c:v>39.9</c:v>
                </c:pt>
                <c:pt idx="979">
                  <c:v>39.9</c:v>
                </c:pt>
                <c:pt idx="980">
                  <c:v>39.9</c:v>
                </c:pt>
                <c:pt idx="981">
                  <c:v>39.9</c:v>
                </c:pt>
                <c:pt idx="982">
                  <c:v>39.9</c:v>
                </c:pt>
                <c:pt idx="983">
                  <c:v>39.9</c:v>
                </c:pt>
                <c:pt idx="984">
                  <c:v>39.9</c:v>
                </c:pt>
                <c:pt idx="985">
                  <c:v>39.9</c:v>
                </c:pt>
                <c:pt idx="986">
                  <c:v>39.9</c:v>
                </c:pt>
                <c:pt idx="987">
                  <c:v>39.9</c:v>
                </c:pt>
                <c:pt idx="988">
                  <c:v>39.9</c:v>
                </c:pt>
                <c:pt idx="989">
                  <c:v>39.9</c:v>
                </c:pt>
                <c:pt idx="990">
                  <c:v>39.9</c:v>
                </c:pt>
                <c:pt idx="991">
                  <c:v>39.9</c:v>
                </c:pt>
                <c:pt idx="992">
                  <c:v>39.9</c:v>
                </c:pt>
                <c:pt idx="993">
                  <c:v>39.9</c:v>
                </c:pt>
                <c:pt idx="994">
                  <c:v>39.9</c:v>
                </c:pt>
                <c:pt idx="995">
                  <c:v>39.9</c:v>
                </c:pt>
                <c:pt idx="996">
                  <c:v>39.9</c:v>
                </c:pt>
                <c:pt idx="997">
                  <c:v>39.9</c:v>
                </c:pt>
                <c:pt idx="998">
                  <c:v>39.9</c:v>
                </c:pt>
                <c:pt idx="999">
                  <c:v>39.9</c:v>
                </c:pt>
                <c:pt idx="1000">
                  <c:v>39.9</c:v>
                </c:pt>
                <c:pt idx="1001">
                  <c:v>39.9</c:v>
                </c:pt>
                <c:pt idx="1002">
                  <c:v>39.9</c:v>
                </c:pt>
                <c:pt idx="1003">
                  <c:v>39.9</c:v>
                </c:pt>
                <c:pt idx="1004">
                  <c:v>39.9</c:v>
                </c:pt>
                <c:pt idx="1005">
                  <c:v>39.9</c:v>
                </c:pt>
                <c:pt idx="1006">
                  <c:v>39.9</c:v>
                </c:pt>
                <c:pt idx="1007">
                  <c:v>39.9</c:v>
                </c:pt>
                <c:pt idx="1008">
                  <c:v>39.9</c:v>
                </c:pt>
                <c:pt idx="1009">
                  <c:v>39.9</c:v>
                </c:pt>
                <c:pt idx="1010">
                  <c:v>39.9</c:v>
                </c:pt>
                <c:pt idx="1011">
                  <c:v>39.9</c:v>
                </c:pt>
                <c:pt idx="1012">
                  <c:v>39.9</c:v>
                </c:pt>
                <c:pt idx="1013">
                  <c:v>39.9</c:v>
                </c:pt>
                <c:pt idx="1014">
                  <c:v>39.9</c:v>
                </c:pt>
                <c:pt idx="1015">
                  <c:v>39.9</c:v>
                </c:pt>
                <c:pt idx="1016">
                  <c:v>39.9</c:v>
                </c:pt>
                <c:pt idx="1017">
                  <c:v>39.9</c:v>
                </c:pt>
                <c:pt idx="1018">
                  <c:v>39.9</c:v>
                </c:pt>
                <c:pt idx="1019">
                  <c:v>39.9</c:v>
                </c:pt>
                <c:pt idx="1020">
                  <c:v>39.9</c:v>
                </c:pt>
                <c:pt idx="1021">
                  <c:v>39.9</c:v>
                </c:pt>
                <c:pt idx="1022">
                  <c:v>39.9</c:v>
                </c:pt>
                <c:pt idx="1023">
                  <c:v>39.9</c:v>
                </c:pt>
                <c:pt idx="1024">
                  <c:v>39.9</c:v>
                </c:pt>
                <c:pt idx="1025">
                  <c:v>39.9</c:v>
                </c:pt>
                <c:pt idx="1026">
                  <c:v>39.9</c:v>
                </c:pt>
                <c:pt idx="1027">
                  <c:v>39.9</c:v>
                </c:pt>
                <c:pt idx="1028">
                  <c:v>39.9</c:v>
                </c:pt>
                <c:pt idx="1029">
                  <c:v>39.9</c:v>
                </c:pt>
                <c:pt idx="1030">
                  <c:v>39.9</c:v>
                </c:pt>
                <c:pt idx="1031">
                  <c:v>39.9</c:v>
                </c:pt>
                <c:pt idx="1032">
                  <c:v>39.9</c:v>
                </c:pt>
                <c:pt idx="1033">
                  <c:v>39.9</c:v>
                </c:pt>
                <c:pt idx="1034">
                  <c:v>39.9</c:v>
                </c:pt>
                <c:pt idx="1035">
                  <c:v>39.9</c:v>
                </c:pt>
                <c:pt idx="1036">
                  <c:v>39.9</c:v>
                </c:pt>
                <c:pt idx="1037">
                  <c:v>39.9</c:v>
                </c:pt>
                <c:pt idx="1038">
                  <c:v>39.9</c:v>
                </c:pt>
                <c:pt idx="1039">
                  <c:v>39.9</c:v>
                </c:pt>
                <c:pt idx="1040">
                  <c:v>39.9</c:v>
                </c:pt>
                <c:pt idx="1041">
                  <c:v>39.9</c:v>
                </c:pt>
                <c:pt idx="1042">
                  <c:v>39.9</c:v>
                </c:pt>
                <c:pt idx="1043">
                  <c:v>39.9</c:v>
                </c:pt>
                <c:pt idx="1044">
                  <c:v>39.9</c:v>
                </c:pt>
                <c:pt idx="1045">
                  <c:v>39.9</c:v>
                </c:pt>
                <c:pt idx="1046">
                  <c:v>39.9</c:v>
                </c:pt>
                <c:pt idx="1047">
                  <c:v>39.9</c:v>
                </c:pt>
                <c:pt idx="1048">
                  <c:v>39.9</c:v>
                </c:pt>
                <c:pt idx="1049">
                  <c:v>39.9</c:v>
                </c:pt>
                <c:pt idx="1050">
                  <c:v>39.9</c:v>
                </c:pt>
                <c:pt idx="1051">
                  <c:v>39.9</c:v>
                </c:pt>
                <c:pt idx="1052">
                  <c:v>39.9</c:v>
                </c:pt>
                <c:pt idx="1053">
                  <c:v>39.9</c:v>
                </c:pt>
                <c:pt idx="1054">
                  <c:v>39.9</c:v>
                </c:pt>
                <c:pt idx="1055">
                  <c:v>39.9</c:v>
                </c:pt>
                <c:pt idx="1056">
                  <c:v>39.9</c:v>
                </c:pt>
                <c:pt idx="1057">
                  <c:v>39.9</c:v>
                </c:pt>
                <c:pt idx="1058">
                  <c:v>39.9</c:v>
                </c:pt>
                <c:pt idx="1059">
                  <c:v>39.9</c:v>
                </c:pt>
                <c:pt idx="1060">
                  <c:v>39.9</c:v>
                </c:pt>
                <c:pt idx="1061">
                  <c:v>39.9</c:v>
                </c:pt>
                <c:pt idx="1062">
                  <c:v>39.9</c:v>
                </c:pt>
                <c:pt idx="1063">
                  <c:v>39.9</c:v>
                </c:pt>
                <c:pt idx="1064">
                  <c:v>39.9</c:v>
                </c:pt>
                <c:pt idx="1065">
                  <c:v>39.9</c:v>
                </c:pt>
                <c:pt idx="1066">
                  <c:v>39.9</c:v>
                </c:pt>
                <c:pt idx="1067">
                  <c:v>39.9</c:v>
                </c:pt>
                <c:pt idx="1068">
                  <c:v>39.9</c:v>
                </c:pt>
                <c:pt idx="1069">
                  <c:v>39.9</c:v>
                </c:pt>
                <c:pt idx="1070">
                  <c:v>39.9</c:v>
                </c:pt>
                <c:pt idx="1071">
                  <c:v>39.9</c:v>
                </c:pt>
                <c:pt idx="1072">
                  <c:v>39.9</c:v>
                </c:pt>
                <c:pt idx="1073">
                  <c:v>39.9</c:v>
                </c:pt>
                <c:pt idx="1074">
                  <c:v>39.9</c:v>
                </c:pt>
                <c:pt idx="1075">
                  <c:v>39.9</c:v>
                </c:pt>
                <c:pt idx="1076">
                  <c:v>39.9</c:v>
                </c:pt>
                <c:pt idx="1077">
                  <c:v>39.9</c:v>
                </c:pt>
                <c:pt idx="1078">
                  <c:v>39.9</c:v>
                </c:pt>
                <c:pt idx="1079">
                  <c:v>39.9</c:v>
                </c:pt>
                <c:pt idx="1080">
                  <c:v>39.9</c:v>
                </c:pt>
                <c:pt idx="1081">
                  <c:v>39.9</c:v>
                </c:pt>
                <c:pt idx="1082">
                  <c:v>39.700000000000003</c:v>
                </c:pt>
                <c:pt idx="1083">
                  <c:v>39.6</c:v>
                </c:pt>
                <c:pt idx="1084">
                  <c:v>39.6</c:v>
                </c:pt>
                <c:pt idx="1085">
                  <c:v>39.6</c:v>
                </c:pt>
                <c:pt idx="1086">
                  <c:v>39.4</c:v>
                </c:pt>
                <c:pt idx="1087">
                  <c:v>39.4</c:v>
                </c:pt>
                <c:pt idx="1088">
                  <c:v>39.200000000000003</c:v>
                </c:pt>
                <c:pt idx="1089">
                  <c:v>39.200000000000003</c:v>
                </c:pt>
                <c:pt idx="1090">
                  <c:v>39.200000000000003</c:v>
                </c:pt>
                <c:pt idx="1091">
                  <c:v>39</c:v>
                </c:pt>
                <c:pt idx="1092">
                  <c:v>39</c:v>
                </c:pt>
                <c:pt idx="1093">
                  <c:v>39</c:v>
                </c:pt>
                <c:pt idx="1094">
                  <c:v>39</c:v>
                </c:pt>
                <c:pt idx="1095">
                  <c:v>39</c:v>
                </c:pt>
                <c:pt idx="1096">
                  <c:v>39</c:v>
                </c:pt>
                <c:pt idx="1097">
                  <c:v>39</c:v>
                </c:pt>
                <c:pt idx="1098">
                  <c:v>39</c:v>
                </c:pt>
                <c:pt idx="1099">
                  <c:v>39</c:v>
                </c:pt>
                <c:pt idx="1100">
                  <c:v>39</c:v>
                </c:pt>
                <c:pt idx="1101">
                  <c:v>39</c:v>
                </c:pt>
                <c:pt idx="1102">
                  <c:v>39</c:v>
                </c:pt>
                <c:pt idx="1103">
                  <c:v>39</c:v>
                </c:pt>
                <c:pt idx="1104">
                  <c:v>39</c:v>
                </c:pt>
                <c:pt idx="1105">
                  <c:v>39</c:v>
                </c:pt>
                <c:pt idx="1106">
                  <c:v>39</c:v>
                </c:pt>
                <c:pt idx="1107">
                  <c:v>39</c:v>
                </c:pt>
                <c:pt idx="1108">
                  <c:v>39</c:v>
                </c:pt>
                <c:pt idx="1109">
                  <c:v>39</c:v>
                </c:pt>
                <c:pt idx="1110">
                  <c:v>39</c:v>
                </c:pt>
                <c:pt idx="1111">
                  <c:v>39</c:v>
                </c:pt>
                <c:pt idx="1112">
                  <c:v>39</c:v>
                </c:pt>
                <c:pt idx="1113">
                  <c:v>39</c:v>
                </c:pt>
                <c:pt idx="1114">
                  <c:v>39</c:v>
                </c:pt>
                <c:pt idx="1115">
                  <c:v>39</c:v>
                </c:pt>
                <c:pt idx="1116">
                  <c:v>39</c:v>
                </c:pt>
                <c:pt idx="1117">
                  <c:v>39</c:v>
                </c:pt>
                <c:pt idx="1118">
                  <c:v>39</c:v>
                </c:pt>
                <c:pt idx="1119">
                  <c:v>39</c:v>
                </c:pt>
                <c:pt idx="1120">
                  <c:v>39</c:v>
                </c:pt>
                <c:pt idx="1121">
                  <c:v>39</c:v>
                </c:pt>
                <c:pt idx="1122">
                  <c:v>39</c:v>
                </c:pt>
                <c:pt idx="1123">
                  <c:v>39</c:v>
                </c:pt>
                <c:pt idx="1124">
                  <c:v>39</c:v>
                </c:pt>
                <c:pt idx="1125">
                  <c:v>39</c:v>
                </c:pt>
                <c:pt idx="1126">
                  <c:v>39</c:v>
                </c:pt>
                <c:pt idx="1127">
                  <c:v>39</c:v>
                </c:pt>
                <c:pt idx="1128">
                  <c:v>39</c:v>
                </c:pt>
                <c:pt idx="1129">
                  <c:v>39</c:v>
                </c:pt>
                <c:pt idx="1130">
                  <c:v>39</c:v>
                </c:pt>
                <c:pt idx="1131">
                  <c:v>39</c:v>
                </c:pt>
                <c:pt idx="1132">
                  <c:v>39</c:v>
                </c:pt>
                <c:pt idx="1133">
                  <c:v>39</c:v>
                </c:pt>
                <c:pt idx="1134">
                  <c:v>39</c:v>
                </c:pt>
                <c:pt idx="1135">
                  <c:v>39</c:v>
                </c:pt>
                <c:pt idx="1136">
                  <c:v>39</c:v>
                </c:pt>
                <c:pt idx="1137">
                  <c:v>39</c:v>
                </c:pt>
                <c:pt idx="1138">
                  <c:v>39</c:v>
                </c:pt>
                <c:pt idx="1139">
                  <c:v>39</c:v>
                </c:pt>
                <c:pt idx="1140">
                  <c:v>39</c:v>
                </c:pt>
                <c:pt idx="1141">
                  <c:v>39</c:v>
                </c:pt>
                <c:pt idx="1142">
                  <c:v>39</c:v>
                </c:pt>
                <c:pt idx="1143">
                  <c:v>39</c:v>
                </c:pt>
                <c:pt idx="1144">
                  <c:v>39</c:v>
                </c:pt>
                <c:pt idx="1145">
                  <c:v>39</c:v>
                </c:pt>
                <c:pt idx="1146">
                  <c:v>39</c:v>
                </c:pt>
                <c:pt idx="1147">
                  <c:v>39</c:v>
                </c:pt>
                <c:pt idx="1148">
                  <c:v>39</c:v>
                </c:pt>
                <c:pt idx="1149">
                  <c:v>39</c:v>
                </c:pt>
                <c:pt idx="1150">
                  <c:v>39</c:v>
                </c:pt>
                <c:pt idx="1151">
                  <c:v>39</c:v>
                </c:pt>
                <c:pt idx="1152">
                  <c:v>39</c:v>
                </c:pt>
                <c:pt idx="1153">
                  <c:v>39</c:v>
                </c:pt>
                <c:pt idx="1154">
                  <c:v>39</c:v>
                </c:pt>
                <c:pt idx="1155">
                  <c:v>39</c:v>
                </c:pt>
                <c:pt idx="1156">
                  <c:v>39</c:v>
                </c:pt>
                <c:pt idx="1157">
                  <c:v>39</c:v>
                </c:pt>
                <c:pt idx="1158">
                  <c:v>39</c:v>
                </c:pt>
                <c:pt idx="1159">
                  <c:v>39</c:v>
                </c:pt>
                <c:pt idx="1160">
                  <c:v>39</c:v>
                </c:pt>
                <c:pt idx="1161">
                  <c:v>39</c:v>
                </c:pt>
                <c:pt idx="1162">
                  <c:v>39</c:v>
                </c:pt>
                <c:pt idx="1163">
                  <c:v>39</c:v>
                </c:pt>
                <c:pt idx="1164">
                  <c:v>39</c:v>
                </c:pt>
                <c:pt idx="1165">
                  <c:v>39</c:v>
                </c:pt>
                <c:pt idx="1166">
                  <c:v>39</c:v>
                </c:pt>
                <c:pt idx="1167">
                  <c:v>39</c:v>
                </c:pt>
                <c:pt idx="1168">
                  <c:v>39</c:v>
                </c:pt>
                <c:pt idx="1169">
                  <c:v>39</c:v>
                </c:pt>
                <c:pt idx="1170">
                  <c:v>39</c:v>
                </c:pt>
                <c:pt idx="1171">
                  <c:v>39</c:v>
                </c:pt>
                <c:pt idx="1172">
                  <c:v>39</c:v>
                </c:pt>
                <c:pt idx="1173">
                  <c:v>39</c:v>
                </c:pt>
                <c:pt idx="1174">
                  <c:v>39</c:v>
                </c:pt>
                <c:pt idx="1175">
                  <c:v>39</c:v>
                </c:pt>
                <c:pt idx="1176">
                  <c:v>39</c:v>
                </c:pt>
                <c:pt idx="1177">
                  <c:v>39</c:v>
                </c:pt>
                <c:pt idx="1178">
                  <c:v>39</c:v>
                </c:pt>
                <c:pt idx="1179">
                  <c:v>39</c:v>
                </c:pt>
                <c:pt idx="1180">
                  <c:v>39</c:v>
                </c:pt>
                <c:pt idx="1181">
                  <c:v>39</c:v>
                </c:pt>
                <c:pt idx="1182">
                  <c:v>39</c:v>
                </c:pt>
                <c:pt idx="1183">
                  <c:v>39</c:v>
                </c:pt>
                <c:pt idx="1184">
                  <c:v>39</c:v>
                </c:pt>
                <c:pt idx="1185">
                  <c:v>39</c:v>
                </c:pt>
                <c:pt idx="1186">
                  <c:v>39</c:v>
                </c:pt>
                <c:pt idx="1187">
                  <c:v>39</c:v>
                </c:pt>
                <c:pt idx="1188">
                  <c:v>39</c:v>
                </c:pt>
                <c:pt idx="1189">
                  <c:v>39</c:v>
                </c:pt>
                <c:pt idx="1190">
                  <c:v>39</c:v>
                </c:pt>
                <c:pt idx="1191">
                  <c:v>39</c:v>
                </c:pt>
                <c:pt idx="1192">
                  <c:v>39</c:v>
                </c:pt>
                <c:pt idx="1193">
                  <c:v>39</c:v>
                </c:pt>
                <c:pt idx="1194">
                  <c:v>39</c:v>
                </c:pt>
                <c:pt idx="1195">
                  <c:v>39</c:v>
                </c:pt>
                <c:pt idx="1196">
                  <c:v>38.700000000000003</c:v>
                </c:pt>
                <c:pt idx="1197">
                  <c:v>38.700000000000003</c:v>
                </c:pt>
                <c:pt idx="1198">
                  <c:v>38.700000000000003</c:v>
                </c:pt>
                <c:pt idx="1199">
                  <c:v>38.700000000000003</c:v>
                </c:pt>
                <c:pt idx="1200">
                  <c:v>38.700000000000003</c:v>
                </c:pt>
                <c:pt idx="1201">
                  <c:v>38.700000000000003</c:v>
                </c:pt>
                <c:pt idx="1202">
                  <c:v>38.700000000000003</c:v>
                </c:pt>
                <c:pt idx="1203">
                  <c:v>38.700000000000003</c:v>
                </c:pt>
                <c:pt idx="1204">
                  <c:v>38.300000000000004</c:v>
                </c:pt>
                <c:pt idx="1205">
                  <c:v>38.300000000000004</c:v>
                </c:pt>
                <c:pt idx="1206">
                  <c:v>38.300000000000004</c:v>
                </c:pt>
                <c:pt idx="1207">
                  <c:v>38.300000000000004</c:v>
                </c:pt>
                <c:pt idx="1208">
                  <c:v>38.300000000000004</c:v>
                </c:pt>
                <c:pt idx="1209">
                  <c:v>38.300000000000004</c:v>
                </c:pt>
                <c:pt idx="1210">
                  <c:v>38.300000000000004</c:v>
                </c:pt>
                <c:pt idx="1211">
                  <c:v>37.9</c:v>
                </c:pt>
                <c:pt idx="1212">
                  <c:v>37.9</c:v>
                </c:pt>
                <c:pt idx="1213">
                  <c:v>37.9</c:v>
                </c:pt>
                <c:pt idx="1214">
                  <c:v>37.9</c:v>
                </c:pt>
                <c:pt idx="1215">
                  <c:v>37.9</c:v>
                </c:pt>
                <c:pt idx="1216">
                  <c:v>37.9</c:v>
                </c:pt>
                <c:pt idx="1217">
                  <c:v>37.9</c:v>
                </c:pt>
                <c:pt idx="1218">
                  <c:v>37.9</c:v>
                </c:pt>
                <c:pt idx="1219">
                  <c:v>37.9</c:v>
                </c:pt>
                <c:pt idx="1220">
                  <c:v>37.9</c:v>
                </c:pt>
                <c:pt idx="1221">
                  <c:v>37.9</c:v>
                </c:pt>
                <c:pt idx="1222">
                  <c:v>37.9</c:v>
                </c:pt>
                <c:pt idx="1223">
                  <c:v>37.9</c:v>
                </c:pt>
                <c:pt idx="1224">
                  <c:v>37.9</c:v>
                </c:pt>
                <c:pt idx="1225">
                  <c:v>37.9</c:v>
                </c:pt>
                <c:pt idx="1226">
                  <c:v>37.9</c:v>
                </c:pt>
                <c:pt idx="1227">
                  <c:v>37.9</c:v>
                </c:pt>
                <c:pt idx="1228">
                  <c:v>37.9</c:v>
                </c:pt>
                <c:pt idx="1229">
                  <c:v>37.9</c:v>
                </c:pt>
                <c:pt idx="1230">
                  <c:v>37.9</c:v>
                </c:pt>
                <c:pt idx="1231">
                  <c:v>37.9</c:v>
                </c:pt>
                <c:pt idx="1232">
                  <c:v>37.9</c:v>
                </c:pt>
                <c:pt idx="1233">
                  <c:v>37.9</c:v>
                </c:pt>
                <c:pt idx="1234">
                  <c:v>37.9</c:v>
                </c:pt>
                <c:pt idx="1235">
                  <c:v>37.9</c:v>
                </c:pt>
                <c:pt idx="1236">
                  <c:v>37.9</c:v>
                </c:pt>
                <c:pt idx="1237">
                  <c:v>37.9</c:v>
                </c:pt>
                <c:pt idx="1238">
                  <c:v>37.9</c:v>
                </c:pt>
                <c:pt idx="1239">
                  <c:v>37.9</c:v>
                </c:pt>
                <c:pt idx="1240">
                  <c:v>37.9</c:v>
                </c:pt>
                <c:pt idx="1241">
                  <c:v>37.9</c:v>
                </c:pt>
                <c:pt idx="1242">
                  <c:v>37.9</c:v>
                </c:pt>
                <c:pt idx="1243">
                  <c:v>37.9</c:v>
                </c:pt>
                <c:pt idx="1244">
                  <c:v>37.9</c:v>
                </c:pt>
                <c:pt idx="1245">
                  <c:v>37.9</c:v>
                </c:pt>
                <c:pt idx="1246">
                  <c:v>37.9</c:v>
                </c:pt>
                <c:pt idx="1247">
                  <c:v>37.9</c:v>
                </c:pt>
                <c:pt idx="1248">
                  <c:v>37.9</c:v>
                </c:pt>
                <c:pt idx="1249">
                  <c:v>37.9</c:v>
                </c:pt>
                <c:pt idx="1250">
                  <c:v>37.9</c:v>
                </c:pt>
                <c:pt idx="1251">
                  <c:v>37.9</c:v>
                </c:pt>
                <c:pt idx="1252">
                  <c:v>37.9</c:v>
                </c:pt>
                <c:pt idx="1253">
                  <c:v>37.9</c:v>
                </c:pt>
                <c:pt idx="1254">
                  <c:v>37.9</c:v>
                </c:pt>
                <c:pt idx="1255">
                  <c:v>37.9</c:v>
                </c:pt>
                <c:pt idx="1256">
                  <c:v>37.9</c:v>
                </c:pt>
                <c:pt idx="1257">
                  <c:v>37.9</c:v>
                </c:pt>
                <c:pt idx="1258">
                  <c:v>37.9</c:v>
                </c:pt>
                <c:pt idx="1259">
                  <c:v>37.9</c:v>
                </c:pt>
                <c:pt idx="1260">
                  <c:v>37.9</c:v>
                </c:pt>
                <c:pt idx="1261">
                  <c:v>37.9</c:v>
                </c:pt>
                <c:pt idx="1262">
                  <c:v>37.9</c:v>
                </c:pt>
                <c:pt idx="1263">
                  <c:v>37.9</c:v>
                </c:pt>
                <c:pt idx="1264">
                  <c:v>37.9</c:v>
                </c:pt>
                <c:pt idx="1265">
                  <c:v>37.9</c:v>
                </c:pt>
                <c:pt idx="1266">
                  <c:v>37.9</c:v>
                </c:pt>
                <c:pt idx="1267">
                  <c:v>37.9</c:v>
                </c:pt>
                <c:pt idx="1268">
                  <c:v>37.9</c:v>
                </c:pt>
                <c:pt idx="1269">
                  <c:v>37.9</c:v>
                </c:pt>
                <c:pt idx="1270">
                  <c:v>37.9</c:v>
                </c:pt>
                <c:pt idx="1271">
                  <c:v>37.9</c:v>
                </c:pt>
                <c:pt idx="1272">
                  <c:v>37.9</c:v>
                </c:pt>
                <c:pt idx="1273">
                  <c:v>37.9</c:v>
                </c:pt>
                <c:pt idx="1274">
                  <c:v>37.9</c:v>
                </c:pt>
                <c:pt idx="1275">
                  <c:v>37.9</c:v>
                </c:pt>
                <c:pt idx="1276">
                  <c:v>37.9</c:v>
                </c:pt>
                <c:pt idx="1277">
                  <c:v>37.9</c:v>
                </c:pt>
                <c:pt idx="1278">
                  <c:v>37.9</c:v>
                </c:pt>
                <c:pt idx="1279">
                  <c:v>37.9</c:v>
                </c:pt>
                <c:pt idx="1280">
                  <c:v>37.9</c:v>
                </c:pt>
                <c:pt idx="1281">
                  <c:v>37.9</c:v>
                </c:pt>
                <c:pt idx="1282">
                  <c:v>37.9</c:v>
                </c:pt>
                <c:pt idx="1283">
                  <c:v>37.9</c:v>
                </c:pt>
                <c:pt idx="1284">
                  <c:v>37.9</c:v>
                </c:pt>
                <c:pt idx="1285">
                  <c:v>37.9</c:v>
                </c:pt>
                <c:pt idx="1286">
                  <c:v>37.9</c:v>
                </c:pt>
                <c:pt idx="1287">
                  <c:v>37.9</c:v>
                </c:pt>
                <c:pt idx="1288">
                  <c:v>37.9</c:v>
                </c:pt>
                <c:pt idx="1289">
                  <c:v>37.9</c:v>
                </c:pt>
                <c:pt idx="1290">
                  <c:v>37.9</c:v>
                </c:pt>
                <c:pt idx="1291">
                  <c:v>37.9</c:v>
                </c:pt>
                <c:pt idx="1292">
                  <c:v>37.9</c:v>
                </c:pt>
                <c:pt idx="1293">
                  <c:v>37.9</c:v>
                </c:pt>
                <c:pt idx="1294">
                  <c:v>37.9</c:v>
                </c:pt>
                <c:pt idx="1295">
                  <c:v>37.9</c:v>
                </c:pt>
                <c:pt idx="1296">
                  <c:v>37.9</c:v>
                </c:pt>
                <c:pt idx="1297">
                  <c:v>37.9</c:v>
                </c:pt>
                <c:pt idx="1298">
                  <c:v>37.9</c:v>
                </c:pt>
                <c:pt idx="1299">
                  <c:v>37.9</c:v>
                </c:pt>
                <c:pt idx="1300">
                  <c:v>37.9</c:v>
                </c:pt>
                <c:pt idx="1301">
                  <c:v>37.9</c:v>
                </c:pt>
                <c:pt idx="1302">
                  <c:v>37.9</c:v>
                </c:pt>
                <c:pt idx="1303">
                  <c:v>37.9</c:v>
                </c:pt>
                <c:pt idx="1304">
                  <c:v>37.9</c:v>
                </c:pt>
                <c:pt idx="1305">
                  <c:v>37.9</c:v>
                </c:pt>
                <c:pt idx="1306">
                  <c:v>37.9</c:v>
                </c:pt>
                <c:pt idx="1307">
                  <c:v>37.9</c:v>
                </c:pt>
                <c:pt idx="1308">
                  <c:v>37.9</c:v>
                </c:pt>
                <c:pt idx="1309">
                  <c:v>37.9</c:v>
                </c:pt>
                <c:pt idx="1310">
                  <c:v>37.9</c:v>
                </c:pt>
                <c:pt idx="1311">
                  <c:v>37.9</c:v>
                </c:pt>
                <c:pt idx="1312">
                  <c:v>37.9</c:v>
                </c:pt>
                <c:pt idx="1313">
                  <c:v>37.9</c:v>
                </c:pt>
                <c:pt idx="1314">
                  <c:v>37.9</c:v>
                </c:pt>
                <c:pt idx="1315">
                  <c:v>37.9</c:v>
                </c:pt>
                <c:pt idx="1316">
                  <c:v>37.9</c:v>
                </c:pt>
                <c:pt idx="1317">
                  <c:v>37.9</c:v>
                </c:pt>
                <c:pt idx="1318">
                  <c:v>37.9</c:v>
                </c:pt>
                <c:pt idx="1319">
                  <c:v>37.9</c:v>
                </c:pt>
                <c:pt idx="1320">
                  <c:v>37.9</c:v>
                </c:pt>
                <c:pt idx="1321">
                  <c:v>37.9</c:v>
                </c:pt>
                <c:pt idx="1322">
                  <c:v>37.9</c:v>
                </c:pt>
                <c:pt idx="1323">
                  <c:v>37.9</c:v>
                </c:pt>
                <c:pt idx="1324">
                  <c:v>37.9</c:v>
                </c:pt>
                <c:pt idx="1325">
                  <c:v>37.800000000000004</c:v>
                </c:pt>
                <c:pt idx="1326">
                  <c:v>37.800000000000004</c:v>
                </c:pt>
                <c:pt idx="1327">
                  <c:v>37.6</c:v>
                </c:pt>
                <c:pt idx="1328">
                  <c:v>37.6</c:v>
                </c:pt>
                <c:pt idx="1329">
                  <c:v>37.6</c:v>
                </c:pt>
                <c:pt idx="1330">
                  <c:v>37.4</c:v>
                </c:pt>
                <c:pt idx="1331">
                  <c:v>37.4</c:v>
                </c:pt>
                <c:pt idx="1332">
                  <c:v>37.4</c:v>
                </c:pt>
                <c:pt idx="1333">
                  <c:v>37.200000000000003</c:v>
                </c:pt>
                <c:pt idx="1334">
                  <c:v>37.200000000000003</c:v>
                </c:pt>
                <c:pt idx="1335">
                  <c:v>37</c:v>
                </c:pt>
                <c:pt idx="1336">
                  <c:v>37</c:v>
                </c:pt>
                <c:pt idx="1337">
                  <c:v>37</c:v>
                </c:pt>
                <c:pt idx="1338">
                  <c:v>37</c:v>
                </c:pt>
                <c:pt idx="1339">
                  <c:v>37</c:v>
                </c:pt>
                <c:pt idx="1340">
                  <c:v>37</c:v>
                </c:pt>
                <c:pt idx="1341">
                  <c:v>37</c:v>
                </c:pt>
                <c:pt idx="1342">
                  <c:v>37</c:v>
                </c:pt>
                <c:pt idx="1343">
                  <c:v>37</c:v>
                </c:pt>
                <c:pt idx="1344">
                  <c:v>37</c:v>
                </c:pt>
                <c:pt idx="1345">
                  <c:v>37</c:v>
                </c:pt>
                <c:pt idx="1346">
                  <c:v>37</c:v>
                </c:pt>
                <c:pt idx="1347">
                  <c:v>37</c:v>
                </c:pt>
                <c:pt idx="1348">
                  <c:v>37</c:v>
                </c:pt>
                <c:pt idx="1349">
                  <c:v>37</c:v>
                </c:pt>
                <c:pt idx="1350">
                  <c:v>37</c:v>
                </c:pt>
                <c:pt idx="1351">
                  <c:v>37</c:v>
                </c:pt>
                <c:pt idx="1352">
                  <c:v>37</c:v>
                </c:pt>
                <c:pt idx="1353">
                  <c:v>37</c:v>
                </c:pt>
                <c:pt idx="1354">
                  <c:v>37</c:v>
                </c:pt>
                <c:pt idx="1355">
                  <c:v>37</c:v>
                </c:pt>
                <c:pt idx="1356">
                  <c:v>37</c:v>
                </c:pt>
                <c:pt idx="1357">
                  <c:v>37</c:v>
                </c:pt>
                <c:pt idx="1358">
                  <c:v>37</c:v>
                </c:pt>
                <c:pt idx="1359">
                  <c:v>37</c:v>
                </c:pt>
                <c:pt idx="1360">
                  <c:v>37</c:v>
                </c:pt>
                <c:pt idx="1361">
                  <c:v>37</c:v>
                </c:pt>
                <c:pt idx="1362">
                  <c:v>37</c:v>
                </c:pt>
                <c:pt idx="1363">
                  <c:v>37</c:v>
                </c:pt>
                <c:pt idx="1364">
                  <c:v>37</c:v>
                </c:pt>
                <c:pt idx="1365">
                  <c:v>37</c:v>
                </c:pt>
                <c:pt idx="1366">
                  <c:v>37</c:v>
                </c:pt>
                <c:pt idx="1367">
                  <c:v>37</c:v>
                </c:pt>
                <c:pt idx="1368">
                  <c:v>37</c:v>
                </c:pt>
                <c:pt idx="1369">
                  <c:v>37</c:v>
                </c:pt>
                <c:pt idx="1370">
                  <c:v>37</c:v>
                </c:pt>
                <c:pt idx="1371">
                  <c:v>37</c:v>
                </c:pt>
                <c:pt idx="1372">
                  <c:v>37</c:v>
                </c:pt>
                <c:pt idx="1373">
                  <c:v>37</c:v>
                </c:pt>
                <c:pt idx="1374">
                  <c:v>37</c:v>
                </c:pt>
                <c:pt idx="1375">
                  <c:v>37</c:v>
                </c:pt>
                <c:pt idx="1376">
                  <c:v>37</c:v>
                </c:pt>
                <c:pt idx="1377">
                  <c:v>37</c:v>
                </c:pt>
                <c:pt idx="1378">
                  <c:v>37</c:v>
                </c:pt>
                <c:pt idx="1379">
                  <c:v>37</c:v>
                </c:pt>
                <c:pt idx="1380">
                  <c:v>37</c:v>
                </c:pt>
                <c:pt idx="1381">
                  <c:v>37</c:v>
                </c:pt>
                <c:pt idx="1382">
                  <c:v>37</c:v>
                </c:pt>
                <c:pt idx="1383">
                  <c:v>37</c:v>
                </c:pt>
                <c:pt idx="1384">
                  <c:v>37</c:v>
                </c:pt>
                <c:pt idx="1385">
                  <c:v>37</c:v>
                </c:pt>
                <c:pt idx="1386">
                  <c:v>37</c:v>
                </c:pt>
                <c:pt idx="1387">
                  <c:v>37</c:v>
                </c:pt>
                <c:pt idx="1388">
                  <c:v>37</c:v>
                </c:pt>
                <c:pt idx="1389">
                  <c:v>37</c:v>
                </c:pt>
                <c:pt idx="1390">
                  <c:v>37</c:v>
                </c:pt>
                <c:pt idx="1391">
                  <c:v>37</c:v>
                </c:pt>
                <c:pt idx="1392">
                  <c:v>37</c:v>
                </c:pt>
                <c:pt idx="1393">
                  <c:v>37</c:v>
                </c:pt>
                <c:pt idx="1394">
                  <c:v>37</c:v>
                </c:pt>
                <c:pt idx="1395">
                  <c:v>37</c:v>
                </c:pt>
                <c:pt idx="1396">
                  <c:v>37</c:v>
                </c:pt>
                <c:pt idx="1397">
                  <c:v>37</c:v>
                </c:pt>
                <c:pt idx="1398">
                  <c:v>37</c:v>
                </c:pt>
                <c:pt idx="1399">
                  <c:v>37</c:v>
                </c:pt>
                <c:pt idx="1400">
                  <c:v>37</c:v>
                </c:pt>
                <c:pt idx="1401">
                  <c:v>37</c:v>
                </c:pt>
                <c:pt idx="1402">
                  <c:v>37</c:v>
                </c:pt>
                <c:pt idx="1403">
                  <c:v>37</c:v>
                </c:pt>
                <c:pt idx="1404">
                  <c:v>37</c:v>
                </c:pt>
                <c:pt idx="1405">
                  <c:v>37</c:v>
                </c:pt>
                <c:pt idx="1406">
                  <c:v>37</c:v>
                </c:pt>
                <c:pt idx="1407">
                  <c:v>37</c:v>
                </c:pt>
                <c:pt idx="1408">
                  <c:v>37</c:v>
                </c:pt>
                <c:pt idx="1409">
                  <c:v>37</c:v>
                </c:pt>
                <c:pt idx="1410">
                  <c:v>37</c:v>
                </c:pt>
                <c:pt idx="1411">
                  <c:v>37</c:v>
                </c:pt>
                <c:pt idx="1412">
                  <c:v>37</c:v>
                </c:pt>
                <c:pt idx="1413">
                  <c:v>37</c:v>
                </c:pt>
                <c:pt idx="1414">
                  <c:v>37</c:v>
                </c:pt>
                <c:pt idx="1415">
                  <c:v>37</c:v>
                </c:pt>
                <c:pt idx="1416">
                  <c:v>37</c:v>
                </c:pt>
                <c:pt idx="1417">
                  <c:v>37</c:v>
                </c:pt>
                <c:pt idx="1418">
                  <c:v>37</c:v>
                </c:pt>
                <c:pt idx="1419">
                  <c:v>37</c:v>
                </c:pt>
                <c:pt idx="1420">
                  <c:v>37</c:v>
                </c:pt>
                <c:pt idx="1421">
                  <c:v>37</c:v>
                </c:pt>
                <c:pt idx="1422">
                  <c:v>37</c:v>
                </c:pt>
                <c:pt idx="1423">
                  <c:v>37</c:v>
                </c:pt>
                <c:pt idx="1424">
                  <c:v>37</c:v>
                </c:pt>
                <c:pt idx="1425">
                  <c:v>37</c:v>
                </c:pt>
                <c:pt idx="1426">
                  <c:v>37</c:v>
                </c:pt>
                <c:pt idx="1427">
                  <c:v>37</c:v>
                </c:pt>
                <c:pt idx="1428">
                  <c:v>37</c:v>
                </c:pt>
                <c:pt idx="1429">
                  <c:v>37</c:v>
                </c:pt>
                <c:pt idx="1430">
                  <c:v>37</c:v>
                </c:pt>
                <c:pt idx="1431">
                  <c:v>37</c:v>
                </c:pt>
                <c:pt idx="1432">
                  <c:v>37</c:v>
                </c:pt>
                <c:pt idx="1433">
                  <c:v>37</c:v>
                </c:pt>
                <c:pt idx="1434">
                  <c:v>37</c:v>
                </c:pt>
                <c:pt idx="1435">
                  <c:v>37</c:v>
                </c:pt>
                <c:pt idx="1436">
                  <c:v>37</c:v>
                </c:pt>
                <c:pt idx="1437">
                  <c:v>37</c:v>
                </c:pt>
                <c:pt idx="1438">
                  <c:v>37</c:v>
                </c:pt>
                <c:pt idx="1439">
                  <c:v>37</c:v>
                </c:pt>
                <c:pt idx="1440">
                  <c:v>37</c:v>
                </c:pt>
                <c:pt idx="1441">
                  <c:v>37</c:v>
                </c:pt>
                <c:pt idx="1442">
                  <c:v>37</c:v>
                </c:pt>
                <c:pt idx="1443">
                  <c:v>37</c:v>
                </c:pt>
                <c:pt idx="1444">
                  <c:v>37</c:v>
                </c:pt>
                <c:pt idx="1445">
                  <c:v>37</c:v>
                </c:pt>
                <c:pt idx="1446">
                  <c:v>37</c:v>
                </c:pt>
                <c:pt idx="1447">
                  <c:v>37</c:v>
                </c:pt>
                <c:pt idx="1448">
                  <c:v>37</c:v>
                </c:pt>
                <c:pt idx="1449">
                  <c:v>37</c:v>
                </c:pt>
                <c:pt idx="1450">
                  <c:v>37</c:v>
                </c:pt>
                <c:pt idx="1451">
                  <c:v>36.9</c:v>
                </c:pt>
                <c:pt idx="1452">
                  <c:v>36.9</c:v>
                </c:pt>
                <c:pt idx="1453">
                  <c:v>36.700000000000003</c:v>
                </c:pt>
                <c:pt idx="1454">
                  <c:v>36.700000000000003</c:v>
                </c:pt>
                <c:pt idx="1455">
                  <c:v>36.700000000000003</c:v>
                </c:pt>
                <c:pt idx="1456">
                  <c:v>36.700000000000003</c:v>
                </c:pt>
                <c:pt idx="1457">
                  <c:v>36.300000000000004</c:v>
                </c:pt>
                <c:pt idx="1458">
                  <c:v>36.300000000000004</c:v>
                </c:pt>
                <c:pt idx="1459">
                  <c:v>36.300000000000004</c:v>
                </c:pt>
                <c:pt idx="1460">
                  <c:v>36.300000000000004</c:v>
                </c:pt>
                <c:pt idx="1461">
                  <c:v>36.300000000000004</c:v>
                </c:pt>
                <c:pt idx="1462">
                  <c:v>36.300000000000004</c:v>
                </c:pt>
                <c:pt idx="1463">
                  <c:v>36.300000000000004</c:v>
                </c:pt>
                <c:pt idx="1464">
                  <c:v>36.300000000000004</c:v>
                </c:pt>
                <c:pt idx="1465">
                  <c:v>36</c:v>
                </c:pt>
                <c:pt idx="1466">
                  <c:v>36</c:v>
                </c:pt>
                <c:pt idx="1467">
                  <c:v>36</c:v>
                </c:pt>
                <c:pt idx="1468">
                  <c:v>36</c:v>
                </c:pt>
                <c:pt idx="1469">
                  <c:v>36</c:v>
                </c:pt>
                <c:pt idx="1470">
                  <c:v>36</c:v>
                </c:pt>
                <c:pt idx="1471">
                  <c:v>36</c:v>
                </c:pt>
                <c:pt idx="1472">
                  <c:v>36</c:v>
                </c:pt>
                <c:pt idx="1473">
                  <c:v>36</c:v>
                </c:pt>
                <c:pt idx="1474">
                  <c:v>36</c:v>
                </c:pt>
                <c:pt idx="1475">
                  <c:v>36</c:v>
                </c:pt>
                <c:pt idx="1476">
                  <c:v>36</c:v>
                </c:pt>
                <c:pt idx="1477">
                  <c:v>36</c:v>
                </c:pt>
                <c:pt idx="1478">
                  <c:v>36</c:v>
                </c:pt>
                <c:pt idx="1479">
                  <c:v>36</c:v>
                </c:pt>
                <c:pt idx="1480">
                  <c:v>36</c:v>
                </c:pt>
                <c:pt idx="1481">
                  <c:v>36</c:v>
                </c:pt>
                <c:pt idx="1482">
                  <c:v>36</c:v>
                </c:pt>
                <c:pt idx="1483">
                  <c:v>36</c:v>
                </c:pt>
                <c:pt idx="1484">
                  <c:v>36</c:v>
                </c:pt>
                <c:pt idx="1485">
                  <c:v>36</c:v>
                </c:pt>
                <c:pt idx="1486">
                  <c:v>36</c:v>
                </c:pt>
                <c:pt idx="1487">
                  <c:v>36</c:v>
                </c:pt>
                <c:pt idx="1488">
                  <c:v>36</c:v>
                </c:pt>
                <c:pt idx="1489">
                  <c:v>36</c:v>
                </c:pt>
                <c:pt idx="1490">
                  <c:v>36</c:v>
                </c:pt>
                <c:pt idx="1491">
                  <c:v>36</c:v>
                </c:pt>
                <c:pt idx="1492">
                  <c:v>36</c:v>
                </c:pt>
                <c:pt idx="1493">
                  <c:v>36</c:v>
                </c:pt>
                <c:pt idx="1494">
                  <c:v>36</c:v>
                </c:pt>
                <c:pt idx="1495">
                  <c:v>36</c:v>
                </c:pt>
                <c:pt idx="1496">
                  <c:v>36</c:v>
                </c:pt>
                <c:pt idx="1497">
                  <c:v>36</c:v>
                </c:pt>
                <c:pt idx="1498">
                  <c:v>36</c:v>
                </c:pt>
                <c:pt idx="1499">
                  <c:v>36</c:v>
                </c:pt>
                <c:pt idx="1500">
                  <c:v>36</c:v>
                </c:pt>
                <c:pt idx="1501">
                  <c:v>36</c:v>
                </c:pt>
                <c:pt idx="1502">
                  <c:v>36</c:v>
                </c:pt>
                <c:pt idx="1503">
                  <c:v>36</c:v>
                </c:pt>
                <c:pt idx="1504">
                  <c:v>36</c:v>
                </c:pt>
                <c:pt idx="1505">
                  <c:v>36</c:v>
                </c:pt>
                <c:pt idx="1506">
                  <c:v>36</c:v>
                </c:pt>
                <c:pt idx="1507">
                  <c:v>36</c:v>
                </c:pt>
                <c:pt idx="1508">
                  <c:v>36</c:v>
                </c:pt>
                <c:pt idx="1509">
                  <c:v>36</c:v>
                </c:pt>
                <c:pt idx="1510">
                  <c:v>36</c:v>
                </c:pt>
                <c:pt idx="1511">
                  <c:v>36</c:v>
                </c:pt>
                <c:pt idx="1512">
                  <c:v>36</c:v>
                </c:pt>
                <c:pt idx="1513">
                  <c:v>36</c:v>
                </c:pt>
                <c:pt idx="1514">
                  <c:v>36</c:v>
                </c:pt>
                <c:pt idx="1515">
                  <c:v>36</c:v>
                </c:pt>
                <c:pt idx="1516">
                  <c:v>36</c:v>
                </c:pt>
                <c:pt idx="1517">
                  <c:v>36</c:v>
                </c:pt>
                <c:pt idx="1518">
                  <c:v>36</c:v>
                </c:pt>
                <c:pt idx="1519">
                  <c:v>36</c:v>
                </c:pt>
                <c:pt idx="1520">
                  <c:v>36</c:v>
                </c:pt>
                <c:pt idx="1521">
                  <c:v>36</c:v>
                </c:pt>
                <c:pt idx="1522">
                  <c:v>36</c:v>
                </c:pt>
                <c:pt idx="1523">
                  <c:v>36</c:v>
                </c:pt>
                <c:pt idx="1524">
                  <c:v>36</c:v>
                </c:pt>
                <c:pt idx="1525">
                  <c:v>36</c:v>
                </c:pt>
                <c:pt idx="1526">
                  <c:v>36</c:v>
                </c:pt>
                <c:pt idx="1527">
                  <c:v>36</c:v>
                </c:pt>
                <c:pt idx="1528">
                  <c:v>36</c:v>
                </c:pt>
                <c:pt idx="1529">
                  <c:v>36</c:v>
                </c:pt>
                <c:pt idx="1530">
                  <c:v>36</c:v>
                </c:pt>
                <c:pt idx="1531">
                  <c:v>36</c:v>
                </c:pt>
                <c:pt idx="1532">
                  <c:v>36</c:v>
                </c:pt>
                <c:pt idx="1533">
                  <c:v>36</c:v>
                </c:pt>
                <c:pt idx="1534">
                  <c:v>36</c:v>
                </c:pt>
                <c:pt idx="1535">
                  <c:v>36</c:v>
                </c:pt>
                <c:pt idx="1536">
                  <c:v>36</c:v>
                </c:pt>
                <c:pt idx="1537">
                  <c:v>36</c:v>
                </c:pt>
                <c:pt idx="1538">
                  <c:v>36</c:v>
                </c:pt>
                <c:pt idx="1539">
                  <c:v>36</c:v>
                </c:pt>
                <c:pt idx="1540">
                  <c:v>36</c:v>
                </c:pt>
                <c:pt idx="1541">
                  <c:v>36</c:v>
                </c:pt>
                <c:pt idx="1542">
                  <c:v>36</c:v>
                </c:pt>
                <c:pt idx="1543">
                  <c:v>36</c:v>
                </c:pt>
                <c:pt idx="1544">
                  <c:v>36</c:v>
                </c:pt>
                <c:pt idx="1545">
                  <c:v>36</c:v>
                </c:pt>
                <c:pt idx="1546">
                  <c:v>36</c:v>
                </c:pt>
                <c:pt idx="1547">
                  <c:v>36</c:v>
                </c:pt>
                <c:pt idx="1548">
                  <c:v>36</c:v>
                </c:pt>
                <c:pt idx="1549">
                  <c:v>36</c:v>
                </c:pt>
                <c:pt idx="1550">
                  <c:v>36</c:v>
                </c:pt>
                <c:pt idx="1551">
                  <c:v>36</c:v>
                </c:pt>
                <c:pt idx="1552">
                  <c:v>36</c:v>
                </c:pt>
                <c:pt idx="1553">
                  <c:v>36</c:v>
                </c:pt>
                <c:pt idx="1554">
                  <c:v>36</c:v>
                </c:pt>
                <c:pt idx="1555">
                  <c:v>36</c:v>
                </c:pt>
                <c:pt idx="1556">
                  <c:v>36</c:v>
                </c:pt>
                <c:pt idx="1557">
                  <c:v>36</c:v>
                </c:pt>
                <c:pt idx="1558">
                  <c:v>36</c:v>
                </c:pt>
                <c:pt idx="1559">
                  <c:v>36</c:v>
                </c:pt>
                <c:pt idx="1560">
                  <c:v>36</c:v>
                </c:pt>
                <c:pt idx="1561">
                  <c:v>36</c:v>
                </c:pt>
                <c:pt idx="1562">
                  <c:v>36</c:v>
                </c:pt>
                <c:pt idx="1563">
                  <c:v>36</c:v>
                </c:pt>
                <c:pt idx="1564">
                  <c:v>36</c:v>
                </c:pt>
                <c:pt idx="1565">
                  <c:v>36</c:v>
                </c:pt>
                <c:pt idx="1566">
                  <c:v>36</c:v>
                </c:pt>
                <c:pt idx="1567">
                  <c:v>36</c:v>
                </c:pt>
                <c:pt idx="1568">
                  <c:v>36</c:v>
                </c:pt>
                <c:pt idx="1569">
                  <c:v>36</c:v>
                </c:pt>
                <c:pt idx="1570">
                  <c:v>36</c:v>
                </c:pt>
                <c:pt idx="1571">
                  <c:v>36</c:v>
                </c:pt>
                <c:pt idx="1572">
                  <c:v>36</c:v>
                </c:pt>
                <c:pt idx="1573">
                  <c:v>36</c:v>
                </c:pt>
                <c:pt idx="1574">
                  <c:v>36</c:v>
                </c:pt>
                <c:pt idx="1575">
                  <c:v>36</c:v>
                </c:pt>
                <c:pt idx="1576">
                  <c:v>36</c:v>
                </c:pt>
                <c:pt idx="1577">
                  <c:v>36</c:v>
                </c:pt>
                <c:pt idx="1578">
                  <c:v>36</c:v>
                </c:pt>
                <c:pt idx="1579">
                  <c:v>36</c:v>
                </c:pt>
                <c:pt idx="1580">
                  <c:v>36</c:v>
                </c:pt>
                <c:pt idx="1581">
                  <c:v>36</c:v>
                </c:pt>
                <c:pt idx="1582">
                  <c:v>36</c:v>
                </c:pt>
                <c:pt idx="1583">
                  <c:v>36</c:v>
                </c:pt>
                <c:pt idx="1584">
                  <c:v>36</c:v>
                </c:pt>
                <c:pt idx="1585">
                  <c:v>36</c:v>
                </c:pt>
                <c:pt idx="1586">
                  <c:v>36</c:v>
                </c:pt>
                <c:pt idx="1587">
                  <c:v>36</c:v>
                </c:pt>
                <c:pt idx="1588">
                  <c:v>36</c:v>
                </c:pt>
                <c:pt idx="1589">
                  <c:v>36</c:v>
                </c:pt>
                <c:pt idx="1590">
                  <c:v>36</c:v>
                </c:pt>
                <c:pt idx="1591">
                  <c:v>36</c:v>
                </c:pt>
                <c:pt idx="1592">
                  <c:v>36</c:v>
                </c:pt>
                <c:pt idx="1593">
                  <c:v>36</c:v>
                </c:pt>
                <c:pt idx="1594">
                  <c:v>36</c:v>
                </c:pt>
                <c:pt idx="1595">
                  <c:v>36</c:v>
                </c:pt>
                <c:pt idx="1596">
                  <c:v>36</c:v>
                </c:pt>
                <c:pt idx="1597">
                  <c:v>36</c:v>
                </c:pt>
                <c:pt idx="1598">
                  <c:v>35.6</c:v>
                </c:pt>
                <c:pt idx="1599">
                  <c:v>35.6</c:v>
                </c:pt>
                <c:pt idx="1600">
                  <c:v>35.6</c:v>
                </c:pt>
                <c:pt idx="1601">
                  <c:v>35.6</c:v>
                </c:pt>
                <c:pt idx="1602">
                  <c:v>35.6</c:v>
                </c:pt>
                <c:pt idx="1603">
                  <c:v>35.6</c:v>
                </c:pt>
                <c:pt idx="1604">
                  <c:v>35.6</c:v>
                </c:pt>
                <c:pt idx="1605">
                  <c:v>35.6</c:v>
                </c:pt>
                <c:pt idx="1606">
                  <c:v>35.4</c:v>
                </c:pt>
                <c:pt idx="1607">
                  <c:v>35.4</c:v>
                </c:pt>
                <c:pt idx="1608">
                  <c:v>35.4</c:v>
                </c:pt>
                <c:pt idx="1609">
                  <c:v>35.4</c:v>
                </c:pt>
                <c:pt idx="1610">
                  <c:v>35.4</c:v>
                </c:pt>
                <c:pt idx="1611">
                  <c:v>35.200000000000003</c:v>
                </c:pt>
                <c:pt idx="1612">
                  <c:v>35.200000000000003</c:v>
                </c:pt>
                <c:pt idx="1613">
                  <c:v>35.1</c:v>
                </c:pt>
                <c:pt idx="1614">
                  <c:v>35.1</c:v>
                </c:pt>
                <c:pt idx="1615">
                  <c:v>35.1</c:v>
                </c:pt>
                <c:pt idx="1616">
                  <c:v>35.1</c:v>
                </c:pt>
                <c:pt idx="1617">
                  <c:v>35.1</c:v>
                </c:pt>
                <c:pt idx="1618">
                  <c:v>35.1</c:v>
                </c:pt>
                <c:pt idx="1619">
                  <c:v>35.1</c:v>
                </c:pt>
                <c:pt idx="1620">
                  <c:v>35.1</c:v>
                </c:pt>
                <c:pt idx="1621">
                  <c:v>35.1</c:v>
                </c:pt>
                <c:pt idx="1622">
                  <c:v>35.1</c:v>
                </c:pt>
                <c:pt idx="1623">
                  <c:v>35.1</c:v>
                </c:pt>
                <c:pt idx="1624">
                  <c:v>35.1</c:v>
                </c:pt>
                <c:pt idx="1625">
                  <c:v>35.1</c:v>
                </c:pt>
                <c:pt idx="1626">
                  <c:v>35.1</c:v>
                </c:pt>
                <c:pt idx="1627">
                  <c:v>35.1</c:v>
                </c:pt>
                <c:pt idx="1628">
                  <c:v>35.1</c:v>
                </c:pt>
                <c:pt idx="1629">
                  <c:v>35.1</c:v>
                </c:pt>
                <c:pt idx="1630">
                  <c:v>35.1</c:v>
                </c:pt>
                <c:pt idx="1631">
                  <c:v>35.1</c:v>
                </c:pt>
                <c:pt idx="1632">
                  <c:v>35.1</c:v>
                </c:pt>
                <c:pt idx="1633">
                  <c:v>35.1</c:v>
                </c:pt>
                <c:pt idx="1634">
                  <c:v>35.1</c:v>
                </c:pt>
                <c:pt idx="1635">
                  <c:v>35.1</c:v>
                </c:pt>
                <c:pt idx="1636">
                  <c:v>35.1</c:v>
                </c:pt>
                <c:pt idx="1637">
                  <c:v>35.1</c:v>
                </c:pt>
                <c:pt idx="1638">
                  <c:v>35.1</c:v>
                </c:pt>
                <c:pt idx="1639">
                  <c:v>35.1</c:v>
                </c:pt>
                <c:pt idx="1640">
                  <c:v>35.1</c:v>
                </c:pt>
                <c:pt idx="1641">
                  <c:v>35.1</c:v>
                </c:pt>
                <c:pt idx="1642">
                  <c:v>35.1</c:v>
                </c:pt>
                <c:pt idx="1643">
                  <c:v>35.1</c:v>
                </c:pt>
                <c:pt idx="1644">
                  <c:v>35.1</c:v>
                </c:pt>
                <c:pt idx="1645">
                  <c:v>35.1</c:v>
                </c:pt>
                <c:pt idx="1646">
                  <c:v>35.1</c:v>
                </c:pt>
                <c:pt idx="1647">
                  <c:v>35.1</c:v>
                </c:pt>
                <c:pt idx="1648">
                  <c:v>35.1</c:v>
                </c:pt>
                <c:pt idx="1649">
                  <c:v>35.1</c:v>
                </c:pt>
                <c:pt idx="1650">
                  <c:v>35.1</c:v>
                </c:pt>
                <c:pt idx="1651">
                  <c:v>35.1</c:v>
                </c:pt>
                <c:pt idx="1652">
                  <c:v>35.1</c:v>
                </c:pt>
                <c:pt idx="1653">
                  <c:v>35.1</c:v>
                </c:pt>
                <c:pt idx="1654">
                  <c:v>35.1</c:v>
                </c:pt>
                <c:pt idx="1655">
                  <c:v>35.1</c:v>
                </c:pt>
                <c:pt idx="1656">
                  <c:v>35.1</c:v>
                </c:pt>
                <c:pt idx="1657">
                  <c:v>35.1</c:v>
                </c:pt>
                <c:pt idx="1658">
                  <c:v>35.1</c:v>
                </c:pt>
                <c:pt idx="1659">
                  <c:v>35.1</c:v>
                </c:pt>
                <c:pt idx="1660">
                  <c:v>35.1</c:v>
                </c:pt>
                <c:pt idx="1661">
                  <c:v>35.1</c:v>
                </c:pt>
                <c:pt idx="1662">
                  <c:v>35.1</c:v>
                </c:pt>
                <c:pt idx="1663">
                  <c:v>35.1</c:v>
                </c:pt>
                <c:pt idx="1664">
                  <c:v>35.1</c:v>
                </c:pt>
                <c:pt idx="1665">
                  <c:v>35.1</c:v>
                </c:pt>
                <c:pt idx="1666">
                  <c:v>35.1</c:v>
                </c:pt>
                <c:pt idx="1667">
                  <c:v>35.1</c:v>
                </c:pt>
                <c:pt idx="1668">
                  <c:v>35.1</c:v>
                </c:pt>
                <c:pt idx="1669">
                  <c:v>35.1</c:v>
                </c:pt>
                <c:pt idx="1670">
                  <c:v>35.1</c:v>
                </c:pt>
                <c:pt idx="1671">
                  <c:v>35.1</c:v>
                </c:pt>
                <c:pt idx="1672">
                  <c:v>35.1</c:v>
                </c:pt>
                <c:pt idx="1673">
                  <c:v>35.1</c:v>
                </c:pt>
                <c:pt idx="1674">
                  <c:v>35.1</c:v>
                </c:pt>
                <c:pt idx="1675">
                  <c:v>35.1</c:v>
                </c:pt>
                <c:pt idx="1676">
                  <c:v>35.1</c:v>
                </c:pt>
                <c:pt idx="1677">
                  <c:v>35.1</c:v>
                </c:pt>
                <c:pt idx="1678">
                  <c:v>35.1</c:v>
                </c:pt>
                <c:pt idx="1679">
                  <c:v>35.1</c:v>
                </c:pt>
                <c:pt idx="1680">
                  <c:v>35.1</c:v>
                </c:pt>
                <c:pt idx="1681">
                  <c:v>35.1</c:v>
                </c:pt>
                <c:pt idx="1682">
                  <c:v>35.1</c:v>
                </c:pt>
                <c:pt idx="1683">
                  <c:v>35.1</c:v>
                </c:pt>
                <c:pt idx="1684">
                  <c:v>35.1</c:v>
                </c:pt>
                <c:pt idx="1685">
                  <c:v>35.1</c:v>
                </c:pt>
                <c:pt idx="1686">
                  <c:v>35.1</c:v>
                </c:pt>
                <c:pt idx="1687">
                  <c:v>35.1</c:v>
                </c:pt>
                <c:pt idx="1688">
                  <c:v>35.1</c:v>
                </c:pt>
                <c:pt idx="1689">
                  <c:v>35.1</c:v>
                </c:pt>
                <c:pt idx="1690">
                  <c:v>35.1</c:v>
                </c:pt>
                <c:pt idx="1691">
                  <c:v>35.1</c:v>
                </c:pt>
                <c:pt idx="1692">
                  <c:v>35.1</c:v>
                </c:pt>
                <c:pt idx="1693">
                  <c:v>35.1</c:v>
                </c:pt>
                <c:pt idx="1694">
                  <c:v>35.1</c:v>
                </c:pt>
                <c:pt idx="1695">
                  <c:v>35.1</c:v>
                </c:pt>
                <c:pt idx="1696">
                  <c:v>35.1</c:v>
                </c:pt>
                <c:pt idx="1697">
                  <c:v>35.1</c:v>
                </c:pt>
                <c:pt idx="1698">
                  <c:v>35.1</c:v>
                </c:pt>
                <c:pt idx="1699">
                  <c:v>35.1</c:v>
                </c:pt>
                <c:pt idx="1700">
                  <c:v>35.1</c:v>
                </c:pt>
                <c:pt idx="1701">
                  <c:v>35.1</c:v>
                </c:pt>
                <c:pt idx="1702">
                  <c:v>35.1</c:v>
                </c:pt>
                <c:pt idx="1703">
                  <c:v>35.1</c:v>
                </c:pt>
                <c:pt idx="1704">
                  <c:v>35.1</c:v>
                </c:pt>
                <c:pt idx="1705">
                  <c:v>35.1</c:v>
                </c:pt>
                <c:pt idx="1706">
                  <c:v>35.1</c:v>
                </c:pt>
                <c:pt idx="1707">
                  <c:v>35.1</c:v>
                </c:pt>
                <c:pt idx="1708">
                  <c:v>35.1</c:v>
                </c:pt>
                <c:pt idx="1709">
                  <c:v>35.1</c:v>
                </c:pt>
                <c:pt idx="1710">
                  <c:v>35.1</c:v>
                </c:pt>
                <c:pt idx="1711">
                  <c:v>35.1</c:v>
                </c:pt>
                <c:pt idx="1712">
                  <c:v>35.1</c:v>
                </c:pt>
                <c:pt idx="1713">
                  <c:v>35.1</c:v>
                </c:pt>
                <c:pt idx="1714">
                  <c:v>35.1</c:v>
                </c:pt>
                <c:pt idx="1715">
                  <c:v>35.1</c:v>
                </c:pt>
                <c:pt idx="1716">
                  <c:v>35.1</c:v>
                </c:pt>
                <c:pt idx="1717">
                  <c:v>35.1</c:v>
                </c:pt>
                <c:pt idx="1718">
                  <c:v>35.1</c:v>
                </c:pt>
                <c:pt idx="1719">
                  <c:v>35.1</c:v>
                </c:pt>
                <c:pt idx="1720">
                  <c:v>35.1</c:v>
                </c:pt>
                <c:pt idx="1721">
                  <c:v>35.1</c:v>
                </c:pt>
                <c:pt idx="1722">
                  <c:v>35.1</c:v>
                </c:pt>
                <c:pt idx="1723">
                  <c:v>35.1</c:v>
                </c:pt>
                <c:pt idx="1724">
                  <c:v>35.1</c:v>
                </c:pt>
                <c:pt idx="1725">
                  <c:v>35.1</c:v>
                </c:pt>
                <c:pt idx="1726">
                  <c:v>35.1</c:v>
                </c:pt>
                <c:pt idx="1727">
                  <c:v>35.1</c:v>
                </c:pt>
                <c:pt idx="1728">
                  <c:v>35.1</c:v>
                </c:pt>
                <c:pt idx="1729">
                  <c:v>35.1</c:v>
                </c:pt>
                <c:pt idx="1730">
                  <c:v>35.1</c:v>
                </c:pt>
                <c:pt idx="1731">
                  <c:v>35.1</c:v>
                </c:pt>
                <c:pt idx="1732">
                  <c:v>35.1</c:v>
                </c:pt>
                <c:pt idx="1733">
                  <c:v>35.1</c:v>
                </c:pt>
                <c:pt idx="1734">
                  <c:v>35.1</c:v>
                </c:pt>
                <c:pt idx="1735">
                  <c:v>34.700000000000003</c:v>
                </c:pt>
                <c:pt idx="1736">
                  <c:v>34.700000000000003</c:v>
                </c:pt>
                <c:pt idx="1737">
                  <c:v>34.700000000000003</c:v>
                </c:pt>
                <c:pt idx="1738">
                  <c:v>34.700000000000003</c:v>
                </c:pt>
                <c:pt idx="1739">
                  <c:v>34.700000000000003</c:v>
                </c:pt>
                <c:pt idx="1740">
                  <c:v>34.700000000000003</c:v>
                </c:pt>
                <c:pt idx="1741">
                  <c:v>34.300000000000004</c:v>
                </c:pt>
                <c:pt idx="1742">
                  <c:v>34.300000000000004</c:v>
                </c:pt>
                <c:pt idx="1743">
                  <c:v>34.300000000000004</c:v>
                </c:pt>
                <c:pt idx="1744">
                  <c:v>34.300000000000004</c:v>
                </c:pt>
                <c:pt idx="1745">
                  <c:v>34.200000000000003</c:v>
                </c:pt>
                <c:pt idx="1746">
                  <c:v>34</c:v>
                </c:pt>
                <c:pt idx="1747">
                  <c:v>34</c:v>
                </c:pt>
                <c:pt idx="1748">
                  <c:v>34</c:v>
                </c:pt>
                <c:pt idx="1749">
                  <c:v>34</c:v>
                </c:pt>
                <c:pt idx="1750">
                  <c:v>34</c:v>
                </c:pt>
                <c:pt idx="1751">
                  <c:v>34</c:v>
                </c:pt>
                <c:pt idx="1752">
                  <c:v>34</c:v>
                </c:pt>
                <c:pt idx="1753">
                  <c:v>34</c:v>
                </c:pt>
                <c:pt idx="1754">
                  <c:v>34</c:v>
                </c:pt>
                <c:pt idx="1755">
                  <c:v>34</c:v>
                </c:pt>
                <c:pt idx="1756">
                  <c:v>34</c:v>
                </c:pt>
                <c:pt idx="1757">
                  <c:v>34</c:v>
                </c:pt>
                <c:pt idx="1758">
                  <c:v>34</c:v>
                </c:pt>
                <c:pt idx="1759">
                  <c:v>34</c:v>
                </c:pt>
                <c:pt idx="1760">
                  <c:v>34</c:v>
                </c:pt>
                <c:pt idx="1761">
                  <c:v>34</c:v>
                </c:pt>
                <c:pt idx="1762">
                  <c:v>34</c:v>
                </c:pt>
                <c:pt idx="1763">
                  <c:v>34</c:v>
                </c:pt>
                <c:pt idx="1764">
                  <c:v>34</c:v>
                </c:pt>
                <c:pt idx="1765">
                  <c:v>34</c:v>
                </c:pt>
                <c:pt idx="1766">
                  <c:v>34</c:v>
                </c:pt>
                <c:pt idx="1767">
                  <c:v>34</c:v>
                </c:pt>
                <c:pt idx="1768">
                  <c:v>34</c:v>
                </c:pt>
                <c:pt idx="1769">
                  <c:v>34</c:v>
                </c:pt>
                <c:pt idx="1770">
                  <c:v>34</c:v>
                </c:pt>
                <c:pt idx="1771">
                  <c:v>34</c:v>
                </c:pt>
                <c:pt idx="1772">
                  <c:v>34</c:v>
                </c:pt>
                <c:pt idx="1773">
                  <c:v>34</c:v>
                </c:pt>
                <c:pt idx="1774">
                  <c:v>34</c:v>
                </c:pt>
                <c:pt idx="1775">
                  <c:v>34</c:v>
                </c:pt>
                <c:pt idx="1776">
                  <c:v>34</c:v>
                </c:pt>
                <c:pt idx="1777">
                  <c:v>34</c:v>
                </c:pt>
                <c:pt idx="1778">
                  <c:v>34</c:v>
                </c:pt>
                <c:pt idx="1779">
                  <c:v>34</c:v>
                </c:pt>
                <c:pt idx="1780">
                  <c:v>34</c:v>
                </c:pt>
                <c:pt idx="1781">
                  <c:v>34</c:v>
                </c:pt>
                <c:pt idx="1782">
                  <c:v>34</c:v>
                </c:pt>
                <c:pt idx="1783">
                  <c:v>34</c:v>
                </c:pt>
                <c:pt idx="1784">
                  <c:v>34</c:v>
                </c:pt>
                <c:pt idx="1785">
                  <c:v>34</c:v>
                </c:pt>
                <c:pt idx="1786">
                  <c:v>34</c:v>
                </c:pt>
                <c:pt idx="1787">
                  <c:v>34</c:v>
                </c:pt>
                <c:pt idx="1788">
                  <c:v>34</c:v>
                </c:pt>
                <c:pt idx="1789">
                  <c:v>34</c:v>
                </c:pt>
                <c:pt idx="1790">
                  <c:v>34</c:v>
                </c:pt>
                <c:pt idx="1791">
                  <c:v>34</c:v>
                </c:pt>
                <c:pt idx="1792">
                  <c:v>34</c:v>
                </c:pt>
                <c:pt idx="1793">
                  <c:v>34</c:v>
                </c:pt>
                <c:pt idx="1794">
                  <c:v>34</c:v>
                </c:pt>
                <c:pt idx="1795">
                  <c:v>34</c:v>
                </c:pt>
                <c:pt idx="1796">
                  <c:v>34</c:v>
                </c:pt>
                <c:pt idx="1797">
                  <c:v>34</c:v>
                </c:pt>
                <c:pt idx="1798">
                  <c:v>34</c:v>
                </c:pt>
                <c:pt idx="1799">
                  <c:v>34</c:v>
                </c:pt>
                <c:pt idx="1800">
                  <c:v>34</c:v>
                </c:pt>
                <c:pt idx="1801">
                  <c:v>34</c:v>
                </c:pt>
                <c:pt idx="1802">
                  <c:v>34</c:v>
                </c:pt>
                <c:pt idx="1803">
                  <c:v>34</c:v>
                </c:pt>
                <c:pt idx="1804">
                  <c:v>34</c:v>
                </c:pt>
                <c:pt idx="1805">
                  <c:v>34</c:v>
                </c:pt>
                <c:pt idx="1806">
                  <c:v>34</c:v>
                </c:pt>
                <c:pt idx="1807">
                  <c:v>34</c:v>
                </c:pt>
                <c:pt idx="1808">
                  <c:v>34</c:v>
                </c:pt>
                <c:pt idx="1809">
                  <c:v>34</c:v>
                </c:pt>
                <c:pt idx="1810">
                  <c:v>34</c:v>
                </c:pt>
                <c:pt idx="1811">
                  <c:v>34</c:v>
                </c:pt>
                <c:pt idx="1812">
                  <c:v>34</c:v>
                </c:pt>
                <c:pt idx="1813">
                  <c:v>34</c:v>
                </c:pt>
                <c:pt idx="1814">
                  <c:v>34</c:v>
                </c:pt>
                <c:pt idx="1815">
                  <c:v>34</c:v>
                </c:pt>
                <c:pt idx="1816">
                  <c:v>34</c:v>
                </c:pt>
                <c:pt idx="1817">
                  <c:v>34</c:v>
                </c:pt>
                <c:pt idx="1818">
                  <c:v>34</c:v>
                </c:pt>
                <c:pt idx="1819">
                  <c:v>34</c:v>
                </c:pt>
                <c:pt idx="1820">
                  <c:v>34</c:v>
                </c:pt>
                <c:pt idx="1821">
                  <c:v>34</c:v>
                </c:pt>
                <c:pt idx="1822">
                  <c:v>34</c:v>
                </c:pt>
                <c:pt idx="1823">
                  <c:v>34</c:v>
                </c:pt>
                <c:pt idx="1824">
                  <c:v>34</c:v>
                </c:pt>
                <c:pt idx="1825">
                  <c:v>34</c:v>
                </c:pt>
                <c:pt idx="1826">
                  <c:v>34</c:v>
                </c:pt>
                <c:pt idx="1827">
                  <c:v>34</c:v>
                </c:pt>
                <c:pt idx="1828">
                  <c:v>34</c:v>
                </c:pt>
                <c:pt idx="1829">
                  <c:v>34</c:v>
                </c:pt>
                <c:pt idx="1830">
                  <c:v>34</c:v>
                </c:pt>
                <c:pt idx="1831">
                  <c:v>34</c:v>
                </c:pt>
                <c:pt idx="1832">
                  <c:v>34</c:v>
                </c:pt>
                <c:pt idx="1833">
                  <c:v>34</c:v>
                </c:pt>
                <c:pt idx="1834">
                  <c:v>33.800000000000004</c:v>
                </c:pt>
                <c:pt idx="1835">
                  <c:v>33.800000000000004</c:v>
                </c:pt>
                <c:pt idx="1836">
                  <c:v>33.800000000000004</c:v>
                </c:pt>
                <c:pt idx="1837">
                  <c:v>33.6</c:v>
                </c:pt>
                <c:pt idx="1838">
                  <c:v>33.6</c:v>
                </c:pt>
                <c:pt idx="1839">
                  <c:v>33.6</c:v>
                </c:pt>
                <c:pt idx="1840">
                  <c:v>33.4</c:v>
                </c:pt>
                <c:pt idx="1841">
                  <c:v>33.4</c:v>
                </c:pt>
                <c:pt idx="1842">
                  <c:v>33.4</c:v>
                </c:pt>
                <c:pt idx="1843">
                  <c:v>33.300000000000004</c:v>
                </c:pt>
                <c:pt idx="1844">
                  <c:v>33.300000000000004</c:v>
                </c:pt>
                <c:pt idx="1845">
                  <c:v>33.1</c:v>
                </c:pt>
                <c:pt idx="1846">
                  <c:v>33.1</c:v>
                </c:pt>
                <c:pt idx="1847">
                  <c:v>33.1</c:v>
                </c:pt>
                <c:pt idx="1848">
                  <c:v>33.1</c:v>
                </c:pt>
                <c:pt idx="1849">
                  <c:v>33.1</c:v>
                </c:pt>
                <c:pt idx="1850">
                  <c:v>33.1</c:v>
                </c:pt>
                <c:pt idx="1851">
                  <c:v>33.1</c:v>
                </c:pt>
                <c:pt idx="1852">
                  <c:v>33.1</c:v>
                </c:pt>
                <c:pt idx="1853">
                  <c:v>33.1</c:v>
                </c:pt>
                <c:pt idx="1854">
                  <c:v>33.1</c:v>
                </c:pt>
                <c:pt idx="1855">
                  <c:v>33.1</c:v>
                </c:pt>
                <c:pt idx="1856">
                  <c:v>33.1</c:v>
                </c:pt>
                <c:pt idx="1857">
                  <c:v>33.1</c:v>
                </c:pt>
                <c:pt idx="1858">
                  <c:v>33.1</c:v>
                </c:pt>
                <c:pt idx="1859">
                  <c:v>33.1</c:v>
                </c:pt>
                <c:pt idx="1860">
                  <c:v>33.1</c:v>
                </c:pt>
                <c:pt idx="1861">
                  <c:v>33.1</c:v>
                </c:pt>
                <c:pt idx="1862">
                  <c:v>33.1</c:v>
                </c:pt>
                <c:pt idx="1863">
                  <c:v>33.1</c:v>
                </c:pt>
                <c:pt idx="1864">
                  <c:v>33.1</c:v>
                </c:pt>
                <c:pt idx="1865">
                  <c:v>33.1</c:v>
                </c:pt>
                <c:pt idx="1866">
                  <c:v>33.1</c:v>
                </c:pt>
                <c:pt idx="1867">
                  <c:v>33.1</c:v>
                </c:pt>
                <c:pt idx="1868">
                  <c:v>33.1</c:v>
                </c:pt>
                <c:pt idx="1869">
                  <c:v>33.1</c:v>
                </c:pt>
                <c:pt idx="1870">
                  <c:v>33.1</c:v>
                </c:pt>
                <c:pt idx="1871">
                  <c:v>33.1</c:v>
                </c:pt>
                <c:pt idx="1872">
                  <c:v>33.1</c:v>
                </c:pt>
                <c:pt idx="1873">
                  <c:v>33.1</c:v>
                </c:pt>
                <c:pt idx="1874">
                  <c:v>33.1</c:v>
                </c:pt>
                <c:pt idx="1875">
                  <c:v>33.1</c:v>
                </c:pt>
                <c:pt idx="1876">
                  <c:v>33.1</c:v>
                </c:pt>
                <c:pt idx="1877">
                  <c:v>33.1</c:v>
                </c:pt>
                <c:pt idx="1878">
                  <c:v>33.1</c:v>
                </c:pt>
                <c:pt idx="1879">
                  <c:v>33.1</c:v>
                </c:pt>
                <c:pt idx="1880">
                  <c:v>33.1</c:v>
                </c:pt>
                <c:pt idx="1881">
                  <c:v>33.1</c:v>
                </c:pt>
                <c:pt idx="1882">
                  <c:v>33.1</c:v>
                </c:pt>
                <c:pt idx="1883">
                  <c:v>33.1</c:v>
                </c:pt>
                <c:pt idx="1884">
                  <c:v>33.1</c:v>
                </c:pt>
                <c:pt idx="1885">
                  <c:v>33.1</c:v>
                </c:pt>
                <c:pt idx="1886">
                  <c:v>33.1</c:v>
                </c:pt>
                <c:pt idx="1887">
                  <c:v>33.1</c:v>
                </c:pt>
                <c:pt idx="1888">
                  <c:v>33.1</c:v>
                </c:pt>
                <c:pt idx="1889">
                  <c:v>33.1</c:v>
                </c:pt>
                <c:pt idx="1890">
                  <c:v>33.1</c:v>
                </c:pt>
                <c:pt idx="1891">
                  <c:v>33.1</c:v>
                </c:pt>
                <c:pt idx="1892">
                  <c:v>33.1</c:v>
                </c:pt>
                <c:pt idx="1893">
                  <c:v>33.1</c:v>
                </c:pt>
                <c:pt idx="1894">
                  <c:v>33.1</c:v>
                </c:pt>
                <c:pt idx="1895">
                  <c:v>33.1</c:v>
                </c:pt>
                <c:pt idx="1896">
                  <c:v>33.1</c:v>
                </c:pt>
                <c:pt idx="1897">
                  <c:v>33.1</c:v>
                </c:pt>
                <c:pt idx="1898">
                  <c:v>33.1</c:v>
                </c:pt>
                <c:pt idx="1899">
                  <c:v>33.1</c:v>
                </c:pt>
                <c:pt idx="1900">
                  <c:v>33.1</c:v>
                </c:pt>
                <c:pt idx="1901">
                  <c:v>33.1</c:v>
                </c:pt>
                <c:pt idx="1902">
                  <c:v>33.1</c:v>
                </c:pt>
                <c:pt idx="1903">
                  <c:v>33.1</c:v>
                </c:pt>
                <c:pt idx="1904">
                  <c:v>33.1</c:v>
                </c:pt>
                <c:pt idx="1905">
                  <c:v>33.1</c:v>
                </c:pt>
                <c:pt idx="1906">
                  <c:v>33.1</c:v>
                </c:pt>
                <c:pt idx="1907">
                  <c:v>33.1</c:v>
                </c:pt>
                <c:pt idx="1908">
                  <c:v>33.1</c:v>
                </c:pt>
                <c:pt idx="1909">
                  <c:v>33.1</c:v>
                </c:pt>
                <c:pt idx="1910">
                  <c:v>33.1</c:v>
                </c:pt>
                <c:pt idx="1911">
                  <c:v>33.1</c:v>
                </c:pt>
                <c:pt idx="1912">
                  <c:v>33.1</c:v>
                </c:pt>
                <c:pt idx="1913">
                  <c:v>33.1</c:v>
                </c:pt>
                <c:pt idx="1914">
                  <c:v>33.1</c:v>
                </c:pt>
                <c:pt idx="1915">
                  <c:v>33.1</c:v>
                </c:pt>
                <c:pt idx="1916">
                  <c:v>33.1</c:v>
                </c:pt>
                <c:pt idx="1917">
                  <c:v>33.1</c:v>
                </c:pt>
                <c:pt idx="1918">
                  <c:v>33.1</c:v>
                </c:pt>
                <c:pt idx="1919">
                  <c:v>33.1</c:v>
                </c:pt>
                <c:pt idx="1920">
                  <c:v>33.1</c:v>
                </c:pt>
                <c:pt idx="1921">
                  <c:v>33.1</c:v>
                </c:pt>
                <c:pt idx="1922">
                  <c:v>33.1</c:v>
                </c:pt>
                <c:pt idx="1923">
                  <c:v>33.1</c:v>
                </c:pt>
                <c:pt idx="1924">
                  <c:v>33.1</c:v>
                </c:pt>
                <c:pt idx="1925">
                  <c:v>33.1</c:v>
                </c:pt>
                <c:pt idx="1926">
                  <c:v>33.1</c:v>
                </c:pt>
                <c:pt idx="1927">
                  <c:v>33.1</c:v>
                </c:pt>
                <c:pt idx="1928">
                  <c:v>33.1</c:v>
                </c:pt>
                <c:pt idx="1929">
                  <c:v>33.1</c:v>
                </c:pt>
                <c:pt idx="1930">
                  <c:v>33.1</c:v>
                </c:pt>
                <c:pt idx="1931">
                  <c:v>33.1</c:v>
                </c:pt>
                <c:pt idx="1932">
                  <c:v>33.1</c:v>
                </c:pt>
                <c:pt idx="1933">
                  <c:v>33.1</c:v>
                </c:pt>
                <c:pt idx="1934">
                  <c:v>33.1</c:v>
                </c:pt>
                <c:pt idx="1935">
                  <c:v>33.1</c:v>
                </c:pt>
                <c:pt idx="1936">
                  <c:v>33.1</c:v>
                </c:pt>
                <c:pt idx="1937">
                  <c:v>33.1</c:v>
                </c:pt>
                <c:pt idx="1938">
                  <c:v>33.1</c:v>
                </c:pt>
                <c:pt idx="1939">
                  <c:v>33.1</c:v>
                </c:pt>
                <c:pt idx="1940">
                  <c:v>33.1</c:v>
                </c:pt>
                <c:pt idx="1941">
                  <c:v>33.1</c:v>
                </c:pt>
                <c:pt idx="1942">
                  <c:v>33.1</c:v>
                </c:pt>
                <c:pt idx="1943">
                  <c:v>33.1</c:v>
                </c:pt>
                <c:pt idx="1944">
                  <c:v>33.1</c:v>
                </c:pt>
                <c:pt idx="1945">
                  <c:v>33.1</c:v>
                </c:pt>
                <c:pt idx="1946">
                  <c:v>33.1</c:v>
                </c:pt>
                <c:pt idx="1947">
                  <c:v>33.1</c:v>
                </c:pt>
                <c:pt idx="1948">
                  <c:v>33.1</c:v>
                </c:pt>
                <c:pt idx="1949">
                  <c:v>33.1</c:v>
                </c:pt>
                <c:pt idx="1950">
                  <c:v>33.1</c:v>
                </c:pt>
                <c:pt idx="1951">
                  <c:v>33.1</c:v>
                </c:pt>
                <c:pt idx="1952">
                  <c:v>32.9</c:v>
                </c:pt>
                <c:pt idx="1953">
                  <c:v>32.700000000000003</c:v>
                </c:pt>
                <c:pt idx="1954">
                  <c:v>32.700000000000003</c:v>
                </c:pt>
                <c:pt idx="1955">
                  <c:v>32.5</c:v>
                </c:pt>
                <c:pt idx="1956">
                  <c:v>32.5</c:v>
                </c:pt>
                <c:pt idx="1957">
                  <c:v>32.4</c:v>
                </c:pt>
                <c:pt idx="1958">
                  <c:v>32.4</c:v>
                </c:pt>
                <c:pt idx="1959">
                  <c:v>32.4</c:v>
                </c:pt>
                <c:pt idx="1960">
                  <c:v>32.4</c:v>
                </c:pt>
                <c:pt idx="1961">
                  <c:v>32</c:v>
                </c:pt>
                <c:pt idx="1962">
                  <c:v>32</c:v>
                </c:pt>
                <c:pt idx="1963">
                  <c:v>32</c:v>
                </c:pt>
                <c:pt idx="1964">
                  <c:v>32</c:v>
                </c:pt>
                <c:pt idx="1965">
                  <c:v>32</c:v>
                </c:pt>
                <c:pt idx="1966">
                  <c:v>32</c:v>
                </c:pt>
                <c:pt idx="1967">
                  <c:v>32</c:v>
                </c:pt>
                <c:pt idx="1968">
                  <c:v>32</c:v>
                </c:pt>
                <c:pt idx="1969">
                  <c:v>32</c:v>
                </c:pt>
                <c:pt idx="1970">
                  <c:v>32</c:v>
                </c:pt>
                <c:pt idx="1971">
                  <c:v>32</c:v>
                </c:pt>
                <c:pt idx="1972">
                  <c:v>32</c:v>
                </c:pt>
                <c:pt idx="1973">
                  <c:v>32</c:v>
                </c:pt>
                <c:pt idx="1974">
                  <c:v>32</c:v>
                </c:pt>
                <c:pt idx="1975">
                  <c:v>32</c:v>
                </c:pt>
                <c:pt idx="1976">
                  <c:v>32</c:v>
                </c:pt>
                <c:pt idx="1977">
                  <c:v>32</c:v>
                </c:pt>
                <c:pt idx="1978">
                  <c:v>32</c:v>
                </c:pt>
                <c:pt idx="1979">
                  <c:v>32</c:v>
                </c:pt>
                <c:pt idx="1980">
                  <c:v>32</c:v>
                </c:pt>
                <c:pt idx="1981">
                  <c:v>32</c:v>
                </c:pt>
                <c:pt idx="1982">
                  <c:v>32</c:v>
                </c:pt>
                <c:pt idx="1983">
                  <c:v>32</c:v>
                </c:pt>
                <c:pt idx="1984">
                  <c:v>32</c:v>
                </c:pt>
                <c:pt idx="1985">
                  <c:v>32</c:v>
                </c:pt>
                <c:pt idx="1986">
                  <c:v>32</c:v>
                </c:pt>
                <c:pt idx="1987">
                  <c:v>32</c:v>
                </c:pt>
                <c:pt idx="1988">
                  <c:v>32</c:v>
                </c:pt>
                <c:pt idx="1989">
                  <c:v>32</c:v>
                </c:pt>
                <c:pt idx="1990">
                  <c:v>32</c:v>
                </c:pt>
                <c:pt idx="1991">
                  <c:v>32</c:v>
                </c:pt>
                <c:pt idx="1992">
                  <c:v>32</c:v>
                </c:pt>
                <c:pt idx="1993">
                  <c:v>32</c:v>
                </c:pt>
                <c:pt idx="1994">
                  <c:v>32</c:v>
                </c:pt>
                <c:pt idx="1995">
                  <c:v>32</c:v>
                </c:pt>
                <c:pt idx="1996">
                  <c:v>32</c:v>
                </c:pt>
                <c:pt idx="1997">
                  <c:v>32</c:v>
                </c:pt>
                <c:pt idx="1998">
                  <c:v>32</c:v>
                </c:pt>
                <c:pt idx="1999">
                  <c:v>32</c:v>
                </c:pt>
                <c:pt idx="2000">
                  <c:v>32</c:v>
                </c:pt>
                <c:pt idx="2001">
                  <c:v>32</c:v>
                </c:pt>
                <c:pt idx="2002">
                  <c:v>32</c:v>
                </c:pt>
                <c:pt idx="2003">
                  <c:v>32</c:v>
                </c:pt>
                <c:pt idx="2004">
                  <c:v>32</c:v>
                </c:pt>
                <c:pt idx="2005">
                  <c:v>32</c:v>
                </c:pt>
                <c:pt idx="2006">
                  <c:v>32</c:v>
                </c:pt>
                <c:pt idx="2007">
                  <c:v>32</c:v>
                </c:pt>
                <c:pt idx="2008">
                  <c:v>32</c:v>
                </c:pt>
                <c:pt idx="2009">
                  <c:v>32</c:v>
                </c:pt>
                <c:pt idx="2010">
                  <c:v>32</c:v>
                </c:pt>
                <c:pt idx="2011">
                  <c:v>32</c:v>
                </c:pt>
                <c:pt idx="2012">
                  <c:v>32</c:v>
                </c:pt>
                <c:pt idx="2013">
                  <c:v>32</c:v>
                </c:pt>
                <c:pt idx="2014">
                  <c:v>32</c:v>
                </c:pt>
                <c:pt idx="2015">
                  <c:v>32</c:v>
                </c:pt>
                <c:pt idx="2016">
                  <c:v>32</c:v>
                </c:pt>
                <c:pt idx="2017">
                  <c:v>32</c:v>
                </c:pt>
                <c:pt idx="2018">
                  <c:v>32</c:v>
                </c:pt>
                <c:pt idx="2019">
                  <c:v>32</c:v>
                </c:pt>
                <c:pt idx="2020">
                  <c:v>32</c:v>
                </c:pt>
                <c:pt idx="2021">
                  <c:v>32</c:v>
                </c:pt>
                <c:pt idx="2022">
                  <c:v>32</c:v>
                </c:pt>
                <c:pt idx="2023">
                  <c:v>32</c:v>
                </c:pt>
                <c:pt idx="2024">
                  <c:v>32</c:v>
                </c:pt>
                <c:pt idx="2025">
                  <c:v>32</c:v>
                </c:pt>
                <c:pt idx="2026">
                  <c:v>32</c:v>
                </c:pt>
                <c:pt idx="2027">
                  <c:v>32</c:v>
                </c:pt>
                <c:pt idx="2028">
                  <c:v>32</c:v>
                </c:pt>
                <c:pt idx="2029">
                  <c:v>32</c:v>
                </c:pt>
                <c:pt idx="2030">
                  <c:v>32</c:v>
                </c:pt>
                <c:pt idx="2031">
                  <c:v>32</c:v>
                </c:pt>
                <c:pt idx="2032">
                  <c:v>32</c:v>
                </c:pt>
                <c:pt idx="2033">
                  <c:v>32</c:v>
                </c:pt>
                <c:pt idx="2034">
                  <c:v>32</c:v>
                </c:pt>
                <c:pt idx="2035">
                  <c:v>32</c:v>
                </c:pt>
                <c:pt idx="2036">
                  <c:v>32</c:v>
                </c:pt>
                <c:pt idx="2037">
                  <c:v>32</c:v>
                </c:pt>
                <c:pt idx="2038">
                  <c:v>32</c:v>
                </c:pt>
                <c:pt idx="2039">
                  <c:v>32</c:v>
                </c:pt>
                <c:pt idx="2040">
                  <c:v>32</c:v>
                </c:pt>
                <c:pt idx="2041">
                  <c:v>32</c:v>
                </c:pt>
                <c:pt idx="2042">
                  <c:v>32</c:v>
                </c:pt>
                <c:pt idx="2043">
                  <c:v>32</c:v>
                </c:pt>
                <c:pt idx="2044">
                  <c:v>32</c:v>
                </c:pt>
                <c:pt idx="2045">
                  <c:v>32</c:v>
                </c:pt>
                <c:pt idx="2046">
                  <c:v>32</c:v>
                </c:pt>
                <c:pt idx="2047">
                  <c:v>32</c:v>
                </c:pt>
                <c:pt idx="2048">
                  <c:v>32</c:v>
                </c:pt>
                <c:pt idx="2049">
                  <c:v>32</c:v>
                </c:pt>
                <c:pt idx="2050">
                  <c:v>32</c:v>
                </c:pt>
                <c:pt idx="2051">
                  <c:v>32</c:v>
                </c:pt>
                <c:pt idx="2052">
                  <c:v>32</c:v>
                </c:pt>
                <c:pt idx="2053">
                  <c:v>32</c:v>
                </c:pt>
                <c:pt idx="2054">
                  <c:v>32</c:v>
                </c:pt>
                <c:pt idx="2055">
                  <c:v>32</c:v>
                </c:pt>
                <c:pt idx="2056">
                  <c:v>32</c:v>
                </c:pt>
                <c:pt idx="2057">
                  <c:v>32</c:v>
                </c:pt>
                <c:pt idx="2058">
                  <c:v>32</c:v>
                </c:pt>
                <c:pt idx="2059">
                  <c:v>32</c:v>
                </c:pt>
                <c:pt idx="2060">
                  <c:v>32</c:v>
                </c:pt>
                <c:pt idx="2061">
                  <c:v>32</c:v>
                </c:pt>
                <c:pt idx="2062">
                  <c:v>32</c:v>
                </c:pt>
                <c:pt idx="2063">
                  <c:v>32</c:v>
                </c:pt>
                <c:pt idx="2064">
                  <c:v>32</c:v>
                </c:pt>
                <c:pt idx="2065">
                  <c:v>32</c:v>
                </c:pt>
                <c:pt idx="2066">
                  <c:v>32</c:v>
                </c:pt>
                <c:pt idx="2067">
                  <c:v>32</c:v>
                </c:pt>
                <c:pt idx="2068">
                  <c:v>32</c:v>
                </c:pt>
                <c:pt idx="2069">
                  <c:v>32</c:v>
                </c:pt>
                <c:pt idx="2070">
                  <c:v>32</c:v>
                </c:pt>
                <c:pt idx="2071">
                  <c:v>32</c:v>
                </c:pt>
                <c:pt idx="2072">
                  <c:v>32</c:v>
                </c:pt>
                <c:pt idx="2073">
                  <c:v>32</c:v>
                </c:pt>
                <c:pt idx="2074">
                  <c:v>32</c:v>
                </c:pt>
                <c:pt idx="2075">
                  <c:v>32</c:v>
                </c:pt>
                <c:pt idx="2076">
                  <c:v>32</c:v>
                </c:pt>
                <c:pt idx="2077">
                  <c:v>32</c:v>
                </c:pt>
                <c:pt idx="2078">
                  <c:v>32</c:v>
                </c:pt>
                <c:pt idx="2079">
                  <c:v>32</c:v>
                </c:pt>
                <c:pt idx="2080">
                  <c:v>32</c:v>
                </c:pt>
                <c:pt idx="2081">
                  <c:v>32</c:v>
                </c:pt>
                <c:pt idx="2082">
                  <c:v>32</c:v>
                </c:pt>
                <c:pt idx="2083">
                  <c:v>31.6</c:v>
                </c:pt>
                <c:pt idx="2084">
                  <c:v>31.6</c:v>
                </c:pt>
                <c:pt idx="2085">
                  <c:v>31.6</c:v>
                </c:pt>
                <c:pt idx="2086">
                  <c:v>31.6</c:v>
                </c:pt>
                <c:pt idx="2087">
                  <c:v>31.6</c:v>
                </c:pt>
                <c:pt idx="2088">
                  <c:v>31.5</c:v>
                </c:pt>
                <c:pt idx="2089">
                  <c:v>31.3</c:v>
                </c:pt>
                <c:pt idx="2090">
                  <c:v>31.3</c:v>
                </c:pt>
                <c:pt idx="2091">
                  <c:v>31.3</c:v>
                </c:pt>
                <c:pt idx="2092">
                  <c:v>31.1</c:v>
                </c:pt>
                <c:pt idx="2093">
                  <c:v>31.1</c:v>
                </c:pt>
                <c:pt idx="2094">
                  <c:v>30.9</c:v>
                </c:pt>
                <c:pt idx="2095">
                  <c:v>30.9</c:v>
                </c:pt>
                <c:pt idx="2096">
                  <c:v>30.9</c:v>
                </c:pt>
                <c:pt idx="2097">
                  <c:v>30.9</c:v>
                </c:pt>
                <c:pt idx="2098">
                  <c:v>30.9</c:v>
                </c:pt>
                <c:pt idx="2099">
                  <c:v>30.9</c:v>
                </c:pt>
                <c:pt idx="2100">
                  <c:v>30.9</c:v>
                </c:pt>
                <c:pt idx="2101">
                  <c:v>30.9</c:v>
                </c:pt>
                <c:pt idx="2102">
                  <c:v>30.9</c:v>
                </c:pt>
                <c:pt idx="2103">
                  <c:v>30.9</c:v>
                </c:pt>
                <c:pt idx="2104">
                  <c:v>30.9</c:v>
                </c:pt>
                <c:pt idx="2105">
                  <c:v>30.9</c:v>
                </c:pt>
                <c:pt idx="2106">
                  <c:v>30.9</c:v>
                </c:pt>
                <c:pt idx="2107">
                  <c:v>30.9</c:v>
                </c:pt>
                <c:pt idx="2108">
                  <c:v>30.9</c:v>
                </c:pt>
                <c:pt idx="2109">
                  <c:v>30.9</c:v>
                </c:pt>
                <c:pt idx="2110">
                  <c:v>30.9</c:v>
                </c:pt>
                <c:pt idx="2111">
                  <c:v>30.9</c:v>
                </c:pt>
                <c:pt idx="2112">
                  <c:v>30.9</c:v>
                </c:pt>
                <c:pt idx="2113">
                  <c:v>30.9</c:v>
                </c:pt>
                <c:pt idx="2114">
                  <c:v>30.9</c:v>
                </c:pt>
                <c:pt idx="2115">
                  <c:v>30.9</c:v>
                </c:pt>
                <c:pt idx="2116">
                  <c:v>30.9</c:v>
                </c:pt>
                <c:pt idx="2117">
                  <c:v>30.9</c:v>
                </c:pt>
                <c:pt idx="2118">
                  <c:v>30.9</c:v>
                </c:pt>
                <c:pt idx="2119">
                  <c:v>30.9</c:v>
                </c:pt>
                <c:pt idx="2120">
                  <c:v>30.9</c:v>
                </c:pt>
                <c:pt idx="2121">
                  <c:v>30.9</c:v>
                </c:pt>
                <c:pt idx="2122">
                  <c:v>30.9</c:v>
                </c:pt>
                <c:pt idx="2123">
                  <c:v>30.9</c:v>
                </c:pt>
                <c:pt idx="2124">
                  <c:v>30.9</c:v>
                </c:pt>
                <c:pt idx="2125">
                  <c:v>30.9</c:v>
                </c:pt>
                <c:pt idx="2126">
                  <c:v>30.9</c:v>
                </c:pt>
                <c:pt idx="2127">
                  <c:v>30.9</c:v>
                </c:pt>
                <c:pt idx="2128">
                  <c:v>30.9</c:v>
                </c:pt>
                <c:pt idx="2129">
                  <c:v>30.9</c:v>
                </c:pt>
                <c:pt idx="2130">
                  <c:v>30.9</c:v>
                </c:pt>
                <c:pt idx="2131">
                  <c:v>30.9</c:v>
                </c:pt>
                <c:pt idx="2132">
                  <c:v>30.9</c:v>
                </c:pt>
                <c:pt idx="2133">
                  <c:v>30.9</c:v>
                </c:pt>
                <c:pt idx="2134">
                  <c:v>30.9</c:v>
                </c:pt>
                <c:pt idx="2135">
                  <c:v>30.9</c:v>
                </c:pt>
                <c:pt idx="2136">
                  <c:v>30.9</c:v>
                </c:pt>
                <c:pt idx="2137">
                  <c:v>30.9</c:v>
                </c:pt>
                <c:pt idx="2138">
                  <c:v>30.9</c:v>
                </c:pt>
                <c:pt idx="2139">
                  <c:v>30.9</c:v>
                </c:pt>
                <c:pt idx="2140">
                  <c:v>30.9</c:v>
                </c:pt>
                <c:pt idx="2141">
                  <c:v>30.9</c:v>
                </c:pt>
                <c:pt idx="2142">
                  <c:v>30.9</c:v>
                </c:pt>
                <c:pt idx="2143">
                  <c:v>30.9</c:v>
                </c:pt>
                <c:pt idx="2144">
                  <c:v>30.9</c:v>
                </c:pt>
                <c:pt idx="2145">
                  <c:v>30.9</c:v>
                </c:pt>
                <c:pt idx="2146">
                  <c:v>30.9</c:v>
                </c:pt>
                <c:pt idx="2147">
                  <c:v>30.9</c:v>
                </c:pt>
                <c:pt idx="2148">
                  <c:v>30.9</c:v>
                </c:pt>
                <c:pt idx="2149">
                  <c:v>30.9</c:v>
                </c:pt>
                <c:pt idx="2150">
                  <c:v>30.9</c:v>
                </c:pt>
                <c:pt idx="2151">
                  <c:v>30.9</c:v>
                </c:pt>
                <c:pt idx="2152">
                  <c:v>30.9</c:v>
                </c:pt>
                <c:pt idx="2153">
                  <c:v>30.9</c:v>
                </c:pt>
                <c:pt idx="2154">
                  <c:v>30.9</c:v>
                </c:pt>
                <c:pt idx="2155">
                  <c:v>30.9</c:v>
                </c:pt>
                <c:pt idx="2156">
                  <c:v>30.9</c:v>
                </c:pt>
                <c:pt idx="2157">
                  <c:v>30.9</c:v>
                </c:pt>
                <c:pt idx="2158">
                  <c:v>30.9</c:v>
                </c:pt>
                <c:pt idx="2159">
                  <c:v>30.9</c:v>
                </c:pt>
                <c:pt idx="2160">
                  <c:v>30.9</c:v>
                </c:pt>
                <c:pt idx="2161">
                  <c:v>30.9</c:v>
                </c:pt>
                <c:pt idx="2162">
                  <c:v>30.9</c:v>
                </c:pt>
                <c:pt idx="2163">
                  <c:v>30.9</c:v>
                </c:pt>
                <c:pt idx="2164">
                  <c:v>30.9</c:v>
                </c:pt>
                <c:pt idx="2165">
                  <c:v>30.9</c:v>
                </c:pt>
                <c:pt idx="2166">
                  <c:v>30.9</c:v>
                </c:pt>
                <c:pt idx="2167">
                  <c:v>30.9</c:v>
                </c:pt>
                <c:pt idx="2168">
                  <c:v>30.9</c:v>
                </c:pt>
                <c:pt idx="2169">
                  <c:v>30.9</c:v>
                </c:pt>
                <c:pt idx="2170">
                  <c:v>30.9</c:v>
                </c:pt>
                <c:pt idx="2171">
                  <c:v>30.9</c:v>
                </c:pt>
                <c:pt idx="2172">
                  <c:v>30.9</c:v>
                </c:pt>
                <c:pt idx="2173">
                  <c:v>30.9</c:v>
                </c:pt>
                <c:pt idx="2174">
                  <c:v>30.9</c:v>
                </c:pt>
                <c:pt idx="2175">
                  <c:v>30.9</c:v>
                </c:pt>
                <c:pt idx="2176">
                  <c:v>30.9</c:v>
                </c:pt>
                <c:pt idx="2177">
                  <c:v>30.9</c:v>
                </c:pt>
                <c:pt idx="2178">
                  <c:v>30.9</c:v>
                </c:pt>
                <c:pt idx="2179">
                  <c:v>30.9</c:v>
                </c:pt>
                <c:pt idx="2180">
                  <c:v>30.9</c:v>
                </c:pt>
                <c:pt idx="2181">
                  <c:v>30.9</c:v>
                </c:pt>
                <c:pt idx="2182">
                  <c:v>30.9</c:v>
                </c:pt>
                <c:pt idx="2183">
                  <c:v>30.9</c:v>
                </c:pt>
                <c:pt idx="2184">
                  <c:v>30.9</c:v>
                </c:pt>
                <c:pt idx="2185">
                  <c:v>30.9</c:v>
                </c:pt>
                <c:pt idx="2186">
                  <c:v>30.9</c:v>
                </c:pt>
                <c:pt idx="2187">
                  <c:v>30.9</c:v>
                </c:pt>
                <c:pt idx="2188">
                  <c:v>30.9</c:v>
                </c:pt>
                <c:pt idx="2189">
                  <c:v>30.9</c:v>
                </c:pt>
                <c:pt idx="2190">
                  <c:v>30.9</c:v>
                </c:pt>
                <c:pt idx="2191">
                  <c:v>30.9</c:v>
                </c:pt>
                <c:pt idx="2192">
                  <c:v>30.9</c:v>
                </c:pt>
                <c:pt idx="2193">
                  <c:v>30.9</c:v>
                </c:pt>
                <c:pt idx="2194">
                  <c:v>30.9</c:v>
                </c:pt>
                <c:pt idx="2195">
                  <c:v>30.9</c:v>
                </c:pt>
                <c:pt idx="2196">
                  <c:v>30.6</c:v>
                </c:pt>
                <c:pt idx="2197">
                  <c:v>30.6</c:v>
                </c:pt>
                <c:pt idx="2198">
                  <c:v>30.6</c:v>
                </c:pt>
                <c:pt idx="2199">
                  <c:v>30.6</c:v>
                </c:pt>
                <c:pt idx="2200">
                  <c:v>30.4</c:v>
                </c:pt>
                <c:pt idx="2201">
                  <c:v>30.4</c:v>
                </c:pt>
                <c:pt idx="2202">
                  <c:v>30.4</c:v>
                </c:pt>
                <c:pt idx="2203">
                  <c:v>30.4</c:v>
                </c:pt>
                <c:pt idx="2204">
                  <c:v>30.2</c:v>
                </c:pt>
                <c:pt idx="2205">
                  <c:v>30.2</c:v>
                </c:pt>
                <c:pt idx="2206">
                  <c:v>30.2</c:v>
                </c:pt>
                <c:pt idx="2207">
                  <c:v>30</c:v>
                </c:pt>
                <c:pt idx="2208">
                  <c:v>30</c:v>
                </c:pt>
                <c:pt idx="2209">
                  <c:v>30</c:v>
                </c:pt>
                <c:pt idx="2210">
                  <c:v>30</c:v>
                </c:pt>
                <c:pt idx="2211">
                  <c:v>30</c:v>
                </c:pt>
                <c:pt idx="2212">
                  <c:v>30</c:v>
                </c:pt>
                <c:pt idx="2213">
                  <c:v>30</c:v>
                </c:pt>
                <c:pt idx="2214">
                  <c:v>30</c:v>
                </c:pt>
                <c:pt idx="2215">
                  <c:v>30</c:v>
                </c:pt>
                <c:pt idx="2216">
                  <c:v>30</c:v>
                </c:pt>
                <c:pt idx="2217">
                  <c:v>30</c:v>
                </c:pt>
                <c:pt idx="2218">
                  <c:v>30</c:v>
                </c:pt>
                <c:pt idx="2219">
                  <c:v>30</c:v>
                </c:pt>
                <c:pt idx="2220">
                  <c:v>30</c:v>
                </c:pt>
                <c:pt idx="2221">
                  <c:v>30</c:v>
                </c:pt>
                <c:pt idx="2222">
                  <c:v>30</c:v>
                </c:pt>
                <c:pt idx="2223">
                  <c:v>30</c:v>
                </c:pt>
                <c:pt idx="2224">
                  <c:v>30</c:v>
                </c:pt>
                <c:pt idx="2225">
                  <c:v>30</c:v>
                </c:pt>
                <c:pt idx="2226">
                  <c:v>30</c:v>
                </c:pt>
                <c:pt idx="2227">
                  <c:v>30</c:v>
                </c:pt>
                <c:pt idx="2228">
                  <c:v>30</c:v>
                </c:pt>
                <c:pt idx="2229">
                  <c:v>30</c:v>
                </c:pt>
                <c:pt idx="2230">
                  <c:v>30</c:v>
                </c:pt>
                <c:pt idx="2231">
                  <c:v>30</c:v>
                </c:pt>
                <c:pt idx="2232">
                  <c:v>30</c:v>
                </c:pt>
                <c:pt idx="2233">
                  <c:v>30</c:v>
                </c:pt>
                <c:pt idx="2234">
                  <c:v>30</c:v>
                </c:pt>
                <c:pt idx="2235">
                  <c:v>30</c:v>
                </c:pt>
                <c:pt idx="2236">
                  <c:v>30</c:v>
                </c:pt>
                <c:pt idx="2237">
                  <c:v>30</c:v>
                </c:pt>
                <c:pt idx="2238">
                  <c:v>30</c:v>
                </c:pt>
                <c:pt idx="2239">
                  <c:v>30</c:v>
                </c:pt>
                <c:pt idx="2240">
                  <c:v>30</c:v>
                </c:pt>
                <c:pt idx="2241">
                  <c:v>30</c:v>
                </c:pt>
                <c:pt idx="2242">
                  <c:v>30</c:v>
                </c:pt>
                <c:pt idx="2243">
                  <c:v>30</c:v>
                </c:pt>
                <c:pt idx="2244">
                  <c:v>30</c:v>
                </c:pt>
                <c:pt idx="2245">
                  <c:v>30</c:v>
                </c:pt>
                <c:pt idx="2246">
                  <c:v>30</c:v>
                </c:pt>
                <c:pt idx="2247">
                  <c:v>30</c:v>
                </c:pt>
                <c:pt idx="2248">
                  <c:v>30</c:v>
                </c:pt>
                <c:pt idx="2249">
                  <c:v>30</c:v>
                </c:pt>
                <c:pt idx="2250">
                  <c:v>30</c:v>
                </c:pt>
                <c:pt idx="2251">
                  <c:v>30</c:v>
                </c:pt>
                <c:pt idx="2252">
                  <c:v>30</c:v>
                </c:pt>
                <c:pt idx="2253">
                  <c:v>30</c:v>
                </c:pt>
                <c:pt idx="2254">
                  <c:v>30</c:v>
                </c:pt>
                <c:pt idx="2255">
                  <c:v>30</c:v>
                </c:pt>
                <c:pt idx="2256">
                  <c:v>30</c:v>
                </c:pt>
                <c:pt idx="2257">
                  <c:v>30</c:v>
                </c:pt>
                <c:pt idx="2258">
                  <c:v>30</c:v>
                </c:pt>
                <c:pt idx="2259">
                  <c:v>30</c:v>
                </c:pt>
                <c:pt idx="2260">
                  <c:v>30</c:v>
                </c:pt>
                <c:pt idx="2261">
                  <c:v>30</c:v>
                </c:pt>
                <c:pt idx="2262">
                  <c:v>30</c:v>
                </c:pt>
                <c:pt idx="2263">
                  <c:v>30</c:v>
                </c:pt>
                <c:pt idx="2264">
                  <c:v>30</c:v>
                </c:pt>
                <c:pt idx="2265">
                  <c:v>30</c:v>
                </c:pt>
                <c:pt idx="2266">
                  <c:v>30</c:v>
                </c:pt>
                <c:pt idx="2267">
                  <c:v>30</c:v>
                </c:pt>
                <c:pt idx="2268">
                  <c:v>30</c:v>
                </c:pt>
                <c:pt idx="2269">
                  <c:v>30</c:v>
                </c:pt>
                <c:pt idx="2270">
                  <c:v>30</c:v>
                </c:pt>
                <c:pt idx="2271">
                  <c:v>30</c:v>
                </c:pt>
                <c:pt idx="2272">
                  <c:v>30</c:v>
                </c:pt>
                <c:pt idx="2273">
                  <c:v>30</c:v>
                </c:pt>
                <c:pt idx="2274">
                  <c:v>30</c:v>
                </c:pt>
                <c:pt idx="2275">
                  <c:v>30</c:v>
                </c:pt>
                <c:pt idx="2276">
                  <c:v>30</c:v>
                </c:pt>
                <c:pt idx="2277">
                  <c:v>30</c:v>
                </c:pt>
                <c:pt idx="2278">
                  <c:v>30</c:v>
                </c:pt>
                <c:pt idx="2279">
                  <c:v>30</c:v>
                </c:pt>
                <c:pt idx="2280">
                  <c:v>30</c:v>
                </c:pt>
                <c:pt idx="2281">
                  <c:v>30</c:v>
                </c:pt>
                <c:pt idx="2282">
                  <c:v>30</c:v>
                </c:pt>
                <c:pt idx="2283">
                  <c:v>30</c:v>
                </c:pt>
                <c:pt idx="2284">
                  <c:v>30</c:v>
                </c:pt>
                <c:pt idx="2285">
                  <c:v>30</c:v>
                </c:pt>
                <c:pt idx="2286">
                  <c:v>30</c:v>
                </c:pt>
                <c:pt idx="2287">
                  <c:v>30</c:v>
                </c:pt>
                <c:pt idx="2288">
                  <c:v>30</c:v>
                </c:pt>
                <c:pt idx="2289">
                  <c:v>30</c:v>
                </c:pt>
                <c:pt idx="2290">
                  <c:v>30</c:v>
                </c:pt>
                <c:pt idx="2291">
                  <c:v>30</c:v>
                </c:pt>
                <c:pt idx="2292">
                  <c:v>30</c:v>
                </c:pt>
                <c:pt idx="2293">
                  <c:v>30</c:v>
                </c:pt>
                <c:pt idx="2294">
                  <c:v>30</c:v>
                </c:pt>
                <c:pt idx="2295">
                  <c:v>30</c:v>
                </c:pt>
                <c:pt idx="2296">
                  <c:v>30</c:v>
                </c:pt>
                <c:pt idx="2297">
                  <c:v>30</c:v>
                </c:pt>
                <c:pt idx="2298">
                  <c:v>30</c:v>
                </c:pt>
                <c:pt idx="2299">
                  <c:v>30</c:v>
                </c:pt>
                <c:pt idx="2300">
                  <c:v>30</c:v>
                </c:pt>
                <c:pt idx="2301">
                  <c:v>30</c:v>
                </c:pt>
                <c:pt idx="2302">
                  <c:v>30</c:v>
                </c:pt>
                <c:pt idx="2303">
                  <c:v>30</c:v>
                </c:pt>
                <c:pt idx="2304">
                  <c:v>30</c:v>
                </c:pt>
                <c:pt idx="2305">
                  <c:v>30</c:v>
                </c:pt>
                <c:pt idx="2306">
                  <c:v>30</c:v>
                </c:pt>
                <c:pt idx="2307">
                  <c:v>30</c:v>
                </c:pt>
                <c:pt idx="2308">
                  <c:v>30</c:v>
                </c:pt>
                <c:pt idx="2309">
                  <c:v>30</c:v>
                </c:pt>
                <c:pt idx="2310">
                  <c:v>30</c:v>
                </c:pt>
                <c:pt idx="2311">
                  <c:v>30</c:v>
                </c:pt>
                <c:pt idx="2312">
                  <c:v>30</c:v>
                </c:pt>
                <c:pt idx="2313">
                  <c:v>30</c:v>
                </c:pt>
                <c:pt idx="2314">
                  <c:v>30</c:v>
                </c:pt>
                <c:pt idx="2315">
                  <c:v>30</c:v>
                </c:pt>
                <c:pt idx="2316">
                  <c:v>30</c:v>
                </c:pt>
                <c:pt idx="2317">
                  <c:v>30</c:v>
                </c:pt>
                <c:pt idx="2318">
                  <c:v>30</c:v>
                </c:pt>
                <c:pt idx="2319">
                  <c:v>30</c:v>
                </c:pt>
                <c:pt idx="2320">
                  <c:v>30</c:v>
                </c:pt>
                <c:pt idx="2321">
                  <c:v>30</c:v>
                </c:pt>
                <c:pt idx="2322">
                  <c:v>30</c:v>
                </c:pt>
                <c:pt idx="2323">
                  <c:v>30</c:v>
                </c:pt>
                <c:pt idx="2324">
                  <c:v>30</c:v>
                </c:pt>
                <c:pt idx="2325">
                  <c:v>30</c:v>
                </c:pt>
                <c:pt idx="2326">
                  <c:v>30</c:v>
                </c:pt>
                <c:pt idx="2327">
                  <c:v>30</c:v>
                </c:pt>
                <c:pt idx="2328">
                  <c:v>29.7</c:v>
                </c:pt>
                <c:pt idx="2329">
                  <c:v>29.7</c:v>
                </c:pt>
                <c:pt idx="2330">
                  <c:v>29.7</c:v>
                </c:pt>
                <c:pt idx="2331">
                  <c:v>29.7</c:v>
                </c:pt>
                <c:pt idx="2332">
                  <c:v>29.7</c:v>
                </c:pt>
                <c:pt idx="2333">
                  <c:v>29.5</c:v>
                </c:pt>
                <c:pt idx="2334">
                  <c:v>29.3</c:v>
                </c:pt>
                <c:pt idx="2335">
                  <c:v>29.3</c:v>
                </c:pt>
                <c:pt idx="2336">
                  <c:v>29.3</c:v>
                </c:pt>
                <c:pt idx="2337">
                  <c:v>29.3</c:v>
                </c:pt>
                <c:pt idx="2338">
                  <c:v>29.3</c:v>
                </c:pt>
                <c:pt idx="2339">
                  <c:v>29.3</c:v>
                </c:pt>
                <c:pt idx="2340">
                  <c:v>29.3</c:v>
                </c:pt>
                <c:pt idx="2341">
                  <c:v>28.9</c:v>
                </c:pt>
                <c:pt idx="2342">
                  <c:v>28.9</c:v>
                </c:pt>
                <c:pt idx="2343">
                  <c:v>28.9</c:v>
                </c:pt>
                <c:pt idx="2344">
                  <c:v>28.9</c:v>
                </c:pt>
                <c:pt idx="2345">
                  <c:v>28.9</c:v>
                </c:pt>
                <c:pt idx="2346">
                  <c:v>28.9</c:v>
                </c:pt>
                <c:pt idx="2347">
                  <c:v>28.9</c:v>
                </c:pt>
                <c:pt idx="2348">
                  <c:v>28.9</c:v>
                </c:pt>
                <c:pt idx="2349">
                  <c:v>28.9</c:v>
                </c:pt>
                <c:pt idx="2350">
                  <c:v>28.9</c:v>
                </c:pt>
                <c:pt idx="2351">
                  <c:v>28.9</c:v>
                </c:pt>
                <c:pt idx="2352">
                  <c:v>28.9</c:v>
                </c:pt>
                <c:pt idx="2353">
                  <c:v>28.9</c:v>
                </c:pt>
                <c:pt idx="2354">
                  <c:v>28.9</c:v>
                </c:pt>
                <c:pt idx="2355">
                  <c:v>28.9</c:v>
                </c:pt>
                <c:pt idx="2356">
                  <c:v>28.9</c:v>
                </c:pt>
                <c:pt idx="2357">
                  <c:v>28.9</c:v>
                </c:pt>
                <c:pt idx="2358">
                  <c:v>28.9</c:v>
                </c:pt>
                <c:pt idx="2359">
                  <c:v>28.9</c:v>
                </c:pt>
                <c:pt idx="2360">
                  <c:v>28.9</c:v>
                </c:pt>
                <c:pt idx="2361">
                  <c:v>28.9</c:v>
                </c:pt>
                <c:pt idx="2362">
                  <c:v>28.9</c:v>
                </c:pt>
                <c:pt idx="2363">
                  <c:v>28.9</c:v>
                </c:pt>
                <c:pt idx="2364">
                  <c:v>28.9</c:v>
                </c:pt>
                <c:pt idx="2365">
                  <c:v>28.9</c:v>
                </c:pt>
                <c:pt idx="2366">
                  <c:v>28.9</c:v>
                </c:pt>
                <c:pt idx="2367">
                  <c:v>28.9</c:v>
                </c:pt>
                <c:pt idx="2368">
                  <c:v>28.9</c:v>
                </c:pt>
                <c:pt idx="2369">
                  <c:v>28.9</c:v>
                </c:pt>
                <c:pt idx="2370">
                  <c:v>28.9</c:v>
                </c:pt>
                <c:pt idx="2371">
                  <c:v>28.9</c:v>
                </c:pt>
                <c:pt idx="2372">
                  <c:v>28.9</c:v>
                </c:pt>
                <c:pt idx="2373">
                  <c:v>28.9</c:v>
                </c:pt>
                <c:pt idx="2374">
                  <c:v>28.9</c:v>
                </c:pt>
                <c:pt idx="2375">
                  <c:v>28.9</c:v>
                </c:pt>
                <c:pt idx="2376">
                  <c:v>28.9</c:v>
                </c:pt>
                <c:pt idx="2377">
                  <c:v>28.9</c:v>
                </c:pt>
                <c:pt idx="2378">
                  <c:v>28.9</c:v>
                </c:pt>
                <c:pt idx="2379">
                  <c:v>28.9</c:v>
                </c:pt>
                <c:pt idx="2380">
                  <c:v>28.9</c:v>
                </c:pt>
                <c:pt idx="2381">
                  <c:v>28.9</c:v>
                </c:pt>
                <c:pt idx="2382">
                  <c:v>28.9</c:v>
                </c:pt>
                <c:pt idx="2383">
                  <c:v>28.9</c:v>
                </c:pt>
                <c:pt idx="2384">
                  <c:v>28.9</c:v>
                </c:pt>
                <c:pt idx="2385">
                  <c:v>28.9</c:v>
                </c:pt>
                <c:pt idx="2386">
                  <c:v>28.9</c:v>
                </c:pt>
                <c:pt idx="2387">
                  <c:v>28.9</c:v>
                </c:pt>
                <c:pt idx="2388">
                  <c:v>28.9</c:v>
                </c:pt>
                <c:pt idx="2389">
                  <c:v>28.9</c:v>
                </c:pt>
                <c:pt idx="2390">
                  <c:v>28.9</c:v>
                </c:pt>
                <c:pt idx="2391">
                  <c:v>28.9</c:v>
                </c:pt>
                <c:pt idx="2392">
                  <c:v>28.9</c:v>
                </c:pt>
                <c:pt idx="2393">
                  <c:v>28.9</c:v>
                </c:pt>
                <c:pt idx="2394">
                  <c:v>28.9</c:v>
                </c:pt>
                <c:pt idx="2395">
                  <c:v>28.9</c:v>
                </c:pt>
                <c:pt idx="2396">
                  <c:v>28.9</c:v>
                </c:pt>
                <c:pt idx="2397">
                  <c:v>28.9</c:v>
                </c:pt>
                <c:pt idx="2398">
                  <c:v>28.9</c:v>
                </c:pt>
                <c:pt idx="2399">
                  <c:v>28.9</c:v>
                </c:pt>
                <c:pt idx="2400">
                  <c:v>28.9</c:v>
                </c:pt>
                <c:pt idx="2401">
                  <c:v>28.9</c:v>
                </c:pt>
                <c:pt idx="2402">
                  <c:v>28.9</c:v>
                </c:pt>
                <c:pt idx="2403">
                  <c:v>28.9</c:v>
                </c:pt>
                <c:pt idx="2404">
                  <c:v>28.9</c:v>
                </c:pt>
                <c:pt idx="2405">
                  <c:v>28.9</c:v>
                </c:pt>
                <c:pt idx="2406">
                  <c:v>28.9</c:v>
                </c:pt>
                <c:pt idx="2407">
                  <c:v>28.9</c:v>
                </c:pt>
                <c:pt idx="2408">
                  <c:v>28.9</c:v>
                </c:pt>
                <c:pt idx="2409">
                  <c:v>28.9</c:v>
                </c:pt>
                <c:pt idx="2410">
                  <c:v>28.9</c:v>
                </c:pt>
                <c:pt idx="2411">
                  <c:v>28.9</c:v>
                </c:pt>
                <c:pt idx="2412">
                  <c:v>28.9</c:v>
                </c:pt>
                <c:pt idx="2413">
                  <c:v>28.9</c:v>
                </c:pt>
                <c:pt idx="2414">
                  <c:v>28.9</c:v>
                </c:pt>
                <c:pt idx="2415">
                  <c:v>28.9</c:v>
                </c:pt>
                <c:pt idx="2416">
                  <c:v>28.8</c:v>
                </c:pt>
                <c:pt idx="2417">
                  <c:v>28.8</c:v>
                </c:pt>
                <c:pt idx="2418">
                  <c:v>28.8</c:v>
                </c:pt>
                <c:pt idx="2419">
                  <c:v>28.8</c:v>
                </c:pt>
                <c:pt idx="2420">
                  <c:v>28.8</c:v>
                </c:pt>
                <c:pt idx="2421">
                  <c:v>28.8</c:v>
                </c:pt>
                <c:pt idx="2422">
                  <c:v>28.8</c:v>
                </c:pt>
                <c:pt idx="2423">
                  <c:v>28.8</c:v>
                </c:pt>
                <c:pt idx="2424">
                  <c:v>28.6</c:v>
                </c:pt>
                <c:pt idx="2425">
                  <c:v>28.6</c:v>
                </c:pt>
                <c:pt idx="2426">
                  <c:v>28.6</c:v>
                </c:pt>
                <c:pt idx="2427">
                  <c:v>28.6</c:v>
                </c:pt>
                <c:pt idx="2428">
                  <c:v>28.4</c:v>
                </c:pt>
                <c:pt idx="2429">
                  <c:v>28.4</c:v>
                </c:pt>
                <c:pt idx="2430">
                  <c:v>28.4</c:v>
                </c:pt>
                <c:pt idx="2431">
                  <c:v>28.2</c:v>
                </c:pt>
                <c:pt idx="2432">
                  <c:v>28.2</c:v>
                </c:pt>
                <c:pt idx="2433">
                  <c:v>28.2</c:v>
                </c:pt>
                <c:pt idx="2434">
                  <c:v>28.2</c:v>
                </c:pt>
                <c:pt idx="2435">
                  <c:v>28</c:v>
                </c:pt>
                <c:pt idx="2436">
                  <c:v>28</c:v>
                </c:pt>
                <c:pt idx="2437">
                  <c:v>28</c:v>
                </c:pt>
                <c:pt idx="2438">
                  <c:v>28</c:v>
                </c:pt>
                <c:pt idx="2439">
                  <c:v>28</c:v>
                </c:pt>
                <c:pt idx="2440">
                  <c:v>28</c:v>
                </c:pt>
                <c:pt idx="2441">
                  <c:v>28</c:v>
                </c:pt>
                <c:pt idx="2442">
                  <c:v>28</c:v>
                </c:pt>
                <c:pt idx="2443">
                  <c:v>28</c:v>
                </c:pt>
                <c:pt idx="2444">
                  <c:v>28</c:v>
                </c:pt>
                <c:pt idx="2445">
                  <c:v>28</c:v>
                </c:pt>
                <c:pt idx="2446">
                  <c:v>28</c:v>
                </c:pt>
                <c:pt idx="2447">
                  <c:v>28</c:v>
                </c:pt>
                <c:pt idx="2448">
                  <c:v>28</c:v>
                </c:pt>
                <c:pt idx="2449">
                  <c:v>28</c:v>
                </c:pt>
                <c:pt idx="2450">
                  <c:v>28</c:v>
                </c:pt>
                <c:pt idx="2451">
                  <c:v>28</c:v>
                </c:pt>
                <c:pt idx="2452">
                  <c:v>28</c:v>
                </c:pt>
                <c:pt idx="2453">
                  <c:v>28</c:v>
                </c:pt>
                <c:pt idx="2454">
                  <c:v>28</c:v>
                </c:pt>
                <c:pt idx="2455">
                  <c:v>28</c:v>
                </c:pt>
                <c:pt idx="2456">
                  <c:v>28</c:v>
                </c:pt>
                <c:pt idx="2457">
                  <c:v>28</c:v>
                </c:pt>
                <c:pt idx="2458">
                  <c:v>28</c:v>
                </c:pt>
                <c:pt idx="2459">
                  <c:v>28</c:v>
                </c:pt>
                <c:pt idx="2460">
                  <c:v>28</c:v>
                </c:pt>
                <c:pt idx="2461">
                  <c:v>28</c:v>
                </c:pt>
                <c:pt idx="2462">
                  <c:v>28</c:v>
                </c:pt>
                <c:pt idx="2463">
                  <c:v>28</c:v>
                </c:pt>
                <c:pt idx="2464">
                  <c:v>28</c:v>
                </c:pt>
                <c:pt idx="2465">
                  <c:v>28</c:v>
                </c:pt>
                <c:pt idx="2466">
                  <c:v>28</c:v>
                </c:pt>
                <c:pt idx="2467">
                  <c:v>28</c:v>
                </c:pt>
                <c:pt idx="2468">
                  <c:v>28</c:v>
                </c:pt>
                <c:pt idx="2469">
                  <c:v>28</c:v>
                </c:pt>
                <c:pt idx="2470">
                  <c:v>28</c:v>
                </c:pt>
                <c:pt idx="2471">
                  <c:v>28</c:v>
                </c:pt>
                <c:pt idx="2472">
                  <c:v>28</c:v>
                </c:pt>
                <c:pt idx="2473">
                  <c:v>28</c:v>
                </c:pt>
                <c:pt idx="2474">
                  <c:v>28</c:v>
                </c:pt>
                <c:pt idx="2475">
                  <c:v>28</c:v>
                </c:pt>
                <c:pt idx="2476">
                  <c:v>28</c:v>
                </c:pt>
                <c:pt idx="2477">
                  <c:v>28</c:v>
                </c:pt>
                <c:pt idx="2478">
                  <c:v>28</c:v>
                </c:pt>
                <c:pt idx="2479">
                  <c:v>28</c:v>
                </c:pt>
                <c:pt idx="2480">
                  <c:v>28</c:v>
                </c:pt>
                <c:pt idx="2481">
                  <c:v>28</c:v>
                </c:pt>
                <c:pt idx="2482">
                  <c:v>28</c:v>
                </c:pt>
                <c:pt idx="2483">
                  <c:v>28</c:v>
                </c:pt>
                <c:pt idx="2484">
                  <c:v>28</c:v>
                </c:pt>
                <c:pt idx="2485">
                  <c:v>28</c:v>
                </c:pt>
                <c:pt idx="2486">
                  <c:v>28</c:v>
                </c:pt>
                <c:pt idx="2487">
                  <c:v>28</c:v>
                </c:pt>
                <c:pt idx="2488">
                  <c:v>28</c:v>
                </c:pt>
                <c:pt idx="2489">
                  <c:v>28</c:v>
                </c:pt>
                <c:pt idx="2490">
                  <c:v>28</c:v>
                </c:pt>
                <c:pt idx="2491">
                  <c:v>28</c:v>
                </c:pt>
                <c:pt idx="2492">
                  <c:v>28</c:v>
                </c:pt>
                <c:pt idx="2493">
                  <c:v>28</c:v>
                </c:pt>
                <c:pt idx="2494">
                  <c:v>28</c:v>
                </c:pt>
                <c:pt idx="2495">
                  <c:v>28</c:v>
                </c:pt>
                <c:pt idx="2496">
                  <c:v>28</c:v>
                </c:pt>
                <c:pt idx="2497">
                  <c:v>28</c:v>
                </c:pt>
                <c:pt idx="2498">
                  <c:v>28</c:v>
                </c:pt>
                <c:pt idx="2499">
                  <c:v>28</c:v>
                </c:pt>
                <c:pt idx="2500">
                  <c:v>28</c:v>
                </c:pt>
                <c:pt idx="2501">
                  <c:v>28</c:v>
                </c:pt>
                <c:pt idx="2502">
                  <c:v>28</c:v>
                </c:pt>
                <c:pt idx="2503">
                  <c:v>28</c:v>
                </c:pt>
                <c:pt idx="2504">
                  <c:v>28</c:v>
                </c:pt>
                <c:pt idx="2505">
                  <c:v>28</c:v>
                </c:pt>
                <c:pt idx="2506">
                  <c:v>28</c:v>
                </c:pt>
                <c:pt idx="2507">
                  <c:v>28</c:v>
                </c:pt>
                <c:pt idx="2508">
                  <c:v>28</c:v>
                </c:pt>
                <c:pt idx="2509">
                  <c:v>28</c:v>
                </c:pt>
                <c:pt idx="2510">
                  <c:v>28</c:v>
                </c:pt>
                <c:pt idx="2511">
                  <c:v>28</c:v>
                </c:pt>
                <c:pt idx="2512">
                  <c:v>28</c:v>
                </c:pt>
                <c:pt idx="2513">
                  <c:v>28</c:v>
                </c:pt>
                <c:pt idx="2514">
                  <c:v>28</c:v>
                </c:pt>
                <c:pt idx="2515">
                  <c:v>28</c:v>
                </c:pt>
                <c:pt idx="2516">
                  <c:v>28</c:v>
                </c:pt>
                <c:pt idx="2517">
                  <c:v>28</c:v>
                </c:pt>
                <c:pt idx="2518">
                  <c:v>28</c:v>
                </c:pt>
                <c:pt idx="2519">
                  <c:v>28</c:v>
                </c:pt>
                <c:pt idx="2520">
                  <c:v>28</c:v>
                </c:pt>
                <c:pt idx="2521">
                  <c:v>28</c:v>
                </c:pt>
                <c:pt idx="2522">
                  <c:v>28</c:v>
                </c:pt>
                <c:pt idx="2523">
                  <c:v>28</c:v>
                </c:pt>
                <c:pt idx="2524">
                  <c:v>28</c:v>
                </c:pt>
                <c:pt idx="2525">
                  <c:v>28</c:v>
                </c:pt>
                <c:pt idx="2526">
                  <c:v>28</c:v>
                </c:pt>
                <c:pt idx="2527">
                  <c:v>28</c:v>
                </c:pt>
                <c:pt idx="2528">
                  <c:v>28</c:v>
                </c:pt>
                <c:pt idx="2529">
                  <c:v>28</c:v>
                </c:pt>
                <c:pt idx="2530">
                  <c:v>28</c:v>
                </c:pt>
                <c:pt idx="2531">
                  <c:v>27.9</c:v>
                </c:pt>
                <c:pt idx="2532">
                  <c:v>27.7</c:v>
                </c:pt>
                <c:pt idx="2533">
                  <c:v>27.7</c:v>
                </c:pt>
                <c:pt idx="2534">
                  <c:v>27.7</c:v>
                </c:pt>
                <c:pt idx="2535">
                  <c:v>27.7</c:v>
                </c:pt>
                <c:pt idx="2536">
                  <c:v>27.7</c:v>
                </c:pt>
                <c:pt idx="2537">
                  <c:v>27.7</c:v>
                </c:pt>
                <c:pt idx="2538">
                  <c:v>27.3</c:v>
                </c:pt>
                <c:pt idx="2539">
                  <c:v>27.3</c:v>
                </c:pt>
                <c:pt idx="2540">
                  <c:v>27.3</c:v>
                </c:pt>
                <c:pt idx="2541">
                  <c:v>27.3</c:v>
                </c:pt>
                <c:pt idx="2542">
                  <c:v>27.3</c:v>
                </c:pt>
                <c:pt idx="2543">
                  <c:v>27.3</c:v>
                </c:pt>
                <c:pt idx="2544">
                  <c:v>27.3</c:v>
                </c:pt>
                <c:pt idx="2545">
                  <c:v>27.3</c:v>
                </c:pt>
                <c:pt idx="2546">
                  <c:v>27.3</c:v>
                </c:pt>
                <c:pt idx="2547">
                  <c:v>27.1</c:v>
                </c:pt>
                <c:pt idx="2548">
                  <c:v>27</c:v>
                </c:pt>
                <c:pt idx="2549">
                  <c:v>27</c:v>
                </c:pt>
                <c:pt idx="2550">
                  <c:v>27</c:v>
                </c:pt>
                <c:pt idx="2551">
                  <c:v>27</c:v>
                </c:pt>
                <c:pt idx="2552">
                  <c:v>27</c:v>
                </c:pt>
                <c:pt idx="2553">
                  <c:v>27</c:v>
                </c:pt>
                <c:pt idx="2554">
                  <c:v>27</c:v>
                </c:pt>
                <c:pt idx="2555">
                  <c:v>27</c:v>
                </c:pt>
                <c:pt idx="2556">
                  <c:v>27</c:v>
                </c:pt>
                <c:pt idx="2557">
                  <c:v>27</c:v>
                </c:pt>
                <c:pt idx="2558">
                  <c:v>27</c:v>
                </c:pt>
                <c:pt idx="2559">
                  <c:v>27</c:v>
                </c:pt>
                <c:pt idx="2560">
                  <c:v>27</c:v>
                </c:pt>
                <c:pt idx="2561">
                  <c:v>27</c:v>
                </c:pt>
                <c:pt idx="2562">
                  <c:v>27</c:v>
                </c:pt>
                <c:pt idx="2563">
                  <c:v>27</c:v>
                </c:pt>
                <c:pt idx="2564">
                  <c:v>27</c:v>
                </c:pt>
                <c:pt idx="2565">
                  <c:v>27</c:v>
                </c:pt>
                <c:pt idx="2566">
                  <c:v>27</c:v>
                </c:pt>
                <c:pt idx="2567">
                  <c:v>27</c:v>
                </c:pt>
                <c:pt idx="2568">
                  <c:v>27</c:v>
                </c:pt>
                <c:pt idx="2569">
                  <c:v>27</c:v>
                </c:pt>
                <c:pt idx="2570">
                  <c:v>27</c:v>
                </c:pt>
                <c:pt idx="2571">
                  <c:v>27</c:v>
                </c:pt>
                <c:pt idx="2572">
                  <c:v>27</c:v>
                </c:pt>
                <c:pt idx="2573">
                  <c:v>27</c:v>
                </c:pt>
                <c:pt idx="2574">
                  <c:v>27</c:v>
                </c:pt>
                <c:pt idx="2575">
                  <c:v>27</c:v>
                </c:pt>
                <c:pt idx="2576">
                  <c:v>27</c:v>
                </c:pt>
                <c:pt idx="2577">
                  <c:v>27</c:v>
                </c:pt>
                <c:pt idx="2578">
                  <c:v>27</c:v>
                </c:pt>
                <c:pt idx="2579">
                  <c:v>27</c:v>
                </c:pt>
                <c:pt idx="2580">
                  <c:v>27</c:v>
                </c:pt>
                <c:pt idx="2581">
                  <c:v>27</c:v>
                </c:pt>
                <c:pt idx="2582">
                  <c:v>27</c:v>
                </c:pt>
                <c:pt idx="2583">
                  <c:v>27</c:v>
                </c:pt>
                <c:pt idx="2584">
                  <c:v>27</c:v>
                </c:pt>
                <c:pt idx="2585">
                  <c:v>27</c:v>
                </c:pt>
                <c:pt idx="2586">
                  <c:v>27</c:v>
                </c:pt>
                <c:pt idx="2587">
                  <c:v>27</c:v>
                </c:pt>
                <c:pt idx="2588">
                  <c:v>27</c:v>
                </c:pt>
                <c:pt idx="2589">
                  <c:v>27</c:v>
                </c:pt>
                <c:pt idx="2590">
                  <c:v>27</c:v>
                </c:pt>
                <c:pt idx="2591">
                  <c:v>27</c:v>
                </c:pt>
                <c:pt idx="2592">
                  <c:v>27</c:v>
                </c:pt>
                <c:pt idx="2593">
                  <c:v>27</c:v>
                </c:pt>
                <c:pt idx="2594">
                  <c:v>27</c:v>
                </c:pt>
                <c:pt idx="2595">
                  <c:v>27</c:v>
                </c:pt>
                <c:pt idx="2596">
                  <c:v>27</c:v>
                </c:pt>
                <c:pt idx="2597">
                  <c:v>27</c:v>
                </c:pt>
                <c:pt idx="2598">
                  <c:v>27</c:v>
                </c:pt>
                <c:pt idx="2599">
                  <c:v>27</c:v>
                </c:pt>
                <c:pt idx="2600">
                  <c:v>27</c:v>
                </c:pt>
                <c:pt idx="2601">
                  <c:v>27</c:v>
                </c:pt>
                <c:pt idx="2602">
                  <c:v>27</c:v>
                </c:pt>
                <c:pt idx="2603">
                  <c:v>27</c:v>
                </c:pt>
                <c:pt idx="2604">
                  <c:v>27</c:v>
                </c:pt>
                <c:pt idx="2605">
                  <c:v>27</c:v>
                </c:pt>
                <c:pt idx="2606">
                  <c:v>27</c:v>
                </c:pt>
                <c:pt idx="2607">
                  <c:v>27</c:v>
                </c:pt>
                <c:pt idx="2608">
                  <c:v>27</c:v>
                </c:pt>
                <c:pt idx="2609">
                  <c:v>27</c:v>
                </c:pt>
                <c:pt idx="2610">
                  <c:v>27</c:v>
                </c:pt>
                <c:pt idx="2611">
                  <c:v>27</c:v>
                </c:pt>
                <c:pt idx="2612">
                  <c:v>27</c:v>
                </c:pt>
                <c:pt idx="2613">
                  <c:v>27</c:v>
                </c:pt>
                <c:pt idx="2614">
                  <c:v>27</c:v>
                </c:pt>
                <c:pt idx="2615">
                  <c:v>27</c:v>
                </c:pt>
                <c:pt idx="2616">
                  <c:v>27</c:v>
                </c:pt>
                <c:pt idx="2617">
                  <c:v>27</c:v>
                </c:pt>
                <c:pt idx="2618">
                  <c:v>27</c:v>
                </c:pt>
                <c:pt idx="2619">
                  <c:v>27</c:v>
                </c:pt>
                <c:pt idx="2620">
                  <c:v>27</c:v>
                </c:pt>
                <c:pt idx="2621">
                  <c:v>27</c:v>
                </c:pt>
                <c:pt idx="2622">
                  <c:v>27</c:v>
                </c:pt>
                <c:pt idx="2623">
                  <c:v>27</c:v>
                </c:pt>
                <c:pt idx="2624">
                  <c:v>27</c:v>
                </c:pt>
                <c:pt idx="2625">
                  <c:v>27</c:v>
                </c:pt>
                <c:pt idx="2626">
                  <c:v>27</c:v>
                </c:pt>
                <c:pt idx="2627">
                  <c:v>27</c:v>
                </c:pt>
                <c:pt idx="2628">
                  <c:v>27</c:v>
                </c:pt>
                <c:pt idx="2629">
                  <c:v>27</c:v>
                </c:pt>
                <c:pt idx="2630">
                  <c:v>27</c:v>
                </c:pt>
                <c:pt idx="2631">
                  <c:v>27</c:v>
                </c:pt>
                <c:pt idx="2632">
                  <c:v>26.8</c:v>
                </c:pt>
                <c:pt idx="2633">
                  <c:v>26.8</c:v>
                </c:pt>
                <c:pt idx="2634">
                  <c:v>26.8</c:v>
                </c:pt>
                <c:pt idx="2635">
                  <c:v>26.8</c:v>
                </c:pt>
                <c:pt idx="2636">
                  <c:v>26.8</c:v>
                </c:pt>
                <c:pt idx="2637">
                  <c:v>26.6</c:v>
                </c:pt>
                <c:pt idx="2638">
                  <c:v>26.6</c:v>
                </c:pt>
                <c:pt idx="2639">
                  <c:v>26.6</c:v>
                </c:pt>
                <c:pt idx="2640">
                  <c:v>26.6</c:v>
                </c:pt>
                <c:pt idx="2641">
                  <c:v>26.6</c:v>
                </c:pt>
                <c:pt idx="2642">
                  <c:v>26.6</c:v>
                </c:pt>
                <c:pt idx="2643">
                  <c:v>26.6</c:v>
                </c:pt>
                <c:pt idx="2644">
                  <c:v>26.4</c:v>
                </c:pt>
                <c:pt idx="2645">
                  <c:v>26.4</c:v>
                </c:pt>
                <c:pt idx="2646">
                  <c:v>26.4</c:v>
                </c:pt>
                <c:pt idx="2647">
                  <c:v>26.4</c:v>
                </c:pt>
                <c:pt idx="2648">
                  <c:v>26.4</c:v>
                </c:pt>
                <c:pt idx="2649">
                  <c:v>26.4</c:v>
                </c:pt>
                <c:pt idx="2650">
                  <c:v>26.4</c:v>
                </c:pt>
                <c:pt idx="2651">
                  <c:v>26.4</c:v>
                </c:pt>
                <c:pt idx="2652">
                  <c:v>26.2</c:v>
                </c:pt>
                <c:pt idx="2653">
                  <c:v>26.2</c:v>
                </c:pt>
                <c:pt idx="2654">
                  <c:v>26.1</c:v>
                </c:pt>
                <c:pt idx="2655">
                  <c:v>26.1</c:v>
                </c:pt>
                <c:pt idx="2656">
                  <c:v>26.1</c:v>
                </c:pt>
                <c:pt idx="2657">
                  <c:v>26.1</c:v>
                </c:pt>
                <c:pt idx="2658">
                  <c:v>26.1</c:v>
                </c:pt>
                <c:pt idx="2659">
                  <c:v>26.1</c:v>
                </c:pt>
                <c:pt idx="2660">
                  <c:v>26.1</c:v>
                </c:pt>
                <c:pt idx="2661">
                  <c:v>26.1</c:v>
                </c:pt>
                <c:pt idx="2662">
                  <c:v>26.1</c:v>
                </c:pt>
                <c:pt idx="2663">
                  <c:v>26.1</c:v>
                </c:pt>
                <c:pt idx="2664">
                  <c:v>26.1</c:v>
                </c:pt>
                <c:pt idx="2665">
                  <c:v>26.1</c:v>
                </c:pt>
                <c:pt idx="2666">
                  <c:v>26.1</c:v>
                </c:pt>
                <c:pt idx="2667">
                  <c:v>26.1</c:v>
                </c:pt>
                <c:pt idx="2668">
                  <c:v>26.1</c:v>
                </c:pt>
                <c:pt idx="2669">
                  <c:v>26.1</c:v>
                </c:pt>
                <c:pt idx="2670">
                  <c:v>26.1</c:v>
                </c:pt>
                <c:pt idx="2671">
                  <c:v>26.1</c:v>
                </c:pt>
                <c:pt idx="2672">
                  <c:v>26.1</c:v>
                </c:pt>
                <c:pt idx="2673">
                  <c:v>26.1</c:v>
                </c:pt>
                <c:pt idx="2674">
                  <c:v>26.1</c:v>
                </c:pt>
                <c:pt idx="2675">
                  <c:v>26.1</c:v>
                </c:pt>
                <c:pt idx="2676">
                  <c:v>26.1</c:v>
                </c:pt>
                <c:pt idx="2677">
                  <c:v>26.1</c:v>
                </c:pt>
                <c:pt idx="2678">
                  <c:v>26.1</c:v>
                </c:pt>
                <c:pt idx="2679">
                  <c:v>26.1</c:v>
                </c:pt>
                <c:pt idx="2680">
                  <c:v>26.1</c:v>
                </c:pt>
                <c:pt idx="2681">
                  <c:v>26.1</c:v>
                </c:pt>
                <c:pt idx="2682">
                  <c:v>26.1</c:v>
                </c:pt>
                <c:pt idx="2683">
                  <c:v>26.1</c:v>
                </c:pt>
                <c:pt idx="2684">
                  <c:v>26.1</c:v>
                </c:pt>
                <c:pt idx="2685">
                  <c:v>26.1</c:v>
                </c:pt>
                <c:pt idx="2686">
                  <c:v>26.1</c:v>
                </c:pt>
                <c:pt idx="2687">
                  <c:v>26.1</c:v>
                </c:pt>
                <c:pt idx="2688">
                  <c:v>26.1</c:v>
                </c:pt>
                <c:pt idx="2689">
                  <c:v>26.1</c:v>
                </c:pt>
                <c:pt idx="2690">
                  <c:v>26.1</c:v>
                </c:pt>
                <c:pt idx="2691">
                  <c:v>26.1</c:v>
                </c:pt>
                <c:pt idx="2692">
                  <c:v>26.1</c:v>
                </c:pt>
                <c:pt idx="2693">
                  <c:v>26.1</c:v>
                </c:pt>
                <c:pt idx="2694">
                  <c:v>26.1</c:v>
                </c:pt>
                <c:pt idx="2695">
                  <c:v>26.1</c:v>
                </c:pt>
                <c:pt idx="2696">
                  <c:v>26.1</c:v>
                </c:pt>
                <c:pt idx="2697">
                  <c:v>26.1</c:v>
                </c:pt>
                <c:pt idx="2698">
                  <c:v>26.1</c:v>
                </c:pt>
                <c:pt idx="2699">
                  <c:v>26.1</c:v>
                </c:pt>
                <c:pt idx="2700">
                  <c:v>26.1</c:v>
                </c:pt>
                <c:pt idx="2701">
                  <c:v>26.1</c:v>
                </c:pt>
                <c:pt idx="2702">
                  <c:v>26.1</c:v>
                </c:pt>
                <c:pt idx="2703">
                  <c:v>26.1</c:v>
                </c:pt>
                <c:pt idx="2704">
                  <c:v>26.1</c:v>
                </c:pt>
                <c:pt idx="2705">
                  <c:v>26.1</c:v>
                </c:pt>
                <c:pt idx="2706">
                  <c:v>26.1</c:v>
                </c:pt>
                <c:pt idx="2707">
                  <c:v>26.1</c:v>
                </c:pt>
                <c:pt idx="2708">
                  <c:v>26.1</c:v>
                </c:pt>
                <c:pt idx="2709">
                  <c:v>26.1</c:v>
                </c:pt>
                <c:pt idx="2710">
                  <c:v>26.1</c:v>
                </c:pt>
                <c:pt idx="2711">
                  <c:v>26.1</c:v>
                </c:pt>
                <c:pt idx="2712">
                  <c:v>26.1</c:v>
                </c:pt>
                <c:pt idx="2713">
                  <c:v>26.1</c:v>
                </c:pt>
                <c:pt idx="2714">
                  <c:v>26.1</c:v>
                </c:pt>
                <c:pt idx="2715">
                  <c:v>26.1</c:v>
                </c:pt>
                <c:pt idx="2716">
                  <c:v>26.1</c:v>
                </c:pt>
                <c:pt idx="2717">
                  <c:v>26.1</c:v>
                </c:pt>
                <c:pt idx="2718">
                  <c:v>26.1</c:v>
                </c:pt>
                <c:pt idx="2719">
                  <c:v>26.1</c:v>
                </c:pt>
                <c:pt idx="2720">
                  <c:v>26.1</c:v>
                </c:pt>
                <c:pt idx="2721">
                  <c:v>26.1</c:v>
                </c:pt>
                <c:pt idx="2722">
                  <c:v>26.1</c:v>
                </c:pt>
                <c:pt idx="2723">
                  <c:v>26.1</c:v>
                </c:pt>
                <c:pt idx="2724">
                  <c:v>26.1</c:v>
                </c:pt>
                <c:pt idx="2725">
                  <c:v>26.1</c:v>
                </c:pt>
                <c:pt idx="2726">
                  <c:v>26.1</c:v>
                </c:pt>
                <c:pt idx="2727">
                  <c:v>26.1</c:v>
                </c:pt>
                <c:pt idx="2728">
                  <c:v>26.1</c:v>
                </c:pt>
                <c:pt idx="2729">
                  <c:v>26.1</c:v>
                </c:pt>
                <c:pt idx="2730">
                  <c:v>26.1</c:v>
                </c:pt>
                <c:pt idx="2731">
                  <c:v>26.1</c:v>
                </c:pt>
                <c:pt idx="2732">
                  <c:v>26.1</c:v>
                </c:pt>
                <c:pt idx="2733">
                  <c:v>26.1</c:v>
                </c:pt>
                <c:pt idx="2734">
                  <c:v>26.1</c:v>
                </c:pt>
                <c:pt idx="2735">
                  <c:v>26.1</c:v>
                </c:pt>
                <c:pt idx="2736">
                  <c:v>26.1</c:v>
                </c:pt>
                <c:pt idx="2737">
                  <c:v>26.1</c:v>
                </c:pt>
                <c:pt idx="2738">
                  <c:v>26.1</c:v>
                </c:pt>
                <c:pt idx="2739">
                  <c:v>26.1</c:v>
                </c:pt>
                <c:pt idx="2740">
                  <c:v>26.1</c:v>
                </c:pt>
                <c:pt idx="2741">
                  <c:v>26.1</c:v>
                </c:pt>
                <c:pt idx="2742">
                  <c:v>25.7</c:v>
                </c:pt>
                <c:pt idx="2743">
                  <c:v>25.7</c:v>
                </c:pt>
                <c:pt idx="2744">
                  <c:v>25.3</c:v>
                </c:pt>
                <c:pt idx="2745">
                  <c:v>25.3</c:v>
                </c:pt>
                <c:pt idx="2746">
                  <c:v>25.3</c:v>
                </c:pt>
                <c:pt idx="2747">
                  <c:v>25.3</c:v>
                </c:pt>
                <c:pt idx="2748">
                  <c:v>25.3</c:v>
                </c:pt>
                <c:pt idx="2749">
                  <c:v>25.3</c:v>
                </c:pt>
                <c:pt idx="2750">
                  <c:v>25.3</c:v>
                </c:pt>
                <c:pt idx="2751">
                  <c:v>25</c:v>
                </c:pt>
                <c:pt idx="2752">
                  <c:v>25</c:v>
                </c:pt>
                <c:pt idx="2753">
                  <c:v>25</c:v>
                </c:pt>
                <c:pt idx="2754">
                  <c:v>25</c:v>
                </c:pt>
                <c:pt idx="2755">
                  <c:v>25</c:v>
                </c:pt>
                <c:pt idx="2756">
                  <c:v>25</c:v>
                </c:pt>
                <c:pt idx="2757">
                  <c:v>25</c:v>
                </c:pt>
                <c:pt idx="2758">
                  <c:v>25</c:v>
                </c:pt>
                <c:pt idx="2759">
                  <c:v>25</c:v>
                </c:pt>
                <c:pt idx="2760">
                  <c:v>25</c:v>
                </c:pt>
                <c:pt idx="2761">
                  <c:v>25</c:v>
                </c:pt>
                <c:pt idx="2762">
                  <c:v>25</c:v>
                </c:pt>
                <c:pt idx="2763">
                  <c:v>25</c:v>
                </c:pt>
                <c:pt idx="2764">
                  <c:v>25</c:v>
                </c:pt>
                <c:pt idx="2765">
                  <c:v>25</c:v>
                </c:pt>
                <c:pt idx="2766">
                  <c:v>25</c:v>
                </c:pt>
                <c:pt idx="2767">
                  <c:v>25</c:v>
                </c:pt>
                <c:pt idx="2768">
                  <c:v>25</c:v>
                </c:pt>
                <c:pt idx="2769">
                  <c:v>25</c:v>
                </c:pt>
                <c:pt idx="2770">
                  <c:v>25</c:v>
                </c:pt>
                <c:pt idx="2771">
                  <c:v>25</c:v>
                </c:pt>
                <c:pt idx="2772">
                  <c:v>25</c:v>
                </c:pt>
                <c:pt idx="2773">
                  <c:v>25</c:v>
                </c:pt>
                <c:pt idx="2774">
                  <c:v>25</c:v>
                </c:pt>
                <c:pt idx="2775">
                  <c:v>25</c:v>
                </c:pt>
                <c:pt idx="2776">
                  <c:v>25</c:v>
                </c:pt>
                <c:pt idx="2777">
                  <c:v>25</c:v>
                </c:pt>
                <c:pt idx="2778">
                  <c:v>25</c:v>
                </c:pt>
                <c:pt idx="2779">
                  <c:v>25</c:v>
                </c:pt>
                <c:pt idx="2780">
                  <c:v>25</c:v>
                </c:pt>
                <c:pt idx="2781">
                  <c:v>25</c:v>
                </c:pt>
                <c:pt idx="2782">
                  <c:v>25</c:v>
                </c:pt>
                <c:pt idx="2783">
                  <c:v>25</c:v>
                </c:pt>
                <c:pt idx="2784">
                  <c:v>25</c:v>
                </c:pt>
                <c:pt idx="2785">
                  <c:v>25</c:v>
                </c:pt>
                <c:pt idx="2786">
                  <c:v>25</c:v>
                </c:pt>
                <c:pt idx="2787">
                  <c:v>25</c:v>
                </c:pt>
                <c:pt idx="2788">
                  <c:v>25</c:v>
                </c:pt>
                <c:pt idx="2789">
                  <c:v>25</c:v>
                </c:pt>
                <c:pt idx="2790">
                  <c:v>25</c:v>
                </c:pt>
                <c:pt idx="2791">
                  <c:v>25</c:v>
                </c:pt>
                <c:pt idx="2792">
                  <c:v>25</c:v>
                </c:pt>
                <c:pt idx="2793">
                  <c:v>25</c:v>
                </c:pt>
                <c:pt idx="2794">
                  <c:v>25</c:v>
                </c:pt>
                <c:pt idx="2795">
                  <c:v>25</c:v>
                </c:pt>
                <c:pt idx="2796">
                  <c:v>25</c:v>
                </c:pt>
                <c:pt idx="2797">
                  <c:v>25</c:v>
                </c:pt>
                <c:pt idx="2798">
                  <c:v>25</c:v>
                </c:pt>
                <c:pt idx="2799">
                  <c:v>25</c:v>
                </c:pt>
                <c:pt idx="2800">
                  <c:v>25</c:v>
                </c:pt>
                <c:pt idx="2801">
                  <c:v>25</c:v>
                </c:pt>
                <c:pt idx="2802">
                  <c:v>25</c:v>
                </c:pt>
                <c:pt idx="2803">
                  <c:v>25</c:v>
                </c:pt>
                <c:pt idx="2804">
                  <c:v>25</c:v>
                </c:pt>
                <c:pt idx="2805">
                  <c:v>25</c:v>
                </c:pt>
                <c:pt idx="2806">
                  <c:v>25</c:v>
                </c:pt>
                <c:pt idx="2807">
                  <c:v>25</c:v>
                </c:pt>
                <c:pt idx="2808">
                  <c:v>25</c:v>
                </c:pt>
                <c:pt idx="2809">
                  <c:v>25</c:v>
                </c:pt>
                <c:pt idx="2810">
                  <c:v>25</c:v>
                </c:pt>
                <c:pt idx="2811">
                  <c:v>25</c:v>
                </c:pt>
                <c:pt idx="2812">
                  <c:v>25</c:v>
                </c:pt>
                <c:pt idx="2813">
                  <c:v>25</c:v>
                </c:pt>
                <c:pt idx="2814">
                  <c:v>25</c:v>
                </c:pt>
                <c:pt idx="2815">
                  <c:v>25</c:v>
                </c:pt>
                <c:pt idx="2816">
                  <c:v>25</c:v>
                </c:pt>
                <c:pt idx="2817">
                  <c:v>25</c:v>
                </c:pt>
                <c:pt idx="2818">
                  <c:v>25</c:v>
                </c:pt>
                <c:pt idx="2819">
                  <c:v>25</c:v>
                </c:pt>
                <c:pt idx="2820">
                  <c:v>25</c:v>
                </c:pt>
                <c:pt idx="2821">
                  <c:v>25</c:v>
                </c:pt>
                <c:pt idx="2822">
                  <c:v>25</c:v>
                </c:pt>
                <c:pt idx="2823">
                  <c:v>25</c:v>
                </c:pt>
                <c:pt idx="2824">
                  <c:v>25</c:v>
                </c:pt>
                <c:pt idx="2825">
                  <c:v>25</c:v>
                </c:pt>
                <c:pt idx="2826">
                  <c:v>25</c:v>
                </c:pt>
                <c:pt idx="2827">
                  <c:v>25</c:v>
                </c:pt>
                <c:pt idx="2828">
                  <c:v>25</c:v>
                </c:pt>
                <c:pt idx="2829">
                  <c:v>25</c:v>
                </c:pt>
                <c:pt idx="2830">
                  <c:v>25</c:v>
                </c:pt>
                <c:pt idx="2831">
                  <c:v>25</c:v>
                </c:pt>
                <c:pt idx="2832">
                  <c:v>25</c:v>
                </c:pt>
                <c:pt idx="2833">
                  <c:v>25</c:v>
                </c:pt>
                <c:pt idx="2834">
                  <c:v>25</c:v>
                </c:pt>
                <c:pt idx="2835">
                  <c:v>25</c:v>
                </c:pt>
                <c:pt idx="2836">
                  <c:v>25</c:v>
                </c:pt>
                <c:pt idx="2837">
                  <c:v>25</c:v>
                </c:pt>
                <c:pt idx="2838">
                  <c:v>25</c:v>
                </c:pt>
                <c:pt idx="2839">
                  <c:v>25</c:v>
                </c:pt>
                <c:pt idx="2840">
                  <c:v>25</c:v>
                </c:pt>
                <c:pt idx="2841">
                  <c:v>24.8</c:v>
                </c:pt>
                <c:pt idx="2842">
                  <c:v>24.8</c:v>
                </c:pt>
                <c:pt idx="2843">
                  <c:v>24.8</c:v>
                </c:pt>
                <c:pt idx="2844">
                  <c:v>24.6</c:v>
                </c:pt>
                <c:pt idx="2845">
                  <c:v>24.6</c:v>
                </c:pt>
                <c:pt idx="2846">
                  <c:v>24.6</c:v>
                </c:pt>
                <c:pt idx="2847">
                  <c:v>24.6</c:v>
                </c:pt>
                <c:pt idx="2848">
                  <c:v>24.6</c:v>
                </c:pt>
                <c:pt idx="2849">
                  <c:v>24.6</c:v>
                </c:pt>
                <c:pt idx="2850">
                  <c:v>24.6</c:v>
                </c:pt>
                <c:pt idx="2851">
                  <c:v>24.6</c:v>
                </c:pt>
                <c:pt idx="2852">
                  <c:v>24.6</c:v>
                </c:pt>
                <c:pt idx="2853">
                  <c:v>24.3</c:v>
                </c:pt>
                <c:pt idx="2854">
                  <c:v>24.3</c:v>
                </c:pt>
                <c:pt idx="2855">
                  <c:v>24.3</c:v>
                </c:pt>
                <c:pt idx="2856">
                  <c:v>24.1</c:v>
                </c:pt>
                <c:pt idx="2857">
                  <c:v>24.1</c:v>
                </c:pt>
                <c:pt idx="2858">
                  <c:v>24.1</c:v>
                </c:pt>
                <c:pt idx="2859">
                  <c:v>24.1</c:v>
                </c:pt>
                <c:pt idx="2860">
                  <c:v>24.1</c:v>
                </c:pt>
                <c:pt idx="2861">
                  <c:v>24.1</c:v>
                </c:pt>
                <c:pt idx="2862">
                  <c:v>24.1</c:v>
                </c:pt>
                <c:pt idx="2863">
                  <c:v>24.1</c:v>
                </c:pt>
                <c:pt idx="2864">
                  <c:v>24.1</c:v>
                </c:pt>
                <c:pt idx="2865">
                  <c:v>24.1</c:v>
                </c:pt>
                <c:pt idx="2866">
                  <c:v>24.1</c:v>
                </c:pt>
                <c:pt idx="2867">
                  <c:v>24.1</c:v>
                </c:pt>
                <c:pt idx="2868">
                  <c:v>24.1</c:v>
                </c:pt>
                <c:pt idx="2869">
                  <c:v>24.1</c:v>
                </c:pt>
                <c:pt idx="2870">
                  <c:v>24.1</c:v>
                </c:pt>
                <c:pt idx="2871">
                  <c:v>24.1</c:v>
                </c:pt>
                <c:pt idx="2872">
                  <c:v>24.1</c:v>
                </c:pt>
                <c:pt idx="2873">
                  <c:v>24.1</c:v>
                </c:pt>
                <c:pt idx="2874">
                  <c:v>24.1</c:v>
                </c:pt>
                <c:pt idx="2875">
                  <c:v>24.1</c:v>
                </c:pt>
                <c:pt idx="2876">
                  <c:v>24.1</c:v>
                </c:pt>
                <c:pt idx="2877">
                  <c:v>24.1</c:v>
                </c:pt>
                <c:pt idx="2878">
                  <c:v>24.1</c:v>
                </c:pt>
                <c:pt idx="2879">
                  <c:v>24.1</c:v>
                </c:pt>
                <c:pt idx="2880">
                  <c:v>24.1</c:v>
                </c:pt>
                <c:pt idx="2881">
                  <c:v>24.1</c:v>
                </c:pt>
                <c:pt idx="2882">
                  <c:v>24.1</c:v>
                </c:pt>
                <c:pt idx="2883">
                  <c:v>24.1</c:v>
                </c:pt>
                <c:pt idx="2884">
                  <c:v>24.1</c:v>
                </c:pt>
                <c:pt idx="2885">
                  <c:v>24.1</c:v>
                </c:pt>
                <c:pt idx="2886">
                  <c:v>24.1</c:v>
                </c:pt>
                <c:pt idx="2887">
                  <c:v>24.1</c:v>
                </c:pt>
                <c:pt idx="2888">
                  <c:v>24.1</c:v>
                </c:pt>
                <c:pt idx="2889">
                  <c:v>24.1</c:v>
                </c:pt>
                <c:pt idx="2890">
                  <c:v>24.1</c:v>
                </c:pt>
                <c:pt idx="2891">
                  <c:v>24.1</c:v>
                </c:pt>
                <c:pt idx="2892">
                  <c:v>24.1</c:v>
                </c:pt>
                <c:pt idx="2893">
                  <c:v>24.1</c:v>
                </c:pt>
                <c:pt idx="2894">
                  <c:v>24.1</c:v>
                </c:pt>
                <c:pt idx="2895">
                  <c:v>24.1</c:v>
                </c:pt>
                <c:pt idx="2896">
                  <c:v>24.1</c:v>
                </c:pt>
                <c:pt idx="2897">
                  <c:v>24.1</c:v>
                </c:pt>
                <c:pt idx="2898">
                  <c:v>24.1</c:v>
                </c:pt>
                <c:pt idx="2899">
                  <c:v>24.1</c:v>
                </c:pt>
                <c:pt idx="2900">
                  <c:v>24.1</c:v>
                </c:pt>
                <c:pt idx="2901">
                  <c:v>24.1</c:v>
                </c:pt>
                <c:pt idx="2902">
                  <c:v>24.1</c:v>
                </c:pt>
                <c:pt idx="2903">
                  <c:v>24.1</c:v>
                </c:pt>
                <c:pt idx="2904">
                  <c:v>24.1</c:v>
                </c:pt>
                <c:pt idx="2905">
                  <c:v>24.1</c:v>
                </c:pt>
                <c:pt idx="2906">
                  <c:v>24.1</c:v>
                </c:pt>
                <c:pt idx="2907">
                  <c:v>24.1</c:v>
                </c:pt>
                <c:pt idx="2908">
                  <c:v>24.1</c:v>
                </c:pt>
                <c:pt idx="2909">
                  <c:v>24.1</c:v>
                </c:pt>
                <c:pt idx="2910">
                  <c:v>24.1</c:v>
                </c:pt>
                <c:pt idx="2911">
                  <c:v>24.1</c:v>
                </c:pt>
                <c:pt idx="2912">
                  <c:v>24.1</c:v>
                </c:pt>
                <c:pt idx="2913">
                  <c:v>24.1</c:v>
                </c:pt>
                <c:pt idx="2914">
                  <c:v>23.9</c:v>
                </c:pt>
                <c:pt idx="2915">
                  <c:v>23.9</c:v>
                </c:pt>
                <c:pt idx="2916">
                  <c:v>23.7</c:v>
                </c:pt>
                <c:pt idx="2917">
                  <c:v>23.7</c:v>
                </c:pt>
                <c:pt idx="2918">
                  <c:v>23.7</c:v>
                </c:pt>
                <c:pt idx="2919">
                  <c:v>23.7</c:v>
                </c:pt>
                <c:pt idx="2920">
                  <c:v>23.4</c:v>
                </c:pt>
                <c:pt idx="2921">
                  <c:v>23.4</c:v>
                </c:pt>
                <c:pt idx="2922">
                  <c:v>23.4</c:v>
                </c:pt>
                <c:pt idx="2923">
                  <c:v>23.4</c:v>
                </c:pt>
                <c:pt idx="2924">
                  <c:v>23.4</c:v>
                </c:pt>
                <c:pt idx="2925">
                  <c:v>23.4</c:v>
                </c:pt>
                <c:pt idx="2926">
                  <c:v>23.2</c:v>
                </c:pt>
                <c:pt idx="2927">
                  <c:v>23</c:v>
                </c:pt>
                <c:pt idx="2928">
                  <c:v>23</c:v>
                </c:pt>
                <c:pt idx="2929">
                  <c:v>23</c:v>
                </c:pt>
                <c:pt idx="2930">
                  <c:v>23</c:v>
                </c:pt>
                <c:pt idx="2931">
                  <c:v>23</c:v>
                </c:pt>
                <c:pt idx="2932">
                  <c:v>23</c:v>
                </c:pt>
                <c:pt idx="2933">
                  <c:v>23</c:v>
                </c:pt>
                <c:pt idx="2934">
                  <c:v>23</c:v>
                </c:pt>
                <c:pt idx="2935">
                  <c:v>23</c:v>
                </c:pt>
                <c:pt idx="2936">
                  <c:v>23</c:v>
                </c:pt>
                <c:pt idx="2937">
                  <c:v>23</c:v>
                </c:pt>
                <c:pt idx="2938">
                  <c:v>23</c:v>
                </c:pt>
                <c:pt idx="2939">
                  <c:v>23</c:v>
                </c:pt>
                <c:pt idx="2940">
                  <c:v>23</c:v>
                </c:pt>
                <c:pt idx="2941">
                  <c:v>23</c:v>
                </c:pt>
                <c:pt idx="2942">
                  <c:v>23</c:v>
                </c:pt>
                <c:pt idx="2943">
                  <c:v>23</c:v>
                </c:pt>
                <c:pt idx="2944">
                  <c:v>23</c:v>
                </c:pt>
                <c:pt idx="2945">
                  <c:v>23</c:v>
                </c:pt>
                <c:pt idx="2946">
                  <c:v>23</c:v>
                </c:pt>
                <c:pt idx="2947">
                  <c:v>23</c:v>
                </c:pt>
                <c:pt idx="2948">
                  <c:v>23</c:v>
                </c:pt>
                <c:pt idx="2949">
                  <c:v>23</c:v>
                </c:pt>
                <c:pt idx="2950">
                  <c:v>23</c:v>
                </c:pt>
                <c:pt idx="2951">
                  <c:v>23</c:v>
                </c:pt>
                <c:pt idx="2952">
                  <c:v>23</c:v>
                </c:pt>
                <c:pt idx="2953">
                  <c:v>23</c:v>
                </c:pt>
                <c:pt idx="2954">
                  <c:v>23</c:v>
                </c:pt>
                <c:pt idx="2955">
                  <c:v>23</c:v>
                </c:pt>
                <c:pt idx="2956">
                  <c:v>23</c:v>
                </c:pt>
                <c:pt idx="2957">
                  <c:v>23</c:v>
                </c:pt>
                <c:pt idx="2958">
                  <c:v>23</c:v>
                </c:pt>
                <c:pt idx="2959">
                  <c:v>23</c:v>
                </c:pt>
                <c:pt idx="2960">
                  <c:v>23</c:v>
                </c:pt>
                <c:pt idx="2961">
                  <c:v>23</c:v>
                </c:pt>
                <c:pt idx="2962">
                  <c:v>23</c:v>
                </c:pt>
                <c:pt idx="2963">
                  <c:v>23</c:v>
                </c:pt>
                <c:pt idx="2964">
                  <c:v>23</c:v>
                </c:pt>
                <c:pt idx="2965">
                  <c:v>23</c:v>
                </c:pt>
                <c:pt idx="2966">
                  <c:v>23</c:v>
                </c:pt>
                <c:pt idx="2967">
                  <c:v>23</c:v>
                </c:pt>
                <c:pt idx="2968">
                  <c:v>23</c:v>
                </c:pt>
                <c:pt idx="2969">
                  <c:v>23</c:v>
                </c:pt>
                <c:pt idx="2970">
                  <c:v>23</c:v>
                </c:pt>
                <c:pt idx="2971">
                  <c:v>23</c:v>
                </c:pt>
                <c:pt idx="2972">
                  <c:v>23</c:v>
                </c:pt>
                <c:pt idx="2973">
                  <c:v>23</c:v>
                </c:pt>
                <c:pt idx="2974">
                  <c:v>23</c:v>
                </c:pt>
                <c:pt idx="2975">
                  <c:v>23</c:v>
                </c:pt>
                <c:pt idx="2976">
                  <c:v>23</c:v>
                </c:pt>
                <c:pt idx="2977">
                  <c:v>23</c:v>
                </c:pt>
                <c:pt idx="2978">
                  <c:v>22.6</c:v>
                </c:pt>
                <c:pt idx="2979">
                  <c:v>22.6</c:v>
                </c:pt>
                <c:pt idx="2980">
                  <c:v>22.6</c:v>
                </c:pt>
                <c:pt idx="2981">
                  <c:v>22.6</c:v>
                </c:pt>
                <c:pt idx="2982">
                  <c:v>22.5</c:v>
                </c:pt>
                <c:pt idx="2983">
                  <c:v>22.3</c:v>
                </c:pt>
                <c:pt idx="2984">
                  <c:v>22.3</c:v>
                </c:pt>
                <c:pt idx="2985">
                  <c:v>22.3</c:v>
                </c:pt>
                <c:pt idx="2986">
                  <c:v>22.3</c:v>
                </c:pt>
                <c:pt idx="2987">
                  <c:v>22.3</c:v>
                </c:pt>
                <c:pt idx="2988">
                  <c:v>22.1</c:v>
                </c:pt>
                <c:pt idx="2989">
                  <c:v>21.9</c:v>
                </c:pt>
                <c:pt idx="2990">
                  <c:v>21.9</c:v>
                </c:pt>
                <c:pt idx="2991">
                  <c:v>21.9</c:v>
                </c:pt>
                <c:pt idx="2992">
                  <c:v>21.9</c:v>
                </c:pt>
                <c:pt idx="2993">
                  <c:v>21.9</c:v>
                </c:pt>
                <c:pt idx="2994">
                  <c:v>21.9</c:v>
                </c:pt>
                <c:pt idx="2995">
                  <c:v>21.9</c:v>
                </c:pt>
                <c:pt idx="2996">
                  <c:v>21.9</c:v>
                </c:pt>
                <c:pt idx="2997">
                  <c:v>21.9</c:v>
                </c:pt>
                <c:pt idx="2998">
                  <c:v>21.9</c:v>
                </c:pt>
                <c:pt idx="2999">
                  <c:v>21.9</c:v>
                </c:pt>
                <c:pt idx="3000">
                  <c:v>21.9</c:v>
                </c:pt>
                <c:pt idx="3001">
                  <c:v>21.9</c:v>
                </c:pt>
                <c:pt idx="3002">
                  <c:v>21.9</c:v>
                </c:pt>
                <c:pt idx="3003">
                  <c:v>21.9</c:v>
                </c:pt>
                <c:pt idx="3004">
                  <c:v>21.9</c:v>
                </c:pt>
                <c:pt idx="3005">
                  <c:v>21.9</c:v>
                </c:pt>
                <c:pt idx="3006">
                  <c:v>21.9</c:v>
                </c:pt>
                <c:pt idx="3007">
                  <c:v>21.9</c:v>
                </c:pt>
                <c:pt idx="3008">
                  <c:v>21.9</c:v>
                </c:pt>
                <c:pt idx="3009">
                  <c:v>21.9</c:v>
                </c:pt>
                <c:pt idx="3010">
                  <c:v>21.9</c:v>
                </c:pt>
                <c:pt idx="3011">
                  <c:v>21.9</c:v>
                </c:pt>
                <c:pt idx="3012">
                  <c:v>21.9</c:v>
                </c:pt>
                <c:pt idx="3013">
                  <c:v>21.9</c:v>
                </c:pt>
                <c:pt idx="3014">
                  <c:v>21.9</c:v>
                </c:pt>
                <c:pt idx="3015">
                  <c:v>21.9</c:v>
                </c:pt>
                <c:pt idx="3016">
                  <c:v>21.9</c:v>
                </c:pt>
                <c:pt idx="3017">
                  <c:v>21.9</c:v>
                </c:pt>
                <c:pt idx="3018">
                  <c:v>21.9</c:v>
                </c:pt>
                <c:pt idx="3019">
                  <c:v>21.9</c:v>
                </c:pt>
                <c:pt idx="3020">
                  <c:v>21.9</c:v>
                </c:pt>
                <c:pt idx="3021">
                  <c:v>21.9</c:v>
                </c:pt>
                <c:pt idx="3022">
                  <c:v>21.9</c:v>
                </c:pt>
                <c:pt idx="3023">
                  <c:v>21.9</c:v>
                </c:pt>
                <c:pt idx="3024">
                  <c:v>21.9</c:v>
                </c:pt>
                <c:pt idx="3025">
                  <c:v>21.9</c:v>
                </c:pt>
                <c:pt idx="3026">
                  <c:v>21.9</c:v>
                </c:pt>
                <c:pt idx="3027">
                  <c:v>21.9</c:v>
                </c:pt>
                <c:pt idx="3028">
                  <c:v>21.9</c:v>
                </c:pt>
                <c:pt idx="3029">
                  <c:v>21.9</c:v>
                </c:pt>
                <c:pt idx="3030">
                  <c:v>21.9</c:v>
                </c:pt>
                <c:pt idx="3031">
                  <c:v>21.9</c:v>
                </c:pt>
                <c:pt idx="3032">
                  <c:v>21.9</c:v>
                </c:pt>
                <c:pt idx="3033">
                  <c:v>21.9</c:v>
                </c:pt>
                <c:pt idx="3034">
                  <c:v>21.9</c:v>
                </c:pt>
                <c:pt idx="3035">
                  <c:v>21.9</c:v>
                </c:pt>
                <c:pt idx="3036">
                  <c:v>21.9</c:v>
                </c:pt>
                <c:pt idx="3037">
                  <c:v>21.9</c:v>
                </c:pt>
                <c:pt idx="3038">
                  <c:v>21.7</c:v>
                </c:pt>
                <c:pt idx="3039">
                  <c:v>21.7</c:v>
                </c:pt>
                <c:pt idx="3040">
                  <c:v>21.7</c:v>
                </c:pt>
                <c:pt idx="3041">
                  <c:v>21.7</c:v>
                </c:pt>
                <c:pt idx="3042">
                  <c:v>21.7</c:v>
                </c:pt>
                <c:pt idx="3043">
                  <c:v>21.7</c:v>
                </c:pt>
                <c:pt idx="3044">
                  <c:v>21.6</c:v>
                </c:pt>
                <c:pt idx="3045">
                  <c:v>21.4</c:v>
                </c:pt>
                <c:pt idx="3046">
                  <c:v>21.4</c:v>
                </c:pt>
                <c:pt idx="3047">
                  <c:v>21.4</c:v>
                </c:pt>
                <c:pt idx="3048">
                  <c:v>21.2</c:v>
                </c:pt>
                <c:pt idx="3049">
                  <c:v>21.2</c:v>
                </c:pt>
                <c:pt idx="3050">
                  <c:v>21.2</c:v>
                </c:pt>
                <c:pt idx="3051">
                  <c:v>21</c:v>
                </c:pt>
                <c:pt idx="3052">
                  <c:v>21</c:v>
                </c:pt>
                <c:pt idx="3053">
                  <c:v>21</c:v>
                </c:pt>
                <c:pt idx="3054">
                  <c:v>21</c:v>
                </c:pt>
                <c:pt idx="3055">
                  <c:v>21</c:v>
                </c:pt>
                <c:pt idx="3056">
                  <c:v>21</c:v>
                </c:pt>
                <c:pt idx="3057">
                  <c:v>21</c:v>
                </c:pt>
                <c:pt idx="3058">
                  <c:v>21</c:v>
                </c:pt>
                <c:pt idx="3059">
                  <c:v>21</c:v>
                </c:pt>
                <c:pt idx="3060">
                  <c:v>21</c:v>
                </c:pt>
                <c:pt idx="3061">
                  <c:v>21</c:v>
                </c:pt>
                <c:pt idx="3062">
                  <c:v>21</c:v>
                </c:pt>
                <c:pt idx="3063">
                  <c:v>21</c:v>
                </c:pt>
                <c:pt idx="3064">
                  <c:v>21</c:v>
                </c:pt>
                <c:pt idx="3065">
                  <c:v>21</c:v>
                </c:pt>
                <c:pt idx="3066">
                  <c:v>21</c:v>
                </c:pt>
                <c:pt idx="3067">
                  <c:v>21</c:v>
                </c:pt>
                <c:pt idx="3068">
                  <c:v>21</c:v>
                </c:pt>
                <c:pt idx="3069">
                  <c:v>21</c:v>
                </c:pt>
                <c:pt idx="3070">
                  <c:v>21</c:v>
                </c:pt>
                <c:pt idx="3071">
                  <c:v>21</c:v>
                </c:pt>
                <c:pt idx="3072">
                  <c:v>21</c:v>
                </c:pt>
                <c:pt idx="3073">
                  <c:v>21</c:v>
                </c:pt>
                <c:pt idx="3074">
                  <c:v>21</c:v>
                </c:pt>
                <c:pt idx="3075">
                  <c:v>21</c:v>
                </c:pt>
                <c:pt idx="3076">
                  <c:v>21</c:v>
                </c:pt>
                <c:pt idx="3077">
                  <c:v>21</c:v>
                </c:pt>
                <c:pt idx="3078">
                  <c:v>21</c:v>
                </c:pt>
                <c:pt idx="3079">
                  <c:v>21</c:v>
                </c:pt>
                <c:pt idx="3080">
                  <c:v>21</c:v>
                </c:pt>
                <c:pt idx="3081">
                  <c:v>21</c:v>
                </c:pt>
                <c:pt idx="3082">
                  <c:v>21</c:v>
                </c:pt>
                <c:pt idx="3083">
                  <c:v>21</c:v>
                </c:pt>
                <c:pt idx="3084">
                  <c:v>21</c:v>
                </c:pt>
                <c:pt idx="3085">
                  <c:v>21</c:v>
                </c:pt>
                <c:pt idx="3086">
                  <c:v>21</c:v>
                </c:pt>
                <c:pt idx="3087">
                  <c:v>21</c:v>
                </c:pt>
                <c:pt idx="3088">
                  <c:v>21</c:v>
                </c:pt>
                <c:pt idx="3089">
                  <c:v>21</c:v>
                </c:pt>
                <c:pt idx="3090">
                  <c:v>21</c:v>
                </c:pt>
                <c:pt idx="3091">
                  <c:v>21</c:v>
                </c:pt>
                <c:pt idx="3092">
                  <c:v>20.7</c:v>
                </c:pt>
                <c:pt idx="3093">
                  <c:v>20.7</c:v>
                </c:pt>
                <c:pt idx="3094">
                  <c:v>20.7</c:v>
                </c:pt>
                <c:pt idx="3095">
                  <c:v>20.7</c:v>
                </c:pt>
                <c:pt idx="3096">
                  <c:v>20.7</c:v>
                </c:pt>
                <c:pt idx="3097">
                  <c:v>20.3</c:v>
                </c:pt>
                <c:pt idx="3098">
                  <c:v>20.3</c:v>
                </c:pt>
                <c:pt idx="3099">
                  <c:v>20.3</c:v>
                </c:pt>
                <c:pt idx="3100">
                  <c:v>20.3</c:v>
                </c:pt>
                <c:pt idx="3101">
                  <c:v>20.3</c:v>
                </c:pt>
                <c:pt idx="3102">
                  <c:v>20.3</c:v>
                </c:pt>
                <c:pt idx="3103">
                  <c:v>20.3</c:v>
                </c:pt>
                <c:pt idx="3104">
                  <c:v>19.899999999999999</c:v>
                </c:pt>
                <c:pt idx="3105">
                  <c:v>19.899999999999999</c:v>
                </c:pt>
                <c:pt idx="3106">
                  <c:v>19.899999999999999</c:v>
                </c:pt>
                <c:pt idx="3107">
                  <c:v>19.899999999999999</c:v>
                </c:pt>
                <c:pt idx="3108">
                  <c:v>19.899999999999999</c:v>
                </c:pt>
                <c:pt idx="3109">
                  <c:v>19.899999999999999</c:v>
                </c:pt>
                <c:pt idx="3110">
                  <c:v>19.899999999999999</c:v>
                </c:pt>
                <c:pt idx="3111">
                  <c:v>19.899999999999999</c:v>
                </c:pt>
                <c:pt idx="3112">
                  <c:v>19.899999999999999</c:v>
                </c:pt>
                <c:pt idx="3113">
                  <c:v>19.899999999999999</c:v>
                </c:pt>
                <c:pt idx="3114">
                  <c:v>19.899999999999999</c:v>
                </c:pt>
                <c:pt idx="3115">
                  <c:v>19.899999999999999</c:v>
                </c:pt>
                <c:pt idx="3116">
                  <c:v>19.899999999999999</c:v>
                </c:pt>
                <c:pt idx="3117">
                  <c:v>19.899999999999999</c:v>
                </c:pt>
                <c:pt idx="3118">
                  <c:v>19.899999999999999</c:v>
                </c:pt>
                <c:pt idx="3119">
                  <c:v>19.899999999999999</c:v>
                </c:pt>
                <c:pt idx="3120">
                  <c:v>19.899999999999999</c:v>
                </c:pt>
                <c:pt idx="3121">
                  <c:v>19.899999999999999</c:v>
                </c:pt>
                <c:pt idx="3122">
                  <c:v>19.899999999999999</c:v>
                </c:pt>
                <c:pt idx="3123">
                  <c:v>19.899999999999999</c:v>
                </c:pt>
                <c:pt idx="3124">
                  <c:v>19.899999999999999</c:v>
                </c:pt>
                <c:pt idx="3125">
                  <c:v>19.899999999999999</c:v>
                </c:pt>
                <c:pt idx="3126">
                  <c:v>19.899999999999999</c:v>
                </c:pt>
                <c:pt idx="3127">
                  <c:v>19.899999999999999</c:v>
                </c:pt>
                <c:pt idx="3128">
                  <c:v>19.899999999999999</c:v>
                </c:pt>
                <c:pt idx="3129">
                  <c:v>19.899999999999999</c:v>
                </c:pt>
                <c:pt idx="3130">
                  <c:v>19.899999999999999</c:v>
                </c:pt>
                <c:pt idx="3131">
                  <c:v>19.899999999999999</c:v>
                </c:pt>
                <c:pt idx="3132">
                  <c:v>19.899999999999999</c:v>
                </c:pt>
                <c:pt idx="3133">
                  <c:v>19.899999999999999</c:v>
                </c:pt>
                <c:pt idx="3134">
                  <c:v>19.899999999999999</c:v>
                </c:pt>
                <c:pt idx="3135">
                  <c:v>19.899999999999999</c:v>
                </c:pt>
                <c:pt idx="3136">
                  <c:v>19.899999999999999</c:v>
                </c:pt>
                <c:pt idx="3137">
                  <c:v>19.899999999999999</c:v>
                </c:pt>
                <c:pt idx="3138">
                  <c:v>19.899999999999999</c:v>
                </c:pt>
                <c:pt idx="3139">
                  <c:v>19.899999999999999</c:v>
                </c:pt>
                <c:pt idx="3140">
                  <c:v>19.899999999999999</c:v>
                </c:pt>
                <c:pt idx="3141">
                  <c:v>19.899999999999999</c:v>
                </c:pt>
                <c:pt idx="3142">
                  <c:v>19.899999999999999</c:v>
                </c:pt>
                <c:pt idx="3143">
                  <c:v>19.899999999999999</c:v>
                </c:pt>
                <c:pt idx="3144">
                  <c:v>19.899999999999999</c:v>
                </c:pt>
                <c:pt idx="3145">
                  <c:v>19.899999999999999</c:v>
                </c:pt>
                <c:pt idx="3146">
                  <c:v>19.899999999999999</c:v>
                </c:pt>
                <c:pt idx="3147">
                  <c:v>19.899999999999999</c:v>
                </c:pt>
                <c:pt idx="3148">
                  <c:v>19.899999999999999</c:v>
                </c:pt>
                <c:pt idx="3149">
                  <c:v>19.899999999999999</c:v>
                </c:pt>
                <c:pt idx="3150">
                  <c:v>19.899999999999999</c:v>
                </c:pt>
                <c:pt idx="3151">
                  <c:v>19.899999999999999</c:v>
                </c:pt>
                <c:pt idx="3152">
                  <c:v>19.899999999999999</c:v>
                </c:pt>
                <c:pt idx="3153">
                  <c:v>19.899999999999999</c:v>
                </c:pt>
                <c:pt idx="3154">
                  <c:v>19.899999999999999</c:v>
                </c:pt>
                <c:pt idx="3155">
                  <c:v>19.899999999999999</c:v>
                </c:pt>
                <c:pt idx="3156">
                  <c:v>19.899999999999999</c:v>
                </c:pt>
                <c:pt idx="3157">
                  <c:v>19.899999999999999</c:v>
                </c:pt>
                <c:pt idx="3158">
                  <c:v>19.899999999999999</c:v>
                </c:pt>
                <c:pt idx="3159">
                  <c:v>19.899999999999999</c:v>
                </c:pt>
                <c:pt idx="3160">
                  <c:v>19.899999999999999</c:v>
                </c:pt>
                <c:pt idx="3161">
                  <c:v>19.899999999999999</c:v>
                </c:pt>
                <c:pt idx="3162">
                  <c:v>19.8</c:v>
                </c:pt>
                <c:pt idx="3163">
                  <c:v>19.8</c:v>
                </c:pt>
                <c:pt idx="3164">
                  <c:v>19.600000000000001</c:v>
                </c:pt>
                <c:pt idx="3165">
                  <c:v>19.600000000000001</c:v>
                </c:pt>
                <c:pt idx="3166">
                  <c:v>19.600000000000001</c:v>
                </c:pt>
                <c:pt idx="3167">
                  <c:v>19.399999999999999</c:v>
                </c:pt>
                <c:pt idx="3168">
                  <c:v>19.399999999999999</c:v>
                </c:pt>
                <c:pt idx="3169">
                  <c:v>19.399999999999999</c:v>
                </c:pt>
                <c:pt idx="3170">
                  <c:v>19.2</c:v>
                </c:pt>
                <c:pt idx="3171">
                  <c:v>19.2</c:v>
                </c:pt>
                <c:pt idx="3172">
                  <c:v>19.2</c:v>
                </c:pt>
                <c:pt idx="3173">
                  <c:v>19</c:v>
                </c:pt>
                <c:pt idx="3174">
                  <c:v>19</c:v>
                </c:pt>
                <c:pt idx="3175">
                  <c:v>19</c:v>
                </c:pt>
                <c:pt idx="3176">
                  <c:v>19</c:v>
                </c:pt>
                <c:pt idx="3177">
                  <c:v>19</c:v>
                </c:pt>
                <c:pt idx="3178">
                  <c:v>19</c:v>
                </c:pt>
                <c:pt idx="3179">
                  <c:v>19</c:v>
                </c:pt>
                <c:pt idx="3180">
                  <c:v>19</c:v>
                </c:pt>
                <c:pt idx="3181">
                  <c:v>19</c:v>
                </c:pt>
                <c:pt idx="3182">
                  <c:v>19</c:v>
                </c:pt>
                <c:pt idx="3183">
                  <c:v>19</c:v>
                </c:pt>
                <c:pt idx="3184">
                  <c:v>19</c:v>
                </c:pt>
                <c:pt idx="3185">
                  <c:v>19</c:v>
                </c:pt>
                <c:pt idx="3186">
                  <c:v>19</c:v>
                </c:pt>
                <c:pt idx="3187">
                  <c:v>19</c:v>
                </c:pt>
                <c:pt idx="3188">
                  <c:v>19</c:v>
                </c:pt>
                <c:pt idx="3189">
                  <c:v>19</c:v>
                </c:pt>
                <c:pt idx="3190">
                  <c:v>19</c:v>
                </c:pt>
                <c:pt idx="3191">
                  <c:v>19</c:v>
                </c:pt>
                <c:pt idx="3192">
                  <c:v>19</c:v>
                </c:pt>
                <c:pt idx="3193">
                  <c:v>19</c:v>
                </c:pt>
                <c:pt idx="3194">
                  <c:v>19</c:v>
                </c:pt>
                <c:pt idx="3195">
                  <c:v>19</c:v>
                </c:pt>
                <c:pt idx="3196">
                  <c:v>19</c:v>
                </c:pt>
                <c:pt idx="3197">
                  <c:v>19</c:v>
                </c:pt>
                <c:pt idx="3198">
                  <c:v>19</c:v>
                </c:pt>
                <c:pt idx="3199">
                  <c:v>19</c:v>
                </c:pt>
                <c:pt idx="3200">
                  <c:v>19</c:v>
                </c:pt>
                <c:pt idx="3201">
                  <c:v>19</c:v>
                </c:pt>
                <c:pt idx="3202">
                  <c:v>19</c:v>
                </c:pt>
                <c:pt idx="3203">
                  <c:v>19</c:v>
                </c:pt>
                <c:pt idx="3204">
                  <c:v>19</c:v>
                </c:pt>
                <c:pt idx="3205">
                  <c:v>19</c:v>
                </c:pt>
                <c:pt idx="3206">
                  <c:v>19</c:v>
                </c:pt>
                <c:pt idx="3207">
                  <c:v>19</c:v>
                </c:pt>
                <c:pt idx="3208">
                  <c:v>19</c:v>
                </c:pt>
                <c:pt idx="3209">
                  <c:v>18.899999999999999</c:v>
                </c:pt>
                <c:pt idx="3210">
                  <c:v>18.7</c:v>
                </c:pt>
                <c:pt idx="3211">
                  <c:v>18.7</c:v>
                </c:pt>
                <c:pt idx="3212">
                  <c:v>18.7</c:v>
                </c:pt>
                <c:pt idx="3213">
                  <c:v>18.7</c:v>
                </c:pt>
                <c:pt idx="3214">
                  <c:v>18</c:v>
                </c:pt>
                <c:pt idx="3215">
                  <c:v>18</c:v>
                </c:pt>
                <c:pt idx="3216">
                  <c:v>18</c:v>
                </c:pt>
                <c:pt idx="3217">
                  <c:v>18</c:v>
                </c:pt>
                <c:pt idx="3218">
                  <c:v>18</c:v>
                </c:pt>
                <c:pt idx="3219">
                  <c:v>18</c:v>
                </c:pt>
                <c:pt idx="3220">
                  <c:v>18</c:v>
                </c:pt>
                <c:pt idx="3221">
                  <c:v>18</c:v>
                </c:pt>
                <c:pt idx="3222">
                  <c:v>18</c:v>
                </c:pt>
                <c:pt idx="3223">
                  <c:v>18</c:v>
                </c:pt>
                <c:pt idx="3224">
                  <c:v>18</c:v>
                </c:pt>
                <c:pt idx="3225">
                  <c:v>18</c:v>
                </c:pt>
                <c:pt idx="3226">
                  <c:v>18</c:v>
                </c:pt>
                <c:pt idx="3227">
                  <c:v>18</c:v>
                </c:pt>
                <c:pt idx="3228">
                  <c:v>18</c:v>
                </c:pt>
                <c:pt idx="3229">
                  <c:v>18</c:v>
                </c:pt>
                <c:pt idx="3230">
                  <c:v>18</c:v>
                </c:pt>
                <c:pt idx="3231">
                  <c:v>18</c:v>
                </c:pt>
                <c:pt idx="3232">
                  <c:v>18</c:v>
                </c:pt>
                <c:pt idx="3233">
                  <c:v>18</c:v>
                </c:pt>
                <c:pt idx="3234">
                  <c:v>18</c:v>
                </c:pt>
                <c:pt idx="3235">
                  <c:v>18</c:v>
                </c:pt>
                <c:pt idx="3236">
                  <c:v>18</c:v>
                </c:pt>
                <c:pt idx="3237">
                  <c:v>18</c:v>
                </c:pt>
                <c:pt idx="3238">
                  <c:v>18</c:v>
                </c:pt>
                <c:pt idx="3239">
                  <c:v>18</c:v>
                </c:pt>
                <c:pt idx="3240">
                  <c:v>18</c:v>
                </c:pt>
                <c:pt idx="3241">
                  <c:v>18</c:v>
                </c:pt>
                <c:pt idx="3242">
                  <c:v>18</c:v>
                </c:pt>
                <c:pt idx="3243">
                  <c:v>18</c:v>
                </c:pt>
                <c:pt idx="3244">
                  <c:v>18</c:v>
                </c:pt>
                <c:pt idx="3245">
                  <c:v>18</c:v>
                </c:pt>
                <c:pt idx="3246">
                  <c:v>18</c:v>
                </c:pt>
                <c:pt idx="3247">
                  <c:v>18</c:v>
                </c:pt>
                <c:pt idx="3248">
                  <c:v>18</c:v>
                </c:pt>
                <c:pt idx="3249">
                  <c:v>18</c:v>
                </c:pt>
                <c:pt idx="3250">
                  <c:v>18</c:v>
                </c:pt>
                <c:pt idx="3251">
                  <c:v>18</c:v>
                </c:pt>
                <c:pt idx="3252">
                  <c:v>18</c:v>
                </c:pt>
                <c:pt idx="3253">
                  <c:v>17.8</c:v>
                </c:pt>
                <c:pt idx="3254">
                  <c:v>17.600000000000001</c:v>
                </c:pt>
                <c:pt idx="3255">
                  <c:v>17.399999999999999</c:v>
                </c:pt>
                <c:pt idx="3256">
                  <c:v>17.2</c:v>
                </c:pt>
                <c:pt idx="3257">
                  <c:v>17.2</c:v>
                </c:pt>
                <c:pt idx="3258">
                  <c:v>17.100000000000001</c:v>
                </c:pt>
                <c:pt idx="3259">
                  <c:v>17.100000000000001</c:v>
                </c:pt>
                <c:pt idx="3260">
                  <c:v>17.100000000000001</c:v>
                </c:pt>
                <c:pt idx="3261">
                  <c:v>17.100000000000001</c:v>
                </c:pt>
                <c:pt idx="3262">
                  <c:v>17.100000000000001</c:v>
                </c:pt>
                <c:pt idx="3263">
                  <c:v>17.100000000000001</c:v>
                </c:pt>
                <c:pt idx="3264">
                  <c:v>17.100000000000001</c:v>
                </c:pt>
                <c:pt idx="3265">
                  <c:v>17.100000000000001</c:v>
                </c:pt>
                <c:pt idx="3266">
                  <c:v>17.100000000000001</c:v>
                </c:pt>
                <c:pt idx="3267">
                  <c:v>17.100000000000001</c:v>
                </c:pt>
                <c:pt idx="3268">
                  <c:v>17.100000000000001</c:v>
                </c:pt>
                <c:pt idx="3269">
                  <c:v>17.100000000000001</c:v>
                </c:pt>
                <c:pt idx="3270">
                  <c:v>17.100000000000001</c:v>
                </c:pt>
                <c:pt idx="3271">
                  <c:v>17.100000000000001</c:v>
                </c:pt>
                <c:pt idx="3272">
                  <c:v>17.100000000000001</c:v>
                </c:pt>
                <c:pt idx="3273">
                  <c:v>17.100000000000001</c:v>
                </c:pt>
                <c:pt idx="3274">
                  <c:v>17.100000000000001</c:v>
                </c:pt>
                <c:pt idx="3275">
                  <c:v>17.100000000000001</c:v>
                </c:pt>
                <c:pt idx="3276">
                  <c:v>17.100000000000001</c:v>
                </c:pt>
                <c:pt idx="3277">
                  <c:v>16.7</c:v>
                </c:pt>
                <c:pt idx="3278">
                  <c:v>16.7</c:v>
                </c:pt>
                <c:pt idx="3279">
                  <c:v>16.7</c:v>
                </c:pt>
                <c:pt idx="3280">
                  <c:v>16.7</c:v>
                </c:pt>
                <c:pt idx="3281">
                  <c:v>16.3</c:v>
                </c:pt>
                <c:pt idx="3282">
                  <c:v>16.3</c:v>
                </c:pt>
                <c:pt idx="3283">
                  <c:v>16.3</c:v>
                </c:pt>
                <c:pt idx="3284">
                  <c:v>16</c:v>
                </c:pt>
                <c:pt idx="3285">
                  <c:v>16</c:v>
                </c:pt>
                <c:pt idx="3286">
                  <c:v>16</c:v>
                </c:pt>
                <c:pt idx="3287">
                  <c:v>16</c:v>
                </c:pt>
                <c:pt idx="3288">
                  <c:v>16</c:v>
                </c:pt>
                <c:pt idx="3289">
                  <c:v>16</c:v>
                </c:pt>
                <c:pt idx="3290">
                  <c:v>16</c:v>
                </c:pt>
                <c:pt idx="3291">
                  <c:v>16</c:v>
                </c:pt>
                <c:pt idx="3292">
                  <c:v>16</c:v>
                </c:pt>
                <c:pt idx="3293">
                  <c:v>16</c:v>
                </c:pt>
                <c:pt idx="3294">
                  <c:v>16</c:v>
                </c:pt>
                <c:pt idx="3295">
                  <c:v>16</c:v>
                </c:pt>
                <c:pt idx="3296">
                  <c:v>16</c:v>
                </c:pt>
                <c:pt idx="3297">
                  <c:v>16</c:v>
                </c:pt>
                <c:pt idx="3298">
                  <c:v>16</c:v>
                </c:pt>
                <c:pt idx="3299">
                  <c:v>16</c:v>
                </c:pt>
                <c:pt idx="3300">
                  <c:v>16</c:v>
                </c:pt>
                <c:pt idx="3301">
                  <c:v>16</c:v>
                </c:pt>
                <c:pt idx="3302">
                  <c:v>15.6</c:v>
                </c:pt>
                <c:pt idx="3303">
                  <c:v>15.6</c:v>
                </c:pt>
                <c:pt idx="3304">
                  <c:v>15.4</c:v>
                </c:pt>
                <c:pt idx="3305">
                  <c:v>15.3</c:v>
                </c:pt>
                <c:pt idx="3306">
                  <c:v>15.3</c:v>
                </c:pt>
                <c:pt idx="3307">
                  <c:v>15.3</c:v>
                </c:pt>
                <c:pt idx="3308">
                  <c:v>15.3</c:v>
                </c:pt>
                <c:pt idx="3309">
                  <c:v>15.3</c:v>
                </c:pt>
                <c:pt idx="3310">
                  <c:v>15.1</c:v>
                </c:pt>
                <c:pt idx="3311">
                  <c:v>15.1</c:v>
                </c:pt>
                <c:pt idx="3312">
                  <c:v>15.1</c:v>
                </c:pt>
                <c:pt idx="3313">
                  <c:v>15.1</c:v>
                </c:pt>
                <c:pt idx="3314">
                  <c:v>15.1</c:v>
                </c:pt>
                <c:pt idx="3315">
                  <c:v>15.1</c:v>
                </c:pt>
                <c:pt idx="3316">
                  <c:v>15.1</c:v>
                </c:pt>
                <c:pt idx="3317">
                  <c:v>15.1</c:v>
                </c:pt>
                <c:pt idx="3318">
                  <c:v>15.1</c:v>
                </c:pt>
                <c:pt idx="3319">
                  <c:v>15.1</c:v>
                </c:pt>
                <c:pt idx="3320">
                  <c:v>15.1</c:v>
                </c:pt>
                <c:pt idx="3321">
                  <c:v>15.1</c:v>
                </c:pt>
                <c:pt idx="3322">
                  <c:v>15.1</c:v>
                </c:pt>
                <c:pt idx="3323">
                  <c:v>15.1</c:v>
                </c:pt>
                <c:pt idx="3324">
                  <c:v>15.1</c:v>
                </c:pt>
                <c:pt idx="3325">
                  <c:v>15.1</c:v>
                </c:pt>
                <c:pt idx="3326">
                  <c:v>15.1</c:v>
                </c:pt>
                <c:pt idx="3327">
                  <c:v>15.1</c:v>
                </c:pt>
                <c:pt idx="3328">
                  <c:v>14.9</c:v>
                </c:pt>
                <c:pt idx="3329">
                  <c:v>14.7</c:v>
                </c:pt>
                <c:pt idx="3330">
                  <c:v>14.7</c:v>
                </c:pt>
                <c:pt idx="3331">
                  <c:v>14.7</c:v>
                </c:pt>
                <c:pt idx="3332">
                  <c:v>14.7</c:v>
                </c:pt>
                <c:pt idx="3333">
                  <c:v>14.7</c:v>
                </c:pt>
                <c:pt idx="3334">
                  <c:v>14.7</c:v>
                </c:pt>
                <c:pt idx="3335">
                  <c:v>14.4</c:v>
                </c:pt>
                <c:pt idx="3336">
                  <c:v>14.4</c:v>
                </c:pt>
                <c:pt idx="3337">
                  <c:v>14.4</c:v>
                </c:pt>
                <c:pt idx="3338">
                  <c:v>14.4</c:v>
                </c:pt>
                <c:pt idx="3339">
                  <c:v>14</c:v>
                </c:pt>
                <c:pt idx="3340">
                  <c:v>14</c:v>
                </c:pt>
                <c:pt idx="3341">
                  <c:v>14</c:v>
                </c:pt>
                <c:pt idx="3342">
                  <c:v>14</c:v>
                </c:pt>
                <c:pt idx="3343">
                  <c:v>14</c:v>
                </c:pt>
                <c:pt idx="3344">
                  <c:v>14</c:v>
                </c:pt>
                <c:pt idx="3345">
                  <c:v>14</c:v>
                </c:pt>
                <c:pt idx="3346">
                  <c:v>14</c:v>
                </c:pt>
                <c:pt idx="3347">
                  <c:v>14</c:v>
                </c:pt>
                <c:pt idx="3348">
                  <c:v>14</c:v>
                </c:pt>
                <c:pt idx="3349">
                  <c:v>14</c:v>
                </c:pt>
                <c:pt idx="3350">
                  <c:v>14</c:v>
                </c:pt>
                <c:pt idx="3351">
                  <c:v>14</c:v>
                </c:pt>
                <c:pt idx="3352">
                  <c:v>14</c:v>
                </c:pt>
                <c:pt idx="3353">
                  <c:v>14</c:v>
                </c:pt>
                <c:pt idx="3354">
                  <c:v>14</c:v>
                </c:pt>
                <c:pt idx="3355">
                  <c:v>14</c:v>
                </c:pt>
                <c:pt idx="3356">
                  <c:v>14</c:v>
                </c:pt>
                <c:pt idx="3357">
                  <c:v>14</c:v>
                </c:pt>
                <c:pt idx="3358">
                  <c:v>14</c:v>
                </c:pt>
                <c:pt idx="3359">
                  <c:v>14</c:v>
                </c:pt>
                <c:pt idx="3360">
                  <c:v>14</c:v>
                </c:pt>
                <c:pt idx="3361">
                  <c:v>13.6</c:v>
                </c:pt>
                <c:pt idx="3362">
                  <c:v>13.6</c:v>
                </c:pt>
                <c:pt idx="3363">
                  <c:v>13.6</c:v>
                </c:pt>
                <c:pt idx="3364">
                  <c:v>13.5</c:v>
                </c:pt>
                <c:pt idx="3365">
                  <c:v>13.3</c:v>
                </c:pt>
                <c:pt idx="3366">
                  <c:v>13.3</c:v>
                </c:pt>
                <c:pt idx="3367">
                  <c:v>13.3</c:v>
                </c:pt>
                <c:pt idx="3368">
                  <c:v>13.1</c:v>
                </c:pt>
                <c:pt idx="3369">
                  <c:v>12.9</c:v>
                </c:pt>
                <c:pt idx="3370">
                  <c:v>12.9</c:v>
                </c:pt>
                <c:pt idx="3371">
                  <c:v>12.9</c:v>
                </c:pt>
                <c:pt idx="3372">
                  <c:v>12.9</c:v>
                </c:pt>
                <c:pt idx="3373">
                  <c:v>12.9</c:v>
                </c:pt>
                <c:pt idx="3374">
                  <c:v>12.9</c:v>
                </c:pt>
                <c:pt idx="3375">
                  <c:v>12.9</c:v>
                </c:pt>
                <c:pt idx="3376">
                  <c:v>12.9</c:v>
                </c:pt>
                <c:pt idx="3377">
                  <c:v>12.9</c:v>
                </c:pt>
                <c:pt idx="3378">
                  <c:v>12.9</c:v>
                </c:pt>
                <c:pt idx="3379">
                  <c:v>12.9</c:v>
                </c:pt>
                <c:pt idx="3380">
                  <c:v>12.9</c:v>
                </c:pt>
                <c:pt idx="3381">
                  <c:v>12.9</c:v>
                </c:pt>
                <c:pt idx="3382">
                  <c:v>12.9</c:v>
                </c:pt>
                <c:pt idx="3383">
                  <c:v>12.9</c:v>
                </c:pt>
                <c:pt idx="3384">
                  <c:v>12.9</c:v>
                </c:pt>
                <c:pt idx="3385">
                  <c:v>12.9</c:v>
                </c:pt>
                <c:pt idx="3386">
                  <c:v>12.7</c:v>
                </c:pt>
                <c:pt idx="3387">
                  <c:v>12.7</c:v>
                </c:pt>
                <c:pt idx="3388">
                  <c:v>12.6</c:v>
                </c:pt>
                <c:pt idx="3389">
                  <c:v>12.4</c:v>
                </c:pt>
                <c:pt idx="3390">
                  <c:v>12.2</c:v>
                </c:pt>
                <c:pt idx="3391">
                  <c:v>12</c:v>
                </c:pt>
                <c:pt idx="3392">
                  <c:v>12</c:v>
                </c:pt>
                <c:pt idx="3393">
                  <c:v>12</c:v>
                </c:pt>
                <c:pt idx="3394">
                  <c:v>12</c:v>
                </c:pt>
                <c:pt idx="3395">
                  <c:v>12</c:v>
                </c:pt>
                <c:pt idx="3396">
                  <c:v>12</c:v>
                </c:pt>
                <c:pt idx="3397">
                  <c:v>12</c:v>
                </c:pt>
                <c:pt idx="3398">
                  <c:v>12</c:v>
                </c:pt>
                <c:pt idx="3399">
                  <c:v>12</c:v>
                </c:pt>
                <c:pt idx="3400">
                  <c:v>12</c:v>
                </c:pt>
                <c:pt idx="3401">
                  <c:v>12</c:v>
                </c:pt>
                <c:pt idx="3402">
                  <c:v>12</c:v>
                </c:pt>
                <c:pt idx="3403">
                  <c:v>12</c:v>
                </c:pt>
                <c:pt idx="3404">
                  <c:v>12</c:v>
                </c:pt>
                <c:pt idx="3405">
                  <c:v>12</c:v>
                </c:pt>
                <c:pt idx="3406">
                  <c:v>12</c:v>
                </c:pt>
                <c:pt idx="3407">
                  <c:v>12</c:v>
                </c:pt>
                <c:pt idx="3408">
                  <c:v>12</c:v>
                </c:pt>
                <c:pt idx="3409">
                  <c:v>11.7</c:v>
                </c:pt>
                <c:pt idx="3410">
                  <c:v>11.7</c:v>
                </c:pt>
                <c:pt idx="3411">
                  <c:v>11.7</c:v>
                </c:pt>
                <c:pt idx="3412">
                  <c:v>11.7</c:v>
                </c:pt>
                <c:pt idx="3413">
                  <c:v>11.3</c:v>
                </c:pt>
                <c:pt idx="3414">
                  <c:v>11.3</c:v>
                </c:pt>
                <c:pt idx="3415">
                  <c:v>11.3</c:v>
                </c:pt>
                <c:pt idx="3416">
                  <c:v>11.3</c:v>
                </c:pt>
                <c:pt idx="3417">
                  <c:v>11.3</c:v>
                </c:pt>
                <c:pt idx="3418">
                  <c:v>11.3</c:v>
                </c:pt>
                <c:pt idx="3419">
                  <c:v>10.9</c:v>
                </c:pt>
                <c:pt idx="3420">
                  <c:v>10.9</c:v>
                </c:pt>
                <c:pt idx="3421">
                  <c:v>10.9</c:v>
                </c:pt>
                <c:pt idx="3422">
                  <c:v>10.9</c:v>
                </c:pt>
                <c:pt idx="3423">
                  <c:v>10.9</c:v>
                </c:pt>
                <c:pt idx="3424">
                  <c:v>10.9</c:v>
                </c:pt>
                <c:pt idx="3425">
                  <c:v>10.9</c:v>
                </c:pt>
                <c:pt idx="3426">
                  <c:v>10.9</c:v>
                </c:pt>
                <c:pt idx="3427">
                  <c:v>10.9</c:v>
                </c:pt>
                <c:pt idx="3428">
                  <c:v>10.9</c:v>
                </c:pt>
                <c:pt idx="3429">
                  <c:v>10.9</c:v>
                </c:pt>
                <c:pt idx="3430">
                  <c:v>10.9</c:v>
                </c:pt>
                <c:pt idx="3431">
                  <c:v>10.9</c:v>
                </c:pt>
                <c:pt idx="3432">
                  <c:v>10.9</c:v>
                </c:pt>
                <c:pt idx="3433">
                  <c:v>10.9</c:v>
                </c:pt>
                <c:pt idx="3434">
                  <c:v>10.9</c:v>
                </c:pt>
                <c:pt idx="3435">
                  <c:v>10.9</c:v>
                </c:pt>
                <c:pt idx="3436">
                  <c:v>10.9</c:v>
                </c:pt>
                <c:pt idx="3437">
                  <c:v>10.9</c:v>
                </c:pt>
                <c:pt idx="3438">
                  <c:v>10.9</c:v>
                </c:pt>
                <c:pt idx="3439">
                  <c:v>10.9</c:v>
                </c:pt>
                <c:pt idx="3440">
                  <c:v>10.8</c:v>
                </c:pt>
                <c:pt idx="3441">
                  <c:v>10.8</c:v>
                </c:pt>
                <c:pt idx="3442">
                  <c:v>10.6</c:v>
                </c:pt>
                <c:pt idx="3443">
                  <c:v>10.4</c:v>
                </c:pt>
                <c:pt idx="3444">
                  <c:v>10</c:v>
                </c:pt>
                <c:pt idx="3445">
                  <c:v>10</c:v>
                </c:pt>
                <c:pt idx="3446">
                  <c:v>10</c:v>
                </c:pt>
                <c:pt idx="3447">
                  <c:v>10</c:v>
                </c:pt>
                <c:pt idx="3448">
                  <c:v>10</c:v>
                </c:pt>
                <c:pt idx="3449">
                  <c:v>10</c:v>
                </c:pt>
                <c:pt idx="3450">
                  <c:v>10</c:v>
                </c:pt>
                <c:pt idx="3451">
                  <c:v>10</c:v>
                </c:pt>
                <c:pt idx="3452">
                  <c:v>10</c:v>
                </c:pt>
                <c:pt idx="3453">
                  <c:v>10</c:v>
                </c:pt>
                <c:pt idx="3454">
                  <c:v>10</c:v>
                </c:pt>
                <c:pt idx="3455">
                  <c:v>10</c:v>
                </c:pt>
                <c:pt idx="3456">
                  <c:v>10</c:v>
                </c:pt>
                <c:pt idx="3457">
                  <c:v>10</c:v>
                </c:pt>
                <c:pt idx="3458">
                  <c:v>9.7000000000000011</c:v>
                </c:pt>
                <c:pt idx="3459">
                  <c:v>9.3000000000000007</c:v>
                </c:pt>
                <c:pt idx="3460">
                  <c:v>9</c:v>
                </c:pt>
                <c:pt idx="3461">
                  <c:v>9</c:v>
                </c:pt>
                <c:pt idx="3462">
                  <c:v>9</c:v>
                </c:pt>
                <c:pt idx="3463">
                  <c:v>9</c:v>
                </c:pt>
                <c:pt idx="3464">
                  <c:v>9</c:v>
                </c:pt>
                <c:pt idx="3465">
                  <c:v>9</c:v>
                </c:pt>
                <c:pt idx="3466">
                  <c:v>9</c:v>
                </c:pt>
                <c:pt idx="3467">
                  <c:v>8.8000000000000007</c:v>
                </c:pt>
                <c:pt idx="3468">
                  <c:v>8.1</c:v>
                </c:pt>
                <c:pt idx="3469">
                  <c:v>8.1</c:v>
                </c:pt>
                <c:pt idx="3470">
                  <c:v>8.1</c:v>
                </c:pt>
                <c:pt idx="3471">
                  <c:v>8.1</c:v>
                </c:pt>
                <c:pt idx="3472">
                  <c:v>8.1</c:v>
                </c:pt>
                <c:pt idx="3473">
                  <c:v>8.1</c:v>
                </c:pt>
                <c:pt idx="3474">
                  <c:v>8.1</c:v>
                </c:pt>
                <c:pt idx="3475">
                  <c:v>8.1</c:v>
                </c:pt>
                <c:pt idx="3476">
                  <c:v>8.1</c:v>
                </c:pt>
                <c:pt idx="3477">
                  <c:v>8.1</c:v>
                </c:pt>
                <c:pt idx="3478">
                  <c:v>8.1</c:v>
                </c:pt>
                <c:pt idx="3479">
                  <c:v>7.7</c:v>
                </c:pt>
                <c:pt idx="3480">
                  <c:v>7.7</c:v>
                </c:pt>
                <c:pt idx="3481">
                  <c:v>7.3</c:v>
                </c:pt>
                <c:pt idx="3482">
                  <c:v>7.3</c:v>
                </c:pt>
                <c:pt idx="3483">
                  <c:v>7</c:v>
                </c:pt>
                <c:pt idx="3484">
                  <c:v>7</c:v>
                </c:pt>
                <c:pt idx="3485">
                  <c:v>7</c:v>
                </c:pt>
                <c:pt idx="3486">
                  <c:v>7</c:v>
                </c:pt>
                <c:pt idx="3487">
                  <c:v>7</c:v>
                </c:pt>
                <c:pt idx="3488">
                  <c:v>7</c:v>
                </c:pt>
                <c:pt idx="3489">
                  <c:v>7</c:v>
                </c:pt>
                <c:pt idx="3490">
                  <c:v>7</c:v>
                </c:pt>
                <c:pt idx="3491">
                  <c:v>7</c:v>
                </c:pt>
                <c:pt idx="3492">
                  <c:v>7</c:v>
                </c:pt>
                <c:pt idx="3493">
                  <c:v>7</c:v>
                </c:pt>
                <c:pt idx="3494">
                  <c:v>6.3</c:v>
                </c:pt>
                <c:pt idx="3495">
                  <c:v>6.1</c:v>
                </c:pt>
                <c:pt idx="3496">
                  <c:v>6.1</c:v>
                </c:pt>
                <c:pt idx="3497">
                  <c:v>6.1</c:v>
                </c:pt>
                <c:pt idx="3498">
                  <c:v>6.1</c:v>
                </c:pt>
                <c:pt idx="3499">
                  <c:v>6.1</c:v>
                </c:pt>
                <c:pt idx="3500">
                  <c:v>5.7</c:v>
                </c:pt>
                <c:pt idx="3501">
                  <c:v>5</c:v>
                </c:pt>
                <c:pt idx="3502">
                  <c:v>5</c:v>
                </c:pt>
                <c:pt idx="3503">
                  <c:v>5</c:v>
                </c:pt>
                <c:pt idx="3504">
                  <c:v>5</c:v>
                </c:pt>
                <c:pt idx="3505">
                  <c:v>3.9</c:v>
                </c:pt>
                <c:pt idx="3506">
                  <c:v>3.9</c:v>
                </c:pt>
                <c:pt idx="3507">
                  <c:v>3.9</c:v>
                </c:pt>
                <c:pt idx="3508">
                  <c:v>3.9</c:v>
                </c:pt>
                <c:pt idx="3509">
                  <c:v>3</c:v>
                </c:pt>
                <c:pt idx="3510">
                  <c:v>3</c:v>
                </c:pt>
                <c:pt idx="3511">
                  <c:v>3</c:v>
                </c:pt>
                <c:pt idx="3512">
                  <c:v>3</c:v>
                </c:pt>
                <c:pt idx="3513">
                  <c:v>3</c:v>
                </c:pt>
                <c:pt idx="3514">
                  <c:v>3</c:v>
                </c:pt>
                <c:pt idx="3515">
                  <c:v>1.9000000000000001</c:v>
                </c:pt>
                <c:pt idx="3516">
                  <c:v>1.9000000000000001</c:v>
                </c:pt>
                <c:pt idx="3517">
                  <c:v>1.9000000000000001</c:v>
                </c:pt>
                <c:pt idx="3518">
                  <c:v>1.9000000000000001</c:v>
                </c:pt>
                <c:pt idx="3519">
                  <c:v>1.9000000000000001</c:v>
                </c:pt>
                <c:pt idx="3520">
                  <c:v>1.9000000000000001</c:v>
                </c:pt>
                <c:pt idx="3521">
                  <c:v>1.9000000000000001</c:v>
                </c:pt>
                <c:pt idx="3522">
                  <c:v>1.9000000000000001</c:v>
                </c:pt>
              </c:numCache>
            </c:numRef>
          </c:xVal>
          <c:yVal>
            <c:numRef>
              <c:f>KCALL!$F$5250:$F$8772</c:f>
              <c:numCache>
                <c:formatCode>General</c:formatCode>
                <c:ptCount val="3523"/>
                <c:pt idx="0">
                  <c:v>49.65</c:v>
                </c:pt>
                <c:pt idx="1">
                  <c:v>49.65</c:v>
                </c:pt>
                <c:pt idx="2">
                  <c:v>49.6</c:v>
                </c:pt>
                <c:pt idx="3">
                  <c:v>49.55</c:v>
                </c:pt>
                <c:pt idx="4">
                  <c:v>49.55</c:v>
                </c:pt>
                <c:pt idx="5">
                  <c:v>49.5</c:v>
                </c:pt>
                <c:pt idx="6">
                  <c:v>49.5</c:v>
                </c:pt>
                <c:pt idx="7">
                  <c:v>49.45</c:v>
                </c:pt>
                <c:pt idx="8">
                  <c:v>49.45</c:v>
                </c:pt>
                <c:pt idx="9">
                  <c:v>49.4</c:v>
                </c:pt>
                <c:pt idx="10">
                  <c:v>49.4</c:v>
                </c:pt>
                <c:pt idx="11">
                  <c:v>49.4</c:v>
                </c:pt>
                <c:pt idx="12">
                  <c:v>49.35</c:v>
                </c:pt>
                <c:pt idx="13">
                  <c:v>49.25</c:v>
                </c:pt>
                <c:pt idx="14">
                  <c:v>49.14</c:v>
                </c:pt>
                <c:pt idx="15">
                  <c:v>49.09</c:v>
                </c:pt>
                <c:pt idx="16">
                  <c:v>49.09</c:v>
                </c:pt>
                <c:pt idx="17">
                  <c:v>49.09</c:v>
                </c:pt>
                <c:pt idx="18">
                  <c:v>48.03</c:v>
                </c:pt>
                <c:pt idx="19">
                  <c:v>47.54</c:v>
                </c:pt>
                <c:pt idx="20">
                  <c:v>47.54</c:v>
                </c:pt>
                <c:pt idx="21">
                  <c:v>47.54</c:v>
                </c:pt>
                <c:pt idx="22">
                  <c:v>47.49</c:v>
                </c:pt>
                <c:pt idx="23">
                  <c:v>47.45</c:v>
                </c:pt>
                <c:pt idx="24">
                  <c:v>47.35</c:v>
                </c:pt>
                <c:pt idx="25">
                  <c:v>44.2</c:v>
                </c:pt>
                <c:pt idx="26">
                  <c:v>44.2</c:v>
                </c:pt>
                <c:pt idx="27">
                  <c:v>43.190000000000012</c:v>
                </c:pt>
                <c:pt idx="28">
                  <c:v>42.56</c:v>
                </c:pt>
                <c:pt idx="29">
                  <c:v>42.51</c:v>
                </c:pt>
                <c:pt idx="30">
                  <c:v>42.17</c:v>
                </c:pt>
                <c:pt idx="31">
                  <c:v>40.340000000000003</c:v>
                </c:pt>
                <c:pt idx="32">
                  <c:v>40.200000000000003</c:v>
                </c:pt>
                <c:pt idx="33">
                  <c:v>39.01</c:v>
                </c:pt>
                <c:pt idx="34">
                  <c:v>38.06</c:v>
                </c:pt>
                <c:pt idx="35">
                  <c:v>38.020000000000003</c:v>
                </c:pt>
                <c:pt idx="36">
                  <c:v>37.86</c:v>
                </c:pt>
                <c:pt idx="37">
                  <c:v>37.67</c:v>
                </c:pt>
                <c:pt idx="38">
                  <c:v>37.590000000000003</c:v>
                </c:pt>
                <c:pt idx="39">
                  <c:v>37.590000000000003</c:v>
                </c:pt>
                <c:pt idx="40">
                  <c:v>37.33</c:v>
                </c:pt>
                <c:pt idx="41">
                  <c:v>36.86</c:v>
                </c:pt>
                <c:pt idx="42">
                  <c:v>36.65</c:v>
                </c:pt>
                <c:pt idx="43">
                  <c:v>36.64</c:v>
                </c:pt>
                <c:pt idx="44">
                  <c:v>36.58</c:v>
                </c:pt>
                <c:pt idx="45">
                  <c:v>36.090000000000003</c:v>
                </c:pt>
                <c:pt idx="46">
                  <c:v>36.020000000000003</c:v>
                </c:pt>
                <c:pt idx="47">
                  <c:v>36.020000000000003</c:v>
                </c:pt>
                <c:pt idx="48">
                  <c:v>35.910000000000004</c:v>
                </c:pt>
                <c:pt idx="49">
                  <c:v>35.58</c:v>
                </c:pt>
                <c:pt idx="50">
                  <c:v>35.07</c:v>
                </c:pt>
                <c:pt idx="51">
                  <c:v>35.050000000000004</c:v>
                </c:pt>
                <c:pt idx="52">
                  <c:v>34.93</c:v>
                </c:pt>
                <c:pt idx="53">
                  <c:v>34.700000000000003</c:v>
                </c:pt>
                <c:pt idx="54">
                  <c:v>34.56</c:v>
                </c:pt>
                <c:pt idx="55">
                  <c:v>34.520000000000003</c:v>
                </c:pt>
                <c:pt idx="56">
                  <c:v>33.880000000000003</c:v>
                </c:pt>
                <c:pt idx="57">
                  <c:v>33.840000000000003</c:v>
                </c:pt>
                <c:pt idx="58">
                  <c:v>33.15</c:v>
                </c:pt>
                <c:pt idx="59">
                  <c:v>32.290000000000013</c:v>
                </c:pt>
                <c:pt idx="60">
                  <c:v>32.190000000000012</c:v>
                </c:pt>
                <c:pt idx="61">
                  <c:v>32.04</c:v>
                </c:pt>
                <c:pt idx="62">
                  <c:v>31.55</c:v>
                </c:pt>
                <c:pt idx="63">
                  <c:v>31.259999999999994</c:v>
                </c:pt>
                <c:pt idx="64">
                  <c:v>31.16</c:v>
                </c:pt>
                <c:pt idx="65">
                  <c:v>31.130000000000006</c:v>
                </c:pt>
                <c:pt idx="66">
                  <c:v>31.1</c:v>
                </c:pt>
                <c:pt idx="67">
                  <c:v>31</c:v>
                </c:pt>
                <c:pt idx="68">
                  <c:v>30.91</c:v>
                </c:pt>
                <c:pt idx="69">
                  <c:v>30.17</c:v>
                </c:pt>
                <c:pt idx="70">
                  <c:v>30.07</c:v>
                </c:pt>
                <c:pt idx="71">
                  <c:v>29.830000000000005</c:v>
                </c:pt>
                <c:pt idx="72">
                  <c:v>28.650000000000006</c:v>
                </c:pt>
                <c:pt idx="73">
                  <c:v>28.330000000000005</c:v>
                </c:pt>
                <c:pt idx="74">
                  <c:v>27.73</c:v>
                </c:pt>
                <c:pt idx="75">
                  <c:v>27.54</c:v>
                </c:pt>
                <c:pt idx="76">
                  <c:v>27.4</c:v>
                </c:pt>
                <c:pt idx="77">
                  <c:v>27.37</c:v>
                </c:pt>
                <c:pt idx="78">
                  <c:v>27.37</c:v>
                </c:pt>
                <c:pt idx="79">
                  <c:v>27.37</c:v>
                </c:pt>
                <c:pt idx="80">
                  <c:v>26.4</c:v>
                </c:pt>
                <c:pt idx="81">
                  <c:v>26.38</c:v>
                </c:pt>
                <c:pt idx="82">
                  <c:v>26.32</c:v>
                </c:pt>
                <c:pt idx="83">
                  <c:v>26.3</c:v>
                </c:pt>
                <c:pt idx="84">
                  <c:v>25.3</c:v>
                </c:pt>
                <c:pt idx="85">
                  <c:v>25.25</c:v>
                </c:pt>
                <c:pt idx="86">
                  <c:v>24.479999999999993</c:v>
                </c:pt>
                <c:pt idx="87">
                  <c:v>24.41</c:v>
                </c:pt>
                <c:pt idx="88">
                  <c:v>24.34</c:v>
                </c:pt>
                <c:pt idx="89">
                  <c:v>24.24</c:v>
                </c:pt>
                <c:pt idx="90">
                  <c:v>24.14</c:v>
                </c:pt>
                <c:pt idx="91">
                  <c:v>23.39</c:v>
                </c:pt>
                <c:pt idx="92">
                  <c:v>22.919999999999995</c:v>
                </c:pt>
                <c:pt idx="93">
                  <c:v>22.479999999999993</c:v>
                </c:pt>
                <c:pt idx="94">
                  <c:v>22.37</c:v>
                </c:pt>
                <c:pt idx="95">
                  <c:v>22.37</c:v>
                </c:pt>
                <c:pt idx="96">
                  <c:v>22.37</c:v>
                </c:pt>
                <c:pt idx="97">
                  <c:v>22.25</c:v>
                </c:pt>
                <c:pt idx="98">
                  <c:v>22.03</c:v>
                </c:pt>
                <c:pt idx="99">
                  <c:v>21.47</c:v>
                </c:pt>
                <c:pt idx="100">
                  <c:v>21.47</c:v>
                </c:pt>
                <c:pt idx="101">
                  <c:v>21.39</c:v>
                </c:pt>
                <c:pt idx="102">
                  <c:v>21.150000000000006</c:v>
                </c:pt>
                <c:pt idx="103">
                  <c:v>19.73</c:v>
                </c:pt>
                <c:pt idx="104">
                  <c:v>18.809999999999999</c:v>
                </c:pt>
                <c:pt idx="105">
                  <c:v>18.600000000000001</c:v>
                </c:pt>
                <c:pt idx="106">
                  <c:v>18.57</c:v>
                </c:pt>
                <c:pt idx="107">
                  <c:v>17.16</c:v>
                </c:pt>
                <c:pt idx="108">
                  <c:v>16.600000000000001</c:v>
                </c:pt>
                <c:pt idx="109">
                  <c:v>14.76</c:v>
                </c:pt>
                <c:pt idx="110">
                  <c:v>14.6</c:v>
                </c:pt>
                <c:pt idx="111">
                  <c:v>13.67</c:v>
                </c:pt>
                <c:pt idx="112">
                  <c:v>11.1</c:v>
                </c:pt>
                <c:pt idx="113">
                  <c:v>32.04</c:v>
                </c:pt>
                <c:pt idx="114">
                  <c:v>28.52</c:v>
                </c:pt>
                <c:pt idx="115">
                  <c:v>25.68</c:v>
                </c:pt>
                <c:pt idx="116">
                  <c:v>24.57</c:v>
                </c:pt>
                <c:pt idx="117">
                  <c:v>47.56</c:v>
                </c:pt>
                <c:pt idx="118">
                  <c:v>39.28</c:v>
                </c:pt>
                <c:pt idx="119">
                  <c:v>33.380000000000003</c:v>
                </c:pt>
                <c:pt idx="120">
                  <c:v>31.93</c:v>
                </c:pt>
                <c:pt idx="121">
                  <c:v>30.51</c:v>
                </c:pt>
                <c:pt idx="122">
                  <c:v>28.64</c:v>
                </c:pt>
                <c:pt idx="123">
                  <c:v>28.09</c:v>
                </c:pt>
                <c:pt idx="124">
                  <c:v>27.67</c:v>
                </c:pt>
                <c:pt idx="125">
                  <c:v>25.32</c:v>
                </c:pt>
                <c:pt idx="126">
                  <c:v>23.6</c:v>
                </c:pt>
                <c:pt idx="127">
                  <c:v>21.279999999999994</c:v>
                </c:pt>
                <c:pt idx="128">
                  <c:v>46.08</c:v>
                </c:pt>
                <c:pt idx="129">
                  <c:v>49.57</c:v>
                </c:pt>
                <c:pt idx="130">
                  <c:v>49.52</c:v>
                </c:pt>
                <c:pt idx="131">
                  <c:v>49.220000000000013</c:v>
                </c:pt>
                <c:pt idx="132">
                  <c:v>49.220000000000013</c:v>
                </c:pt>
                <c:pt idx="133">
                  <c:v>49.17</c:v>
                </c:pt>
                <c:pt idx="134">
                  <c:v>47.37</c:v>
                </c:pt>
                <c:pt idx="135">
                  <c:v>47.08</c:v>
                </c:pt>
                <c:pt idx="136">
                  <c:v>47.08</c:v>
                </c:pt>
                <c:pt idx="137">
                  <c:v>46.02</c:v>
                </c:pt>
                <c:pt idx="138">
                  <c:v>46.02</c:v>
                </c:pt>
                <c:pt idx="139">
                  <c:v>45.46</c:v>
                </c:pt>
                <c:pt idx="140">
                  <c:v>45.13</c:v>
                </c:pt>
                <c:pt idx="141">
                  <c:v>44.02</c:v>
                </c:pt>
                <c:pt idx="142">
                  <c:v>43.75</c:v>
                </c:pt>
                <c:pt idx="143">
                  <c:v>43.75</c:v>
                </c:pt>
                <c:pt idx="144">
                  <c:v>43.75</c:v>
                </c:pt>
                <c:pt idx="145">
                  <c:v>43.75</c:v>
                </c:pt>
                <c:pt idx="146">
                  <c:v>43.75</c:v>
                </c:pt>
                <c:pt idx="147">
                  <c:v>43.75</c:v>
                </c:pt>
                <c:pt idx="148">
                  <c:v>42.43</c:v>
                </c:pt>
                <c:pt idx="149">
                  <c:v>42.39</c:v>
                </c:pt>
                <c:pt idx="150">
                  <c:v>42.260000000000012</c:v>
                </c:pt>
                <c:pt idx="151">
                  <c:v>42.260000000000012</c:v>
                </c:pt>
                <c:pt idx="152">
                  <c:v>42.260000000000012</c:v>
                </c:pt>
                <c:pt idx="153">
                  <c:v>42.260000000000012</c:v>
                </c:pt>
                <c:pt idx="154">
                  <c:v>41.75</c:v>
                </c:pt>
                <c:pt idx="155">
                  <c:v>41.660000000000011</c:v>
                </c:pt>
                <c:pt idx="156">
                  <c:v>40.770000000000003</c:v>
                </c:pt>
                <c:pt idx="157">
                  <c:v>40.730000000000011</c:v>
                </c:pt>
                <c:pt idx="158">
                  <c:v>39.24</c:v>
                </c:pt>
                <c:pt idx="159">
                  <c:v>39.24</c:v>
                </c:pt>
                <c:pt idx="160">
                  <c:v>38.770000000000003</c:v>
                </c:pt>
                <c:pt idx="161">
                  <c:v>38.4</c:v>
                </c:pt>
                <c:pt idx="162">
                  <c:v>37.53</c:v>
                </c:pt>
                <c:pt idx="163">
                  <c:v>37.42</c:v>
                </c:pt>
                <c:pt idx="164">
                  <c:v>36.36</c:v>
                </c:pt>
                <c:pt idx="165">
                  <c:v>36.090000000000003</c:v>
                </c:pt>
                <c:pt idx="166">
                  <c:v>36.090000000000003</c:v>
                </c:pt>
                <c:pt idx="167">
                  <c:v>36.050000000000004</c:v>
                </c:pt>
                <c:pt idx="168">
                  <c:v>35.870000000000005</c:v>
                </c:pt>
                <c:pt idx="169">
                  <c:v>34.620000000000012</c:v>
                </c:pt>
                <c:pt idx="170">
                  <c:v>34.300000000000004</c:v>
                </c:pt>
                <c:pt idx="171">
                  <c:v>34.17</c:v>
                </c:pt>
                <c:pt idx="172">
                  <c:v>33.630000000000003</c:v>
                </c:pt>
                <c:pt idx="173">
                  <c:v>33.450000000000003</c:v>
                </c:pt>
                <c:pt idx="174">
                  <c:v>33.14</c:v>
                </c:pt>
                <c:pt idx="175">
                  <c:v>33.04</c:v>
                </c:pt>
                <c:pt idx="176">
                  <c:v>32.790000000000013</c:v>
                </c:pt>
                <c:pt idx="177">
                  <c:v>32.36</c:v>
                </c:pt>
                <c:pt idx="178">
                  <c:v>32.36</c:v>
                </c:pt>
                <c:pt idx="179">
                  <c:v>32.190000000000012</c:v>
                </c:pt>
                <c:pt idx="180">
                  <c:v>32.130000000000003</c:v>
                </c:pt>
                <c:pt idx="181">
                  <c:v>31.74</c:v>
                </c:pt>
                <c:pt idx="182">
                  <c:v>30.85</c:v>
                </c:pt>
                <c:pt idx="183">
                  <c:v>30.85</c:v>
                </c:pt>
                <c:pt idx="184">
                  <c:v>30.5</c:v>
                </c:pt>
                <c:pt idx="185">
                  <c:v>30.38</c:v>
                </c:pt>
                <c:pt idx="186">
                  <c:v>30.23</c:v>
                </c:pt>
                <c:pt idx="187">
                  <c:v>29.95</c:v>
                </c:pt>
                <c:pt idx="188">
                  <c:v>29.919999999999995</c:v>
                </c:pt>
                <c:pt idx="189">
                  <c:v>29.830000000000005</c:v>
                </c:pt>
                <c:pt idx="190">
                  <c:v>28.67</c:v>
                </c:pt>
                <c:pt idx="191">
                  <c:v>28.24</c:v>
                </c:pt>
                <c:pt idx="192">
                  <c:v>28.21</c:v>
                </c:pt>
                <c:pt idx="193">
                  <c:v>28.18</c:v>
                </c:pt>
                <c:pt idx="194">
                  <c:v>27.479999999999993</c:v>
                </c:pt>
                <c:pt idx="195">
                  <c:v>27.259999999999994</c:v>
                </c:pt>
                <c:pt idx="196">
                  <c:v>27.2</c:v>
                </c:pt>
                <c:pt idx="197">
                  <c:v>27.2</c:v>
                </c:pt>
                <c:pt idx="198">
                  <c:v>27.2</c:v>
                </c:pt>
                <c:pt idx="199">
                  <c:v>26.959999999999994</c:v>
                </c:pt>
                <c:pt idx="200">
                  <c:v>26.66</c:v>
                </c:pt>
                <c:pt idx="201">
                  <c:v>26.55</c:v>
                </c:pt>
                <c:pt idx="202">
                  <c:v>26.49</c:v>
                </c:pt>
                <c:pt idx="203">
                  <c:v>26.36</c:v>
                </c:pt>
                <c:pt idx="204">
                  <c:v>26.23</c:v>
                </c:pt>
                <c:pt idx="205">
                  <c:v>26.17</c:v>
                </c:pt>
                <c:pt idx="206">
                  <c:v>26.150000000000006</c:v>
                </c:pt>
                <c:pt idx="207">
                  <c:v>25.479999999999993</c:v>
                </c:pt>
                <c:pt idx="208">
                  <c:v>25.45</c:v>
                </c:pt>
                <c:pt idx="209">
                  <c:v>25.330000000000005</c:v>
                </c:pt>
                <c:pt idx="210">
                  <c:v>25.3</c:v>
                </c:pt>
                <c:pt idx="211">
                  <c:v>25.2</c:v>
                </c:pt>
                <c:pt idx="212">
                  <c:v>25.2</c:v>
                </c:pt>
                <c:pt idx="213">
                  <c:v>24.2</c:v>
                </c:pt>
                <c:pt idx="214">
                  <c:v>23.52</c:v>
                </c:pt>
                <c:pt idx="215">
                  <c:v>23.459999999999994</c:v>
                </c:pt>
                <c:pt idx="216">
                  <c:v>23.25</c:v>
                </c:pt>
                <c:pt idx="217">
                  <c:v>22.16</c:v>
                </c:pt>
                <c:pt idx="218">
                  <c:v>21.32</c:v>
                </c:pt>
                <c:pt idx="219">
                  <c:v>21.22</c:v>
                </c:pt>
                <c:pt idx="220">
                  <c:v>21.130000000000006</c:v>
                </c:pt>
                <c:pt idx="221">
                  <c:v>20.149999999999999</c:v>
                </c:pt>
                <c:pt idx="222">
                  <c:v>19.16</c:v>
                </c:pt>
                <c:pt idx="223">
                  <c:v>14.870000000000003</c:v>
                </c:pt>
                <c:pt idx="224">
                  <c:v>13.46</c:v>
                </c:pt>
                <c:pt idx="225">
                  <c:v>41.760000000000012</c:v>
                </c:pt>
                <c:pt idx="226">
                  <c:v>38.700000000000003</c:v>
                </c:pt>
                <c:pt idx="227">
                  <c:v>38.54</c:v>
                </c:pt>
                <c:pt idx="228">
                  <c:v>38.17</c:v>
                </c:pt>
                <c:pt idx="229">
                  <c:v>29.51</c:v>
                </c:pt>
                <c:pt idx="230">
                  <c:v>45.38</c:v>
                </c:pt>
                <c:pt idx="231">
                  <c:v>42.15</c:v>
                </c:pt>
                <c:pt idx="232">
                  <c:v>38.770000000000003</c:v>
                </c:pt>
                <c:pt idx="233">
                  <c:v>30.89</c:v>
                </c:pt>
                <c:pt idx="234">
                  <c:v>45.52</c:v>
                </c:pt>
                <c:pt idx="235">
                  <c:v>43.230000000000011</c:v>
                </c:pt>
                <c:pt idx="236">
                  <c:v>38.910000000000004</c:v>
                </c:pt>
                <c:pt idx="237">
                  <c:v>37.94</c:v>
                </c:pt>
                <c:pt idx="238">
                  <c:v>27.16</c:v>
                </c:pt>
                <c:pt idx="239">
                  <c:v>26.56</c:v>
                </c:pt>
                <c:pt idx="240">
                  <c:v>40.65</c:v>
                </c:pt>
                <c:pt idx="241">
                  <c:v>26.17</c:v>
                </c:pt>
                <c:pt idx="242">
                  <c:v>47.6</c:v>
                </c:pt>
                <c:pt idx="243">
                  <c:v>45.77</c:v>
                </c:pt>
                <c:pt idx="244">
                  <c:v>45.3</c:v>
                </c:pt>
                <c:pt idx="245">
                  <c:v>44.230000000000011</c:v>
                </c:pt>
                <c:pt idx="246">
                  <c:v>44.230000000000011</c:v>
                </c:pt>
                <c:pt idx="247">
                  <c:v>43.56</c:v>
                </c:pt>
                <c:pt idx="248">
                  <c:v>43.56</c:v>
                </c:pt>
                <c:pt idx="249">
                  <c:v>43.52</c:v>
                </c:pt>
                <c:pt idx="250">
                  <c:v>42.27</c:v>
                </c:pt>
                <c:pt idx="251">
                  <c:v>42.27</c:v>
                </c:pt>
                <c:pt idx="252">
                  <c:v>41.8</c:v>
                </c:pt>
                <c:pt idx="253">
                  <c:v>40.83</c:v>
                </c:pt>
                <c:pt idx="254">
                  <c:v>40.790000000000013</c:v>
                </c:pt>
                <c:pt idx="255">
                  <c:v>40.75</c:v>
                </c:pt>
                <c:pt idx="256">
                  <c:v>40.71</c:v>
                </c:pt>
                <c:pt idx="257">
                  <c:v>39.07</c:v>
                </c:pt>
                <c:pt idx="258">
                  <c:v>38.08</c:v>
                </c:pt>
                <c:pt idx="259">
                  <c:v>37.92</c:v>
                </c:pt>
                <c:pt idx="260">
                  <c:v>37.92</c:v>
                </c:pt>
                <c:pt idx="261">
                  <c:v>37.690000000000012</c:v>
                </c:pt>
                <c:pt idx="262">
                  <c:v>37.380000000000003</c:v>
                </c:pt>
                <c:pt idx="263">
                  <c:v>37.25</c:v>
                </c:pt>
                <c:pt idx="264">
                  <c:v>37.21</c:v>
                </c:pt>
                <c:pt idx="265">
                  <c:v>36.260000000000012</c:v>
                </c:pt>
                <c:pt idx="266">
                  <c:v>36.230000000000011</c:v>
                </c:pt>
                <c:pt idx="267">
                  <c:v>36.15</c:v>
                </c:pt>
                <c:pt idx="268">
                  <c:v>35.61</c:v>
                </c:pt>
                <c:pt idx="269">
                  <c:v>35.36</c:v>
                </c:pt>
                <c:pt idx="270">
                  <c:v>35.090000000000003</c:v>
                </c:pt>
                <c:pt idx="271">
                  <c:v>33.89</c:v>
                </c:pt>
                <c:pt idx="272">
                  <c:v>33.760000000000012</c:v>
                </c:pt>
                <c:pt idx="273">
                  <c:v>33.760000000000012</c:v>
                </c:pt>
                <c:pt idx="274">
                  <c:v>33.620000000000012</c:v>
                </c:pt>
                <c:pt idx="275">
                  <c:v>33.590000000000003</c:v>
                </c:pt>
                <c:pt idx="276">
                  <c:v>33.550000000000004</c:v>
                </c:pt>
                <c:pt idx="277">
                  <c:v>33.550000000000004</c:v>
                </c:pt>
                <c:pt idx="278">
                  <c:v>33.25</c:v>
                </c:pt>
                <c:pt idx="279">
                  <c:v>32.86</c:v>
                </c:pt>
                <c:pt idx="280">
                  <c:v>32.56</c:v>
                </c:pt>
                <c:pt idx="281">
                  <c:v>32.42</c:v>
                </c:pt>
                <c:pt idx="282">
                  <c:v>32.06</c:v>
                </c:pt>
                <c:pt idx="283">
                  <c:v>31.85</c:v>
                </c:pt>
                <c:pt idx="284">
                  <c:v>31.69</c:v>
                </c:pt>
                <c:pt idx="285">
                  <c:v>31.2</c:v>
                </c:pt>
                <c:pt idx="286">
                  <c:v>31.110000000000007</c:v>
                </c:pt>
                <c:pt idx="287">
                  <c:v>31.08</c:v>
                </c:pt>
                <c:pt idx="288">
                  <c:v>30.979999999999993</c:v>
                </c:pt>
                <c:pt idx="289">
                  <c:v>29.959999999999994</c:v>
                </c:pt>
                <c:pt idx="290">
                  <c:v>29.650000000000006</c:v>
                </c:pt>
                <c:pt idx="291">
                  <c:v>29.330000000000005</c:v>
                </c:pt>
                <c:pt idx="292">
                  <c:v>28.939999999999994</c:v>
                </c:pt>
                <c:pt idx="293">
                  <c:v>28.85</c:v>
                </c:pt>
                <c:pt idx="294">
                  <c:v>28.59</c:v>
                </c:pt>
                <c:pt idx="295">
                  <c:v>28.56</c:v>
                </c:pt>
                <c:pt idx="296">
                  <c:v>28.53</c:v>
                </c:pt>
                <c:pt idx="297">
                  <c:v>27.43</c:v>
                </c:pt>
                <c:pt idx="298">
                  <c:v>27.2</c:v>
                </c:pt>
                <c:pt idx="299">
                  <c:v>27.2</c:v>
                </c:pt>
                <c:pt idx="300">
                  <c:v>27.18</c:v>
                </c:pt>
                <c:pt idx="301">
                  <c:v>26.64</c:v>
                </c:pt>
                <c:pt idx="302">
                  <c:v>26.58</c:v>
                </c:pt>
                <c:pt idx="303">
                  <c:v>26.53</c:v>
                </c:pt>
                <c:pt idx="304">
                  <c:v>26.419999999999995</c:v>
                </c:pt>
                <c:pt idx="305">
                  <c:v>26.310000000000006</c:v>
                </c:pt>
                <c:pt idx="306">
                  <c:v>26.21</c:v>
                </c:pt>
                <c:pt idx="307">
                  <c:v>26.1</c:v>
                </c:pt>
                <c:pt idx="308">
                  <c:v>25.52</c:v>
                </c:pt>
                <c:pt idx="309">
                  <c:v>25.5</c:v>
                </c:pt>
                <c:pt idx="310">
                  <c:v>25.5</c:v>
                </c:pt>
                <c:pt idx="311">
                  <c:v>25.29</c:v>
                </c:pt>
                <c:pt idx="312">
                  <c:v>25.29</c:v>
                </c:pt>
                <c:pt idx="313">
                  <c:v>24.8</c:v>
                </c:pt>
                <c:pt idx="314">
                  <c:v>24.55</c:v>
                </c:pt>
                <c:pt idx="315">
                  <c:v>24.32</c:v>
                </c:pt>
                <c:pt idx="316">
                  <c:v>24.25</c:v>
                </c:pt>
                <c:pt idx="317">
                  <c:v>24.18</c:v>
                </c:pt>
                <c:pt idx="318">
                  <c:v>23.74</c:v>
                </c:pt>
                <c:pt idx="319">
                  <c:v>23.650000000000006</c:v>
                </c:pt>
                <c:pt idx="320">
                  <c:v>23.650000000000006</c:v>
                </c:pt>
                <c:pt idx="321">
                  <c:v>23.62</c:v>
                </c:pt>
                <c:pt idx="322">
                  <c:v>23.43</c:v>
                </c:pt>
                <c:pt idx="323">
                  <c:v>22.810000000000006</c:v>
                </c:pt>
                <c:pt idx="324">
                  <c:v>21.77</c:v>
                </c:pt>
                <c:pt idx="325">
                  <c:v>21.75</c:v>
                </c:pt>
                <c:pt idx="326">
                  <c:v>21.75</c:v>
                </c:pt>
                <c:pt idx="327">
                  <c:v>21.75</c:v>
                </c:pt>
                <c:pt idx="328">
                  <c:v>21.4</c:v>
                </c:pt>
                <c:pt idx="329">
                  <c:v>20.630000000000006</c:v>
                </c:pt>
                <c:pt idx="330">
                  <c:v>19.95</c:v>
                </c:pt>
                <c:pt idx="331">
                  <c:v>18.72</c:v>
                </c:pt>
                <c:pt idx="332">
                  <c:v>18.309999999999999</c:v>
                </c:pt>
                <c:pt idx="333">
                  <c:v>16.79</c:v>
                </c:pt>
                <c:pt idx="334">
                  <c:v>16.779999999999994</c:v>
                </c:pt>
                <c:pt idx="335">
                  <c:v>16.760000000000002</c:v>
                </c:pt>
                <c:pt idx="336">
                  <c:v>15.81</c:v>
                </c:pt>
                <c:pt idx="337">
                  <c:v>15.76</c:v>
                </c:pt>
                <c:pt idx="338">
                  <c:v>13.96</c:v>
                </c:pt>
                <c:pt idx="339">
                  <c:v>13.94</c:v>
                </c:pt>
                <c:pt idx="340">
                  <c:v>39.840000000000003</c:v>
                </c:pt>
                <c:pt idx="341">
                  <c:v>36.83</c:v>
                </c:pt>
                <c:pt idx="342">
                  <c:v>32.340000000000003</c:v>
                </c:pt>
                <c:pt idx="343">
                  <c:v>31.71</c:v>
                </c:pt>
                <c:pt idx="344">
                  <c:v>30.1</c:v>
                </c:pt>
                <c:pt idx="345">
                  <c:v>26.279999999999994</c:v>
                </c:pt>
                <c:pt idx="346">
                  <c:v>24.59</c:v>
                </c:pt>
                <c:pt idx="347">
                  <c:v>20.45</c:v>
                </c:pt>
                <c:pt idx="348">
                  <c:v>41.28</c:v>
                </c:pt>
                <c:pt idx="349">
                  <c:v>37.93</c:v>
                </c:pt>
                <c:pt idx="350">
                  <c:v>36.6</c:v>
                </c:pt>
                <c:pt idx="351">
                  <c:v>35.160000000000011</c:v>
                </c:pt>
                <c:pt idx="352">
                  <c:v>30.759999999999994</c:v>
                </c:pt>
                <c:pt idx="353">
                  <c:v>29.330000000000005</c:v>
                </c:pt>
                <c:pt idx="354">
                  <c:v>23.02</c:v>
                </c:pt>
                <c:pt idx="355">
                  <c:v>14.16</c:v>
                </c:pt>
                <c:pt idx="356">
                  <c:v>13.27</c:v>
                </c:pt>
                <c:pt idx="357">
                  <c:v>41.47</c:v>
                </c:pt>
                <c:pt idx="358">
                  <c:v>43.55</c:v>
                </c:pt>
                <c:pt idx="359">
                  <c:v>42.57</c:v>
                </c:pt>
                <c:pt idx="360">
                  <c:v>42.14</c:v>
                </c:pt>
                <c:pt idx="361">
                  <c:v>41.88</c:v>
                </c:pt>
                <c:pt idx="362">
                  <c:v>40.93</c:v>
                </c:pt>
                <c:pt idx="363">
                  <c:v>40.68</c:v>
                </c:pt>
                <c:pt idx="364">
                  <c:v>40.68</c:v>
                </c:pt>
                <c:pt idx="365">
                  <c:v>40.68</c:v>
                </c:pt>
                <c:pt idx="366">
                  <c:v>40.68</c:v>
                </c:pt>
                <c:pt idx="367">
                  <c:v>40.6</c:v>
                </c:pt>
                <c:pt idx="368">
                  <c:v>39.380000000000003</c:v>
                </c:pt>
                <c:pt idx="369">
                  <c:v>39.380000000000003</c:v>
                </c:pt>
                <c:pt idx="370">
                  <c:v>39.340000000000003</c:v>
                </c:pt>
                <c:pt idx="371">
                  <c:v>39.340000000000003</c:v>
                </c:pt>
                <c:pt idx="372">
                  <c:v>39.340000000000003</c:v>
                </c:pt>
                <c:pt idx="373">
                  <c:v>39.300000000000004</c:v>
                </c:pt>
                <c:pt idx="374">
                  <c:v>39.260000000000012</c:v>
                </c:pt>
                <c:pt idx="375">
                  <c:v>39.260000000000012</c:v>
                </c:pt>
                <c:pt idx="376">
                  <c:v>39.14</c:v>
                </c:pt>
                <c:pt idx="377">
                  <c:v>38.86</c:v>
                </c:pt>
                <c:pt idx="378">
                  <c:v>38.78</c:v>
                </c:pt>
                <c:pt idx="379">
                  <c:v>38.03</c:v>
                </c:pt>
                <c:pt idx="380">
                  <c:v>37.880000000000003</c:v>
                </c:pt>
                <c:pt idx="381">
                  <c:v>37.68</c:v>
                </c:pt>
                <c:pt idx="382">
                  <c:v>37.53</c:v>
                </c:pt>
                <c:pt idx="383">
                  <c:v>37.260000000000012</c:v>
                </c:pt>
                <c:pt idx="384">
                  <c:v>36.61</c:v>
                </c:pt>
                <c:pt idx="385">
                  <c:v>36.49</c:v>
                </c:pt>
                <c:pt idx="386">
                  <c:v>36.160000000000011</c:v>
                </c:pt>
                <c:pt idx="387">
                  <c:v>35.67</c:v>
                </c:pt>
                <c:pt idx="388">
                  <c:v>35.480000000000004</c:v>
                </c:pt>
                <c:pt idx="389">
                  <c:v>35.18</c:v>
                </c:pt>
                <c:pt idx="390">
                  <c:v>34.94</c:v>
                </c:pt>
                <c:pt idx="391">
                  <c:v>34.94</c:v>
                </c:pt>
                <c:pt idx="392">
                  <c:v>34.760000000000012</c:v>
                </c:pt>
                <c:pt idx="393">
                  <c:v>34.760000000000012</c:v>
                </c:pt>
                <c:pt idx="394">
                  <c:v>34.760000000000012</c:v>
                </c:pt>
                <c:pt idx="395">
                  <c:v>34.690000000000012</c:v>
                </c:pt>
                <c:pt idx="396">
                  <c:v>34.08</c:v>
                </c:pt>
                <c:pt idx="397">
                  <c:v>33.67</c:v>
                </c:pt>
                <c:pt idx="398">
                  <c:v>33.67</c:v>
                </c:pt>
                <c:pt idx="399">
                  <c:v>32.93</c:v>
                </c:pt>
                <c:pt idx="400">
                  <c:v>32.83</c:v>
                </c:pt>
                <c:pt idx="401">
                  <c:v>32.65</c:v>
                </c:pt>
                <c:pt idx="402">
                  <c:v>31.3</c:v>
                </c:pt>
                <c:pt idx="403">
                  <c:v>31.04</c:v>
                </c:pt>
                <c:pt idx="404">
                  <c:v>31.01</c:v>
                </c:pt>
                <c:pt idx="405">
                  <c:v>30.979999999999993</c:v>
                </c:pt>
                <c:pt idx="406">
                  <c:v>30.89</c:v>
                </c:pt>
                <c:pt idx="407">
                  <c:v>30.7</c:v>
                </c:pt>
                <c:pt idx="408">
                  <c:v>29.91</c:v>
                </c:pt>
                <c:pt idx="409">
                  <c:v>29.130000000000006</c:v>
                </c:pt>
                <c:pt idx="410">
                  <c:v>28.6</c:v>
                </c:pt>
                <c:pt idx="411">
                  <c:v>28.4</c:v>
                </c:pt>
                <c:pt idx="412">
                  <c:v>27.52</c:v>
                </c:pt>
                <c:pt idx="413">
                  <c:v>27.37</c:v>
                </c:pt>
                <c:pt idx="414">
                  <c:v>27.34</c:v>
                </c:pt>
                <c:pt idx="415">
                  <c:v>27.34</c:v>
                </c:pt>
                <c:pt idx="416">
                  <c:v>27.34</c:v>
                </c:pt>
                <c:pt idx="417">
                  <c:v>27.29</c:v>
                </c:pt>
                <c:pt idx="418">
                  <c:v>27.29</c:v>
                </c:pt>
                <c:pt idx="419">
                  <c:v>27.23</c:v>
                </c:pt>
                <c:pt idx="420">
                  <c:v>26.979999999999993</c:v>
                </c:pt>
                <c:pt idx="421">
                  <c:v>26.830000000000005</c:v>
                </c:pt>
                <c:pt idx="422">
                  <c:v>26.830000000000005</c:v>
                </c:pt>
                <c:pt idx="423">
                  <c:v>26.56</c:v>
                </c:pt>
                <c:pt idx="424">
                  <c:v>26.419999999999995</c:v>
                </c:pt>
                <c:pt idx="425">
                  <c:v>26.4</c:v>
                </c:pt>
                <c:pt idx="426">
                  <c:v>26.4</c:v>
                </c:pt>
                <c:pt idx="427">
                  <c:v>26.37</c:v>
                </c:pt>
                <c:pt idx="428">
                  <c:v>26.29</c:v>
                </c:pt>
                <c:pt idx="429">
                  <c:v>26.130000000000006</c:v>
                </c:pt>
                <c:pt idx="430">
                  <c:v>25.9</c:v>
                </c:pt>
                <c:pt idx="431">
                  <c:v>25.53</c:v>
                </c:pt>
                <c:pt idx="432">
                  <c:v>25.53</c:v>
                </c:pt>
                <c:pt idx="433">
                  <c:v>25.51</c:v>
                </c:pt>
                <c:pt idx="434">
                  <c:v>25.459999999999994</c:v>
                </c:pt>
                <c:pt idx="435">
                  <c:v>25.38</c:v>
                </c:pt>
                <c:pt idx="436">
                  <c:v>25.150000000000006</c:v>
                </c:pt>
                <c:pt idx="437">
                  <c:v>24.77</c:v>
                </c:pt>
                <c:pt idx="438">
                  <c:v>24.54</c:v>
                </c:pt>
                <c:pt idx="439">
                  <c:v>24.54</c:v>
                </c:pt>
                <c:pt idx="440">
                  <c:v>24.419999999999995</c:v>
                </c:pt>
                <c:pt idx="441">
                  <c:v>24.17</c:v>
                </c:pt>
                <c:pt idx="442">
                  <c:v>23.959999999999994</c:v>
                </c:pt>
                <c:pt idx="443">
                  <c:v>23.310000000000006</c:v>
                </c:pt>
                <c:pt idx="444">
                  <c:v>23.24</c:v>
                </c:pt>
                <c:pt idx="445">
                  <c:v>23.19</c:v>
                </c:pt>
                <c:pt idx="446">
                  <c:v>23.1</c:v>
                </c:pt>
                <c:pt idx="447">
                  <c:v>22.439999999999994</c:v>
                </c:pt>
                <c:pt idx="448">
                  <c:v>22.39</c:v>
                </c:pt>
                <c:pt idx="449">
                  <c:v>22.37</c:v>
                </c:pt>
                <c:pt idx="450">
                  <c:v>22.37</c:v>
                </c:pt>
                <c:pt idx="451">
                  <c:v>22.03</c:v>
                </c:pt>
                <c:pt idx="452">
                  <c:v>21.45</c:v>
                </c:pt>
                <c:pt idx="453">
                  <c:v>21.43</c:v>
                </c:pt>
                <c:pt idx="454">
                  <c:v>21.41</c:v>
                </c:pt>
                <c:pt idx="455">
                  <c:v>21.37</c:v>
                </c:pt>
                <c:pt idx="456">
                  <c:v>21</c:v>
                </c:pt>
                <c:pt idx="457">
                  <c:v>20.779999999999994</c:v>
                </c:pt>
                <c:pt idx="458">
                  <c:v>17.920000000000002</c:v>
                </c:pt>
                <c:pt idx="459">
                  <c:v>17.59</c:v>
                </c:pt>
                <c:pt idx="460">
                  <c:v>15.81</c:v>
                </c:pt>
                <c:pt idx="461">
                  <c:v>15.75</c:v>
                </c:pt>
                <c:pt idx="462">
                  <c:v>14.57</c:v>
                </c:pt>
                <c:pt idx="463">
                  <c:v>14.47</c:v>
                </c:pt>
                <c:pt idx="464">
                  <c:v>14.450000000000003</c:v>
                </c:pt>
                <c:pt idx="465">
                  <c:v>14.38</c:v>
                </c:pt>
                <c:pt idx="466">
                  <c:v>14</c:v>
                </c:pt>
                <c:pt idx="467">
                  <c:v>13.89</c:v>
                </c:pt>
                <c:pt idx="468">
                  <c:v>13.870000000000003</c:v>
                </c:pt>
                <c:pt idx="469">
                  <c:v>13.42</c:v>
                </c:pt>
                <c:pt idx="470">
                  <c:v>13.03</c:v>
                </c:pt>
                <c:pt idx="471">
                  <c:v>37.200000000000003</c:v>
                </c:pt>
                <c:pt idx="472">
                  <c:v>35.450000000000003</c:v>
                </c:pt>
                <c:pt idx="473">
                  <c:v>30.82</c:v>
                </c:pt>
                <c:pt idx="474">
                  <c:v>28.75</c:v>
                </c:pt>
                <c:pt idx="475">
                  <c:v>26.04</c:v>
                </c:pt>
                <c:pt idx="476">
                  <c:v>25.06</c:v>
                </c:pt>
                <c:pt idx="477">
                  <c:v>23.02</c:v>
                </c:pt>
                <c:pt idx="478">
                  <c:v>29.459999999999994</c:v>
                </c:pt>
                <c:pt idx="479">
                  <c:v>28.54</c:v>
                </c:pt>
                <c:pt idx="480">
                  <c:v>32.42</c:v>
                </c:pt>
                <c:pt idx="481">
                  <c:v>27.87</c:v>
                </c:pt>
                <c:pt idx="482">
                  <c:v>23.91</c:v>
                </c:pt>
                <c:pt idx="483">
                  <c:v>36.980000000000004</c:v>
                </c:pt>
                <c:pt idx="484">
                  <c:v>28.979999999999993</c:v>
                </c:pt>
                <c:pt idx="485">
                  <c:v>42.42</c:v>
                </c:pt>
                <c:pt idx="486">
                  <c:v>42.07</c:v>
                </c:pt>
                <c:pt idx="487">
                  <c:v>41.63</c:v>
                </c:pt>
                <c:pt idx="488">
                  <c:v>41.2</c:v>
                </c:pt>
                <c:pt idx="489">
                  <c:v>41.190000000000012</c:v>
                </c:pt>
                <c:pt idx="490">
                  <c:v>41.160000000000011</c:v>
                </c:pt>
                <c:pt idx="491">
                  <c:v>40.83</c:v>
                </c:pt>
                <c:pt idx="492">
                  <c:v>40.74</c:v>
                </c:pt>
                <c:pt idx="493">
                  <c:v>40.660000000000011</c:v>
                </c:pt>
                <c:pt idx="494">
                  <c:v>40.54</c:v>
                </c:pt>
                <c:pt idx="495">
                  <c:v>39.380000000000003</c:v>
                </c:pt>
                <c:pt idx="496">
                  <c:v>39.380000000000003</c:v>
                </c:pt>
                <c:pt idx="497">
                  <c:v>39.380000000000003</c:v>
                </c:pt>
                <c:pt idx="498">
                  <c:v>39.380000000000003</c:v>
                </c:pt>
                <c:pt idx="499">
                  <c:v>39.340000000000003</c:v>
                </c:pt>
                <c:pt idx="500">
                  <c:v>38.78</c:v>
                </c:pt>
                <c:pt idx="501">
                  <c:v>38.08</c:v>
                </c:pt>
                <c:pt idx="502">
                  <c:v>38.08</c:v>
                </c:pt>
                <c:pt idx="503">
                  <c:v>38.04</c:v>
                </c:pt>
                <c:pt idx="504">
                  <c:v>37.96</c:v>
                </c:pt>
                <c:pt idx="505">
                  <c:v>37.96</c:v>
                </c:pt>
                <c:pt idx="506">
                  <c:v>37.92</c:v>
                </c:pt>
                <c:pt idx="507">
                  <c:v>37.840000000000003</c:v>
                </c:pt>
                <c:pt idx="508">
                  <c:v>37.770000000000003</c:v>
                </c:pt>
                <c:pt idx="509">
                  <c:v>37.770000000000003</c:v>
                </c:pt>
                <c:pt idx="510">
                  <c:v>37.770000000000003</c:v>
                </c:pt>
                <c:pt idx="511">
                  <c:v>37.730000000000011</c:v>
                </c:pt>
                <c:pt idx="512">
                  <c:v>37.730000000000011</c:v>
                </c:pt>
                <c:pt idx="513">
                  <c:v>37.5</c:v>
                </c:pt>
                <c:pt idx="514">
                  <c:v>37.230000000000011</c:v>
                </c:pt>
                <c:pt idx="515">
                  <c:v>36.770000000000003</c:v>
                </c:pt>
                <c:pt idx="516">
                  <c:v>36.590000000000003</c:v>
                </c:pt>
                <c:pt idx="517">
                  <c:v>36.4</c:v>
                </c:pt>
                <c:pt idx="518">
                  <c:v>36.4</c:v>
                </c:pt>
                <c:pt idx="519">
                  <c:v>36.25</c:v>
                </c:pt>
                <c:pt idx="520">
                  <c:v>35.96</c:v>
                </c:pt>
                <c:pt idx="521">
                  <c:v>35.81</c:v>
                </c:pt>
                <c:pt idx="522">
                  <c:v>35.43</c:v>
                </c:pt>
                <c:pt idx="523">
                  <c:v>35.290000000000013</c:v>
                </c:pt>
                <c:pt idx="524">
                  <c:v>35.290000000000013</c:v>
                </c:pt>
                <c:pt idx="525">
                  <c:v>35.07</c:v>
                </c:pt>
                <c:pt idx="526">
                  <c:v>34.9</c:v>
                </c:pt>
                <c:pt idx="527">
                  <c:v>34.86</c:v>
                </c:pt>
                <c:pt idx="528">
                  <c:v>34.86</c:v>
                </c:pt>
                <c:pt idx="529">
                  <c:v>34.630000000000003</c:v>
                </c:pt>
                <c:pt idx="530">
                  <c:v>34.18</c:v>
                </c:pt>
                <c:pt idx="531">
                  <c:v>33.82</c:v>
                </c:pt>
                <c:pt idx="532">
                  <c:v>33.410000000000004</c:v>
                </c:pt>
                <c:pt idx="533">
                  <c:v>33.410000000000004</c:v>
                </c:pt>
                <c:pt idx="534">
                  <c:v>33.24</c:v>
                </c:pt>
                <c:pt idx="535">
                  <c:v>33.04</c:v>
                </c:pt>
                <c:pt idx="536">
                  <c:v>32.800000000000004</c:v>
                </c:pt>
                <c:pt idx="537">
                  <c:v>32.800000000000004</c:v>
                </c:pt>
                <c:pt idx="538">
                  <c:v>32.720000000000013</c:v>
                </c:pt>
                <c:pt idx="539">
                  <c:v>32.690000000000012</c:v>
                </c:pt>
                <c:pt idx="540">
                  <c:v>32.46</c:v>
                </c:pt>
                <c:pt idx="541">
                  <c:v>32.33</c:v>
                </c:pt>
                <c:pt idx="542">
                  <c:v>31.85</c:v>
                </c:pt>
                <c:pt idx="543">
                  <c:v>31.71</c:v>
                </c:pt>
                <c:pt idx="544">
                  <c:v>31.45</c:v>
                </c:pt>
                <c:pt idx="545">
                  <c:v>31.29</c:v>
                </c:pt>
                <c:pt idx="546">
                  <c:v>31.29</c:v>
                </c:pt>
                <c:pt idx="547">
                  <c:v>30.88</c:v>
                </c:pt>
                <c:pt idx="548">
                  <c:v>29.72</c:v>
                </c:pt>
                <c:pt idx="549">
                  <c:v>29.69</c:v>
                </c:pt>
                <c:pt idx="550">
                  <c:v>29.66</c:v>
                </c:pt>
                <c:pt idx="551">
                  <c:v>28.87</c:v>
                </c:pt>
                <c:pt idx="552">
                  <c:v>28.75</c:v>
                </c:pt>
                <c:pt idx="553">
                  <c:v>28.75</c:v>
                </c:pt>
                <c:pt idx="554">
                  <c:v>28.69</c:v>
                </c:pt>
                <c:pt idx="555">
                  <c:v>28.4</c:v>
                </c:pt>
                <c:pt idx="556">
                  <c:v>28.34</c:v>
                </c:pt>
                <c:pt idx="557">
                  <c:v>28.34</c:v>
                </c:pt>
                <c:pt idx="558">
                  <c:v>27.8</c:v>
                </c:pt>
                <c:pt idx="559">
                  <c:v>27.71</c:v>
                </c:pt>
                <c:pt idx="560">
                  <c:v>27.52</c:v>
                </c:pt>
                <c:pt idx="561">
                  <c:v>27.43</c:v>
                </c:pt>
                <c:pt idx="562">
                  <c:v>26.66</c:v>
                </c:pt>
                <c:pt idx="563">
                  <c:v>26.630000000000006</c:v>
                </c:pt>
                <c:pt idx="564">
                  <c:v>26.58</c:v>
                </c:pt>
                <c:pt idx="565">
                  <c:v>26.58</c:v>
                </c:pt>
                <c:pt idx="566">
                  <c:v>26.55</c:v>
                </c:pt>
                <c:pt idx="567">
                  <c:v>26.49</c:v>
                </c:pt>
                <c:pt idx="568">
                  <c:v>26.41</c:v>
                </c:pt>
                <c:pt idx="569">
                  <c:v>26.41</c:v>
                </c:pt>
                <c:pt idx="570">
                  <c:v>26.39</c:v>
                </c:pt>
                <c:pt idx="571">
                  <c:v>26.25</c:v>
                </c:pt>
                <c:pt idx="572">
                  <c:v>26.12</c:v>
                </c:pt>
                <c:pt idx="573">
                  <c:v>25.53</c:v>
                </c:pt>
                <c:pt idx="574">
                  <c:v>25.53</c:v>
                </c:pt>
                <c:pt idx="575">
                  <c:v>25.5</c:v>
                </c:pt>
                <c:pt idx="576">
                  <c:v>25.419999999999995</c:v>
                </c:pt>
                <c:pt idx="577">
                  <c:v>25.35</c:v>
                </c:pt>
                <c:pt idx="578">
                  <c:v>25.24</c:v>
                </c:pt>
                <c:pt idx="579">
                  <c:v>25.22</c:v>
                </c:pt>
                <c:pt idx="580">
                  <c:v>25.19</c:v>
                </c:pt>
                <c:pt idx="581">
                  <c:v>25.19</c:v>
                </c:pt>
                <c:pt idx="582">
                  <c:v>25.17</c:v>
                </c:pt>
                <c:pt idx="583">
                  <c:v>25.14</c:v>
                </c:pt>
                <c:pt idx="584">
                  <c:v>24.979999999999993</c:v>
                </c:pt>
                <c:pt idx="585">
                  <c:v>24.979999999999993</c:v>
                </c:pt>
                <c:pt idx="586">
                  <c:v>24.54</c:v>
                </c:pt>
                <c:pt idx="587">
                  <c:v>24.2</c:v>
                </c:pt>
                <c:pt idx="588">
                  <c:v>23.1</c:v>
                </c:pt>
                <c:pt idx="589">
                  <c:v>22.45</c:v>
                </c:pt>
                <c:pt idx="590">
                  <c:v>22.41</c:v>
                </c:pt>
                <c:pt idx="591">
                  <c:v>22.41</c:v>
                </c:pt>
                <c:pt idx="592">
                  <c:v>22.41</c:v>
                </c:pt>
                <c:pt idx="593">
                  <c:v>22.41</c:v>
                </c:pt>
                <c:pt idx="594">
                  <c:v>22.41</c:v>
                </c:pt>
                <c:pt idx="595">
                  <c:v>22.41</c:v>
                </c:pt>
                <c:pt idx="596">
                  <c:v>22.39</c:v>
                </c:pt>
                <c:pt idx="597">
                  <c:v>22.27</c:v>
                </c:pt>
                <c:pt idx="598">
                  <c:v>22.05</c:v>
                </c:pt>
                <c:pt idx="599">
                  <c:v>21.57</c:v>
                </c:pt>
                <c:pt idx="600">
                  <c:v>21.57</c:v>
                </c:pt>
                <c:pt idx="601">
                  <c:v>21.55</c:v>
                </c:pt>
                <c:pt idx="602">
                  <c:v>21.53</c:v>
                </c:pt>
                <c:pt idx="603">
                  <c:v>21.06</c:v>
                </c:pt>
                <c:pt idx="604">
                  <c:v>19.88</c:v>
                </c:pt>
                <c:pt idx="605">
                  <c:v>19.760000000000002</c:v>
                </c:pt>
                <c:pt idx="606">
                  <c:v>19.439999999999994</c:v>
                </c:pt>
                <c:pt idx="607">
                  <c:v>19.32</c:v>
                </c:pt>
                <c:pt idx="608">
                  <c:v>19.2</c:v>
                </c:pt>
                <c:pt idx="609">
                  <c:v>18.16</c:v>
                </c:pt>
                <c:pt idx="610">
                  <c:v>18.12</c:v>
                </c:pt>
                <c:pt idx="611">
                  <c:v>16.559999999999999</c:v>
                </c:pt>
                <c:pt idx="612">
                  <c:v>16.489999999999984</c:v>
                </c:pt>
                <c:pt idx="613">
                  <c:v>16.22</c:v>
                </c:pt>
                <c:pt idx="614">
                  <c:v>16.149999999999999</c:v>
                </c:pt>
                <c:pt idx="615">
                  <c:v>15.28</c:v>
                </c:pt>
                <c:pt idx="616">
                  <c:v>15.21</c:v>
                </c:pt>
                <c:pt idx="617">
                  <c:v>14.78</c:v>
                </c:pt>
                <c:pt idx="618">
                  <c:v>14.76</c:v>
                </c:pt>
                <c:pt idx="619">
                  <c:v>14.75</c:v>
                </c:pt>
                <c:pt idx="620">
                  <c:v>13.02</c:v>
                </c:pt>
                <c:pt idx="621">
                  <c:v>12.15</c:v>
                </c:pt>
                <c:pt idx="622">
                  <c:v>28.21</c:v>
                </c:pt>
                <c:pt idx="623">
                  <c:v>21.43</c:v>
                </c:pt>
                <c:pt idx="624">
                  <c:v>30.1</c:v>
                </c:pt>
                <c:pt idx="625">
                  <c:v>29.2</c:v>
                </c:pt>
                <c:pt idx="626">
                  <c:v>28.22</c:v>
                </c:pt>
                <c:pt idx="627">
                  <c:v>27.959999999999994</c:v>
                </c:pt>
                <c:pt idx="628">
                  <c:v>23.03</c:v>
                </c:pt>
                <c:pt idx="629">
                  <c:v>40.83</c:v>
                </c:pt>
                <c:pt idx="630">
                  <c:v>34.39</c:v>
                </c:pt>
                <c:pt idx="631">
                  <c:v>33.28</c:v>
                </c:pt>
                <c:pt idx="632">
                  <c:v>32.520000000000003</c:v>
                </c:pt>
                <c:pt idx="633">
                  <c:v>28.759999999999994</c:v>
                </c:pt>
                <c:pt idx="634">
                  <c:v>28.67</c:v>
                </c:pt>
                <c:pt idx="635">
                  <c:v>27.54</c:v>
                </c:pt>
                <c:pt idx="636">
                  <c:v>25.830000000000005</c:v>
                </c:pt>
                <c:pt idx="637">
                  <c:v>23.97</c:v>
                </c:pt>
                <c:pt idx="638">
                  <c:v>22.85</c:v>
                </c:pt>
                <c:pt idx="639">
                  <c:v>40.730000000000011</c:v>
                </c:pt>
                <c:pt idx="640">
                  <c:v>39.450000000000003</c:v>
                </c:pt>
                <c:pt idx="641">
                  <c:v>39.410000000000004</c:v>
                </c:pt>
                <c:pt idx="642">
                  <c:v>38.89</c:v>
                </c:pt>
                <c:pt idx="643">
                  <c:v>38.81</c:v>
                </c:pt>
                <c:pt idx="644">
                  <c:v>37.89</c:v>
                </c:pt>
                <c:pt idx="645">
                  <c:v>37.74</c:v>
                </c:pt>
                <c:pt idx="646">
                  <c:v>37.660000000000011</c:v>
                </c:pt>
                <c:pt idx="647">
                  <c:v>37.43</c:v>
                </c:pt>
                <c:pt idx="648">
                  <c:v>37.200000000000003</c:v>
                </c:pt>
                <c:pt idx="649">
                  <c:v>36.53</c:v>
                </c:pt>
                <c:pt idx="650">
                  <c:v>36.49</c:v>
                </c:pt>
                <c:pt idx="651">
                  <c:v>36.380000000000003</c:v>
                </c:pt>
                <c:pt idx="652">
                  <c:v>36.380000000000003</c:v>
                </c:pt>
                <c:pt idx="653">
                  <c:v>36.230000000000011</c:v>
                </c:pt>
                <c:pt idx="654">
                  <c:v>35.9</c:v>
                </c:pt>
                <c:pt idx="655">
                  <c:v>35.32</c:v>
                </c:pt>
                <c:pt idx="656">
                  <c:v>35.28</c:v>
                </c:pt>
                <c:pt idx="657">
                  <c:v>35.06</c:v>
                </c:pt>
                <c:pt idx="658">
                  <c:v>35.06</c:v>
                </c:pt>
                <c:pt idx="659">
                  <c:v>34.89</c:v>
                </c:pt>
                <c:pt idx="660">
                  <c:v>34.89</c:v>
                </c:pt>
                <c:pt idx="661">
                  <c:v>34.25</c:v>
                </c:pt>
                <c:pt idx="662">
                  <c:v>33.71</c:v>
                </c:pt>
                <c:pt idx="663">
                  <c:v>33.67</c:v>
                </c:pt>
                <c:pt idx="664">
                  <c:v>33.33</c:v>
                </c:pt>
                <c:pt idx="665">
                  <c:v>33.190000000000012</c:v>
                </c:pt>
                <c:pt idx="666">
                  <c:v>33.160000000000011</c:v>
                </c:pt>
                <c:pt idx="667">
                  <c:v>32.18</c:v>
                </c:pt>
                <c:pt idx="668">
                  <c:v>32.18</c:v>
                </c:pt>
                <c:pt idx="669">
                  <c:v>31.79</c:v>
                </c:pt>
                <c:pt idx="670">
                  <c:v>31.47</c:v>
                </c:pt>
                <c:pt idx="671">
                  <c:v>31.259999999999994</c:v>
                </c:pt>
                <c:pt idx="672">
                  <c:v>31.22</c:v>
                </c:pt>
                <c:pt idx="673">
                  <c:v>30.86</c:v>
                </c:pt>
                <c:pt idx="674">
                  <c:v>30.62</c:v>
                </c:pt>
                <c:pt idx="675">
                  <c:v>29.72</c:v>
                </c:pt>
                <c:pt idx="676">
                  <c:v>29.279999999999994</c:v>
                </c:pt>
                <c:pt idx="677">
                  <c:v>28.69</c:v>
                </c:pt>
                <c:pt idx="678">
                  <c:v>28.66</c:v>
                </c:pt>
                <c:pt idx="679">
                  <c:v>28.6</c:v>
                </c:pt>
                <c:pt idx="680">
                  <c:v>28.419999999999995</c:v>
                </c:pt>
                <c:pt idx="681">
                  <c:v>28.4</c:v>
                </c:pt>
                <c:pt idx="682">
                  <c:v>28.12</c:v>
                </c:pt>
                <c:pt idx="683">
                  <c:v>27.810000000000006</c:v>
                </c:pt>
                <c:pt idx="684">
                  <c:v>27.41</c:v>
                </c:pt>
                <c:pt idx="685">
                  <c:v>27.22</c:v>
                </c:pt>
                <c:pt idx="686">
                  <c:v>27.19</c:v>
                </c:pt>
                <c:pt idx="687">
                  <c:v>26.75</c:v>
                </c:pt>
                <c:pt idx="688">
                  <c:v>26.73</c:v>
                </c:pt>
                <c:pt idx="689">
                  <c:v>26.24</c:v>
                </c:pt>
                <c:pt idx="690">
                  <c:v>25.82</c:v>
                </c:pt>
                <c:pt idx="691">
                  <c:v>25.37</c:v>
                </c:pt>
                <c:pt idx="692">
                  <c:v>25.32</c:v>
                </c:pt>
                <c:pt idx="693">
                  <c:v>25.32</c:v>
                </c:pt>
                <c:pt idx="694">
                  <c:v>25.32</c:v>
                </c:pt>
                <c:pt idx="695">
                  <c:v>25.32</c:v>
                </c:pt>
                <c:pt idx="696">
                  <c:v>25.29</c:v>
                </c:pt>
                <c:pt idx="697">
                  <c:v>24.939999999999994</c:v>
                </c:pt>
                <c:pt idx="698">
                  <c:v>24.67</c:v>
                </c:pt>
                <c:pt idx="699">
                  <c:v>24.49</c:v>
                </c:pt>
                <c:pt idx="700">
                  <c:v>24.27</c:v>
                </c:pt>
                <c:pt idx="701">
                  <c:v>24.27</c:v>
                </c:pt>
                <c:pt idx="702">
                  <c:v>24.150000000000006</c:v>
                </c:pt>
                <c:pt idx="703">
                  <c:v>24.12</c:v>
                </c:pt>
                <c:pt idx="704">
                  <c:v>24.03</c:v>
                </c:pt>
                <c:pt idx="705">
                  <c:v>23.810000000000006</c:v>
                </c:pt>
                <c:pt idx="706">
                  <c:v>23.55</c:v>
                </c:pt>
                <c:pt idx="707">
                  <c:v>23.36</c:v>
                </c:pt>
                <c:pt idx="708">
                  <c:v>23.29</c:v>
                </c:pt>
                <c:pt idx="709">
                  <c:v>22.439999999999994</c:v>
                </c:pt>
                <c:pt idx="710">
                  <c:v>22.37</c:v>
                </c:pt>
                <c:pt idx="711">
                  <c:v>22.330000000000005</c:v>
                </c:pt>
                <c:pt idx="712">
                  <c:v>22.3</c:v>
                </c:pt>
                <c:pt idx="713">
                  <c:v>22.279999999999994</c:v>
                </c:pt>
                <c:pt idx="714">
                  <c:v>22.12</c:v>
                </c:pt>
                <c:pt idx="715">
                  <c:v>21.97</c:v>
                </c:pt>
                <c:pt idx="716">
                  <c:v>20.59</c:v>
                </c:pt>
                <c:pt idx="717">
                  <c:v>20.32</c:v>
                </c:pt>
                <c:pt idx="718">
                  <c:v>19.91</c:v>
                </c:pt>
                <c:pt idx="719">
                  <c:v>18.959999999999994</c:v>
                </c:pt>
                <c:pt idx="720">
                  <c:v>18.690000000000001</c:v>
                </c:pt>
                <c:pt idx="721">
                  <c:v>18.149999999999999</c:v>
                </c:pt>
                <c:pt idx="722">
                  <c:v>18.079999999999991</c:v>
                </c:pt>
                <c:pt idx="723">
                  <c:v>17.600000000000001</c:v>
                </c:pt>
                <c:pt idx="724">
                  <c:v>16.739999999999991</c:v>
                </c:pt>
                <c:pt idx="725">
                  <c:v>16.71</c:v>
                </c:pt>
                <c:pt idx="726">
                  <c:v>15.89</c:v>
                </c:pt>
                <c:pt idx="727">
                  <c:v>15.47</c:v>
                </c:pt>
                <c:pt idx="728">
                  <c:v>14.08</c:v>
                </c:pt>
                <c:pt idx="729">
                  <c:v>12.89</c:v>
                </c:pt>
                <c:pt idx="730">
                  <c:v>40.050000000000004</c:v>
                </c:pt>
                <c:pt idx="731">
                  <c:v>33.340000000000003</c:v>
                </c:pt>
                <c:pt idx="732">
                  <c:v>27.29</c:v>
                </c:pt>
                <c:pt idx="733">
                  <c:v>35.090000000000003</c:v>
                </c:pt>
                <c:pt idx="734">
                  <c:v>25.22</c:v>
                </c:pt>
                <c:pt idx="735">
                  <c:v>24.6</c:v>
                </c:pt>
                <c:pt idx="736">
                  <c:v>24.259999999999994</c:v>
                </c:pt>
                <c:pt idx="737">
                  <c:v>23.58</c:v>
                </c:pt>
                <c:pt idx="738">
                  <c:v>13.99</c:v>
                </c:pt>
                <c:pt idx="739">
                  <c:v>12.81</c:v>
                </c:pt>
                <c:pt idx="740">
                  <c:v>35.81</c:v>
                </c:pt>
                <c:pt idx="741">
                  <c:v>32.58</c:v>
                </c:pt>
                <c:pt idx="742">
                  <c:v>24.82</c:v>
                </c:pt>
                <c:pt idx="743">
                  <c:v>23.06</c:v>
                </c:pt>
                <c:pt idx="744">
                  <c:v>33.75</c:v>
                </c:pt>
                <c:pt idx="745">
                  <c:v>29.91</c:v>
                </c:pt>
                <c:pt idx="746">
                  <c:v>26.87</c:v>
                </c:pt>
                <c:pt idx="747">
                  <c:v>24.73</c:v>
                </c:pt>
                <c:pt idx="748">
                  <c:v>24.57</c:v>
                </c:pt>
                <c:pt idx="749">
                  <c:v>40.33</c:v>
                </c:pt>
                <c:pt idx="750">
                  <c:v>39.21</c:v>
                </c:pt>
                <c:pt idx="751">
                  <c:v>38.97</c:v>
                </c:pt>
                <c:pt idx="752">
                  <c:v>38.700000000000003</c:v>
                </c:pt>
                <c:pt idx="753">
                  <c:v>38.130000000000003</c:v>
                </c:pt>
                <c:pt idx="754">
                  <c:v>38.130000000000003</c:v>
                </c:pt>
                <c:pt idx="755">
                  <c:v>38.130000000000003</c:v>
                </c:pt>
                <c:pt idx="756">
                  <c:v>38.130000000000003</c:v>
                </c:pt>
                <c:pt idx="757">
                  <c:v>38.130000000000003</c:v>
                </c:pt>
                <c:pt idx="758">
                  <c:v>38.050000000000004</c:v>
                </c:pt>
                <c:pt idx="759">
                  <c:v>37.980000000000004</c:v>
                </c:pt>
                <c:pt idx="760">
                  <c:v>37.480000000000004</c:v>
                </c:pt>
                <c:pt idx="761">
                  <c:v>36.44</c:v>
                </c:pt>
                <c:pt idx="762">
                  <c:v>36.33</c:v>
                </c:pt>
                <c:pt idx="763">
                  <c:v>36.04</c:v>
                </c:pt>
                <c:pt idx="764">
                  <c:v>36</c:v>
                </c:pt>
                <c:pt idx="765">
                  <c:v>36</c:v>
                </c:pt>
                <c:pt idx="766">
                  <c:v>36</c:v>
                </c:pt>
                <c:pt idx="767">
                  <c:v>36</c:v>
                </c:pt>
                <c:pt idx="768">
                  <c:v>35.42</c:v>
                </c:pt>
                <c:pt idx="769">
                  <c:v>35.35</c:v>
                </c:pt>
                <c:pt idx="770">
                  <c:v>35.200000000000003</c:v>
                </c:pt>
                <c:pt idx="771">
                  <c:v>35.200000000000003</c:v>
                </c:pt>
                <c:pt idx="772">
                  <c:v>35.17</c:v>
                </c:pt>
                <c:pt idx="773">
                  <c:v>35.130000000000003</c:v>
                </c:pt>
                <c:pt idx="774">
                  <c:v>34.92</c:v>
                </c:pt>
                <c:pt idx="775">
                  <c:v>34.71</c:v>
                </c:pt>
                <c:pt idx="776">
                  <c:v>34.64</c:v>
                </c:pt>
                <c:pt idx="777">
                  <c:v>34.11</c:v>
                </c:pt>
                <c:pt idx="778">
                  <c:v>34</c:v>
                </c:pt>
                <c:pt idx="779">
                  <c:v>34</c:v>
                </c:pt>
                <c:pt idx="780">
                  <c:v>33.97</c:v>
                </c:pt>
                <c:pt idx="781">
                  <c:v>33.9</c:v>
                </c:pt>
                <c:pt idx="782">
                  <c:v>33.620000000000012</c:v>
                </c:pt>
                <c:pt idx="783">
                  <c:v>32.85</c:v>
                </c:pt>
                <c:pt idx="784">
                  <c:v>32.620000000000012</c:v>
                </c:pt>
                <c:pt idx="785">
                  <c:v>32.480000000000004</c:v>
                </c:pt>
                <c:pt idx="786">
                  <c:v>32.25</c:v>
                </c:pt>
                <c:pt idx="787">
                  <c:v>32.220000000000013</c:v>
                </c:pt>
                <c:pt idx="788">
                  <c:v>32.220000000000013</c:v>
                </c:pt>
                <c:pt idx="789">
                  <c:v>32.050000000000004</c:v>
                </c:pt>
                <c:pt idx="790">
                  <c:v>31.67</c:v>
                </c:pt>
                <c:pt idx="791">
                  <c:v>30.99</c:v>
                </c:pt>
                <c:pt idx="792">
                  <c:v>30.95</c:v>
                </c:pt>
                <c:pt idx="793">
                  <c:v>30.610000000000007</c:v>
                </c:pt>
                <c:pt idx="794">
                  <c:v>29.72</c:v>
                </c:pt>
                <c:pt idx="795">
                  <c:v>29.51</c:v>
                </c:pt>
                <c:pt idx="796">
                  <c:v>28.99</c:v>
                </c:pt>
                <c:pt idx="797">
                  <c:v>28.93</c:v>
                </c:pt>
                <c:pt idx="798">
                  <c:v>28.9</c:v>
                </c:pt>
                <c:pt idx="799">
                  <c:v>28.67</c:v>
                </c:pt>
                <c:pt idx="800">
                  <c:v>28.58</c:v>
                </c:pt>
                <c:pt idx="801">
                  <c:v>27.7</c:v>
                </c:pt>
                <c:pt idx="802">
                  <c:v>27.7</c:v>
                </c:pt>
                <c:pt idx="803">
                  <c:v>27.03</c:v>
                </c:pt>
                <c:pt idx="804">
                  <c:v>26.69</c:v>
                </c:pt>
                <c:pt idx="805">
                  <c:v>26.58</c:v>
                </c:pt>
                <c:pt idx="806">
                  <c:v>26.53</c:v>
                </c:pt>
                <c:pt idx="807">
                  <c:v>26.5</c:v>
                </c:pt>
                <c:pt idx="808">
                  <c:v>26.130000000000006</c:v>
                </c:pt>
                <c:pt idx="809">
                  <c:v>25.87</c:v>
                </c:pt>
                <c:pt idx="810">
                  <c:v>25.68</c:v>
                </c:pt>
                <c:pt idx="811">
                  <c:v>25.47</c:v>
                </c:pt>
                <c:pt idx="812">
                  <c:v>25.47</c:v>
                </c:pt>
                <c:pt idx="813">
                  <c:v>25.4</c:v>
                </c:pt>
                <c:pt idx="814">
                  <c:v>25.34</c:v>
                </c:pt>
                <c:pt idx="815">
                  <c:v>24.91</c:v>
                </c:pt>
                <c:pt idx="816">
                  <c:v>24.830000000000005</c:v>
                </c:pt>
                <c:pt idx="817">
                  <c:v>24.45</c:v>
                </c:pt>
                <c:pt idx="818">
                  <c:v>24.43</c:v>
                </c:pt>
                <c:pt idx="819">
                  <c:v>24.330000000000005</c:v>
                </c:pt>
                <c:pt idx="820">
                  <c:v>23.610000000000007</c:v>
                </c:pt>
                <c:pt idx="821">
                  <c:v>23.51</c:v>
                </c:pt>
                <c:pt idx="822">
                  <c:v>23.37</c:v>
                </c:pt>
                <c:pt idx="823">
                  <c:v>22.74</c:v>
                </c:pt>
                <c:pt idx="824">
                  <c:v>22.59</c:v>
                </c:pt>
                <c:pt idx="825">
                  <c:v>22.2</c:v>
                </c:pt>
                <c:pt idx="826">
                  <c:v>22.130000000000006</c:v>
                </c:pt>
                <c:pt idx="827">
                  <c:v>22.130000000000006</c:v>
                </c:pt>
                <c:pt idx="828">
                  <c:v>22.02</c:v>
                </c:pt>
                <c:pt idx="829">
                  <c:v>21.69</c:v>
                </c:pt>
                <c:pt idx="830">
                  <c:v>21.34</c:v>
                </c:pt>
                <c:pt idx="831">
                  <c:v>21.24</c:v>
                </c:pt>
                <c:pt idx="832">
                  <c:v>20.77</c:v>
                </c:pt>
                <c:pt idx="833">
                  <c:v>20.6</c:v>
                </c:pt>
                <c:pt idx="834">
                  <c:v>20.49</c:v>
                </c:pt>
                <c:pt idx="835">
                  <c:v>20.05</c:v>
                </c:pt>
                <c:pt idx="836">
                  <c:v>20.05</c:v>
                </c:pt>
                <c:pt idx="837">
                  <c:v>19.91</c:v>
                </c:pt>
                <c:pt idx="838">
                  <c:v>19.610000000000007</c:v>
                </c:pt>
                <c:pt idx="839">
                  <c:v>18.84</c:v>
                </c:pt>
                <c:pt idx="840">
                  <c:v>17.37</c:v>
                </c:pt>
                <c:pt idx="841">
                  <c:v>17.27</c:v>
                </c:pt>
                <c:pt idx="842">
                  <c:v>16.73</c:v>
                </c:pt>
                <c:pt idx="843">
                  <c:v>16.71</c:v>
                </c:pt>
                <c:pt idx="844">
                  <c:v>16.7</c:v>
                </c:pt>
                <c:pt idx="845">
                  <c:v>16.579999999999991</c:v>
                </c:pt>
                <c:pt idx="846">
                  <c:v>16.32</c:v>
                </c:pt>
                <c:pt idx="847">
                  <c:v>16.3</c:v>
                </c:pt>
                <c:pt idx="848">
                  <c:v>16.12</c:v>
                </c:pt>
                <c:pt idx="849">
                  <c:v>16.07</c:v>
                </c:pt>
                <c:pt idx="850">
                  <c:v>15.47</c:v>
                </c:pt>
                <c:pt idx="851">
                  <c:v>15.24</c:v>
                </c:pt>
                <c:pt idx="852">
                  <c:v>27.64</c:v>
                </c:pt>
                <c:pt idx="853">
                  <c:v>25.89</c:v>
                </c:pt>
                <c:pt idx="854">
                  <c:v>33.770000000000003</c:v>
                </c:pt>
                <c:pt idx="855">
                  <c:v>31.610000000000007</c:v>
                </c:pt>
                <c:pt idx="856">
                  <c:v>26.66</c:v>
                </c:pt>
                <c:pt idx="857">
                  <c:v>25.8</c:v>
                </c:pt>
                <c:pt idx="858">
                  <c:v>25.75</c:v>
                </c:pt>
                <c:pt idx="859">
                  <c:v>22.77</c:v>
                </c:pt>
                <c:pt idx="860">
                  <c:v>28.12</c:v>
                </c:pt>
                <c:pt idx="861">
                  <c:v>30.87</c:v>
                </c:pt>
                <c:pt idx="862">
                  <c:v>29.51</c:v>
                </c:pt>
                <c:pt idx="863">
                  <c:v>28.38</c:v>
                </c:pt>
                <c:pt idx="864">
                  <c:v>25.87</c:v>
                </c:pt>
                <c:pt idx="865">
                  <c:v>25.66</c:v>
                </c:pt>
                <c:pt idx="866">
                  <c:v>25.55</c:v>
                </c:pt>
                <c:pt idx="867">
                  <c:v>23.3</c:v>
                </c:pt>
                <c:pt idx="868">
                  <c:v>22.67</c:v>
                </c:pt>
                <c:pt idx="869">
                  <c:v>21.89</c:v>
                </c:pt>
                <c:pt idx="870">
                  <c:v>21.58</c:v>
                </c:pt>
                <c:pt idx="871">
                  <c:v>39.11</c:v>
                </c:pt>
                <c:pt idx="872">
                  <c:v>36.720000000000013</c:v>
                </c:pt>
                <c:pt idx="873">
                  <c:v>36.65</c:v>
                </c:pt>
                <c:pt idx="874">
                  <c:v>36.57</c:v>
                </c:pt>
                <c:pt idx="875">
                  <c:v>36.46</c:v>
                </c:pt>
                <c:pt idx="876">
                  <c:v>36.42</c:v>
                </c:pt>
                <c:pt idx="877">
                  <c:v>36.42</c:v>
                </c:pt>
                <c:pt idx="878">
                  <c:v>36.230000000000011</c:v>
                </c:pt>
                <c:pt idx="879">
                  <c:v>36.200000000000003</c:v>
                </c:pt>
                <c:pt idx="880">
                  <c:v>36.160000000000011</c:v>
                </c:pt>
                <c:pt idx="881">
                  <c:v>36.090000000000003</c:v>
                </c:pt>
                <c:pt idx="882">
                  <c:v>36.050000000000004</c:v>
                </c:pt>
                <c:pt idx="883">
                  <c:v>35.730000000000011</c:v>
                </c:pt>
                <c:pt idx="884">
                  <c:v>35.090000000000003</c:v>
                </c:pt>
                <c:pt idx="885">
                  <c:v>35.06</c:v>
                </c:pt>
                <c:pt idx="886">
                  <c:v>34.630000000000003</c:v>
                </c:pt>
                <c:pt idx="887">
                  <c:v>33.620000000000012</c:v>
                </c:pt>
                <c:pt idx="888">
                  <c:v>33.25</c:v>
                </c:pt>
                <c:pt idx="889">
                  <c:v>32.21</c:v>
                </c:pt>
                <c:pt idx="890">
                  <c:v>32.18</c:v>
                </c:pt>
                <c:pt idx="891">
                  <c:v>32.08</c:v>
                </c:pt>
                <c:pt idx="892">
                  <c:v>32.020000000000003</c:v>
                </c:pt>
                <c:pt idx="893">
                  <c:v>31.89</c:v>
                </c:pt>
                <c:pt idx="894">
                  <c:v>31.25</c:v>
                </c:pt>
                <c:pt idx="895">
                  <c:v>30.84</c:v>
                </c:pt>
                <c:pt idx="896">
                  <c:v>30.52</c:v>
                </c:pt>
                <c:pt idx="897">
                  <c:v>30.06</c:v>
                </c:pt>
                <c:pt idx="898">
                  <c:v>30.02</c:v>
                </c:pt>
                <c:pt idx="899">
                  <c:v>29.9</c:v>
                </c:pt>
                <c:pt idx="900">
                  <c:v>29.66</c:v>
                </c:pt>
                <c:pt idx="901">
                  <c:v>29.630000000000006</c:v>
                </c:pt>
                <c:pt idx="902">
                  <c:v>28.71</c:v>
                </c:pt>
                <c:pt idx="903">
                  <c:v>28.51</c:v>
                </c:pt>
                <c:pt idx="904">
                  <c:v>28.279999999999994</c:v>
                </c:pt>
                <c:pt idx="905">
                  <c:v>28.130000000000006</c:v>
                </c:pt>
                <c:pt idx="906">
                  <c:v>27.55</c:v>
                </c:pt>
                <c:pt idx="907">
                  <c:v>27.36</c:v>
                </c:pt>
                <c:pt idx="908">
                  <c:v>27.3</c:v>
                </c:pt>
                <c:pt idx="909">
                  <c:v>26.69</c:v>
                </c:pt>
                <c:pt idx="910">
                  <c:v>26.650000000000006</c:v>
                </c:pt>
                <c:pt idx="911">
                  <c:v>26.330000000000005</c:v>
                </c:pt>
                <c:pt idx="912">
                  <c:v>26.25</c:v>
                </c:pt>
                <c:pt idx="913">
                  <c:v>26.2</c:v>
                </c:pt>
                <c:pt idx="914">
                  <c:v>26.17</c:v>
                </c:pt>
                <c:pt idx="915">
                  <c:v>26.1</c:v>
                </c:pt>
                <c:pt idx="916">
                  <c:v>25.19</c:v>
                </c:pt>
                <c:pt idx="917">
                  <c:v>25.03</c:v>
                </c:pt>
                <c:pt idx="918">
                  <c:v>23.779999999999994</c:v>
                </c:pt>
                <c:pt idx="919">
                  <c:v>23.43</c:v>
                </c:pt>
                <c:pt idx="920">
                  <c:v>23.17</c:v>
                </c:pt>
                <c:pt idx="921">
                  <c:v>23.14</c:v>
                </c:pt>
                <c:pt idx="922">
                  <c:v>22.55</c:v>
                </c:pt>
                <c:pt idx="923">
                  <c:v>22.459999999999994</c:v>
                </c:pt>
                <c:pt idx="924">
                  <c:v>22.37</c:v>
                </c:pt>
                <c:pt idx="925">
                  <c:v>22.259999999999994</c:v>
                </c:pt>
                <c:pt idx="926">
                  <c:v>22.259999999999994</c:v>
                </c:pt>
                <c:pt idx="927">
                  <c:v>22.03</c:v>
                </c:pt>
                <c:pt idx="928">
                  <c:v>21.51</c:v>
                </c:pt>
                <c:pt idx="929">
                  <c:v>21.459999999999994</c:v>
                </c:pt>
                <c:pt idx="930">
                  <c:v>21.419999999999995</c:v>
                </c:pt>
                <c:pt idx="931">
                  <c:v>21.36</c:v>
                </c:pt>
                <c:pt idx="932">
                  <c:v>21.29</c:v>
                </c:pt>
                <c:pt idx="933">
                  <c:v>21.27</c:v>
                </c:pt>
                <c:pt idx="934">
                  <c:v>21.21</c:v>
                </c:pt>
                <c:pt idx="935">
                  <c:v>21.21</c:v>
                </c:pt>
                <c:pt idx="936">
                  <c:v>20.329999999999991</c:v>
                </c:pt>
                <c:pt idx="937">
                  <c:v>18.77</c:v>
                </c:pt>
                <c:pt idx="938">
                  <c:v>18.18</c:v>
                </c:pt>
                <c:pt idx="939">
                  <c:v>18.05</c:v>
                </c:pt>
                <c:pt idx="940">
                  <c:v>17.579999999999991</c:v>
                </c:pt>
                <c:pt idx="941">
                  <c:v>17.559999999999999</c:v>
                </c:pt>
                <c:pt idx="942">
                  <c:v>17.510000000000005</c:v>
                </c:pt>
                <c:pt idx="943">
                  <c:v>17.350000000000001</c:v>
                </c:pt>
                <c:pt idx="944">
                  <c:v>16.82</c:v>
                </c:pt>
                <c:pt idx="945">
                  <c:v>16.82</c:v>
                </c:pt>
                <c:pt idx="946">
                  <c:v>16.649999999999999</c:v>
                </c:pt>
                <c:pt idx="947">
                  <c:v>16.630000000000006</c:v>
                </c:pt>
                <c:pt idx="948">
                  <c:v>15.76</c:v>
                </c:pt>
                <c:pt idx="949">
                  <c:v>15.5</c:v>
                </c:pt>
                <c:pt idx="950">
                  <c:v>15.46</c:v>
                </c:pt>
                <c:pt idx="951">
                  <c:v>14.82</c:v>
                </c:pt>
                <c:pt idx="952">
                  <c:v>14.63</c:v>
                </c:pt>
                <c:pt idx="953">
                  <c:v>14.56</c:v>
                </c:pt>
                <c:pt idx="954">
                  <c:v>13.82</c:v>
                </c:pt>
                <c:pt idx="955">
                  <c:v>13.47</c:v>
                </c:pt>
                <c:pt idx="956">
                  <c:v>11.16</c:v>
                </c:pt>
                <c:pt idx="957">
                  <c:v>33.74</c:v>
                </c:pt>
                <c:pt idx="958">
                  <c:v>32.290000000000013</c:v>
                </c:pt>
                <c:pt idx="959">
                  <c:v>29.95</c:v>
                </c:pt>
                <c:pt idx="960">
                  <c:v>28.310000000000006</c:v>
                </c:pt>
                <c:pt idx="961">
                  <c:v>26.3</c:v>
                </c:pt>
                <c:pt idx="962">
                  <c:v>25.919999999999995</c:v>
                </c:pt>
                <c:pt idx="963">
                  <c:v>25.41</c:v>
                </c:pt>
                <c:pt idx="964">
                  <c:v>23.5</c:v>
                </c:pt>
                <c:pt idx="965">
                  <c:v>23.02</c:v>
                </c:pt>
                <c:pt idx="966">
                  <c:v>22.09</c:v>
                </c:pt>
                <c:pt idx="967">
                  <c:v>24.979999999999993</c:v>
                </c:pt>
                <c:pt idx="968">
                  <c:v>29.99</c:v>
                </c:pt>
                <c:pt idx="969">
                  <c:v>26.259999999999994</c:v>
                </c:pt>
                <c:pt idx="970">
                  <c:v>26</c:v>
                </c:pt>
                <c:pt idx="971">
                  <c:v>24.71</c:v>
                </c:pt>
                <c:pt idx="972">
                  <c:v>22.21</c:v>
                </c:pt>
                <c:pt idx="973">
                  <c:v>20.87</c:v>
                </c:pt>
                <c:pt idx="974">
                  <c:v>35.950000000000003</c:v>
                </c:pt>
                <c:pt idx="975">
                  <c:v>35.51</c:v>
                </c:pt>
                <c:pt idx="976">
                  <c:v>34.67</c:v>
                </c:pt>
                <c:pt idx="977">
                  <c:v>34.67</c:v>
                </c:pt>
                <c:pt idx="978">
                  <c:v>34.67</c:v>
                </c:pt>
                <c:pt idx="979">
                  <c:v>33.44</c:v>
                </c:pt>
                <c:pt idx="980">
                  <c:v>33.370000000000005</c:v>
                </c:pt>
                <c:pt idx="981">
                  <c:v>32.21</c:v>
                </c:pt>
                <c:pt idx="982">
                  <c:v>32.21</c:v>
                </c:pt>
                <c:pt idx="983">
                  <c:v>32.08</c:v>
                </c:pt>
                <c:pt idx="984">
                  <c:v>31.979999999999993</c:v>
                </c:pt>
                <c:pt idx="985">
                  <c:v>30.919999999999995</c:v>
                </c:pt>
                <c:pt idx="986">
                  <c:v>30.919999999999995</c:v>
                </c:pt>
                <c:pt idx="987">
                  <c:v>30.89</c:v>
                </c:pt>
                <c:pt idx="988">
                  <c:v>30.7</c:v>
                </c:pt>
                <c:pt idx="989">
                  <c:v>30.67</c:v>
                </c:pt>
                <c:pt idx="990">
                  <c:v>29.9</c:v>
                </c:pt>
                <c:pt idx="991">
                  <c:v>29.75</c:v>
                </c:pt>
                <c:pt idx="992">
                  <c:v>29.75</c:v>
                </c:pt>
                <c:pt idx="993">
                  <c:v>29.54</c:v>
                </c:pt>
                <c:pt idx="994">
                  <c:v>28.67</c:v>
                </c:pt>
                <c:pt idx="995">
                  <c:v>28.52</c:v>
                </c:pt>
                <c:pt idx="996">
                  <c:v>28.38</c:v>
                </c:pt>
                <c:pt idx="997">
                  <c:v>28.18</c:v>
                </c:pt>
                <c:pt idx="998">
                  <c:v>28.150000000000006</c:v>
                </c:pt>
                <c:pt idx="999">
                  <c:v>27.7</c:v>
                </c:pt>
                <c:pt idx="1000">
                  <c:v>27.34</c:v>
                </c:pt>
                <c:pt idx="1001">
                  <c:v>27.34</c:v>
                </c:pt>
                <c:pt idx="1002">
                  <c:v>27.06</c:v>
                </c:pt>
                <c:pt idx="1003">
                  <c:v>26.21</c:v>
                </c:pt>
                <c:pt idx="1004">
                  <c:v>26.150000000000006</c:v>
                </c:pt>
                <c:pt idx="1005">
                  <c:v>25.939999999999994</c:v>
                </c:pt>
                <c:pt idx="1006">
                  <c:v>25.939999999999994</c:v>
                </c:pt>
                <c:pt idx="1007">
                  <c:v>25.89</c:v>
                </c:pt>
                <c:pt idx="1008">
                  <c:v>25.82</c:v>
                </c:pt>
                <c:pt idx="1009">
                  <c:v>25.810000000000006</c:v>
                </c:pt>
                <c:pt idx="1010">
                  <c:v>25.53</c:v>
                </c:pt>
                <c:pt idx="1011">
                  <c:v>25.5</c:v>
                </c:pt>
                <c:pt idx="1012">
                  <c:v>25.32</c:v>
                </c:pt>
                <c:pt idx="1013">
                  <c:v>25.3</c:v>
                </c:pt>
                <c:pt idx="1014">
                  <c:v>25.14</c:v>
                </c:pt>
                <c:pt idx="1015">
                  <c:v>25.14</c:v>
                </c:pt>
                <c:pt idx="1016">
                  <c:v>24.3</c:v>
                </c:pt>
                <c:pt idx="1017">
                  <c:v>23.959999999999994</c:v>
                </c:pt>
                <c:pt idx="1018">
                  <c:v>23.91</c:v>
                </c:pt>
                <c:pt idx="1019">
                  <c:v>23.88</c:v>
                </c:pt>
                <c:pt idx="1020">
                  <c:v>23.479999999999993</c:v>
                </c:pt>
                <c:pt idx="1021">
                  <c:v>23.29</c:v>
                </c:pt>
                <c:pt idx="1022">
                  <c:v>23.05</c:v>
                </c:pt>
                <c:pt idx="1023">
                  <c:v>23.03</c:v>
                </c:pt>
                <c:pt idx="1024">
                  <c:v>22.53</c:v>
                </c:pt>
                <c:pt idx="1025">
                  <c:v>22.4</c:v>
                </c:pt>
                <c:pt idx="1026">
                  <c:v>22.35</c:v>
                </c:pt>
                <c:pt idx="1027">
                  <c:v>22.24</c:v>
                </c:pt>
                <c:pt idx="1028">
                  <c:v>22.24</c:v>
                </c:pt>
                <c:pt idx="1029">
                  <c:v>21.419999999999995</c:v>
                </c:pt>
                <c:pt idx="1030">
                  <c:v>21.36</c:v>
                </c:pt>
                <c:pt idx="1031">
                  <c:v>21.29</c:v>
                </c:pt>
                <c:pt idx="1032">
                  <c:v>21.14</c:v>
                </c:pt>
                <c:pt idx="1033">
                  <c:v>21.12</c:v>
                </c:pt>
                <c:pt idx="1034">
                  <c:v>21.12</c:v>
                </c:pt>
                <c:pt idx="1035">
                  <c:v>21.1</c:v>
                </c:pt>
                <c:pt idx="1036">
                  <c:v>21.1</c:v>
                </c:pt>
                <c:pt idx="1037">
                  <c:v>21.06</c:v>
                </c:pt>
                <c:pt idx="1038">
                  <c:v>20.67</c:v>
                </c:pt>
                <c:pt idx="1039">
                  <c:v>20.67</c:v>
                </c:pt>
                <c:pt idx="1040">
                  <c:v>20.650000000000006</c:v>
                </c:pt>
                <c:pt idx="1041">
                  <c:v>20.52</c:v>
                </c:pt>
                <c:pt idx="1042">
                  <c:v>20.479999999999993</c:v>
                </c:pt>
                <c:pt idx="1043">
                  <c:v>20.399999999999999</c:v>
                </c:pt>
                <c:pt idx="1044">
                  <c:v>20.399999999999999</c:v>
                </c:pt>
                <c:pt idx="1045">
                  <c:v>20.38</c:v>
                </c:pt>
                <c:pt idx="1046">
                  <c:v>20.309999999999999</c:v>
                </c:pt>
                <c:pt idx="1047">
                  <c:v>20.21</c:v>
                </c:pt>
                <c:pt idx="1048">
                  <c:v>19.89</c:v>
                </c:pt>
                <c:pt idx="1049">
                  <c:v>19.87</c:v>
                </c:pt>
                <c:pt idx="1050">
                  <c:v>19.87</c:v>
                </c:pt>
                <c:pt idx="1051">
                  <c:v>19.649999999999999</c:v>
                </c:pt>
                <c:pt idx="1052">
                  <c:v>19.649999999999999</c:v>
                </c:pt>
                <c:pt idx="1053">
                  <c:v>19.53</c:v>
                </c:pt>
                <c:pt idx="1054">
                  <c:v>19.489999999999984</c:v>
                </c:pt>
                <c:pt idx="1055">
                  <c:v>19.02</c:v>
                </c:pt>
                <c:pt idx="1056">
                  <c:v>18.959999999999994</c:v>
                </c:pt>
                <c:pt idx="1057">
                  <c:v>18.350000000000001</c:v>
                </c:pt>
                <c:pt idx="1058">
                  <c:v>18.22</c:v>
                </c:pt>
                <c:pt idx="1059">
                  <c:v>18.09</c:v>
                </c:pt>
                <c:pt idx="1060">
                  <c:v>17.610000000000007</c:v>
                </c:pt>
                <c:pt idx="1061">
                  <c:v>17.600000000000001</c:v>
                </c:pt>
                <c:pt idx="1062">
                  <c:v>17.399999999999999</c:v>
                </c:pt>
                <c:pt idx="1063">
                  <c:v>17.399999999999999</c:v>
                </c:pt>
                <c:pt idx="1064">
                  <c:v>17.329999999999991</c:v>
                </c:pt>
                <c:pt idx="1065">
                  <c:v>16.84</c:v>
                </c:pt>
                <c:pt idx="1066">
                  <c:v>16.73</c:v>
                </c:pt>
                <c:pt idx="1067">
                  <c:v>16.690000000000001</c:v>
                </c:pt>
                <c:pt idx="1068">
                  <c:v>16.670000000000005</c:v>
                </c:pt>
                <c:pt idx="1069">
                  <c:v>16.64</c:v>
                </c:pt>
                <c:pt idx="1070">
                  <c:v>16.62</c:v>
                </c:pt>
                <c:pt idx="1071">
                  <c:v>16.57</c:v>
                </c:pt>
                <c:pt idx="1072">
                  <c:v>15.870000000000003</c:v>
                </c:pt>
                <c:pt idx="1073">
                  <c:v>15.33</c:v>
                </c:pt>
                <c:pt idx="1074">
                  <c:v>15.17</c:v>
                </c:pt>
                <c:pt idx="1075">
                  <c:v>14.07</c:v>
                </c:pt>
                <c:pt idx="1076">
                  <c:v>13.97</c:v>
                </c:pt>
                <c:pt idx="1077">
                  <c:v>13.97</c:v>
                </c:pt>
                <c:pt idx="1078">
                  <c:v>13.96</c:v>
                </c:pt>
                <c:pt idx="1079">
                  <c:v>13.24</c:v>
                </c:pt>
                <c:pt idx="1080">
                  <c:v>12.84</c:v>
                </c:pt>
                <c:pt idx="1081">
                  <c:v>12.28</c:v>
                </c:pt>
                <c:pt idx="1082">
                  <c:v>21.67</c:v>
                </c:pt>
                <c:pt idx="1083">
                  <c:v>32.300000000000004</c:v>
                </c:pt>
                <c:pt idx="1084">
                  <c:v>26.27</c:v>
                </c:pt>
                <c:pt idx="1085">
                  <c:v>20.77</c:v>
                </c:pt>
                <c:pt idx="1086">
                  <c:v>30.939999999999994</c:v>
                </c:pt>
                <c:pt idx="1087">
                  <c:v>25.330000000000005</c:v>
                </c:pt>
                <c:pt idx="1088">
                  <c:v>24.150000000000006</c:v>
                </c:pt>
                <c:pt idx="1089">
                  <c:v>22.77</c:v>
                </c:pt>
                <c:pt idx="1090">
                  <c:v>22.38</c:v>
                </c:pt>
                <c:pt idx="1091">
                  <c:v>34.660000000000011</c:v>
                </c:pt>
                <c:pt idx="1092">
                  <c:v>34.1</c:v>
                </c:pt>
                <c:pt idx="1093">
                  <c:v>33.81</c:v>
                </c:pt>
                <c:pt idx="1094">
                  <c:v>33.5</c:v>
                </c:pt>
                <c:pt idx="1095">
                  <c:v>32.21</c:v>
                </c:pt>
                <c:pt idx="1096">
                  <c:v>32.21</c:v>
                </c:pt>
                <c:pt idx="1097">
                  <c:v>32.21</c:v>
                </c:pt>
                <c:pt idx="1098">
                  <c:v>32.020000000000003</c:v>
                </c:pt>
                <c:pt idx="1099">
                  <c:v>31.759999999999994</c:v>
                </c:pt>
                <c:pt idx="1100">
                  <c:v>31.150000000000006</c:v>
                </c:pt>
                <c:pt idx="1101">
                  <c:v>31.12</c:v>
                </c:pt>
                <c:pt idx="1102">
                  <c:v>31.09</c:v>
                </c:pt>
                <c:pt idx="1103">
                  <c:v>31.09</c:v>
                </c:pt>
                <c:pt idx="1104">
                  <c:v>30.56</c:v>
                </c:pt>
                <c:pt idx="1105">
                  <c:v>29.810000000000006</c:v>
                </c:pt>
                <c:pt idx="1106">
                  <c:v>29.75</c:v>
                </c:pt>
                <c:pt idx="1107">
                  <c:v>29.36</c:v>
                </c:pt>
                <c:pt idx="1108">
                  <c:v>29.330000000000005</c:v>
                </c:pt>
                <c:pt idx="1109">
                  <c:v>28.93</c:v>
                </c:pt>
                <c:pt idx="1110">
                  <c:v>28.759999999999994</c:v>
                </c:pt>
                <c:pt idx="1111">
                  <c:v>28.69</c:v>
                </c:pt>
                <c:pt idx="1112">
                  <c:v>28.57</c:v>
                </c:pt>
                <c:pt idx="1113">
                  <c:v>28.54</c:v>
                </c:pt>
                <c:pt idx="1114">
                  <c:v>28.54</c:v>
                </c:pt>
                <c:pt idx="1115">
                  <c:v>28.54</c:v>
                </c:pt>
                <c:pt idx="1116">
                  <c:v>28.45</c:v>
                </c:pt>
                <c:pt idx="1117">
                  <c:v>28.45</c:v>
                </c:pt>
                <c:pt idx="1118">
                  <c:v>28.37</c:v>
                </c:pt>
                <c:pt idx="1119">
                  <c:v>28.34</c:v>
                </c:pt>
                <c:pt idx="1120">
                  <c:v>27.419999999999995</c:v>
                </c:pt>
                <c:pt idx="1121">
                  <c:v>27.39</c:v>
                </c:pt>
                <c:pt idx="1122">
                  <c:v>27.23</c:v>
                </c:pt>
                <c:pt idx="1123">
                  <c:v>27.17</c:v>
                </c:pt>
                <c:pt idx="1124">
                  <c:v>26.919999999999995</c:v>
                </c:pt>
                <c:pt idx="1125">
                  <c:v>26.49</c:v>
                </c:pt>
                <c:pt idx="1126">
                  <c:v>26.439999999999994</c:v>
                </c:pt>
                <c:pt idx="1127">
                  <c:v>26.39</c:v>
                </c:pt>
                <c:pt idx="1128">
                  <c:v>26.17</c:v>
                </c:pt>
                <c:pt idx="1129">
                  <c:v>25.86</c:v>
                </c:pt>
                <c:pt idx="1130">
                  <c:v>25.630000000000006</c:v>
                </c:pt>
                <c:pt idx="1131">
                  <c:v>25.53</c:v>
                </c:pt>
                <c:pt idx="1132">
                  <c:v>25.27</c:v>
                </c:pt>
                <c:pt idx="1133">
                  <c:v>25.02</c:v>
                </c:pt>
                <c:pt idx="1134">
                  <c:v>25.02</c:v>
                </c:pt>
                <c:pt idx="1135">
                  <c:v>24.939999999999994</c:v>
                </c:pt>
                <c:pt idx="1136">
                  <c:v>24.88</c:v>
                </c:pt>
                <c:pt idx="1137">
                  <c:v>24.259999999999994</c:v>
                </c:pt>
                <c:pt idx="1138">
                  <c:v>24.259999999999994</c:v>
                </c:pt>
                <c:pt idx="1139">
                  <c:v>24.21</c:v>
                </c:pt>
                <c:pt idx="1140">
                  <c:v>24.130000000000006</c:v>
                </c:pt>
                <c:pt idx="1141">
                  <c:v>24.110000000000007</c:v>
                </c:pt>
                <c:pt idx="1142">
                  <c:v>24.03</c:v>
                </c:pt>
                <c:pt idx="1143">
                  <c:v>24.03</c:v>
                </c:pt>
                <c:pt idx="1144">
                  <c:v>23.99</c:v>
                </c:pt>
                <c:pt idx="1145">
                  <c:v>23.99</c:v>
                </c:pt>
                <c:pt idx="1146">
                  <c:v>23.91</c:v>
                </c:pt>
                <c:pt idx="1147">
                  <c:v>23.79</c:v>
                </c:pt>
                <c:pt idx="1148">
                  <c:v>23.77</c:v>
                </c:pt>
                <c:pt idx="1149">
                  <c:v>23.77</c:v>
                </c:pt>
                <c:pt idx="1150">
                  <c:v>23.459999999999994</c:v>
                </c:pt>
                <c:pt idx="1151">
                  <c:v>23.43</c:v>
                </c:pt>
                <c:pt idx="1152">
                  <c:v>23.34</c:v>
                </c:pt>
                <c:pt idx="1153">
                  <c:v>23.34</c:v>
                </c:pt>
                <c:pt idx="1154">
                  <c:v>23.01</c:v>
                </c:pt>
                <c:pt idx="1155">
                  <c:v>22.23</c:v>
                </c:pt>
                <c:pt idx="1156">
                  <c:v>22.23</c:v>
                </c:pt>
                <c:pt idx="1157">
                  <c:v>22.23</c:v>
                </c:pt>
                <c:pt idx="1158">
                  <c:v>21.71</c:v>
                </c:pt>
                <c:pt idx="1159">
                  <c:v>21.69</c:v>
                </c:pt>
                <c:pt idx="1160">
                  <c:v>21.64</c:v>
                </c:pt>
                <c:pt idx="1161">
                  <c:v>21.62</c:v>
                </c:pt>
                <c:pt idx="1162">
                  <c:v>21.49</c:v>
                </c:pt>
                <c:pt idx="1163">
                  <c:v>21.49</c:v>
                </c:pt>
                <c:pt idx="1164">
                  <c:v>21.47</c:v>
                </c:pt>
                <c:pt idx="1165">
                  <c:v>21.47</c:v>
                </c:pt>
                <c:pt idx="1166">
                  <c:v>21.45</c:v>
                </c:pt>
                <c:pt idx="1167">
                  <c:v>21.38</c:v>
                </c:pt>
                <c:pt idx="1168">
                  <c:v>21.3</c:v>
                </c:pt>
                <c:pt idx="1169">
                  <c:v>20.41</c:v>
                </c:pt>
                <c:pt idx="1170">
                  <c:v>20.329999999999991</c:v>
                </c:pt>
                <c:pt idx="1171">
                  <c:v>20.309999999999999</c:v>
                </c:pt>
                <c:pt idx="1172">
                  <c:v>20.27</c:v>
                </c:pt>
                <c:pt idx="1173">
                  <c:v>19.670000000000005</c:v>
                </c:pt>
                <c:pt idx="1174">
                  <c:v>19.610000000000007</c:v>
                </c:pt>
                <c:pt idx="1175">
                  <c:v>19.130000000000006</c:v>
                </c:pt>
                <c:pt idx="1176">
                  <c:v>18.88</c:v>
                </c:pt>
                <c:pt idx="1177">
                  <c:v>18.559999999999999</c:v>
                </c:pt>
                <c:pt idx="1178">
                  <c:v>18.36</c:v>
                </c:pt>
                <c:pt idx="1179">
                  <c:v>18.25</c:v>
                </c:pt>
                <c:pt idx="1180">
                  <c:v>18.18</c:v>
                </c:pt>
                <c:pt idx="1181">
                  <c:v>17.14</c:v>
                </c:pt>
                <c:pt idx="1182">
                  <c:v>17.09</c:v>
                </c:pt>
                <c:pt idx="1183">
                  <c:v>16.559999999999999</c:v>
                </c:pt>
                <c:pt idx="1184">
                  <c:v>16.54</c:v>
                </c:pt>
                <c:pt idx="1185">
                  <c:v>16.54</c:v>
                </c:pt>
                <c:pt idx="1186">
                  <c:v>16.079999999999991</c:v>
                </c:pt>
                <c:pt idx="1187">
                  <c:v>14.63</c:v>
                </c:pt>
                <c:pt idx="1188">
                  <c:v>14.51</c:v>
                </c:pt>
                <c:pt idx="1189">
                  <c:v>14.06</c:v>
                </c:pt>
                <c:pt idx="1190">
                  <c:v>13.9</c:v>
                </c:pt>
                <c:pt idx="1191">
                  <c:v>13.49</c:v>
                </c:pt>
                <c:pt idx="1192">
                  <c:v>12.78</c:v>
                </c:pt>
                <c:pt idx="1193">
                  <c:v>12.76</c:v>
                </c:pt>
                <c:pt idx="1194">
                  <c:v>12.1</c:v>
                </c:pt>
                <c:pt idx="1195">
                  <c:v>11.75</c:v>
                </c:pt>
                <c:pt idx="1196">
                  <c:v>28.99</c:v>
                </c:pt>
                <c:pt idx="1197">
                  <c:v>27.130000000000006</c:v>
                </c:pt>
                <c:pt idx="1198">
                  <c:v>23.9</c:v>
                </c:pt>
                <c:pt idx="1199">
                  <c:v>23.89</c:v>
                </c:pt>
                <c:pt idx="1200">
                  <c:v>23.02</c:v>
                </c:pt>
                <c:pt idx="1201">
                  <c:v>22.97</c:v>
                </c:pt>
                <c:pt idx="1202">
                  <c:v>22.279999999999994</c:v>
                </c:pt>
                <c:pt idx="1203">
                  <c:v>21.59</c:v>
                </c:pt>
                <c:pt idx="1204">
                  <c:v>31.59</c:v>
                </c:pt>
                <c:pt idx="1205">
                  <c:v>27.759999999999994</c:v>
                </c:pt>
                <c:pt idx="1206">
                  <c:v>24.58</c:v>
                </c:pt>
                <c:pt idx="1207">
                  <c:v>22.610000000000007</c:v>
                </c:pt>
                <c:pt idx="1208">
                  <c:v>22.47</c:v>
                </c:pt>
                <c:pt idx="1209">
                  <c:v>18.110000000000007</c:v>
                </c:pt>
                <c:pt idx="1210">
                  <c:v>13.63</c:v>
                </c:pt>
                <c:pt idx="1211">
                  <c:v>33.700000000000003</c:v>
                </c:pt>
                <c:pt idx="1212">
                  <c:v>33.25</c:v>
                </c:pt>
                <c:pt idx="1213">
                  <c:v>32.410000000000004</c:v>
                </c:pt>
                <c:pt idx="1214">
                  <c:v>32.370000000000005</c:v>
                </c:pt>
                <c:pt idx="1215">
                  <c:v>32.370000000000005</c:v>
                </c:pt>
                <c:pt idx="1216">
                  <c:v>32.370000000000005</c:v>
                </c:pt>
                <c:pt idx="1217">
                  <c:v>32.370000000000005</c:v>
                </c:pt>
                <c:pt idx="1218">
                  <c:v>32.24</c:v>
                </c:pt>
                <c:pt idx="1219">
                  <c:v>32.08</c:v>
                </c:pt>
                <c:pt idx="1220">
                  <c:v>32.04</c:v>
                </c:pt>
                <c:pt idx="1221">
                  <c:v>31.85</c:v>
                </c:pt>
                <c:pt idx="1222">
                  <c:v>31.85</c:v>
                </c:pt>
                <c:pt idx="1223">
                  <c:v>31.759999999999994</c:v>
                </c:pt>
                <c:pt idx="1224">
                  <c:v>31.5</c:v>
                </c:pt>
                <c:pt idx="1225">
                  <c:v>31.5</c:v>
                </c:pt>
                <c:pt idx="1226">
                  <c:v>30.84</c:v>
                </c:pt>
                <c:pt idx="1227">
                  <c:v>30.810000000000006</c:v>
                </c:pt>
                <c:pt idx="1228">
                  <c:v>30.810000000000006</c:v>
                </c:pt>
                <c:pt idx="1229">
                  <c:v>30.69</c:v>
                </c:pt>
                <c:pt idx="1230">
                  <c:v>30.01</c:v>
                </c:pt>
                <c:pt idx="1231">
                  <c:v>30.01</c:v>
                </c:pt>
                <c:pt idx="1232">
                  <c:v>29.979999999999993</c:v>
                </c:pt>
                <c:pt idx="1233">
                  <c:v>29.95</c:v>
                </c:pt>
                <c:pt idx="1234">
                  <c:v>29.95</c:v>
                </c:pt>
                <c:pt idx="1235">
                  <c:v>29.77</c:v>
                </c:pt>
                <c:pt idx="1236">
                  <c:v>29.56</c:v>
                </c:pt>
                <c:pt idx="1237">
                  <c:v>29.439999999999994</c:v>
                </c:pt>
                <c:pt idx="1238">
                  <c:v>28.6</c:v>
                </c:pt>
                <c:pt idx="1239">
                  <c:v>28.37</c:v>
                </c:pt>
                <c:pt idx="1240">
                  <c:v>28.2</c:v>
                </c:pt>
                <c:pt idx="1241">
                  <c:v>27.47</c:v>
                </c:pt>
                <c:pt idx="1242">
                  <c:v>27.47</c:v>
                </c:pt>
                <c:pt idx="1243">
                  <c:v>27.47</c:v>
                </c:pt>
                <c:pt idx="1244">
                  <c:v>27.439999999999994</c:v>
                </c:pt>
                <c:pt idx="1245">
                  <c:v>27.41</c:v>
                </c:pt>
                <c:pt idx="1246">
                  <c:v>27.41</c:v>
                </c:pt>
                <c:pt idx="1247">
                  <c:v>27.36</c:v>
                </c:pt>
                <c:pt idx="1248">
                  <c:v>26.34</c:v>
                </c:pt>
                <c:pt idx="1249">
                  <c:v>26.279999999999994</c:v>
                </c:pt>
                <c:pt idx="1250">
                  <c:v>26.1</c:v>
                </c:pt>
                <c:pt idx="1251">
                  <c:v>26.02</c:v>
                </c:pt>
                <c:pt idx="1252">
                  <c:v>25.810000000000006</c:v>
                </c:pt>
                <c:pt idx="1253">
                  <c:v>25.32</c:v>
                </c:pt>
                <c:pt idx="1254">
                  <c:v>25.27</c:v>
                </c:pt>
                <c:pt idx="1255">
                  <c:v>24.86</c:v>
                </c:pt>
                <c:pt idx="1256">
                  <c:v>24.27</c:v>
                </c:pt>
                <c:pt idx="1257">
                  <c:v>24.08</c:v>
                </c:pt>
                <c:pt idx="1258">
                  <c:v>24.03</c:v>
                </c:pt>
                <c:pt idx="1259">
                  <c:v>23.95</c:v>
                </c:pt>
                <c:pt idx="1260">
                  <c:v>23.810000000000006</c:v>
                </c:pt>
                <c:pt idx="1261">
                  <c:v>23.73</c:v>
                </c:pt>
                <c:pt idx="1262">
                  <c:v>23.36</c:v>
                </c:pt>
                <c:pt idx="1263">
                  <c:v>23.23</c:v>
                </c:pt>
                <c:pt idx="1264">
                  <c:v>23.2</c:v>
                </c:pt>
                <c:pt idx="1265">
                  <c:v>23.18</c:v>
                </c:pt>
                <c:pt idx="1266">
                  <c:v>23.16</c:v>
                </c:pt>
                <c:pt idx="1267">
                  <c:v>23.16</c:v>
                </c:pt>
                <c:pt idx="1268">
                  <c:v>23.06</c:v>
                </c:pt>
                <c:pt idx="1269">
                  <c:v>22.99</c:v>
                </c:pt>
                <c:pt idx="1270">
                  <c:v>22.97</c:v>
                </c:pt>
                <c:pt idx="1271">
                  <c:v>22.939999999999994</c:v>
                </c:pt>
                <c:pt idx="1272">
                  <c:v>22.6</c:v>
                </c:pt>
                <c:pt idx="1273">
                  <c:v>22.51</c:v>
                </c:pt>
                <c:pt idx="1274">
                  <c:v>22.459999999999994</c:v>
                </c:pt>
                <c:pt idx="1275">
                  <c:v>21.419999999999995</c:v>
                </c:pt>
                <c:pt idx="1276">
                  <c:v>21.419999999999995</c:v>
                </c:pt>
                <c:pt idx="1277">
                  <c:v>21.419999999999995</c:v>
                </c:pt>
                <c:pt idx="1278">
                  <c:v>21.4</c:v>
                </c:pt>
                <c:pt idx="1279">
                  <c:v>21.310000000000006</c:v>
                </c:pt>
                <c:pt idx="1280">
                  <c:v>21.27</c:v>
                </c:pt>
                <c:pt idx="1281">
                  <c:v>21.25</c:v>
                </c:pt>
                <c:pt idx="1282">
                  <c:v>21.22</c:v>
                </c:pt>
                <c:pt idx="1283">
                  <c:v>21.05</c:v>
                </c:pt>
                <c:pt idx="1284">
                  <c:v>21.05</c:v>
                </c:pt>
                <c:pt idx="1285">
                  <c:v>21.05</c:v>
                </c:pt>
                <c:pt idx="1286">
                  <c:v>20.56</c:v>
                </c:pt>
                <c:pt idx="1287">
                  <c:v>20.56</c:v>
                </c:pt>
                <c:pt idx="1288">
                  <c:v>20.56</c:v>
                </c:pt>
                <c:pt idx="1289">
                  <c:v>20.54</c:v>
                </c:pt>
                <c:pt idx="1290">
                  <c:v>20.47</c:v>
                </c:pt>
                <c:pt idx="1291">
                  <c:v>20.170000000000005</c:v>
                </c:pt>
                <c:pt idx="1292">
                  <c:v>20.170000000000005</c:v>
                </c:pt>
                <c:pt idx="1293">
                  <c:v>20.09</c:v>
                </c:pt>
                <c:pt idx="1294">
                  <c:v>19.779999999999994</c:v>
                </c:pt>
                <c:pt idx="1295">
                  <c:v>19.45</c:v>
                </c:pt>
                <c:pt idx="1296">
                  <c:v>19.43</c:v>
                </c:pt>
                <c:pt idx="1297">
                  <c:v>19.37</c:v>
                </c:pt>
                <c:pt idx="1298">
                  <c:v>18.41</c:v>
                </c:pt>
                <c:pt idx="1299">
                  <c:v>18.37</c:v>
                </c:pt>
                <c:pt idx="1300">
                  <c:v>18.350000000000001</c:v>
                </c:pt>
                <c:pt idx="1301">
                  <c:v>18.350000000000001</c:v>
                </c:pt>
                <c:pt idx="1302">
                  <c:v>18.350000000000001</c:v>
                </c:pt>
                <c:pt idx="1303">
                  <c:v>18.329999999999991</c:v>
                </c:pt>
                <c:pt idx="1304">
                  <c:v>18.149999999999999</c:v>
                </c:pt>
                <c:pt idx="1305">
                  <c:v>18.079999999999991</c:v>
                </c:pt>
                <c:pt idx="1306">
                  <c:v>17.36</c:v>
                </c:pt>
                <c:pt idx="1307">
                  <c:v>17.27</c:v>
                </c:pt>
                <c:pt idx="1308">
                  <c:v>17.05</c:v>
                </c:pt>
                <c:pt idx="1309">
                  <c:v>16.630000000000006</c:v>
                </c:pt>
                <c:pt idx="1310">
                  <c:v>16.53</c:v>
                </c:pt>
                <c:pt idx="1311">
                  <c:v>16.510000000000005</c:v>
                </c:pt>
                <c:pt idx="1312">
                  <c:v>15.860000000000003</c:v>
                </c:pt>
                <c:pt idx="1313">
                  <c:v>15.79</c:v>
                </c:pt>
                <c:pt idx="1314">
                  <c:v>15.68</c:v>
                </c:pt>
                <c:pt idx="1315">
                  <c:v>15</c:v>
                </c:pt>
                <c:pt idx="1316">
                  <c:v>14.850000000000003</c:v>
                </c:pt>
                <c:pt idx="1317">
                  <c:v>14.6</c:v>
                </c:pt>
                <c:pt idx="1318">
                  <c:v>14.04</c:v>
                </c:pt>
                <c:pt idx="1319">
                  <c:v>13.94</c:v>
                </c:pt>
                <c:pt idx="1320">
                  <c:v>13.27</c:v>
                </c:pt>
                <c:pt idx="1321">
                  <c:v>13.26</c:v>
                </c:pt>
                <c:pt idx="1322">
                  <c:v>13.23</c:v>
                </c:pt>
                <c:pt idx="1323">
                  <c:v>12.67</c:v>
                </c:pt>
                <c:pt idx="1324">
                  <c:v>8.92</c:v>
                </c:pt>
                <c:pt idx="1325">
                  <c:v>31.97</c:v>
                </c:pt>
                <c:pt idx="1326">
                  <c:v>25.12</c:v>
                </c:pt>
                <c:pt idx="1327">
                  <c:v>29.04</c:v>
                </c:pt>
                <c:pt idx="1328">
                  <c:v>21.79</c:v>
                </c:pt>
                <c:pt idx="1329">
                  <c:v>19.89</c:v>
                </c:pt>
                <c:pt idx="1330">
                  <c:v>30.18</c:v>
                </c:pt>
                <c:pt idx="1331">
                  <c:v>20.53</c:v>
                </c:pt>
                <c:pt idx="1332">
                  <c:v>20.07</c:v>
                </c:pt>
                <c:pt idx="1333">
                  <c:v>32.71</c:v>
                </c:pt>
                <c:pt idx="1334">
                  <c:v>23.18</c:v>
                </c:pt>
                <c:pt idx="1335">
                  <c:v>32.83</c:v>
                </c:pt>
                <c:pt idx="1336">
                  <c:v>32.090000000000003</c:v>
                </c:pt>
                <c:pt idx="1337">
                  <c:v>31.73</c:v>
                </c:pt>
                <c:pt idx="1338">
                  <c:v>31.73</c:v>
                </c:pt>
                <c:pt idx="1339">
                  <c:v>31.64</c:v>
                </c:pt>
                <c:pt idx="1340">
                  <c:v>31.24</c:v>
                </c:pt>
                <c:pt idx="1341">
                  <c:v>30.77</c:v>
                </c:pt>
                <c:pt idx="1342">
                  <c:v>30.62</c:v>
                </c:pt>
                <c:pt idx="1343">
                  <c:v>30.62</c:v>
                </c:pt>
                <c:pt idx="1344">
                  <c:v>30.43</c:v>
                </c:pt>
                <c:pt idx="1345">
                  <c:v>30.4</c:v>
                </c:pt>
                <c:pt idx="1346">
                  <c:v>30.4</c:v>
                </c:pt>
                <c:pt idx="1347">
                  <c:v>30.4</c:v>
                </c:pt>
                <c:pt idx="1348">
                  <c:v>30.19</c:v>
                </c:pt>
                <c:pt idx="1349">
                  <c:v>29.979999999999993</c:v>
                </c:pt>
                <c:pt idx="1350">
                  <c:v>29.979999999999993</c:v>
                </c:pt>
                <c:pt idx="1351">
                  <c:v>29.979999999999993</c:v>
                </c:pt>
                <c:pt idx="1352">
                  <c:v>29.89</c:v>
                </c:pt>
                <c:pt idx="1353">
                  <c:v>29.89</c:v>
                </c:pt>
                <c:pt idx="1354">
                  <c:v>29.89</c:v>
                </c:pt>
                <c:pt idx="1355">
                  <c:v>29.7</c:v>
                </c:pt>
                <c:pt idx="1356">
                  <c:v>29.610000000000007</c:v>
                </c:pt>
                <c:pt idx="1357">
                  <c:v>29.43</c:v>
                </c:pt>
                <c:pt idx="1358">
                  <c:v>29.4</c:v>
                </c:pt>
                <c:pt idx="1359">
                  <c:v>28.84</c:v>
                </c:pt>
                <c:pt idx="1360">
                  <c:v>28.810000000000006</c:v>
                </c:pt>
                <c:pt idx="1361">
                  <c:v>28.72</c:v>
                </c:pt>
                <c:pt idx="1362">
                  <c:v>28.67</c:v>
                </c:pt>
                <c:pt idx="1363">
                  <c:v>28.43</c:v>
                </c:pt>
                <c:pt idx="1364">
                  <c:v>28.1</c:v>
                </c:pt>
                <c:pt idx="1365">
                  <c:v>27.58</c:v>
                </c:pt>
                <c:pt idx="1366">
                  <c:v>27.49</c:v>
                </c:pt>
                <c:pt idx="1367">
                  <c:v>27.439999999999994</c:v>
                </c:pt>
                <c:pt idx="1368">
                  <c:v>27.41</c:v>
                </c:pt>
                <c:pt idx="1369">
                  <c:v>27.35</c:v>
                </c:pt>
                <c:pt idx="1370">
                  <c:v>27.3</c:v>
                </c:pt>
                <c:pt idx="1371">
                  <c:v>27.19</c:v>
                </c:pt>
                <c:pt idx="1372">
                  <c:v>27.08</c:v>
                </c:pt>
                <c:pt idx="1373">
                  <c:v>26.479999999999993</c:v>
                </c:pt>
                <c:pt idx="1374">
                  <c:v>26.37</c:v>
                </c:pt>
                <c:pt idx="1375">
                  <c:v>26.37</c:v>
                </c:pt>
                <c:pt idx="1376">
                  <c:v>26.32</c:v>
                </c:pt>
                <c:pt idx="1377">
                  <c:v>26.21</c:v>
                </c:pt>
                <c:pt idx="1378">
                  <c:v>26.18</c:v>
                </c:pt>
                <c:pt idx="1379">
                  <c:v>26</c:v>
                </c:pt>
                <c:pt idx="1380">
                  <c:v>25.71</c:v>
                </c:pt>
                <c:pt idx="1381">
                  <c:v>25.34</c:v>
                </c:pt>
                <c:pt idx="1382">
                  <c:v>25.03</c:v>
                </c:pt>
                <c:pt idx="1383">
                  <c:v>24.41</c:v>
                </c:pt>
                <c:pt idx="1384">
                  <c:v>24.41</c:v>
                </c:pt>
                <c:pt idx="1385">
                  <c:v>24.36</c:v>
                </c:pt>
                <c:pt idx="1386">
                  <c:v>24.16</c:v>
                </c:pt>
                <c:pt idx="1387">
                  <c:v>24.110000000000007</c:v>
                </c:pt>
                <c:pt idx="1388">
                  <c:v>24.110000000000007</c:v>
                </c:pt>
                <c:pt idx="1389">
                  <c:v>23.9</c:v>
                </c:pt>
                <c:pt idx="1390">
                  <c:v>23.4</c:v>
                </c:pt>
                <c:pt idx="1391">
                  <c:v>23</c:v>
                </c:pt>
                <c:pt idx="1392">
                  <c:v>23</c:v>
                </c:pt>
                <c:pt idx="1393">
                  <c:v>22.67</c:v>
                </c:pt>
                <c:pt idx="1394">
                  <c:v>22.41</c:v>
                </c:pt>
                <c:pt idx="1395">
                  <c:v>22.41</c:v>
                </c:pt>
                <c:pt idx="1396">
                  <c:v>22.21</c:v>
                </c:pt>
                <c:pt idx="1397">
                  <c:v>22.19</c:v>
                </c:pt>
                <c:pt idx="1398">
                  <c:v>22.16</c:v>
                </c:pt>
                <c:pt idx="1399">
                  <c:v>22.16</c:v>
                </c:pt>
                <c:pt idx="1400">
                  <c:v>22.16</c:v>
                </c:pt>
                <c:pt idx="1401">
                  <c:v>22.14</c:v>
                </c:pt>
                <c:pt idx="1402">
                  <c:v>22.1</c:v>
                </c:pt>
                <c:pt idx="1403">
                  <c:v>21.830000000000005</c:v>
                </c:pt>
                <c:pt idx="1404">
                  <c:v>21.759999999999994</c:v>
                </c:pt>
                <c:pt idx="1405">
                  <c:v>21.72</c:v>
                </c:pt>
                <c:pt idx="1406">
                  <c:v>21.67</c:v>
                </c:pt>
                <c:pt idx="1407">
                  <c:v>21.52</c:v>
                </c:pt>
                <c:pt idx="1408">
                  <c:v>21.39</c:v>
                </c:pt>
                <c:pt idx="1409">
                  <c:v>21.310000000000006</c:v>
                </c:pt>
                <c:pt idx="1410">
                  <c:v>21.310000000000006</c:v>
                </c:pt>
                <c:pt idx="1411">
                  <c:v>21.06</c:v>
                </c:pt>
                <c:pt idx="1412">
                  <c:v>20.52</c:v>
                </c:pt>
                <c:pt idx="1413">
                  <c:v>20.5</c:v>
                </c:pt>
                <c:pt idx="1414">
                  <c:v>20.5</c:v>
                </c:pt>
                <c:pt idx="1415">
                  <c:v>20.479999999999993</c:v>
                </c:pt>
                <c:pt idx="1416">
                  <c:v>20.459999999999994</c:v>
                </c:pt>
                <c:pt idx="1417">
                  <c:v>20.439999999999994</c:v>
                </c:pt>
                <c:pt idx="1418">
                  <c:v>20.439999999999994</c:v>
                </c:pt>
                <c:pt idx="1419">
                  <c:v>20.439999999999994</c:v>
                </c:pt>
                <c:pt idx="1420">
                  <c:v>19.57</c:v>
                </c:pt>
                <c:pt idx="1421">
                  <c:v>19.47</c:v>
                </c:pt>
                <c:pt idx="1422">
                  <c:v>19.45</c:v>
                </c:pt>
                <c:pt idx="1423">
                  <c:v>18.88</c:v>
                </c:pt>
                <c:pt idx="1424">
                  <c:v>18.86</c:v>
                </c:pt>
                <c:pt idx="1425">
                  <c:v>18.86</c:v>
                </c:pt>
                <c:pt idx="1426">
                  <c:v>18.82</c:v>
                </c:pt>
                <c:pt idx="1427">
                  <c:v>18.399999999999999</c:v>
                </c:pt>
                <c:pt idx="1428">
                  <c:v>18.100000000000001</c:v>
                </c:pt>
                <c:pt idx="1429">
                  <c:v>17.86</c:v>
                </c:pt>
                <c:pt idx="1430">
                  <c:v>17.41</c:v>
                </c:pt>
                <c:pt idx="1431">
                  <c:v>17.03</c:v>
                </c:pt>
                <c:pt idx="1432">
                  <c:v>16.649999999999999</c:v>
                </c:pt>
                <c:pt idx="1433">
                  <c:v>16.64</c:v>
                </c:pt>
                <c:pt idx="1434">
                  <c:v>16.64</c:v>
                </c:pt>
                <c:pt idx="1435">
                  <c:v>16.59</c:v>
                </c:pt>
                <c:pt idx="1436">
                  <c:v>16.47</c:v>
                </c:pt>
                <c:pt idx="1437">
                  <c:v>16.45</c:v>
                </c:pt>
                <c:pt idx="1438">
                  <c:v>16.45</c:v>
                </c:pt>
                <c:pt idx="1439">
                  <c:v>15.97</c:v>
                </c:pt>
                <c:pt idx="1440">
                  <c:v>15.9</c:v>
                </c:pt>
                <c:pt idx="1441">
                  <c:v>15.870000000000003</c:v>
                </c:pt>
                <c:pt idx="1442">
                  <c:v>15.81</c:v>
                </c:pt>
                <c:pt idx="1443">
                  <c:v>15.79</c:v>
                </c:pt>
                <c:pt idx="1444">
                  <c:v>14.65</c:v>
                </c:pt>
                <c:pt idx="1445">
                  <c:v>14.41</c:v>
                </c:pt>
                <c:pt idx="1446">
                  <c:v>14.41</c:v>
                </c:pt>
                <c:pt idx="1447">
                  <c:v>13.78</c:v>
                </c:pt>
                <c:pt idx="1448">
                  <c:v>12.77</c:v>
                </c:pt>
                <c:pt idx="1449">
                  <c:v>12.75</c:v>
                </c:pt>
                <c:pt idx="1450">
                  <c:v>10.89</c:v>
                </c:pt>
                <c:pt idx="1451">
                  <c:v>28.52</c:v>
                </c:pt>
                <c:pt idx="1452">
                  <c:v>21.919999999999995</c:v>
                </c:pt>
                <c:pt idx="1453">
                  <c:v>32.03</c:v>
                </c:pt>
                <c:pt idx="1454">
                  <c:v>26.23</c:v>
                </c:pt>
                <c:pt idx="1455">
                  <c:v>24.66</c:v>
                </c:pt>
                <c:pt idx="1456">
                  <c:v>15.11</c:v>
                </c:pt>
                <c:pt idx="1457">
                  <c:v>31.630000000000006</c:v>
                </c:pt>
                <c:pt idx="1458">
                  <c:v>27.68</c:v>
                </c:pt>
                <c:pt idx="1459">
                  <c:v>26.14</c:v>
                </c:pt>
                <c:pt idx="1460">
                  <c:v>25.87</c:v>
                </c:pt>
                <c:pt idx="1461">
                  <c:v>23.919999999999995</c:v>
                </c:pt>
                <c:pt idx="1462">
                  <c:v>21.86</c:v>
                </c:pt>
                <c:pt idx="1463">
                  <c:v>21.6</c:v>
                </c:pt>
                <c:pt idx="1464">
                  <c:v>14.79</c:v>
                </c:pt>
                <c:pt idx="1465">
                  <c:v>31.55</c:v>
                </c:pt>
                <c:pt idx="1466">
                  <c:v>31.12</c:v>
                </c:pt>
                <c:pt idx="1467">
                  <c:v>31.09</c:v>
                </c:pt>
                <c:pt idx="1468">
                  <c:v>31.09</c:v>
                </c:pt>
                <c:pt idx="1469">
                  <c:v>31.09</c:v>
                </c:pt>
                <c:pt idx="1470">
                  <c:v>30.87</c:v>
                </c:pt>
                <c:pt idx="1471">
                  <c:v>30.52</c:v>
                </c:pt>
                <c:pt idx="1472">
                  <c:v>30.49</c:v>
                </c:pt>
                <c:pt idx="1473">
                  <c:v>30.08</c:v>
                </c:pt>
                <c:pt idx="1474">
                  <c:v>30.05</c:v>
                </c:pt>
                <c:pt idx="1475">
                  <c:v>29.75</c:v>
                </c:pt>
                <c:pt idx="1476">
                  <c:v>29.57</c:v>
                </c:pt>
                <c:pt idx="1477">
                  <c:v>29.39</c:v>
                </c:pt>
                <c:pt idx="1478">
                  <c:v>29.04</c:v>
                </c:pt>
                <c:pt idx="1479">
                  <c:v>28.75</c:v>
                </c:pt>
                <c:pt idx="1480">
                  <c:v>28.75</c:v>
                </c:pt>
                <c:pt idx="1481">
                  <c:v>28.54</c:v>
                </c:pt>
                <c:pt idx="1482">
                  <c:v>28.459999999999994</c:v>
                </c:pt>
                <c:pt idx="1483">
                  <c:v>28.37</c:v>
                </c:pt>
                <c:pt idx="1484">
                  <c:v>27.479999999999993</c:v>
                </c:pt>
                <c:pt idx="1485">
                  <c:v>27.479999999999993</c:v>
                </c:pt>
                <c:pt idx="1486">
                  <c:v>27.45</c:v>
                </c:pt>
                <c:pt idx="1487">
                  <c:v>27.419999999999995</c:v>
                </c:pt>
                <c:pt idx="1488">
                  <c:v>27.39</c:v>
                </c:pt>
                <c:pt idx="1489">
                  <c:v>27.36</c:v>
                </c:pt>
                <c:pt idx="1490">
                  <c:v>27.27</c:v>
                </c:pt>
                <c:pt idx="1491">
                  <c:v>27.17</c:v>
                </c:pt>
                <c:pt idx="1492">
                  <c:v>27.110000000000007</c:v>
                </c:pt>
                <c:pt idx="1493">
                  <c:v>27.09</c:v>
                </c:pt>
                <c:pt idx="1494">
                  <c:v>27.09</c:v>
                </c:pt>
                <c:pt idx="1495">
                  <c:v>27.06</c:v>
                </c:pt>
                <c:pt idx="1496">
                  <c:v>27</c:v>
                </c:pt>
                <c:pt idx="1497">
                  <c:v>26.95</c:v>
                </c:pt>
                <c:pt idx="1498">
                  <c:v>26.279999999999994</c:v>
                </c:pt>
                <c:pt idx="1499">
                  <c:v>26.150000000000006</c:v>
                </c:pt>
                <c:pt idx="1500">
                  <c:v>26.05</c:v>
                </c:pt>
                <c:pt idx="1501">
                  <c:v>25.99</c:v>
                </c:pt>
                <c:pt idx="1502">
                  <c:v>25.29</c:v>
                </c:pt>
                <c:pt idx="1503">
                  <c:v>25.16</c:v>
                </c:pt>
                <c:pt idx="1504">
                  <c:v>25.14</c:v>
                </c:pt>
                <c:pt idx="1505">
                  <c:v>25.01</c:v>
                </c:pt>
                <c:pt idx="1506">
                  <c:v>24.53</c:v>
                </c:pt>
                <c:pt idx="1507">
                  <c:v>24.38</c:v>
                </c:pt>
                <c:pt idx="1508">
                  <c:v>24.23</c:v>
                </c:pt>
                <c:pt idx="1509">
                  <c:v>24.01</c:v>
                </c:pt>
                <c:pt idx="1510">
                  <c:v>23.959999999999994</c:v>
                </c:pt>
                <c:pt idx="1511">
                  <c:v>23.959999999999994</c:v>
                </c:pt>
                <c:pt idx="1512">
                  <c:v>23.7</c:v>
                </c:pt>
                <c:pt idx="1513">
                  <c:v>23.479999999999993</c:v>
                </c:pt>
                <c:pt idx="1514">
                  <c:v>23.459999999999994</c:v>
                </c:pt>
                <c:pt idx="1515">
                  <c:v>23.43</c:v>
                </c:pt>
                <c:pt idx="1516">
                  <c:v>23.43</c:v>
                </c:pt>
                <c:pt idx="1517">
                  <c:v>23.43</c:v>
                </c:pt>
                <c:pt idx="1518">
                  <c:v>23.43</c:v>
                </c:pt>
                <c:pt idx="1519">
                  <c:v>23.27</c:v>
                </c:pt>
                <c:pt idx="1520">
                  <c:v>23.17</c:v>
                </c:pt>
                <c:pt idx="1521">
                  <c:v>23.06</c:v>
                </c:pt>
                <c:pt idx="1522">
                  <c:v>23.03</c:v>
                </c:pt>
                <c:pt idx="1523">
                  <c:v>23.03</c:v>
                </c:pt>
                <c:pt idx="1524">
                  <c:v>22.99</c:v>
                </c:pt>
                <c:pt idx="1525">
                  <c:v>22.99</c:v>
                </c:pt>
                <c:pt idx="1526">
                  <c:v>22.72</c:v>
                </c:pt>
                <c:pt idx="1527">
                  <c:v>22.650000000000006</c:v>
                </c:pt>
                <c:pt idx="1528">
                  <c:v>22.6</c:v>
                </c:pt>
                <c:pt idx="1529">
                  <c:v>22.24</c:v>
                </c:pt>
                <c:pt idx="1530">
                  <c:v>22.08</c:v>
                </c:pt>
                <c:pt idx="1531">
                  <c:v>22.08</c:v>
                </c:pt>
                <c:pt idx="1532">
                  <c:v>22.08</c:v>
                </c:pt>
                <c:pt idx="1533">
                  <c:v>22.08</c:v>
                </c:pt>
                <c:pt idx="1534">
                  <c:v>21.72</c:v>
                </c:pt>
                <c:pt idx="1535">
                  <c:v>21.7</c:v>
                </c:pt>
                <c:pt idx="1536">
                  <c:v>21.47</c:v>
                </c:pt>
                <c:pt idx="1537">
                  <c:v>21.45</c:v>
                </c:pt>
                <c:pt idx="1538">
                  <c:v>21.37</c:v>
                </c:pt>
                <c:pt idx="1539">
                  <c:v>21.37</c:v>
                </c:pt>
                <c:pt idx="1540">
                  <c:v>21.130000000000006</c:v>
                </c:pt>
                <c:pt idx="1541">
                  <c:v>20.89</c:v>
                </c:pt>
                <c:pt idx="1542">
                  <c:v>20.79</c:v>
                </c:pt>
                <c:pt idx="1543">
                  <c:v>20.7</c:v>
                </c:pt>
                <c:pt idx="1544">
                  <c:v>20.62</c:v>
                </c:pt>
                <c:pt idx="1545">
                  <c:v>20.399999999999999</c:v>
                </c:pt>
                <c:pt idx="1546">
                  <c:v>20.399999999999999</c:v>
                </c:pt>
                <c:pt idx="1547">
                  <c:v>20.399999999999999</c:v>
                </c:pt>
                <c:pt idx="1548">
                  <c:v>20.34</c:v>
                </c:pt>
                <c:pt idx="1549">
                  <c:v>20.3</c:v>
                </c:pt>
                <c:pt idx="1550">
                  <c:v>20.279999999999994</c:v>
                </c:pt>
                <c:pt idx="1551">
                  <c:v>20.279999999999994</c:v>
                </c:pt>
                <c:pt idx="1552">
                  <c:v>20.279999999999994</c:v>
                </c:pt>
                <c:pt idx="1553">
                  <c:v>20.22</c:v>
                </c:pt>
                <c:pt idx="1554">
                  <c:v>19.82</c:v>
                </c:pt>
                <c:pt idx="1555">
                  <c:v>19.72</c:v>
                </c:pt>
                <c:pt idx="1556">
                  <c:v>19.72</c:v>
                </c:pt>
                <c:pt idx="1557">
                  <c:v>19.7</c:v>
                </c:pt>
                <c:pt idx="1558">
                  <c:v>19.64</c:v>
                </c:pt>
                <c:pt idx="1559">
                  <c:v>19.64</c:v>
                </c:pt>
                <c:pt idx="1560">
                  <c:v>19.64</c:v>
                </c:pt>
                <c:pt idx="1561">
                  <c:v>19.610000000000007</c:v>
                </c:pt>
                <c:pt idx="1562">
                  <c:v>19.59</c:v>
                </c:pt>
                <c:pt idx="1563">
                  <c:v>18.649999999999999</c:v>
                </c:pt>
                <c:pt idx="1564">
                  <c:v>18.39</c:v>
                </c:pt>
                <c:pt idx="1565">
                  <c:v>18.309999999999999</c:v>
                </c:pt>
                <c:pt idx="1566">
                  <c:v>18.04</c:v>
                </c:pt>
                <c:pt idx="1567">
                  <c:v>18.04</c:v>
                </c:pt>
                <c:pt idx="1568">
                  <c:v>17.959999999999994</c:v>
                </c:pt>
                <c:pt idx="1569">
                  <c:v>17.72</c:v>
                </c:pt>
                <c:pt idx="1570">
                  <c:v>17.38</c:v>
                </c:pt>
                <c:pt idx="1571">
                  <c:v>16.630000000000006</c:v>
                </c:pt>
                <c:pt idx="1572">
                  <c:v>16.630000000000006</c:v>
                </c:pt>
                <c:pt idx="1573">
                  <c:v>16.630000000000006</c:v>
                </c:pt>
                <c:pt idx="1574">
                  <c:v>16.53</c:v>
                </c:pt>
                <c:pt idx="1575">
                  <c:v>16.479999999999993</c:v>
                </c:pt>
                <c:pt idx="1576">
                  <c:v>16.45</c:v>
                </c:pt>
                <c:pt idx="1577">
                  <c:v>15.84</c:v>
                </c:pt>
                <c:pt idx="1578">
                  <c:v>15.8</c:v>
                </c:pt>
                <c:pt idx="1579">
                  <c:v>15.72</c:v>
                </c:pt>
                <c:pt idx="1580">
                  <c:v>15.24</c:v>
                </c:pt>
                <c:pt idx="1581">
                  <c:v>15.16</c:v>
                </c:pt>
                <c:pt idx="1582">
                  <c:v>15.15</c:v>
                </c:pt>
                <c:pt idx="1583">
                  <c:v>15.13</c:v>
                </c:pt>
                <c:pt idx="1584">
                  <c:v>14.74</c:v>
                </c:pt>
                <c:pt idx="1585">
                  <c:v>13.92</c:v>
                </c:pt>
                <c:pt idx="1586">
                  <c:v>13.42</c:v>
                </c:pt>
                <c:pt idx="1587">
                  <c:v>13.22</c:v>
                </c:pt>
                <c:pt idx="1588">
                  <c:v>12.67</c:v>
                </c:pt>
                <c:pt idx="1589">
                  <c:v>12.24</c:v>
                </c:pt>
                <c:pt idx="1590">
                  <c:v>12.24</c:v>
                </c:pt>
                <c:pt idx="1591">
                  <c:v>11.61</c:v>
                </c:pt>
                <c:pt idx="1592">
                  <c:v>11.07</c:v>
                </c:pt>
                <c:pt idx="1593">
                  <c:v>11.06</c:v>
                </c:pt>
                <c:pt idx="1594">
                  <c:v>10.98</c:v>
                </c:pt>
                <c:pt idx="1595">
                  <c:v>10.77</c:v>
                </c:pt>
                <c:pt idx="1596">
                  <c:v>6.63</c:v>
                </c:pt>
                <c:pt idx="1597">
                  <c:v>5.67</c:v>
                </c:pt>
                <c:pt idx="1598">
                  <c:v>30.24</c:v>
                </c:pt>
                <c:pt idx="1599">
                  <c:v>28.06</c:v>
                </c:pt>
                <c:pt idx="1600">
                  <c:v>27.310000000000006</c:v>
                </c:pt>
                <c:pt idx="1601">
                  <c:v>27.22</c:v>
                </c:pt>
                <c:pt idx="1602">
                  <c:v>22.99</c:v>
                </c:pt>
                <c:pt idx="1603">
                  <c:v>22.06</c:v>
                </c:pt>
                <c:pt idx="1604">
                  <c:v>20.939999999999994</c:v>
                </c:pt>
                <c:pt idx="1605">
                  <c:v>20.29</c:v>
                </c:pt>
                <c:pt idx="1606">
                  <c:v>29.310000000000006</c:v>
                </c:pt>
                <c:pt idx="1607">
                  <c:v>27.87</c:v>
                </c:pt>
                <c:pt idx="1608">
                  <c:v>27.72</c:v>
                </c:pt>
                <c:pt idx="1609">
                  <c:v>27.610000000000007</c:v>
                </c:pt>
                <c:pt idx="1610">
                  <c:v>21.22</c:v>
                </c:pt>
                <c:pt idx="1611">
                  <c:v>25.95</c:v>
                </c:pt>
                <c:pt idx="1612">
                  <c:v>22.53</c:v>
                </c:pt>
                <c:pt idx="1613">
                  <c:v>29.99</c:v>
                </c:pt>
                <c:pt idx="1614">
                  <c:v>29.99</c:v>
                </c:pt>
                <c:pt idx="1615">
                  <c:v>29.99</c:v>
                </c:pt>
                <c:pt idx="1616">
                  <c:v>28.73</c:v>
                </c:pt>
                <c:pt idx="1617">
                  <c:v>28.73</c:v>
                </c:pt>
                <c:pt idx="1618">
                  <c:v>28.7</c:v>
                </c:pt>
                <c:pt idx="1619">
                  <c:v>28.7</c:v>
                </c:pt>
                <c:pt idx="1620">
                  <c:v>28.7</c:v>
                </c:pt>
                <c:pt idx="1621">
                  <c:v>28.67</c:v>
                </c:pt>
                <c:pt idx="1622">
                  <c:v>28.59</c:v>
                </c:pt>
                <c:pt idx="1623">
                  <c:v>28.38</c:v>
                </c:pt>
                <c:pt idx="1624">
                  <c:v>28.38</c:v>
                </c:pt>
                <c:pt idx="1625">
                  <c:v>27.759999999999994</c:v>
                </c:pt>
                <c:pt idx="1626">
                  <c:v>27.68</c:v>
                </c:pt>
                <c:pt idx="1627">
                  <c:v>27.56</c:v>
                </c:pt>
                <c:pt idx="1628">
                  <c:v>27.51</c:v>
                </c:pt>
                <c:pt idx="1629">
                  <c:v>27.479999999999993</c:v>
                </c:pt>
                <c:pt idx="1630">
                  <c:v>27.45</c:v>
                </c:pt>
                <c:pt idx="1631">
                  <c:v>27.37</c:v>
                </c:pt>
                <c:pt idx="1632">
                  <c:v>27.34</c:v>
                </c:pt>
                <c:pt idx="1633">
                  <c:v>27.34</c:v>
                </c:pt>
                <c:pt idx="1634">
                  <c:v>27.14</c:v>
                </c:pt>
                <c:pt idx="1635">
                  <c:v>26.79</c:v>
                </c:pt>
                <c:pt idx="1636">
                  <c:v>26.64</c:v>
                </c:pt>
                <c:pt idx="1637">
                  <c:v>26.62</c:v>
                </c:pt>
                <c:pt idx="1638">
                  <c:v>26.59</c:v>
                </c:pt>
                <c:pt idx="1639">
                  <c:v>26.479999999999993</c:v>
                </c:pt>
                <c:pt idx="1640">
                  <c:v>26.21</c:v>
                </c:pt>
                <c:pt idx="1641">
                  <c:v>26.18</c:v>
                </c:pt>
                <c:pt idx="1642">
                  <c:v>26.18</c:v>
                </c:pt>
                <c:pt idx="1643">
                  <c:v>26.18</c:v>
                </c:pt>
                <c:pt idx="1644">
                  <c:v>26.130000000000006</c:v>
                </c:pt>
                <c:pt idx="1645">
                  <c:v>26.130000000000006</c:v>
                </c:pt>
                <c:pt idx="1646">
                  <c:v>26.02</c:v>
                </c:pt>
                <c:pt idx="1647">
                  <c:v>26.02</c:v>
                </c:pt>
                <c:pt idx="1648">
                  <c:v>25.56</c:v>
                </c:pt>
                <c:pt idx="1649">
                  <c:v>25.54</c:v>
                </c:pt>
                <c:pt idx="1650">
                  <c:v>25.330000000000005</c:v>
                </c:pt>
                <c:pt idx="1651">
                  <c:v>25.330000000000005</c:v>
                </c:pt>
                <c:pt idx="1652">
                  <c:v>25.3</c:v>
                </c:pt>
                <c:pt idx="1653">
                  <c:v>25.25</c:v>
                </c:pt>
                <c:pt idx="1654">
                  <c:v>25.23</c:v>
                </c:pt>
                <c:pt idx="1655">
                  <c:v>25.05</c:v>
                </c:pt>
                <c:pt idx="1656">
                  <c:v>24.75</c:v>
                </c:pt>
                <c:pt idx="1657">
                  <c:v>24.5</c:v>
                </c:pt>
                <c:pt idx="1658">
                  <c:v>24.419999999999995</c:v>
                </c:pt>
                <c:pt idx="1659">
                  <c:v>24.419999999999995</c:v>
                </c:pt>
                <c:pt idx="1660">
                  <c:v>24.37</c:v>
                </c:pt>
                <c:pt idx="1661">
                  <c:v>24.279999999999994</c:v>
                </c:pt>
                <c:pt idx="1662">
                  <c:v>24.25</c:v>
                </c:pt>
                <c:pt idx="1663">
                  <c:v>24.23</c:v>
                </c:pt>
                <c:pt idx="1664">
                  <c:v>23.779999999999994</c:v>
                </c:pt>
                <c:pt idx="1665">
                  <c:v>23.54</c:v>
                </c:pt>
                <c:pt idx="1666">
                  <c:v>23.52</c:v>
                </c:pt>
                <c:pt idx="1667">
                  <c:v>23.49</c:v>
                </c:pt>
                <c:pt idx="1668">
                  <c:v>23.279999999999994</c:v>
                </c:pt>
                <c:pt idx="1669">
                  <c:v>23.14</c:v>
                </c:pt>
                <c:pt idx="1670">
                  <c:v>23.110000000000007</c:v>
                </c:pt>
                <c:pt idx="1671">
                  <c:v>23.09</c:v>
                </c:pt>
                <c:pt idx="1672">
                  <c:v>22.79</c:v>
                </c:pt>
                <c:pt idx="1673">
                  <c:v>22.67</c:v>
                </c:pt>
                <c:pt idx="1674">
                  <c:v>22.650000000000006</c:v>
                </c:pt>
                <c:pt idx="1675">
                  <c:v>22.610000000000007</c:v>
                </c:pt>
                <c:pt idx="1676">
                  <c:v>22.58</c:v>
                </c:pt>
                <c:pt idx="1677">
                  <c:v>22.22</c:v>
                </c:pt>
                <c:pt idx="1678">
                  <c:v>21.650000000000006</c:v>
                </c:pt>
                <c:pt idx="1679">
                  <c:v>21.56</c:v>
                </c:pt>
                <c:pt idx="1680">
                  <c:v>21.54</c:v>
                </c:pt>
                <c:pt idx="1681">
                  <c:v>21.41</c:v>
                </c:pt>
                <c:pt idx="1682">
                  <c:v>21</c:v>
                </c:pt>
                <c:pt idx="1683">
                  <c:v>20.89</c:v>
                </c:pt>
                <c:pt idx="1684">
                  <c:v>20.610000000000007</c:v>
                </c:pt>
                <c:pt idx="1685">
                  <c:v>20.610000000000007</c:v>
                </c:pt>
                <c:pt idx="1686">
                  <c:v>20.610000000000007</c:v>
                </c:pt>
                <c:pt idx="1687">
                  <c:v>20.59</c:v>
                </c:pt>
                <c:pt idx="1688">
                  <c:v>20.59</c:v>
                </c:pt>
                <c:pt idx="1689">
                  <c:v>20.57</c:v>
                </c:pt>
                <c:pt idx="1690">
                  <c:v>20.55</c:v>
                </c:pt>
                <c:pt idx="1691">
                  <c:v>20.51</c:v>
                </c:pt>
                <c:pt idx="1692">
                  <c:v>20.49</c:v>
                </c:pt>
                <c:pt idx="1693">
                  <c:v>20.45</c:v>
                </c:pt>
                <c:pt idx="1694">
                  <c:v>20.32</c:v>
                </c:pt>
                <c:pt idx="1695">
                  <c:v>19.22</c:v>
                </c:pt>
                <c:pt idx="1696">
                  <c:v>19.03</c:v>
                </c:pt>
                <c:pt idx="1697">
                  <c:v>18.989999999999984</c:v>
                </c:pt>
                <c:pt idx="1698">
                  <c:v>18.97</c:v>
                </c:pt>
                <c:pt idx="1699">
                  <c:v>18.93</c:v>
                </c:pt>
                <c:pt idx="1700">
                  <c:v>18.100000000000001</c:v>
                </c:pt>
                <c:pt idx="1701">
                  <c:v>17.979999999999993</c:v>
                </c:pt>
                <c:pt idx="1702">
                  <c:v>17.489999999999984</c:v>
                </c:pt>
                <c:pt idx="1703">
                  <c:v>17.420000000000002</c:v>
                </c:pt>
                <c:pt idx="1704">
                  <c:v>17.399999999999999</c:v>
                </c:pt>
                <c:pt idx="1705">
                  <c:v>17.37</c:v>
                </c:pt>
                <c:pt idx="1706">
                  <c:v>16.510000000000005</c:v>
                </c:pt>
                <c:pt idx="1707">
                  <c:v>16.479999999999993</c:v>
                </c:pt>
                <c:pt idx="1708">
                  <c:v>16.479999999999993</c:v>
                </c:pt>
                <c:pt idx="1709">
                  <c:v>16.479999999999993</c:v>
                </c:pt>
                <c:pt idx="1710">
                  <c:v>16.479999999999993</c:v>
                </c:pt>
                <c:pt idx="1711">
                  <c:v>16.43</c:v>
                </c:pt>
                <c:pt idx="1712">
                  <c:v>16.03</c:v>
                </c:pt>
                <c:pt idx="1713">
                  <c:v>16.03</c:v>
                </c:pt>
                <c:pt idx="1714">
                  <c:v>15.850000000000003</c:v>
                </c:pt>
                <c:pt idx="1715">
                  <c:v>15.84</c:v>
                </c:pt>
                <c:pt idx="1716">
                  <c:v>15.82</c:v>
                </c:pt>
                <c:pt idx="1717">
                  <c:v>15.41</c:v>
                </c:pt>
                <c:pt idx="1718">
                  <c:v>15.23</c:v>
                </c:pt>
                <c:pt idx="1719">
                  <c:v>15.16</c:v>
                </c:pt>
                <c:pt idx="1720">
                  <c:v>14.76</c:v>
                </c:pt>
                <c:pt idx="1721">
                  <c:v>14.7</c:v>
                </c:pt>
                <c:pt idx="1722">
                  <c:v>14.29</c:v>
                </c:pt>
                <c:pt idx="1723">
                  <c:v>13.98</c:v>
                </c:pt>
                <c:pt idx="1724">
                  <c:v>13.450000000000003</c:v>
                </c:pt>
                <c:pt idx="1725">
                  <c:v>12.94</c:v>
                </c:pt>
                <c:pt idx="1726">
                  <c:v>12.78</c:v>
                </c:pt>
                <c:pt idx="1727">
                  <c:v>12.15</c:v>
                </c:pt>
                <c:pt idx="1728">
                  <c:v>12.11</c:v>
                </c:pt>
                <c:pt idx="1729">
                  <c:v>11.81</c:v>
                </c:pt>
                <c:pt idx="1730">
                  <c:v>10.68</c:v>
                </c:pt>
                <c:pt idx="1731">
                  <c:v>6.6899999999999995</c:v>
                </c:pt>
                <c:pt idx="1732">
                  <c:v>5.7700000000000014</c:v>
                </c:pt>
                <c:pt idx="1733">
                  <c:v>5.76</c:v>
                </c:pt>
                <c:pt idx="1734">
                  <c:v>5.4700000000000015</c:v>
                </c:pt>
                <c:pt idx="1735">
                  <c:v>29.67</c:v>
                </c:pt>
                <c:pt idx="1736">
                  <c:v>27.38</c:v>
                </c:pt>
                <c:pt idx="1737">
                  <c:v>27.24</c:v>
                </c:pt>
                <c:pt idx="1738">
                  <c:v>26.32</c:v>
                </c:pt>
                <c:pt idx="1739">
                  <c:v>22.17</c:v>
                </c:pt>
                <c:pt idx="1740">
                  <c:v>22.09</c:v>
                </c:pt>
                <c:pt idx="1741">
                  <c:v>28.53</c:v>
                </c:pt>
                <c:pt idx="1742">
                  <c:v>26.77</c:v>
                </c:pt>
                <c:pt idx="1743">
                  <c:v>21.330000000000005</c:v>
                </c:pt>
                <c:pt idx="1744">
                  <c:v>19.86</c:v>
                </c:pt>
                <c:pt idx="1745">
                  <c:v>20.84</c:v>
                </c:pt>
                <c:pt idx="1746">
                  <c:v>27.16</c:v>
                </c:pt>
                <c:pt idx="1747">
                  <c:v>26.73</c:v>
                </c:pt>
                <c:pt idx="1748">
                  <c:v>26.43</c:v>
                </c:pt>
                <c:pt idx="1749">
                  <c:v>26.27</c:v>
                </c:pt>
                <c:pt idx="1750">
                  <c:v>26.27</c:v>
                </c:pt>
                <c:pt idx="1751">
                  <c:v>26.24</c:v>
                </c:pt>
                <c:pt idx="1752">
                  <c:v>26.19</c:v>
                </c:pt>
                <c:pt idx="1753">
                  <c:v>26.16</c:v>
                </c:pt>
                <c:pt idx="1754">
                  <c:v>26.16</c:v>
                </c:pt>
                <c:pt idx="1755">
                  <c:v>25.55</c:v>
                </c:pt>
                <c:pt idx="1756">
                  <c:v>25.49</c:v>
                </c:pt>
                <c:pt idx="1757">
                  <c:v>25.47</c:v>
                </c:pt>
                <c:pt idx="1758">
                  <c:v>25.03</c:v>
                </c:pt>
                <c:pt idx="1759">
                  <c:v>25</c:v>
                </c:pt>
                <c:pt idx="1760">
                  <c:v>25</c:v>
                </c:pt>
                <c:pt idx="1761">
                  <c:v>24.979999999999993</c:v>
                </c:pt>
                <c:pt idx="1762">
                  <c:v>24.9</c:v>
                </c:pt>
                <c:pt idx="1763">
                  <c:v>24.54</c:v>
                </c:pt>
                <c:pt idx="1764">
                  <c:v>24.459999999999994</c:v>
                </c:pt>
                <c:pt idx="1765">
                  <c:v>24.439999999999994</c:v>
                </c:pt>
                <c:pt idx="1766">
                  <c:v>24.09</c:v>
                </c:pt>
                <c:pt idx="1767">
                  <c:v>23.85</c:v>
                </c:pt>
                <c:pt idx="1768">
                  <c:v>23.37</c:v>
                </c:pt>
                <c:pt idx="1769">
                  <c:v>23.16</c:v>
                </c:pt>
                <c:pt idx="1770">
                  <c:v>22.73</c:v>
                </c:pt>
                <c:pt idx="1771">
                  <c:v>22.5</c:v>
                </c:pt>
                <c:pt idx="1772">
                  <c:v>22.23</c:v>
                </c:pt>
                <c:pt idx="1773">
                  <c:v>22.16</c:v>
                </c:pt>
                <c:pt idx="1774">
                  <c:v>21.830000000000005</c:v>
                </c:pt>
                <c:pt idx="1775">
                  <c:v>21.830000000000005</c:v>
                </c:pt>
                <c:pt idx="1776">
                  <c:v>21.810000000000006</c:v>
                </c:pt>
                <c:pt idx="1777">
                  <c:v>21.630000000000006</c:v>
                </c:pt>
                <c:pt idx="1778">
                  <c:v>21.610000000000007</c:v>
                </c:pt>
                <c:pt idx="1779">
                  <c:v>21.59</c:v>
                </c:pt>
                <c:pt idx="1780">
                  <c:v>21.59</c:v>
                </c:pt>
                <c:pt idx="1781">
                  <c:v>21.479999999999993</c:v>
                </c:pt>
                <c:pt idx="1782">
                  <c:v>21.41</c:v>
                </c:pt>
                <c:pt idx="1783">
                  <c:v>21.39</c:v>
                </c:pt>
                <c:pt idx="1784">
                  <c:v>21.37</c:v>
                </c:pt>
                <c:pt idx="1785">
                  <c:v>21.37</c:v>
                </c:pt>
                <c:pt idx="1786">
                  <c:v>21.259999999999994</c:v>
                </c:pt>
                <c:pt idx="1787">
                  <c:v>21.07</c:v>
                </c:pt>
                <c:pt idx="1788">
                  <c:v>20.91</c:v>
                </c:pt>
                <c:pt idx="1789">
                  <c:v>20.69</c:v>
                </c:pt>
                <c:pt idx="1790">
                  <c:v>20.68</c:v>
                </c:pt>
                <c:pt idx="1791">
                  <c:v>20.59</c:v>
                </c:pt>
                <c:pt idx="1792">
                  <c:v>20.57</c:v>
                </c:pt>
                <c:pt idx="1793">
                  <c:v>20.57</c:v>
                </c:pt>
                <c:pt idx="1794">
                  <c:v>20.57</c:v>
                </c:pt>
                <c:pt idx="1795">
                  <c:v>20.55</c:v>
                </c:pt>
                <c:pt idx="1796">
                  <c:v>20.53</c:v>
                </c:pt>
                <c:pt idx="1797">
                  <c:v>20.49</c:v>
                </c:pt>
                <c:pt idx="1798">
                  <c:v>19.8</c:v>
                </c:pt>
                <c:pt idx="1799">
                  <c:v>19.579999999999991</c:v>
                </c:pt>
                <c:pt idx="1800">
                  <c:v>19.559999999999999</c:v>
                </c:pt>
                <c:pt idx="1801">
                  <c:v>19.489999999999984</c:v>
                </c:pt>
                <c:pt idx="1802">
                  <c:v>19.47</c:v>
                </c:pt>
                <c:pt idx="1803">
                  <c:v>18.8</c:v>
                </c:pt>
                <c:pt idx="1804">
                  <c:v>18.72</c:v>
                </c:pt>
                <c:pt idx="1805">
                  <c:v>18.57</c:v>
                </c:pt>
                <c:pt idx="1806">
                  <c:v>18.45</c:v>
                </c:pt>
                <c:pt idx="1807">
                  <c:v>18.21</c:v>
                </c:pt>
                <c:pt idx="1808">
                  <c:v>18.130000000000006</c:v>
                </c:pt>
                <c:pt idx="1809">
                  <c:v>17.39</c:v>
                </c:pt>
                <c:pt idx="1810">
                  <c:v>17.12</c:v>
                </c:pt>
                <c:pt idx="1811">
                  <c:v>16.84</c:v>
                </c:pt>
                <c:pt idx="1812">
                  <c:v>16.68</c:v>
                </c:pt>
                <c:pt idx="1813">
                  <c:v>16.649999999999999</c:v>
                </c:pt>
                <c:pt idx="1814">
                  <c:v>16.630000000000006</c:v>
                </c:pt>
                <c:pt idx="1815">
                  <c:v>16.62</c:v>
                </c:pt>
                <c:pt idx="1816">
                  <c:v>15.75</c:v>
                </c:pt>
                <c:pt idx="1817">
                  <c:v>15.74</c:v>
                </c:pt>
                <c:pt idx="1818">
                  <c:v>15.12</c:v>
                </c:pt>
                <c:pt idx="1819">
                  <c:v>15.03</c:v>
                </c:pt>
                <c:pt idx="1820">
                  <c:v>14.1</c:v>
                </c:pt>
                <c:pt idx="1821">
                  <c:v>14.08</c:v>
                </c:pt>
                <c:pt idx="1822">
                  <c:v>13.48</c:v>
                </c:pt>
                <c:pt idx="1823">
                  <c:v>13.370000000000003</c:v>
                </c:pt>
                <c:pt idx="1824">
                  <c:v>12.48</c:v>
                </c:pt>
                <c:pt idx="1825">
                  <c:v>11.65</c:v>
                </c:pt>
                <c:pt idx="1826">
                  <c:v>11.09</c:v>
                </c:pt>
                <c:pt idx="1827">
                  <c:v>11.05</c:v>
                </c:pt>
                <c:pt idx="1828">
                  <c:v>10.83</c:v>
                </c:pt>
                <c:pt idx="1829">
                  <c:v>10.72</c:v>
                </c:pt>
                <c:pt idx="1830">
                  <c:v>6.42</c:v>
                </c:pt>
                <c:pt idx="1831">
                  <c:v>6.41</c:v>
                </c:pt>
                <c:pt idx="1832">
                  <c:v>6.41</c:v>
                </c:pt>
                <c:pt idx="1833">
                  <c:v>6.1199999999999983</c:v>
                </c:pt>
                <c:pt idx="1834">
                  <c:v>28.53</c:v>
                </c:pt>
                <c:pt idx="1835">
                  <c:v>20.32</c:v>
                </c:pt>
                <c:pt idx="1836">
                  <c:v>16.279999999999994</c:v>
                </c:pt>
                <c:pt idx="1837">
                  <c:v>25.1</c:v>
                </c:pt>
                <c:pt idx="1838">
                  <c:v>20.89</c:v>
                </c:pt>
                <c:pt idx="1839">
                  <c:v>14.18</c:v>
                </c:pt>
                <c:pt idx="1840">
                  <c:v>23.73</c:v>
                </c:pt>
                <c:pt idx="1841">
                  <c:v>23.150000000000006</c:v>
                </c:pt>
                <c:pt idx="1842">
                  <c:v>20.43</c:v>
                </c:pt>
                <c:pt idx="1843">
                  <c:v>20.959999999999994</c:v>
                </c:pt>
                <c:pt idx="1844">
                  <c:v>20.82</c:v>
                </c:pt>
                <c:pt idx="1845">
                  <c:v>28.57</c:v>
                </c:pt>
                <c:pt idx="1846">
                  <c:v>27.810000000000006</c:v>
                </c:pt>
                <c:pt idx="1847">
                  <c:v>26.03</c:v>
                </c:pt>
                <c:pt idx="1848">
                  <c:v>25.279999999999994</c:v>
                </c:pt>
                <c:pt idx="1849">
                  <c:v>25.279999999999994</c:v>
                </c:pt>
                <c:pt idx="1850">
                  <c:v>25.2</c:v>
                </c:pt>
                <c:pt idx="1851">
                  <c:v>25.150000000000006</c:v>
                </c:pt>
                <c:pt idx="1852">
                  <c:v>24.610000000000007</c:v>
                </c:pt>
                <c:pt idx="1853">
                  <c:v>24.21</c:v>
                </c:pt>
                <c:pt idx="1854">
                  <c:v>24.18</c:v>
                </c:pt>
                <c:pt idx="1855">
                  <c:v>24.18</c:v>
                </c:pt>
                <c:pt idx="1856">
                  <c:v>24.06</c:v>
                </c:pt>
                <c:pt idx="1857">
                  <c:v>23.87</c:v>
                </c:pt>
                <c:pt idx="1858">
                  <c:v>23.16</c:v>
                </c:pt>
                <c:pt idx="1859">
                  <c:v>22.56</c:v>
                </c:pt>
                <c:pt idx="1860">
                  <c:v>22.4</c:v>
                </c:pt>
                <c:pt idx="1861">
                  <c:v>22.330000000000005</c:v>
                </c:pt>
                <c:pt idx="1862">
                  <c:v>22.29</c:v>
                </c:pt>
                <c:pt idx="1863">
                  <c:v>22.27</c:v>
                </c:pt>
                <c:pt idx="1864">
                  <c:v>22.05</c:v>
                </c:pt>
                <c:pt idx="1865">
                  <c:v>22.05</c:v>
                </c:pt>
                <c:pt idx="1866">
                  <c:v>21.919999999999995</c:v>
                </c:pt>
                <c:pt idx="1867">
                  <c:v>21.66</c:v>
                </c:pt>
                <c:pt idx="1868">
                  <c:v>21.66</c:v>
                </c:pt>
                <c:pt idx="1869">
                  <c:v>21.55</c:v>
                </c:pt>
                <c:pt idx="1870">
                  <c:v>21.54</c:v>
                </c:pt>
                <c:pt idx="1871">
                  <c:v>21.52</c:v>
                </c:pt>
                <c:pt idx="1872">
                  <c:v>21.5</c:v>
                </c:pt>
                <c:pt idx="1873">
                  <c:v>21.479999999999993</c:v>
                </c:pt>
                <c:pt idx="1874">
                  <c:v>21.39</c:v>
                </c:pt>
                <c:pt idx="1875">
                  <c:v>21.2</c:v>
                </c:pt>
                <c:pt idx="1876">
                  <c:v>21.2</c:v>
                </c:pt>
                <c:pt idx="1877">
                  <c:v>21.18</c:v>
                </c:pt>
                <c:pt idx="1878">
                  <c:v>21.130000000000006</c:v>
                </c:pt>
                <c:pt idx="1879">
                  <c:v>21.110000000000007</c:v>
                </c:pt>
                <c:pt idx="1880">
                  <c:v>21.110000000000007</c:v>
                </c:pt>
                <c:pt idx="1881">
                  <c:v>20.66</c:v>
                </c:pt>
                <c:pt idx="1882">
                  <c:v>20.49</c:v>
                </c:pt>
                <c:pt idx="1883">
                  <c:v>20.43</c:v>
                </c:pt>
                <c:pt idx="1884">
                  <c:v>20.41</c:v>
                </c:pt>
                <c:pt idx="1885">
                  <c:v>20.41</c:v>
                </c:pt>
                <c:pt idx="1886">
                  <c:v>20.39</c:v>
                </c:pt>
                <c:pt idx="1887">
                  <c:v>20.34</c:v>
                </c:pt>
                <c:pt idx="1888">
                  <c:v>20.279999999999994</c:v>
                </c:pt>
                <c:pt idx="1889">
                  <c:v>20.239999999999991</c:v>
                </c:pt>
                <c:pt idx="1890">
                  <c:v>20.239999999999991</c:v>
                </c:pt>
                <c:pt idx="1891">
                  <c:v>20.04</c:v>
                </c:pt>
                <c:pt idx="1892">
                  <c:v>19.939999999999994</c:v>
                </c:pt>
                <c:pt idx="1893">
                  <c:v>19.760000000000002</c:v>
                </c:pt>
                <c:pt idx="1894">
                  <c:v>19.760000000000002</c:v>
                </c:pt>
                <c:pt idx="1895">
                  <c:v>19.760000000000002</c:v>
                </c:pt>
                <c:pt idx="1896">
                  <c:v>19.760000000000002</c:v>
                </c:pt>
                <c:pt idx="1897">
                  <c:v>19.760000000000002</c:v>
                </c:pt>
                <c:pt idx="1898">
                  <c:v>19.739999999999991</c:v>
                </c:pt>
                <c:pt idx="1899">
                  <c:v>19.72</c:v>
                </c:pt>
                <c:pt idx="1900">
                  <c:v>19.7</c:v>
                </c:pt>
                <c:pt idx="1901">
                  <c:v>19.22</c:v>
                </c:pt>
                <c:pt idx="1902">
                  <c:v>19.18</c:v>
                </c:pt>
                <c:pt idx="1903">
                  <c:v>19.18</c:v>
                </c:pt>
                <c:pt idx="1904">
                  <c:v>19.079999999999991</c:v>
                </c:pt>
                <c:pt idx="1905">
                  <c:v>19.02</c:v>
                </c:pt>
                <c:pt idx="1906">
                  <c:v>18.979999999999993</c:v>
                </c:pt>
                <c:pt idx="1907">
                  <c:v>18.939999999999994</c:v>
                </c:pt>
                <c:pt idx="1908">
                  <c:v>18.93</c:v>
                </c:pt>
                <c:pt idx="1909">
                  <c:v>18.91</c:v>
                </c:pt>
                <c:pt idx="1910">
                  <c:v>18.91</c:v>
                </c:pt>
                <c:pt idx="1911">
                  <c:v>18.91</c:v>
                </c:pt>
                <c:pt idx="1912">
                  <c:v>18.09</c:v>
                </c:pt>
                <c:pt idx="1913">
                  <c:v>18.04</c:v>
                </c:pt>
                <c:pt idx="1914">
                  <c:v>17.38</c:v>
                </c:pt>
                <c:pt idx="1915">
                  <c:v>17.38</c:v>
                </c:pt>
                <c:pt idx="1916">
                  <c:v>17.36</c:v>
                </c:pt>
                <c:pt idx="1917">
                  <c:v>17.29</c:v>
                </c:pt>
                <c:pt idx="1918">
                  <c:v>17.239999999999991</c:v>
                </c:pt>
                <c:pt idx="1919">
                  <c:v>17.190000000000001</c:v>
                </c:pt>
                <c:pt idx="1920">
                  <c:v>16.809999999999999</c:v>
                </c:pt>
                <c:pt idx="1921">
                  <c:v>16.809999999999999</c:v>
                </c:pt>
                <c:pt idx="1922">
                  <c:v>16.79</c:v>
                </c:pt>
                <c:pt idx="1923">
                  <c:v>16.610000000000007</c:v>
                </c:pt>
                <c:pt idx="1924">
                  <c:v>16.610000000000007</c:v>
                </c:pt>
                <c:pt idx="1925">
                  <c:v>16.59</c:v>
                </c:pt>
                <c:pt idx="1926">
                  <c:v>16.59</c:v>
                </c:pt>
                <c:pt idx="1927">
                  <c:v>16.510000000000005</c:v>
                </c:pt>
                <c:pt idx="1928">
                  <c:v>15.97</c:v>
                </c:pt>
                <c:pt idx="1929">
                  <c:v>15.950000000000003</c:v>
                </c:pt>
                <c:pt idx="1930">
                  <c:v>15.950000000000003</c:v>
                </c:pt>
                <c:pt idx="1931">
                  <c:v>15.74</c:v>
                </c:pt>
                <c:pt idx="1932">
                  <c:v>15.51</c:v>
                </c:pt>
                <c:pt idx="1933">
                  <c:v>15.06</c:v>
                </c:pt>
                <c:pt idx="1934">
                  <c:v>14.6</c:v>
                </c:pt>
                <c:pt idx="1935">
                  <c:v>14.57</c:v>
                </c:pt>
                <c:pt idx="1936">
                  <c:v>14.02</c:v>
                </c:pt>
                <c:pt idx="1937">
                  <c:v>13.47</c:v>
                </c:pt>
                <c:pt idx="1938">
                  <c:v>13.42</c:v>
                </c:pt>
                <c:pt idx="1939">
                  <c:v>12.63</c:v>
                </c:pt>
                <c:pt idx="1940">
                  <c:v>12.360000000000003</c:v>
                </c:pt>
                <c:pt idx="1941">
                  <c:v>12.14</c:v>
                </c:pt>
                <c:pt idx="1942">
                  <c:v>11.84</c:v>
                </c:pt>
                <c:pt idx="1943">
                  <c:v>11.74</c:v>
                </c:pt>
                <c:pt idx="1944">
                  <c:v>11.22</c:v>
                </c:pt>
                <c:pt idx="1945">
                  <c:v>11.21</c:v>
                </c:pt>
                <c:pt idx="1946">
                  <c:v>10.7</c:v>
                </c:pt>
                <c:pt idx="1947">
                  <c:v>10.14</c:v>
                </c:pt>
                <c:pt idx="1948">
                  <c:v>10.14</c:v>
                </c:pt>
                <c:pt idx="1949">
                  <c:v>10.130000000000001</c:v>
                </c:pt>
                <c:pt idx="1950">
                  <c:v>6.75</c:v>
                </c:pt>
                <c:pt idx="1951">
                  <c:v>5.9</c:v>
                </c:pt>
                <c:pt idx="1952">
                  <c:v>20.610000000000007</c:v>
                </c:pt>
                <c:pt idx="1953">
                  <c:v>20.6</c:v>
                </c:pt>
                <c:pt idx="1954">
                  <c:v>16.97</c:v>
                </c:pt>
                <c:pt idx="1955">
                  <c:v>20.130000000000006</c:v>
                </c:pt>
                <c:pt idx="1956">
                  <c:v>15.2</c:v>
                </c:pt>
                <c:pt idx="1957">
                  <c:v>20.18</c:v>
                </c:pt>
                <c:pt idx="1958">
                  <c:v>19.21</c:v>
                </c:pt>
                <c:pt idx="1959">
                  <c:v>14.03</c:v>
                </c:pt>
                <c:pt idx="1960">
                  <c:v>13.77</c:v>
                </c:pt>
                <c:pt idx="1961">
                  <c:v>25.979999999999993</c:v>
                </c:pt>
                <c:pt idx="1962">
                  <c:v>24.87</c:v>
                </c:pt>
                <c:pt idx="1963">
                  <c:v>24.2</c:v>
                </c:pt>
                <c:pt idx="1964">
                  <c:v>24.2</c:v>
                </c:pt>
                <c:pt idx="1965">
                  <c:v>24.2</c:v>
                </c:pt>
                <c:pt idx="1966">
                  <c:v>24.18</c:v>
                </c:pt>
                <c:pt idx="1967">
                  <c:v>24.150000000000006</c:v>
                </c:pt>
                <c:pt idx="1968">
                  <c:v>24.130000000000006</c:v>
                </c:pt>
                <c:pt idx="1969">
                  <c:v>24.1</c:v>
                </c:pt>
                <c:pt idx="1970">
                  <c:v>24.1</c:v>
                </c:pt>
                <c:pt idx="1971">
                  <c:v>24.08</c:v>
                </c:pt>
                <c:pt idx="1972">
                  <c:v>24.08</c:v>
                </c:pt>
                <c:pt idx="1973">
                  <c:v>24.08</c:v>
                </c:pt>
                <c:pt idx="1974">
                  <c:v>23.04</c:v>
                </c:pt>
                <c:pt idx="1975">
                  <c:v>22.99</c:v>
                </c:pt>
                <c:pt idx="1976">
                  <c:v>22.97</c:v>
                </c:pt>
                <c:pt idx="1977">
                  <c:v>22.95</c:v>
                </c:pt>
                <c:pt idx="1978">
                  <c:v>22.4</c:v>
                </c:pt>
                <c:pt idx="1979">
                  <c:v>22.150000000000006</c:v>
                </c:pt>
                <c:pt idx="1980">
                  <c:v>21.75</c:v>
                </c:pt>
                <c:pt idx="1981">
                  <c:v>21.58</c:v>
                </c:pt>
                <c:pt idx="1982">
                  <c:v>21.53</c:v>
                </c:pt>
                <c:pt idx="1983">
                  <c:v>21.43</c:v>
                </c:pt>
                <c:pt idx="1984">
                  <c:v>21.36</c:v>
                </c:pt>
                <c:pt idx="1985">
                  <c:v>21.36</c:v>
                </c:pt>
                <c:pt idx="1986">
                  <c:v>21.36</c:v>
                </c:pt>
                <c:pt idx="1987">
                  <c:v>21.09</c:v>
                </c:pt>
                <c:pt idx="1988">
                  <c:v>21.09</c:v>
                </c:pt>
                <c:pt idx="1989">
                  <c:v>20.459999999999994</c:v>
                </c:pt>
                <c:pt idx="1990">
                  <c:v>20.459999999999994</c:v>
                </c:pt>
                <c:pt idx="1991">
                  <c:v>20.29</c:v>
                </c:pt>
                <c:pt idx="1992">
                  <c:v>20.27</c:v>
                </c:pt>
                <c:pt idx="1993">
                  <c:v>20.21</c:v>
                </c:pt>
                <c:pt idx="1994">
                  <c:v>20.190000000000001</c:v>
                </c:pt>
                <c:pt idx="1995">
                  <c:v>20.149999999999999</c:v>
                </c:pt>
                <c:pt idx="1996">
                  <c:v>19.64</c:v>
                </c:pt>
                <c:pt idx="1997">
                  <c:v>19.64</c:v>
                </c:pt>
                <c:pt idx="1998">
                  <c:v>19.64</c:v>
                </c:pt>
                <c:pt idx="1999">
                  <c:v>19.559999999999999</c:v>
                </c:pt>
                <c:pt idx="2000">
                  <c:v>19.459999999999994</c:v>
                </c:pt>
                <c:pt idx="2001">
                  <c:v>19.439999999999994</c:v>
                </c:pt>
                <c:pt idx="2002">
                  <c:v>19.439999999999994</c:v>
                </c:pt>
                <c:pt idx="2003">
                  <c:v>18.989999999999984</c:v>
                </c:pt>
                <c:pt idx="2004">
                  <c:v>18.89</c:v>
                </c:pt>
                <c:pt idx="2005">
                  <c:v>18.779999999999994</c:v>
                </c:pt>
                <c:pt idx="2006">
                  <c:v>18.630000000000006</c:v>
                </c:pt>
                <c:pt idx="2007">
                  <c:v>18.630000000000006</c:v>
                </c:pt>
                <c:pt idx="2008">
                  <c:v>18.32</c:v>
                </c:pt>
                <c:pt idx="2009">
                  <c:v>18.32</c:v>
                </c:pt>
                <c:pt idx="2010">
                  <c:v>18.27</c:v>
                </c:pt>
                <c:pt idx="2011">
                  <c:v>18.190000000000001</c:v>
                </c:pt>
                <c:pt idx="2012">
                  <c:v>18.18</c:v>
                </c:pt>
                <c:pt idx="2013">
                  <c:v>18.18</c:v>
                </c:pt>
                <c:pt idx="2014">
                  <c:v>18.16</c:v>
                </c:pt>
                <c:pt idx="2015">
                  <c:v>17.54</c:v>
                </c:pt>
                <c:pt idx="2016">
                  <c:v>17.5</c:v>
                </c:pt>
                <c:pt idx="2017">
                  <c:v>17.43</c:v>
                </c:pt>
                <c:pt idx="2018">
                  <c:v>17.41</c:v>
                </c:pt>
                <c:pt idx="2019">
                  <c:v>17.39</c:v>
                </c:pt>
                <c:pt idx="2020">
                  <c:v>17.39</c:v>
                </c:pt>
                <c:pt idx="2021">
                  <c:v>17.38</c:v>
                </c:pt>
                <c:pt idx="2022">
                  <c:v>17.36</c:v>
                </c:pt>
                <c:pt idx="2023">
                  <c:v>17.29</c:v>
                </c:pt>
                <c:pt idx="2024">
                  <c:v>17.170000000000005</c:v>
                </c:pt>
                <c:pt idx="2025">
                  <c:v>16.68</c:v>
                </c:pt>
                <c:pt idx="2026">
                  <c:v>16.66</c:v>
                </c:pt>
                <c:pt idx="2027">
                  <c:v>16.630000000000006</c:v>
                </c:pt>
                <c:pt idx="2028">
                  <c:v>16.630000000000006</c:v>
                </c:pt>
                <c:pt idx="2029">
                  <c:v>16.59</c:v>
                </c:pt>
                <c:pt idx="2030">
                  <c:v>16.59</c:v>
                </c:pt>
                <c:pt idx="2031">
                  <c:v>16.59</c:v>
                </c:pt>
                <c:pt idx="2032">
                  <c:v>16.59</c:v>
                </c:pt>
                <c:pt idx="2033">
                  <c:v>16.54</c:v>
                </c:pt>
                <c:pt idx="2034">
                  <c:v>16.489999999999984</c:v>
                </c:pt>
                <c:pt idx="2035">
                  <c:v>16.479999999999993</c:v>
                </c:pt>
                <c:pt idx="2036">
                  <c:v>16.479999999999993</c:v>
                </c:pt>
                <c:pt idx="2037">
                  <c:v>16.479999999999993</c:v>
                </c:pt>
                <c:pt idx="2038">
                  <c:v>16.43</c:v>
                </c:pt>
                <c:pt idx="2039">
                  <c:v>16.34</c:v>
                </c:pt>
                <c:pt idx="2040">
                  <c:v>16.079999999999991</c:v>
                </c:pt>
                <c:pt idx="2041">
                  <c:v>16.059999999999999</c:v>
                </c:pt>
                <c:pt idx="2042">
                  <c:v>15.89</c:v>
                </c:pt>
                <c:pt idx="2043">
                  <c:v>15.870000000000003</c:v>
                </c:pt>
                <c:pt idx="2044">
                  <c:v>15.850000000000003</c:v>
                </c:pt>
                <c:pt idx="2045">
                  <c:v>15.850000000000003</c:v>
                </c:pt>
                <c:pt idx="2046">
                  <c:v>15.81</c:v>
                </c:pt>
                <c:pt idx="2047">
                  <c:v>15.81</c:v>
                </c:pt>
                <c:pt idx="2048">
                  <c:v>15.81</c:v>
                </c:pt>
                <c:pt idx="2049">
                  <c:v>15.77</c:v>
                </c:pt>
                <c:pt idx="2050">
                  <c:v>15.52</c:v>
                </c:pt>
                <c:pt idx="2051">
                  <c:v>15.24</c:v>
                </c:pt>
                <c:pt idx="2052">
                  <c:v>15.24</c:v>
                </c:pt>
                <c:pt idx="2053">
                  <c:v>15.03</c:v>
                </c:pt>
                <c:pt idx="2054">
                  <c:v>14.62</c:v>
                </c:pt>
                <c:pt idx="2055">
                  <c:v>14.58</c:v>
                </c:pt>
                <c:pt idx="2056">
                  <c:v>14.49</c:v>
                </c:pt>
                <c:pt idx="2057">
                  <c:v>14.08</c:v>
                </c:pt>
                <c:pt idx="2058">
                  <c:v>14.01</c:v>
                </c:pt>
                <c:pt idx="2059">
                  <c:v>13.950000000000003</c:v>
                </c:pt>
                <c:pt idx="2060">
                  <c:v>13.92</c:v>
                </c:pt>
                <c:pt idx="2061">
                  <c:v>13.2</c:v>
                </c:pt>
                <c:pt idx="2062">
                  <c:v>13.17</c:v>
                </c:pt>
                <c:pt idx="2063">
                  <c:v>13.12</c:v>
                </c:pt>
                <c:pt idx="2064">
                  <c:v>12.77</c:v>
                </c:pt>
                <c:pt idx="2065">
                  <c:v>12.67</c:v>
                </c:pt>
                <c:pt idx="2066">
                  <c:v>12.66</c:v>
                </c:pt>
                <c:pt idx="2067">
                  <c:v>12.66</c:v>
                </c:pt>
                <c:pt idx="2068">
                  <c:v>12.66</c:v>
                </c:pt>
                <c:pt idx="2069">
                  <c:v>12.11</c:v>
                </c:pt>
                <c:pt idx="2070">
                  <c:v>11.59</c:v>
                </c:pt>
                <c:pt idx="2071">
                  <c:v>11.04</c:v>
                </c:pt>
                <c:pt idx="2072">
                  <c:v>10.51</c:v>
                </c:pt>
                <c:pt idx="2073">
                  <c:v>9.43</c:v>
                </c:pt>
                <c:pt idx="2074">
                  <c:v>8.61</c:v>
                </c:pt>
                <c:pt idx="2075">
                  <c:v>8.07</c:v>
                </c:pt>
                <c:pt idx="2076">
                  <c:v>6.73</c:v>
                </c:pt>
                <c:pt idx="2077">
                  <c:v>6.72</c:v>
                </c:pt>
                <c:pt idx="2078">
                  <c:v>6.46</c:v>
                </c:pt>
                <c:pt idx="2079">
                  <c:v>6.45</c:v>
                </c:pt>
                <c:pt idx="2080">
                  <c:v>4.8199999999999985</c:v>
                </c:pt>
                <c:pt idx="2081">
                  <c:v>4.57</c:v>
                </c:pt>
                <c:pt idx="2082">
                  <c:v>4.03</c:v>
                </c:pt>
                <c:pt idx="2083">
                  <c:v>22.8</c:v>
                </c:pt>
                <c:pt idx="2084">
                  <c:v>19.84</c:v>
                </c:pt>
                <c:pt idx="2085">
                  <c:v>19.489999999999984</c:v>
                </c:pt>
                <c:pt idx="2086">
                  <c:v>18.95</c:v>
                </c:pt>
                <c:pt idx="2087">
                  <c:v>16.32</c:v>
                </c:pt>
                <c:pt idx="2088">
                  <c:v>25.97</c:v>
                </c:pt>
                <c:pt idx="2089">
                  <c:v>19.5</c:v>
                </c:pt>
                <c:pt idx="2090">
                  <c:v>19.37</c:v>
                </c:pt>
                <c:pt idx="2091">
                  <c:v>16.38</c:v>
                </c:pt>
                <c:pt idx="2092">
                  <c:v>20.420000000000002</c:v>
                </c:pt>
                <c:pt idx="2093">
                  <c:v>17.3</c:v>
                </c:pt>
                <c:pt idx="2094">
                  <c:v>24.7</c:v>
                </c:pt>
                <c:pt idx="2095">
                  <c:v>24.7</c:v>
                </c:pt>
                <c:pt idx="2096">
                  <c:v>24.7</c:v>
                </c:pt>
                <c:pt idx="2097">
                  <c:v>24.7</c:v>
                </c:pt>
                <c:pt idx="2098">
                  <c:v>23.69</c:v>
                </c:pt>
                <c:pt idx="2099">
                  <c:v>23.69</c:v>
                </c:pt>
                <c:pt idx="2100">
                  <c:v>23.19</c:v>
                </c:pt>
                <c:pt idx="2101">
                  <c:v>23.17</c:v>
                </c:pt>
                <c:pt idx="2102">
                  <c:v>23.01</c:v>
                </c:pt>
                <c:pt idx="2103">
                  <c:v>23.01</c:v>
                </c:pt>
                <c:pt idx="2104">
                  <c:v>22.959999999999994</c:v>
                </c:pt>
                <c:pt idx="2105">
                  <c:v>22.939999999999994</c:v>
                </c:pt>
                <c:pt idx="2106">
                  <c:v>22.939999999999994</c:v>
                </c:pt>
                <c:pt idx="2107">
                  <c:v>22.73</c:v>
                </c:pt>
                <c:pt idx="2108">
                  <c:v>22.150000000000006</c:v>
                </c:pt>
                <c:pt idx="2109">
                  <c:v>22.03</c:v>
                </c:pt>
                <c:pt idx="2110">
                  <c:v>22.01</c:v>
                </c:pt>
                <c:pt idx="2111">
                  <c:v>22.01</c:v>
                </c:pt>
                <c:pt idx="2112">
                  <c:v>21.99</c:v>
                </c:pt>
                <c:pt idx="2113">
                  <c:v>21.95</c:v>
                </c:pt>
                <c:pt idx="2114">
                  <c:v>21.95</c:v>
                </c:pt>
                <c:pt idx="2115">
                  <c:v>21.86</c:v>
                </c:pt>
                <c:pt idx="2116">
                  <c:v>21.86</c:v>
                </c:pt>
                <c:pt idx="2117">
                  <c:v>21.830000000000005</c:v>
                </c:pt>
                <c:pt idx="2118">
                  <c:v>21.7</c:v>
                </c:pt>
                <c:pt idx="2119">
                  <c:v>21.43</c:v>
                </c:pt>
                <c:pt idx="2120">
                  <c:v>21.27</c:v>
                </c:pt>
                <c:pt idx="2121">
                  <c:v>21.27</c:v>
                </c:pt>
                <c:pt idx="2122">
                  <c:v>21.150000000000006</c:v>
                </c:pt>
                <c:pt idx="2123">
                  <c:v>21.08</c:v>
                </c:pt>
                <c:pt idx="2124">
                  <c:v>21.06</c:v>
                </c:pt>
                <c:pt idx="2125">
                  <c:v>21.06</c:v>
                </c:pt>
                <c:pt idx="2126">
                  <c:v>20.110000000000007</c:v>
                </c:pt>
                <c:pt idx="2127">
                  <c:v>20.09</c:v>
                </c:pt>
                <c:pt idx="2128">
                  <c:v>20.05</c:v>
                </c:pt>
                <c:pt idx="2129">
                  <c:v>20.05</c:v>
                </c:pt>
                <c:pt idx="2130">
                  <c:v>20.05</c:v>
                </c:pt>
                <c:pt idx="2131">
                  <c:v>20.03</c:v>
                </c:pt>
                <c:pt idx="2132">
                  <c:v>19.97</c:v>
                </c:pt>
                <c:pt idx="2133">
                  <c:v>19.89</c:v>
                </c:pt>
                <c:pt idx="2134">
                  <c:v>19.649999999999999</c:v>
                </c:pt>
                <c:pt idx="2135">
                  <c:v>19.45</c:v>
                </c:pt>
                <c:pt idx="2136">
                  <c:v>19.41</c:v>
                </c:pt>
                <c:pt idx="2137">
                  <c:v>19.37</c:v>
                </c:pt>
                <c:pt idx="2138">
                  <c:v>19.25</c:v>
                </c:pt>
                <c:pt idx="2139">
                  <c:v>19.239999999999991</c:v>
                </c:pt>
                <c:pt idx="2140">
                  <c:v>19.22</c:v>
                </c:pt>
                <c:pt idx="2141">
                  <c:v>18.690000000000001</c:v>
                </c:pt>
                <c:pt idx="2142">
                  <c:v>18.670000000000005</c:v>
                </c:pt>
                <c:pt idx="2143">
                  <c:v>18.649999999999999</c:v>
                </c:pt>
                <c:pt idx="2144">
                  <c:v>18.54</c:v>
                </c:pt>
                <c:pt idx="2145">
                  <c:v>18.5</c:v>
                </c:pt>
                <c:pt idx="2146">
                  <c:v>18.479999999999993</c:v>
                </c:pt>
                <c:pt idx="2147">
                  <c:v>18.479999999999993</c:v>
                </c:pt>
                <c:pt idx="2148">
                  <c:v>18.479999999999993</c:v>
                </c:pt>
                <c:pt idx="2149">
                  <c:v>18.479999999999993</c:v>
                </c:pt>
                <c:pt idx="2150">
                  <c:v>18.41</c:v>
                </c:pt>
                <c:pt idx="2151">
                  <c:v>17.920000000000002</c:v>
                </c:pt>
                <c:pt idx="2152">
                  <c:v>17.850000000000001</c:v>
                </c:pt>
                <c:pt idx="2153">
                  <c:v>17.8</c:v>
                </c:pt>
                <c:pt idx="2154">
                  <c:v>17.8</c:v>
                </c:pt>
                <c:pt idx="2155">
                  <c:v>17.8</c:v>
                </c:pt>
                <c:pt idx="2156">
                  <c:v>17.8</c:v>
                </c:pt>
                <c:pt idx="2157">
                  <c:v>17.8</c:v>
                </c:pt>
                <c:pt idx="2158">
                  <c:v>17.779999999999994</c:v>
                </c:pt>
                <c:pt idx="2159">
                  <c:v>17.779999999999994</c:v>
                </c:pt>
                <c:pt idx="2160">
                  <c:v>17.690000000000001</c:v>
                </c:pt>
                <c:pt idx="2161">
                  <c:v>17.670000000000005</c:v>
                </c:pt>
                <c:pt idx="2162">
                  <c:v>17.649999999999999</c:v>
                </c:pt>
                <c:pt idx="2163">
                  <c:v>17.02</c:v>
                </c:pt>
                <c:pt idx="2164">
                  <c:v>16.97</c:v>
                </c:pt>
                <c:pt idx="2165">
                  <c:v>16.88</c:v>
                </c:pt>
                <c:pt idx="2166">
                  <c:v>16.829999999999991</c:v>
                </c:pt>
                <c:pt idx="2167">
                  <c:v>16.829999999999991</c:v>
                </c:pt>
                <c:pt idx="2168">
                  <c:v>16.62</c:v>
                </c:pt>
                <c:pt idx="2169">
                  <c:v>16.439999999999994</c:v>
                </c:pt>
                <c:pt idx="2170">
                  <c:v>16.420000000000002</c:v>
                </c:pt>
                <c:pt idx="2171">
                  <c:v>15.81</c:v>
                </c:pt>
                <c:pt idx="2172">
                  <c:v>15.66</c:v>
                </c:pt>
                <c:pt idx="2173">
                  <c:v>15.13</c:v>
                </c:pt>
                <c:pt idx="2174">
                  <c:v>15.1</c:v>
                </c:pt>
                <c:pt idx="2175">
                  <c:v>14.26</c:v>
                </c:pt>
                <c:pt idx="2176">
                  <c:v>14.12</c:v>
                </c:pt>
                <c:pt idx="2177">
                  <c:v>13.97</c:v>
                </c:pt>
                <c:pt idx="2178">
                  <c:v>13.13</c:v>
                </c:pt>
                <c:pt idx="2179">
                  <c:v>12.57</c:v>
                </c:pt>
                <c:pt idx="2180">
                  <c:v>12.56</c:v>
                </c:pt>
                <c:pt idx="2181">
                  <c:v>12.56</c:v>
                </c:pt>
                <c:pt idx="2182">
                  <c:v>12.44</c:v>
                </c:pt>
                <c:pt idx="2183">
                  <c:v>12.05</c:v>
                </c:pt>
                <c:pt idx="2184">
                  <c:v>11.02</c:v>
                </c:pt>
                <c:pt idx="2185">
                  <c:v>10.43</c:v>
                </c:pt>
                <c:pt idx="2186">
                  <c:v>10.15</c:v>
                </c:pt>
                <c:pt idx="2187">
                  <c:v>10.14</c:v>
                </c:pt>
                <c:pt idx="2188">
                  <c:v>7.68</c:v>
                </c:pt>
                <c:pt idx="2189">
                  <c:v>7.67</c:v>
                </c:pt>
                <c:pt idx="2190">
                  <c:v>7.46</c:v>
                </c:pt>
                <c:pt idx="2191">
                  <c:v>6.6499999999999995</c:v>
                </c:pt>
                <c:pt idx="2192">
                  <c:v>6.6499999999999995</c:v>
                </c:pt>
                <c:pt idx="2193">
                  <c:v>6.4</c:v>
                </c:pt>
                <c:pt idx="2194">
                  <c:v>3.8299999999999992</c:v>
                </c:pt>
                <c:pt idx="2195">
                  <c:v>3.8299999999999992</c:v>
                </c:pt>
                <c:pt idx="2196">
                  <c:v>21.73</c:v>
                </c:pt>
                <c:pt idx="2197">
                  <c:v>21.5</c:v>
                </c:pt>
                <c:pt idx="2198">
                  <c:v>21.22</c:v>
                </c:pt>
                <c:pt idx="2199">
                  <c:v>13.44</c:v>
                </c:pt>
                <c:pt idx="2200">
                  <c:v>22.06</c:v>
                </c:pt>
                <c:pt idx="2201">
                  <c:v>21.55</c:v>
                </c:pt>
                <c:pt idx="2202">
                  <c:v>21.279999999999994</c:v>
                </c:pt>
                <c:pt idx="2203">
                  <c:v>18.71</c:v>
                </c:pt>
                <c:pt idx="2204">
                  <c:v>20.89</c:v>
                </c:pt>
                <c:pt idx="2205">
                  <c:v>18.54</c:v>
                </c:pt>
                <c:pt idx="2206">
                  <c:v>16.850000000000001</c:v>
                </c:pt>
                <c:pt idx="2207">
                  <c:v>22.84</c:v>
                </c:pt>
                <c:pt idx="2208">
                  <c:v>22.82</c:v>
                </c:pt>
                <c:pt idx="2209">
                  <c:v>22.79</c:v>
                </c:pt>
                <c:pt idx="2210">
                  <c:v>22.77</c:v>
                </c:pt>
                <c:pt idx="2211">
                  <c:v>22.25</c:v>
                </c:pt>
                <c:pt idx="2212">
                  <c:v>22.18</c:v>
                </c:pt>
                <c:pt idx="2213">
                  <c:v>21.93</c:v>
                </c:pt>
                <c:pt idx="2214">
                  <c:v>21.93</c:v>
                </c:pt>
                <c:pt idx="2215">
                  <c:v>21.69</c:v>
                </c:pt>
                <c:pt idx="2216">
                  <c:v>21.24</c:v>
                </c:pt>
                <c:pt idx="2217">
                  <c:v>21.16</c:v>
                </c:pt>
                <c:pt idx="2218">
                  <c:v>21.14</c:v>
                </c:pt>
                <c:pt idx="2219">
                  <c:v>20.939999999999994</c:v>
                </c:pt>
                <c:pt idx="2220">
                  <c:v>20.919999999999995</c:v>
                </c:pt>
                <c:pt idx="2221">
                  <c:v>20.8</c:v>
                </c:pt>
                <c:pt idx="2222">
                  <c:v>20.55</c:v>
                </c:pt>
                <c:pt idx="2223">
                  <c:v>20.55</c:v>
                </c:pt>
                <c:pt idx="2224">
                  <c:v>20.55</c:v>
                </c:pt>
                <c:pt idx="2225">
                  <c:v>20.41</c:v>
                </c:pt>
                <c:pt idx="2226">
                  <c:v>20.39</c:v>
                </c:pt>
                <c:pt idx="2227">
                  <c:v>20.16</c:v>
                </c:pt>
                <c:pt idx="2228">
                  <c:v>20.14</c:v>
                </c:pt>
                <c:pt idx="2229">
                  <c:v>20.14</c:v>
                </c:pt>
                <c:pt idx="2230">
                  <c:v>19.829999999999991</c:v>
                </c:pt>
                <c:pt idx="2231">
                  <c:v>19.41</c:v>
                </c:pt>
                <c:pt idx="2232">
                  <c:v>19.39</c:v>
                </c:pt>
                <c:pt idx="2233">
                  <c:v>19.39</c:v>
                </c:pt>
                <c:pt idx="2234">
                  <c:v>19.37</c:v>
                </c:pt>
                <c:pt idx="2235">
                  <c:v>19.329999999999991</c:v>
                </c:pt>
                <c:pt idx="2236">
                  <c:v>19.23</c:v>
                </c:pt>
                <c:pt idx="2237">
                  <c:v>19.23</c:v>
                </c:pt>
                <c:pt idx="2238">
                  <c:v>19.190000000000001</c:v>
                </c:pt>
                <c:pt idx="2239">
                  <c:v>19.190000000000001</c:v>
                </c:pt>
                <c:pt idx="2240">
                  <c:v>19.130000000000006</c:v>
                </c:pt>
                <c:pt idx="2241">
                  <c:v>19.079999999999991</c:v>
                </c:pt>
                <c:pt idx="2242">
                  <c:v>18.829999999999991</c:v>
                </c:pt>
                <c:pt idx="2243">
                  <c:v>18.79</c:v>
                </c:pt>
                <c:pt idx="2244">
                  <c:v>18.77</c:v>
                </c:pt>
                <c:pt idx="2245">
                  <c:v>18.75</c:v>
                </c:pt>
                <c:pt idx="2246">
                  <c:v>18.73</c:v>
                </c:pt>
                <c:pt idx="2247">
                  <c:v>18.66</c:v>
                </c:pt>
                <c:pt idx="2248">
                  <c:v>18.66</c:v>
                </c:pt>
                <c:pt idx="2249">
                  <c:v>18.600000000000001</c:v>
                </c:pt>
                <c:pt idx="2250">
                  <c:v>18.579999999999991</c:v>
                </c:pt>
                <c:pt idx="2251">
                  <c:v>18.579999999999991</c:v>
                </c:pt>
                <c:pt idx="2252">
                  <c:v>18.579999999999991</c:v>
                </c:pt>
                <c:pt idx="2253">
                  <c:v>18.559999999999999</c:v>
                </c:pt>
                <c:pt idx="2254">
                  <c:v>18.54</c:v>
                </c:pt>
                <c:pt idx="2255">
                  <c:v>18.54</c:v>
                </c:pt>
                <c:pt idx="2256">
                  <c:v>18.53</c:v>
                </c:pt>
                <c:pt idx="2257">
                  <c:v>18.53</c:v>
                </c:pt>
                <c:pt idx="2258">
                  <c:v>18.53</c:v>
                </c:pt>
                <c:pt idx="2259">
                  <c:v>18.510000000000005</c:v>
                </c:pt>
                <c:pt idx="2260">
                  <c:v>18.489999999999984</c:v>
                </c:pt>
                <c:pt idx="2261">
                  <c:v>18.489999999999984</c:v>
                </c:pt>
                <c:pt idx="2262">
                  <c:v>18.43</c:v>
                </c:pt>
                <c:pt idx="2263">
                  <c:v>17.959999999999994</c:v>
                </c:pt>
                <c:pt idx="2264">
                  <c:v>17.959999999999994</c:v>
                </c:pt>
                <c:pt idx="2265">
                  <c:v>17.93</c:v>
                </c:pt>
                <c:pt idx="2266">
                  <c:v>17.89</c:v>
                </c:pt>
                <c:pt idx="2267">
                  <c:v>17.84</c:v>
                </c:pt>
                <c:pt idx="2268">
                  <c:v>17.84</c:v>
                </c:pt>
                <c:pt idx="2269">
                  <c:v>17.82</c:v>
                </c:pt>
                <c:pt idx="2270">
                  <c:v>17.8</c:v>
                </c:pt>
                <c:pt idx="2271">
                  <c:v>17.8</c:v>
                </c:pt>
                <c:pt idx="2272">
                  <c:v>17.8</c:v>
                </c:pt>
                <c:pt idx="2273">
                  <c:v>17.8</c:v>
                </c:pt>
                <c:pt idx="2274">
                  <c:v>17.760000000000002</c:v>
                </c:pt>
                <c:pt idx="2275">
                  <c:v>17.760000000000002</c:v>
                </c:pt>
                <c:pt idx="2276">
                  <c:v>17.760000000000002</c:v>
                </c:pt>
                <c:pt idx="2277">
                  <c:v>17.75</c:v>
                </c:pt>
                <c:pt idx="2278">
                  <c:v>17.71</c:v>
                </c:pt>
                <c:pt idx="2279">
                  <c:v>17.71</c:v>
                </c:pt>
                <c:pt idx="2280">
                  <c:v>17.3</c:v>
                </c:pt>
                <c:pt idx="2281">
                  <c:v>17.16</c:v>
                </c:pt>
                <c:pt idx="2282">
                  <c:v>17.04</c:v>
                </c:pt>
                <c:pt idx="2283">
                  <c:v>16.989999999999984</c:v>
                </c:pt>
                <c:pt idx="2284">
                  <c:v>16.899999999999999</c:v>
                </c:pt>
                <c:pt idx="2285">
                  <c:v>16.899999999999999</c:v>
                </c:pt>
                <c:pt idx="2286">
                  <c:v>16.489999999999984</c:v>
                </c:pt>
                <c:pt idx="2287">
                  <c:v>16.43</c:v>
                </c:pt>
                <c:pt idx="2288">
                  <c:v>16.43</c:v>
                </c:pt>
                <c:pt idx="2289">
                  <c:v>16.43</c:v>
                </c:pt>
                <c:pt idx="2290">
                  <c:v>16.43</c:v>
                </c:pt>
                <c:pt idx="2291">
                  <c:v>16.41</c:v>
                </c:pt>
                <c:pt idx="2292">
                  <c:v>16.39</c:v>
                </c:pt>
                <c:pt idx="2293">
                  <c:v>16.2</c:v>
                </c:pt>
                <c:pt idx="2294">
                  <c:v>16.03</c:v>
                </c:pt>
                <c:pt idx="2295">
                  <c:v>15.91</c:v>
                </c:pt>
                <c:pt idx="2296">
                  <c:v>15.91</c:v>
                </c:pt>
                <c:pt idx="2297">
                  <c:v>15.89</c:v>
                </c:pt>
                <c:pt idx="2298">
                  <c:v>15.18</c:v>
                </c:pt>
                <c:pt idx="2299">
                  <c:v>15.16</c:v>
                </c:pt>
                <c:pt idx="2300">
                  <c:v>15.16</c:v>
                </c:pt>
                <c:pt idx="2301">
                  <c:v>15.13</c:v>
                </c:pt>
                <c:pt idx="2302">
                  <c:v>15.12</c:v>
                </c:pt>
                <c:pt idx="2303">
                  <c:v>14.98</c:v>
                </c:pt>
                <c:pt idx="2304">
                  <c:v>14.33</c:v>
                </c:pt>
                <c:pt idx="2305">
                  <c:v>13.94</c:v>
                </c:pt>
                <c:pt idx="2306">
                  <c:v>13.89</c:v>
                </c:pt>
                <c:pt idx="2307">
                  <c:v>13.870000000000003</c:v>
                </c:pt>
                <c:pt idx="2308">
                  <c:v>13.79</c:v>
                </c:pt>
                <c:pt idx="2309">
                  <c:v>13.72</c:v>
                </c:pt>
                <c:pt idx="2310">
                  <c:v>13.38</c:v>
                </c:pt>
                <c:pt idx="2311">
                  <c:v>13.360000000000003</c:v>
                </c:pt>
                <c:pt idx="2312">
                  <c:v>13.22</c:v>
                </c:pt>
                <c:pt idx="2313">
                  <c:v>12.56</c:v>
                </c:pt>
                <c:pt idx="2314">
                  <c:v>12.06</c:v>
                </c:pt>
                <c:pt idx="2315">
                  <c:v>11.56</c:v>
                </c:pt>
                <c:pt idx="2316">
                  <c:v>11.54</c:v>
                </c:pt>
                <c:pt idx="2317">
                  <c:v>11.46</c:v>
                </c:pt>
                <c:pt idx="2318">
                  <c:v>10.57</c:v>
                </c:pt>
                <c:pt idx="2319">
                  <c:v>10.56</c:v>
                </c:pt>
                <c:pt idx="2320">
                  <c:v>9.58</c:v>
                </c:pt>
                <c:pt idx="2321">
                  <c:v>8.74</c:v>
                </c:pt>
                <c:pt idx="2322">
                  <c:v>8.26</c:v>
                </c:pt>
                <c:pt idx="2323">
                  <c:v>5.13</c:v>
                </c:pt>
                <c:pt idx="2324">
                  <c:v>4.9300000000000015</c:v>
                </c:pt>
                <c:pt idx="2325">
                  <c:v>4.4400000000000004</c:v>
                </c:pt>
                <c:pt idx="2326">
                  <c:v>4.41</c:v>
                </c:pt>
                <c:pt idx="2327">
                  <c:v>3.92</c:v>
                </c:pt>
                <c:pt idx="2328">
                  <c:v>23.87</c:v>
                </c:pt>
                <c:pt idx="2329">
                  <c:v>20.53</c:v>
                </c:pt>
                <c:pt idx="2330">
                  <c:v>18.23</c:v>
                </c:pt>
                <c:pt idx="2331">
                  <c:v>17.850000000000001</c:v>
                </c:pt>
                <c:pt idx="2332">
                  <c:v>16.959999999999994</c:v>
                </c:pt>
                <c:pt idx="2333">
                  <c:v>19.45</c:v>
                </c:pt>
                <c:pt idx="2334">
                  <c:v>18.86</c:v>
                </c:pt>
                <c:pt idx="2335">
                  <c:v>18.38</c:v>
                </c:pt>
                <c:pt idx="2336">
                  <c:v>17.82</c:v>
                </c:pt>
                <c:pt idx="2337">
                  <c:v>16.010000000000005</c:v>
                </c:pt>
                <c:pt idx="2338">
                  <c:v>15.5</c:v>
                </c:pt>
                <c:pt idx="2339">
                  <c:v>12.63</c:v>
                </c:pt>
                <c:pt idx="2340">
                  <c:v>12.38</c:v>
                </c:pt>
                <c:pt idx="2341">
                  <c:v>23.939999999999994</c:v>
                </c:pt>
                <c:pt idx="2342">
                  <c:v>22.650000000000006</c:v>
                </c:pt>
                <c:pt idx="2343">
                  <c:v>21.7</c:v>
                </c:pt>
                <c:pt idx="2344">
                  <c:v>20.88</c:v>
                </c:pt>
                <c:pt idx="2345">
                  <c:v>20.82</c:v>
                </c:pt>
                <c:pt idx="2346">
                  <c:v>20.59</c:v>
                </c:pt>
                <c:pt idx="2347">
                  <c:v>20.190000000000001</c:v>
                </c:pt>
                <c:pt idx="2348">
                  <c:v>20.079999999999991</c:v>
                </c:pt>
                <c:pt idx="2349">
                  <c:v>19.88</c:v>
                </c:pt>
                <c:pt idx="2350">
                  <c:v>19.779999999999994</c:v>
                </c:pt>
                <c:pt idx="2351">
                  <c:v>19.760000000000002</c:v>
                </c:pt>
                <c:pt idx="2352">
                  <c:v>19.45</c:v>
                </c:pt>
                <c:pt idx="2353">
                  <c:v>19.37</c:v>
                </c:pt>
                <c:pt idx="2354">
                  <c:v>19.37</c:v>
                </c:pt>
                <c:pt idx="2355">
                  <c:v>19.350000000000001</c:v>
                </c:pt>
                <c:pt idx="2356">
                  <c:v>19.21</c:v>
                </c:pt>
                <c:pt idx="2357">
                  <c:v>19.2</c:v>
                </c:pt>
                <c:pt idx="2358">
                  <c:v>18.920000000000002</c:v>
                </c:pt>
                <c:pt idx="2359">
                  <c:v>18.420000000000002</c:v>
                </c:pt>
                <c:pt idx="2360">
                  <c:v>18.420000000000002</c:v>
                </c:pt>
                <c:pt idx="2361">
                  <c:v>18.329999999999991</c:v>
                </c:pt>
                <c:pt idx="2362">
                  <c:v>18.309999999999999</c:v>
                </c:pt>
                <c:pt idx="2363">
                  <c:v>18.27</c:v>
                </c:pt>
                <c:pt idx="2364">
                  <c:v>18.239999999999991</c:v>
                </c:pt>
                <c:pt idx="2365">
                  <c:v>18.22</c:v>
                </c:pt>
                <c:pt idx="2366">
                  <c:v>18.130000000000006</c:v>
                </c:pt>
                <c:pt idx="2367">
                  <c:v>17.73</c:v>
                </c:pt>
                <c:pt idx="2368">
                  <c:v>17.690000000000001</c:v>
                </c:pt>
                <c:pt idx="2369">
                  <c:v>17.62</c:v>
                </c:pt>
                <c:pt idx="2370">
                  <c:v>17.57</c:v>
                </c:pt>
                <c:pt idx="2371">
                  <c:v>17.53</c:v>
                </c:pt>
                <c:pt idx="2372">
                  <c:v>17.53</c:v>
                </c:pt>
                <c:pt idx="2373">
                  <c:v>17.52</c:v>
                </c:pt>
                <c:pt idx="2374">
                  <c:v>17.5</c:v>
                </c:pt>
                <c:pt idx="2375">
                  <c:v>17.18</c:v>
                </c:pt>
                <c:pt idx="2376">
                  <c:v>17.05</c:v>
                </c:pt>
                <c:pt idx="2377">
                  <c:v>17.05</c:v>
                </c:pt>
                <c:pt idx="2378">
                  <c:v>17</c:v>
                </c:pt>
                <c:pt idx="2379">
                  <c:v>16.95</c:v>
                </c:pt>
                <c:pt idx="2380">
                  <c:v>16.88</c:v>
                </c:pt>
                <c:pt idx="2381">
                  <c:v>16.829999999999991</c:v>
                </c:pt>
                <c:pt idx="2382">
                  <c:v>16.29</c:v>
                </c:pt>
                <c:pt idx="2383">
                  <c:v>16.29</c:v>
                </c:pt>
                <c:pt idx="2384">
                  <c:v>16.079999999999991</c:v>
                </c:pt>
                <c:pt idx="2385">
                  <c:v>16.059999999999999</c:v>
                </c:pt>
                <c:pt idx="2386">
                  <c:v>15.59</c:v>
                </c:pt>
                <c:pt idx="2387">
                  <c:v>15.58</c:v>
                </c:pt>
                <c:pt idx="2388">
                  <c:v>15.34</c:v>
                </c:pt>
                <c:pt idx="2389">
                  <c:v>15</c:v>
                </c:pt>
                <c:pt idx="2390">
                  <c:v>14.94</c:v>
                </c:pt>
                <c:pt idx="2391">
                  <c:v>14.82</c:v>
                </c:pt>
                <c:pt idx="2392">
                  <c:v>14.79</c:v>
                </c:pt>
                <c:pt idx="2393">
                  <c:v>14.69</c:v>
                </c:pt>
                <c:pt idx="2394">
                  <c:v>14.6</c:v>
                </c:pt>
                <c:pt idx="2395">
                  <c:v>14.6</c:v>
                </c:pt>
                <c:pt idx="2396">
                  <c:v>14.41</c:v>
                </c:pt>
                <c:pt idx="2397">
                  <c:v>14.25</c:v>
                </c:pt>
                <c:pt idx="2398">
                  <c:v>14.19</c:v>
                </c:pt>
                <c:pt idx="2399">
                  <c:v>13.63</c:v>
                </c:pt>
                <c:pt idx="2400">
                  <c:v>13.6</c:v>
                </c:pt>
                <c:pt idx="2401">
                  <c:v>13.25</c:v>
                </c:pt>
                <c:pt idx="2402">
                  <c:v>13.12</c:v>
                </c:pt>
                <c:pt idx="2403">
                  <c:v>13.04</c:v>
                </c:pt>
                <c:pt idx="2404">
                  <c:v>12.41</c:v>
                </c:pt>
                <c:pt idx="2405">
                  <c:v>12.14</c:v>
                </c:pt>
                <c:pt idx="2406">
                  <c:v>12</c:v>
                </c:pt>
                <c:pt idx="2407">
                  <c:v>11.92</c:v>
                </c:pt>
                <c:pt idx="2408">
                  <c:v>11.450000000000003</c:v>
                </c:pt>
                <c:pt idx="2409">
                  <c:v>10.43</c:v>
                </c:pt>
                <c:pt idx="2410">
                  <c:v>9.94</c:v>
                </c:pt>
                <c:pt idx="2411">
                  <c:v>9.4600000000000026</c:v>
                </c:pt>
                <c:pt idx="2412">
                  <c:v>9.02</c:v>
                </c:pt>
                <c:pt idx="2413">
                  <c:v>8.5400000000000009</c:v>
                </c:pt>
                <c:pt idx="2414">
                  <c:v>6.29</c:v>
                </c:pt>
                <c:pt idx="2415">
                  <c:v>3.98</c:v>
                </c:pt>
                <c:pt idx="2416">
                  <c:v>19.989999999999984</c:v>
                </c:pt>
                <c:pt idx="2417">
                  <c:v>18.21</c:v>
                </c:pt>
                <c:pt idx="2418">
                  <c:v>18.190000000000001</c:v>
                </c:pt>
                <c:pt idx="2419">
                  <c:v>17.23</c:v>
                </c:pt>
                <c:pt idx="2420">
                  <c:v>15.16</c:v>
                </c:pt>
                <c:pt idx="2421">
                  <c:v>13.51</c:v>
                </c:pt>
                <c:pt idx="2422">
                  <c:v>12.56</c:v>
                </c:pt>
                <c:pt idx="2423">
                  <c:v>11.370000000000003</c:v>
                </c:pt>
                <c:pt idx="2424">
                  <c:v>19.34</c:v>
                </c:pt>
                <c:pt idx="2425">
                  <c:v>17.3</c:v>
                </c:pt>
                <c:pt idx="2426">
                  <c:v>13.04</c:v>
                </c:pt>
                <c:pt idx="2427">
                  <c:v>12.48</c:v>
                </c:pt>
                <c:pt idx="2428">
                  <c:v>18.459999999999994</c:v>
                </c:pt>
                <c:pt idx="2429">
                  <c:v>18</c:v>
                </c:pt>
                <c:pt idx="2430">
                  <c:v>17.610000000000007</c:v>
                </c:pt>
                <c:pt idx="2431">
                  <c:v>18.670000000000005</c:v>
                </c:pt>
                <c:pt idx="2432">
                  <c:v>18.010000000000005</c:v>
                </c:pt>
                <c:pt idx="2433">
                  <c:v>17.37</c:v>
                </c:pt>
                <c:pt idx="2434">
                  <c:v>13.38</c:v>
                </c:pt>
                <c:pt idx="2435">
                  <c:v>22.03</c:v>
                </c:pt>
                <c:pt idx="2436">
                  <c:v>21.67</c:v>
                </c:pt>
                <c:pt idx="2437">
                  <c:v>21.67</c:v>
                </c:pt>
                <c:pt idx="2438">
                  <c:v>20.87</c:v>
                </c:pt>
                <c:pt idx="2439">
                  <c:v>20.329999999999991</c:v>
                </c:pt>
                <c:pt idx="2440">
                  <c:v>20.309999999999999</c:v>
                </c:pt>
                <c:pt idx="2441">
                  <c:v>20.190000000000001</c:v>
                </c:pt>
                <c:pt idx="2442">
                  <c:v>20.170000000000005</c:v>
                </c:pt>
                <c:pt idx="2443">
                  <c:v>19.38</c:v>
                </c:pt>
                <c:pt idx="2444">
                  <c:v>19.32</c:v>
                </c:pt>
                <c:pt idx="2445">
                  <c:v>19.32</c:v>
                </c:pt>
                <c:pt idx="2446">
                  <c:v>19.32</c:v>
                </c:pt>
                <c:pt idx="2447">
                  <c:v>19.279999999999994</c:v>
                </c:pt>
                <c:pt idx="2448">
                  <c:v>19.079999999999991</c:v>
                </c:pt>
                <c:pt idx="2449">
                  <c:v>19.079999999999991</c:v>
                </c:pt>
                <c:pt idx="2450">
                  <c:v>19.04</c:v>
                </c:pt>
                <c:pt idx="2451">
                  <c:v>19.04</c:v>
                </c:pt>
                <c:pt idx="2452">
                  <c:v>19.04</c:v>
                </c:pt>
                <c:pt idx="2453">
                  <c:v>18.75</c:v>
                </c:pt>
                <c:pt idx="2454">
                  <c:v>18.630000000000006</c:v>
                </c:pt>
                <c:pt idx="2455">
                  <c:v>18.52</c:v>
                </c:pt>
                <c:pt idx="2456">
                  <c:v>18.52</c:v>
                </c:pt>
                <c:pt idx="2457">
                  <c:v>18.479999999999993</c:v>
                </c:pt>
                <c:pt idx="2458">
                  <c:v>18.479999999999993</c:v>
                </c:pt>
                <c:pt idx="2459">
                  <c:v>18.16</c:v>
                </c:pt>
                <c:pt idx="2460">
                  <c:v>17.760000000000002</c:v>
                </c:pt>
                <c:pt idx="2461">
                  <c:v>17.68</c:v>
                </c:pt>
                <c:pt idx="2462">
                  <c:v>17.68</c:v>
                </c:pt>
                <c:pt idx="2463">
                  <c:v>17.649999999999999</c:v>
                </c:pt>
                <c:pt idx="2464">
                  <c:v>17.630000000000006</c:v>
                </c:pt>
                <c:pt idx="2465">
                  <c:v>17.610000000000007</c:v>
                </c:pt>
                <c:pt idx="2466">
                  <c:v>17.510000000000005</c:v>
                </c:pt>
                <c:pt idx="2467">
                  <c:v>17.47</c:v>
                </c:pt>
                <c:pt idx="2468">
                  <c:v>17.38</c:v>
                </c:pt>
                <c:pt idx="2469">
                  <c:v>17.02</c:v>
                </c:pt>
                <c:pt idx="2470">
                  <c:v>17</c:v>
                </c:pt>
                <c:pt idx="2471">
                  <c:v>17</c:v>
                </c:pt>
                <c:pt idx="2472">
                  <c:v>17</c:v>
                </c:pt>
                <c:pt idx="2473">
                  <c:v>17</c:v>
                </c:pt>
                <c:pt idx="2474">
                  <c:v>17</c:v>
                </c:pt>
                <c:pt idx="2475">
                  <c:v>16.979999999999993</c:v>
                </c:pt>
                <c:pt idx="2476">
                  <c:v>16.979999999999993</c:v>
                </c:pt>
                <c:pt idx="2477">
                  <c:v>16.97</c:v>
                </c:pt>
                <c:pt idx="2478">
                  <c:v>16.93</c:v>
                </c:pt>
                <c:pt idx="2479">
                  <c:v>16.88</c:v>
                </c:pt>
                <c:pt idx="2480">
                  <c:v>16.86</c:v>
                </c:pt>
                <c:pt idx="2481">
                  <c:v>16.71</c:v>
                </c:pt>
                <c:pt idx="2482">
                  <c:v>16.329999999999991</c:v>
                </c:pt>
                <c:pt idx="2483">
                  <c:v>16.239999999999991</c:v>
                </c:pt>
                <c:pt idx="2484">
                  <c:v>16.22</c:v>
                </c:pt>
                <c:pt idx="2485">
                  <c:v>16.22</c:v>
                </c:pt>
                <c:pt idx="2486">
                  <c:v>15.62</c:v>
                </c:pt>
                <c:pt idx="2487">
                  <c:v>15.62</c:v>
                </c:pt>
                <c:pt idx="2488">
                  <c:v>15.43</c:v>
                </c:pt>
                <c:pt idx="2489">
                  <c:v>15.4</c:v>
                </c:pt>
                <c:pt idx="2490">
                  <c:v>15.350000000000003</c:v>
                </c:pt>
                <c:pt idx="2491">
                  <c:v>15.34</c:v>
                </c:pt>
                <c:pt idx="2492">
                  <c:v>14.97</c:v>
                </c:pt>
                <c:pt idx="2493">
                  <c:v>14.89</c:v>
                </c:pt>
                <c:pt idx="2494">
                  <c:v>14.47</c:v>
                </c:pt>
                <c:pt idx="2495">
                  <c:v>14.2</c:v>
                </c:pt>
                <c:pt idx="2496">
                  <c:v>14.2</c:v>
                </c:pt>
                <c:pt idx="2497">
                  <c:v>14.16</c:v>
                </c:pt>
                <c:pt idx="2498">
                  <c:v>14.1</c:v>
                </c:pt>
                <c:pt idx="2499">
                  <c:v>14.09</c:v>
                </c:pt>
                <c:pt idx="2500">
                  <c:v>14.09</c:v>
                </c:pt>
                <c:pt idx="2501">
                  <c:v>14.07</c:v>
                </c:pt>
                <c:pt idx="2502">
                  <c:v>14.06</c:v>
                </c:pt>
                <c:pt idx="2503">
                  <c:v>13.54</c:v>
                </c:pt>
                <c:pt idx="2504">
                  <c:v>13.04</c:v>
                </c:pt>
                <c:pt idx="2505">
                  <c:v>13.02</c:v>
                </c:pt>
                <c:pt idx="2506">
                  <c:v>12.94</c:v>
                </c:pt>
                <c:pt idx="2507">
                  <c:v>12.860000000000003</c:v>
                </c:pt>
                <c:pt idx="2508">
                  <c:v>12.79</c:v>
                </c:pt>
                <c:pt idx="2509">
                  <c:v>12.58</c:v>
                </c:pt>
                <c:pt idx="2510">
                  <c:v>12.57</c:v>
                </c:pt>
                <c:pt idx="2511">
                  <c:v>12.55</c:v>
                </c:pt>
                <c:pt idx="2512">
                  <c:v>12.55</c:v>
                </c:pt>
                <c:pt idx="2513">
                  <c:v>12.52</c:v>
                </c:pt>
                <c:pt idx="2514">
                  <c:v>11.88</c:v>
                </c:pt>
                <c:pt idx="2515">
                  <c:v>11.51</c:v>
                </c:pt>
                <c:pt idx="2516">
                  <c:v>11.4</c:v>
                </c:pt>
                <c:pt idx="2517">
                  <c:v>10.58</c:v>
                </c:pt>
                <c:pt idx="2518">
                  <c:v>10.58</c:v>
                </c:pt>
                <c:pt idx="2519">
                  <c:v>10.06</c:v>
                </c:pt>
                <c:pt idx="2520">
                  <c:v>9.5400000000000009</c:v>
                </c:pt>
                <c:pt idx="2521">
                  <c:v>8.64</c:v>
                </c:pt>
                <c:pt idx="2522">
                  <c:v>8.24</c:v>
                </c:pt>
                <c:pt idx="2523">
                  <c:v>8.19</c:v>
                </c:pt>
                <c:pt idx="2524">
                  <c:v>6.5</c:v>
                </c:pt>
                <c:pt idx="2525">
                  <c:v>6.2700000000000014</c:v>
                </c:pt>
                <c:pt idx="2526">
                  <c:v>6.2700000000000014</c:v>
                </c:pt>
                <c:pt idx="2527">
                  <c:v>6.25</c:v>
                </c:pt>
                <c:pt idx="2528">
                  <c:v>4.22</c:v>
                </c:pt>
                <c:pt idx="2529">
                  <c:v>4.0199999999999996</c:v>
                </c:pt>
                <c:pt idx="2530">
                  <c:v>4</c:v>
                </c:pt>
                <c:pt idx="2531">
                  <c:v>11.82</c:v>
                </c:pt>
                <c:pt idx="2532">
                  <c:v>18.630000000000006</c:v>
                </c:pt>
                <c:pt idx="2533">
                  <c:v>17.37</c:v>
                </c:pt>
                <c:pt idx="2534">
                  <c:v>16.95</c:v>
                </c:pt>
                <c:pt idx="2535">
                  <c:v>16.779999999999994</c:v>
                </c:pt>
                <c:pt idx="2536">
                  <c:v>16.059999999999999</c:v>
                </c:pt>
                <c:pt idx="2537">
                  <c:v>13.97</c:v>
                </c:pt>
                <c:pt idx="2538">
                  <c:v>18.62</c:v>
                </c:pt>
                <c:pt idx="2539">
                  <c:v>17.850000000000001</c:v>
                </c:pt>
                <c:pt idx="2540">
                  <c:v>17.329999999999991</c:v>
                </c:pt>
                <c:pt idx="2541">
                  <c:v>17.16</c:v>
                </c:pt>
                <c:pt idx="2542">
                  <c:v>17.04</c:v>
                </c:pt>
                <c:pt idx="2543">
                  <c:v>16.489999999999984</c:v>
                </c:pt>
                <c:pt idx="2544">
                  <c:v>12.74</c:v>
                </c:pt>
                <c:pt idx="2545">
                  <c:v>11.25</c:v>
                </c:pt>
                <c:pt idx="2546">
                  <c:v>11.03</c:v>
                </c:pt>
                <c:pt idx="2547">
                  <c:v>14.93</c:v>
                </c:pt>
                <c:pt idx="2548">
                  <c:v>20.34</c:v>
                </c:pt>
                <c:pt idx="2549">
                  <c:v>19.84</c:v>
                </c:pt>
                <c:pt idx="2550">
                  <c:v>19.84</c:v>
                </c:pt>
                <c:pt idx="2551">
                  <c:v>19.2</c:v>
                </c:pt>
                <c:pt idx="2552">
                  <c:v>19.2</c:v>
                </c:pt>
                <c:pt idx="2553">
                  <c:v>19.09</c:v>
                </c:pt>
                <c:pt idx="2554">
                  <c:v>19.03</c:v>
                </c:pt>
                <c:pt idx="2555">
                  <c:v>19.010000000000005</c:v>
                </c:pt>
                <c:pt idx="2556">
                  <c:v>18.84</c:v>
                </c:pt>
                <c:pt idx="2557">
                  <c:v>18.32</c:v>
                </c:pt>
                <c:pt idx="2558">
                  <c:v>18.190000000000001</c:v>
                </c:pt>
                <c:pt idx="2559">
                  <c:v>17.87</c:v>
                </c:pt>
                <c:pt idx="2560">
                  <c:v>17.600000000000001</c:v>
                </c:pt>
                <c:pt idx="2561">
                  <c:v>17.439999999999994</c:v>
                </c:pt>
                <c:pt idx="2562">
                  <c:v>17.439999999999994</c:v>
                </c:pt>
                <c:pt idx="2563">
                  <c:v>17.420000000000002</c:v>
                </c:pt>
                <c:pt idx="2564">
                  <c:v>17.37</c:v>
                </c:pt>
                <c:pt idx="2565">
                  <c:v>16.91</c:v>
                </c:pt>
                <c:pt idx="2566">
                  <c:v>16.86</c:v>
                </c:pt>
                <c:pt idx="2567">
                  <c:v>16.84</c:v>
                </c:pt>
                <c:pt idx="2568">
                  <c:v>16.809999999999999</c:v>
                </c:pt>
                <c:pt idx="2569">
                  <c:v>16.77</c:v>
                </c:pt>
                <c:pt idx="2570">
                  <c:v>16.760000000000002</c:v>
                </c:pt>
                <c:pt idx="2571">
                  <c:v>16.71</c:v>
                </c:pt>
                <c:pt idx="2572">
                  <c:v>16.239999999999991</c:v>
                </c:pt>
                <c:pt idx="2573">
                  <c:v>16.22</c:v>
                </c:pt>
                <c:pt idx="2574">
                  <c:v>16.170000000000005</c:v>
                </c:pt>
                <c:pt idx="2575">
                  <c:v>16.14</c:v>
                </c:pt>
                <c:pt idx="2576">
                  <c:v>16.14</c:v>
                </c:pt>
                <c:pt idx="2577">
                  <c:v>16.14</c:v>
                </c:pt>
                <c:pt idx="2578">
                  <c:v>15.57</c:v>
                </c:pt>
                <c:pt idx="2579">
                  <c:v>15.57</c:v>
                </c:pt>
                <c:pt idx="2580">
                  <c:v>15.57</c:v>
                </c:pt>
                <c:pt idx="2581">
                  <c:v>15.49</c:v>
                </c:pt>
                <c:pt idx="2582">
                  <c:v>15.48</c:v>
                </c:pt>
                <c:pt idx="2583">
                  <c:v>15.38</c:v>
                </c:pt>
                <c:pt idx="2584">
                  <c:v>15.34</c:v>
                </c:pt>
                <c:pt idx="2585">
                  <c:v>15.29</c:v>
                </c:pt>
                <c:pt idx="2586">
                  <c:v>15.29</c:v>
                </c:pt>
                <c:pt idx="2587">
                  <c:v>14.94</c:v>
                </c:pt>
                <c:pt idx="2588">
                  <c:v>14.860000000000003</c:v>
                </c:pt>
                <c:pt idx="2589">
                  <c:v>14.860000000000003</c:v>
                </c:pt>
                <c:pt idx="2590">
                  <c:v>14.83</c:v>
                </c:pt>
                <c:pt idx="2591">
                  <c:v>14.79</c:v>
                </c:pt>
                <c:pt idx="2592">
                  <c:v>14.74</c:v>
                </c:pt>
                <c:pt idx="2593">
                  <c:v>14.71</c:v>
                </c:pt>
                <c:pt idx="2594">
                  <c:v>14.7</c:v>
                </c:pt>
                <c:pt idx="2595">
                  <c:v>14.7</c:v>
                </c:pt>
                <c:pt idx="2596">
                  <c:v>14.21</c:v>
                </c:pt>
                <c:pt idx="2597">
                  <c:v>14.2</c:v>
                </c:pt>
                <c:pt idx="2598">
                  <c:v>14.18</c:v>
                </c:pt>
                <c:pt idx="2599">
                  <c:v>14.17</c:v>
                </c:pt>
                <c:pt idx="2600">
                  <c:v>14.11</c:v>
                </c:pt>
                <c:pt idx="2601">
                  <c:v>14.1</c:v>
                </c:pt>
                <c:pt idx="2602">
                  <c:v>14.07</c:v>
                </c:pt>
                <c:pt idx="2603">
                  <c:v>13.66</c:v>
                </c:pt>
                <c:pt idx="2604">
                  <c:v>13.59</c:v>
                </c:pt>
                <c:pt idx="2605">
                  <c:v>13.56</c:v>
                </c:pt>
                <c:pt idx="2606">
                  <c:v>13.55</c:v>
                </c:pt>
                <c:pt idx="2607">
                  <c:v>13.44</c:v>
                </c:pt>
                <c:pt idx="2608">
                  <c:v>13.44</c:v>
                </c:pt>
                <c:pt idx="2609">
                  <c:v>13.12</c:v>
                </c:pt>
                <c:pt idx="2610">
                  <c:v>13</c:v>
                </c:pt>
                <c:pt idx="2611">
                  <c:v>12.950000000000003</c:v>
                </c:pt>
                <c:pt idx="2612">
                  <c:v>12.89</c:v>
                </c:pt>
                <c:pt idx="2613">
                  <c:v>12.450000000000003</c:v>
                </c:pt>
                <c:pt idx="2614">
                  <c:v>11.850000000000003</c:v>
                </c:pt>
                <c:pt idx="2615">
                  <c:v>11.8</c:v>
                </c:pt>
                <c:pt idx="2616">
                  <c:v>11.53</c:v>
                </c:pt>
                <c:pt idx="2617">
                  <c:v>11.39</c:v>
                </c:pt>
                <c:pt idx="2618">
                  <c:v>11.25</c:v>
                </c:pt>
                <c:pt idx="2619">
                  <c:v>10.950000000000003</c:v>
                </c:pt>
                <c:pt idx="2620">
                  <c:v>10.950000000000003</c:v>
                </c:pt>
                <c:pt idx="2621">
                  <c:v>10.53</c:v>
                </c:pt>
                <c:pt idx="2622">
                  <c:v>10.02</c:v>
                </c:pt>
                <c:pt idx="2623">
                  <c:v>9.4600000000000026</c:v>
                </c:pt>
                <c:pt idx="2624">
                  <c:v>9.44</c:v>
                </c:pt>
                <c:pt idx="2625">
                  <c:v>9.3700000000000028</c:v>
                </c:pt>
                <c:pt idx="2626">
                  <c:v>7.3</c:v>
                </c:pt>
                <c:pt idx="2627">
                  <c:v>5.99</c:v>
                </c:pt>
                <c:pt idx="2628">
                  <c:v>4.05</c:v>
                </c:pt>
                <c:pt idx="2629">
                  <c:v>4.0199999999999996</c:v>
                </c:pt>
                <c:pt idx="2630">
                  <c:v>3.82</c:v>
                </c:pt>
                <c:pt idx="2631">
                  <c:v>3.64</c:v>
                </c:pt>
                <c:pt idx="2632">
                  <c:v>17.149999999999999</c:v>
                </c:pt>
                <c:pt idx="2633">
                  <c:v>12.44</c:v>
                </c:pt>
                <c:pt idx="2634">
                  <c:v>11.42</c:v>
                </c:pt>
                <c:pt idx="2635">
                  <c:v>10.97</c:v>
                </c:pt>
                <c:pt idx="2636">
                  <c:v>10.23</c:v>
                </c:pt>
                <c:pt idx="2637">
                  <c:v>17.54</c:v>
                </c:pt>
                <c:pt idx="2638">
                  <c:v>17.130000000000006</c:v>
                </c:pt>
                <c:pt idx="2639">
                  <c:v>17.100000000000001</c:v>
                </c:pt>
                <c:pt idx="2640">
                  <c:v>16.54</c:v>
                </c:pt>
                <c:pt idx="2641">
                  <c:v>14.34</c:v>
                </c:pt>
                <c:pt idx="2642">
                  <c:v>13.93</c:v>
                </c:pt>
                <c:pt idx="2643">
                  <c:v>13.91</c:v>
                </c:pt>
                <c:pt idx="2644">
                  <c:v>18.02</c:v>
                </c:pt>
                <c:pt idx="2645">
                  <c:v>17.829999999999991</c:v>
                </c:pt>
                <c:pt idx="2646">
                  <c:v>16.920000000000002</c:v>
                </c:pt>
                <c:pt idx="2647">
                  <c:v>13.78</c:v>
                </c:pt>
                <c:pt idx="2648">
                  <c:v>12.22</c:v>
                </c:pt>
                <c:pt idx="2649">
                  <c:v>12.16</c:v>
                </c:pt>
                <c:pt idx="2650">
                  <c:v>12.04</c:v>
                </c:pt>
                <c:pt idx="2651">
                  <c:v>11.88</c:v>
                </c:pt>
                <c:pt idx="2652">
                  <c:v>17.779999999999994</c:v>
                </c:pt>
                <c:pt idx="2653">
                  <c:v>15.83</c:v>
                </c:pt>
                <c:pt idx="2654">
                  <c:v>19.04</c:v>
                </c:pt>
                <c:pt idx="2655">
                  <c:v>18.43</c:v>
                </c:pt>
                <c:pt idx="2656">
                  <c:v>18.279999999999994</c:v>
                </c:pt>
                <c:pt idx="2657">
                  <c:v>18.279999999999994</c:v>
                </c:pt>
                <c:pt idx="2658">
                  <c:v>18.22</c:v>
                </c:pt>
                <c:pt idx="2659">
                  <c:v>18.2</c:v>
                </c:pt>
                <c:pt idx="2660">
                  <c:v>18.190000000000001</c:v>
                </c:pt>
                <c:pt idx="2661">
                  <c:v>18.170000000000005</c:v>
                </c:pt>
                <c:pt idx="2662">
                  <c:v>18.059999999999999</c:v>
                </c:pt>
                <c:pt idx="2663">
                  <c:v>17.779999999999994</c:v>
                </c:pt>
                <c:pt idx="2664">
                  <c:v>17.630000000000006</c:v>
                </c:pt>
                <c:pt idx="2665">
                  <c:v>17.630000000000006</c:v>
                </c:pt>
                <c:pt idx="2666">
                  <c:v>17.630000000000006</c:v>
                </c:pt>
                <c:pt idx="2667">
                  <c:v>17.579999999999991</c:v>
                </c:pt>
                <c:pt idx="2668">
                  <c:v>17.489999999999984</c:v>
                </c:pt>
                <c:pt idx="2669">
                  <c:v>17.439999999999994</c:v>
                </c:pt>
                <c:pt idx="2670">
                  <c:v>17.420000000000002</c:v>
                </c:pt>
                <c:pt idx="2671">
                  <c:v>17.3</c:v>
                </c:pt>
                <c:pt idx="2672">
                  <c:v>16.89</c:v>
                </c:pt>
                <c:pt idx="2673">
                  <c:v>16.8</c:v>
                </c:pt>
                <c:pt idx="2674">
                  <c:v>16.72</c:v>
                </c:pt>
                <c:pt idx="2675">
                  <c:v>16.68</c:v>
                </c:pt>
                <c:pt idx="2676">
                  <c:v>16.649999999999999</c:v>
                </c:pt>
                <c:pt idx="2677">
                  <c:v>16.649999999999999</c:v>
                </c:pt>
                <c:pt idx="2678">
                  <c:v>16.110000000000007</c:v>
                </c:pt>
                <c:pt idx="2679">
                  <c:v>16.09</c:v>
                </c:pt>
                <c:pt idx="2680">
                  <c:v>16.059999999999999</c:v>
                </c:pt>
                <c:pt idx="2681">
                  <c:v>16.05</c:v>
                </c:pt>
                <c:pt idx="2682">
                  <c:v>16.010000000000005</c:v>
                </c:pt>
                <c:pt idx="2683">
                  <c:v>16</c:v>
                </c:pt>
                <c:pt idx="2684">
                  <c:v>15.950000000000003</c:v>
                </c:pt>
                <c:pt idx="2685">
                  <c:v>15.7</c:v>
                </c:pt>
                <c:pt idx="2686">
                  <c:v>15.55</c:v>
                </c:pt>
                <c:pt idx="2687">
                  <c:v>15.49</c:v>
                </c:pt>
                <c:pt idx="2688">
                  <c:v>15.46</c:v>
                </c:pt>
                <c:pt idx="2689">
                  <c:v>15.29</c:v>
                </c:pt>
                <c:pt idx="2690">
                  <c:v>14.91</c:v>
                </c:pt>
                <c:pt idx="2691">
                  <c:v>14.91</c:v>
                </c:pt>
                <c:pt idx="2692">
                  <c:v>14.88</c:v>
                </c:pt>
                <c:pt idx="2693">
                  <c:v>14.850000000000003</c:v>
                </c:pt>
                <c:pt idx="2694">
                  <c:v>14.82</c:v>
                </c:pt>
                <c:pt idx="2695">
                  <c:v>14.81</c:v>
                </c:pt>
                <c:pt idx="2696">
                  <c:v>14.67</c:v>
                </c:pt>
                <c:pt idx="2697">
                  <c:v>14.33</c:v>
                </c:pt>
                <c:pt idx="2698">
                  <c:v>14.29</c:v>
                </c:pt>
                <c:pt idx="2699">
                  <c:v>14.23</c:v>
                </c:pt>
                <c:pt idx="2700">
                  <c:v>14.13</c:v>
                </c:pt>
                <c:pt idx="2701">
                  <c:v>14.12</c:v>
                </c:pt>
                <c:pt idx="2702">
                  <c:v>13.75</c:v>
                </c:pt>
                <c:pt idx="2703">
                  <c:v>13.58</c:v>
                </c:pt>
                <c:pt idx="2704">
                  <c:v>13.5</c:v>
                </c:pt>
                <c:pt idx="2705">
                  <c:v>13.47</c:v>
                </c:pt>
                <c:pt idx="2706">
                  <c:v>13.43</c:v>
                </c:pt>
                <c:pt idx="2707">
                  <c:v>13.22</c:v>
                </c:pt>
                <c:pt idx="2708">
                  <c:v>12.870000000000003</c:v>
                </c:pt>
                <c:pt idx="2709">
                  <c:v>12.77</c:v>
                </c:pt>
                <c:pt idx="2710">
                  <c:v>12.25</c:v>
                </c:pt>
                <c:pt idx="2711">
                  <c:v>11.860000000000003</c:v>
                </c:pt>
                <c:pt idx="2712">
                  <c:v>11.84</c:v>
                </c:pt>
                <c:pt idx="2713">
                  <c:v>11.78</c:v>
                </c:pt>
                <c:pt idx="2714">
                  <c:v>11.51</c:v>
                </c:pt>
                <c:pt idx="2715">
                  <c:v>11.29</c:v>
                </c:pt>
                <c:pt idx="2716">
                  <c:v>11.22</c:v>
                </c:pt>
                <c:pt idx="2717">
                  <c:v>11.2</c:v>
                </c:pt>
                <c:pt idx="2718">
                  <c:v>11.2</c:v>
                </c:pt>
                <c:pt idx="2719">
                  <c:v>11.2</c:v>
                </c:pt>
                <c:pt idx="2720">
                  <c:v>11.17</c:v>
                </c:pt>
                <c:pt idx="2721">
                  <c:v>11.17</c:v>
                </c:pt>
                <c:pt idx="2722">
                  <c:v>10.92</c:v>
                </c:pt>
                <c:pt idx="2723">
                  <c:v>10.82</c:v>
                </c:pt>
                <c:pt idx="2724">
                  <c:v>10.82</c:v>
                </c:pt>
                <c:pt idx="2725">
                  <c:v>10.81</c:v>
                </c:pt>
                <c:pt idx="2726">
                  <c:v>10.78</c:v>
                </c:pt>
                <c:pt idx="2727">
                  <c:v>10.51</c:v>
                </c:pt>
                <c:pt idx="2728">
                  <c:v>10.48</c:v>
                </c:pt>
                <c:pt idx="2729">
                  <c:v>10.44</c:v>
                </c:pt>
                <c:pt idx="2730">
                  <c:v>9.48</c:v>
                </c:pt>
                <c:pt idx="2731">
                  <c:v>9.34</c:v>
                </c:pt>
                <c:pt idx="2732">
                  <c:v>9.32</c:v>
                </c:pt>
                <c:pt idx="2733">
                  <c:v>9.06</c:v>
                </c:pt>
                <c:pt idx="2734">
                  <c:v>9.06</c:v>
                </c:pt>
                <c:pt idx="2735">
                  <c:v>9.0500000000000007</c:v>
                </c:pt>
                <c:pt idx="2736">
                  <c:v>8.99</c:v>
                </c:pt>
                <c:pt idx="2737">
                  <c:v>8.11</c:v>
                </c:pt>
                <c:pt idx="2738">
                  <c:v>7.6199999999999983</c:v>
                </c:pt>
                <c:pt idx="2739">
                  <c:v>6.9700000000000015</c:v>
                </c:pt>
                <c:pt idx="2740">
                  <c:v>5.96</c:v>
                </c:pt>
                <c:pt idx="2741">
                  <c:v>5.74</c:v>
                </c:pt>
                <c:pt idx="2742">
                  <c:v>17.86</c:v>
                </c:pt>
                <c:pt idx="2743">
                  <c:v>13.48</c:v>
                </c:pt>
                <c:pt idx="2744">
                  <c:v>17.510000000000005</c:v>
                </c:pt>
                <c:pt idx="2745">
                  <c:v>17.279999999999994</c:v>
                </c:pt>
                <c:pt idx="2746">
                  <c:v>16.100000000000001</c:v>
                </c:pt>
                <c:pt idx="2747">
                  <c:v>12.1</c:v>
                </c:pt>
                <c:pt idx="2748">
                  <c:v>11.25</c:v>
                </c:pt>
                <c:pt idx="2749">
                  <c:v>10.71</c:v>
                </c:pt>
                <c:pt idx="2750">
                  <c:v>10.32</c:v>
                </c:pt>
                <c:pt idx="2751">
                  <c:v>18.110000000000007</c:v>
                </c:pt>
                <c:pt idx="2752">
                  <c:v>18.09</c:v>
                </c:pt>
                <c:pt idx="2753">
                  <c:v>17.459999999999994</c:v>
                </c:pt>
                <c:pt idx="2754">
                  <c:v>17.34</c:v>
                </c:pt>
                <c:pt idx="2755">
                  <c:v>17.27</c:v>
                </c:pt>
                <c:pt idx="2756">
                  <c:v>17.25</c:v>
                </c:pt>
                <c:pt idx="2757">
                  <c:v>17.23</c:v>
                </c:pt>
                <c:pt idx="2758">
                  <c:v>17.2</c:v>
                </c:pt>
                <c:pt idx="2759">
                  <c:v>17.14</c:v>
                </c:pt>
                <c:pt idx="2760">
                  <c:v>16.899999999999999</c:v>
                </c:pt>
                <c:pt idx="2761">
                  <c:v>16.88</c:v>
                </c:pt>
                <c:pt idx="2762">
                  <c:v>16.690000000000001</c:v>
                </c:pt>
                <c:pt idx="2763">
                  <c:v>16.690000000000001</c:v>
                </c:pt>
                <c:pt idx="2764">
                  <c:v>16.59</c:v>
                </c:pt>
                <c:pt idx="2765">
                  <c:v>16.59</c:v>
                </c:pt>
                <c:pt idx="2766">
                  <c:v>16.52</c:v>
                </c:pt>
                <c:pt idx="2767">
                  <c:v>16.130000000000006</c:v>
                </c:pt>
                <c:pt idx="2768">
                  <c:v>15.950000000000003</c:v>
                </c:pt>
                <c:pt idx="2769">
                  <c:v>15.94</c:v>
                </c:pt>
                <c:pt idx="2770">
                  <c:v>15.94</c:v>
                </c:pt>
                <c:pt idx="2771">
                  <c:v>15.870000000000003</c:v>
                </c:pt>
                <c:pt idx="2772">
                  <c:v>15.860000000000003</c:v>
                </c:pt>
                <c:pt idx="2773">
                  <c:v>15.860000000000003</c:v>
                </c:pt>
                <c:pt idx="2774">
                  <c:v>15.860000000000003</c:v>
                </c:pt>
                <c:pt idx="2775">
                  <c:v>15.53</c:v>
                </c:pt>
                <c:pt idx="2776">
                  <c:v>15.34</c:v>
                </c:pt>
                <c:pt idx="2777">
                  <c:v>15.34</c:v>
                </c:pt>
                <c:pt idx="2778">
                  <c:v>15.31</c:v>
                </c:pt>
                <c:pt idx="2779">
                  <c:v>15.27</c:v>
                </c:pt>
                <c:pt idx="2780">
                  <c:v>15.2</c:v>
                </c:pt>
                <c:pt idx="2781">
                  <c:v>15.16</c:v>
                </c:pt>
                <c:pt idx="2782">
                  <c:v>14.72</c:v>
                </c:pt>
                <c:pt idx="2783">
                  <c:v>14.72</c:v>
                </c:pt>
                <c:pt idx="2784">
                  <c:v>14.71</c:v>
                </c:pt>
                <c:pt idx="2785">
                  <c:v>14.59</c:v>
                </c:pt>
                <c:pt idx="2786">
                  <c:v>14.53</c:v>
                </c:pt>
                <c:pt idx="2787">
                  <c:v>14.16</c:v>
                </c:pt>
                <c:pt idx="2788">
                  <c:v>14.16</c:v>
                </c:pt>
                <c:pt idx="2789">
                  <c:v>14.16</c:v>
                </c:pt>
                <c:pt idx="2790">
                  <c:v>14.16</c:v>
                </c:pt>
                <c:pt idx="2791">
                  <c:v>14.14</c:v>
                </c:pt>
                <c:pt idx="2792">
                  <c:v>14.14</c:v>
                </c:pt>
                <c:pt idx="2793">
                  <c:v>14.14</c:v>
                </c:pt>
                <c:pt idx="2794">
                  <c:v>14.09</c:v>
                </c:pt>
                <c:pt idx="2795">
                  <c:v>14.05</c:v>
                </c:pt>
                <c:pt idx="2796">
                  <c:v>14.03</c:v>
                </c:pt>
                <c:pt idx="2797">
                  <c:v>14</c:v>
                </c:pt>
                <c:pt idx="2798">
                  <c:v>14</c:v>
                </c:pt>
                <c:pt idx="2799">
                  <c:v>14</c:v>
                </c:pt>
                <c:pt idx="2800">
                  <c:v>13.72</c:v>
                </c:pt>
                <c:pt idx="2801">
                  <c:v>13.6</c:v>
                </c:pt>
                <c:pt idx="2802">
                  <c:v>13.43</c:v>
                </c:pt>
                <c:pt idx="2803">
                  <c:v>13.42</c:v>
                </c:pt>
                <c:pt idx="2804">
                  <c:v>13.4</c:v>
                </c:pt>
                <c:pt idx="2805">
                  <c:v>13.12</c:v>
                </c:pt>
                <c:pt idx="2806">
                  <c:v>12.65</c:v>
                </c:pt>
                <c:pt idx="2807">
                  <c:v>12.51</c:v>
                </c:pt>
                <c:pt idx="2808">
                  <c:v>12.51</c:v>
                </c:pt>
                <c:pt idx="2809">
                  <c:v>11.91</c:v>
                </c:pt>
                <c:pt idx="2810">
                  <c:v>11.91</c:v>
                </c:pt>
                <c:pt idx="2811">
                  <c:v>11.73</c:v>
                </c:pt>
                <c:pt idx="2812">
                  <c:v>11.7</c:v>
                </c:pt>
                <c:pt idx="2813">
                  <c:v>11.49</c:v>
                </c:pt>
                <c:pt idx="2814">
                  <c:v>11.34</c:v>
                </c:pt>
                <c:pt idx="2815">
                  <c:v>11.23</c:v>
                </c:pt>
                <c:pt idx="2816">
                  <c:v>11.21</c:v>
                </c:pt>
                <c:pt idx="2817">
                  <c:v>10.9</c:v>
                </c:pt>
                <c:pt idx="2818">
                  <c:v>10.81</c:v>
                </c:pt>
                <c:pt idx="2819">
                  <c:v>10.69</c:v>
                </c:pt>
                <c:pt idx="2820">
                  <c:v>10.67</c:v>
                </c:pt>
                <c:pt idx="2821">
                  <c:v>10.66</c:v>
                </c:pt>
                <c:pt idx="2822">
                  <c:v>10.64</c:v>
                </c:pt>
                <c:pt idx="2823">
                  <c:v>10.220000000000001</c:v>
                </c:pt>
                <c:pt idx="2824">
                  <c:v>9.7900000000000009</c:v>
                </c:pt>
                <c:pt idx="2825">
                  <c:v>9.69</c:v>
                </c:pt>
                <c:pt idx="2826">
                  <c:v>9.26</c:v>
                </c:pt>
                <c:pt idx="2827">
                  <c:v>8.9</c:v>
                </c:pt>
                <c:pt idx="2828">
                  <c:v>8.07</c:v>
                </c:pt>
                <c:pt idx="2829">
                  <c:v>7</c:v>
                </c:pt>
                <c:pt idx="2830">
                  <c:v>6.42</c:v>
                </c:pt>
                <c:pt idx="2831">
                  <c:v>6.4</c:v>
                </c:pt>
                <c:pt idx="2832">
                  <c:v>6.22</c:v>
                </c:pt>
                <c:pt idx="2833">
                  <c:v>6.2</c:v>
                </c:pt>
                <c:pt idx="2834">
                  <c:v>5.84</c:v>
                </c:pt>
                <c:pt idx="2835">
                  <c:v>5.84</c:v>
                </c:pt>
                <c:pt idx="2836">
                  <c:v>5.84</c:v>
                </c:pt>
                <c:pt idx="2837">
                  <c:v>5.81</c:v>
                </c:pt>
                <c:pt idx="2838">
                  <c:v>4.07</c:v>
                </c:pt>
                <c:pt idx="2839">
                  <c:v>4.04</c:v>
                </c:pt>
                <c:pt idx="2840">
                  <c:v>3.7</c:v>
                </c:pt>
                <c:pt idx="2841">
                  <c:v>16.68</c:v>
                </c:pt>
                <c:pt idx="2842">
                  <c:v>11.42</c:v>
                </c:pt>
                <c:pt idx="2843">
                  <c:v>9.0500000000000007</c:v>
                </c:pt>
                <c:pt idx="2844">
                  <c:v>16.57</c:v>
                </c:pt>
                <c:pt idx="2845">
                  <c:v>15.370000000000003</c:v>
                </c:pt>
                <c:pt idx="2846">
                  <c:v>15.29</c:v>
                </c:pt>
                <c:pt idx="2847">
                  <c:v>14.89</c:v>
                </c:pt>
                <c:pt idx="2848">
                  <c:v>13.44</c:v>
                </c:pt>
                <c:pt idx="2849">
                  <c:v>11.79</c:v>
                </c:pt>
                <c:pt idx="2850">
                  <c:v>11.62</c:v>
                </c:pt>
                <c:pt idx="2851">
                  <c:v>10.93</c:v>
                </c:pt>
                <c:pt idx="2852">
                  <c:v>10.26</c:v>
                </c:pt>
                <c:pt idx="2853">
                  <c:v>14.26</c:v>
                </c:pt>
                <c:pt idx="2854">
                  <c:v>13.82</c:v>
                </c:pt>
                <c:pt idx="2855">
                  <c:v>9.33</c:v>
                </c:pt>
                <c:pt idx="2856">
                  <c:v>17.53</c:v>
                </c:pt>
                <c:pt idx="2857">
                  <c:v>17.510000000000005</c:v>
                </c:pt>
                <c:pt idx="2858">
                  <c:v>17.32</c:v>
                </c:pt>
                <c:pt idx="2859">
                  <c:v>16.77</c:v>
                </c:pt>
                <c:pt idx="2860">
                  <c:v>16.559999999999999</c:v>
                </c:pt>
                <c:pt idx="2861">
                  <c:v>16.559999999999999</c:v>
                </c:pt>
                <c:pt idx="2862">
                  <c:v>16.559999999999999</c:v>
                </c:pt>
                <c:pt idx="2863">
                  <c:v>16.53</c:v>
                </c:pt>
                <c:pt idx="2864">
                  <c:v>16.04</c:v>
                </c:pt>
                <c:pt idx="2865">
                  <c:v>16</c:v>
                </c:pt>
                <c:pt idx="2866">
                  <c:v>15.96</c:v>
                </c:pt>
                <c:pt idx="2867">
                  <c:v>15.950000000000003</c:v>
                </c:pt>
                <c:pt idx="2868">
                  <c:v>15.950000000000003</c:v>
                </c:pt>
                <c:pt idx="2869">
                  <c:v>15.93</c:v>
                </c:pt>
                <c:pt idx="2870">
                  <c:v>15.91</c:v>
                </c:pt>
                <c:pt idx="2871">
                  <c:v>15.9</c:v>
                </c:pt>
                <c:pt idx="2872">
                  <c:v>15.76</c:v>
                </c:pt>
                <c:pt idx="2873">
                  <c:v>15.26</c:v>
                </c:pt>
                <c:pt idx="2874">
                  <c:v>15.12</c:v>
                </c:pt>
                <c:pt idx="2875">
                  <c:v>15.1</c:v>
                </c:pt>
                <c:pt idx="2876">
                  <c:v>15.04</c:v>
                </c:pt>
                <c:pt idx="2877">
                  <c:v>14.61</c:v>
                </c:pt>
                <c:pt idx="2878">
                  <c:v>14.14</c:v>
                </c:pt>
                <c:pt idx="2879">
                  <c:v>13.97</c:v>
                </c:pt>
                <c:pt idx="2880">
                  <c:v>13.950000000000003</c:v>
                </c:pt>
                <c:pt idx="2881">
                  <c:v>13.38</c:v>
                </c:pt>
                <c:pt idx="2882">
                  <c:v>12.55</c:v>
                </c:pt>
                <c:pt idx="2883">
                  <c:v>12.55</c:v>
                </c:pt>
                <c:pt idx="2884">
                  <c:v>12.360000000000003</c:v>
                </c:pt>
                <c:pt idx="2885">
                  <c:v>12.26</c:v>
                </c:pt>
                <c:pt idx="2886">
                  <c:v>11.74</c:v>
                </c:pt>
                <c:pt idx="2887">
                  <c:v>11.26</c:v>
                </c:pt>
                <c:pt idx="2888">
                  <c:v>11.22</c:v>
                </c:pt>
                <c:pt idx="2889">
                  <c:v>11.21</c:v>
                </c:pt>
                <c:pt idx="2890">
                  <c:v>11.21</c:v>
                </c:pt>
                <c:pt idx="2891">
                  <c:v>11.21</c:v>
                </c:pt>
                <c:pt idx="2892">
                  <c:v>11.2</c:v>
                </c:pt>
                <c:pt idx="2893">
                  <c:v>11.1</c:v>
                </c:pt>
                <c:pt idx="2894">
                  <c:v>10.870000000000003</c:v>
                </c:pt>
                <c:pt idx="2895">
                  <c:v>10.860000000000003</c:v>
                </c:pt>
                <c:pt idx="2896">
                  <c:v>10.33</c:v>
                </c:pt>
                <c:pt idx="2897">
                  <c:v>9.360000000000003</c:v>
                </c:pt>
                <c:pt idx="2898">
                  <c:v>9.33</c:v>
                </c:pt>
                <c:pt idx="2899">
                  <c:v>9</c:v>
                </c:pt>
                <c:pt idx="2900">
                  <c:v>8.9600000000000026</c:v>
                </c:pt>
                <c:pt idx="2901">
                  <c:v>8.5300000000000011</c:v>
                </c:pt>
                <c:pt idx="2902">
                  <c:v>8.4700000000000006</c:v>
                </c:pt>
                <c:pt idx="2903">
                  <c:v>8.11</c:v>
                </c:pt>
                <c:pt idx="2904">
                  <c:v>7.45</c:v>
                </c:pt>
                <c:pt idx="2905">
                  <c:v>7.05</c:v>
                </c:pt>
                <c:pt idx="2906">
                  <c:v>6.9</c:v>
                </c:pt>
                <c:pt idx="2907">
                  <c:v>6.9</c:v>
                </c:pt>
                <c:pt idx="2908">
                  <c:v>6.68</c:v>
                </c:pt>
                <c:pt idx="2909">
                  <c:v>6.52</c:v>
                </c:pt>
                <c:pt idx="2910">
                  <c:v>4.8499999999999996</c:v>
                </c:pt>
                <c:pt idx="2911">
                  <c:v>4.08</c:v>
                </c:pt>
                <c:pt idx="2912">
                  <c:v>3.7</c:v>
                </c:pt>
                <c:pt idx="2913">
                  <c:v>3.69</c:v>
                </c:pt>
                <c:pt idx="2914">
                  <c:v>16.559999999999999</c:v>
                </c:pt>
                <c:pt idx="2915">
                  <c:v>11.06</c:v>
                </c:pt>
                <c:pt idx="2916">
                  <c:v>13.28</c:v>
                </c:pt>
                <c:pt idx="2917">
                  <c:v>12.58</c:v>
                </c:pt>
                <c:pt idx="2918">
                  <c:v>11.32</c:v>
                </c:pt>
                <c:pt idx="2919">
                  <c:v>9.620000000000001</c:v>
                </c:pt>
                <c:pt idx="2920">
                  <c:v>15.82</c:v>
                </c:pt>
                <c:pt idx="2921">
                  <c:v>14.07</c:v>
                </c:pt>
                <c:pt idx="2922">
                  <c:v>13.42</c:v>
                </c:pt>
                <c:pt idx="2923">
                  <c:v>12.77</c:v>
                </c:pt>
                <c:pt idx="2924">
                  <c:v>10.98</c:v>
                </c:pt>
                <c:pt idx="2925">
                  <c:v>10.030000000000001</c:v>
                </c:pt>
                <c:pt idx="2926">
                  <c:v>11.67</c:v>
                </c:pt>
                <c:pt idx="2927">
                  <c:v>15.83</c:v>
                </c:pt>
                <c:pt idx="2928">
                  <c:v>15.67</c:v>
                </c:pt>
                <c:pt idx="2929">
                  <c:v>15.67</c:v>
                </c:pt>
                <c:pt idx="2930">
                  <c:v>15.67</c:v>
                </c:pt>
                <c:pt idx="2931">
                  <c:v>15.67</c:v>
                </c:pt>
                <c:pt idx="2932">
                  <c:v>15.01</c:v>
                </c:pt>
                <c:pt idx="2933">
                  <c:v>14.29</c:v>
                </c:pt>
                <c:pt idx="2934">
                  <c:v>14.29</c:v>
                </c:pt>
                <c:pt idx="2935">
                  <c:v>13.94</c:v>
                </c:pt>
                <c:pt idx="2936">
                  <c:v>13.76</c:v>
                </c:pt>
                <c:pt idx="2937">
                  <c:v>13.21</c:v>
                </c:pt>
                <c:pt idx="2938">
                  <c:v>13.15</c:v>
                </c:pt>
                <c:pt idx="2939">
                  <c:v>13.14</c:v>
                </c:pt>
                <c:pt idx="2940">
                  <c:v>13.06</c:v>
                </c:pt>
                <c:pt idx="2941">
                  <c:v>12.47</c:v>
                </c:pt>
                <c:pt idx="2942">
                  <c:v>12.450000000000003</c:v>
                </c:pt>
                <c:pt idx="2943">
                  <c:v>12.450000000000003</c:v>
                </c:pt>
                <c:pt idx="2944">
                  <c:v>12.450000000000003</c:v>
                </c:pt>
                <c:pt idx="2945">
                  <c:v>12.450000000000003</c:v>
                </c:pt>
                <c:pt idx="2946">
                  <c:v>12.450000000000003</c:v>
                </c:pt>
                <c:pt idx="2947">
                  <c:v>12.450000000000003</c:v>
                </c:pt>
                <c:pt idx="2948">
                  <c:v>12.43</c:v>
                </c:pt>
                <c:pt idx="2949">
                  <c:v>12.03</c:v>
                </c:pt>
                <c:pt idx="2950">
                  <c:v>11.99</c:v>
                </c:pt>
                <c:pt idx="2951">
                  <c:v>11.98</c:v>
                </c:pt>
                <c:pt idx="2952">
                  <c:v>11.92</c:v>
                </c:pt>
                <c:pt idx="2953">
                  <c:v>11.56</c:v>
                </c:pt>
                <c:pt idx="2954">
                  <c:v>11.46</c:v>
                </c:pt>
                <c:pt idx="2955">
                  <c:v>11.23</c:v>
                </c:pt>
                <c:pt idx="2956">
                  <c:v>11.12</c:v>
                </c:pt>
                <c:pt idx="2957">
                  <c:v>11.05</c:v>
                </c:pt>
                <c:pt idx="2958">
                  <c:v>10.59</c:v>
                </c:pt>
                <c:pt idx="2959">
                  <c:v>10.120000000000001</c:v>
                </c:pt>
                <c:pt idx="2960">
                  <c:v>9.66</c:v>
                </c:pt>
                <c:pt idx="2961">
                  <c:v>9.64</c:v>
                </c:pt>
                <c:pt idx="2962">
                  <c:v>9.1</c:v>
                </c:pt>
                <c:pt idx="2963">
                  <c:v>8.7100000000000009</c:v>
                </c:pt>
                <c:pt idx="2964">
                  <c:v>8.09</c:v>
                </c:pt>
                <c:pt idx="2965">
                  <c:v>7.81</c:v>
                </c:pt>
                <c:pt idx="2966">
                  <c:v>7.74</c:v>
                </c:pt>
                <c:pt idx="2967">
                  <c:v>6.72</c:v>
                </c:pt>
                <c:pt idx="2968">
                  <c:v>6.71</c:v>
                </c:pt>
                <c:pt idx="2969">
                  <c:v>6.6899999999999995</c:v>
                </c:pt>
                <c:pt idx="2970">
                  <c:v>6.1899999999999995</c:v>
                </c:pt>
                <c:pt idx="2971">
                  <c:v>6.1599999999999984</c:v>
                </c:pt>
                <c:pt idx="2972">
                  <c:v>6.09</c:v>
                </c:pt>
                <c:pt idx="2973">
                  <c:v>5.74</c:v>
                </c:pt>
                <c:pt idx="2974">
                  <c:v>5.63</c:v>
                </c:pt>
                <c:pt idx="2975">
                  <c:v>4.78</c:v>
                </c:pt>
                <c:pt idx="2976">
                  <c:v>4.5999999999999996</c:v>
                </c:pt>
                <c:pt idx="2977">
                  <c:v>3.71</c:v>
                </c:pt>
                <c:pt idx="2978">
                  <c:v>14.89</c:v>
                </c:pt>
                <c:pt idx="2979">
                  <c:v>14.83</c:v>
                </c:pt>
                <c:pt idx="2980">
                  <c:v>8.77</c:v>
                </c:pt>
                <c:pt idx="2981">
                  <c:v>7.9700000000000015</c:v>
                </c:pt>
                <c:pt idx="2982">
                  <c:v>9.2000000000000011</c:v>
                </c:pt>
                <c:pt idx="2983">
                  <c:v>13.43</c:v>
                </c:pt>
                <c:pt idx="2984">
                  <c:v>12.39</c:v>
                </c:pt>
                <c:pt idx="2985">
                  <c:v>11.27</c:v>
                </c:pt>
                <c:pt idx="2986">
                  <c:v>10.57</c:v>
                </c:pt>
                <c:pt idx="2987">
                  <c:v>8.43</c:v>
                </c:pt>
                <c:pt idx="2988">
                  <c:v>11.64</c:v>
                </c:pt>
                <c:pt idx="2989">
                  <c:v>15</c:v>
                </c:pt>
                <c:pt idx="2990">
                  <c:v>14.94</c:v>
                </c:pt>
                <c:pt idx="2991">
                  <c:v>14.88</c:v>
                </c:pt>
                <c:pt idx="2992">
                  <c:v>14.22</c:v>
                </c:pt>
                <c:pt idx="2993">
                  <c:v>13.6</c:v>
                </c:pt>
                <c:pt idx="2994">
                  <c:v>13.57</c:v>
                </c:pt>
                <c:pt idx="2995">
                  <c:v>13.57</c:v>
                </c:pt>
                <c:pt idx="2996">
                  <c:v>13.21</c:v>
                </c:pt>
                <c:pt idx="2997">
                  <c:v>13.17</c:v>
                </c:pt>
                <c:pt idx="2998">
                  <c:v>13.09</c:v>
                </c:pt>
                <c:pt idx="2999">
                  <c:v>13.08</c:v>
                </c:pt>
                <c:pt idx="3000">
                  <c:v>13.07</c:v>
                </c:pt>
                <c:pt idx="3001">
                  <c:v>12.9</c:v>
                </c:pt>
                <c:pt idx="3002">
                  <c:v>11.83</c:v>
                </c:pt>
                <c:pt idx="3003">
                  <c:v>11.81</c:v>
                </c:pt>
                <c:pt idx="3004">
                  <c:v>11.81</c:v>
                </c:pt>
                <c:pt idx="3005">
                  <c:v>11.5</c:v>
                </c:pt>
                <c:pt idx="3006">
                  <c:v>11.41</c:v>
                </c:pt>
                <c:pt idx="3007">
                  <c:v>11.34</c:v>
                </c:pt>
                <c:pt idx="3008">
                  <c:v>10.99</c:v>
                </c:pt>
                <c:pt idx="3009">
                  <c:v>10.82</c:v>
                </c:pt>
                <c:pt idx="3010">
                  <c:v>10.39</c:v>
                </c:pt>
                <c:pt idx="3011">
                  <c:v>10.32</c:v>
                </c:pt>
                <c:pt idx="3012">
                  <c:v>10.32</c:v>
                </c:pt>
                <c:pt idx="3013">
                  <c:v>10.16</c:v>
                </c:pt>
                <c:pt idx="3014">
                  <c:v>9.59</c:v>
                </c:pt>
                <c:pt idx="3015">
                  <c:v>9.49</c:v>
                </c:pt>
                <c:pt idx="3016">
                  <c:v>9.49</c:v>
                </c:pt>
                <c:pt idx="3017">
                  <c:v>9.14</c:v>
                </c:pt>
                <c:pt idx="3018">
                  <c:v>9.120000000000001</c:v>
                </c:pt>
                <c:pt idx="3019">
                  <c:v>8.67</c:v>
                </c:pt>
                <c:pt idx="3020">
                  <c:v>8.620000000000001</c:v>
                </c:pt>
                <c:pt idx="3021">
                  <c:v>7.68</c:v>
                </c:pt>
                <c:pt idx="3022">
                  <c:v>7.38</c:v>
                </c:pt>
                <c:pt idx="3023">
                  <c:v>7.33</c:v>
                </c:pt>
                <c:pt idx="3024">
                  <c:v>7.13</c:v>
                </c:pt>
                <c:pt idx="3025">
                  <c:v>7.07</c:v>
                </c:pt>
                <c:pt idx="3026">
                  <c:v>7.04</c:v>
                </c:pt>
                <c:pt idx="3027">
                  <c:v>6.87</c:v>
                </c:pt>
                <c:pt idx="3028">
                  <c:v>6.73</c:v>
                </c:pt>
                <c:pt idx="3029">
                  <c:v>6.71</c:v>
                </c:pt>
                <c:pt idx="3030">
                  <c:v>6.71</c:v>
                </c:pt>
                <c:pt idx="3031">
                  <c:v>6.54</c:v>
                </c:pt>
                <c:pt idx="3032">
                  <c:v>6.34</c:v>
                </c:pt>
                <c:pt idx="3033">
                  <c:v>4.67</c:v>
                </c:pt>
                <c:pt idx="3034">
                  <c:v>4.5</c:v>
                </c:pt>
                <c:pt idx="3035">
                  <c:v>4.34</c:v>
                </c:pt>
                <c:pt idx="3036">
                  <c:v>4.33</c:v>
                </c:pt>
                <c:pt idx="3037">
                  <c:v>4.17</c:v>
                </c:pt>
                <c:pt idx="3038">
                  <c:v>12.54</c:v>
                </c:pt>
                <c:pt idx="3039">
                  <c:v>11.28</c:v>
                </c:pt>
                <c:pt idx="3040">
                  <c:v>11.26</c:v>
                </c:pt>
                <c:pt idx="3041">
                  <c:v>10.43</c:v>
                </c:pt>
                <c:pt idx="3042">
                  <c:v>9.58</c:v>
                </c:pt>
                <c:pt idx="3043">
                  <c:v>8.19</c:v>
                </c:pt>
                <c:pt idx="3044">
                  <c:v>12.89</c:v>
                </c:pt>
                <c:pt idx="3045">
                  <c:v>13.88</c:v>
                </c:pt>
                <c:pt idx="3046">
                  <c:v>13.83</c:v>
                </c:pt>
                <c:pt idx="3047">
                  <c:v>12.12</c:v>
                </c:pt>
                <c:pt idx="3048">
                  <c:v>9.5</c:v>
                </c:pt>
                <c:pt idx="3049">
                  <c:v>8.8000000000000007</c:v>
                </c:pt>
                <c:pt idx="3050">
                  <c:v>8.3700000000000028</c:v>
                </c:pt>
                <c:pt idx="3051">
                  <c:v>14.76</c:v>
                </c:pt>
                <c:pt idx="3052">
                  <c:v>14.1</c:v>
                </c:pt>
                <c:pt idx="3053">
                  <c:v>13.63</c:v>
                </c:pt>
                <c:pt idx="3054">
                  <c:v>13.63</c:v>
                </c:pt>
                <c:pt idx="3055">
                  <c:v>13.01</c:v>
                </c:pt>
                <c:pt idx="3056">
                  <c:v>12.43</c:v>
                </c:pt>
                <c:pt idx="3057">
                  <c:v>11.99</c:v>
                </c:pt>
                <c:pt idx="3058">
                  <c:v>11.98</c:v>
                </c:pt>
                <c:pt idx="3059">
                  <c:v>11.88</c:v>
                </c:pt>
                <c:pt idx="3060">
                  <c:v>11.860000000000003</c:v>
                </c:pt>
                <c:pt idx="3061">
                  <c:v>11.860000000000003</c:v>
                </c:pt>
                <c:pt idx="3062">
                  <c:v>11.39</c:v>
                </c:pt>
                <c:pt idx="3063">
                  <c:v>11.370000000000003</c:v>
                </c:pt>
                <c:pt idx="3064">
                  <c:v>10.92</c:v>
                </c:pt>
                <c:pt idx="3065">
                  <c:v>10.89</c:v>
                </c:pt>
                <c:pt idx="3066">
                  <c:v>10.47</c:v>
                </c:pt>
                <c:pt idx="3067">
                  <c:v>10.39</c:v>
                </c:pt>
                <c:pt idx="3068">
                  <c:v>10.350000000000003</c:v>
                </c:pt>
                <c:pt idx="3069">
                  <c:v>9.99</c:v>
                </c:pt>
                <c:pt idx="3070">
                  <c:v>9.4</c:v>
                </c:pt>
                <c:pt idx="3071">
                  <c:v>9.19</c:v>
                </c:pt>
                <c:pt idx="3072">
                  <c:v>9.0500000000000007</c:v>
                </c:pt>
                <c:pt idx="3073">
                  <c:v>9.0500000000000007</c:v>
                </c:pt>
                <c:pt idx="3074">
                  <c:v>7.91</c:v>
                </c:pt>
                <c:pt idx="3075">
                  <c:v>6.33</c:v>
                </c:pt>
                <c:pt idx="3076">
                  <c:v>6.02</c:v>
                </c:pt>
                <c:pt idx="3077">
                  <c:v>5.37</c:v>
                </c:pt>
                <c:pt idx="3078">
                  <c:v>5.31</c:v>
                </c:pt>
                <c:pt idx="3079">
                  <c:v>5.3</c:v>
                </c:pt>
                <c:pt idx="3080">
                  <c:v>5</c:v>
                </c:pt>
                <c:pt idx="3081">
                  <c:v>5</c:v>
                </c:pt>
                <c:pt idx="3082">
                  <c:v>4.83</c:v>
                </c:pt>
                <c:pt idx="3083">
                  <c:v>4.83</c:v>
                </c:pt>
                <c:pt idx="3084">
                  <c:v>4.68</c:v>
                </c:pt>
                <c:pt idx="3085">
                  <c:v>4.67</c:v>
                </c:pt>
                <c:pt idx="3086">
                  <c:v>4.67</c:v>
                </c:pt>
                <c:pt idx="3087">
                  <c:v>4.67</c:v>
                </c:pt>
                <c:pt idx="3088">
                  <c:v>4.63</c:v>
                </c:pt>
                <c:pt idx="3089">
                  <c:v>4.5199999999999996</c:v>
                </c:pt>
                <c:pt idx="3090">
                  <c:v>4.4700000000000015</c:v>
                </c:pt>
                <c:pt idx="3091">
                  <c:v>4.1599999999999984</c:v>
                </c:pt>
                <c:pt idx="3092">
                  <c:v>14.53</c:v>
                </c:pt>
                <c:pt idx="3093">
                  <c:v>12.24</c:v>
                </c:pt>
                <c:pt idx="3094">
                  <c:v>10.54</c:v>
                </c:pt>
                <c:pt idx="3095">
                  <c:v>8.18</c:v>
                </c:pt>
                <c:pt idx="3096">
                  <c:v>6.48</c:v>
                </c:pt>
                <c:pt idx="3097">
                  <c:v>12.27</c:v>
                </c:pt>
                <c:pt idx="3098">
                  <c:v>11.84</c:v>
                </c:pt>
                <c:pt idx="3099">
                  <c:v>10.99</c:v>
                </c:pt>
                <c:pt idx="3100">
                  <c:v>10.050000000000002</c:v>
                </c:pt>
                <c:pt idx="3101">
                  <c:v>9.58</c:v>
                </c:pt>
                <c:pt idx="3102">
                  <c:v>8.4700000000000006</c:v>
                </c:pt>
                <c:pt idx="3103">
                  <c:v>8.31</c:v>
                </c:pt>
                <c:pt idx="3104">
                  <c:v>13.99</c:v>
                </c:pt>
                <c:pt idx="3105">
                  <c:v>13.99</c:v>
                </c:pt>
                <c:pt idx="3106">
                  <c:v>13.99</c:v>
                </c:pt>
                <c:pt idx="3107">
                  <c:v>13.62</c:v>
                </c:pt>
                <c:pt idx="3108">
                  <c:v>13.59</c:v>
                </c:pt>
                <c:pt idx="3109">
                  <c:v>12.9</c:v>
                </c:pt>
                <c:pt idx="3110">
                  <c:v>12.860000000000003</c:v>
                </c:pt>
                <c:pt idx="3111">
                  <c:v>12.8</c:v>
                </c:pt>
                <c:pt idx="3112">
                  <c:v>12.77</c:v>
                </c:pt>
                <c:pt idx="3113">
                  <c:v>12.77</c:v>
                </c:pt>
                <c:pt idx="3114">
                  <c:v>12.7</c:v>
                </c:pt>
                <c:pt idx="3115">
                  <c:v>12.66</c:v>
                </c:pt>
                <c:pt idx="3116">
                  <c:v>12.54</c:v>
                </c:pt>
                <c:pt idx="3117">
                  <c:v>12.53</c:v>
                </c:pt>
                <c:pt idx="3118">
                  <c:v>12.47</c:v>
                </c:pt>
                <c:pt idx="3119">
                  <c:v>12.39</c:v>
                </c:pt>
                <c:pt idx="3120">
                  <c:v>11.860000000000003</c:v>
                </c:pt>
                <c:pt idx="3121">
                  <c:v>11.860000000000003</c:v>
                </c:pt>
                <c:pt idx="3122">
                  <c:v>11.81</c:v>
                </c:pt>
                <c:pt idx="3123">
                  <c:v>11.8</c:v>
                </c:pt>
                <c:pt idx="3124">
                  <c:v>11.61</c:v>
                </c:pt>
                <c:pt idx="3125">
                  <c:v>11.450000000000003</c:v>
                </c:pt>
                <c:pt idx="3126">
                  <c:v>11.29</c:v>
                </c:pt>
                <c:pt idx="3127">
                  <c:v>11.24</c:v>
                </c:pt>
                <c:pt idx="3128">
                  <c:v>11.2</c:v>
                </c:pt>
                <c:pt idx="3129">
                  <c:v>11.14</c:v>
                </c:pt>
                <c:pt idx="3130">
                  <c:v>11.08</c:v>
                </c:pt>
                <c:pt idx="3131">
                  <c:v>10.76</c:v>
                </c:pt>
                <c:pt idx="3132">
                  <c:v>10.360000000000003</c:v>
                </c:pt>
                <c:pt idx="3133">
                  <c:v>10.360000000000003</c:v>
                </c:pt>
                <c:pt idx="3134">
                  <c:v>10.31</c:v>
                </c:pt>
                <c:pt idx="3135">
                  <c:v>9.99</c:v>
                </c:pt>
                <c:pt idx="3136">
                  <c:v>9.84</c:v>
                </c:pt>
                <c:pt idx="3137">
                  <c:v>9.52</c:v>
                </c:pt>
                <c:pt idx="3138">
                  <c:v>9.0500000000000007</c:v>
                </c:pt>
                <c:pt idx="3139">
                  <c:v>8.2000000000000011</c:v>
                </c:pt>
                <c:pt idx="3140">
                  <c:v>8.15</c:v>
                </c:pt>
                <c:pt idx="3141">
                  <c:v>8.0400000000000009</c:v>
                </c:pt>
                <c:pt idx="3142">
                  <c:v>8.0300000000000011</c:v>
                </c:pt>
                <c:pt idx="3143">
                  <c:v>7.87</c:v>
                </c:pt>
                <c:pt idx="3144">
                  <c:v>7.49</c:v>
                </c:pt>
                <c:pt idx="3145">
                  <c:v>7.18</c:v>
                </c:pt>
                <c:pt idx="3146">
                  <c:v>6.8</c:v>
                </c:pt>
                <c:pt idx="3147">
                  <c:v>6.79</c:v>
                </c:pt>
                <c:pt idx="3148">
                  <c:v>6.79</c:v>
                </c:pt>
                <c:pt idx="3149">
                  <c:v>6.54</c:v>
                </c:pt>
                <c:pt idx="3150">
                  <c:v>6.4700000000000015</c:v>
                </c:pt>
                <c:pt idx="3151">
                  <c:v>6.46</c:v>
                </c:pt>
                <c:pt idx="3152">
                  <c:v>6.24</c:v>
                </c:pt>
                <c:pt idx="3153">
                  <c:v>5.96</c:v>
                </c:pt>
                <c:pt idx="3154">
                  <c:v>5.78</c:v>
                </c:pt>
                <c:pt idx="3155">
                  <c:v>5.5</c:v>
                </c:pt>
                <c:pt idx="3156">
                  <c:v>5.48</c:v>
                </c:pt>
                <c:pt idx="3157">
                  <c:v>5.04</c:v>
                </c:pt>
                <c:pt idx="3158">
                  <c:v>4.59</c:v>
                </c:pt>
                <c:pt idx="3159">
                  <c:v>4.24</c:v>
                </c:pt>
                <c:pt idx="3160">
                  <c:v>3.66</c:v>
                </c:pt>
                <c:pt idx="3161">
                  <c:v>3.61</c:v>
                </c:pt>
                <c:pt idx="3162">
                  <c:v>10.23</c:v>
                </c:pt>
                <c:pt idx="3163">
                  <c:v>9.81</c:v>
                </c:pt>
                <c:pt idx="3164">
                  <c:v>12.41</c:v>
                </c:pt>
                <c:pt idx="3165">
                  <c:v>8.83</c:v>
                </c:pt>
                <c:pt idx="3166">
                  <c:v>5.4</c:v>
                </c:pt>
                <c:pt idx="3167">
                  <c:v>11.83</c:v>
                </c:pt>
                <c:pt idx="3168">
                  <c:v>9.3500000000000032</c:v>
                </c:pt>
                <c:pt idx="3169">
                  <c:v>5.35</c:v>
                </c:pt>
                <c:pt idx="3170">
                  <c:v>13.82</c:v>
                </c:pt>
                <c:pt idx="3171">
                  <c:v>11.71</c:v>
                </c:pt>
                <c:pt idx="3172">
                  <c:v>11.11</c:v>
                </c:pt>
                <c:pt idx="3173">
                  <c:v>13.59</c:v>
                </c:pt>
                <c:pt idx="3174">
                  <c:v>13.41</c:v>
                </c:pt>
                <c:pt idx="3175">
                  <c:v>13</c:v>
                </c:pt>
                <c:pt idx="3176">
                  <c:v>13</c:v>
                </c:pt>
                <c:pt idx="3177">
                  <c:v>12.26</c:v>
                </c:pt>
                <c:pt idx="3178">
                  <c:v>12.24</c:v>
                </c:pt>
                <c:pt idx="3179">
                  <c:v>11.82</c:v>
                </c:pt>
                <c:pt idx="3180">
                  <c:v>11.360000000000003</c:v>
                </c:pt>
                <c:pt idx="3181">
                  <c:v>11.3</c:v>
                </c:pt>
                <c:pt idx="3182">
                  <c:v>11.23</c:v>
                </c:pt>
                <c:pt idx="3183">
                  <c:v>10.88</c:v>
                </c:pt>
                <c:pt idx="3184">
                  <c:v>10.860000000000003</c:v>
                </c:pt>
                <c:pt idx="3185">
                  <c:v>10.79</c:v>
                </c:pt>
                <c:pt idx="3186">
                  <c:v>10.78</c:v>
                </c:pt>
                <c:pt idx="3187">
                  <c:v>10.77</c:v>
                </c:pt>
                <c:pt idx="3188">
                  <c:v>10.76</c:v>
                </c:pt>
                <c:pt idx="3189">
                  <c:v>10.75</c:v>
                </c:pt>
                <c:pt idx="3190">
                  <c:v>10.31</c:v>
                </c:pt>
                <c:pt idx="3191">
                  <c:v>10.29</c:v>
                </c:pt>
                <c:pt idx="3192">
                  <c:v>10.28</c:v>
                </c:pt>
                <c:pt idx="3193">
                  <c:v>9.9600000000000026</c:v>
                </c:pt>
                <c:pt idx="3194">
                  <c:v>9.91</c:v>
                </c:pt>
                <c:pt idx="3195">
                  <c:v>9.8500000000000032</c:v>
                </c:pt>
                <c:pt idx="3196">
                  <c:v>9.57</c:v>
                </c:pt>
                <c:pt idx="3197">
                  <c:v>9.5300000000000011</c:v>
                </c:pt>
                <c:pt idx="3198">
                  <c:v>9.43</c:v>
                </c:pt>
                <c:pt idx="3199">
                  <c:v>9.41</c:v>
                </c:pt>
                <c:pt idx="3200">
                  <c:v>9.39</c:v>
                </c:pt>
                <c:pt idx="3201">
                  <c:v>8.98</c:v>
                </c:pt>
                <c:pt idx="3202">
                  <c:v>8.9600000000000026</c:v>
                </c:pt>
                <c:pt idx="3203">
                  <c:v>6.7700000000000014</c:v>
                </c:pt>
                <c:pt idx="3204">
                  <c:v>6.49</c:v>
                </c:pt>
                <c:pt idx="3205">
                  <c:v>5.25</c:v>
                </c:pt>
                <c:pt idx="3206">
                  <c:v>5.24</c:v>
                </c:pt>
                <c:pt idx="3207">
                  <c:v>4.5</c:v>
                </c:pt>
                <c:pt idx="3208">
                  <c:v>4.21</c:v>
                </c:pt>
                <c:pt idx="3209">
                  <c:v>9.2200000000000024</c:v>
                </c:pt>
                <c:pt idx="3210">
                  <c:v>11.850000000000003</c:v>
                </c:pt>
                <c:pt idx="3211">
                  <c:v>11.5</c:v>
                </c:pt>
                <c:pt idx="3212">
                  <c:v>11.28</c:v>
                </c:pt>
                <c:pt idx="3213">
                  <c:v>7.98</c:v>
                </c:pt>
                <c:pt idx="3214">
                  <c:v>13.44</c:v>
                </c:pt>
                <c:pt idx="3215">
                  <c:v>13.31</c:v>
                </c:pt>
                <c:pt idx="3216">
                  <c:v>13.3</c:v>
                </c:pt>
                <c:pt idx="3217">
                  <c:v>13.01</c:v>
                </c:pt>
                <c:pt idx="3218">
                  <c:v>12.850000000000003</c:v>
                </c:pt>
                <c:pt idx="3219">
                  <c:v>12.850000000000003</c:v>
                </c:pt>
                <c:pt idx="3220">
                  <c:v>12.850000000000003</c:v>
                </c:pt>
                <c:pt idx="3221">
                  <c:v>12.84</c:v>
                </c:pt>
                <c:pt idx="3222">
                  <c:v>12.39</c:v>
                </c:pt>
                <c:pt idx="3223">
                  <c:v>12.360000000000003</c:v>
                </c:pt>
                <c:pt idx="3224">
                  <c:v>12.21</c:v>
                </c:pt>
                <c:pt idx="3225">
                  <c:v>11.72</c:v>
                </c:pt>
                <c:pt idx="3226">
                  <c:v>11.17</c:v>
                </c:pt>
                <c:pt idx="3227">
                  <c:v>10.8</c:v>
                </c:pt>
                <c:pt idx="3228">
                  <c:v>10.69</c:v>
                </c:pt>
                <c:pt idx="3229">
                  <c:v>10.65</c:v>
                </c:pt>
                <c:pt idx="3230">
                  <c:v>10.48</c:v>
                </c:pt>
                <c:pt idx="3231">
                  <c:v>10.42</c:v>
                </c:pt>
                <c:pt idx="3232">
                  <c:v>10.24</c:v>
                </c:pt>
                <c:pt idx="3233">
                  <c:v>10.24</c:v>
                </c:pt>
                <c:pt idx="3234">
                  <c:v>10.220000000000001</c:v>
                </c:pt>
                <c:pt idx="3235">
                  <c:v>10.220000000000001</c:v>
                </c:pt>
                <c:pt idx="3236">
                  <c:v>9.82</c:v>
                </c:pt>
                <c:pt idx="3237">
                  <c:v>9.76</c:v>
                </c:pt>
                <c:pt idx="3238">
                  <c:v>9.49</c:v>
                </c:pt>
                <c:pt idx="3239">
                  <c:v>8.9700000000000006</c:v>
                </c:pt>
                <c:pt idx="3240">
                  <c:v>8.9600000000000026</c:v>
                </c:pt>
                <c:pt idx="3241">
                  <c:v>8.94</c:v>
                </c:pt>
                <c:pt idx="3242">
                  <c:v>8.92</c:v>
                </c:pt>
                <c:pt idx="3243">
                  <c:v>7.95</c:v>
                </c:pt>
                <c:pt idx="3244">
                  <c:v>7.94</c:v>
                </c:pt>
                <c:pt idx="3245">
                  <c:v>7.84</c:v>
                </c:pt>
                <c:pt idx="3246">
                  <c:v>7.1499999999999995</c:v>
                </c:pt>
                <c:pt idx="3247">
                  <c:v>6.74</c:v>
                </c:pt>
                <c:pt idx="3248">
                  <c:v>5.99</c:v>
                </c:pt>
                <c:pt idx="3249">
                  <c:v>5.3199999999999985</c:v>
                </c:pt>
                <c:pt idx="3250">
                  <c:v>4.88</c:v>
                </c:pt>
                <c:pt idx="3251">
                  <c:v>4.74</c:v>
                </c:pt>
                <c:pt idx="3252">
                  <c:v>4.42</c:v>
                </c:pt>
                <c:pt idx="3253">
                  <c:v>10.41</c:v>
                </c:pt>
                <c:pt idx="3254">
                  <c:v>10.950000000000003</c:v>
                </c:pt>
                <c:pt idx="3255">
                  <c:v>10.850000000000003</c:v>
                </c:pt>
                <c:pt idx="3256">
                  <c:v>11.13</c:v>
                </c:pt>
                <c:pt idx="3257">
                  <c:v>6.68</c:v>
                </c:pt>
                <c:pt idx="3258">
                  <c:v>12.29</c:v>
                </c:pt>
                <c:pt idx="3259">
                  <c:v>11.8</c:v>
                </c:pt>
                <c:pt idx="3260">
                  <c:v>11.09</c:v>
                </c:pt>
                <c:pt idx="3261">
                  <c:v>10.950000000000003</c:v>
                </c:pt>
                <c:pt idx="3262">
                  <c:v>10.82</c:v>
                </c:pt>
                <c:pt idx="3263">
                  <c:v>10.77</c:v>
                </c:pt>
                <c:pt idx="3264">
                  <c:v>10.69</c:v>
                </c:pt>
                <c:pt idx="3265">
                  <c:v>10.23</c:v>
                </c:pt>
                <c:pt idx="3266">
                  <c:v>10.18</c:v>
                </c:pt>
                <c:pt idx="3267">
                  <c:v>9.89</c:v>
                </c:pt>
                <c:pt idx="3268">
                  <c:v>9.7900000000000009</c:v>
                </c:pt>
                <c:pt idx="3269">
                  <c:v>9.76</c:v>
                </c:pt>
                <c:pt idx="3270">
                  <c:v>9.75</c:v>
                </c:pt>
                <c:pt idx="3271">
                  <c:v>8.66</c:v>
                </c:pt>
                <c:pt idx="3272">
                  <c:v>7.38</c:v>
                </c:pt>
                <c:pt idx="3273">
                  <c:v>6.44</c:v>
                </c:pt>
                <c:pt idx="3274">
                  <c:v>5.46</c:v>
                </c:pt>
                <c:pt idx="3275">
                  <c:v>5.44</c:v>
                </c:pt>
                <c:pt idx="3276">
                  <c:v>3.29</c:v>
                </c:pt>
                <c:pt idx="3277">
                  <c:v>10.72</c:v>
                </c:pt>
                <c:pt idx="3278">
                  <c:v>10.5</c:v>
                </c:pt>
                <c:pt idx="3279">
                  <c:v>8.76</c:v>
                </c:pt>
                <c:pt idx="3280">
                  <c:v>7.5</c:v>
                </c:pt>
                <c:pt idx="3281">
                  <c:v>9.93</c:v>
                </c:pt>
                <c:pt idx="3282">
                  <c:v>8.8500000000000032</c:v>
                </c:pt>
                <c:pt idx="3283">
                  <c:v>7.6099999999999985</c:v>
                </c:pt>
                <c:pt idx="3284">
                  <c:v>11.63</c:v>
                </c:pt>
                <c:pt idx="3285">
                  <c:v>11.23</c:v>
                </c:pt>
                <c:pt idx="3286">
                  <c:v>10.5</c:v>
                </c:pt>
                <c:pt idx="3287">
                  <c:v>10.220000000000001</c:v>
                </c:pt>
                <c:pt idx="3288">
                  <c:v>9.74</c:v>
                </c:pt>
                <c:pt idx="3289">
                  <c:v>9.360000000000003</c:v>
                </c:pt>
                <c:pt idx="3290">
                  <c:v>8.98</c:v>
                </c:pt>
                <c:pt idx="3291">
                  <c:v>8.98</c:v>
                </c:pt>
                <c:pt idx="3292">
                  <c:v>8.9700000000000006</c:v>
                </c:pt>
                <c:pt idx="3293">
                  <c:v>8.75</c:v>
                </c:pt>
                <c:pt idx="3294">
                  <c:v>7.75</c:v>
                </c:pt>
                <c:pt idx="3295">
                  <c:v>7.45</c:v>
                </c:pt>
                <c:pt idx="3296">
                  <c:v>6.3599999999999985</c:v>
                </c:pt>
                <c:pt idx="3297">
                  <c:v>5.68</c:v>
                </c:pt>
                <c:pt idx="3298">
                  <c:v>4.75</c:v>
                </c:pt>
                <c:pt idx="3299">
                  <c:v>4.63</c:v>
                </c:pt>
                <c:pt idx="3300">
                  <c:v>4.1599999999999984</c:v>
                </c:pt>
                <c:pt idx="3301">
                  <c:v>2.63</c:v>
                </c:pt>
                <c:pt idx="3302">
                  <c:v>10.29</c:v>
                </c:pt>
                <c:pt idx="3303">
                  <c:v>10</c:v>
                </c:pt>
                <c:pt idx="3304">
                  <c:v>8.33</c:v>
                </c:pt>
                <c:pt idx="3305">
                  <c:v>10.17</c:v>
                </c:pt>
                <c:pt idx="3306">
                  <c:v>10.030000000000001</c:v>
                </c:pt>
                <c:pt idx="3307">
                  <c:v>9.19</c:v>
                </c:pt>
                <c:pt idx="3308">
                  <c:v>8.43</c:v>
                </c:pt>
                <c:pt idx="3309">
                  <c:v>8.2100000000000009</c:v>
                </c:pt>
                <c:pt idx="3310">
                  <c:v>11.13</c:v>
                </c:pt>
                <c:pt idx="3311">
                  <c:v>10.76</c:v>
                </c:pt>
                <c:pt idx="3312">
                  <c:v>10.63</c:v>
                </c:pt>
                <c:pt idx="3313">
                  <c:v>10.51</c:v>
                </c:pt>
                <c:pt idx="3314">
                  <c:v>10.5</c:v>
                </c:pt>
                <c:pt idx="3315">
                  <c:v>10.27</c:v>
                </c:pt>
                <c:pt idx="3316">
                  <c:v>10.15</c:v>
                </c:pt>
                <c:pt idx="3317">
                  <c:v>9.69</c:v>
                </c:pt>
                <c:pt idx="3318">
                  <c:v>9.61</c:v>
                </c:pt>
                <c:pt idx="3319">
                  <c:v>9.6</c:v>
                </c:pt>
                <c:pt idx="3320">
                  <c:v>9.3500000000000032</c:v>
                </c:pt>
                <c:pt idx="3321">
                  <c:v>8.93</c:v>
                </c:pt>
                <c:pt idx="3322">
                  <c:v>7.73</c:v>
                </c:pt>
                <c:pt idx="3323">
                  <c:v>7.31</c:v>
                </c:pt>
                <c:pt idx="3324">
                  <c:v>6.3199999999999985</c:v>
                </c:pt>
                <c:pt idx="3325">
                  <c:v>5.26</c:v>
                </c:pt>
                <c:pt idx="3326">
                  <c:v>3.58</c:v>
                </c:pt>
                <c:pt idx="3327">
                  <c:v>3.11</c:v>
                </c:pt>
                <c:pt idx="3328">
                  <c:v>10.75</c:v>
                </c:pt>
                <c:pt idx="3329">
                  <c:v>9.5</c:v>
                </c:pt>
                <c:pt idx="3330">
                  <c:v>9.14</c:v>
                </c:pt>
                <c:pt idx="3331">
                  <c:v>8.68</c:v>
                </c:pt>
                <c:pt idx="3332">
                  <c:v>7.83</c:v>
                </c:pt>
                <c:pt idx="3333">
                  <c:v>7.38</c:v>
                </c:pt>
                <c:pt idx="3334">
                  <c:v>6.74</c:v>
                </c:pt>
                <c:pt idx="3335">
                  <c:v>9.7000000000000011</c:v>
                </c:pt>
                <c:pt idx="3336">
                  <c:v>9.31</c:v>
                </c:pt>
                <c:pt idx="3337">
                  <c:v>9.26</c:v>
                </c:pt>
                <c:pt idx="3338">
                  <c:v>6.94</c:v>
                </c:pt>
                <c:pt idx="3339">
                  <c:v>10.5</c:v>
                </c:pt>
                <c:pt idx="3340">
                  <c:v>10.33</c:v>
                </c:pt>
                <c:pt idx="3341">
                  <c:v>10.06</c:v>
                </c:pt>
                <c:pt idx="3342">
                  <c:v>9.99</c:v>
                </c:pt>
                <c:pt idx="3343">
                  <c:v>9.41</c:v>
                </c:pt>
                <c:pt idx="3344">
                  <c:v>9.19</c:v>
                </c:pt>
                <c:pt idx="3345">
                  <c:v>9.07</c:v>
                </c:pt>
                <c:pt idx="3346">
                  <c:v>8.8500000000000032</c:v>
                </c:pt>
                <c:pt idx="3347">
                  <c:v>8.8500000000000032</c:v>
                </c:pt>
                <c:pt idx="3348">
                  <c:v>8.75</c:v>
                </c:pt>
                <c:pt idx="3349">
                  <c:v>8.75</c:v>
                </c:pt>
                <c:pt idx="3350">
                  <c:v>8.5</c:v>
                </c:pt>
                <c:pt idx="3351">
                  <c:v>8.49</c:v>
                </c:pt>
                <c:pt idx="3352">
                  <c:v>7.9300000000000015</c:v>
                </c:pt>
                <c:pt idx="3353">
                  <c:v>7.34</c:v>
                </c:pt>
                <c:pt idx="3354">
                  <c:v>6.76</c:v>
                </c:pt>
                <c:pt idx="3355">
                  <c:v>5.7700000000000014</c:v>
                </c:pt>
                <c:pt idx="3356">
                  <c:v>5.55</c:v>
                </c:pt>
                <c:pt idx="3357">
                  <c:v>4.8099999999999996</c:v>
                </c:pt>
                <c:pt idx="3358">
                  <c:v>4.7</c:v>
                </c:pt>
                <c:pt idx="3359">
                  <c:v>3.73</c:v>
                </c:pt>
                <c:pt idx="3360">
                  <c:v>3.51</c:v>
                </c:pt>
                <c:pt idx="3361">
                  <c:v>8.9</c:v>
                </c:pt>
                <c:pt idx="3362">
                  <c:v>7.85</c:v>
                </c:pt>
                <c:pt idx="3363">
                  <c:v>6.56</c:v>
                </c:pt>
                <c:pt idx="3364">
                  <c:v>6.98</c:v>
                </c:pt>
                <c:pt idx="3365">
                  <c:v>9.08</c:v>
                </c:pt>
                <c:pt idx="3366">
                  <c:v>6.98</c:v>
                </c:pt>
                <c:pt idx="3367">
                  <c:v>6.22</c:v>
                </c:pt>
                <c:pt idx="3368">
                  <c:v>9.620000000000001</c:v>
                </c:pt>
                <c:pt idx="3369">
                  <c:v>10.040000000000001</c:v>
                </c:pt>
                <c:pt idx="3370">
                  <c:v>9.01</c:v>
                </c:pt>
                <c:pt idx="3371">
                  <c:v>8.7900000000000009</c:v>
                </c:pt>
                <c:pt idx="3372">
                  <c:v>8.68</c:v>
                </c:pt>
                <c:pt idx="3373">
                  <c:v>8.64</c:v>
                </c:pt>
                <c:pt idx="3374">
                  <c:v>8.58</c:v>
                </c:pt>
                <c:pt idx="3375">
                  <c:v>8.4700000000000006</c:v>
                </c:pt>
                <c:pt idx="3376">
                  <c:v>8.2900000000000009</c:v>
                </c:pt>
                <c:pt idx="3377">
                  <c:v>8.25</c:v>
                </c:pt>
                <c:pt idx="3378">
                  <c:v>7.2700000000000014</c:v>
                </c:pt>
                <c:pt idx="3379">
                  <c:v>6.23</c:v>
                </c:pt>
                <c:pt idx="3380">
                  <c:v>6.06</c:v>
                </c:pt>
                <c:pt idx="3381">
                  <c:v>6.01</c:v>
                </c:pt>
                <c:pt idx="3382">
                  <c:v>6</c:v>
                </c:pt>
                <c:pt idx="3383">
                  <c:v>5.18</c:v>
                </c:pt>
                <c:pt idx="3384">
                  <c:v>4.7699999999999996</c:v>
                </c:pt>
                <c:pt idx="3385">
                  <c:v>4.1099999999999985</c:v>
                </c:pt>
                <c:pt idx="3386">
                  <c:v>9.360000000000003</c:v>
                </c:pt>
                <c:pt idx="3387">
                  <c:v>6.6599999999999984</c:v>
                </c:pt>
                <c:pt idx="3388">
                  <c:v>9.77</c:v>
                </c:pt>
                <c:pt idx="3389">
                  <c:v>9.4500000000000028</c:v>
                </c:pt>
                <c:pt idx="3390">
                  <c:v>8.3500000000000032</c:v>
                </c:pt>
                <c:pt idx="3391">
                  <c:v>9.15</c:v>
                </c:pt>
                <c:pt idx="3392">
                  <c:v>9.09</c:v>
                </c:pt>
                <c:pt idx="3393">
                  <c:v>8.32</c:v>
                </c:pt>
                <c:pt idx="3394">
                  <c:v>8.3000000000000007</c:v>
                </c:pt>
                <c:pt idx="3395">
                  <c:v>8.2900000000000009</c:v>
                </c:pt>
                <c:pt idx="3396">
                  <c:v>8.23</c:v>
                </c:pt>
                <c:pt idx="3397">
                  <c:v>7.55</c:v>
                </c:pt>
                <c:pt idx="3398">
                  <c:v>7.45</c:v>
                </c:pt>
                <c:pt idx="3399">
                  <c:v>7.44</c:v>
                </c:pt>
                <c:pt idx="3400">
                  <c:v>7.34</c:v>
                </c:pt>
                <c:pt idx="3401">
                  <c:v>7.23</c:v>
                </c:pt>
                <c:pt idx="3402">
                  <c:v>6.6199999999999983</c:v>
                </c:pt>
                <c:pt idx="3403">
                  <c:v>6.52</c:v>
                </c:pt>
                <c:pt idx="3404">
                  <c:v>6.42</c:v>
                </c:pt>
                <c:pt idx="3405">
                  <c:v>6.33</c:v>
                </c:pt>
                <c:pt idx="3406">
                  <c:v>5.48</c:v>
                </c:pt>
                <c:pt idx="3407">
                  <c:v>4.5599999999999996</c:v>
                </c:pt>
                <c:pt idx="3408">
                  <c:v>3.38</c:v>
                </c:pt>
                <c:pt idx="3409">
                  <c:v>9.06</c:v>
                </c:pt>
                <c:pt idx="3410">
                  <c:v>8.14</c:v>
                </c:pt>
                <c:pt idx="3411">
                  <c:v>7.23</c:v>
                </c:pt>
                <c:pt idx="3412">
                  <c:v>6.58</c:v>
                </c:pt>
                <c:pt idx="3413">
                  <c:v>9.08</c:v>
                </c:pt>
                <c:pt idx="3414">
                  <c:v>8.73</c:v>
                </c:pt>
                <c:pt idx="3415">
                  <c:v>7.6</c:v>
                </c:pt>
                <c:pt idx="3416">
                  <c:v>7.18</c:v>
                </c:pt>
                <c:pt idx="3417">
                  <c:v>6.9300000000000015</c:v>
                </c:pt>
                <c:pt idx="3418">
                  <c:v>6.25</c:v>
                </c:pt>
                <c:pt idx="3419">
                  <c:v>9</c:v>
                </c:pt>
                <c:pt idx="3420">
                  <c:v>8.61</c:v>
                </c:pt>
                <c:pt idx="3421">
                  <c:v>8.2200000000000024</c:v>
                </c:pt>
                <c:pt idx="3422">
                  <c:v>8.16</c:v>
                </c:pt>
                <c:pt idx="3423">
                  <c:v>8.0500000000000007</c:v>
                </c:pt>
                <c:pt idx="3424">
                  <c:v>7.88</c:v>
                </c:pt>
                <c:pt idx="3425">
                  <c:v>7.88</c:v>
                </c:pt>
                <c:pt idx="3426">
                  <c:v>7.88</c:v>
                </c:pt>
                <c:pt idx="3427">
                  <c:v>7.88</c:v>
                </c:pt>
                <c:pt idx="3428">
                  <c:v>7.8599999999999985</c:v>
                </c:pt>
                <c:pt idx="3429">
                  <c:v>7.8199999999999985</c:v>
                </c:pt>
                <c:pt idx="3430">
                  <c:v>7.58</c:v>
                </c:pt>
                <c:pt idx="3431">
                  <c:v>7.52</c:v>
                </c:pt>
                <c:pt idx="3432">
                  <c:v>7.49</c:v>
                </c:pt>
                <c:pt idx="3433">
                  <c:v>7.4300000000000015</c:v>
                </c:pt>
                <c:pt idx="3434">
                  <c:v>7.23</c:v>
                </c:pt>
                <c:pt idx="3435">
                  <c:v>7.14</c:v>
                </c:pt>
                <c:pt idx="3436">
                  <c:v>4.22</c:v>
                </c:pt>
                <c:pt idx="3437">
                  <c:v>3.92</c:v>
                </c:pt>
                <c:pt idx="3438">
                  <c:v>3.1</c:v>
                </c:pt>
                <c:pt idx="3439">
                  <c:v>3.1</c:v>
                </c:pt>
                <c:pt idx="3440">
                  <c:v>7.71</c:v>
                </c:pt>
                <c:pt idx="3441">
                  <c:v>6.1599999999999984</c:v>
                </c:pt>
                <c:pt idx="3442">
                  <c:v>7.94</c:v>
                </c:pt>
                <c:pt idx="3443">
                  <c:v>7.68</c:v>
                </c:pt>
                <c:pt idx="3444">
                  <c:v>8.17</c:v>
                </c:pt>
                <c:pt idx="3445">
                  <c:v>7.78</c:v>
                </c:pt>
                <c:pt idx="3446">
                  <c:v>7.52</c:v>
                </c:pt>
                <c:pt idx="3447">
                  <c:v>7.44</c:v>
                </c:pt>
                <c:pt idx="3448">
                  <c:v>7.44</c:v>
                </c:pt>
                <c:pt idx="3449">
                  <c:v>7.4300000000000015</c:v>
                </c:pt>
                <c:pt idx="3450">
                  <c:v>7.18</c:v>
                </c:pt>
                <c:pt idx="3451">
                  <c:v>7.06</c:v>
                </c:pt>
                <c:pt idx="3452">
                  <c:v>6.22</c:v>
                </c:pt>
                <c:pt idx="3453">
                  <c:v>4.95</c:v>
                </c:pt>
                <c:pt idx="3454">
                  <c:v>3.8499999999999992</c:v>
                </c:pt>
                <c:pt idx="3455">
                  <c:v>3.66</c:v>
                </c:pt>
                <c:pt idx="3456">
                  <c:v>3.65</c:v>
                </c:pt>
                <c:pt idx="3457">
                  <c:v>3.3299999999999992</c:v>
                </c:pt>
                <c:pt idx="3458">
                  <c:v>6.23</c:v>
                </c:pt>
                <c:pt idx="3459">
                  <c:v>6.09</c:v>
                </c:pt>
                <c:pt idx="3460">
                  <c:v>7.7700000000000014</c:v>
                </c:pt>
                <c:pt idx="3461">
                  <c:v>6.74</c:v>
                </c:pt>
                <c:pt idx="3462">
                  <c:v>5.88</c:v>
                </c:pt>
                <c:pt idx="3463">
                  <c:v>4.4400000000000004</c:v>
                </c:pt>
                <c:pt idx="3464">
                  <c:v>4.26</c:v>
                </c:pt>
                <c:pt idx="3465">
                  <c:v>3.84</c:v>
                </c:pt>
                <c:pt idx="3466">
                  <c:v>3</c:v>
                </c:pt>
                <c:pt idx="3467">
                  <c:v>6.03</c:v>
                </c:pt>
                <c:pt idx="3468">
                  <c:v>7.34</c:v>
                </c:pt>
                <c:pt idx="3469">
                  <c:v>6.44</c:v>
                </c:pt>
                <c:pt idx="3470">
                  <c:v>6.4</c:v>
                </c:pt>
                <c:pt idx="3471">
                  <c:v>6.35</c:v>
                </c:pt>
                <c:pt idx="3472">
                  <c:v>6.26</c:v>
                </c:pt>
                <c:pt idx="3473">
                  <c:v>6.17</c:v>
                </c:pt>
                <c:pt idx="3474">
                  <c:v>5.9</c:v>
                </c:pt>
                <c:pt idx="3475">
                  <c:v>5.89</c:v>
                </c:pt>
                <c:pt idx="3476">
                  <c:v>4.24</c:v>
                </c:pt>
                <c:pt idx="3477">
                  <c:v>3.75</c:v>
                </c:pt>
                <c:pt idx="3478">
                  <c:v>3.27</c:v>
                </c:pt>
                <c:pt idx="3479">
                  <c:v>6.6099999999999985</c:v>
                </c:pt>
                <c:pt idx="3480">
                  <c:v>5.8599999999999985</c:v>
                </c:pt>
                <c:pt idx="3481">
                  <c:v>6.72</c:v>
                </c:pt>
                <c:pt idx="3482">
                  <c:v>5.83</c:v>
                </c:pt>
                <c:pt idx="3483">
                  <c:v>6.94</c:v>
                </c:pt>
                <c:pt idx="3484">
                  <c:v>5.8199999999999985</c:v>
                </c:pt>
                <c:pt idx="3485">
                  <c:v>5.8199999999999985</c:v>
                </c:pt>
                <c:pt idx="3486">
                  <c:v>5.81</c:v>
                </c:pt>
                <c:pt idx="3487">
                  <c:v>5.81</c:v>
                </c:pt>
                <c:pt idx="3488">
                  <c:v>5.33</c:v>
                </c:pt>
                <c:pt idx="3489">
                  <c:v>4.4300000000000015</c:v>
                </c:pt>
                <c:pt idx="3490">
                  <c:v>4.42</c:v>
                </c:pt>
                <c:pt idx="3491">
                  <c:v>4.18</c:v>
                </c:pt>
                <c:pt idx="3492">
                  <c:v>3.25</c:v>
                </c:pt>
                <c:pt idx="3493">
                  <c:v>3.25</c:v>
                </c:pt>
                <c:pt idx="3494">
                  <c:v>5.3</c:v>
                </c:pt>
                <c:pt idx="3495">
                  <c:v>4.79</c:v>
                </c:pt>
                <c:pt idx="3496">
                  <c:v>3.4499999999999997</c:v>
                </c:pt>
                <c:pt idx="3497">
                  <c:v>3.25</c:v>
                </c:pt>
                <c:pt idx="3498">
                  <c:v>3.25</c:v>
                </c:pt>
                <c:pt idx="3499">
                  <c:v>2.96</c:v>
                </c:pt>
                <c:pt idx="3500">
                  <c:v>4.7699999999999996</c:v>
                </c:pt>
                <c:pt idx="3501">
                  <c:v>4.3099999999999996</c:v>
                </c:pt>
                <c:pt idx="3502">
                  <c:v>3.7</c:v>
                </c:pt>
                <c:pt idx="3503">
                  <c:v>3.3499999999999992</c:v>
                </c:pt>
                <c:pt idx="3504">
                  <c:v>3.21</c:v>
                </c:pt>
                <c:pt idx="3505">
                  <c:v>3.3</c:v>
                </c:pt>
                <c:pt idx="3506">
                  <c:v>3.3</c:v>
                </c:pt>
                <c:pt idx="3507">
                  <c:v>3.01</c:v>
                </c:pt>
                <c:pt idx="3508">
                  <c:v>2.86</c:v>
                </c:pt>
                <c:pt idx="3509">
                  <c:v>3.2800000000000002</c:v>
                </c:pt>
                <c:pt idx="3510">
                  <c:v>3.2800000000000002</c:v>
                </c:pt>
                <c:pt idx="3511">
                  <c:v>3.2800000000000002</c:v>
                </c:pt>
                <c:pt idx="3512">
                  <c:v>3.2</c:v>
                </c:pt>
                <c:pt idx="3513">
                  <c:v>3.07</c:v>
                </c:pt>
                <c:pt idx="3514">
                  <c:v>2.72</c:v>
                </c:pt>
                <c:pt idx="3515">
                  <c:v>3.2800000000000002</c:v>
                </c:pt>
                <c:pt idx="3516">
                  <c:v>3.22</c:v>
                </c:pt>
                <c:pt idx="3517">
                  <c:v>3.1</c:v>
                </c:pt>
                <c:pt idx="3518">
                  <c:v>3.1</c:v>
                </c:pt>
                <c:pt idx="3519">
                  <c:v>3.02</c:v>
                </c:pt>
                <c:pt idx="3520">
                  <c:v>3.02</c:v>
                </c:pt>
                <c:pt idx="3521">
                  <c:v>2.8299999999999992</c:v>
                </c:pt>
                <c:pt idx="3522">
                  <c:v>2.58</c:v>
                </c:pt>
              </c:numCache>
            </c:numRef>
          </c:yVal>
          <c:smooth val="0"/>
        </c:ser>
        <c:ser>
          <c:idx val="0"/>
          <c:order val="5"/>
          <c:tx>
            <c:v>hot humid OA</c:v>
          </c:tx>
          <c:spPr>
            <a:ln w="28575">
              <a:noFill/>
            </a:ln>
          </c:spPr>
          <c:marker>
            <c:symbol val="diamond"/>
            <c:size val="5"/>
            <c:spPr>
              <a:solidFill>
                <a:srgbClr val="000080"/>
              </a:solidFill>
              <a:ln>
                <a:solidFill>
                  <a:srgbClr val="000080"/>
                </a:solidFill>
                <a:prstDash val="solid"/>
              </a:ln>
            </c:spPr>
          </c:marker>
          <c:xVal>
            <c:numRef>
              <c:f>KCALL!$D$4:$D$2669</c:f>
              <c:numCache>
                <c:formatCode>General</c:formatCode>
                <c:ptCount val="2666"/>
                <c:pt idx="0">
                  <c:v>99</c:v>
                </c:pt>
                <c:pt idx="1">
                  <c:v>98.1</c:v>
                </c:pt>
                <c:pt idx="2">
                  <c:v>98.1</c:v>
                </c:pt>
                <c:pt idx="3">
                  <c:v>98.1</c:v>
                </c:pt>
                <c:pt idx="4">
                  <c:v>97</c:v>
                </c:pt>
                <c:pt idx="5">
                  <c:v>97</c:v>
                </c:pt>
                <c:pt idx="6">
                  <c:v>97</c:v>
                </c:pt>
                <c:pt idx="7">
                  <c:v>97</c:v>
                </c:pt>
                <c:pt idx="8">
                  <c:v>97</c:v>
                </c:pt>
                <c:pt idx="9">
                  <c:v>97</c:v>
                </c:pt>
                <c:pt idx="10">
                  <c:v>97</c:v>
                </c:pt>
                <c:pt idx="11">
                  <c:v>96.1</c:v>
                </c:pt>
                <c:pt idx="12">
                  <c:v>96.1</c:v>
                </c:pt>
                <c:pt idx="13">
                  <c:v>96.1</c:v>
                </c:pt>
                <c:pt idx="14">
                  <c:v>95</c:v>
                </c:pt>
                <c:pt idx="15">
                  <c:v>95</c:v>
                </c:pt>
                <c:pt idx="16">
                  <c:v>95</c:v>
                </c:pt>
                <c:pt idx="17">
                  <c:v>95</c:v>
                </c:pt>
                <c:pt idx="18">
                  <c:v>95</c:v>
                </c:pt>
                <c:pt idx="19">
                  <c:v>95</c:v>
                </c:pt>
                <c:pt idx="20">
                  <c:v>95</c:v>
                </c:pt>
                <c:pt idx="21">
                  <c:v>95</c:v>
                </c:pt>
                <c:pt idx="22">
                  <c:v>95</c:v>
                </c:pt>
                <c:pt idx="23">
                  <c:v>95</c:v>
                </c:pt>
                <c:pt idx="24">
                  <c:v>93.9</c:v>
                </c:pt>
                <c:pt idx="25">
                  <c:v>93.9</c:v>
                </c:pt>
                <c:pt idx="26">
                  <c:v>93.9</c:v>
                </c:pt>
                <c:pt idx="27">
                  <c:v>93.9</c:v>
                </c:pt>
                <c:pt idx="28">
                  <c:v>93.9</c:v>
                </c:pt>
                <c:pt idx="29">
                  <c:v>93.9</c:v>
                </c:pt>
                <c:pt idx="30">
                  <c:v>93.9</c:v>
                </c:pt>
                <c:pt idx="31">
                  <c:v>93.9</c:v>
                </c:pt>
                <c:pt idx="32">
                  <c:v>93.9</c:v>
                </c:pt>
                <c:pt idx="33">
                  <c:v>93.9</c:v>
                </c:pt>
                <c:pt idx="34">
                  <c:v>93.9</c:v>
                </c:pt>
                <c:pt idx="35">
                  <c:v>93.9</c:v>
                </c:pt>
                <c:pt idx="36">
                  <c:v>93.9</c:v>
                </c:pt>
                <c:pt idx="37">
                  <c:v>93.9</c:v>
                </c:pt>
                <c:pt idx="38">
                  <c:v>93.9</c:v>
                </c:pt>
                <c:pt idx="39">
                  <c:v>93.9</c:v>
                </c:pt>
                <c:pt idx="40">
                  <c:v>93.9</c:v>
                </c:pt>
                <c:pt idx="41">
                  <c:v>93.9</c:v>
                </c:pt>
                <c:pt idx="42">
                  <c:v>93.9</c:v>
                </c:pt>
                <c:pt idx="43">
                  <c:v>93.9</c:v>
                </c:pt>
                <c:pt idx="44">
                  <c:v>93.9</c:v>
                </c:pt>
                <c:pt idx="45">
                  <c:v>93.9</c:v>
                </c:pt>
                <c:pt idx="46">
                  <c:v>93</c:v>
                </c:pt>
                <c:pt idx="47">
                  <c:v>93</c:v>
                </c:pt>
                <c:pt idx="48">
                  <c:v>93</c:v>
                </c:pt>
                <c:pt idx="49">
                  <c:v>93</c:v>
                </c:pt>
                <c:pt idx="50">
                  <c:v>93</c:v>
                </c:pt>
                <c:pt idx="51">
                  <c:v>93</c:v>
                </c:pt>
                <c:pt idx="52">
                  <c:v>93</c:v>
                </c:pt>
                <c:pt idx="53">
                  <c:v>93</c:v>
                </c:pt>
                <c:pt idx="54">
                  <c:v>93</c:v>
                </c:pt>
                <c:pt idx="55">
                  <c:v>93</c:v>
                </c:pt>
                <c:pt idx="56">
                  <c:v>93</c:v>
                </c:pt>
                <c:pt idx="57">
                  <c:v>93</c:v>
                </c:pt>
                <c:pt idx="58">
                  <c:v>93</c:v>
                </c:pt>
                <c:pt idx="59">
                  <c:v>93</c:v>
                </c:pt>
                <c:pt idx="60">
                  <c:v>93</c:v>
                </c:pt>
                <c:pt idx="61">
                  <c:v>93</c:v>
                </c:pt>
                <c:pt idx="62">
                  <c:v>93</c:v>
                </c:pt>
                <c:pt idx="63">
                  <c:v>93</c:v>
                </c:pt>
                <c:pt idx="64">
                  <c:v>93</c:v>
                </c:pt>
                <c:pt idx="65">
                  <c:v>93</c:v>
                </c:pt>
                <c:pt idx="66">
                  <c:v>93</c:v>
                </c:pt>
                <c:pt idx="67">
                  <c:v>93</c:v>
                </c:pt>
                <c:pt idx="68">
                  <c:v>93</c:v>
                </c:pt>
                <c:pt idx="69">
                  <c:v>91.9</c:v>
                </c:pt>
                <c:pt idx="70">
                  <c:v>91.9</c:v>
                </c:pt>
                <c:pt idx="71">
                  <c:v>91.9</c:v>
                </c:pt>
                <c:pt idx="72">
                  <c:v>91.9</c:v>
                </c:pt>
                <c:pt idx="73">
                  <c:v>91.9</c:v>
                </c:pt>
                <c:pt idx="74">
                  <c:v>91.9</c:v>
                </c:pt>
                <c:pt idx="75">
                  <c:v>91.9</c:v>
                </c:pt>
                <c:pt idx="76">
                  <c:v>91.9</c:v>
                </c:pt>
                <c:pt idx="77">
                  <c:v>91.9</c:v>
                </c:pt>
                <c:pt idx="78">
                  <c:v>91.9</c:v>
                </c:pt>
                <c:pt idx="79">
                  <c:v>91.9</c:v>
                </c:pt>
                <c:pt idx="80">
                  <c:v>91.9</c:v>
                </c:pt>
                <c:pt idx="81">
                  <c:v>91.9</c:v>
                </c:pt>
                <c:pt idx="82">
                  <c:v>91.9</c:v>
                </c:pt>
                <c:pt idx="83">
                  <c:v>91.9</c:v>
                </c:pt>
                <c:pt idx="84">
                  <c:v>91.9</c:v>
                </c:pt>
                <c:pt idx="85">
                  <c:v>91.9</c:v>
                </c:pt>
                <c:pt idx="86">
                  <c:v>91.9</c:v>
                </c:pt>
                <c:pt idx="87">
                  <c:v>91.9</c:v>
                </c:pt>
                <c:pt idx="88">
                  <c:v>91.9</c:v>
                </c:pt>
                <c:pt idx="89">
                  <c:v>91.9</c:v>
                </c:pt>
                <c:pt idx="90">
                  <c:v>91.9</c:v>
                </c:pt>
                <c:pt idx="91">
                  <c:v>91.9</c:v>
                </c:pt>
                <c:pt idx="92">
                  <c:v>91.9</c:v>
                </c:pt>
                <c:pt idx="93">
                  <c:v>91.9</c:v>
                </c:pt>
                <c:pt idx="94">
                  <c:v>91.9</c:v>
                </c:pt>
                <c:pt idx="95">
                  <c:v>91.9</c:v>
                </c:pt>
                <c:pt idx="96">
                  <c:v>91.9</c:v>
                </c:pt>
                <c:pt idx="97">
                  <c:v>91.9</c:v>
                </c:pt>
                <c:pt idx="98">
                  <c:v>91.9</c:v>
                </c:pt>
                <c:pt idx="99">
                  <c:v>91.9</c:v>
                </c:pt>
                <c:pt idx="100">
                  <c:v>91.9</c:v>
                </c:pt>
                <c:pt idx="101">
                  <c:v>91.9</c:v>
                </c:pt>
                <c:pt idx="102">
                  <c:v>91.9</c:v>
                </c:pt>
                <c:pt idx="103">
                  <c:v>91.9</c:v>
                </c:pt>
                <c:pt idx="104">
                  <c:v>91</c:v>
                </c:pt>
                <c:pt idx="105">
                  <c:v>91</c:v>
                </c:pt>
                <c:pt idx="106">
                  <c:v>91</c:v>
                </c:pt>
                <c:pt idx="107">
                  <c:v>91</c:v>
                </c:pt>
                <c:pt idx="108">
                  <c:v>91</c:v>
                </c:pt>
                <c:pt idx="109">
                  <c:v>91</c:v>
                </c:pt>
                <c:pt idx="110">
                  <c:v>91</c:v>
                </c:pt>
                <c:pt idx="111">
                  <c:v>91</c:v>
                </c:pt>
                <c:pt idx="112">
                  <c:v>91</c:v>
                </c:pt>
                <c:pt idx="113">
                  <c:v>91</c:v>
                </c:pt>
                <c:pt idx="114">
                  <c:v>91</c:v>
                </c:pt>
                <c:pt idx="115">
                  <c:v>91</c:v>
                </c:pt>
                <c:pt idx="116">
                  <c:v>91</c:v>
                </c:pt>
                <c:pt idx="117">
                  <c:v>91</c:v>
                </c:pt>
                <c:pt idx="118">
                  <c:v>91</c:v>
                </c:pt>
                <c:pt idx="119">
                  <c:v>91</c:v>
                </c:pt>
                <c:pt idx="120">
                  <c:v>91</c:v>
                </c:pt>
                <c:pt idx="121">
                  <c:v>91</c:v>
                </c:pt>
                <c:pt idx="122">
                  <c:v>91</c:v>
                </c:pt>
                <c:pt idx="123">
                  <c:v>91</c:v>
                </c:pt>
                <c:pt idx="124">
                  <c:v>91</c:v>
                </c:pt>
                <c:pt idx="125">
                  <c:v>91</c:v>
                </c:pt>
                <c:pt idx="126">
                  <c:v>91</c:v>
                </c:pt>
                <c:pt idx="127">
                  <c:v>91</c:v>
                </c:pt>
                <c:pt idx="128">
                  <c:v>91</c:v>
                </c:pt>
                <c:pt idx="129">
                  <c:v>91</c:v>
                </c:pt>
                <c:pt idx="130">
                  <c:v>90</c:v>
                </c:pt>
                <c:pt idx="131">
                  <c:v>90</c:v>
                </c:pt>
                <c:pt idx="132">
                  <c:v>90</c:v>
                </c:pt>
                <c:pt idx="133">
                  <c:v>90</c:v>
                </c:pt>
                <c:pt idx="134">
                  <c:v>90</c:v>
                </c:pt>
                <c:pt idx="135">
                  <c:v>90</c:v>
                </c:pt>
                <c:pt idx="136">
                  <c:v>90</c:v>
                </c:pt>
                <c:pt idx="137">
                  <c:v>90</c:v>
                </c:pt>
                <c:pt idx="138">
                  <c:v>90</c:v>
                </c:pt>
                <c:pt idx="139">
                  <c:v>90</c:v>
                </c:pt>
                <c:pt idx="140">
                  <c:v>90</c:v>
                </c:pt>
                <c:pt idx="141">
                  <c:v>90</c:v>
                </c:pt>
                <c:pt idx="142">
                  <c:v>90</c:v>
                </c:pt>
                <c:pt idx="143">
                  <c:v>90</c:v>
                </c:pt>
                <c:pt idx="144">
                  <c:v>90</c:v>
                </c:pt>
                <c:pt idx="145">
                  <c:v>90</c:v>
                </c:pt>
                <c:pt idx="146">
                  <c:v>90</c:v>
                </c:pt>
                <c:pt idx="147">
                  <c:v>90</c:v>
                </c:pt>
                <c:pt idx="148">
                  <c:v>90</c:v>
                </c:pt>
                <c:pt idx="149">
                  <c:v>90</c:v>
                </c:pt>
                <c:pt idx="150">
                  <c:v>90</c:v>
                </c:pt>
                <c:pt idx="151">
                  <c:v>90</c:v>
                </c:pt>
                <c:pt idx="152">
                  <c:v>90</c:v>
                </c:pt>
                <c:pt idx="153">
                  <c:v>90</c:v>
                </c:pt>
                <c:pt idx="154">
                  <c:v>90</c:v>
                </c:pt>
                <c:pt idx="155">
                  <c:v>90</c:v>
                </c:pt>
                <c:pt idx="156">
                  <c:v>90</c:v>
                </c:pt>
                <c:pt idx="157">
                  <c:v>90</c:v>
                </c:pt>
                <c:pt idx="158">
                  <c:v>90</c:v>
                </c:pt>
                <c:pt idx="159">
                  <c:v>90</c:v>
                </c:pt>
                <c:pt idx="160">
                  <c:v>90</c:v>
                </c:pt>
                <c:pt idx="161">
                  <c:v>90</c:v>
                </c:pt>
                <c:pt idx="162">
                  <c:v>90</c:v>
                </c:pt>
                <c:pt idx="163">
                  <c:v>90</c:v>
                </c:pt>
                <c:pt idx="164">
                  <c:v>90</c:v>
                </c:pt>
                <c:pt idx="165">
                  <c:v>90</c:v>
                </c:pt>
                <c:pt idx="166">
                  <c:v>90</c:v>
                </c:pt>
                <c:pt idx="167">
                  <c:v>90</c:v>
                </c:pt>
                <c:pt idx="168">
                  <c:v>90</c:v>
                </c:pt>
                <c:pt idx="169">
                  <c:v>90</c:v>
                </c:pt>
                <c:pt idx="170">
                  <c:v>90</c:v>
                </c:pt>
                <c:pt idx="171">
                  <c:v>90</c:v>
                </c:pt>
                <c:pt idx="172">
                  <c:v>90</c:v>
                </c:pt>
                <c:pt idx="173">
                  <c:v>90</c:v>
                </c:pt>
                <c:pt idx="174">
                  <c:v>90</c:v>
                </c:pt>
                <c:pt idx="175">
                  <c:v>90</c:v>
                </c:pt>
                <c:pt idx="176">
                  <c:v>90</c:v>
                </c:pt>
                <c:pt idx="177">
                  <c:v>90</c:v>
                </c:pt>
                <c:pt idx="178">
                  <c:v>90</c:v>
                </c:pt>
                <c:pt idx="179">
                  <c:v>90</c:v>
                </c:pt>
                <c:pt idx="180">
                  <c:v>90</c:v>
                </c:pt>
                <c:pt idx="181">
                  <c:v>90</c:v>
                </c:pt>
                <c:pt idx="182">
                  <c:v>90</c:v>
                </c:pt>
                <c:pt idx="183">
                  <c:v>90</c:v>
                </c:pt>
                <c:pt idx="184">
                  <c:v>90</c:v>
                </c:pt>
                <c:pt idx="185">
                  <c:v>90</c:v>
                </c:pt>
                <c:pt idx="186">
                  <c:v>90</c:v>
                </c:pt>
                <c:pt idx="187">
                  <c:v>90</c:v>
                </c:pt>
                <c:pt idx="188">
                  <c:v>90</c:v>
                </c:pt>
                <c:pt idx="189">
                  <c:v>90</c:v>
                </c:pt>
                <c:pt idx="190">
                  <c:v>90</c:v>
                </c:pt>
                <c:pt idx="191">
                  <c:v>89.2</c:v>
                </c:pt>
                <c:pt idx="192">
                  <c:v>89.1</c:v>
                </c:pt>
                <c:pt idx="193">
                  <c:v>89.1</c:v>
                </c:pt>
                <c:pt idx="194">
                  <c:v>89.1</c:v>
                </c:pt>
                <c:pt idx="195">
                  <c:v>89.1</c:v>
                </c:pt>
                <c:pt idx="196">
                  <c:v>89.1</c:v>
                </c:pt>
                <c:pt idx="197">
                  <c:v>89.1</c:v>
                </c:pt>
                <c:pt idx="198">
                  <c:v>89.1</c:v>
                </c:pt>
                <c:pt idx="199">
                  <c:v>89.1</c:v>
                </c:pt>
                <c:pt idx="200">
                  <c:v>89.1</c:v>
                </c:pt>
                <c:pt idx="201">
                  <c:v>89.1</c:v>
                </c:pt>
                <c:pt idx="202">
                  <c:v>89.1</c:v>
                </c:pt>
                <c:pt idx="203">
                  <c:v>89.1</c:v>
                </c:pt>
                <c:pt idx="204">
                  <c:v>89.1</c:v>
                </c:pt>
                <c:pt idx="205">
                  <c:v>89.1</c:v>
                </c:pt>
                <c:pt idx="206">
                  <c:v>89.1</c:v>
                </c:pt>
                <c:pt idx="207">
                  <c:v>89.1</c:v>
                </c:pt>
                <c:pt idx="208">
                  <c:v>89.1</c:v>
                </c:pt>
                <c:pt idx="209">
                  <c:v>89.1</c:v>
                </c:pt>
                <c:pt idx="210">
                  <c:v>89.1</c:v>
                </c:pt>
                <c:pt idx="211">
                  <c:v>89.1</c:v>
                </c:pt>
                <c:pt idx="212">
                  <c:v>89.1</c:v>
                </c:pt>
                <c:pt idx="213">
                  <c:v>89.1</c:v>
                </c:pt>
                <c:pt idx="214">
                  <c:v>89.1</c:v>
                </c:pt>
                <c:pt idx="215">
                  <c:v>89.1</c:v>
                </c:pt>
                <c:pt idx="216">
                  <c:v>89.1</c:v>
                </c:pt>
                <c:pt idx="217">
                  <c:v>89.1</c:v>
                </c:pt>
                <c:pt idx="218">
                  <c:v>89.1</c:v>
                </c:pt>
                <c:pt idx="219">
                  <c:v>89.1</c:v>
                </c:pt>
                <c:pt idx="220">
                  <c:v>89.1</c:v>
                </c:pt>
                <c:pt idx="221">
                  <c:v>89.1</c:v>
                </c:pt>
                <c:pt idx="222">
                  <c:v>89.1</c:v>
                </c:pt>
                <c:pt idx="223">
                  <c:v>89.1</c:v>
                </c:pt>
                <c:pt idx="224">
                  <c:v>89.1</c:v>
                </c:pt>
                <c:pt idx="225">
                  <c:v>89.1</c:v>
                </c:pt>
                <c:pt idx="226">
                  <c:v>89.1</c:v>
                </c:pt>
                <c:pt idx="227">
                  <c:v>89.1</c:v>
                </c:pt>
                <c:pt idx="228">
                  <c:v>89.1</c:v>
                </c:pt>
                <c:pt idx="229">
                  <c:v>89.1</c:v>
                </c:pt>
                <c:pt idx="230">
                  <c:v>89.1</c:v>
                </c:pt>
                <c:pt idx="231">
                  <c:v>89.1</c:v>
                </c:pt>
                <c:pt idx="232">
                  <c:v>89.1</c:v>
                </c:pt>
                <c:pt idx="233">
                  <c:v>89.1</c:v>
                </c:pt>
                <c:pt idx="234">
                  <c:v>89.1</c:v>
                </c:pt>
                <c:pt idx="235">
                  <c:v>89.1</c:v>
                </c:pt>
                <c:pt idx="236">
                  <c:v>89.1</c:v>
                </c:pt>
                <c:pt idx="237">
                  <c:v>89.1</c:v>
                </c:pt>
                <c:pt idx="238">
                  <c:v>89.1</c:v>
                </c:pt>
                <c:pt idx="239">
                  <c:v>89.1</c:v>
                </c:pt>
                <c:pt idx="240">
                  <c:v>89.1</c:v>
                </c:pt>
                <c:pt idx="241">
                  <c:v>88.7</c:v>
                </c:pt>
                <c:pt idx="242">
                  <c:v>88.7</c:v>
                </c:pt>
                <c:pt idx="243">
                  <c:v>88</c:v>
                </c:pt>
                <c:pt idx="244">
                  <c:v>88</c:v>
                </c:pt>
                <c:pt idx="245">
                  <c:v>88</c:v>
                </c:pt>
                <c:pt idx="246">
                  <c:v>88</c:v>
                </c:pt>
                <c:pt idx="247">
                  <c:v>88</c:v>
                </c:pt>
                <c:pt idx="248">
                  <c:v>88</c:v>
                </c:pt>
                <c:pt idx="249">
                  <c:v>88</c:v>
                </c:pt>
                <c:pt idx="250">
                  <c:v>88</c:v>
                </c:pt>
                <c:pt idx="251">
                  <c:v>88</c:v>
                </c:pt>
                <c:pt idx="252">
                  <c:v>88</c:v>
                </c:pt>
                <c:pt idx="253">
                  <c:v>88</c:v>
                </c:pt>
                <c:pt idx="254">
                  <c:v>88</c:v>
                </c:pt>
                <c:pt idx="255">
                  <c:v>88</c:v>
                </c:pt>
                <c:pt idx="256">
                  <c:v>88</c:v>
                </c:pt>
                <c:pt idx="257">
                  <c:v>88</c:v>
                </c:pt>
                <c:pt idx="258">
                  <c:v>88</c:v>
                </c:pt>
                <c:pt idx="259">
                  <c:v>88</c:v>
                </c:pt>
                <c:pt idx="260">
                  <c:v>88</c:v>
                </c:pt>
                <c:pt idx="261">
                  <c:v>88</c:v>
                </c:pt>
                <c:pt idx="262">
                  <c:v>88</c:v>
                </c:pt>
                <c:pt idx="263">
                  <c:v>88</c:v>
                </c:pt>
                <c:pt idx="264">
                  <c:v>88</c:v>
                </c:pt>
                <c:pt idx="265">
                  <c:v>88</c:v>
                </c:pt>
                <c:pt idx="266">
                  <c:v>88</c:v>
                </c:pt>
                <c:pt idx="267">
                  <c:v>88</c:v>
                </c:pt>
                <c:pt idx="268">
                  <c:v>88</c:v>
                </c:pt>
                <c:pt idx="269">
                  <c:v>88</c:v>
                </c:pt>
                <c:pt idx="270">
                  <c:v>88</c:v>
                </c:pt>
                <c:pt idx="271">
                  <c:v>88</c:v>
                </c:pt>
                <c:pt idx="272">
                  <c:v>88</c:v>
                </c:pt>
                <c:pt idx="273">
                  <c:v>88</c:v>
                </c:pt>
                <c:pt idx="274">
                  <c:v>88</c:v>
                </c:pt>
                <c:pt idx="275">
                  <c:v>88</c:v>
                </c:pt>
                <c:pt idx="276">
                  <c:v>88</c:v>
                </c:pt>
                <c:pt idx="277">
                  <c:v>88</c:v>
                </c:pt>
                <c:pt idx="278">
                  <c:v>88</c:v>
                </c:pt>
                <c:pt idx="279">
                  <c:v>88</c:v>
                </c:pt>
                <c:pt idx="280">
                  <c:v>88</c:v>
                </c:pt>
                <c:pt idx="281">
                  <c:v>88</c:v>
                </c:pt>
                <c:pt idx="282">
                  <c:v>88</c:v>
                </c:pt>
                <c:pt idx="283">
                  <c:v>88</c:v>
                </c:pt>
                <c:pt idx="284">
                  <c:v>88</c:v>
                </c:pt>
                <c:pt idx="285">
                  <c:v>88</c:v>
                </c:pt>
                <c:pt idx="286">
                  <c:v>88</c:v>
                </c:pt>
                <c:pt idx="287">
                  <c:v>88</c:v>
                </c:pt>
                <c:pt idx="288">
                  <c:v>88</c:v>
                </c:pt>
                <c:pt idx="289">
                  <c:v>88</c:v>
                </c:pt>
                <c:pt idx="290">
                  <c:v>88</c:v>
                </c:pt>
                <c:pt idx="291">
                  <c:v>88</c:v>
                </c:pt>
                <c:pt idx="292">
                  <c:v>88</c:v>
                </c:pt>
                <c:pt idx="293">
                  <c:v>88</c:v>
                </c:pt>
                <c:pt idx="294">
                  <c:v>88</c:v>
                </c:pt>
                <c:pt idx="295">
                  <c:v>88</c:v>
                </c:pt>
                <c:pt idx="296">
                  <c:v>88</c:v>
                </c:pt>
                <c:pt idx="297">
                  <c:v>88</c:v>
                </c:pt>
                <c:pt idx="298">
                  <c:v>88</c:v>
                </c:pt>
                <c:pt idx="299">
                  <c:v>88</c:v>
                </c:pt>
                <c:pt idx="300">
                  <c:v>88</c:v>
                </c:pt>
                <c:pt idx="301">
                  <c:v>88</c:v>
                </c:pt>
                <c:pt idx="302">
                  <c:v>88</c:v>
                </c:pt>
                <c:pt idx="303">
                  <c:v>88</c:v>
                </c:pt>
                <c:pt idx="304">
                  <c:v>88</c:v>
                </c:pt>
                <c:pt idx="305">
                  <c:v>88</c:v>
                </c:pt>
                <c:pt idx="306">
                  <c:v>88</c:v>
                </c:pt>
                <c:pt idx="307">
                  <c:v>88</c:v>
                </c:pt>
                <c:pt idx="308">
                  <c:v>88</c:v>
                </c:pt>
                <c:pt idx="309">
                  <c:v>88</c:v>
                </c:pt>
                <c:pt idx="310">
                  <c:v>88</c:v>
                </c:pt>
                <c:pt idx="311">
                  <c:v>88</c:v>
                </c:pt>
                <c:pt idx="312">
                  <c:v>88</c:v>
                </c:pt>
                <c:pt idx="313">
                  <c:v>88</c:v>
                </c:pt>
                <c:pt idx="314">
                  <c:v>88</c:v>
                </c:pt>
                <c:pt idx="315">
                  <c:v>88</c:v>
                </c:pt>
                <c:pt idx="316">
                  <c:v>88</c:v>
                </c:pt>
                <c:pt idx="317">
                  <c:v>88</c:v>
                </c:pt>
                <c:pt idx="318">
                  <c:v>88</c:v>
                </c:pt>
                <c:pt idx="319">
                  <c:v>88</c:v>
                </c:pt>
                <c:pt idx="320">
                  <c:v>88</c:v>
                </c:pt>
                <c:pt idx="321">
                  <c:v>88</c:v>
                </c:pt>
                <c:pt idx="322">
                  <c:v>88</c:v>
                </c:pt>
                <c:pt idx="323">
                  <c:v>88</c:v>
                </c:pt>
                <c:pt idx="324">
                  <c:v>87.4</c:v>
                </c:pt>
                <c:pt idx="325">
                  <c:v>87.3</c:v>
                </c:pt>
                <c:pt idx="326">
                  <c:v>87.3</c:v>
                </c:pt>
                <c:pt idx="327">
                  <c:v>87.3</c:v>
                </c:pt>
                <c:pt idx="328">
                  <c:v>87.3</c:v>
                </c:pt>
                <c:pt idx="329">
                  <c:v>87.1</c:v>
                </c:pt>
                <c:pt idx="330">
                  <c:v>87.1</c:v>
                </c:pt>
                <c:pt idx="331">
                  <c:v>87.1</c:v>
                </c:pt>
                <c:pt idx="332">
                  <c:v>87.1</c:v>
                </c:pt>
                <c:pt idx="333">
                  <c:v>87.1</c:v>
                </c:pt>
                <c:pt idx="334">
                  <c:v>87.1</c:v>
                </c:pt>
                <c:pt idx="335">
                  <c:v>87.1</c:v>
                </c:pt>
                <c:pt idx="336">
                  <c:v>87.1</c:v>
                </c:pt>
                <c:pt idx="337">
                  <c:v>87.1</c:v>
                </c:pt>
                <c:pt idx="338">
                  <c:v>87.1</c:v>
                </c:pt>
                <c:pt idx="339">
                  <c:v>87.1</c:v>
                </c:pt>
                <c:pt idx="340">
                  <c:v>87.1</c:v>
                </c:pt>
                <c:pt idx="341">
                  <c:v>87.1</c:v>
                </c:pt>
                <c:pt idx="342">
                  <c:v>87.1</c:v>
                </c:pt>
                <c:pt idx="343">
                  <c:v>87.1</c:v>
                </c:pt>
                <c:pt idx="344">
                  <c:v>87.1</c:v>
                </c:pt>
                <c:pt idx="345">
                  <c:v>87.1</c:v>
                </c:pt>
                <c:pt idx="346">
                  <c:v>87.1</c:v>
                </c:pt>
                <c:pt idx="347">
                  <c:v>87.1</c:v>
                </c:pt>
                <c:pt idx="348">
                  <c:v>87.1</c:v>
                </c:pt>
                <c:pt idx="349">
                  <c:v>87.1</c:v>
                </c:pt>
                <c:pt idx="350">
                  <c:v>87.1</c:v>
                </c:pt>
                <c:pt idx="351">
                  <c:v>87.1</c:v>
                </c:pt>
                <c:pt idx="352">
                  <c:v>87.1</c:v>
                </c:pt>
                <c:pt idx="353">
                  <c:v>87.1</c:v>
                </c:pt>
                <c:pt idx="354">
                  <c:v>87.1</c:v>
                </c:pt>
                <c:pt idx="355">
                  <c:v>87.1</c:v>
                </c:pt>
                <c:pt idx="356">
                  <c:v>87.1</c:v>
                </c:pt>
                <c:pt idx="357">
                  <c:v>87.1</c:v>
                </c:pt>
                <c:pt idx="358">
                  <c:v>87.1</c:v>
                </c:pt>
                <c:pt idx="359">
                  <c:v>87.1</c:v>
                </c:pt>
                <c:pt idx="360">
                  <c:v>87.1</c:v>
                </c:pt>
                <c:pt idx="361">
                  <c:v>87.1</c:v>
                </c:pt>
                <c:pt idx="362">
                  <c:v>87.1</c:v>
                </c:pt>
                <c:pt idx="363">
                  <c:v>87.1</c:v>
                </c:pt>
                <c:pt idx="364">
                  <c:v>87.1</c:v>
                </c:pt>
                <c:pt idx="365">
                  <c:v>87.1</c:v>
                </c:pt>
                <c:pt idx="366">
                  <c:v>87.1</c:v>
                </c:pt>
                <c:pt idx="367">
                  <c:v>87.1</c:v>
                </c:pt>
                <c:pt idx="368">
                  <c:v>87.1</c:v>
                </c:pt>
                <c:pt idx="369">
                  <c:v>87.1</c:v>
                </c:pt>
                <c:pt idx="370">
                  <c:v>87.1</c:v>
                </c:pt>
                <c:pt idx="371">
                  <c:v>87.1</c:v>
                </c:pt>
                <c:pt idx="372">
                  <c:v>87.1</c:v>
                </c:pt>
                <c:pt idx="373">
                  <c:v>87.1</c:v>
                </c:pt>
                <c:pt idx="374">
                  <c:v>87.1</c:v>
                </c:pt>
                <c:pt idx="375">
                  <c:v>87.1</c:v>
                </c:pt>
                <c:pt idx="376">
                  <c:v>87.1</c:v>
                </c:pt>
                <c:pt idx="377">
                  <c:v>87.1</c:v>
                </c:pt>
                <c:pt idx="378">
                  <c:v>87.1</c:v>
                </c:pt>
                <c:pt idx="379">
                  <c:v>87.1</c:v>
                </c:pt>
                <c:pt idx="380">
                  <c:v>87.1</c:v>
                </c:pt>
                <c:pt idx="381">
                  <c:v>87.1</c:v>
                </c:pt>
                <c:pt idx="382">
                  <c:v>87.1</c:v>
                </c:pt>
                <c:pt idx="383">
                  <c:v>87.1</c:v>
                </c:pt>
                <c:pt idx="384">
                  <c:v>87.1</c:v>
                </c:pt>
                <c:pt idx="385">
                  <c:v>87.1</c:v>
                </c:pt>
                <c:pt idx="386">
                  <c:v>87.1</c:v>
                </c:pt>
                <c:pt idx="387">
                  <c:v>87.1</c:v>
                </c:pt>
                <c:pt idx="388">
                  <c:v>87.1</c:v>
                </c:pt>
                <c:pt idx="389">
                  <c:v>86.7</c:v>
                </c:pt>
                <c:pt idx="390">
                  <c:v>86.7</c:v>
                </c:pt>
                <c:pt idx="391">
                  <c:v>86.4</c:v>
                </c:pt>
                <c:pt idx="392">
                  <c:v>86.4</c:v>
                </c:pt>
                <c:pt idx="393">
                  <c:v>86.4</c:v>
                </c:pt>
                <c:pt idx="394">
                  <c:v>86.2</c:v>
                </c:pt>
                <c:pt idx="395">
                  <c:v>86</c:v>
                </c:pt>
                <c:pt idx="396">
                  <c:v>86</c:v>
                </c:pt>
                <c:pt idx="397">
                  <c:v>86</c:v>
                </c:pt>
                <c:pt idx="398">
                  <c:v>86</c:v>
                </c:pt>
                <c:pt idx="399">
                  <c:v>86</c:v>
                </c:pt>
                <c:pt idx="400">
                  <c:v>86</c:v>
                </c:pt>
                <c:pt idx="401">
                  <c:v>86</c:v>
                </c:pt>
                <c:pt idx="402">
                  <c:v>86</c:v>
                </c:pt>
                <c:pt idx="403">
                  <c:v>86</c:v>
                </c:pt>
                <c:pt idx="404">
                  <c:v>86</c:v>
                </c:pt>
                <c:pt idx="405">
                  <c:v>86</c:v>
                </c:pt>
                <c:pt idx="406">
                  <c:v>86</c:v>
                </c:pt>
                <c:pt idx="407">
                  <c:v>86</c:v>
                </c:pt>
                <c:pt idx="408">
                  <c:v>86</c:v>
                </c:pt>
                <c:pt idx="409">
                  <c:v>86</c:v>
                </c:pt>
                <c:pt idx="410">
                  <c:v>86</c:v>
                </c:pt>
                <c:pt idx="411">
                  <c:v>86</c:v>
                </c:pt>
                <c:pt idx="412">
                  <c:v>86</c:v>
                </c:pt>
                <c:pt idx="413">
                  <c:v>86</c:v>
                </c:pt>
                <c:pt idx="414">
                  <c:v>86</c:v>
                </c:pt>
                <c:pt idx="415">
                  <c:v>86</c:v>
                </c:pt>
                <c:pt idx="416">
                  <c:v>86</c:v>
                </c:pt>
                <c:pt idx="417">
                  <c:v>86</c:v>
                </c:pt>
                <c:pt idx="418">
                  <c:v>86</c:v>
                </c:pt>
                <c:pt idx="419">
                  <c:v>86</c:v>
                </c:pt>
                <c:pt idx="420">
                  <c:v>86</c:v>
                </c:pt>
                <c:pt idx="421">
                  <c:v>86</c:v>
                </c:pt>
                <c:pt idx="422">
                  <c:v>86</c:v>
                </c:pt>
                <c:pt idx="423">
                  <c:v>86</c:v>
                </c:pt>
                <c:pt idx="424">
                  <c:v>86</c:v>
                </c:pt>
                <c:pt idx="425">
                  <c:v>86</c:v>
                </c:pt>
                <c:pt idx="426">
                  <c:v>86</c:v>
                </c:pt>
                <c:pt idx="427">
                  <c:v>86</c:v>
                </c:pt>
                <c:pt idx="428">
                  <c:v>86</c:v>
                </c:pt>
                <c:pt idx="429">
                  <c:v>86</c:v>
                </c:pt>
                <c:pt idx="430">
                  <c:v>86</c:v>
                </c:pt>
                <c:pt idx="431">
                  <c:v>86</c:v>
                </c:pt>
                <c:pt idx="432">
                  <c:v>86</c:v>
                </c:pt>
                <c:pt idx="433">
                  <c:v>86</c:v>
                </c:pt>
                <c:pt idx="434">
                  <c:v>86</c:v>
                </c:pt>
                <c:pt idx="435">
                  <c:v>86</c:v>
                </c:pt>
                <c:pt idx="436">
                  <c:v>86</c:v>
                </c:pt>
                <c:pt idx="437">
                  <c:v>86</c:v>
                </c:pt>
                <c:pt idx="438">
                  <c:v>86</c:v>
                </c:pt>
                <c:pt idx="439">
                  <c:v>86</c:v>
                </c:pt>
                <c:pt idx="440">
                  <c:v>86</c:v>
                </c:pt>
                <c:pt idx="441">
                  <c:v>86</c:v>
                </c:pt>
                <c:pt idx="442">
                  <c:v>86</c:v>
                </c:pt>
                <c:pt idx="443">
                  <c:v>86</c:v>
                </c:pt>
                <c:pt idx="444">
                  <c:v>86</c:v>
                </c:pt>
                <c:pt idx="445">
                  <c:v>86</c:v>
                </c:pt>
                <c:pt idx="446">
                  <c:v>86</c:v>
                </c:pt>
                <c:pt idx="447">
                  <c:v>86</c:v>
                </c:pt>
                <c:pt idx="448">
                  <c:v>86</c:v>
                </c:pt>
                <c:pt idx="449">
                  <c:v>86</c:v>
                </c:pt>
                <c:pt idx="450">
                  <c:v>86</c:v>
                </c:pt>
                <c:pt idx="451">
                  <c:v>86</c:v>
                </c:pt>
                <c:pt idx="452">
                  <c:v>86</c:v>
                </c:pt>
                <c:pt idx="453">
                  <c:v>86</c:v>
                </c:pt>
                <c:pt idx="454">
                  <c:v>86</c:v>
                </c:pt>
                <c:pt idx="455">
                  <c:v>86</c:v>
                </c:pt>
                <c:pt idx="456">
                  <c:v>86</c:v>
                </c:pt>
                <c:pt idx="457">
                  <c:v>86</c:v>
                </c:pt>
                <c:pt idx="458">
                  <c:v>86</c:v>
                </c:pt>
                <c:pt idx="459">
                  <c:v>86</c:v>
                </c:pt>
                <c:pt idx="460">
                  <c:v>86</c:v>
                </c:pt>
                <c:pt idx="461">
                  <c:v>86</c:v>
                </c:pt>
                <c:pt idx="462">
                  <c:v>86</c:v>
                </c:pt>
                <c:pt idx="463">
                  <c:v>86</c:v>
                </c:pt>
                <c:pt idx="464">
                  <c:v>86</c:v>
                </c:pt>
                <c:pt idx="465">
                  <c:v>86</c:v>
                </c:pt>
                <c:pt idx="466">
                  <c:v>86</c:v>
                </c:pt>
                <c:pt idx="467">
                  <c:v>85.6</c:v>
                </c:pt>
                <c:pt idx="468">
                  <c:v>85.3</c:v>
                </c:pt>
                <c:pt idx="469">
                  <c:v>84.9</c:v>
                </c:pt>
                <c:pt idx="470">
                  <c:v>84.9</c:v>
                </c:pt>
                <c:pt idx="471">
                  <c:v>84.9</c:v>
                </c:pt>
                <c:pt idx="472">
                  <c:v>84.9</c:v>
                </c:pt>
                <c:pt idx="473">
                  <c:v>84.9</c:v>
                </c:pt>
                <c:pt idx="474">
                  <c:v>84.9</c:v>
                </c:pt>
                <c:pt idx="475">
                  <c:v>84.9</c:v>
                </c:pt>
                <c:pt idx="476">
                  <c:v>84.9</c:v>
                </c:pt>
                <c:pt idx="477">
                  <c:v>84.9</c:v>
                </c:pt>
                <c:pt idx="478">
                  <c:v>84.9</c:v>
                </c:pt>
                <c:pt idx="479">
                  <c:v>84.9</c:v>
                </c:pt>
                <c:pt idx="480">
                  <c:v>84.9</c:v>
                </c:pt>
                <c:pt idx="481">
                  <c:v>84.9</c:v>
                </c:pt>
                <c:pt idx="482">
                  <c:v>84.9</c:v>
                </c:pt>
                <c:pt idx="483">
                  <c:v>84.9</c:v>
                </c:pt>
                <c:pt idx="484">
                  <c:v>84.9</c:v>
                </c:pt>
                <c:pt idx="485">
                  <c:v>84.9</c:v>
                </c:pt>
                <c:pt idx="486">
                  <c:v>84.9</c:v>
                </c:pt>
                <c:pt idx="487">
                  <c:v>84.9</c:v>
                </c:pt>
                <c:pt idx="488">
                  <c:v>84.9</c:v>
                </c:pt>
                <c:pt idx="489">
                  <c:v>84.9</c:v>
                </c:pt>
                <c:pt idx="490">
                  <c:v>84.9</c:v>
                </c:pt>
                <c:pt idx="491">
                  <c:v>84.9</c:v>
                </c:pt>
                <c:pt idx="492">
                  <c:v>84.9</c:v>
                </c:pt>
                <c:pt idx="493">
                  <c:v>84.9</c:v>
                </c:pt>
                <c:pt idx="494">
                  <c:v>84.9</c:v>
                </c:pt>
                <c:pt idx="495">
                  <c:v>84.9</c:v>
                </c:pt>
                <c:pt idx="496">
                  <c:v>84.9</c:v>
                </c:pt>
                <c:pt idx="497">
                  <c:v>84.9</c:v>
                </c:pt>
                <c:pt idx="498">
                  <c:v>84.9</c:v>
                </c:pt>
                <c:pt idx="499">
                  <c:v>84.9</c:v>
                </c:pt>
                <c:pt idx="500">
                  <c:v>84.9</c:v>
                </c:pt>
                <c:pt idx="501">
                  <c:v>84.9</c:v>
                </c:pt>
                <c:pt idx="502">
                  <c:v>84.9</c:v>
                </c:pt>
                <c:pt idx="503">
                  <c:v>84.9</c:v>
                </c:pt>
                <c:pt idx="504">
                  <c:v>84.9</c:v>
                </c:pt>
                <c:pt idx="505">
                  <c:v>84.9</c:v>
                </c:pt>
                <c:pt idx="506">
                  <c:v>84.9</c:v>
                </c:pt>
                <c:pt idx="507">
                  <c:v>84.9</c:v>
                </c:pt>
                <c:pt idx="508">
                  <c:v>84.9</c:v>
                </c:pt>
                <c:pt idx="509">
                  <c:v>84.9</c:v>
                </c:pt>
                <c:pt idx="510">
                  <c:v>84.9</c:v>
                </c:pt>
                <c:pt idx="511">
                  <c:v>84.9</c:v>
                </c:pt>
                <c:pt idx="512">
                  <c:v>84.9</c:v>
                </c:pt>
                <c:pt idx="513">
                  <c:v>84.9</c:v>
                </c:pt>
                <c:pt idx="514">
                  <c:v>84.9</c:v>
                </c:pt>
                <c:pt idx="515">
                  <c:v>84.9</c:v>
                </c:pt>
                <c:pt idx="516">
                  <c:v>84.9</c:v>
                </c:pt>
                <c:pt idx="517">
                  <c:v>84.9</c:v>
                </c:pt>
                <c:pt idx="518">
                  <c:v>84.9</c:v>
                </c:pt>
                <c:pt idx="519">
                  <c:v>84.9</c:v>
                </c:pt>
                <c:pt idx="520">
                  <c:v>84.9</c:v>
                </c:pt>
                <c:pt idx="521">
                  <c:v>84.9</c:v>
                </c:pt>
                <c:pt idx="522">
                  <c:v>84.9</c:v>
                </c:pt>
                <c:pt idx="523">
                  <c:v>84.9</c:v>
                </c:pt>
                <c:pt idx="524">
                  <c:v>84.9</c:v>
                </c:pt>
                <c:pt idx="525">
                  <c:v>84.9</c:v>
                </c:pt>
                <c:pt idx="526">
                  <c:v>84.9</c:v>
                </c:pt>
                <c:pt idx="527">
                  <c:v>84.9</c:v>
                </c:pt>
                <c:pt idx="528">
                  <c:v>84.9</c:v>
                </c:pt>
                <c:pt idx="529">
                  <c:v>84.9</c:v>
                </c:pt>
                <c:pt idx="530">
                  <c:v>84.9</c:v>
                </c:pt>
                <c:pt idx="531">
                  <c:v>84.9</c:v>
                </c:pt>
                <c:pt idx="532">
                  <c:v>84.9</c:v>
                </c:pt>
                <c:pt idx="533">
                  <c:v>84.9</c:v>
                </c:pt>
                <c:pt idx="534">
                  <c:v>84.9</c:v>
                </c:pt>
                <c:pt idx="535">
                  <c:v>84.9</c:v>
                </c:pt>
                <c:pt idx="536">
                  <c:v>84.9</c:v>
                </c:pt>
                <c:pt idx="537">
                  <c:v>84.9</c:v>
                </c:pt>
                <c:pt idx="538">
                  <c:v>84.9</c:v>
                </c:pt>
                <c:pt idx="539">
                  <c:v>84.9</c:v>
                </c:pt>
                <c:pt idx="540">
                  <c:v>84.9</c:v>
                </c:pt>
                <c:pt idx="541">
                  <c:v>84.9</c:v>
                </c:pt>
                <c:pt idx="542">
                  <c:v>84.9</c:v>
                </c:pt>
                <c:pt idx="543">
                  <c:v>84.9</c:v>
                </c:pt>
                <c:pt idx="544">
                  <c:v>84.9</c:v>
                </c:pt>
                <c:pt idx="545">
                  <c:v>84.9</c:v>
                </c:pt>
                <c:pt idx="546">
                  <c:v>84.9</c:v>
                </c:pt>
                <c:pt idx="547">
                  <c:v>84.9</c:v>
                </c:pt>
                <c:pt idx="548">
                  <c:v>84.7</c:v>
                </c:pt>
                <c:pt idx="549">
                  <c:v>84.7</c:v>
                </c:pt>
                <c:pt idx="550">
                  <c:v>84.7</c:v>
                </c:pt>
                <c:pt idx="551">
                  <c:v>84.6</c:v>
                </c:pt>
                <c:pt idx="552">
                  <c:v>84.6</c:v>
                </c:pt>
                <c:pt idx="553">
                  <c:v>84.2</c:v>
                </c:pt>
                <c:pt idx="554">
                  <c:v>84.2</c:v>
                </c:pt>
                <c:pt idx="555">
                  <c:v>84</c:v>
                </c:pt>
                <c:pt idx="556">
                  <c:v>84</c:v>
                </c:pt>
                <c:pt idx="557">
                  <c:v>84</c:v>
                </c:pt>
                <c:pt idx="558">
                  <c:v>84</c:v>
                </c:pt>
                <c:pt idx="559">
                  <c:v>84</c:v>
                </c:pt>
                <c:pt idx="560">
                  <c:v>84</c:v>
                </c:pt>
                <c:pt idx="561">
                  <c:v>84</c:v>
                </c:pt>
                <c:pt idx="562">
                  <c:v>84</c:v>
                </c:pt>
                <c:pt idx="563">
                  <c:v>84</c:v>
                </c:pt>
                <c:pt idx="564">
                  <c:v>84</c:v>
                </c:pt>
                <c:pt idx="565">
                  <c:v>84</c:v>
                </c:pt>
                <c:pt idx="566">
                  <c:v>84</c:v>
                </c:pt>
                <c:pt idx="567">
                  <c:v>84</c:v>
                </c:pt>
                <c:pt idx="568">
                  <c:v>84</c:v>
                </c:pt>
                <c:pt idx="569">
                  <c:v>84</c:v>
                </c:pt>
                <c:pt idx="570">
                  <c:v>84</c:v>
                </c:pt>
                <c:pt idx="571">
                  <c:v>84</c:v>
                </c:pt>
                <c:pt idx="572">
                  <c:v>84</c:v>
                </c:pt>
                <c:pt idx="573">
                  <c:v>84</c:v>
                </c:pt>
                <c:pt idx="574">
                  <c:v>84</c:v>
                </c:pt>
                <c:pt idx="575">
                  <c:v>84</c:v>
                </c:pt>
                <c:pt idx="576">
                  <c:v>84</c:v>
                </c:pt>
                <c:pt idx="577">
                  <c:v>84</c:v>
                </c:pt>
                <c:pt idx="578">
                  <c:v>84</c:v>
                </c:pt>
                <c:pt idx="579">
                  <c:v>84</c:v>
                </c:pt>
                <c:pt idx="580">
                  <c:v>84</c:v>
                </c:pt>
                <c:pt idx="581">
                  <c:v>84</c:v>
                </c:pt>
                <c:pt idx="582">
                  <c:v>84</c:v>
                </c:pt>
                <c:pt idx="583">
                  <c:v>84</c:v>
                </c:pt>
                <c:pt idx="584">
                  <c:v>84</c:v>
                </c:pt>
                <c:pt idx="585">
                  <c:v>84</c:v>
                </c:pt>
                <c:pt idx="586">
                  <c:v>84</c:v>
                </c:pt>
                <c:pt idx="587">
                  <c:v>84</c:v>
                </c:pt>
                <c:pt idx="588">
                  <c:v>84</c:v>
                </c:pt>
                <c:pt idx="589">
                  <c:v>84</c:v>
                </c:pt>
                <c:pt idx="590">
                  <c:v>84</c:v>
                </c:pt>
                <c:pt idx="591">
                  <c:v>84</c:v>
                </c:pt>
                <c:pt idx="592">
                  <c:v>84</c:v>
                </c:pt>
                <c:pt idx="593">
                  <c:v>84</c:v>
                </c:pt>
                <c:pt idx="594">
                  <c:v>84</c:v>
                </c:pt>
                <c:pt idx="595">
                  <c:v>84</c:v>
                </c:pt>
                <c:pt idx="596">
                  <c:v>84</c:v>
                </c:pt>
                <c:pt idx="597">
                  <c:v>84</c:v>
                </c:pt>
                <c:pt idx="598">
                  <c:v>84</c:v>
                </c:pt>
                <c:pt idx="599">
                  <c:v>84</c:v>
                </c:pt>
                <c:pt idx="600">
                  <c:v>84</c:v>
                </c:pt>
                <c:pt idx="601">
                  <c:v>84</c:v>
                </c:pt>
                <c:pt idx="602">
                  <c:v>84</c:v>
                </c:pt>
                <c:pt idx="603">
                  <c:v>84</c:v>
                </c:pt>
                <c:pt idx="604">
                  <c:v>84</c:v>
                </c:pt>
                <c:pt idx="605">
                  <c:v>84</c:v>
                </c:pt>
                <c:pt idx="606">
                  <c:v>84</c:v>
                </c:pt>
                <c:pt idx="607">
                  <c:v>84</c:v>
                </c:pt>
                <c:pt idx="608">
                  <c:v>84</c:v>
                </c:pt>
                <c:pt idx="609">
                  <c:v>84</c:v>
                </c:pt>
                <c:pt idx="610">
                  <c:v>84</c:v>
                </c:pt>
                <c:pt idx="611">
                  <c:v>84</c:v>
                </c:pt>
                <c:pt idx="612">
                  <c:v>84</c:v>
                </c:pt>
                <c:pt idx="613">
                  <c:v>84</c:v>
                </c:pt>
                <c:pt idx="614">
                  <c:v>84</c:v>
                </c:pt>
                <c:pt idx="615">
                  <c:v>84</c:v>
                </c:pt>
                <c:pt idx="616">
                  <c:v>84</c:v>
                </c:pt>
                <c:pt idx="617">
                  <c:v>84</c:v>
                </c:pt>
                <c:pt idx="618">
                  <c:v>84</c:v>
                </c:pt>
                <c:pt idx="619">
                  <c:v>84</c:v>
                </c:pt>
                <c:pt idx="620">
                  <c:v>84</c:v>
                </c:pt>
                <c:pt idx="621">
                  <c:v>84</c:v>
                </c:pt>
                <c:pt idx="622">
                  <c:v>84</c:v>
                </c:pt>
                <c:pt idx="623">
                  <c:v>84</c:v>
                </c:pt>
                <c:pt idx="624">
                  <c:v>83.7</c:v>
                </c:pt>
                <c:pt idx="625">
                  <c:v>83.7</c:v>
                </c:pt>
                <c:pt idx="626">
                  <c:v>83.7</c:v>
                </c:pt>
                <c:pt idx="627">
                  <c:v>83.7</c:v>
                </c:pt>
                <c:pt idx="628">
                  <c:v>83.3</c:v>
                </c:pt>
                <c:pt idx="629">
                  <c:v>82.9</c:v>
                </c:pt>
                <c:pt idx="630">
                  <c:v>82.9</c:v>
                </c:pt>
                <c:pt idx="631">
                  <c:v>82.9</c:v>
                </c:pt>
                <c:pt idx="632">
                  <c:v>82.9</c:v>
                </c:pt>
                <c:pt idx="633">
                  <c:v>82.9</c:v>
                </c:pt>
                <c:pt idx="634">
                  <c:v>82.9</c:v>
                </c:pt>
                <c:pt idx="635">
                  <c:v>82.9</c:v>
                </c:pt>
                <c:pt idx="636">
                  <c:v>82.9</c:v>
                </c:pt>
                <c:pt idx="637">
                  <c:v>82.9</c:v>
                </c:pt>
                <c:pt idx="638">
                  <c:v>82.9</c:v>
                </c:pt>
                <c:pt idx="639">
                  <c:v>82.9</c:v>
                </c:pt>
                <c:pt idx="640">
                  <c:v>82.9</c:v>
                </c:pt>
                <c:pt idx="641">
                  <c:v>82.9</c:v>
                </c:pt>
                <c:pt idx="642">
                  <c:v>82.9</c:v>
                </c:pt>
                <c:pt idx="643">
                  <c:v>82.9</c:v>
                </c:pt>
                <c:pt idx="644">
                  <c:v>82.9</c:v>
                </c:pt>
                <c:pt idx="645">
                  <c:v>82.9</c:v>
                </c:pt>
                <c:pt idx="646">
                  <c:v>82.9</c:v>
                </c:pt>
                <c:pt idx="647">
                  <c:v>82.9</c:v>
                </c:pt>
                <c:pt idx="648">
                  <c:v>82.9</c:v>
                </c:pt>
                <c:pt idx="649">
                  <c:v>82.9</c:v>
                </c:pt>
                <c:pt idx="650">
                  <c:v>82.9</c:v>
                </c:pt>
                <c:pt idx="651">
                  <c:v>82.9</c:v>
                </c:pt>
                <c:pt idx="652">
                  <c:v>82.9</c:v>
                </c:pt>
                <c:pt idx="653">
                  <c:v>82.9</c:v>
                </c:pt>
                <c:pt idx="654">
                  <c:v>82.9</c:v>
                </c:pt>
                <c:pt idx="655">
                  <c:v>82.9</c:v>
                </c:pt>
                <c:pt idx="656">
                  <c:v>82.9</c:v>
                </c:pt>
                <c:pt idx="657">
                  <c:v>82.9</c:v>
                </c:pt>
                <c:pt idx="658">
                  <c:v>82.9</c:v>
                </c:pt>
                <c:pt idx="659">
                  <c:v>82.9</c:v>
                </c:pt>
                <c:pt idx="660">
                  <c:v>82.9</c:v>
                </c:pt>
                <c:pt idx="661">
                  <c:v>82.9</c:v>
                </c:pt>
                <c:pt idx="662">
                  <c:v>82.9</c:v>
                </c:pt>
                <c:pt idx="663">
                  <c:v>82.9</c:v>
                </c:pt>
                <c:pt idx="664">
                  <c:v>82.9</c:v>
                </c:pt>
                <c:pt idx="665">
                  <c:v>82.9</c:v>
                </c:pt>
                <c:pt idx="666">
                  <c:v>82.9</c:v>
                </c:pt>
                <c:pt idx="667">
                  <c:v>82.9</c:v>
                </c:pt>
                <c:pt idx="668">
                  <c:v>82.9</c:v>
                </c:pt>
                <c:pt idx="669">
                  <c:v>82.9</c:v>
                </c:pt>
                <c:pt idx="670">
                  <c:v>82.9</c:v>
                </c:pt>
                <c:pt idx="671">
                  <c:v>82.9</c:v>
                </c:pt>
                <c:pt idx="672">
                  <c:v>82.9</c:v>
                </c:pt>
                <c:pt idx="673">
                  <c:v>82.9</c:v>
                </c:pt>
                <c:pt idx="674">
                  <c:v>82.9</c:v>
                </c:pt>
                <c:pt idx="675">
                  <c:v>82.9</c:v>
                </c:pt>
                <c:pt idx="676">
                  <c:v>82.9</c:v>
                </c:pt>
                <c:pt idx="677">
                  <c:v>82.9</c:v>
                </c:pt>
                <c:pt idx="678">
                  <c:v>82.9</c:v>
                </c:pt>
                <c:pt idx="679">
                  <c:v>82.9</c:v>
                </c:pt>
                <c:pt idx="680">
                  <c:v>82.9</c:v>
                </c:pt>
                <c:pt idx="681">
                  <c:v>82.9</c:v>
                </c:pt>
                <c:pt idx="682">
                  <c:v>82.9</c:v>
                </c:pt>
                <c:pt idx="683">
                  <c:v>82.9</c:v>
                </c:pt>
                <c:pt idx="684">
                  <c:v>82.9</c:v>
                </c:pt>
                <c:pt idx="685">
                  <c:v>82.9</c:v>
                </c:pt>
                <c:pt idx="686">
                  <c:v>82.9</c:v>
                </c:pt>
                <c:pt idx="687">
                  <c:v>82.9</c:v>
                </c:pt>
                <c:pt idx="688">
                  <c:v>82.9</c:v>
                </c:pt>
                <c:pt idx="689">
                  <c:v>82.9</c:v>
                </c:pt>
                <c:pt idx="690">
                  <c:v>82.9</c:v>
                </c:pt>
                <c:pt idx="691">
                  <c:v>82.9</c:v>
                </c:pt>
                <c:pt idx="692">
                  <c:v>82.9</c:v>
                </c:pt>
                <c:pt idx="693">
                  <c:v>82.9</c:v>
                </c:pt>
                <c:pt idx="694">
                  <c:v>82.9</c:v>
                </c:pt>
                <c:pt idx="695">
                  <c:v>82.9</c:v>
                </c:pt>
                <c:pt idx="696">
                  <c:v>82.9</c:v>
                </c:pt>
                <c:pt idx="697">
                  <c:v>82.9</c:v>
                </c:pt>
                <c:pt idx="698">
                  <c:v>82.9</c:v>
                </c:pt>
                <c:pt idx="699">
                  <c:v>82.9</c:v>
                </c:pt>
                <c:pt idx="700">
                  <c:v>82.9</c:v>
                </c:pt>
                <c:pt idx="701">
                  <c:v>82.9</c:v>
                </c:pt>
                <c:pt idx="702">
                  <c:v>82.9</c:v>
                </c:pt>
                <c:pt idx="703">
                  <c:v>82.9</c:v>
                </c:pt>
                <c:pt idx="704">
                  <c:v>82.9</c:v>
                </c:pt>
                <c:pt idx="705">
                  <c:v>82.8</c:v>
                </c:pt>
                <c:pt idx="706">
                  <c:v>82.8</c:v>
                </c:pt>
                <c:pt idx="707">
                  <c:v>82.8</c:v>
                </c:pt>
                <c:pt idx="708">
                  <c:v>82.8</c:v>
                </c:pt>
                <c:pt idx="709">
                  <c:v>82.4</c:v>
                </c:pt>
                <c:pt idx="710">
                  <c:v>82.4</c:v>
                </c:pt>
                <c:pt idx="711">
                  <c:v>82.2</c:v>
                </c:pt>
                <c:pt idx="712">
                  <c:v>82.2</c:v>
                </c:pt>
                <c:pt idx="713">
                  <c:v>82</c:v>
                </c:pt>
                <c:pt idx="714">
                  <c:v>82</c:v>
                </c:pt>
                <c:pt idx="715">
                  <c:v>82</c:v>
                </c:pt>
                <c:pt idx="716">
                  <c:v>82</c:v>
                </c:pt>
                <c:pt idx="717">
                  <c:v>82</c:v>
                </c:pt>
                <c:pt idx="718">
                  <c:v>82</c:v>
                </c:pt>
                <c:pt idx="719">
                  <c:v>82</c:v>
                </c:pt>
                <c:pt idx="720">
                  <c:v>82</c:v>
                </c:pt>
                <c:pt idx="721">
                  <c:v>82</c:v>
                </c:pt>
                <c:pt idx="722">
                  <c:v>82</c:v>
                </c:pt>
                <c:pt idx="723">
                  <c:v>82</c:v>
                </c:pt>
                <c:pt idx="724">
                  <c:v>82</c:v>
                </c:pt>
                <c:pt idx="725">
                  <c:v>82</c:v>
                </c:pt>
                <c:pt idx="726">
                  <c:v>82</c:v>
                </c:pt>
                <c:pt idx="727">
                  <c:v>82</c:v>
                </c:pt>
                <c:pt idx="728">
                  <c:v>82</c:v>
                </c:pt>
                <c:pt idx="729">
                  <c:v>82</c:v>
                </c:pt>
                <c:pt idx="730">
                  <c:v>82</c:v>
                </c:pt>
                <c:pt idx="731">
                  <c:v>82</c:v>
                </c:pt>
                <c:pt idx="732">
                  <c:v>82</c:v>
                </c:pt>
                <c:pt idx="733">
                  <c:v>82</c:v>
                </c:pt>
                <c:pt idx="734">
                  <c:v>82</c:v>
                </c:pt>
                <c:pt idx="735">
                  <c:v>82</c:v>
                </c:pt>
                <c:pt idx="736">
                  <c:v>82</c:v>
                </c:pt>
                <c:pt idx="737">
                  <c:v>82</c:v>
                </c:pt>
                <c:pt idx="738">
                  <c:v>82</c:v>
                </c:pt>
                <c:pt idx="739">
                  <c:v>82</c:v>
                </c:pt>
                <c:pt idx="740">
                  <c:v>82</c:v>
                </c:pt>
                <c:pt idx="741">
                  <c:v>82</c:v>
                </c:pt>
                <c:pt idx="742">
                  <c:v>82</c:v>
                </c:pt>
                <c:pt idx="743">
                  <c:v>82</c:v>
                </c:pt>
                <c:pt idx="744">
                  <c:v>82</c:v>
                </c:pt>
                <c:pt idx="745">
                  <c:v>82</c:v>
                </c:pt>
                <c:pt idx="746">
                  <c:v>82</c:v>
                </c:pt>
                <c:pt idx="747">
                  <c:v>82</c:v>
                </c:pt>
                <c:pt idx="748">
                  <c:v>82</c:v>
                </c:pt>
                <c:pt idx="749">
                  <c:v>82</c:v>
                </c:pt>
                <c:pt idx="750">
                  <c:v>82</c:v>
                </c:pt>
                <c:pt idx="751">
                  <c:v>82</c:v>
                </c:pt>
                <c:pt idx="752">
                  <c:v>82</c:v>
                </c:pt>
                <c:pt idx="753">
                  <c:v>82</c:v>
                </c:pt>
                <c:pt idx="754">
                  <c:v>82</c:v>
                </c:pt>
                <c:pt idx="755">
                  <c:v>82</c:v>
                </c:pt>
                <c:pt idx="756">
                  <c:v>82</c:v>
                </c:pt>
                <c:pt idx="757">
                  <c:v>82</c:v>
                </c:pt>
                <c:pt idx="758">
                  <c:v>82</c:v>
                </c:pt>
                <c:pt idx="759">
                  <c:v>82</c:v>
                </c:pt>
                <c:pt idx="760">
                  <c:v>82</c:v>
                </c:pt>
                <c:pt idx="761">
                  <c:v>82</c:v>
                </c:pt>
                <c:pt idx="762">
                  <c:v>82</c:v>
                </c:pt>
                <c:pt idx="763">
                  <c:v>82</c:v>
                </c:pt>
                <c:pt idx="764">
                  <c:v>82</c:v>
                </c:pt>
                <c:pt idx="765">
                  <c:v>82</c:v>
                </c:pt>
                <c:pt idx="766">
                  <c:v>82</c:v>
                </c:pt>
                <c:pt idx="767">
                  <c:v>82</c:v>
                </c:pt>
                <c:pt idx="768">
                  <c:v>82</c:v>
                </c:pt>
                <c:pt idx="769">
                  <c:v>82</c:v>
                </c:pt>
                <c:pt idx="770">
                  <c:v>82</c:v>
                </c:pt>
                <c:pt idx="771">
                  <c:v>82</c:v>
                </c:pt>
                <c:pt idx="772">
                  <c:v>82</c:v>
                </c:pt>
                <c:pt idx="773">
                  <c:v>82</c:v>
                </c:pt>
                <c:pt idx="774">
                  <c:v>82</c:v>
                </c:pt>
                <c:pt idx="775">
                  <c:v>82</c:v>
                </c:pt>
                <c:pt idx="776">
                  <c:v>82</c:v>
                </c:pt>
                <c:pt idx="777">
                  <c:v>82</c:v>
                </c:pt>
                <c:pt idx="778">
                  <c:v>82</c:v>
                </c:pt>
                <c:pt idx="779">
                  <c:v>82</c:v>
                </c:pt>
                <c:pt idx="780">
                  <c:v>82</c:v>
                </c:pt>
                <c:pt idx="781">
                  <c:v>82</c:v>
                </c:pt>
                <c:pt idx="782">
                  <c:v>82</c:v>
                </c:pt>
                <c:pt idx="783">
                  <c:v>82</c:v>
                </c:pt>
                <c:pt idx="784">
                  <c:v>82</c:v>
                </c:pt>
                <c:pt idx="785">
                  <c:v>82</c:v>
                </c:pt>
                <c:pt idx="786">
                  <c:v>82</c:v>
                </c:pt>
                <c:pt idx="787">
                  <c:v>82</c:v>
                </c:pt>
                <c:pt idx="788">
                  <c:v>82</c:v>
                </c:pt>
                <c:pt idx="789">
                  <c:v>82</c:v>
                </c:pt>
                <c:pt idx="790">
                  <c:v>82</c:v>
                </c:pt>
                <c:pt idx="791">
                  <c:v>82</c:v>
                </c:pt>
                <c:pt idx="792">
                  <c:v>82</c:v>
                </c:pt>
                <c:pt idx="793">
                  <c:v>82</c:v>
                </c:pt>
                <c:pt idx="794">
                  <c:v>82</c:v>
                </c:pt>
                <c:pt idx="795">
                  <c:v>82</c:v>
                </c:pt>
                <c:pt idx="796">
                  <c:v>82</c:v>
                </c:pt>
                <c:pt idx="797">
                  <c:v>82</c:v>
                </c:pt>
                <c:pt idx="798">
                  <c:v>82</c:v>
                </c:pt>
                <c:pt idx="799">
                  <c:v>82</c:v>
                </c:pt>
                <c:pt idx="800">
                  <c:v>82</c:v>
                </c:pt>
                <c:pt idx="801">
                  <c:v>82</c:v>
                </c:pt>
                <c:pt idx="802">
                  <c:v>82</c:v>
                </c:pt>
                <c:pt idx="803">
                  <c:v>82</c:v>
                </c:pt>
                <c:pt idx="804">
                  <c:v>82</c:v>
                </c:pt>
                <c:pt idx="805">
                  <c:v>82</c:v>
                </c:pt>
                <c:pt idx="806">
                  <c:v>82</c:v>
                </c:pt>
                <c:pt idx="807">
                  <c:v>82</c:v>
                </c:pt>
                <c:pt idx="808">
                  <c:v>82</c:v>
                </c:pt>
                <c:pt idx="809">
                  <c:v>82</c:v>
                </c:pt>
                <c:pt idx="810">
                  <c:v>82</c:v>
                </c:pt>
                <c:pt idx="811">
                  <c:v>82</c:v>
                </c:pt>
                <c:pt idx="812">
                  <c:v>82</c:v>
                </c:pt>
                <c:pt idx="813">
                  <c:v>82</c:v>
                </c:pt>
                <c:pt idx="814">
                  <c:v>82</c:v>
                </c:pt>
                <c:pt idx="815">
                  <c:v>82</c:v>
                </c:pt>
                <c:pt idx="816">
                  <c:v>81.900000000000006</c:v>
                </c:pt>
                <c:pt idx="817">
                  <c:v>81.7</c:v>
                </c:pt>
                <c:pt idx="818">
                  <c:v>81.7</c:v>
                </c:pt>
                <c:pt idx="819">
                  <c:v>81.7</c:v>
                </c:pt>
                <c:pt idx="820">
                  <c:v>81.3</c:v>
                </c:pt>
                <c:pt idx="821">
                  <c:v>81.3</c:v>
                </c:pt>
                <c:pt idx="822">
                  <c:v>81.3</c:v>
                </c:pt>
                <c:pt idx="823">
                  <c:v>81.3</c:v>
                </c:pt>
                <c:pt idx="824">
                  <c:v>81.3</c:v>
                </c:pt>
                <c:pt idx="825">
                  <c:v>81.3</c:v>
                </c:pt>
                <c:pt idx="826">
                  <c:v>81.3</c:v>
                </c:pt>
                <c:pt idx="827">
                  <c:v>81</c:v>
                </c:pt>
                <c:pt idx="828">
                  <c:v>81</c:v>
                </c:pt>
                <c:pt idx="829">
                  <c:v>81</c:v>
                </c:pt>
                <c:pt idx="830">
                  <c:v>81</c:v>
                </c:pt>
                <c:pt idx="831">
                  <c:v>81</c:v>
                </c:pt>
                <c:pt idx="832">
                  <c:v>81</c:v>
                </c:pt>
                <c:pt idx="833">
                  <c:v>81</c:v>
                </c:pt>
                <c:pt idx="834">
                  <c:v>81</c:v>
                </c:pt>
                <c:pt idx="835">
                  <c:v>81</c:v>
                </c:pt>
                <c:pt idx="836">
                  <c:v>81</c:v>
                </c:pt>
                <c:pt idx="837">
                  <c:v>81</c:v>
                </c:pt>
                <c:pt idx="838">
                  <c:v>81</c:v>
                </c:pt>
                <c:pt idx="839">
                  <c:v>81</c:v>
                </c:pt>
                <c:pt idx="840">
                  <c:v>81</c:v>
                </c:pt>
                <c:pt idx="841">
                  <c:v>81</c:v>
                </c:pt>
                <c:pt idx="842">
                  <c:v>81</c:v>
                </c:pt>
                <c:pt idx="843">
                  <c:v>81</c:v>
                </c:pt>
                <c:pt idx="844">
                  <c:v>81</c:v>
                </c:pt>
                <c:pt idx="845">
                  <c:v>81</c:v>
                </c:pt>
                <c:pt idx="846">
                  <c:v>81</c:v>
                </c:pt>
                <c:pt idx="847">
                  <c:v>81</c:v>
                </c:pt>
                <c:pt idx="848">
                  <c:v>81</c:v>
                </c:pt>
                <c:pt idx="849">
                  <c:v>81</c:v>
                </c:pt>
                <c:pt idx="850">
                  <c:v>81</c:v>
                </c:pt>
                <c:pt idx="851">
                  <c:v>81</c:v>
                </c:pt>
                <c:pt idx="852">
                  <c:v>81</c:v>
                </c:pt>
                <c:pt idx="853">
                  <c:v>81</c:v>
                </c:pt>
                <c:pt idx="854">
                  <c:v>81</c:v>
                </c:pt>
                <c:pt idx="855">
                  <c:v>81</c:v>
                </c:pt>
                <c:pt idx="856">
                  <c:v>81</c:v>
                </c:pt>
                <c:pt idx="857">
                  <c:v>81</c:v>
                </c:pt>
                <c:pt idx="858">
                  <c:v>81</c:v>
                </c:pt>
                <c:pt idx="859">
                  <c:v>81</c:v>
                </c:pt>
                <c:pt idx="860">
                  <c:v>81</c:v>
                </c:pt>
                <c:pt idx="861">
                  <c:v>81</c:v>
                </c:pt>
                <c:pt idx="862">
                  <c:v>81</c:v>
                </c:pt>
                <c:pt idx="863">
                  <c:v>81</c:v>
                </c:pt>
                <c:pt idx="864">
                  <c:v>81</c:v>
                </c:pt>
                <c:pt idx="865">
                  <c:v>81</c:v>
                </c:pt>
                <c:pt idx="866">
                  <c:v>81</c:v>
                </c:pt>
                <c:pt idx="867">
                  <c:v>81</c:v>
                </c:pt>
                <c:pt idx="868">
                  <c:v>81</c:v>
                </c:pt>
                <c:pt idx="869">
                  <c:v>81</c:v>
                </c:pt>
                <c:pt idx="870">
                  <c:v>81</c:v>
                </c:pt>
                <c:pt idx="871">
                  <c:v>81</c:v>
                </c:pt>
                <c:pt idx="872">
                  <c:v>81</c:v>
                </c:pt>
                <c:pt idx="873">
                  <c:v>81</c:v>
                </c:pt>
                <c:pt idx="874">
                  <c:v>81</c:v>
                </c:pt>
                <c:pt idx="875">
                  <c:v>81</c:v>
                </c:pt>
                <c:pt idx="876">
                  <c:v>81</c:v>
                </c:pt>
                <c:pt idx="877">
                  <c:v>81</c:v>
                </c:pt>
                <c:pt idx="878">
                  <c:v>81</c:v>
                </c:pt>
                <c:pt idx="879">
                  <c:v>81</c:v>
                </c:pt>
                <c:pt idx="880">
                  <c:v>81</c:v>
                </c:pt>
                <c:pt idx="881">
                  <c:v>81</c:v>
                </c:pt>
                <c:pt idx="882">
                  <c:v>81</c:v>
                </c:pt>
                <c:pt idx="883">
                  <c:v>81</c:v>
                </c:pt>
                <c:pt idx="884">
                  <c:v>81</c:v>
                </c:pt>
                <c:pt idx="885">
                  <c:v>81</c:v>
                </c:pt>
                <c:pt idx="886">
                  <c:v>81</c:v>
                </c:pt>
                <c:pt idx="887">
                  <c:v>81</c:v>
                </c:pt>
                <c:pt idx="888">
                  <c:v>81</c:v>
                </c:pt>
                <c:pt idx="889">
                  <c:v>81</c:v>
                </c:pt>
                <c:pt idx="890">
                  <c:v>81</c:v>
                </c:pt>
                <c:pt idx="891">
                  <c:v>81</c:v>
                </c:pt>
                <c:pt idx="892">
                  <c:v>81</c:v>
                </c:pt>
                <c:pt idx="893">
                  <c:v>81</c:v>
                </c:pt>
                <c:pt idx="894">
                  <c:v>81</c:v>
                </c:pt>
                <c:pt idx="895">
                  <c:v>81</c:v>
                </c:pt>
                <c:pt idx="896">
                  <c:v>81</c:v>
                </c:pt>
                <c:pt idx="897">
                  <c:v>81</c:v>
                </c:pt>
                <c:pt idx="898">
                  <c:v>81</c:v>
                </c:pt>
                <c:pt idx="899">
                  <c:v>81</c:v>
                </c:pt>
                <c:pt idx="900">
                  <c:v>81</c:v>
                </c:pt>
                <c:pt idx="901">
                  <c:v>81</c:v>
                </c:pt>
                <c:pt idx="902">
                  <c:v>81</c:v>
                </c:pt>
                <c:pt idx="903">
                  <c:v>81</c:v>
                </c:pt>
                <c:pt idx="904">
                  <c:v>81</c:v>
                </c:pt>
                <c:pt idx="905">
                  <c:v>81</c:v>
                </c:pt>
                <c:pt idx="906">
                  <c:v>81</c:v>
                </c:pt>
                <c:pt idx="907">
                  <c:v>81</c:v>
                </c:pt>
                <c:pt idx="908">
                  <c:v>81</c:v>
                </c:pt>
                <c:pt idx="909">
                  <c:v>81</c:v>
                </c:pt>
                <c:pt idx="910">
                  <c:v>81</c:v>
                </c:pt>
                <c:pt idx="911">
                  <c:v>81</c:v>
                </c:pt>
                <c:pt idx="912">
                  <c:v>81</c:v>
                </c:pt>
                <c:pt idx="913">
                  <c:v>81</c:v>
                </c:pt>
                <c:pt idx="914">
                  <c:v>81</c:v>
                </c:pt>
                <c:pt idx="915">
                  <c:v>81</c:v>
                </c:pt>
                <c:pt idx="916">
                  <c:v>81</c:v>
                </c:pt>
                <c:pt idx="917">
                  <c:v>81</c:v>
                </c:pt>
                <c:pt idx="918">
                  <c:v>81</c:v>
                </c:pt>
                <c:pt idx="919">
                  <c:v>81</c:v>
                </c:pt>
                <c:pt idx="920">
                  <c:v>81</c:v>
                </c:pt>
                <c:pt idx="921">
                  <c:v>81</c:v>
                </c:pt>
                <c:pt idx="922">
                  <c:v>81</c:v>
                </c:pt>
                <c:pt idx="923">
                  <c:v>81</c:v>
                </c:pt>
                <c:pt idx="924">
                  <c:v>81</c:v>
                </c:pt>
                <c:pt idx="925">
                  <c:v>81</c:v>
                </c:pt>
                <c:pt idx="926">
                  <c:v>81</c:v>
                </c:pt>
                <c:pt idx="927">
                  <c:v>81</c:v>
                </c:pt>
                <c:pt idx="928">
                  <c:v>81</c:v>
                </c:pt>
                <c:pt idx="929">
                  <c:v>81</c:v>
                </c:pt>
                <c:pt idx="930">
                  <c:v>81</c:v>
                </c:pt>
                <c:pt idx="931">
                  <c:v>81</c:v>
                </c:pt>
                <c:pt idx="932">
                  <c:v>81</c:v>
                </c:pt>
                <c:pt idx="933">
                  <c:v>81</c:v>
                </c:pt>
                <c:pt idx="934">
                  <c:v>81</c:v>
                </c:pt>
                <c:pt idx="935">
                  <c:v>81</c:v>
                </c:pt>
                <c:pt idx="936">
                  <c:v>80.8</c:v>
                </c:pt>
                <c:pt idx="937">
                  <c:v>80.8</c:v>
                </c:pt>
                <c:pt idx="938">
                  <c:v>80.8</c:v>
                </c:pt>
                <c:pt idx="939">
                  <c:v>80.8</c:v>
                </c:pt>
                <c:pt idx="940">
                  <c:v>80.8</c:v>
                </c:pt>
                <c:pt idx="941">
                  <c:v>80.400000000000006</c:v>
                </c:pt>
                <c:pt idx="942">
                  <c:v>80.2</c:v>
                </c:pt>
                <c:pt idx="943">
                  <c:v>80.2</c:v>
                </c:pt>
                <c:pt idx="944">
                  <c:v>80.2</c:v>
                </c:pt>
                <c:pt idx="945">
                  <c:v>80.2</c:v>
                </c:pt>
                <c:pt idx="946">
                  <c:v>80.099999999999994</c:v>
                </c:pt>
                <c:pt idx="947">
                  <c:v>80.099999999999994</c:v>
                </c:pt>
                <c:pt idx="948">
                  <c:v>80.099999999999994</c:v>
                </c:pt>
                <c:pt idx="949">
                  <c:v>80.099999999999994</c:v>
                </c:pt>
                <c:pt idx="950">
                  <c:v>80.099999999999994</c:v>
                </c:pt>
                <c:pt idx="951">
                  <c:v>80.099999999999994</c:v>
                </c:pt>
                <c:pt idx="952">
                  <c:v>80.099999999999994</c:v>
                </c:pt>
                <c:pt idx="953">
                  <c:v>80.099999999999994</c:v>
                </c:pt>
                <c:pt idx="954">
                  <c:v>80.099999999999994</c:v>
                </c:pt>
                <c:pt idx="955">
                  <c:v>80.099999999999994</c:v>
                </c:pt>
                <c:pt idx="956">
                  <c:v>80.099999999999994</c:v>
                </c:pt>
                <c:pt idx="957">
                  <c:v>80.099999999999994</c:v>
                </c:pt>
                <c:pt idx="958">
                  <c:v>80.099999999999994</c:v>
                </c:pt>
                <c:pt idx="959">
                  <c:v>80.099999999999994</c:v>
                </c:pt>
                <c:pt idx="960">
                  <c:v>80.099999999999994</c:v>
                </c:pt>
                <c:pt idx="961">
                  <c:v>80.099999999999994</c:v>
                </c:pt>
                <c:pt idx="962">
                  <c:v>80.099999999999994</c:v>
                </c:pt>
                <c:pt idx="963">
                  <c:v>80.099999999999994</c:v>
                </c:pt>
                <c:pt idx="964">
                  <c:v>80.099999999999994</c:v>
                </c:pt>
                <c:pt idx="965">
                  <c:v>80.099999999999994</c:v>
                </c:pt>
                <c:pt idx="966">
                  <c:v>80.099999999999994</c:v>
                </c:pt>
                <c:pt idx="967">
                  <c:v>80.099999999999994</c:v>
                </c:pt>
                <c:pt idx="968">
                  <c:v>80.099999999999994</c:v>
                </c:pt>
                <c:pt idx="969">
                  <c:v>80.099999999999994</c:v>
                </c:pt>
                <c:pt idx="970">
                  <c:v>80.099999999999994</c:v>
                </c:pt>
                <c:pt idx="971">
                  <c:v>80.099999999999994</c:v>
                </c:pt>
                <c:pt idx="972">
                  <c:v>80.099999999999994</c:v>
                </c:pt>
                <c:pt idx="973">
                  <c:v>80.099999999999994</c:v>
                </c:pt>
                <c:pt idx="974">
                  <c:v>80.099999999999994</c:v>
                </c:pt>
                <c:pt idx="975">
                  <c:v>80.099999999999994</c:v>
                </c:pt>
                <c:pt idx="976">
                  <c:v>80.099999999999994</c:v>
                </c:pt>
                <c:pt idx="977">
                  <c:v>80.099999999999994</c:v>
                </c:pt>
                <c:pt idx="978">
                  <c:v>80.099999999999994</c:v>
                </c:pt>
                <c:pt idx="979">
                  <c:v>80.099999999999994</c:v>
                </c:pt>
                <c:pt idx="980">
                  <c:v>80.099999999999994</c:v>
                </c:pt>
                <c:pt idx="981">
                  <c:v>80.099999999999994</c:v>
                </c:pt>
                <c:pt idx="982">
                  <c:v>80.099999999999994</c:v>
                </c:pt>
                <c:pt idx="983">
                  <c:v>80.099999999999994</c:v>
                </c:pt>
                <c:pt idx="984">
                  <c:v>80.099999999999994</c:v>
                </c:pt>
                <c:pt idx="985">
                  <c:v>80.099999999999994</c:v>
                </c:pt>
                <c:pt idx="986">
                  <c:v>80.099999999999994</c:v>
                </c:pt>
                <c:pt idx="987">
                  <c:v>80.099999999999994</c:v>
                </c:pt>
                <c:pt idx="988">
                  <c:v>80.099999999999994</c:v>
                </c:pt>
                <c:pt idx="989">
                  <c:v>80.099999999999994</c:v>
                </c:pt>
                <c:pt idx="990">
                  <c:v>80.099999999999994</c:v>
                </c:pt>
                <c:pt idx="991">
                  <c:v>80.099999999999994</c:v>
                </c:pt>
                <c:pt idx="992">
                  <c:v>80.099999999999994</c:v>
                </c:pt>
                <c:pt idx="993">
                  <c:v>80.099999999999994</c:v>
                </c:pt>
                <c:pt idx="994">
                  <c:v>80.099999999999994</c:v>
                </c:pt>
                <c:pt idx="995">
                  <c:v>80.099999999999994</c:v>
                </c:pt>
                <c:pt idx="996">
                  <c:v>80.099999999999994</c:v>
                </c:pt>
                <c:pt idx="997">
                  <c:v>80.099999999999994</c:v>
                </c:pt>
                <c:pt idx="998">
                  <c:v>80.099999999999994</c:v>
                </c:pt>
                <c:pt idx="999">
                  <c:v>80.099999999999994</c:v>
                </c:pt>
                <c:pt idx="1000">
                  <c:v>80.099999999999994</c:v>
                </c:pt>
                <c:pt idx="1001">
                  <c:v>80.099999999999994</c:v>
                </c:pt>
                <c:pt idx="1002">
                  <c:v>80.099999999999994</c:v>
                </c:pt>
                <c:pt idx="1003">
                  <c:v>80.099999999999994</c:v>
                </c:pt>
                <c:pt idx="1004">
                  <c:v>80.099999999999994</c:v>
                </c:pt>
                <c:pt idx="1005">
                  <c:v>80.099999999999994</c:v>
                </c:pt>
                <c:pt idx="1006">
                  <c:v>80.099999999999994</c:v>
                </c:pt>
                <c:pt idx="1007">
                  <c:v>80.099999999999994</c:v>
                </c:pt>
                <c:pt idx="1008">
                  <c:v>80.099999999999994</c:v>
                </c:pt>
                <c:pt idx="1009">
                  <c:v>80.099999999999994</c:v>
                </c:pt>
                <c:pt idx="1010">
                  <c:v>80.099999999999994</c:v>
                </c:pt>
                <c:pt idx="1011">
                  <c:v>80.099999999999994</c:v>
                </c:pt>
                <c:pt idx="1012">
                  <c:v>80.099999999999994</c:v>
                </c:pt>
                <c:pt idx="1013">
                  <c:v>80.099999999999994</c:v>
                </c:pt>
                <c:pt idx="1014">
                  <c:v>80.099999999999994</c:v>
                </c:pt>
                <c:pt idx="1015">
                  <c:v>80.099999999999994</c:v>
                </c:pt>
                <c:pt idx="1016">
                  <c:v>80.099999999999994</c:v>
                </c:pt>
                <c:pt idx="1017">
                  <c:v>80.099999999999994</c:v>
                </c:pt>
                <c:pt idx="1018">
                  <c:v>80.099999999999994</c:v>
                </c:pt>
                <c:pt idx="1019">
                  <c:v>80.099999999999994</c:v>
                </c:pt>
                <c:pt idx="1020">
                  <c:v>80.099999999999994</c:v>
                </c:pt>
                <c:pt idx="1021">
                  <c:v>80.099999999999994</c:v>
                </c:pt>
                <c:pt idx="1022">
                  <c:v>80.099999999999994</c:v>
                </c:pt>
                <c:pt idx="1023">
                  <c:v>80.099999999999994</c:v>
                </c:pt>
                <c:pt idx="1024">
                  <c:v>80.099999999999994</c:v>
                </c:pt>
                <c:pt idx="1025">
                  <c:v>80.099999999999994</c:v>
                </c:pt>
                <c:pt idx="1026">
                  <c:v>80.099999999999994</c:v>
                </c:pt>
                <c:pt idx="1027">
                  <c:v>80.099999999999994</c:v>
                </c:pt>
                <c:pt idx="1028">
                  <c:v>80.099999999999994</c:v>
                </c:pt>
                <c:pt idx="1029">
                  <c:v>80.099999999999994</c:v>
                </c:pt>
                <c:pt idx="1030">
                  <c:v>80.099999999999994</c:v>
                </c:pt>
                <c:pt idx="1031">
                  <c:v>80.099999999999994</c:v>
                </c:pt>
                <c:pt idx="1032">
                  <c:v>80.099999999999994</c:v>
                </c:pt>
                <c:pt idx="1033">
                  <c:v>80.099999999999994</c:v>
                </c:pt>
                <c:pt idx="1034">
                  <c:v>80.099999999999994</c:v>
                </c:pt>
                <c:pt idx="1035">
                  <c:v>80.099999999999994</c:v>
                </c:pt>
                <c:pt idx="1036">
                  <c:v>80.099999999999994</c:v>
                </c:pt>
                <c:pt idx="1037">
                  <c:v>80.099999999999994</c:v>
                </c:pt>
                <c:pt idx="1038">
                  <c:v>80.099999999999994</c:v>
                </c:pt>
                <c:pt idx="1039">
                  <c:v>80.099999999999994</c:v>
                </c:pt>
                <c:pt idx="1040">
                  <c:v>80.099999999999994</c:v>
                </c:pt>
                <c:pt idx="1041">
                  <c:v>80.099999999999994</c:v>
                </c:pt>
                <c:pt idx="1042">
                  <c:v>80.099999999999994</c:v>
                </c:pt>
                <c:pt idx="1043">
                  <c:v>80.099999999999994</c:v>
                </c:pt>
                <c:pt idx="1044">
                  <c:v>80.099999999999994</c:v>
                </c:pt>
                <c:pt idx="1045">
                  <c:v>80.099999999999994</c:v>
                </c:pt>
                <c:pt idx="1046">
                  <c:v>80.099999999999994</c:v>
                </c:pt>
                <c:pt idx="1047">
                  <c:v>80.099999999999994</c:v>
                </c:pt>
                <c:pt idx="1048">
                  <c:v>80.099999999999994</c:v>
                </c:pt>
                <c:pt idx="1049">
                  <c:v>80.099999999999994</c:v>
                </c:pt>
                <c:pt idx="1050">
                  <c:v>80.099999999999994</c:v>
                </c:pt>
                <c:pt idx="1051">
                  <c:v>80.099999999999994</c:v>
                </c:pt>
                <c:pt idx="1052">
                  <c:v>80.099999999999994</c:v>
                </c:pt>
                <c:pt idx="1053">
                  <c:v>80.099999999999994</c:v>
                </c:pt>
                <c:pt idx="1054">
                  <c:v>80.099999999999994</c:v>
                </c:pt>
                <c:pt idx="1055">
                  <c:v>80.099999999999994</c:v>
                </c:pt>
                <c:pt idx="1056">
                  <c:v>80.099999999999994</c:v>
                </c:pt>
                <c:pt idx="1057">
                  <c:v>80.099999999999994</c:v>
                </c:pt>
                <c:pt idx="1058">
                  <c:v>80.099999999999994</c:v>
                </c:pt>
                <c:pt idx="1059">
                  <c:v>80.099999999999994</c:v>
                </c:pt>
                <c:pt idx="1060">
                  <c:v>80.099999999999994</c:v>
                </c:pt>
                <c:pt idx="1061">
                  <c:v>80.099999999999994</c:v>
                </c:pt>
                <c:pt idx="1062">
                  <c:v>80.099999999999994</c:v>
                </c:pt>
                <c:pt idx="1063">
                  <c:v>80.099999999999994</c:v>
                </c:pt>
                <c:pt idx="1064">
                  <c:v>80.099999999999994</c:v>
                </c:pt>
                <c:pt idx="1065">
                  <c:v>80.099999999999994</c:v>
                </c:pt>
                <c:pt idx="1066">
                  <c:v>80.099999999999994</c:v>
                </c:pt>
                <c:pt idx="1067">
                  <c:v>80.099999999999994</c:v>
                </c:pt>
                <c:pt idx="1068">
                  <c:v>79.7</c:v>
                </c:pt>
                <c:pt idx="1069">
                  <c:v>79.7</c:v>
                </c:pt>
                <c:pt idx="1070">
                  <c:v>79.7</c:v>
                </c:pt>
                <c:pt idx="1071">
                  <c:v>79.7</c:v>
                </c:pt>
                <c:pt idx="1072">
                  <c:v>79.7</c:v>
                </c:pt>
                <c:pt idx="1073">
                  <c:v>79.3</c:v>
                </c:pt>
                <c:pt idx="1074">
                  <c:v>79.3</c:v>
                </c:pt>
                <c:pt idx="1075">
                  <c:v>79.3</c:v>
                </c:pt>
                <c:pt idx="1076">
                  <c:v>79.3</c:v>
                </c:pt>
                <c:pt idx="1077">
                  <c:v>79.3</c:v>
                </c:pt>
                <c:pt idx="1078">
                  <c:v>79.3</c:v>
                </c:pt>
                <c:pt idx="1079">
                  <c:v>79.3</c:v>
                </c:pt>
                <c:pt idx="1080">
                  <c:v>79.3</c:v>
                </c:pt>
                <c:pt idx="1081">
                  <c:v>79.3</c:v>
                </c:pt>
                <c:pt idx="1082">
                  <c:v>79.2</c:v>
                </c:pt>
                <c:pt idx="1083">
                  <c:v>79</c:v>
                </c:pt>
                <c:pt idx="1084">
                  <c:v>79</c:v>
                </c:pt>
                <c:pt idx="1085">
                  <c:v>79</c:v>
                </c:pt>
                <c:pt idx="1086">
                  <c:v>79</c:v>
                </c:pt>
                <c:pt idx="1087">
                  <c:v>79</c:v>
                </c:pt>
                <c:pt idx="1088">
                  <c:v>79</c:v>
                </c:pt>
                <c:pt idx="1089">
                  <c:v>79</c:v>
                </c:pt>
                <c:pt idx="1090">
                  <c:v>79</c:v>
                </c:pt>
                <c:pt idx="1091">
                  <c:v>79</c:v>
                </c:pt>
                <c:pt idx="1092">
                  <c:v>79</c:v>
                </c:pt>
                <c:pt idx="1093">
                  <c:v>79</c:v>
                </c:pt>
                <c:pt idx="1094">
                  <c:v>79</c:v>
                </c:pt>
                <c:pt idx="1095">
                  <c:v>79</c:v>
                </c:pt>
                <c:pt idx="1096">
                  <c:v>79</c:v>
                </c:pt>
                <c:pt idx="1097">
                  <c:v>79</c:v>
                </c:pt>
                <c:pt idx="1098">
                  <c:v>79</c:v>
                </c:pt>
                <c:pt idx="1099">
                  <c:v>79</c:v>
                </c:pt>
                <c:pt idx="1100">
                  <c:v>79</c:v>
                </c:pt>
                <c:pt idx="1101">
                  <c:v>79</c:v>
                </c:pt>
                <c:pt idx="1102">
                  <c:v>79</c:v>
                </c:pt>
                <c:pt idx="1103">
                  <c:v>79</c:v>
                </c:pt>
                <c:pt idx="1104">
                  <c:v>79</c:v>
                </c:pt>
                <c:pt idx="1105">
                  <c:v>79</c:v>
                </c:pt>
                <c:pt idx="1106">
                  <c:v>79</c:v>
                </c:pt>
                <c:pt idx="1107">
                  <c:v>79</c:v>
                </c:pt>
                <c:pt idx="1108">
                  <c:v>79</c:v>
                </c:pt>
                <c:pt idx="1109">
                  <c:v>79</c:v>
                </c:pt>
                <c:pt idx="1110">
                  <c:v>79</c:v>
                </c:pt>
                <c:pt idx="1111">
                  <c:v>79</c:v>
                </c:pt>
                <c:pt idx="1112">
                  <c:v>79</c:v>
                </c:pt>
                <c:pt idx="1113">
                  <c:v>79</c:v>
                </c:pt>
                <c:pt idx="1114">
                  <c:v>79</c:v>
                </c:pt>
                <c:pt idx="1115">
                  <c:v>79</c:v>
                </c:pt>
                <c:pt idx="1116">
                  <c:v>79</c:v>
                </c:pt>
                <c:pt idx="1117">
                  <c:v>79</c:v>
                </c:pt>
                <c:pt idx="1118">
                  <c:v>79</c:v>
                </c:pt>
                <c:pt idx="1119">
                  <c:v>79</c:v>
                </c:pt>
                <c:pt idx="1120">
                  <c:v>79</c:v>
                </c:pt>
                <c:pt idx="1121">
                  <c:v>79</c:v>
                </c:pt>
                <c:pt idx="1122">
                  <c:v>79</c:v>
                </c:pt>
                <c:pt idx="1123">
                  <c:v>79</c:v>
                </c:pt>
                <c:pt idx="1124">
                  <c:v>79</c:v>
                </c:pt>
                <c:pt idx="1125">
                  <c:v>79</c:v>
                </c:pt>
                <c:pt idx="1126">
                  <c:v>79</c:v>
                </c:pt>
                <c:pt idx="1127">
                  <c:v>79</c:v>
                </c:pt>
                <c:pt idx="1128">
                  <c:v>79</c:v>
                </c:pt>
                <c:pt idx="1129">
                  <c:v>79</c:v>
                </c:pt>
                <c:pt idx="1130">
                  <c:v>79</c:v>
                </c:pt>
                <c:pt idx="1131">
                  <c:v>79</c:v>
                </c:pt>
                <c:pt idx="1132">
                  <c:v>79</c:v>
                </c:pt>
                <c:pt idx="1133">
                  <c:v>79</c:v>
                </c:pt>
                <c:pt idx="1134">
                  <c:v>79</c:v>
                </c:pt>
                <c:pt idx="1135">
                  <c:v>79</c:v>
                </c:pt>
                <c:pt idx="1136">
                  <c:v>79</c:v>
                </c:pt>
                <c:pt idx="1137">
                  <c:v>79</c:v>
                </c:pt>
                <c:pt idx="1138">
                  <c:v>79</c:v>
                </c:pt>
                <c:pt idx="1139">
                  <c:v>79</c:v>
                </c:pt>
                <c:pt idx="1140">
                  <c:v>79</c:v>
                </c:pt>
                <c:pt idx="1141">
                  <c:v>79</c:v>
                </c:pt>
                <c:pt idx="1142">
                  <c:v>79</c:v>
                </c:pt>
                <c:pt idx="1143">
                  <c:v>79</c:v>
                </c:pt>
                <c:pt idx="1144">
                  <c:v>79</c:v>
                </c:pt>
                <c:pt idx="1145">
                  <c:v>79</c:v>
                </c:pt>
                <c:pt idx="1146">
                  <c:v>79</c:v>
                </c:pt>
                <c:pt idx="1147">
                  <c:v>79</c:v>
                </c:pt>
                <c:pt idx="1148">
                  <c:v>79</c:v>
                </c:pt>
                <c:pt idx="1149">
                  <c:v>79</c:v>
                </c:pt>
                <c:pt idx="1150">
                  <c:v>79</c:v>
                </c:pt>
                <c:pt idx="1151">
                  <c:v>79</c:v>
                </c:pt>
                <c:pt idx="1152">
                  <c:v>79</c:v>
                </c:pt>
                <c:pt idx="1153">
                  <c:v>79</c:v>
                </c:pt>
                <c:pt idx="1154">
                  <c:v>79</c:v>
                </c:pt>
                <c:pt idx="1155">
                  <c:v>79</c:v>
                </c:pt>
                <c:pt idx="1156">
                  <c:v>79</c:v>
                </c:pt>
                <c:pt idx="1157">
                  <c:v>79</c:v>
                </c:pt>
                <c:pt idx="1158">
                  <c:v>79</c:v>
                </c:pt>
                <c:pt idx="1159">
                  <c:v>79</c:v>
                </c:pt>
                <c:pt idx="1160">
                  <c:v>79</c:v>
                </c:pt>
                <c:pt idx="1161">
                  <c:v>79</c:v>
                </c:pt>
                <c:pt idx="1162">
                  <c:v>79</c:v>
                </c:pt>
                <c:pt idx="1163">
                  <c:v>79</c:v>
                </c:pt>
                <c:pt idx="1164">
                  <c:v>79</c:v>
                </c:pt>
                <c:pt idx="1165">
                  <c:v>79</c:v>
                </c:pt>
                <c:pt idx="1166">
                  <c:v>79</c:v>
                </c:pt>
                <c:pt idx="1167">
                  <c:v>79</c:v>
                </c:pt>
                <c:pt idx="1168">
                  <c:v>79</c:v>
                </c:pt>
                <c:pt idx="1169">
                  <c:v>79</c:v>
                </c:pt>
                <c:pt idx="1170">
                  <c:v>79</c:v>
                </c:pt>
                <c:pt idx="1171">
                  <c:v>79</c:v>
                </c:pt>
                <c:pt idx="1172">
                  <c:v>79</c:v>
                </c:pt>
                <c:pt idx="1173">
                  <c:v>79</c:v>
                </c:pt>
                <c:pt idx="1174">
                  <c:v>79</c:v>
                </c:pt>
                <c:pt idx="1175">
                  <c:v>79</c:v>
                </c:pt>
                <c:pt idx="1176">
                  <c:v>79</c:v>
                </c:pt>
                <c:pt idx="1177">
                  <c:v>79</c:v>
                </c:pt>
                <c:pt idx="1178">
                  <c:v>79</c:v>
                </c:pt>
                <c:pt idx="1179">
                  <c:v>79</c:v>
                </c:pt>
                <c:pt idx="1180">
                  <c:v>79</c:v>
                </c:pt>
                <c:pt idx="1181">
                  <c:v>79</c:v>
                </c:pt>
                <c:pt idx="1182">
                  <c:v>79</c:v>
                </c:pt>
                <c:pt idx="1183">
                  <c:v>79</c:v>
                </c:pt>
                <c:pt idx="1184">
                  <c:v>79</c:v>
                </c:pt>
                <c:pt idx="1185">
                  <c:v>79</c:v>
                </c:pt>
                <c:pt idx="1186">
                  <c:v>79</c:v>
                </c:pt>
                <c:pt idx="1187">
                  <c:v>79</c:v>
                </c:pt>
                <c:pt idx="1188">
                  <c:v>79</c:v>
                </c:pt>
                <c:pt idx="1189">
                  <c:v>79</c:v>
                </c:pt>
                <c:pt idx="1190">
                  <c:v>79</c:v>
                </c:pt>
                <c:pt idx="1191">
                  <c:v>79</c:v>
                </c:pt>
                <c:pt idx="1192">
                  <c:v>79</c:v>
                </c:pt>
                <c:pt idx="1193">
                  <c:v>79</c:v>
                </c:pt>
                <c:pt idx="1194">
                  <c:v>78.8</c:v>
                </c:pt>
                <c:pt idx="1195">
                  <c:v>78.8</c:v>
                </c:pt>
                <c:pt idx="1196">
                  <c:v>78.599999999999994</c:v>
                </c:pt>
                <c:pt idx="1197">
                  <c:v>78.599999999999994</c:v>
                </c:pt>
                <c:pt idx="1198">
                  <c:v>78.599999999999994</c:v>
                </c:pt>
                <c:pt idx="1199">
                  <c:v>78.599999999999994</c:v>
                </c:pt>
                <c:pt idx="1200">
                  <c:v>78.599999999999994</c:v>
                </c:pt>
                <c:pt idx="1201">
                  <c:v>78.400000000000006</c:v>
                </c:pt>
                <c:pt idx="1202">
                  <c:v>78.400000000000006</c:v>
                </c:pt>
                <c:pt idx="1203">
                  <c:v>78.099999999999994</c:v>
                </c:pt>
                <c:pt idx="1204">
                  <c:v>78.099999999999994</c:v>
                </c:pt>
                <c:pt idx="1205">
                  <c:v>78.099999999999994</c:v>
                </c:pt>
                <c:pt idx="1206">
                  <c:v>78.099999999999994</c:v>
                </c:pt>
                <c:pt idx="1207">
                  <c:v>78.099999999999994</c:v>
                </c:pt>
                <c:pt idx="1208">
                  <c:v>78.099999999999994</c:v>
                </c:pt>
                <c:pt idx="1209">
                  <c:v>78.099999999999994</c:v>
                </c:pt>
                <c:pt idx="1210">
                  <c:v>78.099999999999994</c:v>
                </c:pt>
                <c:pt idx="1211">
                  <c:v>78.099999999999994</c:v>
                </c:pt>
                <c:pt idx="1212">
                  <c:v>78.099999999999994</c:v>
                </c:pt>
                <c:pt idx="1213">
                  <c:v>78.099999999999994</c:v>
                </c:pt>
                <c:pt idx="1214">
                  <c:v>78.099999999999994</c:v>
                </c:pt>
                <c:pt idx="1215">
                  <c:v>78.099999999999994</c:v>
                </c:pt>
                <c:pt idx="1216">
                  <c:v>78.099999999999994</c:v>
                </c:pt>
                <c:pt idx="1217">
                  <c:v>78.099999999999994</c:v>
                </c:pt>
                <c:pt idx="1218">
                  <c:v>78.099999999999994</c:v>
                </c:pt>
                <c:pt idx="1219">
                  <c:v>78.099999999999994</c:v>
                </c:pt>
                <c:pt idx="1220">
                  <c:v>78.099999999999994</c:v>
                </c:pt>
                <c:pt idx="1221">
                  <c:v>78.099999999999994</c:v>
                </c:pt>
                <c:pt idx="1222">
                  <c:v>78.099999999999994</c:v>
                </c:pt>
                <c:pt idx="1223">
                  <c:v>78.099999999999994</c:v>
                </c:pt>
                <c:pt idx="1224">
                  <c:v>78.099999999999994</c:v>
                </c:pt>
                <c:pt idx="1225">
                  <c:v>78.099999999999994</c:v>
                </c:pt>
                <c:pt idx="1226">
                  <c:v>78.099999999999994</c:v>
                </c:pt>
                <c:pt idx="1227">
                  <c:v>78.099999999999994</c:v>
                </c:pt>
                <c:pt idx="1228">
                  <c:v>78.099999999999994</c:v>
                </c:pt>
                <c:pt idx="1229">
                  <c:v>78.099999999999994</c:v>
                </c:pt>
                <c:pt idx="1230">
                  <c:v>78.099999999999994</c:v>
                </c:pt>
                <c:pt idx="1231">
                  <c:v>78.099999999999994</c:v>
                </c:pt>
                <c:pt idx="1232">
                  <c:v>78.099999999999994</c:v>
                </c:pt>
                <c:pt idx="1233">
                  <c:v>78.099999999999994</c:v>
                </c:pt>
                <c:pt idx="1234">
                  <c:v>78.099999999999994</c:v>
                </c:pt>
                <c:pt idx="1235">
                  <c:v>78.099999999999994</c:v>
                </c:pt>
                <c:pt idx="1236">
                  <c:v>78.099999999999994</c:v>
                </c:pt>
                <c:pt idx="1237">
                  <c:v>78.099999999999994</c:v>
                </c:pt>
                <c:pt idx="1238">
                  <c:v>78.099999999999994</c:v>
                </c:pt>
                <c:pt idx="1239">
                  <c:v>78.099999999999994</c:v>
                </c:pt>
                <c:pt idx="1240">
                  <c:v>78.099999999999994</c:v>
                </c:pt>
                <c:pt idx="1241">
                  <c:v>78.099999999999994</c:v>
                </c:pt>
                <c:pt idx="1242">
                  <c:v>78.099999999999994</c:v>
                </c:pt>
                <c:pt idx="1243">
                  <c:v>78.099999999999994</c:v>
                </c:pt>
                <c:pt idx="1244">
                  <c:v>78.099999999999994</c:v>
                </c:pt>
                <c:pt idx="1245">
                  <c:v>78.099999999999994</c:v>
                </c:pt>
                <c:pt idx="1246">
                  <c:v>78.099999999999994</c:v>
                </c:pt>
                <c:pt idx="1247">
                  <c:v>78.099999999999994</c:v>
                </c:pt>
                <c:pt idx="1248">
                  <c:v>78.099999999999994</c:v>
                </c:pt>
                <c:pt idx="1249">
                  <c:v>78.099999999999994</c:v>
                </c:pt>
                <c:pt idx="1250">
                  <c:v>78.099999999999994</c:v>
                </c:pt>
                <c:pt idx="1251">
                  <c:v>78.099999999999994</c:v>
                </c:pt>
                <c:pt idx="1252">
                  <c:v>78.099999999999994</c:v>
                </c:pt>
                <c:pt idx="1253">
                  <c:v>78.099999999999994</c:v>
                </c:pt>
                <c:pt idx="1254">
                  <c:v>78.099999999999994</c:v>
                </c:pt>
                <c:pt idx="1255">
                  <c:v>78.099999999999994</c:v>
                </c:pt>
                <c:pt idx="1256">
                  <c:v>78.099999999999994</c:v>
                </c:pt>
                <c:pt idx="1257">
                  <c:v>78.099999999999994</c:v>
                </c:pt>
                <c:pt idx="1258">
                  <c:v>78.099999999999994</c:v>
                </c:pt>
                <c:pt idx="1259">
                  <c:v>78.099999999999994</c:v>
                </c:pt>
                <c:pt idx="1260">
                  <c:v>78.099999999999994</c:v>
                </c:pt>
                <c:pt idx="1261">
                  <c:v>78.099999999999994</c:v>
                </c:pt>
                <c:pt idx="1262">
                  <c:v>78.099999999999994</c:v>
                </c:pt>
                <c:pt idx="1263">
                  <c:v>78.099999999999994</c:v>
                </c:pt>
                <c:pt idx="1264">
                  <c:v>78.099999999999994</c:v>
                </c:pt>
                <c:pt idx="1265">
                  <c:v>78.099999999999994</c:v>
                </c:pt>
                <c:pt idx="1266">
                  <c:v>78.099999999999994</c:v>
                </c:pt>
                <c:pt idx="1267">
                  <c:v>78.099999999999994</c:v>
                </c:pt>
                <c:pt idx="1268">
                  <c:v>78.099999999999994</c:v>
                </c:pt>
                <c:pt idx="1269">
                  <c:v>78.099999999999994</c:v>
                </c:pt>
                <c:pt idx="1270">
                  <c:v>78.099999999999994</c:v>
                </c:pt>
                <c:pt idx="1271">
                  <c:v>78.099999999999994</c:v>
                </c:pt>
                <c:pt idx="1272">
                  <c:v>78.099999999999994</c:v>
                </c:pt>
                <c:pt idx="1273">
                  <c:v>78.099999999999994</c:v>
                </c:pt>
                <c:pt idx="1274">
                  <c:v>78.099999999999994</c:v>
                </c:pt>
                <c:pt idx="1275">
                  <c:v>78.099999999999994</c:v>
                </c:pt>
                <c:pt idx="1276">
                  <c:v>78.099999999999994</c:v>
                </c:pt>
                <c:pt idx="1277">
                  <c:v>78.099999999999994</c:v>
                </c:pt>
                <c:pt idx="1278">
                  <c:v>78.099999999999994</c:v>
                </c:pt>
                <c:pt idx="1279">
                  <c:v>78.099999999999994</c:v>
                </c:pt>
                <c:pt idx="1280">
                  <c:v>78.099999999999994</c:v>
                </c:pt>
                <c:pt idx="1281">
                  <c:v>78.099999999999994</c:v>
                </c:pt>
                <c:pt idx="1282">
                  <c:v>78.099999999999994</c:v>
                </c:pt>
                <c:pt idx="1283">
                  <c:v>78.099999999999994</c:v>
                </c:pt>
                <c:pt idx="1284">
                  <c:v>78.099999999999994</c:v>
                </c:pt>
                <c:pt idx="1285">
                  <c:v>78.099999999999994</c:v>
                </c:pt>
                <c:pt idx="1286">
                  <c:v>78.099999999999994</c:v>
                </c:pt>
                <c:pt idx="1287">
                  <c:v>78.099999999999994</c:v>
                </c:pt>
                <c:pt idx="1288">
                  <c:v>78.099999999999994</c:v>
                </c:pt>
                <c:pt idx="1289">
                  <c:v>78.099999999999994</c:v>
                </c:pt>
                <c:pt idx="1290">
                  <c:v>78.099999999999994</c:v>
                </c:pt>
                <c:pt idx="1291">
                  <c:v>78.099999999999994</c:v>
                </c:pt>
                <c:pt idx="1292">
                  <c:v>78.099999999999994</c:v>
                </c:pt>
                <c:pt idx="1293">
                  <c:v>78.099999999999994</c:v>
                </c:pt>
                <c:pt idx="1294">
                  <c:v>78.099999999999994</c:v>
                </c:pt>
                <c:pt idx="1295">
                  <c:v>78.099999999999994</c:v>
                </c:pt>
                <c:pt idx="1296">
                  <c:v>78.099999999999994</c:v>
                </c:pt>
                <c:pt idx="1297">
                  <c:v>78.099999999999994</c:v>
                </c:pt>
                <c:pt idx="1298">
                  <c:v>78.099999999999994</c:v>
                </c:pt>
                <c:pt idx="1299">
                  <c:v>78.099999999999994</c:v>
                </c:pt>
                <c:pt idx="1300">
                  <c:v>78.099999999999994</c:v>
                </c:pt>
                <c:pt idx="1301">
                  <c:v>78.099999999999994</c:v>
                </c:pt>
                <c:pt idx="1302">
                  <c:v>78.099999999999994</c:v>
                </c:pt>
                <c:pt idx="1303">
                  <c:v>78.099999999999994</c:v>
                </c:pt>
                <c:pt idx="1304">
                  <c:v>78.099999999999994</c:v>
                </c:pt>
                <c:pt idx="1305">
                  <c:v>78.099999999999994</c:v>
                </c:pt>
                <c:pt idx="1306">
                  <c:v>78.099999999999994</c:v>
                </c:pt>
                <c:pt idx="1307">
                  <c:v>78.099999999999994</c:v>
                </c:pt>
                <c:pt idx="1308">
                  <c:v>78.099999999999994</c:v>
                </c:pt>
                <c:pt idx="1309">
                  <c:v>78.099999999999994</c:v>
                </c:pt>
                <c:pt idx="1310">
                  <c:v>78.099999999999994</c:v>
                </c:pt>
                <c:pt idx="1311">
                  <c:v>78.099999999999994</c:v>
                </c:pt>
                <c:pt idx="1312">
                  <c:v>78.099999999999994</c:v>
                </c:pt>
                <c:pt idx="1313">
                  <c:v>78.099999999999994</c:v>
                </c:pt>
                <c:pt idx="1314">
                  <c:v>78.099999999999994</c:v>
                </c:pt>
                <c:pt idx="1315">
                  <c:v>78.099999999999994</c:v>
                </c:pt>
                <c:pt idx="1316">
                  <c:v>78.099999999999994</c:v>
                </c:pt>
                <c:pt idx="1317">
                  <c:v>78.099999999999994</c:v>
                </c:pt>
                <c:pt idx="1318">
                  <c:v>78.099999999999994</c:v>
                </c:pt>
                <c:pt idx="1319">
                  <c:v>78.099999999999994</c:v>
                </c:pt>
                <c:pt idx="1320">
                  <c:v>78.099999999999994</c:v>
                </c:pt>
                <c:pt idx="1321">
                  <c:v>78.099999999999994</c:v>
                </c:pt>
                <c:pt idx="1322">
                  <c:v>78.099999999999994</c:v>
                </c:pt>
                <c:pt idx="1323">
                  <c:v>78.099999999999994</c:v>
                </c:pt>
                <c:pt idx="1324">
                  <c:v>77.900000000000006</c:v>
                </c:pt>
                <c:pt idx="1325">
                  <c:v>77.900000000000006</c:v>
                </c:pt>
                <c:pt idx="1326">
                  <c:v>77.7</c:v>
                </c:pt>
                <c:pt idx="1327">
                  <c:v>77.7</c:v>
                </c:pt>
                <c:pt idx="1328">
                  <c:v>77.7</c:v>
                </c:pt>
                <c:pt idx="1329">
                  <c:v>77.7</c:v>
                </c:pt>
                <c:pt idx="1330">
                  <c:v>77.7</c:v>
                </c:pt>
                <c:pt idx="1331">
                  <c:v>77.7</c:v>
                </c:pt>
                <c:pt idx="1332">
                  <c:v>77.7</c:v>
                </c:pt>
                <c:pt idx="1333">
                  <c:v>77.7</c:v>
                </c:pt>
                <c:pt idx="1334">
                  <c:v>77.7</c:v>
                </c:pt>
                <c:pt idx="1335">
                  <c:v>77.5</c:v>
                </c:pt>
                <c:pt idx="1336">
                  <c:v>77.400000000000006</c:v>
                </c:pt>
                <c:pt idx="1337">
                  <c:v>77.400000000000006</c:v>
                </c:pt>
                <c:pt idx="1338">
                  <c:v>77.400000000000006</c:v>
                </c:pt>
                <c:pt idx="1339">
                  <c:v>77.400000000000006</c:v>
                </c:pt>
                <c:pt idx="1340">
                  <c:v>77.400000000000006</c:v>
                </c:pt>
                <c:pt idx="1341">
                  <c:v>77.400000000000006</c:v>
                </c:pt>
                <c:pt idx="1342">
                  <c:v>77.400000000000006</c:v>
                </c:pt>
                <c:pt idx="1343">
                  <c:v>77.400000000000006</c:v>
                </c:pt>
                <c:pt idx="1344">
                  <c:v>77.400000000000006</c:v>
                </c:pt>
                <c:pt idx="1345">
                  <c:v>77.400000000000006</c:v>
                </c:pt>
                <c:pt idx="1346">
                  <c:v>77.400000000000006</c:v>
                </c:pt>
                <c:pt idx="1347">
                  <c:v>77.400000000000006</c:v>
                </c:pt>
                <c:pt idx="1348">
                  <c:v>77.400000000000006</c:v>
                </c:pt>
                <c:pt idx="1349">
                  <c:v>77</c:v>
                </c:pt>
                <c:pt idx="1350">
                  <c:v>77</c:v>
                </c:pt>
                <c:pt idx="1351">
                  <c:v>77</c:v>
                </c:pt>
                <c:pt idx="1352">
                  <c:v>77</c:v>
                </c:pt>
                <c:pt idx="1353">
                  <c:v>77</c:v>
                </c:pt>
                <c:pt idx="1354">
                  <c:v>77</c:v>
                </c:pt>
                <c:pt idx="1355">
                  <c:v>77</c:v>
                </c:pt>
                <c:pt idx="1356">
                  <c:v>77</c:v>
                </c:pt>
                <c:pt idx="1357">
                  <c:v>77</c:v>
                </c:pt>
                <c:pt idx="1358">
                  <c:v>77</c:v>
                </c:pt>
                <c:pt idx="1359">
                  <c:v>77</c:v>
                </c:pt>
                <c:pt idx="1360">
                  <c:v>77</c:v>
                </c:pt>
                <c:pt idx="1361">
                  <c:v>77</c:v>
                </c:pt>
                <c:pt idx="1362">
                  <c:v>77</c:v>
                </c:pt>
                <c:pt idx="1363">
                  <c:v>77</c:v>
                </c:pt>
                <c:pt idx="1364">
                  <c:v>77</c:v>
                </c:pt>
                <c:pt idx="1365">
                  <c:v>77</c:v>
                </c:pt>
                <c:pt idx="1366">
                  <c:v>77</c:v>
                </c:pt>
                <c:pt idx="1367">
                  <c:v>77</c:v>
                </c:pt>
                <c:pt idx="1368">
                  <c:v>77</c:v>
                </c:pt>
                <c:pt idx="1369">
                  <c:v>77</c:v>
                </c:pt>
                <c:pt idx="1370">
                  <c:v>77</c:v>
                </c:pt>
                <c:pt idx="1371">
                  <c:v>77</c:v>
                </c:pt>
                <c:pt idx="1372">
                  <c:v>77</c:v>
                </c:pt>
                <c:pt idx="1373">
                  <c:v>77</c:v>
                </c:pt>
                <c:pt idx="1374">
                  <c:v>77</c:v>
                </c:pt>
                <c:pt idx="1375">
                  <c:v>77</c:v>
                </c:pt>
                <c:pt idx="1376">
                  <c:v>77</c:v>
                </c:pt>
                <c:pt idx="1377">
                  <c:v>77</c:v>
                </c:pt>
                <c:pt idx="1378">
                  <c:v>77</c:v>
                </c:pt>
                <c:pt idx="1379">
                  <c:v>77</c:v>
                </c:pt>
                <c:pt idx="1380">
                  <c:v>77</c:v>
                </c:pt>
                <c:pt idx="1381">
                  <c:v>77</c:v>
                </c:pt>
                <c:pt idx="1382">
                  <c:v>77</c:v>
                </c:pt>
                <c:pt idx="1383">
                  <c:v>77</c:v>
                </c:pt>
                <c:pt idx="1384">
                  <c:v>77</c:v>
                </c:pt>
                <c:pt idx="1385">
                  <c:v>77</c:v>
                </c:pt>
                <c:pt idx="1386">
                  <c:v>77</c:v>
                </c:pt>
                <c:pt idx="1387">
                  <c:v>77</c:v>
                </c:pt>
                <c:pt idx="1388">
                  <c:v>77</c:v>
                </c:pt>
                <c:pt idx="1389">
                  <c:v>77</c:v>
                </c:pt>
                <c:pt idx="1390">
                  <c:v>77</c:v>
                </c:pt>
                <c:pt idx="1391">
                  <c:v>77</c:v>
                </c:pt>
                <c:pt idx="1392">
                  <c:v>77</c:v>
                </c:pt>
                <c:pt idx="1393">
                  <c:v>77</c:v>
                </c:pt>
                <c:pt idx="1394">
                  <c:v>77</c:v>
                </c:pt>
                <c:pt idx="1395">
                  <c:v>77</c:v>
                </c:pt>
                <c:pt idx="1396">
                  <c:v>77</c:v>
                </c:pt>
                <c:pt idx="1397">
                  <c:v>77</c:v>
                </c:pt>
                <c:pt idx="1398">
                  <c:v>77</c:v>
                </c:pt>
                <c:pt idx="1399">
                  <c:v>77</c:v>
                </c:pt>
                <c:pt idx="1400">
                  <c:v>77</c:v>
                </c:pt>
                <c:pt idx="1401">
                  <c:v>77</c:v>
                </c:pt>
                <c:pt idx="1402">
                  <c:v>77</c:v>
                </c:pt>
                <c:pt idx="1403">
                  <c:v>77</c:v>
                </c:pt>
                <c:pt idx="1404">
                  <c:v>77</c:v>
                </c:pt>
                <c:pt idx="1405">
                  <c:v>77</c:v>
                </c:pt>
                <c:pt idx="1406">
                  <c:v>77</c:v>
                </c:pt>
                <c:pt idx="1407">
                  <c:v>77</c:v>
                </c:pt>
                <c:pt idx="1408">
                  <c:v>77</c:v>
                </c:pt>
                <c:pt idx="1409">
                  <c:v>77</c:v>
                </c:pt>
                <c:pt idx="1410">
                  <c:v>77</c:v>
                </c:pt>
                <c:pt idx="1411">
                  <c:v>77</c:v>
                </c:pt>
                <c:pt idx="1412">
                  <c:v>77</c:v>
                </c:pt>
                <c:pt idx="1413">
                  <c:v>77</c:v>
                </c:pt>
                <c:pt idx="1414">
                  <c:v>77</c:v>
                </c:pt>
                <c:pt idx="1415">
                  <c:v>77</c:v>
                </c:pt>
                <c:pt idx="1416">
                  <c:v>77</c:v>
                </c:pt>
                <c:pt idx="1417">
                  <c:v>77</c:v>
                </c:pt>
                <c:pt idx="1418">
                  <c:v>77</c:v>
                </c:pt>
                <c:pt idx="1419">
                  <c:v>77</c:v>
                </c:pt>
                <c:pt idx="1420">
                  <c:v>77</c:v>
                </c:pt>
                <c:pt idx="1421">
                  <c:v>77</c:v>
                </c:pt>
                <c:pt idx="1422">
                  <c:v>77</c:v>
                </c:pt>
                <c:pt idx="1423">
                  <c:v>77</c:v>
                </c:pt>
                <c:pt idx="1424">
                  <c:v>77</c:v>
                </c:pt>
                <c:pt idx="1425">
                  <c:v>77</c:v>
                </c:pt>
                <c:pt idx="1426">
                  <c:v>77</c:v>
                </c:pt>
                <c:pt idx="1427">
                  <c:v>77</c:v>
                </c:pt>
                <c:pt idx="1428">
                  <c:v>77</c:v>
                </c:pt>
                <c:pt idx="1429">
                  <c:v>77</c:v>
                </c:pt>
                <c:pt idx="1430">
                  <c:v>77</c:v>
                </c:pt>
                <c:pt idx="1431">
                  <c:v>77</c:v>
                </c:pt>
                <c:pt idx="1432">
                  <c:v>77</c:v>
                </c:pt>
                <c:pt idx="1433">
                  <c:v>77</c:v>
                </c:pt>
                <c:pt idx="1434">
                  <c:v>77</c:v>
                </c:pt>
                <c:pt idx="1435">
                  <c:v>77</c:v>
                </c:pt>
                <c:pt idx="1436">
                  <c:v>77</c:v>
                </c:pt>
                <c:pt idx="1437">
                  <c:v>77</c:v>
                </c:pt>
                <c:pt idx="1438">
                  <c:v>77</c:v>
                </c:pt>
                <c:pt idx="1439">
                  <c:v>77</c:v>
                </c:pt>
                <c:pt idx="1440">
                  <c:v>77</c:v>
                </c:pt>
                <c:pt idx="1441">
                  <c:v>77</c:v>
                </c:pt>
                <c:pt idx="1442">
                  <c:v>77</c:v>
                </c:pt>
                <c:pt idx="1443">
                  <c:v>77</c:v>
                </c:pt>
                <c:pt idx="1444">
                  <c:v>77</c:v>
                </c:pt>
                <c:pt idx="1445">
                  <c:v>77</c:v>
                </c:pt>
                <c:pt idx="1446">
                  <c:v>77</c:v>
                </c:pt>
                <c:pt idx="1447">
                  <c:v>77</c:v>
                </c:pt>
                <c:pt idx="1448">
                  <c:v>76.8</c:v>
                </c:pt>
                <c:pt idx="1449">
                  <c:v>76.599999999999994</c:v>
                </c:pt>
                <c:pt idx="1450">
                  <c:v>76.599999999999994</c:v>
                </c:pt>
                <c:pt idx="1451">
                  <c:v>76.599999999999994</c:v>
                </c:pt>
                <c:pt idx="1452">
                  <c:v>76.599999999999994</c:v>
                </c:pt>
                <c:pt idx="1453">
                  <c:v>76.599999999999994</c:v>
                </c:pt>
                <c:pt idx="1454">
                  <c:v>76.599999999999994</c:v>
                </c:pt>
                <c:pt idx="1455">
                  <c:v>76.599999999999994</c:v>
                </c:pt>
                <c:pt idx="1456">
                  <c:v>76.599999999999994</c:v>
                </c:pt>
                <c:pt idx="1457">
                  <c:v>76.599999999999994</c:v>
                </c:pt>
                <c:pt idx="1458">
                  <c:v>76.5</c:v>
                </c:pt>
                <c:pt idx="1459">
                  <c:v>76.3</c:v>
                </c:pt>
                <c:pt idx="1460">
                  <c:v>76.3</c:v>
                </c:pt>
                <c:pt idx="1461">
                  <c:v>76.3</c:v>
                </c:pt>
                <c:pt idx="1462">
                  <c:v>76.099999999999994</c:v>
                </c:pt>
                <c:pt idx="1463">
                  <c:v>76.099999999999994</c:v>
                </c:pt>
                <c:pt idx="1464">
                  <c:v>76.099999999999994</c:v>
                </c:pt>
                <c:pt idx="1465">
                  <c:v>76.099999999999994</c:v>
                </c:pt>
                <c:pt idx="1466">
                  <c:v>75.900000000000006</c:v>
                </c:pt>
                <c:pt idx="1467">
                  <c:v>75.900000000000006</c:v>
                </c:pt>
                <c:pt idx="1468">
                  <c:v>75.900000000000006</c:v>
                </c:pt>
                <c:pt idx="1469">
                  <c:v>75.900000000000006</c:v>
                </c:pt>
                <c:pt idx="1470">
                  <c:v>75.900000000000006</c:v>
                </c:pt>
                <c:pt idx="1471">
                  <c:v>75.900000000000006</c:v>
                </c:pt>
                <c:pt idx="1472">
                  <c:v>75.900000000000006</c:v>
                </c:pt>
                <c:pt idx="1473">
                  <c:v>75.900000000000006</c:v>
                </c:pt>
                <c:pt idx="1474">
                  <c:v>75.900000000000006</c:v>
                </c:pt>
                <c:pt idx="1475">
                  <c:v>75.900000000000006</c:v>
                </c:pt>
                <c:pt idx="1476">
                  <c:v>75.900000000000006</c:v>
                </c:pt>
                <c:pt idx="1477">
                  <c:v>75.900000000000006</c:v>
                </c:pt>
                <c:pt idx="1478">
                  <c:v>75.900000000000006</c:v>
                </c:pt>
                <c:pt idx="1479">
                  <c:v>75.900000000000006</c:v>
                </c:pt>
                <c:pt idx="1480">
                  <c:v>75.900000000000006</c:v>
                </c:pt>
                <c:pt idx="1481">
                  <c:v>75.900000000000006</c:v>
                </c:pt>
                <c:pt idx="1482">
                  <c:v>75.900000000000006</c:v>
                </c:pt>
                <c:pt idx="1483">
                  <c:v>75.900000000000006</c:v>
                </c:pt>
                <c:pt idx="1484">
                  <c:v>75.900000000000006</c:v>
                </c:pt>
                <c:pt idx="1485">
                  <c:v>75.900000000000006</c:v>
                </c:pt>
                <c:pt idx="1486">
                  <c:v>75.900000000000006</c:v>
                </c:pt>
                <c:pt idx="1487">
                  <c:v>75.900000000000006</c:v>
                </c:pt>
                <c:pt idx="1488">
                  <c:v>75.900000000000006</c:v>
                </c:pt>
                <c:pt idx="1489">
                  <c:v>75.900000000000006</c:v>
                </c:pt>
                <c:pt idx="1490">
                  <c:v>75.900000000000006</c:v>
                </c:pt>
                <c:pt idx="1491">
                  <c:v>75.900000000000006</c:v>
                </c:pt>
                <c:pt idx="1492">
                  <c:v>75.900000000000006</c:v>
                </c:pt>
                <c:pt idx="1493">
                  <c:v>75.900000000000006</c:v>
                </c:pt>
                <c:pt idx="1494">
                  <c:v>75.900000000000006</c:v>
                </c:pt>
                <c:pt idx="1495">
                  <c:v>75.900000000000006</c:v>
                </c:pt>
                <c:pt idx="1496">
                  <c:v>75.900000000000006</c:v>
                </c:pt>
                <c:pt idx="1497">
                  <c:v>75.900000000000006</c:v>
                </c:pt>
                <c:pt idx="1498">
                  <c:v>75.900000000000006</c:v>
                </c:pt>
                <c:pt idx="1499">
                  <c:v>75.900000000000006</c:v>
                </c:pt>
                <c:pt idx="1500">
                  <c:v>75.900000000000006</c:v>
                </c:pt>
                <c:pt idx="1501">
                  <c:v>75.900000000000006</c:v>
                </c:pt>
                <c:pt idx="1502">
                  <c:v>75.900000000000006</c:v>
                </c:pt>
                <c:pt idx="1503">
                  <c:v>75.900000000000006</c:v>
                </c:pt>
                <c:pt idx="1504">
                  <c:v>75.900000000000006</c:v>
                </c:pt>
                <c:pt idx="1505">
                  <c:v>75.900000000000006</c:v>
                </c:pt>
                <c:pt idx="1506">
                  <c:v>75.900000000000006</c:v>
                </c:pt>
                <c:pt idx="1507">
                  <c:v>75.900000000000006</c:v>
                </c:pt>
                <c:pt idx="1508">
                  <c:v>75.900000000000006</c:v>
                </c:pt>
                <c:pt idx="1509">
                  <c:v>75.900000000000006</c:v>
                </c:pt>
                <c:pt idx="1510">
                  <c:v>75.900000000000006</c:v>
                </c:pt>
                <c:pt idx="1511">
                  <c:v>75.900000000000006</c:v>
                </c:pt>
                <c:pt idx="1512">
                  <c:v>75.900000000000006</c:v>
                </c:pt>
                <c:pt idx="1513">
                  <c:v>75.900000000000006</c:v>
                </c:pt>
                <c:pt idx="1514">
                  <c:v>75.900000000000006</c:v>
                </c:pt>
                <c:pt idx="1515">
                  <c:v>75.900000000000006</c:v>
                </c:pt>
                <c:pt idx="1516">
                  <c:v>75.900000000000006</c:v>
                </c:pt>
                <c:pt idx="1517">
                  <c:v>75.900000000000006</c:v>
                </c:pt>
                <c:pt idx="1518">
                  <c:v>75.900000000000006</c:v>
                </c:pt>
                <c:pt idx="1519">
                  <c:v>75.900000000000006</c:v>
                </c:pt>
                <c:pt idx="1520">
                  <c:v>75.900000000000006</c:v>
                </c:pt>
                <c:pt idx="1521">
                  <c:v>75.900000000000006</c:v>
                </c:pt>
                <c:pt idx="1522">
                  <c:v>75.900000000000006</c:v>
                </c:pt>
                <c:pt idx="1523">
                  <c:v>75.900000000000006</c:v>
                </c:pt>
                <c:pt idx="1524">
                  <c:v>75.900000000000006</c:v>
                </c:pt>
                <c:pt idx="1525">
                  <c:v>75.900000000000006</c:v>
                </c:pt>
                <c:pt idx="1526">
                  <c:v>75.900000000000006</c:v>
                </c:pt>
                <c:pt idx="1527">
                  <c:v>75.900000000000006</c:v>
                </c:pt>
                <c:pt idx="1528">
                  <c:v>75.900000000000006</c:v>
                </c:pt>
                <c:pt idx="1529">
                  <c:v>75.900000000000006</c:v>
                </c:pt>
                <c:pt idx="1530">
                  <c:v>75.900000000000006</c:v>
                </c:pt>
                <c:pt idx="1531">
                  <c:v>75.900000000000006</c:v>
                </c:pt>
                <c:pt idx="1532">
                  <c:v>75.900000000000006</c:v>
                </c:pt>
                <c:pt idx="1533">
                  <c:v>75.900000000000006</c:v>
                </c:pt>
                <c:pt idx="1534">
                  <c:v>75.900000000000006</c:v>
                </c:pt>
                <c:pt idx="1535">
                  <c:v>75.900000000000006</c:v>
                </c:pt>
                <c:pt idx="1536">
                  <c:v>75.900000000000006</c:v>
                </c:pt>
                <c:pt idx="1537">
                  <c:v>75.900000000000006</c:v>
                </c:pt>
                <c:pt idx="1538">
                  <c:v>75.900000000000006</c:v>
                </c:pt>
                <c:pt idx="1539">
                  <c:v>75.900000000000006</c:v>
                </c:pt>
                <c:pt idx="1540">
                  <c:v>75.900000000000006</c:v>
                </c:pt>
                <c:pt idx="1541">
                  <c:v>75.900000000000006</c:v>
                </c:pt>
                <c:pt idx="1542">
                  <c:v>75.900000000000006</c:v>
                </c:pt>
                <c:pt idx="1543">
                  <c:v>75.900000000000006</c:v>
                </c:pt>
                <c:pt idx="1544">
                  <c:v>75.900000000000006</c:v>
                </c:pt>
                <c:pt idx="1545">
                  <c:v>75.900000000000006</c:v>
                </c:pt>
                <c:pt idx="1546">
                  <c:v>75.900000000000006</c:v>
                </c:pt>
                <c:pt idx="1547">
                  <c:v>75.900000000000006</c:v>
                </c:pt>
                <c:pt idx="1548">
                  <c:v>75.900000000000006</c:v>
                </c:pt>
                <c:pt idx="1549">
                  <c:v>75.900000000000006</c:v>
                </c:pt>
                <c:pt idx="1550">
                  <c:v>75.900000000000006</c:v>
                </c:pt>
                <c:pt idx="1551">
                  <c:v>75.900000000000006</c:v>
                </c:pt>
                <c:pt idx="1552">
                  <c:v>75.900000000000006</c:v>
                </c:pt>
                <c:pt idx="1553">
                  <c:v>75.900000000000006</c:v>
                </c:pt>
                <c:pt idx="1554">
                  <c:v>75.900000000000006</c:v>
                </c:pt>
                <c:pt idx="1555">
                  <c:v>75.900000000000006</c:v>
                </c:pt>
                <c:pt idx="1556">
                  <c:v>75.900000000000006</c:v>
                </c:pt>
                <c:pt idx="1557">
                  <c:v>75.900000000000006</c:v>
                </c:pt>
                <c:pt idx="1558">
                  <c:v>75.900000000000006</c:v>
                </c:pt>
                <c:pt idx="1559">
                  <c:v>75.900000000000006</c:v>
                </c:pt>
                <c:pt idx="1560">
                  <c:v>75.900000000000006</c:v>
                </c:pt>
                <c:pt idx="1561">
                  <c:v>75.900000000000006</c:v>
                </c:pt>
                <c:pt idx="1562">
                  <c:v>75.900000000000006</c:v>
                </c:pt>
                <c:pt idx="1563">
                  <c:v>75.900000000000006</c:v>
                </c:pt>
                <c:pt idx="1564">
                  <c:v>75.900000000000006</c:v>
                </c:pt>
                <c:pt idx="1565">
                  <c:v>75.900000000000006</c:v>
                </c:pt>
                <c:pt idx="1566">
                  <c:v>75.900000000000006</c:v>
                </c:pt>
                <c:pt idx="1567">
                  <c:v>75.900000000000006</c:v>
                </c:pt>
                <c:pt idx="1568">
                  <c:v>75.900000000000006</c:v>
                </c:pt>
                <c:pt idx="1569">
                  <c:v>75.900000000000006</c:v>
                </c:pt>
                <c:pt idx="1570">
                  <c:v>75.900000000000006</c:v>
                </c:pt>
                <c:pt idx="1571">
                  <c:v>75.900000000000006</c:v>
                </c:pt>
                <c:pt idx="1572">
                  <c:v>75.900000000000006</c:v>
                </c:pt>
                <c:pt idx="1573">
                  <c:v>75.900000000000006</c:v>
                </c:pt>
                <c:pt idx="1574">
                  <c:v>75.900000000000006</c:v>
                </c:pt>
                <c:pt idx="1575">
                  <c:v>75.900000000000006</c:v>
                </c:pt>
                <c:pt idx="1576">
                  <c:v>75.900000000000006</c:v>
                </c:pt>
                <c:pt idx="1577">
                  <c:v>75.900000000000006</c:v>
                </c:pt>
                <c:pt idx="1578">
                  <c:v>75.900000000000006</c:v>
                </c:pt>
                <c:pt idx="1579">
                  <c:v>75.900000000000006</c:v>
                </c:pt>
                <c:pt idx="1580">
                  <c:v>75.900000000000006</c:v>
                </c:pt>
                <c:pt idx="1581">
                  <c:v>75.900000000000006</c:v>
                </c:pt>
                <c:pt idx="1582">
                  <c:v>75.900000000000006</c:v>
                </c:pt>
                <c:pt idx="1583">
                  <c:v>75.900000000000006</c:v>
                </c:pt>
                <c:pt idx="1584">
                  <c:v>75.900000000000006</c:v>
                </c:pt>
                <c:pt idx="1585">
                  <c:v>75.900000000000006</c:v>
                </c:pt>
                <c:pt idx="1586">
                  <c:v>75.900000000000006</c:v>
                </c:pt>
                <c:pt idx="1587">
                  <c:v>75.900000000000006</c:v>
                </c:pt>
                <c:pt idx="1588">
                  <c:v>75.900000000000006</c:v>
                </c:pt>
                <c:pt idx="1589">
                  <c:v>75.900000000000006</c:v>
                </c:pt>
                <c:pt idx="1590">
                  <c:v>75.900000000000006</c:v>
                </c:pt>
                <c:pt idx="1591">
                  <c:v>75.7</c:v>
                </c:pt>
                <c:pt idx="1592">
                  <c:v>75.7</c:v>
                </c:pt>
                <c:pt idx="1593">
                  <c:v>75.7</c:v>
                </c:pt>
                <c:pt idx="1594">
                  <c:v>75.7</c:v>
                </c:pt>
                <c:pt idx="1595">
                  <c:v>75.7</c:v>
                </c:pt>
                <c:pt idx="1596">
                  <c:v>75.7</c:v>
                </c:pt>
                <c:pt idx="1597">
                  <c:v>75.7</c:v>
                </c:pt>
                <c:pt idx="1598">
                  <c:v>75.7</c:v>
                </c:pt>
                <c:pt idx="1599">
                  <c:v>75.7</c:v>
                </c:pt>
                <c:pt idx="1600">
                  <c:v>75.599999999999994</c:v>
                </c:pt>
                <c:pt idx="1601">
                  <c:v>75.599999999999994</c:v>
                </c:pt>
                <c:pt idx="1602">
                  <c:v>75.599999999999994</c:v>
                </c:pt>
                <c:pt idx="1603">
                  <c:v>75.599999999999994</c:v>
                </c:pt>
                <c:pt idx="1604">
                  <c:v>75.599999999999994</c:v>
                </c:pt>
                <c:pt idx="1605">
                  <c:v>75.599999999999994</c:v>
                </c:pt>
                <c:pt idx="1606">
                  <c:v>75.599999999999994</c:v>
                </c:pt>
                <c:pt idx="1607">
                  <c:v>75.400000000000006</c:v>
                </c:pt>
                <c:pt idx="1608">
                  <c:v>75.400000000000006</c:v>
                </c:pt>
                <c:pt idx="1609">
                  <c:v>75.400000000000006</c:v>
                </c:pt>
                <c:pt idx="1610">
                  <c:v>75.400000000000006</c:v>
                </c:pt>
                <c:pt idx="1611">
                  <c:v>75.400000000000006</c:v>
                </c:pt>
                <c:pt idx="1612">
                  <c:v>75.400000000000006</c:v>
                </c:pt>
                <c:pt idx="1613">
                  <c:v>75.400000000000006</c:v>
                </c:pt>
                <c:pt idx="1614">
                  <c:v>75.400000000000006</c:v>
                </c:pt>
                <c:pt idx="1615">
                  <c:v>75.400000000000006</c:v>
                </c:pt>
                <c:pt idx="1616">
                  <c:v>75.400000000000006</c:v>
                </c:pt>
                <c:pt idx="1617">
                  <c:v>75.2</c:v>
                </c:pt>
                <c:pt idx="1618">
                  <c:v>75.2</c:v>
                </c:pt>
                <c:pt idx="1619">
                  <c:v>75</c:v>
                </c:pt>
                <c:pt idx="1620">
                  <c:v>75</c:v>
                </c:pt>
                <c:pt idx="1621">
                  <c:v>75</c:v>
                </c:pt>
                <c:pt idx="1622">
                  <c:v>75</c:v>
                </c:pt>
                <c:pt idx="1623">
                  <c:v>75</c:v>
                </c:pt>
                <c:pt idx="1624">
                  <c:v>75</c:v>
                </c:pt>
                <c:pt idx="1625">
                  <c:v>75</c:v>
                </c:pt>
                <c:pt idx="1626">
                  <c:v>75</c:v>
                </c:pt>
                <c:pt idx="1627">
                  <c:v>75</c:v>
                </c:pt>
                <c:pt idx="1628">
                  <c:v>75</c:v>
                </c:pt>
                <c:pt idx="1629">
                  <c:v>75</c:v>
                </c:pt>
                <c:pt idx="1630">
                  <c:v>75</c:v>
                </c:pt>
                <c:pt idx="1631">
                  <c:v>75</c:v>
                </c:pt>
                <c:pt idx="1632">
                  <c:v>75</c:v>
                </c:pt>
                <c:pt idx="1633">
                  <c:v>75</c:v>
                </c:pt>
                <c:pt idx="1634">
                  <c:v>75</c:v>
                </c:pt>
                <c:pt idx="1635">
                  <c:v>75</c:v>
                </c:pt>
                <c:pt idx="1636">
                  <c:v>75</c:v>
                </c:pt>
                <c:pt idx="1637">
                  <c:v>75</c:v>
                </c:pt>
                <c:pt idx="1638">
                  <c:v>75</c:v>
                </c:pt>
                <c:pt idx="1639">
                  <c:v>75</c:v>
                </c:pt>
                <c:pt idx="1640">
                  <c:v>75</c:v>
                </c:pt>
                <c:pt idx="1641">
                  <c:v>75</c:v>
                </c:pt>
                <c:pt idx="1642">
                  <c:v>75</c:v>
                </c:pt>
                <c:pt idx="1643">
                  <c:v>75</c:v>
                </c:pt>
                <c:pt idx="1644">
                  <c:v>75</c:v>
                </c:pt>
                <c:pt idx="1645">
                  <c:v>75</c:v>
                </c:pt>
                <c:pt idx="1646">
                  <c:v>75</c:v>
                </c:pt>
                <c:pt idx="1647">
                  <c:v>75</c:v>
                </c:pt>
                <c:pt idx="1648">
                  <c:v>75</c:v>
                </c:pt>
                <c:pt idx="1649">
                  <c:v>75</c:v>
                </c:pt>
                <c:pt idx="1650">
                  <c:v>75</c:v>
                </c:pt>
                <c:pt idx="1651">
                  <c:v>75</c:v>
                </c:pt>
                <c:pt idx="1652">
                  <c:v>75</c:v>
                </c:pt>
                <c:pt idx="1653">
                  <c:v>75</c:v>
                </c:pt>
                <c:pt idx="1654">
                  <c:v>75</c:v>
                </c:pt>
                <c:pt idx="1655">
                  <c:v>75</c:v>
                </c:pt>
                <c:pt idx="1656">
                  <c:v>75</c:v>
                </c:pt>
                <c:pt idx="1657">
                  <c:v>75</c:v>
                </c:pt>
                <c:pt idx="1658">
                  <c:v>75</c:v>
                </c:pt>
                <c:pt idx="1659">
                  <c:v>75</c:v>
                </c:pt>
                <c:pt idx="1660">
                  <c:v>75</c:v>
                </c:pt>
                <c:pt idx="1661">
                  <c:v>75</c:v>
                </c:pt>
                <c:pt idx="1662">
                  <c:v>75</c:v>
                </c:pt>
                <c:pt idx="1663">
                  <c:v>75</c:v>
                </c:pt>
                <c:pt idx="1664">
                  <c:v>75</c:v>
                </c:pt>
                <c:pt idx="1665">
                  <c:v>75</c:v>
                </c:pt>
                <c:pt idx="1666">
                  <c:v>75</c:v>
                </c:pt>
                <c:pt idx="1667">
                  <c:v>75</c:v>
                </c:pt>
                <c:pt idx="1668">
                  <c:v>75</c:v>
                </c:pt>
                <c:pt idx="1669">
                  <c:v>75</c:v>
                </c:pt>
                <c:pt idx="1670">
                  <c:v>75</c:v>
                </c:pt>
                <c:pt idx="1671">
                  <c:v>75</c:v>
                </c:pt>
                <c:pt idx="1672">
                  <c:v>75</c:v>
                </c:pt>
                <c:pt idx="1673">
                  <c:v>75</c:v>
                </c:pt>
                <c:pt idx="1674">
                  <c:v>75</c:v>
                </c:pt>
                <c:pt idx="1675">
                  <c:v>75</c:v>
                </c:pt>
                <c:pt idx="1676">
                  <c:v>75</c:v>
                </c:pt>
                <c:pt idx="1677">
                  <c:v>75</c:v>
                </c:pt>
                <c:pt idx="1678">
                  <c:v>75</c:v>
                </c:pt>
                <c:pt idx="1679">
                  <c:v>75</c:v>
                </c:pt>
                <c:pt idx="1680">
                  <c:v>75</c:v>
                </c:pt>
                <c:pt idx="1681">
                  <c:v>75</c:v>
                </c:pt>
                <c:pt idx="1682">
                  <c:v>75</c:v>
                </c:pt>
                <c:pt idx="1683">
                  <c:v>75</c:v>
                </c:pt>
                <c:pt idx="1684">
                  <c:v>75</c:v>
                </c:pt>
                <c:pt idx="1685">
                  <c:v>75</c:v>
                </c:pt>
                <c:pt idx="1686">
                  <c:v>75</c:v>
                </c:pt>
                <c:pt idx="1687">
                  <c:v>75</c:v>
                </c:pt>
                <c:pt idx="1688">
                  <c:v>75</c:v>
                </c:pt>
                <c:pt idx="1689">
                  <c:v>75</c:v>
                </c:pt>
                <c:pt idx="1690">
                  <c:v>75</c:v>
                </c:pt>
                <c:pt idx="1691">
                  <c:v>75</c:v>
                </c:pt>
                <c:pt idx="1692">
                  <c:v>75</c:v>
                </c:pt>
                <c:pt idx="1693">
                  <c:v>75</c:v>
                </c:pt>
                <c:pt idx="1694">
                  <c:v>75</c:v>
                </c:pt>
                <c:pt idx="1695">
                  <c:v>75</c:v>
                </c:pt>
                <c:pt idx="1696">
                  <c:v>75</c:v>
                </c:pt>
                <c:pt idx="1697">
                  <c:v>75</c:v>
                </c:pt>
                <c:pt idx="1698">
                  <c:v>75</c:v>
                </c:pt>
                <c:pt idx="1699">
                  <c:v>75</c:v>
                </c:pt>
                <c:pt idx="1700">
                  <c:v>75</c:v>
                </c:pt>
                <c:pt idx="1701">
                  <c:v>75</c:v>
                </c:pt>
                <c:pt idx="1702">
                  <c:v>75</c:v>
                </c:pt>
                <c:pt idx="1703">
                  <c:v>75</c:v>
                </c:pt>
                <c:pt idx="1704">
                  <c:v>75</c:v>
                </c:pt>
                <c:pt idx="1705">
                  <c:v>75</c:v>
                </c:pt>
                <c:pt idx="1706">
                  <c:v>75</c:v>
                </c:pt>
                <c:pt idx="1707">
                  <c:v>75</c:v>
                </c:pt>
                <c:pt idx="1708">
                  <c:v>75</c:v>
                </c:pt>
                <c:pt idx="1709">
                  <c:v>75</c:v>
                </c:pt>
                <c:pt idx="1710">
                  <c:v>75</c:v>
                </c:pt>
                <c:pt idx="1711">
                  <c:v>75</c:v>
                </c:pt>
                <c:pt idx="1712">
                  <c:v>75</c:v>
                </c:pt>
                <c:pt idx="1713">
                  <c:v>75</c:v>
                </c:pt>
                <c:pt idx="1714">
                  <c:v>75</c:v>
                </c:pt>
                <c:pt idx="1715">
                  <c:v>75</c:v>
                </c:pt>
                <c:pt idx="1716">
                  <c:v>75</c:v>
                </c:pt>
                <c:pt idx="1717">
                  <c:v>75</c:v>
                </c:pt>
                <c:pt idx="1718">
                  <c:v>75</c:v>
                </c:pt>
                <c:pt idx="1719">
                  <c:v>75</c:v>
                </c:pt>
                <c:pt idx="1720">
                  <c:v>75</c:v>
                </c:pt>
                <c:pt idx="1721">
                  <c:v>75</c:v>
                </c:pt>
                <c:pt idx="1722">
                  <c:v>75</c:v>
                </c:pt>
                <c:pt idx="1723">
                  <c:v>75</c:v>
                </c:pt>
                <c:pt idx="1724">
                  <c:v>75</c:v>
                </c:pt>
                <c:pt idx="1725">
                  <c:v>75</c:v>
                </c:pt>
                <c:pt idx="1726">
                  <c:v>75</c:v>
                </c:pt>
                <c:pt idx="1727">
                  <c:v>75</c:v>
                </c:pt>
                <c:pt idx="1728">
                  <c:v>75</c:v>
                </c:pt>
                <c:pt idx="1729">
                  <c:v>75</c:v>
                </c:pt>
                <c:pt idx="1730">
                  <c:v>75</c:v>
                </c:pt>
                <c:pt idx="1731">
                  <c:v>75</c:v>
                </c:pt>
                <c:pt idx="1732">
                  <c:v>75</c:v>
                </c:pt>
                <c:pt idx="1733">
                  <c:v>75</c:v>
                </c:pt>
                <c:pt idx="1734">
                  <c:v>75</c:v>
                </c:pt>
                <c:pt idx="1735">
                  <c:v>75</c:v>
                </c:pt>
                <c:pt idx="1736">
                  <c:v>75</c:v>
                </c:pt>
                <c:pt idx="1737">
                  <c:v>75</c:v>
                </c:pt>
                <c:pt idx="1738">
                  <c:v>75</c:v>
                </c:pt>
                <c:pt idx="1739">
                  <c:v>75</c:v>
                </c:pt>
                <c:pt idx="1740">
                  <c:v>75</c:v>
                </c:pt>
                <c:pt idx="1741">
                  <c:v>75</c:v>
                </c:pt>
                <c:pt idx="1742">
                  <c:v>74.7</c:v>
                </c:pt>
                <c:pt idx="1743">
                  <c:v>74.7</c:v>
                </c:pt>
                <c:pt idx="1744">
                  <c:v>74.7</c:v>
                </c:pt>
                <c:pt idx="1745">
                  <c:v>74.5</c:v>
                </c:pt>
                <c:pt idx="1746">
                  <c:v>74.3</c:v>
                </c:pt>
                <c:pt idx="1747">
                  <c:v>74.3</c:v>
                </c:pt>
                <c:pt idx="1748">
                  <c:v>74.3</c:v>
                </c:pt>
                <c:pt idx="1749">
                  <c:v>74.3</c:v>
                </c:pt>
                <c:pt idx="1750">
                  <c:v>74.3</c:v>
                </c:pt>
                <c:pt idx="1751">
                  <c:v>74.3</c:v>
                </c:pt>
                <c:pt idx="1752">
                  <c:v>74.3</c:v>
                </c:pt>
                <c:pt idx="1753">
                  <c:v>74.3</c:v>
                </c:pt>
                <c:pt idx="1754">
                  <c:v>74.3</c:v>
                </c:pt>
                <c:pt idx="1755">
                  <c:v>74.3</c:v>
                </c:pt>
                <c:pt idx="1756">
                  <c:v>74.3</c:v>
                </c:pt>
                <c:pt idx="1757">
                  <c:v>74.3</c:v>
                </c:pt>
                <c:pt idx="1758">
                  <c:v>74.3</c:v>
                </c:pt>
                <c:pt idx="1759">
                  <c:v>74.099999999999994</c:v>
                </c:pt>
                <c:pt idx="1760">
                  <c:v>74.099999999999994</c:v>
                </c:pt>
                <c:pt idx="1761">
                  <c:v>73.900000000000006</c:v>
                </c:pt>
                <c:pt idx="1762">
                  <c:v>73.900000000000006</c:v>
                </c:pt>
                <c:pt idx="1763">
                  <c:v>73.900000000000006</c:v>
                </c:pt>
                <c:pt idx="1764">
                  <c:v>73.900000000000006</c:v>
                </c:pt>
                <c:pt idx="1765">
                  <c:v>73.900000000000006</c:v>
                </c:pt>
                <c:pt idx="1766">
                  <c:v>73.900000000000006</c:v>
                </c:pt>
                <c:pt idx="1767">
                  <c:v>73.900000000000006</c:v>
                </c:pt>
                <c:pt idx="1768">
                  <c:v>73.900000000000006</c:v>
                </c:pt>
                <c:pt idx="1769">
                  <c:v>73.900000000000006</c:v>
                </c:pt>
                <c:pt idx="1770">
                  <c:v>73.900000000000006</c:v>
                </c:pt>
                <c:pt idx="1771">
                  <c:v>73.900000000000006</c:v>
                </c:pt>
                <c:pt idx="1772">
                  <c:v>73.900000000000006</c:v>
                </c:pt>
                <c:pt idx="1773">
                  <c:v>73.900000000000006</c:v>
                </c:pt>
                <c:pt idx="1774">
                  <c:v>73.900000000000006</c:v>
                </c:pt>
                <c:pt idx="1775">
                  <c:v>73.900000000000006</c:v>
                </c:pt>
                <c:pt idx="1776">
                  <c:v>73.900000000000006</c:v>
                </c:pt>
                <c:pt idx="1777">
                  <c:v>73.900000000000006</c:v>
                </c:pt>
                <c:pt idx="1778">
                  <c:v>73.900000000000006</c:v>
                </c:pt>
                <c:pt idx="1779">
                  <c:v>73.900000000000006</c:v>
                </c:pt>
                <c:pt idx="1780">
                  <c:v>73.900000000000006</c:v>
                </c:pt>
                <c:pt idx="1781">
                  <c:v>73.900000000000006</c:v>
                </c:pt>
                <c:pt idx="1782">
                  <c:v>73.900000000000006</c:v>
                </c:pt>
                <c:pt idx="1783">
                  <c:v>73.900000000000006</c:v>
                </c:pt>
                <c:pt idx="1784">
                  <c:v>73.900000000000006</c:v>
                </c:pt>
                <c:pt idx="1785">
                  <c:v>73.900000000000006</c:v>
                </c:pt>
                <c:pt idx="1786">
                  <c:v>73.900000000000006</c:v>
                </c:pt>
                <c:pt idx="1787">
                  <c:v>73.900000000000006</c:v>
                </c:pt>
                <c:pt idx="1788">
                  <c:v>73.900000000000006</c:v>
                </c:pt>
                <c:pt idx="1789">
                  <c:v>73.900000000000006</c:v>
                </c:pt>
                <c:pt idx="1790">
                  <c:v>73.900000000000006</c:v>
                </c:pt>
                <c:pt idx="1791">
                  <c:v>73.900000000000006</c:v>
                </c:pt>
                <c:pt idx="1792">
                  <c:v>73.900000000000006</c:v>
                </c:pt>
                <c:pt idx="1793">
                  <c:v>73.900000000000006</c:v>
                </c:pt>
                <c:pt idx="1794">
                  <c:v>73.900000000000006</c:v>
                </c:pt>
                <c:pt idx="1795">
                  <c:v>73.900000000000006</c:v>
                </c:pt>
                <c:pt idx="1796">
                  <c:v>73.900000000000006</c:v>
                </c:pt>
                <c:pt idx="1797">
                  <c:v>73.900000000000006</c:v>
                </c:pt>
                <c:pt idx="1798">
                  <c:v>73.900000000000006</c:v>
                </c:pt>
                <c:pt idx="1799">
                  <c:v>73.900000000000006</c:v>
                </c:pt>
                <c:pt idx="1800">
                  <c:v>73.900000000000006</c:v>
                </c:pt>
                <c:pt idx="1801">
                  <c:v>73.900000000000006</c:v>
                </c:pt>
                <c:pt idx="1802">
                  <c:v>73.900000000000006</c:v>
                </c:pt>
                <c:pt idx="1803">
                  <c:v>73.900000000000006</c:v>
                </c:pt>
                <c:pt idx="1804">
                  <c:v>73.900000000000006</c:v>
                </c:pt>
                <c:pt idx="1805">
                  <c:v>73.900000000000006</c:v>
                </c:pt>
                <c:pt idx="1806">
                  <c:v>73.900000000000006</c:v>
                </c:pt>
                <c:pt idx="1807">
                  <c:v>73.900000000000006</c:v>
                </c:pt>
                <c:pt idx="1808">
                  <c:v>73.900000000000006</c:v>
                </c:pt>
                <c:pt idx="1809">
                  <c:v>73.900000000000006</c:v>
                </c:pt>
                <c:pt idx="1810">
                  <c:v>73.900000000000006</c:v>
                </c:pt>
                <c:pt idx="1811">
                  <c:v>73.900000000000006</c:v>
                </c:pt>
                <c:pt idx="1812">
                  <c:v>73.900000000000006</c:v>
                </c:pt>
                <c:pt idx="1813">
                  <c:v>73.900000000000006</c:v>
                </c:pt>
                <c:pt idx="1814">
                  <c:v>73.900000000000006</c:v>
                </c:pt>
                <c:pt idx="1815">
                  <c:v>73.900000000000006</c:v>
                </c:pt>
                <c:pt idx="1816">
                  <c:v>73.900000000000006</c:v>
                </c:pt>
                <c:pt idx="1817">
                  <c:v>73.900000000000006</c:v>
                </c:pt>
                <c:pt idx="1818">
                  <c:v>73.900000000000006</c:v>
                </c:pt>
                <c:pt idx="1819">
                  <c:v>73.900000000000006</c:v>
                </c:pt>
                <c:pt idx="1820">
                  <c:v>73.900000000000006</c:v>
                </c:pt>
                <c:pt idx="1821">
                  <c:v>73.900000000000006</c:v>
                </c:pt>
                <c:pt idx="1822">
                  <c:v>73.900000000000006</c:v>
                </c:pt>
                <c:pt idx="1823">
                  <c:v>73.900000000000006</c:v>
                </c:pt>
                <c:pt idx="1824">
                  <c:v>73.900000000000006</c:v>
                </c:pt>
                <c:pt idx="1825">
                  <c:v>73.900000000000006</c:v>
                </c:pt>
                <c:pt idx="1826">
                  <c:v>73.900000000000006</c:v>
                </c:pt>
                <c:pt idx="1827">
                  <c:v>73.900000000000006</c:v>
                </c:pt>
                <c:pt idx="1828">
                  <c:v>73.900000000000006</c:v>
                </c:pt>
                <c:pt idx="1829">
                  <c:v>73.900000000000006</c:v>
                </c:pt>
                <c:pt idx="1830">
                  <c:v>73.900000000000006</c:v>
                </c:pt>
                <c:pt idx="1831">
                  <c:v>73.900000000000006</c:v>
                </c:pt>
                <c:pt idx="1832">
                  <c:v>73.900000000000006</c:v>
                </c:pt>
                <c:pt idx="1833">
                  <c:v>73.900000000000006</c:v>
                </c:pt>
                <c:pt idx="1834">
                  <c:v>73.900000000000006</c:v>
                </c:pt>
                <c:pt idx="1835">
                  <c:v>73.900000000000006</c:v>
                </c:pt>
                <c:pt idx="1836">
                  <c:v>73.900000000000006</c:v>
                </c:pt>
                <c:pt idx="1837">
                  <c:v>73.900000000000006</c:v>
                </c:pt>
                <c:pt idx="1838">
                  <c:v>73.900000000000006</c:v>
                </c:pt>
                <c:pt idx="1839">
                  <c:v>73.900000000000006</c:v>
                </c:pt>
                <c:pt idx="1840">
                  <c:v>73.900000000000006</c:v>
                </c:pt>
                <c:pt idx="1841">
                  <c:v>73.900000000000006</c:v>
                </c:pt>
                <c:pt idx="1842">
                  <c:v>73.900000000000006</c:v>
                </c:pt>
                <c:pt idx="1843">
                  <c:v>73.900000000000006</c:v>
                </c:pt>
                <c:pt idx="1844">
                  <c:v>73.900000000000006</c:v>
                </c:pt>
                <c:pt idx="1845">
                  <c:v>73.900000000000006</c:v>
                </c:pt>
                <c:pt idx="1846">
                  <c:v>73.900000000000006</c:v>
                </c:pt>
                <c:pt idx="1847">
                  <c:v>73.900000000000006</c:v>
                </c:pt>
                <c:pt idx="1848">
                  <c:v>73.900000000000006</c:v>
                </c:pt>
                <c:pt idx="1849">
                  <c:v>73.900000000000006</c:v>
                </c:pt>
                <c:pt idx="1850">
                  <c:v>73.900000000000006</c:v>
                </c:pt>
                <c:pt idx="1851">
                  <c:v>73.900000000000006</c:v>
                </c:pt>
                <c:pt idx="1852">
                  <c:v>73.900000000000006</c:v>
                </c:pt>
                <c:pt idx="1853">
                  <c:v>73.900000000000006</c:v>
                </c:pt>
                <c:pt idx="1854">
                  <c:v>73.900000000000006</c:v>
                </c:pt>
                <c:pt idx="1855">
                  <c:v>73.900000000000006</c:v>
                </c:pt>
                <c:pt idx="1856">
                  <c:v>73.900000000000006</c:v>
                </c:pt>
                <c:pt idx="1857">
                  <c:v>73.900000000000006</c:v>
                </c:pt>
                <c:pt idx="1858">
                  <c:v>73.900000000000006</c:v>
                </c:pt>
                <c:pt idx="1859">
                  <c:v>73.900000000000006</c:v>
                </c:pt>
                <c:pt idx="1860">
                  <c:v>73.900000000000006</c:v>
                </c:pt>
                <c:pt idx="1861">
                  <c:v>73.900000000000006</c:v>
                </c:pt>
                <c:pt idx="1862">
                  <c:v>73.900000000000006</c:v>
                </c:pt>
                <c:pt idx="1863">
                  <c:v>73.900000000000006</c:v>
                </c:pt>
                <c:pt idx="1864">
                  <c:v>73.8</c:v>
                </c:pt>
                <c:pt idx="1865">
                  <c:v>73.8</c:v>
                </c:pt>
                <c:pt idx="1866">
                  <c:v>73.8</c:v>
                </c:pt>
                <c:pt idx="1867">
                  <c:v>73.8</c:v>
                </c:pt>
                <c:pt idx="1868">
                  <c:v>73.599999999999994</c:v>
                </c:pt>
                <c:pt idx="1869">
                  <c:v>73.599999999999994</c:v>
                </c:pt>
                <c:pt idx="1870">
                  <c:v>73.400000000000006</c:v>
                </c:pt>
                <c:pt idx="1871">
                  <c:v>73.400000000000006</c:v>
                </c:pt>
                <c:pt idx="1872">
                  <c:v>73.400000000000006</c:v>
                </c:pt>
                <c:pt idx="1873">
                  <c:v>73.400000000000006</c:v>
                </c:pt>
                <c:pt idx="1874">
                  <c:v>73.400000000000006</c:v>
                </c:pt>
                <c:pt idx="1875">
                  <c:v>73.400000000000006</c:v>
                </c:pt>
                <c:pt idx="1876">
                  <c:v>73.400000000000006</c:v>
                </c:pt>
                <c:pt idx="1877">
                  <c:v>73.2</c:v>
                </c:pt>
                <c:pt idx="1878">
                  <c:v>73.2</c:v>
                </c:pt>
                <c:pt idx="1879">
                  <c:v>73</c:v>
                </c:pt>
                <c:pt idx="1880">
                  <c:v>73</c:v>
                </c:pt>
                <c:pt idx="1881">
                  <c:v>73</c:v>
                </c:pt>
                <c:pt idx="1882">
                  <c:v>73</c:v>
                </c:pt>
                <c:pt idx="1883">
                  <c:v>73</c:v>
                </c:pt>
                <c:pt idx="1884">
                  <c:v>73</c:v>
                </c:pt>
                <c:pt idx="1885">
                  <c:v>73</c:v>
                </c:pt>
                <c:pt idx="1886">
                  <c:v>73</c:v>
                </c:pt>
                <c:pt idx="1887">
                  <c:v>73</c:v>
                </c:pt>
                <c:pt idx="1888">
                  <c:v>73</c:v>
                </c:pt>
                <c:pt idx="1889">
                  <c:v>73</c:v>
                </c:pt>
                <c:pt idx="1890">
                  <c:v>73</c:v>
                </c:pt>
                <c:pt idx="1891">
                  <c:v>73</c:v>
                </c:pt>
                <c:pt idx="1892">
                  <c:v>73</c:v>
                </c:pt>
                <c:pt idx="1893">
                  <c:v>73</c:v>
                </c:pt>
                <c:pt idx="1894">
                  <c:v>73</c:v>
                </c:pt>
                <c:pt idx="1895">
                  <c:v>73</c:v>
                </c:pt>
                <c:pt idx="1896">
                  <c:v>73</c:v>
                </c:pt>
                <c:pt idx="1897">
                  <c:v>73</c:v>
                </c:pt>
                <c:pt idx="1898">
                  <c:v>73</c:v>
                </c:pt>
                <c:pt idx="1899">
                  <c:v>73</c:v>
                </c:pt>
                <c:pt idx="1900">
                  <c:v>73</c:v>
                </c:pt>
                <c:pt idx="1901">
                  <c:v>73</c:v>
                </c:pt>
                <c:pt idx="1902">
                  <c:v>73</c:v>
                </c:pt>
                <c:pt idx="1903">
                  <c:v>73</c:v>
                </c:pt>
                <c:pt idx="1904">
                  <c:v>73</c:v>
                </c:pt>
                <c:pt idx="1905">
                  <c:v>73</c:v>
                </c:pt>
                <c:pt idx="1906">
                  <c:v>73</c:v>
                </c:pt>
                <c:pt idx="1907">
                  <c:v>73</c:v>
                </c:pt>
                <c:pt idx="1908">
                  <c:v>73</c:v>
                </c:pt>
                <c:pt idx="1909">
                  <c:v>73</c:v>
                </c:pt>
                <c:pt idx="1910">
                  <c:v>73</c:v>
                </c:pt>
                <c:pt idx="1911">
                  <c:v>73</c:v>
                </c:pt>
                <c:pt idx="1912">
                  <c:v>73</c:v>
                </c:pt>
                <c:pt idx="1913">
                  <c:v>73</c:v>
                </c:pt>
                <c:pt idx="1914">
                  <c:v>73</c:v>
                </c:pt>
                <c:pt idx="1915">
                  <c:v>73</c:v>
                </c:pt>
                <c:pt idx="1916">
                  <c:v>73</c:v>
                </c:pt>
                <c:pt idx="1917">
                  <c:v>73</c:v>
                </c:pt>
                <c:pt idx="1918">
                  <c:v>73</c:v>
                </c:pt>
                <c:pt idx="1919">
                  <c:v>73</c:v>
                </c:pt>
                <c:pt idx="1920">
                  <c:v>73</c:v>
                </c:pt>
                <c:pt idx="1921">
                  <c:v>73</c:v>
                </c:pt>
                <c:pt idx="1922">
                  <c:v>73</c:v>
                </c:pt>
                <c:pt idx="1923">
                  <c:v>73</c:v>
                </c:pt>
                <c:pt idx="1924">
                  <c:v>73</c:v>
                </c:pt>
                <c:pt idx="1925">
                  <c:v>73</c:v>
                </c:pt>
                <c:pt idx="1926">
                  <c:v>73</c:v>
                </c:pt>
                <c:pt idx="1927">
                  <c:v>73</c:v>
                </c:pt>
                <c:pt idx="1928">
                  <c:v>73</c:v>
                </c:pt>
                <c:pt idx="1929">
                  <c:v>73</c:v>
                </c:pt>
                <c:pt idx="1930">
                  <c:v>73</c:v>
                </c:pt>
                <c:pt idx="1931">
                  <c:v>73</c:v>
                </c:pt>
                <c:pt idx="1932">
                  <c:v>73</c:v>
                </c:pt>
                <c:pt idx="1933">
                  <c:v>73</c:v>
                </c:pt>
                <c:pt idx="1934">
                  <c:v>73</c:v>
                </c:pt>
                <c:pt idx="1935">
                  <c:v>73</c:v>
                </c:pt>
                <c:pt idx="1936">
                  <c:v>73</c:v>
                </c:pt>
                <c:pt idx="1937">
                  <c:v>73</c:v>
                </c:pt>
                <c:pt idx="1938">
                  <c:v>73</c:v>
                </c:pt>
                <c:pt idx="1939">
                  <c:v>73</c:v>
                </c:pt>
                <c:pt idx="1940">
                  <c:v>73</c:v>
                </c:pt>
                <c:pt idx="1941">
                  <c:v>73</c:v>
                </c:pt>
                <c:pt idx="1942">
                  <c:v>73</c:v>
                </c:pt>
                <c:pt idx="1943">
                  <c:v>73</c:v>
                </c:pt>
                <c:pt idx="1944">
                  <c:v>73</c:v>
                </c:pt>
                <c:pt idx="1945">
                  <c:v>73</c:v>
                </c:pt>
                <c:pt idx="1946">
                  <c:v>73</c:v>
                </c:pt>
                <c:pt idx="1947">
                  <c:v>73</c:v>
                </c:pt>
                <c:pt idx="1948">
                  <c:v>73</c:v>
                </c:pt>
                <c:pt idx="1949">
                  <c:v>73</c:v>
                </c:pt>
                <c:pt idx="1950">
                  <c:v>73</c:v>
                </c:pt>
                <c:pt idx="1951">
                  <c:v>73</c:v>
                </c:pt>
                <c:pt idx="1952">
                  <c:v>73</c:v>
                </c:pt>
                <c:pt idx="1953">
                  <c:v>73</c:v>
                </c:pt>
                <c:pt idx="1954">
                  <c:v>73</c:v>
                </c:pt>
                <c:pt idx="1955">
                  <c:v>73</c:v>
                </c:pt>
                <c:pt idx="1956">
                  <c:v>73</c:v>
                </c:pt>
                <c:pt idx="1957">
                  <c:v>73</c:v>
                </c:pt>
                <c:pt idx="1958">
                  <c:v>73</c:v>
                </c:pt>
                <c:pt idx="1959">
                  <c:v>73</c:v>
                </c:pt>
                <c:pt idx="1960">
                  <c:v>73</c:v>
                </c:pt>
                <c:pt idx="1961">
                  <c:v>73</c:v>
                </c:pt>
                <c:pt idx="1962">
                  <c:v>73</c:v>
                </c:pt>
                <c:pt idx="1963">
                  <c:v>73</c:v>
                </c:pt>
                <c:pt idx="1964">
                  <c:v>73</c:v>
                </c:pt>
                <c:pt idx="1965">
                  <c:v>73</c:v>
                </c:pt>
                <c:pt idx="1966">
                  <c:v>73</c:v>
                </c:pt>
                <c:pt idx="1967">
                  <c:v>73</c:v>
                </c:pt>
                <c:pt idx="1968">
                  <c:v>73</c:v>
                </c:pt>
                <c:pt idx="1969">
                  <c:v>73</c:v>
                </c:pt>
                <c:pt idx="1970">
                  <c:v>73</c:v>
                </c:pt>
                <c:pt idx="1971">
                  <c:v>73</c:v>
                </c:pt>
                <c:pt idx="1972">
                  <c:v>72.7</c:v>
                </c:pt>
                <c:pt idx="1973">
                  <c:v>72.7</c:v>
                </c:pt>
                <c:pt idx="1974">
                  <c:v>72.7</c:v>
                </c:pt>
                <c:pt idx="1975">
                  <c:v>72.7</c:v>
                </c:pt>
                <c:pt idx="1976">
                  <c:v>72.7</c:v>
                </c:pt>
                <c:pt idx="1977">
                  <c:v>72.7</c:v>
                </c:pt>
                <c:pt idx="1978">
                  <c:v>72.7</c:v>
                </c:pt>
                <c:pt idx="1979">
                  <c:v>72.7</c:v>
                </c:pt>
                <c:pt idx="1980">
                  <c:v>72.3</c:v>
                </c:pt>
                <c:pt idx="1981">
                  <c:v>72.3</c:v>
                </c:pt>
                <c:pt idx="1982">
                  <c:v>72.3</c:v>
                </c:pt>
                <c:pt idx="1983">
                  <c:v>72.3</c:v>
                </c:pt>
                <c:pt idx="1984">
                  <c:v>72.3</c:v>
                </c:pt>
                <c:pt idx="1985">
                  <c:v>72.3</c:v>
                </c:pt>
                <c:pt idx="1986">
                  <c:v>72.3</c:v>
                </c:pt>
                <c:pt idx="1987">
                  <c:v>72.099999999999994</c:v>
                </c:pt>
                <c:pt idx="1988">
                  <c:v>72.099999999999994</c:v>
                </c:pt>
                <c:pt idx="1989">
                  <c:v>72.099999999999994</c:v>
                </c:pt>
                <c:pt idx="1990">
                  <c:v>72</c:v>
                </c:pt>
                <c:pt idx="1991">
                  <c:v>72</c:v>
                </c:pt>
                <c:pt idx="1992">
                  <c:v>72</c:v>
                </c:pt>
                <c:pt idx="1993">
                  <c:v>72</c:v>
                </c:pt>
                <c:pt idx="1994">
                  <c:v>72</c:v>
                </c:pt>
                <c:pt idx="1995">
                  <c:v>72</c:v>
                </c:pt>
                <c:pt idx="1996">
                  <c:v>72</c:v>
                </c:pt>
                <c:pt idx="1997">
                  <c:v>72</c:v>
                </c:pt>
                <c:pt idx="1998">
                  <c:v>72</c:v>
                </c:pt>
                <c:pt idx="1999">
                  <c:v>72</c:v>
                </c:pt>
                <c:pt idx="2000">
                  <c:v>72</c:v>
                </c:pt>
                <c:pt idx="2001">
                  <c:v>72</c:v>
                </c:pt>
                <c:pt idx="2002">
                  <c:v>72</c:v>
                </c:pt>
                <c:pt idx="2003">
                  <c:v>72</c:v>
                </c:pt>
                <c:pt idx="2004">
                  <c:v>72</c:v>
                </c:pt>
                <c:pt idx="2005">
                  <c:v>72</c:v>
                </c:pt>
                <c:pt idx="2006">
                  <c:v>72</c:v>
                </c:pt>
                <c:pt idx="2007">
                  <c:v>72</c:v>
                </c:pt>
                <c:pt idx="2008">
                  <c:v>72</c:v>
                </c:pt>
                <c:pt idx="2009">
                  <c:v>72</c:v>
                </c:pt>
                <c:pt idx="2010">
                  <c:v>72</c:v>
                </c:pt>
                <c:pt idx="2011">
                  <c:v>72</c:v>
                </c:pt>
                <c:pt idx="2012">
                  <c:v>72</c:v>
                </c:pt>
                <c:pt idx="2013">
                  <c:v>72</c:v>
                </c:pt>
                <c:pt idx="2014">
                  <c:v>72</c:v>
                </c:pt>
                <c:pt idx="2015">
                  <c:v>72</c:v>
                </c:pt>
                <c:pt idx="2016">
                  <c:v>72</c:v>
                </c:pt>
                <c:pt idx="2017">
                  <c:v>72</c:v>
                </c:pt>
                <c:pt idx="2018">
                  <c:v>72</c:v>
                </c:pt>
                <c:pt idx="2019">
                  <c:v>72</c:v>
                </c:pt>
                <c:pt idx="2020">
                  <c:v>72</c:v>
                </c:pt>
                <c:pt idx="2021">
                  <c:v>72</c:v>
                </c:pt>
                <c:pt idx="2022">
                  <c:v>72</c:v>
                </c:pt>
                <c:pt idx="2023">
                  <c:v>72</c:v>
                </c:pt>
                <c:pt idx="2024">
                  <c:v>72</c:v>
                </c:pt>
                <c:pt idx="2025">
                  <c:v>72</c:v>
                </c:pt>
                <c:pt idx="2026">
                  <c:v>72</c:v>
                </c:pt>
                <c:pt idx="2027">
                  <c:v>72</c:v>
                </c:pt>
                <c:pt idx="2028">
                  <c:v>72</c:v>
                </c:pt>
                <c:pt idx="2029">
                  <c:v>72</c:v>
                </c:pt>
                <c:pt idx="2030">
                  <c:v>72</c:v>
                </c:pt>
                <c:pt idx="2031">
                  <c:v>72</c:v>
                </c:pt>
                <c:pt idx="2032">
                  <c:v>72</c:v>
                </c:pt>
                <c:pt idx="2033">
                  <c:v>72</c:v>
                </c:pt>
                <c:pt idx="2034">
                  <c:v>72</c:v>
                </c:pt>
                <c:pt idx="2035">
                  <c:v>72</c:v>
                </c:pt>
                <c:pt idx="2036">
                  <c:v>72</c:v>
                </c:pt>
                <c:pt idx="2037">
                  <c:v>72</c:v>
                </c:pt>
                <c:pt idx="2038">
                  <c:v>72</c:v>
                </c:pt>
                <c:pt idx="2039">
                  <c:v>72</c:v>
                </c:pt>
                <c:pt idx="2040">
                  <c:v>72</c:v>
                </c:pt>
                <c:pt idx="2041">
                  <c:v>72</c:v>
                </c:pt>
                <c:pt idx="2042">
                  <c:v>72</c:v>
                </c:pt>
                <c:pt idx="2043">
                  <c:v>72</c:v>
                </c:pt>
                <c:pt idx="2044">
                  <c:v>72</c:v>
                </c:pt>
                <c:pt idx="2045">
                  <c:v>72</c:v>
                </c:pt>
                <c:pt idx="2046">
                  <c:v>72</c:v>
                </c:pt>
                <c:pt idx="2047">
                  <c:v>72</c:v>
                </c:pt>
                <c:pt idx="2048">
                  <c:v>72</c:v>
                </c:pt>
                <c:pt idx="2049">
                  <c:v>72</c:v>
                </c:pt>
                <c:pt idx="2050">
                  <c:v>72</c:v>
                </c:pt>
                <c:pt idx="2051">
                  <c:v>72</c:v>
                </c:pt>
                <c:pt idx="2052">
                  <c:v>72</c:v>
                </c:pt>
                <c:pt idx="2053">
                  <c:v>72</c:v>
                </c:pt>
                <c:pt idx="2054">
                  <c:v>72</c:v>
                </c:pt>
                <c:pt idx="2055">
                  <c:v>72</c:v>
                </c:pt>
                <c:pt idx="2056">
                  <c:v>72</c:v>
                </c:pt>
                <c:pt idx="2057">
                  <c:v>72</c:v>
                </c:pt>
                <c:pt idx="2058">
                  <c:v>72</c:v>
                </c:pt>
                <c:pt idx="2059">
                  <c:v>72</c:v>
                </c:pt>
                <c:pt idx="2060">
                  <c:v>72</c:v>
                </c:pt>
                <c:pt idx="2061">
                  <c:v>72</c:v>
                </c:pt>
                <c:pt idx="2062">
                  <c:v>72</c:v>
                </c:pt>
                <c:pt idx="2063">
                  <c:v>72</c:v>
                </c:pt>
                <c:pt idx="2064">
                  <c:v>72</c:v>
                </c:pt>
                <c:pt idx="2065">
                  <c:v>72</c:v>
                </c:pt>
                <c:pt idx="2066">
                  <c:v>72</c:v>
                </c:pt>
                <c:pt idx="2067">
                  <c:v>72</c:v>
                </c:pt>
                <c:pt idx="2068">
                  <c:v>72</c:v>
                </c:pt>
                <c:pt idx="2069">
                  <c:v>72</c:v>
                </c:pt>
                <c:pt idx="2070">
                  <c:v>72</c:v>
                </c:pt>
                <c:pt idx="2071">
                  <c:v>72</c:v>
                </c:pt>
                <c:pt idx="2072">
                  <c:v>72</c:v>
                </c:pt>
                <c:pt idx="2073">
                  <c:v>72</c:v>
                </c:pt>
                <c:pt idx="2074">
                  <c:v>72</c:v>
                </c:pt>
                <c:pt idx="2075">
                  <c:v>72</c:v>
                </c:pt>
                <c:pt idx="2076">
                  <c:v>72</c:v>
                </c:pt>
                <c:pt idx="2077">
                  <c:v>72</c:v>
                </c:pt>
                <c:pt idx="2078">
                  <c:v>72</c:v>
                </c:pt>
                <c:pt idx="2079">
                  <c:v>72</c:v>
                </c:pt>
                <c:pt idx="2080">
                  <c:v>72</c:v>
                </c:pt>
                <c:pt idx="2081">
                  <c:v>72</c:v>
                </c:pt>
                <c:pt idx="2082">
                  <c:v>72</c:v>
                </c:pt>
                <c:pt idx="2083">
                  <c:v>72</c:v>
                </c:pt>
                <c:pt idx="2084">
                  <c:v>72</c:v>
                </c:pt>
                <c:pt idx="2085">
                  <c:v>72</c:v>
                </c:pt>
                <c:pt idx="2086">
                  <c:v>72</c:v>
                </c:pt>
                <c:pt idx="2087">
                  <c:v>72</c:v>
                </c:pt>
                <c:pt idx="2088">
                  <c:v>72</c:v>
                </c:pt>
                <c:pt idx="2089">
                  <c:v>72</c:v>
                </c:pt>
                <c:pt idx="2090">
                  <c:v>72</c:v>
                </c:pt>
                <c:pt idx="2091">
                  <c:v>72</c:v>
                </c:pt>
                <c:pt idx="2092">
                  <c:v>72</c:v>
                </c:pt>
                <c:pt idx="2093">
                  <c:v>72</c:v>
                </c:pt>
                <c:pt idx="2094">
                  <c:v>72</c:v>
                </c:pt>
                <c:pt idx="2095">
                  <c:v>72</c:v>
                </c:pt>
                <c:pt idx="2096">
                  <c:v>72</c:v>
                </c:pt>
                <c:pt idx="2097">
                  <c:v>72</c:v>
                </c:pt>
                <c:pt idx="2098">
                  <c:v>72</c:v>
                </c:pt>
                <c:pt idx="2099">
                  <c:v>72</c:v>
                </c:pt>
                <c:pt idx="2100">
                  <c:v>72</c:v>
                </c:pt>
                <c:pt idx="2101">
                  <c:v>72</c:v>
                </c:pt>
                <c:pt idx="2102">
                  <c:v>72</c:v>
                </c:pt>
                <c:pt idx="2103">
                  <c:v>72</c:v>
                </c:pt>
                <c:pt idx="2104">
                  <c:v>72</c:v>
                </c:pt>
                <c:pt idx="2105">
                  <c:v>71.8</c:v>
                </c:pt>
                <c:pt idx="2106">
                  <c:v>71.8</c:v>
                </c:pt>
                <c:pt idx="2107">
                  <c:v>71.8</c:v>
                </c:pt>
                <c:pt idx="2108">
                  <c:v>71.8</c:v>
                </c:pt>
                <c:pt idx="2109">
                  <c:v>71.8</c:v>
                </c:pt>
                <c:pt idx="2110">
                  <c:v>71.8</c:v>
                </c:pt>
                <c:pt idx="2111">
                  <c:v>71.599999999999994</c:v>
                </c:pt>
                <c:pt idx="2112">
                  <c:v>71.599999999999994</c:v>
                </c:pt>
                <c:pt idx="2113">
                  <c:v>71.599999999999994</c:v>
                </c:pt>
                <c:pt idx="2114">
                  <c:v>71.599999999999994</c:v>
                </c:pt>
                <c:pt idx="2115">
                  <c:v>71.599999999999994</c:v>
                </c:pt>
                <c:pt idx="2116">
                  <c:v>71.599999999999994</c:v>
                </c:pt>
                <c:pt idx="2117">
                  <c:v>71.599999999999994</c:v>
                </c:pt>
                <c:pt idx="2118">
                  <c:v>71.400000000000006</c:v>
                </c:pt>
                <c:pt idx="2119">
                  <c:v>71.400000000000006</c:v>
                </c:pt>
                <c:pt idx="2120">
                  <c:v>71.400000000000006</c:v>
                </c:pt>
                <c:pt idx="2121">
                  <c:v>71.400000000000006</c:v>
                </c:pt>
                <c:pt idx="2122">
                  <c:v>71.400000000000006</c:v>
                </c:pt>
                <c:pt idx="2123">
                  <c:v>71.400000000000006</c:v>
                </c:pt>
                <c:pt idx="2124">
                  <c:v>71.400000000000006</c:v>
                </c:pt>
                <c:pt idx="2125">
                  <c:v>71.400000000000006</c:v>
                </c:pt>
                <c:pt idx="2126">
                  <c:v>71.2</c:v>
                </c:pt>
                <c:pt idx="2127">
                  <c:v>71.099999999999994</c:v>
                </c:pt>
                <c:pt idx="2128">
                  <c:v>71.099999999999994</c:v>
                </c:pt>
                <c:pt idx="2129">
                  <c:v>71.099999999999994</c:v>
                </c:pt>
                <c:pt idx="2130">
                  <c:v>71.099999999999994</c:v>
                </c:pt>
                <c:pt idx="2131">
                  <c:v>71.099999999999994</c:v>
                </c:pt>
                <c:pt idx="2132">
                  <c:v>71.099999999999994</c:v>
                </c:pt>
                <c:pt idx="2133">
                  <c:v>71.099999999999994</c:v>
                </c:pt>
                <c:pt idx="2134">
                  <c:v>71.099999999999994</c:v>
                </c:pt>
                <c:pt idx="2135">
                  <c:v>71.099999999999994</c:v>
                </c:pt>
                <c:pt idx="2136">
                  <c:v>71.099999999999994</c:v>
                </c:pt>
                <c:pt idx="2137">
                  <c:v>71.099999999999994</c:v>
                </c:pt>
                <c:pt idx="2138">
                  <c:v>71.099999999999994</c:v>
                </c:pt>
                <c:pt idx="2139">
                  <c:v>71.099999999999994</c:v>
                </c:pt>
                <c:pt idx="2140">
                  <c:v>71.099999999999994</c:v>
                </c:pt>
                <c:pt idx="2141">
                  <c:v>71.099999999999994</c:v>
                </c:pt>
                <c:pt idx="2142">
                  <c:v>71.099999999999994</c:v>
                </c:pt>
                <c:pt idx="2143">
                  <c:v>71.099999999999994</c:v>
                </c:pt>
                <c:pt idx="2144">
                  <c:v>71.099999999999994</c:v>
                </c:pt>
                <c:pt idx="2145">
                  <c:v>71.099999999999994</c:v>
                </c:pt>
                <c:pt idx="2146">
                  <c:v>71.099999999999994</c:v>
                </c:pt>
                <c:pt idx="2147">
                  <c:v>71.099999999999994</c:v>
                </c:pt>
                <c:pt idx="2148">
                  <c:v>71.099999999999994</c:v>
                </c:pt>
                <c:pt idx="2149">
                  <c:v>71.099999999999994</c:v>
                </c:pt>
                <c:pt idx="2150">
                  <c:v>71.099999999999994</c:v>
                </c:pt>
                <c:pt idx="2151">
                  <c:v>71.099999999999994</c:v>
                </c:pt>
                <c:pt idx="2152">
                  <c:v>71.099999999999994</c:v>
                </c:pt>
                <c:pt idx="2153">
                  <c:v>71.099999999999994</c:v>
                </c:pt>
                <c:pt idx="2154">
                  <c:v>71.099999999999994</c:v>
                </c:pt>
                <c:pt idx="2155">
                  <c:v>71.099999999999994</c:v>
                </c:pt>
                <c:pt idx="2156">
                  <c:v>71.099999999999994</c:v>
                </c:pt>
                <c:pt idx="2157">
                  <c:v>71.099999999999994</c:v>
                </c:pt>
                <c:pt idx="2158">
                  <c:v>71.099999999999994</c:v>
                </c:pt>
                <c:pt idx="2159">
                  <c:v>71.099999999999994</c:v>
                </c:pt>
                <c:pt idx="2160">
                  <c:v>71.099999999999994</c:v>
                </c:pt>
                <c:pt idx="2161">
                  <c:v>71.099999999999994</c:v>
                </c:pt>
                <c:pt idx="2162">
                  <c:v>71.099999999999994</c:v>
                </c:pt>
                <c:pt idx="2163">
                  <c:v>71.099999999999994</c:v>
                </c:pt>
                <c:pt idx="2164">
                  <c:v>71.099999999999994</c:v>
                </c:pt>
                <c:pt idx="2165">
                  <c:v>71.099999999999994</c:v>
                </c:pt>
                <c:pt idx="2166">
                  <c:v>71.099999999999994</c:v>
                </c:pt>
                <c:pt idx="2167">
                  <c:v>71.099999999999994</c:v>
                </c:pt>
                <c:pt idx="2168">
                  <c:v>71.099999999999994</c:v>
                </c:pt>
                <c:pt idx="2169">
                  <c:v>71.099999999999994</c:v>
                </c:pt>
                <c:pt idx="2170">
                  <c:v>71.099999999999994</c:v>
                </c:pt>
                <c:pt idx="2171">
                  <c:v>71.099999999999994</c:v>
                </c:pt>
                <c:pt idx="2172">
                  <c:v>71.099999999999994</c:v>
                </c:pt>
                <c:pt idx="2173">
                  <c:v>71.099999999999994</c:v>
                </c:pt>
                <c:pt idx="2174">
                  <c:v>71.099999999999994</c:v>
                </c:pt>
                <c:pt idx="2175">
                  <c:v>71.099999999999994</c:v>
                </c:pt>
                <c:pt idx="2176">
                  <c:v>71.099999999999994</c:v>
                </c:pt>
                <c:pt idx="2177">
                  <c:v>71.099999999999994</c:v>
                </c:pt>
                <c:pt idx="2178">
                  <c:v>71.099999999999994</c:v>
                </c:pt>
                <c:pt idx="2179">
                  <c:v>71.099999999999994</c:v>
                </c:pt>
                <c:pt idx="2180">
                  <c:v>71.099999999999994</c:v>
                </c:pt>
                <c:pt idx="2181">
                  <c:v>71.099999999999994</c:v>
                </c:pt>
                <c:pt idx="2182">
                  <c:v>71.099999999999994</c:v>
                </c:pt>
                <c:pt idx="2183">
                  <c:v>71.099999999999994</c:v>
                </c:pt>
                <c:pt idx="2184">
                  <c:v>71.099999999999994</c:v>
                </c:pt>
                <c:pt idx="2185">
                  <c:v>71.099999999999994</c:v>
                </c:pt>
                <c:pt idx="2186">
                  <c:v>71.099999999999994</c:v>
                </c:pt>
                <c:pt idx="2187">
                  <c:v>71.099999999999994</c:v>
                </c:pt>
                <c:pt idx="2188">
                  <c:v>71.099999999999994</c:v>
                </c:pt>
                <c:pt idx="2189">
                  <c:v>71.099999999999994</c:v>
                </c:pt>
                <c:pt idx="2190">
                  <c:v>71.099999999999994</c:v>
                </c:pt>
                <c:pt idx="2191">
                  <c:v>71.099999999999994</c:v>
                </c:pt>
                <c:pt idx="2192">
                  <c:v>71.099999999999994</c:v>
                </c:pt>
                <c:pt idx="2193">
                  <c:v>71.099999999999994</c:v>
                </c:pt>
                <c:pt idx="2194">
                  <c:v>71.099999999999994</c:v>
                </c:pt>
                <c:pt idx="2195">
                  <c:v>71.099999999999994</c:v>
                </c:pt>
                <c:pt idx="2196">
                  <c:v>71.099999999999994</c:v>
                </c:pt>
                <c:pt idx="2197">
                  <c:v>71.099999999999994</c:v>
                </c:pt>
                <c:pt idx="2198">
                  <c:v>71.099999999999994</c:v>
                </c:pt>
                <c:pt idx="2199">
                  <c:v>71.099999999999994</c:v>
                </c:pt>
                <c:pt idx="2200">
                  <c:v>71.099999999999994</c:v>
                </c:pt>
                <c:pt idx="2201">
                  <c:v>71.099999999999994</c:v>
                </c:pt>
                <c:pt idx="2202">
                  <c:v>71.099999999999994</c:v>
                </c:pt>
                <c:pt idx="2203">
                  <c:v>71.099999999999994</c:v>
                </c:pt>
                <c:pt idx="2204">
                  <c:v>71.099999999999994</c:v>
                </c:pt>
                <c:pt idx="2205">
                  <c:v>71.099999999999994</c:v>
                </c:pt>
                <c:pt idx="2206">
                  <c:v>71.099999999999994</c:v>
                </c:pt>
                <c:pt idx="2207">
                  <c:v>71.099999999999994</c:v>
                </c:pt>
                <c:pt idx="2208">
                  <c:v>70.900000000000006</c:v>
                </c:pt>
                <c:pt idx="2209">
                  <c:v>70.900000000000006</c:v>
                </c:pt>
                <c:pt idx="2210">
                  <c:v>70.7</c:v>
                </c:pt>
                <c:pt idx="2211">
                  <c:v>70.7</c:v>
                </c:pt>
                <c:pt idx="2212">
                  <c:v>70.7</c:v>
                </c:pt>
                <c:pt idx="2213">
                  <c:v>70.7</c:v>
                </c:pt>
                <c:pt idx="2214">
                  <c:v>70.3</c:v>
                </c:pt>
                <c:pt idx="2215">
                  <c:v>70.3</c:v>
                </c:pt>
                <c:pt idx="2216">
                  <c:v>70.3</c:v>
                </c:pt>
                <c:pt idx="2217">
                  <c:v>70.3</c:v>
                </c:pt>
                <c:pt idx="2218">
                  <c:v>70.3</c:v>
                </c:pt>
                <c:pt idx="2219">
                  <c:v>70.3</c:v>
                </c:pt>
                <c:pt idx="2220">
                  <c:v>70.3</c:v>
                </c:pt>
                <c:pt idx="2221">
                  <c:v>70.3</c:v>
                </c:pt>
                <c:pt idx="2222">
                  <c:v>70.2</c:v>
                </c:pt>
                <c:pt idx="2223">
                  <c:v>70</c:v>
                </c:pt>
                <c:pt idx="2224">
                  <c:v>70</c:v>
                </c:pt>
                <c:pt idx="2225">
                  <c:v>70</c:v>
                </c:pt>
                <c:pt idx="2226">
                  <c:v>70</c:v>
                </c:pt>
                <c:pt idx="2227">
                  <c:v>70</c:v>
                </c:pt>
                <c:pt idx="2228">
                  <c:v>70</c:v>
                </c:pt>
                <c:pt idx="2229">
                  <c:v>70</c:v>
                </c:pt>
                <c:pt idx="2230">
                  <c:v>70</c:v>
                </c:pt>
                <c:pt idx="2231">
                  <c:v>70</c:v>
                </c:pt>
                <c:pt idx="2232">
                  <c:v>70</c:v>
                </c:pt>
                <c:pt idx="2233">
                  <c:v>70</c:v>
                </c:pt>
                <c:pt idx="2234">
                  <c:v>70</c:v>
                </c:pt>
                <c:pt idx="2235">
                  <c:v>70</c:v>
                </c:pt>
                <c:pt idx="2236">
                  <c:v>70</c:v>
                </c:pt>
                <c:pt idx="2237">
                  <c:v>70</c:v>
                </c:pt>
                <c:pt idx="2238">
                  <c:v>70</c:v>
                </c:pt>
                <c:pt idx="2239">
                  <c:v>70</c:v>
                </c:pt>
                <c:pt idx="2240">
                  <c:v>70</c:v>
                </c:pt>
                <c:pt idx="2241">
                  <c:v>70</c:v>
                </c:pt>
                <c:pt idx="2242">
                  <c:v>70</c:v>
                </c:pt>
                <c:pt idx="2243">
                  <c:v>70</c:v>
                </c:pt>
                <c:pt idx="2244">
                  <c:v>70</c:v>
                </c:pt>
                <c:pt idx="2245">
                  <c:v>70</c:v>
                </c:pt>
                <c:pt idx="2246">
                  <c:v>70</c:v>
                </c:pt>
                <c:pt idx="2247">
                  <c:v>70</c:v>
                </c:pt>
                <c:pt idx="2248">
                  <c:v>70</c:v>
                </c:pt>
                <c:pt idx="2249">
                  <c:v>70</c:v>
                </c:pt>
                <c:pt idx="2250">
                  <c:v>70</c:v>
                </c:pt>
                <c:pt idx="2251">
                  <c:v>70</c:v>
                </c:pt>
                <c:pt idx="2252">
                  <c:v>70</c:v>
                </c:pt>
                <c:pt idx="2253">
                  <c:v>70</c:v>
                </c:pt>
                <c:pt idx="2254">
                  <c:v>70</c:v>
                </c:pt>
                <c:pt idx="2255">
                  <c:v>70</c:v>
                </c:pt>
                <c:pt idx="2256">
                  <c:v>70</c:v>
                </c:pt>
                <c:pt idx="2257">
                  <c:v>70</c:v>
                </c:pt>
                <c:pt idx="2258">
                  <c:v>70</c:v>
                </c:pt>
                <c:pt idx="2259">
                  <c:v>70</c:v>
                </c:pt>
                <c:pt idx="2260">
                  <c:v>70</c:v>
                </c:pt>
                <c:pt idx="2261">
                  <c:v>70</c:v>
                </c:pt>
                <c:pt idx="2262">
                  <c:v>70</c:v>
                </c:pt>
                <c:pt idx="2263">
                  <c:v>70</c:v>
                </c:pt>
                <c:pt idx="2264">
                  <c:v>70</c:v>
                </c:pt>
                <c:pt idx="2265">
                  <c:v>70</c:v>
                </c:pt>
                <c:pt idx="2266">
                  <c:v>70</c:v>
                </c:pt>
                <c:pt idx="2267">
                  <c:v>70</c:v>
                </c:pt>
                <c:pt idx="2268">
                  <c:v>70</c:v>
                </c:pt>
                <c:pt idx="2269">
                  <c:v>70</c:v>
                </c:pt>
                <c:pt idx="2270">
                  <c:v>70</c:v>
                </c:pt>
                <c:pt idx="2271">
                  <c:v>70</c:v>
                </c:pt>
                <c:pt idx="2272">
                  <c:v>70</c:v>
                </c:pt>
                <c:pt idx="2273">
                  <c:v>70</c:v>
                </c:pt>
                <c:pt idx="2274">
                  <c:v>70</c:v>
                </c:pt>
                <c:pt idx="2275">
                  <c:v>70</c:v>
                </c:pt>
                <c:pt idx="2276">
                  <c:v>70</c:v>
                </c:pt>
                <c:pt idx="2277">
                  <c:v>70</c:v>
                </c:pt>
                <c:pt idx="2278">
                  <c:v>70</c:v>
                </c:pt>
                <c:pt idx="2279">
                  <c:v>70</c:v>
                </c:pt>
                <c:pt idx="2280">
                  <c:v>70</c:v>
                </c:pt>
                <c:pt idx="2281">
                  <c:v>70</c:v>
                </c:pt>
                <c:pt idx="2282">
                  <c:v>70</c:v>
                </c:pt>
                <c:pt idx="2283">
                  <c:v>70</c:v>
                </c:pt>
                <c:pt idx="2284">
                  <c:v>70</c:v>
                </c:pt>
                <c:pt idx="2285">
                  <c:v>70</c:v>
                </c:pt>
                <c:pt idx="2286">
                  <c:v>70</c:v>
                </c:pt>
                <c:pt idx="2287">
                  <c:v>70</c:v>
                </c:pt>
                <c:pt idx="2288">
                  <c:v>70</c:v>
                </c:pt>
                <c:pt idx="2289">
                  <c:v>70</c:v>
                </c:pt>
                <c:pt idx="2290">
                  <c:v>70</c:v>
                </c:pt>
                <c:pt idx="2291">
                  <c:v>70</c:v>
                </c:pt>
                <c:pt idx="2292">
                  <c:v>70</c:v>
                </c:pt>
                <c:pt idx="2293">
                  <c:v>70</c:v>
                </c:pt>
                <c:pt idx="2294">
                  <c:v>70</c:v>
                </c:pt>
                <c:pt idx="2295">
                  <c:v>69.599999999999994</c:v>
                </c:pt>
                <c:pt idx="2296">
                  <c:v>69.599999999999994</c:v>
                </c:pt>
                <c:pt idx="2297">
                  <c:v>69.599999999999994</c:v>
                </c:pt>
                <c:pt idx="2298">
                  <c:v>69.599999999999994</c:v>
                </c:pt>
                <c:pt idx="2299">
                  <c:v>69.599999999999994</c:v>
                </c:pt>
                <c:pt idx="2300">
                  <c:v>69.400000000000006</c:v>
                </c:pt>
                <c:pt idx="2301">
                  <c:v>69.400000000000006</c:v>
                </c:pt>
                <c:pt idx="2302">
                  <c:v>69.400000000000006</c:v>
                </c:pt>
                <c:pt idx="2303">
                  <c:v>69.400000000000006</c:v>
                </c:pt>
                <c:pt idx="2304">
                  <c:v>69.400000000000006</c:v>
                </c:pt>
                <c:pt idx="2305">
                  <c:v>69.3</c:v>
                </c:pt>
                <c:pt idx="2306">
                  <c:v>69.3</c:v>
                </c:pt>
                <c:pt idx="2307">
                  <c:v>69.3</c:v>
                </c:pt>
                <c:pt idx="2308">
                  <c:v>69.3</c:v>
                </c:pt>
                <c:pt idx="2309">
                  <c:v>69.099999999999994</c:v>
                </c:pt>
                <c:pt idx="2310">
                  <c:v>69.099999999999994</c:v>
                </c:pt>
                <c:pt idx="2311">
                  <c:v>69.099999999999994</c:v>
                </c:pt>
                <c:pt idx="2312">
                  <c:v>69.099999999999994</c:v>
                </c:pt>
                <c:pt idx="2313">
                  <c:v>69.099999999999994</c:v>
                </c:pt>
                <c:pt idx="2314">
                  <c:v>69.099999999999994</c:v>
                </c:pt>
                <c:pt idx="2315">
                  <c:v>69.099999999999994</c:v>
                </c:pt>
                <c:pt idx="2316">
                  <c:v>69.099999999999994</c:v>
                </c:pt>
                <c:pt idx="2317">
                  <c:v>69.099999999999994</c:v>
                </c:pt>
                <c:pt idx="2318">
                  <c:v>69.099999999999994</c:v>
                </c:pt>
                <c:pt idx="2319">
                  <c:v>69.099999999999994</c:v>
                </c:pt>
                <c:pt idx="2320">
                  <c:v>69.099999999999994</c:v>
                </c:pt>
                <c:pt idx="2321">
                  <c:v>69.099999999999994</c:v>
                </c:pt>
                <c:pt idx="2322">
                  <c:v>69.099999999999994</c:v>
                </c:pt>
                <c:pt idx="2323">
                  <c:v>69.099999999999994</c:v>
                </c:pt>
                <c:pt idx="2324">
                  <c:v>69.099999999999994</c:v>
                </c:pt>
                <c:pt idx="2325">
                  <c:v>69.099999999999994</c:v>
                </c:pt>
                <c:pt idx="2326">
                  <c:v>69.099999999999994</c:v>
                </c:pt>
                <c:pt idx="2327">
                  <c:v>69.099999999999994</c:v>
                </c:pt>
                <c:pt idx="2328">
                  <c:v>69.099999999999994</c:v>
                </c:pt>
                <c:pt idx="2329">
                  <c:v>69.099999999999994</c:v>
                </c:pt>
                <c:pt idx="2330">
                  <c:v>69.099999999999994</c:v>
                </c:pt>
                <c:pt idx="2331">
                  <c:v>69.099999999999994</c:v>
                </c:pt>
                <c:pt idx="2332">
                  <c:v>69.099999999999994</c:v>
                </c:pt>
                <c:pt idx="2333">
                  <c:v>69.099999999999994</c:v>
                </c:pt>
                <c:pt idx="2334">
                  <c:v>69.099999999999994</c:v>
                </c:pt>
                <c:pt idx="2335">
                  <c:v>69.099999999999994</c:v>
                </c:pt>
                <c:pt idx="2336">
                  <c:v>69.099999999999994</c:v>
                </c:pt>
                <c:pt idx="2337">
                  <c:v>69.099999999999994</c:v>
                </c:pt>
                <c:pt idx="2338">
                  <c:v>69.099999999999994</c:v>
                </c:pt>
                <c:pt idx="2339">
                  <c:v>69.099999999999994</c:v>
                </c:pt>
                <c:pt idx="2340">
                  <c:v>69.099999999999994</c:v>
                </c:pt>
                <c:pt idx="2341">
                  <c:v>69.099999999999994</c:v>
                </c:pt>
                <c:pt idx="2342">
                  <c:v>69.099999999999994</c:v>
                </c:pt>
                <c:pt idx="2343">
                  <c:v>69.099999999999994</c:v>
                </c:pt>
                <c:pt idx="2344">
                  <c:v>69.099999999999994</c:v>
                </c:pt>
                <c:pt idx="2345">
                  <c:v>69.099999999999994</c:v>
                </c:pt>
                <c:pt idx="2346">
                  <c:v>69.099999999999994</c:v>
                </c:pt>
                <c:pt idx="2347">
                  <c:v>69.099999999999994</c:v>
                </c:pt>
                <c:pt idx="2348">
                  <c:v>69.099999999999994</c:v>
                </c:pt>
                <c:pt idx="2349">
                  <c:v>69.099999999999994</c:v>
                </c:pt>
                <c:pt idx="2350">
                  <c:v>69.099999999999994</c:v>
                </c:pt>
                <c:pt idx="2351">
                  <c:v>69.099999999999994</c:v>
                </c:pt>
                <c:pt idx="2352">
                  <c:v>69.099999999999994</c:v>
                </c:pt>
                <c:pt idx="2353">
                  <c:v>69.099999999999994</c:v>
                </c:pt>
                <c:pt idx="2354">
                  <c:v>69.099999999999994</c:v>
                </c:pt>
                <c:pt idx="2355">
                  <c:v>69.099999999999994</c:v>
                </c:pt>
                <c:pt idx="2356">
                  <c:v>69.099999999999994</c:v>
                </c:pt>
                <c:pt idx="2357">
                  <c:v>69.099999999999994</c:v>
                </c:pt>
                <c:pt idx="2358">
                  <c:v>69.099999999999994</c:v>
                </c:pt>
                <c:pt idx="2359">
                  <c:v>69.099999999999994</c:v>
                </c:pt>
                <c:pt idx="2360">
                  <c:v>69.099999999999994</c:v>
                </c:pt>
                <c:pt idx="2361">
                  <c:v>69.099999999999994</c:v>
                </c:pt>
                <c:pt idx="2362">
                  <c:v>69.099999999999994</c:v>
                </c:pt>
                <c:pt idx="2363">
                  <c:v>69.099999999999994</c:v>
                </c:pt>
                <c:pt idx="2364">
                  <c:v>69.099999999999994</c:v>
                </c:pt>
                <c:pt idx="2365">
                  <c:v>69.099999999999994</c:v>
                </c:pt>
                <c:pt idx="2366">
                  <c:v>69.099999999999994</c:v>
                </c:pt>
                <c:pt idx="2367">
                  <c:v>69.099999999999994</c:v>
                </c:pt>
                <c:pt idx="2368">
                  <c:v>69.099999999999994</c:v>
                </c:pt>
                <c:pt idx="2369">
                  <c:v>69.099999999999994</c:v>
                </c:pt>
                <c:pt idx="2370">
                  <c:v>69.099999999999994</c:v>
                </c:pt>
                <c:pt idx="2371">
                  <c:v>69.099999999999994</c:v>
                </c:pt>
                <c:pt idx="2372">
                  <c:v>69.099999999999994</c:v>
                </c:pt>
                <c:pt idx="2373">
                  <c:v>69.099999999999994</c:v>
                </c:pt>
                <c:pt idx="2374">
                  <c:v>69.099999999999994</c:v>
                </c:pt>
                <c:pt idx="2375">
                  <c:v>69.099999999999994</c:v>
                </c:pt>
                <c:pt idx="2376">
                  <c:v>69.099999999999994</c:v>
                </c:pt>
                <c:pt idx="2377">
                  <c:v>69.099999999999994</c:v>
                </c:pt>
                <c:pt idx="2378">
                  <c:v>69.099999999999994</c:v>
                </c:pt>
                <c:pt idx="2379">
                  <c:v>69.099999999999994</c:v>
                </c:pt>
                <c:pt idx="2380">
                  <c:v>69.099999999999994</c:v>
                </c:pt>
                <c:pt idx="2381">
                  <c:v>68.900000000000006</c:v>
                </c:pt>
                <c:pt idx="2382">
                  <c:v>68.900000000000006</c:v>
                </c:pt>
                <c:pt idx="2383">
                  <c:v>68.900000000000006</c:v>
                </c:pt>
                <c:pt idx="2384">
                  <c:v>68.900000000000006</c:v>
                </c:pt>
                <c:pt idx="2385">
                  <c:v>68.7</c:v>
                </c:pt>
                <c:pt idx="2386">
                  <c:v>68.7</c:v>
                </c:pt>
                <c:pt idx="2387">
                  <c:v>68.7</c:v>
                </c:pt>
                <c:pt idx="2388">
                  <c:v>68.7</c:v>
                </c:pt>
                <c:pt idx="2389">
                  <c:v>68.7</c:v>
                </c:pt>
                <c:pt idx="2390">
                  <c:v>68.7</c:v>
                </c:pt>
                <c:pt idx="2391">
                  <c:v>68.7</c:v>
                </c:pt>
                <c:pt idx="2392">
                  <c:v>68.5</c:v>
                </c:pt>
                <c:pt idx="2393">
                  <c:v>68.400000000000006</c:v>
                </c:pt>
                <c:pt idx="2394">
                  <c:v>68.400000000000006</c:v>
                </c:pt>
                <c:pt idx="2395">
                  <c:v>68.400000000000006</c:v>
                </c:pt>
                <c:pt idx="2396">
                  <c:v>68.400000000000006</c:v>
                </c:pt>
                <c:pt idx="2397">
                  <c:v>68.400000000000006</c:v>
                </c:pt>
                <c:pt idx="2398">
                  <c:v>68</c:v>
                </c:pt>
                <c:pt idx="2399">
                  <c:v>68</c:v>
                </c:pt>
                <c:pt idx="2400">
                  <c:v>68</c:v>
                </c:pt>
                <c:pt idx="2401">
                  <c:v>68</c:v>
                </c:pt>
                <c:pt idx="2402">
                  <c:v>68</c:v>
                </c:pt>
                <c:pt idx="2403">
                  <c:v>68</c:v>
                </c:pt>
                <c:pt idx="2404">
                  <c:v>68</c:v>
                </c:pt>
                <c:pt idx="2405">
                  <c:v>68</c:v>
                </c:pt>
                <c:pt idx="2406">
                  <c:v>68</c:v>
                </c:pt>
                <c:pt idx="2407">
                  <c:v>68</c:v>
                </c:pt>
                <c:pt idx="2408">
                  <c:v>68</c:v>
                </c:pt>
                <c:pt idx="2409">
                  <c:v>68</c:v>
                </c:pt>
                <c:pt idx="2410">
                  <c:v>68</c:v>
                </c:pt>
                <c:pt idx="2411">
                  <c:v>68</c:v>
                </c:pt>
                <c:pt idx="2412">
                  <c:v>68</c:v>
                </c:pt>
                <c:pt idx="2413">
                  <c:v>68</c:v>
                </c:pt>
                <c:pt idx="2414">
                  <c:v>68</c:v>
                </c:pt>
                <c:pt idx="2415">
                  <c:v>68</c:v>
                </c:pt>
                <c:pt idx="2416">
                  <c:v>68</c:v>
                </c:pt>
                <c:pt idx="2417">
                  <c:v>68</c:v>
                </c:pt>
                <c:pt idx="2418">
                  <c:v>68</c:v>
                </c:pt>
                <c:pt idx="2419">
                  <c:v>68</c:v>
                </c:pt>
                <c:pt idx="2420">
                  <c:v>68</c:v>
                </c:pt>
                <c:pt idx="2421">
                  <c:v>68</c:v>
                </c:pt>
                <c:pt idx="2422">
                  <c:v>68</c:v>
                </c:pt>
                <c:pt idx="2423">
                  <c:v>68</c:v>
                </c:pt>
                <c:pt idx="2424">
                  <c:v>68</c:v>
                </c:pt>
                <c:pt idx="2425">
                  <c:v>68</c:v>
                </c:pt>
                <c:pt idx="2426">
                  <c:v>68</c:v>
                </c:pt>
                <c:pt idx="2427">
                  <c:v>68</c:v>
                </c:pt>
                <c:pt idx="2428">
                  <c:v>68</c:v>
                </c:pt>
                <c:pt idx="2429">
                  <c:v>68</c:v>
                </c:pt>
                <c:pt idx="2430">
                  <c:v>68</c:v>
                </c:pt>
                <c:pt idx="2431">
                  <c:v>68</c:v>
                </c:pt>
                <c:pt idx="2432">
                  <c:v>68</c:v>
                </c:pt>
                <c:pt idx="2433">
                  <c:v>68</c:v>
                </c:pt>
                <c:pt idx="2434">
                  <c:v>68</c:v>
                </c:pt>
                <c:pt idx="2435">
                  <c:v>68</c:v>
                </c:pt>
                <c:pt idx="2436">
                  <c:v>68</c:v>
                </c:pt>
                <c:pt idx="2437">
                  <c:v>68</c:v>
                </c:pt>
                <c:pt idx="2438">
                  <c:v>68</c:v>
                </c:pt>
                <c:pt idx="2439">
                  <c:v>68</c:v>
                </c:pt>
                <c:pt idx="2440">
                  <c:v>68</c:v>
                </c:pt>
                <c:pt idx="2441">
                  <c:v>68</c:v>
                </c:pt>
                <c:pt idx="2442">
                  <c:v>68</c:v>
                </c:pt>
                <c:pt idx="2443">
                  <c:v>68</c:v>
                </c:pt>
                <c:pt idx="2444">
                  <c:v>68</c:v>
                </c:pt>
                <c:pt idx="2445">
                  <c:v>68</c:v>
                </c:pt>
                <c:pt idx="2446">
                  <c:v>68</c:v>
                </c:pt>
                <c:pt idx="2447">
                  <c:v>68</c:v>
                </c:pt>
                <c:pt idx="2448">
                  <c:v>68</c:v>
                </c:pt>
                <c:pt idx="2449">
                  <c:v>68</c:v>
                </c:pt>
                <c:pt idx="2450">
                  <c:v>68</c:v>
                </c:pt>
                <c:pt idx="2451">
                  <c:v>68</c:v>
                </c:pt>
                <c:pt idx="2452">
                  <c:v>68</c:v>
                </c:pt>
                <c:pt idx="2453">
                  <c:v>68</c:v>
                </c:pt>
                <c:pt idx="2454">
                  <c:v>68</c:v>
                </c:pt>
                <c:pt idx="2455">
                  <c:v>68</c:v>
                </c:pt>
                <c:pt idx="2456">
                  <c:v>68</c:v>
                </c:pt>
                <c:pt idx="2457">
                  <c:v>68</c:v>
                </c:pt>
                <c:pt idx="2458">
                  <c:v>68</c:v>
                </c:pt>
                <c:pt idx="2459">
                  <c:v>68</c:v>
                </c:pt>
                <c:pt idx="2460">
                  <c:v>68</c:v>
                </c:pt>
                <c:pt idx="2461">
                  <c:v>67.599999999999994</c:v>
                </c:pt>
                <c:pt idx="2462">
                  <c:v>67.599999999999994</c:v>
                </c:pt>
                <c:pt idx="2463">
                  <c:v>67.599999999999994</c:v>
                </c:pt>
                <c:pt idx="2464">
                  <c:v>67.599999999999994</c:v>
                </c:pt>
                <c:pt idx="2465">
                  <c:v>67.599999999999994</c:v>
                </c:pt>
                <c:pt idx="2466">
                  <c:v>67.599999999999994</c:v>
                </c:pt>
                <c:pt idx="2467">
                  <c:v>67.599999999999994</c:v>
                </c:pt>
                <c:pt idx="2468">
                  <c:v>67.5</c:v>
                </c:pt>
                <c:pt idx="2469">
                  <c:v>67.3</c:v>
                </c:pt>
                <c:pt idx="2470">
                  <c:v>67.099999999999994</c:v>
                </c:pt>
                <c:pt idx="2471">
                  <c:v>66.900000000000006</c:v>
                </c:pt>
                <c:pt idx="2472">
                  <c:v>66.900000000000006</c:v>
                </c:pt>
                <c:pt idx="2473">
                  <c:v>66.900000000000006</c:v>
                </c:pt>
                <c:pt idx="2474">
                  <c:v>66.900000000000006</c:v>
                </c:pt>
                <c:pt idx="2475">
                  <c:v>66.900000000000006</c:v>
                </c:pt>
                <c:pt idx="2476">
                  <c:v>66.900000000000006</c:v>
                </c:pt>
                <c:pt idx="2477">
                  <c:v>66.900000000000006</c:v>
                </c:pt>
                <c:pt idx="2478">
                  <c:v>66.900000000000006</c:v>
                </c:pt>
                <c:pt idx="2479">
                  <c:v>66.900000000000006</c:v>
                </c:pt>
                <c:pt idx="2480">
                  <c:v>66.900000000000006</c:v>
                </c:pt>
                <c:pt idx="2481">
                  <c:v>66.900000000000006</c:v>
                </c:pt>
                <c:pt idx="2482">
                  <c:v>66.900000000000006</c:v>
                </c:pt>
                <c:pt idx="2483">
                  <c:v>66.900000000000006</c:v>
                </c:pt>
                <c:pt idx="2484">
                  <c:v>66.900000000000006</c:v>
                </c:pt>
                <c:pt idx="2485">
                  <c:v>66.900000000000006</c:v>
                </c:pt>
                <c:pt idx="2486">
                  <c:v>66.900000000000006</c:v>
                </c:pt>
                <c:pt idx="2487">
                  <c:v>66.900000000000006</c:v>
                </c:pt>
                <c:pt idx="2488">
                  <c:v>66.900000000000006</c:v>
                </c:pt>
                <c:pt idx="2489">
                  <c:v>66.900000000000006</c:v>
                </c:pt>
                <c:pt idx="2490">
                  <c:v>66.900000000000006</c:v>
                </c:pt>
                <c:pt idx="2491">
                  <c:v>66.900000000000006</c:v>
                </c:pt>
                <c:pt idx="2492">
                  <c:v>66.900000000000006</c:v>
                </c:pt>
                <c:pt idx="2493">
                  <c:v>66.900000000000006</c:v>
                </c:pt>
                <c:pt idx="2494">
                  <c:v>66.900000000000006</c:v>
                </c:pt>
                <c:pt idx="2495">
                  <c:v>66.900000000000006</c:v>
                </c:pt>
                <c:pt idx="2496">
                  <c:v>66.900000000000006</c:v>
                </c:pt>
                <c:pt idx="2497">
                  <c:v>66.900000000000006</c:v>
                </c:pt>
                <c:pt idx="2498">
                  <c:v>66.900000000000006</c:v>
                </c:pt>
                <c:pt idx="2499">
                  <c:v>66.900000000000006</c:v>
                </c:pt>
                <c:pt idx="2500">
                  <c:v>66.900000000000006</c:v>
                </c:pt>
                <c:pt idx="2501">
                  <c:v>66.900000000000006</c:v>
                </c:pt>
                <c:pt idx="2502">
                  <c:v>66.900000000000006</c:v>
                </c:pt>
                <c:pt idx="2503">
                  <c:v>66.900000000000006</c:v>
                </c:pt>
                <c:pt idx="2504">
                  <c:v>66.900000000000006</c:v>
                </c:pt>
                <c:pt idx="2505">
                  <c:v>66.900000000000006</c:v>
                </c:pt>
                <c:pt idx="2506">
                  <c:v>66.900000000000006</c:v>
                </c:pt>
                <c:pt idx="2507">
                  <c:v>66.900000000000006</c:v>
                </c:pt>
                <c:pt idx="2508">
                  <c:v>66.900000000000006</c:v>
                </c:pt>
                <c:pt idx="2509">
                  <c:v>66.900000000000006</c:v>
                </c:pt>
                <c:pt idx="2510">
                  <c:v>66.900000000000006</c:v>
                </c:pt>
                <c:pt idx="2511">
                  <c:v>66.900000000000006</c:v>
                </c:pt>
                <c:pt idx="2512">
                  <c:v>66.900000000000006</c:v>
                </c:pt>
                <c:pt idx="2513">
                  <c:v>66.900000000000006</c:v>
                </c:pt>
                <c:pt idx="2514">
                  <c:v>66.7</c:v>
                </c:pt>
                <c:pt idx="2515">
                  <c:v>66.599999999999994</c:v>
                </c:pt>
                <c:pt idx="2516">
                  <c:v>66.599999999999994</c:v>
                </c:pt>
                <c:pt idx="2517">
                  <c:v>66.599999999999994</c:v>
                </c:pt>
                <c:pt idx="2518">
                  <c:v>66.400000000000006</c:v>
                </c:pt>
                <c:pt idx="2519">
                  <c:v>66.400000000000006</c:v>
                </c:pt>
                <c:pt idx="2520">
                  <c:v>66.400000000000006</c:v>
                </c:pt>
                <c:pt idx="2521">
                  <c:v>66.400000000000006</c:v>
                </c:pt>
                <c:pt idx="2522">
                  <c:v>66.2</c:v>
                </c:pt>
                <c:pt idx="2523">
                  <c:v>66</c:v>
                </c:pt>
                <c:pt idx="2524">
                  <c:v>66</c:v>
                </c:pt>
                <c:pt idx="2525">
                  <c:v>66</c:v>
                </c:pt>
                <c:pt idx="2526">
                  <c:v>66</c:v>
                </c:pt>
                <c:pt idx="2527">
                  <c:v>66</c:v>
                </c:pt>
                <c:pt idx="2528">
                  <c:v>66</c:v>
                </c:pt>
                <c:pt idx="2529">
                  <c:v>66</c:v>
                </c:pt>
                <c:pt idx="2530">
                  <c:v>66</c:v>
                </c:pt>
                <c:pt idx="2531">
                  <c:v>66</c:v>
                </c:pt>
                <c:pt idx="2532">
                  <c:v>66</c:v>
                </c:pt>
                <c:pt idx="2533">
                  <c:v>66</c:v>
                </c:pt>
                <c:pt idx="2534">
                  <c:v>66</c:v>
                </c:pt>
                <c:pt idx="2535">
                  <c:v>66</c:v>
                </c:pt>
                <c:pt idx="2536">
                  <c:v>66</c:v>
                </c:pt>
                <c:pt idx="2537">
                  <c:v>66</c:v>
                </c:pt>
                <c:pt idx="2538">
                  <c:v>66</c:v>
                </c:pt>
                <c:pt idx="2539">
                  <c:v>66</c:v>
                </c:pt>
                <c:pt idx="2540">
                  <c:v>66</c:v>
                </c:pt>
                <c:pt idx="2541">
                  <c:v>66</c:v>
                </c:pt>
                <c:pt idx="2542">
                  <c:v>66</c:v>
                </c:pt>
                <c:pt idx="2543">
                  <c:v>66</c:v>
                </c:pt>
                <c:pt idx="2544">
                  <c:v>66</c:v>
                </c:pt>
                <c:pt idx="2545">
                  <c:v>66</c:v>
                </c:pt>
                <c:pt idx="2546">
                  <c:v>66</c:v>
                </c:pt>
                <c:pt idx="2547">
                  <c:v>66</c:v>
                </c:pt>
                <c:pt idx="2548">
                  <c:v>66</c:v>
                </c:pt>
                <c:pt idx="2549">
                  <c:v>66</c:v>
                </c:pt>
                <c:pt idx="2550">
                  <c:v>66</c:v>
                </c:pt>
                <c:pt idx="2551">
                  <c:v>66</c:v>
                </c:pt>
                <c:pt idx="2552">
                  <c:v>66</c:v>
                </c:pt>
                <c:pt idx="2553">
                  <c:v>66</c:v>
                </c:pt>
                <c:pt idx="2554">
                  <c:v>66</c:v>
                </c:pt>
                <c:pt idx="2555">
                  <c:v>66</c:v>
                </c:pt>
                <c:pt idx="2556">
                  <c:v>66</c:v>
                </c:pt>
                <c:pt idx="2557">
                  <c:v>66</c:v>
                </c:pt>
                <c:pt idx="2558">
                  <c:v>66</c:v>
                </c:pt>
                <c:pt idx="2559">
                  <c:v>66</c:v>
                </c:pt>
                <c:pt idx="2560">
                  <c:v>66</c:v>
                </c:pt>
                <c:pt idx="2561">
                  <c:v>66</c:v>
                </c:pt>
                <c:pt idx="2562">
                  <c:v>66</c:v>
                </c:pt>
                <c:pt idx="2563">
                  <c:v>66</c:v>
                </c:pt>
                <c:pt idx="2564">
                  <c:v>66</c:v>
                </c:pt>
                <c:pt idx="2565">
                  <c:v>66</c:v>
                </c:pt>
                <c:pt idx="2566">
                  <c:v>66</c:v>
                </c:pt>
                <c:pt idx="2567">
                  <c:v>66</c:v>
                </c:pt>
                <c:pt idx="2568">
                  <c:v>66</c:v>
                </c:pt>
                <c:pt idx="2569">
                  <c:v>66</c:v>
                </c:pt>
                <c:pt idx="2570">
                  <c:v>66</c:v>
                </c:pt>
                <c:pt idx="2571">
                  <c:v>66</c:v>
                </c:pt>
                <c:pt idx="2572">
                  <c:v>66</c:v>
                </c:pt>
                <c:pt idx="2573">
                  <c:v>65.7</c:v>
                </c:pt>
                <c:pt idx="2574">
                  <c:v>65.7</c:v>
                </c:pt>
                <c:pt idx="2575">
                  <c:v>65.7</c:v>
                </c:pt>
                <c:pt idx="2576">
                  <c:v>65.7</c:v>
                </c:pt>
                <c:pt idx="2577">
                  <c:v>65.7</c:v>
                </c:pt>
                <c:pt idx="2578">
                  <c:v>65.7</c:v>
                </c:pt>
                <c:pt idx="2579">
                  <c:v>65.7</c:v>
                </c:pt>
                <c:pt idx="2580">
                  <c:v>65.7</c:v>
                </c:pt>
                <c:pt idx="2581">
                  <c:v>65.3</c:v>
                </c:pt>
                <c:pt idx="2582">
                  <c:v>65.3</c:v>
                </c:pt>
                <c:pt idx="2583">
                  <c:v>65.3</c:v>
                </c:pt>
                <c:pt idx="2584">
                  <c:v>65.3</c:v>
                </c:pt>
                <c:pt idx="2585">
                  <c:v>65.3</c:v>
                </c:pt>
                <c:pt idx="2586">
                  <c:v>65.099999999999994</c:v>
                </c:pt>
                <c:pt idx="2587">
                  <c:v>64.900000000000006</c:v>
                </c:pt>
                <c:pt idx="2588">
                  <c:v>64.900000000000006</c:v>
                </c:pt>
                <c:pt idx="2589">
                  <c:v>64.900000000000006</c:v>
                </c:pt>
                <c:pt idx="2590">
                  <c:v>64.900000000000006</c:v>
                </c:pt>
                <c:pt idx="2591">
                  <c:v>64.900000000000006</c:v>
                </c:pt>
                <c:pt idx="2592">
                  <c:v>64.900000000000006</c:v>
                </c:pt>
                <c:pt idx="2593">
                  <c:v>64.900000000000006</c:v>
                </c:pt>
                <c:pt idx="2594">
                  <c:v>64.900000000000006</c:v>
                </c:pt>
                <c:pt idx="2595">
                  <c:v>64.900000000000006</c:v>
                </c:pt>
                <c:pt idx="2596">
                  <c:v>64.900000000000006</c:v>
                </c:pt>
                <c:pt idx="2597">
                  <c:v>64.900000000000006</c:v>
                </c:pt>
                <c:pt idx="2598">
                  <c:v>64.900000000000006</c:v>
                </c:pt>
                <c:pt idx="2599">
                  <c:v>64.900000000000006</c:v>
                </c:pt>
                <c:pt idx="2600">
                  <c:v>64.900000000000006</c:v>
                </c:pt>
                <c:pt idx="2601">
                  <c:v>64.900000000000006</c:v>
                </c:pt>
                <c:pt idx="2602">
                  <c:v>64.900000000000006</c:v>
                </c:pt>
                <c:pt idx="2603">
                  <c:v>64.900000000000006</c:v>
                </c:pt>
                <c:pt idx="2604">
                  <c:v>64.900000000000006</c:v>
                </c:pt>
                <c:pt idx="2605">
                  <c:v>64.900000000000006</c:v>
                </c:pt>
                <c:pt idx="2606">
                  <c:v>64.900000000000006</c:v>
                </c:pt>
                <c:pt idx="2607">
                  <c:v>64.900000000000006</c:v>
                </c:pt>
                <c:pt idx="2608">
                  <c:v>64.900000000000006</c:v>
                </c:pt>
                <c:pt idx="2609">
                  <c:v>64.900000000000006</c:v>
                </c:pt>
                <c:pt idx="2610">
                  <c:v>64.900000000000006</c:v>
                </c:pt>
                <c:pt idx="2611">
                  <c:v>64.900000000000006</c:v>
                </c:pt>
                <c:pt idx="2612">
                  <c:v>64.900000000000006</c:v>
                </c:pt>
                <c:pt idx="2613">
                  <c:v>64.900000000000006</c:v>
                </c:pt>
                <c:pt idx="2614">
                  <c:v>64.900000000000006</c:v>
                </c:pt>
                <c:pt idx="2615">
                  <c:v>64.900000000000006</c:v>
                </c:pt>
                <c:pt idx="2616">
                  <c:v>64.900000000000006</c:v>
                </c:pt>
                <c:pt idx="2617">
                  <c:v>64.900000000000006</c:v>
                </c:pt>
                <c:pt idx="2618">
                  <c:v>64.900000000000006</c:v>
                </c:pt>
                <c:pt idx="2619">
                  <c:v>64.900000000000006</c:v>
                </c:pt>
                <c:pt idx="2620">
                  <c:v>64.8</c:v>
                </c:pt>
                <c:pt idx="2621">
                  <c:v>64.8</c:v>
                </c:pt>
                <c:pt idx="2622">
                  <c:v>64.8</c:v>
                </c:pt>
                <c:pt idx="2623">
                  <c:v>64.8</c:v>
                </c:pt>
                <c:pt idx="2624">
                  <c:v>64.599999999999994</c:v>
                </c:pt>
                <c:pt idx="2625">
                  <c:v>64.599999999999994</c:v>
                </c:pt>
                <c:pt idx="2626">
                  <c:v>64.599999999999994</c:v>
                </c:pt>
                <c:pt idx="2627">
                  <c:v>64.400000000000006</c:v>
                </c:pt>
                <c:pt idx="2628">
                  <c:v>64.400000000000006</c:v>
                </c:pt>
                <c:pt idx="2629">
                  <c:v>64.400000000000006</c:v>
                </c:pt>
                <c:pt idx="2630">
                  <c:v>64.2</c:v>
                </c:pt>
                <c:pt idx="2631">
                  <c:v>64.2</c:v>
                </c:pt>
                <c:pt idx="2632">
                  <c:v>64</c:v>
                </c:pt>
                <c:pt idx="2633">
                  <c:v>64</c:v>
                </c:pt>
                <c:pt idx="2634">
                  <c:v>64</c:v>
                </c:pt>
                <c:pt idx="2635">
                  <c:v>64</c:v>
                </c:pt>
                <c:pt idx="2636">
                  <c:v>64</c:v>
                </c:pt>
                <c:pt idx="2637">
                  <c:v>64</c:v>
                </c:pt>
                <c:pt idx="2638">
                  <c:v>64</c:v>
                </c:pt>
                <c:pt idx="2639">
                  <c:v>64</c:v>
                </c:pt>
                <c:pt idx="2640">
                  <c:v>64</c:v>
                </c:pt>
                <c:pt idx="2641">
                  <c:v>64</c:v>
                </c:pt>
                <c:pt idx="2642">
                  <c:v>64</c:v>
                </c:pt>
                <c:pt idx="2643">
                  <c:v>64</c:v>
                </c:pt>
                <c:pt idx="2644">
                  <c:v>64</c:v>
                </c:pt>
                <c:pt idx="2645">
                  <c:v>64</c:v>
                </c:pt>
                <c:pt idx="2646">
                  <c:v>64</c:v>
                </c:pt>
                <c:pt idx="2647">
                  <c:v>64</c:v>
                </c:pt>
                <c:pt idx="2648">
                  <c:v>64</c:v>
                </c:pt>
                <c:pt idx="2649">
                  <c:v>64</c:v>
                </c:pt>
                <c:pt idx="2650">
                  <c:v>64</c:v>
                </c:pt>
                <c:pt idx="2651">
                  <c:v>64</c:v>
                </c:pt>
                <c:pt idx="2652">
                  <c:v>64</c:v>
                </c:pt>
                <c:pt idx="2653">
                  <c:v>64</c:v>
                </c:pt>
                <c:pt idx="2654">
                  <c:v>64</c:v>
                </c:pt>
                <c:pt idx="2655">
                  <c:v>64</c:v>
                </c:pt>
                <c:pt idx="2656">
                  <c:v>64</c:v>
                </c:pt>
                <c:pt idx="2657">
                  <c:v>63.7</c:v>
                </c:pt>
                <c:pt idx="2658">
                  <c:v>63.7</c:v>
                </c:pt>
                <c:pt idx="2659">
                  <c:v>63</c:v>
                </c:pt>
                <c:pt idx="2660">
                  <c:v>63</c:v>
                </c:pt>
                <c:pt idx="2661">
                  <c:v>63</c:v>
                </c:pt>
                <c:pt idx="2662">
                  <c:v>63</c:v>
                </c:pt>
                <c:pt idx="2663">
                  <c:v>63</c:v>
                </c:pt>
                <c:pt idx="2664">
                  <c:v>63</c:v>
                </c:pt>
                <c:pt idx="2665">
                  <c:v>62.1</c:v>
                </c:pt>
              </c:numCache>
            </c:numRef>
          </c:xVal>
          <c:yVal>
            <c:numRef>
              <c:f>KCALL!$F$4:$F$2669</c:f>
              <c:numCache>
                <c:formatCode>General</c:formatCode>
                <c:ptCount val="2666"/>
                <c:pt idx="0">
                  <c:v>107.14</c:v>
                </c:pt>
                <c:pt idx="1">
                  <c:v>109.96000000000002</c:v>
                </c:pt>
                <c:pt idx="2">
                  <c:v>109.85</c:v>
                </c:pt>
                <c:pt idx="3">
                  <c:v>101.31</c:v>
                </c:pt>
                <c:pt idx="4">
                  <c:v>108.94000000000003</c:v>
                </c:pt>
                <c:pt idx="5">
                  <c:v>103.47</c:v>
                </c:pt>
                <c:pt idx="6">
                  <c:v>103.47</c:v>
                </c:pt>
                <c:pt idx="7">
                  <c:v>100.67999999999998</c:v>
                </c:pt>
                <c:pt idx="8">
                  <c:v>98</c:v>
                </c:pt>
                <c:pt idx="9">
                  <c:v>95.32</c:v>
                </c:pt>
                <c:pt idx="10">
                  <c:v>86.89</c:v>
                </c:pt>
                <c:pt idx="11">
                  <c:v>129.63999999999999</c:v>
                </c:pt>
                <c:pt idx="12">
                  <c:v>111.34</c:v>
                </c:pt>
                <c:pt idx="13">
                  <c:v>97.48</c:v>
                </c:pt>
                <c:pt idx="14">
                  <c:v>134.09</c:v>
                </c:pt>
                <c:pt idx="15">
                  <c:v>127.98</c:v>
                </c:pt>
                <c:pt idx="16">
                  <c:v>126.13</c:v>
                </c:pt>
                <c:pt idx="17">
                  <c:v>115.44000000000003</c:v>
                </c:pt>
                <c:pt idx="18">
                  <c:v>115.2</c:v>
                </c:pt>
                <c:pt idx="19">
                  <c:v>115.2</c:v>
                </c:pt>
                <c:pt idx="20">
                  <c:v>115.08</c:v>
                </c:pt>
                <c:pt idx="21">
                  <c:v>107.78</c:v>
                </c:pt>
                <c:pt idx="22">
                  <c:v>96.78</c:v>
                </c:pt>
                <c:pt idx="23">
                  <c:v>94.86</c:v>
                </c:pt>
                <c:pt idx="24">
                  <c:v>140.20999999999998</c:v>
                </c:pt>
                <c:pt idx="25">
                  <c:v>135.04</c:v>
                </c:pt>
                <c:pt idx="26">
                  <c:v>134.62</c:v>
                </c:pt>
                <c:pt idx="27">
                  <c:v>134.06</c:v>
                </c:pt>
                <c:pt idx="28">
                  <c:v>129.89000000000001</c:v>
                </c:pt>
                <c:pt idx="29">
                  <c:v>129.22</c:v>
                </c:pt>
                <c:pt idx="30">
                  <c:v>128.94999999999999</c:v>
                </c:pt>
                <c:pt idx="31">
                  <c:v>128.41</c:v>
                </c:pt>
                <c:pt idx="32">
                  <c:v>127.46000000000002</c:v>
                </c:pt>
                <c:pt idx="33">
                  <c:v>127.32</c:v>
                </c:pt>
                <c:pt idx="34">
                  <c:v>119.25</c:v>
                </c:pt>
                <c:pt idx="35">
                  <c:v>119.13</c:v>
                </c:pt>
                <c:pt idx="36">
                  <c:v>116.1</c:v>
                </c:pt>
                <c:pt idx="37">
                  <c:v>116.1</c:v>
                </c:pt>
                <c:pt idx="38">
                  <c:v>115.98</c:v>
                </c:pt>
                <c:pt idx="39">
                  <c:v>111.03</c:v>
                </c:pt>
                <c:pt idx="40">
                  <c:v>108.84</c:v>
                </c:pt>
                <c:pt idx="41">
                  <c:v>108.73</c:v>
                </c:pt>
                <c:pt idx="42">
                  <c:v>103.88</c:v>
                </c:pt>
                <c:pt idx="43">
                  <c:v>103.56</c:v>
                </c:pt>
                <c:pt idx="44">
                  <c:v>100.83</c:v>
                </c:pt>
                <c:pt idx="45">
                  <c:v>96.6</c:v>
                </c:pt>
                <c:pt idx="46">
                  <c:v>141.26</c:v>
                </c:pt>
                <c:pt idx="47">
                  <c:v>141.10999999999999</c:v>
                </c:pt>
                <c:pt idx="48">
                  <c:v>141.10999999999999</c:v>
                </c:pt>
                <c:pt idx="49">
                  <c:v>137.88000000000005</c:v>
                </c:pt>
                <c:pt idx="50">
                  <c:v>136.38000000000005</c:v>
                </c:pt>
                <c:pt idx="51">
                  <c:v>136.38000000000005</c:v>
                </c:pt>
                <c:pt idx="52">
                  <c:v>136.23999999999998</c:v>
                </c:pt>
                <c:pt idx="53">
                  <c:v>136.23999999999998</c:v>
                </c:pt>
                <c:pt idx="54">
                  <c:v>131.36000000000001</c:v>
                </c:pt>
                <c:pt idx="55">
                  <c:v>131.09</c:v>
                </c:pt>
                <c:pt idx="56">
                  <c:v>130.13</c:v>
                </c:pt>
                <c:pt idx="57">
                  <c:v>127.02</c:v>
                </c:pt>
                <c:pt idx="58">
                  <c:v>126.35</c:v>
                </c:pt>
                <c:pt idx="59">
                  <c:v>126.09</c:v>
                </c:pt>
                <c:pt idx="60">
                  <c:v>125.04</c:v>
                </c:pt>
                <c:pt idx="61">
                  <c:v>121.11</c:v>
                </c:pt>
                <c:pt idx="62">
                  <c:v>120.98</c:v>
                </c:pt>
                <c:pt idx="63">
                  <c:v>120.85</c:v>
                </c:pt>
                <c:pt idx="64">
                  <c:v>116.13</c:v>
                </c:pt>
                <c:pt idx="65">
                  <c:v>115.29</c:v>
                </c:pt>
                <c:pt idx="66">
                  <c:v>113.06</c:v>
                </c:pt>
                <c:pt idx="67">
                  <c:v>106</c:v>
                </c:pt>
                <c:pt idx="68">
                  <c:v>100.96000000000002</c:v>
                </c:pt>
                <c:pt idx="69">
                  <c:v>141.52000000000001</c:v>
                </c:pt>
                <c:pt idx="70">
                  <c:v>137.91999999999999</c:v>
                </c:pt>
                <c:pt idx="71">
                  <c:v>137.91999999999999</c:v>
                </c:pt>
                <c:pt idx="72">
                  <c:v>137.91999999999999</c:v>
                </c:pt>
                <c:pt idx="73">
                  <c:v>136.65</c:v>
                </c:pt>
                <c:pt idx="74">
                  <c:v>136.65</c:v>
                </c:pt>
                <c:pt idx="75">
                  <c:v>136.36000000000001</c:v>
                </c:pt>
                <c:pt idx="76">
                  <c:v>131.52000000000001</c:v>
                </c:pt>
                <c:pt idx="77">
                  <c:v>131.38000000000005</c:v>
                </c:pt>
                <c:pt idx="78">
                  <c:v>127.49000000000002</c:v>
                </c:pt>
                <c:pt idx="79">
                  <c:v>127.08</c:v>
                </c:pt>
                <c:pt idx="80">
                  <c:v>122.86</c:v>
                </c:pt>
                <c:pt idx="81">
                  <c:v>122.76</c:v>
                </c:pt>
                <c:pt idx="82">
                  <c:v>121.61</c:v>
                </c:pt>
                <c:pt idx="83">
                  <c:v>121.1</c:v>
                </c:pt>
                <c:pt idx="84">
                  <c:v>120.6</c:v>
                </c:pt>
                <c:pt idx="85">
                  <c:v>117.05</c:v>
                </c:pt>
                <c:pt idx="86">
                  <c:v>116.81</c:v>
                </c:pt>
                <c:pt idx="87">
                  <c:v>116.81</c:v>
                </c:pt>
                <c:pt idx="88">
                  <c:v>116.56</c:v>
                </c:pt>
                <c:pt idx="89">
                  <c:v>116.56</c:v>
                </c:pt>
                <c:pt idx="90">
                  <c:v>116.2</c:v>
                </c:pt>
                <c:pt idx="91">
                  <c:v>112.13</c:v>
                </c:pt>
                <c:pt idx="92">
                  <c:v>112.13</c:v>
                </c:pt>
                <c:pt idx="93">
                  <c:v>111.66</c:v>
                </c:pt>
                <c:pt idx="94">
                  <c:v>111.66</c:v>
                </c:pt>
                <c:pt idx="95">
                  <c:v>111.55</c:v>
                </c:pt>
                <c:pt idx="96">
                  <c:v>111.32</c:v>
                </c:pt>
                <c:pt idx="97">
                  <c:v>104.3</c:v>
                </c:pt>
                <c:pt idx="98">
                  <c:v>99.86999999999999</c:v>
                </c:pt>
                <c:pt idx="99">
                  <c:v>99.56</c:v>
                </c:pt>
                <c:pt idx="100">
                  <c:v>99.56</c:v>
                </c:pt>
                <c:pt idx="101">
                  <c:v>97.8</c:v>
                </c:pt>
                <c:pt idx="102">
                  <c:v>92.47</c:v>
                </c:pt>
                <c:pt idx="103">
                  <c:v>90.01</c:v>
                </c:pt>
                <c:pt idx="104">
                  <c:v>137.47</c:v>
                </c:pt>
                <c:pt idx="105">
                  <c:v>137.18</c:v>
                </c:pt>
                <c:pt idx="106">
                  <c:v>137.04</c:v>
                </c:pt>
                <c:pt idx="107">
                  <c:v>137.04</c:v>
                </c:pt>
                <c:pt idx="108">
                  <c:v>132.60999999999999</c:v>
                </c:pt>
                <c:pt idx="109">
                  <c:v>132.47</c:v>
                </c:pt>
                <c:pt idx="110">
                  <c:v>129.31</c:v>
                </c:pt>
                <c:pt idx="111">
                  <c:v>129.31</c:v>
                </c:pt>
                <c:pt idx="112">
                  <c:v>128.31</c:v>
                </c:pt>
                <c:pt idx="113">
                  <c:v>127.9</c:v>
                </c:pt>
                <c:pt idx="114">
                  <c:v>127.9</c:v>
                </c:pt>
                <c:pt idx="115">
                  <c:v>125.03</c:v>
                </c:pt>
                <c:pt idx="116">
                  <c:v>123.99000000000002</c:v>
                </c:pt>
                <c:pt idx="117">
                  <c:v>123.86</c:v>
                </c:pt>
                <c:pt idx="118">
                  <c:v>123.73</c:v>
                </c:pt>
                <c:pt idx="119">
                  <c:v>123.6</c:v>
                </c:pt>
                <c:pt idx="120">
                  <c:v>123.08</c:v>
                </c:pt>
                <c:pt idx="121">
                  <c:v>122.69</c:v>
                </c:pt>
                <c:pt idx="122">
                  <c:v>118.77</c:v>
                </c:pt>
                <c:pt idx="123">
                  <c:v>118.52</c:v>
                </c:pt>
                <c:pt idx="124">
                  <c:v>113.49000000000002</c:v>
                </c:pt>
                <c:pt idx="125">
                  <c:v>112.9</c:v>
                </c:pt>
                <c:pt idx="126">
                  <c:v>112.55</c:v>
                </c:pt>
                <c:pt idx="127">
                  <c:v>103.64999999999999</c:v>
                </c:pt>
                <c:pt idx="128">
                  <c:v>101.77</c:v>
                </c:pt>
                <c:pt idx="129">
                  <c:v>89.85</c:v>
                </c:pt>
                <c:pt idx="130">
                  <c:v>142.26999999999998</c:v>
                </c:pt>
                <c:pt idx="131">
                  <c:v>138.66</c:v>
                </c:pt>
                <c:pt idx="132">
                  <c:v>135.68</c:v>
                </c:pt>
                <c:pt idx="133">
                  <c:v>135.68</c:v>
                </c:pt>
                <c:pt idx="134">
                  <c:v>135.68</c:v>
                </c:pt>
                <c:pt idx="135">
                  <c:v>135.39000000000001</c:v>
                </c:pt>
                <c:pt idx="136">
                  <c:v>134.97</c:v>
                </c:pt>
                <c:pt idx="137">
                  <c:v>130.55000000000001</c:v>
                </c:pt>
                <c:pt idx="138">
                  <c:v>130.55000000000001</c:v>
                </c:pt>
                <c:pt idx="139">
                  <c:v>130.41</c:v>
                </c:pt>
                <c:pt idx="140">
                  <c:v>130.41</c:v>
                </c:pt>
                <c:pt idx="141">
                  <c:v>129.72999999999999</c:v>
                </c:pt>
                <c:pt idx="142">
                  <c:v>129.72999999999999</c:v>
                </c:pt>
                <c:pt idx="143">
                  <c:v>129.6</c:v>
                </c:pt>
                <c:pt idx="144">
                  <c:v>129.6</c:v>
                </c:pt>
                <c:pt idx="145">
                  <c:v>129.46</c:v>
                </c:pt>
                <c:pt idx="146">
                  <c:v>126.52</c:v>
                </c:pt>
                <c:pt idx="147">
                  <c:v>126.39</c:v>
                </c:pt>
                <c:pt idx="148">
                  <c:v>126.39</c:v>
                </c:pt>
                <c:pt idx="149">
                  <c:v>126.39</c:v>
                </c:pt>
                <c:pt idx="150">
                  <c:v>125.86</c:v>
                </c:pt>
                <c:pt idx="151">
                  <c:v>125.6</c:v>
                </c:pt>
                <c:pt idx="152">
                  <c:v>125.47</c:v>
                </c:pt>
                <c:pt idx="153">
                  <c:v>124.56</c:v>
                </c:pt>
                <c:pt idx="154">
                  <c:v>124.11</c:v>
                </c:pt>
                <c:pt idx="155">
                  <c:v>124.11</c:v>
                </c:pt>
                <c:pt idx="156">
                  <c:v>123.98</c:v>
                </c:pt>
                <c:pt idx="157">
                  <c:v>123.98</c:v>
                </c:pt>
                <c:pt idx="158">
                  <c:v>123.98</c:v>
                </c:pt>
                <c:pt idx="159">
                  <c:v>123.85</c:v>
                </c:pt>
                <c:pt idx="160">
                  <c:v>123.85</c:v>
                </c:pt>
                <c:pt idx="161">
                  <c:v>123.85</c:v>
                </c:pt>
                <c:pt idx="162">
                  <c:v>121.07</c:v>
                </c:pt>
                <c:pt idx="163">
                  <c:v>119.43</c:v>
                </c:pt>
                <c:pt idx="164">
                  <c:v>119.3</c:v>
                </c:pt>
                <c:pt idx="165">
                  <c:v>119.17999999999998</c:v>
                </c:pt>
                <c:pt idx="166">
                  <c:v>116.43</c:v>
                </c:pt>
                <c:pt idx="167">
                  <c:v>115.82</c:v>
                </c:pt>
                <c:pt idx="168">
                  <c:v>114.77</c:v>
                </c:pt>
                <c:pt idx="169">
                  <c:v>112.14999999999999</c:v>
                </c:pt>
                <c:pt idx="170">
                  <c:v>112.14999999999999</c:v>
                </c:pt>
                <c:pt idx="171">
                  <c:v>111.92</c:v>
                </c:pt>
                <c:pt idx="172">
                  <c:v>111.8</c:v>
                </c:pt>
                <c:pt idx="173">
                  <c:v>111.8</c:v>
                </c:pt>
                <c:pt idx="174">
                  <c:v>111.69</c:v>
                </c:pt>
                <c:pt idx="175">
                  <c:v>110.01</c:v>
                </c:pt>
                <c:pt idx="176">
                  <c:v>110.01</c:v>
                </c:pt>
                <c:pt idx="177">
                  <c:v>109.33</c:v>
                </c:pt>
                <c:pt idx="178">
                  <c:v>105.4</c:v>
                </c:pt>
                <c:pt idx="179">
                  <c:v>105.29</c:v>
                </c:pt>
                <c:pt idx="180">
                  <c:v>105.17999999999998</c:v>
                </c:pt>
                <c:pt idx="181">
                  <c:v>104.85</c:v>
                </c:pt>
                <c:pt idx="182">
                  <c:v>104.85</c:v>
                </c:pt>
                <c:pt idx="183">
                  <c:v>100.28</c:v>
                </c:pt>
                <c:pt idx="184">
                  <c:v>98.460000000000022</c:v>
                </c:pt>
                <c:pt idx="185">
                  <c:v>93.69</c:v>
                </c:pt>
                <c:pt idx="186">
                  <c:v>93.6</c:v>
                </c:pt>
                <c:pt idx="187">
                  <c:v>87.11999999999999</c:v>
                </c:pt>
                <c:pt idx="188">
                  <c:v>84.81</c:v>
                </c:pt>
                <c:pt idx="189">
                  <c:v>83.98</c:v>
                </c:pt>
                <c:pt idx="190">
                  <c:v>70.209999999999994</c:v>
                </c:pt>
                <c:pt idx="191">
                  <c:v>74.959999999999994</c:v>
                </c:pt>
                <c:pt idx="192">
                  <c:v>142.47999999999999</c:v>
                </c:pt>
                <c:pt idx="193">
                  <c:v>136.22999999999999</c:v>
                </c:pt>
                <c:pt idx="194">
                  <c:v>135.94999999999999</c:v>
                </c:pt>
                <c:pt idx="195">
                  <c:v>135.66</c:v>
                </c:pt>
                <c:pt idx="196">
                  <c:v>131.22</c:v>
                </c:pt>
                <c:pt idx="197">
                  <c:v>130.81</c:v>
                </c:pt>
                <c:pt idx="198">
                  <c:v>130.13</c:v>
                </c:pt>
                <c:pt idx="199">
                  <c:v>126.93</c:v>
                </c:pt>
                <c:pt idx="200">
                  <c:v>126.8</c:v>
                </c:pt>
                <c:pt idx="201">
                  <c:v>126.27</c:v>
                </c:pt>
                <c:pt idx="202">
                  <c:v>126.14</c:v>
                </c:pt>
                <c:pt idx="203">
                  <c:v>126.01</c:v>
                </c:pt>
                <c:pt idx="204">
                  <c:v>123.02</c:v>
                </c:pt>
                <c:pt idx="205">
                  <c:v>123.02</c:v>
                </c:pt>
                <c:pt idx="206">
                  <c:v>122.76</c:v>
                </c:pt>
                <c:pt idx="207">
                  <c:v>122.63</c:v>
                </c:pt>
                <c:pt idx="208">
                  <c:v>122.38</c:v>
                </c:pt>
                <c:pt idx="209">
                  <c:v>121.99000000000002</c:v>
                </c:pt>
                <c:pt idx="210">
                  <c:v>121.61</c:v>
                </c:pt>
                <c:pt idx="211">
                  <c:v>118.84</c:v>
                </c:pt>
                <c:pt idx="212">
                  <c:v>118.34</c:v>
                </c:pt>
                <c:pt idx="213">
                  <c:v>118.09</c:v>
                </c:pt>
                <c:pt idx="214">
                  <c:v>117.6</c:v>
                </c:pt>
                <c:pt idx="215">
                  <c:v>117.48</c:v>
                </c:pt>
                <c:pt idx="216">
                  <c:v>116.13</c:v>
                </c:pt>
                <c:pt idx="217">
                  <c:v>115.77</c:v>
                </c:pt>
                <c:pt idx="218">
                  <c:v>115.28</c:v>
                </c:pt>
                <c:pt idx="219">
                  <c:v>112.98</c:v>
                </c:pt>
                <c:pt idx="220">
                  <c:v>112.86</c:v>
                </c:pt>
                <c:pt idx="221">
                  <c:v>111.14</c:v>
                </c:pt>
                <c:pt idx="222">
                  <c:v>109.06</c:v>
                </c:pt>
                <c:pt idx="223">
                  <c:v>108.95</c:v>
                </c:pt>
                <c:pt idx="224">
                  <c:v>108.83</c:v>
                </c:pt>
                <c:pt idx="225">
                  <c:v>108.61</c:v>
                </c:pt>
                <c:pt idx="226">
                  <c:v>108.27</c:v>
                </c:pt>
                <c:pt idx="227">
                  <c:v>106.86999999999999</c:v>
                </c:pt>
                <c:pt idx="228">
                  <c:v>106.76</c:v>
                </c:pt>
                <c:pt idx="229">
                  <c:v>106.64999999999999</c:v>
                </c:pt>
                <c:pt idx="230">
                  <c:v>106.64999999999999</c:v>
                </c:pt>
                <c:pt idx="231">
                  <c:v>102.16999999999999</c:v>
                </c:pt>
                <c:pt idx="232">
                  <c:v>101.86</c:v>
                </c:pt>
                <c:pt idx="233">
                  <c:v>101.86</c:v>
                </c:pt>
                <c:pt idx="234">
                  <c:v>97.72</c:v>
                </c:pt>
                <c:pt idx="235">
                  <c:v>91.31</c:v>
                </c:pt>
                <c:pt idx="236">
                  <c:v>89.05</c:v>
                </c:pt>
                <c:pt idx="237">
                  <c:v>84.55</c:v>
                </c:pt>
                <c:pt idx="238">
                  <c:v>74.72</c:v>
                </c:pt>
                <c:pt idx="239">
                  <c:v>74.11</c:v>
                </c:pt>
                <c:pt idx="240">
                  <c:v>69.8</c:v>
                </c:pt>
                <c:pt idx="241">
                  <c:v>84.960000000000022</c:v>
                </c:pt>
                <c:pt idx="242">
                  <c:v>82.45</c:v>
                </c:pt>
                <c:pt idx="243">
                  <c:v>141.62</c:v>
                </c:pt>
                <c:pt idx="244">
                  <c:v>138.44999999999999</c:v>
                </c:pt>
                <c:pt idx="245">
                  <c:v>135.32000000000005</c:v>
                </c:pt>
                <c:pt idx="246">
                  <c:v>135.03</c:v>
                </c:pt>
                <c:pt idx="247">
                  <c:v>131.30000000000001</c:v>
                </c:pt>
                <c:pt idx="248">
                  <c:v>131.03</c:v>
                </c:pt>
                <c:pt idx="249">
                  <c:v>131.03</c:v>
                </c:pt>
                <c:pt idx="250">
                  <c:v>130.89000000000001</c:v>
                </c:pt>
                <c:pt idx="251">
                  <c:v>130.75</c:v>
                </c:pt>
                <c:pt idx="252">
                  <c:v>130.20999999999998</c:v>
                </c:pt>
                <c:pt idx="253">
                  <c:v>126.88</c:v>
                </c:pt>
                <c:pt idx="254">
                  <c:v>126.88</c:v>
                </c:pt>
                <c:pt idx="255">
                  <c:v>126.75</c:v>
                </c:pt>
                <c:pt idx="256">
                  <c:v>126.61</c:v>
                </c:pt>
                <c:pt idx="257">
                  <c:v>126.61</c:v>
                </c:pt>
                <c:pt idx="258">
                  <c:v>126.61</c:v>
                </c:pt>
                <c:pt idx="259">
                  <c:v>125.96000000000002</c:v>
                </c:pt>
                <c:pt idx="260">
                  <c:v>125.82</c:v>
                </c:pt>
                <c:pt idx="261">
                  <c:v>125.56</c:v>
                </c:pt>
                <c:pt idx="262">
                  <c:v>122.99000000000002</c:v>
                </c:pt>
                <c:pt idx="263">
                  <c:v>122.73</c:v>
                </c:pt>
                <c:pt idx="264">
                  <c:v>122.6</c:v>
                </c:pt>
                <c:pt idx="265">
                  <c:v>122.22</c:v>
                </c:pt>
                <c:pt idx="266">
                  <c:v>122.09</c:v>
                </c:pt>
                <c:pt idx="267">
                  <c:v>121.84</c:v>
                </c:pt>
                <c:pt idx="268">
                  <c:v>121.71000000000002</c:v>
                </c:pt>
                <c:pt idx="269">
                  <c:v>118.83</c:v>
                </c:pt>
                <c:pt idx="270">
                  <c:v>118.46000000000002</c:v>
                </c:pt>
                <c:pt idx="271">
                  <c:v>118.46000000000002</c:v>
                </c:pt>
                <c:pt idx="272">
                  <c:v>118.33</c:v>
                </c:pt>
                <c:pt idx="273">
                  <c:v>118.33</c:v>
                </c:pt>
                <c:pt idx="274">
                  <c:v>117.96000000000002</c:v>
                </c:pt>
                <c:pt idx="275">
                  <c:v>117.59</c:v>
                </c:pt>
                <c:pt idx="276">
                  <c:v>117.23</c:v>
                </c:pt>
                <c:pt idx="277">
                  <c:v>117.11</c:v>
                </c:pt>
                <c:pt idx="278">
                  <c:v>116.99000000000002</c:v>
                </c:pt>
                <c:pt idx="279">
                  <c:v>116.86999999999999</c:v>
                </c:pt>
                <c:pt idx="280">
                  <c:v>115.16</c:v>
                </c:pt>
                <c:pt idx="281">
                  <c:v>113.36</c:v>
                </c:pt>
                <c:pt idx="282">
                  <c:v>113.24000000000002</c:v>
                </c:pt>
                <c:pt idx="283">
                  <c:v>113.13</c:v>
                </c:pt>
                <c:pt idx="284">
                  <c:v>113.01</c:v>
                </c:pt>
                <c:pt idx="285">
                  <c:v>112.89</c:v>
                </c:pt>
                <c:pt idx="286">
                  <c:v>112.89</c:v>
                </c:pt>
                <c:pt idx="287">
                  <c:v>112.78</c:v>
                </c:pt>
                <c:pt idx="288">
                  <c:v>110.51</c:v>
                </c:pt>
                <c:pt idx="289">
                  <c:v>109.93</c:v>
                </c:pt>
                <c:pt idx="290">
                  <c:v>109.82</c:v>
                </c:pt>
                <c:pt idx="291">
                  <c:v>109.36</c:v>
                </c:pt>
                <c:pt idx="292">
                  <c:v>109.36</c:v>
                </c:pt>
                <c:pt idx="293">
                  <c:v>109.25</c:v>
                </c:pt>
                <c:pt idx="294">
                  <c:v>109.14</c:v>
                </c:pt>
                <c:pt idx="295">
                  <c:v>109.14</c:v>
                </c:pt>
                <c:pt idx="296">
                  <c:v>108.91000000000003</c:v>
                </c:pt>
                <c:pt idx="297">
                  <c:v>108.57</c:v>
                </c:pt>
                <c:pt idx="298">
                  <c:v>105.25</c:v>
                </c:pt>
                <c:pt idx="299">
                  <c:v>104.92</c:v>
                </c:pt>
                <c:pt idx="300">
                  <c:v>102.81</c:v>
                </c:pt>
                <c:pt idx="301">
                  <c:v>100.4</c:v>
                </c:pt>
                <c:pt idx="302">
                  <c:v>100.4</c:v>
                </c:pt>
                <c:pt idx="303">
                  <c:v>100.29</c:v>
                </c:pt>
                <c:pt idx="304">
                  <c:v>98.61</c:v>
                </c:pt>
                <c:pt idx="305">
                  <c:v>98.4</c:v>
                </c:pt>
                <c:pt idx="306">
                  <c:v>98.4</c:v>
                </c:pt>
                <c:pt idx="307">
                  <c:v>98.2</c:v>
                </c:pt>
                <c:pt idx="308">
                  <c:v>94.51</c:v>
                </c:pt>
                <c:pt idx="309">
                  <c:v>94.210000000000022</c:v>
                </c:pt>
                <c:pt idx="310">
                  <c:v>90.03</c:v>
                </c:pt>
                <c:pt idx="311">
                  <c:v>90.03</c:v>
                </c:pt>
                <c:pt idx="312">
                  <c:v>90.03</c:v>
                </c:pt>
                <c:pt idx="313">
                  <c:v>87.11999999999999</c:v>
                </c:pt>
                <c:pt idx="314">
                  <c:v>86.940000000000026</c:v>
                </c:pt>
                <c:pt idx="315">
                  <c:v>83.69</c:v>
                </c:pt>
                <c:pt idx="316">
                  <c:v>81.69</c:v>
                </c:pt>
                <c:pt idx="317">
                  <c:v>80.69</c:v>
                </c:pt>
                <c:pt idx="318">
                  <c:v>79.53</c:v>
                </c:pt>
                <c:pt idx="319">
                  <c:v>76.319999999999993</c:v>
                </c:pt>
                <c:pt idx="320">
                  <c:v>75.61999999999999</c:v>
                </c:pt>
                <c:pt idx="321">
                  <c:v>74.459999999999994</c:v>
                </c:pt>
                <c:pt idx="322">
                  <c:v>73.61</c:v>
                </c:pt>
                <c:pt idx="323">
                  <c:v>70.11</c:v>
                </c:pt>
                <c:pt idx="324">
                  <c:v>105.4</c:v>
                </c:pt>
                <c:pt idx="325">
                  <c:v>89.4</c:v>
                </c:pt>
                <c:pt idx="326">
                  <c:v>83.28</c:v>
                </c:pt>
                <c:pt idx="327">
                  <c:v>70.599999999999994</c:v>
                </c:pt>
                <c:pt idx="328">
                  <c:v>68.55</c:v>
                </c:pt>
                <c:pt idx="329">
                  <c:v>141.83000000000001</c:v>
                </c:pt>
                <c:pt idx="330">
                  <c:v>138.58000000000001</c:v>
                </c:pt>
                <c:pt idx="331">
                  <c:v>137.94</c:v>
                </c:pt>
                <c:pt idx="332">
                  <c:v>137.80000000000001</c:v>
                </c:pt>
                <c:pt idx="333">
                  <c:v>134.86000000000001</c:v>
                </c:pt>
                <c:pt idx="334">
                  <c:v>131.81</c:v>
                </c:pt>
                <c:pt idx="335">
                  <c:v>131.12</c:v>
                </c:pt>
                <c:pt idx="336">
                  <c:v>131.12</c:v>
                </c:pt>
                <c:pt idx="337">
                  <c:v>130.44</c:v>
                </c:pt>
                <c:pt idx="338">
                  <c:v>127.63</c:v>
                </c:pt>
                <c:pt idx="339">
                  <c:v>127.23</c:v>
                </c:pt>
                <c:pt idx="340">
                  <c:v>127.1</c:v>
                </c:pt>
                <c:pt idx="341">
                  <c:v>127.1</c:v>
                </c:pt>
                <c:pt idx="342">
                  <c:v>126.7</c:v>
                </c:pt>
                <c:pt idx="343">
                  <c:v>126.7</c:v>
                </c:pt>
                <c:pt idx="344">
                  <c:v>126.7</c:v>
                </c:pt>
                <c:pt idx="345">
                  <c:v>126.44000000000003</c:v>
                </c:pt>
                <c:pt idx="346">
                  <c:v>123.73</c:v>
                </c:pt>
                <c:pt idx="347">
                  <c:v>123.08</c:v>
                </c:pt>
                <c:pt idx="348">
                  <c:v>123.08</c:v>
                </c:pt>
                <c:pt idx="349">
                  <c:v>123.08</c:v>
                </c:pt>
                <c:pt idx="350">
                  <c:v>122.95</c:v>
                </c:pt>
                <c:pt idx="351">
                  <c:v>122.95</c:v>
                </c:pt>
                <c:pt idx="352">
                  <c:v>122.44000000000003</c:v>
                </c:pt>
                <c:pt idx="353">
                  <c:v>122.31</c:v>
                </c:pt>
                <c:pt idx="354">
                  <c:v>119.43</c:v>
                </c:pt>
                <c:pt idx="355">
                  <c:v>119.17999999999998</c:v>
                </c:pt>
                <c:pt idx="356">
                  <c:v>119.06</c:v>
                </c:pt>
                <c:pt idx="357">
                  <c:v>118.32</c:v>
                </c:pt>
                <c:pt idx="358">
                  <c:v>118.19</c:v>
                </c:pt>
                <c:pt idx="359">
                  <c:v>116.13</c:v>
                </c:pt>
                <c:pt idx="360">
                  <c:v>116.01</c:v>
                </c:pt>
                <c:pt idx="361">
                  <c:v>115.76</c:v>
                </c:pt>
                <c:pt idx="362">
                  <c:v>115.52</c:v>
                </c:pt>
                <c:pt idx="363">
                  <c:v>114.56</c:v>
                </c:pt>
                <c:pt idx="364">
                  <c:v>114.44000000000003</c:v>
                </c:pt>
                <c:pt idx="365">
                  <c:v>114.08</c:v>
                </c:pt>
                <c:pt idx="366">
                  <c:v>111.48</c:v>
                </c:pt>
                <c:pt idx="367">
                  <c:v>110.78</c:v>
                </c:pt>
                <c:pt idx="368">
                  <c:v>110.44000000000003</c:v>
                </c:pt>
                <c:pt idx="369">
                  <c:v>110.44000000000003</c:v>
                </c:pt>
                <c:pt idx="370">
                  <c:v>110.32</c:v>
                </c:pt>
                <c:pt idx="371">
                  <c:v>110.32</c:v>
                </c:pt>
                <c:pt idx="372">
                  <c:v>110.21000000000002</c:v>
                </c:pt>
                <c:pt idx="373">
                  <c:v>109.64</c:v>
                </c:pt>
                <c:pt idx="374">
                  <c:v>108.38</c:v>
                </c:pt>
                <c:pt idx="375">
                  <c:v>106.99000000000002</c:v>
                </c:pt>
                <c:pt idx="376">
                  <c:v>106.64999999999999</c:v>
                </c:pt>
                <c:pt idx="377">
                  <c:v>105.44000000000003</c:v>
                </c:pt>
                <c:pt idx="378">
                  <c:v>105.44000000000003</c:v>
                </c:pt>
                <c:pt idx="379">
                  <c:v>105.36</c:v>
                </c:pt>
                <c:pt idx="380">
                  <c:v>105.25</c:v>
                </c:pt>
                <c:pt idx="381">
                  <c:v>91.79</c:v>
                </c:pt>
                <c:pt idx="382">
                  <c:v>85.34</c:v>
                </c:pt>
                <c:pt idx="383">
                  <c:v>80.260000000000005</c:v>
                </c:pt>
                <c:pt idx="384">
                  <c:v>74.45</c:v>
                </c:pt>
                <c:pt idx="385">
                  <c:v>73.3</c:v>
                </c:pt>
                <c:pt idx="386">
                  <c:v>72.25</c:v>
                </c:pt>
                <c:pt idx="387">
                  <c:v>71.36</c:v>
                </c:pt>
                <c:pt idx="388">
                  <c:v>64.440000000000026</c:v>
                </c:pt>
                <c:pt idx="389">
                  <c:v>71.179999999999978</c:v>
                </c:pt>
                <c:pt idx="390">
                  <c:v>69.239999999999995</c:v>
                </c:pt>
                <c:pt idx="391">
                  <c:v>99.5</c:v>
                </c:pt>
                <c:pt idx="392">
                  <c:v>97.710000000000022</c:v>
                </c:pt>
                <c:pt idx="393">
                  <c:v>55.03</c:v>
                </c:pt>
                <c:pt idx="394">
                  <c:v>118.64</c:v>
                </c:pt>
                <c:pt idx="395">
                  <c:v>139.66</c:v>
                </c:pt>
                <c:pt idx="396">
                  <c:v>134.5</c:v>
                </c:pt>
                <c:pt idx="397">
                  <c:v>133.66</c:v>
                </c:pt>
                <c:pt idx="398">
                  <c:v>133.38000000000005</c:v>
                </c:pt>
                <c:pt idx="399">
                  <c:v>133.19</c:v>
                </c:pt>
                <c:pt idx="400">
                  <c:v>133.05000000000001</c:v>
                </c:pt>
                <c:pt idx="401">
                  <c:v>132.76999999999998</c:v>
                </c:pt>
                <c:pt idx="402">
                  <c:v>132.63</c:v>
                </c:pt>
                <c:pt idx="403">
                  <c:v>129.94</c:v>
                </c:pt>
                <c:pt idx="404">
                  <c:v>129.13</c:v>
                </c:pt>
                <c:pt idx="405">
                  <c:v>126.61</c:v>
                </c:pt>
                <c:pt idx="406">
                  <c:v>126.61</c:v>
                </c:pt>
                <c:pt idx="407">
                  <c:v>126.61</c:v>
                </c:pt>
                <c:pt idx="408">
                  <c:v>126.48</c:v>
                </c:pt>
                <c:pt idx="409">
                  <c:v>126.34</c:v>
                </c:pt>
                <c:pt idx="410">
                  <c:v>126.21000000000002</c:v>
                </c:pt>
                <c:pt idx="411">
                  <c:v>126.08</c:v>
                </c:pt>
                <c:pt idx="412">
                  <c:v>125.95</c:v>
                </c:pt>
                <c:pt idx="413">
                  <c:v>123.38</c:v>
                </c:pt>
                <c:pt idx="414">
                  <c:v>122.6</c:v>
                </c:pt>
                <c:pt idx="415">
                  <c:v>122.6</c:v>
                </c:pt>
                <c:pt idx="416">
                  <c:v>122.47</c:v>
                </c:pt>
                <c:pt idx="417">
                  <c:v>122.35</c:v>
                </c:pt>
                <c:pt idx="418">
                  <c:v>122.22</c:v>
                </c:pt>
                <c:pt idx="419">
                  <c:v>121.97</c:v>
                </c:pt>
                <c:pt idx="420">
                  <c:v>121.59</c:v>
                </c:pt>
                <c:pt idx="421">
                  <c:v>120.11</c:v>
                </c:pt>
                <c:pt idx="422">
                  <c:v>119.23</c:v>
                </c:pt>
                <c:pt idx="423">
                  <c:v>118.98</c:v>
                </c:pt>
                <c:pt idx="424">
                  <c:v>118.98</c:v>
                </c:pt>
                <c:pt idx="425">
                  <c:v>118.6</c:v>
                </c:pt>
                <c:pt idx="426">
                  <c:v>118.48</c:v>
                </c:pt>
                <c:pt idx="427">
                  <c:v>118.23</c:v>
                </c:pt>
                <c:pt idx="428">
                  <c:v>118.11</c:v>
                </c:pt>
                <c:pt idx="429">
                  <c:v>115.46000000000002</c:v>
                </c:pt>
                <c:pt idx="430">
                  <c:v>115.34</c:v>
                </c:pt>
                <c:pt idx="431">
                  <c:v>115.21000000000002</c:v>
                </c:pt>
                <c:pt idx="432">
                  <c:v>112.39</c:v>
                </c:pt>
                <c:pt idx="433">
                  <c:v>112.14999999999999</c:v>
                </c:pt>
                <c:pt idx="434">
                  <c:v>111.8</c:v>
                </c:pt>
                <c:pt idx="435">
                  <c:v>111.69</c:v>
                </c:pt>
                <c:pt idx="436">
                  <c:v>111.44000000000003</c:v>
                </c:pt>
                <c:pt idx="437">
                  <c:v>110.86</c:v>
                </c:pt>
                <c:pt idx="438">
                  <c:v>110.4</c:v>
                </c:pt>
                <c:pt idx="439">
                  <c:v>108.3</c:v>
                </c:pt>
                <c:pt idx="440">
                  <c:v>108.08</c:v>
                </c:pt>
                <c:pt idx="441">
                  <c:v>107.74000000000002</c:v>
                </c:pt>
                <c:pt idx="442">
                  <c:v>107.63</c:v>
                </c:pt>
                <c:pt idx="443">
                  <c:v>107.44000000000003</c:v>
                </c:pt>
                <c:pt idx="444">
                  <c:v>106.88</c:v>
                </c:pt>
                <c:pt idx="445">
                  <c:v>106.54</c:v>
                </c:pt>
                <c:pt idx="446">
                  <c:v>106.43</c:v>
                </c:pt>
                <c:pt idx="447">
                  <c:v>106.32</c:v>
                </c:pt>
                <c:pt idx="448">
                  <c:v>105.99000000000002</c:v>
                </c:pt>
                <c:pt idx="449">
                  <c:v>105.88</c:v>
                </c:pt>
                <c:pt idx="450">
                  <c:v>103.86999999999999</c:v>
                </c:pt>
                <c:pt idx="451">
                  <c:v>103.55</c:v>
                </c:pt>
                <c:pt idx="452">
                  <c:v>102.58</c:v>
                </c:pt>
                <c:pt idx="453">
                  <c:v>102.05</c:v>
                </c:pt>
                <c:pt idx="454">
                  <c:v>98.52</c:v>
                </c:pt>
                <c:pt idx="455">
                  <c:v>98.52</c:v>
                </c:pt>
                <c:pt idx="456">
                  <c:v>94.179999999999978</c:v>
                </c:pt>
                <c:pt idx="457">
                  <c:v>88.29</c:v>
                </c:pt>
                <c:pt idx="458">
                  <c:v>84.210000000000022</c:v>
                </c:pt>
                <c:pt idx="459">
                  <c:v>83.81</c:v>
                </c:pt>
                <c:pt idx="460">
                  <c:v>76.73</c:v>
                </c:pt>
                <c:pt idx="461">
                  <c:v>75.64</c:v>
                </c:pt>
                <c:pt idx="462">
                  <c:v>71.55</c:v>
                </c:pt>
                <c:pt idx="463">
                  <c:v>70.739999999999995</c:v>
                </c:pt>
                <c:pt idx="464">
                  <c:v>67.760000000000005</c:v>
                </c:pt>
                <c:pt idx="465">
                  <c:v>64.790000000000006</c:v>
                </c:pt>
                <c:pt idx="466">
                  <c:v>62.85</c:v>
                </c:pt>
                <c:pt idx="467">
                  <c:v>105.27</c:v>
                </c:pt>
                <c:pt idx="468">
                  <c:v>93.2</c:v>
                </c:pt>
                <c:pt idx="469">
                  <c:v>136.1</c:v>
                </c:pt>
                <c:pt idx="470">
                  <c:v>135.81</c:v>
                </c:pt>
                <c:pt idx="471">
                  <c:v>134.68</c:v>
                </c:pt>
                <c:pt idx="472">
                  <c:v>131.91999999999999</c:v>
                </c:pt>
                <c:pt idx="473">
                  <c:v>131.65</c:v>
                </c:pt>
                <c:pt idx="474">
                  <c:v>131.65</c:v>
                </c:pt>
                <c:pt idx="475">
                  <c:v>131.65</c:v>
                </c:pt>
                <c:pt idx="476">
                  <c:v>129.16999999999999</c:v>
                </c:pt>
                <c:pt idx="477">
                  <c:v>128.9</c:v>
                </c:pt>
                <c:pt idx="478">
                  <c:v>126.9</c:v>
                </c:pt>
                <c:pt idx="479">
                  <c:v>126.64</c:v>
                </c:pt>
                <c:pt idx="480">
                  <c:v>126.11</c:v>
                </c:pt>
                <c:pt idx="481">
                  <c:v>125.71000000000002</c:v>
                </c:pt>
                <c:pt idx="482">
                  <c:v>125.06</c:v>
                </c:pt>
                <c:pt idx="483">
                  <c:v>122.61999999999999</c:v>
                </c:pt>
                <c:pt idx="484">
                  <c:v>122.61999999999999</c:v>
                </c:pt>
                <c:pt idx="485">
                  <c:v>122.49000000000002</c:v>
                </c:pt>
                <c:pt idx="486">
                  <c:v>122.36</c:v>
                </c:pt>
                <c:pt idx="487">
                  <c:v>122.24000000000002</c:v>
                </c:pt>
                <c:pt idx="488">
                  <c:v>122.24000000000002</c:v>
                </c:pt>
                <c:pt idx="489">
                  <c:v>122.24000000000002</c:v>
                </c:pt>
                <c:pt idx="490">
                  <c:v>122.11</c:v>
                </c:pt>
                <c:pt idx="491">
                  <c:v>121.73</c:v>
                </c:pt>
                <c:pt idx="492">
                  <c:v>121.73</c:v>
                </c:pt>
                <c:pt idx="493">
                  <c:v>120.97</c:v>
                </c:pt>
                <c:pt idx="494">
                  <c:v>118</c:v>
                </c:pt>
                <c:pt idx="495">
                  <c:v>115.48</c:v>
                </c:pt>
                <c:pt idx="496">
                  <c:v>115.24000000000002</c:v>
                </c:pt>
                <c:pt idx="497">
                  <c:v>115.11999999999999</c:v>
                </c:pt>
                <c:pt idx="498">
                  <c:v>115</c:v>
                </c:pt>
                <c:pt idx="499">
                  <c:v>115</c:v>
                </c:pt>
                <c:pt idx="500">
                  <c:v>114.88</c:v>
                </c:pt>
                <c:pt idx="501">
                  <c:v>114.16</c:v>
                </c:pt>
                <c:pt idx="502">
                  <c:v>112.24000000000002</c:v>
                </c:pt>
                <c:pt idx="503">
                  <c:v>111.89</c:v>
                </c:pt>
                <c:pt idx="504">
                  <c:v>111.66</c:v>
                </c:pt>
                <c:pt idx="505">
                  <c:v>111.54</c:v>
                </c:pt>
                <c:pt idx="506">
                  <c:v>111.54</c:v>
                </c:pt>
                <c:pt idx="507">
                  <c:v>111.13</c:v>
                </c:pt>
                <c:pt idx="508">
                  <c:v>110.44000000000003</c:v>
                </c:pt>
                <c:pt idx="509">
                  <c:v>110.32</c:v>
                </c:pt>
                <c:pt idx="510">
                  <c:v>110.32</c:v>
                </c:pt>
                <c:pt idx="511">
                  <c:v>108.17999999999998</c:v>
                </c:pt>
                <c:pt idx="512">
                  <c:v>108.07</c:v>
                </c:pt>
                <c:pt idx="513">
                  <c:v>107.61999999999999</c:v>
                </c:pt>
                <c:pt idx="514">
                  <c:v>107.38</c:v>
                </c:pt>
                <c:pt idx="515">
                  <c:v>107.38</c:v>
                </c:pt>
                <c:pt idx="516">
                  <c:v>107.27</c:v>
                </c:pt>
                <c:pt idx="517">
                  <c:v>107.16</c:v>
                </c:pt>
                <c:pt idx="518">
                  <c:v>106.49000000000002</c:v>
                </c:pt>
                <c:pt idx="519">
                  <c:v>104.47</c:v>
                </c:pt>
                <c:pt idx="520">
                  <c:v>104.25</c:v>
                </c:pt>
                <c:pt idx="521">
                  <c:v>103.96000000000002</c:v>
                </c:pt>
                <c:pt idx="522">
                  <c:v>103.93</c:v>
                </c:pt>
                <c:pt idx="523">
                  <c:v>102.66</c:v>
                </c:pt>
                <c:pt idx="524">
                  <c:v>102.66</c:v>
                </c:pt>
                <c:pt idx="525">
                  <c:v>100.64999999999999</c:v>
                </c:pt>
                <c:pt idx="526">
                  <c:v>100.13</c:v>
                </c:pt>
                <c:pt idx="527">
                  <c:v>99.88</c:v>
                </c:pt>
                <c:pt idx="528">
                  <c:v>99.26</c:v>
                </c:pt>
                <c:pt idx="529">
                  <c:v>98.95</c:v>
                </c:pt>
                <c:pt idx="530">
                  <c:v>98.34</c:v>
                </c:pt>
                <c:pt idx="531">
                  <c:v>94.64</c:v>
                </c:pt>
                <c:pt idx="532">
                  <c:v>87.34</c:v>
                </c:pt>
                <c:pt idx="533">
                  <c:v>86.34</c:v>
                </c:pt>
                <c:pt idx="534">
                  <c:v>85.09</c:v>
                </c:pt>
                <c:pt idx="535">
                  <c:v>85.01</c:v>
                </c:pt>
                <c:pt idx="536">
                  <c:v>80.940000000000026</c:v>
                </c:pt>
                <c:pt idx="537">
                  <c:v>77.56</c:v>
                </c:pt>
                <c:pt idx="538">
                  <c:v>75.84</c:v>
                </c:pt>
                <c:pt idx="539">
                  <c:v>72.599999999999994</c:v>
                </c:pt>
                <c:pt idx="540">
                  <c:v>70.349999999999994</c:v>
                </c:pt>
                <c:pt idx="541">
                  <c:v>69.910000000000025</c:v>
                </c:pt>
                <c:pt idx="542">
                  <c:v>68.819999999999993</c:v>
                </c:pt>
                <c:pt idx="543">
                  <c:v>68.19</c:v>
                </c:pt>
                <c:pt idx="544">
                  <c:v>68.11999999999999</c:v>
                </c:pt>
                <c:pt idx="545">
                  <c:v>68.11999999999999</c:v>
                </c:pt>
                <c:pt idx="546">
                  <c:v>60.77</c:v>
                </c:pt>
                <c:pt idx="547">
                  <c:v>57.220000000000013</c:v>
                </c:pt>
                <c:pt idx="548">
                  <c:v>93.490000000000023</c:v>
                </c:pt>
                <c:pt idx="549">
                  <c:v>89.4</c:v>
                </c:pt>
                <c:pt idx="550">
                  <c:v>74.709999999999994</c:v>
                </c:pt>
                <c:pt idx="551">
                  <c:v>97.58</c:v>
                </c:pt>
                <c:pt idx="552">
                  <c:v>95.89</c:v>
                </c:pt>
                <c:pt idx="553">
                  <c:v>73.75</c:v>
                </c:pt>
                <c:pt idx="554">
                  <c:v>70.31</c:v>
                </c:pt>
                <c:pt idx="555">
                  <c:v>141.13</c:v>
                </c:pt>
                <c:pt idx="556">
                  <c:v>135.6</c:v>
                </c:pt>
                <c:pt idx="557">
                  <c:v>135.16999999999999</c:v>
                </c:pt>
                <c:pt idx="558">
                  <c:v>131.69</c:v>
                </c:pt>
                <c:pt idx="559">
                  <c:v>131</c:v>
                </c:pt>
                <c:pt idx="560">
                  <c:v>128.19</c:v>
                </c:pt>
                <c:pt idx="561">
                  <c:v>128.05000000000001</c:v>
                </c:pt>
                <c:pt idx="562">
                  <c:v>127.92</c:v>
                </c:pt>
                <c:pt idx="563">
                  <c:v>127.39</c:v>
                </c:pt>
                <c:pt idx="564">
                  <c:v>125.64999999999999</c:v>
                </c:pt>
                <c:pt idx="565">
                  <c:v>125.51</c:v>
                </c:pt>
                <c:pt idx="566">
                  <c:v>125.38</c:v>
                </c:pt>
                <c:pt idx="567">
                  <c:v>125.38</c:v>
                </c:pt>
                <c:pt idx="568">
                  <c:v>122.41000000000003</c:v>
                </c:pt>
                <c:pt idx="569">
                  <c:v>122.03</c:v>
                </c:pt>
                <c:pt idx="570">
                  <c:v>121.64999999999999</c:v>
                </c:pt>
                <c:pt idx="571">
                  <c:v>121.64999999999999</c:v>
                </c:pt>
                <c:pt idx="572">
                  <c:v>119.16</c:v>
                </c:pt>
                <c:pt idx="573">
                  <c:v>119.03</c:v>
                </c:pt>
                <c:pt idx="574">
                  <c:v>118.91000000000003</c:v>
                </c:pt>
                <c:pt idx="575">
                  <c:v>117.55</c:v>
                </c:pt>
                <c:pt idx="576">
                  <c:v>117.31</c:v>
                </c:pt>
                <c:pt idx="577">
                  <c:v>116</c:v>
                </c:pt>
                <c:pt idx="578">
                  <c:v>115.88</c:v>
                </c:pt>
                <c:pt idx="579">
                  <c:v>115.39</c:v>
                </c:pt>
                <c:pt idx="580">
                  <c:v>115.39</c:v>
                </c:pt>
                <c:pt idx="581">
                  <c:v>115.27</c:v>
                </c:pt>
                <c:pt idx="582">
                  <c:v>115.14999999999999</c:v>
                </c:pt>
                <c:pt idx="583">
                  <c:v>112.1</c:v>
                </c:pt>
                <c:pt idx="584">
                  <c:v>112.1</c:v>
                </c:pt>
                <c:pt idx="585">
                  <c:v>111.86999999999999</c:v>
                </c:pt>
                <c:pt idx="586">
                  <c:v>111.76</c:v>
                </c:pt>
                <c:pt idx="587">
                  <c:v>111.64</c:v>
                </c:pt>
                <c:pt idx="588">
                  <c:v>108.45</c:v>
                </c:pt>
                <c:pt idx="589">
                  <c:v>107.89</c:v>
                </c:pt>
                <c:pt idx="590">
                  <c:v>107.1</c:v>
                </c:pt>
                <c:pt idx="591">
                  <c:v>106.99000000000002</c:v>
                </c:pt>
                <c:pt idx="592">
                  <c:v>105.35</c:v>
                </c:pt>
                <c:pt idx="593">
                  <c:v>105.13</c:v>
                </c:pt>
                <c:pt idx="594">
                  <c:v>105.13</c:v>
                </c:pt>
                <c:pt idx="595">
                  <c:v>104.8</c:v>
                </c:pt>
                <c:pt idx="596">
                  <c:v>104.58</c:v>
                </c:pt>
                <c:pt idx="597">
                  <c:v>104.36999999999999</c:v>
                </c:pt>
                <c:pt idx="598">
                  <c:v>104.36</c:v>
                </c:pt>
                <c:pt idx="599">
                  <c:v>103.71000000000002</c:v>
                </c:pt>
                <c:pt idx="600">
                  <c:v>103.28</c:v>
                </c:pt>
                <c:pt idx="601">
                  <c:v>101.21000000000002</c:v>
                </c:pt>
                <c:pt idx="602">
                  <c:v>100.93</c:v>
                </c:pt>
                <c:pt idx="603">
                  <c:v>100.82</c:v>
                </c:pt>
                <c:pt idx="604">
                  <c:v>99.669999999999987</c:v>
                </c:pt>
                <c:pt idx="605">
                  <c:v>97.42</c:v>
                </c:pt>
                <c:pt idx="606">
                  <c:v>93.54</c:v>
                </c:pt>
                <c:pt idx="607">
                  <c:v>92.649999999999991</c:v>
                </c:pt>
                <c:pt idx="608">
                  <c:v>91.7</c:v>
                </c:pt>
                <c:pt idx="609">
                  <c:v>89.6</c:v>
                </c:pt>
                <c:pt idx="610">
                  <c:v>84.8</c:v>
                </c:pt>
                <c:pt idx="611">
                  <c:v>84.36999999999999</c:v>
                </c:pt>
                <c:pt idx="612">
                  <c:v>82.710000000000022</c:v>
                </c:pt>
                <c:pt idx="613">
                  <c:v>76.900000000000006</c:v>
                </c:pt>
                <c:pt idx="614">
                  <c:v>75.39</c:v>
                </c:pt>
                <c:pt idx="615">
                  <c:v>73.489999999999995</c:v>
                </c:pt>
                <c:pt idx="616">
                  <c:v>72.260000000000005</c:v>
                </c:pt>
                <c:pt idx="617">
                  <c:v>72.19</c:v>
                </c:pt>
                <c:pt idx="618">
                  <c:v>70.5</c:v>
                </c:pt>
                <c:pt idx="619">
                  <c:v>68.03</c:v>
                </c:pt>
                <c:pt idx="620">
                  <c:v>66.97</c:v>
                </c:pt>
                <c:pt idx="621">
                  <c:v>62.65</c:v>
                </c:pt>
                <c:pt idx="622">
                  <c:v>57.32</c:v>
                </c:pt>
                <c:pt idx="623">
                  <c:v>57.09</c:v>
                </c:pt>
                <c:pt idx="624">
                  <c:v>77.95</c:v>
                </c:pt>
                <c:pt idx="625">
                  <c:v>74.5</c:v>
                </c:pt>
                <c:pt idx="626">
                  <c:v>68.28</c:v>
                </c:pt>
                <c:pt idx="627">
                  <c:v>56.82</c:v>
                </c:pt>
                <c:pt idx="628">
                  <c:v>71.679999999999978</c:v>
                </c:pt>
                <c:pt idx="629">
                  <c:v>136.05000000000001</c:v>
                </c:pt>
                <c:pt idx="630">
                  <c:v>133.94999999999999</c:v>
                </c:pt>
                <c:pt idx="631">
                  <c:v>133.26</c:v>
                </c:pt>
                <c:pt idx="632">
                  <c:v>130.59</c:v>
                </c:pt>
                <c:pt idx="633">
                  <c:v>127.9</c:v>
                </c:pt>
                <c:pt idx="634">
                  <c:v>127.76</c:v>
                </c:pt>
                <c:pt idx="635">
                  <c:v>127.76</c:v>
                </c:pt>
                <c:pt idx="636">
                  <c:v>127.76</c:v>
                </c:pt>
                <c:pt idx="637">
                  <c:v>127.76</c:v>
                </c:pt>
                <c:pt idx="638">
                  <c:v>127.36</c:v>
                </c:pt>
                <c:pt idx="639">
                  <c:v>127.1</c:v>
                </c:pt>
                <c:pt idx="640">
                  <c:v>126.96000000000002</c:v>
                </c:pt>
                <c:pt idx="641">
                  <c:v>126.96000000000002</c:v>
                </c:pt>
                <c:pt idx="642">
                  <c:v>126.96000000000002</c:v>
                </c:pt>
                <c:pt idx="643">
                  <c:v>126.83</c:v>
                </c:pt>
                <c:pt idx="644">
                  <c:v>124.76</c:v>
                </c:pt>
                <c:pt idx="645">
                  <c:v>124.24000000000002</c:v>
                </c:pt>
                <c:pt idx="646">
                  <c:v>124.11</c:v>
                </c:pt>
                <c:pt idx="647">
                  <c:v>123.85</c:v>
                </c:pt>
                <c:pt idx="648">
                  <c:v>123.72</c:v>
                </c:pt>
                <c:pt idx="649">
                  <c:v>123.72</c:v>
                </c:pt>
                <c:pt idx="650">
                  <c:v>123.72</c:v>
                </c:pt>
                <c:pt idx="651">
                  <c:v>123.59</c:v>
                </c:pt>
                <c:pt idx="652">
                  <c:v>123.46000000000002</c:v>
                </c:pt>
                <c:pt idx="653">
                  <c:v>123.46000000000002</c:v>
                </c:pt>
                <c:pt idx="654">
                  <c:v>123.34</c:v>
                </c:pt>
                <c:pt idx="655">
                  <c:v>120.89</c:v>
                </c:pt>
                <c:pt idx="656">
                  <c:v>120.77</c:v>
                </c:pt>
                <c:pt idx="657">
                  <c:v>120.39</c:v>
                </c:pt>
                <c:pt idx="658">
                  <c:v>120.14</c:v>
                </c:pt>
                <c:pt idx="659">
                  <c:v>118.4</c:v>
                </c:pt>
                <c:pt idx="660">
                  <c:v>118.03</c:v>
                </c:pt>
                <c:pt idx="661">
                  <c:v>117.66</c:v>
                </c:pt>
                <c:pt idx="662">
                  <c:v>117.16999999999999</c:v>
                </c:pt>
                <c:pt idx="663">
                  <c:v>116.81</c:v>
                </c:pt>
                <c:pt idx="664">
                  <c:v>115.01</c:v>
                </c:pt>
                <c:pt idx="665">
                  <c:v>114.77</c:v>
                </c:pt>
                <c:pt idx="666">
                  <c:v>114.53</c:v>
                </c:pt>
                <c:pt idx="667">
                  <c:v>113.94000000000003</c:v>
                </c:pt>
                <c:pt idx="668">
                  <c:v>112.26</c:v>
                </c:pt>
                <c:pt idx="669">
                  <c:v>111.79</c:v>
                </c:pt>
                <c:pt idx="670">
                  <c:v>111.74000000000002</c:v>
                </c:pt>
                <c:pt idx="671">
                  <c:v>111.67999999999998</c:v>
                </c:pt>
                <c:pt idx="672">
                  <c:v>108.55</c:v>
                </c:pt>
                <c:pt idx="673">
                  <c:v>108.32</c:v>
                </c:pt>
                <c:pt idx="674">
                  <c:v>108.21000000000002</c:v>
                </c:pt>
                <c:pt idx="675">
                  <c:v>106.86999999999999</c:v>
                </c:pt>
                <c:pt idx="676">
                  <c:v>105.02</c:v>
                </c:pt>
                <c:pt idx="677">
                  <c:v>105.07</c:v>
                </c:pt>
                <c:pt idx="678">
                  <c:v>103.93</c:v>
                </c:pt>
                <c:pt idx="679">
                  <c:v>103.82</c:v>
                </c:pt>
                <c:pt idx="680">
                  <c:v>101.16999999999999</c:v>
                </c:pt>
                <c:pt idx="681">
                  <c:v>100.75</c:v>
                </c:pt>
                <c:pt idx="682">
                  <c:v>97.5</c:v>
                </c:pt>
                <c:pt idx="683">
                  <c:v>97.5</c:v>
                </c:pt>
                <c:pt idx="684">
                  <c:v>96.22</c:v>
                </c:pt>
                <c:pt idx="685">
                  <c:v>94.43</c:v>
                </c:pt>
                <c:pt idx="686">
                  <c:v>94.240000000000023</c:v>
                </c:pt>
                <c:pt idx="687">
                  <c:v>93.85</c:v>
                </c:pt>
                <c:pt idx="688">
                  <c:v>93.75</c:v>
                </c:pt>
                <c:pt idx="689">
                  <c:v>89.83</c:v>
                </c:pt>
                <c:pt idx="690">
                  <c:v>81.11999999999999</c:v>
                </c:pt>
                <c:pt idx="691">
                  <c:v>79.36999999999999</c:v>
                </c:pt>
                <c:pt idx="692">
                  <c:v>78.33</c:v>
                </c:pt>
                <c:pt idx="693">
                  <c:v>76.09</c:v>
                </c:pt>
                <c:pt idx="694">
                  <c:v>75.73</c:v>
                </c:pt>
                <c:pt idx="695">
                  <c:v>75.33</c:v>
                </c:pt>
                <c:pt idx="696">
                  <c:v>74.86999999999999</c:v>
                </c:pt>
                <c:pt idx="697">
                  <c:v>69.92</c:v>
                </c:pt>
                <c:pt idx="698">
                  <c:v>69.13</c:v>
                </c:pt>
                <c:pt idx="699">
                  <c:v>67.239999999999995</c:v>
                </c:pt>
                <c:pt idx="700">
                  <c:v>66.36999999999999</c:v>
                </c:pt>
                <c:pt idx="701">
                  <c:v>65.69</c:v>
                </c:pt>
                <c:pt idx="702">
                  <c:v>60.31</c:v>
                </c:pt>
                <c:pt idx="703">
                  <c:v>57.64</c:v>
                </c:pt>
                <c:pt idx="704">
                  <c:v>57.58</c:v>
                </c:pt>
                <c:pt idx="705">
                  <c:v>96.61</c:v>
                </c:pt>
                <c:pt idx="706">
                  <c:v>75.679999999999978</c:v>
                </c:pt>
                <c:pt idx="707">
                  <c:v>62.620000000000012</c:v>
                </c:pt>
                <c:pt idx="708">
                  <c:v>53.38</c:v>
                </c:pt>
                <c:pt idx="709">
                  <c:v>98.679999999999978</c:v>
                </c:pt>
                <c:pt idx="710">
                  <c:v>83.410000000000025</c:v>
                </c:pt>
                <c:pt idx="711">
                  <c:v>112.73</c:v>
                </c:pt>
                <c:pt idx="712">
                  <c:v>57.59</c:v>
                </c:pt>
                <c:pt idx="713">
                  <c:v>135.70999999999998</c:v>
                </c:pt>
                <c:pt idx="714">
                  <c:v>132.58000000000001</c:v>
                </c:pt>
                <c:pt idx="715">
                  <c:v>132.16999999999999</c:v>
                </c:pt>
                <c:pt idx="716">
                  <c:v>132.16999999999999</c:v>
                </c:pt>
                <c:pt idx="717">
                  <c:v>132.03</c:v>
                </c:pt>
                <c:pt idx="718">
                  <c:v>131.89000000000001</c:v>
                </c:pt>
                <c:pt idx="719">
                  <c:v>131.60999999999999</c:v>
                </c:pt>
                <c:pt idx="720">
                  <c:v>129.58000000000001</c:v>
                </c:pt>
                <c:pt idx="721">
                  <c:v>126.86999999999999</c:v>
                </c:pt>
                <c:pt idx="722">
                  <c:v>126.86999999999999</c:v>
                </c:pt>
                <c:pt idx="723">
                  <c:v>126.73</c:v>
                </c:pt>
                <c:pt idx="724">
                  <c:v>126.73</c:v>
                </c:pt>
                <c:pt idx="725">
                  <c:v>126.73</c:v>
                </c:pt>
                <c:pt idx="726">
                  <c:v>126.73</c:v>
                </c:pt>
                <c:pt idx="727">
                  <c:v>126.73</c:v>
                </c:pt>
                <c:pt idx="728">
                  <c:v>126.47</c:v>
                </c:pt>
                <c:pt idx="729">
                  <c:v>126.21000000000002</c:v>
                </c:pt>
                <c:pt idx="730">
                  <c:v>125.81</c:v>
                </c:pt>
                <c:pt idx="731">
                  <c:v>124.11999999999999</c:v>
                </c:pt>
                <c:pt idx="732">
                  <c:v>123.34</c:v>
                </c:pt>
                <c:pt idx="733">
                  <c:v>123.34</c:v>
                </c:pt>
                <c:pt idx="734">
                  <c:v>123.21000000000002</c:v>
                </c:pt>
                <c:pt idx="735">
                  <c:v>122.95</c:v>
                </c:pt>
                <c:pt idx="736">
                  <c:v>120.95</c:v>
                </c:pt>
                <c:pt idx="737">
                  <c:v>120.57</c:v>
                </c:pt>
                <c:pt idx="738">
                  <c:v>120.2</c:v>
                </c:pt>
                <c:pt idx="739">
                  <c:v>119.56</c:v>
                </c:pt>
                <c:pt idx="740">
                  <c:v>119.44000000000003</c:v>
                </c:pt>
                <c:pt idx="741">
                  <c:v>118.56</c:v>
                </c:pt>
                <c:pt idx="742">
                  <c:v>118.43</c:v>
                </c:pt>
                <c:pt idx="743">
                  <c:v>118.31</c:v>
                </c:pt>
                <c:pt idx="744">
                  <c:v>118.31</c:v>
                </c:pt>
                <c:pt idx="745">
                  <c:v>118.19</c:v>
                </c:pt>
                <c:pt idx="746">
                  <c:v>117.69</c:v>
                </c:pt>
                <c:pt idx="747">
                  <c:v>117.69</c:v>
                </c:pt>
                <c:pt idx="748">
                  <c:v>117.2</c:v>
                </c:pt>
                <c:pt idx="749">
                  <c:v>116.84</c:v>
                </c:pt>
                <c:pt idx="750">
                  <c:v>116.5</c:v>
                </c:pt>
                <c:pt idx="751">
                  <c:v>115.88</c:v>
                </c:pt>
                <c:pt idx="752">
                  <c:v>115.03</c:v>
                </c:pt>
                <c:pt idx="753">
                  <c:v>114.79</c:v>
                </c:pt>
                <c:pt idx="754">
                  <c:v>114.66999999999999</c:v>
                </c:pt>
                <c:pt idx="755">
                  <c:v>114.19</c:v>
                </c:pt>
                <c:pt idx="756">
                  <c:v>113.84</c:v>
                </c:pt>
                <c:pt idx="757">
                  <c:v>113.6</c:v>
                </c:pt>
                <c:pt idx="758">
                  <c:v>113.25</c:v>
                </c:pt>
                <c:pt idx="759">
                  <c:v>112.1</c:v>
                </c:pt>
                <c:pt idx="760">
                  <c:v>111.63</c:v>
                </c:pt>
                <c:pt idx="761">
                  <c:v>111.16</c:v>
                </c:pt>
                <c:pt idx="762">
                  <c:v>110.7</c:v>
                </c:pt>
                <c:pt idx="763">
                  <c:v>109.02</c:v>
                </c:pt>
                <c:pt idx="764">
                  <c:v>109.02</c:v>
                </c:pt>
                <c:pt idx="765">
                  <c:v>108.33</c:v>
                </c:pt>
                <c:pt idx="766">
                  <c:v>108.28</c:v>
                </c:pt>
                <c:pt idx="767">
                  <c:v>108.28</c:v>
                </c:pt>
                <c:pt idx="768">
                  <c:v>108.16</c:v>
                </c:pt>
                <c:pt idx="769">
                  <c:v>108.11</c:v>
                </c:pt>
                <c:pt idx="770">
                  <c:v>105.35</c:v>
                </c:pt>
                <c:pt idx="771">
                  <c:v>105.25</c:v>
                </c:pt>
                <c:pt idx="772">
                  <c:v>105.25</c:v>
                </c:pt>
                <c:pt idx="773">
                  <c:v>104.92</c:v>
                </c:pt>
                <c:pt idx="774">
                  <c:v>104.7</c:v>
                </c:pt>
                <c:pt idx="775">
                  <c:v>104.7</c:v>
                </c:pt>
                <c:pt idx="776">
                  <c:v>104.48</c:v>
                </c:pt>
                <c:pt idx="777">
                  <c:v>103.72</c:v>
                </c:pt>
                <c:pt idx="778">
                  <c:v>101.77</c:v>
                </c:pt>
                <c:pt idx="779">
                  <c:v>101.46000000000002</c:v>
                </c:pt>
                <c:pt idx="780">
                  <c:v>99.64</c:v>
                </c:pt>
                <c:pt idx="781">
                  <c:v>98.3</c:v>
                </c:pt>
                <c:pt idx="782">
                  <c:v>97.9</c:v>
                </c:pt>
                <c:pt idx="783">
                  <c:v>95.93</c:v>
                </c:pt>
                <c:pt idx="784">
                  <c:v>95.13</c:v>
                </c:pt>
                <c:pt idx="785">
                  <c:v>94.54</c:v>
                </c:pt>
                <c:pt idx="786">
                  <c:v>92.61999999999999</c:v>
                </c:pt>
                <c:pt idx="787">
                  <c:v>90.11999999999999</c:v>
                </c:pt>
                <c:pt idx="788">
                  <c:v>87.75</c:v>
                </c:pt>
                <c:pt idx="789">
                  <c:v>87.57</c:v>
                </c:pt>
                <c:pt idx="790">
                  <c:v>87.57</c:v>
                </c:pt>
                <c:pt idx="791">
                  <c:v>84.31</c:v>
                </c:pt>
                <c:pt idx="792">
                  <c:v>83.36</c:v>
                </c:pt>
                <c:pt idx="793">
                  <c:v>82.76</c:v>
                </c:pt>
                <c:pt idx="794">
                  <c:v>80.36999999999999</c:v>
                </c:pt>
                <c:pt idx="795">
                  <c:v>80.31</c:v>
                </c:pt>
                <c:pt idx="796">
                  <c:v>79.56</c:v>
                </c:pt>
                <c:pt idx="797">
                  <c:v>79.16</c:v>
                </c:pt>
                <c:pt idx="798">
                  <c:v>78.16</c:v>
                </c:pt>
                <c:pt idx="799">
                  <c:v>78.08</c:v>
                </c:pt>
                <c:pt idx="800">
                  <c:v>77.84</c:v>
                </c:pt>
                <c:pt idx="801">
                  <c:v>75.569999999999993</c:v>
                </c:pt>
                <c:pt idx="802">
                  <c:v>73.410000000000025</c:v>
                </c:pt>
                <c:pt idx="803">
                  <c:v>73.06</c:v>
                </c:pt>
                <c:pt idx="804">
                  <c:v>69.61</c:v>
                </c:pt>
                <c:pt idx="805">
                  <c:v>68.89</c:v>
                </c:pt>
                <c:pt idx="806">
                  <c:v>68.819999999999993</c:v>
                </c:pt>
                <c:pt idx="807">
                  <c:v>65.48</c:v>
                </c:pt>
                <c:pt idx="808">
                  <c:v>65.28</c:v>
                </c:pt>
                <c:pt idx="809">
                  <c:v>62.85</c:v>
                </c:pt>
                <c:pt idx="810">
                  <c:v>62.78</c:v>
                </c:pt>
                <c:pt idx="811">
                  <c:v>60.43</c:v>
                </c:pt>
                <c:pt idx="812">
                  <c:v>59.34</c:v>
                </c:pt>
                <c:pt idx="813">
                  <c:v>59.28</c:v>
                </c:pt>
                <c:pt idx="814">
                  <c:v>58.49</c:v>
                </c:pt>
                <c:pt idx="815">
                  <c:v>55.620000000000012</c:v>
                </c:pt>
                <c:pt idx="816">
                  <c:v>60.3</c:v>
                </c:pt>
                <c:pt idx="817">
                  <c:v>108.32</c:v>
                </c:pt>
                <c:pt idx="818">
                  <c:v>73.06</c:v>
                </c:pt>
                <c:pt idx="819">
                  <c:v>64.7</c:v>
                </c:pt>
                <c:pt idx="820">
                  <c:v>106.77</c:v>
                </c:pt>
                <c:pt idx="821">
                  <c:v>79.669999999999987</c:v>
                </c:pt>
                <c:pt idx="822">
                  <c:v>75.36</c:v>
                </c:pt>
                <c:pt idx="823">
                  <c:v>73.39</c:v>
                </c:pt>
                <c:pt idx="824">
                  <c:v>68.16</c:v>
                </c:pt>
                <c:pt idx="825">
                  <c:v>67.179999999999978</c:v>
                </c:pt>
                <c:pt idx="826">
                  <c:v>59.55</c:v>
                </c:pt>
                <c:pt idx="827">
                  <c:v>136.37</c:v>
                </c:pt>
                <c:pt idx="828">
                  <c:v>136.09</c:v>
                </c:pt>
                <c:pt idx="829">
                  <c:v>131.51</c:v>
                </c:pt>
                <c:pt idx="830">
                  <c:v>131.22999999999999</c:v>
                </c:pt>
                <c:pt idx="831">
                  <c:v>131.22999999999999</c:v>
                </c:pt>
                <c:pt idx="832">
                  <c:v>131.1</c:v>
                </c:pt>
                <c:pt idx="833">
                  <c:v>130.69</c:v>
                </c:pt>
                <c:pt idx="834">
                  <c:v>128.49</c:v>
                </c:pt>
                <c:pt idx="835">
                  <c:v>127.81</c:v>
                </c:pt>
                <c:pt idx="836">
                  <c:v>127.81</c:v>
                </c:pt>
                <c:pt idx="837">
                  <c:v>127.67999999999998</c:v>
                </c:pt>
                <c:pt idx="838">
                  <c:v>127.14999999999999</c:v>
                </c:pt>
                <c:pt idx="839">
                  <c:v>124.93</c:v>
                </c:pt>
                <c:pt idx="840">
                  <c:v>124.93</c:v>
                </c:pt>
                <c:pt idx="841">
                  <c:v>123.47</c:v>
                </c:pt>
                <c:pt idx="842">
                  <c:v>122.57</c:v>
                </c:pt>
                <c:pt idx="843">
                  <c:v>122.57</c:v>
                </c:pt>
                <c:pt idx="844">
                  <c:v>122.57</c:v>
                </c:pt>
                <c:pt idx="845">
                  <c:v>121.93</c:v>
                </c:pt>
                <c:pt idx="846">
                  <c:v>121.93</c:v>
                </c:pt>
                <c:pt idx="847">
                  <c:v>121.8</c:v>
                </c:pt>
                <c:pt idx="848">
                  <c:v>121.66999999999999</c:v>
                </c:pt>
                <c:pt idx="849">
                  <c:v>121.66999999999999</c:v>
                </c:pt>
                <c:pt idx="850">
                  <c:v>121.66999999999999</c:v>
                </c:pt>
                <c:pt idx="851">
                  <c:v>119.66</c:v>
                </c:pt>
                <c:pt idx="852">
                  <c:v>119.54</c:v>
                </c:pt>
                <c:pt idx="853">
                  <c:v>119.54</c:v>
                </c:pt>
                <c:pt idx="854">
                  <c:v>119.54</c:v>
                </c:pt>
                <c:pt idx="855">
                  <c:v>119.41000000000003</c:v>
                </c:pt>
                <c:pt idx="856">
                  <c:v>119.16</c:v>
                </c:pt>
                <c:pt idx="857">
                  <c:v>119.16</c:v>
                </c:pt>
                <c:pt idx="858">
                  <c:v>118.42</c:v>
                </c:pt>
                <c:pt idx="859">
                  <c:v>116.25</c:v>
                </c:pt>
                <c:pt idx="860">
                  <c:v>116.25</c:v>
                </c:pt>
                <c:pt idx="861">
                  <c:v>116.13</c:v>
                </c:pt>
                <c:pt idx="862">
                  <c:v>115.51</c:v>
                </c:pt>
                <c:pt idx="863">
                  <c:v>115.51</c:v>
                </c:pt>
                <c:pt idx="864">
                  <c:v>115.27</c:v>
                </c:pt>
                <c:pt idx="865">
                  <c:v>114.66</c:v>
                </c:pt>
                <c:pt idx="866">
                  <c:v>114.54</c:v>
                </c:pt>
                <c:pt idx="867">
                  <c:v>114.31</c:v>
                </c:pt>
                <c:pt idx="868">
                  <c:v>113.83</c:v>
                </c:pt>
                <c:pt idx="869">
                  <c:v>113.71000000000002</c:v>
                </c:pt>
                <c:pt idx="870">
                  <c:v>113.71000000000002</c:v>
                </c:pt>
                <c:pt idx="871">
                  <c:v>113.71000000000002</c:v>
                </c:pt>
                <c:pt idx="872">
                  <c:v>113.47</c:v>
                </c:pt>
                <c:pt idx="873">
                  <c:v>113.36</c:v>
                </c:pt>
                <c:pt idx="874">
                  <c:v>113.36</c:v>
                </c:pt>
                <c:pt idx="875">
                  <c:v>113.36</c:v>
                </c:pt>
                <c:pt idx="876">
                  <c:v>112.08</c:v>
                </c:pt>
                <c:pt idx="877">
                  <c:v>111.96000000000002</c:v>
                </c:pt>
                <c:pt idx="878">
                  <c:v>111.84</c:v>
                </c:pt>
                <c:pt idx="879">
                  <c:v>111.72</c:v>
                </c:pt>
                <c:pt idx="880">
                  <c:v>110.79</c:v>
                </c:pt>
                <c:pt idx="881">
                  <c:v>110.45</c:v>
                </c:pt>
                <c:pt idx="882">
                  <c:v>110.33</c:v>
                </c:pt>
                <c:pt idx="883">
                  <c:v>110.22</c:v>
                </c:pt>
                <c:pt idx="884">
                  <c:v>109.76</c:v>
                </c:pt>
                <c:pt idx="885">
                  <c:v>109.53</c:v>
                </c:pt>
                <c:pt idx="886">
                  <c:v>108.42</c:v>
                </c:pt>
                <c:pt idx="887">
                  <c:v>108.42</c:v>
                </c:pt>
                <c:pt idx="888">
                  <c:v>107.4</c:v>
                </c:pt>
                <c:pt idx="889">
                  <c:v>105.78</c:v>
                </c:pt>
                <c:pt idx="890">
                  <c:v>105.27</c:v>
                </c:pt>
                <c:pt idx="891">
                  <c:v>105.16</c:v>
                </c:pt>
                <c:pt idx="892">
                  <c:v>105.16</c:v>
                </c:pt>
                <c:pt idx="893">
                  <c:v>104.78</c:v>
                </c:pt>
                <c:pt idx="894">
                  <c:v>104.73</c:v>
                </c:pt>
                <c:pt idx="895">
                  <c:v>104.73</c:v>
                </c:pt>
                <c:pt idx="896">
                  <c:v>104.02</c:v>
                </c:pt>
                <c:pt idx="897">
                  <c:v>103.8</c:v>
                </c:pt>
                <c:pt idx="898">
                  <c:v>103.59</c:v>
                </c:pt>
                <c:pt idx="899">
                  <c:v>101.48</c:v>
                </c:pt>
                <c:pt idx="900">
                  <c:v>100.31</c:v>
                </c:pt>
                <c:pt idx="901">
                  <c:v>98.04</c:v>
                </c:pt>
                <c:pt idx="902">
                  <c:v>96.86</c:v>
                </c:pt>
                <c:pt idx="903">
                  <c:v>96.28</c:v>
                </c:pt>
                <c:pt idx="904">
                  <c:v>94.79</c:v>
                </c:pt>
                <c:pt idx="905">
                  <c:v>94.5</c:v>
                </c:pt>
                <c:pt idx="906">
                  <c:v>93.9</c:v>
                </c:pt>
                <c:pt idx="907">
                  <c:v>92.03</c:v>
                </c:pt>
                <c:pt idx="908">
                  <c:v>89.6</c:v>
                </c:pt>
                <c:pt idx="909">
                  <c:v>89.04</c:v>
                </c:pt>
                <c:pt idx="910">
                  <c:v>87.27</c:v>
                </c:pt>
                <c:pt idx="911">
                  <c:v>85.59</c:v>
                </c:pt>
                <c:pt idx="912">
                  <c:v>84.88</c:v>
                </c:pt>
                <c:pt idx="913">
                  <c:v>83.910000000000025</c:v>
                </c:pt>
                <c:pt idx="914">
                  <c:v>82.61999999999999</c:v>
                </c:pt>
                <c:pt idx="915">
                  <c:v>81.81</c:v>
                </c:pt>
                <c:pt idx="916">
                  <c:v>80.31</c:v>
                </c:pt>
                <c:pt idx="917">
                  <c:v>79.489999999999995</c:v>
                </c:pt>
                <c:pt idx="918">
                  <c:v>77.7</c:v>
                </c:pt>
                <c:pt idx="919">
                  <c:v>77.61999999999999</c:v>
                </c:pt>
                <c:pt idx="920">
                  <c:v>77.13</c:v>
                </c:pt>
                <c:pt idx="921">
                  <c:v>75.78</c:v>
                </c:pt>
                <c:pt idx="922">
                  <c:v>75.7</c:v>
                </c:pt>
                <c:pt idx="923">
                  <c:v>75.7</c:v>
                </c:pt>
                <c:pt idx="924">
                  <c:v>75.540000000000006</c:v>
                </c:pt>
                <c:pt idx="925">
                  <c:v>74.31</c:v>
                </c:pt>
                <c:pt idx="926">
                  <c:v>72.28</c:v>
                </c:pt>
                <c:pt idx="927">
                  <c:v>68.09</c:v>
                </c:pt>
                <c:pt idx="928">
                  <c:v>68.02</c:v>
                </c:pt>
                <c:pt idx="929">
                  <c:v>68.02</c:v>
                </c:pt>
                <c:pt idx="930">
                  <c:v>67.410000000000025</c:v>
                </c:pt>
                <c:pt idx="931">
                  <c:v>67</c:v>
                </c:pt>
                <c:pt idx="932">
                  <c:v>64.14</c:v>
                </c:pt>
                <c:pt idx="933">
                  <c:v>60.68</c:v>
                </c:pt>
                <c:pt idx="934">
                  <c:v>59.45</c:v>
                </c:pt>
                <c:pt idx="935">
                  <c:v>57.06</c:v>
                </c:pt>
                <c:pt idx="936">
                  <c:v>94.26</c:v>
                </c:pt>
                <c:pt idx="937">
                  <c:v>90.940000000000026</c:v>
                </c:pt>
                <c:pt idx="938">
                  <c:v>80.11</c:v>
                </c:pt>
                <c:pt idx="939">
                  <c:v>73.739999999999995</c:v>
                </c:pt>
                <c:pt idx="940">
                  <c:v>60.03</c:v>
                </c:pt>
                <c:pt idx="941">
                  <c:v>112.76</c:v>
                </c:pt>
                <c:pt idx="942">
                  <c:v>118.95</c:v>
                </c:pt>
                <c:pt idx="943">
                  <c:v>102.6</c:v>
                </c:pt>
                <c:pt idx="944">
                  <c:v>78.930000000000007</c:v>
                </c:pt>
                <c:pt idx="945">
                  <c:v>67.989999999999995</c:v>
                </c:pt>
                <c:pt idx="946">
                  <c:v>132.30000000000001</c:v>
                </c:pt>
                <c:pt idx="947">
                  <c:v>132.16999999999999</c:v>
                </c:pt>
                <c:pt idx="948">
                  <c:v>129.96</c:v>
                </c:pt>
                <c:pt idx="949">
                  <c:v>129.56</c:v>
                </c:pt>
                <c:pt idx="950">
                  <c:v>127.59</c:v>
                </c:pt>
                <c:pt idx="951">
                  <c:v>127.59</c:v>
                </c:pt>
                <c:pt idx="952">
                  <c:v>127.19</c:v>
                </c:pt>
                <c:pt idx="953">
                  <c:v>127.06</c:v>
                </c:pt>
                <c:pt idx="954">
                  <c:v>126.66</c:v>
                </c:pt>
                <c:pt idx="955">
                  <c:v>126.66</c:v>
                </c:pt>
                <c:pt idx="956">
                  <c:v>124.14</c:v>
                </c:pt>
                <c:pt idx="957">
                  <c:v>123.88</c:v>
                </c:pt>
                <c:pt idx="958">
                  <c:v>123.75</c:v>
                </c:pt>
                <c:pt idx="959">
                  <c:v>123.61999999999999</c:v>
                </c:pt>
                <c:pt idx="960">
                  <c:v>121.97</c:v>
                </c:pt>
                <c:pt idx="961">
                  <c:v>121.34</c:v>
                </c:pt>
                <c:pt idx="962">
                  <c:v>119.66999999999999</c:v>
                </c:pt>
                <c:pt idx="963">
                  <c:v>119.29</c:v>
                </c:pt>
                <c:pt idx="964">
                  <c:v>118.92</c:v>
                </c:pt>
                <c:pt idx="965">
                  <c:v>118.92</c:v>
                </c:pt>
                <c:pt idx="966">
                  <c:v>118.8</c:v>
                </c:pt>
                <c:pt idx="967">
                  <c:v>118.8</c:v>
                </c:pt>
                <c:pt idx="968">
                  <c:v>116.23</c:v>
                </c:pt>
                <c:pt idx="969">
                  <c:v>115.98</c:v>
                </c:pt>
                <c:pt idx="970">
                  <c:v>115.61999999999999</c:v>
                </c:pt>
                <c:pt idx="971">
                  <c:v>115.5</c:v>
                </c:pt>
                <c:pt idx="972">
                  <c:v>115.38</c:v>
                </c:pt>
                <c:pt idx="973">
                  <c:v>113.38</c:v>
                </c:pt>
                <c:pt idx="974">
                  <c:v>113.26</c:v>
                </c:pt>
                <c:pt idx="975">
                  <c:v>113.14999999999999</c:v>
                </c:pt>
                <c:pt idx="976">
                  <c:v>112.44000000000003</c:v>
                </c:pt>
                <c:pt idx="977">
                  <c:v>112.08</c:v>
                </c:pt>
                <c:pt idx="978">
                  <c:v>111.49000000000002</c:v>
                </c:pt>
                <c:pt idx="979">
                  <c:v>111.38</c:v>
                </c:pt>
                <c:pt idx="980">
                  <c:v>111.26</c:v>
                </c:pt>
                <c:pt idx="981">
                  <c:v>111.26</c:v>
                </c:pt>
                <c:pt idx="982">
                  <c:v>111.14</c:v>
                </c:pt>
                <c:pt idx="983">
                  <c:v>111.03</c:v>
                </c:pt>
                <c:pt idx="984">
                  <c:v>110.91000000000003</c:v>
                </c:pt>
                <c:pt idx="985">
                  <c:v>110.34</c:v>
                </c:pt>
                <c:pt idx="986">
                  <c:v>110.22</c:v>
                </c:pt>
                <c:pt idx="987">
                  <c:v>110.11</c:v>
                </c:pt>
                <c:pt idx="988">
                  <c:v>109.99000000000002</c:v>
                </c:pt>
                <c:pt idx="989">
                  <c:v>109.76</c:v>
                </c:pt>
                <c:pt idx="990">
                  <c:v>109.76</c:v>
                </c:pt>
                <c:pt idx="991">
                  <c:v>109.33</c:v>
                </c:pt>
                <c:pt idx="992">
                  <c:v>109.21000000000002</c:v>
                </c:pt>
                <c:pt idx="993">
                  <c:v>108.98</c:v>
                </c:pt>
                <c:pt idx="994">
                  <c:v>108.64</c:v>
                </c:pt>
                <c:pt idx="995">
                  <c:v>108.52</c:v>
                </c:pt>
                <c:pt idx="996">
                  <c:v>108.3</c:v>
                </c:pt>
                <c:pt idx="997">
                  <c:v>108.3</c:v>
                </c:pt>
                <c:pt idx="998">
                  <c:v>108.3</c:v>
                </c:pt>
                <c:pt idx="999">
                  <c:v>107.96000000000002</c:v>
                </c:pt>
                <c:pt idx="1000">
                  <c:v>107.96000000000002</c:v>
                </c:pt>
                <c:pt idx="1001">
                  <c:v>107.73</c:v>
                </c:pt>
                <c:pt idx="1002">
                  <c:v>107.06</c:v>
                </c:pt>
                <c:pt idx="1003">
                  <c:v>106.95</c:v>
                </c:pt>
                <c:pt idx="1004">
                  <c:v>104.55</c:v>
                </c:pt>
                <c:pt idx="1005">
                  <c:v>104.55</c:v>
                </c:pt>
                <c:pt idx="1006">
                  <c:v>101.73</c:v>
                </c:pt>
                <c:pt idx="1007">
                  <c:v>101.73</c:v>
                </c:pt>
                <c:pt idx="1008">
                  <c:v>101.63</c:v>
                </c:pt>
                <c:pt idx="1009">
                  <c:v>101.63</c:v>
                </c:pt>
                <c:pt idx="1010">
                  <c:v>100.03</c:v>
                </c:pt>
                <c:pt idx="1011">
                  <c:v>99.92</c:v>
                </c:pt>
                <c:pt idx="1012">
                  <c:v>99.710000000000022</c:v>
                </c:pt>
                <c:pt idx="1013">
                  <c:v>99.710000000000022</c:v>
                </c:pt>
                <c:pt idx="1014">
                  <c:v>99.710000000000022</c:v>
                </c:pt>
                <c:pt idx="1015">
                  <c:v>98.89</c:v>
                </c:pt>
                <c:pt idx="1016">
                  <c:v>98.28</c:v>
                </c:pt>
                <c:pt idx="1017">
                  <c:v>97.34</c:v>
                </c:pt>
                <c:pt idx="1018">
                  <c:v>97.34</c:v>
                </c:pt>
                <c:pt idx="1019">
                  <c:v>96.73</c:v>
                </c:pt>
                <c:pt idx="1020">
                  <c:v>96.63</c:v>
                </c:pt>
                <c:pt idx="1021">
                  <c:v>93.14</c:v>
                </c:pt>
                <c:pt idx="1022">
                  <c:v>93.14</c:v>
                </c:pt>
                <c:pt idx="1023">
                  <c:v>92.47</c:v>
                </c:pt>
                <c:pt idx="1024">
                  <c:v>90.34</c:v>
                </c:pt>
                <c:pt idx="1025">
                  <c:v>89.77</c:v>
                </c:pt>
                <c:pt idx="1026">
                  <c:v>88.85</c:v>
                </c:pt>
                <c:pt idx="1027">
                  <c:v>88.66</c:v>
                </c:pt>
                <c:pt idx="1028">
                  <c:v>88.6</c:v>
                </c:pt>
                <c:pt idx="1029">
                  <c:v>86.77</c:v>
                </c:pt>
                <c:pt idx="1030">
                  <c:v>85.88</c:v>
                </c:pt>
                <c:pt idx="1031">
                  <c:v>85.88</c:v>
                </c:pt>
                <c:pt idx="1032">
                  <c:v>85.52</c:v>
                </c:pt>
                <c:pt idx="1033">
                  <c:v>84.26</c:v>
                </c:pt>
                <c:pt idx="1034">
                  <c:v>84.26</c:v>
                </c:pt>
                <c:pt idx="1035">
                  <c:v>82.98</c:v>
                </c:pt>
                <c:pt idx="1036">
                  <c:v>82.72</c:v>
                </c:pt>
                <c:pt idx="1037">
                  <c:v>82.38</c:v>
                </c:pt>
                <c:pt idx="1038">
                  <c:v>81.52</c:v>
                </c:pt>
                <c:pt idx="1039">
                  <c:v>81.27</c:v>
                </c:pt>
                <c:pt idx="1040">
                  <c:v>80.349999999999994</c:v>
                </c:pt>
                <c:pt idx="1041">
                  <c:v>79.649999999999991</c:v>
                </c:pt>
                <c:pt idx="1042">
                  <c:v>79.48</c:v>
                </c:pt>
                <c:pt idx="1043">
                  <c:v>78.510000000000005</c:v>
                </c:pt>
                <c:pt idx="1044">
                  <c:v>78.349999999999994</c:v>
                </c:pt>
                <c:pt idx="1045">
                  <c:v>78.02</c:v>
                </c:pt>
                <c:pt idx="1046">
                  <c:v>77.38</c:v>
                </c:pt>
                <c:pt idx="1047">
                  <c:v>76.8</c:v>
                </c:pt>
                <c:pt idx="1048">
                  <c:v>74.169999999999987</c:v>
                </c:pt>
                <c:pt idx="1049">
                  <c:v>74.099999999999994</c:v>
                </c:pt>
                <c:pt idx="1050">
                  <c:v>73.790000000000006</c:v>
                </c:pt>
                <c:pt idx="1051">
                  <c:v>73.64</c:v>
                </c:pt>
                <c:pt idx="1052">
                  <c:v>73.489999999999995</c:v>
                </c:pt>
                <c:pt idx="1053">
                  <c:v>70.89</c:v>
                </c:pt>
                <c:pt idx="1054">
                  <c:v>70.66</c:v>
                </c:pt>
                <c:pt idx="1055">
                  <c:v>70.22</c:v>
                </c:pt>
                <c:pt idx="1056">
                  <c:v>67.760000000000005</c:v>
                </c:pt>
                <c:pt idx="1057">
                  <c:v>67.05</c:v>
                </c:pt>
                <c:pt idx="1058">
                  <c:v>66.849999999999994</c:v>
                </c:pt>
                <c:pt idx="1059">
                  <c:v>66.849999999999994</c:v>
                </c:pt>
                <c:pt idx="1060">
                  <c:v>66.849999999999994</c:v>
                </c:pt>
                <c:pt idx="1061">
                  <c:v>66.23</c:v>
                </c:pt>
                <c:pt idx="1062">
                  <c:v>63.160000000000011</c:v>
                </c:pt>
                <c:pt idx="1063">
                  <c:v>63.03</c:v>
                </c:pt>
                <c:pt idx="1064">
                  <c:v>61.06</c:v>
                </c:pt>
                <c:pt idx="1065">
                  <c:v>60.27</c:v>
                </c:pt>
                <c:pt idx="1066">
                  <c:v>58.3</c:v>
                </c:pt>
                <c:pt idx="1067">
                  <c:v>58.18</c:v>
                </c:pt>
                <c:pt idx="1068">
                  <c:v>93.72</c:v>
                </c:pt>
                <c:pt idx="1069">
                  <c:v>79.209999999999994</c:v>
                </c:pt>
                <c:pt idx="1070">
                  <c:v>74.849999999999994</c:v>
                </c:pt>
                <c:pt idx="1071">
                  <c:v>74.77</c:v>
                </c:pt>
                <c:pt idx="1072">
                  <c:v>71.53</c:v>
                </c:pt>
                <c:pt idx="1073">
                  <c:v>103.27</c:v>
                </c:pt>
                <c:pt idx="1074">
                  <c:v>100.49000000000002</c:v>
                </c:pt>
                <c:pt idx="1075">
                  <c:v>97.56</c:v>
                </c:pt>
                <c:pt idx="1076">
                  <c:v>92.81</c:v>
                </c:pt>
                <c:pt idx="1077">
                  <c:v>80.040000000000006</c:v>
                </c:pt>
                <c:pt idx="1078">
                  <c:v>77.63</c:v>
                </c:pt>
                <c:pt idx="1079">
                  <c:v>73.11</c:v>
                </c:pt>
                <c:pt idx="1080">
                  <c:v>70.66</c:v>
                </c:pt>
                <c:pt idx="1081">
                  <c:v>63.45</c:v>
                </c:pt>
                <c:pt idx="1082">
                  <c:v>109.89</c:v>
                </c:pt>
                <c:pt idx="1083">
                  <c:v>132.01</c:v>
                </c:pt>
                <c:pt idx="1084">
                  <c:v>127.61999999999999</c:v>
                </c:pt>
                <c:pt idx="1085">
                  <c:v>127.48</c:v>
                </c:pt>
                <c:pt idx="1086">
                  <c:v>127.35</c:v>
                </c:pt>
                <c:pt idx="1087">
                  <c:v>127.35</c:v>
                </c:pt>
                <c:pt idx="1088">
                  <c:v>127.22</c:v>
                </c:pt>
                <c:pt idx="1089">
                  <c:v>126.82</c:v>
                </c:pt>
                <c:pt idx="1090">
                  <c:v>124.71000000000002</c:v>
                </c:pt>
                <c:pt idx="1091">
                  <c:v>124.32</c:v>
                </c:pt>
                <c:pt idx="1092">
                  <c:v>123.2</c:v>
                </c:pt>
                <c:pt idx="1093">
                  <c:v>122.81</c:v>
                </c:pt>
                <c:pt idx="1094">
                  <c:v>122.69</c:v>
                </c:pt>
                <c:pt idx="1095">
                  <c:v>122.69</c:v>
                </c:pt>
                <c:pt idx="1096">
                  <c:v>122.56</c:v>
                </c:pt>
                <c:pt idx="1097">
                  <c:v>122.43</c:v>
                </c:pt>
                <c:pt idx="1098">
                  <c:v>121.79</c:v>
                </c:pt>
                <c:pt idx="1099">
                  <c:v>121.79</c:v>
                </c:pt>
                <c:pt idx="1100">
                  <c:v>121.66999999999999</c:v>
                </c:pt>
                <c:pt idx="1101">
                  <c:v>121.54</c:v>
                </c:pt>
                <c:pt idx="1102">
                  <c:v>121.54</c:v>
                </c:pt>
                <c:pt idx="1103">
                  <c:v>120.11999999999999</c:v>
                </c:pt>
                <c:pt idx="1104">
                  <c:v>120</c:v>
                </c:pt>
                <c:pt idx="1105">
                  <c:v>119.61999999999999</c:v>
                </c:pt>
                <c:pt idx="1106">
                  <c:v>119.36999999999999</c:v>
                </c:pt>
                <c:pt idx="1107">
                  <c:v>119.25</c:v>
                </c:pt>
                <c:pt idx="1108">
                  <c:v>119.11999999999999</c:v>
                </c:pt>
                <c:pt idx="1109">
                  <c:v>117.41000000000003</c:v>
                </c:pt>
                <c:pt idx="1110">
                  <c:v>117.41000000000003</c:v>
                </c:pt>
                <c:pt idx="1111">
                  <c:v>116.8</c:v>
                </c:pt>
                <c:pt idx="1112">
                  <c:v>116.67999999999998</c:v>
                </c:pt>
                <c:pt idx="1113">
                  <c:v>116.56</c:v>
                </c:pt>
                <c:pt idx="1114">
                  <c:v>116.56</c:v>
                </c:pt>
                <c:pt idx="1115">
                  <c:v>116.56</c:v>
                </c:pt>
                <c:pt idx="1116">
                  <c:v>116.3</c:v>
                </c:pt>
                <c:pt idx="1117">
                  <c:v>115.2</c:v>
                </c:pt>
                <c:pt idx="1118">
                  <c:v>114.72</c:v>
                </c:pt>
                <c:pt idx="1119">
                  <c:v>114.72</c:v>
                </c:pt>
                <c:pt idx="1120">
                  <c:v>114.6</c:v>
                </c:pt>
                <c:pt idx="1121">
                  <c:v>114.48</c:v>
                </c:pt>
                <c:pt idx="1122">
                  <c:v>114.48</c:v>
                </c:pt>
                <c:pt idx="1123">
                  <c:v>114.24000000000002</c:v>
                </c:pt>
                <c:pt idx="1124">
                  <c:v>114.11999999999999</c:v>
                </c:pt>
                <c:pt idx="1125">
                  <c:v>114</c:v>
                </c:pt>
                <c:pt idx="1126">
                  <c:v>113.88</c:v>
                </c:pt>
                <c:pt idx="1127">
                  <c:v>113.53</c:v>
                </c:pt>
                <c:pt idx="1128">
                  <c:v>113.53</c:v>
                </c:pt>
                <c:pt idx="1129">
                  <c:v>111.64999999999999</c:v>
                </c:pt>
                <c:pt idx="1130">
                  <c:v>111.54</c:v>
                </c:pt>
                <c:pt idx="1131">
                  <c:v>111.54</c:v>
                </c:pt>
                <c:pt idx="1132">
                  <c:v>111.07</c:v>
                </c:pt>
                <c:pt idx="1133">
                  <c:v>109.61</c:v>
                </c:pt>
                <c:pt idx="1134">
                  <c:v>109.49000000000002</c:v>
                </c:pt>
                <c:pt idx="1135">
                  <c:v>109.14999999999999</c:v>
                </c:pt>
                <c:pt idx="1136">
                  <c:v>107.79</c:v>
                </c:pt>
                <c:pt idx="1137">
                  <c:v>107.45</c:v>
                </c:pt>
                <c:pt idx="1138">
                  <c:v>107.34</c:v>
                </c:pt>
                <c:pt idx="1139">
                  <c:v>107.22</c:v>
                </c:pt>
                <c:pt idx="1140">
                  <c:v>106.33</c:v>
                </c:pt>
                <c:pt idx="1141">
                  <c:v>106.33</c:v>
                </c:pt>
                <c:pt idx="1142">
                  <c:v>106.11</c:v>
                </c:pt>
                <c:pt idx="1143">
                  <c:v>106</c:v>
                </c:pt>
                <c:pt idx="1144">
                  <c:v>105.66999999999999</c:v>
                </c:pt>
                <c:pt idx="1145">
                  <c:v>105.25</c:v>
                </c:pt>
                <c:pt idx="1146">
                  <c:v>103.93</c:v>
                </c:pt>
                <c:pt idx="1147">
                  <c:v>103.82</c:v>
                </c:pt>
                <c:pt idx="1148">
                  <c:v>101.29</c:v>
                </c:pt>
                <c:pt idx="1149">
                  <c:v>101.17999999999998</c:v>
                </c:pt>
                <c:pt idx="1150">
                  <c:v>100.86</c:v>
                </c:pt>
                <c:pt idx="1151">
                  <c:v>100.86</c:v>
                </c:pt>
                <c:pt idx="1152">
                  <c:v>98.45</c:v>
                </c:pt>
                <c:pt idx="1153">
                  <c:v>94.92</c:v>
                </c:pt>
                <c:pt idx="1154">
                  <c:v>93.82</c:v>
                </c:pt>
                <c:pt idx="1155">
                  <c:v>92.36</c:v>
                </c:pt>
                <c:pt idx="1156">
                  <c:v>91.79</c:v>
                </c:pt>
                <c:pt idx="1157">
                  <c:v>90.23</c:v>
                </c:pt>
                <c:pt idx="1158">
                  <c:v>89.679999999999978</c:v>
                </c:pt>
                <c:pt idx="1159">
                  <c:v>88.940000000000026</c:v>
                </c:pt>
                <c:pt idx="1160">
                  <c:v>88.669999999999987</c:v>
                </c:pt>
                <c:pt idx="1161">
                  <c:v>88.58</c:v>
                </c:pt>
                <c:pt idx="1162">
                  <c:v>86.440000000000026</c:v>
                </c:pt>
                <c:pt idx="1163">
                  <c:v>86.35</c:v>
                </c:pt>
                <c:pt idx="1164">
                  <c:v>85.64</c:v>
                </c:pt>
                <c:pt idx="1165">
                  <c:v>83.82</c:v>
                </c:pt>
                <c:pt idx="1166">
                  <c:v>83.38</c:v>
                </c:pt>
                <c:pt idx="1167">
                  <c:v>83.03</c:v>
                </c:pt>
                <c:pt idx="1168">
                  <c:v>82.78</c:v>
                </c:pt>
                <c:pt idx="1169">
                  <c:v>82.27</c:v>
                </c:pt>
                <c:pt idx="1170">
                  <c:v>80.739999999999995</c:v>
                </c:pt>
                <c:pt idx="1171">
                  <c:v>80.149999999999991</c:v>
                </c:pt>
                <c:pt idx="1172">
                  <c:v>79.900000000000006</c:v>
                </c:pt>
                <c:pt idx="1173">
                  <c:v>79</c:v>
                </c:pt>
                <c:pt idx="1174">
                  <c:v>78.84</c:v>
                </c:pt>
                <c:pt idx="1175">
                  <c:v>77.010000000000005</c:v>
                </c:pt>
                <c:pt idx="1176">
                  <c:v>76.78</c:v>
                </c:pt>
                <c:pt idx="1177">
                  <c:v>75.599999999999994</c:v>
                </c:pt>
                <c:pt idx="1178">
                  <c:v>75.36999999999999</c:v>
                </c:pt>
                <c:pt idx="1179">
                  <c:v>74.22</c:v>
                </c:pt>
                <c:pt idx="1180">
                  <c:v>72.39</c:v>
                </c:pt>
                <c:pt idx="1181">
                  <c:v>71.8</c:v>
                </c:pt>
                <c:pt idx="1182">
                  <c:v>71.5</c:v>
                </c:pt>
                <c:pt idx="1183">
                  <c:v>69.739999999999995</c:v>
                </c:pt>
                <c:pt idx="1184">
                  <c:v>68.410000000000025</c:v>
                </c:pt>
                <c:pt idx="1185">
                  <c:v>68.410000000000025</c:v>
                </c:pt>
                <c:pt idx="1186">
                  <c:v>67.77</c:v>
                </c:pt>
                <c:pt idx="1187">
                  <c:v>64.31</c:v>
                </c:pt>
                <c:pt idx="1188">
                  <c:v>62.95</c:v>
                </c:pt>
                <c:pt idx="1189">
                  <c:v>62.82</c:v>
                </c:pt>
                <c:pt idx="1190">
                  <c:v>60.89</c:v>
                </c:pt>
                <c:pt idx="1191">
                  <c:v>60.39</c:v>
                </c:pt>
                <c:pt idx="1192">
                  <c:v>59.59</c:v>
                </c:pt>
                <c:pt idx="1193">
                  <c:v>59.17</c:v>
                </c:pt>
                <c:pt idx="1194">
                  <c:v>104.7</c:v>
                </c:pt>
                <c:pt idx="1195">
                  <c:v>73.42</c:v>
                </c:pt>
                <c:pt idx="1196">
                  <c:v>107.91000000000003</c:v>
                </c:pt>
                <c:pt idx="1197">
                  <c:v>99.83</c:v>
                </c:pt>
                <c:pt idx="1198">
                  <c:v>83.22</c:v>
                </c:pt>
                <c:pt idx="1199">
                  <c:v>82.45</c:v>
                </c:pt>
                <c:pt idx="1200">
                  <c:v>82.179999999999978</c:v>
                </c:pt>
                <c:pt idx="1201">
                  <c:v>90.240000000000023</c:v>
                </c:pt>
                <c:pt idx="1202">
                  <c:v>73.040000000000006</c:v>
                </c:pt>
                <c:pt idx="1203">
                  <c:v>128.18</c:v>
                </c:pt>
                <c:pt idx="1204">
                  <c:v>126.1</c:v>
                </c:pt>
                <c:pt idx="1205">
                  <c:v>125.84</c:v>
                </c:pt>
                <c:pt idx="1206">
                  <c:v>125.31</c:v>
                </c:pt>
                <c:pt idx="1207">
                  <c:v>124.3</c:v>
                </c:pt>
                <c:pt idx="1208">
                  <c:v>124.3</c:v>
                </c:pt>
                <c:pt idx="1209">
                  <c:v>123.78</c:v>
                </c:pt>
                <c:pt idx="1210">
                  <c:v>123.78</c:v>
                </c:pt>
                <c:pt idx="1211">
                  <c:v>123.64999999999999</c:v>
                </c:pt>
                <c:pt idx="1212">
                  <c:v>123.53</c:v>
                </c:pt>
                <c:pt idx="1213">
                  <c:v>123.53</c:v>
                </c:pt>
                <c:pt idx="1214">
                  <c:v>123.4</c:v>
                </c:pt>
                <c:pt idx="1215">
                  <c:v>123.01</c:v>
                </c:pt>
                <c:pt idx="1216">
                  <c:v>121.22</c:v>
                </c:pt>
                <c:pt idx="1217">
                  <c:v>119.51</c:v>
                </c:pt>
                <c:pt idx="1218">
                  <c:v>119.26</c:v>
                </c:pt>
                <c:pt idx="1219">
                  <c:v>119.13</c:v>
                </c:pt>
                <c:pt idx="1220">
                  <c:v>119.01</c:v>
                </c:pt>
                <c:pt idx="1221">
                  <c:v>119.01</c:v>
                </c:pt>
                <c:pt idx="1222">
                  <c:v>118.88</c:v>
                </c:pt>
                <c:pt idx="1223">
                  <c:v>118.51</c:v>
                </c:pt>
                <c:pt idx="1224">
                  <c:v>118.14</c:v>
                </c:pt>
                <c:pt idx="1225">
                  <c:v>117.64999999999999</c:v>
                </c:pt>
                <c:pt idx="1226">
                  <c:v>116.73</c:v>
                </c:pt>
                <c:pt idx="1227">
                  <c:v>116.28</c:v>
                </c:pt>
                <c:pt idx="1228">
                  <c:v>116.16</c:v>
                </c:pt>
                <c:pt idx="1229">
                  <c:v>116.16</c:v>
                </c:pt>
                <c:pt idx="1230">
                  <c:v>116.03</c:v>
                </c:pt>
                <c:pt idx="1231">
                  <c:v>116.03</c:v>
                </c:pt>
                <c:pt idx="1232">
                  <c:v>116.03</c:v>
                </c:pt>
                <c:pt idx="1233">
                  <c:v>115.79</c:v>
                </c:pt>
                <c:pt idx="1234">
                  <c:v>115.79</c:v>
                </c:pt>
                <c:pt idx="1235">
                  <c:v>115.55</c:v>
                </c:pt>
                <c:pt idx="1236">
                  <c:v>115.43</c:v>
                </c:pt>
                <c:pt idx="1237">
                  <c:v>115.19</c:v>
                </c:pt>
                <c:pt idx="1238">
                  <c:v>113.77</c:v>
                </c:pt>
                <c:pt idx="1239">
                  <c:v>113.54</c:v>
                </c:pt>
                <c:pt idx="1240">
                  <c:v>113.42</c:v>
                </c:pt>
                <c:pt idx="1241">
                  <c:v>113.42</c:v>
                </c:pt>
                <c:pt idx="1242">
                  <c:v>111.28</c:v>
                </c:pt>
                <c:pt idx="1243">
                  <c:v>111.16999999999999</c:v>
                </c:pt>
                <c:pt idx="1244">
                  <c:v>110.7</c:v>
                </c:pt>
                <c:pt idx="1245">
                  <c:v>109.16999999999999</c:v>
                </c:pt>
                <c:pt idx="1246">
                  <c:v>109.16999999999999</c:v>
                </c:pt>
                <c:pt idx="1247">
                  <c:v>108.94000000000003</c:v>
                </c:pt>
                <c:pt idx="1248">
                  <c:v>108.72</c:v>
                </c:pt>
                <c:pt idx="1249">
                  <c:v>107.44000000000003</c:v>
                </c:pt>
                <c:pt idx="1250">
                  <c:v>107.22</c:v>
                </c:pt>
                <c:pt idx="1251">
                  <c:v>106.99000000000002</c:v>
                </c:pt>
                <c:pt idx="1252">
                  <c:v>106.66</c:v>
                </c:pt>
                <c:pt idx="1253">
                  <c:v>106.33</c:v>
                </c:pt>
                <c:pt idx="1254">
                  <c:v>106.22</c:v>
                </c:pt>
                <c:pt idx="1255">
                  <c:v>105.78</c:v>
                </c:pt>
                <c:pt idx="1256">
                  <c:v>104.56</c:v>
                </c:pt>
                <c:pt idx="1257">
                  <c:v>104.56</c:v>
                </c:pt>
                <c:pt idx="1258">
                  <c:v>103.8</c:v>
                </c:pt>
                <c:pt idx="1259">
                  <c:v>103.8</c:v>
                </c:pt>
                <c:pt idx="1260">
                  <c:v>103.05</c:v>
                </c:pt>
                <c:pt idx="1261">
                  <c:v>102.83</c:v>
                </c:pt>
                <c:pt idx="1262">
                  <c:v>102.83</c:v>
                </c:pt>
                <c:pt idx="1263">
                  <c:v>100.1</c:v>
                </c:pt>
                <c:pt idx="1264">
                  <c:v>98.06</c:v>
                </c:pt>
                <c:pt idx="1265">
                  <c:v>98.06</c:v>
                </c:pt>
                <c:pt idx="1266">
                  <c:v>96.410000000000025</c:v>
                </c:pt>
                <c:pt idx="1267">
                  <c:v>96.31</c:v>
                </c:pt>
                <c:pt idx="1268">
                  <c:v>95.11999999999999</c:v>
                </c:pt>
                <c:pt idx="1269">
                  <c:v>95.11999999999999</c:v>
                </c:pt>
                <c:pt idx="1270">
                  <c:v>95.11999999999999</c:v>
                </c:pt>
                <c:pt idx="1271">
                  <c:v>95.02</c:v>
                </c:pt>
                <c:pt idx="1272">
                  <c:v>94.83</c:v>
                </c:pt>
                <c:pt idx="1273">
                  <c:v>93.73</c:v>
                </c:pt>
                <c:pt idx="1274">
                  <c:v>93.240000000000023</c:v>
                </c:pt>
                <c:pt idx="1275">
                  <c:v>93.04</c:v>
                </c:pt>
                <c:pt idx="1276">
                  <c:v>92.56</c:v>
                </c:pt>
                <c:pt idx="1277">
                  <c:v>91.02</c:v>
                </c:pt>
                <c:pt idx="1278">
                  <c:v>90.26</c:v>
                </c:pt>
                <c:pt idx="1279">
                  <c:v>90.08</c:v>
                </c:pt>
                <c:pt idx="1280">
                  <c:v>90.08</c:v>
                </c:pt>
                <c:pt idx="1281">
                  <c:v>89.79</c:v>
                </c:pt>
                <c:pt idx="1282">
                  <c:v>89.79</c:v>
                </c:pt>
                <c:pt idx="1283">
                  <c:v>89.42</c:v>
                </c:pt>
                <c:pt idx="1284">
                  <c:v>89.42</c:v>
                </c:pt>
                <c:pt idx="1285">
                  <c:v>89.33</c:v>
                </c:pt>
                <c:pt idx="1286">
                  <c:v>89.05</c:v>
                </c:pt>
                <c:pt idx="1287">
                  <c:v>88.82</c:v>
                </c:pt>
                <c:pt idx="1288">
                  <c:v>88.82</c:v>
                </c:pt>
                <c:pt idx="1289">
                  <c:v>87.29</c:v>
                </c:pt>
                <c:pt idx="1290">
                  <c:v>87.19</c:v>
                </c:pt>
                <c:pt idx="1291">
                  <c:v>87.1</c:v>
                </c:pt>
                <c:pt idx="1292">
                  <c:v>86.83</c:v>
                </c:pt>
                <c:pt idx="1293">
                  <c:v>86.649999999999991</c:v>
                </c:pt>
                <c:pt idx="1294">
                  <c:v>86.47</c:v>
                </c:pt>
                <c:pt idx="1295">
                  <c:v>84.39</c:v>
                </c:pt>
                <c:pt idx="1296">
                  <c:v>83.43</c:v>
                </c:pt>
                <c:pt idx="1297">
                  <c:v>83.09</c:v>
                </c:pt>
                <c:pt idx="1298">
                  <c:v>80.649999999999991</c:v>
                </c:pt>
                <c:pt idx="1299">
                  <c:v>80.400000000000006</c:v>
                </c:pt>
                <c:pt idx="1300">
                  <c:v>80.400000000000006</c:v>
                </c:pt>
                <c:pt idx="1301">
                  <c:v>79.66</c:v>
                </c:pt>
                <c:pt idx="1302">
                  <c:v>77.599999999999994</c:v>
                </c:pt>
                <c:pt idx="1303">
                  <c:v>77.290000000000006</c:v>
                </c:pt>
                <c:pt idx="1304">
                  <c:v>76.81</c:v>
                </c:pt>
                <c:pt idx="1305">
                  <c:v>74.88</c:v>
                </c:pt>
                <c:pt idx="1306">
                  <c:v>74.88</c:v>
                </c:pt>
                <c:pt idx="1307">
                  <c:v>74.8</c:v>
                </c:pt>
                <c:pt idx="1308">
                  <c:v>74.73</c:v>
                </c:pt>
                <c:pt idx="1309">
                  <c:v>73.209999999999994</c:v>
                </c:pt>
                <c:pt idx="1310">
                  <c:v>73.13</c:v>
                </c:pt>
                <c:pt idx="1311">
                  <c:v>71.940000000000026</c:v>
                </c:pt>
                <c:pt idx="1312">
                  <c:v>71.03</c:v>
                </c:pt>
                <c:pt idx="1313">
                  <c:v>67.88</c:v>
                </c:pt>
                <c:pt idx="1314">
                  <c:v>67.81</c:v>
                </c:pt>
                <c:pt idx="1315">
                  <c:v>67.56</c:v>
                </c:pt>
                <c:pt idx="1316">
                  <c:v>67.349999999999994</c:v>
                </c:pt>
                <c:pt idx="1317">
                  <c:v>67</c:v>
                </c:pt>
                <c:pt idx="1318">
                  <c:v>65.349999999999994</c:v>
                </c:pt>
                <c:pt idx="1319">
                  <c:v>65.290000000000006</c:v>
                </c:pt>
                <c:pt idx="1320">
                  <c:v>65.02</c:v>
                </c:pt>
                <c:pt idx="1321">
                  <c:v>62.6</c:v>
                </c:pt>
                <c:pt idx="1322">
                  <c:v>61.64</c:v>
                </c:pt>
                <c:pt idx="1323">
                  <c:v>60.4</c:v>
                </c:pt>
                <c:pt idx="1324">
                  <c:v>106.8</c:v>
                </c:pt>
                <c:pt idx="1325">
                  <c:v>68.34</c:v>
                </c:pt>
                <c:pt idx="1326">
                  <c:v>110.73</c:v>
                </c:pt>
                <c:pt idx="1327">
                  <c:v>108.27</c:v>
                </c:pt>
                <c:pt idx="1328">
                  <c:v>97.25</c:v>
                </c:pt>
                <c:pt idx="1329">
                  <c:v>93.56</c:v>
                </c:pt>
                <c:pt idx="1330">
                  <c:v>81.31</c:v>
                </c:pt>
                <c:pt idx="1331">
                  <c:v>77.349999999999994</c:v>
                </c:pt>
                <c:pt idx="1332">
                  <c:v>75.86999999999999</c:v>
                </c:pt>
                <c:pt idx="1333">
                  <c:v>73.88</c:v>
                </c:pt>
                <c:pt idx="1334">
                  <c:v>70.98</c:v>
                </c:pt>
                <c:pt idx="1335">
                  <c:v>78.959999999999994</c:v>
                </c:pt>
                <c:pt idx="1336">
                  <c:v>113.99000000000002</c:v>
                </c:pt>
                <c:pt idx="1337">
                  <c:v>109.61</c:v>
                </c:pt>
                <c:pt idx="1338">
                  <c:v>104.38</c:v>
                </c:pt>
                <c:pt idx="1339">
                  <c:v>101.9</c:v>
                </c:pt>
                <c:pt idx="1340">
                  <c:v>92.66</c:v>
                </c:pt>
                <c:pt idx="1341">
                  <c:v>92.710000000000022</c:v>
                </c:pt>
                <c:pt idx="1342">
                  <c:v>83.410000000000025</c:v>
                </c:pt>
                <c:pt idx="1343">
                  <c:v>82.89</c:v>
                </c:pt>
                <c:pt idx="1344">
                  <c:v>79.599999999999994</c:v>
                </c:pt>
                <c:pt idx="1345">
                  <c:v>73.179999999999978</c:v>
                </c:pt>
                <c:pt idx="1346">
                  <c:v>72.459999999999994</c:v>
                </c:pt>
                <c:pt idx="1347">
                  <c:v>71.73</c:v>
                </c:pt>
                <c:pt idx="1348">
                  <c:v>69.52</c:v>
                </c:pt>
                <c:pt idx="1349">
                  <c:v>127.96000000000002</c:v>
                </c:pt>
                <c:pt idx="1350">
                  <c:v>126.06</c:v>
                </c:pt>
                <c:pt idx="1351">
                  <c:v>126.06</c:v>
                </c:pt>
                <c:pt idx="1352">
                  <c:v>126.06</c:v>
                </c:pt>
                <c:pt idx="1353">
                  <c:v>125.28</c:v>
                </c:pt>
                <c:pt idx="1354">
                  <c:v>123.73</c:v>
                </c:pt>
                <c:pt idx="1355">
                  <c:v>123.6</c:v>
                </c:pt>
                <c:pt idx="1356">
                  <c:v>123.47</c:v>
                </c:pt>
                <c:pt idx="1357">
                  <c:v>123.34</c:v>
                </c:pt>
                <c:pt idx="1358">
                  <c:v>123.34</c:v>
                </c:pt>
                <c:pt idx="1359">
                  <c:v>123.21000000000002</c:v>
                </c:pt>
                <c:pt idx="1360">
                  <c:v>121.6</c:v>
                </c:pt>
                <c:pt idx="1361">
                  <c:v>121.6</c:v>
                </c:pt>
                <c:pt idx="1362">
                  <c:v>121.6</c:v>
                </c:pt>
                <c:pt idx="1363">
                  <c:v>121.6</c:v>
                </c:pt>
                <c:pt idx="1364">
                  <c:v>120.72</c:v>
                </c:pt>
                <c:pt idx="1365">
                  <c:v>120</c:v>
                </c:pt>
                <c:pt idx="1366">
                  <c:v>119.24000000000002</c:v>
                </c:pt>
                <c:pt idx="1367">
                  <c:v>119.24000000000002</c:v>
                </c:pt>
                <c:pt idx="1368">
                  <c:v>119.24000000000002</c:v>
                </c:pt>
                <c:pt idx="1369">
                  <c:v>119.11999999999999</c:v>
                </c:pt>
                <c:pt idx="1370">
                  <c:v>118.99000000000002</c:v>
                </c:pt>
                <c:pt idx="1371">
                  <c:v>118.99000000000002</c:v>
                </c:pt>
                <c:pt idx="1372">
                  <c:v>118.99000000000002</c:v>
                </c:pt>
                <c:pt idx="1373">
                  <c:v>118.99000000000002</c:v>
                </c:pt>
                <c:pt idx="1374">
                  <c:v>118.99000000000002</c:v>
                </c:pt>
                <c:pt idx="1375">
                  <c:v>118.99000000000002</c:v>
                </c:pt>
                <c:pt idx="1376">
                  <c:v>118.86999999999999</c:v>
                </c:pt>
                <c:pt idx="1377">
                  <c:v>118.86999999999999</c:v>
                </c:pt>
                <c:pt idx="1378">
                  <c:v>116.89</c:v>
                </c:pt>
                <c:pt idx="1379">
                  <c:v>116.64999999999999</c:v>
                </c:pt>
                <c:pt idx="1380">
                  <c:v>116.22</c:v>
                </c:pt>
                <c:pt idx="1381">
                  <c:v>115.86</c:v>
                </c:pt>
                <c:pt idx="1382">
                  <c:v>115.73</c:v>
                </c:pt>
                <c:pt idx="1383">
                  <c:v>115.36999999999999</c:v>
                </c:pt>
                <c:pt idx="1384">
                  <c:v>115.01</c:v>
                </c:pt>
                <c:pt idx="1385">
                  <c:v>114.89</c:v>
                </c:pt>
                <c:pt idx="1386">
                  <c:v>114.76</c:v>
                </c:pt>
                <c:pt idx="1387">
                  <c:v>114.64999999999999</c:v>
                </c:pt>
                <c:pt idx="1388">
                  <c:v>114.53</c:v>
                </c:pt>
                <c:pt idx="1389">
                  <c:v>114.53</c:v>
                </c:pt>
                <c:pt idx="1390">
                  <c:v>114.16999999999999</c:v>
                </c:pt>
                <c:pt idx="1391">
                  <c:v>113.93</c:v>
                </c:pt>
                <c:pt idx="1392">
                  <c:v>113.81</c:v>
                </c:pt>
                <c:pt idx="1393">
                  <c:v>110.07</c:v>
                </c:pt>
                <c:pt idx="1394">
                  <c:v>109.72</c:v>
                </c:pt>
                <c:pt idx="1395">
                  <c:v>109.72</c:v>
                </c:pt>
                <c:pt idx="1396">
                  <c:v>109.38</c:v>
                </c:pt>
                <c:pt idx="1397">
                  <c:v>108.93</c:v>
                </c:pt>
                <c:pt idx="1398">
                  <c:v>108.45</c:v>
                </c:pt>
                <c:pt idx="1399">
                  <c:v>107.77</c:v>
                </c:pt>
                <c:pt idx="1400">
                  <c:v>107.43</c:v>
                </c:pt>
                <c:pt idx="1401">
                  <c:v>107.32</c:v>
                </c:pt>
                <c:pt idx="1402">
                  <c:v>107.1</c:v>
                </c:pt>
                <c:pt idx="1403">
                  <c:v>104.53</c:v>
                </c:pt>
                <c:pt idx="1404">
                  <c:v>103.52</c:v>
                </c:pt>
                <c:pt idx="1405">
                  <c:v>103.41000000000003</c:v>
                </c:pt>
                <c:pt idx="1406">
                  <c:v>103.08</c:v>
                </c:pt>
                <c:pt idx="1407">
                  <c:v>102.64999999999999</c:v>
                </c:pt>
                <c:pt idx="1408">
                  <c:v>101.91000000000003</c:v>
                </c:pt>
                <c:pt idx="1409">
                  <c:v>101.7</c:v>
                </c:pt>
                <c:pt idx="1410">
                  <c:v>100.43</c:v>
                </c:pt>
                <c:pt idx="1411">
                  <c:v>99.39</c:v>
                </c:pt>
                <c:pt idx="1412">
                  <c:v>99.39</c:v>
                </c:pt>
                <c:pt idx="1413">
                  <c:v>98.940000000000026</c:v>
                </c:pt>
                <c:pt idx="1414">
                  <c:v>97.51</c:v>
                </c:pt>
                <c:pt idx="1415">
                  <c:v>96.240000000000023</c:v>
                </c:pt>
                <c:pt idx="1416">
                  <c:v>94.38</c:v>
                </c:pt>
                <c:pt idx="1417">
                  <c:v>92.13</c:v>
                </c:pt>
                <c:pt idx="1418">
                  <c:v>91.649999999999991</c:v>
                </c:pt>
                <c:pt idx="1419">
                  <c:v>91.460000000000022</c:v>
                </c:pt>
                <c:pt idx="1420">
                  <c:v>91.23</c:v>
                </c:pt>
                <c:pt idx="1421">
                  <c:v>89.28</c:v>
                </c:pt>
                <c:pt idx="1422">
                  <c:v>89.1</c:v>
                </c:pt>
                <c:pt idx="1423">
                  <c:v>88.64</c:v>
                </c:pt>
                <c:pt idx="1424">
                  <c:v>87.25</c:v>
                </c:pt>
                <c:pt idx="1425">
                  <c:v>84.79</c:v>
                </c:pt>
                <c:pt idx="1426">
                  <c:v>84.35</c:v>
                </c:pt>
                <c:pt idx="1427">
                  <c:v>80.649999999999991</c:v>
                </c:pt>
                <c:pt idx="1428">
                  <c:v>80.48</c:v>
                </c:pt>
                <c:pt idx="1429">
                  <c:v>79.010000000000005</c:v>
                </c:pt>
                <c:pt idx="1430">
                  <c:v>78.940000000000026</c:v>
                </c:pt>
                <c:pt idx="1431">
                  <c:v>78.040000000000006</c:v>
                </c:pt>
                <c:pt idx="1432">
                  <c:v>77.959999999999994</c:v>
                </c:pt>
                <c:pt idx="1433">
                  <c:v>75.410000000000025</c:v>
                </c:pt>
                <c:pt idx="1434">
                  <c:v>75.319999999999993</c:v>
                </c:pt>
                <c:pt idx="1435">
                  <c:v>75.260000000000005</c:v>
                </c:pt>
                <c:pt idx="1436">
                  <c:v>75.02</c:v>
                </c:pt>
                <c:pt idx="1437">
                  <c:v>72.09</c:v>
                </c:pt>
                <c:pt idx="1438">
                  <c:v>71.940000000000026</c:v>
                </c:pt>
                <c:pt idx="1439">
                  <c:v>71.06</c:v>
                </c:pt>
                <c:pt idx="1440">
                  <c:v>70.77</c:v>
                </c:pt>
                <c:pt idx="1441">
                  <c:v>69.3</c:v>
                </c:pt>
                <c:pt idx="1442">
                  <c:v>68.45</c:v>
                </c:pt>
                <c:pt idx="1443">
                  <c:v>68.239999999999995</c:v>
                </c:pt>
                <c:pt idx="1444">
                  <c:v>68.05</c:v>
                </c:pt>
                <c:pt idx="1445">
                  <c:v>65.179999999999978</c:v>
                </c:pt>
                <c:pt idx="1446">
                  <c:v>62.99</c:v>
                </c:pt>
                <c:pt idx="1447">
                  <c:v>62.18</c:v>
                </c:pt>
                <c:pt idx="1448">
                  <c:v>107.4</c:v>
                </c:pt>
                <c:pt idx="1449">
                  <c:v>112.27</c:v>
                </c:pt>
                <c:pt idx="1450">
                  <c:v>103.54</c:v>
                </c:pt>
                <c:pt idx="1451">
                  <c:v>102.94000000000003</c:v>
                </c:pt>
                <c:pt idx="1452">
                  <c:v>97.5</c:v>
                </c:pt>
                <c:pt idx="1453">
                  <c:v>95.8</c:v>
                </c:pt>
                <c:pt idx="1454">
                  <c:v>92.05</c:v>
                </c:pt>
                <c:pt idx="1455">
                  <c:v>75.58</c:v>
                </c:pt>
                <c:pt idx="1456">
                  <c:v>75.5</c:v>
                </c:pt>
                <c:pt idx="1457">
                  <c:v>70.179999999999978</c:v>
                </c:pt>
                <c:pt idx="1458">
                  <c:v>104.75</c:v>
                </c:pt>
                <c:pt idx="1459">
                  <c:v>106.81</c:v>
                </c:pt>
                <c:pt idx="1460">
                  <c:v>106.25</c:v>
                </c:pt>
                <c:pt idx="1461">
                  <c:v>105.36999999999999</c:v>
                </c:pt>
                <c:pt idx="1462">
                  <c:v>103.44000000000003</c:v>
                </c:pt>
                <c:pt idx="1463">
                  <c:v>86.07</c:v>
                </c:pt>
                <c:pt idx="1464">
                  <c:v>82.9</c:v>
                </c:pt>
                <c:pt idx="1465">
                  <c:v>75.48</c:v>
                </c:pt>
                <c:pt idx="1466">
                  <c:v>125.85</c:v>
                </c:pt>
                <c:pt idx="1467">
                  <c:v>125.85</c:v>
                </c:pt>
                <c:pt idx="1468">
                  <c:v>125.72</c:v>
                </c:pt>
                <c:pt idx="1469">
                  <c:v>125.72</c:v>
                </c:pt>
                <c:pt idx="1470">
                  <c:v>123.08</c:v>
                </c:pt>
                <c:pt idx="1471">
                  <c:v>122.44000000000003</c:v>
                </c:pt>
                <c:pt idx="1472">
                  <c:v>122.05</c:v>
                </c:pt>
                <c:pt idx="1473">
                  <c:v>122.05</c:v>
                </c:pt>
                <c:pt idx="1474">
                  <c:v>121.92</c:v>
                </c:pt>
                <c:pt idx="1475">
                  <c:v>121.8</c:v>
                </c:pt>
                <c:pt idx="1476">
                  <c:v>121.66999999999999</c:v>
                </c:pt>
                <c:pt idx="1477">
                  <c:v>121.54</c:v>
                </c:pt>
                <c:pt idx="1478">
                  <c:v>120.66</c:v>
                </c:pt>
                <c:pt idx="1479">
                  <c:v>120.17999999999998</c:v>
                </c:pt>
                <c:pt idx="1480">
                  <c:v>120.17999999999998</c:v>
                </c:pt>
                <c:pt idx="1481">
                  <c:v>119.66999999999999</c:v>
                </c:pt>
                <c:pt idx="1482">
                  <c:v>119.54</c:v>
                </c:pt>
                <c:pt idx="1483">
                  <c:v>119.54</c:v>
                </c:pt>
                <c:pt idx="1484">
                  <c:v>119.16999999999999</c:v>
                </c:pt>
                <c:pt idx="1485">
                  <c:v>119.04</c:v>
                </c:pt>
                <c:pt idx="1486">
                  <c:v>118.92</c:v>
                </c:pt>
                <c:pt idx="1487">
                  <c:v>118.92</c:v>
                </c:pt>
                <c:pt idx="1488">
                  <c:v>118.92</c:v>
                </c:pt>
                <c:pt idx="1489">
                  <c:v>118.92</c:v>
                </c:pt>
                <c:pt idx="1490">
                  <c:v>118.8</c:v>
                </c:pt>
                <c:pt idx="1491">
                  <c:v>118.66999999999999</c:v>
                </c:pt>
                <c:pt idx="1492">
                  <c:v>118.66999999999999</c:v>
                </c:pt>
                <c:pt idx="1493">
                  <c:v>118.43</c:v>
                </c:pt>
                <c:pt idx="1494">
                  <c:v>117.11999999999999</c:v>
                </c:pt>
                <c:pt idx="1495">
                  <c:v>116.51</c:v>
                </c:pt>
                <c:pt idx="1496">
                  <c:v>116.27</c:v>
                </c:pt>
                <c:pt idx="1497">
                  <c:v>115.46000000000002</c:v>
                </c:pt>
                <c:pt idx="1498">
                  <c:v>114.97</c:v>
                </c:pt>
                <c:pt idx="1499">
                  <c:v>114.97</c:v>
                </c:pt>
                <c:pt idx="1500">
                  <c:v>114.97</c:v>
                </c:pt>
                <c:pt idx="1501">
                  <c:v>114.85</c:v>
                </c:pt>
                <c:pt idx="1502">
                  <c:v>114.85</c:v>
                </c:pt>
                <c:pt idx="1503">
                  <c:v>114.61</c:v>
                </c:pt>
                <c:pt idx="1504">
                  <c:v>114.61</c:v>
                </c:pt>
                <c:pt idx="1505">
                  <c:v>114.61</c:v>
                </c:pt>
                <c:pt idx="1506">
                  <c:v>114.61</c:v>
                </c:pt>
                <c:pt idx="1507">
                  <c:v>114.49000000000002</c:v>
                </c:pt>
                <c:pt idx="1508">
                  <c:v>112.83</c:v>
                </c:pt>
                <c:pt idx="1509">
                  <c:v>112.83</c:v>
                </c:pt>
                <c:pt idx="1510">
                  <c:v>112.47</c:v>
                </c:pt>
                <c:pt idx="1511">
                  <c:v>112.36</c:v>
                </c:pt>
                <c:pt idx="1512">
                  <c:v>112.36</c:v>
                </c:pt>
                <c:pt idx="1513">
                  <c:v>112.36</c:v>
                </c:pt>
                <c:pt idx="1514">
                  <c:v>112.36</c:v>
                </c:pt>
                <c:pt idx="1515">
                  <c:v>110.89</c:v>
                </c:pt>
                <c:pt idx="1516">
                  <c:v>110.31</c:v>
                </c:pt>
                <c:pt idx="1517">
                  <c:v>110.2</c:v>
                </c:pt>
                <c:pt idx="1518">
                  <c:v>109.97</c:v>
                </c:pt>
                <c:pt idx="1519">
                  <c:v>109.97</c:v>
                </c:pt>
                <c:pt idx="1520">
                  <c:v>109.85</c:v>
                </c:pt>
                <c:pt idx="1521">
                  <c:v>109.85</c:v>
                </c:pt>
                <c:pt idx="1522">
                  <c:v>109.63</c:v>
                </c:pt>
                <c:pt idx="1523">
                  <c:v>109.63</c:v>
                </c:pt>
                <c:pt idx="1524">
                  <c:v>109.63</c:v>
                </c:pt>
                <c:pt idx="1525">
                  <c:v>109.51</c:v>
                </c:pt>
                <c:pt idx="1526">
                  <c:v>109.4</c:v>
                </c:pt>
                <c:pt idx="1527">
                  <c:v>106.69</c:v>
                </c:pt>
                <c:pt idx="1528">
                  <c:v>106.69</c:v>
                </c:pt>
                <c:pt idx="1529">
                  <c:v>106.13</c:v>
                </c:pt>
                <c:pt idx="1530">
                  <c:v>105.8</c:v>
                </c:pt>
                <c:pt idx="1531">
                  <c:v>105.69</c:v>
                </c:pt>
                <c:pt idx="1532">
                  <c:v>105.69</c:v>
                </c:pt>
                <c:pt idx="1533">
                  <c:v>105.47</c:v>
                </c:pt>
                <c:pt idx="1534">
                  <c:v>105.36</c:v>
                </c:pt>
                <c:pt idx="1535">
                  <c:v>104.03</c:v>
                </c:pt>
                <c:pt idx="1536">
                  <c:v>103.6</c:v>
                </c:pt>
                <c:pt idx="1537">
                  <c:v>103.49000000000002</c:v>
                </c:pt>
                <c:pt idx="1538">
                  <c:v>103.38</c:v>
                </c:pt>
                <c:pt idx="1539">
                  <c:v>101.21000000000002</c:v>
                </c:pt>
                <c:pt idx="1540">
                  <c:v>101</c:v>
                </c:pt>
                <c:pt idx="1541">
                  <c:v>101</c:v>
                </c:pt>
                <c:pt idx="1542">
                  <c:v>101</c:v>
                </c:pt>
                <c:pt idx="1543">
                  <c:v>99.2</c:v>
                </c:pt>
                <c:pt idx="1544">
                  <c:v>99.2</c:v>
                </c:pt>
                <c:pt idx="1545">
                  <c:v>98.79</c:v>
                </c:pt>
                <c:pt idx="1546">
                  <c:v>98.48</c:v>
                </c:pt>
                <c:pt idx="1547">
                  <c:v>98.07</c:v>
                </c:pt>
                <c:pt idx="1548">
                  <c:v>98.07</c:v>
                </c:pt>
                <c:pt idx="1549">
                  <c:v>97.97</c:v>
                </c:pt>
                <c:pt idx="1550">
                  <c:v>97.56</c:v>
                </c:pt>
                <c:pt idx="1551">
                  <c:v>96.64</c:v>
                </c:pt>
                <c:pt idx="1552">
                  <c:v>94.33</c:v>
                </c:pt>
                <c:pt idx="1553">
                  <c:v>92.16</c:v>
                </c:pt>
                <c:pt idx="1554">
                  <c:v>92.16</c:v>
                </c:pt>
                <c:pt idx="1555">
                  <c:v>91.210000000000022</c:v>
                </c:pt>
                <c:pt idx="1556">
                  <c:v>89.03</c:v>
                </c:pt>
                <c:pt idx="1557">
                  <c:v>88.85</c:v>
                </c:pt>
                <c:pt idx="1558">
                  <c:v>88.76</c:v>
                </c:pt>
                <c:pt idx="1559">
                  <c:v>88.3</c:v>
                </c:pt>
                <c:pt idx="1560">
                  <c:v>88.210000000000022</c:v>
                </c:pt>
                <c:pt idx="1561">
                  <c:v>85.75</c:v>
                </c:pt>
                <c:pt idx="1562">
                  <c:v>85.48</c:v>
                </c:pt>
                <c:pt idx="1563">
                  <c:v>85.04</c:v>
                </c:pt>
                <c:pt idx="1564">
                  <c:v>83.53</c:v>
                </c:pt>
                <c:pt idx="1565">
                  <c:v>83.36</c:v>
                </c:pt>
                <c:pt idx="1566">
                  <c:v>83.19</c:v>
                </c:pt>
                <c:pt idx="1567">
                  <c:v>83.02</c:v>
                </c:pt>
                <c:pt idx="1568">
                  <c:v>81.2</c:v>
                </c:pt>
                <c:pt idx="1569">
                  <c:v>80.36</c:v>
                </c:pt>
                <c:pt idx="1570">
                  <c:v>80.2</c:v>
                </c:pt>
                <c:pt idx="1571">
                  <c:v>78.47</c:v>
                </c:pt>
                <c:pt idx="1572">
                  <c:v>77.38</c:v>
                </c:pt>
                <c:pt idx="1573">
                  <c:v>76.989999999999995</c:v>
                </c:pt>
                <c:pt idx="1574">
                  <c:v>76.52</c:v>
                </c:pt>
                <c:pt idx="1575">
                  <c:v>76.13</c:v>
                </c:pt>
                <c:pt idx="1576">
                  <c:v>75.510000000000005</c:v>
                </c:pt>
                <c:pt idx="1577">
                  <c:v>75.510000000000005</c:v>
                </c:pt>
                <c:pt idx="1578">
                  <c:v>75.430000000000007</c:v>
                </c:pt>
                <c:pt idx="1579">
                  <c:v>75.19</c:v>
                </c:pt>
                <c:pt idx="1580">
                  <c:v>75.11</c:v>
                </c:pt>
                <c:pt idx="1581">
                  <c:v>74.88</c:v>
                </c:pt>
                <c:pt idx="1582">
                  <c:v>69.61</c:v>
                </c:pt>
                <c:pt idx="1583">
                  <c:v>69.39</c:v>
                </c:pt>
                <c:pt idx="1584">
                  <c:v>68.679999999999978</c:v>
                </c:pt>
                <c:pt idx="1585">
                  <c:v>68.61</c:v>
                </c:pt>
                <c:pt idx="1586">
                  <c:v>68.61</c:v>
                </c:pt>
                <c:pt idx="1587">
                  <c:v>68.540000000000006</c:v>
                </c:pt>
                <c:pt idx="1588">
                  <c:v>66.36999999999999</c:v>
                </c:pt>
                <c:pt idx="1589">
                  <c:v>65.16</c:v>
                </c:pt>
                <c:pt idx="1590">
                  <c:v>64.900000000000006</c:v>
                </c:pt>
                <c:pt idx="1591">
                  <c:v>108.99000000000002</c:v>
                </c:pt>
                <c:pt idx="1592">
                  <c:v>107.58</c:v>
                </c:pt>
                <c:pt idx="1593">
                  <c:v>97.910000000000025</c:v>
                </c:pt>
                <c:pt idx="1594">
                  <c:v>92.57</c:v>
                </c:pt>
                <c:pt idx="1595">
                  <c:v>90.31</c:v>
                </c:pt>
                <c:pt idx="1596">
                  <c:v>84.39</c:v>
                </c:pt>
                <c:pt idx="1597">
                  <c:v>74.39</c:v>
                </c:pt>
                <c:pt idx="1598">
                  <c:v>67.45</c:v>
                </c:pt>
                <c:pt idx="1599">
                  <c:v>64</c:v>
                </c:pt>
                <c:pt idx="1600">
                  <c:v>104.17999999999998</c:v>
                </c:pt>
                <c:pt idx="1601">
                  <c:v>103.74000000000002</c:v>
                </c:pt>
                <c:pt idx="1602">
                  <c:v>83.57</c:v>
                </c:pt>
                <c:pt idx="1603">
                  <c:v>83.06</c:v>
                </c:pt>
                <c:pt idx="1604">
                  <c:v>82.69</c:v>
                </c:pt>
                <c:pt idx="1605">
                  <c:v>70.97</c:v>
                </c:pt>
                <c:pt idx="1606">
                  <c:v>66.739999999999995</c:v>
                </c:pt>
                <c:pt idx="1607">
                  <c:v>106.26</c:v>
                </c:pt>
                <c:pt idx="1608">
                  <c:v>104.98</c:v>
                </c:pt>
                <c:pt idx="1609">
                  <c:v>103.04</c:v>
                </c:pt>
                <c:pt idx="1610">
                  <c:v>97.4</c:v>
                </c:pt>
                <c:pt idx="1611">
                  <c:v>92.16</c:v>
                </c:pt>
                <c:pt idx="1612">
                  <c:v>83.01</c:v>
                </c:pt>
                <c:pt idx="1613">
                  <c:v>82.210000000000022</c:v>
                </c:pt>
                <c:pt idx="1614">
                  <c:v>81.2</c:v>
                </c:pt>
                <c:pt idx="1615">
                  <c:v>73.61999999999999</c:v>
                </c:pt>
                <c:pt idx="1616">
                  <c:v>72.940000000000026</c:v>
                </c:pt>
                <c:pt idx="1617">
                  <c:v>108.42</c:v>
                </c:pt>
                <c:pt idx="1618">
                  <c:v>102.56</c:v>
                </c:pt>
                <c:pt idx="1619">
                  <c:v>122.41000000000003</c:v>
                </c:pt>
                <c:pt idx="1620">
                  <c:v>122.41000000000003</c:v>
                </c:pt>
                <c:pt idx="1621">
                  <c:v>122.41000000000003</c:v>
                </c:pt>
                <c:pt idx="1622">
                  <c:v>122.41000000000003</c:v>
                </c:pt>
                <c:pt idx="1623">
                  <c:v>121.77</c:v>
                </c:pt>
                <c:pt idx="1624">
                  <c:v>119.34</c:v>
                </c:pt>
                <c:pt idx="1625">
                  <c:v>118.47</c:v>
                </c:pt>
                <c:pt idx="1626">
                  <c:v>118.34</c:v>
                </c:pt>
                <c:pt idx="1627">
                  <c:v>118.1</c:v>
                </c:pt>
                <c:pt idx="1628">
                  <c:v>118.1</c:v>
                </c:pt>
                <c:pt idx="1629">
                  <c:v>118.1</c:v>
                </c:pt>
                <c:pt idx="1630">
                  <c:v>118.1</c:v>
                </c:pt>
                <c:pt idx="1631">
                  <c:v>117.97</c:v>
                </c:pt>
                <c:pt idx="1632">
                  <c:v>117.85</c:v>
                </c:pt>
                <c:pt idx="1633">
                  <c:v>117.73</c:v>
                </c:pt>
                <c:pt idx="1634">
                  <c:v>117.73</c:v>
                </c:pt>
                <c:pt idx="1635">
                  <c:v>117.73</c:v>
                </c:pt>
                <c:pt idx="1636">
                  <c:v>117.61</c:v>
                </c:pt>
                <c:pt idx="1637">
                  <c:v>117</c:v>
                </c:pt>
                <c:pt idx="1638">
                  <c:v>116.88</c:v>
                </c:pt>
                <c:pt idx="1639">
                  <c:v>115.66999999999999</c:v>
                </c:pt>
                <c:pt idx="1640">
                  <c:v>115.66999999999999</c:v>
                </c:pt>
                <c:pt idx="1641">
                  <c:v>115.66999999999999</c:v>
                </c:pt>
                <c:pt idx="1642">
                  <c:v>115.07</c:v>
                </c:pt>
                <c:pt idx="1643">
                  <c:v>114.95</c:v>
                </c:pt>
                <c:pt idx="1644">
                  <c:v>114.95</c:v>
                </c:pt>
                <c:pt idx="1645">
                  <c:v>114.47</c:v>
                </c:pt>
                <c:pt idx="1646">
                  <c:v>113.56</c:v>
                </c:pt>
                <c:pt idx="1647">
                  <c:v>113.09</c:v>
                </c:pt>
                <c:pt idx="1648">
                  <c:v>112.86</c:v>
                </c:pt>
                <c:pt idx="1649">
                  <c:v>112.31</c:v>
                </c:pt>
                <c:pt idx="1650">
                  <c:v>111.6</c:v>
                </c:pt>
                <c:pt idx="1651">
                  <c:v>111.6</c:v>
                </c:pt>
                <c:pt idx="1652">
                  <c:v>111.25</c:v>
                </c:pt>
                <c:pt idx="1653">
                  <c:v>109.4</c:v>
                </c:pt>
                <c:pt idx="1654">
                  <c:v>109.29</c:v>
                </c:pt>
                <c:pt idx="1655">
                  <c:v>108.95</c:v>
                </c:pt>
                <c:pt idx="1656">
                  <c:v>108.95</c:v>
                </c:pt>
                <c:pt idx="1657">
                  <c:v>108.95</c:v>
                </c:pt>
                <c:pt idx="1658">
                  <c:v>108.84</c:v>
                </c:pt>
                <c:pt idx="1659">
                  <c:v>108.32</c:v>
                </c:pt>
                <c:pt idx="1660">
                  <c:v>107.98</c:v>
                </c:pt>
                <c:pt idx="1661">
                  <c:v>107.86999999999999</c:v>
                </c:pt>
                <c:pt idx="1662">
                  <c:v>107.76</c:v>
                </c:pt>
                <c:pt idx="1663">
                  <c:v>107.53</c:v>
                </c:pt>
                <c:pt idx="1664">
                  <c:v>107.53</c:v>
                </c:pt>
                <c:pt idx="1665">
                  <c:v>107.42</c:v>
                </c:pt>
                <c:pt idx="1666">
                  <c:v>107.08</c:v>
                </c:pt>
                <c:pt idx="1667">
                  <c:v>107.08</c:v>
                </c:pt>
                <c:pt idx="1668">
                  <c:v>106.86</c:v>
                </c:pt>
                <c:pt idx="1669">
                  <c:v>106.75</c:v>
                </c:pt>
                <c:pt idx="1670">
                  <c:v>106.53</c:v>
                </c:pt>
                <c:pt idx="1671">
                  <c:v>105.25</c:v>
                </c:pt>
                <c:pt idx="1672">
                  <c:v>105.14999999999999</c:v>
                </c:pt>
                <c:pt idx="1673">
                  <c:v>104.82</c:v>
                </c:pt>
                <c:pt idx="1674">
                  <c:v>104.82</c:v>
                </c:pt>
                <c:pt idx="1675">
                  <c:v>104.33</c:v>
                </c:pt>
                <c:pt idx="1676">
                  <c:v>104.11</c:v>
                </c:pt>
                <c:pt idx="1677">
                  <c:v>103.67999999999998</c:v>
                </c:pt>
                <c:pt idx="1678">
                  <c:v>103.46000000000002</c:v>
                </c:pt>
                <c:pt idx="1679">
                  <c:v>103.35</c:v>
                </c:pt>
                <c:pt idx="1680">
                  <c:v>103.03</c:v>
                </c:pt>
                <c:pt idx="1681">
                  <c:v>102.81</c:v>
                </c:pt>
                <c:pt idx="1682">
                  <c:v>102.39</c:v>
                </c:pt>
                <c:pt idx="1683">
                  <c:v>102.39</c:v>
                </c:pt>
                <c:pt idx="1684">
                  <c:v>102.39</c:v>
                </c:pt>
                <c:pt idx="1685">
                  <c:v>102.28</c:v>
                </c:pt>
                <c:pt idx="1686">
                  <c:v>101.42</c:v>
                </c:pt>
                <c:pt idx="1687">
                  <c:v>101.1</c:v>
                </c:pt>
                <c:pt idx="1688">
                  <c:v>100.69</c:v>
                </c:pt>
                <c:pt idx="1689">
                  <c:v>100.36</c:v>
                </c:pt>
                <c:pt idx="1690">
                  <c:v>100.36</c:v>
                </c:pt>
                <c:pt idx="1691">
                  <c:v>100.14999999999999</c:v>
                </c:pt>
                <c:pt idx="1692">
                  <c:v>99.63</c:v>
                </c:pt>
                <c:pt idx="1693">
                  <c:v>99.63</c:v>
                </c:pt>
                <c:pt idx="1694">
                  <c:v>98.25</c:v>
                </c:pt>
                <c:pt idx="1695">
                  <c:v>97.95</c:v>
                </c:pt>
                <c:pt idx="1696">
                  <c:v>97.32</c:v>
                </c:pt>
                <c:pt idx="1697">
                  <c:v>96.4</c:v>
                </c:pt>
                <c:pt idx="1698">
                  <c:v>95.31</c:v>
                </c:pt>
                <c:pt idx="1699">
                  <c:v>95.210000000000022</c:v>
                </c:pt>
                <c:pt idx="1700">
                  <c:v>93.82</c:v>
                </c:pt>
                <c:pt idx="1701">
                  <c:v>93.72</c:v>
                </c:pt>
                <c:pt idx="1702">
                  <c:v>92.85</c:v>
                </c:pt>
                <c:pt idx="1703">
                  <c:v>91.48</c:v>
                </c:pt>
                <c:pt idx="1704">
                  <c:v>91.1</c:v>
                </c:pt>
                <c:pt idx="1705">
                  <c:v>91.05</c:v>
                </c:pt>
                <c:pt idx="1706">
                  <c:v>91.01</c:v>
                </c:pt>
                <c:pt idx="1707">
                  <c:v>91.01</c:v>
                </c:pt>
                <c:pt idx="1708">
                  <c:v>90.910000000000025</c:v>
                </c:pt>
                <c:pt idx="1709">
                  <c:v>90.910000000000025</c:v>
                </c:pt>
                <c:pt idx="1710">
                  <c:v>90.82</c:v>
                </c:pt>
                <c:pt idx="1711">
                  <c:v>89.66</c:v>
                </c:pt>
                <c:pt idx="1712">
                  <c:v>89.47</c:v>
                </c:pt>
                <c:pt idx="1713">
                  <c:v>86.89</c:v>
                </c:pt>
                <c:pt idx="1714">
                  <c:v>85.64</c:v>
                </c:pt>
                <c:pt idx="1715">
                  <c:v>85.55</c:v>
                </c:pt>
                <c:pt idx="1716">
                  <c:v>85.55</c:v>
                </c:pt>
                <c:pt idx="1717">
                  <c:v>84.27</c:v>
                </c:pt>
                <c:pt idx="1718">
                  <c:v>83.42</c:v>
                </c:pt>
                <c:pt idx="1719">
                  <c:v>83.25</c:v>
                </c:pt>
                <c:pt idx="1720">
                  <c:v>82.82</c:v>
                </c:pt>
                <c:pt idx="1721">
                  <c:v>81.099999999999994</c:v>
                </c:pt>
                <c:pt idx="1722">
                  <c:v>80.849999999999994</c:v>
                </c:pt>
                <c:pt idx="1723">
                  <c:v>78.510000000000005</c:v>
                </c:pt>
                <c:pt idx="1724">
                  <c:v>78.19</c:v>
                </c:pt>
                <c:pt idx="1725">
                  <c:v>77.78</c:v>
                </c:pt>
                <c:pt idx="1726">
                  <c:v>76</c:v>
                </c:pt>
                <c:pt idx="1727">
                  <c:v>75.13</c:v>
                </c:pt>
                <c:pt idx="1728">
                  <c:v>74.069999999999993</c:v>
                </c:pt>
                <c:pt idx="1729">
                  <c:v>73.239999999999995</c:v>
                </c:pt>
                <c:pt idx="1730">
                  <c:v>73.239999999999995</c:v>
                </c:pt>
                <c:pt idx="1731">
                  <c:v>71.63</c:v>
                </c:pt>
                <c:pt idx="1732">
                  <c:v>70.459999999999994</c:v>
                </c:pt>
                <c:pt idx="1733">
                  <c:v>69.900000000000006</c:v>
                </c:pt>
                <c:pt idx="1734">
                  <c:v>69.819999999999993</c:v>
                </c:pt>
                <c:pt idx="1735">
                  <c:v>69.179999999999978</c:v>
                </c:pt>
                <c:pt idx="1736">
                  <c:v>67.97</c:v>
                </c:pt>
                <c:pt idx="1737">
                  <c:v>67.83</c:v>
                </c:pt>
                <c:pt idx="1738">
                  <c:v>67.73</c:v>
                </c:pt>
                <c:pt idx="1739">
                  <c:v>67.099999999999994</c:v>
                </c:pt>
                <c:pt idx="1740">
                  <c:v>66.959999999999994</c:v>
                </c:pt>
                <c:pt idx="1741">
                  <c:v>66.959999999999994</c:v>
                </c:pt>
                <c:pt idx="1742">
                  <c:v>106.58</c:v>
                </c:pt>
                <c:pt idx="1743">
                  <c:v>104.17999999999998</c:v>
                </c:pt>
                <c:pt idx="1744">
                  <c:v>73.39</c:v>
                </c:pt>
                <c:pt idx="1745">
                  <c:v>102.93</c:v>
                </c:pt>
                <c:pt idx="1746">
                  <c:v>110.75</c:v>
                </c:pt>
                <c:pt idx="1747">
                  <c:v>109.29</c:v>
                </c:pt>
                <c:pt idx="1748">
                  <c:v>105.24000000000002</c:v>
                </c:pt>
                <c:pt idx="1749">
                  <c:v>97.36999999999999</c:v>
                </c:pt>
                <c:pt idx="1750">
                  <c:v>91.710000000000022</c:v>
                </c:pt>
                <c:pt idx="1751">
                  <c:v>86.55</c:v>
                </c:pt>
                <c:pt idx="1752">
                  <c:v>83.53</c:v>
                </c:pt>
                <c:pt idx="1753">
                  <c:v>81.86</c:v>
                </c:pt>
                <c:pt idx="1754">
                  <c:v>79.06</c:v>
                </c:pt>
                <c:pt idx="1755">
                  <c:v>76.5</c:v>
                </c:pt>
                <c:pt idx="1756">
                  <c:v>75.16</c:v>
                </c:pt>
                <c:pt idx="1757">
                  <c:v>73.36</c:v>
                </c:pt>
                <c:pt idx="1758">
                  <c:v>72.48</c:v>
                </c:pt>
                <c:pt idx="1759">
                  <c:v>99.07</c:v>
                </c:pt>
                <c:pt idx="1760">
                  <c:v>80.16</c:v>
                </c:pt>
                <c:pt idx="1761">
                  <c:v>121.39</c:v>
                </c:pt>
                <c:pt idx="1762">
                  <c:v>117.99000000000002</c:v>
                </c:pt>
                <c:pt idx="1763">
                  <c:v>117.99000000000002</c:v>
                </c:pt>
                <c:pt idx="1764">
                  <c:v>117.99000000000002</c:v>
                </c:pt>
                <c:pt idx="1765">
                  <c:v>117.86</c:v>
                </c:pt>
                <c:pt idx="1766">
                  <c:v>117.74000000000002</c:v>
                </c:pt>
                <c:pt idx="1767">
                  <c:v>117.74000000000002</c:v>
                </c:pt>
                <c:pt idx="1768">
                  <c:v>117.61999999999999</c:v>
                </c:pt>
                <c:pt idx="1769">
                  <c:v>117.61999999999999</c:v>
                </c:pt>
                <c:pt idx="1770">
                  <c:v>117.36999999999999</c:v>
                </c:pt>
                <c:pt idx="1771">
                  <c:v>117.13</c:v>
                </c:pt>
                <c:pt idx="1772">
                  <c:v>114.07</c:v>
                </c:pt>
                <c:pt idx="1773">
                  <c:v>114.07</c:v>
                </c:pt>
                <c:pt idx="1774">
                  <c:v>114.07</c:v>
                </c:pt>
                <c:pt idx="1775">
                  <c:v>113.95</c:v>
                </c:pt>
                <c:pt idx="1776">
                  <c:v>113.95</c:v>
                </c:pt>
                <c:pt idx="1777">
                  <c:v>113.6</c:v>
                </c:pt>
                <c:pt idx="1778">
                  <c:v>113.48</c:v>
                </c:pt>
                <c:pt idx="1779">
                  <c:v>113.48</c:v>
                </c:pt>
                <c:pt idx="1780">
                  <c:v>113.48</c:v>
                </c:pt>
                <c:pt idx="1781">
                  <c:v>113.36</c:v>
                </c:pt>
                <c:pt idx="1782">
                  <c:v>113.01</c:v>
                </c:pt>
                <c:pt idx="1783">
                  <c:v>110.85</c:v>
                </c:pt>
                <c:pt idx="1784">
                  <c:v>110.38</c:v>
                </c:pt>
                <c:pt idx="1785">
                  <c:v>110.14999999999999</c:v>
                </c:pt>
                <c:pt idx="1786">
                  <c:v>110.14999999999999</c:v>
                </c:pt>
                <c:pt idx="1787">
                  <c:v>110.14999999999999</c:v>
                </c:pt>
                <c:pt idx="1788">
                  <c:v>110.14999999999999</c:v>
                </c:pt>
                <c:pt idx="1789">
                  <c:v>110.14999999999999</c:v>
                </c:pt>
                <c:pt idx="1790">
                  <c:v>110.04</c:v>
                </c:pt>
                <c:pt idx="1791">
                  <c:v>110.04</c:v>
                </c:pt>
                <c:pt idx="1792">
                  <c:v>109.81</c:v>
                </c:pt>
                <c:pt idx="1793">
                  <c:v>109.69</c:v>
                </c:pt>
                <c:pt idx="1794">
                  <c:v>109.58</c:v>
                </c:pt>
                <c:pt idx="1795">
                  <c:v>109.35</c:v>
                </c:pt>
                <c:pt idx="1796">
                  <c:v>109.24000000000002</c:v>
                </c:pt>
                <c:pt idx="1797">
                  <c:v>109.11999999999999</c:v>
                </c:pt>
                <c:pt idx="1798">
                  <c:v>108.9</c:v>
                </c:pt>
                <c:pt idx="1799">
                  <c:v>108.66999999999999</c:v>
                </c:pt>
                <c:pt idx="1800">
                  <c:v>108.56</c:v>
                </c:pt>
                <c:pt idx="1801">
                  <c:v>107.24000000000002</c:v>
                </c:pt>
                <c:pt idx="1802">
                  <c:v>107.13</c:v>
                </c:pt>
                <c:pt idx="1803">
                  <c:v>107.13</c:v>
                </c:pt>
                <c:pt idx="1804">
                  <c:v>107.02</c:v>
                </c:pt>
                <c:pt idx="1805">
                  <c:v>104.92</c:v>
                </c:pt>
                <c:pt idx="1806">
                  <c:v>103.77</c:v>
                </c:pt>
                <c:pt idx="1807">
                  <c:v>103.55</c:v>
                </c:pt>
                <c:pt idx="1808">
                  <c:v>103.44000000000003</c:v>
                </c:pt>
                <c:pt idx="1809">
                  <c:v>103.22</c:v>
                </c:pt>
                <c:pt idx="1810">
                  <c:v>102.58</c:v>
                </c:pt>
                <c:pt idx="1811">
                  <c:v>102.48</c:v>
                </c:pt>
                <c:pt idx="1812">
                  <c:v>102.36999999999999</c:v>
                </c:pt>
                <c:pt idx="1813">
                  <c:v>102.36999999999999</c:v>
                </c:pt>
                <c:pt idx="1814">
                  <c:v>101.29</c:v>
                </c:pt>
                <c:pt idx="1815">
                  <c:v>101.04</c:v>
                </c:pt>
                <c:pt idx="1816">
                  <c:v>101.04</c:v>
                </c:pt>
                <c:pt idx="1817">
                  <c:v>99.53</c:v>
                </c:pt>
                <c:pt idx="1818">
                  <c:v>99.32</c:v>
                </c:pt>
                <c:pt idx="1819">
                  <c:v>99.01</c:v>
                </c:pt>
                <c:pt idx="1820">
                  <c:v>98.7</c:v>
                </c:pt>
                <c:pt idx="1821">
                  <c:v>98.6</c:v>
                </c:pt>
                <c:pt idx="1822">
                  <c:v>98.6</c:v>
                </c:pt>
                <c:pt idx="1823">
                  <c:v>97.79</c:v>
                </c:pt>
                <c:pt idx="1824">
                  <c:v>96.75</c:v>
                </c:pt>
                <c:pt idx="1825">
                  <c:v>96.649999999999991</c:v>
                </c:pt>
                <c:pt idx="1826">
                  <c:v>94.23</c:v>
                </c:pt>
                <c:pt idx="1827">
                  <c:v>93.61999999999999</c:v>
                </c:pt>
                <c:pt idx="1828">
                  <c:v>93.23</c:v>
                </c:pt>
                <c:pt idx="1829">
                  <c:v>92.940000000000026</c:v>
                </c:pt>
                <c:pt idx="1830">
                  <c:v>92.740000000000023</c:v>
                </c:pt>
                <c:pt idx="1831">
                  <c:v>91.410000000000025</c:v>
                </c:pt>
                <c:pt idx="1832">
                  <c:v>91.02</c:v>
                </c:pt>
                <c:pt idx="1833">
                  <c:v>90.169999999999987</c:v>
                </c:pt>
                <c:pt idx="1834">
                  <c:v>90.08</c:v>
                </c:pt>
                <c:pt idx="1835">
                  <c:v>89.7</c:v>
                </c:pt>
                <c:pt idx="1836">
                  <c:v>87.740000000000023</c:v>
                </c:pt>
                <c:pt idx="1837">
                  <c:v>85.81</c:v>
                </c:pt>
                <c:pt idx="1838">
                  <c:v>85.11</c:v>
                </c:pt>
                <c:pt idx="1839">
                  <c:v>83.36</c:v>
                </c:pt>
                <c:pt idx="1840">
                  <c:v>83.08</c:v>
                </c:pt>
                <c:pt idx="1841">
                  <c:v>82.990000000000023</c:v>
                </c:pt>
                <c:pt idx="1842">
                  <c:v>81.169999999999987</c:v>
                </c:pt>
                <c:pt idx="1843">
                  <c:v>80.849999999999994</c:v>
                </c:pt>
                <c:pt idx="1844">
                  <c:v>78.61</c:v>
                </c:pt>
                <c:pt idx="1845">
                  <c:v>78.540000000000006</c:v>
                </c:pt>
                <c:pt idx="1846">
                  <c:v>78.540000000000006</c:v>
                </c:pt>
                <c:pt idx="1847">
                  <c:v>78.36</c:v>
                </c:pt>
                <c:pt idx="1848">
                  <c:v>78.11999999999999</c:v>
                </c:pt>
                <c:pt idx="1849">
                  <c:v>78.03</c:v>
                </c:pt>
                <c:pt idx="1850">
                  <c:v>75.77</c:v>
                </c:pt>
                <c:pt idx="1851">
                  <c:v>75.61999999999999</c:v>
                </c:pt>
                <c:pt idx="1852">
                  <c:v>75.61999999999999</c:v>
                </c:pt>
                <c:pt idx="1853">
                  <c:v>74.61</c:v>
                </c:pt>
                <c:pt idx="1854">
                  <c:v>72.900000000000006</c:v>
                </c:pt>
                <c:pt idx="1855">
                  <c:v>70.910000000000025</c:v>
                </c:pt>
                <c:pt idx="1856">
                  <c:v>70.69</c:v>
                </c:pt>
                <c:pt idx="1857">
                  <c:v>70.319999999999993</c:v>
                </c:pt>
                <c:pt idx="1858">
                  <c:v>70.319999999999993</c:v>
                </c:pt>
                <c:pt idx="1859">
                  <c:v>70.25</c:v>
                </c:pt>
                <c:pt idx="1860">
                  <c:v>68.08</c:v>
                </c:pt>
                <c:pt idx="1861">
                  <c:v>67.679999999999978</c:v>
                </c:pt>
                <c:pt idx="1862">
                  <c:v>67.47</c:v>
                </c:pt>
                <c:pt idx="1863">
                  <c:v>67.47</c:v>
                </c:pt>
                <c:pt idx="1864">
                  <c:v>90.16</c:v>
                </c:pt>
                <c:pt idx="1865">
                  <c:v>89.03</c:v>
                </c:pt>
                <c:pt idx="1866">
                  <c:v>86.04</c:v>
                </c:pt>
                <c:pt idx="1867">
                  <c:v>73.430000000000007</c:v>
                </c:pt>
                <c:pt idx="1868">
                  <c:v>91.86999999999999</c:v>
                </c:pt>
                <c:pt idx="1869">
                  <c:v>87.2</c:v>
                </c:pt>
                <c:pt idx="1870">
                  <c:v>91.45</c:v>
                </c:pt>
                <c:pt idx="1871">
                  <c:v>82.52</c:v>
                </c:pt>
                <c:pt idx="1872">
                  <c:v>82.09</c:v>
                </c:pt>
                <c:pt idx="1873">
                  <c:v>78.819999999999993</c:v>
                </c:pt>
                <c:pt idx="1874">
                  <c:v>76.430000000000007</c:v>
                </c:pt>
                <c:pt idx="1875">
                  <c:v>73.649999999999991</c:v>
                </c:pt>
                <c:pt idx="1876">
                  <c:v>69.849999999999994</c:v>
                </c:pt>
                <c:pt idx="1877">
                  <c:v>102.52</c:v>
                </c:pt>
                <c:pt idx="1878">
                  <c:v>78.290000000000006</c:v>
                </c:pt>
                <c:pt idx="1879">
                  <c:v>123.27</c:v>
                </c:pt>
                <c:pt idx="1880">
                  <c:v>123.27</c:v>
                </c:pt>
                <c:pt idx="1881">
                  <c:v>123.27</c:v>
                </c:pt>
                <c:pt idx="1882">
                  <c:v>123.27</c:v>
                </c:pt>
                <c:pt idx="1883">
                  <c:v>118.16999999999999</c:v>
                </c:pt>
                <c:pt idx="1884">
                  <c:v>118.16999999999999</c:v>
                </c:pt>
                <c:pt idx="1885">
                  <c:v>117.67999999999998</c:v>
                </c:pt>
                <c:pt idx="1886">
                  <c:v>117.55</c:v>
                </c:pt>
                <c:pt idx="1887">
                  <c:v>117.43</c:v>
                </c:pt>
                <c:pt idx="1888">
                  <c:v>114.38</c:v>
                </c:pt>
                <c:pt idx="1889">
                  <c:v>114.38</c:v>
                </c:pt>
                <c:pt idx="1890">
                  <c:v>114.26</c:v>
                </c:pt>
                <c:pt idx="1891">
                  <c:v>114.26</c:v>
                </c:pt>
                <c:pt idx="1892">
                  <c:v>114.26</c:v>
                </c:pt>
                <c:pt idx="1893">
                  <c:v>114.14</c:v>
                </c:pt>
                <c:pt idx="1894">
                  <c:v>113.78</c:v>
                </c:pt>
                <c:pt idx="1895">
                  <c:v>113.78</c:v>
                </c:pt>
                <c:pt idx="1896">
                  <c:v>113.78</c:v>
                </c:pt>
                <c:pt idx="1897">
                  <c:v>113.66</c:v>
                </c:pt>
                <c:pt idx="1898">
                  <c:v>111.28</c:v>
                </c:pt>
                <c:pt idx="1899">
                  <c:v>110.93</c:v>
                </c:pt>
                <c:pt idx="1900">
                  <c:v>110.47</c:v>
                </c:pt>
                <c:pt idx="1901">
                  <c:v>110.47</c:v>
                </c:pt>
                <c:pt idx="1902">
                  <c:v>110.47</c:v>
                </c:pt>
                <c:pt idx="1903">
                  <c:v>110.35</c:v>
                </c:pt>
                <c:pt idx="1904">
                  <c:v>110.11999999999999</c:v>
                </c:pt>
                <c:pt idx="1905">
                  <c:v>110.11999999999999</c:v>
                </c:pt>
                <c:pt idx="1906">
                  <c:v>109.78</c:v>
                </c:pt>
                <c:pt idx="1907">
                  <c:v>109.78</c:v>
                </c:pt>
                <c:pt idx="1908">
                  <c:v>107.35</c:v>
                </c:pt>
                <c:pt idx="1909">
                  <c:v>107.01</c:v>
                </c:pt>
                <c:pt idx="1910">
                  <c:v>106.9</c:v>
                </c:pt>
                <c:pt idx="1911">
                  <c:v>106.79</c:v>
                </c:pt>
                <c:pt idx="1912">
                  <c:v>106.79</c:v>
                </c:pt>
                <c:pt idx="1913">
                  <c:v>106.67999999999998</c:v>
                </c:pt>
                <c:pt idx="1914">
                  <c:v>106.67999999999998</c:v>
                </c:pt>
                <c:pt idx="1915">
                  <c:v>106.56</c:v>
                </c:pt>
                <c:pt idx="1916">
                  <c:v>106.01</c:v>
                </c:pt>
                <c:pt idx="1917">
                  <c:v>105.57</c:v>
                </c:pt>
                <c:pt idx="1918">
                  <c:v>105.46000000000002</c:v>
                </c:pt>
                <c:pt idx="1919">
                  <c:v>105.36</c:v>
                </c:pt>
                <c:pt idx="1920">
                  <c:v>104.51</c:v>
                </c:pt>
                <c:pt idx="1921">
                  <c:v>104.29</c:v>
                </c:pt>
                <c:pt idx="1922">
                  <c:v>104.29</c:v>
                </c:pt>
                <c:pt idx="1923">
                  <c:v>103.43</c:v>
                </c:pt>
                <c:pt idx="1924">
                  <c:v>102.35</c:v>
                </c:pt>
                <c:pt idx="1925">
                  <c:v>102.14</c:v>
                </c:pt>
                <c:pt idx="1926">
                  <c:v>101.24000000000002</c:v>
                </c:pt>
                <c:pt idx="1927">
                  <c:v>100.81</c:v>
                </c:pt>
                <c:pt idx="1928">
                  <c:v>100.49000000000002</c:v>
                </c:pt>
                <c:pt idx="1929">
                  <c:v>100.17999999999998</c:v>
                </c:pt>
                <c:pt idx="1930">
                  <c:v>99.45</c:v>
                </c:pt>
                <c:pt idx="1931">
                  <c:v>99.45</c:v>
                </c:pt>
                <c:pt idx="1932">
                  <c:v>98.47</c:v>
                </c:pt>
                <c:pt idx="1933">
                  <c:v>98.27</c:v>
                </c:pt>
                <c:pt idx="1934">
                  <c:v>98.169999999999987</c:v>
                </c:pt>
                <c:pt idx="1935">
                  <c:v>96.39</c:v>
                </c:pt>
                <c:pt idx="1936">
                  <c:v>95.69</c:v>
                </c:pt>
                <c:pt idx="1937">
                  <c:v>94</c:v>
                </c:pt>
                <c:pt idx="1938">
                  <c:v>93.9</c:v>
                </c:pt>
                <c:pt idx="1939">
                  <c:v>93.410000000000025</c:v>
                </c:pt>
                <c:pt idx="1940">
                  <c:v>93.410000000000025</c:v>
                </c:pt>
                <c:pt idx="1941">
                  <c:v>92.93</c:v>
                </c:pt>
                <c:pt idx="1942">
                  <c:v>91.93</c:v>
                </c:pt>
                <c:pt idx="1943">
                  <c:v>91.740000000000023</c:v>
                </c:pt>
                <c:pt idx="1944">
                  <c:v>91.460000000000022</c:v>
                </c:pt>
                <c:pt idx="1945">
                  <c:v>91.36</c:v>
                </c:pt>
                <c:pt idx="1946">
                  <c:v>91.36</c:v>
                </c:pt>
                <c:pt idx="1947">
                  <c:v>91.27</c:v>
                </c:pt>
                <c:pt idx="1948">
                  <c:v>90.77</c:v>
                </c:pt>
                <c:pt idx="1949">
                  <c:v>88.81</c:v>
                </c:pt>
                <c:pt idx="1950">
                  <c:v>87.7</c:v>
                </c:pt>
                <c:pt idx="1951">
                  <c:v>86.440000000000026</c:v>
                </c:pt>
                <c:pt idx="1952">
                  <c:v>86.26</c:v>
                </c:pt>
                <c:pt idx="1953">
                  <c:v>86.13</c:v>
                </c:pt>
                <c:pt idx="1954">
                  <c:v>85.16</c:v>
                </c:pt>
                <c:pt idx="1955">
                  <c:v>84.98</c:v>
                </c:pt>
                <c:pt idx="1956">
                  <c:v>83.81</c:v>
                </c:pt>
                <c:pt idx="1957">
                  <c:v>83.210000000000022</c:v>
                </c:pt>
                <c:pt idx="1958">
                  <c:v>83.11999999999999</c:v>
                </c:pt>
                <c:pt idx="1959">
                  <c:v>83.11999999999999</c:v>
                </c:pt>
                <c:pt idx="1960">
                  <c:v>82.52</c:v>
                </c:pt>
                <c:pt idx="1961">
                  <c:v>82.440000000000026</c:v>
                </c:pt>
                <c:pt idx="1962">
                  <c:v>80.55</c:v>
                </c:pt>
                <c:pt idx="1963">
                  <c:v>79.81</c:v>
                </c:pt>
                <c:pt idx="1964">
                  <c:v>76.95</c:v>
                </c:pt>
                <c:pt idx="1965">
                  <c:v>74.540000000000006</c:v>
                </c:pt>
                <c:pt idx="1966">
                  <c:v>74.38</c:v>
                </c:pt>
                <c:pt idx="1967">
                  <c:v>74.08</c:v>
                </c:pt>
                <c:pt idx="1968">
                  <c:v>71.599999999999994</c:v>
                </c:pt>
                <c:pt idx="1969">
                  <c:v>71.45</c:v>
                </c:pt>
                <c:pt idx="1970">
                  <c:v>71.08</c:v>
                </c:pt>
                <c:pt idx="1971">
                  <c:v>70.940000000000026</c:v>
                </c:pt>
                <c:pt idx="1972">
                  <c:v>112.36999999999999</c:v>
                </c:pt>
                <c:pt idx="1973">
                  <c:v>111.21000000000002</c:v>
                </c:pt>
                <c:pt idx="1974">
                  <c:v>103.43</c:v>
                </c:pt>
                <c:pt idx="1975">
                  <c:v>102.14999999999999</c:v>
                </c:pt>
                <c:pt idx="1976">
                  <c:v>95.88</c:v>
                </c:pt>
                <c:pt idx="1977">
                  <c:v>85.73</c:v>
                </c:pt>
                <c:pt idx="1978">
                  <c:v>78.59</c:v>
                </c:pt>
                <c:pt idx="1979">
                  <c:v>77.19</c:v>
                </c:pt>
                <c:pt idx="1980">
                  <c:v>105.45</c:v>
                </c:pt>
                <c:pt idx="1981">
                  <c:v>99.57</c:v>
                </c:pt>
                <c:pt idx="1982">
                  <c:v>98.240000000000023</c:v>
                </c:pt>
                <c:pt idx="1983">
                  <c:v>96.73</c:v>
                </c:pt>
                <c:pt idx="1984">
                  <c:v>95.92</c:v>
                </c:pt>
                <c:pt idx="1985">
                  <c:v>86.25</c:v>
                </c:pt>
                <c:pt idx="1986">
                  <c:v>74.98</c:v>
                </c:pt>
                <c:pt idx="1987">
                  <c:v>110.97</c:v>
                </c:pt>
                <c:pt idx="1988">
                  <c:v>104.83</c:v>
                </c:pt>
                <c:pt idx="1989">
                  <c:v>92.48</c:v>
                </c:pt>
                <c:pt idx="1990">
                  <c:v>119.19</c:v>
                </c:pt>
                <c:pt idx="1991">
                  <c:v>119.06</c:v>
                </c:pt>
                <c:pt idx="1992">
                  <c:v>119.06</c:v>
                </c:pt>
                <c:pt idx="1993">
                  <c:v>114.26</c:v>
                </c:pt>
                <c:pt idx="1994">
                  <c:v>114.14</c:v>
                </c:pt>
                <c:pt idx="1995">
                  <c:v>114.14</c:v>
                </c:pt>
                <c:pt idx="1996">
                  <c:v>114.14</c:v>
                </c:pt>
                <c:pt idx="1997">
                  <c:v>114.02</c:v>
                </c:pt>
                <c:pt idx="1998">
                  <c:v>113.9</c:v>
                </c:pt>
                <c:pt idx="1999">
                  <c:v>113.9</c:v>
                </c:pt>
                <c:pt idx="2000">
                  <c:v>113.9</c:v>
                </c:pt>
                <c:pt idx="2001">
                  <c:v>113.9</c:v>
                </c:pt>
                <c:pt idx="2002">
                  <c:v>113.9</c:v>
                </c:pt>
                <c:pt idx="2003">
                  <c:v>113.79</c:v>
                </c:pt>
                <c:pt idx="2004">
                  <c:v>113.66999999999999</c:v>
                </c:pt>
                <c:pt idx="2005">
                  <c:v>113.66999999999999</c:v>
                </c:pt>
                <c:pt idx="2006">
                  <c:v>113.31</c:v>
                </c:pt>
                <c:pt idx="2007">
                  <c:v>111.88</c:v>
                </c:pt>
                <c:pt idx="2008">
                  <c:v>111.88</c:v>
                </c:pt>
                <c:pt idx="2009">
                  <c:v>110.71000000000002</c:v>
                </c:pt>
                <c:pt idx="2010">
                  <c:v>110.36999999999999</c:v>
                </c:pt>
                <c:pt idx="2011">
                  <c:v>110.14</c:v>
                </c:pt>
                <c:pt idx="2012">
                  <c:v>109.79</c:v>
                </c:pt>
                <c:pt idx="2013">
                  <c:v>109.79</c:v>
                </c:pt>
                <c:pt idx="2014">
                  <c:v>109.79</c:v>
                </c:pt>
                <c:pt idx="2015">
                  <c:v>109.45</c:v>
                </c:pt>
                <c:pt idx="2016">
                  <c:v>108.88</c:v>
                </c:pt>
                <c:pt idx="2017">
                  <c:v>108.06</c:v>
                </c:pt>
                <c:pt idx="2018">
                  <c:v>107.49000000000002</c:v>
                </c:pt>
                <c:pt idx="2019">
                  <c:v>107.49000000000002</c:v>
                </c:pt>
                <c:pt idx="2020">
                  <c:v>107.04</c:v>
                </c:pt>
                <c:pt idx="2021">
                  <c:v>106.93</c:v>
                </c:pt>
                <c:pt idx="2022">
                  <c:v>106.82</c:v>
                </c:pt>
                <c:pt idx="2023">
                  <c:v>106.82</c:v>
                </c:pt>
                <c:pt idx="2024">
                  <c:v>105.72</c:v>
                </c:pt>
                <c:pt idx="2025">
                  <c:v>104.03</c:v>
                </c:pt>
                <c:pt idx="2026">
                  <c:v>103.59</c:v>
                </c:pt>
                <c:pt idx="2027">
                  <c:v>103.36999999999999</c:v>
                </c:pt>
                <c:pt idx="2028">
                  <c:v>103.27</c:v>
                </c:pt>
                <c:pt idx="2029">
                  <c:v>103.27</c:v>
                </c:pt>
                <c:pt idx="2030">
                  <c:v>103.27</c:v>
                </c:pt>
                <c:pt idx="2031">
                  <c:v>103.23</c:v>
                </c:pt>
                <c:pt idx="2032">
                  <c:v>102.41000000000003</c:v>
                </c:pt>
                <c:pt idx="2033">
                  <c:v>102.41000000000003</c:v>
                </c:pt>
                <c:pt idx="2034">
                  <c:v>102.3</c:v>
                </c:pt>
                <c:pt idx="2035">
                  <c:v>102.3</c:v>
                </c:pt>
                <c:pt idx="2036">
                  <c:v>102.3</c:v>
                </c:pt>
                <c:pt idx="2037">
                  <c:v>102.2</c:v>
                </c:pt>
                <c:pt idx="2038">
                  <c:v>102.2</c:v>
                </c:pt>
                <c:pt idx="2039">
                  <c:v>102.09</c:v>
                </c:pt>
                <c:pt idx="2040">
                  <c:v>102.09</c:v>
                </c:pt>
                <c:pt idx="2041">
                  <c:v>101.99000000000002</c:v>
                </c:pt>
                <c:pt idx="2042">
                  <c:v>101.99000000000002</c:v>
                </c:pt>
                <c:pt idx="2043">
                  <c:v>101.39</c:v>
                </c:pt>
                <c:pt idx="2044">
                  <c:v>100.96000000000002</c:v>
                </c:pt>
                <c:pt idx="2045">
                  <c:v>100.75</c:v>
                </c:pt>
                <c:pt idx="2046">
                  <c:v>100.75</c:v>
                </c:pt>
                <c:pt idx="2047">
                  <c:v>100.75</c:v>
                </c:pt>
                <c:pt idx="2048">
                  <c:v>100.75</c:v>
                </c:pt>
                <c:pt idx="2049">
                  <c:v>100.64</c:v>
                </c:pt>
                <c:pt idx="2050">
                  <c:v>100.64</c:v>
                </c:pt>
                <c:pt idx="2051">
                  <c:v>100.54</c:v>
                </c:pt>
                <c:pt idx="2052">
                  <c:v>100.33</c:v>
                </c:pt>
                <c:pt idx="2053">
                  <c:v>99.81</c:v>
                </c:pt>
                <c:pt idx="2054">
                  <c:v>99.710000000000022</c:v>
                </c:pt>
                <c:pt idx="2055">
                  <c:v>98.669999999999987</c:v>
                </c:pt>
                <c:pt idx="2056">
                  <c:v>98.57</c:v>
                </c:pt>
                <c:pt idx="2057">
                  <c:v>98.57</c:v>
                </c:pt>
                <c:pt idx="2058">
                  <c:v>97.32</c:v>
                </c:pt>
                <c:pt idx="2059">
                  <c:v>97.08</c:v>
                </c:pt>
                <c:pt idx="2060">
                  <c:v>96.88</c:v>
                </c:pt>
                <c:pt idx="2061">
                  <c:v>96.78</c:v>
                </c:pt>
                <c:pt idx="2062">
                  <c:v>96.48</c:v>
                </c:pt>
                <c:pt idx="2063">
                  <c:v>96.48</c:v>
                </c:pt>
                <c:pt idx="2064">
                  <c:v>94.45</c:v>
                </c:pt>
                <c:pt idx="2065">
                  <c:v>93.910000000000025</c:v>
                </c:pt>
                <c:pt idx="2066">
                  <c:v>93.11999999999999</c:v>
                </c:pt>
                <c:pt idx="2067">
                  <c:v>93.11999999999999</c:v>
                </c:pt>
                <c:pt idx="2068">
                  <c:v>92.740000000000023</c:v>
                </c:pt>
                <c:pt idx="2069">
                  <c:v>92.740000000000023</c:v>
                </c:pt>
                <c:pt idx="2070">
                  <c:v>92.16</c:v>
                </c:pt>
                <c:pt idx="2071">
                  <c:v>91.97</c:v>
                </c:pt>
                <c:pt idx="2072">
                  <c:v>91.88</c:v>
                </c:pt>
                <c:pt idx="2073">
                  <c:v>91.3</c:v>
                </c:pt>
                <c:pt idx="2074">
                  <c:v>90.5</c:v>
                </c:pt>
                <c:pt idx="2075">
                  <c:v>90.410000000000025</c:v>
                </c:pt>
                <c:pt idx="2076">
                  <c:v>90.22</c:v>
                </c:pt>
                <c:pt idx="2077">
                  <c:v>89.56</c:v>
                </c:pt>
                <c:pt idx="2078">
                  <c:v>89.36999999999999</c:v>
                </c:pt>
                <c:pt idx="2079">
                  <c:v>88.45</c:v>
                </c:pt>
                <c:pt idx="2080">
                  <c:v>88.36</c:v>
                </c:pt>
                <c:pt idx="2081">
                  <c:v>88.27</c:v>
                </c:pt>
                <c:pt idx="2082">
                  <c:v>87.88</c:v>
                </c:pt>
                <c:pt idx="2083">
                  <c:v>86.6</c:v>
                </c:pt>
                <c:pt idx="2084">
                  <c:v>86.51</c:v>
                </c:pt>
                <c:pt idx="2085">
                  <c:v>85.45</c:v>
                </c:pt>
                <c:pt idx="2086">
                  <c:v>85.179999999999978</c:v>
                </c:pt>
                <c:pt idx="2087">
                  <c:v>84.66</c:v>
                </c:pt>
                <c:pt idx="2088">
                  <c:v>84.56</c:v>
                </c:pt>
                <c:pt idx="2089">
                  <c:v>83.25</c:v>
                </c:pt>
                <c:pt idx="2090">
                  <c:v>83.22</c:v>
                </c:pt>
                <c:pt idx="2091">
                  <c:v>82.960000000000022</c:v>
                </c:pt>
                <c:pt idx="2092">
                  <c:v>81.06</c:v>
                </c:pt>
                <c:pt idx="2093">
                  <c:v>80.73</c:v>
                </c:pt>
                <c:pt idx="2094">
                  <c:v>80.39</c:v>
                </c:pt>
                <c:pt idx="2095">
                  <c:v>79.73</c:v>
                </c:pt>
                <c:pt idx="2096">
                  <c:v>76.8</c:v>
                </c:pt>
                <c:pt idx="2097">
                  <c:v>75.910000000000025</c:v>
                </c:pt>
                <c:pt idx="2098">
                  <c:v>74.13</c:v>
                </c:pt>
                <c:pt idx="2099">
                  <c:v>72.739999999999995</c:v>
                </c:pt>
                <c:pt idx="2100">
                  <c:v>72.02</c:v>
                </c:pt>
                <c:pt idx="2101">
                  <c:v>71.95</c:v>
                </c:pt>
                <c:pt idx="2102">
                  <c:v>71.86999999999999</c:v>
                </c:pt>
                <c:pt idx="2103">
                  <c:v>71.06</c:v>
                </c:pt>
                <c:pt idx="2104">
                  <c:v>69.69</c:v>
                </c:pt>
                <c:pt idx="2105">
                  <c:v>106.11</c:v>
                </c:pt>
                <c:pt idx="2106">
                  <c:v>106</c:v>
                </c:pt>
                <c:pt idx="2107">
                  <c:v>98.09</c:v>
                </c:pt>
                <c:pt idx="2108">
                  <c:v>97.86999999999999</c:v>
                </c:pt>
                <c:pt idx="2109">
                  <c:v>95.51</c:v>
                </c:pt>
                <c:pt idx="2110">
                  <c:v>72.69</c:v>
                </c:pt>
                <c:pt idx="2111">
                  <c:v>105.49000000000002</c:v>
                </c:pt>
                <c:pt idx="2112">
                  <c:v>104.48</c:v>
                </c:pt>
                <c:pt idx="2113">
                  <c:v>104.26</c:v>
                </c:pt>
                <c:pt idx="2114">
                  <c:v>102.02</c:v>
                </c:pt>
                <c:pt idx="2115">
                  <c:v>83.31</c:v>
                </c:pt>
                <c:pt idx="2116">
                  <c:v>70.45</c:v>
                </c:pt>
                <c:pt idx="2117">
                  <c:v>70.38</c:v>
                </c:pt>
                <c:pt idx="2118">
                  <c:v>108.64</c:v>
                </c:pt>
                <c:pt idx="2119">
                  <c:v>105.98</c:v>
                </c:pt>
                <c:pt idx="2120">
                  <c:v>103.54</c:v>
                </c:pt>
                <c:pt idx="2121">
                  <c:v>102.53</c:v>
                </c:pt>
                <c:pt idx="2122">
                  <c:v>100.4</c:v>
                </c:pt>
                <c:pt idx="2123">
                  <c:v>89.33</c:v>
                </c:pt>
                <c:pt idx="2124">
                  <c:v>86.9</c:v>
                </c:pt>
                <c:pt idx="2125">
                  <c:v>85.45</c:v>
                </c:pt>
                <c:pt idx="2126">
                  <c:v>73.459999999999994</c:v>
                </c:pt>
                <c:pt idx="2127">
                  <c:v>114.66999999999999</c:v>
                </c:pt>
                <c:pt idx="2128">
                  <c:v>112.36</c:v>
                </c:pt>
                <c:pt idx="2129">
                  <c:v>111.26</c:v>
                </c:pt>
                <c:pt idx="2130">
                  <c:v>110.74000000000002</c:v>
                </c:pt>
                <c:pt idx="2131">
                  <c:v>110.39</c:v>
                </c:pt>
                <c:pt idx="2132">
                  <c:v>110.16</c:v>
                </c:pt>
                <c:pt idx="2133">
                  <c:v>110.16</c:v>
                </c:pt>
                <c:pt idx="2134">
                  <c:v>110.16</c:v>
                </c:pt>
                <c:pt idx="2135">
                  <c:v>110.16</c:v>
                </c:pt>
                <c:pt idx="2136">
                  <c:v>110.16</c:v>
                </c:pt>
                <c:pt idx="2137">
                  <c:v>109.17999999999998</c:v>
                </c:pt>
                <c:pt idx="2138">
                  <c:v>108.84</c:v>
                </c:pt>
                <c:pt idx="2139">
                  <c:v>108.44000000000003</c:v>
                </c:pt>
                <c:pt idx="2140">
                  <c:v>107.3</c:v>
                </c:pt>
                <c:pt idx="2141">
                  <c:v>106.52</c:v>
                </c:pt>
                <c:pt idx="2142">
                  <c:v>105.97</c:v>
                </c:pt>
                <c:pt idx="2143">
                  <c:v>104.63</c:v>
                </c:pt>
                <c:pt idx="2144">
                  <c:v>104.63</c:v>
                </c:pt>
                <c:pt idx="2145">
                  <c:v>103.86</c:v>
                </c:pt>
                <c:pt idx="2146">
                  <c:v>103.75</c:v>
                </c:pt>
                <c:pt idx="2147">
                  <c:v>103.75</c:v>
                </c:pt>
                <c:pt idx="2148">
                  <c:v>103.75</c:v>
                </c:pt>
                <c:pt idx="2149">
                  <c:v>103.75</c:v>
                </c:pt>
                <c:pt idx="2150">
                  <c:v>102.78</c:v>
                </c:pt>
                <c:pt idx="2151">
                  <c:v>102.78</c:v>
                </c:pt>
                <c:pt idx="2152">
                  <c:v>102.67999999999998</c:v>
                </c:pt>
                <c:pt idx="2153">
                  <c:v>102.57</c:v>
                </c:pt>
                <c:pt idx="2154">
                  <c:v>102.46000000000002</c:v>
                </c:pt>
                <c:pt idx="2155">
                  <c:v>100.83</c:v>
                </c:pt>
                <c:pt idx="2156">
                  <c:v>100.41000000000003</c:v>
                </c:pt>
                <c:pt idx="2157">
                  <c:v>100.19</c:v>
                </c:pt>
                <c:pt idx="2158">
                  <c:v>100.19</c:v>
                </c:pt>
                <c:pt idx="2159">
                  <c:v>100.09</c:v>
                </c:pt>
                <c:pt idx="2160">
                  <c:v>100.09</c:v>
                </c:pt>
                <c:pt idx="2161">
                  <c:v>99.990000000000023</c:v>
                </c:pt>
                <c:pt idx="2162">
                  <c:v>99.88</c:v>
                </c:pt>
                <c:pt idx="2163">
                  <c:v>99.16</c:v>
                </c:pt>
                <c:pt idx="2164">
                  <c:v>99.16</c:v>
                </c:pt>
                <c:pt idx="2165">
                  <c:v>98.95</c:v>
                </c:pt>
                <c:pt idx="2166">
                  <c:v>98.95</c:v>
                </c:pt>
                <c:pt idx="2167">
                  <c:v>98.95</c:v>
                </c:pt>
                <c:pt idx="2168">
                  <c:v>98.85</c:v>
                </c:pt>
                <c:pt idx="2169">
                  <c:v>98.85</c:v>
                </c:pt>
                <c:pt idx="2170">
                  <c:v>97.149999999999991</c:v>
                </c:pt>
                <c:pt idx="2171">
                  <c:v>97.04</c:v>
                </c:pt>
                <c:pt idx="2172">
                  <c:v>96.740000000000023</c:v>
                </c:pt>
                <c:pt idx="2173">
                  <c:v>95.64</c:v>
                </c:pt>
                <c:pt idx="2174">
                  <c:v>93.81</c:v>
                </c:pt>
                <c:pt idx="2175">
                  <c:v>93.81</c:v>
                </c:pt>
                <c:pt idx="2176">
                  <c:v>93.61</c:v>
                </c:pt>
                <c:pt idx="2177">
                  <c:v>91.93</c:v>
                </c:pt>
                <c:pt idx="2178">
                  <c:v>91.11999999999999</c:v>
                </c:pt>
                <c:pt idx="2179">
                  <c:v>91.11999999999999</c:v>
                </c:pt>
                <c:pt idx="2180">
                  <c:v>90.55</c:v>
                </c:pt>
                <c:pt idx="2181">
                  <c:v>90.27</c:v>
                </c:pt>
                <c:pt idx="2182">
                  <c:v>90.08</c:v>
                </c:pt>
                <c:pt idx="2183">
                  <c:v>89.98</c:v>
                </c:pt>
                <c:pt idx="2184">
                  <c:v>89.98</c:v>
                </c:pt>
                <c:pt idx="2185">
                  <c:v>89.710000000000022</c:v>
                </c:pt>
                <c:pt idx="2186">
                  <c:v>88.23</c:v>
                </c:pt>
                <c:pt idx="2187">
                  <c:v>88.05</c:v>
                </c:pt>
                <c:pt idx="2188">
                  <c:v>87.77</c:v>
                </c:pt>
                <c:pt idx="2189">
                  <c:v>86.45</c:v>
                </c:pt>
                <c:pt idx="2190">
                  <c:v>86.45</c:v>
                </c:pt>
                <c:pt idx="2191">
                  <c:v>86.36</c:v>
                </c:pt>
                <c:pt idx="2192">
                  <c:v>85.740000000000023</c:v>
                </c:pt>
                <c:pt idx="2193">
                  <c:v>85.48</c:v>
                </c:pt>
                <c:pt idx="2194">
                  <c:v>84.3</c:v>
                </c:pt>
                <c:pt idx="2195">
                  <c:v>84.3</c:v>
                </c:pt>
                <c:pt idx="2196">
                  <c:v>84.210000000000022</c:v>
                </c:pt>
                <c:pt idx="2197">
                  <c:v>83.95</c:v>
                </c:pt>
                <c:pt idx="2198">
                  <c:v>81.98</c:v>
                </c:pt>
                <c:pt idx="2199">
                  <c:v>80.760000000000005</c:v>
                </c:pt>
                <c:pt idx="2200">
                  <c:v>78.179999999999978</c:v>
                </c:pt>
                <c:pt idx="2201">
                  <c:v>77.849999999999994</c:v>
                </c:pt>
                <c:pt idx="2202">
                  <c:v>77.209999999999994</c:v>
                </c:pt>
                <c:pt idx="2203">
                  <c:v>76.66</c:v>
                </c:pt>
                <c:pt idx="2204">
                  <c:v>76.510000000000005</c:v>
                </c:pt>
                <c:pt idx="2205">
                  <c:v>74.099999999999994</c:v>
                </c:pt>
                <c:pt idx="2206">
                  <c:v>72.31</c:v>
                </c:pt>
                <c:pt idx="2207">
                  <c:v>71.34</c:v>
                </c:pt>
                <c:pt idx="2208">
                  <c:v>97.66</c:v>
                </c:pt>
                <c:pt idx="2209">
                  <c:v>82.35</c:v>
                </c:pt>
                <c:pt idx="2210">
                  <c:v>106.36</c:v>
                </c:pt>
                <c:pt idx="2211">
                  <c:v>93.13</c:v>
                </c:pt>
                <c:pt idx="2212">
                  <c:v>92.649999999999991</c:v>
                </c:pt>
                <c:pt idx="2213">
                  <c:v>83.210000000000022</c:v>
                </c:pt>
                <c:pt idx="2214">
                  <c:v>107.24000000000002</c:v>
                </c:pt>
                <c:pt idx="2215">
                  <c:v>106.47</c:v>
                </c:pt>
                <c:pt idx="2216">
                  <c:v>102.52</c:v>
                </c:pt>
                <c:pt idx="2217">
                  <c:v>90.669999999999987</c:v>
                </c:pt>
                <c:pt idx="2218">
                  <c:v>83.39</c:v>
                </c:pt>
                <c:pt idx="2219">
                  <c:v>79.64</c:v>
                </c:pt>
                <c:pt idx="2220">
                  <c:v>77.099999999999994</c:v>
                </c:pt>
                <c:pt idx="2221">
                  <c:v>73.09</c:v>
                </c:pt>
                <c:pt idx="2222">
                  <c:v>76.39</c:v>
                </c:pt>
                <c:pt idx="2223">
                  <c:v>111.14999999999999</c:v>
                </c:pt>
                <c:pt idx="2224">
                  <c:v>110.81</c:v>
                </c:pt>
                <c:pt idx="2225">
                  <c:v>108.96000000000002</c:v>
                </c:pt>
                <c:pt idx="2226">
                  <c:v>107.41000000000003</c:v>
                </c:pt>
                <c:pt idx="2227">
                  <c:v>106.67999999999998</c:v>
                </c:pt>
                <c:pt idx="2228">
                  <c:v>105.47</c:v>
                </c:pt>
                <c:pt idx="2229">
                  <c:v>104.36</c:v>
                </c:pt>
                <c:pt idx="2230">
                  <c:v>103.48</c:v>
                </c:pt>
                <c:pt idx="2231">
                  <c:v>103.36999999999999</c:v>
                </c:pt>
                <c:pt idx="2232">
                  <c:v>103.27</c:v>
                </c:pt>
                <c:pt idx="2233">
                  <c:v>102.94000000000003</c:v>
                </c:pt>
                <c:pt idx="2234">
                  <c:v>102.73</c:v>
                </c:pt>
                <c:pt idx="2235">
                  <c:v>102.41000000000003</c:v>
                </c:pt>
                <c:pt idx="2236">
                  <c:v>102.3</c:v>
                </c:pt>
                <c:pt idx="2237">
                  <c:v>100.58</c:v>
                </c:pt>
                <c:pt idx="2238">
                  <c:v>99.85</c:v>
                </c:pt>
                <c:pt idx="2239">
                  <c:v>99.64</c:v>
                </c:pt>
                <c:pt idx="2240">
                  <c:v>99.64</c:v>
                </c:pt>
                <c:pt idx="2241">
                  <c:v>99.54</c:v>
                </c:pt>
                <c:pt idx="2242">
                  <c:v>99.33</c:v>
                </c:pt>
                <c:pt idx="2243">
                  <c:v>98.92</c:v>
                </c:pt>
                <c:pt idx="2244">
                  <c:v>98.92</c:v>
                </c:pt>
                <c:pt idx="2245">
                  <c:v>98.92</c:v>
                </c:pt>
                <c:pt idx="2246">
                  <c:v>98.82</c:v>
                </c:pt>
                <c:pt idx="2247">
                  <c:v>98.82</c:v>
                </c:pt>
                <c:pt idx="2248">
                  <c:v>98.710000000000022</c:v>
                </c:pt>
                <c:pt idx="2249">
                  <c:v>98.710000000000022</c:v>
                </c:pt>
                <c:pt idx="2250">
                  <c:v>98.710000000000022</c:v>
                </c:pt>
                <c:pt idx="2251">
                  <c:v>98.61</c:v>
                </c:pt>
                <c:pt idx="2252">
                  <c:v>98.61</c:v>
                </c:pt>
                <c:pt idx="2253">
                  <c:v>98.61</c:v>
                </c:pt>
                <c:pt idx="2254">
                  <c:v>96.53</c:v>
                </c:pt>
                <c:pt idx="2255">
                  <c:v>96.53</c:v>
                </c:pt>
                <c:pt idx="2256">
                  <c:v>96.23</c:v>
                </c:pt>
                <c:pt idx="2257">
                  <c:v>96.23</c:v>
                </c:pt>
                <c:pt idx="2258">
                  <c:v>95.14</c:v>
                </c:pt>
                <c:pt idx="2259">
                  <c:v>95.04</c:v>
                </c:pt>
                <c:pt idx="2260">
                  <c:v>93.5</c:v>
                </c:pt>
                <c:pt idx="2261">
                  <c:v>92.43</c:v>
                </c:pt>
                <c:pt idx="2262">
                  <c:v>92.33</c:v>
                </c:pt>
                <c:pt idx="2263">
                  <c:v>91.95</c:v>
                </c:pt>
                <c:pt idx="2264">
                  <c:v>91.57</c:v>
                </c:pt>
                <c:pt idx="2265">
                  <c:v>91.14</c:v>
                </c:pt>
                <c:pt idx="2266">
                  <c:v>90.86</c:v>
                </c:pt>
                <c:pt idx="2267">
                  <c:v>90.48</c:v>
                </c:pt>
                <c:pt idx="2268">
                  <c:v>90.38</c:v>
                </c:pt>
                <c:pt idx="2269">
                  <c:v>88.66</c:v>
                </c:pt>
                <c:pt idx="2270">
                  <c:v>86.97</c:v>
                </c:pt>
                <c:pt idx="2271">
                  <c:v>86.61</c:v>
                </c:pt>
                <c:pt idx="2272">
                  <c:v>86.61</c:v>
                </c:pt>
                <c:pt idx="2273">
                  <c:v>86.52</c:v>
                </c:pt>
                <c:pt idx="2274">
                  <c:v>85.460000000000022</c:v>
                </c:pt>
                <c:pt idx="2275">
                  <c:v>83.56</c:v>
                </c:pt>
                <c:pt idx="2276">
                  <c:v>82.440000000000026</c:v>
                </c:pt>
                <c:pt idx="2277">
                  <c:v>82.19</c:v>
                </c:pt>
                <c:pt idx="2278">
                  <c:v>82.19</c:v>
                </c:pt>
                <c:pt idx="2279">
                  <c:v>81.910000000000025</c:v>
                </c:pt>
                <c:pt idx="2280">
                  <c:v>81.23</c:v>
                </c:pt>
                <c:pt idx="2281">
                  <c:v>80.72</c:v>
                </c:pt>
                <c:pt idx="2282">
                  <c:v>79.649999999999991</c:v>
                </c:pt>
                <c:pt idx="2283">
                  <c:v>77.73</c:v>
                </c:pt>
                <c:pt idx="2284">
                  <c:v>77.649999999999991</c:v>
                </c:pt>
                <c:pt idx="2285">
                  <c:v>77.649999999999991</c:v>
                </c:pt>
                <c:pt idx="2286">
                  <c:v>77.25</c:v>
                </c:pt>
                <c:pt idx="2287">
                  <c:v>77.010000000000005</c:v>
                </c:pt>
                <c:pt idx="2288">
                  <c:v>75.989999999999995</c:v>
                </c:pt>
                <c:pt idx="2289">
                  <c:v>75.25</c:v>
                </c:pt>
                <c:pt idx="2290">
                  <c:v>75.169999999999987</c:v>
                </c:pt>
                <c:pt idx="2291">
                  <c:v>75.169999999999987</c:v>
                </c:pt>
                <c:pt idx="2292">
                  <c:v>74.790000000000006</c:v>
                </c:pt>
                <c:pt idx="2293">
                  <c:v>73.239999999999995</c:v>
                </c:pt>
                <c:pt idx="2294">
                  <c:v>73.010000000000005</c:v>
                </c:pt>
                <c:pt idx="2295">
                  <c:v>97.410000000000025</c:v>
                </c:pt>
                <c:pt idx="2296">
                  <c:v>83.73</c:v>
                </c:pt>
                <c:pt idx="2297">
                  <c:v>83.32</c:v>
                </c:pt>
                <c:pt idx="2298">
                  <c:v>82.32</c:v>
                </c:pt>
                <c:pt idx="2299">
                  <c:v>75.760000000000005</c:v>
                </c:pt>
                <c:pt idx="2300">
                  <c:v>99.35</c:v>
                </c:pt>
                <c:pt idx="2301">
                  <c:v>83.86</c:v>
                </c:pt>
                <c:pt idx="2302">
                  <c:v>81.75</c:v>
                </c:pt>
                <c:pt idx="2303">
                  <c:v>76.709999999999994</c:v>
                </c:pt>
                <c:pt idx="2304">
                  <c:v>76.569999999999993</c:v>
                </c:pt>
                <c:pt idx="2305">
                  <c:v>91.61999999999999</c:v>
                </c:pt>
                <c:pt idx="2306">
                  <c:v>87.84</c:v>
                </c:pt>
                <c:pt idx="2307">
                  <c:v>85.210000000000022</c:v>
                </c:pt>
                <c:pt idx="2308">
                  <c:v>79.88</c:v>
                </c:pt>
                <c:pt idx="2309">
                  <c:v>107.36999999999999</c:v>
                </c:pt>
                <c:pt idx="2310">
                  <c:v>106.81</c:v>
                </c:pt>
                <c:pt idx="2311">
                  <c:v>106.59</c:v>
                </c:pt>
                <c:pt idx="2312">
                  <c:v>103.14999999999999</c:v>
                </c:pt>
                <c:pt idx="2313">
                  <c:v>102.94000000000003</c:v>
                </c:pt>
                <c:pt idx="2314">
                  <c:v>102.94000000000003</c:v>
                </c:pt>
                <c:pt idx="2315">
                  <c:v>102.61999999999999</c:v>
                </c:pt>
                <c:pt idx="2316">
                  <c:v>102.2</c:v>
                </c:pt>
                <c:pt idx="2317">
                  <c:v>101.01</c:v>
                </c:pt>
                <c:pt idx="2318">
                  <c:v>100.38</c:v>
                </c:pt>
                <c:pt idx="2319">
                  <c:v>100.27</c:v>
                </c:pt>
                <c:pt idx="2320">
                  <c:v>99.23</c:v>
                </c:pt>
                <c:pt idx="2321">
                  <c:v>99.23</c:v>
                </c:pt>
                <c:pt idx="2322">
                  <c:v>99.13</c:v>
                </c:pt>
                <c:pt idx="2323">
                  <c:v>99.13</c:v>
                </c:pt>
                <c:pt idx="2324">
                  <c:v>99.13</c:v>
                </c:pt>
                <c:pt idx="2325">
                  <c:v>99.13</c:v>
                </c:pt>
                <c:pt idx="2326">
                  <c:v>99.03</c:v>
                </c:pt>
                <c:pt idx="2327">
                  <c:v>99.03</c:v>
                </c:pt>
                <c:pt idx="2328">
                  <c:v>98.82</c:v>
                </c:pt>
                <c:pt idx="2329">
                  <c:v>96.960000000000022</c:v>
                </c:pt>
                <c:pt idx="2330">
                  <c:v>96.75</c:v>
                </c:pt>
                <c:pt idx="2331">
                  <c:v>96.75</c:v>
                </c:pt>
                <c:pt idx="2332">
                  <c:v>96.649999999999991</c:v>
                </c:pt>
                <c:pt idx="2333">
                  <c:v>95.66</c:v>
                </c:pt>
                <c:pt idx="2334">
                  <c:v>95.66</c:v>
                </c:pt>
                <c:pt idx="2335">
                  <c:v>95.56</c:v>
                </c:pt>
                <c:pt idx="2336">
                  <c:v>95.460000000000022</c:v>
                </c:pt>
                <c:pt idx="2337">
                  <c:v>95.460000000000022</c:v>
                </c:pt>
                <c:pt idx="2338">
                  <c:v>93.440000000000026</c:v>
                </c:pt>
                <c:pt idx="2339">
                  <c:v>93.35</c:v>
                </c:pt>
                <c:pt idx="2340">
                  <c:v>93.06</c:v>
                </c:pt>
                <c:pt idx="2341">
                  <c:v>93.06</c:v>
                </c:pt>
                <c:pt idx="2342">
                  <c:v>93.06</c:v>
                </c:pt>
                <c:pt idx="2343">
                  <c:v>92.19</c:v>
                </c:pt>
                <c:pt idx="2344">
                  <c:v>92.19</c:v>
                </c:pt>
                <c:pt idx="2345">
                  <c:v>92.1</c:v>
                </c:pt>
                <c:pt idx="2346">
                  <c:v>90.7</c:v>
                </c:pt>
                <c:pt idx="2347">
                  <c:v>90.61</c:v>
                </c:pt>
                <c:pt idx="2348">
                  <c:v>90.32</c:v>
                </c:pt>
                <c:pt idx="2349">
                  <c:v>90.04</c:v>
                </c:pt>
                <c:pt idx="2350">
                  <c:v>90.04</c:v>
                </c:pt>
                <c:pt idx="2351">
                  <c:v>89.940000000000026</c:v>
                </c:pt>
                <c:pt idx="2352">
                  <c:v>89.66</c:v>
                </c:pt>
                <c:pt idx="2353">
                  <c:v>89.48</c:v>
                </c:pt>
                <c:pt idx="2354">
                  <c:v>89.2</c:v>
                </c:pt>
                <c:pt idx="2355">
                  <c:v>89.2</c:v>
                </c:pt>
                <c:pt idx="2356">
                  <c:v>88.29</c:v>
                </c:pt>
                <c:pt idx="2357">
                  <c:v>88.05</c:v>
                </c:pt>
                <c:pt idx="2358">
                  <c:v>87.5</c:v>
                </c:pt>
                <c:pt idx="2359">
                  <c:v>87.410000000000025</c:v>
                </c:pt>
                <c:pt idx="2360">
                  <c:v>87.31</c:v>
                </c:pt>
                <c:pt idx="2361">
                  <c:v>85.210000000000022</c:v>
                </c:pt>
                <c:pt idx="2362">
                  <c:v>84.36999999999999</c:v>
                </c:pt>
                <c:pt idx="2363">
                  <c:v>84.02</c:v>
                </c:pt>
                <c:pt idx="2364">
                  <c:v>84.02</c:v>
                </c:pt>
                <c:pt idx="2365">
                  <c:v>84.02</c:v>
                </c:pt>
                <c:pt idx="2366">
                  <c:v>83.93</c:v>
                </c:pt>
                <c:pt idx="2367">
                  <c:v>83.93</c:v>
                </c:pt>
                <c:pt idx="2368">
                  <c:v>83.669999999999987</c:v>
                </c:pt>
                <c:pt idx="2369">
                  <c:v>80.900000000000006</c:v>
                </c:pt>
                <c:pt idx="2370">
                  <c:v>80.64</c:v>
                </c:pt>
                <c:pt idx="2371">
                  <c:v>80.48</c:v>
                </c:pt>
                <c:pt idx="2372">
                  <c:v>80.39</c:v>
                </c:pt>
                <c:pt idx="2373">
                  <c:v>78.8</c:v>
                </c:pt>
                <c:pt idx="2374">
                  <c:v>78.56</c:v>
                </c:pt>
                <c:pt idx="2375">
                  <c:v>78.48</c:v>
                </c:pt>
                <c:pt idx="2376">
                  <c:v>78.48</c:v>
                </c:pt>
                <c:pt idx="2377">
                  <c:v>75.989999999999995</c:v>
                </c:pt>
                <c:pt idx="2378">
                  <c:v>75.260000000000005</c:v>
                </c:pt>
                <c:pt idx="2379">
                  <c:v>75.099999999999994</c:v>
                </c:pt>
                <c:pt idx="2380">
                  <c:v>74.95</c:v>
                </c:pt>
                <c:pt idx="2381">
                  <c:v>96.6</c:v>
                </c:pt>
                <c:pt idx="2382">
                  <c:v>83.179999999999978</c:v>
                </c:pt>
                <c:pt idx="2383">
                  <c:v>76.97</c:v>
                </c:pt>
                <c:pt idx="2384">
                  <c:v>75.31</c:v>
                </c:pt>
                <c:pt idx="2385">
                  <c:v>101.99000000000002</c:v>
                </c:pt>
                <c:pt idx="2386">
                  <c:v>88.23</c:v>
                </c:pt>
                <c:pt idx="2387">
                  <c:v>85.08</c:v>
                </c:pt>
                <c:pt idx="2388">
                  <c:v>82.940000000000026</c:v>
                </c:pt>
                <c:pt idx="2389">
                  <c:v>79.28</c:v>
                </c:pt>
                <c:pt idx="2390">
                  <c:v>77.069999999999993</c:v>
                </c:pt>
                <c:pt idx="2391">
                  <c:v>75.81</c:v>
                </c:pt>
                <c:pt idx="2392">
                  <c:v>76.760000000000005</c:v>
                </c:pt>
                <c:pt idx="2393">
                  <c:v>96.63</c:v>
                </c:pt>
                <c:pt idx="2394">
                  <c:v>85.33</c:v>
                </c:pt>
                <c:pt idx="2395">
                  <c:v>85.2</c:v>
                </c:pt>
                <c:pt idx="2396">
                  <c:v>82.240000000000023</c:v>
                </c:pt>
                <c:pt idx="2397">
                  <c:v>82.08</c:v>
                </c:pt>
                <c:pt idx="2398">
                  <c:v>103.4</c:v>
                </c:pt>
                <c:pt idx="2399">
                  <c:v>99.76</c:v>
                </c:pt>
                <c:pt idx="2400">
                  <c:v>99.55</c:v>
                </c:pt>
                <c:pt idx="2401">
                  <c:v>99.45</c:v>
                </c:pt>
                <c:pt idx="2402">
                  <c:v>99.04</c:v>
                </c:pt>
                <c:pt idx="2403">
                  <c:v>98.42</c:v>
                </c:pt>
                <c:pt idx="2404">
                  <c:v>98.22</c:v>
                </c:pt>
                <c:pt idx="2405">
                  <c:v>96.78</c:v>
                </c:pt>
                <c:pt idx="2406">
                  <c:v>96.740000000000023</c:v>
                </c:pt>
                <c:pt idx="2407">
                  <c:v>96.36999999999999</c:v>
                </c:pt>
                <c:pt idx="2408">
                  <c:v>96.27</c:v>
                </c:pt>
                <c:pt idx="2409">
                  <c:v>96.169999999999987</c:v>
                </c:pt>
                <c:pt idx="2410">
                  <c:v>95.08</c:v>
                </c:pt>
                <c:pt idx="2411">
                  <c:v>94.98</c:v>
                </c:pt>
                <c:pt idx="2412">
                  <c:v>93.86999999999999</c:v>
                </c:pt>
                <c:pt idx="2413">
                  <c:v>93.48</c:v>
                </c:pt>
                <c:pt idx="2414">
                  <c:v>93.48</c:v>
                </c:pt>
                <c:pt idx="2415">
                  <c:v>93.09</c:v>
                </c:pt>
                <c:pt idx="2416">
                  <c:v>92.9</c:v>
                </c:pt>
                <c:pt idx="2417">
                  <c:v>92.9</c:v>
                </c:pt>
                <c:pt idx="2418">
                  <c:v>92.8</c:v>
                </c:pt>
                <c:pt idx="2419">
                  <c:v>92.13</c:v>
                </c:pt>
                <c:pt idx="2420">
                  <c:v>92.03</c:v>
                </c:pt>
                <c:pt idx="2421">
                  <c:v>92.03</c:v>
                </c:pt>
                <c:pt idx="2422">
                  <c:v>92.03</c:v>
                </c:pt>
                <c:pt idx="2423">
                  <c:v>91.940000000000026</c:v>
                </c:pt>
                <c:pt idx="2424">
                  <c:v>91.940000000000026</c:v>
                </c:pt>
                <c:pt idx="2425">
                  <c:v>91.84</c:v>
                </c:pt>
                <c:pt idx="2426">
                  <c:v>91.84</c:v>
                </c:pt>
                <c:pt idx="2427">
                  <c:v>90</c:v>
                </c:pt>
                <c:pt idx="2428">
                  <c:v>89.63</c:v>
                </c:pt>
                <c:pt idx="2429">
                  <c:v>89.440000000000026</c:v>
                </c:pt>
                <c:pt idx="2430">
                  <c:v>88.8</c:v>
                </c:pt>
                <c:pt idx="2431">
                  <c:v>86.64</c:v>
                </c:pt>
                <c:pt idx="2432">
                  <c:v>86.54</c:v>
                </c:pt>
                <c:pt idx="2433">
                  <c:v>86.54</c:v>
                </c:pt>
                <c:pt idx="2434">
                  <c:v>86.45</c:v>
                </c:pt>
                <c:pt idx="2435">
                  <c:v>86.45</c:v>
                </c:pt>
                <c:pt idx="2436">
                  <c:v>86.179999999999978</c:v>
                </c:pt>
                <c:pt idx="2437">
                  <c:v>86.09</c:v>
                </c:pt>
                <c:pt idx="2438">
                  <c:v>86.11</c:v>
                </c:pt>
                <c:pt idx="2439">
                  <c:v>85.83</c:v>
                </c:pt>
                <c:pt idx="2440">
                  <c:v>85.740000000000023</c:v>
                </c:pt>
                <c:pt idx="2441">
                  <c:v>85.740000000000023</c:v>
                </c:pt>
                <c:pt idx="2442">
                  <c:v>85.740000000000023</c:v>
                </c:pt>
                <c:pt idx="2443">
                  <c:v>85.47</c:v>
                </c:pt>
                <c:pt idx="2444">
                  <c:v>84.490000000000023</c:v>
                </c:pt>
                <c:pt idx="2445">
                  <c:v>83.98</c:v>
                </c:pt>
                <c:pt idx="2446">
                  <c:v>83.710000000000022</c:v>
                </c:pt>
                <c:pt idx="2447">
                  <c:v>83.19</c:v>
                </c:pt>
                <c:pt idx="2448">
                  <c:v>83.02</c:v>
                </c:pt>
                <c:pt idx="2449">
                  <c:v>82.93</c:v>
                </c:pt>
                <c:pt idx="2450">
                  <c:v>82.33</c:v>
                </c:pt>
                <c:pt idx="2451">
                  <c:v>81.86999999999999</c:v>
                </c:pt>
                <c:pt idx="2452">
                  <c:v>81.36</c:v>
                </c:pt>
                <c:pt idx="2453">
                  <c:v>81.02</c:v>
                </c:pt>
                <c:pt idx="2454">
                  <c:v>80.599999999999994</c:v>
                </c:pt>
                <c:pt idx="2455">
                  <c:v>80.510000000000005</c:v>
                </c:pt>
                <c:pt idx="2456">
                  <c:v>77.679999999999978</c:v>
                </c:pt>
                <c:pt idx="2457">
                  <c:v>77.440000000000026</c:v>
                </c:pt>
                <c:pt idx="2458">
                  <c:v>77.36</c:v>
                </c:pt>
                <c:pt idx="2459">
                  <c:v>77.28</c:v>
                </c:pt>
                <c:pt idx="2460">
                  <c:v>75.910000000000025</c:v>
                </c:pt>
                <c:pt idx="2461">
                  <c:v>85.08</c:v>
                </c:pt>
                <c:pt idx="2462">
                  <c:v>84.169999999999987</c:v>
                </c:pt>
                <c:pt idx="2463">
                  <c:v>81.990000000000023</c:v>
                </c:pt>
                <c:pt idx="2464">
                  <c:v>80.36999999999999</c:v>
                </c:pt>
                <c:pt idx="2465">
                  <c:v>80.040000000000006</c:v>
                </c:pt>
                <c:pt idx="2466">
                  <c:v>79.31</c:v>
                </c:pt>
                <c:pt idx="2467">
                  <c:v>78.58</c:v>
                </c:pt>
                <c:pt idx="2468">
                  <c:v>86.460000000000022</c:v>
                </c:pt>
                <c:pt idx="2469">
                  <c:v>84.7</c:v>
                </c:pt>
                <c:pt idx="2470">
                  <c:v>86.54</c:v>
                </c:pt>
                <c:pt idx="2471">
                  <c:v>101.86999999999999</c:v>
                </c:pt>
                <c:pt idx="2472">
                  <c:v>100.82</c:v>
                </c:pt>
                <c:pt idx="2473">
                  <c:v>99.88</c:v>
                </c:pt>
                <c:pt idx="2474">
                  <c:v>99.56</c:v>
                </c:pt>
                <c:pt idx="2475">
                  <c:v>98.84</c:v>
                </c:pt>
                <c:pt idx="2476">
                  <c:v>96.669999999999987</c:v>
                </c:pt>
                <c:pt idx="2477">
                  <c:v>96.36999999999999</c:v>
                </c:pt>
                <c:pt idx="2478">
                  <c:v>96.06</c:v>
                </c:pt>
                <c:pt idx="2479">
                  <c:v>95.76</c:v>
                </c:pt>
                <c:pt idx="2480">
                  <c:v>95.76</c:v>
                </c:pt>
                <c:pt idx="2481">
                  <c:v>94.97</c:v>
                </c:pt>
                <c:pt idx="2482">
                  <c:v>94.78</c:v>
                </c:pt>
                <c:pt idx="2483">
                  <c:v>94.679999999999978</c:v>
                </c:pt>
                <c:pt idx="2484">
                  <c:v>94.679999999999978</c:v>
                </c:pt>
                <c:pt idx="2485">
                  <c:v>93.29</c:v>
                </c:pt>
                <c:pt idx="2486">
                  <c:v>92.61</c:v>
                </c:pt>
                <c:pt idx="2487">
                  <c:v>92.61</c:v>
                </c:pt>
                <c:pt idx="2488">
                  <c:v>92.61</c:v>
                </c:pt>
                <c:pt idx="2489">
                  <c:v>92.51</c:v>
                </c:pt>
                <c:pt idx="2490">
                  <c:v>92.51</c:v>
                </c:pt>
                <c:pt idx="2491">
                  <c:v>92.51</c:v>
                </c:pt>
                <c:pt idx="2492">
                  <c:v>90.710000000000022</c:v>
                </c:pt>
                <c:pt idx="2493">
                  <c:v>90.02</c:v>
                </c:pt>
                <c:pt idx="2494">
                  <c:v>89.649999999999991</c:v>
                </c:pt>
                <c:pt idx="2495">
                  <c:v>89.27</c:v>
                </c:pt>
                <c:pt idx="2496">
                  <c:v>87.45</c:v>
                </c:pt>
                <c:pt idx="2497">
                  <c:v>86.490000000000023</c:v>
                </c:pt>
                <c:pt idx="2498">
                  <c:v>86.31</c:v>
                </c:pt>
                <c:pt idx="2499">
                  <c:v>86.31</c:v>
                </c:pt>
                <c:pt idx="2500">
                  <c:v>86.22</c:v>
                </c:pt>
                <c:pt idx="2501">
                  <c:v>86.22</c:v>
                </c:pt>
                <c:pt idx="2502">
                  <c:v>85.07</c:v>
                </c:pt>
                <c:pt idx="2503">
                  <c:v>83.86999999999999</c:v>
                </c:pt>
                <c:pt idx="2504">
                  <c:v>83.86999999999999</c:v>
                </c:pt>
                <c:pt idx="2505">
                  <c:v>82.910000000000025</c:v>
                </c:pt>
                <c:pt idx="2506">
                  <c:v>82.490000000000023</c:v>
                </c:pt>
                <c:pt idx="2507">
                  <c:v>80.03</c:v>
                </c:pt>
                <c:pt idx="2508">
                  <c:v>79.790000000000006</c:v>
                </c:pt>
                <c:pt idx="2509">
                  <c:v>78.760000000000005</c:v>
                </c:pt>
                <c:pt idx="2510">
                  <c:v>78.19</c:v>
                </c:pt>
                <c:pt idx="2511">
                  <c:v>78.19</c:v>
                </c:pt>
                <c:pt idx="2512">
                  <c:v>78.03</c:v>
                </c:pt>
                <c:pt idx="2513">
                  <c:v>77.7</c:v>
                </c:pt>
                <c:pt idx="2514">
                  <c:v>87.11</c:v>
                </c:pt>
                <c:pt idx="2515">
                  <c:v>97.7</c:v>
                </c:pt>
                <c:pt idx="2516">
                  <c:v>94.01</c:v>
                </c:pt>
                <c:pt idx="2517">
                  <c:v>93.23</c:v>
                </c:pt>
                <c:pt idx="2518">
                  <c:v>96.910000000000025</c:v>
                </c:pt>
                <c:pt idx="2519">
                  <c:v>92.31</c:v>
                </c:pt>
                <c:pt idx="2520">
                  <c:v>86.95</c:v>
                </c:pt>
                <c:pt idx="2521">
                  <c:v>85.48</c:v>
                </c:pt>
                <c:pt idx="2522">
                  <c:v>98.35</c:v>
                </c:pt>
                <c:pt idx="2523">
                  <c:v>98.77</c:v>
                </c:pt>
                <c:pt idx="2524">
                  <c:v>97.66</c:v>
                </c:pt>
                <c:pt idx="2525">
                  <c:v>96.740000000000023</c:v>
                </c:pt>
                <c:pt idx="2526">
                  <c:v>96.740000000000023</c:v>
                </c:pt>
                <c:pt idx="2527">
                  <c:v>96.740000000000023</c:v>
                </c:pt>
                <c:pt idx="2528">
                  <c:v>96.649999999999991</c:v>
                </c:pt>
                <c:pt idx="2529">
                  <c:v>96.440000000000026</c:v>
                </c:pt>
                <c:pt idx="2530">
                  <c:v>96.34</c:v>
                </c:pt>
                <c:pt idx="2531">
                  <c:v>96.34</c:v>
                </c:pt>
                <c:pt idx="2532">
                  <c:v>96.34</c:v>
                </c:pt>
                <c:pt idx="2533">
                  <c:v>95.54</c:v>
                </c:pt>
                <c:pt idx="2534">
                  <c:v>95.54</c:v>
                </c:pt>
                <c:pt idx="2535">
                  <c:v>93.440000000000026</c:v>
                </c:pt>
                <c:pt idx="2536">
                  <c:v>92.76</c:v>
                </c:pt>
                <c:pt idx="2537">
                  <c:v>92.76</c:v>
                </c:pt>
                <c:pt idx="2538">
                  <c:v>92.66</c:v>
                </c:pt>
                <c:pt idx="2539">
                  <c:v>92.66</c:v>
                </c:pt>
                <c:pt idx="2540">
                  <c:v>91.52</c:v>
                </c:pt>
                <c:pt idx="2541">
                  <c:v>90.36999999999999</c:v>
                </c:pt>
                <c:pt idx="2542">
                  <c:v>90.08</c:v>
                </c:pt>
                <c:pt idx="2543">
                  <c:v>90.08</c:v>
                </c:pt>
                <c:pt idx="2544">
                  <c:v>89.8</c:v>
                </c:pt>
                <c:pt idx="2545">
                  <c:v>89.79</c:v>
                </c:pt>
                <c:pt idx="2546">
                  <c:v>88.78</c:v>
                </c:pt>
                <c:pt idx="2547">
                  <c:v>87.39</c:v>
                </c:pt>
                <c:pt idx="2548">
                  <c:v>87.29</c:v>
                </c:pt>
                <c:pt idx="2549">
                  <c:v>87.11</c:v>
                </c:pt>
                <c:pt idx="2550">
                  <c:v>87.11</c:v>
                </c:pt>
                <c:pt idx="2551">
                  <c:v>86.93</c:v>
                </c:pt>
                <c:pt idx="2552">
                  <c:v>86.93</c:v>
                </c:pt>
                <c:pt idx="2553">
                  <c:v>86.93</c:v>
                </c:pt>
                <c:pt idx="2554">
                  <c:v>86.84</c:v>
                </c:pt>
                <c:pt idx="2555">
                  <c:v>86.57</c:v>
                </c:pt>
                <c:pt idx="2556">
                  <c:v>85.149999999999991</c:v>
                </c:pt>
                <c:pt idx="2557">
                  <c:v>84.31</c:v>
                </c:pt>
                <c:pt idx="2558">
                  <c:v>84.31</c:v>
                </c:pt>
                <c:pt idx="2559">
                  <c:v>83.7</c:v>
                </c:pt>
                <c:pt idx="2560">
                  <c:v>83.52</c:v>
                </c:pt>
                <c:pt idx="2561">
                  <c:v>83.440000000000026</c:v>
                </c:pt>
                <c:pt idx="2562">
                  <c:v>83.35</c:v>
                </c:pt>
                <c:pt idx="2563">
                  <c:v>83.35</c:v>
                </c:pt>
                <c:pt idx="2564">
                  <c:v>82.92</c:v>
                </c:pt>
                <c:pt idx="2565">
                  <c:v>82.26</c:v>
                </c:pt>
                <c:pt idx="2566">
                  <c:v>81.58</c:v>
                </c:pt>
                <c:pt idx="2567">
                  <c:v>81.33</c:v>
                </c:pt>
                <c:pt idx="2568">
                  <c:v>80.239999999999995</c:v>
                </c:pt>
                <c:pt idx="2569">
                  <c:v>79.819999999999993</c:v>
                </c:pt>
                <c:pt idx="2570">
                  <c:v>79.819999999999993</c:v>
                </c:pt>
                <c:pt idx="2571">
                  <c:v>79.66</c:v>
                </c:pt>
                <c:pt idx="2572">
                  <c:v>79.09</c:v>
                </c:pt>
                <c:pt idx="2573">
                  <c:v>95.63</c:v>
                </c:pt>
                <c:pt idx="2574">
                  <c:v>95.53</c:v>
                </c:pt>
                <c:pt idx="2575">
                  <c:v>94.63</c:v>
                </c:pt>
                <c:pt idx="2576">
                  <c:v>89.210000000000022</c:v>
                </c:pt>
                <c:pt idx="2577">
                  <c:v>84.51</c:v>
                </c:pt>
                <c:pt idx="2578">
                  <c:v>83.86</c:v>
                </c:pt>
                <c:pt idx="2579">
                  <c:v>83.04</c:v>
                </c:pt>
                <c:pt idx="2580">
                  <c:v>80.88</c:v>
                </c:pt>
                <c:pt idx="2581">
                  <c:v>95.36</c:v>
                </c:pt>
                <c:pt idx="2582">
                  <c:v>95.16</c:v>
                </c:pt>
                <c:pt idx="2583">
                  <c:v>93.29</c:v>
                </c:pt>
                <c:pt idx="2584">
                  <c:v>85.98</c:v>
                </c:pt>
                <c:pt idx="2585">
                  <c:v>80.56</c:v>
                </c:pt>
                <c:pt idx="2586">
                  <c:v>92.13</c:v>
                </c:pt>
                <c:pt idx="2587">
                  <c:v>95.669999999999987</c:v>
                </c:pt>
                <c:pt idx="2588">
                  <c:v>94.78</c:v>
                </c:pt>
                <c:pt idx="2589">
                  <c:v>94.39</c:v>
                </c:pt>
                <c:pt idx="2590">
                  <c:v>92.83</c:v>
                </c:pt>
                <c:pt idx="2591">
                  <c:v>92.83</c:v>
                </c:pt>
                <c:pt idx="2592">
                  <c:v>91.97</c:v>
                </c:pt>
                <c:pt idx="2593">
                  <c:v>89.77</c:v>
                </c:pt>
                <c:pt idx="2594">
                  <c:v>89.669999999999987</c:v>
                </c:pt>
                <c:pt idx="2595">
                  <c:v>89.490000000000023</c:v>
                </c:pt>
                <c:pt idx="2596">
                  <c:v>88.29</c:v>
                </c:pt>
                <c:pt idx="2597">
                  <c:v>88.29</c:v>
                </c:pt>
                <c:pt idx="2598">
                  <c:v>88.29</c:v>
                </c:pt>
                <c:pt idx="2599">
                  <c:v>88.19</c:v>
                </c:pt>
                <c:pt idx="2600">
                  <c:v>86.81</c:v>
                </c:pt>
                <c:pt idx="2601">
                  <c:v>86.72</c:v>
                </c:pt>
                <c:pt idx="2602">
                  <c:v>86.63</c:v>
                </c:pt>
                <c:pt idx="2603">
                  <c:v>86.45</c:v>
                </c:pt>
                <c:pt idx="2604">
                  <c:v>86.45</c:v>
                </c:pt>
                <c:pt idx="2605">
                  <c:v>86.45</c:v>
                </c:pt>
                <c:pt idx="2606">
                  <c:v>86.45</c:v>
                </c:pt>
                <c:pt idx="2607">
                  <c:v>86.45</c:v>
                </c:pt>
                <c:pt idx="2608">
                  <c:v>86.45</c:v>
                </c:pt>
                <c:pt idx="2609">
                  <c:v>86.27</c:v>
                </c:pt>
                <c:pt idx="2610">
                  <c:v>85.210000000000022</c:v>
                </c:pt>
                <c:pt idx="2611">
                  <c:v>85.210000000000022</c:v>
                </c:pt>
                <c:pt idx="2612">
                  <c:v>85.11999999999999</c:v>
                </c:pt>
                <c:pt idx="2613">
                  <c:v>85.11999999999999</c:v>
                </c:pt>
                <c:pt idx="2614">
                  <c:v>84.04</c:v>
                </c:pt>
                <c:pt idx="2615">
                  <c:v>83.9</c:v>
                </c:pt>
                <c:pt idx="2616">
                  <c:v>83.34</c:v>
                </c:pt>
                <c:pt idx="2617">
                  <c:v>82.14</c:v>
                </c:pt>
                <c:pt idx="2618">
                  <c:v>82.06</c:v>
                </c:pt>
                <c:pt idx="2619">
                  <c:v>82.06</c:v>
                </c:pt>
                <c:pt idx="2620">
                  <c:v>92.710000000000022</c:v>
                </c:pt>
                <c:pt idx="2621">
                  <c:v>91.34</c:v>
                </c:pt>
                <c:pt idx="2622">
                  <c:v>88.39</c:v>
                </c:pt>
                <c:pt idx="2623">
                  <c:v>81.06</c:v>
                </c:pt>
                <c:pt idx="2624">
                  <c:v>93.39</c:v>
                </c:pt>
                <c:pt idx="2625">
                  <c:v>88.22</c:v>
                </c:pt>
                <c:pt idx="2626">
                  <c:v>85.169999999999987</c:v>
                </c:pt>
                <c:pt idx="2627">
                  <c:v>92.82</c:v>
                </c:pt>
                <c:pt idx="2628">
                  <c:v>89.490000000000023</c:v>
                </c:pt>
                <c:pt idx="2629">
                  <c:v>85.51</c:v>
                </c:pt>
                <c:pt idx="2630">
                  <c:v>84.05</c:v>
                </c:pt>
                <c:pt idx="2631">
                  <c:v>82.85</c:v>
                </c:pt>
                <c:pt idx="2632">
                  <c:v>91.79</c:v>
                </c:pt>
                <c:pt idx="2633">
                  <c:v>91.5</c:v>
                </c:pt>
                <c:pt idx="2634">
                  <c:v>90.940000000000026</c:v>
                </c:pt>
                <c:pt idx="2635">
                  <c:v>90.57</c:v>
                </c:pt>
                <c:pt idx="2636">
                  <c:v>89.81</c:v>
                </c:pt>
                <c:pt idx="2637">
                  <c:v>89.64</c:v>
                </c:pt>
                <c:pt idx="2638">
                  <c:v>89.16</c:v>
                </c:pt>
                <c:pt idx="2639">
                  <c:v>88.7</c:v>
                </c:pt>
                <c:pt idx="2640">
                  <c:v>87.210000000000022</c:v>
                </c:pt>
                <c:pt idx="2641">
                  <c:v>87.11</c:v>
                </c:pt>
                <c:pt idx="2642">
                  <c:v>87.11</c:v>
                </c:pt>
                <c:pt idx="2643">
                  <c:v>87.11</c:v>
                </c:pt>
                <c:pt idx="2644">
                  <c:v>87.02</c:v>
                </c:pt>
                <c:pt idx="2645">
                  <c:v>86.93</c:v>
                </c:pt>
                <c:pt idx="2646">
                  <c:v>86.84</c:v>
                </c:pt>
                <c:pt idx="2647">
                  <c:v>86.84</c:v>
                </c:pt>
                <c:pt idx="2648">
                  <c:v>86.75</c:v>
                </c:pt>
                <c:pt idx="2649">
                  <c:v>86.03</c:v>
                </c:pt>
                <c:pt idx="2650">
                  <c:v>85.149999999999991</c:v>
                </c:pt>
                <c:pt idx="2651">
                  <c:v>83.81</c:v>
                </c:pt>
                <c:pt idx="2652">
                  <c:v>83.72</c:v>
                </c:pt>
                <c:pt idx="2653">
                  <c:v>83.72</c:v>
                </c:pt>
                <c:pt idx="2654">
                  <c:v>83.460000000000022</c:v>
                </c:pt>
                <c:pt idx="2655">
                  <c:v>83.36999999999999</c:v>
                </c:pt>
                <c:pt idx="2656">
                  <c:v>83.36999999999999</c:v>
                </c:pt>
                <c:pt idx="2657">
                  <c:v>83.4</c:v>
                </c:pt>
                <c:pt idx="2658">
                  <c:v>83.32</c:v>
                </c:pt>
                <c:pt idx="2659">
                  <c:v>88.56</c:v>
                </c:pt>
                <c:pt idx="2660">
                  <c:v>87.92</c:v>
                </c:pt>
                <c:pt idx="2661">
                  <c:v>87.460000000000022</c:v>
                </c:pt>
                <c:pt idx="2662">
                  <c:v>86.649999999999991</c:v>
                </c:pt>
                <c:pt idx="2663">
                  <c:v>83.960000000000022</c:v>
                </c:pt>
                <c:pt idx="2664">
                  <c:v>83.88</c:v>
                </c:pt>
                <c:pt idx="2665">
                  <c:v>85.740000000000023</c:v>
                </c:pt>
              </c:numCache>
            </c:numRef>
          </c:yVal>
          <c:smooth val="0"/>
        </c:ser>
        <c:dLbls>
          <c:showLegendKey val="0"/>
          <c:showVal val="0"/>
          <c:showCatName val="0"/>
          <c:showSerName val="0"/>
          <c:showPercent val="0"/>
          <c:showBubbleSize val="0"/>
        </c:dLbls>
        <c:axId val="108727680"/>
        <c:axId val="108728256"/>
      </c:scatterChart>
      <c:valAx>
        <c:axId val="108726528"/>
        <c:scaling>
          <c:orientation val="minMax"/>
          <c:max val="100"/>
          <c:min val="0"/>
        </c:scaling>
        <c:delete val="0"/>
        <c:axPos val="b"/>
        <c:majorGridlines>
          <c:spPr>
            <a:ln w="3175">
              <a:noFill/>
              <a:prstDash val="solid"/>
            </a:ln>
          </c:spPr>
        </c:majorGridlines>
        <c:numFmt formatCode="General" sourceLinked="1"/>
        <c:majorTickMark val="out"/>
        <c:minorTickMark val="none"/>
        <c:tickLblPos val="none"/>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8727104"/>
        <c:crosses val="autoZero"/>
        <c:crossBetween val="midCat"/>
        <c:majorUnit val="20"/>
      </c:valAx>
      <c:valAx>
        <c:axId val="108727104"/>
        <c:scaling>
          <c:orientation val="minMax"/>
          <c:max val="160"/>
          <c:min val="0"/>
        </c:scaling>
        <c:delete val="0"/>
        <c:axPos val="l"/>
        <c:numFmt formatCode="General" sourceLinked="1"/>
        <c:majorTickMark val="none"/>
        <c:minorTickMark val="none"/>
        <c:tickLblPos val="none"/>
        <c:spPr>
          <a:ln>
            <a:noFill/>
          </a:ln>
        </c:spPr>
        <c:crossAx val="108726528"/>
        <c:crosses val="autoZero"/>
        <c:crossBetween val="midCat"/>
        <c:majorUnit val="40"/>
      </c:valAx>
      <c:valAx>
        <c:axId val="108727680"/>
        <c:scaling>
          <c:orientation val="minMax"/>
        </c:scaling>
        <c:delete val="1"/>
        <c:axPos val="b"/>
        <c:numFmt formatCode="General" sourceLinked="1"/>
        <c:majorTickMark val="out"/>
        <c:minorTickMark val="none"/>
        <c:tickLblPos val="none"/>
        <c:crossAx val="108728256"/>
        <c:crosses val="autoZero"/>
        <c:crossBetween val="midCat"/>
      </c:valAx>
      <c:valAx>
        <c:axId val="108728256"/>
        <c:scaling>
          <c:orientation val="minMax"/>
          <c:max val="160"/>
          <c:min val="0"/>
        </c:scaling>
        <c:delete val="0"/>
        <c:axPos val="r"/>
        <c:numFmt formatCode="General" sourceLinked="1"/>
        <c:majorTickMark val="out"/>
        <c:minorTickMark val="none"/>
        <c:tickLblPos val="none"/>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108727680"/>
        <c:crosses val="max"/>
        <c:crossBetween val="midCat"/>
        <c:majorUnit val="40"/>
      </c:valAx>
      <c:spPr>
        <a:noFill/>
        <a:ln w="12700">
          <a:no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5395719765815E-2"/>
          <c:y val="3.0156475827320974E-2"/>
          <c:w val="0.85413196547546932"/>
          <c:h val="0.82041834538169511"/>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108729984"/>
        <c:axId val="108730560"/>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108729984"/>
        <c:axId val="108730560"/>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dLbls>
          <c:showLegendKey val="0"/>
          <c:showVal val="0"/>
          <c:showCatName val="0"/>
          <c:showSerName val="0"/>
          <c:showPercent val="0"/>
          <c:showBubbleSize val="0"/>
        </c:dLbls>
        <c:axId val="108731712"/>
        <c:axId val="108731136"/>
      </c:scatterChart>
      <c:valAx>
        <c:axId val="108729984"/>
        <c:scaling>
          <c:orientation val="minMax"/>
          <c:max val="10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8730560"/>
        <c:crosses val="autoZero"/>
        <c:crossBetween val="midCat"/>
        <c:majorUnit val="20"/>
      </c:valAx>
      <c:valAx>
        <c:axId val="108730560"/>
        <c:scaling>
          <c:orientation val="minMax"/>
          <c:max val="160"/>
          <c:min val="0"/>
        </c:scaling>
        <c:delete val="1"/>
        <c:axPos val="l"/>
        <c:numFmt formatCode="General" sourceLinked="1"/>
        <c:majorTickMark val="out"/>
        <c:minorTickMark val="none"/>
        <c:tickLblPos val="none"/>
        <c:crossAx val="108729984"/>
        <c:crosses val="autoZero"/>
        <c:crossBetween val="midCat"/>
        <c:majorUnit val="40"/>
      </c:valAx>
      <c:valAx>
        <c:axId val="108731136"/>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8731712"/>
        <c:crosses val="max"/>
        <c:crossBetween val="midCat"/>
        <c:majorUnit val="40"/>
      </c:valAx>
      <c:valAx>
        <c:axId val="108731712"/>
        <c:scaling>
          <c:orientation val="minMax"/>
        </c:scaling>
        <c:delete val="1"/>
        <c:axPos val="b"/>
        <c:numFmt formatCode="General" sourceLinked="1"/>
        <c:majorTickMark val="out"/>
        <c:minorTickMark val="none"/>
        <c:tickLblPos val="none"/>
        <c:crossAx val="108731136"/>
        <c:crosses val="autoZero"/>
        <c:crossBetween val="midCat"/>
      </c:valAx>
      <c:spPr>
        <a:noFill/>
        <a:ln w="25400">
          <a:noFill/>
        </a:ln>
      </c:spPr>
    </c:plotArea>
    <c:plotVisOnly val="1"/>
    <c:dispBlanksAs val="gap"/>
    <c:showDLblsOverMax val="0"/>
  </c:chart>
  <c:spPr>
    <a:noFill/>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300" b="1" i="0" u="none" strike="noStrike" baseline="0">
                <a:solidFill>
                  <a:srgbClr val="0000FF"/>
                </a:solidFill>
                <a:latin typeface="Arial"/>
                <a:ea typeface="Arial"/>
                <a:cs typeface="Arial"/>
              </a:defRPr>
            </a:pPr>
            <a:r>
              <a:rPr lang="en-US"/>
              <a:t>EW Control regions, KC data 8760 hrs.</a:t>
            </a:r>
          </a:p>
        </c:rich>
      </c:tx>
      <c:layout>
        <c:manualLayout>
          <c:xMode val="edge"/>
          <c:yMode val="edge"/>
          <c:x val="0.16744186046511633"/>
          <c:y val="2.7149361256482808E-2"/>
        </c:manualLayout>
      </c:layout>
      <c:overlay val="0"/>
      <c:spPr>
        <a:noFill/>
        <a:ln w="25400">
          <a:noFill/>
        </a:ln>
      </c:spPr>
    </c:title>
    <c:autoTitleDeleted val="0"/>
    <c:plotArea>
      <c:layout>
        <c:manualLayout>
          <c:layoutTarget val="inner"/>
          <c:xMode val="edge"/>
          <c:yMode val="edge"/>
          <c:x val="4.2635658914728702E-2"/>
          <c:y val="0.17797920056373048"/>
          <c:w val="0.80116279069767438"/>
          <c:h val="0.6711925421741588"/>
        </c:manualLayout>
      </c:layout>
      <c:scatterChart>
        <c:scatterStyle val="lineMarker"/>
        <c:varyColors val="0"/>
        <c:ser>
          <c:idx val="5"/>
          <c:order val="2"/>
          <c:tx>
            <c:v>+5% RH error</c:v>
          </c:tx>
          <c:spPr>
            <a:ln w="28575">
              <a:noFill/>
            </a:ln>
          </c:spPr>
          <c:marker>
            <c:symbol val="circle"/>
            <c:size val="9"/>
            <c:spPr>
              <a:noFill/>
              <a:ln>
                <a:solidFill>
                  <a:srgbClr val="FF6600"/>
                </a:solidFill>
                <a:prstDash val="solid"/>
              </a:ln>
            </c:spPr>
          </c:marker>
          <c:xVal>
            <c:numRef>
              <c:f>KCALL!$T$37:$T$43</c:f>
              <c:numCache>
                <c:formatCode>General</c:formatCode>
                <c:ptCount val="7"/>
                <c:pt idx="0">
                  <c:v>46.03</c:v>
                </c:pt>
                <c:pt idx="1">
                  <c:v>65</c:v>
                </c:pt>
                <c:pt idx="2">
                  <c:v>70</c:v>
                </c:pt>
                <c:pt idx="3">
                  <c:v>75</c:v>
                </c:pt>
                <c:pt idx="4">
                  <c:v>80</c:v>
                </c:pt>
                <c:pt idx="5">
                  <c:v>85</c:v>
                </c:pt>
                <c:pt idx="6">
                  <c:v>90</c:v>
                </c:pt>
              </c:numCache>
            </c:numRef>
          </c:xVal>
          <c:yVal>
            <c:numRef>
              <c:f>KCALL!$X$37:$X$43</c:f>
              <c:numCache>
                <c:formatCode>#,##0.00</c:formatCode>
                <c:ptCount val="7"/>
                <c:pt idx="0" formatCode="General">
                  <c:v>110.13</c:v>
                </c:pt>
                <c:pt idx="1">
                  <c:v>85.31</c:v>
                </c:pt>
                <c:pt idx="2">
                  <c:v>78.33</c:v>
                </c:pt>
                <c:pt idx="3">
                  <c:v>71.53</c:v>
                </c:pt>
                <c:pt idx="4">
                  <c:v>64.88</c:v>
                </c:pt>
                <c:pt idx="5">
                  <c:v>58.44</c:v>
                </c:pt>
                <c:pt idx="6">
                  <c:v>52.220000000000013</c:v>
                </c:pt>
              </c:numCache>
            </c:numRef>
          </c:yVal>
          <c:smooth val="0"/>
        </c:ser>
        <c:ser>
          <c:idx val="3"/>
          <c:order val="3"/>
          <c:tx>
            <c:v>Dry &gt; 75F</c:v>
          </c:tx>
          <c:spPr>
            <a:ln w="28575">
              <a:noFill/>
            </a:ln>
          </c:spPr>
          <c:marker>
            <c:symbol val="circle"/>
            <c:size val="5"/>
            <c:spPr>
              <a:solidFill>
                <a:srgbClr val="FF0000"/>
              </a:solidFill>
              <a:ln w="9525">
                <a:noFill/>
              </a:ln>
            </c:spPr>
          </c:marker>
          <c:xVal>
            <c:numRef>
              <c:f>KCALL!$D$3929:$D$3983</c:f>
              <c:numCache>
                <c:formatCode>General</c:formatCode>
                <c:ptCount val="55"/>
                <c:pt idx="0">
                  <c:v>75</c:v>
                </c:pt>
                <c:pt idx="1">
                  <c:v>75</c:v>
                </c:pt>
                <c:pt idx="2">
                  <c:v>75</c:v>
                </c:pt>
                <c:pt idx="3">
                  <c:v>77.7</c:v>
                </c:pt>
                <c:pt idx="4">
                  <c:v>75.900000000000006</c:v>
                </c:pt>
                <c:pt idx="5">
                  <c:v>81.3</c:v>
                </c:pt>
                <c:pt idx="6">
                  <c:v>81</c:v>
                </c:pt>
                <c:pt idx="7">
                  <c:v>75.2</c:v>
                </c:pt>
                <c:pt idx="8">
                  <c:v>81.3</c:v>
                </c:pt>
                <c:pt idx="9">
                  <c:v>81</c:v>
                </c:pt>
                <c:pt idx="10">
                  <c:v>82</c:v>
                </c:pt>
                <c:pt idx="11">
                  <c:v>81.7</c:v>
                </c:pt>
                <c:pt idx="12">
                  <c:v>80.099999999999994</c:v>
                </c:pt>
                <c:pt idx="13">
                  <c:v>85.6</c:v>
                </c:pt>
                <c:pt idx="14">
                  <c:v>78.099999999999994</c:v>
                </c:pt>
                <c:pt idx="15">
                  <c:v>80.099999999999994</c:v>
                </c:pt>
                <c:pt idx="16">
                  <c:v>82</c:v>
                </c:pt>
                <c:pt idx="17">
                  <c:v>75.900000000000006</c:v>
                </c:pt>
                <c:pt idx="18">
                  <c:v>82</c:v>
                </c:pt>
                <c:pt idx="19">
                  <c:v>77.400000000000006</c:v>
                </c:pt>
                <c:pt idx="20">
                  <c:v>76.599999999999994</c:v>
                </c:pt>
                <c:pt idx="21">
                  <c:v>82.9</c:v>
                </c:pt>
                <c:pt idx="22">
                  <c:v>84</c:v>
                </c:pt>
                <c:pt idx="23">
                  <c:v>81.3</c:v>
                </c:pt>
                <c:pt idx="24">
                  <c:v>80.8</c:v>
                </c:pt>
                <c:pt idx="25">
                  <c:v>76.5</c:v>
                </c:pt>
                <c:pt idx="26">
                  <c:v>77.400000000000006</c:v>
                </c:pt>
                <c:pt idx="27">
                  <c:v>80.099999999999994</c:v>
                </c:pt>
                <c:pt idx="28">
                  <c:v>78.099999999999994</c:v>
                </c:pt>
                <c:pt idx="29">
                  <c:v>79</c:v>
                </c:pt>
                <c:pt idx="30">
                  <c:v>77.7</c:v>
                </c:pt>
                <c:pt idx="31">
                  <c:v>78.3</c:v>
                </c:pt>
                <c:pt idx="32">
                  <c:v>77</c:v>
                </c:pt>
                <c:pt idx="33">
                  <c:v>77.900000000000006</c:v>
                </c:pt>
                <c:pt idx="34">
                  <c:v>84</c:v>
                </c:pt>
                <c:pt idx="35">
                  <c:v>84.9</c:v>
                </c:pt>
                <c:pt idx="36">
                  <c:v>77</c:v>
                </c:pt>
                <c:pt idx="37">
                  <c:v>75</c:v>
                </c:pt>
                <c:pt idx="38">
                  <c:v>77</c:v>
                </c:pt>
                <c:pt idx="39">
                  <c:v>75.7</c:v>
                </c:pt>
                <c:pt idx="40">
                  <c:v>75.900000000000006</c:v>
                </c:pt>
                <c:pt idx="41">
                  <c:v>76.599999999999994</c:v>
                </c:pt>
                <c:pt idx="42">
                  <c:v>81.7</c:v>
                </c:pt>
                <c:pt idx="43">
                  <c:v>77</c:v>
                </c:pt>
                <c:pt idx="44">
                  <c:v>78.099999999999994</c:v>
                </c:pt>
                <c:pt idx="45">
                  <c:v>79.3</c:v>
                </c:pt>
                <c:pt idx="46">
                  <c:v>79</c:v>
                </c:pt>
                <c:pt idx="47">
                  <c:v>80.099999999999994</c:v>
                </c:pt>
                <c:pt idx="48">
                  <c:v>76.3</c:v>
                </c:pt>
                <c:pt idx="49">
                  <c:v>79.3</c:v>
                </c:pt>
                <c:pt idx="50">
                  <c:v>78.8</c:v>
                </c:pt>
                <c:pt idx="51">
                  <c:v>78.099999999999994</c:v>
                </c:pt>
                <c:pt idx="52">
                  <c:v>77</c:v>
                </c:pt>
                <c:pt idx="53">
                  <c:v>75.900000000000006</c:v>
                </c:pt>
                <c:pt idx="54">
                  <c:v>75</c:v>
                </c:pt>
              </c:numCache>
            </c:numRef>
          </c:xVal>
          <c:yVal>
            <c:numRef>
              <c:f>KCALL!$F$3929:$F$3983</c:f>
              <c:numCache>
                <c:formatCode>General</c:formatCode>
                <c:ptCount val="55"/>
                <c:pt idx="0">
                  <c:v>49.3</c:v>
                </c:pt>
                <c:pt idx="1">
                  <c:v>48.9</c:v>
                </c:pt>
                <c:pt idx="2">
                  <c:v>48.8</c:v>
                </c:pt>
                <c:pt idx="3">
                  <c:v>47.99</c:v>
                </c:pt>
                <c:pt idx="4">
                  <c:v>47.8</c:v>
                </c:pt>
                <c:pt idx="5">
                  <c:v>47.5</c:v>
                </c:pt>
                <c:pt idx="6">
                  <c:v>46.89</c:v>
                </c:pt>
                <c:pt idx="7">
                  <c:v>46.690000000000012</c:v>
                </c:pt>
                <c:pt idx="8">
                  <c:v>45.75</c:v>
                </c:pt>
                <c:pt idx="9">
                  <c:v>45.02</c:v>
                </c:pt>
                <c:pt idx="10">
                  <c:v>44.89</c:v>
                </c:pt>
                <c:pt idx="11">
                  <c:v>44.68</c:v>
                </c:pt>
                <c:pt idx="12">
                  <c:v>44.06</c:v>
                </c:pt>
                <c:pt idx="13">
                  <c:v>43.95</c:v>
                </c:pt>
                <c:pt idx="14">
                  <c:v>43.9</c:v>
                </c:pt>
                <c:pt idx="15">
                  <c:v>43.75</c:v>
                </c:pt>
                <c:pt idx="16">
                  <c:v>43.48</c:v>
                </c:pt>
                <c:pt idx="17">
                  <c:v>43.44</c:v>
                </c:pt>
                <c:pt idx="18">
                  <c:v>43.21</c:v>
                </c:pt>
                <c:pt idx="19">
                  <c:v>43.190000000000012</c:v>
                </c:pt>
                <c:pt idx="20">
                  <c:v>43.11</c:v>
                </c:pt>
                <c:pt idx="21">
                  <c:v>42.78</c:v>
                </c:pt>
                <c:pt idx="22">
                  <c:v>42.55</c:v>
                </c:pt>
                <c:pt idx="23">
                  <c:v>42.49</c:v>
                </c:pt>
                <c:pt idx="24">
                  <c:v>41.84</c:v>
                </c:pt>
                <c:pt idx="25">
                  <c:v>41.57</c:v>
                </c:pt>
                <c:pt idx="26">
                  <c:v>41.4</c:v>
                </c:pt>
                <c:pt idx="27">
                  <c:v>40.93</c:v>
                </c:pt>
                <c:pt idx="28">
                  <c:v>40.9</c:v>
                </c:pt>
                <c:pt idx="29">
                  <c:v>37.78</c:v>
                </c:pt>
                <c:pt idx="30">
                  <c:v>37.68</c:v>
                </c:pt>
                <c:pt idx="31">
                  <c:v>36.950000000000003</c:v>
                </c:pt>
                <c:pt idx="32">
                  <c:v>36.85</c:v>
                </c:pt>
                <c:pt idx="33">
                  <c:v>36.39</c:v>
                </c:pt>
                <c:pt idx="34">
                  <c:v>35.94</c:v>
                </c:pt>
                <c:pt idx="35">
                  <c:v>35.43</c:v>
                </c:pt>
                <c:pt idx="36">
                  <c:v>35.31</c:v>
                </c:pt>
                <c:pt idx="37">
                  <c:v>34.25</c:v>
                </c:pt>
                <c:pt idx="38">
                  <c:v>33.85</c:v>
                </c:pt>
                <c:pt idx="39">
                  <c:v>33.770000000000003</c:v>
                </c:pt>
                <c:pt idx="40">
                  <c:v>32.56</c:v>
                </c:pt>
                <c:pt idx="41">
                  <c:v>30.66</c:v>
                </c:pt>
                <c:pt idx="42">
                  <c:v>29.959999999999994</c:v>
                </c:pt>
                <c:pt idx="43">
                  <c:v>26.810000000000006</c:v>
                </c:pt>
                <c:pt idx="44">
                  <c:v>26.37</c:v>
                </c:pt>
                <c:pt idx="45">
                  <c:v>26.09</c:v>
                </c:pt>
                <c:pt idx="46">
                  <c:v>25.67</c:v>
                </c:pt>
                <c:pt idx="47">
                  <c:v>25.07</c:v>
                </c:pt>
                <c:pt idx="48">
                  <c:v>24.810000000000006</c:v>
                </c:pt>
                <c:pt idx="49">
                  <c:v>24.419999999999995</c:v>
                </c:pt>
                <c:pt idx="50">
                  <c:v>22.53</c:v>
                </c:pt>
                <c:pt idx="51">
                  <c:v>22.04</c:v>
                </c:pt>
                <c:pt idx="52">
                  <c:v>21.29</c:v>
                </c:pt>
                <c:pt idx="53">
                  <c:v>20.38</c:v>
                </c:pt>
                <c:pt idx="54">
                  <c:v>19.670000000000005</c:v>
                </c:pt>
              </c:numCache>
            </c:numRef>
          </c:yVal>
          <c:smooth val="0"/>
        </c:ser>
        <c:dLbls>
          <c:showLegendKey val="0"/>
          <c:showVal val="0"/>
          <c:showCatName val="0"/>
          <c:showSerName val="0"/>
          <c:showPercent val="0"/>
          <c:showBubbleSize val="0"/>
        </c:dLbls>
        <c:axId val="108611264"/>
        <c:axId val="108611840"/>
      </c:scatterChart>
      <c:scatterChart>
        <c:scatterStyle val="lineMarker"/>
        <c:varyColors val="0"/>
        <c:ser>
          <c:idx val="1"/>
          <c:order val="0"/>
          <c:tx>
            <c:v>Triangle</c:v>
          </c:tx>
          <c:spPr>
            <a:ln w="28575">
              <a:noFill/>
            </a:ln>
          </c:spPr>
          <c:marker>
            <c:symbol val="square"/>
            <c:size val="5"/>
            <c:spPr>
              <a:solidFill>
                <a:srgbClr val="FF0000"/>
              </a:solidFill>
              <a:ln>
                <a:solidFill>
                  <a:srgbClr val="FF0000"/>
                </a:solidFill>
                <a:prstDash val="solid"/>
              </a:ln>
            </c:spPr>
          </c:marker>
          <c:xVal>
            <c:numRef>
              <c:f>KCALL!$D$2672:$D$2729</c:f>
              <c:numCache>
                <c:formatCode>General</c:formatCode>
                <c:ptCount val="58"/>
                <c:pt idx="0">
                  <c:v>82.9</c:v>
                </c:pt>
                <c:pt idx="1">
                  <c:v>82</c:v>
                </c:pt>
                <c:pt idx="2">
                  <c:v>82</c:v>
                </c:pt>
                <c:pt idx="3">
                  <c:v>80.400000000000006</c:v>
                </c:pt>
                <c:pt idx="4">
                  <c:v>80.099999999999994</c:v>
                </c:pt>
                <c:pt idx="5">
                  <c:v>80.099999999999994</c:v>
                </c:pt>
                <c:pt idx="6">
                  <c:v>80.099999999999994</c:v>
                </c:pt>
                <c:pt idx="7">
                  <c:v>80.099999999999994</c:v>
                </c:pt>
                <c:pt idx="8">
                  <c:v>80.099999999999994</c:v>
                </c:pt>
                <c:pt idx="9">
                  <c:v>80.099999999999994</c:v>
                </c:pt>
                <c:pt idx="10">
                  <c:v>80.099999999999994</c:v>
                </c:pt>
                <c:pt idx="11">
                  <c:v>80.099999999999994</c:v>
                </c:pt>
                <c:pt idx="12">
                  <c:v>80.099999999999994</c:v>
                </c:pt>
                <c:pt idx="13">
                  <c:v>79</c:v>
                </c:pt>
                <c:pt idx="14">
                  <c:v>79</c:v>
                </c:pt>
                <c:pt idx="15">
                  <c:v>79</c:v>
                </c:pt>
                <c:pt idx="16">
                  <c:v>79</c:v>
                </c:pt>
                <c:pt idx="17">
                  <c:v>78.599999999999994</c:v>
                </c:pt>
                <c:pt idx="18">
                  <c:v>78.400000000000006</c:v>
                </c:pt>
                <c:pt idx="19">
                  <c:v>78.099999999999994</c:v>
                </c:pt>
                <c:pt idx="20">
                  <c:v>78.099999999999994</c:v>
                </c:pt>
                <c:pt idx="21">
                  <c:v>78.099999999999994</c:v>
                </c:pt>
                <c:pt idx="22">
                  <c:v>77.900000000000006</c:v>
                </c:pt>
                <c:pt idx="23">
                  <c:v>77.400000000000006</c:v>
                </c:pt>
                <c:pt idx="24">
                  <c:v>77.400000000000006</c:v>
                </c:pt>
                <c:pt idx="25">
                  <c:v>77</c:v>
                </c:pt>
                <c:pt idx="26">
                  <c:v>77</c:v>
                </c:pt>
                <c:pt idx="27">
                  <c:v>77</c:v>
                </c:pt>
                <c:pt idx="28">
                  <c:v>77</c:v>
                </c:pt>
                <c:pt idx="29">
                  <c:v>77</c:v>
                </c:pt>
                <c:pt idx="30">
                  <c:v>77</c:v>
                </c:pt>
                <c:pt idx="31">
                  <c:v>77</c:v>
                </c:pt>
                <c:pt idx="32">
                  <c:v>77</c:v>
                </c:pt>
                <c:pt idx="33">
                  <c:v>77</c:v>
                </c:pt>
                <c:pt idx="34">
                  <c:v>77</c:v>
                </c:pt>
                <c:pt idx="35">
                  <c:v>77</c:v>
                </c:pt>
                <c:pt idx="36">
                  <c:v>77</c:v>
                </c:pt>
                <c:pt idx="37">
                  <c:v>77</c:v>
                </c:pt>
                <c:pt idx="38">
                  <c:v>77</c:v>
                </c:pt>
                <c:pt idx="39">
                  <c:v>76.599999999999994</c:v>
                </c:pt>
                <c:pt idx="40">
                  <c:v>76.599999999999994</c:v>
                </c:pt>
                <c:pt idx="41">
                  <c:v>76.599999999999994</c:v>
                </c:pt>
                <c:pt idx="42">
                  <c:v>76.3</c:v>
                </c:pt>
                <c:pt idx="43">
                  <c:v>75.900000000000006</c:v>
                </c:pt>
                <c:pt idx="44">
                  <c:v>75.900000000000006</c:v>
                </c:pt>
                <c:pt idx="45">
                  <c:v>75.900000000000006</c:v>
                </c:pt>
                <c:pt idx="46">
                  <c:v>75.900000000000006</c:v>
                </c:pt>
                <c:pt idx="47">
                  <c:v>75.900000000000006</c:v>
                </c:pt>
                <c:pt idx="48">
                  <c:v>75.900000000000006</c:v>
                </c:pt>
                <c:pt idx="49">
                  <c:v>75.900000000000006</c:v>
                </c:pt>
                <c:pt idx="50">
                  <c:v>75.900000000000006</c:v>
                </c:pt>
                <c:pt idx="51">
                  <c:v>75.900000000000006</c:v>
                </c:pt>
                <c:pt idx="52">
                  <c:v>75.7</c:v>
                </c:pt>
                <c:pt idx="53">
                  <c:v>75.599999999999994</c:v>
                </c:pt>
                <c:pt idx="54">
                  <c:v>75.400000000000006</c:v>
                </c:pt>
                <c:pt idx="55">
                  <c:v>75.400000000000006</c:v>
                </c:pt>
                <c:pt idx="56">
                  <c:v>75.400000000000006</c:v>
                </c:pt>
                <c:pt idx="57">
                  <c:v>75.2</c:v>
                </c:pt>
              </c:numCache>
            </c:numRef>
          </c:xVal>
          <c:yVal>
            <c:numRef>
              <c:f>KCALL!$F$2672:$F$2729</c:f>
              <c:numCache>
                <c:formatCode>General</c:formatCode>
                <c:ptCount val="58"/>
                <c:pt idx="0">
                  <c:v>50.47</c:v>
                </c:pt>
                <c:pt idx="1">
                  <c:v>53.53</c:v>
                </c:pt>
                <c:pt idx="2">
                  <c:v>53.47</c:v>
                </c:pt>
                <c:pt idx="3">
                  <c:v>55.94</c:v>
                </c:pt>
                <c:pt idx="4">
                  <c:v>55.730000000000011</c:v>
                </c:pt>
                <c:pt idx="5">
                  <c:v>55.68</c:v>
                </c:pt>
                <c:pt idx="6">
                  <c:v>55.620000000000012</c:v>
                </c:pt>
                <c:pt idx="7">
                  <c:v>55.620000000000012</c:v>
                </c:pt>
                <c:pt idx="8">
                  <c:v>55.620000000000012</c:v>
                </c:pt>
                <c:pt idx="9">
                  <c:v>55.620000000000012</c:v>
                </c:pt>
                <c:pt idx="10">
                  <c:v>55.45</c:v>
                </c:pt>
                <c:pt idx="11">
                  <c:v>55.05</c:v>
                </c:pt>
                <c:pt idx="12">
                  <c:v>53.84</c:v>
                </c:pt>
                <c:pt idx="13">
                  <c:v>56.09</c:v>
                </c:pt>
                <c:pt idx="14">
                  <c:v>53.74</c:v>
                </c:pt>
                <c:pt idx="15">
                  <c:v>51.91</c:v>
                </c:pt>
                <c:pt idx="16">
                  <c:v>50.01</c:v>
                </c:pt>
                <c:pt idx="17">
                  <c:v>55.690000000000012</c:v>
                </c:pt>
                <c:pt idx="18">
                  <c:v>57.64</c:v>
                </c:pt>
                <c:pt idx="19">
                  <c:v>59.64</c:v>
                </c:pt>
                <c:pt idx="20">
                  <c:v>59.52</c:v>
                </c:pt>
                <c:pt idx="21">
                  <c:v>53.71</c:v>
                </c:pt>
                <c:pt idx="22">
                  <c:v>50.91</c:v>
                </c:pt>
                <c:pt idx="23">
                  <c:v>59.61</c:v>
                </c:pt>
                <c:pt idx="24">
                  <c:v>54.690000000000012</c:v>
                </c:pt>
                <c:pt idx="25">
                  <c:v>60.85</c:v>
                </c:pt>
                <c:pt idx="26">
                  <c:v>60.39</c:v>
                </c:pt>
                <c:pt idx="27">
                  <c:v>60.21</c:v>
                </c:pt>
                <c:pt idx="28">
                  <c:v>57.13</c:v>
                </c:pt>
                <c:pt idx="29">
                  <c:v>56.78</c:v>
                </c:pt>
                <c:pt idx="30">
                  <c:v>56.720000000000013</c:v>
                </c:pt>
                <c:pt idx="31">
                  <c:v>55.91</c:v>
                </c:pt>
                <c:pt idx="32">
                  <c:v>55.620000000000012</c:v>
                </c:pt>
                <c:pt idx="33">
                  <c:v>55.28</c:v>
                </c:pt>
                <c:pt idx="34">
                  <c:v>55.28</c:v>
                </c:pt>
                <c:pt idx="35">
                  <c:v>52.95</c:v>
                </c:pt>
                <c:pt idx="36">
                  <c:v>51.83</c:v>
                </c:pt>
                <c:pt idx="37">
                  <c:v>51.290000000000013</c:v>
                </c:pt>
                <c:pt idx="38">
                  <c:v>51.03</c:v>
                </c:pt>
                <c:pt idx="39">
                  <c:v>58.09</c:v>
                </c:pt>
                <c:pt idx="40">
                  <c:v>52.86</c:v>
                </c:pt>
                <c:pt idx="41">
                  <c:v>52.09</c:v>
                </c:pt>
                <c:pt idx="42">
                  <c:v>54.39</c:v>
                </c:pt>
                <c:pt idx="43">
                  <c:v>61.78</c:v>
                </c:pt>
                <c:pt idx="44">
                  <c:v>60.2</c:v>
                </c:pt>
                <c:pt idx="45">
                  <c:v>59.91</c:v>
                </c:pt>
                <c:pt idx="46">
                  <c:v>59.36</c:v>
                </c:pt>
                <c:pt idx="47">
                  <c:v>58.93</c:v>
                </c:pt>
                <c:pt idx="48">
                  <c:v>58.2</c:v>
                </c:pt>
                <c:pt idx="49">
                  <c:v>57.49</c:v>
                </c:pt>
                <c:pt idx="50">
                  <c:v>55.05</c:v>
                </c:pt>
                <c:pt idx="51">
                  <c:v>51.68</c:v>
                </c:pt>
                <c:pt idx="52">
                  <c:v>55.720000000000013</c:v>
                </c:pt>
                <c:pt idx="53">
                  <c:v>56.96</c:v>
                </c:pt>
                <c:pt idx="54">
                  <c:v>58.01</c:v>
                </c:pt>
                <c:pt idx="55">
                  <c:v>52.6</c:v>
                </c:pt>
                <c:pt idx="56">
                  <c:v>50.49</c:v>
                </c:pt>
                <c:pt idx="57">
                  <c:v>53.11</c:v>
                </c:pt>
              </c:numCache>
            </c:numRef>
          </c:yVal>
          <c:smooth val="0"/>
        </c:ser>
        <c:ser>
          <c:idx val="2"/>
          <c:order val="1"/>
          <c:tx>
            <c:v>Dry OA &gt; 48F</c:v>
          </c:tx>
          <c:spPr>
            <a:ln w="28575">
              <a:noFill/>
            </a:ln>
          </c:spPr>
          <c:marker>
            <c:symbol val="triangle"/>
            <c:size val="5"/>
            <c:spPr>
              <a:solidFill>
                <a:srgbClr val="FFFF00"/>
              </a:solidFill>
              <a:ln>
                <a:solidFill>
                  <a:srgbClr val="FFFF00"/>
                </a:solidFill>
                <a:prstDash val="solid"/>
              </a:ln>
            </c:spPr>
          </c:marker>
          <c:xVal>
            <c:numRef>
              <c:f>KCALL!$D$3986:$D$5246</c:f>
              <c:numCache>
                <c:formatCode>General</c:formatCode>
                <c:ptCount val="1261"/>
                <c:pt idx="0">
                  <c:v>61</c:v>
                </c:pt>
                <c:pt idx="1">
                  <c:v>60.3</c:v>
                </c:pt>
                <c:pt idx="2">
                  <c:v>55.2</c:v>
                </c:pt>
                <c:pt idx="3">
                  <c:v>51.8</c:v>
                </c:pt>
                <c:pt idx="4">
                  <c:v>56.3</c:v>
                </c:pt>
                <c:pt idx="5">
                  <c:v>51.1</c:v>
                </c:pt>
                <c:pt idx="6">
                  <c:v>53.1</c:v>
                </c:pt>
                <c:pt idx="7">
                  <c:v>53.1</c:v>
                </c:pt>
                <c:pt idx="8">
                  <c:v>53.1</c:v>
                </c:pt>
                <c:pt idx="9">
                  <c:v>62.1</c:v>
                </c:pt>
                <c:pt idx="10">
                  <c:v>53.8</c:v>
                </c:pt>
                <c:pt idx="11">
                  <c:v>53.1</c:v>
                </c:pt>
                <c:pt idx="12">
                  <c:v>50</c:v>
                </c:pt>
                <c:pt idx="13">
                  <c:v>55.9</c:v>
                </c:pt>
                <c:pt idx="14">
                  <c:v>66.900000000000006</c:v>
                </c:pt>
                <c:pt idx="15">
                  <c:v>51.1</c:v>
                </c:pt>
                <c:pt idx="16">
                  <c:v>51.1</c:v>
                </c:pt>
                <c:pt idx="17">
                  <c:v>50</c:v>
                </c:pt>
                <c:pt idx="18">
                  <c:v>49.6</c:v>
                </c:pt>
                <c:pt idx="19">
                  <c:v>56.7</c:v>
                </c:pt>
                <c:pt idx="20">
                  <c:v>64.900000000000006</c:v>
                </c:pt>
                <c:pt idx="21">
                  <c:v>70</c:v>
                </c:pt>
                <c:pt idx="22">
                  <c:v>74.3</c:v>
                </c:pt>
                <c:pt idx="23">
                  <c:v>51.6</c:v>
                </c:pt>
                <c:pt idx="24">
                  <c:v>61</c:v>
                </c:pt>
                <c:pt idx="25">
                  <c:v>48.9</c:v>
                </c:pt>
                <c:pt idx="26">
                  <c:v>66</c:v>
                </c:pt>
                <c:pt idx="27">
                  <c:v>61.3</c:v>
                </c:pt>
                <c:pt idx="28">
                  <c:v>60.1</c:v>
                </c:pt>
                <c:pt idx="29">
                  <c:v>68.5</c:v>
                </c:pt>
                <c:pt idx="30">
                  <c:v>62.1</c:v>
                </c:pt>
                <c:pt idx="31">
                  <c:v>52</c:v>
                </c:pt>
                <c:pt idx="32">
                  <c:v>57.9</c:v>
                </c:pt>
                <c:pt idx="33">
                  <c:v>70.7</c:v>
                </c:pt>
                <c:pt idx="34">
                  <c:v>48.9</c:v>
                </c:pt>
                <c:pt idx="35">
                  <c:v>48.9</c:v>
                </c:pt>
                <c:pt idx="36">
                  <c:v>48.9</c:v>
                </c:pt>
                <c:pt idx="37">
                  <c:v>48.9</c:v>
                </c:pt>
                <c:pt idx="38">
                  <c:v>73.900000000000006</c:v>
                </c:pt>
                <c:pt idx="39">
                  <c:v>57.9</c:v>
                </c:pt>
                <c:pt idx="40">
                  <c:v>64</c:v>
                </c:pt>
                <c:pt idx="41">
                  <c:v>59.5</c:v>
                </c:pt>
                <c:pt idx="42">
                  <c:v>50.9</c:v>
                </c:pt>
                <c:pt idx="43">
                  <c:v>70.3</c:v>
                </c:pt>
                <c:pt idx="44">
                  <c:v>62.2</c:v>
                </c:pt>
                <c:pt idx="45">
                  <c:v>72.3</c:v>
                </c:pt>
                <c:pt idx="46">
                  <c:v>72</c:v>
                </c:pt>
                <c:pt idx="47">
                  <c:v>66.900000000000006</c:v>
                </c:pt>
                <c:pt idx="48">
                  <c:v>69.099999999999994</c:v>
                </c:pt>
                <c:pt idx="49">
                  <c:v>50</c:v>
                </c:pt>
                <c:pt idx="50">
                  <c:v>60.1</c:v>
                </c:pt>
                <c:pt idx="51">
                  <c:v>60.1</c:v>
                </c:pt>
                <c:pt idx="52">
                  <c:v>68</c:v>
                </c:pt>
                <c:pt idx="53">
                  <c:v>57.7</c:v>
                </c:pt>
                <c:pt idx="54">
                  <c:v>57</c:v>
                </c:pt>
                <c:pt idx="55">
                  <c:v>64.599999999999994</c:v>
                </c:pt>
                <c:pt idx="56">
                  <c:v>71.099999999999994</c:v>
                </c:pt>
                <c:pt idx="57">
                  <c:v>54</c:v>
                </c:pt>
                <c:pt idx="58">
                  <c:v>67.599999999999994</c:v>
                </c:pt>
                <c:pt idx="59">
                  <c:v>68</c:v>
                </c:pt>
                <c:pt idx="60">
                  <c:v>73</c:v>
                </c:pt>
                <c:pt idx="61">
                  <c:v>60.1</c:v>
                </c:pt>
                <c:pt idx="62">
                  <c:v>63.7</c:v>
                </c:pt>
                <c:pt idx="63">
                  <c:v>60.1</c:v>
                </c:pt>
                <c:pt idx="64">
                  <c:v>50</c:v>
                </c:pt>
                <c:pt idx="65">
                  <c:v>64</c:v>
                </c:pt>
                <c:pt idx="66">
                  <c:v>60.1</c:v>
                </c:pt>
                <c:pt idx="67">
                  <c:v>55.9</c:v>
                </c:pt>
                <c:pt idx="68">
                  <c:v>68.7</c:v>
                </c:pt>
                <c:pt idx="69">
                  <c:v>53.1</c:v>
                </c:pt>
                <c:pt idx="70">
                  <c:v>53.1</c:v>
                </c:pt>
                <c:pt idx="71">
                  <c:v>60.1</c:v>
                </c:pt>
                <c:pt idx="72">
                  <c:v>69.3</c:v>
                </c:pt>
                <c:pt idx="73">
                  <c:v>72</c:v>
                </c:pt>
                <c:pt idx="74">
                  <c:v>57.4</c:v>
                </c:pt>
                <c:pt idx="75">
                  <c:v>54.3</c:v>
                </c:pt>
                <c:pt idx="76">
                  <c:v>57.9</c:v>
                </c:pt>
                <c:pt idx="77">
                  <c:v>54</c:v>
                </c:pt>
                <c:pt idx="78">
                  <c:v>59</c:v>
                </c:pt>
                <c:pt idx="79">
                  <c:v>55</c:v>
                </c:pt>
                <c:pt idx="80">
                  <c:v>62.8</c:v>
                </c:pt>
                <c:pt idx="81">
                  <c:v>70</c:v>
                </c:pt>
                <c:pt idx="82">
                  <c:v>68</c:v>
                </c:pt>
                <c:pt idx="83">
                  <c:v>52</c:v>
                </c:pt>
                <c:pt idx="84">
                  <c:v>70</c:v>
                </c:pt>
                <c:pt idx="85">
                  <c:v>69.3</c:v>
                </c:pt>
                <c:pt idx="86">
                  <c:v>57.9</c:v>
                </c:pt>
                <c:pt idx="87">
                  <c:v>50</c:v>
                </c:pt>
                <c:pt idx="88">
                  <c:v>72</c:v>
                </c:pt>
                <c:pt idx="89">
                  <c:v>53.1</c:v>
                </c:pt>
                <c:pt idx="90">
                  <c:v>50</c:v>
                </c:pt>
                <c:pt idx="91">
                  <c:v>50</c:v>
                </c:pt>
                <c:pt idx="92">
                  <c:v>62.1</c:v>
                </c:pt>
                <c:pt idx="93">
                  <c:v>53.8</c:v>
                </c:pt>
                <c:pt idx="94">
                  <c:v>51.1</c:v>
                </c:pt>
                <c:pt idx="95">
                  <c:v>50</c:v>
                </c:pt>
                <c:pt idx="96">
                  <c:v>57</c:v>
                </c:pt>
                <c:pt idx="97">
                  <c:v>51.1</c:v>
                </c:pt>
                <c:pt idx="98">
                  <c:v>64.900000000000006</c:v>
                </c:pt>
                <c:pt idx="99">
                  <c:v>52</c:v>
                </c:pt>
                <c:pt idx="100">
                  <c:v>66.7</c:v>
                </c:pt>
                <c:pt idx="101">
                  <c:v>61</c:v>
                </c:pt>
                <c:pt idx="102">
                  <c:v>60.1</c:v>
                </c:pt>
                <c:pt idx="103">
                  <c:v>60.1</c:v>
                </c:pt>
                <c:pt idx="104">
                  <c:v>50</c:v>
                </c:pt>
                <c:pt idx="105">
                  <c:v>48.9</c:v>
                </c:pt>
                <c:pt idx="106">
                  <c:v>62.4</c:v>
                </c:pt>
                <c:pt idx="107">
                  <c:v>73</c:v>
                </c:pt>
                <c:pt idx="108">
                  <c:v>53.1</c:v>
                </c:pt>
                <c:pt idx="109">
                  <c:v>64.900000000000006</c:v>
                </c:pt>
                <c:pt idx="110">
                  <c:v>72.3</c:v>
                </c:pt>
                <c:pt idx="111">
                  <c:v>70.3</c:v>
                </c:pt>
                <c:pt idx="112">
                  <c:v>59</c:v>
                </c:pt>
                <c:pt idx="113">
                  <c:v>70</c:v>
                </c:pt>
                <c:pt idx="114">
                  <c:v>70</c:v>
                </c:pt>
                <c:pt idx="115">
                  <c:v>64</c:v>
                </c:pt>
                <c:pt idx="116">
                  <c:v>50</c:v>
                </c:pt>
                <c:pt idx="117">
                  <c:v>50</c:v>
                </c:pt>
                <c:pt idx="118">
                  <c:v>64.400000000000006</c:v>
                </c:pt>
                <c:pt idx="119">
                  <c:v>61.3</c:v>
                </c:pt>
                <c:pt idx="120">
                  <c:v>69.400000000000006</c:v>
                </c:pt>
                <c:pt idx="121">
                  <c:v>59</c:v>
                </c:pt>
                <c:pt idx="122">
                  <c:v>68</c:v>
                </c:pt>
                <c:pt idx="123">
                  <c:v>50.7</c:v>
                </c:pt>
                <c:pt idx="124">
                  <c:v>64.900000000000006</c:v>
                </c:pt>
                <c:pt idx="125">
                  <c:v>55.9</c:v>
                </c:pt>
                <c:pt idx="126">
                  <c:v>68.900000000000006</c:v>
                </c:pt>
                <c:pt idx="127">
                  <c:v>70.7</c:v>
                </c:pt>
                <c:pt idx="128">
                  <c:v>55.9</c:v>
                </c:pt>
                <c:pt idx="129">
                  <c:v>61</c:v>
                </c:pt>
                <c:pt idx="130">
                  <c:v>72.7</c:v>
                </c:pt>
                <c:pt idx="131">
                  <c:v>55</c:v>
                </c:pt>
                <c:pt idx="132">
                  <c:v>70</c:v>
                </c:pt>
                <c:pt idx="133">
                  <c:v>50</c:v>
                </c:pt>
                <c:pt idx="134">
                  <c:v>50</c:v>
                </c:pt>
                <c:pt idx="135">
                  <c:v>50.4</c:v>
                </c:pt>
                <c:pt idx="136">
                  <c:v>51.1</c:v>
                </c:pt>
                <c:pt idx="137">
                  <c:v>51.1</c:v>
                </c:pt>
                <c:pt idx="138">
                  <c:v>52.3</c:v>
                </c:pt>
                <c:pt idx="139">
                  <c:v>69.099999999999994</c:v>
                </c:pt>
                <c:pt idx="140">
                  <c:v>66</c:v>
                </c:pt>
                <c:pt idx="141">
                  <c:v>70</c:v>
                </c:pt>
                <c:pt idx="142">
                  <c:v>52</c:v>
                </c:pt>
                <c:pt idx="143">
                  <c:v>63.7</c:v>
                </c:pt>
                <c:pt idx="144">
                  <c:v>53.1</c:v>
                </c:pt>
                <c:pt idx="145">
                  <c:v>62.1</c:v>
                </c:pt>
                <c:pt idx="146">
                  <c:v>55</c:v>
                </c:pt>
                <c:pt idx="147">
                  <c:v>60.1</c:v>
                </c:pt>
                <c:pt idx="148">
                  <c:v>57.9</c:v>
                </c:pt>
                <c:pt idx="149">
                  <c:v>66.7</c:v>
                </c:pt>
                <c:pt idx="150">
                  <c:v>73</c:v>
                </c:pt>
                <c:pt idx="151">
                  <c:v>70.7</c:v>
                </c:pt>
                <c:pt idx="152">
                  <c:v>57</c:v>
                </c:pt>
                <c:pt idx="153">
                  <c:v>57</c:v>
                </c:pt>
                <c:pt idx="154">
                  <c:v>57</c:v>
                </c:pt>
                <c:pt idx="155">
                  <c:v>71.599999999999994</c:v>
                </c:pt>
                <c:pt idx="156">
                  <c:v>73</c:v>
                </c:pt>
                <c:pt idx="157">
                  <c:v>55</c:v>
                </c:pt>
                <c:pt idx="158">
                  <c:v>55.2</c:v>
                </c:pt>
                <c:pt idx="159">
                  <c:v>61</c:v>
                </c:pt>
                <c:pt idx="160">
                  <c:v>63.7</c:v>
                </c:pt>
                <c:pt idx="161">
                  <c:v>62.1</c:v>
                </c:pt>
                <c:pt idx="162">
                  <c:v>62.1</c:v>
                </c:pt>
                <c:pt idx="163">
                  <c:v>73.900000000000006</c:v>
                </c:pt>
                <c:pt idx="164">
                  <c:v>60.1</c:v>
                </c:pt>
                <c:pt idx="165">
                  <c:v>49.3</c:v>
                </c:pt>
                <c:pt idx="166">
                  <c:v>53.1</c:v>
                </c:pt>
                <c:pt idx="167">
                  <c:v>48.9</c:v>
                </c:pt>
                <c:pt idx="168">
                  <c:v>61</c:v>
                </c:pt>
                <c:pt idx="169">
                  <c:v>57.4</c:v>
                </c:pt>
                <c:pt idx="170">
                  <c:v>51.1</c:v>
                </c:pt>
                <c:pt idx="171">
                  <c:v>50</c:v>
                </c:pt>
                <c:pt idx="172">
                  <c:v>51.6</c:v>
                </c:pt>
                <c:pt idx="173">
                  <c:v>71.400000000000006</c:v>
                </c:pt>
                <c:pt idx="174">
                  <c:v>51.1</c:v>
                </c:pt>
                <c:pt idx="175">
                  <c:v>63</c:v>
                </c:pt>
                <c:pt idx="176">
                  <c:v>63</c:v>
                </c:pt>
                <c:pt idx="177">
                  <c:v>63</c:v>
                </c:pt>
                <c:pt idx="178">
                  <c:v>55.9</c:v>
                </c:pt>
                <c:pt idx="179">
                  <c:v>55.9</c:v>
                </c:pt>
                <c:pt idx="180">
                  <c:v>54</c:v>
                </c:pt>
                <c:pt idx="181">
                  <c:v>48.9</c:v>
                </c:pt>
                <c:pt idx="182">
                  <c:v>64</c:v>
                </c:pt>
                <c:pt idx="183">
                  <c:v>55.9</c:v>
                </c:pt>
                <c:pt idx="184">
                  <c:v>71.099999999999994</c:v>
                </c:pt>
                <c:pt idx="185">
                  <c:v>55.8</c:v>
                </c:pt>
                <c:pt idx="186">
                  <c:v>56.7</c:v>
                </c:pt>
                <c:pt idx="187">
                  <c:v>55</c:v>
                </c:pt>
                <c:pt idx="188">
                  <c:v>68.5</c:v>
                </c:pt>
                <c:pt idx="189">
                  <c:v>68.400000000000006</c:v>
                </c:pt>
                <c:pt idx="190">
                  <c:v>54</c:v>
                </c:pt>
                <c:pt idx="191">
                  <c:v>59.4</c:v>
                </c:pt>
                <c:pt idx="192">
                  <c:v>51.1</c:v>
                </c:pt>
                <c:pt idx="193">
                  <c:v>63</c:v>
                </c:pt>
                <c:pt idx="194">
                  <c:v>51.8</c:v>
                </c:pt>
                <c:pt idx="195">
                  <c:v>59.7</c:v>
                </c:pt>
                <c:pt idx="196">
                  <c:v>53.1</c:v>
                </c:pt>
                <c:pt idx="197">
                  <c:v>65.7</c:v>
                </c:pt>
                <c:pt idx="198">
                  <c:v>71.099999999999994</c:v>
                </c:pt>
                <c:pt idx="199">
                  <c:v>60.6</c:v>
                </c:pt>
                <c:pt idx="200">
                  <c:v>66.7</c:v>
                </c:pt>
                <c:pt idx="201">
                  <c:v>65.7</c:v>
                </c:pt>
                <c:pt idx="202">
                  <c:v>64.8</c:v>
                </c:pt>
                <c:pt idx="203">
                  <c:v>54.1</c:v>
                </c:pt>
                <c:pt idx="204">
                  <c:v>56.7</c:v>
                </c:pt>
                <c:pt idx="205">
                  <c:v>66.900000000000006</c:v>
                </c:pt>
                <c:pt idx="206">
                  <c:v>62.1</c:v>
                </c:pt>
                <c:pt idx="207">
                  <c:v>54</c:v>
                </c:pt>
                <c:pt idx="208">
                  <c:v>62.6</c:v>
                </c:pt>
                <c:pt idx="209">
                  <c:v>62.1</c:v>
                </c:pt>
                <c:pt idx="210">
                  <c:v>51.1</c:v>
                </c:pt>
                <c:pt idx="211">
                  <c:v>60.1</c:v>
                </c:pt>
                <c:pt idx="212">
                  <c:v>50</c:v>
                </c:pt>
                <c:pt idx="213">
                  <c:v>53.1</c:v>
                </c:pt>
                <c:pt idx="214">
                  <c:v>53.1</c:v>
                </c:pt>
                <c:pt idx="215">
                  <c:v>74.7</c:v>
                </c:pt>
                <c:pt idx="216">
                  <c:v>64</c:v>
                </c:pt>
                <c:pt idx="217">
                  <c:v>53.1</c:v>
                </c:pt>
                <c:pt idx="218">
                  <c:v>68.400000000000006</c:v>
                </c:pt>
                <c:pt idx="219">
                  <c:v>57.2</c:v>
                </c:pt>
                <c:pt idx="220">
                  <c:v>69.099999999999994</c:v>
                </c:pt>
                <c:pt idx="221">
                  <c:v>62.2</c:v>
                </c:pt>
                <c:pt idx="222">
                  <c:v>52</c:v>
                </c:pt>
                <c:pt idx="223">
                  <c:v>66</c:v>
                </c:pt>
                <c:pt idx="224">
                  <c:v>61.7</c:v>
                </c:pt>
                <c:pt idx="225">
                  <c:v>60.1</c:v>
                </c:pt>
                <c:pt idx="226">
                  <c:v>72</c:v>
                </c:pt>
                <c:pt idx="227">
                  <c:v>66.400000000000006</c:v>
                </c:pt>
                <c:pt idx="228">
                  <c:v>51.1</c:v>
                </c:pt>
                <c:pt idx="229">
                  <c:v>57</c:v>
                </c:pt>
                <c:pt idx="230">
                  <c:v>60.1</c:v>
                </c:pt>
                <c:pt idx="231">
                  <c:v>50</c:v>
                </c:pt>
                <c:pt idx="232">
                  <c:v>55</c:v>
                </c:pt>
                <c:pt idx="233">
                  <c:v>69.3</c:v>
                </c:pt>
                <c:pt idx="234">
                  <c:v>53.4</c:v>
                </c:pt>
                <c:pt idx="235">
                  <c:v>59</c:v>
                </c:pt>
                <c:pt idx="236">
                  <c:v>51.1</c:v>
                </c:pt>
                <c:pt idx="237">
                  <c:v>50</c:v>
                </c:pt>
                <c:pt idx="238">
                  <c:v>50</c:v>
                </c:pt>
                <c:pt idx="239">
                  <c:v>55</c:v>
                </c:pt>
                <c:pt idx="240">
                  <c:v>58.6</c:v>
                </c:pt>
                <c:pt idx="241">
                  <c:v>50</c:v>
                </c:pt>
                <c:pt idx="242">
                  <c:v>57.2</c:v>
                </c:pt>
                <c:pt idx="243">
                  <c:v>68</c:v>
                </c:pt>
                <c:pt idx="244">
                  <c:v>62.1</c:v>
                </c:pt>
                <c:pt idx="245">
                  <c:v>59</c:v>
                </c:pt>
                <c:pt idx="246">
                  <c:v>65.7</c:v>
                </c:pt>
                <c:pt idx="247">
                  <c:v>53.1</c:v>
                </c:pt>
                <c:pt idx="248">
                  <c:v>55.6</c:v>
                </c:pt>
                <c:pt idx="249">
                  <c:v>71.099999999999994</c:v>
                </c:pt>
                <c:pt idx="250">
                  <c:v>63.3</c:v>
                </c:pt>
                <c:pt idx="251">
                  <c:v>60.4</c:v>
                </c:pt>
                <c:pt idx="252">
                  <c:v>55.9</c:v>
                </c:pt>
                <c:pt idx="253">
                  <c:v>49.6</c:v>
                </c:pt>
                <c:pt idx="254">
                  <c:v>60.1</c:v>
                </c:pt>
                <c:pt idx="255">
                  <c:v>66</c:v>
                </c:pt>
                <c:pt idx="256">
                  <c:v>70</c:v>
                </c:pt>
                <c:pt idx="257">
                  <c:v>66.900000000000006</c:v>
                </c:pt>
                <c:pt idx="258">
                  <c:v>51.1</c:v>
                </c:pt>
                <c:pt idx="259">
                  <c:v>57.9</c:v>
                </c:pt>
                <c:pt idx="260">
                  <c:v>52</c:v>
                </c:pt>
                <c:pt idx="261">
                  <c:v>62.1</c:v>
                </c:pt>
                <c:pt idx="262">
                  <c:v>57</c:v>
                </c:pt>
                <c:pt idx="263">
                  <c:v>57.9</c:v>
                </c:pt>
                <c:pt idx="264">
                  <c:v>54.1</c:v>
                </c:pt>
                <c:pt idx="265">
                  <c:v>64.900000000000006</c:v>
                </c:pt>
                <c:pt idx="266">
                  <c:v>52</c:v>
                </c:pt>
                <c:pt idx="267">
                  <c:v>68.7</c:v>
                </c:pt>
                <c:pt idx="268">
                  <c:v>57.9</c:v>
                </c:pt>
                <c:pt idx="269">
                  <c:v>69.3</c:v>
                </c:pt>
                <c:pt idx="270">
                  <c:v>66</c:v>
                </c:pt>
                <c:pt idx="271">
                  <c:v>59.4</c:v>
                </c:pt>
                <c:pt idx="272">
                  <c:v>51.1</c:v>
                </c:pt>
                <c:pt idx="273">
                  <c:v>49.1</c:v>
                </c:pt>
                <c:pt idx="274">
                  <c:v>52</c:v>
                </c:pt>
                <c:pt idx="275">
                  <c:v>64.8</c:v>
                </c:pt>
                <c:pt idx="276">
                  <c:v>64.2</c:v>
                </c:pt>
                <c:pt idx="277">
                  <c:v>66</c:v>
                </c:pt>
                <c:pt idx="278">
                  <c:v>63</c:v>
                </c:pt>
                <c:pt idx="279">
                  <c:v>57.9</c:v>
                </c:pt>
                <c:pt idx="280">
                  <c:v>50.7</c:v>
                </c:pt>
                <c:pt idx="281">
                  <c:v>64.400000000000006</c:v>
                </c:pt>
                <c:pt idx="282">
                  <c:v>65.3</c:v>
                </c:pt>
                <c:pt idx="283">
                  <c:v>68.400000000000006</c:v>
                </c:pt>
                <c:pt idx="284">
                  <c:v>74.7</c:v>
                </c:pt>
                <c:pt idx="285">
                  <c:v>73.900000000000006</c:v>
                </c:pt>
                <c:pt idx="286">
                  <c:v>55.9</c:v>
                </c:pt>
                <c:pt idx="287">
                  <c:v>67.3</c:v>
                </c:pt>
                <c:pt idx="288">
                  <c:v>52</c:v>
                </c:pt>
                <c:pt idx="289">
                  <c:v>61.7</c:v>
                </c:pt>
                <c:pt idx="290">
                  <c:v>67.599999999999994</c:v>
                </c:pt>
                <c:pt idx="291">
                  <c:v>60.1</c:v>
                </c:pt>
                <c:pt idx="292">
                  <c:v>63.3</c:v>
                </c:pt>
                <c:pt idx="293">
                  <c:v>73</c:v>
                </c:pt>
                <c:pt idx="294">
                  <c:v>73</c:v>
                </c:pt>
                <c:pt idx="295">
                  <c:v>55.9</c:v>
                </c:pt>
                <c:pt idx="296">
                  <c:v>53.1</c:v>
                </c:pt>
                <c:pt idx="297">
                  <c:v>74.7</c:v>
                </c:pt>
                <c:pt idx="298">
                  <c:v>48.4</c:v>
                </c:pt>
                <c:pt idx="299">
                  <c:v>60.3</c:v>
                </c:pt>
                <c:pt idx="300">
                  <c:v>50.4</c:v>
                </c:pt>
                <c:pt idx="301">
                  <c:v>50</c:v>
                </c:pt>
                <c:pt idx="302">
                  <c:v>53.8</c:v>
                </c:pt>
                <c:pt idx="303">
                  <c:v>61</c:v>
                </c:pt>
                <c:pt idx="304">
                  <c:v>66.900000000000006</c:v>
                </c:pt>
                <c:pt idx="305">
                  <c:v>64</c:v>
                </c:pt>
                <c:pt idx="306">
                  <c:v>70</c:v>
                </c:pt>
                <c:pt idx="307">
                  <c:v>60.1</c:v>
                </c:pt>
                <c:pt idx="308">
                  <c:v>57.9</c:v>
                </c:pt>
                <c:pt idx="309">
                  <c:v>50</c:v>
                </c:pt>
                <c:pt idx="310">
                  <c:v>52</c:v>
                </c:pt>
                <c:pt idx="311">
                  <c:v>70</c:v>
                </c:pt>
                <c:pt idx="312">
                  <c:v>54</c:v>
                </c:pt>
                <c:pt idx="313">
                  <c:v>54</c:v>
                </c:pt>
                <c:pt idx="314">
                  <c:v>48.9</c:v>
                </c:pt>
                <c:pt idx="315">
                  <c:v>50</c:v>
                </c:pt>
                <c:pt idx="316">
                  <c:v>68.7</c:v>
                </c:pt>
                <c:pt idx="317">
                  <c:v>60.3</c:v>
                </c:pt>
                <c:pt idx="318">
                  <c:v>66.900000000000006</c:v>
                </c:pt>
                <c:pt idx="319">
                  <c:v>59</c:v>
                </c:pt>
                <c:pt idx="320">
                  <c:v>56.7</c:v>
                </c:pt>
                <c:pt idx="321">
                  <c:v>51.1</c:v>
                </c:pt>
                <c:pt idx="322">
                  <c:v>51.1</c:v>
                </c:pt>
                <c:pt idx="323">
                  <c:v>69.099999999999994</c:v>
                </c:pt>
                <c:pt idx="324">
                  <c:v>57.9</c:v>
                </c:pt>
                <c:pt idx="325">
                  <c:v>48.9</c:v>
                </c:pt>
                <c:pt idx="326">
                  <c:v>72</c:v>
                </c:pt>
                <c:pt idx="327">
                  <c:v>55.9</c:v>
                </c:pt>
                <c:pt idx="328">
                  <c:v>55.9</c:v>
                </c:pt>
                <c:pt idx="329">
                  <c:v>50</c:v>
                </c:pt>
                <c:pt idx="330">
                  <c:v>66</c:v>
                </c:pt>
                <c:pt idx="331">
                  <c:v>50.4</c:v>
                </c:pt>
                <c:pt idx="332">
                  <c:v>51.1</c:v>
                </c:pt>
                <c:pt idx="333">
                  <c:v>55</c:v>
                </c:pt>
                <c:pt idx="334">
                  <c:v>51.1</c:v>
                </c:pt>
                <c:pt idx="335">
                  <c:v>48.9</c:v>
                </c:pt>
                <c:pt idx="336">
                  <c:v>71.2</c:v>
                </c:pt>
                <c:pt idx="337">
                  <c:v>55</c:v>
                </c:pt>
                <c:pt idx="338">
                  <c:v>55</c:v>
                </c:pt>
                <c:pt idx="339">
                  <c:v>55</c:v>
                </c:pt>
                <c:pt idx="340">
                  <c:v>50</c:v>
                </c:pt>
                <c:pt idx="341">
                  <c:v>71.2</c:v>
                </c:pt>
                <c:pt idx="342">
                  <c:v>64</c:v>
                </c:pt>
                <c:pt idx="343">
                  <c:v>60.1</c:v>
                </c:pt>
                <c:pt idx="344">
                  <c:v>68</c:v>
                </c:pt>
                <c:pt idx="345">
                  <c:v>67.099999999999994</c:v>
                </c:pt>
                <c:pt idx="346">
                  <c:v>66</c:v>
                </c:pt>
                <c:pt idx="347">
                  <c:v>66</c:v>
                </c:pt>
                <c:pt idx="348">
                  <c:v>60.4</c:v>
                </c:pt>
                <c:pt idx="349">
                  <c:v>52.9</c:v>
                </c:pt>
                <c:pt idx="350">
                  <c:v>52.3</c:v>
                </c:pt>
                <c:pt idx="351">
                  <c:v>55.6</c:v>
                </c:pt>
                <c:pt idx="352">
                  <c:v>48.9</c:v>
                </c:pt>
                <c:pt idx="353">
                  <c:v>52.7</c:v>
                </c:pt>
                <c:pt idx="354">
                  <c:v>49.6</c:v>
                </c:pt>
                <c:pt idx="355">
                  <c:v>58.1</c:v>
                </c:pt>
                <c:pt idx="356">
                  <c:v>69.099999999999994</c:v>
                </c:pt>
                <c:pt idx="357">
                  <c:v>68</c:v>
                </c:pt>
                <c:pt idx="358">
                  <c:v>48.9</c:v>
                </c:pt>
                <c:pt idx="359">
                  <c:v>53.2</c:v>
                </c:pt>
                <c:pt idx="360">
                  <c:v>63</c:v>
                </c:pt>
                <c:pt idx="361">
                  <c:v>53.1</c:v>
                </c:pt>
                <c:pt idx="362">
                  <c:v>60.1</c:v>
                </c:pt>
                <c:pt idx="363">
                  <c:v>69.099999999999994</c:v>
                </c:pt>
                <c:pt idx="364">
                  <c:v>51.1</c:v>
                </c:pt>
                <c:pt idx="365">
                  <c:v>60.6</c:v>
                </c:pt>
                <c:pt idx="366">
                  <c:v>59</c:v>
                </c:pt>
                <c:pt idx="367">
                  <c:v>59</c:v>
                </c:pt>
                <c:pt idx="368">
                  <c:v>61</c:v>
                </c:pt>
                <c:pt idx="369">
                  <c:v>57.9</c:v>
                </c:pt>
                <c:pt idx="370">
                  <c:v>57</c:v>
                </c:pt>
                <c:pt idx="371">
                  <c:v>73</c:v>
                </c:pt>
                <c:pt idx="372">
                  <c:v>55.9</c:v>
                </c:pt>
                <c:pt idx="373">
                  <c:v>50</c:v>
                </c:pt>
                <c:pt idx="374">
                  <c:v>61</c:v>
                </c:pt>
                <c:pt idx="375">
                  <c:v>73.900000000000006</c:v>
                </c:pt>
                <c:pt idx="376">
                  <c:v>62.2</c:v>
                </c:pt>
                <c:pt idx="377">
                  <c:v>50</c:v>
                </c:pt>
                <c:pt idx="378">
                  <c:v>61</c:v>
                </c:pt>
                <c:pt idx="379">
                  <c:v>72</c:v>
                </c:pt>
                <c:pt idx="380">
                  <c:v>64</c:v>
                </c:pt>
                <c:pt idx="381">
                  <c:v>54</c:v>
                </c:pt>
                <c:pt idx="382">
                  <c:v>54</c:v>
                </c:pt>
                <c:pt idx="383">
                  <c:v>52</c:v>
                </c:pt>
                <c:pt idx="384">
                  <c:v>62.1</c:v>
                </c:pt>
                <c:pt idx="385">
                  <c:v>68.7</c:v>
                </c:pt>
                <c:pt idx="386">
                  <c:v>62.1</c:v>
                </c:pt>
                <c:pt idx="387">
                  <c:v>52</c:v>
                </c:pt>
                <c:pt idx="388">
                  <c:v>52</c:v>
                </c:pt>
                <c:pt idx="389">
                  <c:v>52</c:v>
                </c:pt>
                <c:pt idx="390">
                  <c:v>58.1</c:v>
                </c:pt>
                <c:pt idx="391">
                  <c:v>52</c:v>
                </c:pt>
                <c:pt idx="392">
                  <c:v>54</c:v>
                </c:pt>
                <c:pt idx="393">
                  <c:v>52</c:v>
                </c:pt>
                <c:pt idx="394">
                  <c:v>71.099999999999994</c:v>
                </c:pt>
                <c:pt idx="395">
                  <c:v>51.1</c:v>
                </c:pt>
                <c:pt idx="396">
                  <c:v>50</c:v>
                </c:pt>
                <c:pt idx="397">
                  <c:v>51.1</c:v>
                </c:pt>
                <c:pt idx="398">
                  <c:v>51.1</c:v>
                </c:pt>
                <c:pt idx="399">
                  <c:v>51.1</c:v>
                </c:pt>
                <c:pt idx="400">
                  <c:v>52.2</c:v>
                </c:pt>
                <c:pt idx="401">
                  <c:v>50.7</c:v>
                </c:pt>
                <c:pt idx="402">
                  <c:v>68</c:v>
                </c:pt>
                <c:pt idx="403">
                  <c:v>62.1</c:v>
                </c:pt>
                <c:pt idx="404">
                  <c:v>67.599999999999994</c:v>
                </c:pt>
                <c:pt idx="405">
                  <c:v>57</c:v>
                </c:pt>
                <c:pt idx="406">
                  <c:v>66.900000000000006</c:v>
                </c:pt>
                <c:pt idx="407">
                  <c:v>54</c:v>
                </c:pt>
                <c:pt idx="408">
                  <c:v>62.1</c:v>
                </c:pt>
                <c:pt idx="409">
                  <c:v>59</c:v>
                </c:pt>
                <c:pt idx="410">
                  <c:v>64.8</c:v>
                </c:pt>
                <c:pt idx="411">
                  <c:v>58.6</c:v>
                </c:pt>
                <c:pt idx="412">
                  <c:v>55</c:v>
                </c:pt>
                <c:pt idx="413">
                  <c:v>63.3</c:v>
                </c:pt>
                <c:pt idx="414">
                  <c:v>72</c:v>
                </c:pt>
                <c:pt idx="415">
                  <c:v>49.3</c:v>
                </c:pt>
                <c:pt idx="416">
                  <c:v>53.1</c:v>
                </c:pt>
                <c:pt idx="417">
                  <c:v>55.4</c:v>
                </c:pt>
                <c:pt idx="418">
                  <c:v>52</c:v>
                </c:pt>
                <c:pt idx="419">
                  <c:v>51.1</c:v>
                </c:pt>
                <c:pt idx="420">
                  <c:v>60.1</c:v>
                </c:pt>
                <c:pt idx="421">
                  <c:v>57.9</c:v>
                </c:pt>
                <c:pt idx="422">
                  <c:v>51.1</c:v>
                </c:pt>
                <c:pt idx="423">
                  <c:v>54</c:v>
                </c:pt>
                <c:pt idx="424">
                  <c:v>58.6</c:v>
                </c:pt>
                <c:pt idx="425">
                  <c:v>51.1</c:v>
                </c:pt>
                <c:pt idx="426">
                  <c:v>71.099999999999994</c:v>
                </c:pt>
                <c:pt idx="427">
                  <c:v>69.099999999999994</c:v>
                </c:pt>
                <c:pt idx="428">
                  <c:v>62.4</c:v>
                </c:pt>
                <c:pt idx="429">
                  <c:v>52</c:v>
                </c:pt>
                <c:pt idx="430">
                  <c:v>61</c:v>
                </c:pt>
                <c:pt idx="431">
                  <c:v>54</c:v>
                </c:pt>
                <c:pt idx="432">
                  <c:v>52</c:v>
                </c:pt>
                <c:pt idx="433">
                  <c:v>55</c:v>
                </c:pt>
                <c:pt idx="434">
                  <c:v>55</c:v>
                </c:pt>
                <c:pt idx="435">
                  <c:v>64</c:v>
                </c:pt>
                <c:pt idx="436">
                  <c:v>64</c:v>
                </c:pt>
                <c:pt idx="437">
                  <c:v>55</c:v>
                </c:pt>
                <c:pt idx="438">
                  <c:v>54</c:v>
                </c:pt>
                <c:pt idx="439">
                  <c:v>66</c:v>
                </c:pt>
                <c:pt idx="440">
                  <c:v>57</c:v>
                </c:pt>
                <c:pt idx="441">
                  <c:v>57</c:v>
                </c:pt>
                <c:pt idx="442">
                  <c:v>55.9</c:v>
                </c:pt>
                <c:pt idx="443">
                  <c:v>48.4</c:v>
                </c:pt>
                <c:pt idx="444">
                  <c:v>69.099999999999994</c:v>
                </c:pt>
                <c:pt idx="445">
                  <c:v>59</c:v>
                </c:pt>
                <c:pt idx="446">
                  <c:v>50</c:v>
                </c:pt>
                <c:pt idx="447">
                  <c:v>57.9</c:v>
                </c:pt>
                <c:pt idx="448">
                  <c:v>66</c:v>
                </c:pt>
                <c:pt idx="449">
                  <c:v>57</c:v>
                </c:pt>
                <c:pt idx="450">
                  <c:v>53.1</c:v>
                </c:pt>
                <c:pt idx="451">
                  <c:v>54</c:v>
                </c:pt>
                <c:pt idx="452">
                  <c:v>57.9</c:v>
                </c:pt>
                <c:pt idx="453">
                  <c:v>57.9</c:v>
                </c:pt>
                <c:pt idx="454">
                  <c:v>66.400000000000006</c:v>
                </c:pt>
                <c:pt idx="455">
                  <c:v>55.9</c:v>
                </c:pt>
                <c:pt idx="456">
                  <c:v>50</c:v>
                </c:pt>
                <c:pt idx="457">
                  <c:v>54.7</c:v>
                </c:pt>
                <c:pt idx="458">
                  <c:v>63</c:v>
                </c:pt>
                <c:pt idx="459">
                  <c:v>62.1</c:v>
                </c:pt>
                <c:pt idx="460">
                  <c:v>63</c:v>
                </c:pt>
                <c:pt idx="461">
                  <c:v>52.7</c:v>
                </c:pt>
                <c:pt idx="462">
                  <c:v>53.2</c:v>
                </c:pt>
                <c:pt idx="463">
                  <c:v>48.9</c:v>
                </c:pt>
                <c:pt idx="464">
                  <c:v>53.1</c:v>
                </c:pt>
                <c:pt idx="465">
                  <c:v>53.1</c:v>
                </c:pt>
                <c:pt idx="466">
                  <c:v>70</c:v>
                </c:pt>
                <c:pt idx="467">
                  <c:v>70</c:v>
                </c:pt>
                <c:pt idx="468">
                  <c:v>59.7</c:v>
                </c:pt>
                <c:pt idx="469">
                  <c:v>48.7</c:v>
                </c:pt>
                <c:pt idx="470">
                  <c:v>62.1</c:v>
                </c:pt>
                <c:pt idx="471">
                  <c:v>62.1</c:v>
                </c:pt>
                <c:pt idx="472">
                  <c:v>69.099999999999994</c:v>
                </c:pt>
                <c:pt idx="473">
                  <c:v>60.1</c:v>
                </c:pt>
                <c:pt idx="474">
                  <c:v>64.900000000000006</c:v>
                </c:pt>
                <c:pt idx="475">
                  <c:v>62.1</c:v>
                </c:pt>
                <c:pt idx="476">
                  <c:v>70</c:v>
                </c:pt>
                <c:pt idx="477">
                  <c:v>63</c:v>
                </c:pt>
                <c:pt idx="478">
                  <c:v>49.3</c:v>
                </c:pt>
                <c:pt idx="479">
                  <c:v>57.9</c:v>
                </c:pt>
                <c:pt idx="480">
                  <c:v>52</c:v>
                </c:pt>
                <c:pt idx="481">
                  <c:v>50</c:v>
                </c:pt>
                <c:pt idx="482">
                  <c:v>50</c:v>
                </c:pt>
                <c:pt idx="483">
                  <c:v>50</c:v>
                </c:pt>
                <c:pt idx="484">
                  <c:v>50</c:v>
                </c:pt>
                <c:pt idx="485">
                  <c:v>51.1</c:v>
                </c:pt>
                <c:pt idx="486">
                  <c:v>50</c:v>
                </c:pt>
                <c:pt idx="487">
                  <c:v>63</c:v>
                </c:pt>
                <c:pt idx="488">
                  <c:v>50.7</c:v>
                </c:pt>
                <c:pt idx="489">
                  <c:v>66.7</c:v>
                </c:pt>
                <c:pt idx="490">
                  <c:v>49.3</c:v>
                </c:pt>
                <c:pt idx="491">
                  <c:v>54.3</c:v>
                </c:pt>
                <c:pt idx="492">
                  <c:v>53.1</c:v>
                </c:pt>
                <c:pt idx="493">
                  <c:v>57</c:v>
                </c:pt>
                <c:pt idx="494">
                  <c:v>54</c:v>
                </c:pt>
                <c:pt idx="495">
                  <c:v>57</c:v>
                </c:pt>
                <c:pt idx="496">
                  <c:v>50</c:v>
                </c:pt>
                <c:pt idx="497">
                  <c:v>52</c:v>
                </c:pt>
                <c:pt idx="498">
                  <c:v>52</c:v>
                </c:pt>
                <c:pt idx="499">
                  <c:v>64.900000000000006</c:v>
                </c:pt>
                <c:pt idx="500">
                  <c:v>57.9</c:v>
                </c:pt>
                <c:pt idx="501">
                  <c:v>50.7</c:v>
                </c:pt>
                <c:pt idx="502">
                  <c:v>55.9</c:v>
                </c:pt>
                <c:pt idx="503">
                  <c:v>55.9</c:v>
                </c:pt>
                <c:pt idx="504">
                  <c:v>54</c:v>
                </c:pt>
                <c:pt idx="505">
                  <c:v>54</c:v>
                </c:pt>
                <c:pt idx="506">
                  <c:v>60.8</c:v>
                </c:pt>
                <c:pt idx="507">
                  <c:v>55</c:v>
                </c:pt>
                <c:pt idx="508">
                  <c:v>54</c:v>
                </c:pt>
                <c:pt idx="509">
                  <c:v>54</c:v>
                </c:pt>
                <c:pt idx="510">
                  <c:v>59</c:v>
                </c:pt>
                <c:pt idx="511">
                  <c:v>57.9</c:v>
                </c:pt>
                <c:pt idx="512">
                  <c:v>48.9</c:v>
                </c:pt>
                <c:pt idx="513">
                  <c:v>61.3</c:v>
                </c:pt>
                <c:pt idx="514">
                  <c:v>48.9</c:v>
                </c:pt>
                <c:pt idx="515">
                  <c:v>57.9</c:v>
                </c:pt>
                <c:pt idx="516">
                  <c:v>48.9</c:v>
                </c:pt>
                <c:pt idx="517">
                  <c:v>55</c:v>
                </c:pt>
                <c:pt idx="518">
                  <c:v>48.9</c:v>
                </c:pt>
                <c:pt idx="519">
                  <c:v>73</c:v>
                </c:pt>
                <c:pt idx="520">
                  <c:v>56.7</c:v>
                </c:pt>
                <c:pt idx="521">
                  <c:v>52.7</c:v>
                </c:pt>
                <c:pt idx="522">
                  <c:v>55</c:v>
                </c:pt>
                <c:pt idx="523">
                  <c:v>61</c:v>
                </c:pt>
                <c:pt idx="524">
                  <c:v>55.2</c:v>
                </c:pt>
                <c:pt idx="525">
                  <c:v>68</c:v>
                </c:pt>
                <c:pt idx="526">
                  <c:v>68</c:v>
                </c:pt>
                <c:pt idx="527">
                  <c:v>55.9</c:v>
                </c:pt>
                <c:pt idx="528">
                  <c:v>48.9</c:v>
                </c:pt>
                <c:pt idx="529">
                  <c:v>48.9</c:v>
                </c:pt>
                <c:pt idx="530">
                  <c:v>55.9</c:v>
                </c:pt>
                <c:pt idx="531">
                  <c:v>62.2</c:v>
                </c:pt>
                <c:pt idx="532">
                  <c:v>62.1</c:v>
                </c:pt>
                <c:pt idx="533">
                  <c:v>50.5</c:v>
                </c:pt>
                <c:pt idx="534">
                  <c:v>51.1</c:v>
                </c:pt>
                <c:pt idx="535">
                  <c:v>50.4</c:v>
                </c:pt>
                <c:pt idx="536">
                  <c:v>51.1</c:v>
                </c:pt>
                <c:pt idx="537">
                  <c:v>51.1</c:v>
                </c:pt>
                <c:pt idx="538">
                  <c:v>51.1</c:v>
                </c:pt>
                <c:pt idx="539">
                  <c:v>59</c:v>
                </c:pt>
                <c:pt idx="540">
                  <c:v>59</c:v>
                </c:pt>
                <c:pt idx="541">
                  <c:v>50</c:v>
                </c:pt>
                <c:pt idx="542">
                  <c:v>65.7</c:v>
                </c:pt>
                <c:pt idx="543">
                  <c:v>53.1</c:v>
                </c:pt>
                <c:pt idx="544">
                  <c:v>51.1</c:v>
                </c:pt>
                <c:pt idx="545">
                  <c:v>57</c:v>
                </c:pt>
                <c:pt idx="546">
                  <c:v>60.1</c:v>
                </c:pt>
                <c:pt idx="547">
                  <c:v>53.1</c:v>
                </c:pt>
                <c:pt idx="548">
                  <c:v>48.9</c:v>
                </c:pt>
                <c:pt idx="549">
                  <c:v>54</c:v>
                </c:pt>
                <c:pt idx="550">
                  <c:v>54</c:v>
                </c:pt>
                <c:pt idx="551">
                  <c:v>55</c:v>
                </c:pt>
                <c:pt idx="552">
                  <c:v>63</c:v>
                </c:pt>
                <c:pt idx="553">
                  <c:v>55.9</c:v>
                </c:pt>
                <c:pt idx="554">
                  <c:v>48.9</c:v>
                </c:pt>
                <c:pt idx="555">
                  <c:v>62.1</c:v>
                </c:pt>
                <c:pt idx="556">
                  <c:v>65.3</c:v>
                </c:pt>
                <c:pt idx="557">
                  <c:v>59</c:v>
                </c:pt>
                <c:pt idx="558">
                  <c:v>54</c:v>
                </c:pt>
                <c:pt idx="559">
                  <c:v>60.1</c:v>
                </c:pt>
                <c:pt idx="560">
                  <c:v>57</c:v>
                </c:pt>
                <c:pt idx="561">
                  <c:v>55.9</c:v>
                </c:pt>
                <c:pt idx="562">
                  <c:v>63</c:v>
                </c:pt>
                <c:pt idx="563">
                  <c:v>48.9</c:v>
                </c:pt>
                <c:pt idx="564">
                  <c:v>50</c:v>
                </c:pt>
                <c:pt idx="565">
                  <c:v>50</c:v>
                </c:pt>
                <c:pt idx="566">
                  <c:v>57.6</c:v>
                </c:pt>
                <c:pt idx="567">
                  <c:v>55</c:v>
                </c:pt>
                <c:pt idx="568">
                  <c:v>48.9</c:v>
                </c:pt>
                <c:pt idx="569">
                  <c:v>50</c:v>
                </c:pt>
                <c:pt idx="570">
                  <c:v>63.7</c:v>
                </c:pt>
                <c:pt idx="571">
                  <c:v>54.3</c:v>
                </c:pt>
                <c:pt idx="572">
                  <c:v>51.1</c:v>
                </c:pt>
                <c:pt idx="573">
                  <c:v>57</c:v>
                </c:pt>
                <c:pt idx="574">
                  <c:v>57.4</c:v>
                </c:pt>
                <c:pt idx="575">
                  <c:v>53.1</c:v>
                </c:pt>
                <c:pt idx="576">
                  <c:v>50</c:v>
                </c:pt>
                <c:pt idx="577">
                  <c:v>71.099999999999994</c:v>
                </c:pt>
                <c:pt idx="578">
                  <c:v>52</c:v>
                </c:pt>
                <c:pt idx="579">
                  <c:v>57.2</c:v>
                </c:pt>
                <c:pt idx="580">
                  <c:v>56.7</c:v>
                </c:pt>
                <c:pt idx="581">
                  <c:v>73</c:v>
                </c:pt>
                <c:pt idx="582">
                  <c:v>63</c:v>
                </c:pt>
                <c:pt idx="583">
                  <c:v>52</c:v>
                </c:pt>
                <c:pt idx="584">
                  <c:v>50</c:v>
                </c:pt>
                <c:pt idx="585">
                  <c:v>62.1</c:v>
                </c:pt>
                <c:pt idx="586">
                  <c:v>57.9</c:v>
                </c:pt>
                <c:pt idx="587">
                  <c:v>52</c:v>
                </c:pt>
                <c:pt idx="588">
                  <c:v>55</c:v>
                </c:pt>
                <c:pt idx="589">
                  <c:v>63</c:v>
                </c:pt>
                <c:pt idx="590">
                  <c:v>51.3</c:v>
                </c:pt>
                <c:pt idx="591">
                  <c:v>53.2</c:v>
                </c:pt>
                <c:pt idx="592">
                  <c:v>52.3</c:v>
                </c:pt>
                <c:pt idx="593">
                  <c:v>57.9</c:v>
                </c:pt>
                <c:pt idx="594">
                  <c:v>52.3</c:v>
                </c:pt>
                <c:pt idx="595">
                  <c:v>74.7</c:v>
                </c:pt>
                <c:pt idx="596">
                  <c:v>67.3</c:v>
                </c:pt>
                <c:pt idx="597">
                  <c:v>57.9</c:v>
                </c:pt>
                <c:pt idx="598">
                  <c:v>58.1</c:v>
                </c:pt>
                <c:pt idx="599">
                  <c:v>50</c:v>
                </c:pt>
                <c:pt idx="600">
                  <c:v>58.6</c:v>
                </c:pt>
                <c:pt idx="601">
                  <c:v>51.1</c:v>
                </c:pt>
                <c:pt idx="602">
                  <c:v>55.8</c:v>
                </c:pt>
                <c:pt idx="603">
                  <c:v>50</c:v>
                </c:pt>
                <c:pt idx="604">
                  <c:v>55</c:v>
                </c:pt>
                <c:pt idx="605">
                  <c:v>66.900000000000006</c:v>
                </c:pt>
                <c:pt idx="606">
                  <c:v>57.9</c:v>
                </c:pt>
                <c:pt idx="607">
                  <c:v>59</c:v>
                </c:pt>
                <c:pt idx="608">
                  <c:v>57.6</c:v>
                </c:pt>
                <c:pt idx="609">
                  <c:v>70</c:v>
                </c:pt>
                <c:pt idx="610">
                  <c:v>72.3</c:v>
                </c:pt>
                <c:pt idx="611">
                  <c:v>52.3</c:v>
                </c:pt>
                <c:pt idx="612">
                  <c:v>53.1</c:v>
                </c:pt>
                <c:pt idx="613">
                  <c:v>51.1</c:v>
                </c:pt>
                <c:pt idx="614">
                  <c:v>61</c:v>
                </c:pt>
                <c:pt idx="615">
                  <c:v>50</c:v>
                </c:pt>
                <c:pt idx="616">
                  <c:v>52.3</c:v>
                </c:pt>
                <c:pt idx="617">
                  <c:v>61</c:v>
                </c:pt>
                <c:pt idx="618">
                  <c:v>54</c:v>
                </c:pt>
                <c:pt idx="619">
                  <c:v>50</c:v>
                </c:pt>
                <c:pt idx="620">
                  <c:v>49.1</c:v>
                </c:pt>
                <c:pt idx="621">
                  <c:v>67.599999999999994</c:v>
                </c:pt>
                <c:pt idx="622">
                  <c:v>61</c:v>
                </c:pt>
                <c:pt idx="623">
                  <c:v>57.4</c:v>
                </c:pt>
                <c:pt idx="624">
                  <c:v>53.1</c:v>
                </c:pt>
                <c:pt idx="625">
                  <c:v>50.9</c:v>
                </c:pt>
                <c:pt idx="626">
                  <c:v>63</c:v>
                </c:pt>
                <c:pt idx="627">
                  <c:v>68</c:v>
                </c:pt>
                <c:pt idx="628">
                  <c:v>60.1</c:v>
                </c:pt>
                <c:pt idx="629">
                  <c:v>56.7</c:v>
                </c:pt>
                <c:pt idx="630">
                  <c:v>50</c:v>
                </c:pt>
                <c:pt idx="631">
                  <c:v>60.1</c:v>
                </c:pt>
                <c:pt idx="632">
                  <c:v>52</c:v>
                </c:pt>
                <c:pt idx="633">
                  <c:v>51.1</c:v>
                </c:pt>
                <c:pt idx="634">
                  <c:v>60.1</c:v>
                </c:pt>
                <c:pt idx="635">
                  <c:v>51.1</c:v>
                </c:pt>
                <c:pt idx="636">
                  <c:v>54</c:v>
                </c:pt>
                <c:pt idx="637">
                  <c:v>57</c:v>
                </c:pt>
                <c:pt idx="638">
                  <c:v>62.1</c:v>
                </c:pt>
                <c:pt idx="639">
                  <c:v>59</c:v>
                </c:pt>
                <c:pt idx="640">
                  <c:v>64.900000000000006</c:v>
                </c:pt>
                <c:pt idx="641">
                  <c:v>64</c:v>
                </c:pt>
                <c:pt idx="642">
                  <c:v>54</c:v>
                </c:pt>
                <c:pt idx="643">
                  <c:v>55</c:v>
                </c:pt>
                <c:pt idx="644">
                  <c:v>68</c:v>
                </c:pt>
                <c:pt idx="645">
                  <c:v>53.1</c:v>
                </c:pt>
                <c:pt idx="646">
                  <c:v>68.900000000000006</c:v>
                </c:pt>
                <c:pt idx="647">
                  <c:v>50</c:v>
                </c:pt>
                <c:pt idx="648">
                  <c:v>68</c:v>
                </c:pt>
                <c:pt idx="649">
                  <c:v>61</c:v>
                </c:pt>
                <c:pt idx="650">
                  <c:v>59.4</c:v>
                </c:pt>
                <c:pt idx="651">
                  <c:v>53.1</c:v>
                </c:pt>
                <c:pt idx="652">
                  <c:v>73</c:v>
                </c:pt>
                <c:pt idx="653">
                  <c:v>55.9</c:v>
                </c:pt>
                <c:pt idx="654">
                  <c:v>57</c:v>
                </c:pt>
                <c:pt idx="655">
                  <c:v>50.5</c:v>
                </c:pt>
                <c:pt idx="656">
                  <c:v>48.9</c:v>
                </c:pt>
                <c:pt idx="657">
                  <c:v>63</c:v>
                </c:pt>
                <c:pt idx="658">
                  <c:v>53.1</c:v>
                </c:pt>
                <c:pt idx="659">
                  <c:v>50.4</c:v>
                </c:pt>
                <c:pt idx="660">
                  <c:v>61</c:v>
                </c:pt>
                <c:pt idx="661">
                  <c:v>58.1</c:v>
                </c:pt>
                <c:pt idx="662">
                  <c:v>50.4</c:v>
                </c:pt>
                <c:pt idx="663">
                  <c:v>52</c:v>
                </c:pt>
                <c:pt idx="664">
                  <c:v>57.9</c:v>
                </c:pt>
                <c:pt idx="665">
                  <c:v>55</c:v>
                </c:pt>
                <c:pt idx="666">
                  <c:v>54.7</c:v>
                </c:pt>
                <c:pt idx="667">
                  <c:v>57.9</c:v>
                </c:pt>
                <c:pt idx="668">
                  <c:v>68</c:v>
                </c:pt>
                <c:pt idx="669">
                  <c:v>50</c:v>
                </c:pt>
                <c:pt idx="670">
                  <c:v>60.1</c:v>
                </c:pt>
                <c:pt idx="671">
                  <c:v>70</c:v>
                </c:pt>
                <c:pt idx="672">
                  <c:v>62.1</c:v>
                </c:pt>
                <c:pt idx="673">
                  <c:v>55.9</c:v>
                </c:pt>
                <c:pt idx="674">
                  <c:v>52</c:v>
                </c:pt>
                <c:pt idx="675">
                  <c:v>65.3</c:v>
                </c:pt>
                <c:pt idx="676">
                  <c:v>60.1</c:v>
                </c:pt>
                <c:pt idx="677">
                  <c:v>54</c:v>
                </c:pt>
                <c:pt idx="678">
                  <c:v>57.9</c:v>
                </c:pt>
                <c:pt idx="679">
                  <c:v>55.9</c:v>
                </c:pt>
                <c:pt idx="680">
                  <c:v>50</c:v>
                </c:pt>
                <c:pt idx="681">
                  <c:v>51.1</c:v>
                </c:pt>
                <c:pt idx="682">
                  <c:v>70</c:v>
                </c:pt>
                <c:pt idx="683">
                  <c:v>52</c:v>
                </c:pt>
                <c:pt idx="684">
                  <c:v>61.7</c:v>
                </c:pt>
                <c:pt idx="685">
                  <c:v>54</c:v>
                </c:pt>
                <c:pt idx="686">
                  <c:v>57.9</c:v>
                </c:pt>
                <c:pt idx="687">
                  <c:v>61.7</c:v>
                </c:pt>
                <c:pt idx="688">
                  <c:v>50.9</c:v>
                </c:pt>
                <c:pt idx="689">
                  <c:v>71.099999999999994</c:v>
                </c:pt>
                <c:pt idx="690">
                  <c:v>66.400000000000006</c:v>
                </c:pt>
                <c:pt idx="691">
                  <c:v>57</c:v>
                </c:pt>
                <c:pt idx="692">
                  <c:v>69.099999999999994</c:v>
                </c:pt>
                <c:pt idx="693">
                  <c:v>66</c:v>
                </c:pt>
                <c:pt idx="694">
                  <c:v>57</c:v>
                </c:pt>
                <c:pt idx="695">
                  <c:v>48.9</c:v>
                </c:pt>
                <c:pt idx="696">
                  <c:v>57.9</c:v>
                </c:pt>
                <c:pt idx="697">
                  <c:v>57</c:v>
                </c:pt>
                <c:pt idx="698">
                  <c:v>63</c:v>
                </c:pt>
                <c:pt idx="699">
                  <c:v>55.9</c:v>
                </c:pt>
                <c:pt idx="700">
                  <c:v>55.9</c:v>
                </c:pt>
                <c:pt idx="701">
                  <c:v>49.6</c:v>
                </c:pt>
                <c:pt idx="702">
                  <c:v>48.9</c:v>
                </c:pt>
                <c:pt idx="703">
                  <c:v>63</c:v>
                </c:pt>
                <c:pt idx="704">
                  <c:v>51.3</c:v>
                </c:pt>
                <c:pt idx="705">
                  <c:v>57</c:v>
                </c:pt>
                <c:pt idx="706">
                  <c:v>61.3</c:v>
                </c:pt>
                <c:pt idx="707">
                  <c:v>54</c:v>
                </c:pt>
                <c:pt idx="708">
                  <c:v>66</c:v>
                </c:pt>
                <c:pt idx="709">
                  <c:v>65.7</c:v>
                </c:pt>
                <c:pt idx="710">
                  <c:v>63</c:v>
                </c:pt>
                <c:pt idx="711">
                  <c:v>63.3</c:v>
                </c:pt>
                <c:pt idx="712">
                  <c:v>62.8</c:v>
                </c:pt>
                <c:pt idx="713">
                  <c:v>57.4</c:v>
                </c:pt>
                <c:pt idx="714">
                  <c:v>52.3</c:v>
                </c:pt>
                <c:pt idx="715">
                  <c:v>63</c:v>
                </c:pt>
                <c:pt idx="716">
                  <c:v>59</c:v>
                </c:pt>
                <c:pt idx="717">
                  <c:v>50</c:v>
                </c:pt>
                <c:pt idx="718">
                  <c:v>63</c:v>
                </c:pt>
                <c:pt idx="719">
                  <c:v>60.3</c:v>
                </c:pt>
                <c:pt idx="720">
                  <c:v>50</c:v>
                </c:pt>
                <c:pt idx="721">
                  <c:v>50</c:v>
                </c:pt>
                <c:pt idx="722">
                  <c:v>56.3</c:v>
                </c:pt>
                <c:pt idx="723">
                  <c:v>62.1</c:v>
                </c:pt>
                <c:pt idx="724">
                  <c:v>50</c:v>
                </c:pt>
                <c:pt idx="725">
                  <c:v>50.7</c:v>
                </c:pt>
                <c:pt idx="726">
                  <c:v>50</c:v>
                </c:pt>
                <c:pt idx="727">
                  <c:v>50</c:v>
                </c:pt>
                <c:pt idx="728">
                  <c:v>66.900000000000006</c:v>
                </c:pt>
                <c:pt idx="729">
                  <c:v>50.7</c:v>
                </c:pt>
                <c:pt idx="730">
                  <c:v>48.9</c:v>
                </c:pt>
                <c:pt idx="731">
                  <c:v>54.7</c:v>
                </c:pt>
                <c:pt idx="732">
                  <c:v>74.3</c:v>
                </c:pt>
                <c:pt idx="733">
                  <c:v>64.2</c:v>
                </c:pt>
                <c:pt idx="734">
                  <c:v>66</c:v>
                </c:pt>
                <c:pt idx="735">
                  <c:v>48.9</c:v>
                </c:pt>
                <c:pt idx="736">
                  <c:v>60.1</c:v>
                </c:pt>
                <c:pt idx="737">
                  <c:v>52</c:v>
                </c:pt>
                <c:pt idx="738">
                  <c:v>50</c:v>
                </c:pt>
                <c:pt idx="739">
                  <c:v>59.7</c:v>
                </c:pt>
                <c:pt idx="740">
                  <c:v>57.9</c:v>
                </c:pt>
                <c:pt idx="741">
                  <c:v>54.9</c:v>
                </c:pt>
                <c:pt idx="742">
                  <c:v>48.9</c:v>
                </c:pt>
                <c:pt idx="743">
                  <c:v>58.6</c:v>
                </c:pt>
                <c:pt idx="744">
                  <c:v>50</c:v>
                </c:pt>
                <c:pt idx="745">
                  <c:v>54.9</c:v>
                </c:pt>
                <c:pt idx="746">
                  <c:v>69.099999999999994</c:v>
                </c:pt>
                <c:pt idx="747">
                  <c:v>63.3</c:v>
                </c:pt>
                <c:pt idx="748">
                  <c:v>62.6</c:v>
                </c:pt>
                <c:pt idx="749">
                  <c:v>51.1</c:v>
                </c:pt>
                <c:pt idx="750">
                  <c:v>51.3</c:v>
                </c:pt>
                <c:pt idx="751">
                  <c:v>50</c:v>
                </c:pt>
                <c:pt idx="752">
                  <c:v>59</c:v>
                </c:pt>
                <c:pt idx="753">
                  <c:v>68.5</c:v>
                </c:pt>
                <c:pt idx="754">
                  <c:v>71.099999999999994</c:v>
                </c:pt>
                <c:pt idx="755">
                  <c:v>69.599999999999994</c:v>
                </c:pt>
                <c:pt idx="756">
                  <c:v>64.900000000000006</c:v>
                </c:pt>
                <c:pt idx="757">
                  <c:v>64.900000000000006</c:v>
                </c:pt>
                <c:pt idx="758">
                  <c:v>59</c:v>
                </c:pt>
                <c:pt idx="759">
                  <c:v>57</c:v>
                </c:pt>
                <c:pt idx="760">
                  <c:v>55.8</c:v>
                </c:pt>
                <c:pt idx="761">
                  <c:v>48.9</c:v>
                </c:pt>
                <c:pt idx="762">
                  <c:v>48.9</c:v>
                </c:pt>
                <c:pt idx="763">
                  <c:v>52</c:v>
                </c:pt>
                <c:pt idx="764">
                  <c:v>50.5</c:v>
                </c:pt>
                <c:pt idx="765">
                  <c:v>72</c:v>
                </c:pt>
                <c:pt idx="766">
                  <c:v>60.8</c:v>
                </c:pt>
                <c:pt idx="767">
                  <c:v>53.1</c:v>
                </c:pt>
                <c:pt idx="768">
                  <c:v>48.9</c:v>
                </c:pt>
                <c:pt idx="769">
                  <c:v>52</c:v>
                </c:pt>
                <c:pt idx="770">
                  <c:v>48.4</c:v>
                </c:pt>
                <c:pt idx="771">
                  <c:v>52</c:v>
                </c:pt>
                <c:pt idx="772">
                  <c:v>50</c:v>
                </c:pt>
                <c:pt idx="773">
                  <c:v>50</c:v>
                </c:pt>
                <c:pt idx="774">
                  <c:v>72.3</c:v>
                </c:pt>
                <c:pt idx="775">
                  <c:v>51.1</c:v>
                </c:pt>
                <c:pt idx="776">
                  <c:v>55.4</c:v>
                </c:pt>
                <c:pt idx="777">
                  <c:v>62.1</c:v>
                </c:pt>
                <c:pt idx="778">
                  <c:v>54</c:v>
                </c:pt>
                <c:pt idx="779">
                  <c:v>57.9</c:v>
                </c:pt>
                <c:pt idx="780">
                  <c:v>59.9</c:v>
                </c:pt>
                <c:pt idx="781">
                  <c:v>54</c:v>
                </c:pt>
                <c:pt idx="782">
                  <c:v>70</c:v>
                </c:pt>
                <c:pt idx="783">
                  <c:v>63.7</c:v>
                </c:pt>
                <c:pt idx="784">
                  <c:v>54.9</c:v>
                </c:pt>
                <c:pt idx="785">
                  <c:v>53.1</c:v>
                </c:pt>
                <c:pt idx="786">
                  <c:v>50</c:v>
                </c:pt>
                <c:pt idx="787">
                  <c:v>48.9</c:v>
                </c:pt>
                <c:pt idx="788">
                  <c:v>48.9</c:v>
                </c:pt>
                <c:pt idx="789">
                  <c:v>61.3</c:v>
                </c:pt>
                <c:pt idx="790">
                  <c:v>50</c:v>
                </c:pt>
                <c:pt idx="791">
                  <c:v>51.6</c:v>
                </c:pt>
                <c:pt idx="792">
                  <c:v>63</c:v>
                </c:pt>
                <c:pt idx="793">
                  <c:v>52</c:v>
                </c:pt>
                <c:pt idx="794">
                  <c:v>48.9</c:v>
                </c:pt>
                <c:pt idx="795">
                  <c:v>52</c:v>
                </c:pt>
                <c:pt idx="796">
                  <c:v>57</c:v>
                </c:pt>
                <c:pt idx="797">
                  <c:v>61</c:v>
                </c:pt>
                <c:pt idx="798">
                  <c:v>72</c:v>
                </c:pt>
                <c:pt idx="799">
                  <c:v>66</c:v>
                </c:pt>
                <c:pt idx="800">
                  <c:v>59</c:v>
                </c:pt>
                <c:pt idx="801">
                  <c:v>48.9</c:v>
                </c:pt>
                <c:pt idx="802">
                  <c:v>55</c:v>
                </c:pt>
                <c:pt idx="803">
                  <c:v>55</c:v>
                </c:pt>
                <c:pt idx="804">
                  <c:v>48.9</c:v>
                </c:pt>
                <c:pt idx="805">
                  <c:v>73</c:v>
                </c:pt>
                <c:pt idx="806">
                  <c:v>48.9</c:v>
                </c:pt>
                <c:pt idx="807">
                  <c:v>51.1</c:v>
                </c:pt>
                <c:pt idx="808">
                  <c:v>51.1</c:v>
                </c:pt>
                <c:pt idx="809">
                  <c:v>48.9</c:v>
                </c:pt>
                <c:pt idx="810">
                  <c:v>63</c:v>
                </c:pt>
                <c:pt idx="811">
                  <c:v>62.1</c:v>
                </c:pt>
                <c:pt idx="812">
                  <c:v>55</c:v>
                </c:pt>
                <c:pt idx="813">
                  <c:v>55</c:v>
                </c:pt>
                <c:pt idx="814">
                  <c:v>48.9</c:v>
                </c:pt>
                <c:pt idx="815">
                  <c:v>64</c:v>
                </c:pt>
                <c:pt idx="816">
                  <c:v>48.2</c:v>
                </c:pt>
                <c:pt idx="817">
                  <c:v>64</c:v>
                </c:pt>
                <c:pt idx="818">
                  <c:v>63</c:v>
                </c:pt>
                <c:pt idx="819">
                  <c:v>52</c:v>
                </c:pt>
                <c:pt idx="820">
                  <c:v>57.9</c:v>
                </c:pt>
                <c:pt idx="821">
                  <c:v>62.1</c:v>
                </c:pt>
                <c:pt idx="822">
                  <c:v>49.6</c:v>
                </c:pt>
                <c:pt idx="823">
                  <c:v>57.7</c:v>
                </c:pt>
                <c:pt idx="824">
                  <c:v>66.2</c:v>
                </c:pt>
                <c:pt idx="825">
                  <c:v>57</c:v>
                </c:pt>
                <c:pt idx="826">
                  <c:v>55.9</c:v>
                </c:pt>
                <c:pt idx="827">
                  <c:v>53.1</c:v>
                </c:pt>
                <c:pt idx="828">
                  <c:v>63</c:v>
                </c:pt>
                <c:pt idx="829">
                  <c:v>53.1</c:v>
                </c:pt>
                <c:pt idx="830">
                  <c:v>62.1</c:v>
                </c:pt>
                <c:pt idx="831">
                  <c:v>57.9</c:v>
                </c:pt>
                <c:pt idx="832">
                  <c:v>54</c:v>
                </c:pt>
                <c:pt idx="833">
                  <c:v>66.900000000000006</c:v>
                </c:pt>
                <c:pt idx="834">
                  <c:v>52.3</c:v>
                </c:pt>
                <c:pt idx="835">
                  <c:v>55.9</c:v>
                </c:pt>
                <c:pt idx="836">
                  <c:v>57.6</c:v>
                </c:pt>
                <c:pt idx="837">
                  <c:v>66</c:v>
                </c:pt>
                <c:pt idx="838">
                  <c:v>66</c:v>
                </c:pt>
                <c:pt idx="839">
                  <c:v>61.7</c:v>
                </c:pt>
                <c:pt idx="840">
                  <c:v>52</c:v>
                </c:pt>
                <c:pt idx="841">
                  <c:v>64.900000000000006</c:v>
                </c:pt>
                <c:pt idx="842">
                  <c:v>54</c:v>
                </c:pt>
                <c:pt idx="843">
                  <c:v>60.1</c:v>
                </c:pt>
                <c:pt idx="844">
                  <c:v>66</c:v>
                </c:pt>
                <c:pt idx="845">
                  <c:v>66</c:v>
                </c:pt>
                <c:pt idx="846">
                  <c:v>55</c:v>
                </c:pt>
                <c:pt idx="847">
                  <c:v>51.1</c:v>
                </c:pt>
                <c:pt idx="848">
                  <c:v>65.7</c:v>
                </c:pt>
                <c:pt idx="849">
                  <c:v>70.7</c:v>
                </c:pt>
                <c:pt idx="850">
                  <c:v>54</c:v>
                </c:pt>
                <c:pt idx="851">
                  <c:v>55.9</c:v>
                </c:pt>
                <c:pt idx="852">
                  <c:v>51.1</c:v>
                </c:pt>
                <c:pt idx="853">
                  <c:v>57.9</c:v>
                </c:pt>
                <c:pt idx="854">
                  <c:v>57.9</c:v>
                </c:pt>
                <c:pt idx="855">
                  <c:v>48.7</c:v>
                </c:pt>
                <c:pt idx="856">
                  <c:v>68.400000000000006</c:v>
                </c:pt>
                <c:pt idx="857">
                  <c:v>50</c:v>
                </c:pt>
                <c:pt idx="858">
                  <c:v>63</c:v>
                </c:pt>
                <c:pt idx="859">
                  <c:v>52</c:v>
                </c:pt>
                <c:pt idx="860">
                  <c:v>73</c:v>
                </c:pt>
                <c:pt idx="861">
                  <c:v>54</c:v>
                </c:pt>
                <c:pt idx="862">
                  <c:v>54</c:v>
                </c:pt>
                <c:pt idx="863">
                  <c:v>54</c:v>
                </c:pt>
                <c:pt idx="864">
                  <c:v>49.1</c:v>
                </c:pt>
                <c:pt idx="865">
                  <c:v>51.1</c:v>
                </c:pt>
                <c:pt idx="866">
                  <c:v>55</c:v>
                </c:pt>
                <c:pt idx="867">
                  <c:v>49.1</c:v>
                </c:pt>
                <c:pt idx="868">
                  <c:v>61</c:v>
                </c:pt>
                <c:pt idx="869">
                  <c:v>59</c:v>
                </c:pt>
                <c:pt idx="870">
                  <c:v>49.5</c:v>
                </c:pt>
                <c:pt idx="871">
                  <c:v>65.3</c:v>
                </c:pt>
                <c:pt idx="872">
                  <c:v>50</c:v>
                </c:pt>
                <c:pt idx="873">
                  <c:v>50.4</c:v>
                </c:pt>
                <c:pt idx="874">
                  <c:v>48.9</c:v>
                </c:pt>
                <c:pt idx="875">
                  <c:v>60.3</c:v>
                </c:pt>
                <c:pt idx="876">
                  <c:v>61</c:v>
                </c:pt>
                <c:pt idx="877">
                  <c:v>61</c:v>
                </c:pt>
                <c:pt idx="878">
                  <c:v>59</c:v>
                </c:pt>
                <c:pt idx="879">
                  <c:v>57</c:v>
                </c:pt>
                <c:pt idx="880">
                  <c:v>48.9</c:v>
                </c:pt>
                <c:pt idx="881">
                  <c:v>64.400000000000006</c:v>
                </c:pt>
                <c:pt idx="882">
                  <c:v>59</c:v>
                </c:pt>
                <c:pt idx="883">
                  <c:v>52</c:v>
                </c:pt>
                <c:pt idx="884">
                  <c:v>62.6</c:v>
                </c:pt>
                <c:pt idx="885">
                  <c:v>54</c:v>
                </c:pt>
                <c:pt idx="886">
                  <c:v>52</c:v>
                </c:pt>
                <c:pt idx="887">
                  <c:v>52</c:v>
                </c:pt>
                <c:pt idx="888">
                  <c:v>48.9</c:v>
                </c:pt>
                <c:pt idx="889">
                  <c:v>59.4</c:v>
                </c:pt>
                <c:pt idx="890">
                  <c:v>48.9</c:v>
                </c:pt>
                <c:pt idx="891">
                  <c:v>54</c:v>
                </c:pt>
                <c:pt idx="892">
                  <c:v>57.9</c:v>
                </c:pt>
                <c:pt idx="893">
                  <c:v>53.1</c:v>
                </c:pt>
                <c:pt idx="894">
                  <c:v>54</c:v>
                </c:pt>
                <c:pt idx="895">
                  <c:v>62.1</c:v>
                </c:pt>
                <c:pt idx="896">
                  <c:v>53.1</c:v>
                </c:pt>
                <c:pt idx="897">
                  <c:v>52</c:v>
                </c:pt>
                <c:pt idx="898">
                  <c:v>60.1</c:v>
                </c:pt>
                <c:pt idx="899">
                  <c:v>62.1</c:v>
                </c:pt>
                <c:pt idx="900">
                  <c:v>57.9</c:v>
                </c:pt>
                <c:pt idx="901">
                  <c:v>55.9</c:v>
                </c:pt>
                <c:pt idx="902">
                  <c:v>51.1</c:v>
                </c:pt>
                <c:pt idx="903">
                  <c:v>72</c:v>
                </c:pt>
                <c:pt idx="904">
                  <c:v>50</c:v>
                </c:pt>
                <c:pt idx="905">
                  <c:v>52</c:v>
                </c:pt>
                <c:pt idx="906">
                  <c:v>55.9</c:v>
                </c:pt>
                <c:pt idx="907">
                  <c:v>57.7</c:v>
                </c:pt>
                <c:pt idx="908">
                  <c:v>54</c:v>
                </c:pt>
                <c:pt idx="909">
                  <c:v>53.6</c:v>
                </c:pt>
                <c:pt idx="910">
                  <c:v>66.900000000000006</c:v>
                </c:pt>
                <c:pt idx="911">
                  <c:v>64.900000000000006</c:v>
                </c:pt>
                <c:pt idx="912">
                  <c:v>60.1</c:v>
                </c:pt>
                <c:pt idx="913">
                  <c:v>51.1</c:v>
                </c:pt>
                <c:pt idx="914">
                  <c:v>60.1</c:v>
                </c:pt>
                <c:pt idx="915">
                  <c:v>61</c:v>
                </c:pt>
                <c:pt idx="916">
                  <c:v>60.1</c:v>
                </c:pt>
                <c:pt idx="917">
                  <c:v>55</c:v>
                </c:pt>
                <c:pt idx="918">
                  <c:v>55.8</c:v>
                </c:pt>
                <c:pt idx="919">
                  <c:v>54</c:v>
                </c:pt>
                <c:pt idx="920">
                  <c:v>50</c:v>
                </c:pt>
                <c:pt idx="921">
                  <c:v>50</c:v>
                </c:pt>
                <c:pt idx="922">
                  <c:v>57.9</c:v>
                </c:pt>
                <c:pt idx="923">
                  <c:v>57.9</c:v>
                </c:pt>
                <c:pt idx="924">
                  <c:v>61</c:v>
                </c:pt>
                <c:pt idx="925">
                  <c:v>48.9</c:v>
                </c:pt>
                <c:pt idx="926">
                  <c:v>55.9</c:v>
                </c:pt>
                <c:pt idx="927">
                  <c:v>61</c:v>
                </c:pt>
                <c:pt idx="928">
                  <c:v>57</c:v>
                </c:pt>
                <c:pt idx="929">
                  <c:v>68</c:v>
                </c:pt>
                <c:pt idx="930">
                  <c:v>53.1</c:v>
                </c:pt>
                <c:pt idx="931">
                  <c:v>52</c:v>
                </c:pt>
                <c:pt idx="932">
                  <c:v>55</c:v>
                </c:pt>
                <c:pt idx="933">
                  <c:v>53.1</c:v>
                </c:pt>
                <c:pt idx="934">
                  <c:v>51.8</c:v>
                </c:pt>
                <c:pt idx="935">
                  <c:v>54.3</c:v>
                </c:pt>
                <c:pt idx="936">
                  <c:v>53.1</c:v>
                </c:pt>
                <c:pt idx="937">
                  <c:v>63.7</c:v>
                </c:pt>
                <c:pt idx="938">
                  <c:v>52.3</c:v>
                </c:pt>
                <c:pt idx="939">
                  <c:v>68.7</c:v>
                </c:pt>
                <c:pt idx="940">
                  <c:v>61</c:v>
                </c:pt>
                <c:pt idx="941">
                  <c:v>51.1</c:v>
                </c:pt>
                <c:pt idx="942">
                  <c:v>58.6</c:v>
                </c:pt>
                <c:pt idx="943">
                  <c:v>60.1</c:v>
                </c:pt>
                <c:pt idx="944">
                  <c:v>55</c:v>
                </c:pt>
                <c:pt idx="945">
                  <c:v>51.1</c:v>
                </c:pt>
                <c:pt idx="946">
                  <c:v>50</c:v>
                </c:pt>
                <c:pt idx="947">
                  <c:v>48.7</c:v>
                </c:pt>
                <c:pt idx="948">
                  <c:v>55.9</c:v>
                </c:pt>
                <c:pt idx="949">
                  <c:v>51.1</c:v>
                </c:pt>
                <c:pt idx="950">
                  <c:v>52.9</c:v>
                </c:pt>
                <c:pt idx="951">
                  <c:v>52</c:v>
                </c:pt>
                <c:pt idx="952">
                  <c:v>48.9</c:v>
                </c:pt>
                <c:pt idx="953">
                  <c:v>60.1</c:v>
                </c:pt>
                <c:pt idx="954">
                  <c:v>57.4</c:v>
                </c:pt>
                <c:pt idx="955">
                  <c:v>55.9</c:v>
                </c:pt>
                <c:pt idx="956">
                  <c:v>50</c:v>
                </c:pt>
                <c:pt idx="957">
                  <c:v>64.900000000000006</c:v>
                </c:pt>
                <c:pt idx="958">
                  <c:v>74.3</c:v>
                </c:pt>
                <c:pt idx="959">
                  <c:v>59</c:v>
                </c:pt>
                <c:pt idx="960">
                  <c:v>55.9</c:v>
                </c:pt>
                <c:pt idx="961">
                  <c:v>55.9</c:v>
                </c:pt>
                <c:pt idx="962">
                  <c:v>48.9</c:v>
                </c:pt>
                <c:pt idx="963">
                  <c:v>62.1</c:v>
                </c:pt>
                <c:pt idx="964">
                  <c:v>57.9</c:v>
                </c:pt>
                <c:pt idx="965">
                  <c:v>50</c:v>
                </c:pt>
                <c:pt idx="966">
                  <c:v>69.099999999999994</c:v>
                </c:pt>
                <c:pt idx="967">
                  <c:v>51.1</c:v>
                </c:pt>
                <c:pt idx="968">
                  <c:v>48.9</c:v>
                </c:pt>
                <c:pt idx="969">
                  <c:v>55.9</c:v>
                </c:pt>
                <c:pt idx="970">
                  <c:v>54</c:v>
                </c:pt>
                <c:pt idx="971">
                  <c:v>58.5</c:v>
                </c:pt>
                <c:pt idx="972">
                  <c:v>52</c:v>
                </c:pt>
                <c:pt idx="973">
                  <c:v>50</c:v>
                </c:pt>
                <c:pt idx="974">
                  <c:v>53.1</c:v>
                </c:pt>
                <c:pt idx="975">
                  <c:v>54</c:v>
                </c:pt>
                <c:pt idx="976">
                  <c:v>54.7</c:v>
                </c:pt>
                <c:pt idx="977">
                  <c:v>54</c:v>
                </c:pt>
                <c:pt idx="978">
                  <c:v>59</c:v>
                </c:pt>
                <c:pt idx="979">
                  <c:v>72.3</c:v>
                </c:pt>
                <c:pt idx="980">
                  <c:v>52</c:v>
                </c:pt>
                <c:pt idx="981">
                  <c:v>64.900000000000006</c:v>
                </c:pt>
                <c:pt idx="982">
                  <c:v>55</c:v>
                </c:pt>
                <c:pt idx="983">
                  <c:v>55</c:v>
                </c:pt>
                <c:pt idx="984">
                  <c:v>64</c:v>
                </c:pt>
                <c:pt idx="985">
                  <c:v>50</c:v>
                </c:pt>
                <c:pt idx="986">
                  <c:v>48.9</c:v>
                </c:pt>
                <c:pt idx="987">
                  <c:v>48.9</c:v>
                </c:pt>
                <c:pt idx="988">
                  <c:v>52</c:v>
                </c:pt>
                <c:pt idx="989">
                  <c:v>51.1</c:v>
                </c:pt>
                <c:pt idx="990">
                  <c:v>64.900000000000006</c:v>
                </c:pt>
                <c:pt idx="991">
                  <c:v>50</c:v>
                </c:pt>
                <c:pt idx="992">
                  <c:v>50</c:v>
                </c:pt>
                <c:pt idx="993">
                  <c:v>50</c:v>
                </c:pt>
                <c:pt idx="994">
                  <c:v>48.9</c:v>
                </c:pt>
                <c:pt idx="995">
                  <c:v>48.9</c:v>
                </c:pt>
                <c:pt idx="996">
                  <c:v>48.9</c:v>
                </c:pt>
                <c:pt idx="997">
                  <c:v>48.9</c:v>
                </c:pt>
                <c:pt idx="998">
                  <c:v>48.9</c:v>
                </c:pt>
                <c:pt idx="999">
                  <c:v>60.3</c:v>
                </c:pt>
                <c:pt idx="1000">
                  <c:v>50</c:v>
                </c:pt>
                <c:pt idx="1001">
                  <c:v>50</c:v>
                </c:pt>
                <c:pt idx="1002">
                  <c:v>64</c:v>
                </c:pt>
                <c:pt idx="1003">
                  <c:v>63</c:v>
                </c:pt>
                <c:pt idx="1004">
                  <c:v>52</c:v>
                </c:pt>
                <c:pt idx="1005">
                  <c:v>60.1</c:v>
                </c:pt>
                <c:pt idx="1006">
                  <c:v>57.9</c:v>
                </c:pt>
                <c:pt idx="1007">
                  <c:v>57</c:v>
                </c:pt>
                <c:pt idx="1008">
                  <c:v>57</c:v>
                </c:pt>
                <c:pt idx="1009">
                  <c:v>59.4</c:v>
                </c:pt>
                <c:pt idx="1010">
                  <c:v>64.900000000000006</c:v>
                </c:pt>
                <c:pt idx="1011">
                  <c:v>48.9</c:v>
                </c:pt>
                <c:pt idx="1012">
                  <c:v>63.7</c:v>
                </c:pt>
                <c:pt idx="1013">
                  <c:v>63</c:v>
                </c:pt>
                <c:pt idx="1014">
                  <c:v>61</c:v>
                </c:pt>
                <c:pt idx="1015">
                  <c:v>51.1</c:v>
                </c:pt>
                <c:pt idx="1016">
                  <c:v>51.1</c:v>
                </c:pt>
                <c:pt idx="1017">
                  <c:v>55</c:v>
                </c:pt>
                <c:pt idx="1018">
                  <c:v>57.9</c:v>
                </c:pt>
                <c:pt idx="1019">
                  <c:v>57.9</c:v>
                </c:pt>
                <c:pt idx="1020">
                  <c:v>55</c:v>
                </c:pt>
                <c:pt idx="1021">
                  <c:v>51.1</c:v>
                </c:pt>
                <c:pt idx="1022">
                  <c:v>54</c:v>
                </c:pt>
                <c:pt idx="1023">
                  <c:v>57</c:v>
                </c:pt>
                <c:pt idx="1024">
                  <c:v>52</c:v>
                </c:pt>
                <c:pt idx="1025">
                  <c:v>52</c:v>
                </c:pt>
                <c:pt idx="1026">
                  <c:v>52</c:v>
                </c:pt>
                <c:pt idx="1027">
                  <c:v>54</c:v>
                </c:pt>
                <c:pt idx="1028">
                  <c:v>50</c:v>
                </c:pt>
                <c:pt idx="1029">
                  <c:v>48.9</c:v>
                </c:pt>
                <c:pt idx="1030">
                  <c:v>51.6</c:v>
                </c:pt>
                <c:pt idx="1031">
                  <c:v>59</c:v>
                </c:pt>
                <c:pt idx="1032">
                  <c:v>64</c:v>
                </c:pt>
                <c:pt idx="1033">
                  <c:v>48.9</c:v>
                </c:pt>
                <c:pt idx="1034">
                  <c:v>48.9</c:v>
                </c:pt>
                <c:pt idx="1035">
                  <c:v>68.400000000000006</c:v>
                </c:pt>
                <c:pt idx="1036">
                  <c:v>48.9</c:v>
                </c:pt>
                <c:pt idx="1037">
                  <c:v>48.9</c:v>
                </c:pt>
                <c:pt idx="1038">
                  <c:v>48.9</c:v>
                </c:pt>
                <c:pt idx="1039">
                  <c:v>48.9</c:v>
                </c:pt>
                <c:pt idx="1040">
                  <c:v>48.9</c:v>
                </c:pt>
                <c:pt idx="1041">
                  <c:v>63</c:v>
                </c:pt>
                <c:pt idx="1042">
                  <c:v>52.3</c:v>
                </c:pt>
                <c:pt idx="1043">
                  <c:v>66</c:v>
                </c:pt>
                <c:pt idx="1044">
                  <c:v>52.3</c:v>
                </c:pt>
                <c:pt idx="1045">
                  <c:v>48.9</c:v>
                </c:pt>
                <c:pt idx="1046">
                  <c:v>66</c:v>
                </c:pt>
                <c:pt idx="1047">
                  <c:v>66.900000000000006</c:v>
                </c:pt>
                <c:pt idx="1048">
                  <c:v>61</c:v>
                </c:pt>
                <c:pt idx="1049">
                  <c:v>55.6</c:v>
                </c:pt>
                <c:pt idx="1050">
                  <c:v>55.6</c:v>
                </c:pt>
                <c:pt idx="1051">
                  <c:v>51.1</c:v>
                </c:pt>
                <c:pt idx="1052">
                  <c:v>51.1</c:v>
                </c:pt>
                <c:pt idx="1053">
                  <c:v>51.1</c:v>
                </c:pt>
                <c:pt idx="1054">
                  <c:v>48.7</c:v>
                </c:pt>
                <c:pt idx="1055">
                  <c:v>54.7</c:v>
                </c:pt>
                <c:pt idx="1056">
                  <c:v>53.1</c:v>
                </c:pt>
                <c:pt idx="1057">
                  <c:v>51.1</c:v>
                </c:pt>
                <c:pt idx="1058">
                  <c:v>51.1</c:v>
                </c:pt>
                <c:pt idx="1059">
                  <c:v>48.9</c:v>
                </c:pt>
                <c:pt idx="1060">
                  <c:v>52</c:v>
                </c:pt>
                <c:pt idx="1061">
                  <c:v>55</c:v>
                </c:pt>
                <c:pt idx="1062">
                  <c:v>71.099999999999994</c:v>
                </c:pt>
                <c:pt idx="1063">
                  <c:v>50</c:v>
                </c:pt>
                <c:pt idx="1064">
                  <c:v>50</c:v>
                </c:pt>
                <c:pt idx="1065">
                  <c:v>63</c:v>
                </c:pt>
                <c:pt idx="1066">
                  <c:v>48.9</c:v>
                </c:pt>
                <c:pt idx="1067">
                  <c:v>57</c:v>
                </c:pt>
                <c:pt idx="1068">
                  <c:v>50</c:v>
                </c:pt>
                <c:pt idx="1069">
                  <c:v>50</c:v>
                </c:pt>
                <c:pt idx="1070">
                  <c:v>52</c:v>
                </c:pt>
                <c:pt idx="1071">
                  <c:v>69.599999999999994</c:v>
                </c:pt>
                <c:pt idx="1072">
                  <c:v>64.900000000000006</c:v>
                </c:pt>
                <c:pt idx="1073">
                  <c:v>52</c:v>
                </c:pt>
                <c:pt idx="1074">
                  <c:v>57</c:v>
                </c:pt>
                <c:pt idx="1075">
                  <c:v>54</c:v>
                </c:pt>
                <c:pt idx="1076">
                  <c:v>50</c:v>
                </c:pt>
                <c:pt idx="1077">
                  <c:v>50</c:v>
                </c:pt>
                <c:pt idx="1078">
                  <c:v>66.7</c:v>
                </c:pt>
                <c:pt idx="1079">
                  <c:v>52</c:v>
                </c:pt>
                <c:pt idx="1080">
                  <c:v>59</c:v>
                </c:pt>
                <c:pt idx="1081">
                  <c:v>52</c:v>
                </c:pt>
                <c:pt idx="1082">
                  <c:v>52</c:v>
                </c:pt>
                <c:pt idx="1083">
                  <c:v>55</c:v>
                </c:pt>
                <c:pt idx="1084">
                  <c:v>54</c:v>
                </c:pt>
                <c:pt idx="1085">
                  <c:v>55</c:v>
                </c:pt>
                <c:pt idx="1086">
                  <c:v>54</c:v>
                </c:pt>
                <c:pt idx="1087">
                  <c:v>52</c:v>
                </c:pt>
                <c:pt idx="1088">
                  <c:v>57.9</c:v>
                </c:pt>
                <c:pt idx="1089">
                  <c:v>52</c:v>
                </c:pt>
                <c:pt idx="1090">
                  <c:v>50.7</c:v>
                </c:pt>
                <c:pt idx="1091">
                  <c:v>52</c:v>
                </c:pt>
                <c:pt idx="1092">
                  <c:v>51.3</c:v>
                </c:pt>
                <c:pt idx="1093">
                  <c:v>51.1</c:v>
                </c:pt>
                <c:pt idx="1094">
                  <c:v>50</c:v>
                </c:pt>
                <c:pt idx="1095">
                  <c:v>57.9</c:v>
                </c:pt>
                <c:pt idx="1096">
                  <c:v>54</c:v>
                </c:pt>
                <c:pt idx="1097">
                  <c:v>54</c:v>
                </c:pt>
                <c:pt idx="1098">
                  <c:v>50</c:v>
                </c:pt>
                <c:pt idx="1099">
                  <c:v>67.3</c:v>
                </c:pt>
                <c:pt idx="1100">
                  <c:v>52</c:v>
                </c:pt>
                <c:pt idx="1101">
                  <c:v>50</c:v>
                </c:pt>
                <c:pt idx="1102">
                  <c:v>50</c:v>
                </c:pt>
                <c:pt idx="1103">
                  <c:v>54.7</c:v>
                </c:pt>
                <c:pt idx="1104">
                  <c:v>53.2</c:v>
                </c:pt>
                <c:pt idx="1105">
                  <c:v>53.1</c:v>
                </c:pt>
                <c:pt idx="1106">
                  <c:v>51.1</c:v>
                </c:pt>
                <c:pt idx="1107">
                  <c:v>55.9</c:v>
                </c:pt>
                <c:pt idx="1108">
                  <c:v>68.400000000000006</c:v>
                </c:pt>
                <c:pt idx="1109">
                  <c:v>57.9</c:v>
                </c:pt>
                <c:pt idx="1110">
                  <c:v>69.599999999999994</c:v>
                </c:pt>
                <c:pt idx="1111">
                  <c:v>55.9</c:v>
                </c:pt>
                <c:pt idx="1112">
                  <c:v>59</c:v>
                </c:pt>
                <c:pt idx="1113">
                  <c:v>57.4</c:v>
                </c:pt>
                <c:pt idx="1114">
                  <c:v>51.1</c:v>
                </c:pt>
                <c:pt idx="1115">
                  <c:v>59</c:v>
                </c:pt>
                <c:pt idx="1116">
                  <c:v>57</c:v>
                </c:pt>
                <c:pt idx="1117">
                  <c:v>51.1</c:v>
                </c:pt>
                <c:pt idx="1118">
                  <c:v>48.9</c:v>
                </c:pt>
                <c:pt idx="1119">
                  <c:v>48.9</c:v>
                </c:pt>
                <c:pt idx="1120">
                  <c:v>53.1</c:v>
                </c:pt>
                <c:pt idx="1121">
                  <c:v>64.900000000000006</c:v>
                </c:pt>
                <c:pt idx="1122">
                  <c:v>50.4</c:v>
                </c:pt>
                <c:pt idx="1123">
                  <c:v>63</c:v>
                </c:pt>
                <c:pt idx="1124">
                  <c:v>50</c:v>
                </c:pt>
                <c:pt idx="1125">
                  <c:v>50</c:v>
                </c:pt>
                <c:pt idx="1126">
                  <c:v>57</c:v>
                </c:pt>
                <c:pt idx="1127">
                  <c:v>55.9</c:v>
                </c:pt>
                <c:pt idx="1128">
                  <c:v>64</c:v>
                </c:pt>
                <c:pt idx="1129">
                  <c:v>58.6</c:v>
                </c:pt>
                <c:pt idx="1130">
                  <c:v>52</c:v>
                </c:pt>
                <c:pt idx="1131">
                  <c:v>52</c:v>
                </c:pt>
                <c:pt idx="1132">
                  <c:v>50</c:v>
                </c:pt>
                <c:pt idx="1133">
                  <c:v>52</c:v>
                </c:pt>
                <c:pt idx="1134">
                  <c:v>54</c:v>
                </c:pt>
                <c:pt idx="1135">
                  <c:v>62.4</c:v>
                </c:pt>
                <c:pt idx="1136">
                  <c:v>60.1</c:v>
                </c:pt>
                <c:pt idx="1137">
                  <c:v>60.1</c:v>
                </c:pt>
                <c:pt idx="1138">
                  <c:v>51.1</c:v>
                </c:pt>
                <c:pt idx="1139">
                  <c:v>64.599999999999994</c:v>
                </c:pt>
                <c:pt idx="1140">
                  <c:v>50</c:v>
                </c:pt>
                <c:pt idx="1141">
                  <c:v>61</c:v>
                </c:pt>
                <c:pt idx="1142">
                  <c:v>48.6</c:v>
                </c:pt>
                <c:pt idx="1143">
                  <c:v>60.1</c:v>
                </c:pt>
                <c:pt idx="1144">
                  <c:v>66.900000000000006</c:v>
                </c:pt>
                <c:pt idx="1145">
                  <c:v>52</c:v>
                </c:pt>
                <c:pt idx="1146">
                  <c:v>50.9</c:v>
                </c:pt>
                <c:pt idx="1147">
                  <c:v>55.9</c:v>
                </c:pt>
                <c:pt idx="1148">
                  <c:v>61</c:v>
                </c:pt>
                <c:pt idx="1149">
                  <c:v>55.9</c:v>
                </c:pt>
                <c:pt idx="1150">
                  <c:v>69.3</c:v>
                </c:pt>
                <c:pt idx="1151">
                  <c:v>54</c:v>
                </c:pt>
                <c:pt idx="1152">
                  <c:v>52</c:v>
                </c:pt>
                <c:pt idx="1153">
                  <c:v>55.9</c:v>
                </c:pt>
                <c:pt idx="1154">
                  <c:v>60.6</c:v>
                </c:pt>
                <c:pt idx="1155">
                  <c:v>51.1</c:v>
                </c:pt>
                <c:pt idx="1156">
                  <c:v>51.1</c:v>
                </c:pt>
                <c:pt idx="1157">
                  <c:v>54</c:v>
                </c:pt>
                <c:pt idx="1158">
                  <c:v>60.1</c:v>
                </c:pt>
                <c:pt idx="1159">
                  <c:v>53.1</c:v>
                </c:pt>
                <c:pt idx="1160">
                  <c:v>59</c:v>
                </c:pt>
                <c:pt idx="1161">
                  <c:v>61</c:v>
                </c:pt>
                <c:pt idx="1162">
                  <c:v>57</c:v>
                </c:pt>
                <c:pt idx="1163">
                  <c:v>50</c:v>
                </c:pt>
                <c:pt idx="1164">
                  <c:v>50</c:v>
                </c:pt>
                <c:pt idx="1165">
                  <c:v>60.1</c:v>
                </c:pt>
                <c:pt idx="1166">
                  <c:v>50</c:v>
                </c:pt>
                <c:pt idx="1167">
                  <c:v>50</c:v>
                </c:pt>
                <c:pt idx="1168">
                  <c:v>50</c:v>
                </c:pt>
                <c:pt idx="1169">
                  <c:v>64.400000000000006</c:v>
                </c:pt>
                <c:pt idx="1170">
                  <c:v>64</c:v>
                </c:pt>
                <c:pt idx="1171">
                  <c:v>53.1</c:v>
                </c:pt>
                <c:pt idx="1172">
                  <c:v>54</c:v>
                </c:pt>
                <c:pt idx="1173">
                  <c:v>50</c:v>
                </c:pt>
                <c:pt idx="1174">
                  <c:v>50</c:v>
                </c:pt>
                <c:pt idx="1175">
                  <c:v>60.1</c:v>
                </c:pt>
                <c:pt idx="1176">
                  <c:v>61</c:v>
                </c:pt>
                <c:pt idx="1177">
                  <c:v>66</c:v>
                </c:pt>
                <c:pt idx="1178">
                  <c:v>55.9</c:v>
                </c:pt>
                <c:pt idx="1179">
                  <c:v>62.1</c:v>
                </c:pt>
                <c:pt idx="1180">
                  <c:v>66</c:v>
                </c:pt>
                <c:pt idx="1181">
                  <c:v>48.9</c:v>
                </c:pt>
                <c:pt idx="1182">
                  <c:v>48.9</c:v>
                </c:pt>
                <c:pt idx="1183">
                  <c:v>62.1</c:v>
                </c:pt>
                <c:pt idx="1184">
                  <c:v>55</c:v>
                </c:pt>
                <c:pt idx="1185">
                  <c:v>48.9</c:v>
                </c:pt>
                <c:pt idx="1186">
                  <c:v>57.9</c:v>
                </c:pt>
                <c:pt idx="1187">
                  <c:v>51.1</c:v>
                </c:pt>
                <c:pt idx="1188">
                  <c:v>54</c:v>
                </c:pt>
                <c:pt idx="1189">
                  <c:v>59.4</c:v>
                </c:pt>
                <c:pt idx="1190">
                  <c:v>64</c:v>
                </c:pt>
                <c:pt idx="1191">
                  <c:v>48.9</c:v>
                </c:pt>
                <c:pt idx="1192">
                  <c:v>51.1</c:v>
                </c:pt>
                <c:pt idx="1193">
                  <c:v>62.6</c:v>
                </c:pt>
                <c:pt idx="1194">
                  <c:v>48.9</c:v>
                </c:pt>
                <c:pt idx="1195">
                  <c:v>48.9</c:v>
                </c:pt>
                <c:pt idx="1196">
                  <c:v>73</c:v>
                </c:pt>
                <c:pt idx="1197">
                  <c:v>53.1</c:v>
                </c:pt>
                <c:pt idx="1198">
                  <c:v>72.7</c:v>
                </c:pt>
                <c:pt idx="1199">
                  <c:v>50</c:v>
                </c:pt>
                <c:pt idx="1200">
                  <c:v>48.9</c:v>
                </c:pt>
                <c:pt idx="1201">
                  <c:v>72</c:v>
                </c:pt>
                <c:pt idx="1202">
                  <c:v>73.900000000000006</c:v>
                </c:pt>
                <c:pt idx="1203">
                  <c:v>70.3</c:v>
                </c:pt>
                <c:pt idx="1204">
                  <c:v>55.9</c:v>
                </c:pt>
                <c:pt idx="1205">
                  <c:v>48.9</c:v>
                </c:pt>
                <c:pt idx="1206">
                  <c:v>52</c:v>
                </c:pt>
                <c:pt idx="1207">
                  <c:v>64.900000000000006</c:v>
                </c:pt>
                <c:pt idx="1208">
                  <c:v>68</c:v>
                </c:pt>
                <c:pt idx="1209">
                  <c:v>54</c:v>
                </c:pt>
                <c:pt idx="1210">
                  <c:v>52</c:v>
                </c:pt>
                <c:pt idx="1211">
                  <c:v>53.1</c:v>
                </c:pt>
                <c:pt idx="1212">
                  <c:v>52</c:v>
                </c:pt>
                <c:pt idx="1213">
                  <c:v>48.9</c:v>
                </c:pt>
                <c:pt idx="1214">
                  <c:v>48.9</c:v>
                </c:pt>
                <c:pt idx="1215">
                  <c:v>50</c:v>
                </c:pt>
                <c:pt idx="1216">
                  <c:v>50</c:v>
                </c:pt>
                <c:pt idx="1217">
                  <c:v>51.1</c:v>
                </c:pt>
                <c:pt idx="1218">
                  <c:v>51.1</c:v>
                </c:pt>
                <c:pt idx="1219">
                  <c:v>50</c:v>
                </c:pt>
                <c:pt idx="1220">
                  <c:v>55</c:v>
                </c:pt>
                <c:pt idx="1221">
                  <c:v>55</c:v>
                </c:pt>
                <c:pt idx="1222">
                  <c:v>57</c:v>
                </c:pt>
                <c:pt idx="1223">
                  <c:v>55.9</c:v>
                </c:pt>
                <c:pt idx="1224">
                  <c:v>55.9</c:v>
                </c:pt>
                <c:pt idx="1225">
                  <c:v>55.9</c:v>
                </c:pt>
                <c:pt idx="1226">
                  <c:v>57</c:v>
                </c:pt>
                <c:pt idx="1227">
                  <c:v>52</c:v>
                </c:pt>
                <c:pt idx="1228">
                  <c:v>51.1</c:v>
                </c:pt>
                <c:pt idx="1229">
                  <c:v>48.9</c:v>
                </c:pt>
                <c:pt idx="1230">
                  <c:v>57.9</c:v>
                </c:pt>
                <c:pt idx="1231">
                  <c:v>48.9</c:v>
                </c:pt>
                <c:pt idx="1232">
                  <c:v>53.1</c:v>
                </c:pt>
                <c:pt idx="1233">
                  <c:v>53.1</c:v>
                </c:pt>
                <c:pt idx="1234">
                  <c:v>59</c:v>
                </c:pt>
                <c:pt idx="1235">
                  <c:v>57.9</c:v>
                </c:pt>
                <c:pt idx="1236">
                  <c:v>64</c:v>
                </c:pt>
                <c:pt idx="1237">
                  <c:v>50</c:v>
                </c:pt>
                <c:pt idx="1238">
                  <c:v>62.1</c:v>
                </c:pt>
                <c:pt idx="1239">
                  <c:v>54</c:v>
                </c:pt>
                <c:pt idx="1240">
                  <c:v>54</c:v>
                </c:pt>
                <c:pt idx="1241">
                  <c:v>50</c:v>
                </c:pt>
                <c:pt idx="1242">
                  <c:v>60.1</c:v>
                </c:pt>
                <c:pt idx="1243">
                  <c:v>64</c:v>
                </c:pt>
                <c:pt idx="1244">
                  <c:v>57.9</c:v>
                </c:pt>
                <c:pt idx="1245">
                  <c:v>62.1</c:v>
                </c:pt>
                <c:pt idx="1246">
                  <c:v>57</c:v>
                </c:pt>
                <c:pt idx="1247">
                  <c:v>53.1</c:v>
                </c:pt>
                <c:pt idx="1248">
                  <c:v>50</c:v>
                </c:pt>
                <c:pt idx="1249">
                  <c:v>48.9</c:v>
                </c:pt>
                <c:pt idx="1250">
                  <c:v>50</c:v>
                </c:pt>
                <c:pt idx="1251">
                  <c:v>64</c:v>
                </c:pt>
                <c:pt idx="1252">
                  <c:v>50</c:v>
                </c:pt>
                <c:pt idx="1253">
                  <c:v>55</c:v>
                </c:pt>
                <c:pt idx="1254">
                  <c:v>57.9</c:v>
                </c:pt>
                <c:pt idx="1255">
                  <c:v>53.1</c:v>
                </c:pt>
                <c:pt idx="1256">
                  <c:v>57</c:v>
                </c:pt>
                <c:pt idx="1257">
                  <c:v>57</c:v>
                </c:pt>
                <c:pt idx="1258">
                  <c:v>55.9</c:v>
                </c:pt>
                <c:pt idx="1259">
                  <c:v>50</c:v>
                </c:pt>
                <c:pt idx="1260">
                  <c:v>54</c:v>
                </c:pt>
              </c:numCache>
            </c:numRef>
          </c:xVal>
          <c:yVal>
            <c:numRef>
              <c:f>KCALL!$F$3986:$F$5246</c:f>
              <c:numCache>
                <c:formatCode>General</c:formatCode>
                <c:ptCount val="1261"/>
                <c:pt idx="0">
                  <c:v>49.690000000000012</c:v>
                </c:pt>
                <c:pt idx="1">
                  <c:v>49.57</c:v>
                </c:pt>
                <c:pt idx="2">
                  <c:v>49.57</c:v>
                </c:pt>
                <c:pt idx="3">
                  <c:v>49.54</c:v>
                </c:pt>
                <c:pt idx="4">
                  <c:v>49.51</c:v>
                </c:pt>
                <c:pt idx="5">
                  <c:v>49.48</c:v>
                </c:pt>
                <c:pt idx="6">
                  <c:v>49.45</c:v>
                </c:pt>
                <c:pt idx="7">
                  <c:v>49.45</c:v>
                </c:pt>
                <c:pt idx="8">
                  <c:v>49.45</c:v>
                </c:pt>
                <c:pt idx="9">
                  <c:v>49.42</c:v>
                </c:pt>
                <c:pt idx="10">
                  <c:v>49.41</c:v>
                </c:pt>
                <c:pt idx="11">
                  <c:v>49.4</c:v>
                </c:pt>
                <c:pt idx="12">
                  <c:v>49.35</c:v>
                </c:pt>
                <c:pt idx="13">
                  <c:v>49.34</c:v>
                </c:pt>
                <c:pt idx="14">
                  <c:v>49.33</c:v>
                </c:pt>
                <c:pt idx="15">
                  <c:v>49.32</c:v>
                </c:pt>
                <c:pt idx="16">
                  <c:v>49.32</c:v>
                </c:pt>
                <c:pt idx="17">
                  <c:v>49.3</c:v>
                </c:pt>
                <c:pt idx="18">
                  <c:v>49.260000000000012</c:v>
                </c:pt>
                <c:pt idx="19">
                  <c:v>49.230000000000011</c:v>
                </c:pt>
                <c:pt idx="20">
                  <c:v>49.18</c:v>
                </c:pt>
                <c:pt idx="21">
                  <c:v>49.17</c:v>
                </c:pt>
                <c:pt idx="22">
                  <c:v>49.160000000000011</c:v>
                </c:pt>
                <c:pt idx="23">
                  <c:v>49.160000000000011</c:v>
                </c:pt>
                <c:pt idx="24">
                  <c:v>49.120000000000012</c:v>
                </c:pt>
                <c:pt idx="25">
                  <c:v>49.09</c:v>
                </c:pt>
                <c:pt idx="26">
                  <c:v>49.08</c:v>
                </c:pt>
                <c:pt idx="27">
                  <c:v>49.01</c:v>
                </c:pt>
                <c:pt idx="28">
                  <c:v>49.01</c:v>
                </c:pt>
                <c:pt idx="29">
                  <c:v>48.98</c:v>
                </c:pt>
                <c:pt idx="30">
                  <c:v>48.97</c:v>
                </c:pt>
                <c:pt idx="31">
                  <c:v>48.96</c:v>
                </c:pt>
                <c:pt idx="32">
                  <c:v>48.95</c:v>
                </c:pt>
                <c:pt idx="33">
                  <c:v>48.9</c:v>
                </c:pt>
                <c:pt idx="34">
                  <c:v>48.89</c:v>
                </c:pt>
                <c:pt idx="35">
                  <c:v>48.89</c:v>
                </c:pt>
                <c:pt idx="36">
                  <c:v>48.89</c:v>
                </c:pt>
                <c:pt idx="37">
                  <c:v>48.84</c:v>
                </c:pt>
                <c:pt idx="38">
                  <c:v>48.8</c:v>
                </c:pt>
                <c:pt idx="39">
                  <c:v>48.8</c:v>
                </c:pt>
                <c:pt idx="40">
                  <c:v>48.74</c:v>
                </c:pt>
                <c:pt idx="41">
                  <c:v>48.74</c:v>
                </c:pt>
                <c:pt idx="42">
                  <c:v>48.71</c:v>
                </c:pt>
                <c:pt idx="43">
                  <c:v>48.690000000000012</c:v>
                </c:pt>
                <c:pt idx="44">
                  <c:v>48.68</c:v>
                </c:pt>
                <c:pt idx="45">
                  <c:v>48.67</c:v>
                </c:pt>
                <c:pt idx="46">
                  <c:v>48.67</c:v>
                </c:pt>
                <c:pt idx="47">
                  <c:v>48.58</c:v>
                </c:pt>
                <c:pt idx="48">
                  <c:v>48.5</c:v>
                </c:pt>
                <c:pt idx="49">
                  <c:v>48.5</c:v>
                </c:pt>
                <c:pt idx="50">
                  <c:v>48.49</c:v>
                </c:pt>
                <c:pt idx="51">
                  <c:v>48.49</c:v>
                </c:pt>
                <c:pt idx="52">
                  <c:v>48.45</c:v>
                </c:pt>
                <c:pt idx="53">
                  <c:v>48.45</c:v>
                </c:pt>
                <c:pt idx="54">
                  <c:v>48.4</c:v>
                </c:pt>
                <c:pt idx="55">
                  <c:v>48.36</c:v>
                </c:pt>
                <c:pt idx="56">
                  <c:v>48.34</c:v>
                </c:pt>
                <c:pt idx="57">
                  <c:v>48.34</c:v>
                </c:pt>
                <c:pt idx="58">
                  <c:v>48.31</c:v>
                </c:pt>
                <c:pt idx="59">
                  <c:v>48.230000000000011</c:v>
                </c:pt>
                <c:pt idx="60">
                  <c:v>48.190000000000012</c:v>
                </c:pt>
                <c:pt idx="61">
                  <c:v>48.190000000000012</c:v>
                </c:pt>
                <c:pt idx="62">
                  <c:v>48.15</c:v>
                </c:pt>
                <c:pt idx="63">
                  <c:v>48.14</c:v>
                </c:pt>
                <c:pt idx="64">
                  <c:v>48.120000000000012</c:v>
                </c:pt>
                <c:pt idx="65">
                  <c:v>48.08</c:v>
                </c:pt>
                <c:pt idx="66">
                  <c:v>48.06</c:v>
                </c:pt>
                <c:pt idx="67">
                  <c:v>48.05</c:v>
                </c:pt>
                <c:pt idx="68">
                  <c:v>48.04</c:v>
                </c:pt>
                <c:pt idx="69">
                  <c:v>48.01</c:v>
                </c:pt>
                <c:pt idx="70">
                  <c:v>48.01</c:v>
                </c:pt>
                <c:pt idx="71">
                  <c:v>48</c:v>
                </c:pt>
                <c:pt idx="72">
                  <c:v>47.99</c:v>
                </c:pt>
                <c:pt idx="73">
                  <c:v>47.98</c:v>
                </c:pt>
                <c:pt idx="74">
                  <c:v>47.97</c:v>
                </c:pt>
                <c:pt idx="75">
                  <c:v>47.92</c:v>
                </c:pt>
                <c:pt idx="76">
                  <c:v>47.91</c:v>
                </c:pt>
                <c:pt idx="77">
                  <c:v>47.89</c:v>
                </c:pt>
                <c:pt idx="78">
                  <c:v>47.88</c:v>
                </c:pt>
                <c:pt idx="79">
                  <c:v>47.83</c:v>
                </c:pt>
                <c:pt idx="80">
                  <c:v>47.82</c:v>
                </c:pt>
                <c:pt idx="81">
                  <c:v>47.790000000000013</c:v>
                </c:pt>
                <c:pt idx="82">
                  <c:v>47.760000000000012</c:v>
                </c:pt>
                <c:pt idx="83">
                  <c:v>47.760000000000012</c:v>
                </c:pt>
                <c:pt idx="84">
                  <c:v>47.74</c:v>
                </c:pt>
                <c:pt idx="85">
                  <c:v>47.720000000000013</c:v>
                </c:pt>
                <c:pt idx="86">
                  <c:v>47.720000000000013</c:v>
                </c:pt>
                <c:pt idx="87">
                  <c:v>47.720000000000013</c:v>
                </c:pt>
                <c:pt idx="88">
                  <c:v>47.68</c:v>
                </c:pt>
                <c:pt idx="89">
                  <c:v>47.67</c:v>
                </c:pt>
                <c:pt idx="90">
                  <c:v>47.67</c:v>
                </c:pt>
                <c:pt idx="91">
                  <c:v>47.67</c:v>
                </c:pt>
                <c:pt idx="92">
                  <c:v>47.65</c:v>
                </c:pt>
                <c:pt idx="93">
                  <c:v>47.64</c:v>
                </c:pt>
                <c:pt idx="94">
                  <c:v>47.63</c:v>
                </c:pt>
                <c:pt idx="95">
                  <c:v>47.620000000000012</c:v>
                </c:pt>
                <c:pt idx="96">
                  <c:v>47.61</c:v>
                </c:pt>
                <c:pt idx="97">
                  <c:v>47.58</c:v>
                </c:pt>
                <c:pt idx="98">
                  <c:v>47.56</c:v>
                </c:pt>
                <c:pt idx="99">
                  <c:v>47.46</c:v>
                </c:pt>
                <c:pt idx="100">
                  <c:v>47.44</c:v>
                </c:pt>
                <c:pt idx="101">
                  <c:v>47.42</c:v>
                </c:pt>
                <c:pt idx="102">
                  <c:v>47.41</c:v>
                </c:pt>
                <c:pt idx="103">
                  <c:v>47.41</c:v>
                </c:pt>
                <c:pt idx="104">
                  <c:v>47.4</c:v>
                </c:pt>
                <c:pt idx="105">
                  <c:v>47.35</c:v>
                </c:pt>
                <c:pt idx="106">
                  <c:v>47.34</c:v>
                </c:pt>
                <c:pt idx="107">
                  <c:v>47.28</c:v>
                </c:pt>
                <c:pt idx="108">
                  <c:v>47.28</c:v>
                </c:pt>
                <c:pt idx="109">
                  <c:v>47.27</c:v>
                </c:pt>
                <c:pt idx="110">
                  <c:v>47.25</c:v>
                </c:pt>
                <c:pt idx="111">
                  <c:v>47.25</c:v>
                </c:pt>
                <c:pt idx="112">
                  <c:v>47.24</c:v>
                </c:pt>
                <c:pt idx="113">
                  <c:v>47.15</c:v>
                </c:pt>
                <c:pt idx="114">
                  <c:v>47.15</c:v>
                </c:pt>
                <c:pt idx="115">
                  <c:v>47.15</c:v>
                </c:pt>
                <c:pt idx="116">
                  <c:v>47.14</c:v>
                </c:pt>
                <c:pt idx="117">
                  <c:v>47.09</c:v>
                </c:pt>
                <c:pt idx="118">
                  <c:v>47.04</c:v>
                </c:pt>
                <c:pt idx="119">
                  <c:v>47</c:v>
                </c:pt>
                <c:pt idx="120">
                  <c:v>46.96</c:v>
                </c:pt>
                <c:pt idx="121">
                  <c:v>46.96</c:v>
                </c:pt>
                <c:pt idx="122">
                  <c:v>46.88</c:v>
                </c:pt>
                <c:pt idx="123">
                  <c:v>46.88</c:v>
                </c:pt>
                <c:pt idx="124">
                  <c:v>46.83</c:v>
                </c:pt>
                <c:pt idx="125">
                  <c:v>46.83</c:v>
                </c:pt>
                <c:pt idx="126">
                  <c:v>46.81</c:v>
                </c:pt>
                <c:pt idx="127">
                  <c:v>46.8</c:v>
                </c:pt>
                <c:pt idx="128">
                  <c:v>46.730000000000011</c:v>
                </c:pt>
                <c:pt idx="129">
                  <c:v>46.71</c:v>
                </c:pt>
                <c:pt idx="130">
                  <c:v>46.65</c:v>
                </c:pt>
                <c:pt idx="131">
                  <c:v>46.63</c:v>
                </c:pt>
                <c:pt idx="132">
                  <c:v>46.44</c:v>
                </c:pt>
                <c:pt idx="133">
                  <c:v>46.37</c:v>
                </c:pt>
                <c:pt idx="134">
                  <c:v>46.37</c:v>
                </c:pt>
                <c:pt idx="135">
                  <c:v>46.35</c:v>
                </c:pt>
                <c:pt idx="136">
                  <c:v>46.32</c:v>
                </c:pt>
                <c:pt idx="137">
                  <c:v>46.32</c:v>
                </c:pt>
                <c:pt idx="138">
                  <c:v>46.27</c:v>
                </c:pt>
                <c:pt idx="139">
                  <c:v>46.18</c:v>
                </c:pt>
                <c:pt idx="140">
                  <c:v>46.15</c:v>
                </c:pt>
                <c:pt idx="141">
                  <c:v>46.11</c:v>
                </c:pt>
                <c:pt idx="142">
                  <c:v>46.09</c:v>
                </c:pt>
                <c:pt idx="143">
                  <c:v>46.08</c:v>
                </c:pt>
                <c:pt idx="144">
                  <c:v>46.08</c:v>
                </c:pt>
                <c:pt idx="145">
                  <c:v>46.07</c:v>
                </c:pt>
                <c:pt idx="146">
                  <c:v>46.05</c:v>
                </c:pt>
                <c:pt idx="147">
                  <c:v>46</c:v>
                </c:pt>
                <c:pt idx="148">
                  <c:v>45.96</c:v>
                </c:pt>
                <c:pt idx="149">
                  <c:v>45.95</c:v>
                </c:pt>
                <c:pt idx="150">
                  <c:v>45.93</c:v>
                </c:pt>
                <c:pt idx="151">
                  <c:v>45.93</c:v>
                </c:pt>
                <c:pt idx="152">
                  <c:v>45.93</c:v>
                </c:pt>
                <c:pt idx="153">
                  <c:v>45.93</c:v>
                </c:pt>
                <c:pt idx="154">
                  <c:v>45.9</c:v>
                </c:pt>
                <c:pt idx="155">
                  <c:v>45.89</c:v>
                </c:pt>
                <c:pt idx="156">
                  <c:v>45.88</c:v>
                </c:pt>
                <c:pt idx="157">
                  <c:v>45.88</c:v>
                </c:pt>
                <c:pt idx="158">
                  <c:v>45.87</c:v>
                </c:pt>
                <c:pt idx="159">
                  <c:v>45.86</c:v>
                </c:pt>
                <c:pt idx="160">
                  <c:v>45.84</c:v>
                </c:pt>
                <c:pt idx="161">
                  <c:v>45.84</c:v>
                </c:pt>
                <c:pt idx="162">
                  <c:v>45.790000000000013</c:v>
                </c:pt>
                <c:pt idx="163">
                  <c:v>45.78</c:v>
                </c:pt>
                <c:pt idx="164">
                  <c:v>45.77</c:v>
                </c:pt>
                <c:pt idx="165">
                  <c:v>45.77</c:v>
                </c:pt>
                <c:pt idx="166">
                  <c:v>45.7</c:v>
                </c:pt>
                <c:pt idx="167">
                  <c:v>45.690000000000012</c:v>
                </c:pt>
                <c:pt idx="168">
                  <c:v>45.67</c:v>
                </c:pt>
                <c:pt idx="169">
                  <c:v>45.660000000000011</c:v>
                </c:pt>
                <c:pt idx="170">
                  <c:v>45.660000000000011</c:v>
                </c:pt>
                <c:pt idx="171">
                  <c:v>45.660000000000011</c:v>
                </c:pt>
                <c:pt idx="172">
                  <c:v>45.61</c:v>
                </c:pt>
                <c:pt idx="173">
                  <c:v>45.58</c:v>
                </c:pt>
                <c:pt idx="174">
                  <c:v>45.57</c:v>
                </c:pt>
                <c:pt idx="175">
                  <c:v>45.56</c:v>
                </c:pt>
                <c:pt idx="176">
                  <c:v>45.56</c:v>
                </c:pt>
                <c:pt idx="177">
                  <c:v>45.56</c:v>
                </c:pt>
                <c:pt idx="178">
                  <c:v>45.55</c:v>
                </c:pt>
                <c:pt idx="179">
                  <c:v>45.55</c:v>
                </c:pt>
                <c:pt idx="180">
                  <c:v>45.54</c:v>
                </c:pt>
                <c:pt idx="181">
                  <c:v>45.54</c:v>
                </c:pt>
                <c:pt idx="182">
                  <c:v>45.51</c:v>
                </c:pt>
                <c:pt idx="183">
                  <c:v>45.5</c:v>
                </c:pt>
                <c:pt idx="184">
                  <c:v>45.48</c:v>
                </c:pt>
                <c:pt idx="185">
                  <c:v>45.48</c:v>
                </c:pt>
                <c:pt idx="186">
                  <c:v>45.44</c:v>
                </c:pt>
                <c:pt idx="187">
                  <c:v>45.44</c:v>
                </c:pt>
                <c:pt idx="188">
                  <c:v>45.42</c:v>
                </c:pt>
                <c:pt idx="189">
                  <c:v>45.41</c:v>
                </c:pt>
                <c:pt idx="190">
                  <c:v>45.41</c:v>
                </c:pt>
                <c:pt idx="191">
                  <c:v>45.4</c:v>
                </c:pt>
                <c:pt idx="192">
                  <c:v>45.38</c:v>
                </c:pt>
                <c:pt idx="193">
                  <c:v>45.37</c:v>
                </c:pt>
                <c:pt idx="194">
                  <c:v>45.37</c:v>
                </c:pt>
                <c:pt idx="195">
                  <c:v>45.3</c:v>
                </c:pt>
                <c:pt idx="196">
                  <c:v>45.28</c:v>
                </c:pt>
                <c:pt idx="197">
                  <c:v>45.2</c:v>
                </c:pt>
                <c:pt idx="198">
                  <c:v>45.160000000000011</c:v>
                </c:pt>
                <c:pt idx="199">
                  <c:v>45.11</c:v>
                </c:pt>
                <c:pt idx="200">
                  <c:v>45.08</c:v>
                </c:pt>
                <c:pt idx="201">
                  <c:v>45.02</c:v>
                </c:pt>
                <c:pt idx="202">
                  <c:v>44.97</c:v>
                </c:pt>
                <c:pt idx="203">
                  <c:v>44.97</c:v>
                </c:pt>
                <c:pt idx="204">
                  <c:v>44.96</c:v>
                </c:pt>
                <c:pt idx="205">
                  <c:v>44.94</c:v>
                </c:pt>
                <c:pt idx="206">
                  <c:v>44.9</c:v>
                </c:pt>
                <c:pt idx="207">
                  <c:v>44.9</c:v>
                </c:pt>
                <c:pt idx="208">
                  <c:v>44.86</c:v>
                </c:pt>
                <c:pt idx="209">
                  <c:v>44.8</c:v>
                </c:pt>
                <c:pt idx="210">
                  <c:v>44.8</c:v>
                </c:pt>
                <c:pt idx="211">
                  <c:v>44.760000000000012</c:v>
                </c:pt>
                <c:pt idx="212">
                  <c:v>44.68</c:v>
                </c:pt>
                <c:pt idx="213">
                  <c:v>44.660000000000011</c:v>
                </c:pt>
                <c:pt idx="214">
                  <c:v>44.660000000000011</c:v>
                </c:pt>
                <c:pt idx="215">
                  <c:v>44.620000000000012</c:v>
                </c:pt>
                <c:pt idx="216">
                  <c:v>44.59</c:v>
                </c:pt>
                <c:pt idx="217">
                  <c:v>44.59</c:v>
                </c:pt>
                <c:pt idx="218">
                  <c:v>44.56</c:v>
                </c:pt>
                <c:pt idx="219">
                  <c:v>44.48</c:v>
                </c:pt>
                <c:pt idx="220">
                  <c:v>44.47</c:v>
                </c:pt>
                <c:pt idx="221">
                  <c:v>44.46</c:v>
                </c:pt>
                <c:pt idx="222">
                  <c:v>44.46</c:v>
                </c:pt>
                <c:pt idx="223">
                  <c:v>44.44</c:v>
                </c:pt>
                <c:pt idx="224">
                  <c:v>44.44</c:v>
                </c:pt>
                <c:pt idx="225">
                  <c:v>44.44</c:v>
                </c:pt>
                <c:pt idx="226">
                  <c:v>44.43</c:v>
                </c:pt>
                <c:pt idx="227">
                  <c:v>44.43</c:v>
                </c:pt>
                <c:pt idx="228">
                  <c:v>44.43</c:v>
                </c:pt>
                <c:pt idx="229">
                  <c:v>44.38</c:v>
                </c:pt>
                <c:pt idx="230">
                  <c:v>44.35</c:v>
                </c:pt>
                <c:pt idx="231">
                  <c:v>44.260000000000012</c:v>
                </c:pt>
                <c:pt idx="232">
                  <c:v>44.25</c:v>
                </c:pt>
                <c:pt idx="233">
                  <c:v>44.24</c:v>
                </c:pt>
                <c:pt idx="234">
                  <c:v>44.230000000000011</c:v>
                </c:pt>
                <c:pt idx="235">
                  <c:v>44.21</c:v>
                </c:pt>
                <c:pt idx="236">
                  <c:v>44.2</c:v>
                </c:pt>
                <c:pt idx="237">
                  <c:v>44.17</c:v>
                </c:pt>
                <c:pt idx="238">
                  <c:v>44.17</c:v>
                </c:pt>
                <c:pt idx="239">
                  <c:v>44.160000000000011</c:v>
                </c:pt>
                <c:pt idx="240">
                  <c:v>44.15</c:v>
                </c:pt>
                <c:pt idx="241">
                  <c:v>44.13</c:v>
                </c:pt>
                <c:pt idx="242">
                  <c:v>44.120000000000012</c:v>
                </c:pt>
                <c:pt idx="243">
                  <c:v>44.08</c:v>
                </c:pt>
                <c:pt idx="244">
                  <c:v>44.08</c:v>
                </c:pt>
                <c:pt idx="245">
                  <c:v>44.08</c:v>
                </c:pt>
                <c:pt idx="246">
                  <c:v>44.05</c:v>
                </c:pt>
                <c:pt idx="247">
                  <c:v>44.05</c:v>
                </c:pt>
                <c:pt idx="248">
                  <c:v>44.04</c:v>
                </c:pt>
                <c:pt idx="249">
                  <c:v>43.99</c:v>
                </c:pt>
                <c:pt idx="250">
                  <c:v>43.99</c:v>
                </c:pt>
                <c:pt idx="251">
                  <c:v>43.98</c:v>
                </c:pt>
                <c:pt idx="252">
                  <c:v>43.98</c:v>
                </c:pt>
                <c:pt idx="253">
                  <c:v>43.98</c:v>
                </c:pt>
                <c:pt idx="254">
                  <c:v>43.95</c:v>
                </c:pt>
                <c:pt idx="255">
                  <c:v>43.94</c:v>
                </c:pt>
                <c:pt idx="256">
                  <c:v>43.93</c:v>
                </c:pt>
                <c:pt idx="257">
                  <c:v>43.9</c:v>
                </c:pt>
                <c:pt idx="258">
                  <c:v>43.89</c:v>
                </c:pt>
                <c:pt idx="259">
                  <c:v>43.87</c:v>
                </c:pt>
                <c:pt idx="260">
                  <c:v>43.87</c:v>
                </c:pt>
                <c:pt idx="261">
                  <c:v>43.85</c:v>
                </c:pt>
                <c:pt idx="262">
                  <c:v>43.85</c:v>
                </c:pt>
                <c:pt idx="263">
                  <c:v>43.83</c:v>
                </c:pt>
                <c:pt idx="264">
                  <c:v>43.83</c:v>
                </c:pt>
                <c:pt idx="265">
                  <c:v>43.82</c:v>
                </c:pt>
                <c:pt idx="266">
                  <c:v>43.82</c:v>
                </c:pt>
                <c:pt idx="267">
                  <c:v>43.81</c:v>
                </c:pt>
                <c:pt idx="268">
                  <c:v>43.78</c:v>
                </c:pt>
                <c:pt idx="269">
                  <c:v>43.77</c:v>
                </c:pt>
                <c:pt idx="270">
                  <c:v>43.760000000000012</c:v>
                </c:pt>
                <c:pt idx="271">
                  <c:v>43.74</c:v>
                </c:pt>
                <c:pt idx="272">
                  <c:v>43.71</c:v>
                </c:pt>
                <c:pt idx="273">
                  <c:v>43.65</c:v>
                </c:pt>
                <c:pt idx="274">
                  <c:v>43.64</c:v>
                </c:pt>
                <c:pt idx="275">
                  <c:v>43.620000000000012</c:v>
                </c:pt>
                <c:pt idx="276">
                  <c:v>43.58</c:v>
                </c:pt>
                <c:pt idx="277">
                  <c:v>43.54</c:v>
                </c:pt>
                <c:pt idx="278">
                  <c:v>43.52</c:v>
                </c:pt>
                <c:pt idx="279">
                  <c:v>43.52</c:v>
                </c:pt>
                <c:pt idx="280">
                  <c:v>43.5</c:v>
                </c:pt>
                <c:pt idx="281">
                  <c:v>43.49</c:v>
                </c:pt>
                <c:pt idx="282">
                  <c:v>43.48</c:v>
                </c:pt>
                <c:pt idx="283">
                  <c:v>43.45</c:v>
                </c:pt>
                <c:pt idx="284">
                  <c:v>43.43</c:v>
                </c:pt>
                <c:pt idx="285">
                  <c:v>43.43</c:v>
                </c:pt>
                <c:pt idx="286">
                  <c:v>43.36</c:v>
                </c:pt>
                <c:pt idx="287">
                  <c:v>43.35</c:v>
                </c:pt>
                <c:pt idx="288">
                  <c:v>43.34</c:v>
                </c:pt>
                <c:pt idx="289">
                  <c:v>43.32</c:v>
                </c:pt>
                <c:pt idx="290">
                  <c:v>43.3</c:v>
                </c:pt>
                <c:pt idx="291">
                  <c:v>43.28</c:v>
                </c:pt>
                <c:pt idx="292">
                  <c:v>43.190000000000012</c:v>
                </c:pt>
                <c:pt idx="293">
                  <c:v>43.160000000000011</c:v>
                </c:pt>
                <c:pt idx="294">
                  <c:v>43.160000000000011</c:v>
                </c:pt>
                <c:pt idx="295">
                  <c:v>43.14</c:v>
                </c:pt>
                <c:pt idx="296">
                  <c:v>43.11</c:v>
                </c:pt>
                <c:pt idx="297">
                  <c:v>43.08</c:v>
                </c:pt>
                <c:pt idx="298">
                  <c:v>43.07</c:v>
                </c:pt>
                <c:pt idx="299">
                  <c:v>43.06</c:v>
                </c:pt>
                <c:pt idx="300">
                  <c:v>43.01</c:v>
                </c:pt>
                <c:pt idx="301">
                  <c:v>42.94</c:v>
                </c:pt>
                <c:pt idx="302">
                  <c:v>42.88</c:v>
                </c:pt>
                <c:pt idx="303">
                  <c:v>42.85</c:v>
                </c:pt>
                <c:pt idx="304">
                  <c:v>42.82</c:v>
                </c:pt>
                <c:pt idx="305">
                  <c:v>42.790000000000013</c:v>
                </c:pt>
                <c:pt idx="306">
                  <c:v>42.57</c:v>
                </c:pt>
                <c:pt idx="307">
                  <c:v>42.49</c:v>
                </c:pt>
                <c:pt idx="308">
                  <c:v>42.48</c:v>
                </c:pt>
                <c:pt idx="309">
                  <c:v>42.46</c:v>
                </c:pt>
                <c:pt idx="310">
                  <c:v>42.45</c:v>
                </c:pt>
                <c:pt idx="311">
                  <c:v>42.4</c:v>
                </c:pt>
                <c:pt idx="312">
                  <c:v>42.35</c:v>
                </c:pt>
                <c:pt idx="313">
                  <c:v>42.35</c:v>
                </c:pt>
                <c:pt idx="314">
                  <c:v>42.34</c:v>
                </c:pt>
                <c:pt idx="315">
                  <c:v>42.33</c:v>
                </c:pt>
                <c:pt idx="316">
                  <c:v>42.3</c:v>
                </c:pt>
                <c:pt idx="317">
                  <c:v>42.260000000000012</c:v>
                </c:pt>
                <c:pt idx="318">
                  <c:v>42.25</c:v>
                </c:pt>
                <c:pt idx="319">
                  <c:v>42.21</c:v>
                </c:pt>
                <c:pt idx="320">
                  <c:v>42.21</c:v>
                </c:pt>
                <c:pt idx="321">
                  <c:v>42.2</c:v>
                </c:pt>
                <c:pt idx="322">
                  <c:v>42.160000000000011</c:v>
                </c:pt>
                <c:pt idx="323">
                  <c:v>42.15</c:v>
                </c:pt>
                <c:pt idx="324">
                  <c:v>42.14</c:v>
                </c:pt>
                <c:pt idx="325">
                  <c:v>42.120000000000012</c:v>
                </c:pt>
                <c:pt idx="326">
                  <c:v>42.09</c:v>
                </c:pt>
                <c:pt idx="327">
                  <c:v>42.08</c:v>
                </c:pt>
                <c:pt idx="328">
                  <c:v>42.08</c:v>
                </c:pt>
                <c:pt idx="329">
                  <c:v>42.07</c:v>
                </c:pt>
                <c:pt idx="330">
                  <c:v>42.06</c:v>
                </c:pt>
                <c:pt idx="331">
                  <c:v>42.06</c:v>
                </c:pt>
                <c:pt idx="332">
                  <c:v>42.03</c:v>
                </c:pt>
                <c:pt idx="333">
                  <c:v>41.99</c:v>
                </c:pt>
                <c:pt idx="334">
                  <c:v>41.99</c:v>
                </c:pt>
                <c:pt idx="335">
                  <c:v>41.99</c:v>
                </c:pt>
                <c:pt idx="336">
                  <c:v>41.97</c:v>
                </c:pt>
                <c:pt idx="337">
                  <c:v>41.94</c:v>
                </c:pt>
                <c:pt idx="338">
                  <c:v>41.94</c:v>
                </c:pt>
                <c:pt idx="339">
                  <c:v>41.94</c:v>
                </c:pt>
                <c:pt idx="340">
                  <c:v>41.94</c:v>
                </c:pt>
                <c:pt idx="341">
                  <c:v>41.92</c:v>
                </c:pt>
                <c:pt idx="342">
                  <c:v>41.92</c:v>
                </c:pt>
                <c:pt idx="343">
                  <c:v>41.91</c:v>
                </c:pt>
                <c:pt idx="344">
                  <c:v>41.88</c:v>
                </c:pt>
                <c:pt idx="345">
                  <c:v>41.65</c:v>
                </c:pt>
                <c:pt idx="346">
                  <c:v>41.63</c:v>
                </c:pt>
                <c:pt idx="347">
                  <c:v>41.58</c:v>
                </c:pt>
                <c:pt idx="348">
                  <c:v>41.56</c:v>
                </c:pt>
                <c:pt idx="349">
                  <c:v>41.52</c:v>
                </c:pt>
                <c:pt idx="350">
                  <c:v>41.52</c:v>
                </c:pt>
                <c:pt idx="351">
                  <c:v>41.49</c:v>
                </c:pt>
                <c:pt idx="352">
                  <c:v>41.46</c:v>
                </c:pt>
                <c:pt idx="353">
                  <c:v>41.4</c:v>
                </c:pt>
                <c:pt idx="354">
                  <c:v>41.36</c:v>
                </c:pt>
                <c:pt idx="355">
                  <c:v>41.35</c:v>
                </c:pt>
                <c:pt idx="356">
                  <c:v>41.31</c:v>
                </c:pt>
                <c:pt idx="357">
                  <c:v>41.290000000000013</c:v>
                </c:pt>
                <c:pt idx="358">
                  <c:v>41.290000000000013</c:v>
                </c:pt>
                <c:pt idx="359">
                  <c:v>41.190000000000012</c:v>
                </c:pt>
                <c:pt idx="360">
                  <c:v>41.18</c:v>
                </c:pt>
                <c:pt idx="361">
                  <c:v>41.18</c:v>
                </c:pt>
                <c:pt idx="362">
                  <c:v>41.11</c:v>
                </c:pt>
                <c:pt idx="363">
                  <c:v>41.1</c:v>
                </c:pt>
                <c:pt idx="364">
                  <c:v>41.1</c:v>
                </c:pt>
                <c:pt idx="365">
                  <c:v>41.09</c:v>
                </c:pt>
                <c:pt idx="366">
                  <c:v>41.09</c:v>
                </c:pt>
                <c:pt idx="367">
                  <c:v>41.09</c:v>
                </c:pt>
                <c:pt idx="368">
                  <c:v>41.06</c:v>
                </c:pt>
                <c:pt idx="369">
                  <c:v>41.06</c:v>
                </c:pt>
                <c:pt idx="370">
                  <c:v>40.98</c:v>
                </c:pt>
                <c:pt idx="371">
                  <c:v>40.96</c:v>
                </c:pt>
                <c:pt idx="372">
                  <c:v>40.870000000000005</c:v>
                </c:pt>
                <c:pt idx="373">
                  <c:v>40.870000000000005</c:v>
                </c:pt>
                <c:pt idx="374">
                  <c:v>40.86</c:v>
                </c:pt>
                <c:pt idx="375">
                  <c:v>40.85</c:v>
                </c:pt>
                <c:pt idx="376">
                  <c:v>40.85</c:v>
                </c:pt>
                <c:pt idx="377">
                  <c:v>40.83</c:v>
                </c:pt>
                <c:pt idx="378">
                  <c:v>40.81</c:v>
                </c:pt>
                <c:pt idx="379">
                  <c:v>40.75</c:v>
                </c:pt>
                <c:pt idx="380">
                  <c:v>40.75</c:v>
                </c:pt>
                <c:pt idx="381">
                  <c:v>40.720000000000013</c:v>
                </c:pt>
                <c:pt idx="382">
                  <c:v>40.720000000000013</c:v>
                </c:pt>
                <c:pt idx="383">
                  <c:v>40.71</c:v>
                </c:pt>
                <c:pt idx="384">
                  <c:v>40.700000000000003</c:v>
                </c:pt>
                <c:pt idx="385">
                  <c:v>40.660000000000011</c:v>
                </c:pt>
                <c:pt idx="386">
                  <c:v>40.65</c:v>
                </c:pt>
                <c:pt idx="387">
                  <c:v>40.630000000000003</c:v>
                </c:pt>
                <c:pt idx="388">
                  <c:v>40.630000000000003</c:v>
                </c:pt>
                <c:pt idx="389">
                  <c:v>40.590000000000003</c:v>
                </c:pt>
                <c:pt idx="390">
                  <c:v>40.56</c:v>
                </c:pt>
                <c:pt idx="391">
                  <c:v>40.54</c:v>
                </c:pt>
                <c:pt idx="392">
                  <c:v>40.51</c:v>
                </c:pt>
                <c:pt idx="393">
                  <c:v>40.5</c:v>
                </c:pt>
                <c:pt idx="394">
                  <c:v>40.480000000000004</c:v>
                </c:pt>
                <c:pt idx="395">
                  <c:v>40.480000000000004</c:v>
                </c:pt>
                <c:pt idx="396">
                  <c:v>40.46</c:v>
                </c:pt>
                <c:pt idx="397">
                  <c:v>40.43</c:v>
                </c:pt>
                <c:pt idx="398">
                  <c:v>40.43</c:v>
                </c:pt>
                <c:pt idx="399">
                  <c:v>40.43</c:v>
                </c:pt>
                <c:pt idx="400">
                  <c:v>40.370000000000005</c:v>
                </c:pt>
                <c:pt idx="401">
                  <c:v>40.36</c:v>
                </c:pt>
                <c:pt idx="402">
                  <c:v>40.25</c:v>
                </c:pt>
                <c:pt idx="403">
                  <c:v>40.25</c:v>
                </c:pt>
                <c:pt idx="404">
                  <c:v>40.220000000000013</c:v>
                </c:pt>
                <c:pt idx="405">
                  <c:v>40.200000000000003</c:v>
                </c:pt>
                <c:pt idx="406">
                  <c:v>40.18</c:v>
                </c:pt>
                <c:pt idx="407">
                  <c:v>40.090000000000003</c:v>
                </c:pt>
                <c:pt idx="408">
                  <c:v>40.08</c:v>
                </c:pt>
                <c:pt idx="409">
                  <c:v>40.08</c:v>
                </c:pt>
                <c:pt idx="410">
                  <c:v>40.03</c:v>
                </c:pt>
                <c:pt idx="411">
                  <c:v>39.910000000000004</c:v>
                </c:pt>
                <c:pt idx="412">
                  <c:v>39.89</c:v>
                </c:pt>
                <c:pt idx="413">
                  <c:v>39.790000000000013</c:v>
                </c:pt>
                <c:pt idx="414">
                  <c:v>39.67</c:v>
                </c:pt>
                <c:pt idx="415">
                  <c:v>39.660000000000011</c:v>
                </c:pt>
                <c:pt idx="416">
                  <c:v>39.630000000000003</c:v>
                </c:pt>
                <c:pt idx="417">
                  <c:v>39.590000000000003</c:v>
                </c:pt>
                <c:pt idx="418">
                  <c:v>39.57</c:v>
                </c:pt>
                <c:pt idx="419">
                  <c:v>39.57</c:v>
                </c:pt>
                <c:pt idx="420">
                  <c:v>39.520000000000003</c:v>
                </c:pt>
                <c:pt idx="421">
                  <c:v>39.49</c:v>
                </c:pt>
                <c:pt idx="422">
                  <c:v>39.450000000000003</c:v>
                </c:pt>
                <c:pt idx="423">
                  <c:v>39.4</c:v>
                </c:pt>
                <c:pt idx="424">
                  <c:v>39.39</c:v>
                </c:pt>
                <c:pt idx="425">
                  <c:v>39.370000000000005</c:v>
                </c:pt>
                <c:pt idx="426">
                  <c:v>39.36</c:v>
                </c:pt>
                <c:pt idx="427">
                  <c:v>39.24</c:v>
                </c:pt>
                <c:pt idx="428">
                  <c:v>39.24</c:v>
                </c:pt>
                <c:pt idx="429">
                  <c:v>39.200000000000003</c:v>
                </c:pt>
                <c:pt idx="430">
                  <c:v>39.17</c:v>
                </c:pt>
                <c:pt idx="431">
                  <c:v>39.120000000000012</c:v>
                </c:pt>
                <c:pt idx="432">
                  <c:v>39.120000000000012</c:v>
                </c:pt>
                <c:pt idx="433">
                  <c:v>39.08</c:v>
                </c:pt>
                <c:pt idx="434">
                  <c:v>39.08</c:v>
                </c:pt>
                <c:pt idx="435">
                  <c:v>39</c:v>
                </c:pt>
                <c:pt idx="436">
                  <c:v>39</c:v>
                </c:pt>
                <c:pt idx="437">
                  <c:v>39</c:v>
                </c:pt>
                <c:pt idx="438">
                  <c:v>38.99</c:v>
                </c:pt>
                <c:pt idx="439">
                  <c:v>38.980000000000004</c:v>
                </c:pt>
                <c:pt idx="440">
                  <c:v>38.97</c:v>
                </c:pt>
                <c:pt idx="441">
                  <c:v>38.97</c:v>
                </c:pt>
                <c:pt idx="442">
                  <c:v>38.93</c:v>
                </c:pt>
                <c:pt idx="443">
                  <c:v>38.93</c:v>
                </c:pt>
                <c:pt idx="444">
                  <c:v>38.840000000000003</c:v>
                </c:pt>
                <c:pt idx="445">
                  <c:v>38.81</c:v>
                </c:pt>
                <c:pt idx="446">
                  <c:v>38.800000000000004</c:v>
                </c:pt>
                <c:pt idx="447">
                  <c:v>38.790000000000013</c:v>
                </c:pt>
                <c:pt idx="448">
                  <c:v>38.78</c:v>
                </c:pt>
                <c:pt idx="449">
                  <c:v>38.770000000000003</c:v>
                </c:pt>
                <c:pt idx="450">
                  <c:v>38.660000000000011</c:v>
                </c:pt>
                <c:pt idx="451">
                  <c:v>38.64</c:v>
                </c:pt>
                <c:pt idx="452">
                  <c:v>38.630000000000003</c:v>
                </c:pt>
                <c:pt idx="453">
                  <c:v>38.590000000000003</c:v>
                </c:pt>
                <c:pt idx="454">
                  <c:v>38.57</c:v>
                </c:pt>
                <c:pt idx="455">
                  <c:v>38.57</c:v>
                </c:pt>
                <c:pt idx="456">
                  <c:v>38.57</c:v>
                </c:pt>
                <c:pt idx="457">
                  <c:v>38.53</c:v>
                </c:pt>
                <c:pt idx="458">
                  <c:v>38.450000000000003</c:v>
                </c:pt>
                <c:pt idx="459">
                  <c:v>38.44</c:v>
                </c:pt>
                <c:pt idx="460">
                  <c:v>38.42</c:v>
                </c:pt>
                <c:pt idx="461">
                  <c:v>38.42</c:v>
                </c:pt>
                <c:pt idx="462">
                  <c:v>38.33</c:v>
                </c:pt>
                <c:pt idx="463">
                  <c:v>38.32</c:v>
                </c:pt>
                <c:pt idx="464">
                  <c:v>38.300000000000004</c:v>
                </c:pt>
                <c:pt idx="465">
                  <c:v>38.300000000000004</c:v>
                </c:pt>
                <c:pt idx="466">
                  <c:v>38.25</c:v>
                </c:pt>
                <c:pt idx="467">
                  <c:v>38.25</c:v>
                </c:pt>
                <c:pt idx="468">
                  <c:v>38.24</c:v>
                </c:pt>
                <c:pt idx="469">
                  <c:v>38.230000000000011</c:v>
                </c:pt>
                <c:pt idx="470">
                  <c:v>38.21</c:v>
                </c:pt>
                <c:pt idx="471">
                  <c:v>38.17</c:v>
                </c:pt>
                <c:pt idx="472">
                  <c:v>38.14</c:v>
                </c:pt>
                <c:pt idx="473">
                  <c:v>38.120000000000012</c:v>
                </c:pt>
                <c:pt idx="474">
                  <c:v>38.08</c:v>
                </c:pt>
                <c:pt idx="475">
                  <c:v>38.050000000000004</c:v>
                </c:pt>
                <c:pt idx="476">
                  <c:v>38.01</c:v>
                </c:pt>
                <c:pt idx="477">
                  <c:v>37.99</c:v>
                </c:pt>
                <c:pt idx="478">
                  <c:v>37.99</c:v>
                </c:pt>
                <c:pt idx="479">
                  <c:v>37.9</c:v>
                </c:pt>
                <c:pt idx="480">
                  <c:v>37.85</c:v>
                </c:pt>
                <c:pt idx="481">
                  <c:v>37.81</c:v>
                </c:pt>
                <c:pt idx="482">
                  <c:v>37.81</c:v>
                </c:pt>
                <c:pt idx="483">
                  <c:v>37.81</c:v>
                </c:pt>
                <c:pt idx="484">
                  <c:v>37.81</c:v>
                </c:pt>
                <c:pt idx="485">
                  <c:v>37.790000000000013</c:v>
                </c:pt>
                <c:pt idx="486">
                  <c:v>37.78</c:v>
                </c:pt>
                <c:pt idx="487">
                  <c:v>37.760000000000012</c:v>
                </c:pt>
                <c:pt idx="488">
                  <c:v>37.760000000000012</c:v>
                </c:pt>
                <c:pt idx="489">
                  <c:v>37.700000000000003</c:v>
                </c:pt>
                <c:pt idx="490">
                  <c:v>37.68</c:v>
                </c:pt>
                <c:pt idx="491">
                  <c:v>37.660000000000011</c:v>
                </c:pt>
                <c:pt idx="492">
                  <c:v>37.64</c:v>
                </c:pt>
                <c:pt idx="493">
                  <c:v>37.620000000000012</c:v>
                </c:pt>
                <c:pt idx="494">
                  <c:v>37.590000000000003</c:v>
                </c:pt>
                <c:pt idx="495">
                  <c:v>37.58</c:v>
                </c:pt>
                <c:pt idx="496">
                  <c:v>37.58</c:v>
                </c:pt>
                <c:pt idx="497">
                  <c:v>37.54</c:v>
                </c:pt>
                <c:pt idx="498">
                  <c:v>37.51</c:v>
                </c:pt>
                <c:pt idx="499">
                  <c:v>37.5</c:v>
                </c:pt>
                <c:pt idx="500">
                  <c:v>37.5</c:v>
                </c:pt>
                <c:pt idx="501">
                  <c:v>37.5</c:v>
                </c:pt>
                <c:pt idx="502">
                  <c:v>37.47</c:v>
                </c:pt>
                <c:pt idx="503">
                  <c:v>37.47</c:v>
                </c:pt>
                <c:pt idx="504">
                  <c:v>37.47</c:v>
                </c:pt>
                <c:pt idx="505">
                  <c:v>37.47</c:v>
                </c:pt>
                <c:pt idx="506">
                  <c:v>37.44</c:v>
                </c:pt>
                <c:pt idx="507">
                  <c:v>37.44</c:v>
                </c:pt>
                <c:pt idx="508">
                  <c:v>37.44</c:v>
                </c:pt>
                <c:pt idx="509">
                  <c:v>37.4</c:v>
                </c:pt>
                <c:pt idx="510">
                  <c:v>37.33</c:v>
                </c:pt>
                <c:pt idx="511">
                  <c:v>37.31</c:v>
                </c:pt>
                <c:pt idx="512">
                  <c:v>37.300000000000004</c:v>
                </c:pt>
                <c:pt idx="513">
                  <c:v>37.28</c:v>
                </c:pt>
                <c:pt idx="514">
                  <c:v>37.270000000000003</c:v>
                </c:pt>
                <c:pt idx="515">
                  <c:v>37.160000000000011</c:v>
                </c:pt>
                <c:pt idx="516">
                  <c:v>37.08</c:v>
                </c:pt>
                <c:pt idx="517">
                  <c:v>37.07</c:v>
                </c:pt>
                <c:pt idx="518">
                  <c:v>37.04</c:v>
                </c:pt>
                <c:pt idx="519">
                  <c:v>36.980000000000004</c:v>
                </c:pt>
                <c:pt idx="520">
                  <c:v>36.94</c:v>
                </c:pt>
                <c:pt idx="521">
                  <c:v>36.94</c:v>
                </c:pt>
                <c:pt idx="522">
                  <c:v>36.9</c:v>
                </c:pt>
                <c:pt idx="523">
                  <c:v>36.89</c:v>
                </c:pt>
                <c:pt idx="524">
                  <c:v>36.82</c:v>
                </c:pt>
                <c:pt idx="525">
                  <c:v>36.75</c:v>
                </c:pt>
                <c:pt idx="526">
                  <c:v>36.75</c:v>
                </c:pt>
                <c:pt idx="527">
                  <c:v>36.75</c:v>
                </c:pt>
                <c:pt idx="528">
                  <c:v>36.690000000000012</c:v>
                </c:pt>
                <c:pt idx="529">
                  <c:v>36.690000000000012</c:v>
                </c:pt>
                <c:pt idx="530">
                  <c:v>36.67</c:v>
                </c:pt>
                <c:pt idx="531">
                  <c:v>36.660000000000011</c:v>
                </c:pt>
                <c:pt idx="532">
                  <c:v>36.64</c:v>
                </c:pt>
                <c:pt idx="533">
                  <c:v>36.58</c:v>
                </c:pt>
                <c:pt idx="534">
                  <c:v>36.56</c:v>
                </c:pt>
                <c:pt idx="535">
                  <c:v>36.550000000000004</c:v>
                </c:pt>
                <c:pt idx="536">
                  <c:v>36.53</c:v>
                </c:pt>
                <c:pt idx="537">
                  <c:v>36.53</c:v>
                </c:pt>
                <c:pt idx="538">
                  <c:v>36.450000000000003</c:v>
                </c:pt>
                <c:pt idx="539">
                  <c:v>36.410000000000004</c:v>
                </c:pt>
                <c:pt idx="540">
                  <c:v>36.380000000000003</c:v>
                </c:pt>
                <c:pt idx="541">
                  <c:v>36.380000000000003</c:v>
                </c:pt>
                <c:pt idx="542">
                  <c:v>36.370000000000005</c:v>
                </c:pt>
                <c:pt idx="543">
                  <c:v>36.36</c:v>
                </c:pt>
                <c:pt idx="544">
                  <c:v>36.340000000000003</c:v>
                </c:pt>
                <c:pt idx="545">
                  <c:v>36.300000000000004</c:v>
                </c:pt>
                <c:pt idx="546">
                  <c:v>36.260000000000012</c:v>
                </c:pt>
                <c:pt idx="547">
                  <c:v>36.25</c:v>
                </c:pt>
                <c:pt idx="548">
                  <c:v>36.24</c:v>
                </c:pt>
                <c:pt idx="549">
                  <c:v>36.230000000000011</c:v>
                </c:pt>
                <c:pt idx="550">
                  <c:v>36.230000000000011</c:v>
                </c:pt>
                <c:pt idx="551">
                  <c:v>36.220000000000013</c:v>
                </c:pt>
                <c:pt idx="552">
                  <c:v>36.21</c:v>
                </c:pt>
                <c:pt idx="553">
                  <c:v>36.21</c:v>
                </c:pt>
                <c:pt idx="554">
                  <c:v>36.21</c:v>
                </c:pt>
                <c:pt idx="555">
                  <c:v>36.200000000000003</c:v>
                </c:pt>
                <c:pt idx="556">
                  <c:v>36.190000000000012</c:v>
                </c:pt>
                <c:pt idx="557">
                  <c:v>36.190000000000012</c:v>
                </c:pt>
                <c:pt idx="558">
                  <c:v>36.190000000000012</c:v>
                </c:pt>
                <c:pt idx="559">
                  <c:v>36.15</c:v>
                </c:pt>
                <c:pt idx="560">
                  <c:v>36.15</c:v>
                </c:pt>
                <c:pt idx="561">
                  <c:v>36.14</c:v>
                </c:pt>
                <c:pt idx="562">
                  <c:v>36.130000000000003</c:v>
                </c:pt>
                <c:pt idx="563">
                  <c:v>36.130000000000003</c:v>
                </c:pt>
                <c:pt idx="564">
                  <c:v>36.120000000000012</c:v>
                </c:pt>
                <c:pt idx="565">
                  <c:v>36.120000000000012</c:v>
                </c:pt>
                <c:pt idx="566">
                  <c:v>36.11</c:v>
                </c:pt>
                <c:pt idx="567">
                  <c:v>36.11</c:v>
                </c:pt>
                <c:pt idx="568">
                  <c:v>36.1</c:v>
                </c:pt>
                <c:pt idx="569">
                  <c:v>36.08</c:v>
                </c:pt>
                <c:pt idx="570">
                  <c:v>36.06</c:v>
                </c:pt>
                <c:pt idx="571">
                  <c:v>36.06</c:v>
                </c:pt>
                <c:pt idx="572">
                  <c:v>36.050000000000004</c:v>
                </c:pt>
                <c:pt idx="573">
                  <c:v>36.04</c:v>
                </c:pt>
                <c:pt idx="574">
                  <c:v>36.03</c:v>
                </c:pt>
                <c:pt idx="575">
                  <c:v>36.03</c:v>
                </c:pt>
                <c:pt idx="576">
                  <c:v>36.01</c:v>
                </c:pt>
                <c:pt idx="577">
                  <c:v>36</c:v>
                </c:pt>
                <c:pt idx="578">
                  <c:v>35.99</c:v>
                </c:pt>
                <c:pt idx="579">
                  <c:v>35.910000000000004</c:v>
                </c:pt>
                <c:pt idx="580">
                  <c:v>35.9</c:v>
                </c:pt>
                <c:pt idx="581">
                  <c:v>35.880000000000003</c:v>
                </c:pt>
                <c:pt idx="582">
                  <c:v>35.880000000000003</c:v>
                </c:pt>
                <c:pt idx="583">
                  <c:v>35.880000000000003</c:v>
                </c:pt>
                <c:pt idx="584">
                  <c:v>35.86</c:v>
                </c:pt>
                <c:pt idx="585">
                  <c:v>35.730000000000011</c:v>
                </c:pt>
                <c:pt idx="586">
                  <c:v>35.730000000000011</c:v>
                </c:pt>
                <c:pt idx="587">
                  <c:v>35.700000000000003</c:v>
                </c:pt>
                <c:pt idx="588">
                  <c:v>35.620000000000012</c:v>
                </c:pt>
                <c:pt idx="589">
                  <c:v>35.61</c:v>
                </c:pt>
                <c:pt idx="590">
                  <c:v>35.6</c:v>
                </c:pt>
                <c:pt idx="591">
                  <c:v>35.54</c:v>
                </c:pt>
                <c:pt idx="592">
                  <c:v>35.54</c:v>
                </c:pt>
                <c:pt idx="593">
                  <c:v>35.51</c:v>
                </c:pt>
                <c:pt idx="594">
                  <c:v>35.5</c:v>
                </c:pt>
                <c:pt idx="595">
                  <c:v>35.43</c:v>
                </c:pt>
                <c:pt idx="596">
                  <c:v>35.43</c:v>
                </c:pt>
                <c:pt idx="597">
                  <c:v>35.42</c:v>
                </c:pt>
                <c:pt idx="598">
                  <c:v>35.39</c:v>
                </c:pt>
                <c:pt idx="599">
                  <c:v>35.380000000000003</c:v>
                </c:pt>
                <c:pt idx="600">
                  <c:v>35.35</c:v>
                </c:pt>
                <c:pt idx="601">
                  <c:v>35.340000000000003</c:v>
                </c:pt>
                <c:pt idx="602">
                  <c:v>35.32</c:v>
                </c:pt>
                <c:pt idx="603">
                  <c:v>35.270000000000003</c:v>
                </c:pt>
                <c:pt idx="604">
                  <c:v>35.25</c:v>
                </c:pt>
                <c:pt idx="605">
                  <c:v>35.230000000000011</c:v>
                </c:pt>
                <c:pt idx="606">
                  <c:v>35.21</c:v>
                </c:pt>
                <c:pt idx="607">
                  <c:v>35.17</c:v>
                </c:pt>
                <c:pt idx="608">
                  <c:v>35.160000000000011</c:v>
                </c:pt>
                <c:pt idx="609">
                  <c:v>35.130000000000003</c:v>
                </c:pt>
                <c:pt idx="610">
                  <c:v>35.11</c:v>
                </c:pt>
                <c:pt idx="611">
                  <c:v>35.08</c:v>
                </c:pt>
                <c:pt idx="612">
                  <c:v>35.07</c:v>
                </c:pt>
                <c:pt idx="613">
                  <c:v>35.050000000000004</c:v>
                </c:pt>
                <c:pt idx="614">
                  <c:v>35.020000000000003</c:v>
                </c:pt>
                <c:pt idx="615">
                  <c:v>35.020000000000003</c:v>
                </c:pt>
                <c:pt idx="616">
                  <c:v>35.01</c:v>
                </c:pt>
                <c:pt idx="617">
                  <c:v>34.980000000000004</c:v>
                </c:pt>
                <c:pt idx="618">
                  <c:v>34.980000000000004</c:v>
                </c:pt>
                <c:pt idx="619">
                  <c:v>34.980000000000004</c:v>
                </c:pt>
                <c:pt idx="620">
                  <c:v>34.950000000000003</c:v>
                </c:pt>
                <c:pt idx="621">
                  <c:v>34.910000000000004</c:v>
                </c:pt>
                <c:pt idx="622">
                  <c:v>34.910000000000004</c:v>
                </c:pt>
                <c:pt idx="623">
                  <c:v>34.910000000000004</c:v>
                </c:pt>
                <c:pt idx="624">
                  <c:v>34.9</c:v>
                </c:pt>
                <c:pt idx="625">
                  <c:v>34.9</c:v>
                </c:pt>
                <c:pt idx="626">
                  <c:v>34.89</c:v>
                </c:pt>
                <c:pt idx="627">
                  <c:v>34.880000000000003</c:v>
                </c:pt>
                <c:pt idx="628">
                  <c:v>34.880000000000003</c:v>
                </c:pt>
                <c:pt idx="629">
                  <c:v>34.870000000000005</c:v>
                </c:pt>
                <c:pt idx="630">
                  <c:v>34.870000000000005</c:v>
                </c:pt>
                <c:pt idx="631">
                  <c:v>34.840000000000003</c:v>
                </c:pt>
                <c:pt idx="632">
                  <c:v>34.800000000000004</c:v>
                </c:pt>
                <c:pt idx="633">
                  <c:v>34.800000000000004</c:v>
                </c:pt>
                <c:pt idx="634">
                  <c:v>34.790000000000013</c:v>
                </c:pt>
                <c:pt idx="635">
                  <c:v>34.760000000000012</c:v>
                </c:pt>
                <c:pt idx="636">
                  <c:v>34.74</c:v>
                </c:pt>
                <c:pt idx="637">
                  <c:v>34.720000000000013</c:v>
                </c:pt>
                <c:pt idx="638">
                  <c:v>34.71</c:v>
                </c:pt>
                <c:pt idx="639">
                  <c:v>34.71</c:v>
                </c:pt>
                <c:pt idx="640">
                  <c:v>34.67</c:v>
                </c:pt>
                <c:pt idx="641">
                  <c:v>34.67</c:v>
                </c:pt>
                <c:pt idx="642">
                  <c:v>34.67</c:v>
                </c:pt>
                <c:pt idx="643">
                  <c:v>34.65</c:v>
                </c:pt>
                <c:pt idx="644">
                  <c:v>34.6</c:v>
                </c:pt>
                <c:pt idx="645">
                  <c:v>34.550000000000004</c:v>
                </c:pt>
                <c:pt idx="646">
                  <c:v>34.5</c:v>
                </c:pt>
                <c:pt idx="647">
                  <c:v>34.5</c:v>
                </c:pt>
                <c:pt idx="648">
                  <c:v>34.49</c:v>
                </c:pt>
                <c:pt idx="649">
                  <c:v>34.480000000000004</c:v>
                </c:pt>
                <c:pt idx="650">
                  <c:v>34.480000000000004</c:v>
                </c:pt>
                <c:pt idx="651">
                  <c:v>34.47</c:v>
                </c:pt>
                <c:pt idx="652">
                  <c:v>34.46</c:v>
                </c:pt>
                <c:pt idx="653">
                  <c:v>34.450000000000003</c:v>
                </c:pt>
                <c:pt idx="654">
                  <c:v>34.44</c:v>
                </c:pt>
                <c:pt idx="655">
                  <c:v>34.42</c:v>
                </c:pt>
                <c:pt idx="656">
                  <c:v>34.410000000000004</c:v>
                </c:pt>
                <c:pt idx="657">
                  <c:v>34.39</c:v>
                </c:pt>
                <c:pt idx="658">
                  <c:v>34.39</c:v>
                </c:pt>
                <c:pt idx="659">
                  <c:v>34.36</c:v>
                </c:pt>
                <c:pt idx="660">
                  <c:v>34.35</c:v>
                </c:pt>
                <c:pt idx="661">
                  <c:v>34.33</c:v>
                </c:pt>
                <c:pt idx="662">
                  <c:v>34.32</c:v>
                </c:pt>
                <c:pt idx="663">
                  <c:v>34.270000000000003</c:v>
                </c:pt>
                <c:pt idx="664">
                  <c:v>34.260000000000012</c:v>
                </c:pt>
                <c:pt idx="665">
                  <c:v>34.230000000000011</c:v>
                </c:pt>
                <c:pt idx="666">
                  <c:v>34.230000000000011</c:v>
                </c:pt>
                <c:pt idx="667">
                  <c:v>34.220000000000013</c:v>
                </c:pt>
                <c:pt idx="668">
                  <c:v>34.18</c:v>
                </c:pt>
                <c:pt idx="669">
                  <c:v>34.130000000000003</c:v>
                </c:pt>
                <c:pt idx="670">
                  <c:v>34.050000000000004</c:v>
                </c:pt>
                <c:pt idx="671">
                  <c:v>34.03</c:v>
                </c:pt>
                <c:pt idx="672">
                  <c:v>34.03</c:v>
                </c:pt>
                <c:pt idx="673">
                  <c:v>34.01</c:v>
                </c:pt>
                <c:pt idx="674">
                  <c:v>33.950000000000003</c:v>
                </c:pt>
                <c:pt idx="675">
                  <c:v>33.92</c:v>
                </c:pt>
                <c:pt idx="676">
                  <c:v>33.910000000000004</c:v>
                </c:pt>
                <c:pt idx="677">
                  <c:v>33.770000000000003</c:v>
                </c:pt>
                <c:pt idx="678">
                  <c:v>33.730000000000011</c:v>
                </c:pt>
                <c:pt idx="679">
                  <c:v>33.700000000000003</c:v>
                </c:pt>
                <c:pt idx="680">
                  <c:v>33.700000000000003</c:v>
                </c:pt>
                <c:pt idx="681">
                  <c:v>33.65</c:v>
                </c:pt>
                <c:pt idx="682">
                  <c:v>33.58</c:v>
                </c:pt>
                <c:pt idx="683">
                  <c:v>33.57</c:v>
                </c:pt>
                <c:pt idx="684">
                  <c:v>33.550000000000004</c:v>
                </c:pt>
                <c:pt idx="685">
                  <c:v>33.53</c:v>
                </c:pt>
                <c:pt idx="686">
                  <c:v>33.520000000000003</c:v>
                </c:pt>
                <c:pt idx="687">
                  <c:v>33.480000000000004</c:v>
                </c:pt>
                <c:pt idx="688">
                  <c:v>33.44</c:v>
                </c:pt>
                <c:pt idx="689">
                  <c:v>33.42</c:v>
                </c:pt>
                <c:pt idx="690">
                  <c:v>33.42</c:v>
                </c:pt>
                <c:pt idx="691">
                  <c:v>33.36</c:v>
                </c:pt>
                <c:pt idx="692">
                  <c:v>33.340000000000003</c:v>
                </c:pt>
                <c:pt idx="693">
                  <c:v>33.260000000000012</c:v>
                </c:pt>
                <c:pt idx="694">
                  <c:v>33.260000000000012</c:v>
                </c:pt>
                <c:pt idx="695">
                  <c:v>33.200000000000003</c:v>
                </c:pt>
                <c:pt idx="696">
                  <c:v>33.190000000000012</c:v>
                </c:pt>
                <c:pt idx="697">
                  <c:v>33.190000000000012</c:v>
                </c:pt>
                <c:pt idx="698">
                  <c:v>33.160000000000011</c:v>
                </c:pt>
                <c:pt idx="699">
                  <c:v>33.15</c:v>
                </c:pt>
                <c:pt idx="700">
                  <c:v>33.15</c:v>
                </c:pt>
                <c:pt idx="701">
                  <c:v>33.14</c:v>
                </c:pt>
                <c:pt idx="702">
                  <c:v>33.14</c:v>
                </c:pt>
                <c:pt idx="703">
                  <c:v>33.130000000000003</c:v>
                </c:pt>
                <c:pt idx="704">
                  <c:v>33.050000000000004</c:v>
                </c:pt>
                <c:pt idx="705">
                  <c:v>32.99</c:v>
                </c:pt>
                <c:pt idx="706">
                  <c:v>32.94</c:v>
                </c:pt>
                <c:pt idx="707">
                  <c:v>32.93</c:v>
                </c:pt>
                <c:pt idx="708">
                  <c:v>32.92</c:v>
                </c:pt>
                <c:pt idx="709">
                  <c:v>32.910000000000004</c:v>
                </c:pt>
                <c:pt idx="710">
                  <c:v>32.82</c:v>
                </c:pt>
                <c:pt idx="711">
                  <c:v>32.760000000000012</c:v>
                </c:pt>
                <c:pt idx="712">
                  <c:v>32.760000000000012</c:v>
                </c:pt>
                <c:pt idx="713">
                  <c:v>32.690000000000012</c:v>
                </c:pt>
                <c:pt idx="714">
                  <c:v>32.68</c:v>
                </c:pt>
                <c:pt idx="715">
                  <c:v>32.620000000000012</c:v>
                </c:pt>
                <c:pt idx="716">
                  <c:v>32.620000000000012</c:v>
                </c:pt>
                <c:pt idx="717">
                  <c:v>32.590000000000003</c:v>
                </c:pt>
                <c:pt idx="718">
                  <c:v>32.58</c:v>
                </c:pt>
                <c:pt idx="719">
                  <c:v>32.550000000000004</c:v>
                </c:pt>
                <c:pt idx="720">
                  <c:v>32.520000000000003</c:v>
                </c:pt>
                <c:pt idx="721">
                  <c:v>32.520000000000003</c:v>
                </c:pt>
                <c:pt idx="722">
                  <c:v>32.39</c:v>
                </c:pt>
                <c:pt idx="723">
                  <c:v>32.35</c:v>
                </c:pt>
                <c:pt idx="724">
                  <c:v>32.33</c:v>
                </c:pt>
                <c:pt idx="725">
                  <c:v>32.290000000000013</c:v>
                </c:pt>
                <c:pt idx="726">
                  <c:v>32.290000000000013</c:v>
                </c:pt>
                <c:pt idx="727">
                  <c:v>32.290000000000013</c:v>
                </c:pt>
                <c:pt idx="728">
                  <c:v>32.28</c:v>
                </c:pt>
                <c:pt idx="729">
                  <c:v>32.28</c:v>
                </c:pt>
                <c:pt idx="730">
                  <c:v>32.24</c:v>
                </c:pt>
                <c:pt idx="731">
                  <c:v>32.220000000000013</c:v>
                </c:pt>
                <c:pt idx="732">
                  <c:v>32.190000000000012</c:v>
                </c:pt>
                <c:pt idx="733">
                  <c:v>32.18</c:v>
                </c:pt>
                <c:pt idx="734">
                  <c:v>32.14</c:v>
                </c:pt>
                <c:pt idx="735">
                  <c:v>32.14</c:v>
                </c:pt>
                <c:pt idx="736">
                  <c:v>32.090000000000003</c:v>
                </c:pt>
                <c:pt idx="737">
                  <c:v>32.090000000000003</c:v>
                </c:pt>
                <c:pt idx="738">
                  <c:v>32.03</c:v>
                </c:pt>
                <c:pt idx="739">
                  <c:v>32.020000000000003</c:v>
                </c:pt>
                <c:pt idx="740">
                  <c:v>32.020000000000003</c:v>
                </c:pt>
                <c:pt idx="741">
                  <c:v>32.020000000000003</c:v>
                </c:pt>
                <c:pt idx="742">
                  <c:v>32.01</c:v>
                </c:pt>
                <c:pt idx="743">
                  <c:v>32</c:v>
                </c:pt>
                <c:pt idx="744">
                  <c:v>32</c:v>
                </c:pt>
                <c:pt idx="745">
                  <c:v>31.959999999999994</c:v>
                </c:pt>
                <c:pt idx="746">
                  <c:v>31.95</c:v>
                </c:pt>
                <c:pt idx="747">
                  <c:v>31.939999999999994</c:v>
                </c:pt>
                <c:pt idx="748">
                  <c:v>31.9</c:v>
                </c:pt>
                <c:pt idx="749">
                  <c:v>31.89</c:v>
                </c:pt>
                <c:pt idx="750">
                  <c:v>31.87</c:v>
                </c:pt>
                <c:pt idx="751">
                  <c:v>31.87</c:v>
                </c:pt>
                <c:pt idx="752">
                  <c:v>31.86</c:v>
                </c:pt>
                <c:pt idx="753">
                  <c:v>31.82</c:v>
                </c:pt>
                <c:pt idx="754">
                  <c:v>31.810000000000006</c:v>
                </c:pt>
                <c:pt idx="755">
                  <c:v>31.810000000000006</c:v>
                </c:pt>
                <c:pt idx="756">
                  <c:v>31.8</c:v>
                </c:pt>
                <c:pt idx="757">
                  <c:v>31.8</c:v>
                </c:pt>
                <c:pt idx="758">
                  <c:v>31.8</c:v>
                </c:pt>
                <c:pt idx="759">
                  <c:v>31.77</c:v>
                </c:pt>
                <c:pt idx="760">
                  <c:v>31.77</c:v>
                </c:pt>
                <c:pt idx="761">
                  <c:v>31.74</c:v>
                </c:pt>
                <c:pt idx="762">
                  <c:v>31.69</c:v>
                </c:pt>
                <c:pt idx="763">
                  <c:v>31.67</c:v>
                </c:pt>
                <c:pt idx="764">
                  <c:v>31.650000000000006</c:v>
                </c:pt>
                <c:pt idx="765">
                  <c:v>31.58</c:v>
                </c:pt>
                <c:pt idx="766">
                  <c:v>31.58</c:v>
                </c:pt>
                <c:pt idx="767">
                  <c:v>31.55</c:v>
                </c:pt>
                <c:pt idx="768">
                  <c:v>31.53</c:v>
                </c:pt>
                <c:pt idx="769">
                  <c:v>31.49</c:v>
                </c:pt>
                <c:pt idx="770">
                  <c:v>31.479999999999993</c:v>
                </c:pt>
                <c:pt idx="771">
                  <c:v>31.459999999999994</c:v>
                </c:pt>
                <c:pt idx="772">
                  <c:v>31.41</c:v>
                </c:pt>
                <c:pt idx="773">
                  <c:v>31.41</c:v>
                </c:pt>
                <c:pt idx="774">
                  <c:v>31.35</c:v>
                </c:pt>
                <c:pt idx="775">
                  <c:v>31.35</c:v>
                </c:pt>
                <c:pt idx="776">
                  <c:v>31.34</c:v>
                </c:pt>
                <c:pt idx="777">
                  <c:v>31.330000000000005</c:v>
                </c:pt>
                <c:pt idx="778">
                  <c:v>31.330000000000005</c:v>
                </c:pt>
                <c:pt idx="779">
                  <c:v>31.32</c:v>
                </c:pt>
                <c:pt idx="780">
                  <c:v>31.3</c:v>
                </c:pt>
                <c:pt idx="781">
                  <c:v>31.3</c:v>
                </c:pt>
                <c:pt idx="782">
                  <c:v>31.29</c:v>
                </c:pt>
                <c:pt idx="783">
                  <c:v>31.29</c:v>
                </c:pt>
                <c:pt idx="784">
                  <c:v>31.27</c:v>
                </c:pt>
                <c:pt idx="785">
                  <c:v>31.27</c:v>
                </c:pt>
                <c:pt idx="786">
                  <c:v>31.25</c:v>
                </c:pt>
                <c:pt idx="787">
                  <c:v>31.24</c:v>
                </c:pt>
                <c:pt idx="788">
                  <c:v>31.24</c:v>
                </c:pt>
                <c:pt idx="789">
                  <c:v>31.22</c:v>
                </c:pt>
                <c:pt idx="790">
                  <c:v>31.22</c:v>
                </c:pt>
                <c:pt idx="791">
                  <c:v>31.18</c:v>
                </c:pt>
                <c:pt idx="792">
                  <c:v>31.16</c:v>
                </c:pt>
                <c:pt idx="793">
                  <c:v>31.14</c:v>
                </c:pt>
                <c:pt idx="794">
                  <c:v>31.14</c:v>
                </c:pt>
                <c:pt idx="795">
                  <c:v>31.01</c:v>
                </c:pt>
                <c:pt idx="796">
                  <c:v>30.99</c:v>
                </c:pt>
                <c:pt idx="797">
                  <c:v>30.95</c:v>
                </c:pt>
                <c:pt idx="798">
                  <c:v>30.939999999999994</c:v>
                </c:pt>
                <c:pt idx="799">
                  <c:v>30.939999999999994</c:v>
                </c:pt>
                <c:pt idx="800">
                  <c:v>30.93</c:v>
                </c:pt>
                <c:pt idx="801">
                  <c:v>30.86</c:v>
                </c:pt>
                <c:pt idx="802">
                  <c:v>30.82</c:v>
                </c:pt>
                <c:pt idx="803">
                  <c:v>30.82</c:v>
                </c:pt>
                <c:pt idx="804">
                  <c:v>30.8</c:v>
                </c:pt>
                <c:pt idx="805">
                  <c:v>30.77</c:v>
                </c:pt>
                <c:pt idx="806">
                  <c:v>30.77</c:v>
                </c:pt>
                <c:pt idx="807">
                  <c:v>30.75</c:v>
                </c:pt>
                <c:pt idx="808">
                  <c:v>30.75</c:v>
                </c:pt>
                <c:pt idx="809">
                  <c:v>30.7</c:v>
                </c:pt>
                <c:pt idx="810">
                  <c:v>30.68</c:v>
                </c:pt>
                <c:pt idx="811">
                  <c:v>30.67</c:v>
                </c:pt>
                <c:pt idx="812">
                  <c:v>30.67</c:v>
                </c:pt>
                <c:pt idx="813">
                  <c:v>30.64</c:v>
                </c:pt>
                <c:pt idx="814">
                  <c:v>30.64</c:v>
                </c:pt>
                <c:pt idx="815">
                  <c:v>30.62</c:v>
                </c:pt>
                <c:pt idx="816">
                  <c:v>30.6</c:v>
                </c:pt>
                <c:pt idx="817">
                  <c:v>30.59</c:v>
                </c:pt>
                <c:pt idx="818">
                  <c:v>30.59</c:v>
                </c:pt>
                <c:pt idx="819">
                  <c:v>30.55</c:v>
                </c:pt>
                <c:pt idx="820">
                  <c:v>30.5</c:v>
                </c:pt>
                <c:pt idx="821">
                  <c:v>30.479999999999993</c:v>
                </c:pt>
                <c:pt idx="822">
                  <c:v>30.459999999999994</c:v>
                </c:pt>
                <c:pt idx="823">
                  <c:v>30.43</c:v>
                </c:pt>
                <c:pt idx="824">
                  <c:v>30.39</c:v>
                </c:pt>
                <c:pt idx="825">
                  <c:v>30.32</c:v>
                </c:pt>
                <c:pt idx="826">
                  <c:v>30.3</c:v>
                </c:pt>
                <c:pt idx="827">
                  <c:v>30.279999999999994</c:v>
                </c:pt>
                <c:pt idx="828">
                  <c:v>30.23</c:v>
                </c:pt>
                <c:pt idx="829">
                  <c:v>30.150000000000006</c:v>
                </c:pt>
                <c:pt idx="830">
                  <c:v>30.14</c:v>
                </c:pt>
                <c:pt idx="831">
                  <c:v>30.130000000000006</c:v>
                </c:pt>
                <c:pt idx="832">
                  <c:v>30.110000000000007</c:v>
                </c:pt>
                <c:pt idx="833">
                  <c:v>30.1</c:v>
                </c:pt>
                <c:pt idx="834">
                  <c:v>30.09</c:v>
                </c:pt>
                <c:pt idx="835">
                  <c:v>30.08</c:v>
                </c:pt>
                <c:pt idx="836">
                  <c:v>30.07</c:v>
                </c:pt>
                <c:pt idx="837">
                  <c:v>30.02</c:v>
                </c:pt>
                <c:pt idx="838">
                  <c:v>30.02</c:v>
                </c:pt>
                <c:pt idx="839">
                  <c:v>30.02</c:v>
                </c:pt>
                <c:pt idx="840">
                  <c:v>30.02</c:v>
                </c:pt>
                <c:pt idx="841">
                  <c:v>30.01</c:v>
                </c:pt>
                <c:pt idx="842">
                  <c:v>30.01</c:v>
                </c:pt>
                <c:pt idx="843">
                  <c:v>30</c:v>
                </c:pt>
                <c:pt idx="844">
                  <c:v>29.99</c:v>
                </c:pt>
                <c:pt idx="845">
                  <c:v>29.959999999999994</c:v>
                </c:pt>
                <c:pt idx="846">
                  <c:v>29.93</c:v>
                </c:pt>
                <c:pt idx="847">
                  <c:v>29.93</c:v>
                </c:pt>
                <c:pt idx="848">
                  <c:v>29.89</c:v>
                </c:pt>
                <c:pt idx="849">
                  <c:v>29.87</c:v>
                </c:pt>
                <c:pt idx="850">
                  <c:v>29.830000000000005</c:v>
                </c:pt>
                <c:pt idx="851">
                  <c:v>29.810000000000006</c:v>
                </c:pt>
                <c:pt idx="852">
                  <c:v>29.810000000000006</c:v>
                </c:pt>
                <c:pt idx="853">
                  <c:v>29.79</c:v>
                </c:pt>
                <c:pt idx="854">
                  <c:v>29.759999999999994</c:v>
                </c:pt>
                <c:pt idx="855">
                  <c:v>29.73</c:v>
                </c:pt>
                <c:pt idx="856">
                  <c:v>29.7</c:v>
                </c:pt>
                <c:pt idx="857">
                  <c:v>29.69</c:v>
                </c:pt>
                <c:pt idx="858">
                  <c:v>29.68</c:v>
                </c:pt>
                <c:pt idx="859">
                  <c:v>29.66</c:v>
                </c:pt>
                <c:pt idx="860">
                  <c:v>29.650000000000006</c:v>
                </c:pt>
                <c:pt idx="861">
                  <c:v>29.56</c:v>
                </c:pt>
                <c:pt idx="862">
                  <c:v>29.56</c:v>
                </c:pt>
                <c:pt idx="863">
                  <c:v>29.56</c:v>
                </c:pt>
                <c:pt idx="864">
                  <c:v>29.56</c:v>
                </c:pt>
                <c:pt idx="865">
                  <c:v>29.54</c:v>
                </c:pt>
                <c:pt idx="866">
                  <c:v>29.53</c:v>
                </c:pt>
                <c:pt idx="867">
                  <c:v>29.5</c:v>
                </c:pt>
                <c:pt idx="868">
                  <c:v>29.49</c:v>
                </c:pt>
                <c:pt idx="869">
                  <c:v>29.479999999999993</c:v>
                </c:pt>
                <c:pt idx="870">
                  <c:v>29.47</c:v>
                </c:pt>
                <c:pt idx="871">
                  <c:v>29.419999999999995</c:v>
                </c:pt>
                <c:pt idx="872">
                  <c:v>29.39</c:v>
                </c:pt>
                <c:pt idx="873">
                  <c:v>29.34</c:v>
                </c:pt>
                <c:pt idx="874">
                  <c:v>29.34</c:v>
                </c:pt>
                <c:pt idx="875">
                  <c:v>29.32</c:v>
                </c:pt>
                <c:pt idx="876">
                  <c:v>29.310000000000006</c:v>
                </c:pt>
                <c:pt idx="877">
                  <c:v>29.310000000000006</c:v>
                </c:pt>
                <c:pt idx="878">
                  <c:v>29.310000000000006</c:v>
                </c:pt>
                <c:pt idx="879">
                  <c:v>29.310000000000006</c:v>
                </c:pt>
                <c:pt idx="880">
                  <c:v>29.310000000000006</c:v>
                </c:pt>
                <c:pt idx="881">
                  <c:v>29.25</c:v>
                </c:pt>
                <c:pt idx="882">
                  <c:v>29.22</c:v>
                </c:pt>
                <c:pt idx="883">
                  <c:v>29.22</c:v>
                </c:pt>
                <c:pt idx="884">
                  <c:v>29.14</c:v>
                </c:pt>
                <c:pt idx="885">
                  <c:v>29.1</c:v>
                </c:pt>
                <c:pt idx="886">
                  <c:v>29.1</c:v>
                </c:pt>
                <c:pt idx="887">
                  <c:v>29.1</c:v>
                </c:pt>
                <c:pt idx="888">
                  <c:v>29.1</c:v>
                </c:pt>
                <c:pt idx="889">
                  <c:v>29.05</c:v>
                </c:pt>
                <c:pt idx="890">
                  <c:v>29.02</c:v>
                </c:pt>
                <c:pt idx="891">
                  <c:v>28.93</c:v>
                </c:pt>
                <c:pt idx="892">
                  <c:v>28.919999999999995</c:v>
                </c:pt>
                <c:pt idx="893">
                  <c:v>28.91</c:v>
                </c:pt>
                <c:pt idx="894">
                  <c:v>28.85</c:v>
                </c:pt>
                <c:pt idx="895">
                  <c:v>28.810000000000006</c:v>
                </c:pt>
                <c:pt idx="896">
                  <c:v>28.8</c:v>
                </c:pt>
                <c:pt idx="897">
                  <c:v>28.8</c:v>
                </c:pt>
                <c:pt idx="898">
                  <c:v>28.759999999999994</c:v>
                </c:pt>
                <c:pt idx="899">
                  <c:v>28.75</c:v>
                </c:pt>
                <c:pt idx="900">
                  <c:v>28.74</c:v>
                </c:pt>
                <c:pt idx="901">
                  <c:v>28.7</c:v>
                </c:pt>
                <c:pt idx="902">
                  <c:v>28.69</c:v>
                </c:pt>
                <c:pt idx="903">
                  <c:v>28.66</c:v>
                </c:pt>
                <c:pt idx="904">
                  <c:v>28.64</c:v>
                </c:pt>
                <c:pt idx="905">
                  <c:v>28.630000000000006</c:v>
                </c:pt>
                <c:pt idx="906">
                  <c:v>28.62</c:v>
                </c:pt>
                <c:pt idx="907">
                  <c:v>28.59</c:v>
                </c:pt>
                <c:pt idx="908">
                  <c:v>28.58</c:v>
                </c:pt>
                <c:pt idx="909">
                  <c:v>28.57</c:v>
                </c:pt>
                <c:pt idx="910">
                  <c:v>28.54</c:v>
                </c:pt>
                <c:pt idx="911">
                  <c:v>28.53</c:v>
                </c:pt>
                <c:pt idx="912">
                  <c:v>28.5</c:v>
                </c:pt>
                <c:pt idx="913">
                  <c:v>28.479999999999993</c:v>
                </c:pt>
                <c:pt idx="914">
                  <c:v>28.47</c:v>
                </c:pt>
                <c:pt idx="915">
                  <c:v>28.43</c:v>
                </c:pt>
                <c:pt idx="916">
                  <c:v>28.41</c:v>
                </c:pt>
                <c:pt idx="917">
                  <c:v>28.41</c:v>
                </c:pt>
                <c:pt idx="918">
                  <c:v>28.4</c:v>
                </c:pt>
                <c:pt idx="919">
                  <c:v>28.35</c:v>
                </c:pt>
                <c:pt idx="920">
                  <c:v>28.35</c:v>
                </c:pt>
                <c:pt idx="921">
                  <c:v>28.35</c:v>
                </c:pt>
                <c:pt idx="922">
                  <c:v>28.330000000000005</c:v>
                </c:pt>
                <c:pt idx="923">
                  <c:v>28.330000000000005</c:v>
                </c:pt>
                <c:pt idx="924">
                  <c:v>28.32</c:v>
                </c:pt>
                <c:pt idx="925">
                  <c:v>28.279999999999994</c:v>
                </c:pt>
                <c:pt idx="926">
                  <c:v>28.16</c:v>
                </c:pt>
                <c:pt idx="927">
                  <c:v>28.07</c:v>
                </c:pt>
                <c:pt idx="928">
                  <c:v>28.05</c:v>
                </c:pt>
                <c:pt idx="929">
                  <c:v>28.01</c:v>
                </c:pt>
                <c:pt idx="930">
                  <c:v>27.99</c:v>
                </c:pt>
                <c:pt idx="931">
                  <c:v>27.959999999999994</c:v>
                </c:pt>
                <c:pt idx="932">
                  <c:v>27.95</c:v>
                </c:pt>
                <c:pt idx="933">
                  <c:v>27.93</c:v>
                </c:pt>
                <c:pt idx="934">
                  <c:v>27.9</c:v>
                </c:pt>
                <c:pt idx="935">
                  <c:v>27.830000000000005</c:v>
                </c:pt>
                <c:pt idx="936">
                  <c:v>27.82</c:v>
                </c:pt>
                <c:pt idx="937">
                  <c:v>27.779999999999994</c:v>
                </c:pt>
                <c:pt idx="938">
                  <c:v>27.779999999999994</c:v>
                </c:pt>
                <c:pt idx="939">
                  <c:v>27.77</c:v>
                </c:pt>
                <c:pt idx="940">
                  <c:v>27.759999999999994</c:v>
                </c:pt>
                <c:pt idx="941">
                  <c:v>27.759999999999994</c:v>
                </c:pt>
                <c:pt idx="942">
                  <c:v>27.75</c:v>
                </c:pt>
                <c:pt idx="943">
                  <c:v>27.73</c:v>
                </c:pt>
                <c:pt idx="944">
                  <c:v>27.69</c:v>
                </c:pt>
                <c:pt idx="945">
                  <c:v>27.62</c:v>
                </c:pt>
                <c:pt idx="946">
                  <c:v>27.56</c:v>
                </c:pt>
                <c:pt idx="947">
                  <c:v>27.5</c:v>
                </c:pt>
                <c:pt idx="948">
                  <c:v>27.47</c:v>
                </c:pt>
                <c:pt idx="949">
                  <c:v>27.45</c:v>
                </c:pt>
                <c:pt idx="950">
                  <c:v>27.330000000000005</c:v>
                </c:pt>
                <c:pt idx="951">
                  <c:v>27.3</c:v>
                </c:pt>
                <c:pt idx="952">
                  <c:v>27.29</c:v>
                </c:pt>
                <c:pt idx="953">
                  <c:v>27.279999999999994</c:v>
                </c:pt>
                <c:pt idx="954">
                  <c:v>27.27</c:v>
                </c:pt>
                <c:pt idx="955">
                  <c:v>27.25</c:v>
                </c:pt>
                <c:pt idx="956">
                  <c:v>27.25</c:v>
                </c:pt>
                <c:pt idx="957">
                  <c:v>27.23</c:v>
                </c:pt>
                <c:pt idx="958">
                  <c:v>27.22</c:v>
                </c:pt>
                <c:pt idx="959">
                  <c:v>27.17</c:v>
                </c:pt>
                <c:pt idx="960">
                  <c:v>27.130000000000006</c:v>
                </c:pt>
                <c:pt idx="961">
                  <c:v>27.130000000000006</c:v>
                </c:pt>
                <c:pt idx="962">
                  <c:v>27.12</c:v>
                </c:pt>
                <c:pt idx="963">
                  <c:v>27.1</c:v>
                </c:pt>
                <c:pt idx="964">
                  <c:v>27.09</c:v>
                </c:pt>
                <c:pt idx="965">
                  <c:v>27.09</c:v>
                </c:pt>
                <c:pt idx="966">
                  <c:v>27.01</c:v>
                </c:pt>
                <c:pt idx="967">
                  <c:v>27.01</c:v>
                </c:pt>
                <c:pt idx="968">
                  <c:v>27.01</c:v>
                </c:pt>
                <c:pt idx="969">
                  <c:v>26.919999999999995</c:v>
                </c:pt>
                <c:pt idx="970">
                  <c:v>26.830000000000005</c:v>
                </c:pt>
                <c:pt idx="971">
                  <c:v>26.82</c:v>
                </c:pt>
                <c:pt idx="972">
                  <c:v>26.759999999999994</c:v>
                </c:pt>
                <c:pt idx="973">
                  <c:v>26.7</c:v>
                </c:pt>
                <c:pt idx="974">
                  <c:v>26.66</c:v>
                </c:pt>
                <c:pt idx="975">
                  <c:v>26.64</c:v>
                </c:pt>
                <c:pt idx="976">
                  <c:v>26.62</c:v>
                </c:pt>
                <c:pt idx="977">
                  <c:v>26.56</c:v>
                </c:pt>
                <c:pt idx="978">
                  <c:v>26.55</c:v>
                </c:pt>
                <c:pt idx="979">
                  <c:v>26.53</c:v>
                </c:pt>
                <c:pt idx="980">
                  <c:v>26.49</c:v>
                </c:pt>
                <c:pt idx="981">
                  <c:v>26.479999999999993</c:v>
                </c:pt>
                <c:pt idx="982">
                  <c:v>26.47</c:v>
                </c:pt>
                <c:pt idx="983">
                  <c:v>26.419999999999995</c:v>
                </c:pt>
                <c:pt idx="984">
                  <c:v>26.36</c:v>
                </c:pt>
                <c:pt idx="985">
                  <c:v>26.34</c:v>
                </c:pt>
                <c:pt idx="986">
                  <c:v>26.34</c:v>
                </c:pt>
                <c:pt idx="987">
                  <c:v>26.310000000000006</c:v>
                </c:pt>
                <c:pt idx="988">
                  <c:v>26.3</c:v>
                </c:pt>
                <c:pt idx="989">
                  <c:v>26.3</c:v>
                </c:pt>
                <c:pt idx="990">
                  <c:v>26.29</c:v>
                </c:pt>
                <c:pt idx="991">
                  <c:v>26.24</c:v>
                </c:pt>
                <c:pt idx="992">
                  <c:v>26.24</c:v>
                </c:pt>
                <c:pt idx="993">
                  <c:v>26.24</c:v>
                </c:pt>
                <c:pt idx="994">
                  <c:v>26.23</c:v>
                </c:pt>
                <c:pt idx="995">
                  <c:v>26.2</c:v>
                </c:pt>
                <c:pt idx="996">
                  <c:v>26.2</c:v>
                </c:pt>
                <c:pt idx="997">
                  <c:v>26.2</c:v>
                </c:pt>
                <c:pt idx="998">
                  <c:v>26.2</c:v>
                </c:pt>
                <c:pt idx="999">
                  <c:v>26.19</c:v>
                </c:pt>
                <c:pt idx="1000">
                  <c:v>26.18</c:v>
                </c:pt>
                <c:pt idx="1001">
                  <c:v>26.18</c:v>
                </c:pt>
                <c:pt idx="1002">
                  <c:v>26.17</c:v>
                </c:pt>
                <c:pt idx="1003">
                  <c:v>26.17</c:v>
                </c:pt>
                <c:pt idx="1004">
                  <c:v>26.17</c:v>
                </c:pt>
                <c:pt idx="1005">
                  <c:v>26.16</c:v>
                </c:pt>
                <c:pt idx="1006">
                  <c:v>26.14</c:v>
                </c:pt>
                <c:pt idx="1007">
                  <c:v>26.14</c:v>
                </c:pt>
                <c:pt idx="1008">
                  <c:v>26.09</c:v>
                </c:pt>
                <c:pt idx="1009">
                  <c:v>26.08</c:v>
                </c:pt>
                <c:pt idx="1010">
                  <c:v>26.02</c:v>
                </c:pt>
                <c:pt idx="1011">
                  <c:v>25.99</c:v>
                </c:pt>
                <c:pt idx="1012">
                  <c:v>25.95</c:v>
                </c:pt>
                <c:pt idx="1013">
                  <c:v>25.93</c:v>
                </c:pt>
                <c:pt idx="1014">
                  <c:v>25.93</c:v>
                </c:pt>
                <c:pt idx="1015">
                  <c:v>25.93</c:v>
                </c:pt>
                <c:pt idx="1016">
                  <c:v>25.88</c:v>
                </c:pt>
                <c:pt idx="1017">
                  <c:v>25.86</c:v>
                </c:pt>
                <c:pt idx="1018">
                  <c:v>25.8</c:v>
                </c:pt>
                <c:pt idx="1019">
                  <c:v>25.77</c:v>
                </c:pt>
                <c:pt idx="1020">
                  <c:v>25.6</c:v>
                </c:pt>
                <c:pt idx="1021">
                  <c:v>25.59</c:v>
                </c:pt>
                <c:pt idx="1022">
                  <c:v>25.52</c:v>
                </c:pt>
                <c:pt idx="1023">
                  <c:v>25.51</c:v>
                </c:pt>
                <c:pt idx="1024">
                  <c:v>25.51</c:v>
                </c:pt>
                <c:pt idx="1025">
                  <c:v>25.41</c:v>
                </c:pt>
                <c:pt idx="1026">
                  <c:v>25.41</c:v>
                </c:pt>
                <c:pt idx="1027">
                  <c:v>25.39</c:v>
                </c:pt>
                <c:pt idx="1028">
                  <c:v>25.39</c:v>
                </c:pt>
                <c:pt idx="1029">
                  <c:v>25.36</c:v>
                </c:pt>
                <c:pt idx="1030">
                  <c:v>25.34</c:v>
                </c:pt>
                <c:pt idx="1031">
                  <c:v>25.3</c:v>
                </c:pt>
                <c:pt idx="1032">
                  <c:v>25.29</c:v>
                </c:pt>
                <c:pt idx="1033">
                  <c:v>25.279999999999994</c:v>
                </c:pt>
                <c:pt idx="1034">
                  <c:v>25.279999999999994</c:v>
                </c:pt>
                <c:pt idx="1035">
                  <c:v>25.25</c:v>
                </c:pt>
                <c:pt idx="1036">
                  <c:v>25.25</c:v>
                </c:pt>
                <c:pt idx="1037">
                  <c:v>25.25</c:v>
                </c:pt>
                <c:pt idx="1038">
                  <c:v>25.150000000000006</c:v>
                </c:pt>
                <c:pt idx="1039">
                  <c:v>25.12</c:v>
                </c:pt>
                <c:pt idx="1040">
                  <c:v>25.1</c:v>
                </c:pt>
                <c:pt idx="1041">
                  <c:v>25.09</c:v>
                </c:pt>
                <c:pt idx="1042">
                  <c:v>25.09</c:v>
                </c:pt>
                <c:pt idx="1043">
                  <c:v>25.08</c:v>
                </c:pt>
                <c:pt idx="1044">
                  <c:v>25.07</c:v>
                </c:pt>
                <c:pt idx="1045">
                  <c:v>25.07</c:v>
                </c:pt>
                <c:pt idx="1046">
                  <c:v>25.05</c:v>
                </c:pt>
                <c:pt idx="1047">
                  <c:v>24.979999999999993</c:v>
                </c:pt>
                <c:pt idx="1048">
                  <c:v>24.959999999999994</c:v>
                </c:pt>
                <c:pt idx="1049">
                  <c:v>24.939999999999994</c:v>
                </c:pt>
                <c:pt idx="1050">
                  <c:v>24.939999999999994</c:v>
                </c:pt>
                <c:pt idx="1051">
                  <c:v>24.7</c:v>
                </c:pt>
                <c:pt idx="1052">
                  <c:v>24.650000000000006</c:v>
                </c:pt>
                <c:pt idx="1053">
                  <c:v>24.650000000000006</c:v>
                </c:pt>
                <c:pt idx="1054">
                  <c:v>24.610000000000007</c:v>
                </c:pt>
                <c:pt idx="1055">
                  <c:v>24.59</c:v>
                </c:pt>
                <c:pt idx="1056">
                  <c:v>24.56</c:v>
                </c:pt>
                <c:pt idx="1057">
                  <c:v>24.55</c:v>
                </c:pt>
                <c:pt idx="1058">
                  <c:v>24.4</c:v>
                </c:pt>
                <c:pt idx="1059">
                  <c:v>24.39</c:v>
                </c:pt>
                <c:pt idx="1060">
                  <c:v>24.27</c:v>
                </c:pt>
                <c:pt idx="1061">
                  <c:v>24.25</c:v>
                </c:pt>
                <c:pt idx="1062">
                  <c:v>24.23</c:v>
                </c:pt>
                <c:pt idx="1063">
                  <c:v>24.23</c:v>
                </c:pt>
                <c:pt idx="1064">
                  <c:v>24.21</c:v>
                </c:pt>
                <c:pt idx="1065">
                  <c:v>24.19</c:v>
                </c:pt>
                <c:pt idx="1066">
                  <c:v>24.19</c:v>
                </c:pt>
                <c:pt idx="1067">
                  <c:v>24.16</c:v>
                </c:pt>
                <c:pt idx="1068">
                  <c:v>24.14</c:v>
                </c:pt>
                <c:pt idx="1069">
                  <c:v>24.14</c:v>
                </c:pt>
                <c:pt idx="1070">
                  <c:v>24.12</c:v>
                </c:pt>
                <c:pt idx="1071">
                  <c:v>24.110000000000007</c:v>
                </c:pt>
                <c:pt idx="1072">
                  <c:v>24.08</c:v>
                </c:pt>
                <c:pt idx="1073">
                  <c:v>24.05</c:v>
                </c:pt>
                <c:pt idx="1074">
                  <c:v>24.01</c:v>
                </c:pt>
                <c:pt idx="1075">
                  <c:v>24.01</c:v>
                </c:pt>
                <c:pt idx="1076">
                  <c:v>23.959999999999994</c:v>
                </c:pt>
                <c:pt idx="1077">
                  <c:v>23.939999999999994</c:v>
                </c:pt>
                <c:pt idx="1078">
                  <c:v>23.810000000000006</c:v>
                </c:pt>
                <c:pt idx="1079">
                  <c:v>23.68</c:v>
                </c:pt>
                <c:pt idx="1080">
                  <c:v>23.610000000000007</c:v>
                </c:pt>
                <c:pt idx="1081">
                  <c:v>23.6</c:v>
                </c:pt>
                <c:pt idx="1082">
                  <c:v>23.6</c:v>
                </c:pt>
                <c:pt idx="1083">
                  <c:v>23.59</c:v>
                </c:pt>
                <c:pt idx="1084">
                  <c:v>23.57</c:v>
                </c:pt>
                <c:pt idx="1085">
                  <c:v>23.54</c:v>
                </c:pt>
                <c:pt idx="1086">
                  <c:v>23.54</c:v>
                </c:pt>
                <c:pt idx="1087">
                  <c:v>23.51</c:v>
                </c:pt>
                <c:pt idx="1088">
                  <c:v>23.479999999999993</c:v>
                </c:pt>
                <c:pt idx="1089">
                  <c:v>23.479999999999993</c:v>
                </c:pt>
                <c:pt idx="1090">
                  <c:v>23.479999999999993</c:v>
                </c:pt>
                <c:pt idx="1091">
                  <c:v>23.459999999999994</c:v>
                </c:pt>
                <c:pt idx="1092">
                  <c:v>23.43</c:v>
                </c:pt>
                <c:pt idx="1093">
                  <c:v>23.419999999999995</c:v>
                </c:pt>
                <c:pt idx="1094">
                  <c:v>23.419999999999995</c:v>
                </c:pt>
                <c:pt idx="1095">
                  <c:v>23.41</c:v>
                </c:pt>
                <c:pt idx="1096">
                  <c:v>23.4</c:v>
                </c:pt>
                <c:pt idx="1097">
                  <c:v>23.4</c:v>
                </c:pt>
                <c:pt idx="1098">
                  <c:v>23.39</c:v>
                </c:pt>
                <c:pt idx="1099">
                  <c:v>23.36</c:v>
                </c:pt>
                <c:pt idx="1100">
                  <c:v>23.32</c:v>
                </c:pt>
                <c:pt idx="1101">
                  <c:v>23.32</c:v>
                </c:pt>
                <c:pt idx="1102">
                  <c:v>23.32</c:v>
                </c:pt>
                <c:pt idx="1103">
                  <c:v>23.310000000000006</c:v>
                </c:pt>
                <c:pt idx="1104">
                  <c:v>23.29</c:v>
                </c:pt>
                <c:pt idx="1105">
                  <c:v>23.23</c:v>
                </c:pt>
                <c:pt idx="1106">
                  <c:v>23.21</c:v>
                </c:pt>
                <c:pt idx="1107">
                  <c:v>23.16</c:v>
                </c:pt>
                <c:pt idx="1108">
                  <c:v>23.14</c:v>
                </c:pt>
                <c:pt idx="1109">
                  <c:v>23.08</c:v>
                </c:pt>
                <c:pt idx="1110">
                  <c:v>23.01</c:v>
                </c:pt>
                <c:pt idx="1111">
                  <c:v>22.97</c:v>
                </c:pt>
                <c:pt idx="1112">
                  <c:v>22.85</c:v>
                </c:pt>
                <c:pt idx="1113">
                  <c:v>22.85</c:v>
                </c:pt>
                <c:pt idx="1114">
                  <c:v>22.830000000000005</c:v>
                </c:pt>
                <c:pt idx="1115">
                  <c:v>22.779999999999994</c:v>
                </c:pt>
                <c:pt idx="1116">
                  <c:v>22.75</c:v>
                </c:pt>
                <c:pt idx="1117">
                  <c:v>22.73</c:v>
                </c:pt>
                <c:pt idx="1118">
                  <c:v>22.7</c:v>
                </c:pt>
                <c:pt idx="1119">
                  <c:v>22.630000000000006</c:v>
                </c:pt>
                <c:pt idx="1120">
                  <c:v>22.62</c:v>
                </c:pt>
                <c:pt idx="1121">
                  <c:v>22.51</c:v>
                </c:pt>
                <c:pt idx="1122">
                  <c:v>22.5</c:v>
                </c:pt>
                <c:pt idx="1123">
                  <c:v>22.479999999999993</c:v>
                </c:pt>
                <c:pt idx="1124">
                  <c:v>22.459999999999994</c:v>
                </c:pt>
                <c:pt idx="1125">
                  <c:v>22.459999999999994</c:v>
                </c:pt>
                <c:pt idx="1126">
                  <c:v>22.43</c:v>
                </c:pt>
                <c:pt idx="1127">
                  <c:v>22.38</c:v>
                </c:pt>
                <c:pt idx="1128">
                  <c:v>22.36</c:v>
                </c:pt>
                <c:pt idx="1129">
                  <c:v>22.36</c:v>
                </c:pt>
                <c:pt idx="1130">
                  <c:v>22.330000000000005</c:v>
                </c:pt>
                <c:pt idx="1131">
                  <c:v>22.3</c:v>
                </c:pt>
                <c:pt idx="1132">
                  <c:v>22.3</c:v>
                </c:pt>
                <c:pt idx="1133">
                  <c:v>22.279999999999994</c:v>
                </c:pt>
                <c:pt idx="1134">
                  <c:v>22.27</c:v>
                </c:pt>
                <c:pt idx="1135">
                  <c:v>22.18</c:v>
                </c:pt>
                <c:pt idx="1136">
                  <c:v>22.18</c:v>
                </c:pt>
                <c:pt idx="1137">
                  <c:v>22.150000000000006</c:v>
                </c:pt>
                <c:pt idx="1138">
                  <c:v>22.14</c:v>
                </c:pt>
                <c:pt idx="1139">
                  <c:v>22.12</c:v>
                </c:pt>
                <c:pt idx="1140">
                  <c:v>22.12</c:v>
                </c:pt>
                <c:pt idx="1141">
                  <c:v>22.06</c:v>
                </c:pt>
                <c:pt idx="1142">
                  <c:v>22.04</c:v>
                </c:pt>
                <c:pt idx="1143">
                  <c:v>22.02</c:v>
                </c:pt>
                <c:pt idx="1144">
                  <c:v>21.959999999999994</c:v>
                </c:pt>
                <c:pt idx="1145">
                  <c:v>21.87</c:v>
                </c:pt>
                <c:pt idx="1146">
                  <c:v>21.82</c:v>
                </c:pt>
                <c:pt idx="1147">
                  <c:v>21.79</c:v>
                </c:pt>
                <c:pt idx="1148">
                  <c:v>21.75</c:v>
                </c:pt>
                <c:pt idx="1149">
                  <c:v>21.7</c:v>
                </c:pt>
                <c:pt idx="1150">
                  <c:v>21.69</c:v>
                </c:pt>
                <c:pt idx="1151">
                  <c:v>21.67</c:v>
                </c:pt>
                <c:pt idx="1152">
                  <c:v>21.67</c:v>
                </c:pt>
                <c:pt idx="1153">
                  <c:v>21.62</c:v>
                </c:pt>
                <c:pt idx="1154">
                  <c:v>21.53</c:v>
                </c:pt>
                <c:pt idx="1155">
                  <c:v>21.479999999999993</c:v>
                </c:pt>
                <c:pt idx="1156">
                  <c:v>21.479999999999993</c:v>
                </c:pt>
                <c:pt idx="1157">
                  <c:v>21.41</c:v>
                </c:pt>
                <c:pt idx="1158">
                  <c:v>21.4</c:v>
                </c:pt>
                <c:pt idx="1159">
                  <c:v>21.34</c:v>
                </c:pt>
                <c:pt idx="1160">
                  <c:v>21.3</c:v>
                </c:pt>
                <c:pt idx="1161">
                  <c:v>21.279999999999994</c:v>
                </c:pt>
                <c:pt idx="1162">
                  <c:v>21.279999999999994</c:v>
                </c:pt>
                <c:pt idx="1163">
                  <c:v>21.27</c:v>
                </c:pt>
                <c:pt idx="1164">
                  <c:v>21.25</c:v>
                </c:pt>
                <c:pt idx="1165">
                  <c:v>21.23</c:v>
                </c:pt>
                <c:pt idx="1166">
                  <c:v>21.16</c:v>
                </c:pt>
                <c:pt idx="1167">
                  <c:v>21.16</c:v>
                </c:pt>
                <c:pt idx="1168">
                  <c:v>21.1</c:v>
                </c:pt>
                <c:pt idx="1169">
                  <c:v>20.939999999999994</c:v>
                </c:pt>
                <c:pt idx="1170">
                  <c:v>20.9</c:v>
                </c:pt>
                <c:pt idx="1171">
                  <c:v>20.82</c:v>
                </c:pt>
                <c:pt idx="1172">
                  <c:v>20.779999999999994</c:v>
                </c:pt>
                <c:pt idx="1173">
                  <c:v>20.7</c:v>
                </c:pt>
                <c:pt idx="1174">
                  <c:v>20.6</c:v>
                </c:pt>
                <c:pt idx="1175">
                  <c:v>20.58</c:v>
                </c:pt>
                <c:pt idx="1176">
                  <c:v>20.459999999999994</c:v>
                </c:pt>
                <c:pt idx="1177">
                  <c:v>20.439999999999994</c:v>
                </c:pt>
                <c:pt idx="1178">
                  <c:v>20.439999999999994</c:v>
                </c:pt>
                <c:pt idx="1179">
                  <c:v>20.399999999999999</c:v>
                </c:pt>
                <c:pt idx="1180">
                  <c:v>20.38</c:v>
                </c:pt>
                <c:pt idx="1181">
                  <c:v>20.37</c:v>
                </c:pt>
                <c:pt idx="1182">
                  <c:v>20.329999999999991</c:v>
                </c:pt>
                <c:pt idx="1183">
                  <c:v>20.27</c:v>
                </c:pt>
                <c:pt idx="1184">
                  <c:v>20.260000000000002</c:v>
                </c:pt>
                <c:pt idx="1185">
                  <c:v>20.25</c:v>
                </c:pt>
                <c:pt idx="1186">
                  <c:v>20.22</c:v>
                </c:pt>
                <c:pt idx="1187">
                  <c:v>20.22</c:v>
                </c:pt>
                <c:pt idx="1188">
                  <c:v>20.18</c:v>
                </c:pt>
                <c:pt idx="1189">
                  <c:v>19.97</c:v>
                </c:pt>
                <c:pt idx="1190">
                  <c:v>19.93</c:v>
                </c:pt>
                <c:pt idx="1191">
                  <c:v>19.850000000000001</c:v>
                </c:pt>
                <c:pt idx="1192">
                  <c:v>19.84</c:v>
                </c:pt>
                <c:pt idx="1193">
                  <c:v>19.79</c:v>
                </c:pt>
                <c:pt idx="1194">
                  <c:v>19.75</c:v>
                </c:pt>
                <c:pt idx="1195">
                  <c:v>19.73</c:v>
                </c:pt>
                <c:pt idx="1196">
                  <c:v>19.64</c:v>
                </c:pt>
                <c:pt idx="1197">
                  <c:v>19.57</c:v>
                </c:pt>
                <c:pt idx="1198">
                  <c:v>19.399999999999999</c:v>
                </c:pt>
                <c:pt idx="1199">
                  <c:v>19.29</c:v>
                </c:pt>
                <c:pt idx="1200">
                  <c:v>19.07</c:v>
                </c:pt>
                <c:pt idx="1201">
                  <c:v>19.010000000000005</c:v>
                </c:pt>
                <c:pt idx="1202">
                  <c:v>18.979999999999993</c:v>
                </c:pt>
                <c:pt idx="1203">
                  <c:v>18.979999999999993</c:v>
                </c:pt>
                <c:pt idx="1204">
                  <c:v>18.939999999999994</c:v>
                </c:pt>
                <c:pt idx="1205">
                  <c:v>18.829999999999991</c:v>
                </c:pt>
                <c:pt idx="1206">
                  <c:v>18.77</c:v>
                </c:pt>
                <c:pt idx="1207">
                  <c:v>18.670000000000005</c:v>
                </c:pt>
                <c:pt idx="1208">
                  <c:v>18.559999999999999</c:v>
                </c:pt>
                <c:pt idx="1209">
                  <c:v>18.55</c:v>
                </c:pt>
                <c:pt idx="1210">
                  <c:v>18.420000000000002</c:v>
                </c:pt>
                <c:pt idx="1211">
                  <c:v>18.36</c:v>
                </c:pt>
                <c:pt idx="1212">
                  <c:v>18.34</c:v>
                </c:pt>
                <c:pt idx="1213">
                  <c:v>18.29</c:v>
                </c:pt>
                <c:pt idx="1214">
                  <c:v>18.239999999999991</c:v>
                </c:pt>
                <c:pt idx="1215">
                  <c:v>18.21</c:v>
                </c:pt>
                <c:pt idx="1216">
                  <c:v>18.190000000000001</c:v>
                </c:pt>
                <c:pt idx="1217">
                  <c:v>18.149999999999999</c:v>
                </c:pt>
                <c:pt idx="1218">
                  <c:v>17.97</c:v>
                </c:pt>
                <c:pt idx="1219">
                  <c:v>17.97</c:v>
                </c:pt>
                <c:pt idx="1220">
                  <c:v>17.87</c:v>
                </c:pt>
                <c:pt idx="1221">
                  <c:v>17.850000000000001</c:v>
                </c:pt>
                <c:pt idx="1222">
                  <c:v>17.630000000000006</c:v>
                </c:pt>
                <c:pt idx="1223">
                  <c:v>17.62</c:v>
                </c:pt>
                <c:pt idx="1224">
                  <c:v>17.62</c:v>
                </c:pt>
                <c:pt idx="1225">
                  <c:v>17.62</c:v>
                </c:pt>
                <c:pt idx="1226">
                  <c:v>17.59</c:v>
                </c:pt>
                <c:pt idx="1227">
                  <c:v>17.59</c:v>
                </c:pt>
                <c:pt idx="1228">
                  <c:v>17.579999999999991</c:v>
                </c:pt>
                <c:pt idx="1229">
                  <c:v>17.38</c:v>
                </c:pt>
                <c:pt idx="1230">
                  <c:v>16.77</c:v>
                </c:pt>
                <c:pt idx="1231">
                  <c:v>16.649999999999999</c:v>
                </c:pt>
                <c:pt idx="1232">
                  <c:v>16.5</c:v>
                </c:pt>
                <c:pt idx="1233">
                  <c:v>16.5</c:v>
                </c:pt>
                <c:pt idx="1234">
                  <c:v>15.870000000000003</c:v>
                </c:pt>
                <c:pt idx="1235">
                  <c:v>15.870000000000003</c:v>
                </c:pt>
                <c:pt idx="1236">
                  <c:v>15.38</c:v>
                </c:pt>
                <c:pt idx="1237">
                  <c:v>15.38</c:v>
                </c:pt>
                <c:pt idx="1238">
                  <c:v>15.22</c:v>
                </c:pt>
                <c:pt idx="1239">
                  <c:v>15.17</c:v>
                </c:pt>
                <c:pt idx="1240">
                  <c:v>15.14</c:v>
                </c:pt>
                <c:pt idx="1241">
                  <c:v>15.08</c:v>
                </c:pt>
                <c:pt idx="1242">
                  <c:v>14.950000000000003</c:v>
                </c:pt>
                <c:pt idx="1243">
                  <c:v>14.47</c:v>
                </c:pt>
                <c:pt idx="1244">
                  <c:v>14.43</c:v>
                </c:pt>
                <c:pt idx="1245">
                  <c:v>14.38</c:v>
                </c:pt>
                <c:pt idx="1246">
                  <c:v>14.08</c:v>
                </c:pt>
                <c:pt idx="1247">
                  <c:v>14.06</c:v>
                </c:pt>
                <c:pt idx="1248">
                  <c:v>13.72</c:v>
                </c:pt>
                <c:pt idx="1249">
                  <c:v>13.71</c:v>
                </c:pt>
                <c:pt idx="1250">
                  <c:v>13.61</c:v>
                </c:pt>
                <c:pt idx="1251">
                  <c:v>13.57</c:v>
                </c:pt>
                <c:pt idx="1252">
                  <c:v>13.5</c:v>
                </c:pt>
                <c:pt idx="1253">
                  <c:v>13.09</c:v>
                </c:pt>
                <c:pt idx="1254">
                  <c:v>12.98</c:v>
                </c:pt>
                <c:pt idx="1255">
                  <c:v>12.11</c:v>
                </c:pt>
                <c:pt idx="1256">
                  <c:v>11.96</c:v>
                </c:pt>
                <c:pt idx="1257">
                  <c:v>11.860000000000003</c:v>
                </c:pt>
                <c:pt idx="1258">
                  <c:v>11.49</c:v>
                </c:pt>
                <c:pt idx="1259">
                  <c:v>10.88</c:v>
                </c:pt>
                <c:pt idx="1260">
                  <c:v>10.72</c:v>
                </c:pt>
              </c:numCache>
            </c:numRef>
          </c:yVal>
          <c:smooth val="0"/>
        </c:ser>
        <c:ser>
          <c:idx val="4"/>
          <c:order val="4"/>
          <c:tx>
            <c:v>Dry OA &lt; 48F</c:v>
          </c:tx>
          <c:spPr>
            <a:ln w="28575">
              <a:noFill/>
            </a:ln>
          </c:spPr>
          <c:marker>
            <c:symbol val="star"/>
            <c:size val="5"/>
            <c:spPr>
              <a:noFill/>
              <a:ln>
                <a:solidFill>
                  <a:srgbClr val="800080"/>
                </a:solidFill>
                <a:prstDash val="solid"/>
              </a:ln>
            </c:spPr>
          </c:marker>
          <c:xVal>
            <c:numRef>
              <c:f>KCALL!$D$5250:$D$8772</c:f>
              <c:numCache>
                <c:formatCode>General</c:formatCode>
                <c:ptCount val="3523"/>
                <c:pt idx="0">
                  <c:v>48</c:v>
                </c:pt>
                <c:pt idx="1">
                  <c:v>48</c:v>
                </c:pt>
                <c:pt idx="2">
                  <c:v>48</c:v>
                </c:pt>
                <c:pt idx="3">
                  <c:v>48</c:v>
                </c:pt>
                <c:pt idx="4">
                  <c:v>48</c:v>
                </c:pt>
                <c:pt idx="5">
                  <c:v>48</c:v>
                </c:pt>
                <c:pt idx="6">
                  <c:v>48</c:v>
                </c:pt>
                <c:pt idx="7">
                  <c:v>48</c:v>
                </c:pt>
                <c:pt idx="8">
                  <c:v>48</c:v>
                </c:pt>
                <c:pt idx="9">
                  <c:v>48</c:v>
                </c:pt>
                <c:pt idx="10">
                  <c:v>48</c:v>
                </c:pt>
                <c:pt idx="11">
                  <c:v>48</c:v>
                </c:pt>
                <c:pt idx="12">
                  <c:v>48</c:v>
                </c:pt>
                <c:pt idx="13">
                  <c:v>48</c:v>
                </c:pt>
                <c:pt idx="14">
                  <c:v>48</c:v>
                </c:pt>
                <c:pt idx="15">
                  <c:v>48</c:v>
                </c:pt>
                <c:pt idx="16">
                  <c:v>48</c:v>
                </c:pt>
                <c:pt idx="17">
                  <c:v>48</c:v>
                </c:pt>
                <c:pt idx="18">
                  <c:v>48</c:v>
                </c:pt>
                <c:pt idx="19">
                  <c:v>48</c:v>
                </c:pt>
                <c:pt idx="20">
                  <c:v>48</c:v>
                </c:pt>
                <c:pt idx="21">
                  <c:v>48</c:v>
                </c:pt>
                <c:pt idx="22">
                  <c:v>48</c:v>
                </c:pt>
                <c:pt idx="23">
                  <c:v>48</c:v>
                </c:pt>
                <c:pt idx="24">
                  <c:v>48</c:v>
                </c:pt>
                <c:pt idx="25">
                  <c:v>48</c:v>
                </c:pt>
                <c:pt idx="26">
                  <c:v>48</c:v>
                </c:pt>
                <c:pt idx="27">
                  <c:v>48</c:v>
                </c:pt>
                <c:pt idx="28">
                  <c:v>48</c:v>
                </c:pt>
                <c:pt idx="29">
                  <c:v>48</c:v>
                </c:pt>
                <c:pt idx="30">
                  <c:v>48</c:v>
                </c:pt>
                <c:pt idx="31">
                  <c:v>48</c:v>
                </c:pt>
                <c:pt idx="32">
                  <c:v>48</c:v>
                </c:pt>
                <c:pt idx="33">
                  <c:v>48</c:v>
                </c:pt>
                <c:pt idx="34">
                  <c:v>48</c:v>
                </c:pt>
                <c:pt idx="35">
                  <c:v>48</c:v>
                </c:pt>
                <c:pt idx="36">
                  <c:v>48</c:v>
                </c:pt>
                <c:pt idx="37">
                  <c:v>48</c:v>
                </c:pt>
                <c:pt idx="38">
                  <c:v>48</c:v>
                </c:pt>
                <c:pt idx="39">
                  <c:v>48</c:v>
                </c:pt>
                <c:pt idx="40">
                  <c:v>48</c:v>
                </c:pt>
                <c:pt idx="41">
                  <c:v>48</c:v>
                </c:pt>
                <c:pt idx="42">
                  <c:v>48</c:v>
                </c:pt>
                <c:pt idx="43">
                  <c:v>48</c:v>
                </c:pt>
                <c:pt idx="44">
                  <c:v>48</c:v>
                </c:pt>
                <c:pt idx="45">
                  <c:v>48</c:v>
                </c:pt>
                <c:pt idx="46">
                  <c:v>48</c:v>
                </c:pt>
                <c:pt idx="47">
                  <c:v>48</c:v>
                </c:pt>
                <c:pt idx="48">
                  <c:v>48</c:v>
                </c:pt>
                <c:pt idx="49">
                  <c:v>48</c:v>
                </c:pt>
                <c:pt idx="50">
                  <c:v>48</c:v>
                </c:pt>
                <c:pt idx="51">
                  <c:v>48</c:v>
                </c:pt>
                <c:pt idx="52">
                  <c:v>48</c:v>
                </c:pt>
                <c:pt idx="53">
                  <c:v>48</c:v>
                </c:pt>
                <c:pt idx="54">
                  <c:v>48</c:v>
                </c:pt>
                <c:pt idx="55">
                  <c:v>48</c:v>
                </c:pt>
                <c:pt idx="56">
                  <c:v>48</c:v>
                </c:pt>
                <c:pt idx="57">
                  <c:v>48</c:v>
                </c:pt>
                <c:pt idx="58">
                  <c:v>48</c:v>
                </c:pt>
                <c:pt idx="59">
                  <c:v>48</c:v>
                </c:pt>
                <c:pt idx="60">
                  <c:v>48</c:v>
                </c:pt>
                <c:pt idx="61">
                  <c:v>48</c:v>
                </c:pt>
                <c:pt idx="62">
                  <c:v>48</c:v>
                </c:pt>
                <c:pt idx="63">
                  <c:v>48</c:v>
                </c:pt>
                <c:pt idx="64">
                  <c:v>48</c:v>
                </c:pt>
                <c:pt idx="65">
                  <c:v>48</c:v>
                </c:pt>
                <c:pt idx="66">
                  <c:v>48</c:v>
                </c:pt>
                <c:pt idx="67">
                  <c:v>48</c:v>
                </c:pt>
                <c:pt idx="68">
                  <c:v>48</c:v>
                </c:pt>
                <c:pt idx="69">
                  <c:v>48</c:v>
                </c:pt>
                <c:pt idx="70">
                  <c:v>48</c:v>
                </c:pt>
                <c:pt idx="71">
                  <c:v>48</c:v>
                </c:pt>
                <c:pt idx="72">
                  <c:v>48</c:v>
                </c:pt>
                <c:pt idx="73">
                  <c:v>48</c:v>
                </c:pt>
                <c:pt idx="74">
                  <c:v>48</c:v>
                </c:pt>
                <c:pt idx="75">
                  <c:v>48</c:v>
                </c:pt>
                <c:pt idx="76">
                  <c:v>48</c:v>
                </c:pt>
                <c:pt idx="77">
                  <c:v>48</c:v>
                </c:pt>
                <c:pt idx="78">
                  <c:v>48</c:v>
                </c:pt>
                <c:pt idx="79">
                  <c:v>48</c:v>
                </c:pt>
                <c:pt idx="80">
                  <c:v>48</c:v>
                </c:pt>
                <c:pt idx="81">
                  <c:v>48</c:v>
                </c:pt>
                <c:pt idx="82">
                  <c:v>48</c:v>
                </c:pt>
                <c:pt idx="83">
                  <c:v>48</c:v>
                </c:pt>
                <c:pt idx="84">
                  <c:v>48</c:v>
                </c:pt>
                <c:pt idx="85">
                  <c:v>48</c:v>
                </c:pt>
                <c:pt idx="86">
                  <c:v>48</c:v>
                </c:pt>
                <c:pt idx="87">
                  <c:v>48</c:v>
                </c:pt>
                <c:pt idx="88">
                  <c:v>48</c:v>
                </c:pt>
                <c:pt idx="89">
                  <c:v>48</c:v>
                </c:pt>
                <c:pt idx="90">
                  <c:v>48</c:v>
                </c:pt>
                <c:pt idx="91">
                  <c:v>48</c:v>
                </c:pt>
                <c:pt idx="92">
                  <c:v>48</c:v>
                </c:pt>
                <c:pt idx="93">
                  <c:v>48</c:v>
                </c:pt>
                <c:pt idx="94">
                  <c:v>48</c:v>
                </c:pt>
                <c:pt idx="95">
                  <c:v>48</c:v>
                </c:pt>
                <c:pt idx="96">
                  <c:v>48</c:v>
                </c:pt>
                <c:pt idx="97">
                  <c:v>48</c:v>
                </c:pt>
                <c:pt idx="98">
                  <c:v>48</c:v>
                </c:pt>
                <c:pt idx="99">
                  <c:v>48</c:v>
                </c:pt>
                <c:pt idx="100">
                  <c:v>48</c:v>
                </c:pt>
                <c:pt idx="101">
                  <c:v>48</c:v>
                </c:pt>
                <c:pt idx="102">
                  <c:v>48</c:v>
                </c:pt>
                <c:pt idx="103">
                  <c:v>48</c:v>
                </c:pt>
                <c:pt idx="104">
                  <c:v>48</c:v>
                </c:pt>
                <c:pt idx="105">
                  <c:v>48</c:v>
                </c:pt>
                <c:pt idx="106">
                  <c:v>48</c:v>
                </c:pt>
                <c:pt idx="107">
                  <c:v>48</c:v>
                </c:pt>
                <c:pt idx="108">
                  <c:v>48</c:v>
                </c:pt>
                <c:pt idx="109">
                  <c:v>48</c:v>
                </c:pt>
                <c:pt idx="110">
                  <c:v>48</c:v>
                </c:pt>
                <c:pt idx="111">
                  <c:v>48</c:v>
                </c:pt>
                <c:pt idx="112">
                  <c:v>48</c:v>
                </c:pt>
                <c:pt idx="113">
                  <c:v>47.7</c:v>
                </c:pt>
                <c:pt idx="114">
                  <c:v>47.7</c:v>
                </c:pt>
                <c:pt idx="115">
                  <c:v>47.7</c:v>
                </c:pt>
                <c:pt idx="116">
                  <c:v>47.7</c:v>
                </c:pt>
                <c:pt idx="117">
                  <c:v>47.3</c:v>
                </c:pt>
                <c:pt idx="118">
                  <c:v>47.3</c:v>
                </c:pt>
                <c:pt idx="119">
                  <c:v>47.3</c:v>
                </c:pt>
                <c:pt idx="120">
                  <c:v>47.3</c:v>
                </c:pt>
                <c:pt idx="121">
                  <c:v>47.3</c:v>
                </c:pt>
                <c:pt idx="122">
                  <c:v>47.3</c:v>
                </c:pt>
                <c:pt idx="123">
                  <c:v>47.3</c:v>
                </c:pt>
                <c:pt idx="124">
                  <c:v>47.3</c:v>
                </c:pt>
                <c:pt idx="125">
                  <c:v>47.3</c:v>
                </c:pt>
                <c:pt idx="126">
                  <c:v>47.3</c:v>
                </c:pt>
                <c:pt idx="127">
                  <c:v>47.3</c:v>
                </c:pt>
                <c:pt idx="128">
                  <c:v>47.1</c:v>
                </c:pt>
                <c:pt idx="129">
                  <c:v>46.9</c:v>
                </c:pt>
                <c:pt idx="130">
                  <c:v>46.9</c:v>
                </c:pt>
                <c:pt idx="131">
                  <c:v>46.9</c:v>
                </c:pt>
                <c:pt idx="132">
                  <c:v>46.9</c:v>
                </c:pt>
                <c:pt idx="133">
                  <c:v>46.9</c:v>
                </c:pt>
                <c:pt idx="134">
                  <c:v>46.9</c:v>
                </c:pt>
                <c:pt idx="135">
                  <c:v>46.9</c:v>
                </c:pt>
                <c:pt idx="136">
                  <c:v>46.9</c:v>
                </c:pt>
                <c:pt idx="137">
                  <c:v>46.9</c:v>
                </c:pt>
                <c:pt idx="138">
                  <c:v>46.9</c:v>
                </c:pt>
                <c:pt idx="139">
                  <c:v>46.9</c:v>
                </c:pt>
                <c:pt idx="140">
                  <c:v>46.9</c:v>
                </c:pt>
                <c:pt idx="141">
                  <c:v>46.9</c:v>
                </c:pt>
                <c:pt idx="142">
                  <c:v>46.9</c:v>
                </c:pt>
                <c:pt idx="143">
                  <c:v>46.9</c:v>
                </c:pt>
                <c:pt idx="144">
                  <c:v>46.9</c:v>
                </c:pt>
                <c:pt idx="145">
                  <c:v>46.9</c:v>
                </c:pt>
                <c:pt idx="146">
                  <c:v>46.9</c:v>
                </c:pt>
                <c:pt idx="147">
                  <c:v>46.9</c:v>
                </c:pt>
                <c:pt idx="148">
                  <c:v>46.9</c:v>
                </c:pt>
                <c:pt idx="149">
                  <c:v>46.9</c:v>
                </c:pt>
                <c:pt idx="150">
                  <c:v>46.9</c:v>
                </c:pt>
                <c:pt idx="151">
                  <c:v>46.9</c:v>
                </c:pt>
                <c:pt idx="152">
                  <c:v>46.9</c:v>
                </c:pt>
                <c:pt idx="153">
                  <c:v>46.9</c:v>
                </c:pt>
                <c:pt idx="154">
                  <c:v>46.9</c:v>
                </c:pt>
                <c:pt idx="155">
                  <c:v>46.9</c:v>
                </c:pt>
                <c:pt idx="156">
                  <c:v>46.9</c:v>
                </c:pt>
                <c:pt idx="157">
                  <c:v>46.9</c:v>
                </c:pt>
                <c:pt idx="158">
                  <c:v>46.9</c:v>
                </c:pt>
                <c:pt idx="159">
                  <c:v>46.9</c:v>
                </c:pt>
                <c:pt idx="160">
                  <c:v>46.9</c:v>
                </c:pt>
                <c:pt idx="161">
                  <c:v>46.9</c:v>
                </c:pt>
                <c:pt idx="162">
                  <c:v>46.9</c:v>
                </c:pt>
                <c:pt idx="163">
                  <c:v>46.9</c:v>
                </c:pt>
                <c:pt idx="164">
                  <c:v>46.9</c:v>
                </c:pt>
                <c:pt idx="165">
                  <c:v>46.9</c:v>
                </c:pt>
                <c:pt idx="166">
                  <c:v>46.9</c:v>
                </c:pt>
                <c:pt idx="167">
                  <c:v>46.9</c:v>
                </c:pt>
                <c:pt idx="168">
                  <c:v>46.9</c:v>
                </c:pt>
                <c:pt idx="169">
                  <c:v>46.9</c:v>
                </c:pt>
                <c:pt idx="170">
                  <c:v>46.9</c:v>
                </c:pt>
                <c:pt idx="171">
                  <c:v>46.9</c:v>
                </c:pt>
                <c:pt idx="172">
                  <c:v>46.9</c:v>
                </c:pt>
                <c:pt idx="173">
                  <c:v>46.9</c:v>
                </c:pt>
                <c:pt idx="174">
                  <c:v>46.9</c:v>
                </c:pt>
                <c:pt idx="175">
                  <c:v>46.9</c:v>
                </c:pt>
                <c:pt idx="176">
                  <c:v>46.9</c:v>
                </c:pt>
                <c:pt idx="177">
                  <c:v>46.9</c:v>
                </c:pt>
                <c:pt idx="178">
                  <c:v>46.9</c:v>
                </c:pt>
                <c:pt idx="179">
                  <c:v>46.9</c:v>
                </c:pt>
                <c:pt idx="180">
                  <c:v>46.9</c:v>
                </c:pt>
                <c:pt idx="181">
                  <c:v>46.9</c:v>
                </c:pt>
                <c:pt idx="182">
                  <c:v>46.9</c:v>
                </c:pt>
                <c:pt idx="183">
                  <c:v>46.9</c:v>
                </c:pt>
                <c:pt idx="184">
                  <c:v>46.9</c:v>
                </c:pt>
                <c:pt idx="185">
                  <c:v>46.9</c:v>
                </c:pt>
                <c:pt idx="186">
                  <c:v>46.9</c:v>
                </c:pt>
                <c:pt idx="187">
                  <c:v>46.9</c:v>
                </c:pt>
                <c:pt idx="188">
                  <c:v>46.9</c:v>
                </c:pt>
                <c:pt idx="189">
                  <c:v>46.9</c:v>
                </c:pt>
                <c:pt idx="190">
                  <c:v>46.9</c:v>
                </c:pt>
                <c:pt idx="191">
                  <c:v>46.9</c:v>
                </c:pt>
                <c:pt idx="192">
                  <c:v>46.9</c:v>
                </c:pt>
                <c:pt idx="193">
                  <c:v>46.9</c:v>
                </c:pt>
                <c:pt idx="194">
                  <c:v>46.9</c:v>
                </c:pt>
                <c:pt idx="195">
                  <c:v>46.9</c:v>
                </c:pt>
                <c:pt idx="196">
                  <c:v>46.9</c:v>
                </c:pt>
                <c:pt idx="197">
                  <c:v>46.9</c:v>
                </c:pt>
                <c:pt idx="198">
                  <c:v>46.9</c:v>
                </c:pt>
                <c:pt idx="199">
                  <c:v>46.9</c:v>
                </c:pt>
                <c:pt idx="200">
                  <c:v>46.9</c:v>
                </c:pt>
                <c:pt idx="201">
                  <c:v>46.9</c:v>
                </c:pt>
                <c:pt idx="202">
                  <c:v>46.9</c:v>
                </c:pt>
                <c:pt idx="203">
                  <c:v>46.9</c:v>
                </c:pt>
                <c:pt idx="204">
                  <c:v>46.9</c:v>
                </c:pt>
                <c:pt idx="205">
                  <c:v>46.9</c:v>
                </c:pt>
                <c:pt idx="206">
                  <c:v>46.9</c:v>
                </c:pt>
                <c:pt idx="207">
                  <c:v>46.9</c:v>
                </c:pt>
                <c:pt idx="208">
                  <c:v>46.9</c:v>
                </c:pt>
                <c:pt idx="209">
                  <c:v>46.9</c:v>
                </c:pt>
                <c:pt idx="210">
                  <c:v>46.9</c:v>
                </c:pt>
                <c:pt idx="211">
                  <c:v>46.9</c:v>
                </c:pt>
                <c:pt idx="212">
                  <c:v>46.9</c:v>
                </c:pt>
                <c:pt idx="213">
                  <c:v>46.9</c:v>
                </c:pt>
                <c:pt idx="214">
                  <c:v>46.9</c:v>
                </c:pt>
                <c:pt idx="215">
                  <c:v>46.9</c:v>
                </c:pt>
                <c:pt idx="216">
                  <c:v>46.9</c:v>
                </c:pt>
                <c:pt idx="217">
                  <c:v>46.9</c:v>
                </c:pt>
                <c:pt idx="218">
                  <c:v>46.9</c:v>
                </c:pt>
                <c:pt idx="219">
                  <c:v>46.9</c:v>
                </c:pt>
                <c:pt idx="220">
                  <c:v>46.9</c:v>
                </c:pt>
                <c:pt idx="221">
                  <c:v>46.9</c:v>
                </c:pt>
                <c:pt idx="222">
                  <c:v>46.9</c:v>
                </c:pt>
                <c:pt idx="223">
                  <c:v>46.9</c:v>
                </c:pt>
                <c:pt idx="224">
                  <c:v>46.9</c:v>
                </c:pt>
                <c:pt idx="225">
                  <c:v>46.8</c:v>
                </c:pt>
                <c:pt idx="226">
                  <c:v>46.8</c:v>
                </c:pt>
                <c:pt idx="227">
                  <c:v>46.8</c:v>
                </c:pt>
                <c:pt idx="228">
                  <c:v>46.8</c:v>
                </c:pt>
                <c:pt idx="229">
                  <c:v>46.8</c:v>
                </c:pt>
                <c:pt idx="230">
                  <c:v>46.6</c:v>
                </c:pt>
                <c:pt idx="231">
                  <c:v>46.6</c:v>
                </c:pt>
                <c:pt idx="232">
                  <c:v>46.6</c:v>
                </c:pt>
                <c:pt idx="233">
                  <c:v>46.6</c:v>
                </c:pt>
                <c:pt idx="234">
                  <c:v>46.4</c:v>
                </c:pt>
                <c:pt idx="235">
                  <c:v>46.4</c:v>
                </c:pt>
                <c:pt idx="236">
                  <c:v>46.4</c:v>
                </c:pt>
                <c:pt idx="237">
                  <c:v>46.4</c:v>
                </c:pt>
                <c:pt idx="238">
                  <c:v>46.4</c:v>
                </c:pt>
                <c:pt idx="239">
                  <c:v>46.4</c:v>
                </c:pt>
                <c:pt idx="240">
                  <c:v>46.2</c:v>
                </c:pt>
                <c:pt idx="241">
                  <c:v>46.2</c:v>
                </c:pt>
                <c:pt idx="242">
                  <c:v>46</c:v>
                </c:pt>
                <c:pt idx="243">
                  <c:v>46</c:v>
                </c:pt>
                <c:pt idx="244">
                  <c:v>46</c:v>
                </c:pt>
                <c:pt idx="245">
                  <c:v>46</c:v>
                </c:pt>
                <c:pt idx="246">
                  <c:v>46</c:v>
                </c:pt>
                <c:pt idx="247">
                  <c:v>46</c:v>
                </c:pt>
                <c:pt idx="248">
                  <c:v>46</c:v>
                </c:pt>
                <c:pt idx="249">
                  <c:v>46</c:v>
                </c:pt>
                <c:pt idx="250">
                  <c:v>46</c:v>
                </c:pt>
                <c:pt idx="251">
                  <c:v>46</c:v>
                </c:pt>
                <c:pt idx="252">
                  <c:v>46</c:v>
                </c:pt>
                <c:pt idx="253">
                  <c:v>46</c:v>
                </c:pt>
                <c:pt idx="254">
                  <c:v>46</c:v>
                </c:pt>
                <c:pt idx="255">
                  <c:v>46</c:v>
                </c:pt>
                <c:pt idx="256">
                  <c:v>46</c:v>
                </c:pt>
                <c:pt idx="257">
                  <c:v>46</c:v>
                </c:pt>
                <c:pt idx="258">
                  <c:v>46</c:v>
                </c:pt>
                <c:pt idx="259">
                  <c:v>46</c:v>
                </c:pt>
                <c:pt idx="260">
                  <c:v>46</c:v>
                </c:pt>
                <c:pt idx="261">
                  <c:v>46</c:v>
                </c:pt>
                <c:pt idx="262">
                  <c:v>46</c:v>
                </c:pt>
                <c:pt idx="263">
                  <c:v>46</c:v>
                </c:pt>
                <c:pt idx="264">
                  <c:v>46</c:v>
                </c:pt>
                <c:pt idx="265">
                  <c:v>46</c:v>
                </c:pt>
                <c:pt idx="266">
                  <c:v>46</c:v>
                </c:pt>
                <c:pt idx="267">
                  <c:v>46</c:v>
                </c:pt>
                <c:pt idx="268">
                  <c:v>46</c:v>
                </c:pt>
                <c:pt idx="269">
                  <c:v>46</c:v>
                </c:pt>
                <c:pt idx="270">
                  <c:v>46</c:v>
                </c:pt>
                <c:pt idx="271">
                  <c:v>46</c:v>
                </c:pt>
                <c:pt idx="272">
                  <c:v>46</c:v>
                </c:pt>
                <c:pt idx="273">
                  <c:v>46</c:v>
                </c:pt>
                <c:pt idx="274">
                  <c:v>46</c:v>
                </c:pt>
                <c:pt idx="275">
                  <c:v>46</c:v>
                </c:pt>
                <c:pt idx="276">
                  <c:v>46</c:v>
                </c:pt>
                <c:pt idx="277">
                  <c:v>46</c:v>
                </c:pt>
                <c:pt idx="278">
                  <c:v>46</c:v>
                </c:pt>
                <c:pt idx="279">
                  <c:v>46</c:v>
                </c:pt>
                <c:pt idx="280">
                  <c:v>46</c:v>
                </c:pt>
                <c:pt idx="281">
                  <c:v>46</c:v>
                </c:pt>
                <c:pt idx="282">
                  <c:v>46</c:v>
                </c:pt>
                <c:pt idx="283">
                  <c:v>46</c:v>
                </c:pt>
                <c:pt idx="284">
                  <c:v>46</c:v>
                </c:pt>
                <c:pt idx="285">
                  <c:v>46</c:v>
                </c:pt>
                <c:pt idx="286">
                  <c:v>46</c:v>
                </c:pt>
                <c:pt idx="287">
                  <c:v>46</c:v>
                </c:pt>
                <c:pt idx="288">
                  <c:v>46</c:v>
                </c:pt>
                <c:pt idx="289">
                  <c:v>46</c:v>
                </c:pt>
                <c:pt idx="290">
                  <c:v>46</c:v>
                </c:pt>
                <c:pt idx="291">
                  <c:v>46</c:v>
                </c:pt>
                <c:pt idx="292">
                  <c:v>46</c:v>
                </c:pt>
                <c:pt idx="293">
                  <c:v>46</c:v>
                </c:pt>
                <c:pt idx="294">
                  <c:v>46</c:v>
                </c:pt>
                <c:pt idx="295">
                  <c:v>46</c:v>
                </c:pt>
                <c:pt idx="296">
                  <c:v>46</c:v>
                </c:pt>
                <c:pt idx="297">
                  <c:v>46</c:v>
                </c:pt>
                <c:pt idx="298">
                  <c:v>46</c:v>
                </c:pt>
                <c:pt idx="299">
                  <c:v>46</c:v>
                </c:pt>
                <c:pt idx="300">
                  <c:v>46</c:v>
                </c:pt>
                <c:pt idx="301">
                  <c:v>46</c:v>
                </c:pt>
                <c:pt idx="302">
                  <c:v>46</c:v>
                </c:pt>
                <c:pt idx="303">
                  <c:v>46</c:v>
                </c:pt>
                <c:pt idx="304">
                  <c:v>46</c:v>
                </c:pt>
                <c:pt idx="305">
                  <c:v>46</c:v>
                </c:pt>
                <c:pt idx="306">
                  <c:v>46</c:v>
                </c:pt>
                <c:pt idx="307">
                  <c:v>46</c:v>
                </c:pt>
                <c:pt idx="308">
                  <c:v>46</c:v>
                </c:pt>
                <c:pt idx="309">
                  <c:v>46</c:v>
                </c:pt>
                <c:pt idx="310">
                  <c:v>46</c:v>
                </c:pt>
                <c:pt idx="311">
                  <c:v>46</c:v>
                </c:pt>
                <c:pt idx="312">
                  <c:v>46</c:v>
                </c:pt>
                <c:pt idx="313">
                  <c:v>46</c:v>
                </c:pt>
                <c:pt idx="314">
                  <c:v>46</c:v>
                </c:pt>
                <c:pt idx="315">
                  <c:v>46</c:v>
                </c:pt>
                <c:pt idx="316">
                  <c:v>46</c:v>
                </c:pt>
                <c:pt idx="317">
                  <c:v>46</c:v>
                </c:pt>
                <c:pt idx="318">
                  <c:v>46</c:v>
                </c:pt>
                <c:pt idx="319">
                  <c:v>46</c:v>
                </c:pt>
                <c:pt idx="320">
                  <c:v>46</c:v>
                </c:pt>
                <c:pt idx="321">
                  <c:v>46</c:v>
                </c:pt>
                <c:pt idx="322">
                  <c:v>46</c:v>
                </c:pt>
                <c:pt idx="323">
                  <c:v>46</c:v>
                </c:pt>
                <c:pt idx="324">
                  <c:v>46</c:v>
                </c:pt>
                <c:pt idx="325">
                  <c:v>46</c:v>
                </c:pt>
                <c:pt idx="326">
                  <c:v>46</c:v>
                </c:pt>
                <c:pt idx="327">
                  <c:v>46</c:v>
                </c:pt>
                <c:pt idx="328">
                  <c:v>46</c:v>
                </c:pt>
                <c:pt idx="329">
                  <c:v>46</c:v>
                </c:pt>
                <c:pt idx="330">
                  <c:v>46</c:v>
                </c:pt>
                <c:pt idx="331">
                  <c:v>46</c:v>
                </c:pt>
                <c:pt idx="332">
                  <c:v>46</c:v>
                </c:pt>
                <c:pt idx="333">
                  <c:v>46</c:v>
                </c:pt>
                <c:pt idx="334">
                  <c:v>46</c:v>
                </c:pt>
                <c:pt idx="335">
                  <c:v>46</c:v>
                </c:pt>
                <c:pt idx="336">
                  <c:v>46</c:v>
                </c:pt>
                <c:pt idx="337">
                  <c:v>46</c:v>
                </c:pt>
                <c:pt idx="338">
                  <c:v>46</c:v>
                </c:pt>
                <c:pt idx="339">
                  <c:v>46</c:v>
                </c:pt>
                <c:pt idx="340">
                  <c:v>45.7</c:v>
                </c:pt>
                <c:pt idx="341">
                  <c:v>45.7</c:v>
                </c:pt>
                <c:pt idx="342">
                  <c:v>45.7</c:v>
                </c:pt>
                <c:pt idx="343">
                  <c:v>45.7</c:v>
                </c:pt>
                <c:pt idx="344">
                  <c:v>45.7</c:v>
                </c:pt>
                <c:pt idx="345">
                  <c:v>45.7</c:v>
                </c:pt>
                <c:pt idx="346">
                  <c:v>45.7</c:v>
                </c:pt>
                <c:pt idx="347">
                  <c:v>45.7</c:v>
                </c:pt>
                <c:pt idx="348">
                  <c:v>45.3</c:v>
                </c:pt>
                <c:pt idx="349">
                  <c:v>45.3</c:v>
                </c:pt>
                <c:pt idx="350">
                  <c:v>45.3</c:v>
                </c:pt>
                <c:pt idx="351">
                  <c:v>45.3</c:v>
                </c:pt>
                <c:pt idx="352">
                  <c:v>45.3</c:v>
                </c:pt>
                <c:pt idx="353">
                  <c:v>45.3</c:v>
                </c:pt>
                <c:pt idx="354">
                  <c:v>45.3</c:v>
                </c:pt>
                <c:pt idx="355">
                  <c:v>45.3</c:v>
                </c:pt>
                <c:pt idx="356">
                  <c:v>45.3</c:v>
                </c:pt>
                <c:pt idx="357">
                  <c:v>45.1</c:v>
                </c:pt>
                <c:pt idx="358">
                  <c:v>45</c:v>
                </c:pt>
                <c:pt idx="359">
                  <c:v>45</c:v>
                </c:pt>
                <c:pt idx="360">
                  <c:v>45</c:v>
                </c:pt>
                <c:pt idx="361">
                  <c:v>45</c:v>
                </c:pt>
                <c:pt idx="362">
                  <c:v>45</c:v>
                </c:pt>
                <c:pt idx="363">
                  <c:v>45</c:v>
                </c:pt>
                <c:pt idx="364">
                  <c:v>45</c:v>
                </c:pt>
                <c:pt idx="365">
                  <c:v>45</c:v>
                </c:pt>
                <c:pt idx="366">
                  <c:v>45</c:v>
                </c:pt>
                <c:pt idx="367">
                  <c:v>45</c:v>
                </c:pt>
                <c:pt idx="368">
                  <c:v>45</c:v>
                </c:pt>
                <c:pt idx="369">
                  <c:v>45</c:v>
                </c:pt>
                <c:pt idx="370">
                  <c:v>45</c:v>
                </c:pt>
                <c:pt idx="371">
                  <c:v>45</c:v>
                </c:pt>
                <c:pt idx="372">
                  <c:v>45</c:v>
                </c:pt>
                <c:pt idx="373">
                  <c:v>45</c:v>
                </c:pt>
                <c:pt idx="374">
                  <c:v>45</c:v>
                </c:pt>
                <c:pt idx="375">
                  <c:v>45</c:v>
                </c:pt>
                <c:pt idx="376">
                  <c:v>45</c:v>
                </c:pt>
                <c:pt idx="377">
                  <c:v>45</c:v>
                </c:pt>
                <c:pt idx="378">
                  <c:v>45</c:v>
                </c:pt>
                <c:pt idx="379">
                  <c:v>45</c:v>
                </c:pt>
                <c:pt idx="380">
                  <c:v>45</c:v>
                </c:pt>
                <c:pt idx="381">
                  <c:v>45</c:v>
                </c:pt>
                <c:pt idx="382">
                  <c:v>45</c:v>
                </c:pt>
                <c:pt idx="383">
                  <c:v>45</c:v>
                </c:pt>
                <c:pt idx="384">
                  <c:v>45</c:v>
                </c:pt>
                <c:pt idx="385">
                  <c:v>45</c:v>
                </c:pt>
                <c:pt idx="386">
                  <c:v>45</c:v>
                </c:pt>
                <c:pt idx="387">
                  <c:v>45</c:v>
                </c:pt>
                <c:pt idx="388">
                  <c:v>45</c:v>
                </c:pt>
                <c:pt idx="389">
                  <c:v>45</c:v>
                </c:pt>
                <c:pt idx="390">
                  <c:v>45</c:v>
                </c:pt>
                <c:pt idx="391">
                  <c:v>45</c:v>
                </c:pt>
                <c:pt idx="392">
                  <c:v>45</c:v>
                </c:pt>
                <c:pt idx="393">
                  <c:v>45</c:v>
                </c:pt>
                <c:pt idx="394">
                  <c:v>45</c:v>
                </c:pt>
                <c:pt idx="395">
                  <c:v>45</c:v>
                </c:pt>
                <c:pt idx="396">
                  <c:v>45</c:v>
                </c:pt>
                <c:pt idx="397">
                  <c:v>45</c:v>
                </c:pt>
                <c:pt idx="398">
                  <c:v>45</c:v>
                </c:pt>
                <c:pt idx="399">
                  <c:v>45</c:v>
                </c:pt>
                <c:pt idx="400">
                  <c:v>45</c:v>
                </c:pt>
                <c:pt idx="401">
                  <c:v>45</c:v>
                </c:pt>
                <c:pt idx="402">
                  <c:v>45</c:v>
                </c:pt>
                <c:pt idx="403">
                  <c:v>45</c:v>
                </c:pt>
                <c:pt idx="404">
                  <c:v>45</c:v>
                </c:pt>
                <c:pt idx="405">
                  <c:v>45</c:v>
                </c:pt>
                <c:pt idx="406">
                  <c:v>45</c:v>
                </c:pt>
                <c:pt idx="407">
                  <c:v>45</c:v>
                </c:pt>
                <c:pt idx="408">
                  <c:v>45</c:v>
                </c:pt>
                <c:pt idx="409">
                  <c:v>45</c:v>
                </c:pt>
                <c:pt idx="410">
                  <c:v>45</c:v>
                </c:pt>
                <c:pt idx="411">
                  <c:v>45</c:v>
                </c:pt>
                <c:pt idx="412">
                  <c:v>45</c:v>
                </c:pt>
                <c:pt idx="413">
                  <c:v>45</c:v>
                </c:pt>
                <c:pt idx="414">
                  <c:v>45</c:v>
                </c:pt>
                <c:pt idx="415">
                  <c:v>45</c:v>
                </c:pt>
                <c:pt idx="416">
                  <c:v>45</c:v>
                </c:pt>
                <c:pt idx="417">
                  <c:v>45</c:v>
                </c:pt>
                <c:pt idx="418">
                  <c:v>45</c:v>
                </c:pt>
                <c:pt idx="419">
                  <c:v>45</c:v>
                </c:pt>
                <c:pt idx="420">
                  <c:v>45</c:v>
                </c:pt>
                <c:pt idx="421">
                  <c:v>45</c:v>
                </c:pt>
                <c:pt idx="422">
                  <c:v>45</c:v>
                </c:pt>
                <c:pt idx="423">
                  <c:v>45</c:v>
                </c:pt>
                <c:pt idx="424">
                  <c:v>45</c:v>
                </c:pt>
                <c:pt idx="425">
                  <c:v>45</c:v>
                </c:pt>
                <c:pt idx="426">
                  <c:v>45</c:v>
                </c:pt>
                <c:pt idx="427">
                  <c:v>45</c:v>
                </c:pt>
                <c:pt idx="428">
                  <c:v>45</c:v>
                </c:pt>
                <c:pt idx="429">
                  <c:v>45</c:v>
                </c:pt>
                <c:pt idx="430">
                  <c:v>45</c:v>
                </c:pt>
                <c:pt idx="431">
                  <c:v>45</c:v>
                </c:pt>
                <c:pt idx="432">
                  <c:v>45</c:v>
                </c:pt>
                <c:pt idx="433">
                  <c:v>45</c:v>
                </c:pt>
                <c:pt idx="434">
                  <c:v>45</c:v>
                </c:pt>
                <c:pt idx="435">
                  <c:v>45</c:v>
                </c:pt>
                <c:pt idx="436">
                  <c:v>45</c:v>
                </c:pt>
                <c:pt idx="437">
                  <c:v>45</c:v>
                </c:pt>
                <c:pt idx="438">
                  <c:v>45</c:v>
                </c:pt>
                <c:pt idx="439">
                  <c:v>45</c:v>
                </c:pt>
                <c:pt idx="440">
                  <c:v>45</c:v>
                </c:pt>
                <c:pt idx="441">
                  <c:v>45</c:v>
                </c:pt>
                <c:pt idx="442">
                  <c:v>45</c:v>
                </c:pt>
                <c:pt idx="443">
                  <c:v>45</c:v>
                </c:pt>
                <c:pt idx="444">
                  <c:v>45</c:v>
                </c:pt>
                <c:pt idx="445">
                  <c:v>45</c:v>
                </c:pt>
                <c:pt idx="446">
                  <c:v>45</c:v>
                </c:pt>
                <c:pt idx="447">
                  <c:v>45</c:v>
                </c:pt>
                <c:pt idx="448">
                  <c:v>45</c:v>
                </c:pt>
                <c:pt idx="449">
                  <c:v>45</c:v>
                </c:pt>
                <c:pt idx="450">
                  <c:v>45</c:v>
                </c:pt>
                <c:pt idx="451">
                  <c:v>45</c:v>
                </c:pt>
                <c:pt idx="452">
                  <c:v>45</c:v>
                </c:pt>
                <c:pt idx="453">
                  <c:v>45</c:v>
                </c:pt>
                <c:pt idx="454">
                  <c:v>45</c:v>
                </c:pt>
                <c:pt idx="455">
                  <c:v>45</c:v>
                </c:pt>
                <c:pt idx="456">
                  <c:v>45</c:v>
                </c:pt>
                <c:pt idx="457">
                  <c:v>45</c:v>
                </c:pt>
                <c:pt idx="458">
                  <c:v>45</c:v>
                </c:pt>
                <c:pt idx="459">
                  <c:v>45</c:v>
                </c:pt>
                <c:pt idx="460">
                  <c:v>45</c:v>
                </c:pt>
                <c:pt idx="461">
                  <c:v>45</c:v>
                </c:pt>
                <c:pt idx="462">
                  <c:v>45</c:v>
                </c:pt>
                <c:pt idx="463">
                  <c:v>45</c:v>
                </c:pt>
                <c:pt idx="464">
                  <c:v>45</c:v>
                </c:pt>
                <c:pt idx="465">
                  <c:v>45</c:v>
                </c:pt>
                <c:pt idx="466">
                  <c:v>45</c:v>
                </c:pt>
                <c:pt idx="467">
                  <c:v>45</c:v>
                </c:pt>
                <c:pt idx="468">
                  <c:v>45</c:v>
                </c:pt>
                <c:pt idx="469">
                  <c:v>45</c:v>
                </c:pt>
                <c:pt idx="470">
                  <c:v>45</c:v>
                </c:pt>
                <c:pt idx="471">
                  <c:v>44.8</c:v>
                </c:pt>
                <c:pt idx="472">
                  <c:v>44.8</c:v>
                </c:pt>
                <c:pt idx="473">
                  <c:v>44.8</c:v>
                </c:pt>
                <c:pt idx="474">
                  <c:v>44.8</c:v>
                </c:pt>
                <c:pt idx="475">
                  <c:v>44.8</c:v>
                </c:pt>
                <c:pt idx="476">
                  <c:v>44.8</c:v>
                </c:pt>
                <c:pt idx="477">
                  <c:v>44.8</c:v>
                </c:pt>
                <c:pt idx="478">
                  <c:v>44.6</c:v>
                </c:pt>
                <c:pt idx="479">
                  <c:v>44.6</c:v>
                </c:pt>
                <c:pt idx="480">
                  <c:v>44.4</c:v>
                </c:pt>
                <c:pt idx="481">
                  <c:v>44.4</c:v>
                </c:pt>
                <c:pt idx="482">
                  <c:v>44.4</c:v>
                </c:pt>
                <c:pt idx="483">
                  <c:v>44.2</c:v>
                </c:pt>
                <c:pt idx="484">
                  <c:v>44.2</c:v>
                </c:pt>
                <c:pt idx="485">
                  <c:v>44.1</c:v>
                </c:pt>
                <c:pt idx="486">
                  <c:v>44.1</c:v>
                </c:pt>
                <c:pt idx="487">
                  <c:v>44.1</c:v>
                </c:pt>
                <c:pt idx="488">
                  <c:v>44.1</c:v>
                </c:pt>
                <c:pt idx="489">
                  <c:v>44.1</c:v>
                </c:pt>
                <c:pt idx="490">
                  <c:v>44.1</c:v>
                </c:pt>
                <c:pt idx="491">
                  <c:v>44.1</c:v>
                </c:pt>
                <c:pt idx="492">
                  <c:v>44.1</c:v>
                </c:pt>
                <c:pt idx="493">
                  <c:v>44.1</c:v>
                </c:pt>
                <c:pt idx="494">
                  <c:v>44.1</c:v>
                </c:pt>
                <c:pt idx="495">
                  <c:v>44.1</c:v>
                </c:pt>
                <c:pt idx="496">
                  <c:v>44.1</c:v>
                </c:pt>
                <c:pt idx="497">
                  <c:v>44.1</c:v>
                </c:pt>
                <c:pt idx="498">
                  <c:v>44.1</c:v>
                </c:pt>
                <c:pt idx="499">
                  <c:v>44.1</c:v>
                </c:pt>
                <c:pt idx="500">
                  <c:v>44.1</c:v>
                </c:pt>
                <c:pt idx="501">
                  <c:v>44.1</c:v>
                </c:pt>
                <c:pt idx="502">
                  <c:v>44.1</c:v>
                </c:pt>
                <c:pt idx="503">
                  <c:v>44.1</c:v>
                </c:pt>
                <c:pt idx="504">
                  <c:v>44.1</c:v>
                </c:pt>
                <c:pt idx="505">
                  <c:v>44.1</c:v>
                </c:pt>
                <c:pt idx="506">
                  <c:v>44.1</c:v>
                </c:pt>
                <c:pt idx="507">
                  <c:v>44.1</c:v>
                </c:pt>
                <c:pt idx="508">
                  <c:v>44.1</c:v>
                </c:pt>
                <c:pt idx="509">
                  <c:v>44.1</c:v>
                </c:pt>
                <c:pt idx="510">
                  <c:v>44.1</c:v>
                </c:pt>
                <c:pt idx="511">
                  <c:v>44.1</c:v>
                </c:pt>
                <c:pt idx="512">
                  <c:v>44.1</c:v>
                </c:pt>
                <c:pt idx="513">
                  <c:v>44.1</c:v>
                </c:pt>
                <c:pt idx="514">
                  <c:v>44.1</c:v>
                </c:pt>
                <c:pt idx="515">
                  <c:v>44.1</c:v>
                </c:pt>
                <c:pt idx="516">
                  <c:v>44.1</c:v>
                </c:pt>
                <c:pt idx="517">
                  <c:v>44.1</c:v>
                </c:pt>
                <c:pt idx="518">
                  <c:v>44.1</c:v>
                </c:pt>
                <c:pt idx="519">
                  <c:v>44.1</c:v>
                </c:pt>
                <c:pt idx="520">
                  <c:v>44.1</c:v>
                </c:pt>
                <c:pt idx="521">
                  <c:v>44.1</c:v>
                </c:pt>
                <c:pt idx="522">
                  <c:v>44.1</c:v>
                </c:pt>
                <c:pt idx="523">
                  <c:v>44.1</c:v>
                </c:pt>
                <c:pt idx="524">
                  <c:v>44.1</c:v>
                </c:pt>
                <c:pt idx="525">
                  <c:v>44.1</c:v>
                </c:pt>
                <c:pt idx="526">
                  <c:v>44.1</c:v>
                </c:pt>
                <c:pt idx="527">
                  <c:v>44.1</c:v>
                </c:pt>
                <c:pt idx="528">
                  <c:v>44.1</c:v>
                </c:pt>
                <c:pt idx="529">
                  <c:v>44.1</c:v>
                </c:pt>
                <c:pt idx="530">
                  <c:v>44.1</c:v>
                </c:pt>
                <c:pt idx="531">
                  <c:v>44.1</c:v>
                </c:pt>
                <c:pt idx="532">
                  <c:v>44.1</c:v>
                </c:pt>
                <c:pt idx="533">
                  <c:v>44.1</c:v>
                </c:pt>
                <c:pt idx="534">
                  <c:v>44.1</c:v>
                </c:pt>
                <c:pt idx="535">
                  <c:v>44.1</c:v>
                </c:pt>
                <c:pt idx="536">
                  <c:v>44.1</c:v>
                </c:pt>
                <c:pt idx="537">
                  <c:v>44.1</c:v>
                </c:pt>
                <c:pt idx="538">
                  <c:v>44.1</c:v>
                </c:pt>
                <c:pt idx="539">
                  <c:v>44.1</c:v>
                </c:pt>
                <c:pt idx="540">
                  <c:v>44.1</c:v>
                </c:pt>
                <c:pt idx="541">
                  <c:v>44.1</c:v>
                </c:pt>
                <c:pt idx="542">
                  <c:v>44.1</c:v>
                </c:pt>
                <c:pt idx="543">
                  <c:v>44.1</c:v>
                </c:pt>
                <c:pt idx="544">
                  <c:v>44.1</c:v>
                </c:pt>
                <c:pt idx="545">
                  <c:v>44.1</c:v>
                </c:pt>
                <c:pt idx="546">
                  <c:v>44.1</c:v>
                </c:pt>
                <c:pt idx="547">
                  <c:v>44.1</c:v>
                </c:pt>
                <c:pt idx="548">
                  <c:v>44.1</c:v>
                </c:pt>
                <c:pt idx="549">
                  <c:v>44.1</c:v>
                </c:pt>
                <c:pt idx="550">
                  <c:v>44.1</c:v>
                </c:pt>
                <c:pt idx="551">
                  <c:v>44.1</c:v>
                </c:pt>
                <c:pt idx="552">
                  <c:v>44.1</c:v>
                </c:pt>
                <c:pt idx="553">
                  <c:v>44.1</c:v>
                </c:pt>
                <c:pt idx="554">
                  <c:v>44.1</c:v>
                </c:pt>
                <c:pt idx="555">
                  <c:v>44.1</c:v>
                </c:pt>
                <c:pt idx="556">
                  <c:v>44.1</c:v>
                </c:pt>
                <c:pt idx="557">
                  <c:v>44.1</c:v>
                </c:pt>
                <c:pt idx="558">
                  <c:v>44.1</c:v>
                </c:pt>
                <c:pt idx="559">
                  <c:v>44.1</c:v>
                </c:pt>
                <c:pt idx="560">
                  <c:v>44.1</c:v>
                </c:pt>
                <c:pt idx="561">
                  <c:v>44.1</c:v>
                </c:pt>
                <c:pt idx="562">
                  <c:v>44.1</c:v>
                </c:pt>
                <c:pt idx="563">
                  <c:v>44.1</c:v>
                </c:pt>
                <c:pt idx="564">
                  <c:v>44.1</c:v>
                </c:pt>
                <c:pt idx="565">
                  <c:v>44.1</c:v>
                </c:pt>
                <c:pt idx="566">
                  <c:v>44.1</c:v>
                </c:pt>
                <c:pt idx="567">
                  <c:v>44.1</c:v>
                </c:pt>
                <c:pt idx="568">
                  <c:v>44.1</c:v>
                </c:pt>
                <c:pt idx="569">
                  <c:v>44.1</c:v>
                </c:pt>
                <c:pt idx="570">
                  <c:v>44.1</c:v>
                </c:pt>
                <c:pt idx="571">
                  <c:v>44.1</c:v>
                </c:pt>
                <c:pt idx="572">
                  <c:v>44.1</c:v>
                </c:pt>
                <c:pt idx="573">
                  <c:v>44.1</c:v>
                </c:pt>
                <c:pt idx="574">
                  <c:v>44.1</c:v>
                </c:pt>
                <c:pt idx="575">
                  <c:v>44.1</c:v>
                </c:pt>
                <c:pt idx="576">
                  <c:v>44.1</c:v>
                </c:pt>
                <c:pt idx="577">
                  <c:v>44.1</c:v>
                </c:pt>
                <c:pt idx="578">
                  <c:v>44.1</c:v>
                </c:pt>
                <c:pt idx="579">
                  <c:v>44.1</c:v>
                </c:pt>
                <c:pt idx="580">
                  <c:v>44.1</c:v>
                </c:pt>
                <c:pt idx="581">
                  <c:v>44.1</c:v>
                </c:pt>
                <c:pt idx="582">
                  <c:v>44.1</c:v>
                </c:pt>
                <c:pt idx="583">
                  <c:v>44.1</c:v>
                </c:pt>
                <c:pt idx="584">
                  <c:v>44.1</c:v>
                </c:pt>
                <c:pt idx="585">
                  <c:v>44.1</c:v>
                </c:pt>
                <c:pt idx="586">
                  <c:v>44.1</c:v>
                </c:pt>
                <c:pt idx="587">
                  <c:v>44.1</c:v>
                </c:pt>
                <c:pt idx="588">
                  <c:v>44.1</c:v>
                </c:pt>
                <c:pt idx="589">
                  <c:v>44.1</c:v>
                </c:pt>
                <c:pt idx="590">
                  <c:v>44.1</c:v>
                </c:pt>
                <c:pt idx="591">
                  <c:v>44.1</c:v>
                </c:pt>
                <c:pt idx="592">
                  <c:v>44.1</c:v>
                </c:pt>
                <c:pt idx="593">
                  <c:v>44.1</c:v>
                </c:pt>
                <c:pt idx="594">
                  <c:v>44.1</c:v>
                </c:pt>
                <c:pt idx="595">
                  <c:v>44.1</c:v>
                </c:pt>
                <c:pt idx="596">
                  <c:v>44.1</c:v>
                </c:pt>
                <c:pt idx="597">
                  <c:v>44.1</c:v>
                </c:pt>
                <c:pt idx="598">
                  <c:v>44.1</c:v>
                </c:pt>
                <c:pt idx="599">
                  <c:v>44.1</c:v>
                </c:pt>
                <c:pt idx="600">
                  <c:v>44.1</c:v>
                </c:pt>
                <c:pt idx="601">
                  <c:v>44.1</c:v>
                </c:pt>
                <c:pt idx="602">
                  <c:v>44.1</c:v>
                </c:pt>
                <c:pt idx="603">
                  <c:v>44.1</c:v>
                </c:pt>
                <c:pt idx="604">
                  <c:v>44.1</c:v>
                </c:pt>
                <c:pt idx="605">
                  <c:v>44.1</c:v>
                </c:pt>
                <c:pt idx="606">
                  <c:v>44.1</c:v>
                </c:pt>
                <c:pt idx="607">
                  <c:v>44.1</c:v>
                </c:pt>
                <c:pt idx="608">
                  <c:v>44.1</c:v>
                </c:pt>
                <c:pt idx="609">
                  <c:v>44.1</c:v>
                </c:pt>
                <c:pt idx="610">
                  <c:v>44.1</c:v>
                </c:pt>
                <c:pt idx="611">
                  <c:v>44.1</c:v>
                </c:pt>
                <c:pt idx="612">
                  <c:v>44.1</c:v>
                </c:pt>
                <c:pt idx="613">
                  <c:v>44.1</c:v>
                </c:pt>
                <c:pt idx="614">
                  <c:v>44.1</c:v>
                </c:pt>
                <c:pt idx="615">
                  <c:v>44.1</c:v>
                </c:pt>
                <c:pt idx="616">
                  <c:v>44.1</c:v>
                </c:pt>
                <c:pt idx="617">
                  <c:v>44.1</c:v>
                </c:pt>
                <c:pt idx="618">
                  <c:v>44.1</c:v>
                </c:pt>
                <c:pt idx="619">
                  <c:v>44.1</c:v>
                </c:pt>
                <c:pt idx="620">
                  <c:v>44.1</c:v>
                </c:pt>
                <c:pt idx="621">
                  <c:v>44.1</c:v>
                </c:pt>
                <c:pt idx="622">
                  <c:v>43.9</c:v>
                </c:pt>
                <c:pt idx="623">
                  <c:v>43.9</c:v>
                </c:pt>
                <c:pt idx="624">
                  <c:v>43.7</c:v>
                </c:pt>
                <c:pt idx="625">
                  <c:v>43.7</c:v>
                </c:pt>
                <c:pt idx="626">
                  <c:v>43.7</c:v>
                </c:pt>
                <c:pt idx="627">
                  <c:v>43.7</c:v>
                </c:pt>
                <c:pt idx="628">
                  <c:v>43.7</c:v>
                </c:pt>
                <c:pt idx="629">
                  <c:v>43.3</c:v>
                </c:pt>
                <c:pt idx="630">
                  <c:v>43.3</c:v>
                </c:pt>
                <c:pt idx="631">
                  <c:v>43.3</c:v>
                </c:pt>
                <c:pt idx="632">
                  <c:v>43.3</c:v>
                </c:pt>
                <c:pt idx="633">
                  <c:v>43.3</c:v>
                </c:pt>
                <c:pt idx="634">
                  <c:v>43.3</c:v>
                </c:pt>
                <c:pt idx="635">
                  <c:v>43.3</c:v>
                </c:pt>
                <c:pt idx="636">
                  <c:v>43.3</c:v>
                </c:pt>
                <c:pt idx="637">
                  <c:v>43.3</c:v>
                </c:pt>
                <c:pt idx="638">
                  <c:v>43.3</c:v>
                </c:pt>
                <c:pt idx="639">
                  <c:v>43</c:v>
                </c:pt>
                <c:pt idx="640">
                  <c:v>43</c:v>
                </c:pt>
                <c:pt idx="641">
                  <c:v>43</c:v>
                </c:pt>
                <c:pt idx="642">
                  <c:v>43</c:v>
                </c:pt>
                <c:pt idx="643">
                  <c:v>43</c:v>
                </c:pt>
                <c:pt idx="644">
                  <c:v>43</c:v>
                </c:pt>
                <c:pt idx="645">
                  <c:v>43</c:v>
                </c:pt>
                <c:pt idx="646">
                  <c:v>43</c:v>
                </c:pt>
                <c:pt idx="647">
                  <c:v>43</c:v>
                </c:pt>
                <c:pt idx="648">
                  <c:v>43</c:v>
                </c:pt>
                <c:pt idx="649">
                  <c:v>43</c:v>
                </c:pt>
                <c:pt idx="650">
                  <c:v>43</c:v>
                </c:pt>
                <c:pt idx="651">
                  <c:v>43</c:v>
                </c:pt>
                <c:pt idx="652">
                  <c:v>43</c:v>
                </c:pt>
                <c:pt idx="653">
                  <c:v>43</c:v>
                </c:pt>
                <c:pt idx="654">
                  <c:v>43</c:v>
                </c:pt>
                <c:pt idx="655">
                  <c:v>43</c:v>
                </c:pt>
                <c:pt idx="656">
                  <c:v>43</c:v>
                </c:pt>
                <c:pt idx="657">
                  <c:v>43</c:v>
                </c:pt>
                <c:pt idx="658">
                  <c:v>43</c:v>
                </c:pt>
                <c:pt idx="659">
                  <c:v>43</c:v>
                </c:pt>
                <c:pt idx="660">
                  <c:v>43</c:v>
                </c:pt>
                <c:pt idx="661">
                  <c:v>43</c:v>
                </c:pt>
                <c:pt idx="662">
                  <c:v>43</c:v>
                </c:pt>
                <c:pt idx="663">
                  <c:v>43</c:v>
                </c:pt>
                <c:pt idx="664">
                  <c:v>43</c:v>
                </c:pt>
                <c:pt idx="665">
                  <c:v>43</c:v>
                </c:pt>
                <c:pt idx="666">
                  <c:v>43</c:v>
                </c:pt>
                <c:pt idx="667">
                  <c:v>43</c:v>
                </c:pt>
                <c:pt idx="668">
                  <c:v>43</c:v>
                </c:pt>
                <c:pt idx="669">
                  <c:v>43</c:v>
                </c:pt>
                <c:pt idx="670">
                  <c:v>43</c:v>
                </c:pt>
                <c:pt idx="671">
                  <c:v>43</c:v>
                </c:pt>
                <c:pt idx="672">
                  <c:v>43</c:v>
                </c:pt>
                <c:pt idx="673">
                  <c:v>43</c:v>
                </c:pt>
                <c:pt idx="674">
                  <c:v>43</c:v>
                </c:pt>
                <c:pt idx="675">
                  <c:v>43</c:v>
                </c:pt>
                <c:pt idx="676">
                  <c:v>43</c:v>
                </c:pt>
                <c:pt idx="677">
                  <c:v>43</c:v>
                </c:pt>
                <c:pt idx="678">
                  <c:v>43</c:v>
                </c:pt>
                <c:pt idx="679">
                  <c:v>43</c:v>
                </c:pt>
                <c:pt idx="680">
                  <c:v>43</c:v>
                </c:pt>
                <c:pt idx="681">
                  <c:v>43</c:v>
                </c:pt>
                <c:pt idx="682">
                  <c:v>43</c:v>
                </c:pt>
                <c:pt idx="683">
                  <c:v>43</c:v>
                </c:pt>
                <c:pt idx="684">
                  <c:v>43</c:v>
                </c:pt>
                <c:pt idx="685">
                  <c:v>43</c:v>
                </c:pt>
                <c:pt idx="686">
                  <c:v>43</c:v>
                </c:pt>
                <c:pt idx="687">
                  <c:v>43</c:v>
                </c:pt>
                <c:pt idx="688">
                  <c:v>43</c:v>
                </c:pt>
                <c:pt idx="689">
                  <c:v>43</c:v>
                </c:pt>
                <c:pt idx="690">
                  <c:v>43</c:v>
                </c:pt>
                <c:pt idx="691">
                  <c:v>43</c:v>
                </c:pt>
                <c:pt idx="692">
                  <c:v>43</c:v>
                </c:pt>
                <c:pt idx="693">
                  <c:v>43</c:v>
                </c:pt>
                <c:pt idx="694">
                  <c:v>43</c:v>
                </c:pt>
                <c:pt idx="695">
                  <c:v>43</c:v>
                </c:pt>
                <c:pt idx="696">
                  <c:v>43</c:v>
                </c:pt>
                <c:pt idx="697">
                  <c:v>43</c:v>
                </c:pt>
                <c:pt idx="698">
                  <c:v>43</c:v>
                </c:pt>
                <c:pt idx="699">
                  <c:v>43</c:v>
                </c:pt>
                <c:pt idx="700">
                  <c:v>43</c:v>
                </c:pt>
                <c:pt idx="701">
                  <c:v>43</c:v>
                </c:pt>
                <c:pt idx="702">
                  <c:v>43</c:v>
                </c:pt>
                <c:pt idx="703">
                  <c:v>43</c:v>
                </c:pt>
                <c:pt idx="704">
                  <c:v>43</c:v>
                </c:pt>
                <c:pt idx="705">
                  <c:v>43</c:v>
                </c:pt>
                <c:pt idx="706">
                  <c:v>43</c:v>
                </c:pt>
                <c:pt idx="707">
                  <c:v>43</c:v>
                </c:pt>
                <c:pt idx="708">
                  <c:v>43</c:v>
                </c:pt>
                <c:pt idx="709">
                  <c:v>43</c:v>
                </c:pt>
                <c:pt idx="710">
                  <c:v>43</c:v>
                </c:pt>
                <c:pt idx="711">
                  <c:v>43</c:v>
                </c:pt>
                <c:pt idx="712">
                  <c:v>43</c:v>
                </c:pt>
                <c:pt idx="713">
                  <c:v>43</c:v>
                </c:pt>
                <c:pt idx="714">
                  <c:v>43</c:v>
                </c:pt>
                <c:pt idx="715">
                  <c:v>43</c:v>
                </c:pt>
                <c:pt idx="716">
                  <c:v>43</c:v>
                </c:pt>
                <c:pt idx="717">
                  <c:v>43</c:v>
                </c:pt>
                <c:pt idx="718">
                  <c:v>43</c:v>
                </c:pt>
                <c:pt idx="719">
                  <c:v>43</c:v>
                </c:pt>
                <c:pt idx="720">
                  <c:v>43</c:v>
                </c:pt>
                <c:pt idx="721">
                  <c:v>43</c:v>
                </c:pt>
                <c:pt idx="722">
                  <c:v>43</c:v>
                </c:pt>
                <c:pt idx="723">
                  <c:v>43</c:v>
                </c:pt>
                <c:pt idx="724">
                  <c:v>43</c:v>
                </c:pt>
                <c:pt idx="725">
                  <c:v>43</c:v>
                </c:pt>
                <c:pt idx="726">
                  <c:v>43</c:v>
                </c:pt>
                <c:pt idx="727">
                  <c:v>43</c:v>
                </c:pt>
                <c:pt idx="728">
                  <c:v>43</c:v>
                </c:pt>
                <c:pt idx="729">
                  <c:v>43</c:v>
                </c:pt>
                <c:pt idx="730">
                  <c:v>42.8</c:v>
                </c:pt>
                <c:pt idx="731">
                  <c:v>42.8</c:v>
                </c:pt>
                <c:pt idx="732">
                  <c:v>42.8</c:v>
                </c:pt>
                <c:pt idx="733">
                  <c:v>42.6</c:v>
                </c:pt>
                <c:pt idx="734">
                  <c:v>42.6</c:v>
                </c:pt>
                <c:pt idx="735">
                  <c:v>42.6</c:v>
                </c:pt>
                <c:pt idx="736">
                  <c:v>42.6</c:v>
                </c:pt>
                <c:pt idx="737">
                  <c:v>42.6</c:v>
                </c:pt>
                <c:pt idx="738">
                  <c:v>42.6</c:v>
                </c:pt>
                <c:pt idx="739">
                  <c:v>42.6</c:v>
                </c:pt>
                <c:pt idx="740">
                  <c:v>42.4</c:v>
                </c:pt>
                <c:pt idx="741">
                  <c:v>42.4</c:v>
                </c:pt>
                <c:pt idx="742">
                  <c:v>42.4</c:v>
                </c:pt>
                <c:pt idx="743">
                  <c:v>42.4</c:v>
                </c:pt>
                <c:pt idx="744">
                  <c:v>42.3</c:v>
                </c:pt>
                <c:pt idx="745">
                  <c:v>42.3</c:v>
                </c:pt>
                <c:pt idx="746">
                  <c:v>42.3</c:v>
                </c:pt>
                <c:pt idx="747">
                  <c:v>42.3</c:v>
                </c:pt>
                <c:pt idx="748">
                  <c:v>42.3</c:v>
                </c:pt>
                <c:pt idx="749">
                  <c:v>42.1</c:v>
                </c:pt>
                <c:pt idx="750">
                  <c:v>42.1</c:v>
                </c:pt>
                <c:pt idx="751">
                  <c:v>42.1</c:v>
                </c:pt>
                <c:pt idx="752">
                  <c:v>42.1</c:v>
                </c:pt>
                <c:pt idx="753">
                  <c:v>42.1</c:v>
                </c:pt>
                <c:pt idx="754">
                  <c:v>42.1</c:v>
                </c:pt>
                <c:pt idx="755">
                  <c:v>42.1</c:v>
                </c:pt>
                <c:pt idx="756">
                  <c:v>42.1</c:v>
                </c:pt>
                <c:pt idx="757">
                  <c:v>42.1</c:v>
                </c:pt>
                <c:pt idx="758">
                  <c:v>42.1</c:v>
                </c:pt>
                <c:pt idx="759">
                  <c:v>42.1</c:v>
                </c:pt>
                <c:pt idx="760">
                  <c:v>42.1</c:v>
                </c:pt>
                <c:pt idx="761">
                  <c:v>42.1</c:v>
                </c:pt>
                <c:pt idx="762">
                  <c:v>42.1</c:v>
                </c:pt>
                <c:pt idx="763">
                  <c:v>42.1</c:v>
                </c:pt>
                <c:pt idx="764">
                  <c:v>42.1</c:v>
                </c:pt>
                <c:pt idx="765">
                  <c:v>42.1</c:v>
                </c:pt>
                <c:pt idx="766">
                  <c:v>42.1</c:v>
                </c:pt>
                <c:pt idx="767">
                  <c:v>42.1</c:v>
                </c:pt>
                <c:pt idx="768">
                  <c:v>42.1</c:v>
                </c:pt>
                <c:pt idx="769">
                  <c:v>42.1</c:v>
                </c:pt>
                <c:pt idx="770">
                  <c:v>42.1</c:v>
                </c:pt>
                <c:pt idx="771">
                  <c:v>42.1</c:v>
                </c:pt>
                <c:pt idx="772">
                  <c:v>42.1</c:v>
                </c:pt>
                <c:pt idx="773">
                  <c:v>42.1</c:v>
                </c:pt>
                <c:pt idx="774">
                  <c:v>42.1</c:v>
                </c:pt>
                <c:pt idx="775">
                  <c:v>42.1</c:v>
                </c:pt>
                <c:pt idx="776">
                  <c:v>42.1</c:v>
                </c:pt>
                <c:pt idx="777">
                  <c:v>42.1</c:v>
                </c:pt>
                <c:pt idx="778">
                  <c:v>42.1</c:v>
                </c:pt>
                <c:pt idx="779">
                  <c:v>42.1</c:v>
                </c:pt>
                <c:pt idx="780">
                  <c:v>42.1</c:v>
                </c:pt>
                <c:pt idx="781">
                  <c:v>42.1</c:v>
                </c:pt>
                <c:pt idx="782">
                  <c:v>42.1</c:v>
                </c:pt>
                <c:pt idx="783">
                  <c:v>42.1</c:v>
                </c:pt>
                <c:pt idx="784">
                  <c:v>42.1</c:v>
                </c:pt>
                <c:pt idx="785">
                  <c:v>42.1</c:v>
                </c:pt>
                <c:pt idx="786">
                  <c:v>42.1</c:v>
                </c:pt>
                <c:pt idx="787">
                  <c:v>42.1</c:v>
                </c:pt>
                <c:pt idx="788">
                  <c:v>42.1</c:v>
                </c:pt>
                <c:pt idx="789">
                  <c:v>42.1</c:v>
                </c:pt>
                <c:pt idx="790">
                  <c:v>42.1</c:v>
                </c:pt>
                <c:pt idx="791">
                  <c:v>42.1</c:v>
                </c:pt>
                <c:pt idx="792">
                  <c:v>42.1</c:v>
                </c:pt>
                <c:pt idx="793">
                  <c:v>42.1</c:v>
                </c:pt>
                <c:pt idx="794">
                  <c:v>42.1</c:v>
                </c:pt>
                <c:pt idx="795">
                  <c:v>42.1</c:v>
                </c:pt>
                <c:pt idx="796">
                  <c:v>42.1</c:v>
                </c:pt>
                <c:pt idx="797">
                  <c:v>42.1</c:v>
                </c:pt>
                <c:pt idx="798">
                  <c:v>42.1</c:v>
                </c:pt>
                <c:pt idx="799">
                  <c:v>42.1</c:v>
                </c:pt>
                <c:pt idx="800">
                  <c:v>42.1</c:v>
                </c:pt>
                <c:pt idx="801">
                  <c:v>42.1</c:v>
                </c:pt>
                <c:pt idx="802">
                  <c:v>42.1</c:v>
                </c:pt>
                <c:pt idx="803">
                  <c:v>42.1</c:v>
                </c:pt>
                <c:pt idx="804">
                  <c:v>42.1</c:v>
                </c:pt>
                <c:pt idx="805">
                  <c:v>42.1</c:v>
                </c:pt>
                <c:pt idx="806">
                  <c:v>42.1</c:v>
                </c:pt>
                <c:pt idx="807">
                  <c:v>42.1</c:v>
                </c:pt>
                <c:pt idx="808">
                  <c:v>42.1</c:v>
                </c:pt>
                <c:pt idx="809">
                  <c:v>42.1</c:v>
                </c:pt>
                <c:pt idx="810">
                  <c:v>42.1</c:v>
                </c:pt>
                <c:pt idx="811">
                  <c:v>42.1</c:v>
                </c:pt>
                <c:pt idx="812">
                  <c:v>42.1</c:v>
                </c:pt>
                <c:pt idx="813">
                  <c:v>42.1</c:v>
                </c:pt>
                <c:pt idx="814">
                  <c:v>42.1</c:v>
                </c:pt>
                <c:pt idx="815">
                  <c:v>42.1</c:v>
                </c:pt>
                <c:pt idx="816">
                  <c:v>42.1</c:v>
                </c:pt>
                <c:pt idx="817">
                  <c:v>42.1</c:v>
                </c:pt>
                <c:pt idx="818">
                  <c:v>42.1</c:v>
                </c:pt>
                <c:pt idx="819">
                  <c:v>42.1</c:v>
                </c:pt>
                <c:pt idx="820">
                  <c:v>42.1</c:v>
                </c:pt>
                <c:pt idx="821">
                  <c:v>42.1</c:v>
                </c:pt>
                <c:pt idx="822">
                  <c:v>42.1</c:v>
                </c:pt>
                <c:pt idx="823">
                  <c:v>42.1</c:v>
                </c:pt>
                <c:pt idx="824">
                  <c:v>42.1</c:v>
                </c:pt>
                <c:pt idx="825">
                  <c:v>42.1</c:v>
                </c:pt>
                <c:pt idx="826">
                  <c:v>42.1</c:v>
                </c:pt>
                <c:pt idx="827">
                  <c:v>42.1</c:v>
                </c:pt>
                <c:pt idx="828">
                  <c:v>42.1</c:v>
                </c:pt>
                <c:pt idx="829">
                  <c:v>42.1</c:v>
                </c:pt>
                <c:pt idx="830">
                  <c:v>42.1</c:v>
                </c:pt>
                <c:pt idx="831">
                  <c:v>42.1</c:v>
                </c:pt>
                <c:pt idx="832">
                  <c:v>42.1</c:v>
                </c:pt>
                <c:pt idx="833">
                  <c:v>42.1</c:v>
                </c:pt>
                <c:pt idx="834">
                  <c:v>42.1</c:v>
                </c:pt>
                <c:pt idx="835">
                  <c:v>42.1</c:v>
                </c:pt>
                <c:pt idx="836">
                  <c:v>42.1</c:v>
                </c:pt>
                <c:pt idx="837">
                  <c:v>42.1</c:v>
                </c:pt>
                <c:pt idx="838">
                  <c:v>42.1</c:v>
                </c:pt>
                <c:pt idx="839">
                  <c:v>42.1</c:v>
                </c:pt>
                <c:pt idx="840">
                  <c:v>42.1</c:v>
                </c:pt>
                <c:pt idx="841">
                  <c:v>42.1</c:v>
                </c:pt>
                <c:pt idx="842">
                  <c:v>42.1</c:v>
                </c:pt>
                <c:pt idx="843">
                  <c:v>42.1</c:v>
                </c:pt>
                <c:pt idx="844">
                  <c:v>42.1</c:v>
                </c:pt>
                <c:pt idx="845">
                  <c:v>42.1</c:v>
                </c:pt>
                <c:pt idx="846">
                  <c:v>42.1</c:v>
                </c:pt>
                <c:pt idx="847">
                  <c:v>42.1</c:v>
                </c:pt>
                <c:pt idx="848">
                  <c:v>42.1</c:v>
                </c:pt>
                <c:pt idx="849">
                  <c:v>42.1</c:v>
                </c:pt>
                <c:pt idx="850">
                  <c:v>42.1</c:v>
                </c:pt>
                <c:pt idx="851">
                  <c:v>42.1</c:v>
                </c:pt>
                <c:pt idx="852">
                  <c:v>41.9</c:v>
                </c:pt>
                <c:pt idx="853">
                  <c:v>41.9</c:v>
                </c:pt>
                <c:pt idx="854">
                  <c:v>41.7</c:v>
                </c:pt>
                <c:pt idx="855">
                  <c:v>41.7</c:v>
                </c:pt>
                <c:pt idx="856">
                  <c:v>41.7</c:v>
                </c:pt>
                <c:pt idx="857">
                  <c:v>41.7</c:v>
                </c:pt>
                <c:pt idx="858">
                  <c:v>41.7</c:v>
                </c:pt>
                <c:pt idx="859">
                  <c:v>41.7</c:v>
                </c:pt>
                <c:pt idx="860">
                  <c:v>41.5</c:v>
                </c:pt>
                <c:pt idx="861">
                  <c:v>41.4</c:v>
                </c:pt>
                <c:pt idx="862">
                  <c:v>41.4</c:v>
                </c:pt>
                <c:pt idx="863">
                  <c:v>41.4</c:v>
                </c:pt>
                <c:pt idx="864">
                  <c:v>41.4</c:v>
                </c:pt>
                <c:pt idx="865">
                  <c:v>41.4</c:v>
                </c:pt>
                <c:pt idx="866">
                  <c:v>41.4</c:v>
                </c:pt>
                <c:pt idx="867">
                  <c:v>41.4</c:v>
                </c:pt>
                <c:pt idx="868">
                  <c:v>41.4</c:v>
                </c:pt>
                <c:pt idx="869">
                  <c:v>41.4</c:v>
                </c:pt>
                <c:pt idx="870">
                  <c:v>41.4</c:v>
                </c:pt>
                <c:pt idx="871">
                  <c:v>41</c:v>
                </c:pt>
                <c:pt idx="872">
                  <c:v>41</c:v>
                </c:pt>
                <c:pt idx="873">
                  <c:v>41</c:v>
                </c:pt>
                <c:pt idx="874">
                  <c:v>41</c:v>
                </c:pt>
                <c:pt idx="875">
                  <c:v>41</c:v>
                </c:pt>
                <c:pt idx="876">
                  <c:v>41</c:v>
                </c:pt>
                <c:pt idx="877">
                  <c:v>41</c:v>
                </c:pt>
                <c:pt idx="878">
                  <c:v>41</c:v>
                </c:pt>
                <c:pt idx="879">
                  <c:v>41</c:v>
                </c:pt>
                <c:pt idx="880">
                  <c:v>41</c:v>
                </c:pt>
                <c:pt idx="881">
                  <c:v>41</c:v>
                </c:pt>
                <c:pt idx="882">
                  <c:v>41</c:v>
                </c:pt>
                <c:pt idx="883">
                  <c:v>41</c:v>
                </c:pt>
                <c:pt idx="884">
                  <c:v>41</c:v>
                </c:pt>
                <c:pt idx="885">
                  <c:v>41</c:v>
                </c:pt>
                <c:pt idx="886">
                  <c:v>41</c:v>
                </c:pt>
                <c:pt idx="887">
                  <c:v>41</c:v>
                </c:pt>
                <c:pt idx="888">
                  <c:v>41</c:v>
                </c:pt>
                <c:pt idx="889">
                  <c:v>41</c:v>
                </c:pt>
                <c:pt idx="890">
                  <c:v>41</c:v>
                </c:pt>
                <c:pt idx="891">
                  <c:v>41</c:v>
                </c:pt>
                <c:pt idx="892">
                  <c:v>41</c:v>
                </c:pt>
                <c:pt idx="893">
                  <c:v>41</c:v>
                </c:pt>
                <c:pt idx="894">
                  <c:v>41</c:v>
                </c:pt>
                <c:pt idx="895">
                  <c:v>41</c:v>
                </c:pt>
                <c:pt idx="896">
                  <c:v>41</c:v>
                </c:pt>
                <c:pt idx="897">
                  <c:v>41</c:v>
                </c:pt>
                <c:pt idx="898">
                  <c:v>41</c:v>
                </c:pt>
                <c:pt idx="899">
                  <c:v>41</c:v>
                </c:pt>
                <c:pt idx="900">
                  <c:v>41</c:v>
                </c:pt>
                <c:pt idx="901">
                  <c:v>41</c:v>
                </c:pt>
                <c:pt idx="902">
                  <c:v>41</c:v>
                </c:pt>
                <c:pt idx="903">
                  <c:v>41</c:v>
                </c:pt>
                <c:pt idx="904">
                  <c:v>41</c:v>
                </c:pt>
                <c:pt idx="905">
                  <c:v>41</c:v>
                </c:pt>
                <c:pt idx="906">
                  <c:v>41</c:v>
                </c:pt>
                <c:pt idx="907">
                  <c:v>41</c:v>
                </c:pt>
                <c:pt idx="908">
                  <c:v>41</c:v>
                </c:pt>
                <c:pt idx="909">
                  <c:v>41</c:v>
                </c:pt>
                <c:pt idx="910">
                  <c:v>41</c:v>
                </c:pt>
                <c:pt idx="911">
                  <c:v>41</c:v>
                </c:pt>
                <c:pt idx="912">
                  <c:v>41</c:v>
                </c:pt>
                <c:pt idx="913">
                  <c:v>41</c:v>
                </c:pt>
                <c:pt idx="914">
                  <c:v>41</c:v>
                </c:pt>
                <c:pt idx="915">
                  <c:v>41</c:v>
                </c:pt>
                <c:pt idx="916">
                  <c:v>41</c:v>
                </c:pt>
                <c:pt idx="917">
                  <c:v>41</c:v>
                </c:pt>
                <c:pt idx="918">
                  <c:v>41</c:v>
                </c:pt>
                <c:pt idx="919">
                  <c:v>41</c:v>
                </c:pt>
                <c:pt idx="920">
                  <c:v>41</c:v>
                </c:pt>
                <c:pt idx="921">
                  <c:v>41</c:v>
                </c:pt>
                <c:pt idx="922">
                  <c:v>41</c:v>
                </c:pt>
                <c:pt idx="923">
                  <c:v>41</c:v>
                </c:pt>
                <c:pt idx="924">
                  <c:v>41</c:v>
                </c:pt>
                <c:pt idx="925">
                  <c:v>41</c:v>
                </c:pt>
                <c:pt idx="926">
                  <c:v>41</c:v>
                </c:pt>
                <c:pt idx="927">
                  <c:v>41</c:v>
                </c:pt>
                <c:pt idx="928">
                  <c:v>41</c:v>
                </c:pt>
                <c:pt idx="929">
                  <c:v>41</c:v>
                </c:pt>
                <c:pt idx="930">
                  <c:v>41</c:v>
                </c:pt>
                <c:pt idx="931">
                  <c:v>41</c:v>
                </c:pt>
                <c:pt idx="932">
                  <c:v>41</c:v>
                </c:pt>
                <c:pt idx="933">
                  <c:v>41</c:v>
                </c:pt>
                <c:pt idx="934">
                  <c:v>41</c:v>
                </c:pt>
                <c:pt idx="935">
                  <c:v>41</c:v>
                </c:pt>
                <c:pt idx="936">
                  <c:v>41</c:v>
                </c:pt>
                <c:pt idx="937">
                  <c:v>41</c:v>
                </c:pt>
                <c:pt idx="938">
                  <c:v>41</c:v>
                </c:pt>
                <c:pt idx="939">
                  <c:v>41</c:v>
                </c:pt>
                <c:pt idx="940">
                  <c:v>41</c:v>
                </c:pt>
                <c:pt idx="941">
                  <c:v>41</c:v>
                </c:pt>
                <c:pt idx="942">
                  <c:v>41</c:v>
                </c:pt>
                <c:pt idx="943">
                  <c:v>41</c:v>
                </c:pt>
                <c:pt idx="944">
                  <c:v>41</c:v>
                </c:pt>
                <c:pt idx="945">
                  <c:v>41</c:v>
                </c:pt>
                <c:pt idx="946">
                  <c:v>41</c:v>
                </c:pt>
                <c:pt idx="947">
                  <c:v>41</c:v>
                </c:pt>
                <c:pt idx="948">
                  <c:v>41</c:v>
                </c:pt>
                <c:pt idx="949">
                  <c:v>41</c:v>
                </c:pt>
                <c:pt idx="950">
                  <c:v>41</c:v>
                </c:pt>
                <c:pt idx="951">
                  <c:v>41</c:v>
                </c:pt>
                <c:pt idx="952">
                  <c:v>41</c:v>
                </c:pt>
                <c:pt idx="953">
                  <c:v>41</c:v>
                </c:pt>
                <c:pt idx="954">
                  <c:v>41</c:v>
                </c:pt>
                <c:pt idx="955">
                  <c:v>41</c:v>
                </c:pt>
                <c:pt idx="956">
                  <c:v>41</c:v>
                </c:pt>
                <c:pt idx="957">
                  <c:v>40.6</c:v>
                </c:pt>
                <c:pt idx="958">
                  <c:v>40.6</c:v>
                </c:pt>
                <c:pt idx="959">
                  <c:v>40.6</c:v>
                </c:pt>
                <c:pt idx="960">
                  <c:v>40.6</c:v>
                </c:pt>
                <c:pt idx="961">
                  <c:v>40.6</c:v>
                </c:pt>
                <c:pt idx="962">
                  <c:v>40.6</c:v>
                </c:pt>
                <c:pt idx="963">
                  <c:v>40.6</c:v>
                </c:pt>
                <c:pt idx="964">
                  <c:v>40.6</c:v>
                </c:pt>
                <c:pt idx="965">
                  <c:v>40.6</c:v>
                </c:pt>
                <c:pt idx="966">
                  <c:v>40.6</c:v>
                </c:pt>
                <c:pt idx="967">
                  <c:v>40.5</c:v>
                </c:pt>
                <c:pt idx="968">
                  <c:v>40.300000000000004</c:v>
                </c:pt>
                <c:pt idx="969">
                  <c:v>40.300000000000004</c:v>
                </c:pt>
                <c:pt idx="970">
                  <c:v>40.300000000000004</c:v>
                </c:pt>
                <c:pt idx="971">
                  <c:v>40.300000000000004</c:v>
                </c:pt>
                <c:pt idx="972">
                  <c:v>40.300000000000004</c:v>
                </c:pt>
                <c:pt idx="973">
                  <c:v>40.1</c:v>
                </c:pt>
                <c:pt idx="974">
                  <c:v>39.9</c:v>
                </c:pt>
                <c:pt idx="975">
                  <c:v>39.9</c:v>
                </c:pt>
                <c:pt idx="976">
                  <c:v>39.9</c:v>
                </c:pt>
                <c:pt idx="977">
                  <c:v>39.9</c:v>
                </c:pt>
                <c:pt idx="978">
                  <c:v>39.9</c:v>
                </c:pt>
                <c:pt idx="979">
                  <c:v>39.9</c:v>
                </c:pt>
                <c:pt idx="980">
                  <c:v>39.9</c:v>
                </c:pt>
                <c:pt idx="981">
                  <c:v>39.9</c:v>
                </c:pt>
                <c:pt idx="982">
                  <c:v>39.9</c:v>
                </c:pt>
                <c:pt idx="983">
                  <c:v>39.9</c:v>
                </c:pt>
                <c:pt idx="984">
                  <c:v>39.9</c:v>
                </c:pt>
                <c:pt idx="985">
                  <c:v>39.9</c:v>
                </c:pt>
                <c:pt idx="986">
                  <c:v>39.9</c:v>
                </c:pt>
                <c:pt idx="987">
                  <c:v>39.9</c:v>
                </c:pt>
                <c:pt idx="988">
                  <c:v>39.9</c:v>
                </c:pt>
                <c:pt idx="989">
                  <c:v>39.9</c:v>
                </c:pt>
                <c:pt idx="990">
                  <c:v>39.9</c:v>
                </c:pt>
                <c:pt idx="991">
                  <c:v>39.9</c:v>
                </c:pt>
                <c:pt idx="992">
                  <c:v>39.9</c:v>
                </c:pt>
                <c:pt idx="993">
                  <c:v>39.9</c:v>
                </c:pt>
                <c:pt idx="994">
                  <c:v>39.9</c:v>
                </c:pt>
                <c:pt idx="995">
                  <c:v>39.9</c:v>
                </c:pt>
                <c:pt idx="996">
                  <c:v>39.9</c:v>
                </c:pt>
                <c:pt idx="997">
                  <c:v>39.9</c:v>
                </c:pt>
                <c:pt idx="998">
                  <c:v>39.9</c:v>
                </c:pt>
                <c:pt idx="999">
                  <c:v>39.9</c:v>
                </c:pt>
                <c:pt idx="1000">
                  <c:v>39.9</c:v>
                </c:pt>
                <c:pt idx="1001">
                  <c:v>39.9</c:v>
                </c:pt>
                <c:pt idx="1002">
                  <c:v>39.9</c:v>
                </c:pt>
                <c:pt idx="1003">
                  <c:v>39.9</c:v>
                </c:pt>
                <c:pt idx="1004">
                  <c:v>39.9</c:v>
                </c:pt>
                <c:pt idx="1005">
                  <c:v>39.9</c:v>
                </c:pt>
                <c:pt idx="1006">
                  <c:v>39.9</c:v>
                </c:pt>
                <c:pt idx="1007">
                  <c:v>39.9</c:v>
                </c:pt>
                <c:pt idx="1008">
                  <c:v>39.9</c:v>
                </c:pt>
                <c:pt idx="1009">
                  <c:v>39.9</c:v>
                </c:pt>
                <c:pt idx="1010">
                  <c:v>39.9</c:v>
                </c:pt>
                <c:pt idx="1011">
                  <c:v>39.9</c:v>
                </c:pt>
                <c:pt idx="1012">
                  <c:v>39.9</c:v>
                </c:pt>
                <c:pt idx="1013">
                  <c:v>39.9</c:v>
                </c:pt>
                <c:pt idx="1014">
                  <c:v>39.9</c:v>
                </c:pt>
                <c:pt idx="1015">
                  <c:v>39.9</c:v>
                </c:pt>
                <c:pt idx="1016">
                  <c:v>39.9</c:v>
                </c:pt>
                <c:pt idx="1017">
                  <c:v>39.9</c:v>
                </c:pt>
                <c:pt idx="1018">
                  <c:v>39.9</c:v>
                </c:pt>
                <c:pt idx="1019">
                  <c:v>39.9</c:v>
                </c:pt>
                <c:pt idx="1020">
                  <c:v>39.9</c:v>
                </c:pt>
                <c:pt idx="1021">
                  <c:v>39.9</c:v>
                </c:pt>
                <c:pt idx="1022">
                  <c:v>39.9</c:v>
                </c:pt>
                <c:pt idx="1023">
                  <c:v>39.9</c:v>
                </c:pt>
                <c:pt idx="1024">
                  <c:v>39.9</c:v>
                </c:pt>
                <c:pt idx="1025">
                  <c:v>39.9</c:v>
                </c:pt>
                <c:pt idx="1026">
                  <c:v>39.9</c:v>
                </c:pt>
                <c:pt idx="1027">
                  <c:v>39.9</c:v>
                </c:pt>
                <c:pt idx="1028">
                  <c:v>39.9</c:v>
                </c:pt>
                <c:pt idx="1029">
                  <c:v>39.9</c:v>
                </c:pt>
                <c:pt idx="1030">
                  <c:v>39.9</c:v>
                </c:pt>
                <c:pt idx="1031">
                  <c:v>39.9</c:v>
                </c:pt>
                <c:pt idx="1032">
                  <c:v>39.9</c:v>
                </c:pt>
                <c:pt idx="1033">
                  <c:v>39.9</c:v>
                </c:pt>
                <c:pt idx="1034">
                  <c:v>39.9</c:v>
                </c:pt>
                <c:pt idx="1035">
                  <c:v>39.9</c:v>
                </c:pt>
                <c:pt idx="1036">
                  <c:v>39.9</c:v>
                </c:pt>
                <c:pt idx="1037">
                  <c:v>39.9</c:v>
                </c:pt>
                <c:pt idx="1038">
                  <c:v>39.9</c:v>
                </c:pt>
                <c:pt idx="1039">
                  <c:v>39.9</c:v>
                </c:pt>
                <c:pt idx="1040">
                  <c:v>39.9</c:v>
                </c:pt>
                <c:pt idx="1041">
                  <c:v>39.9</c:v>
                </c:pt>
                <c:pt idx="1042">
                  <c:v>39.9</c:v>
                </c:pt>
                <c:pt idx="1043">
                  <c:v>39.9</c:v>
                </c:pt>
                <c:pt idx="1044">
                  <c:v>39.9</c:v>
                </c:pt>
                <c:pt idx="1045">
                  <c:v>39.9</c:v>
                </c:pt>
                <c:pt idx="1046">
                  <c:v>39.9</c:v>
                </c:pt>
                <c:pt idx="1047">
                  <c:v>39.9</c:v>
                </c:pt>
                <c:pt idx="1048">
                  <c:v>39.9</c:v>
                </c:pt>
                <c:pt idx="1049">
                  <c:v>39.9</c:v>
                </c:pt>
                <c:pt idx="1050">
                  <c:v>39.9</c:v>
                </c:pt>
                <c:pt idx="1051">
                  <c:v>39.9</c:v>
                </c:pt>
                <c:pt idx="1052">
                  <c:v>39.9</c:v>
                </c:pt>
                <c:pt idx="1053">
                  <c:v>39.9</c:v>
                </c:pt>
                <c:pt idx="1054">
                  <c:v>39.9</c:v>
                </c:pt>
                <c:pt idx="1055">
                  <c:v>39.9</c:v>
                </c:pt>
                <c:pt idx="1056">
                  <c:v>39.9</c:v>
                </c:pt>
                <c:pt idx="1057">
                  <c:v>39.9</c:v>
                </c:pt>
                <c:pt idx="1058">
                  <c:v>39.9</c:v>
                </c:pt>
                <c:pt idx="1059">
                  <c:v>39.9</c:v>
                </c:pt>
                <c:pt idx="1060">
                  <c:v>39.9</c:v>
                </c:pt>
                <c:pt idx="1061">
                  <c:v>39.9</c:v>
                </c:pt>
                <c:pt idx="1062">
                  <c:v>39.9</c:v>
                </c:pt>
                <c:pt idx="1063">
                  <c:v>39.9</c:v>
                </c:pt>
                <c:pt idx="1064">
                  <c:v>39.9</c:v>
                </c:pt>
                <c:pt idx="1065">
                  <c:v>39.9</c:v>
                </c:pt>
                <c:pt idx="1066">
                  <c:v>39.9</c:v>
                </c:pt>
                <c:pt idx="1067">
                  <c:v>39.9</c:v>
                </c:pt>
                <c:pt idx="1068">
                  <c:v>39.9</c:v>
                </c:pt>
                <c:pt idx="1069">
                  <c:v>39.9</c:v>
                </c:pt>
                <c:pt idx="1070">
                  <c:v>39.9</c:v>
                </c:pt>
                <c:pt idx="1071">
                  <c:v>39.9</c:v>
                </c:pt>
                <c:pt idx="1072">
                  <c:v>39.9</c:v>
                </c:pt>
                <c:pt idx="1073">
                  <c:v>39.9</c:v>
                </c:pt>
                <c:pt idx="1074">
                  <c:v>39.9</c:v>
                </c:pt>
                <c:pt idx="1075">
                  <c:v>39.9</c:v>
                </c:pt>
                <c:pt idx="1076">
                  <c:v>39.9</c:v>
                </c:pt>
                <c:pt idx="1077">
                  <c:v>39.9</c:v>
                </c:pt>
                <c:pt idx="1078">
                  <c:v>39.9</c:v>
                </c:pt>
                <c:pt idx="1079">
                  <c:v>39.9</c:v>
                </c:pt>
                <c:pt idx="1080">
                  <c:v>39.9</c:v>
                </c:pt>
                <c:pt idx="1081">
                  <c:v>39.9</c:v>
                </c:pt>
                <c:pt idx="1082">
                  <c:v>39.700000000000003</c:v>
                </c:pt>
                <c:pt idx="1083">
                  <c:v>39.6</c:v>
                </c:pt>
                <c:pt idx="1084">
                  <c:v>39.6</c:v>
                </c:pt>
                <c:pt idx="1085">
                  <c:v>39.6</c:v>
                </c:pt>
                <c:pt idx="1086">
                  <c:v>39.4</c:v>
                </c:pt>
                <c:pt idx="1087">
                  <c:v>39.4</c:v>
                </c:pt>
                <c:pt idx="1088">
                  <c:v>39.200000000000003</c:v>
                </c:pt>
                <c:pt idx="1089">
                  <c:v>39.200000000000003</c:v>
                </c:pt>
                <c:pt idx="1090">
                  <c:v>39.200000000000003</c:v>
                </c:pt>
                <c:pt idx="1091">
                  <c:v>39</c:v>
                </c:pt>
                <c:pt idx="1092">
                  <c:v>39</c:v>
                </c:pt>
                <c:pt idx="1093">
                  <c:v>39</c:v>
                </c:pt>
                <c:pt idx="1094">
                  <c:v>39</c:v>
                </c:pt>
                <c:pt idx="1095">
                  <c:v>39</c:v>
                </c:pt>
                <c:pt idx="1096">
                  <c:v>39</c:v>
                </c:pt>
                <c:pt idx="1097">
                  <c:v>39</c:v>
                </c:pt>
                <c:pt idx="1098">
                  <c:v>39</c:v>
                </c:pt>
                <c:pt idx="1099">
                  <c:v>39</c:v>
                </c:pt>
                <c:pt idx="1100">
                  <c:v>39</c:v>
                </c:pt>
                <c:pt idx="1101">
                  <c:v>39</c:v>
                </c:pt>
                <c:pt idx="1102">
                  <c:v>39</c:v>
                </c:pt>
                <c:pt idx="1103">
                  <c:v>39</c:v>
                </c:pt>
                <c:pt idx="1104">
                  <c:v>39</c:v>
                </c:pt>
                <c:pt idx="1105">
                  <c:v>39</c:v>
                </c:pt>
                <c:pt idx="1106">
                  <c:v>39</c:v>
                </c:pt>
                <c:pt idx="1107">
                  <c:v>39</c:v>
                </c:pt>
                <c:pt idx="1108">
                  <c:v>39</c:v>
                </c:pt>
                <c:pt idx="1109">
                  <c:v>39</c:v>
                </c:pt>
                <c:pt idx="1110">
                  <c:v>39</c:v>
                </c:pt>
                <c:pt idx="1111">
                  <c:v>39</c:v>
                </c:pt>
                <c:pt idx="1112">
                  <c:v>39</c:v>
                </c:pt>
                <c:pt idx="1113">
                  <c:v>39</c:v>
                </c:pt>
                <c:pt idx="1114">
                  <c:v>39</c:v>
                </c:pt>
                <c:pt idx="1115">
                  <c:v>39</c:v>
                </c:pt>
                <c:pt idx="1116">
                  <c:v>39</c:v>
                </c:pt>
                <c:pt idx="1117">
                  <c:v>39</c:v>
                </c:pt>
                <c:pt idx="1118">
                  <c:v>39</c:v>
                </c:pt>
                <c:pt idx="1119">
                  <c:v>39</c:v>
                </c:pt>
                <c:pt idx="1120">
                  <c:v>39</c:v>
                </c:pt>
                <c:pt idx="1121">
                  <c:v>39</c:v>
                </c:pt>
                <c:pt idx="1122">
                  <c:v>39</c:v>
                </c:pt>
                <c:pt idx="1123">
                  <c:v>39</c:v>
                </c:pt>
                <c:pt idx="1124">
                  <c:v>39</c:v>
                </c:pt>
                <c:pt idx="1125">
                  <c:v>39</c:v>
                </c:pt>
                <c:pt idx="1126">
                  <c:v>39</c:v>
                </c:pt>
                <c:pt idx="1127">
                  <c:v>39</c:v>
                </c:pt>
                <c:pt idx="1128">
                  <c:v>39</c:v>
                </c:pt>
                <c:pt idx="1129">
                  <c:v>39</c:v>
                </c:pt>
                <c:pt idx="1130">
                  <c:v>39</c:v>
                </c:pt>
                <c:pt idx="1131">
                  <c:v>39</c:v>
                </c:pt>
                <c:pt idx="1132">
                  <c:v>39</c:v>
                </c:pt>
                <c:pt idx="1133">
                  <c:v>39</c:v>
                </c:pt>
                <c:pt idx="1134">
                  <c:v>39</c:v>
                </c:pt>
                <c:pt idx="1135">
                  <c:v>39</c:v>
                </c:pt>
                <c:pt idx="1136">
                  <c:v>39</c:v>
                </c:pt>
                <c:pt idx="1137">
                  <c:v>39</c:v>
                </c:pt>
                <c:pt idx="1138">
                  <c:v>39</c:v>
                </c:pt>
                <c:pt idx="1139">
                  <c:v>39</c:v>
                </c:pt>
                <c:pt idx="1140">
                  <c:v>39</c:v>
                </c:pt>
                <c:pt idx="1141">
                  <c:v>39</c:v>
                </c:pt>
                <c:pt idx="1142">
                  <c:v>39</c:v>
                </c:pt>
                <c:pt idx="1143">
                  <c:v>39</c:v>
                </c:pt>
                <c:pt idx="1144">
                  <c:v>39</c:v>
                </c:pt>
                <c:pt idx="1145">
                  <c:v>39</c:v>
                </c:pt>
                <c:pt idx="1146">
                  <c:v>39</c:v>
                </c:pt>
                <c:pt idx="1147">
                  <c:v>39</c:v>
                </c:pt>
                <c:pt idx="1148">
                  <c:v>39</c:v>
                </c:pt>
                <c:pt idx="1149">
                  <c:v>39</c:v>
                </c:pt>
                <c:pt idx="1150">
                  <c:v>39</c:v>
                </c:pt>
                <c:pt idx="1151">
                  <c:v>39</c:v>
                </c:pt>
                <c:pt idx="1152">
                  <c:v>39</c:v>
                </c:pt>
                <c:pt idx="1153">
                  <c:v>39</c:v>
                </c:pt>
                <c:pt idx="1154">
                  <c:v>39</c:v>
                </c:pt>
                <c:pt idx="1155">
                  <c:v>39</c:v>
                </c:pt>
                <c:pt idx="1156">
                  <c:v>39</c:v>
                </c:pt>
                <c:pt idx="1157">
                  <c:v>39</c:v>
                </c:pt>
                <c:pt idx="1158">
                  <c:v>39</c:v>
                </c:pt>
                <c:pt idx="1159">
                  <c:v>39</c:v>
                </c:pt>
                <c:pt idx="1160">
                  <c:v>39</c:v>
                </c:pt>
                <c:pt idx="1161">
                  <c:v>39</c:v>
                </c:pt>
                <c:pt idx="1162">
                  <c:v>39</c:v>
                </c:pt>
                <c:pt idx="1163">
                  <c:v>39</c:v>
                </c:pt>
                <c:pt idx="1164">
                  <c:v>39</c:v>
                </c:pt>
                <c:pt idx="1165">
                  <c:v>39</c:v>
                </c:pt>
                <c:pt idx="1166">
                  <c:v>39</c:v>
                </c:pt>
                <c:pt idx="1167">
                  <c:v>39</c:v>
                </c:pt>
                <c:pt idx="1168">
                  <c:v>39</c:v>
                </c:pt>
                <c:pt idx="1169">
                  <c:v>39</c:v>
                </c:pt>
                <c:pt idx="1170">
                  <c:v>39</c:v>
                </c:pt>
                <c:pt idx="1171">
                  <c:v>39</c:v>
                </c:pt>
                <c:pt idx="1172">
                  <c:v>39</c:v>
                </c:pt>
                <c:pt idx="1173">
                  <c:v>39</c:v>
                </c:pt>
                <c:pt idx="1174">
                  <c:v>39</c:v>
                </c:pt>
                <c:pt idx="1175">
                  <c:v>39</c:v>
                </c:pt>
                <c:pt idx="1176">
                  <c:v>39</c:v>
                </c:pt>
                <c:pt idx="1177">
                  <c:v>39</c:v>
                </c:pt>
                <c:pt idx="1178">
                  <c:v>39</c:v>
                </c:pt>
                <c:pt idx="1179">
                  <c:v>39</c:v>
                </c:pt>
                <c:pt idx="1180">
                  <c:v>39</c:v>
                </c:pt>
                <c:pt idx="1181">
                  <c:v>39</c:v>
                </c:pt>
                <c:pt idx="1182">
                  <c:v>39</c:v>
                </c:pt>
                <c:pt idx="1183">
                  <c:v>39</c:v>
                </c:pt>
                <c:pt idx="1184">
                  <c:v>39</c:v>
                </c:pt>
                <c:pt idx="1185">
                  <c:v>39</c:v>
                </c:pt>
                <c:pt idx="1186">
                  <c:v>39</c:v>
                </c:pt>
                <c:pt idx="1187">
                  <c:v>39</c:v>
                </c:pt>
                <c:pt idx="1188">
                  <c:v>39</c:v>
                </c:pt>
                <c:pt idx="1189">
                  <c:v>39</c:v>
                </c:pt>
                <c:pt idx="1190">
                  <c:v>39</c:v>
                </c:pt>
                <c:pt idx="1191">
                  <c:v>39</c:v>
                </c:pt>
                <c:pt idx="1192">
                  <c:v>39</c:v>
                </c:pt>
                <c:pt idx="1193">
                  <c:v>39</c:v>
                </c:pt>
                <c:pt idx="1194">
                  <c:v>39</c:v>
                </c:pt>
                <c:pt idx="1195">
                  <c:v>39</c:v>
                </c:pt>
                <c:pt idx="1196">
                  <c:v>38.700000000000003</c:v>
                </c:pt>
                <c:pt idx="1197">
                  <c:v>38.700000000000003</c:v>
                </c:pt>
                <c:pt idx="1198">
                  <c:v>38.700000000000003</c:v>
                </c:pt>
                <c:pt idx="1199">
                  <c:v>38.700000000000003</c:v>
                </c:pt>
                <c:pt idx="1200">
                  <c:v>38.700000000000003</c:v>
                </c:pt>
                <c:pt idx="1201">
                  <c:v>38.700000000000003</c:v>
                </c:pt>
                <c:pt idx="1202">
                  <c:v>38.700000000000003</c:v>
                </c:pt>
                <c:pt idx="1203">
                  <c:v>38.700000000000003</c:v>
                </c:pt>
                <c:pt idx="1204">
                  <c:v>38.300000000000004</c:v>
                </c:pt>
                <c:pt idx="1205">
                  <c:v>38.300000000000004</c:v>
                </c:pt>
                <c:pt idx="1206">
                  <c:v>38.300000000000004</c:v>
                </c:pt>
                <c:pt idx="1207">
                  <c:v>38.300000000000004</c:v>
                </c:pt>
                <c:pt idx="1208">
                  <c:v>38.300000000000004</c:v>
                </c:pt>
                <c:pt idx="1209">
                  <c:v>38.300000000000004</c:v>
                </c:pt>
                <c:pt idx="1210">
                  <c:v>38.300000000000004</c:v>
                </c:pt>
                <c:pt idx="1211">
                  <c:v>37.9</c:v>
                </c:pt>
                <c:pt idx="1212">
                  <c:v>37.9</c:v>
                </c:pt>
                <c:pt idx="1213">
                  <c:v>37.9</c:v>
                </c:pt>
                <c:pt idx="1214">
                  <c:v>37.9</c:v>
                </c:pt>
                <c:pt idx="1215">
                  <c:v>37.9</c:v>
                </c:pt>
                <c:pt idx="1216">
                  <c:v>37.9</c:v>
                </c:pt>
                <c:pt idx="1217">
                  <c:v>37.9</c:v>
                </c:pt>
                <c:pt idx="1218">
                  <c:v>37.9</c:v>
                </c:pt>
                <c:pt idx="1219">
                  <c:v>37.9</c:v>
                </c:pt>
                <c:pt idx="1220">
                  <c:v>37.9</c:v>
                </c:pt>
                <c:pt idx="1221">
                  <c:v>37.9</c:v>
                </c:pt>
                <c:pt idx="1222">
                  <c:v>37.9</c:v>
                </c:pt>
                <c:pt idx="1223">
                  <c:v>37.9</c:v>
                </c:pt>
                <c:pt idx="1224">
                  <c:v>37.9</c:v>
                </c:pt>
                <c:pt idx="1225">
                  <c:v>37.9</c:v>
                </c:pt>
                <c:pt idx="1226">
                  <c:v>37.9</c:v>
                </c:pt>
                <c:pt idx="1227">
                  <c:v>37.9</c:v>
                </c:pt>
                <c:pt idx="1228">
                  <c:v>37.9</c:v>
                </c:pt>
                <c:pt idx="1229">
                  <c:v>37.9</c:v>
                </c:pt>
                <c:pt idx="1230">
                  <c:v>37.9</c:v>
                </c:pt>
                <c:pt idx="1231">
                  <c:v>37.9</c:v>
                </c:pt>
                <c:pt idx="1232">
                  <c:v>37.9</c:v>
                </c:pt>
                <c:pt idx="1233">
                  <c:v>37.9</c:v>
                </c:pt>
                <c:pt idx="1234">
                  <c:v>37.9</c:v>
                </c:pt>
                <c:pt idx="1235">
                  <c:v>37.9</c:v>
                </c:pt>
                <c:pt idx="1236">
                  <c:v>37.9</c:v>
                </c:pt>
                <c:pt idx="1237">
                  <c:v>37.9</c:v>
                </c:pt>
                <c:pt idx="1238">
                  <c:v>37.9</c:v>
                </c:pt>
                <c:pt idx="1239">
                  <c:v>37.9</c:v>
                </c:pt>
                <c:pt idx="1240">
                  <c:v>37.9</c:v>
                </c:pt>
                <c:pt idx="1241">
                  <c:v>37.9</c:v>
                </c:pt>
                <c:pt idx="1242">
                  <c:v>37.9</c:v>
                </c:pt>
                <c:pt idx="1243">
                  <c:v>37.9</c:v>
                </c:pt>
                <c:pt idx="1244">
                  <c:v>37.9</c:v>
                </c:pt>
                <c:pt idx="1245">
                  <c:v>37.9</c:v>
                </c:pt>
                <c:pt idx="1246">
                  <c:v>37.9</c:v>
                </c:pt>
                <c:pt idx="1247">
                  <c:v>37.9</c:v>
                </c:pt>
                <c:pt idx="1248">
                  <c:v>37.9</c:v>
                </c:pt>
                <c:pt idx="1249">
                  <c:v>37.9</c:v>
                </c:pt>
                <c:pt idx="1250">
                  <c:v>37.9</c:v>
                </c:pt>
                <c:pt idx="1251">
                  <c:v>37.9</c:v>
                </c:pt>
                <c:pt idx="1252">
                  <c:v>37.9</c:v>
                </c:pt>
                <c:pt idx="1253">
                  <c:v>37.9</c:v>
                </c:pt>
                <c:pt idx="1254">
                  <c:v>37.9</c:v>
                </c:pt>
                <c:pt idx="1255">
                  <c:v>37.9</c:v>
                </c:pt>
                <c:pt idx="1256">
                  <c:v>37.9</c:v>
                </c:pt>
                <c:pt idx="1257">
                  <c:v>37.9</c:v>
                </c:pt>
                <c:pt idx="1258">
                  <c:v>37.9</c:v>
                </c:pt>
                <c:pt idx="1259">
                  <c:v>37.9</c:v>
                </c:pt>
                <c:pt idx="1260">
                  <c:v>37.9</c:v>
                </c:pt>
                <c:pt idx="1261">
                  <c:v>37.9</c:v>
                </c:pt>
                <c:pt idx="1262">
                  <c:v>37.9</c:v>
                </c:pt>
                <c:pt idx="1263">
                  <c:v>37.9</c:v>
                </c:pt>
                <c:pt idx="1264">
                  <c:v>37.9</c:v>
                </c:pt>
                <c:pt idx="1265">
                  <c:v>37.9</c:v>
                </c:pt>
                <c:pt idx="1266">
                  <c:v>37.9</c:v>
                </c:pt>
                <c:pt idx="1267">
                  <c:v>37.9</c:v>
                </c:pt>
                <c:pt idx="1268">
                  <c:v>37.9</c:v>
                </c:pt>
                <c:pt idx="1269">
                  <c:v>37.9</c:v>
                </c:pt>
                <c:pt idx="1270">
                  <c:v>37.9</c:v>
                </c:pt>
                <c:pt idx="1271">
                  <c:v>37.9</c:v>
                </c:pt>
                <c:pt idx="1272">
                  <c:v>37.9</c:v>
                </c:pt>
                <c:pt idx="1273">
                  <c:v>37.9</c:v>
                </c:pt>
                <c:pt idx="1274">
                  <c:v>37.9</c:v>
                </c:pt>
                <c:pt idx="1275">
                  <c:v>37.9</c:v>
                </c:pt>
                <c:pt idx="1276">
                  <c:v>37.9</c:v>
                </c:pt>
                <c:pt idx="1277">
                  <c:v>37.9</c:v>
                </c:pt>
                <c:pt idx="1278">
                  <c:v>37.9</c:v>
                </c:pt>
                <c:pt idx="1279">
                  <c:v>37.9</c:v>
                </c:pt>
                <c:pt idx="1280">
                  <c:v>37.9</c:v>
                </c:pt>
                <c:pt idx="1281">
                  <c:v>37.9</c:v>
                </c:pt>
                <c:pt idx="1282">
                  <c:v>37.9</c:v>
                </c:pt>
                <c:pt idx="1283">
                  <c:v>37.9</c:v>
                </c:pt>
                <c:pt idx="1284">
                  <c:v>37.9</c:v>
                </c:pt>
                <c:pt idx="1285">
                  <c:v>37.9</c:v>
                </c:pt>
                <c:pt idx="1286">
                  <c:v>37.9</c:v>
                </c:pt>
                <c:pt idx="1287">
                  <c:v>37.9</c:v>
                </c:pt>
                <c:pt idx="1288">
                  <c:v>37.9</c:v>
                </c:pt>
                <c:pt idx="1289">
                  <c:v>37.9</c:v>
                </c:pt>
                <c:pt idx="1290">
                  <c:v>37.9</c:v>
                </c:pt>
                <c:pt idx="1291">
                  <c:v>37.9</c:v>
                </c:pt>
                <c:pt idx="1292">
                  <c:v>37.9</c:v>
                </c:pt>
                <c:pt idx="1293">
                  <c:v>37.9</c:v>
                </c:pt>
                <c:pt idx="1294">
                  <c:v>37.9</c:v>
                </c:pt>
                <c:pt idx="1295">
                  <c:v>37.9</c:v>
                </c:pt>
                <c:pt idx="1296">
                  <c:v>37.9</c:v>
                </c:pt>
                <c:pt idx="1297">
                  <c:v>37.9</c:v>
                </c:pt>
                <c:pt idx="1298">
                  <c:v>37.9</c:v>
                </c:pt>
                <c:pt idx="1299">
                  <c:v>37.9</c:v>
                </c:pt>
                <c:pt idx="1300">
                  <c:v>37.9</c:v>
                </c:pt>
                <c:pt idx="1301">
                  <c:v>37.9</c:v>
                </c:pt>
                <c:pt idx="1302">
                  <c:v>37.9</c:v>
                </c:pt>
                <c:pt idx="1303">
                  <c:v>37.9</c:v>
                </c:pt>
                <c:pt idx="1304">
                  <c:v>37.9</c:v>
                </c:pt>
                <c:pt idx="1305">
                  <c:v>37.9</c:v>
                </c:pt>
                <c:pt idx="1306">
                  <c:v>37.9</c:v>
                </c:pt>
                <c:pt idx="1307">
                  <c:v>37.9</c:v>
                </c:pt>
                <c:pt idx="1308">
                  <c:v>37.9</c:v>
                </c:pt>
                <c:pt idx="1309">
                  <c:v>37.9</c:v>
                </c:pt>
                <c:pt idx="1310">
                  <c:v>37.9</c:v>
                </c:pt>
                <c:pt idx="1311">
                  <c:v>37.9</c:v>
                </c:pt>
                <c:pt idx="1312">
                  <c:v>37.9</c:v>
                </c:pt>
                <c:pt idx="1313">
                  <c:v>37.9</c:v>
                </c:pt>
                <c:pt idx="1314">
                  <c:v>37.9</c:v>
                </c:pt>
                <c:pt idx="1315">
                  <c:v>37.9</c:v>
                </c:pt>
                <c:pt idx="1316">
                  <c:v>37.9</c:v>
                </c:pt>
                <c:pt idx="1317">
                  <c:v>37.9</c:v>
                </c:pt>
                <c:pt idx="1318">
                  <c:v>37.9</c:v>
                </c:pt>
                <c:pt idx="1319">
                  <c:v>37.9</c:v>
                </c:pt>
                <c:pt idx="1320">
                  <c:v>37.9</c:v>
                </c:pt>
                <c:pt idx="1321">
                  <c:v>37.9</c:v>
                </c:pt>
                <c:pt idx="1322">
                  <c:v>37.9</c:v>
                </c:pt>
                <c:pt idx="1323">
                  <c:v>37.9</c:v>
                </c:pt>
                <c:pt idx="1324">
                  <c:v>37.9</c:v>
                </c:pt>
                <c:pt idx="1325">
                  <c:v>37.800000000000004</c:v>
                </c:pt>
                <c:pt idx="1326">
                  <c:v>37.800000000000004</c:v>
                </c:pt>
                <c:pt idx="1327">
                  <c:v>37.6</c:v>
                </c:pt>
                <c:pt idx="1328">
                  <c:v>37.6</c:v>
                </c:pt>
                <c:pt idx="1329">
                  <c:v>37.6</c:v>
                </c:pt>
                <c:pt idx="1330">
                  <c:v>37.4</c:v>
                </c:pt>
                <c:pt idx="1331">
                  <c:v>37.4</c:v>
                </c:pt>
                <c:pt idx="1332">
                  <c:v>37.4</c:v>
                </c:pt>
                <c:pt idx="1333">
                  <c:v>37.200000000000003</c:v>
                </c:pt>
                <c:pt idx="1334">
                  <c:v>37.200000000000003</c:v>
                </c:pt>
                <c:pt idx="1335">
                  <c:v>37</c:v>
                </c:pt>
                <c:pt idx="1336">
                  <c:v>37</c:v>
                </c:pt>
                <c:pt idx="1337">
                  <c:v>37</c:v>
                </c:pt>
                <c:pt idx="1338">
                  <c:v>37</c:v>
                </c:pt>
                <c:pt idx="1339">
                  <c:v>37</c:v>
                </c:pt>
                <c:pt idx="1340">
                  <c:v>37</c:v>
                </c:pt>
                <c:pt idx="1341">
                  <c:v>37</c:v>
                </c:pt>
                <c:pt idx="1342">
                  <c:v>37</c:v>
                </c:pt>
                <c:pt idx="1343">
                  <c:v>37</c:v>
                </c:pt>
                <c:pt idx="1344">
                  <c:v>37</c:v>
                </c:pt>
                <c:pt idx="1345">
                  <c:v>37</c:v>
                </c:pt>
                <c:pt idx="1346">
                  <c:v>37</c:v>
                </c:pt>
                <c:pt idx="1347">
                  <c:v>37</c:v>
                </c:pt>
                <c:pt idx="1348">
                  <c:v>37</c:v>
                </c:pt>
                <c:pt idx="1349">
                  <c:v>37</c:v>
                </c:pt>
                <c:pt idx="1350">
                  <c:v>37</c:v>
                </c:pt>
                <c:pt idx="1351">
                  <c:v>37</c:v>
                </c:pt>
                <c:pt idx="1352">
                  <c:v>37</c:v>
                </c:pt>
                <c:pt idx="1353">
                  <c:v>37</c:v>
                </c:pt>
                <c:pt idx="1354">
                  <c:v>37</c:v>
                </c:pt>
                <c:pt idx="1355">
                  <c:v>37</c:v>
                </c:pt>
                <c:pt idx="1356">
                  <c:v>37</c:v>
                </c:pt>
                <c:pt idx="1357">
                  <c:v>37</c:v>
                </c:pt>
                <c:pt idx="1358">
                  <c:v>37</c:v>
                </c:pt>
                <c:pt idx="1359">
                  <c:v>37</c:v>
                </c:pt>
                <c:pt idx="1360">
                  <c:v>37</c:v>
                </c:pt>
                <c:pt idx="1361">
                  <c:v>37</c:v>
                </c:pt>
                <c:pt idx="1362">
                  <c:v>37</c:v>
                </c:pt>
                <c:pt idx="1363">
                  <c:v>37</c:v>
                </c:pt>
                <c:pt idx="1364">
                  <c:v>37</c:v>
                </c:pt>
                <c:pt idx="1365">
                  <c:v>37</c:v>
                </c:pt>
                <c:pt idx="1366">
                  <c:v>37</c:v>
                </c:pt>
                <c:pt idx="1367">
                  <c:v>37</c:v>
                </c:pt>
                <c:pt idx="1368">
                  <c:v>37</c:v>
                </c:pt>
                <c:pt idx="1369">
                  <c:v>37</c:v>
                </c:pt>
                <c:pt idx="1370">
                  <c:v>37</c:v>
                </c:pt>
                <c:pt idx="1371">
                  <c:v>37</c:v>
                </c:pt>
                <c:pt idx="1372">
                  <c:v>37</c:v>
                </c:pt>
                <c:pt idx="1373">
                  <c:v>37</c:v>
                </c:pt>
                <c:pt idx="1374">
                  <c:v>37</c:v>
                </c:pt>
                <c:pt idx="1375">
                  <c:v>37</c:v>
                </c:pt>
                <c:pt idx="1376">
                  <c:v>37</c:v>
                </c:pt>
                <c:pt idx="1377">
                  <c:v>37</c:v>
                </c:pt>
                <c:pt idx="1378">
                  <c:v>37</c:v>
                </c:pt>
                <c:pt idx="1379">
                  <c:v>37</c:v>
                </c:pt>
                <c:pt idx="1380">
                  <c:v>37</c:v>
                </c:pt>
                <c:pt idx="1381">
                  <c:v>37</c:v>
                </c:pt>
                <c:pt idx="1382">
                  <c:v>37</c:v>
                </c:pt>
                <c:pt idx="1383">
                  <c:v>37</c:v>
                </c:pt>
                <c:pt idx="1384">
                  <c:v>37</c:v>
                </c:pt>
                <c:pt idx="1385">
                  <c:v>37</c:v>
                </c:pt>
                <c:pt idx="1386">
                  <c:v>37</c:v>
                </c:pt>
                <c:pt idx="1387">
                  <c:v>37</c:v>
                </c:pt>
                <c:pt idx="1388">
                  <c:v>37</c:v>
                </c:pt>
                <c:pt idx="1389">
                  <c:v>37</c:v>
                </c:pt>
                <c:pt idx="1390">
                  <c:v>37</c:v>
                </c:pt>
                <c:pt idx="1391">
                  <c:v>37</c:v>
                </c:pt>
                <c:pt idx="1392">
                  <c:v>37</c:v>
                </c:pt>
                <c:pt idx="1393">
                  <c:v>37</c:v>
                </c:pt>
                <c:pt idx="1394">
                  <c:v>37</c:v>
                </c:pt>
                <c:pt idx="1395">
                  <c:v>37</c:v>
                </c:pt>
                <c:pt idx="1396">
                  <c:v>37</c:v>
                </c:pt>
                <c:pt idx="1397">
                  <c:v>37</c:v>
                </c:pt>
                <c:pt idx="1398">
                  <c:v>37</c:v>
                </c:pt>
                <c:pt idx="1399">
                  <c:v>37</c:v>
                </c:pt>
                <c:pt idx="1400">
                  <c:v>37</c:v>
                </c:pt>
                <c:pt idx="1401">
                  <c:v>37</c:v>
                </c:pt>
                <c:pt idx="1402">
                  <c:v>37</c:v>
                </c:pt>
                <c:pt idx="1403">
                  <c:v>37</c:v>
                </c:pt>
                <c:pt idx="1404">
                  <c:v>37</c:v>
                </c:pt>
                <c:pt idx="1405">
                  <c:v>37</c:v>
                </c:pt>
                <c:pt idx="1406">
                  <c:v>37</c:v>
                </c:pt>
                <c:pt idx="1407">
                  <c:v>37</c:v>
                </c:pt>
                <c:pt idx="1408">
                  <c:v>37</c:v>
                </c:pt>
                <c:pt idx="1409">
                  <c:v>37</c:v>
                </c:pt>
                <c:pt idx="1410">
                  <c:v>37</c:v>
                </c:pt>
                <c:pt idx="1411">
                  <c:v>37</c:v>
                </c:pt>
                <c:pt idx="1412">
                  <c:v>37</c:v>
                </c:pt>
                <c:pt idx="1413">
                  <c:v>37</c:v>
                </c:pt>
                <c:pt idx="1414">
                  <c:v>37</c:v>
                </c:pt>
                <c:pt idx="1415">
                  <c:v>37</c:v>
                </c:pt>
                <c:pt idx="1416">
                  <c:v>37</c:v>
                </c:pt>
                <c:pt idx="1417">
                  <c:v>37</c:v>
                </c:pt>
                <c:pt idx="1418">
                  <c:v>37</c:v>
                </c:pt>
                <c:pt idx="1419">
                  <c:v>37</c:v>
                </c:pt>
                <c:pt idx="1420">
                  <c:v>37</c:v>
                </c:pt>
                <c:pt idx="1421">
                  <c:v>37</c:v>
                </c:pt>
                <c:pt idx="1422">
                  <c:v>37</c:v>
                </c:pt>
                <c:pt idx="1423">
                  <c:v>37</c:v>
                </c:pt>
                <c:pt idx="1424">
                  <c:v>37</c:v>
                </c:pt>
                <c:pt idx="1425">
                  <c:v>37</c:v>
                </c:pt>
                <c:pt idx="1426">
                  <c:v>37</c:v>
                </c:pt>
                <c:pt idx="1427">
                  <c:v>37</c:v>
                </c:pt>
                <c:pt idx="1428">
                  <c:v>37</c:v>
                </c:pt>
                <c:pt idx="1429">
                  <c:v>37</c:v>
                </c:pt>
                <c:pt idx="1430">
                  <c:v>37</c:v>
                </c:pt>
                <c:pt idx="1431">
                  <c:v>37</c:v>
                </c:pt>
                <c:pt idx="1432">
                  <c:v>37</c:v>
                </c:pt>
                <c:pt idx="1433">
                  <c:v>37</c:v>
                </c:pt>
                <c:pt idx="1434">
                  <c:v>37</c:v>
                </c:pt>
                <c:pt idx="1435">
                  <c:v>37</c:v>
                </c:pt>
                <c:pt idx="1436">
                  <c:v>37</c:v>
                </c:pt>
                <c:pt idx="1437">
                  <c:v>37</c:v>
                </c:pt>
                <c:pt idx="1438">
                  <c:v>37</c:v>
                </c:pt>
                <c:pt idx="1439">
                  <c:v>37</c:v>
                </c:pt>
                <c:pt idx="1440">
                  <c:v>37</c:v>
                </c:pt>
                <c:pt idx="1441">
                  <c:v>37</c:v>
                </c:pt>
                <c:pt idx="1442">
                  <c:v>37</c:v>
                </c:pt>
                <c:pt idx="1443">
                  <c:v>37</c:v>
                </c:pt>
                <c:pt idx="1444">
                  <c:v>37</c:v>
                </c:pt>
                <c:pt idx="1445">
                  <c:v>37</c:v>
                </c:pt>
                <c:pt idx="1446">
                  <c:v>37</c:v>
                </c:pt>
                <c:pt idx="1447">
                  <c:v>37</c:v>
                </c:pt>
                <c:pt idx="1448">
                  <c:v>37</c:v>
                </c:pt>
                <c:pt idx="1449">
                  <c:v>37</c:v>
                </c:pt>
                <c:pt idx="1450">
                  <c:v>37</c:v>
                </c:pt>
                <c:pt idx="1451">
                  <c:v>36.9</c:v>
                </c:pt>
                <c:pt idx="1452">
                  <c:v>36.9</c:v>
                </c:pt>
                <c:pt idx="1453">
                  <c:v>36.700000000000003</c:v>
                </c:pt>
                <c:pt idx="1454">
                  <c:v>36.700000000000003</c:v>
                </c:pt>
                <c:pt idx="1455">
                  <c:v>36.700000000000003</c:v>
                </c:pt>
                <c:pt idx="1456">
                  <c:v>36.700000000000003</c:v>
                </c:pt>
                <c:pt idx="1457">
                  <c:v>36.300000000000004</c:v>
                </c:pt>
                <c:pt idx="1458">
                  <c:v>36.300000000000004</c:v>
                </c:pt>
                <c:pt idx="1459">
                  <c:v>36.300000000000004</c:v>
                </c:pt>
                <c:pt idx="1460">
                  <c:v>36.300000000000004</c:v>
                </c:pt>
                <c:pt idx="1461">
                  <c:v>36.300000000000004</c:v>
                </c:pt>
                <c:pt idx="1462">
                  <c:v>36.300000000000004</c:v>
                </c:pt>
                <c:pt idx="1463">
                  <c:v>36.300000000000004</c:v>
                </c:pt>
                <c:pt idx="1464">
                  <c:v>36.300000000000004</c:v>
                </c:pt>
                <c:pt idx="1465">
                  <c:v>36</c:v>
                </c:pt>
                <c:pt idx="1466">
                  <c:v>36</c:v>
                </c:pt>
                <c:pt idx="1467">
                  <c:v>36</c:v>
                </c:pt>
                <c:pt idx="1468">
                  <c:v>36</c:v>
                </c:pt>
                <c:pt idx="1469">
                  <c:v>36</c:v>
                </c:pt>
                <c:pt idx="1470">
                  <c:v>36</c:v>
                </c:pt>
                <c:pt idx="1471">
                  <c:v>36</c:v>
                </c:pt>
                <c:pt idx="1472">
                  <c:v>36</c:v>
                </c:pt>
                <c:pt idx="1473">
                  <c:v>36</c:v>
                </c:pt>
                <c:pt idx="1474">
                  <c:v>36</c:v>
                </c:pt>
                <c:pt idx="1475">
                  <c:v>36</c:v>
                </c:pt>
                <c:pt idx="1476">
                  <c:v>36</c:v>
                </c:pt>
                <c:pt idx="1477">
                  <c:v>36</c:v>
                </c:pt>
                <c:pt idx="1478">
                  <c:v>36</c:v>
                </c:pt>
                <c:pt idx="1479">
                  <c:v>36</c:v>
                </c:pt>
                <c:pt idx="1480">
                  <c:v>36</c:v>
                </c:pt>
                <c:pt idx="1481">
                  <c:v>36</c:v>
                </c:pt>
                <c:pt idx="1482">
                  <c:v>36</c:v>
                </c:pt>
                <c:pt idx="1483">
                  <c:v>36</c:v>
                </c:pt>
                <c:pt idx="1484">
                  <c:v>36</c:v>
                </c:pt>
                <c:pt idx="1485">
                  <c:v>36</c:v>
                </c:pt>
                <c:pt idx="1486">
                  <c:v>36</c:v>
                </c:pt>
                <c:pt idx="1487">
                  <c:v>36</c:v>
                </c:pt>
                <c:pt idx="1488">
                  <c:v>36</c:v>
                </c:pt>
                <c:pt idx="1489">
                  <c:v>36</c:v>
                </c:pt>
                <c:pt idx="1490">
                  <c:v>36</c:v>
                </c:pt>
                <c:pt idx="1491">
                  <c:v>36</c:v>
                </c:pt>
                <c:pt idx="1492">
                  <c:v>36</c:v>
                </c:pt>
                <c:pt idx="1493">
                  <c:v>36</c:v>
                </c:pt>
                <c:pt idx="1494">
                  <c:v>36</c:v>
                </c:pt>
                <c:pt idx="1495">
                  <c:v>36</c:v>
                </c:pt>
                <c:pt idx="1496">
                  <c:v>36</c:v>
                </c:pt>
                <c:pt idx="1497">
                  <c:v>36</c:v>
                </c:pt>
                <c:pt idx="1498">
                  <c:v>36</c:v>
                </c:pt>
                <c:pt idx="1499">
                  <c:v>36</c:v>
                </c:pt>
                <c:pt idx="1500">
                  <c:v>36</c:v>
                </c:pt>
                <c:pt idx="1501">
                  <c:v>36</c:v>
                </c:pt>
                <c:pt idx="1502">
                  <c:v>36</c:v>
                </c:pt>
                <c:pt idx="1503">
                  <c:v>36</c:v>
                </c:pt>
                <c:pt idx="1504">
                  <c:v>36</c:v>
                </c:pt>
                <c:pt idx="1505">
                  <c:v>36</c:v>
                </c:pt>
                <c:pt idx="1506">
                  <c:v>36</c:v>
                </c:pt>
                <c:pt idx="1507">
                  <c:v>36</c:v>
                </c:pt>
                <c:pt idx="1508">
                  <c:v>36</c:v>
                </c:pt>
                <c:pt idx="1509">
                  <c:v>36</c:v>
                </c:pt>
                <c:pt idx="1510">
                  <c:v>36</c:v>
                </c:pt>
                <c:pt idx="1511">
                  <c:v>36</c:v>
                </c:pt>
                <c:pt idx="1512">
                  <c:v>36</c:v>
                </c:pt>
                <c:pt idx="1513">
                  <c:v>36</c:v>
                </c:pt>
                <c:pt idx="1514">
                  <c:v>36</c:v>
                </c:pt>
                <c:pt idx="1515">
                  <c:v>36</c:v>
                </c:pt>
                <c:pt idx="1516">
                  <c:v>36</c:v>
                </c:pt>
                <c:pt idx="1517">
                  <c:v>36</c:v>
                </c:pt>
                <c:pt idx="1518">
                  <c:v>36</c:v>
                </c:pt>
                <c:pt idx="1519">
                  <c:v>36</c:v>
                </c:pt>
                <c:pt idx="1520">
                  <c:v>36</c:v>
                </c:pt>
                <c:pt idx="1521">
                  <c:v>36</c:v>
                </c:pt>
                <c:pt idx="1522">
                  <c:v>36</c:v>
                </c:pt>
                <c:pt idx="1523">
                  <c:v>36</c:v>
                </c:pt>
                <c:pt idx="1524">
                  <c:v>36</c:v>
                </c:pt>
                <c:pt idx="1525">
                  <c:v>36</c:v>
                </c:pt>
                <c:pt idx="1526">
                  <c:v>36</c:v>
                </c:pt>
                <c:pt idx="1527">
                  <c:v>36</c:v>
                </c:pt>
                <c:pt idx="1528">
                  <c:v>36</c:v>
                </c:pt>
                <c:pt idx="1529">
                  <c:v>36</c:v>
                </c:pt>
                <c:pt idx="1530">
                  <c:v>36</c:v>
                </c:pt>
                <c:pt idx="1531">
                  <c:v>36</c:v>
                </c:pt>
                <c:pt idx="1532">
                  <c:v>36</c:v>
                </c:pt>
                <c:pt idx="1533">
                  <c:v>36</c:v>
                </c:pt>
                <c:pt idx="1534">
                  <c:v>36</c:v>
                </c:pt>
                <c:pt idx="1535">
                  <c:v>36</c:v>
                </c:pt>
                <c:pt idx="1536">
                  <c:v>36</c:v>
                </c:pt>
                <c:pt idx="1537">
                  <c:v>36</c:v>
                </c:pt>
                <c:pt idx="1538">
                  <c:v>36</c:v>
                </c:pt>
                <c:pt idx="1539">
                  <c:v>36</c:v>
                </c:pt>
                <c:pt idx="1540">
                  <c:v>36</c:v>
                </c:pt>
                <c:pt idx="1541">
                  <c:v>36</c:v>
                </c:pt>
                <c:pt idx="1542">
                  <c:v>36</c:v>
                </c:pt>
                <c:pt idx="1543">
                  <c:v>36</c:v>
                </c:pt>
                <c:pt idx="1544">
                  <c:v>36</c:v>
                </c:pt>
                <c:pt idx="1545">
                  <c:v>36</c:v>
                </c:pt>
                <c:pt idx="1546">
                  <c:v>36</c:v>
                </c:pt>
                <c:pt idx="1547">
                  <c:v>36</c:v>
                </c:pt>
                <c:pt idx="1548">
                  <c:v>36</c:v>
                </c:pt>
                <c:pt idx="1549">
                  <c:v>36</c:v>
                </c:pt>
                <c:pt idx="1550">
                  <c:v>36</c:v>
                </c:pt>
                <c:pt idx="1551">
                  <c:v>36</c:v>
                </c:pt>
                <c:pt idx="1552">
                  <c:v>36</c:v>
                </c:pt>
                <c:pt idx="1553">
                  <c:v>36</c:v>
                </c:pt>
                <c:pt idx="1554">
                  <c:v>36</c:v>
                </c:pt>
                <c:pt idx="1555">
                  <c:v>36</c:v>
                </c:pt>
                <c:pt idx="1556">
                  <c:v>36</c:v>
                </c:pt>
                <c:pt idx="1557">
                  <c:v>36</c:v>
                </c:pt>
                <c:pt idx="1558">
                  <c:v>36</c:v>
                </c:pt>
                <c:pt idx="1559">
                  <c:v>36</c:v>
                </c:pt>
                <c:pt idx="1560">
                  <c:v>36</c:v>
                </c:pt>
                <c:pt idx="1561">
                  <c:v>36</c:v>
                </c:pt>
                <c:pt idx="1562">
                  <c:v>36</c:v>
                </c:pt>
                <c:pt idx="1563">
                  <c:v>36</c:v>
                </c:pt>
                <c:pt idx="1564">
                  <c:v>36</c:v>
                </c:pt>
                <c:pt idx="1565">
                  <c:v>36</c:v>
                </c:pt>
                <c:pt idx="1566">
                  <c:v>36</c:v>
                </c:pt>
                <c:pt idx="1567">
                  <c:v>36</c:v>
                </c:pt>
                <c:pt idx="1568">
                  <c:v>36</c:v>
                </c:pt>
                <c:pt idx="1569">
                  <c:v>36</c:v>
                </c:pt>
                <c:pt idx="1570">
                  <c:v>36</c:v>
                </c:pt>
                <c:pt idx="1571">
                  <c:v>36</c:v>
                </c:pt>
                <c:pt idx="1572">
                  <c:v>36</c:v>
                </c:pt>
                <c:pt idx="1573">
                  <c:v>36</c:v>
                </c:pt>
                <c:pt idx="1574">
                  <c:v>36</c:v>
                </c:pt>
                <c:pt idx="1575">
                  <c:v>36</c:v>
                </c:pt>
                <c:pt idx="1576">
                  <c:v>36</c:v>
                </c:pt>
                <c:pt idx="1577">
                  <c:v>36</c:v>
                </c:pt>
                <c:pt idx="1578">
                  <c:v>36</c:v>
                </c:pt>
                <c:pt idx="1579">
                  <c:v>36</c:v>
                </c:pt>
                <c:pt idx="1580">
                  <c:v>36</c:v>
                </c:pt>
                <c:pt idx="1581">
                  <c:v>36</c:v>
                </c:pt>
                <c:pt idx="1582">
                  <c:v>36</c:v>
                </c:pt>
                <c:pt idx="1583">
                  <c:v>36</c:v>
                </c:pt>
                <c:pt idx="1584">
                  <c:v>36</c:v>
                </c:pt>
                <c:pt idx="1585">
                  <c:v>36</c:v>
                </c:pt>
                <c:pt idx="1586">
                  <c:v>36</c:v>
                </c:pt>
                <c:pt idx="1587">
                  <c:v>36</c:v>
                </c:pt>
                <c:pt idx="1588">
                  <c:v>36</c:v>
                </c:pt>
                <c:pt idx="1589">
                  <c:v>36</c:v>
                </c:pt>
                <c:pt idx="1590">
                  <c:v>36</c:v>
                </c:pt>
                <c:pt idx="1591">
                  <c:v>36</c:v>
                </c:pt>
                <c:pt idx="1592">
                  <c:v>36</c:v>
                </c:pt>
                <c:pt idx="1593">
                  <c:v>36</c:v>
                </c:pt>
                <c:pt idx="1594">
                  <c:v>36</c:v>
                </c:pt>
                <c:pt idx="1595">
                  <c:v>36</c:v>
                </c:pt>
                <c:pt idx="1596">
                  <c:v>36</c:v>
                </c:pt>
                <c:pt idx="1597">
                  <c:v>36</c:v>
                </c:pt>
                <c:pt idx="1598">
                  <c:v>35.6</c:v>
                </c:pt>
                <c:pt idx="1599">
                  <c:v>35.6</c:v>
                </c:pt>
                <c:pt idx="1600">
                  <c:v>35.6</c:v>
                </c:pt>
                <c:pt idx="1601">
                  <c:v>35.6</c:v>
                </c:pt>
                <c:pt idx="1602">
                  <c:v>35.6</c:v>
                </c:pt>
                <c:pt idx="1603">
                  <c:v>35.6</c:v>
                </c:pt>
                <c:pt idx="1604">
                  <c:v>35.6</c:v>
                </c:pt>
                <c:pt idx="1605">
                  <c:v>35.6</c:v>
                </c:pt>
                <c:pt idx="1606">
                  <c:v>35.4</c:v>
                </c:pt>
                <c:pt idx="1607">
                  <c:v>35.4</c:v>
                </c:pt>
                <c:pt idx="1608">
                  <c:v>35.4</c:v>
                </c:pt>
                <c:pt idx="1609">
                  <c:v>35.4</c:v>
                </c:pt>
                <c:pt idx="1610">
                  <c:v>35.4</c:v>
                </c:pt>
                <c:pt idx="1611">
                  <c:v>35.200000000000003</c:v>
                </c:pt>
                <c:pt idx="1612">
                  <c:v>35.200000000000003</c:v>
                </c:pt>
                <c:pt idx="1613">
                  <c:v>35.1</c:v>
                </c:pt>
                <c:pt idx="1614">
                  <c:v>35.1</c:v>
                </c:pt>
                <c:pt idx="1615">
                  <c:v>35.1</c:v>
                </c:pt>
                <c:pt idx="1616">
                  <c:v>35.1</c:v>
                </c:pt>
                <c:pt idx="1617">
                  <c:v>35.1</c:v>
                </c:pt>
                <c:pt idx="1618">
                  <c:v>35.1</c:v>
                </c:pt>
                <c:pt idx="1619">
                  <c:v>35.1</c:v>
                </c:pt>
                <c:pt idx="1620">
                  <c:v>35.1</c:v>
                </c:pt>
                <c:pt idx="1621">
                  <c:v>35.1</c:v>
                </c:pt>
                <c:pt idx="1622">
                  <c:v>35.1</c:v>
                </c:pt>
                <c:pt idx="1623">
                  <c:v>35.1</c:v>
                </c:pt>
                <c:pt idx="1624">
                  <c:v>35.1</c:v>
                </c:pt>
                <c:pt idx="1625">
                  <c:v>35.1</c:v>
                </c:pt>
                <c:pt idx="1626">
                  <c:v>35.1</c:v>
                </c:pt>
                <c:pt idx="1627">
                  <c:v>35.1</c:v>
                </c:pt>
                <c:pt idx="1628">
                  <c:v>35.1</c:v>
                </c:pt>
                <c:pt idx="1629">
                  <c:v>35.1</c:v>
                </c:pt>
                <c:pt idx="1630">
                  <c:v>35.1</c:v>
                </c:pt>
                <c:pt idx="1631">
                  <c:v>35.1</c:v>
                </c:pt>
                <c:pt idx="1632">
                  <c:v>35.1</c:v>
                </c:pt>
                <c:pt idx="1633">
                  <c:v>35.1</c:v>
                </c:pt>
                <c:pt idx="1634">
                  <c:v>35.1</c:v>
                </c:pt>
                <c:pt idx="1635">
                  <c:v>35.1</c:v>
                </c:pt>
                <c:pt idx="1636">
                  <c:v>35.1</c:v>
                </c:pt>
                <c:pt idx="1637">
                  <c:v>35.1</c:v>
                </c:pt>
                <c:pt idx="1638">
                  <c:v>35.1</c:v>
                </c:pt>
                <c:pt idx="1639">
                  <c:v>35.1</c:v>
                </c:pt>
                <c:pt idx="1640">
                  <c:v>35.1</c:v>
                </c:pt>
                <c:pt idx="1641">
                  <c:v>35.1</c:v>
                </c:pt>
                <c:pt idx="1642">
                  <c:v>35.1</c:v>
                </c:pt>
                <c:pt idx="1643">
                  <c:v>35.1</c:v>
                </c:pt>
                <c:pt idx="1644">
                  <c:v>35.1</c:v>
                </c:pt>
                <c:pt idx="1645">
                  <c:v>35.1</c:v>
                </c:pt>
                <c:pt idx="1646">
                  <c:v>35.1</c:v>
                </c:pt>
                <c:pt idx="1647">
                  <c:v>35.1</c:v>
                </c:pt>
                <c:pt idx="1648">
                  <c:v>35.1</c:v>
                </c:pt>
                <c:pt idx="1649">
                  <c:v>35.1</c:v>
                </c:pt>
                <c:pt idx="1650">
                  <c:v>35.1</c:v>
                </c:pt>
                <c:pt idx="1651">
                  <c:v>35.1</c:v>
                </c:pt>
                <c:pt idx="1652">
                  <c:v>35.1</c:v>
                </c:pt>
                <c:pt idx="1653">
                  <c:v>35.1</c:v>
                </c:pt>
                <c:pt idx="1654">
                  <c:v>35.1</c:v>
                </c:pt>
                <c:pt idx="1655">
                  <c:v>35.1</c:v>
                </c:pt>
                <c:pt idx="1656">
                  <c:v>35.1</c:v>
                </c:pt>
                <c:pt idx="1657">
                  <c:v>35.1</c:v>
                </c:pt>
                <c:pt idx="1658">
                  <c:v>35.1</c:v>
                </c:pt>
                <c:pt idx="1659">
                  <c:v>35.1</c:v>
                </c:pt>
                <c:pt idx="1660">
                  <c:v>35.1</c:v>
                </c:pt>
                <c:pt idx="1661">
                  <c:v>35.1</c:v>
                </c:pt>
                <c:pt idx="1662">
                  <c:v>35.1</c:v>
                </c:pt>
                <c:pt idx="1663">
                  <c:v>35.1</c:v>
                </c:pt>
                <c:pt idx="1664">
                  <c:v>35.1</c:v>
                </c:pt>
                <c:pt idx="1665">
                  <c:v>35.1</c:v>
                </c:pt>
                <c:pt idx="1666">
                  <c:v>35.1</c:v>
                </c:pt>
                <c:pt idx="1667">
                  <c:v>35.1</c:v>
                </c:pt>
                <c:pt idx="1668">
                  <c:v>35.1</c:v>
                </c:pt>
                <c:pt idx="1669">
                  <c:v>35.1</c:v>
                </c:pt>
                <c:pt idx="1670">
                  <c:v>35.1</c:v>
                </c:pt>
                <c:pt idx="1671">
                  <c:v>35.1</c:v>
                </c:pt>
                <c:pt idx="1672">
                  <c:v>35.1</c:v>
                </c:pt>
                <c:pt idx="1673">
                  <c:v>35.1</c:v>
                </c:pt>
                <c:pt idx="1674">
                  <c:v>35.1</c:v>
                </c:pt>
                <c:pt idx="1675">
                  <c:v>35.1</c:v>
                </c:pt>
                <c:pt idx="1676">
                  <c:v>35.1</c:v>
                </c:pt>
                <c:pt idx="1677">
                  <c:v>35.1</c:v>
                </c:pt>
                <c:pt idx="1678">
                  <c:v>35.1</c:v>
                </c:pt>
                <c:pt idx="1679">
                  <c:v>35.1</c:v>
                </c:pt>
                <c:pt idx="1680">
                  <c:v>35.1</c:v>
                </c:pt>
                <c:pt idx="1681">
                  <c:v>35.1</c:v>
                </c:pt>
                <c:pt idx="1682">
                  <c:v>35.1</c:v>
                </c:pt>
                <c:pt idx="1683">
                  <c:v>35.1</c:v>
                </c:pt>
                <c:pt idx="1684">
                  <c:v>35.1</c:v>
                </c:pt>
                <c:pt idx="1685">
                  <c:v>35.1</c:v>
                </c:pt>
                <c:pt idx="1686">
                  <c:v>35.1</c:v>
                </c:pt>
                <c:pt idx="1687">
                  <c:v>35.1</c:v>
                </c:pt>
                <c:pt idx="1688">
                  <c:v>35.1</c:v>
                </c:pt>
                <c:pt idx="1689">
                  <c:v>35.1</c:v>
                </c:pt>
                <c:pt idx="1690">
                  <c:v>35.1</c:v>
                </c:pt>
                <c:pt idx="1691">
                  <c:v>35.1</c:v>
                </c:pt>
                <c:pt idx="1692">
                  <c:v>35.1</c:v>
                </c:pt>
                <c:pt idx="1693">
                  <c:v>35.1</c:v>
                </c:pt>
                <c:pt idx="1694">
                  <c:v>35.1</c:v>
                </c:pt>
                <c:pt idx="1695">
                  <c:v>35.1</c:v>
                </c:pt>
                <c:pt idx="1696">
                  <c:v>35.1</c:v>
                </c:pt>
                <c:pt idx="1697">
                  <c:v>35.1</c:v>
                </c:pt>
                <c:pt idx="1698">
                  <c:v>35.1</c:v>
                </c:pt>
                <c:pt idx="1699">
                  <c:v>35.1</c:v>
                </c:pt>
                <c:pt idx="1700">
                  <c:v>35.1</c:v>
                </c:pt>
                <c:pt idx="1701">
                  <c:v>35.1</c:v>
                </c:pt>
                <c:pt idx="1702">
                  <c:v>35.1</c:v>
                </c:pt>
                <c:pt idx="1703">
                  <c:v>35.1</c:v>
                </c:pt>
                <c:pt idx="1704">
                  <c:v>35.1</c:v>
                </c:pt>
                <c:pt idx="1705">
                  <c:v>35.1</c:v>
                </c:pt>
                <c:pt idx="1706">
                  <c:v>35.1</c:v>
                </c:pt>
                <c:pt idx="1707">
                  <c:v>35.1</c:v>
                </c:pt>
                <c:pt idx="1708">
                  <c:v>35.1</c:v>
                </c:pt>
                <c:pt idx="1709">
                  <c:v>35.1</c:v>
                </c:pt>
                <c:pt idx="1710">
                  <c:v>35.1</c:v>
                </c:pt>
                <c:pt idx="1711">
                  <c:v>35.1</c:v>
                </c:pt>
                <c:pt idx="1712">
                  <c:v>35.1</c:v>
                </c:pt>
                <c:pt idx="1713">
                  <c:v>35.1</c:v>
                </c:pt>
                <c:pt idx="1714">
                  <c:v>35.1</c:v>
                </c:pt>
                <c:pt idx="1715">
                  <c:v>35.1</c:v>
                </c:pt>
                <c:pt idx="1716">
                  <c:v>35.1</c:v>
                </c:pt>
                <c:pt idx="1717">
                  <c:v>35.1</c:v>
                </c:pt>
                <c:pt idx="1718">
                  <c:v>35.1</c:v>
                </c:pt>
                <c:pt idx="1719">
                  <c:v>35.1</c:v>
                </c:pt>
                <c:pt idx="1720">
                  <c:v>35.1</c:v>
                </c:pt>
                <c:pt idx="1721">
                  <c:v>35.1</c:v>
                </c:pt>
                <c:pt idx="1722">
                  <c:v>35.1</c:v>
                </c:pt>
                <c:pt idx="1723">
                  <c:v>35.1</c:v>
                </c:pt>
                <c:pt idx="1724">
                  <c:v>35.1</c:v>
                </c:pt>
                <c:pt idx="1725">
                  <c:v>35.1</c:v>
                </c:pt>
                <c:pt idx="1726">
                  <c:v>35.1</c:v>
                </c:pt>
                <c:pt idx="1727">
                  <c:v>35.1</c:v>
                </c:pt>
                <c:pt idx="1728">
                  <c:v>35.1</c:v>
                </c:pt>
                <c:pt idx="1729">
                  <c:v>35.1</c:v>
                </c:pt>
                <c:pt idx="1730">
                  <c:v>35.1</c:v>
                </c:pt>
                <c:pt idx="1731">
                  <c:v>35.1</c:v>
                </c:pt>
                <c:pt idx="1732">
                  <c:v>35.1</c:v>
                </c:pt>
                <c:pt idx="1733">
                  <c:v>35.1</c:v>
                </c:pt>
                <c:pt idx="1734">
                  <c:v>35.1</c:v>
                </c:pt>
                <c:pt idx="1735">
                  <c:v>34.700000000000003</c:v>
                </c:pt>
                <c:pt idx="1736">
                  <c:v>34.700000000000003</c:v>
                </c:pt>
                <c:pt idx="1737">
                  <c:v>34.700000000000003</c:v>
                </c:pt>
                <c:pt idx="1738">
                  <c:v>34.700000000000003</c:v>
                </c:pt>
                <c:pt idx="1739">
                  <c:v>34.700000000000003</c:v>
                </c:pt>
                <c:pt idx="1740">
                  <c:v>34.700000000000003</c:v>
                </c:pt>
                <c:pt idx="1741">
                  <c:v>34.300000000000004</c:v>
                </c:pt>
                <c:pt idx="1742">
                  <c:v>34.300000000000004</c:v>
                </c:pt>
                <c:pt idx="1743">
                  <c:v>34.300000000000004</c:v>
                </c:pt>
                <c:pt idx="1744">
                  <c:v>34.300000000000004</c:v>
                </c:pt>
                <c:pt idx="1745">
                  <c:v>34.200000000000003</c:v>
                </c:pt>
                <c:pt idx="1746">
                  <c:v>34</c:v>
                </c:pt>
                <c:pt idx="1747">
                  <c:v>34</c:v>
                </c:pt>
                <c:pt idx="1748">
                  <c:v>34</c:v>
                </c:pt>
                <c:pt idx="1749">
                  <c:v>34</c:v>
                </c:pt>
                <c:pt idx="1750">
                  <c:v>34</c:v>
                </c:pt>
                <c:pt idx="1751">
                  <c:v>34</c:v>
                </c:pt>
                <c:pt idx="1752">
                  <c:v>34</c:v>
                </c:pt>
                <c:pt idx="1753">
                  <c:v>34</c:v>
                </c:pt>
                <c:pt idx="1754">
                  <c:v>34</c:v>
                </c:pt>
                <c:pt idx="1755">
                  <c:v>34</c:v>
                </c:pt>
                <c:pt idx="1756">
                  <c:v>34</c:v>
                </c:pt>
                <c:pt idx="1757">
                  <c:v>34</c:v>
                </c:pt>
                <c:pt idx="1758">
                  <c:v>34</c:v>
                </c:pt>
                <c:pt idx="1759">
                  <c:v>34</c:v>
                </c:pt>
                <c:pt idx="1760">
                  <c:v>34</c:v>
                </c:pt>
                <c:pt idx="1761">
                  <c:v>34</c:v>
                </c:pt>
                <c:pt idx="1762">
                  <c:v>34</c:v>
                </c:pt>
                <c:pt idx="1763">
                  <c:v>34</c:v>
                </c:pt>
                <c:pt idx="1764">
                  <c:v>34</c:v>
                </c:pt>
                <c:pt idx="1765">
                  <c:v>34</c:v>
                </c:pt>
                <c:pt idx="1766">
                  <c:v>34</c:v>
                </c:pt>
                <c:pt idx="1767">
                  <c:v>34</c:v>
                </c:pt>
                <c:pt idx="1768">
                  <c:v>34</c:v>
                </c:pt>
                <c:pt idx="1769">
                  <c:v>34</c:v>
                </c:pt>
                <c:pt idx="1770">
                  <c:v>34</c:v>
                </c:pt>
                <c:pt idx="1771">
                  <c:v>34</c:v>
                </c:pt>
                <c:pt idx="1772">
                  <c:v>34</c:v>
                </c:pt>
                <c:pt idx="1773">
                  <c:v>34</c:v>
                </c:pt>
                <c:pt idx="1774">
                  <c:v>34</c:v>
                </c:pt>
                <c:pt idx="1775">
                  <c:v>34</c:v>
                </c:pt>
                <c:pt idx="1776">
                  <c:v>34</c:v>
                </c:pt>
                <c:pt idx="1777">
                  <c:v>34</c:v>
                </c:pt>
                <c:pt idx="1778">
                  <c:v>34</c:v>
                </c:pt>
                <c:pt idx="1779">
                  <c:v>34</c:v>
                </c:pt>
                <c:pt idx="1780">
                  <c:v>34</c:v>
                </c:pt>
                <c:pt idx="1781">
                  <c:v>34</c:v>
                </c:pt>
                <c:pt idx="1782">
                  <c:v>34</c:v>
                </c:pt>
                <c:pt idx="1783">
                  <c:v>34</c:v>
                </c:pt>
                <c:pt idx="1784">
                  <c:v>34</c:v>
                </c:pt>
                <c:pt idx="1785">
                  <c:v>34</c:v>
                </c:pt>
                <c:pt idx="1786">
                  <c:v>34</c:v>
                </c:pt>
                <c:pt idx="1787">
                  <c:v>34</c:v>
                </c:pt>
                <c:pt idx="1788">
                  <c:v>34</c:v>
                </c:pt>
                <c:pt idx="1789">
                  <c:v>34</c:v>
                </c:pt>
                <c:pt idx="1790">
                  <c:v>34</c:v>
                </c:pt>
                <c:pt idx="1791">
                  <c:v>34</c:v>
                </c:pt>
                <c:pt idx="1792">
                  <c:v>34</c:v>
                </c:pt>
                <c:pt idx="1793">
                  <c:v>34</c:v>
                </c:pt>
                <c:pt idx="1794">
                  <c:v>34</c:v>
                </c:pt>
                <c:pt idx="1795">
                  <c:v>34</c:v>
                </c:pt>
                <c:pt idx="1796">
                  <c:v>34</c:v>
                </c:pt>
                <c:pt idx="1797">
                  <c:v>34</c:v>
                </c:pt>
                <c:pt idx="1798">
                  <c:v>34</c:v>
                </c:pt>
                <c:pt idx="1799">
                  <c:v>34</c:v>
                </c:pt>
                <c:pt idx="1800">
                  <c:v>34</c:v>
                </c:pt>
                <c:pt idx="1801">
                  <c:v>34</c:v>
                </c:pt>
                <c:pt idx="1802">
                  <c:v>34</c:v>
                </c:pt>
                <c:pt idx="1803">
                  <c:v>34</c:v>
                </c:pt>
                <c:pt idx="1804">
                  <c:v>34</c:v>
                </c:pt>
                <c:pt idx="1805">
                  <c:v>34</c:v>
                </c:pt>
                <c:pt idx="1806">
                  <c:v>34</c:v>
                </c:pt>
                <c:pt idx="1807">
                  <c:v>34</c:v>
                </c:pt>
                <c:pt idx="1808">
                  <c:v>34</c:v>
                </c:pt>
                <c:pt idx="1809">
                  <c:v>34</c:v>
                </c:pt>
                <c:pt idx="1810">
                  <c:v>34</c:v>
                </c:pt>
                <c:pt idx="1811">
                  <c:v>34</c:v>
                </c:pt>
                <c:pt idx="1812">
                  <c:v>34</c:v>
                </c:pt>
                <c:pt idx="1813">
                  <c:v>34</c:v>
                </c:pt>
                <c:pt idx="1814">
                  <c:v>34</c:v>
                </c:pt>
                <c:pt idx="1815">
                  <c:v>34</c:v>
                </c:pt>
                <c:pt idx="1816">
                  <c:v>34</c:v>
                </c:pt>
                <c:pt idx="1817">
                  <c:v>34</c:v>
                </c:pt>
                <c:pt idx="1818">
                  <c:v>34</c:v>
                </c:pt>
                <c:pt idx="1819">
                  <c:v>34</c:v>
                </c:pt>
                <c:pt idx="1820">
                  <c:v>34</c:v>
                </c:pt>
                <c:pt idx="1821">
                  <c:v>34</c:v>
                </c:pt>
                <c:pt idx="1822">
                  <c:v>34</c:v>
                </c:pt>
                <c:pt idx="1823">
                  <c:v>34</c:v>
                </c:pt>
                <c:pt idx="1824">
                  <c:v>34</c:v>
                </c:pt>
                <c:pt idx="1825">
                  <c:v>34</c:v>
                </c:pt>
                <c:pt idx="1826">
                  <c:v>34</c:v>
                </c:pt>
                <c:pt idx="1827">
                  <c:v>34</c:v>
                </c:pt>
                <c:pt idx="1828">
                  <c:v>34</c:v>
                </c:pt>
                <c:pt idx="1829">
                  <c:v>34</c:v>
                </c:pt>
                <c:pt idx="1830">
                  <c:v>34</c:v>
                </c:pt>
                <c:pt idx="1831">
                  <c:v>34</c:v>
                </c:pt>
                <c:pt idx="1832">
                  <c:v>34</c:v>
                </c:pt>
                <c:pt idx="1833">
                  <c:v>34</c:v>
                </c:pt>
                <c:pt idx="1834">
                  <c:v>33.800000000000004</c:v>
                </c:pt>
                <c:pt idx="1835">
                  <c:v>33.800000000000004</c:v>
                </c:pt>
                <c:pt idx="1836">
                  <c:v>33.800000000000004</c:v>
                </c:pt>
                <c:pt idx="1837">
                  <c:v>33.6</c:v>
                </c:pt>
                <c:pt idx="1838">
                  <c:v>33.6</c:v>
                </c:pt>
                <c:pt idx="1839">
                  <c:v>33.6</c:v>
                </c:pt>
                <c:pt idx="1840">
                  <c:v>33.4</c:v>
                </c:pt>
                <c:pt idx="1841">
                  <c:v>33.4</c:v>
                </c:pt>
                <c:pt idx="1842">
                  <c:v>33.4</c:v>
                </c:pt>
                <c:pt idx="1843">
                  <c:v>33.300000000000004</c:v>
                </c:pt>
                <c:pt idx="1844">
                  <c:v>33.300000000000004</c:v>
                </c:pt>
                <c:pt idx="1845">
                  <c:v>33.1</c:v>
                </c:pt>
                <c:pt idx="1846">
                  <c:v>33.1</c:v>
                </c:pt>
                <c:pt idx="1847">
                  <c:v>33.1</c:v>
                </c:pt>
                <c:pt idx="1848">
                  <c:v>33.1</c:v>
                </c:pt>
                <c:pt idx="1849">
                  <c:v>33.1</c:v>
                </c:pt>
                <c:pt idx="1850">
                  <c:v>33.1</c:v>
                </c:pt>
                <c:pt idx="1851">
                  <c:v>33.1</c:v>
                </c:pt>
                <c:pt idx="1852">
                  <c:v>33.1</c:v>
                </c:pt>
                <c:pt idx="1853">
                  <c:v>33.1</c:v>
                </c:pt>
                <c:pt idx="1854">
                  <c:v>33.1</c:v>
                </c:pt>
                <c:pt idx="1855">
                  <c:v>33.1</c:v>
                </c:pt>
                <c:pt idx="1856">
                  <c:v>33.1</c:v>
                </c:pt>
                <c:pt idx="1857">
                  <c:v>33.1</c:v>
                </c:pt>
                <c:pt idx="1858">
                  <c:v>33.1</c:v>
                </c:pt>
                <c:pt idx="1859">
                  <c:v>33.1</c:v>
                </c:pt>
                <c:pt idx="1860">
                  <c:v>33.1</c:v>
                </c:pt>
                <c:pt idx="1861">
                  <c:v>33.1</c:v>
                </c:pt>
                <c:pt idx="1862">
                  <c:v>33.1</c:v>
                </c:pt>
                <c:pt idx="1863">
                  <c:v>33.1</c:v>
                </c:pt>
                <c:pt idx="1864">
                  <c:v>33.1</c:v>
                </c:pt>
                <c:pt idx="1865">
                  <c:v>33.1</c:v>
                </c:pt>
                <c:pt idx="1866">
                  <c:v>33.1</c:v>
                </c:pt>
                <c:pt idx="1867">
                  <c:v>33.1</c:v>
                </c:pt>
                <c:pt idx="1868">
                  <c:v>33.1</c:v>
                </c:pt>
                <c:pt idx="1869">
                  <c:v>33.1</c:v>
                </c:pt>
                <c:pt idx="1870">
                  <c:v>33.1</c:v>
                </c:pt>
                <c:pt idx="1871">
                  <c:v>33.1</c:v>
                </c:pt>
                <c:pt idx="1872">
                  <c:v>33.1</c:v>
                </c:pt>
                <c:pt idx="1873">
                  <c:v>33.1</c:v>
                </c:pt>
                <c:pt idx="1874">
                  <c:v>33.1</c:v>
                </c:pt>
                <c:pt idx="1875">
                  <c:v>33.1</c:v>
                </c:pt>
                <c:pt idx="1876">
                  <c:v>33.1</c:v>
                </c:pt>
                <c:pt idx="1877">
                  <c:v>33.1</c:v>
                </c:pt>
                <c:pt idx="1878">
                  <c:v>33.1</c:v>
                </c:pt>
                <c:pt idx="1879">
                  <c:v>33.1</c:v>
                </c:pt>
                <c:pt idx="1880">
                  <c:v>33.1</c:v>
                </c:pt>
                <c:pt idx="1881">
                  <c:v>33.1</c:v>
                </c:pt>
                <c:pt idx="1882">
                  <c:v>33.1</c:v>
                </c:pt>
                <c:pt idx="1883">
                  <c:v>33.1</c:v>
                </c:pt>
                <c:pt idx="1884">
                  <c:v>33.1</c:v>
                </c:pt>
                <c:pt idx="1885">
                  <c:v>33.1</c:v>
                </c:pt>
                <c:pt idx="1886">
                  <c:v>33.1</c:v>
                </c:pt>
                <c:pt idx="1887">
                  <c:v>33.1</c:v>
                </c:pt>
                <c:pt idx="1888">
                  <c:v>33.1</c:v>
                </c:pt>
                <c:pt idx="1889">
                  <c:v>33.1</c:v>
                </c:pt>
                <c:pt idx="1890">
                  <c:v>33.1</c:v>
                </c:pt>
                <c:pt idx="1891">
                  <c:v>33.1</c:v>
                </c:pt>
                <c:pt idx="1892">
                  <c:v>33.1</c:v>
                </c:pt>
                <c:pt idx="1893">
                  <c:v>33.1</c:v>
                </c:pt>
                <c:pt idx="1894">
                  <c:v>33.1</c:v>
                </c:pt>
                <c:pt idx="1895">
                  <c:v>33.1</c:v>
                </c:pt>
                <c:pt idx="1896">
                  <c:v>33.1</c:v>
                </c:pt>
                <c:pt idx="1897">
                  <c:v>33.1</c:v>
                </c:pt>
                <c:pt idx="1898">
                  <c:v>33.1</c:v>
                </c:pt>
                <c:pt idx="1899">
                  <c:v>33.1</c:v>
                </c:pt>
                <c:pt idx="1900">
                  <c:v>33.1</c:v>
                </c:pt>
                <c:pt idx="1901">
                  <c:v>33.1</c:v>
                </c:pt>
                <c:pt idx="1902">
                  <c:v>33.1</c:v>
                </c:pt>
                <c:pt idx="1903">
                  <c:v>33.1</c:v>
                </c:pt>
                <c:pt idx="1904">
                  <c:v>33.1</c:v>
                </c:pt>
                <c:pt idx="1905">
                  <c:v>33.1</c:v>
                </c:pt>
                <c:pt idx="1906">
                  <c:v>33.1</c:v>
                </c:pt>
                <c:pt idx="1907">
                  <c:v>33.1</c:v>
                </c:pt>
                <c:pt idx="1908">
                  <c:v>33.1</c:v>
                </c:pt>
                <c:pt idx="1909">
                  <c:v>33.1</c:v>
                </c:pt>
                <c:pt idx="1910">
                  <c:v>33.1</c:v>
                </c:pt>
                <c:pt idx="1911">
                  <c:v>33.1</c:v>
                </c:pt>
                <c:pt idx="1912">
                  <c:v>33.1</c:v>
                </c:pt>
                <c:pt idx="1913">
                  <c:v>33.1</c:v>
                </c:pt>
                <c:pt idx="1914">
                  <c:v>33.1</c:v>
                </c:pt>
                <c:pt idx="1915">
                  <c:v>33.1</c:v>
                </c:pt>
                <c:pt idx="1916">
                  <c:v>33.1</c:v>
                </c:pt>
                <c:pt idx="1917">
                  <c:v>33.1</c:v>
                </c:pt>
                <c:pt idx="1918">
                  <c:v>33.1</c:v>
                </c:pt>
                <c:pt idx="1919">
                  <c:v>33.1</c:v>
                </c:pt>
                <c:pt idx="1920">
                  <c:v>33.1</c:v>
                </c:pt>
                <c:pt idx="1921">
                  <c:v>33.1</c:v>
                </c:pt>
                <c:pt idx="1922">
                  <c:v>33.1</c:v>
                </c:pt>
                <c:pt idx="1923">
                  <c:v>33.1</c:v>
                </c:pt>
                <c:pt idx="1924">
                  <c:v>33.1</c:v>
                </c:pt>
                <c:pt idx="1925">
                  <c:v>33.1</c:v>
                </c:pt>
                <c:pt idx="1926">
                  <c:v>33.1</c:v>
                </c:pt>
                <c:pt idx="1927">
                  <c:v>33.1</c:v>
                </c:pt>
                <c:pt idx="1928">
                  <c:v>33.1</c:v>
                </c:pt>
                <c:pt idx="1929">
                  <c:v>33.1</c:v>
                </c:pt>
                <c:pt idx="1930">
                  <c:v>33.1</c:v>
                </c:pt>
                <c:pt idx="1931">
                  <c:v>33.1</c:v>
                </c:pt>
                <c:pt idx="1932">
                  <c:v>33.1</c:v>
                </c:pt>
                <c:pt idx="1933">
                  <c:v>33.1</c:v>
                </c:pt>
                <c:pt idx="1934">
                  <c:v>33.1</c:v>
                </c:pt>
                <c:pt idx="1935">
                  <c:v>33.1</c:v>
                </c:pt>
                <c:pt idx="1936">
                  <c:v>33.1</c:v>
                </c:pt>
                <c:pt idx="1937">
                  <c:v>33.1</c:v>
                </c:pt>
                <c:pt idx="1938">
                  <c:v>33.1</c:v>
                </c:pt>
                <c:pt idx="1939">
                  <c:v>33.1</c:v>
                </c:pt>
                <c:pt idx="1940">
                  <c:v>33.1</c:v>
                </c:pt>
                <c:pt idx="1941">
                  <c:v>33.1</c:v>
                </c:pt>
                <c:pt idx="1942">
                  <c:v>33.1</c:v>
                </c:pt>
                <c:pt idx="1943">
                  <c:v>33.1</c:v>
                </c:pt>
                <c:pt idx="1944">
                  <c:v>33.1</c:v>
                </c:pt>
                <c:pt idx="1945">
                  <c:v>33.1</c:v>
                </c:pt>
                <c:pt idx="1946">
                  <c:v>33.1</c:v>
                </c:pt>
                <c:pt idx="1947">
                  <c:v>33.1</c:v>
                </c:pt>
                <c:pt idx="1948">
                  <c:v>33.1</c:v>
                </c:pt>
                <c:pt idx="1949">
                  <c:v>33.1</c:v>
                </c:pt>
                <c:pt idx="1950">
                  <c:v>33.1</c:v>
                </c:pt>
                <c:pt idx="1951">
                  <c:v>33.1</c:v>
                </c:pt>
                <c:pt idx="1952">
                  <c:v>32.9</c:v>
                </c:pt>
                <c:pt idx="1953">
                  <c:v>32.700000000000003</c:v>
                </c:pt>
                <c:pt idx="1954">
                  <c:v>32.700000000000003</c:v>
                </c:pt>
                <c:pt idx="1955">
                  <c:v>32.5</c:v>
                </c:pt>
                <c:pt idx="1956">
                  <c:v>32.5</c:v>
                </c:pt>
                <c:pt idx="1957">
                  <c:v>32.4</c:v>
                </c:pt>
                <c:pt idx="1958">
                  <c:v>32.4</c:v>
                </c:pt>
                <c:pt idx="1959">
                  <c:v>32.4</c:v>
                </c:pt>
                <c:pt idx="1960">
                  <c:v>32.4</c:v>
                </c:pt>
                <c:pt idx="1961">
                  <c:v>32</c:v>
                </c:pt>
                <c:pt idx="1962">
                  <c:v>32</c:v>
                </c:pt>
                <c:pt idx="1963">
                  <c:v>32</c:v>
                </c:pt>
                <c:pt idx="1964">
                  <c:v>32</c:v>
                </c:pt>
                <c:pt idx="1965">
                  <c:v>32</c:v>
                </c:pt>
                <c:pt idx="1966">
                  <c:v>32</c:v>
                </c:pt>
                <c:pt idx="1967">
                  <c:v>32</c:v>
                </c:pt>
                <c:pt idx="1968">
                  <c:v>32</c:v>
                </c:pt>
                <c:pt idx="1969">
                  <c:v>32</c:v>
                </c:pt>
                <c:pt idx="1970">
                  <c:v>32</c:v>
                </c:pt>
                <c:pt idx="1971">
                  <c:v>32</c:v>
                </c:pt>
                <c:pt idx="1972">
                  <c:v>32</c:v>
                </c:pt>
                <c:pt idx="1973">
                  <c:v>32</c:v>
                </c:pt>
                <c:pt idx="1974">
                  <c:v>32</c:v>
                </c:pt>
                <c:pt idx="1975">
                  <c:v>32</c:v>
                </c:pt>
                <c:pt idx="1976">
                  <c:v>32</c:v>
                </c:pt>
                <c:pt idx="1977">
                  <c:v>32</c:v>
                </c:pt>
                <c:pt idx="1978">
                  <c:v>32</c:v>
                </c:pt>
                <c:pt idx="1979">
                  <c:v>32</c:v>
                </c:pt>
                <c:pt idx="1980">
                  <c:v>32</c:v>
                </c:pt>
                <c:pt idx="1981">
                  <c:v>32</c:v>
                </c:pt>
                <c:pt idx="1982">
                  <c:v>32</c:v>
                </c:pt>
                <c:pt idx="1983">
                  <c:v>32</c:v>
                </c:pt>
                <c:pt idx="1984">
                  <c:v>32</c:v>
                </c:pt>
                <c:pt idx="1985">
                  <c:v>32</c:v>
                </c:pt>
                <c:pt idx="1986">
                  <c:v>32</c:v>
                </c:pt>
                <c:pt idx="1987">
                  <c:v>32</c:v>
                </c:pt>
                <c:pt idx="1988">
                  <c:v>32</c:v>
                </c:pt>
                <c:pt idx="1989">
                  <c:v>32</c:v>
                </c:pt>
                <c:pt idx="1990">
                  <c:v>32</c:v>
                </c:pt>
                <c:pt idx="1991">
                  <c:v>32</c:v>
                </c:pt>
                <c:pt idx="1992">
                  <c:v>32</c:v>
                </c:pt>
                <c:pt idx="1993">
                  <c:v>32</c:v>
                </c:pt>
                <c:pt idx="1994">
                  <c:v>32</c:v>
                </c:pt>
                <c:pt idx="1995">
                  <c:v>32</c:v>
                </c:pt>
                <c:pt idx="1996">
                  <c:v>32</c:v>
                </c:pt>
                <c:pt idx="1997">
                  <c:v>32</c:v>
                </c:pt>
                <c:pt idx="1998">
                  <c:v>32</c:v>
                </c:pt>
                <c:pt idx="1999">
                  <c:v>32</c:v>
                </c:pt>
                <c:pt idx="2000">
                  <c:v>32</c:v>
                </c:pt>
                <c:pt idx="2001">
                  <c:v>32</c:v>
                </c:pt>
                <c:pt idx="2002">
                  <c:v>32</c:v>
                </c:pt>
                <c:pt idx="2003">
                  <c:v>32</c:v>
                </c:pt>
                <c:pt idx="2004">
                  <c:v>32</c:v>
                </c:pt>
                <c:pt idx="2005">
                  <c:v>32</c:v>
                </c:pt>
                <c:pt idx="2006">
                  <c:v>32</c:v>
                </c:pt>
                <c:pt idx="2007">
                  <c:v>32</c:v>
                </c:pt>
                <c:pt idx="2008">
                  <c:v>32</c:v>
                </c:pt>
                <c:pt idx="2009">
                  <c:v>32</c:v>
                </c:pt>
                <c:pt idx="2010">
                  <c:v>32</c:v>
                </c:pt>
                <c:pt idx="2011">
                  <c:v>32</c:v>
                </c:pt>
                <c:pt idx="2012">
                  <c:v>32</c:v>
                </c:pt>
                <c:pt idx="2013">
                  <c:v>32</c:v>
                </c:pt>
                <c:pt idx="2014">
                  <c:v>32</c:v>
                </c:pt>
                <c:pt idx="2015">
                  <c:v>32</c:v>
                </c:pt>
                <c:pt idx="2016">
                  <c:v>32</c:v>
                </c:pt>
                <c:pt idx="2017">
                  <c:v>32</c:v>
                </c:pt>
                <c:pt idx="2018">
                  <c:v>32</c:v>
                </c:pt>
                <c:pt idx="2019">
                  <c:v>32</c:v>
                </c:pt>
                <c:pt idx="2020">
                  <c:v>32</c:v>
                </c:pt>
                <c:pt idx="2021">
                  <c:v>32</c:v>
                </c:pt>
                <c:pt idx="2022">
                  <c:v>32</c:v>
                </c:pt>
                <c:pt idx="2023">
                  <c:v>32</c:v>
                </c:pt>
                <c:pt idx="2024">
                  <c:v>32</c:v>
                </c:pt>
                <c:pt idx="2025">
                  <c:v>32</c:v>
                </c:pt>
                <c:pt idx="2026">
                  <c:v>32</c:v>
                </c:pt>
                <c:pt idx="2027">
                  <c:v>32</c:v>
                </c:pt>
                <c:pt idx="2028">
                  <c:v>32</c:v>
                </c:pt>
                <c:pt idx="2029">
                  <c:v>32</c:v>
                </c:pt>
                <c:pt idx="2030">
                  <c:v>32</c:v>
                </c:pt>
                <c:pt idx="2031">
                  <c:v>32</c:v>
                </c:pt>
                <c:pt idx="2032">
                  <c:v>32</c:v>
                </c:pt>
                <c:pt idx="2033">
                  <c:v>32</c:v>
                </c:pt>
                <c:pt idx="2034">
                  <c:v>32</c:v>
                </c:pt>
                <c:pt idx="2035">
                  <c:v>32</c:v>
                </c:pt>
                <c:pt idx="2036">
                  <c:v>32</c:v>
                </c:pt>
                <c:pt idx="2037">
                  <c:v>32</c:v>
                </c:pt>
                <c:pt idx="2038">
                  <c:v>32</c:v>
                </c:pt>
                <c:pt idx="2039">
                  <c:v>32</c:v>
                </c:pt>
                <c:pt idx="2040">
                  <c:v>32</c:v>
                </c:pt>
                <c:pt idx="2041">
                  <c:v>32</c:v>
                </c:pt>
                <c:pt idx="2042">
                  <c:v>32</c:v>
                </c:pt>
                <c:pt idx="2043">
                  <c:v>32</c:v>
                </c:pt>
                <c:pt idx="2044">
                  <c:v>32</c:v>
                </c:pt>
                <c:pt idx="2045">
                  <c:v>32</c:v>
                </c:pt>
                <c:pt idx="2046">
                  <c:v>32</c:v>
                </c:pt>
                <c:pt idx="2047">
                  <c:v>32</c:v>
                </c:pt>
                <c:pt idx="2048">
                  <c:v>32</c:v>
                </c:pt>
                <c:pt idx="2049">
                  <c:v>32</c:v>
                </c:pt>
                <c:pt idx="2050">
                  <c:v>32</c:v>
                </c:pt>
                <c:pt idx="2051">
                  <c:v>32</c:v>
                </c:pt>
                <c:pt idx="2052">
                  <c:v>32</c:v>
                </c:pt>
                <c:pt idx="2053">
                  <c:v>32</c:v>
                </c:pt>
                <c:pt idx="2054">
                  <c:v>32</c:v>
                </c:pt>
                <c:pt idx="2055">
                  <c:v>32</c:v>
                </c:pt>
                <c:pt idx="2056">
                  <c:v>32</c:v>
                </c:pt>
                <c:pt idx="2057">
                  <c:v>32</c:v>
                </c:pt>
                <c:pt idx="2058">
                  <c:v>32</c:v>
                </c:pt>
                <c:pt idx="2059">
                  <c:v>32</c:v>
                </c:pt>
                <c:pt idx="2060">
                  <c:v>32</c:v>
                </c:pt>
                <c:pt idx="2061">
                  <c:v>32</c:v>
                </c:pt>
                <c:pt idx="2062">
                  <c:v>32</c:v>
                </c:pt>
                <c:pt idx="2063">
                  <c:v>32</c:v>
                </c:pt>
                <c:pt idx="2064">
                  <c:v>32</c:v>
                </c:pt>
                <c:pt idx="2065">
                  <c:v>32</c:v>
                </c:pt>
                <c:pt idx="2066">
                  <c:v>32</c:v>
                </c:pt>
                <c:pt idx="2067">
                  <c:v>32</c:v>
                </c:pt>
                <c:pt idx="2068">
                  <c:v>32</c:v>
                </c:pt>
                <c:pt idx="2069">
                  <c:v>32</c:v>
                </c:pt>
                <c:pt idx="2070">
                  <c:v>32</c:v>
                </c:pt>
                <c:pt idx="2071">
                  <c:v>32</c:v>
                </c:pt>
                <c:pt idx="2072">
                  <c:v>32</c:v>
                </c:pt>
                <c:pt idx="2073">
                  <c:v>32</c:v>
                </c:pt>
                <c:pt idx="2074">
                  <c:v>32</c:v>
                </c:pt>
                <c:pt idx="2075">
                  <c:v>32</c:v>
                </c:pt>
                <c:pt idx="2076">
                  <c:v>32</c:v>
                </c:pt>
                <c:pt idx="2077">
                  <c:v>32</c:v>
                </c:pt>
                <c:pt idx="2078">
                  <c:v>32</c:v>
                </c:pt>
                <c:pt idx="2079">
                  <c:v>32</c:v>
                </c:pt>
                <c:pt idx="2080">
                  <c:v>32</c:v>
                </c:pt>
                <c:pt idx="2081">
                  <c:v>32</c:v>
                </c:pt>
                <c:pt idx="2082">
                  <c:v>32</c:v>
                </c:pt>
                <c:pt idx="2083">
                  <c:v>31.6</c:v>
                </c:pt>
                <c:pt idx="2084">
                  <c:v>31.6</c:v>
                </c:pt>
                <c:pt idx="2085">
                  <c:v>31.6</c:v>
                </c:pt>
                <c:pt idx="2086">
                  <c:v>31.6</c:v>
                </c:pt>
                <c:pt idx="2087">
                  <c:v>31.6</c:v>
                </c:pt>
                <c:pt idx="2088">
                  <c:v>31.5</c:v>
                </c:pt>
                <c:pt idx="2089">
                  <c:v>31.3</c:v>
                </c:pt>
                <c:pt idx="2090">
                  <c:v>31.3</c:v>
                </c:pt>
                <c:pt idx="2091">
                  <c:v>31.3</c:v>
                </c:pt>
                <c:pt idx="2092">
                  <c:v>31.1</c:v>
                </c:pt>
                <c:pt idx="2093">
                  <c:v>31.1</c:v>
                </c:pt>
                <c:pt idx="2094">
                  <c:v>30.9</c:v>
                </c:pt>
                <c:pt idx="2095">
                  <c:v>30.9</c:v>
                </c:pt>
                <c:pt idx="2096">
                  <c:v>30.9</c:v>
                </c:pt>
                <c:pt idx="2097">
                  <c:v>30.9</c:v>
                </c:pt>
                <c:pt idx="2098">
                  <c:v>30.9</c:v>
                </c:pt>
                <c:pt idx="2099">
                  <c:v>30.9</c:v>
                </c:pt>
                <c:pt idx="2100">
                  <c:v>30.9</c:v>
                </c:pt>
                <c:pt idx="2101">
                  <c:v>30.9</c:v>
                </c:pt>
                <c:pt idx="2102">
                  <c:v>30.9</c:v>
                </c:pt>
                <c:pt idx="2103">
                  <c:v>30.9</c:v>
                </c:pt>
                <c:pt idx="2104">
                  <c:v>30.9</c:v>
                </c:pt>
                <c:pt idx="2105">
                  <c:v>30.9</c:v>
                </c:pt>
                <c:pt idx="2106">
                  <c:v>30.9</c:v>
                </c:pt>
                <c:pt idx="2107">
                  <c:v>30.9</c:v>
                </c:pt>
                <c:pt idx="2108">
                  <c:v>30.9</c:v>
                </c:pt>
                <c:pt idx="2109">
                  <c:v>30.9</c:v>
                </c:pt>
                <c:pt idx="2110">
                  <c:v>30.9</c:v>
                </c:pt>
                <c:pt idx="2111">
                  <c:v>30.9</c:v>
                </c:pt>
                <c:pt idx="2112">
                  <c:v>30.9</c:v>
                </c:pt>
                <c:pt idx="2113">
                  <c:v>30.9</c:v>
                </c:pt>
                <c:pt idx="2114">
                  <c:v>30.9</c:v>
                </c:pt>
                <c:pt idx="2115">
                  <c:v>30.9</c:v>
                </c:pt>
                <c:pt idx="2116">
                  <c:v>30.9</c:v>
                </c:pt>
                <c:pt idx="2117">
                  <c:v>30.9</c:v>
                </c:pt>
                <c:pt idx="2118">
                  <c:v>30.9</c:v>
                </c:pt>
                <c:pt idx="2119">
                  <c:v>30.9</c:v>
                </c:pt>
                <c:pt idx="2120">
                  <c:v>30.9</c:v>
                </c:pt>
                <c:pt idx="2121">
                  <c:v>30.9</c:v>
                </c:pt>
                <c:pt idx="2122">
                  <c:v>30.9</c:v>
                </c:pt>
                <c:pt idx="2123">
                  <c:v>30.9</c:v>
                </c:pt>
                <c:pt idx="2124">
                  <c:v>30.9</c:v>
                </c:pt>
                <c:pt idx="2125">
                  <c:v>30.9</c:v>
                </c:pt>
                <c:pt idx="2126">
                  <c:v>30.9</c:v>
                </c:pt>
                <c:pt idx="2127">
                  <c:v>30.9</c:v>
                </c:pt>
                <c:pt idx="2128">
                  <c:v>30.9</c:v>
                </c:pt>
                <c:pt idx="2129">
                  <c:v>30.9</c:v>
                </c:pt>
                <c:pt idx="2130">
                  <c:v>30.9</c:v>
                </c:pt>
                <c:pt idx="2131">
                  <c:v>30.9</c:v>
                </c:pt>
                <c:pt idx="2132">
                  <c:v>30.9</c:v>
                </c:pt>
                <c:pt idx="2133">
                  <c:v>30.9</c:v>
                </c:pt>
                <c:pt idx="2134">
                  <c:v>30.9</c:v>
                </c:pt>
                <c:pt idx="2135">
                  <c:v>30.9</c:v>
                </c:pt>
                <c:pt idx="2136">
                  <c:v>30.9</c:v>
                </c:pt>
                <c:pt idx="2137">
                  <c:v>30.9</c:v>
                </c:pt>
                <c:pt idx="2138">
                  <c:v>30.9</c:v>
                </c:pt>
                <c:pt idx="2139">
                  <c:v>30.9</c:v>
                </c:pt>
                <c:pt idx="2140">
                  <c:v>30.9</c:v>
                </c:pt>
                <c:pt idx="2141">
                  <c:v>30.9</c:v>
                </c:pt>
                <c:pt idx="2142">
                  <c:v>30.9</c:v>
                </c:pt>
                <c:pt idx="2143">
                  <c:v>30.9</c:v>
                </c:pt>
                <c:pt idx="2144">
                  <c:v>30.9</c:v>
                </c:pt>
                <c:pt idx="2145">
                  <c:v>30.9</c:v>
                </c:pt>
                <c:pt idx="2146">
                  <c:v>30.9</c:v>
                </c:pt>
                <c:pt idx="2147">
                  <c:v>30.9</c:v>
                </c:pt>
                <c:pt idx="2148">
                  <c:v>30.9</c:v>
                </c:pt>
                <c:pt idx="2149">
                  <c:v>30.9</c:v>
                </c:pt>
                <c:pt idx="2150">
                  <c:v>30.9</c:v>
                </c:pt>
                <c:pt idx="2151">
                  <c:v>30.9</c:v>
                </c:pt>
                <c:pt idx="2152">
                  <c:v>30.9</c:v>
                </c:pt>
                <c:pt idx="2153">
                  <c:v>30.9</c:v>
                </c:pt>
                <c:pt idx="2154">
                  <c:v>30.9</c:v>
                </c:pt>
                <c:pt idx="2155">
                  <c:v>30.9</c:v>
                </c:pt>
                <c:pt idx="2156">
                  <c:v>30.9</c:v>
                </c:pt>
                <c:pt idx="2157">
                  <c:v>30.9</c:v>
                </c:pt>
                <c:pt idx="2158">
                  <c:v>30.9</c:v>
                </c:pt>
                <c:pt idx="2159">
                  <c:v>30.9</c:v>
                </c:pt>
                <c:pt idx="2160">
                  <c:v>30.9</c:v>
                </c:pt>
                <c:pt idx="2161">
                  <c:v>30.9</c:v>
                </c:pt>
                <c:pt idx="2162">
                  <c:v>30.9</c:v>
                </c:pt>
                <c:pt idx="2163">
                  <c:v>30.9</c:v>
                </c:pt>
                <c:pt idx="2164">
                  <c:v>30.9</c:v>
                </c:pt>
                <c:pt idx="2165">
                  <c:v>30.9</c:v>
                </c:pt>
                <c:pt idx="2166">
                  <c:v>30.9</c:v>
                </c:pt>
                <c:pt idx="2167">
                  <c:v>30.9</c:v>
                </c:pt>
                <c:pt idx="2168">
                  <c:v>30.9</c:v>
                </c:pt>
                <c:pt idx="2169">
                  <c:v>30.9</c:v>
                </c:pt>
                <c:pt idx="2170">
                  <c:v>30.9</c:v>
                </c:pt>
                <c:pt idx="2171">
                  <c:v>30.9</c:v>
                </c:pt>
                <c:pt idx="2172">
                  <c:v>30.9</c:v>
                </c:pt>
                <c:pt idx="2173">
                  <c:v>30.9</c:v>
                </c:pt>
                <c:pt idx="2174">
                  <c:v>30.9</c:v>
                </c:pt>
                <c:pt idx="2175">
                  <c:v>30.9</c:v>
                </c:pt>
                <c:pt idx="2176">
                  <c:v>30.9</c:v>
                </c:pt>
                <c:pt idx="2177">
                  <c:v>30.9</c:v>
                </c:pt>
                <c:pt idx="2178">
                  <c:v>30.9</c:v>
                </c:pt>
                <c:pt idx="2179">
                  <c:v>30.9</c:v>
                </c:pt>
                <c:pt idx="2180">
                  <c:v>30.9</c:v>
                </c:pt>
                <c:pt idx="2181">
                  <c:v>30.9</c:v>
                </c:pt>
                <c:pt idx="2182">
                  <c:v>30.9</c:v>
                </c:pt>
                <c:pt idx="2183">
                  <c:v>30.9</c:v>
                </c:pt>
                <c:pt idx="2184">
                  <c:v>30.9</c:v>
                </c:pt>
                <c:pt idx="2185">
                  <c:v>30.9</c:v>
                </c:pt>
                <c:pt idx="2186">
                  <c:v>30.9</c:v>
                </c:pt>
                <c:pt idx="2187">
                  <c:v>30.9</c:v>
                </c:pt>
                <c:pt idx="2188">
                  <c:v>30.9</c:v>
                </c:pt>
                <c:pt idx="2189">
                  <c:v>30.9</c:v>
                </c:pt>
                <c:pt idx="2190">
                  <c:v>30.9</c:v>
                </c:pt>
                <c:pt idx="2191">
                  <c:v>30.9</c:v>
                </c:pt>
                <c:pt idx="2192">
                  <c:v>30.9</c:v>
                </c:pt>
                <c:pt idx="2193">
                  <c:v>30.9</c:v>
                </c:pt>
                <c:pt idx="2194">
                  <c:v>30.9</c:v>
                </c:pt>
                <c:pt idx="2195">
                  <c:v>30.9</c:v>
                </c:pt>
                <c:pt idx="2196">
                  <c:v>30.6</c:v>
                </c:pt>
                <c:pt idx="2197">
                  <c:v>30.6</c:v>
                </c:pt>
                <c:pt idx="2198">
                  <c:v>30.6</c:v>
                </c:pt>
                <c:pt idx="2199">
                  <c:v>30.6</c:v>
                </c:pt>
                <c:pt idx="2200">
                  <c:v>30.4</c:v>
                </c:pt>
                <c:pt idx="2201">
                  <c:v>30.4</c:v>
                </c:pt>
                <c:pt idx="2202">
                  <c:v>30.4</c:v>
                </c:pt>
                <c:pt idx="2203">
                  <c:v>30.4</c:v>
                </c:pt>
                <c:pt idx="2204">
                  <c:v>30.2</c:v>
                </c:pt>
                <c:pt idx="2205">
                  <c:v>30.2</c:v>
                </c:pt>
                <c:pt idx="2206">
                  <c:v>30.2</c:v>
                </c:pt>
                <c:pt idx="2207">
                  <c:v>30</c:v>
                </c:pt>
                <c:pt idx="2208">
                  <c:v>30</c:v>
                </c:pt>
                <c:pt idx="2209">
                  <c:v>30</c:v>
                </c:pt>
                <c:pt idx="2210">
                  <c:v>30</c:v>
                </c:pt>
                <c:pt idx="2211">
                  <c:v>30</c:v>
                </c:pt>
                <c:pt idx="2212">
                  <c:v>30</c:v>
                </c:pt>
                <c:pt idx="2213">
                  <c:v>30</c:v>
                </c:pt>
                <c:pt idx="2214">
                  <c:v>30</c:v>
                </c:pt>
                <c:pt idx="2215">
                  <c:v>30</c:v>
                </c:pt>
                <c:pt idx="2216">
                  <c:v>30</c:v>
                </c:pt>
                <c:pt idx="2217">
                  <c:v>30</c:v>
                </c:pt>
                <c:pt idx="2218">
                  <c:v>30</c:v>
                </c:pt>
                <c:pt idx="2219">
                  <c:v>30</c:v>
                </c:pt>
                <c:pt idx="2220">
                  <c:v>30</c:v>
                </c:pt>
                <c:pt idx="2221">
                  <c:v>30</c:v>
                </c:pt>
                <c:pt idx="2222">
                  <c:v>30</c:v>
                </c:pt>
                <c:pt idx="2223">
                  <c:v>30</c:v>
                </c:pt>
                <c:pt idx="2224">
                  <c:v>30</c:v>
                </c:pt>
                <c:pt idx="2225">
                  <c:v>30</c:v>
                </c:pt>
                <c:pt idx="2226">
                  <c:v>30</c:v>
                </c:pt>
                <c:pt idx="2227">
                  <c:v>30</c:v>
                </c:pt>
                <c:pt idx="2228">
                  <c:v>30</c:v>
                </c:pt>
                <c:pt idx="2229">
                  <c:v>30</c:v>
                </c:pt>
                <c:pt idx="2230">
                  <c:v>30</c:v>
                </c:pt>
                <c:pt idx="2231">
                  <c:v>30</c:v>
                </c:pt>
                <c:pt idx="2232">
                  <c:v>30</c:v>
                </c:pt>
                <c:pt idx="2233">
                  <c:v>30</c:v>
                </c:pt>
                <c:pt idx="2234">
                  <c:v>30</c:v>
                </c:pt>
                <c:pt idx="2235">
                  <c:v>30</c:v>
                </c:pt>
                <c:pt idx="2236">
                  <c:v>30</c:v>
                </c:pt>
                <c:pt idx="2237">
                  <c:v>30</c:v>
                </c:pt>
                <c:pt idx="2238">
                  <c:v>30</c:v>
                </c:pt>
                <c:pt idx="2239">
                  <c:v>30</c:v>
                </c:pt>
                <c:pt idx="2240">
                  <c:v>30</c:v>
                </c:pt>
                <c:pt idx="2241">
                  <c:v>30</c:v>
                </c:pt>
                <c:pt idx="2242">
                  <c:v>30</c:v>
                </c:pt>
                <c:pt idx="2243">
                  <c:v>30</c:v>
                </c:pt>
                <c:pt idx="2244">
                  <c:v>30</c:v>
                </c:pt>
                <c:pt idx="2245">
                  <c:v>30</c:v>
                </c:pt>
                <c:pt idx="2246">
                  <c:v>30</c:v>
                </c:pt>
                <c:pt idx="2247">
                  <c:v>30</c:v>
                </c:pt>
                <c:pt idx="2248">
                  <c:v>30</c:v>
                </c:pt>
                <c:pt idx="2249">
                  <c:v>30</c:v>
                </c:pt>
                <c:pt idx="2250">
                  <c:v>30</c:v>
                </c:pt>
                <c:pt idx="2251">
                  <c:v>30</c:v>
                </c:pt>
                <c:pt idx="2252">
                  <c:v>30</c:v>
                </c:pt>
                <c:pt idx="2253">
                  <c:v>30</c:v>
                </c:pt>
                <c:pt idx="2254">
                  <c:v>30</c:v>
                </c:pt>
                <c:pt idx="2255">
                  <c:v>30</c:v>
                </c:pt>
                <c:pt idx="2256">
                  <c:v>30</c:v>
                </c:pt>
                <c:pt idx="2257">
                  <c:v>30</c:v>
                </c:pt>
                <c:pt idx="2258">
                  <c:v>30</c:v>
                </c:pt>
                <c:pt idx="2259">
                  <c:v>30</c:v>
                </c:pt>
                <c:pt idx="2260">
                  <c:v>30</c:v>
                </c:pt>
                <c:pt idx="2261">
                  <c:v>30</c:v>
                </c:pt>
                <c:pt idx="2262">
                  <c:v>30</c:v>
                </c:pt>
                <c:pt idx="2263">
                  <c:v>30</c:v>
                </c:pt>
                <c:pt idx="2264">
                  <c:v>30</c:v>
                </c:pt>
                <c:pt idx="2265">
                  <c:v>30</c:v>
                </c:pt>
                <c:pt idx="2266">
                  <c:v>30</c:v>
                </c:pt>
                <c:pt idx="2267">
                  <c:v>30</c:v>
                </c:pt>
                <c:pt idx="2268">
                  <c:v>30</c:v>
                </c:pt>
                <c:pt idx="2269">
                  <c:v>30</c:v>
                </c:pt>
                <c:pt idx="2270">
                  <c:v>30</c:v>
                </c:pt>
                <c:pt idx="2271">
                  <c:v>30</c:v>
                </c:pt>
                <c:pt idx="2272">
                  <c:v>30</c:v>
                </c:pt>
                <c:pt idx="2273">
                  <c:v>30</c:v>
                </c:pt>
                <c:pt idx="2274">
                  <c:v>30</c:v>
                </c:pt>
                <c:pt idx="2275">
                  <c:v>30</c:v>
                </c:pt>
                <c:pt idx="2276">
                  <c:v>30</c:v>
                </c:pt>
                <c:pt idx="2277">
                  <c:v>30</c:v>
                </c:pt>
                <c:pt idx="2278">
                  <c:v>30</c:v>
                </c:pt>
                <c:pt idx="2279">
                  <c:v>30</c:v>
                </c:pt>
                <c:pt idx="2280">
                  <c:v>30</c:v>
                </c:pt>
                <c:pt idx="2281">
                  <c:v>30</c:v>
                </c:pt>
                <c:pt idx="2282">
                  <c:v>30</c:v>
                </c:pt>
                <c:pt idx="2283">
                  <c:v>30</c:v>
                </c:pt>
                <c:pt idx="2284">
                  <c:v>30</c:v>
                </c:pt>
                <c:pt idx="2285">
                  <c:v>30</c:v>
                </c:pt>
                <c:pt idx="2286">
                  <c:v>30</c:v>
                </c:pt>
                <c:pt idx="2287">
                  <c:v>30</c:v>
                </c:pt>
                <c:pt idx="2288">
                  <c:v>30</c:v>
                </c:pt>
                <c:pt idx="2289">
                  <c:v>30</c:v>
                </c:pt>
                <c:pt idx="2290">
                  <c:v>30</c:v>
                </c:pt>
                <c:pt idx="2291">
                  <c:v>30</c:v>
                </c:pt>
                <c:pt idx="2292">
                  <c:v>30</c:v>
                </c:pt>
                <c:pt idx="2293">
                  <c:v>30</c:v>
                </c:pt>
                <c:pt idx="2294">
                  <c:v>30</c:v>
                </c:pt>
                <c:pt idx="2295">
                  <c:v>30</c:v>
                </c:pt>
                <c:pt idx="2296">
                  <c:v>30</c:v>
                </c:pt>
                <c:pt idx="2297">
                  <c:v>30</c:v>
                </c:pt>
                <c:pt idx="2298">
                  <c:v>30</c:v>
                </c:pt>
                <c:pt idx="2299">
                  <c:v>30</c:v>
                </c:pt>
                <c:pt idx="2300">
                  <c:v>30</c:v>
                </c:pt>
                <c:pt idx="2301">
                  <c:v>30</c:v>
                </c:pt>
                <c:pt idx="2302">
                  <c:v>30</c:v>
                </c:pt>
                <c:pt idx="2303">
                  <c:v>30</c:v>
                </c:pt>
                <c:pt idx="2304">
                  <c:v>30</c:v>
                </c:pt>
                <c:pt idx="2305">
                  <c:v>30</c:v>
                </c:pt>
                <c:pt idx="2306">
                  <c:v>30</c:v>
                </c:pt>
                <c:pt idx="2307">
                  <c:v>30</c:v>
                </c:pt>
                <c:pt idx="2308">
                  <c:v>30</c:v>
                </c:pt>
                <c:pt idx="2309">
                  <c:v>30</c:v>
                </c:pt>
                <c:pt idx="2310">
                  <c:v>30</c:v>
                </c:pt>
                <c:pt idx="2311">
                  <c:v>30</c:v>
                </c:pt>
                <c:pt idx="2312">
                  <c:v>30</c:v>
                </c:pt>
                <c:pt idx="2313">
                  <c:v>30</c:v>
                </c:pt>
                <c:pt idx="2314">
                  <c:v>30</c:v>
                </c:pt>
                <c:pt idx="2315">
                  <c:v>30</c:v>
                </c:pt>
                <c:pt idx="2316">
                  <c:v>30</c:v>
                </c:pt>
                <c:pt idx="2317">
                  <c:v>30</c:v>
                </c:pt>
                <c:pt idx="2318">
                  <c:v>30</c:v>
                </c:pt>
                <c:pt idx="2319">
                  <c:v>30</c:v>
                </c:pt>
                <c:pt idx="2320">
                  <c:v>30</c:v>
                </c:pt>
                <c:pt idx="2321">
                  <c:v>30</c:v>
                </c:pt>
                <c:pt idx="2322">
                  <c:v>30</c:v>
                </c:pt>
                <c:pt idx="2323">
                  <c:v>30</c:v>
                </c:pt>
                <c:pt idx="2324">
                  <c:v>30</c:v>
                </c:pt>
                <c:pt idx="2325">
                  <c:v>30</c:v>
                </c:pt>
                <c:pt idx="2326">
                  <c:v>30</c:v>
                </c:pt>
                <c:pt idx="2327">
                  <c:v>30</c:v>
                </c:pt>
                <c:pt idx="2328">
                  <c:v>29.7</c:v>
                </c:pt>
                <c:pt idx="2329">
                  <c:v>29.7</c:v>
                </c:pt>
                <c:pt idx="2330">
                  <c:v>29.7</c:v>
                </c:pt>
                <c:pt idx="2331">
                  <c:v>29.7</c:v>
                </c:pt>
                <c:pt idx="2332">
                  <c:v>29.7</c:v>
                </c:pt>
                <c:pt idx="2333">
                  <c:v>29.5</c:v>
                </c:pt>
                <c:pt idx="2334">
                  <c:v>29.3</c:v>
                </c:pt>
                <c:pt idx="2335">
                  <c:v>29.3</c:v>
                </c:pt>
                <c:pt idx="2336">
                  <c:v>29.3</c:v>
                </c:pt>
                <c:pt idx="2337">
                  <c:v>29.3</c:v>
                </c:pt>
                <c:pt idx="2338">
                  <c:v>29.3</c:v>
                </c:pt>
                <c:pt idx="2339">
                  <c:v>29.3</c:v>
                </c:pt>
                <c:pt idx="2340">
                  <c:v>29.3</c:v>
                </c:pt>
                <c:pt idx="2341">
                  <c:v>28.9</c:v>
                </c:pt>
                <c:pt idx="2342">
                  <c:v>28.9</c:v>
                </c:pt>
                <c:pt idx="2343">
                  <c:v>28.9</c:v>
                </c:pt>
                <c:pt idx="2344">
                  <c:v>28.9</c:v>
                </c:pt>
                <c:pt idx="2345">
                  <c:v>28.9</c:v>
                </c:pt>
                <c:pt idx="2346">
                  <c:v>28.9</c:v>
                </c:pt>
                <c:pt idx="2347">
                  <c:v>28.9</c:v>
                </c:pt>
                <c:pt idx="2348">
                  <c:v>28.9</c:v>
                </c:pt>
                <c:pt idx="2349">
                  <c:v>28.9</c:v>
                </c:pt>
                <c:pt idx="2350">
                  <c:v>28.9</c:v>
                </c:pt>
                <c:pt idx="2351">
                  <c:v>28.9</c:v>
                </c:pt>
                <c:pt idx="2352">
                  <c:v>28.9</c:v>
                </c:pt>
                <c:pt idx="2353">
                  <c:v>28.9</c:v>
                </c:pt>
                <c:pt idx="2354">
                  <c:v>28.9</c:v>
                </c:pt>
                <c:pt idx="2355">
                  <c:v>28.9</c:v>
                </c:pt>
                <c:pt idx="2356">
                  <c:v>28.9</c:v>
                </c:pt>
                <c:pt idx="2357">
                  <c:v>28.9</c:v>
                </c:pt>
                <c:pt idx="2358">
                  <c:v>28.9</c:v>
                </c:pt>
                <c:pt idx="2359">
                  <c:v>28.9</c:v>
                </c:pt>
                <c:pt idx="2360">
                  <c:v>28.9</c:v>
                </c:pt>
                <c:pt idx="2361">
                  <c:v>28.9</c:v>
                </c:pt>
                <c:pt idx="2362">
                  <c:v>28.9</c:v>
                </c:pt>
                <c:pt idx="2363">
                  <c:v>28.9</c:v>
                </c:pt>
                <c:pt idx="2364">
                  <c:v>28.9</c:v>
                </c:pt>
                <c:pt idx="2365">
                  <c:v>28.9</c:v>
                </c:pt>
                <c:pt idx="2366">
                  <c:v>28.9</c:v>
                </c:pt>
                <c:pt idx="2367">
                  <c:v>28.9</c:v>
                </c:pt>
                <c:pt idx="2368">
                  <c:v>28.9</c:v>
                </c:pt>
                <c:pt idx="2369">
                  <c:v>28.9</c:v>
                </c:pt>
                <c:pt idx="2370">
                  <c:v>28.9</c:v>
                </c:pt>
                <c:pt idx="2371">
                  <c:v>28.9</c:v>
                </c:pt>
                <c:pt idx="2372">
                  <c:v>28.9</c:v>
                </c:pt>
                <c:pt idx="2373">
                  <c:v>28.9</c:v>
                </c:pt>
                <c:pt idx="2374">
                  <c:v>28.9</c:v>
                </c:pt>
                <c:pt idx="2375">
                  <c:v>28.9</c:v>
                </c:pt>
                <c:pt idx="2376">
                  <c:v>28.9</c:v>
                </c:pt>
                <c:pt idx="2377">
                  <c:v>28.9</c:v>
                </c:pt>
                <c:pt idx="2378">
                  <c:v>28.9</c:v>
                </c:pt>
                <c:pt idx="2379">
                  <c:v>28.9</c:v>
                </c:pt>
                <c:pt idx="2380">
                  <c:v>28.9</c:v>
                </c:pt>
                <c:pt idx="2381">
                  <c:v>28.9</c:v>
                </c:pt>
                <c:pt idx="2382">
                  <c:v>28.9</c:v>
                </c:pt>
                <c:pt idx="2383">
                  <c:v>28.9</c:v>
                </c:pt>
                <c:pt idx="2384">
                  <c:v>28.9</c:v>
                </c:pt>
                <c:pt idx="2385">
                  <c:v>28.9</c:v>
                </c:pt>
                <c:pt idx="2386">
                  <c:v>28.9</c:v>
                </c:pt>
                <c:pt idx="2387">
                  <c:v>28.9</c:v>
                </c:pt>
                <c:pt idx="2388">
                  <c:v>28.9</c:v>
                </c:pt>
                <c:pt idx="2389">
                  <c:v>28.9</c:v>
                </c:pt>
                <c:pt idx="2390">
                  <c:v>28.9</c:v>
                </c:pt>
                <c:pt idx="2391">
                  <c:v>28.9</c:v>
                </c:pt>
                <c:pt idx="2392">
                  <c:v>28.9</c:v>
                </c:pt>
                <c:pt idx="2393">
                  <c:v>28.9</c:v>
                </c:pt>
                <c:pt idx="2394">
                  <c:v>28.9</c:v>
                </c:pt>
                <c:pt idx="2395">
                  <c:v>28.9</c:v>
                </c:pt>
                <c:pt idx="2396">
                  <c:v>28.9</c:v>
                </c:pt>
                <c:pt idx="2397">
                  <c:v>28.9</c:v>
                </c:pt>
                <c:pt idx="2398">
                  <c:v>28.9</c:v>
                </c:pt>
                <c:pt idx="2399">
                  <c:v>28.9</c:v>
                </c:pt>
                <c:pt idx="2400">
                  <c:v>28.9</c:v>
                </c:pt>
                <c:pt idx="2401">
                  <c:v>28.9</c:v>
                </c:pt>
                <c:pt idx="2402">
                  <c:v>28.9</c:v>
                </c:pt>
                <c:pt idx="2403">
                  <c:v>28.9</c:v>
                </c:pt>
                <c:pt idx="2404">
                  <c:v>28.9</c:v>
                </c:pt>
                <c:pt idx="2405">
                  <c:v>28.9</c:v>
                </c:pt>
                <c:pt idx="2406">
                  <c:v>28.9</c:v>
                </c:pt>
                <c:pt idx="2407">
                  <c:v>28.9</c:v>
                </c:pt>
                <c:pt idx="2408">
                  <c:v>28.9</c:v>
                </c:pt>
                <c:pt idx="2409">
                  <c:v>28.9</c:v>
                </c:pt>
                <c:pt idx="2410">
                  <c:v>28.9</c:v>
                </c:pt>
                <c:pt idx="2411">
                  <c:v>28.9</c:v>
                </c:pt>
                <c:pt idx="2412">
                  <c:v>28.9</c:v>
                </c:pt>
                <c:pt idx="2413">
                  <c:v>28.9</c:v>
                </c:pt>
                <c:pt idx="2414">
                  <c:v>28.9</c:v>
                </c:pt>
                <c:pt idx="2415">
                  <c:v>28.9</c:v>
                </c:pt>
                <c:pt idx="2416">
                  <c:v>28.8</c:v>
                </c:pt>
                <c:pt idx="2417">
                  <c:v>28.8</c:v>
                </c:pt>
                <c:pt idx="2418">
                  <c:v>28.8</c:v>
                </c:pt>
                <c:pt idx="2419">
                  <c:v>28.8</c:v>
                </c:pt>
                <c:pt idx="2420">
                  <c:v>28.8</c:v>
                </c:pt>
                <c:pt idx="2421">
                  <c:v>28.8</c:v>
                </c:pt>
                <c:pt idx="2422">
                  <c:v>28.8</c:v>
                </c:pt>
                <c:pt idx="2423">
                  <c:v>28.8</c:v>
                </c:pt>
                <c:pt idx="2424">
                  <c:v>28.6</c:v>
                </c:pt>
                <c:pt idx="2425">
                  <c:v>28.6</c:v>
                </c:pt>
                <c:pt idx="2426">
                  <c:v>28.6</c:v>
                </c:pt>
                <c:pt idx="2427">
                  <c:v>28.6</c:v>
                </c:pt>
                <c:pt idx="2428">
                  <c:v>28.4</c:v>
                </c:pt>
                <c:pt idx="2429">
                  <c:v>28.4</c:v>
                </c:pt>
                <c:pt idx="2430">
                  <c:v>28.4</c:v>
                </c:pt>
                <c:pt idx="2431">
                  <c:v>28.2</c:v>
                </c:pt>
                <c:pt idx="2432">
                  <c:v>28.2</c:v>
                </c:pt>
                <c:pt idx="2433">
                  <c:v>28.2</c:v>
                </c:pt>
                <c:pt idx="2434">
                  <c:v>28.2</c:v>
                </c:pt>
                <c:pt idx="2435">
                  <c:v>28</c:v>
                </c:pt>
                <c:pt idx="2436">
                  <c:v>28</c:v>
                </c:pt>
                <c:pt idx="2437">
                  <c:v>28</c:v>
                </c:pt>
                <c:pt idx="2438">
                  <c:v>28</c:v>
                </c:pt>
                <c:pt idx="2439">
                  <c:v>28</c:v>
                </c:pt>
                <c:pt idx="2440">
                  <c:v>28</c:v>
                </c:pt>
                <c:pt idx="2441">
                  <c:v>28</c:v>
                </c:pt>
                <c:pt idx="2442">
                  <c:v>28</c:v>
                </c:pt>
                <c:pt idx="2443">
                  <c:v>28</c:v>
                </c:pt>
                <c:pt idx="2444">
                  <c:v>28</c:v>
                </c:pt>
                <c:pt idx="2445">
                  <c:v>28</c:v>
                </c:pt>
                <c:pt idx="2446">
                  <c:v>28</c:v>
                </c:pt>
                <c:pt idx="2447">
                  <c:v>28</c:v>
                </c:pt>
                <c:pt idx="2448">
                  <c:v>28</c:v>
                </c:pt>
                <c:pt idx="2449">
                  <c:v>28</c:v>
                </c:pt>
                <c:pt idx="2450">
                  <c:v>28</c:v>
                </c:pt>
                <c:pt idx="2451">
                  <c:v>28</c:v>
                </c:pt>
                <c:pt idx="2452">
                  <c:v>28</c:v>
                </c:pt>
                <c:pt idx="2453">
                  <c:v>28</c:v>
                </c:pt>
                <c:pt idx="2454">
                  <c:v>28</c:v>
                </c:pt>
                <c:pt idx="2455">
                  <c:v>28</c:v>
                </c:pt>
                <c:pt idx="2456">
                  <c:v>28</c:v>
                </c:pt>
                <c:pt idx="2457">
                  <c:v>28</c:v>
                </c:pt>
                <c:pt idx="2458">
                  <c:v>28</c:v>
                </c:pt>
                <c:pt idx="2459">
                  <c:v>28</c:v>
                </c:pt>
                <c:pt idx="2460">
                  <c:v>28</c:v>
                </c:pt>
                <c:pt idx="2461">
                  <c:v>28</c:v>
                </c:pt>
                <c:pt idx="2462">
                  <c:v>28</c:v>
                </c:pt>
                <c:pt idx="2463">
                  <c:v>28</c:v>
                </c:pt>
                <c:pt idx="2464">
                  <c:v>28</c:v>
                </c:pt>
                <c:pt idx="2465">
                  <c:v>28</c:v>
                </c:pt>
                <c:pt idx="2466">
                  <c:v>28</c:v>
                </c:pt>
                <c:pt idx="2467">
                  <c:v>28</c:v>
                </c:pt>
                <c:pt idx="2468">
                  <c:v>28</c:v>
                </c:pt>
                <c:pt idx="2469">
                  <c:v>28</c:v>
                </c:pt>
                <c:pt idx="2470">
                  <c:v>28</c:v>
                </c:pt>
                <c:pt idx="2471">
                  <c:v>28</c:v>
                </c:pt>
                <c:pt idx="2472">
                  <c:v>28</c:v>
                </c:pt>
                <c:pt idx="2473">
                  <c:v>28</c:v>
                </c:pt>
                <c:pt idx="2474">
                  <c:v>28</c:v>
                </c:pt>
                <c:pt idx="2475">
                  <c:v>28</c:v>
                </c:pt>
                <c:pt idx="2476">
                  <c:v>28</c:v>
                </c:pt>
                <c:pt idx="2477">
                  <c:v>28</c:v>
                </c:pt>
                <c:pt idx="2478">
                  <c:v>28</c:v>
                </c:pt>
                <c:pt idx="2479">
                  <c:v>28</c:v>
                </c:pt>
                <c:pt idx="2480">
                  <c:v>28</c:v>
                </c:pt>
                <c:pt idx="2481">
                  <c:v>28</c:v>
                </c:pt>
                <c:pt idx="2482">
                  <c:v>28</c:v>
                </c:pt>
                <c:pt idx="2483">
                  <c:v>28</c:v>
                </c:pt>
                <c:pt idx="2484">
                  <c:v>28</c:v>
                </c:pt>
                <c:pt idx="2485">
                  <c:v>28</c:v>
                </c:pt>
                <c:pt idx="2486">
                  <c:v>28</c:v>
                </c:pt>
                <c:pt idx="2487">
                  <c:v>28</c:v>
                </c:pt>
                <c:pt idx="2488">
                  <c:v>28</c:v>
                </c:pt>
                <c:pt idx="2489">
                  <c:v>28</c:v>
                </c:pt>
                <c:pt idx="2490">
                  <c:v>28</c:v>
                </c:pt>
                <c:pt idx="2491">
                  <c:v>28</c:v>
                </c:pt>
                <c:pt idx="2492">
                  <c:v>28</c:v>
                </c:pt>
                <c:pt idx="2493">
                  <c:v>28</c:v>
                </c:pt>
                <c:pt idx="2494">
                  <c:v>28</c:v>
                </c:pt>
                <c:pt idx="2495">
                  <c:v>28</c:v>
                </c:pt>
                <c:pt idx="2496">
                  <c:v>28</c:v>
                </c:pt>
                <c:pt idx="2497">
                  <c:v>28</c:v>
                </c:pt>
                <c:pt idx="2498">
                  <c:v>28</c:v>
                </c:pt>
                <c:pt idx="2499">
                  <c:v>28</c:v>
                </c:pt>
                <c:pt idx="2500">
                  <c:v>28</c:v>
                </c:pt>
                <c:pt idx="2501">
                  <c:v>28</c:v>
                </c:pt>
                <c:pt idx="2502">
                  <c:v>28</c:v>
                </c:pt>
                <c:pt idx="2503">
                  <c:v>28</c:v>
                </c:pt>
                <c:pt idx="2504">
                  <c:v>28</c:v>
                </c:pt>
                <c:pt idx="2505">
                  <c:v>28</c:v>
                </c:pt>
                <c:pt idx="2506">
                  <c:v>28</c:v>
                </c:pt>
                <c:pt idx="2507">
                  <c:v>28</c:v>
                </c:pt>
                <c:pt idx="2508">
                  <c:v>28</c:v>
                </c:pt>
                <c:pt idx="2509">
                  <c:v>28</c:v>
                </c:pt>
                <c:pt idx="2510">
                  <c:v>28</c:v>
                </c:pt>
                <c:pt idx="2511">
                  <c:v>28</c:v>
                </c:pt>
                <c:pt idx="2512">
                  <c:v>28</c:v>
                </c:pt>
                <c:pt idx="2513">
                  <c:v>28</c:v>
                </c:pt>
                <c:pt idx="2514">
                  <c:v>28</c:v>
                </c:pt>
                <c:pt idx="2515">
                  <c:v>28</c:v>
                </c:pt>
                <c:pt idx="2516">
                  <c:v>28</c:v>
                </c:pt>
                <c:pt idx="2517">
                  <c:v>28</c:v>
                </c:pt>
                <c:pt idx="2518">
                  <c:v>28</c:v>
                </c:pt>
                <c:pt idx="2519">
                  <c:v>28</c:v>
                </c:pt>
                <c:pt idx="2520">
                  <c:v>28</c:v>
                </c:pt>
                <c:pt idx="2521">
                  <c:v>28</c:v>
                </c:pt>
                <c:pt idx="2522">
                  <c:v>28</c:v>
                </c:pt>
                <c:pt idx="2523">
                  <c:v>28</c:v>
                </c:pt>
                <c:pt idx="2524">
                  <c:v>28</c:v>
                </c:pt>
                <c:pt idx="2525">
                  <c:v>28</c:v>
                </c:pt>
                <c:pt idx="2526">
                  <c:v>28</c:v>
                </c:pt>
                <c:pt idx="2527">
                  <c:v>28</c:v>
                </c:pt>
                <c:pt idx="2528">
                  <c:v>28</c:v>
                </c:pt>
                <c:pt idx="2529">
                  <c:v>28</c:v>
                </c:pt>
                <c:pt idx="2530">
                  <c:v>28</c:v>
                </c:pt>
                <c:pt idx="2531">
                  <c:v>27.9</c:v>
                </c:pt>
                <c:pt idx="2532">
                  <c:v>27.7</c:v>
                </c:pt>
                <c:pt idx="2533">
                  <c:v>27.7</c:v>
                </c:pt>
                <c:pt idx="2534">
                  <c:v>27.7</c:v>
                </c:pt>
                <c:pt idx="2535">
                  <c:v>27.7</c:v>
                </c:pt>
                <c:pt idx="2536">
                  <c:v>27.7</c:v>
                </c:pt>
                <c:pt idx="2537">
                  <c:v>27.7</c:v>
                </c:pt>
                <c:pt idx="2538">
                  <c:v>27.3</c:v>
                </c:pt>
                <c:pt idx="2539">
                  <c:v>27.3</c:v>
                </c:pt>
                <c:pt idx="2540">
                  <c:v>27.3</c:v>
                </c:pt>
                <c:pt idx="2541">
                  <c:v>27.3</c:v>
                </c:pt>
                <c:pt idx="2542">
                  <c:v>27.3</c:v>
                </c:pt>
                <c:pt idx="2543">
                  <c:v>27.3</c:v>
                </c:pt>
                <c:pt idx="2544">
                  <c:v>27.3</c:v>
                </c:pt>
                <c:pt idx="2545">
                  <c:v>27.3</c:v>
                </c:pt>
                <c:pt idx="2546">
                  <c:v>27.3</c:v>
                </c:pt>
                <c:pt idx="2547">
                  <c:v>27.1</c:v>
                </c:pt>
                <c:pt idx="2548">
                  <c:v>27</c:v>
                </c:pt>
                <c:pt idx="2549">
                  <c:v>27</c:v>
                </c:pt>
                <c:pt idx="2550">
                  <c:v>27</c:v>
                </c:pt>
                <c:pt idx="2551">
                  <c:v>27</c:v>
                </c:pt>
                <c:pt idx="2552">
                  <c:v>27</c:v>
                </c:pt>
                <c:pt idx="2553">
                  <c:v>27</c:v>
                </c:pt>
                <c:pt idx="2554">
                  <c:v>27</c:v>
                </c:pt>
                <c:pt idx="2555">
                  <c:v>27</c:v>
                </c:pt>
                <c:pt idx="2556">
                  <c:v>27</c:v>
                </c:pt>
                <c:pt idx="2557">
                  <c:v>27</c:v>
                </c:pt>
                <c:pt idx="2558">
                  <c:v>27</c:v>
                </c:pt>
                <c:pt idx="2559">
                  <c:v>27</c:v>
                </c:pt>
                <c:pt idx="2560">
                  <c:v>27</c:v>
                </c:pt>
                <c:pt idx="2561">
                  <c:v>27</c:v>
                </c:pt>
                <c:pt idx="2562">
                  <c:v>27</c:v>
                </c:pt>
                <c:pt idx="2563">
                  <c:v>27</c:v>
                </c:pt>
                <c:pt idx="2564">
                  <c:v>27</c:v>
                </c:pt>
                <c:pt idx="2565">
                  <c:v>27</c:v>
                </c:pt>
                <c:pt idx="2566">
                  <c:v>27</c:v>
                </c:pt>
                <c:pt idx="2567">
                  <c:v>27</c:v>
                </c:pt>
                <c:pt idx="2568">
                  <c:v>27</c:v>
                </c:pt>
                <c:pt idx="2569">
                  <c:v>27</c:v>
                </c:pt>
                <c:pt idx="2570">
                  <c:v>27</c:v>
                </c:pt>
                <c:pt idx="2571">
                  <c:v>27</c:v>
                </c:pt>
                <c:pt idx="2572">
                  <c:v>27</c:v>
                </c:pt>
                <c:pt idx="2573">
                  <c:v>27</c:v>
                </c:pt>
                <c:pt idx="2574">
                  <c:v>27</c:v>
                </c:pt>
                <c:pt idx="2575">
                  <c:v>27</c:v>
                </c:pt>
                <c:pt idx="2576">
                  <c:v>27</c:v>
                </c:pt>
                <c:pt idx="2577">
                  <c:v>27</c:v>
                </c:pt>
                <c:pt idx="2578">
                  <c:v>27</c:v>
                </c:pt>
                <c:pt idx="2579">
                  <c:v>27</c:v>
                </c:pt>
                <c:pt idx="2580">
                  <c:v>27</c:v>
                </c:pt>
                <c:pt idx="2581">
                  <c:v>27</c:v>
                </c:pt>
                <c:pt idx="2582">
                  <c:v>27</c:v>
                </c:pt>
                <c:pt idx="2583">
                  <c:v>27</c:v>
                </c:pt>
                <c:pt idx="2584">
                  <c:v>27</c:v>
                </c:pt>
                <c:pt idx="2585">
                  <c:v>27</c:v>
                </c:pt>
                <c:pt idx="2586">
                  <c:v>27</c:v>
                </c:pt>
                <c:pt idx="2587">
                  <c:v>27</c:v>
                </c:pt>
                <c:pt idx="2588">
                  <c:v>27</c:v>
                </c:pt>
                <c:pt idx="2589">
                  <c:v>27</c:v>
                </c:pt>
                <c:pt idx="2590">
                  <c:v>27</c:v>
                </c:pt>
                <c:pt idx="2591">
                  <c:v>27</c:v>
                </c:pt>
                <c:pt idx="2592">
                  <c:v>27</c:v>
                </c:pt>
                <c:pt idx="2593">
                  <c:v>27</c:v>
                </c:pt>
                <c:pt idx="2594">
                  <c:v>27</c:v>
                </c:pt>
                <c:pt idx="2595">
                  <c:v>27</c:v>
                </c:pt>
                <c:pt idx="2596">
                  <c:v>27</c:v>
                </c:pt>
                <c:pt idx="2597">
                  <c:v>27</c:v>
                </c:pt>
                <c:pt idx="2598">
                  <c:v>27</c:v>
                </c:pt>
                <c:pt idx="2599">
                  <c:v>27</c:v>
                </c:pt>
                <c:pt idx="2600">
                  <c:v>27</c:v>
                </c:pt>
                <c:pt idx="2601">
                  <c:v>27</c:v>
                </c:pt>
                <c:pt idx="2602">
                  <c:v>27</c:v>
                </c:pt>
                <c:pt idx="2603">
                  <c:v>27</c:v>
                </c:pt>
                <c:pt idx="2604">
                  <c:v>27</c:v>
                </c:pt>
                <c:pt idx="2605">
                  <c:v>27</c:v>
                </c:pt>
                <c:pt idx="2606">
                  <c:v>27</c:v>
                </c:pt>
                <c:pt idx="2607">
                  <c:v>27</c:v>
                </c:pt>
                <c:pt idx="2608">
                  <c:v>27</c:v>
                </c:pt>
                <c:pt idx="2609">
                  <c:v>27</c:v>
                </c:pt>
                <c:pt idx="2610">
                  <c:v>27</c:v>
                </c:pt>
                <c:pt idx="2611">
                  <c:v>27</c:v>
                </c:pt>
                <c:pt idx="2612">
                  <c:v>27</c:v>
                </c:pt>
                <c:pt idx="2613">
                  <c:v>27</c:v>
                </c:pt>
                <c:pt idx="2614">
                  <c:v>27</c:v>
                </c:pt>
                <c:pt idx="2615">
                  <c:v>27</c:v>
                </c:pt>
                <c:pt idx="2616">
                  <c:v>27</c:v>
                </c:pt>
                <c:pt idx="2617">
                  <c:v>27</c:v>
                </c:pt>
                <c:pt idx="2618">
                  <c:v>27</c:v>
                </c:pt>
                <c:pt idx="2619">
                  <c:v>27</c:v>
                </c:pt>
                <c:pt idx="2620">
                  <c:v>27</c:v>
                </c:pt>
                <c:pt idx="2621">
                  <c:v>27</c:v>
                </c:pt>
                <c:pt idx="2622">
                  <c:v>27</c:v>
                </c:pt>
                <c:pt idx="2623">
                  <c:v>27</c:v>
                </c:pt>
                <c:pt idx="2624">
                  <c:v>27</c:v>
                </c:pt>
                <c:pt idx="2625">
                  <c:v>27</c:v>
                </c:pt>
                <c:pt idx="2626">
                  <c:v>27</c:v>
                </c:pt>
                <c:pt idx="2627">
                  <c:v>27</c:v>
                </c:pt>
                <c:pt idx="2628">
                  <c:v>27</c:v>
                </c:pt>
                <c:pt idx="2629">
                  <c:v>27</c:v>
                </c:pt>
                <c:pt idx="2630">
                  <c:v>27</c:v>
                </c:pt>
                <c:pt idx="2631">
                  <c:v>27</c:v>
                </c:pt>
                <c:pt idx="2632">
                  <c:v>26.8</c:v>
                </c:pt>
                <c:pt idx="2633">
                  <c:v>26.8</c:v>
                </c:pt>
                <c:pt idx="2634">
                  <c:v>26.8</c:v>
                </c:pt>
                <c:pt idx="2635">
                  <c:v>26.8</c:v>
                </c:pt>
                <c:pt idx="2636">
                  <c:v>26.8</c:v>
                </c:pt>
                <c:pt idx="2637">
                  <c:v>26.6</c:v>
                </c:pt>
                <c:pt idx="2638">
                  <c:v>26.6</c:v>
                </c:pt>
                <c:pt idx="2639">
                  <c:v>26.6</c:v>
                </c:pt>
                <c:pt idx="2640">
                  <c:v>26.6</c:v>
                </c:pt>
                <c:pt idx="2641">
                  <c:v>26.6</c:v>
                </c:pt>
                <c:pt idx="2642">
                  <c:v>26.6</c:v>
                </c:pt>
                <c:pt idx="2643">
                  <c:v>26.6</c:v>
                </c:pt>
                <c:pt idx="2644">
                  <c:v>26.4</c:v>
                </c:pt>
                <c:pt idx="2645">
                  <c:v>26.4</c:v>
                </c:pt>
                <c:pt idx="2646">
                  <c:v>26.4</c:v>
                </c:pt>
                <c:pt idx="2647">
                  <c:v>26.4</c:v>
                </c:pt>
                <c:pt idx="2648">
                  <c:v>26.4</c:v>
                </c:pt>
                <c:pt idx="2649">
                  <c:v>26.4</c:v>
                </c:pt>
                <c:pt idx="2650">
                  <c:v>26.4</c:v>
                </c:pt>
                <c:pt idx="2651">
                  <c:v>26.4</c:v>
                </c:pt>
                <c:pt idx="2652">
                  <c:v>26.2</c:v>
                </c:pt>
                <c:pt idx="2653">
                  <c:v>26.2</c:v>
                </c:pt>
                <c:pt idx="2654">
                  <c:v>26.1</c:v>
                </c:pt>
                <c:pt idx="2655">
                  <c:v>26.1</c:v>
                </c:pt>
                <c:pt idx="2656">
                  <c:v>26.1</c:v>
                </c:pt>
                <c:pt idx="2657">
                  <c:v>26.1</c:v>
                </c:pt>
                <c:pt idx="2658">
                  <c:v>26.1</c:v>
                </c:pt>
                <c:pt idx="2659">
                  <c:v>26.1</c:v>
                </c:pt>
                <c:pt idx="2660">
                  <c:v>26.1</c:v>
                </c:pt>
                <c:pt idx="2661">
                  <c:v>26.1</c:v>
                </c:pt>
                <c:pt idx="2662">
                  <c:v>26.1</c:v>
                </c:pt>
                <c:pt idx="2663">
                  <c:v>26.1</c:v>
                </c:pt>
                <c:pt idx="2664">
                  <c:v>26.1</c:v>
                </c:pt>
                <c:pt idx="2665">
                  <c:v>26.1</c:v>
                </c:pt>
                <c:pt idx="2666">
                  <c:v>26.1</c:v>
                </c:pt>
                <c:pt idx="2667">
                  <c:v>26.1</c:v>
                </c:pt>
                <c:pt idx="2668">
                  <c:v>26.1</c:v>
                </c:pt>
                <c:pt idx="2669">
                  <c:v>26.1</c:v>
                </c:pt>
                <c:pt idx="2670">
                  <c:v>26.1</c:v>
                </c:pt>
                <c:pt idx="2671">
                  <c:v>26.1</c:v>
                </c:pt>
                <c:pt idx="2672">
                  <c:v>26.1</c:v>
                </c:pt>
                <c:pt idx="2673">
                  <c:v>26.1</c:v>
                </c:pt>
                <c:pt idx="2674">
                  <c:v>26.1</c:v>
                </c:pt>
                <c:pt idx="2675">
                  <c:v>26.1</c:v>
                </c:pt>
                <c:pt idx="2676">
                  <c:v>26.1</c:v>
                </c:pt>
                <c:pt idx="2677">
                  <c:v>26.1</c:v>
                </c:pt>
                <c:pt idx="2678">
                  <c:v>26.1</c:v>
                </c:pt>
                <c:pt idx="2679">
                  <c:v>26.1</c:v>
                </c:pt>
                <c:pt idx="2680">
                  <c:v>26.1</c:v>
                </c:pt>
                <c:pt idx="2681">
                  <c:v>26.1</c:v>
                </c:pt>
                <c:pt idx="2682">
                  <c:v>26.1</c:v>
                </c:pt>
                <c:pt idx="2683">
                  <c:v>26.1</c:v>
                </c:pt>
                <c:pt idx="2684">
                  <c:v>26.1</c:v>
                </c:pt>
                <c:pt idx="2685">
                  <c:v>26.1</c:v>
                </c:pt>
                <c:pt idx="2686">
                  <c:v>26.1</c:v>
                </c:pt>
                <c:pt idx="2687">
                  <c:v>26.1</c:v>
                </c:pt>
                <c:pt idx="2688">
                  <c:v>26.1</c:v>
                </c:pt>
                <c:pt idx="2689">
                  <c:v>26.1</c:v>
                </c:pt>
                <c:pt idx="2690">
                  <c:v>26.1</c:v>
                </c:pt>
                <c:pt idx="2691">
                  <c:v>26.1</c:v>
                </c:pt>
                <c:pt idx="2692">
                  <c:v>26.1</c:v>
                </c:pt>
                <c:pt idx="2693">
                  <c:v>26.1</c:v>
                </c:pt>
                <c:pt idx="2694">
                  <c:v>26.1</c:v>
                </c:pt>
                <c:pt idx="2695">
                  <c:v>26.1</c:v>
                </c:pt>
                <c:pt idx="2696">
                  <c:v>26.1</c:v>
                </c:pt>
                <c:pt idx="2697">
                  <c:v>26.1</c:v>
                </c:pt>
                <c:pt idx="2698">
                  <c:v>26.1</c:v>
                </c:pt>
                <c:pt idx="2699">
                  <c:v>26.1</c:v>
                </c:pt>
                <c:pt idx="2700">
                  <c:v>26.1</c:v>
                </c:pt>
                <c:pt idx="2701">
                  <c:v>26.1</c:v>
                </c:pt>
                <c:pt idx="2702">
                  <c:v>26.1</c:v>
                </c:pt>
                <c:pt idx="2703">
                  <c:v>26.1</c:v>
                </c:pt>
                <c:pt idx="2704">
                  <c:v>26.1</c:v>
                </c:pt>
                <c:pt idx="2705">
                  <c:v>26.1</c:v>
                </c:pt>
                <c:pt idx="2706">
                  <c:v>26.1</c:v>
                </c:pt>
                <c:pt idx="2707">
                  <c:v>26.1</c:v>
                </c:pt>
                <c:pt idx="2708">
                  <c:v>26.1</c:v>
                </c:pt>
                <c:pt idx="2709">
                  <c:v>26.1</c:v>
                </c:pt>
                <c:pt idx="2710">
                  <c:v>26.1</c:v>
                </c:pt>
                <c:pt idx="2711">
                  <c:v>26.1</c:v>
                </c:pt>
                <c:pt idx="2712">
                  <c:v>26.1</c:v>
                </c:pt>
                <c:pt idx="2713">
                  <c:v>26.1</c:v>
                </c:pt>
                <c:pt idx="2714">
                  <c:v>26.1</c:v>
                </c:pt>
                <c:pt idx="2715">
                  <c:v>26.1</c:v>
                </c:pt>
                <c:pt idx="2716">
                  <c:v>26.1</c:v>
                </c:pt>
                <c:pt idx="2717">
                  <c:v>26.1</c:v>
                </c:pt>
                <c:pt idx="2718">
                  <c:v>26.1</c:v>
                </c:pt>
                <c:pt idx="2719">
                  <c:v>26.1</c:v>
                </c:pt>
                <c:pt idx="2720">
                  <c:v>26.1</c:v>
                </c:pt>
                <c:pt idx="2721">
                  <c:v>26.1</c:v>
                </c:pt>
                <c:pt idx="2722">
                  <c:v>26.1</c:v>
                </c:pt>
                <c:pt idx="2723">
                  <c:v>26.1</c:v>
                </c:pt>
                <c:pt idx="2724">
                  <c:v>26.1</c:v>
                </c:pt>
                <c:pt idx="2725">
                  <c:v>26.1</c:v>
                </c:pt>
                <c:pt idx="2726">
                  <c:v>26.1</c:v>
                </c:pt>
                <c:pt idx="2727">
                  <c:v>26.1</c:v>
                </c:pt>
                <c:pt idx="2728">
                  <c:v>26.1</c:v>
                </c:pt>
                <c:pt idx="2729">
                  <c:v>26.1</c:v>
                </c:pt>
                <c:pt idx="2730">
                  <c:v>26.1</c:v>
                </c:pt>
                <c:pt idx="2731">
                  <c:v>26.1</c:v>
                </c:pt>
                <c:pt idx="2732">
                  <c:v>26.1</c:v>
                </c:pt>
                <c:pt idx="2733">
                  <c:v>26.1</c:v>
                </c:pt>
                <c:pt idx="2734">
                  <c:v>26.1</c:v>
                </c:pt>
                <c:pt idx="2735">
                  <c:v>26.1</c:v>
                </c:pt>
                <c:pt idx="2736">
                  <c:v>26.1</c:v>
                </c:pt>
                <c:pt idx="2737">
                  <c:v>26.1</c:v>
                </c:pt>
                <c:pt idx="2738">
                  <c:v>26.1</c:v>
                </c:pt>
                <c:pt idx="2739">
                  <c:v>26.1</c:v>
                </c:pt>
                <c:pt idx="2740">
                  <c:v>26.1</c:v>
                </c:pt>
                <c:pt idx="2741">
                  <c:v>26.1</c:v>
                </c:pt>
                <c:pt idx="2742">
                  <c:v>25.7</c:v>
                </c:pt>
                <c:pt idx="2743">
                  <c:v>25.7</c:v>
                </c:pt>
                <c:pt idx="2744">
                  <c:v>25.3</c:v>
                </c:pt>
                <c:pt idx="2745">
                  <c:v>25.3</c:v>
                </c:pt>
                <c:pt idx="2746">
                  <c:v>25.3</c:v>
                </c:pt>
                <c:pt idx="2747">
                  <c:v>25.3</c:v>
                </c:pt>
                <c:pt idx="2748">
                  <c:v>25.3</c:v>
                </c:pt>
                <c:pt idx="2749">
                  <c:v>25.3</c:v>
                </c:pt>
                <c:pt idx="2750">
                  <c:v>25.3</c:v>
                </c:pt>
                <c:pt idx="2751">
                  <c:v>25</c:v>
                </c:pt>
                <c:pt idx="2752">
                  <c:v>25</c:v>
                </c:pt>
                <c:pt idx="2753">
                  <c:v>25</c:v>
                </c:pt>
                <c:pt idx="2754">
                  <c:v>25</c:v>
                </c:pt>
                <c:pt idx="2755">
                  <c:v>25</c:v>
                </c:pt>
                <c:pt idx="2756">
                  <c:v>25</c:v>
                </c:pt>
                <c:pt idx="2757">
                  <c:v>25</c:v>
                </c:pt>
                <c:pt idx="2758">
                  <c:v>25</c:v>
                </c:pt>
                <c:pt idx="2759">
                  <c:v>25</c:v>
                </c:pt>
                <c:pt idx="2760">
                  <c:v>25</c:v>
                </c:pt>
                <c:pt idx="2761">
                  <c:v>25</c:v>
                </c:pt>
                <c:pt idx="2762">
                  <c:v>25</c:v>
                </c:pt>
                <c:pt idx="2763">
                  <c:v>25</c:v>
                </c:pt>
                <c:pt idx="2764">
                  <c:v>25</c:v>
                </c:pt>
                <c:pt idx="2765">
                  <c:v>25</c:v>
                </c:pt>
                <c:pt idx="2766">
                  <c:v>25</c:v>
                </c:pt>
                <c:pt idx="2767">
                  <c:v>25</c:v>
                </c:pt>
                <c:pt idx="2768">
                  <c:v>25</c:v>
                </c:pt>
                <c:pt idx="2769">
                  <c:v>25</c:v>
                </c:pt>
                <c:pt idx="2770">
                  <c:v>25</c:v>
                </c:pt>
                <c:pt idx="2771">
                  <c:v>25</c:v>
                </c:pt>
                <c:pt idx="2772">
                  <c:v>25</c:v>
                </c:pt>
                <c:pt idx="2773">
                  <c:v>25</c:v>
                </c:pt>
                <c:pt idx="2774">
                  <c:v>25</c:v>
                </c:pt>
                <c:pt idx="2775">
                  <c:v>25</c:v>
                </c:pt>
                <c:pt idx="2776">
                  <c:v>25</c:v>
                </c:pt>
                <c:pt idx="2777">
                  <c:v>25</c:v>
                </c:pt>
                <c:pt idx="2778">
                  <c:v>25</c:v>
                </c:pt>
                <c:pt idx="2779">
                  <c:v>25</c:v>
                </c:pt>
                <c:pt idx="2780">
                  <c:v>25</c:v>
                </c:pt>
                <c:pt idx="2781">
                  <c:v>25</c:v>
                </c:pt>
                <c:pt idx="2782">
                  <c:v>25</c:v>
                </c:pt>
                <c:pt idx="2783">
                  <c:v>25</c:v>
                </c:pt>
                <c:pt idx="2784">
                  <c:v>25</c:v>
                </c:pt>
                <c:pt idx="2785">
                  <c:v>25</c:v>
                </c:pt>
                <c:pt idx="2786">
                  <c:v>25</c:v>
                </c:pt>
                <c:pt idx="2787">
                  <c:v>25</c:v>
                </c:pt>
                <c:pt idx="2788">
                  <c:v>25</c:v>
                </c:pt>
                <c:pt idx="2789">
                  <c:v>25</c:v>
                </c:pt>
                <c:pt idx="2790">
                  <c:v>25</c:v>
                </c:pt>
                <c:pt idx="2791">
                  <c:v>25</c:v>
                </c:pt>
                <c:pt idx="2792">
                  <c:v>25</c:v>
                </c:pt>
                <c:pt idx="2793">
                  <c:v>25</c:v>
                </c:pt>
                <c:pt idx="2794">
                  <c:v>25</c:v>
                </c:pt>
                <c:pt idx="2795">
                  <c:v>25</c:v>
                </c:pt>
                <c:pt idx="2796">
                  <c:v>25</c:v>
                </c:pt>
                <c:pt idx="2797">
                  <c:v>25</c:v>
                </c:pt>
                <c:pt idx="2798">
                  <c:v>25</c:v>
                </c:pt>
                <c:pt idx="2799">
                  <c:v>25</c:v>
                </c:pt>
                <c:pt idx="2800">
                  <c:v>25</c:v>
                </c:pt>
                <c:pt idx="2801">
                  <c:v>25</c:v>
                </c:pt>
                <c:pt idx="2802">
                  <c:v>25</c:v>
                </c:pt>
                <c:pt idx="2803">
                  <c:v>25</c:v>
                </c:pt>
                <c:pt idx="2804">
                  <c:v>25</c:v>
                </c:pt>
                <c:pt idx="2805">
                  <c:v>25</c:v>
                </c:pt>
                <c:pt idx="2806">
                  <c:v>25</c:v>
                </c:pt>
                <c:pt idx="2807">
                  <c:v>25</c:v>
                </c:pt>
                <c:pt idx="2808">
                  <c:v>25</c:v>
                </c:pt>
                <c:pt idx="2809">
                  <c:v>25</c:v>
                </c:pt>
                <c:pt idx="2810">
                  <c:v>25</c:v>
                </c:pt>
                <c:pt idx="2811">
                  <c:v>25</c:v>
                </c:pt>
                <c:pt idx="2812">
                  <c:v>25</c:v>
                </c:pt>
                <c:pt idx="2813">
                  <c:v>25</c:v>
                </c:pt>
                <c:pt idx="2814">
                  <c:v>25</c:v>
                </c:pt>
                <c:pt idx="2815">
                  <c:v>25</c:v>
                </c:pt>
                <c:pt idx="2816">
                  <c:v>25</c:v>
                </c:pt>
                <c:pt idx="2817">
                  <c:v>25</c:v>
                </c:pt>
                <c:pt idx="2818">
                  <c:v>25</c:v>
                </c:pt>
                <c:pt idx="2819">
                  <c:v>25</c:v>
                </c:pt>
                <c:pt idx="2820">
                  <c:v>25</c:v>
                </c:pt>
                <c:pt idx="2821">
                  <c:v>25</c:v>
                </c:pt>
                <c:pt idx="2822">
                  <c:v>25</c:v>
                </c:pt>
                <c:pt idx="2823">
                  <c:v>25</c:v>
                </c:pt>
                <c:pt idx="2824">
                  <c:v>25</c:v>
                </c:pt>
                <c:pt idx="2825">
                  <c:v>25</c:v>
                </c:pt>
                <c:pt idx="2826">
                  <c:v>25</c:v>
                </c:pt>
                <c:pt idx="2827">
                  <c:v>25</c:v>
                </c:pt>
                <c:pt idx="2828">
                  <c:v>25</c:v>
                </c:pt>
                <c:pt idx="2829">
                  <c:v>25</c:v>
                </c:pt>
                <c:pt idx="2830">
                  <c:v>25</c:v>
                </c:pt>
                <c:pt idx="2831">
                  <c:v>25</c:v>
                </c:pt>
                <c:pt idx="2832">
                  <c:v>25</c:v>
                </c:pt>
                <c:pt idx="2833">
                  <c:v>25</c:v>
                </c:pt>
                <c:pt idx="2834">
                  <c:v>25</c:v>
                </c:pt>
                <c:pt idx="2835">
                  <c:v>25</c:v>
                </c:pt>
                <c:pt idx="2836">
                  <c:v>25</c:v>
                </c:pt>
                <c:pt idx="2837">
                  <c:v>25</c:v>
                </c:pt>
                <c:pt idx="2838">
                  <c:v>25</c:v>
                </c:pt>
                <c:pt idx="2839">
                  <c:v>25</c:v>
                </c:pt>
                <c:pt idx="2840">
                  <c:v>25</c:v>
                </c:pt>
                <c:pt idx="2841">
                  <c:v>24.8</c:v>
                </c:pt>
                <c:pt idx="2842">
                  <c:v>24.8</c:v>
                </c:pt>
                <c:pt idx="2843">
                  <c:v>24.8</c:v>
                </c:pt>
                <c:pt idx="2844">
                  <c:v>24.6</c:v>
                </c:pt>
                <c:pt idx="2845">
                  <c:v>24.6</c:v>
                </c:pt>
                <c:pt idx="2846">
                  <c:v>24.6</c:v>
                </c:pt>
                <c:pt idx="2847">
                  <c:v>24.6</c:v>
                </c:pt>
                <c:pt idx="2848">
                  <c:v>24.6</c:v>
                </c:pt>
                <c:pt idx="2849">
                  <c:v>24.6</c:v>
                </c:pt>
                <c:pt idx="2850">
                  <c:v>24.6</c:v>
                </c:pt>
                <c:pt idx="2851">
                  <c:v>24.6</c:v>
                </c:pt>
                <c:pt idx="2852">
                  <c:v>24.6</c:v>
                </c:pt>
                <c:pt idx="2853">
                  <c:v>24.3</c:v>
                </c:pt>
                <c:pt idx="2854">
                  <c:v>24.3</c:v>
                </c:pt>
                <c:pt idx="2855">
                  <c:v>24.3</c:v>
                </c:pt>
                <c:pt idx="2856">
                  <c:v>24.1</c:v>
                </c:pt>
                <c:pt idx="2857">
                  <c:v>24.1</c:v>
                </c:pt>
                <c:pt idx="2858">
                  <c:v>24.1</c:v>
                </c:pt>
                <c:pt idx="2859">
                  <c:v>24.1</c:v>
                </c:pt>
                <c:pt idx="2860">
                  <c:v>24.1</c:v>
                </c:pt>
                <c:pt idx="2861">
                  <c:v>24.1</c:v>
                </c:pt>
                <c:pt idx="2862">
                  <c:v>24.1</c:v>
                </c:pt>
                <c:pt idx="2863">
                  <c:v>24.1</c:v>
                </c:pt>
                <c:pt idx="2864">
                  <c:v>24.1</c:v>
                </c:pt>
                <c:pt idx="2865">
                  <c:v>24.1</c:v>
                </c:pt>
                <c:pt idx="2866">
                  <c:v>24.1</c:v>
                </c:pt>
                <c:pt idx="2867">
                  <c:v>24.1</c:v>
                </c:pt>
                <c:pt idx="2868">
                  <c:v>24.1</c:v>
                </c:pt>
                <c:pt idx="2869">
                  <c:v>24.1</c:v>
                </c:pt>
                <c:pt idx="2870">
                  <c:v>24.1</c:v>
                </c:pt>
                <c:pt idx="2871">
                  <c:v>24.1</c:v>
                </c:pt>
                <c:pt idx="2872">
                  <c:v>24.1</c:v>
                </c:pt>
                <c:pt idx="2873">
                  <c:v>24.1</c:v>
                </c:pt>
                <c:pt idx="2874">
                  <c:v>24.1</c:v>
                </c:pt>
                <c:pt idx="2875">
                  <c:v>24.1</c:v>
                </c:pt>
                <c:pt idx="2876">
                  <c:v>24.1</c:v>
                </c:pt>
                <c:pt idx="2877">
                  <c:v>24.1</c:v>
                </c:pt>
                <c:pt idx="2878">
                  <c:v>24.1</c:v>
                </c:pt>
                <c:pt idx="2879">
                  <c:v>24.1</c:v>
                </c:pt>
                <c:pt idx="2880">
                  <c:v>24.1</c:v>
                </c:pt>
                <c:pt idx="2881">
                  <c:v>24.1</c:v>
                </c:pt>
                <c:pt idx="2882">
                  <c:v>24.1</c:v>
                </c:pt>
                <c:pt idx="2883">
                  <c:v>24.1</c:v>
                </c:pt>
                <c:pt idx="2884">
                  <c:v>24.1</c:v>
                </c:pt>
                <c:pt idx="2885">
                  <c:v>24.1</c:v>
                </c:pt>
                <c:pt idx="2886">
                  <c:v>24.1</c:v>
                </c:pt>
                <c:pt idx="2887">
                  <c:v>24.1</c:v>
                </c:pt>
                <c:pt idx="2888">
                  <c:v>24.1</c:v>
                </c:pt>
                <c:pt idx="2889">
                  <c:v>24.1</c:v>
                </c:pt>
                <c:pt idx="2890">
                  <c:v>24.1</c:v>
                </c:pt>
                <c:pt idx="2891">
                  <c:v>24.1</c:v>
                </c:pt>
                <c:pt idx="2892">
                  <c:v>24.1</c:v>
                </c:pt>
                <c:pt idx="2893">
                  <c:v>24.1</c:v>
                </c:pt>
                <c:pt idx="2894">
                  <c:v>24.1</c:v>
                </c:pt>
                <c:pt idx="2895">
                  <c:v>24.1</c:v>
                </c:pt>
                <c:pt idx="2896">
                  <c:v>24.1</c:v>
                </c:pt>
                <c:pt idx="2897">
                  <c:v>24.1</c:v>
                </c:pt>
                <c:pt idx="2898">
                  <c:v>24.1</c:v>
                </c:pt>
                <c:pt idx="2899">
                  <c:v>24.1</c:v>
                </c:pt>
                <c:pt idx="2900">
                  <c:v>24.1</c:v>
                </c:pt>
                <c:pt idx="2901">
                  <c:v>24.1</c:v>
                </c:pt>
                <c:pt idx="2902">
                  <c:v>24.1</c:v>
                </c:pt>
                <c:pt idx="2903">
                  <c:v>24.1</c:v>
                </c:pt>
                <c:pt idx="2904">
                  <c:v>24.1</c:v>
                </c:pt>
                <c:pt idx="2905">
                  <c:v>24.1</c:v>
                </c:pt>
                <c:pt idx="2906">
                  <c:v>24.1</c:v>
                </c:pt>
                <c:pt idx="2907">
                  <c:v>24.1</c:v>
                </c:pt>
                <c:pt idx="2908">
                  <c:v>24.1</c:v>
                </c:pt>
                <c:pt idx="2909">
                  <c:v>24.1</c:v>
                </c:pt>
                <c:pt idx="2910">
                  <c:v>24.1</c:v>
                </c:pt>
                <c:pt idx="2911">
                  <c:v>24.1</c:v>
                </c:pt>
                <c:pt idx="2912">
                  <c:v>24.1</c:v>
                </c:pt>
                <c:pt idx="2913">
                  <c:v>24.1</c:v>
                </c:pt>
                <c:pt idx="2914">
                  <c:v>23.9</c:v>
                </c:pt>
                <c:pt idx="2915">
                  <c:v>23.9</c:v>
                </c:pt>
                <c:pt idx="2916">
                  <c:v>23.7</c:v>
                </c:pt>
                <c:pt idx="2917">
                  <c:v>23.7</c:v>
                </c:pt>
                <c:pt idx="2918">
                  <c:v>23.7</c:v>
                </c:pt>
                <c:pt idx="2919">
                  <c:v>23.7</c:v>
                </c:pt>
                <c:pt idx="2920">
                  <c:v>23.4</c:v>
                </c:pt>
                <c:pt idx="2921">
                  <c:v>23.4</c:v>
                </c:pt>
                <c:pt idx="2922">
                  <c:v>23.4</c:v>
                </c:pt>
                <c:pt idx="2923">
                  <c:v>23.4</c:v>
                </c:pt>
                <c:pt idx="2924">
                  <c:v>23.4</c:v>
                </c:pt>
                <c:pt idx="2925">
                  <c:v>23.4</c:v>
                </c:pt>
                <c:pt idx="2926">
                  <c:v>23.2</c:v>
                </c:pt>
                <c:pt idx="2927">
                  <c:v>23</c:v>
                </c:pt>
                <c:pt idx="2928">
                  <c:v>23</c:v>
                </c:pt>
                <c:pt idx="2929">
                  <c:v>23</c:v>
                </c:pt>
                <c:pt idx="2930">
                  <c:v>23</c:v>
                </c:pt>
                <c:pt idx="2931">
                  <c:v>23</c:v>
                </c:pt>
                <c:pt idx="2932">
                  <c:v>23</c:v>
                </c:pt>
                <c:pt idx="2933">
                  <c:v>23</c:v>
                </c:pt>
                <c:pt idx="2934">
                  <c:v>23</c:v>
                </c:pt>
                <c:pt idx="2935">
                  <c:v>23</c:v>
                </c:pt>
                <c:pt idx="2936">
                  <c:v>23</c:v>
                </c:pt>
                <c:pt idx="2937">
                  <c:v>23</c:v>
                </c:pt>
                <c:pt idx="2938">
                  <c:v>23</c:v>
                </c:pt>
                <c:pt idx="2939">
                  <c:v>23</c:v>
                </c:pt>
                <c:pt idx="2940">
                  <c:v>23</c:v>
                </c:pt>
                <c:pt idx="2941">
                  <c:v>23</c:v>
                </c:pt>
                <c:pt idx="2942">
                  <c:v>23</c:v>
                </c:pt>
                <c:pt idx="2943">
                  <c:v>23</c:v>
                </c:pt>
                <c:pt idx="2944">
                  <c:v>23</c:v>
                </c:pt>
                <c:pt idx="2945">
                  <c:v>23</c:v>
                </c:pt>
                <c:pt idx="2946">
                  <c:v>23</c:v>
                </c:pt>
                <c:pt idx="2947">
                  <c:v>23</c:v>
                </c:pt>
                <c:pt idx="2948">
                  <c:v>23</c:v>
                </c:pt>
                <c:pt idx="2949">
                  <c:v>23</c:v>
                </c:pt>
                <c:pt idx="2950">
                  <c:v>23</c:v>
                </c:pt>
                <c:pt idx="2951">
                  <c:v>23</c:v>
                </c:pt>
                <c:pt idx="2952">
                  <c:v>23</c:v>
                </c:pt>
                <c:pt idx="2953">
                  <c:v>23</c:v>
                </c:pt>
                <c:pt idx="2954">
                  <c:v>23</c:v>
                </c:pt>
                <c:pt idx="2955">
                  <c:v>23</c:v>
                </c:pt>
                <c:pt idx="2956">
                  <c:v>23</c:v>
                </c:pt>
                <c:pt idx="2957">
                  <c:v>23</c:v>
                </c:pt>
                <c:pt idx="2958">
                  <c:v>23</c:v>
                </c:pt>
                <c:pt idx="2959">
                  <c:v>23</c:v>
                </c:pt>
                <c:pt idx="2960">
                  <c:v>23</c:v>
                </c:pt>
                <c:pt idx="2961">
                  <c:v>23</c:v>
                </c:pt>
                <c:pt idx="2962">
                  <c:v>23</c:v>
                </c:pt>
                <c:pt idx="2963">
                  <c:v>23</c:v>
                </c:pt>
                <c:pt idx="2964">
                  <c:v>23</c:v>
                </c:pt>
                <c:pt idx="2965">
                  <c:v>23</c:v>
                </c:pt>
                <c:pt idx="2966">
                  <c:v>23</c:v>
                </c:pt>
                <c:pt idx="2967">
                  <c:v>23</c:v>
                </c:pt>
                <c:pt idx="2968">
                  <c:v>23</c:v>
                </c:pt>
                <c:pt idx="2969">
                  <c:v>23</c:v>
                </c:pt>
                <c:pt idx="2970">
                  <c:v>23</c:v>
                </c:pt>
                <c:pt idx="2971">
                  <c:v>23</c:v>
                </c:pt>
                <c:pt idx="2972">
                  <c:v>23</c:v>
                </c:pt>
                <c:pt idx="2973">
                  <c:v>23</c:v>
                </c:pt>
                <c:pt idx="2974">
                  <c:v>23</c:v>
                </c:pt>
                <c:pt idx="2975">
                  <c:v>23</c:v>
                </c:pt>
                <c:pt idx="2976">
                  <c:v>23</c:v>
                </c:pt>
                <c:pt idx="2977">
                  <c:v>23</c:v>
                </c:pt>
                <c:pt idx="2978">
                  <c:v>22.6</c:v>
                </c:pt>
                <c:pt idx="2979">
                  <c:v>22.6</c:v>
                </c:pt>
                <c:pt idx="2980">
                  <c:v>22.6</c:v>
                </c:pt>
                <c:pt idx="2981">
                  <c:v>22.6</c:v>
                </c:pt>
                <c:pt idx="2982">
                  <c:v>22.5</c:v>
                </c:pt>
                <c:pt idx="2983">
                  <c:v>22.3</c:v>
                </c:pt>
                <c:pt idx="2984">
                  <c:v>22.3</c:v>
                </c:pt>
                <c:pt idx="2985">
                  <c:v>22.3</c:v>
                </c:pt>
                <c:pt idx="2986">
                  <c:v>22.3</c:v>
                </c:pt>
                <c:pt idx="2987">
                  <c:v>22.3</c:v>
                </c:pt>
                <c:pt idx="2988">
                  <c:v>22.1</c:v>
                </c:pt>
                <c:pt idx="2989">
                  <c:v>21.9</c:v>
                </c:pt>
                <c:pt idx="2990">
                  <c:v>21.9</c:v>
                </c:pt>
                <c:pt idx="2991">
                  <c:v>21.9</c:v>
                </c:pt>
                <c:pt idx="2992">
                  <c:v>21.9</c:v>
                </c:pt>
                <c:pt idx="2993">
                  <c:v>21.9</c:v>
                </c:pt>
                <c:pt idx="2994">
                  <c:v>21.9</c:v>
                </c:pt>
                <c:pt idx="2995">
                  <c:v>21.9</c:v>
                </c:pt>
                <c:pt idx="2996">
                  <c:v>21.9</c:v>
                </c:pt>
                <c:pt idx="2997">
                  <c:v>21.9</c:v>
                </c:pt>
                <c:pt idx="2998">
                  <c:v>21.9</c:v>
                </c:pt>
                <c:pt idx="2999">
                  <c:v>21.9</c:v>
                </c:pt>
                <c:pt idx="3000">
                  <c:v>21.9</c:v>
                </c:pt>
                <c:pt idx="3001">
                  <c:v>21.9</c:v>
                </c:pt>
                <c:pt idx="3002">
                  <c:v>21.9</c:v>
                </c:pt>
                <c:pt idx="3003">
                  <c:v>21.9</c:v>
                </c:pt>
                <c:pt idx="3004">
                  <c:v>21.9</c:v>
                </c:pt>
                <c:pt idx="3005">
                  <c:v>21.9</c:v>
                </c:pt>
                <c:pt idx="3006">
                  <c:v>21.9</c:v>
                </c:pt>
                <c:pt idx="3007">
                  <c:v>21.9</c:v>
                </c:pt>
                <c:pt idx="3008">
                  <c:v>21.9</c:v>
                </c:pt>
                <c:pt idx="3009">
                  <c:v>21.9</c:v>
                </c:pt>
                <c:pt idx="3010">
                  <c:v>21.9</c:v>
                </c:pt>
                <c:pt idx="3011">
                  <c:v>21.9</c:v>
                </c:pt>
                <c:pt idx="3012">
                  <c:v>21.9</c:v>
                </c:pt>
                <c:pt idx="3013">
                  <c:v>21.9</c:v>
                </c:pt>
                <c:pt idx="3014">
                  <c:v>21.9</c:v>
                </c:pt>
                <c:pt idx="3015">
                  <c:v>21.9</c:v>
                </c:pt>
                <c:pt idx="3016">
                  <c:v>21.9</c:v>
                </c:pt>
                <c:pt idx="3017">
                  <c:v>21.9</c:v>
                </c:pt>
                <c:pt idx="3018">
                  <c:v>21.9</c:v>
                </c:pt>
                <c:pt idx="3019">
                  <c:v>21.9</c:v>
                </c:pt>
                <c:pt idx="3020">
                  <c:v>21.9</c:v>
                </c:pt>
                <c:pt idx="3021">
                  <c:v>21.9</c:v>
                </c:pt>
                <c:pt idx="3022">
                  <c:v>21.9</c:v>
                </c:pt>
                <c:pt idx="3023">
                  <c:v>21.9</c:v>
                </c:pt>
                <c:pt idx="3024">
                  <c:v>21.9</c:v>
                </c:pt>
                <c:pt idx="3025">
                  <c:v>21.9</c:v>
                </c:pt>
                <c:pt idx="3026">
                  <c:v>21.9</c:v>
                </c:pt>
                <c:pt idx="3027">
                  <c:v>21.9</c:v>
                </c:pt>
                <c:pt idx="3028">
                  <c:v>21.9</c:v>
                </c:pt>
                <c:pt idx="3029">
                  <c:v>21.9</c:v>
                </c:pt>
                <c:pt idx="3030">
                  <c:v>21.9</c:v>
                </c:pt>
                <c:pt idx="3031">
                  <c:v>21.9</c:v>
                </c:pt>
                <c:pt idx="3032">
                  <c:v>21.9</c:v>
                </c:pt>
                <c:pt idx="3033">
                  <c:v>21.9</c:v>
                </c:pt>
                <c:pt idx="3034">
                  <c:v>21.9</c:v>
                </c:pt>
                <c:pt idx="3035">
                  <c:v>21.9</c:v>
                </c:pt>
                <c:pt idx="3036">
                  <c:v>21.9</c:v>
                </c:pt>
                <c:pt idx="3037">
                  <c:v>21.9</c:v>
                </c:pt>
                <c:pt idx="3038">
                  <c:v>21.7</c:v>
                </c:pt>
                <c:pt idx="3039">
                  <c:v>21.7</c:v>
                </c:pt>
                <c:pt idx="3040">
                  <c:v>21.7</c:v>
                </c:pt>
                <c:pt idx="3041">
                  <c:v>21.7</c:v>
                </c:pt>
                <c:pt idx="3042">
                  <c:v>21.7</c:v>
                </c:pt>
                <c:pt idx="3043">
                  <c:v>21.7</c:v>
                </c:pt>
                <c:pt idx="3044">
                  <c:v>21.6</c:v>
                </c:pt>
                <c:pt idx="3045">
                  <c:v>21.4</c:v>
                </c:pt>
                <c:pt idx="3046">
                  <c:v>21.4</c:v>
                </c:pt>
                <c:pt idx="3047">
                  <c:v>21.4</c:v>
                </c:pt>
                <c:pt idx="3048">
                  <c:v>21.2</c:v>
                </c:pt>
                <c:pt idx="3049">
                  <c:v>21.2</c:v>
                </c:pt>
                <c:pt idx="3050">
                  <c:v>21.2</c:v>
                </c:pt>
                <c:pt idx="3051">
                  <c:v>21</c:v>
                </c:pt>
                <c:pt idx="3052">
                  <c:v>21</c:v>
                </c:pt>
                <c:pt idx="3053">
                  <c:v>21</c:v>
                </c:pt>
                <c:pt idx="3054">
                  <c:v>21</c:v>
                </c:pt>
                <c:pt idx="3055">
                  <c:v>21</c:v>
                </c:pt>
                <c:pt idx="3056">
                  <c:v>21</c:v>
                </c:pt>
                <c:pt idx="3057">
                  <c:v>21</c:v>
                </c:pt>
                <c:pt idx="3058">
                  <c:v>21</c:v>
                </c:pt>
                <c:pt idx="3059">
                  <c:v>21</c:v>
                </c:pt>
                <c:pt idx="3060">
                  <c:v>21</c:v>
                </c:pt>
                <c:pt idx="3061">
                  <c:v>21</c:v>
                </c:pt>
                <c:pt idx="3062">
                  <c:v>21</c:v>
                </c:pt>
                <c:pt idx="3063">
                  <c:v>21</c:v>
                </c:pt>
                <c:pt idx="3064">
                  <c:v>21</c:v>
                </c:pt>
                <c:pt idx="3065">
                  <c:v>21</c:v>
                </c:pt>
                <c:pt idx="3066">
                  <c:v>21</c:v>
                </c:pt>
                <c:pt idx="3067">
                  <c:v>21</c:v>
                </c:pt>
                <c:pt idx="3068">
                  <c:v>21</c:v>
                </c:pt>
                <c:pt idx="3069">
                  <c:v>21</c:v>
                </c:pt>
                <c:pt idx="3070">
                  <c:v>21</c:v>
                </c:pt>
                <c:pt idx="3071">
                  <c:v>21</c:v>
                </c:pt>
                <c:pt idx="3072">
                  <c:v>21</c:v>
                </c:pt>
                <c:pt idx="3073">
                  <c:v>21</c:v>
                </c:pt>
                <c:pt idx="3074">
                  <c:v>21</c:v>
                </c:pt>
                <c:pt idx="3075">
                  <c:v>21</c:v>
                </c:pt>
                <c:pt idx="3076">
                  <c:v>21</c:v>
                </c:pt>
                <c:pt idx="3077">
                  <c:v>21</c:v>
                </c:pt>
                <c:pt idx="3078">
                  <c:v>21</c:v>
                </c:pt>
                <c:pt idx="3079">
                  <c:v>21</c:v>
                </c:pt>
                <c:pt idx="3080">
                  <c:v>21</c:v>
                </c:pt>
                <c:pt idx="3081">
                  <c:v>21</c:v>
                </c:pt>
                <c:pt idx="3082">
                  <c:v>21</c:v>
                </c:pt>
                <c:pt idx="3083">
                  <c:v>21</c:v>
                </c:pt>
                <c:pt idx="3084">
                  <c:v>21</c:v>
                </c:pt>
                <c:pt idx="3085">
                  <c:v>21</c:v>
                </c:pt>
                <c:pt idx="3086">
                  <c:v>21</c:v>
                </c:pt>
                <c:pt idx="3087">
                  <c:v>21</c:v>
                </c:pt>
                <c:pt idx="3088">
                  <c:v>21</c:v>
                </c:pt>
                <c:pt idx="3089">
                  <c:v>21</c:v>
                </c:pt>
                <c:pt idx="3090">
                  <c:v>21</c:v>
                </c:pt>
                <c:pt idx="3091">
                  <c:v>21</c:v>
                </c:pt>
                <c:pt idx="3092">
                  <c:v>20.7</c:v>
                </c:pt>
                <c:pt idx="3093">
                  <c:v>20.7</c:v>
                </c:pt>
                <c:pt idx="3094">
                  <c:v>20.7</c:v>
                </c:pt>
                <c:pt idx="3095">
                  <c:v>20.7</c:v>
                </c:pt>
                <c:pt idx="3096">
                  <c:v>20.7</c:v>
                </c:pt>
                <c:pt idx="3097">
                  <c:v>20.3</c:v>
                </c:pt>
                <c:pt idx="3098">
                  <c:v>20.3</c:v>
                </c:pt>
                <c:pt idx="3099">
                  <c:v>20.3</c:v>
                </c:pt>
                <c:pt idx="3100">
                  <c:v>20.3</c:v>
                </c:pt>
                <c:pt idx="3101">
                  <c:v>20.3</c:v>
                </c:pt>
                <c:pt idx="3102">
                  <c:v>20.3</c:v>
                </c:pt>
                <c:pt idx="3103">
                  <c:v>20.3</c:v>
                </c:pt>
                <c:pt idx="3104">
                  <c:v>19.899999999999999</c:v>
                </c:pt>
                <c:pt idx="3105">
                  <c:v>19.899999999999999</c:v>
                </c:pt>
                <c:pt idx="3106">
                  <c:v>19.899999999999999</c:v>
                </c:pt>
                <c:pt idx="3107">
                  <c:v>19.899999999999999</c:v>
                </c:pt>
                <c:pt idx="3108">
                  <c:v>19.899999999999999</c:v>
                </c:pt>
                <c:pt idx="3109">
                  <c:v>19.899999999999999</c:v>
                </c:pt>
                <c:pt idx="3110">
                  <c:v>19.899999999999999</c:v>
                </c:pt>
                <c:pt idx="3111">
                  <c:v>19.899999999999999</c:v>
                </c:pt>
                <c:pt idx="3112">
                  <c:v>19.899999999999999</c:v>
                </c:pt>
                <c:pt idx="3113">
                  <c:v>19.899999999999999</c:v>
                </c:pt>
                <c:pt idx="3114">
                  <c:v>19.899999999999999</c:v>
                </c:pt>
                <c:pt idx="3115">
                  <c:v>19.899999999999999</c:v>
                </c:pt>
                <c:pt idx="3116">
                  <c:v>19.899999999999999</c:v>
                </c:pt>
                <c:pt idx="3117">
                  <c:v>19.899999999999999</c:v>
                </c:pt>
                <c:pt idx="3118">
                  <c:v>19.899999999999999</c:v>
                </c:pt>
                <c:pt idx="3119">
                  <c:v>19.899999999999999</c:v>
                </c:pt>
                <c:pt idx="3120">
                  <c:v>19.899999999999999</c:v>
                </c:pt>
                <c:pt idx="3121">
                  <c:v>19.899999999999999</c:v>
                </c:pt>
                <c:pt idx="3122">
                  <c:v>19.899999999999999</c:v>
                </c:pt>
                <c:pt idx="3123">
                  <c:v>19.899999999999999</c:v>
                </c:pt>
                <c:pt idx="3124">
                  <c:v>19.899999999999999</c:v>
                </c:pt>
                <c:pt idx="3125">
                  <c:v>19.899999999999999</c:v>
                </c:pt>
                <c:pt idx="3126">
                  <c:v>19.899999999999999</c:v>
                </c:pt>
                <c:pt idx="3127">
                  <c:v>19.899999999999999</c:v>
                </c:pt>
                <c:pt idx="3128">
                  <c:v>19.899999999999999</c:v>
                </c:pt>
                <c:pt idx="3129">
                  <c:v>19.899999999999999</c:v>
                </c:pt>
                <c:pt idx="3130">
                  <c:v>19.899999999999999</c:v>
                </c:pt>
                <c:pt idx="3131">
                  <c:v>19.899999999999999</c:v>
                </c:pt>
                <c:pt idx="3132">
                  <c:v>19.899999999999999</c:v>
                </c:pt>
                <c:pt idx="3133">
                  <c:v>19.899999999999999</c:v>
                </c:pt>
                <c:pt idx="3134">
                  <c:v>19.899999999999999</c:v>
                </c:pt>
                <c:pt idx="3135">
                  <c:v>19.899999999999999</c:v>
                </c:pt>
                <c:pt idx="3136">
                  <c:v>19.899999999999999</c:v>
                </c:pt>
                <c:pt idx="3137">
                  <c:v>19.899999999999999</c:v>
                </c:pt>
                <c:pt idx="3138">
                  <c:v>19.899999999999999</c:v>
                </c:pt>
                <c:pt idx="3139">
                  <c:v>19.899999999999999</c:v>
                </c:pt>
                <c:pt idx="3140">
                  <c:v>19.899999999999999</c:v>
                </c:pt>
                <c:pt idx="3141">
                  <c:v>19.899999999999999</c:v>
                </c:pt>
                <c:pt idx="3142">
                  <c:v>19.899999999999999</c:v>
                </c:pt>
                <c:pt idx="3143">
                  <c:v>19.899999999999999</c:v>
                </c:pt>
                <c:pt idx="3144">
                  <c:v>19.899999999999999</c:v>
                </c:pt>
                <c:pt idx="3145">
                  <c:v>19.899999999999999</c:v>
                </c:pt>
                <c:pt idx="3146">
                  <c:v>19.899999999999999</c:v>
                </c:pt>
                <c:pt idx="3147">
                  <c:v>19.899999999999999</c:v>
                </c:pt>
                <c:pt idx="3148">
                  <c:v>19.899999999999999</c:v>
                </c:pt>
                <c:pt idx="3149">
                  <c:v>19.899999999999999</c:v>
                </c:pt>
                <c:pt idx="3150">
                  <c:v>19.899999999999999</c:v>
                </c:pt>
                <c:pt idx="3151">
                  <c:v>19.899999999999999</c:v>
                </c:pt>
                <c:pt idx="3152">
                  <c:v>19.899999999999999</c:v>
                </c:pt>
                <c:pt idx="3153">
                  <c:v>19.899999999999999</c:v>
                </c:pt>
                <c:pt idx="3154">
                  <c:v>19.899999999999999</c:v>
                </c:pt>
                <c:pt idx="3155">
                  <c:v>19.899999999999999</c:v>
                </c:pt>
                <c:pt idx="3156">
                  <c:v>19.899999999999999</c:v>
                </c:pt>
                <c:pt idx="3157">
                  <c:v>19.899999999999999</c:v>
                </c:pt>
                <c:pt idx="3158">
                  <c:v>19.899999999999999</c:v>
                </c:pt>
                <c:pt idx="3159">
                  <c:v>19.899999999999999</c:v>
                </c:pt>
                <c:pt idx="3160">
                  <c:v>19.899999999999999</c:v>
                </c:pt>
                <c:pt idx="3161">
                  <c:v>19.899999999999999</c:v>
                </c:pt>
                <c:pt idx="3162">
                  <c:v>19.8</c:v>
                </c:pt>
                <c:pt idx="3163">
                  <c:v>19.8</c:v>
                </c:pt>
                <c:pt idx="3164">
                  <c:v>19.600000000000001</c:v>
                </c:pt>
                <c:pt idx="3165">
                  <c:v>19.600000000000001</c:v>
                </c:pt>
                <c:pt idx="3166">
                  <c:v>19.600000000000001</c:v>
                </c:pt>
                <c:pt idx="3167">
                  <c:v>19.399999999999999</c:v>
                </c:pt>
                <c:pt idx="3168">
                  <c:v>19.399999999999999</c:v>
                </c:pt>
                <c:pt idx="3169">
                  <c:v>19.399999999999999</c:v>
                </c:pt>
                <c:pt idx="3170">
                  <c:v>19.2</c:v>
                </c:pt>
                <c:pt idx="3171">
                  <c:v>19.2</c:v>
                </c:pt>
                <c:pt idx="3172">
                  <c:v>19.2</c:v>
                </c:pt>
                <c:pt idx="3173">
                  <c:v>19</c:v>
                </c:pt>
                <c:pt idx="3174">
                  <c:v>19</c:v>
                </c:pt>
                <c:pt idx="3175">
                  <c:v>19</c:v>
                </c:pt>
                <c:pt idx="3176">
                  <c:v>19</c:v>
                </c:pt>
                <c:pt idx="3177">
                  <c:v>19</c:v>
                </c:pt>
                <c:pt idx="3178">
                  <c:v>19</c:v>
                </c:pt>
                <c:pt idx="3179">
                  <c:v>19</c:v>
                </c:pt>
                <c:pt idx="3180">
                  <c:v>19</c:v>
                </c:pt>
                <c:pt idx="3181">
                  <c:v>19</c:v>
                </c:pt>
                <c:pt idx="3182">
                  <c:v>19</c:v>
                </c:pt>
                <c:pt idx="3183">
                  <c:v>19</c:v>
                </c:pt>
                <c:pt idx="3184">
                  <c:v>19</c:v>
                </c:pt>
                <c:pt idx="3185">
                  <c:v>19</c:v>
                </c:pt>
                <c:pt idx="3186">
                  <c:v>19</c:v>
                </c:pt>
                <c:pt idx="3187">
                  <c:v>19</c:v>
                </c:pt>
                <c:pt idx="3188">
                  <c:v>19</c:v>
                </c:pt>
                <c:pt idx="3189">
                  <c:v>19</c:v>
                </c:pt>
                <c:pt idx="3190">
                  <c:v>19</c:v>
                </c:pt>
                <c:pt idx="3191">
                  <c:v>19</c:v>
                </c:pt>
                <c:pt idx="3192">
                  <c:v>19</c:v>
                </c:pt>
                <c:pt idx="3193">
                  <c:v>19</c:v>
                </c:pt>
                <c:pt idx="3194">
                  <c:v>19</c:v>
                </c:pt>
                <c:pt idx="3195">
                  <c:v>19</c:v>
                </c:pt>
                <c:pt idx="3196">
                  <c:v>19</c:v>
                </c:pt>
                <c:pt idx="3197">
                  <c:v>19</c:v>
                </c:pt>
                <c:pt idx="3198">
                  <c:v>19</c:v>
                </c:pt>
                <c:pt idx="3199">
                  <c:v>19</c:v>
                </c:pt>
                <c:pt idx="3200">
                  <c:v>19</c:v>
                </c:pt>
                <c:pt idx="3201">
                  <c:v>19</c:v>
                </c:pt>
                <c:pt idx="3202">
                  <c:v>19</c:v>
                </c:pt>
                <c:pt idx="3203">
                  <c:v>19</c:v>
                </c:pt>
                <c:pt idx="3204">
                  <c:v>19</c:v>
                </c:pt>
                <c:pt idx="3205">
                  <c:v>19</c:v>
                </c:pt>
                <c:pt idx="3206">
                  <c:v>19</c:v>
                </c:pt>
                <c:pt idx="3207">
                  <c:v>19</c:v>
                </c:pt>
                <c:pt idx="3208">
                  <c:v>19</c:v>
                </c:pt>
                <c:pt idx="3209">
                  <c:v>18.899999999999999</c:v>
                </c:pt>
                <c:pt idx="3210">
                  <c:v>18.7</c:v>
                </c:pt>
                <c:pt idx="3211">
                  <c:v>18.7</c:v>
                </c:pt>
                <c:pt idx="3212">
                  <c:v>18.7</c:v>
                </c:pt>
                <c:pt idx="3213">
                  <c:v>18.7</c:v>
                </c:pt>
                <c:pt idx="3214">
                  <c:v>18</c:v>
                </c:pt>
                <c:pt idx="3215">
                  <c:v>18</c:v>
                </c:pt>
                <c:pt idx="3216">
                  <c:v>18</c:v>
                </c:pt>
                <c:pt idx="3217">
                  <c:v>18</c:v>
                </c:pt>
                <c:pt idx="3218">
                  <c:v>18</c:v>
                </c:pt>
                <c:pt idx="3219">
                  <c:v>18</c:v>
                </c:pt>
                <c:pt idx="3220">
                  <c:v>18</c:v>
                </c:pt>
                <c:pt idx="3221">
                  <c:v>18</c:v>
                </c:pt>
                <c:pt idx="3222">
                  <c:v>18</c:v>
                </c:pt>
                <c:pt idx="3223">
                  <c:v>18</c:v>
                </c:pt>
                <c:pt idx="3224">
                  <c:v>18</c:v>
                </c:pt>
                <c:pt idx="3225">
                  <c:v>18</c:v>
                </c:pt>
                <c:pt idx="3226">
                  <c:v>18</c:v>
                </c:pt>
                <c:pt idx="3227">
                  <c:v>18</c:v>
                </c:pt>
                <c:pt idx="3228">
                  <c:v>18</c:v>
                </c:pt>
                <c:pt idx="3229">
                  <c:v>18</c:v>
                </c:pt>
                <c:pt idx="3230">
                  <c:v>18</c:v>
                </c:pt>
                <c:pt idx="3231">
                  <c:v>18</c:v>
                </c:pt>
                <c:pt idx="3232">
                  <c:v>18</c:v>
                </c:pt>
                <c:pt idx="3233">
                  <c:v>18</c:v>
                </c:pt>
                <c:pt idx="3234">
                  <c:v>18</c:v>
                </c:pt>
                <c:pt idx="3235">
                  <c:v>18</c:v>
                </c:pt>
                <c:pt idx="3236">
                  <c:v>18</c:v>
                </c:pt>
                <c:pt idx="3237">
                  <c:v>18</c:v>
                </c:pt>
                <c:pt idx="3238">
                  <c:v>18</c:v>
                </c:pt>
                <c:pt idx="3239">
                  <c:v>18</c:v>
                </c:pt>
                <c:pt idx="3240">
                  <c:v>18</c:v>
                </c:pt>
                <c:pt idx="3241">
                  <c:v>18</c:v>
                </c:pt>
                <c:pt idx="3242">
                  <c:v>18</c:v>
                </c:pt>
                <c:pt idx="3243">
                  <c:v>18</c:v>
                </c:pt>
                <c:pt idx="3244">
                  <c:v>18</c:v>
                </c:pt>
                <c:pt idx="3245">
                  <c:v>18</c:v>
                </c:pt>
                <c:pt idx="3246">
                  <c:v>18</c:v>
                </c:pt>
                <c:pt idx="3247">
                  <c:v>18</c:v>
                </c:pt>
                <c:pt idx="3248">
                  <c:v>18</c:v>
                </c:pt>
                <c:pt idx="3249">
                  <c:v>18</c:v>
                </c:pt>
                <c:pt idx="3250">
                  <c:v>18</c:v>
                </c:pt>
                <c:pt idx="3251">
                  <c:v>18</c:v>
                </c:pt>
                <c:pt idx="3252">
                  <c:v>18</c:v>
                </c:pt>
                <c:pt idx="3253">
                  <c:v>17.8</c:v>
                </c:pt>
                <c:pt idx="3254">
                  <c:v>17.600000000000001</c:v>
                </c:pt>
                <c:pt idx="3255">
                  <c:v>17.399999999999999</c:v>
                </c:pt>
                <c:pt idx="3256">
                  <c:v>17.2</c:v>
                </c:pt>
                <c:pt idx="3257">
                  <c:v>17.2</c:v>
                </c:pt>
                <c:pt idx="3258">
                  <c:v>17.100000000000001</c:v>
                </c:pt>
                <c:pt idx="3259">
                  <c:v>17.100000000000001</c:v>
                </c:pt>
                <c:pt idx="3260">
                  <c:v>17.100000000000001</c:v>
                </c:pt>
                <c:pt idx="3261">
                  <c:v>17.100000000000001</c:v>
                </c:pt>
                <c:pt idx="3262">
                  <c:v>17.100000000000001</c:v>
                </c:pt>
                <c:pt idx="3263">
                  <c:v>17.100000000000001</c:v>
                </c:pt>
                <c:pt idx="3264">
                  <c:v>17.100000000000001</c:v>
                </c:pt>
                <c:pt idx="3265">
                  <c:v>17.100000000000001</c:v>
                </c:pt>
                <c:pt idx="3266">
                  <c:v>17.100000000000001</c:v>
                </c:pt>
                <c:pt idx="3267">
                  <c:v>17.100000000000001</c:v>
                </c:pt>
                <c:pt idx="3268">
                  <c:v>17.100000000000001</c:v>
                </c:pt>
                <c:pt idx="3269">
                  <c:v>17.100000000000001</c:v>
                </c:pt>
                <c:pt idx="3270">
                  <c:v>17.100000000000001</c:v>
                </c:pt>
                <c:pt idx="3271">
                  <c:v>17.100000000000001</c:v>
                </c:pt>
                <c:pt idx="3272">
                  <c:v>17.100000000000001</c:v>
                </c:pt>
                <c:pt idx="3273">
                  <c:v>17.100000000000001</c:v>
                </c:pt>
                <c:pt idx="3274">
                  <c:v>17.100000000000001</c:v>
                </c:pt>
                <c:pt idx="3275">
                  <c:v>17.100000000000001</c:v>
                </c:pt>
                <c:pt idx="3276">
                  <c:v>17.100000000000001</c:v>
                </c:pt>
                <c:pt idx="3277">
                  <c:v>16.7</c:v>
                </c:pt>
                <c:pt idx="3278">
                  <c:v>16.7</c:v>
                </c:pt>
                <c:pt idx="3279">
                  <c:v>16.7</c:v>
                </c:pt>
                <c:pt idx="3280">
                  <c:v>16.7</c:v>
                </c:pt>
                <c:pt idx="3281">
                  <c:v>16.3</c:v>
                </c:pt>
                <c:pt idx="3282">
                  <c:v>16.3</c:v>
                </c:pt>
                <c:pt idx="3283">
                  <c:v>16.3</c:v>
                </c:pt>
                <c:pt idx="3284">
                  <c:v>16</c:v>
                </c:pt>
                <c:pt idx="3285">
                  <c:v>16</c:v>
                </c:pt>
                <c:pt idx="3286">
                  <c:v>16</c:v>
                </c:pt>
                <c:pt idx="3287">
                  <c:v>16</c:v>
                </c:pt>
                <c:pt idx="3288">
                  <c:v>16</c:v>
                </c:pt>
                <c:pt idx="3289">
                  <c:v>16</c:v>
                </c:pt>
                <c:pt idx="3290">
                  <c:v>16</c:v>
                </c:pt>
                <c:pt idx="3291">
                  <c:v>16</c:v>
                </c:pt>
                <c:pt idx="3292">
                  <c:v>16</c:v>
                </c:pt>
                <c:pt idx="3293">
                  <c:v>16</c:v>
                </c:pt>
                <c:pt idx="3294">
                  <c:v>16</c:v>
                </c:pt>
                <c:pt idx="3295">
                  <c:v>16</c:v>
                </c:pt>
                <c:pt idx="3296">
                  <c:v>16</c:v>
                </c:pt>
                <c:pt idx="3297">
                  <c:v>16</c:v>
                </c:pt>
                <c:pt idx="3298">
                  <c:v>16</c:v>
                </c:pt>
                <c:pt idx="3299">
                  <c:v>16</c:v>
                </c:pt>
                <c:pt idx="3300">
                  <c:v>16</c:v>
                </c:pt>
                <c:pt idx="3301">
                  <c:v>16</c:v>
                </c:pt>
                <c:pt idx="3302">
                  <c:v>15.6</c:v>
                </c:pt>
                <c:pt idx="3303">
                  <c:v>15.6</c:v>
                </c:pt>
                <c:pt idx="3304">
                  <c:v>15.4</c:v>
                </c:pt>
                <c:pt idx="3305">
                  <c:v>15.3</c:v>
                </c:pt>
                <c:pt idx="3306">
                  <c:v>15.3</c:v>
                </c:pt>
                <c:pt idx="3307">
                  <c:v>15.3</c:v>
                </c:pt>
                <c:pt idx="3308">
                  <c:v>15.3</c:v>
                </c:pt>
                <c:pt idx="3309">
                  <c:v>15.3</c:v>
                </c:pt>
                <c:pt idx="3310">
                  <c:v>15.1</c:v>
                </c:pt>
                <c:pt idx="3311">
                  <c:v>15.1</c:v>
                </c:pt>
                <c:pt idx="3312">
                  <c:v>15.1</c:v>
                </c:pt>
                <c:pt idx="3313">
                  <c:v>15.1</c:v>
                </c:pt>
                <c:pt idx="3314">
                  <c:v>15.1</c:v>
                </c:pt>
                <c:pt idx="3315">
                  <c:v>15.1</c:v>
                </c:pt>
                <c:pt idx="3316">
                  <c:v>15.1</c:v>
                </c:pt>
                <c:pt idx="3317">
                  <c:v>15.1</c:v>
                </c:pt>
                <c:pt idx="3318">
                  <c:v>15.1</c:v>
                </c:pt>
                <c:pt idx="3319">
                  <c:v>15.1</c:v>
                </c:pt>
                <c:pt idx="3320">
                  <c:v>15.1</c:v>
                </c:pt>
                <c:pt idx="3321">
                  <c:v>15.1</c:v>
                </c:pt>
                <c:pt idx="3322">
                  <c:v>15.1</c:v>
                </c:pt>
                <c:pt idx="3323">
                  <c:v>15.1</c:v>
                </c:pt>
                <c:pt idx="3324">
                  <c:v>15.1</c:v>
                </c:pt>
                <c:pt idx="3325">
                  <c:v>15.1</c:v>
                </c:pt>
                <c:pt idx="3326">
                  <c:v>15.1</c:v>
                </c:pt>
                <c:pt idx="3327">
                  <c:v>15.1</c:v>
                </c:pt>
                <c:pt idx="3328">
                  <c:v>14.9</c:v>
                </c:pt>
                <c:pt idx="3329">
                  <c:v>14.7</c:v>
                </c:pt>
                <c:pt idx="3330">
                  <c:v>14.7</c:v>
                </c:pt>
                <c:pt idx="3331">
                  <c:v>14.7</c:v>
                </c:pt>
                <c:pt idx="3332">
                  <c:v>14.7</c:v>
                </c:pt>
                <c:pt idx="3333">
                  <c:v>14.7</c:v>
                </c:pt>
                <c:pt idx="3334">
                  <c:v>14.7</c:v>
                </c:pt>
                <c:pt idx="3335">
                  <c:v>14.4</c:v>
                </c:pt>
                <c:pt idx="3336">
                  <c:v>14.4</c:v>
                </c:pt>
                <c:pt idx="3337">
                  <c:v>14.4</c:v>
                </c:pt>
                <c:pt idx="3338">
                  <c:v>14.4</c:v>
                </c:pt>
                <c:pt idx="3339">
                  <c:v>14</c:v>
                </c:pt>
                <c:pt idx="3340">
                  <c:v>14</c:v>
                </c:pt>
                <c:pt idx="3341">
                  <c:v>14</c:v>
                </c:pt>
                <c:pt idx="3342">
                  <c:v>14</c:v>
                </c:pt>
                <c:pt idx="3343">
                  <c:v>14</c:v>
                </c:pt>
                <c:pt idx="3344">
                  <c:v>14</c:v>
                </c:pt>
                <c:pt idx="3345">
                  <c:v>14</c:v>
                </c:pt>
                <c:pt idx="3346">
                  <c:v>14</c:v>
                </c:pt>
                <c:pt idx="3347">
                  <c:v>14</c:v>
                </c:pt>
                <c:pt idx="3348">
                  <c:v>14</c:v>
                </c:pt>
                <c:pt idx="3349">
                  <c:v>14</c:v>
                </c:pt>
                <c:pt idx="3350">
                  <c:v>14</c:v>
                </c:pt>
                <c:pt idx="3351">
                  <c:v>14</c:v>
                </c:pt>
                <c:pt idx="3352">
                  <c:v>14</c:v>
                </c:pt>
                <c:pt idx="3353">
                  <c:v>14</c:v>
                </c:pt>
                <c:pt idx="3354">
                  <c:v>14</c:v>
                </c:pt>
                <c:pt idx="3355">
                  <c:v>14</c:v>
                </c:pt>
                <c:pt idx="3356">
                  <c:v>14</c:v>
                </c:pt>
                <c:pt idx="3357">
                  <c:v>14</c:v>
                </c:pt>
                <c:pt idx="3358">
                  <c:v>14</c:v>
                </c:pt>
                <c:pt idx="3359">
                  <c:v>14</c:v>
                </c:pt>
                <c:pt idx="3360">
                  <c:v>14</c:v>
                </c:pt>
                <c:pt idx="3361">
                  <c:v>13.6</c:v>
                </c:pt>
                <c:pt idx="3362">
                  <c:v>13.6</c:v>
                </c:pt>
                <c:pt idx="3363">
                  <c:v>13.6</c:v>
                </c:pt>
                <c:pt idx="3364">
                  <c:v>13.5</c:v>
                </c:pt>
                <c:pt idx="3365">
                  <c:v>13.3</c:v>
                </c:pt>
                <c:pt idx="3366">
                  <c:v>13.3</c:v>
                </c:pt>
                <c:pt idx="3367">
                  <c:v>13.3</c:v>
                </c:pt>
                <c:pt idx="3368">
                  <c:v>13.1</c:v>
                </c:pt>
                <c:pt idx="3369">
                  <c:v>12.9</c:v>
                </c:pt>
                <c:pt idx="3370">
                  <c:v>12.9</c:v>
                </c:pt>
                <c:pt idx="3371">
                  <c:v>12.9</c:v>
                </c:pt>
                <c:pt idx="3372">
                  <c:v>12.9</c:v>
                </c:pt>
                <c:pt idx="3373">
                  <c:v>12.9</c:v>
                </c:pt>
                <c:pt idx="3374">
                  <c:v>12.9</c:v>
                </c:pt>
                <c:pt idx="3375">
                  <c:v>12.9</c:v>
                </c:pt>
                <c:pt idx="3376">
                  <c:v>12.9</c:v>
                </c:pt>
                <c:pt idx="3377">
                  <c:v>12.9</c:v>
                </c:pt>
                <c:pt idx="3378">
                  <c:v>12.9</c:v>
                </c:pt>
                <c:pt idx="3379">
                  <c:v>12.9</c:v>
                </c:pt>
                <c:pt idx="3380">
                  <c:v>12.9</c:v>
                </c:pt>
                <c:pt idx="3381">
                  <c:v>12.9</c:v>
                </c:pt>
                <c:pt idx="3382">
                  <c:v>12.9</c:v>
                </c:pt>
                <c:pt idx="3383">
                  <c:v>12.9</c:v>
                </c:pt>
                <c:pt idx="3384">
                  <c:v>12.9</c:v>
                </c:pt>
                <c:pt idx="3385">
                  <c:v>12.9</c:v>
                </c:pt>
                <c:pt idx="3386">
                  <c:v>12.7</c:v>
                </c:pt>
                <c:pt idx="3387">
                  <c:v>12.7</c:v>
                </c:pt>
                <c:pt idx="3388">
                  <c:v>12.6</c:v>
                </c:pt>
                <c:pt idx="3389">
                  <c:v>12.4</c:v>
                </c:pt>
                <c:pt idx="3390">
                  <c:v>12.2</c:v>
                </c:pt>
                <c:pt idx="3391">
                  <c:v>12</c:v>
                </c:pt>
                <c:pt idx="3392">
                  <c:v>12</c:v>
                </c:pt>
                <c:pt idx="3393">
                  <c:v>12</c:v>
                </c:pt>
                <c:pt idx="3394">
                  <c:v>12</c:v>
                </c:pt>
                <c:pt idx="3395">
                  <c:v>12</c:v>
                </c:pt>
                <c:pt idx="3396">
                  <c:v>12</c:v>
                </c:pt>
                <c:pt idx="3397">
                  <c:v>12</c:v>
                </c:pt>
                <c:pt idx="3398">
                  <c:v>12</c:v>
                </c:pt>
                <c:pt idx="3399">
                  <c:v>12</c:v>
                </c:pt>
                <c:pt idx="3400">
                  <c:v>12</c:v>
                </c:pt>
                <c:pt idx="3401">
                  <c:v>12</c:v>
                </c:pt>
                <c:pt idx="3402">
                  <c:v>12</c:v>
                </c:pt>
                <c:pt idx="3403">
                  <c:v>12</c:v>
                </c:pt>
                <c:pt idx="3404">
                  <c:v>12</c:v>
                </c:pt>
                <c:pt idx="3405">
                  <c:v>12</c:v>
                </c:pt>
                <c:pt idx="3406">
                  <c:v>12</c:v>
                </c:pt>
                <c:pt idx="3407">
                  <c:v>12</c:v>
                </c:pt>
                <c:pt idx="3408">
                  <c:v>12</c:v>
                </c:pt>
                <c:pt idx="3409">
                  <c:v>11.7</c:v>
                </c:pt>
                <c:pt idx="3410">
                  <c:v>11.7</c:v>
                </c:pt>
                <c:pt idx="3411">
                  <c:v>11.7</c:v>
                </c:pt>
                <c:pt idx="3412">
                  <c:v>11.7</c:v>
                </c:pt>
                <c:pt idx="3413">
                  <c:v>11.3</c:v>
                </c:pt>
                <c:pt idx="3414">
                  <c:v>11.3</c:v>
                </c:pt>
                <c:pt idx="3415">
                  <c:v>11.3</c:v>
                </c:pt>
                <c:pt idx="3416">
                  <c:v>11.3</c:v>
                </c:pt>
                <c:pt idx="3417">
                  <c:v>11.3</c:v>
                </c:pt>
                <c:pt idx="3418">
                  <c:v>11.3</c:v>
                </c:pt>
                <c:pt idx="3419">
                  <c:v>10.9</c:v>
                </c:pt>
                <c:pt idx="3420">
                  <c:v>10.9</c:v>
                </c:pt>
                <c:pt idx="3421">
                  <c:v>10.9</c:v>
                </c:pt>
                <c:pt idx="3422">
                  <c:v>10.9</c:v>
                </c:pt>
                <c:pt idx="3423">
                  <c:v>10.9</c:v>
                </c:pt>
                <c:pt idx="3424">
                  <c:v>10.9</c:v>
                </c:pt>
                <c:pt idx="3425">
                  <c:v>10.9</c:v>
                </c:pt>
                <c:pt idx="3426">
                  <c:v>10.9</c:v>
                </c:pt>
                <c:pt idx="3427">
                  <c:v>10.9</c:v>
                </c:pt>
                <c:pt idx="3428">
                  <c:v>10.9</c:v>
                </c:pt>
                <c:pt idx="3429">
                  <c:v>10.9</c:v>
                </c:pt>
                <c:pt idx="3430">
                  <c:v>10.9</c:v>
                </c:pt>
                <c:pt idx="3431">
                  <c:v>10.9</c:v>
                </c:pt>
                <c:pt idx="3432">
                  <c:v>10.9</c:v>
                </c:pt>
                <c:pt idx="3433">
                  <c:v>10.9</c:v>
                </c:pt>
                <c:pt idx="3434">
                  <c:v>10.9</c:v>
                </c:pt>
                <c:pt idx="3435">
                  <c:v>10.9</c:v>
                </c:pt>
                <c:pt idx="3436">
                  <c:v>10.9</c:v>
                </c:pt>
                <c:pt idx="3437">
                  <c:v>10.9</c:v>
                </c:pt>
                <c:pt idx="3438">
                  <c:v>10.9</c:v>
                </c:pt>
                <c:pt idx="3439">
                  <c:v>10.9</c:v>
                </c:pt>
                <c:pt idx="3440">
                  <c:v>10.8</c:v>
                </c:pt>
                <c:pt idx="3441">
                  <c:v>10.8</c:v>
                </c:pt>
                <c:pt idx="3442">
                  <c:v>10.6</c:v>
                </c:pt>
                <c:pt idx="3443">
                  <c:v>10.4</c:v>
                </c:pt>
                <c:pt idx="3444">
                  <c:v>10</c:v>
                </c:pt>
                <c:pt idx="3445">
                  <c:v>10</c:v>
                </c:pt>
                <c:pt idx="3446">
                  <c:v>10</c:v>
                </c:pt>
                <c:pt idx="3447">
                  <c:v>10</c:v>
                </c:pt>
                <c:pt idx="3448">
                  <c:v>10</c:v>
                </c:pt>
                <c:pt idx="3449">
                  <c:v>10</c:v>
                </c:pt>
                <c:pt idx="3450">
                  <c:v>10</c:v>
                </c:pt>
                <c:pt idx="3451">
                  <c:v>10</c:v>
                </c:pt>
                <c:pt idx="3452">
                  <c:v>10</c:v>
                </c:pt>
                <c:pt idx="3453">
                  <c:v>10</c:v>
                </c:pt>
                <c:pt idx="3454">
                  <c:v>10</c:v>
                </c:pt>
                <c:pt idx="3455">
                  <c:v>10</c:v>
                </c:pt>
                <c:pt idx="3456">
                  <c:v>10</c:v>
                </c:pt>
                <c:pt idx="3457">
                  <c:v>10</c:v>
                </c:pt>
                <c:pt idx="3458">
                  <c:v>9.7000000000000011</c:v>
                </c:pt>
                <c:pt idx="3459">
                  <c:v>9.3000000000000007</c:v>
                </c:pt>
                <c:pt idx="3460">
                  <c:v>9</c:v>
                </c:pt>
                <c:pt idx="3461">
                  <c:v>9</c:v>
                </c:pt>
                <c:pt idx="3462">
                  <c:v>9</c:v>
                </c:pt>
                <c:pt idx="3463">
                  <c:v>9</c:v>
                </c:pt>
                <c:pt idx="3464">
                  <c:v>9</c:v>
                </c:pt>
                <c:pt idx="3465">
                  <c:v>9</c:v>
                </c:pt>
                <c:pt idx="3466">
                  <c:v>9</c:v>
                </c:pt>
                <c:pt idx="3467">
                  <c:v>8.8000000000000007</c:v>
                </c:pt>
                <c:pt idx="3468">
                  <c:v>8.1</c:v>
                </c:pt>
                <c:pt idx="3469">
                  <c:v>8.1</c:v>
                </c:pt>
                <c:pt idx="3470">
                  <c:v>8.1</c:v>
                </c:pt>
                <c:pt idx="3471">
                  <c:v>8.1</c:v>
                </c:pt>
                <c:pt idx="3472">
                  <c:v>8.1</c:v>
                </c:pt>
                <c:pt idx="3473">
                  <c:v>8.1</c:v>
                </c:pt>
                <c:pt idx="3474">
                  <c:v>8.1</c:v>
                </c:pt>
                <c:pt idx="3475">
                  <c:v>8.1</c:v>
                </c:pt>
                <c:pt idx="3476">
                  <c:v>8.1</c:v>
                </c:pt>
                <c:pt idx="3477">
                  <c:v>8.1</c:v>
                </c:pt>
                <c:pt idx="3478">
                  <c:v>8.1</c:v>
                </c:pt>
                <c:pt idx="3479">
                  <c:v>7.7</c:v>
                </c:pt>
                <c:pt idx="3480">
                  <c:v>7.7</c:v>
                </c:pt>
                <c:pt idx="3481">
                  <c:v>7.3</c:v>
                </c:pt>
                <c:pt idx="3482">
                  <c:v>7.3</c:v>
                </c:pt>
                <c:pt idx="3483">
                  <c:v>7</c:v>
                </c:pt>
                <c:pt idx="3484">
                  <c:v>7</c:v>
                </c:pt>
                <c:pt idx="3485">
                  <c:v>7</c:v>
                </c:pt>
                <c:pt idx="3486">
                  <c:v>7</c:v>
                </c:pt>
                <c:pt idx="3487">
                  <c:v>7</c:v>
                </c:pt>
                <c:pt idx="3488">
                  <c:v>7</c:v>
                </c:pt>
                <c:pt idx="3489">
                  <c:v>7</c:v>
                </c:pt>
                <c:pt idx="3490">
                  <c:v>7</c:v>
                </c:pt>
                <c:pt idx="3491">
                  <c:v>7</c:v>
                </c:pt>
                <c:pt idx="3492">
                  <c:v>7</c:v>
                </c:pt>
                <c:pt idx="3493">
                  <c:v>7</c:v>
                </c:pt>
                <c:pt idx="3494">
                  <c:v>6.3</c:v>
                </c:pt>
                <c:pt idx="3495">
                  <c:v>6.1</c:v>
                </c:pt>
                <c:pt idx="3496">
                  <c:v>6.1</c:v>
                </c:pt>
                <c:pt idx="3497">
                  <c:v>6.1</c:v>
                </c:pt>
                <c:pt idx="3498">
                  <c:v>6.1</c:v>
                </c:pt>
                <c:pt idx="3499">
                  <c:v>6.1</c:v>
                </c:pt>
                <c:pt idx="3500">
                  <c:v>5.7</c:v>
                </c:pt>
                <c:pt idx="3501">
                  <c:v>5</c:v>
                </c:pt>
                <c:pt idx="3502">
                  <c:v>5</c:v>
                </c:pt>
                <c:pt idx="3503">
                  <c:v>5</c:v>
                </c:pt>
                <c:pt idx="3504">
                  <c:v>5</c:v>
                </c:pt>
                <c:pt idx="3505">
                  <c:v>3.9</c:v>
                </c:pt>
                <c:pt idx="3506">
                  <c:v>3.9</c:v>
                </c:pt>
                <c:pt idx="3507">
                  <c:v>3.9</c:v>
                </c:pt>
                <c:pt idx="3508">
                  <c:v>3.9</c:v>
                </c:pt>
                <c:pt idx="3509">
                  <c:v>3</c:v>
                </c:pt>
                <c:pt idx="3510">
                  <c:v>3</c:v>
                </c:pt>
                <c:pt idx="3511">
                  <c:v>3</c:v>
                </c:pt>
                <c:pt idx="3512">
                  <c:v>3</c:v>
                </c:pt>
                <c:pt idx="3513">
                  <c:v>3</c:v>
                </c:pt>
                <c:pt idx="3514">
                  <c:v>3</c:v>
                </c:pt>
                <c:pt idx="3515">
                  <c:v>1.9000000000000001</c:v>
                </c:pt>
                <c:pt idx="3516">
                  <c:v>1.9000000000000001</c:v>
                </c:pt>
                <c:pt idx="3517">
                  <c:v>1.9000000000000001</c:v>
                </c:pt>
                <c:pt idx="3518">
                  <c:v>1.9000000000000001</c:v>
                </c:pt>
                <c:pt idx="3519">
                  <c:v>1.9000000000000001</c:v>
                </c:pt>
                <c:pt idx="3520">
                  <c:v>1.9000000000000001</c:v>
                </c:pt>
                <c:pt idx="3521">
                  <c:v>1.9000000000000001</c:v>
                </c:pt>
                <c:pt idx="3522">
                  <c:v>1.9000000000000001</c:v>
                </c:pt>
              </c:numCache>
            </c:numRef>
          </c:xVal>
          <c:yVal>
            <c:numRef>
              <c:f>KCALL!$F$5250:$F$8772</c:f>
              <c:numCache>
                <c:formatCode>General</c:formatCode>
                <c:ptCount val="3523"/>
                <c:pt idx="0">
                  <c:v>49.65</c:v>
                </c:pt>
                <c:pt idx="1">
                  <c:v>49.65</c:v>
                </c:pt>
                <c:pt idx="2">
                  <c:v>49.6</c:v>
                </c:pt>
                <c:pt idx="3">
                  <c:v>49.55</c:v>
                </c:pt>
                <c:pt idx="4">
                  <c:v>49.55</c:v>
                </c:pt>
                <c:pt idx="5">
                  <c:v>49.5</c:v>
                </c:pt>
                <c:pt idx="6">
                  <c:v>49.5</c:v>
                </c:pt>
                <c:pt idx="7">
                  <c:v>49.45</c:v>
                </c:pt>
                <c:pt idx="8">
                  <c:v>49.45</c:v>
                </c:pt>
                <c:pt idx="9">
                  <c:v>49.4</c:v>
                </c:pt>
                <c:pt idx="10">
                  <c:v>49.4</c:v>
                </c:pt>
                <c:pt idx="11">
                  <c:v>49.4</c:v>
                </c:pt>
                <c:pt idx="12">
                  <c:v>49.35</c:v>
                </c:pt>
                <c:pt idx="13">
                  <c:v>49.25</c:v>
                </c:pt>
                <c:pt idx="14">
                  <c:v>49.14</c:v>
                </c:pt>
                <c:pt idx="15">
                  <c:v>49.09</c:v>
                </c:pt>
                <c:pt idx="16">
                  <c:v>49.09</c:v>
                </c:pt>
                <c:pt idx="17">
                  <c:v>49.09</c:v>
                </c:pt>
                <c:pt idx="18">
                  <c:v>48.03</c:v>
                </c:pt>
                <c:pt idx="19">
                  <c:v>47.54</c:v>
                </c:pt>
                <c:pt idx="20">
                  <c:v>47.54</c:v>
                </c:pt>
                <c:pt idx="21">
                  <c:v>47.54</c:v>
                </c:pt>
                <c:pt idx="22">
                  <c:v>47.49</c:v>
                </c:pt>
                <c:pt idx="23">
                  <c:v>47.45</c:v>
                </c:pt>
                <c:pt idx="24">
                  <c:v>47.35</c:v>
                </c:pt>
                <c:pt idx="25">
                  <c:v>44.2</c:v>
                </c:pt>
                <c:pt idx="26">
                  <c:v>44.2</c:v>
                </c:pt>
                <c:pt idx="27">
                  <c:v>43.190000000000012</c:v>
                </c:pt>
                <c:pt idx="28">
                  <c:v>42.56</c:v>
                </c:pt>
                <c:pt idx="29">
                  <c:v>42.51</c:v>
                </c:pt>
                <c:pt idx="30">
                  <c:v>42.17</c:v>
                </c:pt>
                <c:pt idx="31">
                  <c:v>40.340000000000003</c:v>
                </c:pt>
                <c:pt idx="32">
                  <c:v>40.200000000000003</c:v>
                </c:pt>
                <c:pt idx="33">
                  <c:v>39.01</c:v>
                </c:pt>
                <c:pt idx="34">
                  <c:v>38.06</c:v>
                </c:pt>
                <c:pt idx="35">
                  <c:v>38.020000000000003</c:v>
                </c:pt>
                <c:pt idx="36">
                  <c:v>37.86</c:v>
                </c:pt>
                <c:pt idx="37">
                  <c:v>37.67</c:v>
                </c:pt>
                <c:pt idx="38">
                  <c:v>37.590000000000003</c:v>
                </c:pt>
                <c:pt idx="39">
                  <c:v>37.590000000000003</c:v>
                </c:pt>
                <c:pt idx="40">
                  <c:v>37.33</c:v>
                </c:pt>
                <c:pt idx="41">
                  <c:v>36.86</c:v>
                </c:pt>
                <c:pt idx="42">
                  <c:v>36.65</c:v>
                </c:pt>
                <c:pt idx="43">
                  <c:v>36.64</c:v>
                </c:pt>
                <c:pt idx="44">
                  <c:v>36.58</c:v>
                </c:pt>
                <c:pt idx="45">
                  <c:v>36.090000000000003</c:v>
                </c:pt>
                <c:pt idx="46">
                  <c:v>36.020000000000003</c:v>
                </c:pt>
                <c:pt idx="47">
                  <c:v>36.020000000000003</c:v>
                </c:pt>
                <c:pt idx="48">
                  <c:v>35.910000000000004</c:v>
                </c:pt>
                <c:pt idx="49">
                  <c:v>35.58</c:v>
                </c:pt>
                <c:pt idx="50">
                  <c:v>35.07</c:v>
                </c:pt>
                <c:pt idx="51">
                  <c:v>35.050000000000004</c:v>
                </c:pt>
                <c:pt idx="52">
                  <c:v>34.93</c:v>
                </c:pt>
                <c:pt idx="53">
                  <c:v>34.700000000000003</c:v>
                </c:pt>
                <c:pt idx="54">
                  <c:v>34.56</c:v>
                </c:pt>
                <c:pt idx="55">
                  <c:v>34.520000000000003</c:v>
                </c:pt>
                <c:pt idx="56">
                  <c:v>33.880000000000003</c:v>
                </c:pt>
                <c:pt idx="57">
                  <c:v>33.840000000000003</c:v>
                </c:pt>
                <c:pt idx="58">
                  <c:v>33.15</c:v>
                </c:pt>
                <c:pt idx="59">
                  <c:v>32.290000000000013</c:v>
                </c:pt>
                <c:pt idx="60">
                  <c:v>32.190000000000012</c:v>
                </c:pt>
                <c:pt idx="61">
                  <c:v>32.04</c:v>
                </c:pt>
                <c:pt idx="62">
                  <c:v>31.55</c:v>
                </c:pt>
                <c:pt idx="63">
                  <c:v>31.259999999999994</c:v>
                </c:pt>
                <c:pt idx="64">
                  <c:v>31.16</c:v>
                </c:pt>
                <c:pt idx="65">
                  <c:v>31.130000000000006</c:v>
                </c:pt>
                <c:pt idx="66">
                  <c:v>31.1</c:v>
                </c:pt>
                <c:pt idx="67">
                  <c:v>31</c:v>
                </c:pt>
                <c:pt idx="68">
                  <c:v>30.91</c:v>
                </c:pt>
                <c:pt idx="69">
                  <c:v>30.17</c:v>
                </c:pt>
                <c:pt idx="70">
                  <c:v>30.07</c:v>
                </c:pt>
                <c:pt idx="71">
                  <c:v>29.830000000000005</c:v>
                </c:pt>
                <c:pt idx="72">
                  <c:v>28.650000000000006</c:v>
                </c:pt>
                <c:pt idx="73">
                  <c:v>28.330000000000005</c:v>
                </c:pt>
                <c:pt idx="74">
                  <c:v>27.73</c:v>
                </c:pt>
                <c:pt idx="75">
                  <c:v>27.54</c:v>
                </c:pt>
                <c:pt idx="76">
                  <c:v>27.4</c:v>
                </c:pt>
                <c:pt idx="77">
                  <c:v>27.37</c:v>
                </c:pt>
                <c:pt idx="78">
                  <c:v>27.37</c:v>
                </c:pt>
                <c:pt idx="79">
                  <c:v>27.37</c:v>
                </c:pt>
                <c:pt idx="80">
                  <c:v>26.4</c:v>
                </c:pt>
                <c:pt idx="81">
                  <c:v>26.38</c:v>
                </c:pt>
                <c:pt idx="82">
                  <c:v>26.32</c:v>
                </c:pt>
                <c:pt idx="83">
                  <c:v>26.3</c:v>
                </c:pt>
                <c:pt idx="84">
                  <c:v>25.3</c:v>
                </c:pt>
                <c:pt idx="85">
                  <c:v>25.25</c:v>
                </c:pt>
                <c:pt idx="86">
                  <c:v>24.479999999999993</c:v>
                </c:pt>
                <c:pt idx="87">
                  <c:v>24.41</c:v>
                </c:pt>
                <c:pt idx="88">
                  <c:v>24.34</c:v>
                </c:pt>
                <c:pt idx="89">
                  <c:v>24.24</c:v>
                </c:pt>
                <c:pt idx="90">
                  <c:v>24.14</c:v>
                </c:pt>
                <c:pt idx="91">
                  <c:v>23.39</c:v>
                </c:pt>
                <c:pt idx="92">
                  <c:v>22.919999999999995</c:v>
                </c:pt>
                <c:pt idx="93">
                  <c:v>22.479999999999993</c:v>
                </c:pt>
                <c:pt idx="94">
                  <c:v>22.37</c:v>
                </c:pt>
                <c:pt idx="95">
                  <c:v>22.37</c:v>
                </c:pt>
                <c:pt idx="96">
                  <c:v>22.37</c:v>
                </c:pt>
                <c:pt idx="97">
                  <c:v>22.25</c:v>
                </c:pt>
                <c:pt idx="98">
                  <c:v>22.03</c:v>
                </c:pt>
                <c:pt idx="99">
                  <c:v>21.47</c:v>
                </c:pt>
                <c:pt idx="100">
                  <c:v>21.47</c:v>
                </c:pt>
                <c:pt idx="101">
                  <c:v>21.39</c:v>
                </c:pt>
                <c:pt idx="102">
                  <c:v>21.150000000000006</c:v>
                </c:pt>
                <c:pt idx="103">
                  <c:v>19.73</c:v>
                </c:pt>
                <c:pt idx="104">
                  <c:v>18.809999999999999</c:v>
                </c:pt>
                <c:pt idx="105">
                  <c:v>18.600000000000001</c:v>
                </c:pt>
                <c:pt idx="106">
                  <c:v>18.57</c:v>
                </c:pt>
                <c:pt idx="107">
                  <c:v>17.16</c:v>
                </c:pt>
                <c:pt idx="108">
                  <c:v>16.600000000000001</c:v>
                </c:pt>
                <c:pt idx="109">
                  <c:v>14.76</c:v>
                </c:pt>
                <c:pt idx="110">
                  <c:v>14.6</c:v>
                </c:pt>
                <c:pt idx="111">
                  <c:v>13.67</c:v>
                </c:pt>
                <c:pt idx="112">
                  <c:v>11.1</c:v>
                </c:pt>
                <c:pt idx="113">
                  <c:v>32.04</c:v>
                </c:pt>
                <c:pt idx="114">
                  <c:v>28.52</c:v>
                </c:pt>
                <c:pt idx="115">
                  <c:v>25.68</c:v>
                </c:pt>
                <c:pt idx="116">
                  <c:v>24.57</c:v>
                </c:pt>
                <c:pt idx="117">
                  <c:v>47.56</c:v>
                </c:pt>
                <c:pt idx="118">
                  <c:v>39.28</c:v>
                </c:pt>
                <c:pt idx="119">
                  <c:v>33.380000000000003</c:v>
                </c:pt>
                <c:pt idx="120">
                  <c:v>31.93</c:v>
                </c:pt>
                <c:pt idx="121">
                  <c:v>30.51</c:v>
                </c:pt>
                <c:pt idx="122">
                  <c:v>28.64</c:v>
                </c:pt>
                <c:pt idx="123">
                  <c:v>28.09</c:v>
                </c:pt>
                <c:pt idx="124">
                  <c:v>27.67</c:v>
                </c:pt>
                <c:pt idx="125">
                  <c:v>25.32</c:v>
                </c:pt>
                <c:pt idx="126">
                  <c:v>23.6</c:v>
                </c:pt>
                <c:pt idx="127">
                  <c:v>21.279999999999994</c:v>
                </c:pt>
                <c:pt idx="128">
                  <c:v>46.08</c:v>
                </c:pt>
                <c:pt idx="129">
                  <c:v>49.57</c:v>
                </c:pt>
                <c:pt idx="130">
                  <c:v>49.52</c:v>
                </c:pt>
                <c:pt idx="131">
                  <c:v>49.220000000000013</c:v>
                </c:pt>
                <c:pt idx="132">
                  <c:v>49.220000000000013</c:v>
                </c:pt>
                <c:pt idx="133">
                  <c:v>49.17</c:v>
                </c:pt>
                <c:pt idx="134">
                  <c:v>47.37</c:v>
                </c:pt>
                <c:pt idx="135">
                  <c:v>47.08</c:v>
                </c:pt>
                <c:pt idx="136">
                  <c:v>47.08</c:v>
                </c:pt>
                <c:pt idx="137">
                  <c:v>46.02</c:v>
                </c:pt>
                <c:pt idx="138">
                  <c:v>46.02</c:v>
                </c:pt>
                <c:pt idx="139">
                  <c:v>45.46</c:v>
                </c:pt>
                <c:pt idx="140">
                  <c:v>45.13</c:v>
                </c:pt>
                <c:pt idx="141">
                  <c:v>44.02</c:v>
                </c:pt>
                <c:pt idx="142">
                  <c:v>43.75</c:v>
                </c:pt>
                <c:pt idx="143">
                  <c:v>43.75</c:v>
                </c:pt>
                <c:pt idx="144">
                  <c:v>43.75</c:v>
                </c:pt>
                <c:pt idx="145">
                  <c:v>43.75</c:v>
                </c:pt>
                <c:pt idx="146">
                  <c:v>43.75</c:v>
                </c:pt>
                <c:pt idx="147">
                  <c:v>43.75</c:v>
                </c:pt>
                <c:pt idx="148">
                  <c:v>42.43</c:v>
                </c:pt>
                <c:pt idx="149">
                  <c:v>42.39</c:v>
                </c:pt>
                <c:pt idx="150">
                  <c:v>42.260000000000012</c:v>
                </c:pt>
                <c:pt idx="151">
                  <c:v>42.260000000000012</c:v>
                </c:pt>
                <c:pt idx="152">
                  <c:v>42.260000000000012</c:v>
                </c:pt>
                <c:pt idx="153">
                  <c:v>42.260000000000012</c:v>
                </c:pt>
                <c:pt idx="154">
                  <c:v>41.75</c:v>
                </c:pt>
                <c:pt idx="155">
                  <c:v>41.660000000000011</c:v>
                </c:pt>
                <c:pt idx="156">
                  <c:v>40.770000000000003</c:v>
                </c:pt>
                <c:pt idx="157">
                  <c:v>40.730000000000011</c:v>
                </c:pt>
                <c:pt idx="158">
                  <c:v>39.24</c:v>
                </c:pt>
                <c:pt idx="159">
                  <c:v>39.24</c:v>
                </c:pt>
                <c:pt idx="160">
                  <c:v>38.770000000000003</c:v>
                </c:pt>
                <c:pt idx="161">
                  <c:v>38.4</c:v>
                </c:pt>
                <c:pt idx="162">
                  <c:v>37.53</c:v>
                </c:pt>
                <c:pt idx="163">
                  <c:v>37.42</c:v>
                </c:pt>
                <c:pt idx="164">
                  <c:v>36.36</c:v>
                </c:pt>
                <c:pt idx="165">
                  <c:v>36.090000000000003</c:v>
                </c:pt>
                <c:pt idx="166">
                  <c:v>36.090000000000003</c:v>
                </c:pt>
                <c:pt idx="167">
                  <c:v>36.050000000000004</c:v>
                </c:pt>
                <c:pt idx="168">
                  <c:v>35.870000000000005</c:v>
                </c:pt>
                <c:pt idx="169">
                  <c:v>34.620000000000012</c:v>
                </c:pt>
                <c:pt idx="170">
                  <c:v>34.300000000000004</c:v>
                </c:pt>
                <c:pt idx="171">
                  <c:v>34.17</c:v>
                </c:pt>
                <c:pt idx="172">
                  <c:v>33.630000000000003</c:v>
                </c:pt>
                <c:pt idx="173">
                  <c:v>33.450000000000003</c:v>
                </c:pt>
                <c:pt idx="174">
                  <c:v>33.14</c:v>
                </c:pt>
                <c:pt idx="175">
                  <c:v>33.04</c:v>
                </c:pt>
                <c:pt idx="176">
                  <c:v>32.790000000000013</c:v>
                </c:pt>
                <c:pt idx="177">
                  <c:v>32.36</c:v>
                </c:pt>
                <c:pt idx="178">
                  <c:v>32.36</c:v>
                </c:pt>
                <c:pt idx="179">
                  <c:v>32.190000000000012</c:v>
                </c:pt>
                <c:pt idx="180">
                  <c:v>32.130000000000003</c:v>
                </c:pt>
                <c:pt idx="181">
                  <c:v>31.74</c:v>
                </c:pt>
                <c:pt idx="182">
                  <c:v>30.85</c:v>
                </c:pt>
                <c:pt idx="183">
                  <c:v>30.85</c:v>
                </c:pt>
                <c:pt idx="184">
                  <c:v>30.5</c:v>
                </c:pt>
                <c:pt idx="185">
                  <c:v>30.38</c:v>
                </c:pt>
                <c:pt idx="186">
                  <c:v>30.23</c:v>
                </c:pt>
                <c:pt idx="187">
                  <c:v>29.95</c:v>
                </c:pt>
                <c:pt idx="188">
                  <c:v>29.919999999999995</c:v>
                </c:pt>
                <c:pt idx="189">
                  <c:v>29.830000000000005</c:v>
                </c:pt>
                <c:pt idx="190">
                  <c:v>28.67</c:v>
                </c:pt>
                <c:pt idx="191">
                  <c:v>28.24</c:v>
                </c:pt>
                <c:pt idx="192">
                  <c:v>28.21</c:v>
                </c:pt>
                <c:pt idx="193">
                  <c:v>28.18</c:v>
                </c:pt>
                <c:pt idx="194">
                  <c:v>27.479999999999993</c:v>
                </c:pt>
                <c:pt idx="195">
                  <c:v>27.259999999999994</c:v>
                </c:pt>
                <c:pt idx="196">
                  <c:v>27.2</c:v>
                </c:pt>
                <c:pt idx="197">
                  <c:v>27.2</c:v>
                </c:pt>
                <c:pt idx="198">
                  <c:v>27.2</c:v>
                </c:pt>
                <c:pt idx="199">
                  <c:v>26.959999999999994</c:v>
                </c:pt>
                <c:pt idx="200">
                  <c:v>26.66</c:v>
                </c:pt>
                <c:pt idx="201">
                  <c:v>26.55</c:v>
                </c:pt>
                <c:pt idx="202">
                  <c:v>26.49</c:v>
                </c:pt>
                <c:pt idx="203">
                  <c:v>26.36</c:v>
                </c:pt>
                <c:pt idx="204">
                  <c:v>26.23</c:v>
                </c:pt>
                <c:pt idx="205">
                  <c:v>26.17</c:v>
                </c:pt>
                <c:pt idx="206">
                  <c:v>26.150000000000006</c:v>
                </c:pt>
                <c:pt idx="207">
                  <c:v>25.479999999999993</c:v>
                </c:pt>
                <c:pt idx="208">
                  <c:v>25.45</c:v>
                </c:pt>
                <c:pt idx="209">
                  <c:v>25.330000000000005</c:v>
                </c:pt>
                <c:pt idx="210">
                  <c:v>25.3</c:v>
                </c:pt>
                <c:pt idx="211">
                  <c:v>25.2</c:v>
                </c:pt>
                <c:pt idx="212">
                  <c:v>25.2</c:v>
                </c:pt>
                <c:pt idx="213">
                  <c:v>24.2</c:v>
                </c:pt>
                <c:pt idx="214">
                  <c:v>23.52</c:v>
                </c:pt>
                <c:pt idx="215">
                  <c:v>23.459999999999994</c:v>
                </c:pt>
                <c:pt idx="216">
                  <c:v>23.25</c:v>
                </c:pt>
                <c:pt idx="217">
                  <c:v>22.16</c:v>
                </c:pt>
                <c:pt idx="218">
                  <c:v>21.32</c:v>
                </c:pt>
                <c:pt idx="219">
                  <c:v>21.22</c:v>
                </c:pt>
                <c:pt idx="220">
                  <c:v>21.130000000000006</c:v>
                </c:pt>
                <c:pt idx="221">
                  <c:v>20.149999999999999</c:v>
                </c:pt>
                <c:pt idx="222">
                  <c:v>19.16</c:v>
                </c:pt>
                <c:pt idx="223">
                  <c:v>14.870000000000003</c:v>
                </c:pt>
                <c:pt idx="224">
                  <c:v>13.46</c:v>
                </c:pt>
                <c:pt idx="225">
                  <c:v>41.760000000000012</c:v>
                </c:pt>
                <c:pt idx="226">
                  <c:v>38.700000000000003</c:v>
                </c:pt>
                <c:pt idx="227">
                  <c:v>38.54</c:v>
                </c:pt>
                <c:pt idx="228">
                  <c:v>38.17</c:v>
                </c:pt>
                <c:pt idx="229">
                  <c:v>29.51</c:v>
                </c:pt>
                <c:pt idx="230">
                  <c:v>45.38</c:v>
                </c:pt>
                <c:pt idx="231">
                  <c:v>42.15</c:v>
                </c:pt>
                <c:pt idx="232">
                  <c:v>38.770000000000003</c:v>
                </c:pt>
                <c:pt idx="233">
                  <c:v>30.89</c:v>
                </c:pt>
                <c:pt idx="234">
                  <c:v>45.52</c:v>
                </c:pt>
                <c:pt idx="235">
                  <c:v>43.230000000000011</c:v>
                </c:pt>
                <c:pt idx="236">
                  <c:v>38.910000000000004</c:v>
                </c:pt>
                <c:pt idx="237">
                  <c:v>37.94</c:v>
                </c:pt>
                <c:pt idx="238">
                  <c:v>27.16</c:v>
                </c:pt>
                <c:pt idx="239">
                  <c:v>26.56</c:v>
                </c:pt>
                <c:pt idx="240">
                  <c:v>40.65</c:v>
                </c:pt>
                <c:pt idx="241">
                  <c:v>26.17</c:v>
                </c:pt>
                <c:pt idx="242">
                  <c:v>47.6</c:v>
                </c:pt>
                <c:pt idx="243">
                  <c:v>45.77</c:v>
                </c:pt>
                <c:pt idx="244">
                  <c:v>45.3</c:v>
                </c:pt>
                <c:pt idx="245">
                  <c:v>44.230000000000011</c:v>
                </c:pt>
                <c:pt idx="246">
                  <c:v>44.230000000000011</c:v>
                </c:pt>
                <c:pt idx="247">
                  <c:v>43.56</c:v>
                </c:pt>
                <c:pt idx="248">
                  <c:v>43.56</c:v>
                </c:pt>
                <c:pt idx="249">
                  <c:v>43.52</c:v>
                </c:pt>
                <c:pt idx="250">
                  <c:v>42.27</c:v>
                </c:pt>
                <c:pt idx="251">
                  <c:v>42.27</c:v>
                </c:pt>
                <c:pt idx="252">
                  <c:v>41.8</c:v>
                </c:pt>
                <c:pt idx="253">
                  <c:v>40.83</c:v>
                </c:pt>
                <c:pt idx="254">
                  <c:v>40.790000000000013</c:v>
                </c:pt>
                <c:pt idx="255">
                  <c:v>40.75</c:v>
                </c:pt>
                <c:pt idx="256">
                  <c:v>40.71</c:v>
                </c:pt>
                <c:pt idx="257">
                  <c:v>39.07</c:v>
                </c:pt>
                <c:pt idx="258">
                  <c:v>38.08</c:v>
                </c:pt>
                <c:pt idx="259">
                  <c:v>37.92</c:v>
                </c:pt>
                <c:pt idx="260">
                  <c:v>37.92</c:v>
                </c:pt>
                <c:pt idx="261">
                  <c:v>37.690000000000012</c:v>
                </c:pt>
                <c:pt idx="262">
                  <c:v>37.380000000000003</c:v>
                </c:pt>
                <c:pt idx="263">
                  <c:v>37.25</c:v>
                </c:pt>
                <c:pt idx="264">
                  <c:v>37.21</c:v>
                </c:pt>
                <c:pt idx="265">
                  <c:v>36.260000000000012</c:v>
                </c:pt>
                <c:pt idx="266">
                  <c:v>36.230000000000011</c:v>
                </c:pt>
                <c:pt idx="267">
                  <c:v>36.15</c:v>
                </c:pt>
                <c:pt idx="268">
                  <c:v>35.61</c:v>
                </c:pt>
                <c:pt idx="269">
                  <c:v>35.36</c:v>
                </c:pt>
                <c:pt idx="270">
                  <c:v>35.090000000000003</c:v>
                </c:pt>
                <c:pt idx="271">
                  <c:v>33.89</c:v>
                </c:pt>
                <c:pt idx="272">
                  <c:v>33.760000000000012</c:v>
                </c:pt>
                <c:pt idx="273">
                  <c:v>33.760000000000012</c:v>
                </c:pt>
                <c:pt idx="274">
                  <c:v>33.620000000000012</c:v>
                </c:pt>
                <c:pt idx="275">
                  <c:v>33.590000000000003</c:v>
                </c:pt>
                <c:pt idx="276">
                  <c:v>33.550000000000004</c:v>
                </c:pt>
                <c:pt idx="277">
                  <c:v>33.550000000000004</c:v>
                </c:pt>
                <c:pt idx="278">
                  <c:v>33.25</c:v>
                </c:pt>
                <c:pt idx="279">
                  <c:v>32.86</c:v>
                </c:pt>
                <c:pt idx="280">
                  <c:v>32.56</c:v>
                </c:pt>
                <c:pt idx="281">
                  <c:v>32.42</c:v>
                </c:pt>
                <c:pt idx="282">
                  <c:v>32.06</c:v>
                </c:pt>
                <c:pt idx="283">
                  <c:v>31.85</c:v>
                </c:pt>
                <c:pt idx="284">
                  <c:v>31.69</c:v>
                </c:pt>
                <c:pt idx="285">
                  <c:v>31.2</c:v>
                </c:pt>
                <c:pt idx="286">
                  <c:v>31.110000000000007</c:v>
                </c:pt>
                <c:pt idx="287">
                  <c:v>31.08</c:v>
                </c:pt>
                <c:pt idx="288">
                  <c:v>30.979999999999993</c:v>
                </c:pt>
                <c:pt idx="289">
                  <c:v>29.959999999999994</c:v>
                </c:pt>
                <c:pt idx="290">
                  <c:v>29.650000000000006</c:v>
                </c:pt>
                <c:pt idx="291">
                  <c:v>29.330000000000005</c:v>
                </c:pt>
                <c:pt idx="292">
                  <c:v>28.939999999999994</c:v>
                </c:pt>
                <c:pt idx="293">
                  <c:v>28.85</c:v>
                </c:pt>
                <c:pt idx="294">
                  <c:v>28.59</c:v>
                </c:pt>
                <c:pt idx="295">
                  <c:v>28.56</c:v>
                </c:pt>
                <c:pt idx="296">
                  <c:v>28.53</c:v>
                </c:pt>
                <c:pt idx="297">
                  <c:v>27.43</c:v>
                </c:pt>
                <c:pt idx="298">
                  <c:v>27.2</c:v>
                </c:pt>
                <c:pt idx="299">
                  <c:v>27.2</c:v>
                </c:pt>
                <c:pt idx="300">
                  <c:v>27.18</c:v>
                </c:pt>
                <c:pt idx="301">
                  <c:v>26.64</c:v>
                </c:pt>
                <c:pt idx="302">
                  <c:v>26.58</c:v>
                </c:pt>
                <c:pt idx="303">
                  <c:v>26.53</c:v>
                </c:pt>
                <c:pt idx="304">
                  <c:v>26.419999999999995</c:v>
                </c:pt>
                <c:pt idx="305">
                  <c:v>26.310000000000006</c:v>
                </c:pt>
                <c:pt idx="306">
                  <c:v>26.21</c:v>
                </c:pt>
                <c:pt idx="307">
                  <c:v>26.1</c:v>
                </c:pt>
                <c:pt idx="308">
                  <c:v>25.52</c:v>
                </c:pt>
                <c:pt idx="309">
                  <c:v>25.5</c:v>
                </c:pt>
                <c:pt idx="310">
                  <c:v>25.5</c:v>
                </c:pt>
                <c:pt idx="311">
                  <c:v>25.29</c:v>
                </c:pt>
                <c:pt idx="312">
                  <c:v>25.29</c:v>
                </c:pt>
                <c:pt idx="313">
                  <c:v>24.8</c:v>
                </c:pt>
                <c:pt idx="314">
                  <c:v>24.55</c:v>
                </c:pt>
                <c:pt idx="315">
                  <c:v>24.32</c:v>
                </c:pt>
                <c:pt idx="316">
                  <c:v>24.25</c:v>
                </c:pt>
                <c:pt idx="317">
                  <c:v>24.18</c:v>
                </c:pt>
                <c:pt idx="318">
                  <c:v>23.74</c:v>
                </c:pt>
                <c:pt idx="319">
                  <c:v>23.650000000000006</c:v>
                </c:pt>
                <c:pt idx="320">
                  <c:v>23.650000000000006</c:v>
                </c:pt>
                <c:pt idx="321">
                  <c:v>23.62</c:v>
                </c:pt>
                <c:pt idx="322">
                  <c:v>23.43</c:v>
                </c:pt>
                <c:pt idx="323">
                  <c:v>22.810000000000006</c:v>
                </c:pt>
                <c:pt idx="324">
                  <c:v>21.77</c:v>
                </c:pt>
                <c:pt idx="325">
                  <c:v>21.75</c:v>
                </c:pt>
                <c:pt idx="326">
                  <c:v>21.75</c:v>
                </c:pt>
                <c:pt idx="327">
                  <c:v>21.75</c:v>
                </c:pt>
                <c:pt idx="328">
                  <c:v>21.4</c:v>
                </c:pt>
                <c:pt idx="329">
                  <c:v>20.630000000000006</c:v>
                </c:pt>
                <c:pt idx="330">
                  <c:v>19.95</c:v>
                </c:pt>
                <c:pt idx="331">
                  <c:v>18.72</c:v>
                </c:pt>
                <c:pt idx="332">
                  <c:v>18.309999999999999</c:v>
                </c:pt>
                <c:pt idx="333">
                  <c:v>16.79</c:v>
                </c:pt>
                <c:pt idx="334">
                  <c:v>16.779999999999994</c:v>
                </c:pt>
                <c:pt idx="335">
                  <c:v>16.760000000000002</c:v>
                </c:pt>
                <c:pt idx="336">
                  <c:v>15.81</c:v>
                </c:pt>
                <c:pt idx="337">
                  <c:v>15.76</c:v>
                </c:pt>
                <c:pt idx="338">
                  <c:v>13.96</c:v>
                </c:pt>
                <c:pt idx="339">
                  <c:v>13.94</c:v>
                </c:pt>
                <c:pt idx="340">
                  <c:v>39.840000000000003</c:v>
                </c:pt>
                <c:pt idx="341">
                  <c:v>36.83</c:v>
                </c:pt>
                <c:pt idx="342">
                  <c:v>32.340000000000003</c:v>
                </c:pt>
                <c:pt idx="343">
                  <c:v>31.71</c:v>
                </c:pt>
                <c:pt idx="344">
                  <c:v>30.1</c:v>
                </c:pt>
                <c:pt idx="345">
                  <c:v>26.279999999999994</c:v>
                </c:pt>
                <c:pt idx="346">
                  <c:v>24.59</c:v>
                </c:pt>
                <c:pt idx="347">
                  <c:v>20.45</c:v>
                </c:pt>
                <c:pt idx="348">
                  <c:v>41.28</c:v>
                </c:pt>
                <c:pt idx="349">
                  <c:v>37.93</c:v>
                </c:pt>
                <c:pt idx="350">
                  <c:v>36.6</c:v>
                </c:pt>
                <c:pt idx="351">
                  <c:v>35.160000000000011</c:v>
                </c:pt>
                <c:pt idx="352">
                  <c:v>30.759999999999994</c:v>
                </c:pt>
                <c:pt idx="353">
                  <c:v>29.330000000000005</c:v>
                </c:pt>
                <c:pt idx="354">
                  <c:v>23.02</c:v>
                </c:pt>
                <c:pt idx="355">
                  <c:v>14.16</c:v>
                </c:pt>
                <c:pt idx="356">
                  <c:v>13.27</c:v>
                </c:pt>
                <c:pt idx="357">
                  <c:v>41.47</c:v>
                </c:pt>
                <c:pt idx="358">
                  <c:v>43.55</c:v>
                </c:pt>
                <c:pt idx="359">
                  <c:v>42.57</c:v>
                </c:pt>
                <c:pt idx="360">
                  <c:v>42.14</c:v>
                </c:pt>
                <c:pt idx="361">
                  <c:v>41.88</c:v>
                </c:pt>
                <c:pt idx="362">
                  <c:v>40.93</c:v>
                </c:pt>
                <c:pt idx="363">
                  <c:v>40.68</c:v>
                </c:pt>
                <c:pt idx="364">
                  <c:v>40.68</c:v>
                </c:pt>
                <c:pt idx="365">
                  <c:v>40.68</c:v>
                </c:pt>
                <c:pt idx="366">
                  <c:v>40.68</c:v>
                </c:pt>
                <c:pt idx="367">
                  <c:v>40.6</c:v>
                </c:pt>
                <c:pt idx="368">
                  <c:v>39.380000000000003</c:v>
                </c:pt>
                <c:pt idx="369">
                  <c:v>39.380000000000003</c:v>
                </c:pt>
                <c:pt idx="370">
                  <c:v>39.340000000000003</c:v>
                </c:pt>
                <c:pt idx="371">
                  <c:v>39.340000000000003</c:v>
                </c:pt>
                <c:pt idx="372">
                  <c:v>39.340000000000003</c:v>
                </c:pt>
                <c:pt idx="373">
                  <c:v>39.300000000000004</c:v>
                </c:pt>
                <c:pt idx="374">
                  <c:v>39.260000000000012</c:v>
                </c:pt>
                <c:pt idx="375">
                  <c:v>39.260000000000012</c:v>
                </c:pt>
                <c:pt idx="376">
                  <c:v>39.14</c:v>
                </c:pt>
                <c:pt idx="377">
                  <c:v>38.86</c:v>
                </c:pt>
                <c:pt idx="378">
                  <c:v>38.78</c:v>
                </c:pt>
                <c:pt idx="379">
                  <c:v>38.03</c:v>
                </c:pt>
                <c:pt idx="380">
                  <c:v>37.880000000000003</c:v>
                </c:pt>
                <c:pt idx="381">
                  <c:v>37.68</c:v>
                </c:pt>
                <c:pt idx="382">
                  <c:v>37.53</c:v>
                </c:pt>
                <c:pt idx="383">
                  <c:v>37.260000000000012</c:v>
                </c:pt>
                <c:pt idx="384">
                  <c:v>36.61</c:v>
                </c:pt>
                <c:pt idx="385">
                  <c:v>36.49</c:v>
                </c:pt>
                <c:pt idx="386">
                  <c:v>36.160000000000011</c:v>
                </c:pt>
                <c:pt idx="387">
                  <c:v>35.67</c:v>
                </c:pt>
                <c:pt idx="388">
                  <c:v>35.480000000000004</c:v>
                </c:pt>
                <c:pt idx="389">
                  <c:v>35.18</c:v>
                </c:pt>
                <c:pt idx="390">
                  <c:v>34.94</c:v>
                </c:pt>
                <c:pt idx="391">
                  <c:v>34.94</c:v>
                </c:pt>
                <c:pt idx="392">
                  <c:v>34.760000000000012</c:v>
                </c:pt>
                <c:pt idx="393">
                  <c:v>34.760000000000012</c:v>
                </c:pt>
                <c:pt idx="394">
                  <c:v>34.760000000000012</c:v>
                </c:pt>
                <c:pt idx="395">
                  <c:v>34.690000000000012</c:v>
                </c:pt>
                <c:pt idx="396">
                  <c:v>34.08</c:v>
                </c:pt>
                <c:pt idx="397">
                  <c:v>33.67</c:v>
                </c:pt>
                <c:pt idx="398">
                  <c:v>33.67</c:v>
                </c:pt>
                <c:pt idx="399">
                  <c:v>32.93</c:v>
                </c:pt>
                <c:pt idx="400">
                  <c:v>32.83</c:v>
                </c:pt>
                <c:pt idx="401">
                  <c:v>32.65</c:v>
                </c:pt>
                <c:pt idx="402">
                  <c:v>31.3</c:v>
                </c:pt>
                <c:pt idx="403">
                  <c:v>31.04</c:v>
                </c:pt>
                <c:pt idx="404">
                  <c:v>31.01</c:v>
                </c:pt>
                <c:pt idx="405">
                  <c:v>30.979999999999993</c:v>
                </c:pt>
                <c:pt idx="406">
                  <c:v>30.89</c:v>
                </c:pt>
                <c:pt idx="407">
                  <c:v>30.7</c:v>
                </c:pt>
                <c:pt idx="408">
                  <c:v>29.91</c:v>
                </c:pt>
                <c:pt idx="409">
                  <c:v>29.130000000000006</c:v>
                </c:pt>
                <c:pt idx="410">
                  <c:v>28.6</c:v>
                </c:pt>
                <c:pt idx="411">
                  <c:v>28.4</c:v>
                </c:pt>
                <c:pt idx="412">
                  <c:v>27.52</c:v>
                </c:pt>
                <c:pt idx="413">
                  <c:v>27.37</c:v>
                </c:pt>
                <c:pt idx="414">
                  <c:v>27.34</c:v>
                </c:pt>
                <c:pt idx="415">
                  <c:v>27.34</c:v>
                </c:pt>
                <c:pt idx="416">
                  <c:v>27.34</c:v>
                </c:pt>
                <c:pt idx="417">
                  <c:v>27.29</c:v>
                </c:pt>
                <c:pt idx="418">
                  <c:v>27.29</c:v>
                </c:pt>
                <c:pt idx="419">
                  <c:v>27.23</c:v>
                </c:pt>
                <c:pt idx="420">
                  <c:v>26.979999999999993</c:v>
                </c:pt>
                <c:pt idx="421">
                  <c:v>26.830000000000005</c:v>
                </c:pt>
                <c:pt idx="422">
                  <c:v>26.830000000000005</c:v>
                </c:pt>
                <c:pt idx="423">
                  <c:v>26.56</c:v>
                </c:pt>
                <c:pt idx="424">
                  <c:v>26.419999999999995</c:v>
                </c:pt>
                <c:pt idx="425">
                  <c:v>26.4</c:v>
                </c:pt>
                <c:pt idx="426">
                  <c:v>26.4</c:v>
                </c:pt>
                <c:pt idx="427">
                  <c:v>26.37</c:v>
                </c:pt>
                <c:pt idx="428">
                  <c:v>26.29</c:v>
                </c:pt>
                <c:pt idx="429">
                  <c:v>26.130000000000006</c:v>
                </c:pt>
                <c:pt idx="430">
                  <c:v>25.9</c:v>
                </c:pt>
                <c:pt idx="431">
                  <c:v>25.53</c:v>
                </c:pt>
                <c:pt idx="432">
                  <c:v>25.53</c:v>
                </c:pt>
                <c:pt idx="433">
                  <c:v>25.51</c:v>
                </c:pt>
                <c:pt idx="434">
                  <c:v>25.459999999999994</c:v>
                </c:pt>
                <c:pt idx="435">
                  <c:v>25.38</c:v>
                </c:pt>
                <c:pt idx="436">
                  <c:v>25.150000000000006</c:v>
                </c:pt>
                <c:pt idx="437">
                  <c:v>24.77</c:v>
                </c:pt>
                <c:pt idx="438">
                  <c:v>24.54</c:v>
                </c:pt>
                <c:pt idx="439">
                  <c:v>24.54</c:v>
                </c:pt>
                <c:pt idx="440">
                  <c:v>24.419999999999995</c:v>
                </c:pt>
                <c:pt idx="441">
                  <c:v>24.17</c:v>
                </c:pt>
                <c:pt idx="442">
                  <c:v>23.959999999999994</c:v>
                </c:pt>
                <c:pt idx="443">
                  <c:v>23.310000000000006</c:v>
                </c:pt>
                <c:pt idx="444">
                  <c:v>23.24</c:v>
                </c:pt>
                <c:pt idx="445">
                  <c:v>23.19</c:v>
                </c:pt>
                <c:pt idx="446">
                  <c:v>23.1</c:v>
                </c:pt>
                <c:pt idx="447">
                  <c:v>22.439999999999994</c:v>
                </c:pt>
                <c:pt idx="448">
                  <c:v>22.39</c:v>
                </c:pt>
                <c:pt idx="449">
                  <c:v>22.37</c:v>
                </c:pt>
                <c:pt idx="450">
                  <c:v>22.37</c:v>
                </c:pt>
                <c:pt idx="451">
                  <c:v>22.03</c:v>
                </c:pt>
                <c:pt idx="452">
                  <c:v>21.45</c:v>
                </c:pt>
                <c:pt idx="453">
                  <c:v>21.43</c:v>
                </c:pt>
                <c:pt idx="454">
                  <c:v>21.41</c:v>
                </c:pt>
                <c:pt idx="455">
                  <c:v>21.37</c:v>
                </c:pt>
                <c:pt idx="456">
                  <c:v>21</c:v>
                </c:pt>
                <c:pt idx="457">
                  <c:v>20.779999999999994</c:v>
                </c:pt>
                <c:pt idx="458">
                  <c:v>17.920000000000002</c:v>
                </c:pt>
                <c:pt idx="459">
                  <c:v>17.59</c:v>
                </c:pt>
                <c:pt idx="460">
                  <c:v>15.81</c:v>
                </c:pt>
                <c:pt idx="461">
                  <c:v>15.75</c:v>
                </c:pt>
                <c:pt idx="462">
                  <c:v>14.57</c:v>
                </c:pt>
                <c:pt idx="463">
                  <c:v>14.47</c:v>
                </c:pt>
                <c:pt idx="464">
                  <c:v>14.450000000000003</c:v>
                </c:pt>
                <c:pt idx="465">
                  <c:v>14.38</c:v>
                </c:pt>
                <c:pt idx="466">
                  <c:v>14</c:v>
                </c:pt>
                <c:pt idx="467">
                  <c:v>13.89</c:v>
                </c:pt>
                <c:pt idx="468">
                  <c:v>13.870000000000003</c:v>
                </c:pt>
                <c:pt idx="469">
                  <c:v>13.42</c:v>
                </c:pt>
                <c:pt idx="470">
                  <c:v>13.03</c:v>
                </c:pt>
                <c:pt idx="471">
                  <c:v>37.200000000000003</c:v>
                </c:pt>
                <c:pt idx="472">
                  <c:v>35.450000000000003</c:v>
                </c:pt>
                <c:pt idx="473">
                  <c:v>30.82</c:v>
                </c:pt>
                <c:pt idx="474">
                  <c:v>28.75</c:v>
                </c:pt>
                <c:pt idx="475">
                  <c:v>26.04</c:v>
                </c:pt>
                <c:pt idx="476">
                  <c:v>25.06</c:v>
                </c:pt>
                <c:pt idx="477">
                  <c:v>23.02</c:v>
                </c:pt>
                <c:pt idx="478">
                  <c:v>29.459999999999994</c:v>
                </c:pt>
                <c:pt idx="479">
                  <c:v>28.54</c:v>
                </c:pt>
                <c:pt idx="480">
                  <c:v>32.42</c:v>
                </c:pt>
                <c:pt idx="481">
                  <c:v>27.87</c:v>
                </c:pt>
                <c:pt idx="482">
                  <c:v>23.91</c:v>
                </c:pt>
                <c:pt idx="483">
                  <c:v>36.980000000000004</c:v>
                </c:pt>
                <c:pt idx="484">
                  <c:v>28.979999999999993</c:v>
                </c:pt>
                <c:pt idx="485">
                  <c:v>42.42</c:v>
                </c:pt>
                <c:pt idx="486">
                  <c:v>42.07</c:v>
                </c:pt>
                <c:pt idx="487">
                  <c:v>41.63</c:v>
                </c:pt>
                <c:pt idx="488">
                  <c:v>41.2</c:v>
                </c:pt>
                <c:pt idx="489">
                  <c:v>41.190000000000012</c:v>
                </c:pt>
                <c:pt idx="490">
                  <c:v>41.160000000000011</c:v>
                </c:pt>
                <c:pt idx="491">
                  <c:v>40.83</c:v>
                </c:pt>
                <c:pt idx="492">
                  <c:v>40.74</c:v>
                </c:pt>
                <c:pt idx="493">
                  <c:v>40.660000000000011</c:v>
                </c:pt>
                <c:pt idx="494">
                  <c:v>40.54</c:v>
                </c:pt>
                <c:pt idx="495">
                  <c:v>39.380000000000003</c:v>
                </c:pt>
                <c:pt idx="496">
                  <c:v>39.380000000000003</c:v>
                </c:pt>
                <c:pt idx="497">
                  <c:v>39.380000000000003</c:v>
                </c:pt>
                <c:pt idx="498">
                  <c:v>39.380000000000003</c:v>
                </c:pt>
                <c:pt idx="499">
                  <c:v>39.340000000000003</c:v>
                </c:pt>
                <c:pt idx="500">
                  <c:v>38.78</c:v>
                </c:pt>
                <c:pt idx="501">
                  <c:v>38.08</c:v>
                </c:pt>
                <c:pt idx="502">
                  <c:v>38.08</c:v>
                </c:pt>
                <c:pt idx="503">
                  <c:v>38.04</c:v>
                </c:pt>
                <c:pt idx="504">
                  <c:v>37.96</c:v>
                </c:pt>
                <c:pt idx="505">
                  <c:v>37.96</c:v>
                </c:pt>
                <c:pt idx="506">
                  <c:v>37.92</c:v>
                </c:pt>
                <c:pt idx="507">
                  <c:v>37.840000000000003</c:v>
                </c:pt>
                <c:pt idx="508">
                  <c:v>37.770000000000003</c:v>
                </c:pt>
                <c:pt idx="509">
                  <c:v>37.770000000000003</c:v>
                </c:pt>
                <c:pt idx="510">
                  <c:v>37.770000000000003</c:v>
                </c:pt>
                <c:pt idx="511">
                  <c:v>37.730000000000011</c:v>
                </c:pt>
                <c:pt idx="512">
                  <c:v>37.730000000000011</c:v>
                </c:pt>
                <c:pt idx="513">
                  <c:v>37.5</c:v>
                </c:pt>
                <c:pt idx="514">
                  <c:v>37.230000000000011</c:v>
                </c:pt>
                <c:pt idx="515">
                  <c:v>36.770000000000003</c:v>
                </c:pt>
                <c:pt idx="516">
                  <c:v>36.590000000000003</c:v>
                </c:pt>
                <c:pt idx="517">
                  <c:v>36.4</c:v>
                </c:pt>
                <c:pt idx="518">
                  <c:v>36.4</c:v>
                </c:pt>
                <c:pt idx="519">
                  <c:v>36.25</c:v>
                </c:pt>
                <c:pt idx="520">
                  <c:v>35.96</c:v>
                </c:pt>
                <c:pt idx="521">
                  <c:v>35.81</c:v>
                </c:pt>
                <c:pt idx="522">
                  <c:v>35.43</c:v>
                </c:pt>
                <c:pt idx="523">
                  <c:v>35.290000000000013</c:v>
                </c:pt>
                <c:pt idx="524">
                  <c:v>35.290000000000013</c:v>
                </c:pt>
                <c:pt idx="525">
                  <c:v>35.07</c:v>
                </c:pt>
                <c:pt idx="526">
                  <c:v>34.9</c:v>
                </c:pt>
                <c:pt idx="527">
                  <c:v>34.86</c:v>
                </c:pt>
                <c:pt idx="528">
                  <c:v>34.86</c:v>
                </c:pt>
                <c:pt idx="529">
                  <c:v>34.630000000000003</c:v>
                </c:pt>
                <c:pt idx="530">
                  <c:v>34.18</c:v>
                </c:pt>
                <c:pt idx="531">
                  <c:v>33.82</c:v>
                </c:pt>
                <c:pt idx="532">
                  <c:v>33.410000000000004</c:v>
                </c:pt>
                <c:pt idx="533">
                  <c:v>33.410000000000004</c:v>
                </c:pt>
                <c:pt idx="534">
                  <c:v>33.24</c:v>
                </c:pt>
                <c:pt idx="535">
                  <c:v>33.04</c:v>
                </c:pt>
                <c:pt idx="536">
                  <c:v>32.800000000000004</c:v>
                </c:pt>
                <c:pt idx="537">
                  <c:v>32.800000000000004</c:v>
                </c:pt>
                <c:pt idx="538">
                  <c:v>32.720000000000013</c:v>
                </c:pt>
                <c:pt idx="539">
                  <c:v>32.690000000000012</c:v>
                </c:pt>
                <c:pt idx="540">
                  <c:v>32.46</c:v>
                </c:pt>
                <c:pt idx="541">
                  <c:v>32.33</c:v>
                </c:pt>
                <c:pt idx="542">
                  <c:v>31.85</c:v>
                </c:pt>
                <c:pt idx="543">
                  <c:v>31.71</c:v>
                </c:pt>
                <c:pt idx="544">
                  <c:v>31.45</c:v>
                </c:pt>
                <c:pt idx="545">
                  <c:v>31.29</c:v>
                </c:pt>
                <c:pt idx="546">
                  <c:v>31.29</c:v>
                </c:pt>
                <c:pt idx="547">
                  <c:v>30.88</c:v>
                </c:pt>
                <c:pt idx="548">
                  <c:v>29.72</c:v>
                </c:pt>
                <c:pt idx="549">
                  <c:v>29.69</c:v>
                </c:pt>
                <c:pt idx="550">
                  <c:v>29.66</c:v>
                </c:pt>
                <c:pt idx="551">
                  <c:v>28.87</c:v>
                </c:pt>
                <c:pt idx="552">
                  <c:v>28.75</c:v>
                </c:pt>
                <c:pt idx="553">
                  <c:v>28.75</c:v>
                </c:pt>
                <c:pt idx="554">
                  <c:v>28.69</c:v>
                </c:pt>
                <c:pt idx="555">
                  <c:v>28.4</c:v>
                </c:pt>
                <c:pt idx="556">
                  <c:v>28.34</c:v>
                </c:pt>
                <c:pt idx="557">
                  <c:v>28.34</c:v>
                </c:pt>
                <c:pt idx="558">
                  <c:v>27.8</c:v>
                </c:pt>
                <c:pt idx="559">
                  <c:v>27.71</c:v>
                </c:pt>
                <c:pt idx="560">
                  <c:v>27.52</c:v>
                </c:pt>
                <c:pt idx="561">
                  <c:v>27.43</c:v>
                </c:pt>
                <c:pt idx="562">
                  <c:v>26.66</c:v>
                </c:pt>
                <c:pt idx="563">
                  <c:v>26.630000000000006</c:v>
                </c:pt>
                <c:pt idx="564">
                  <c:v>26.58</c:v>
                </c:pt>
                <c:pt idx="565">
                  <c:v>26.58</c:v>
                </c:pt>
                <c:pt idx="566">
                  <c:v>26.55</c:v>
                </c:pt>
                <c:pt idx="567">
                  <c:v>26.49</c:v>
                </c:pt>
                <c:pt idx="568">
                  <c:v>26.41</c:v>
                </c:pt>
                <c:pt idx="569">
                  <c:v>26.41</c:v>
                </c:pt>
                <c:pt idx="570">
                  <c:v>26.39</c:v>
                </c:pt>
                <c:pt idx="571">
                  <c:v>26.25</c:v>
                </c:pt>
                <c:pt idx="572">
                  <c:v>26.12</c:v>
                </c:pt>
                <c:pt idx="573">
                  <c:v>25.53</c:v>
                </c:pt>
                <c:pt idx="574">
                  <c:v>25.53</c:v>
                </c:pt>
                <c:pt idx="575">
                  <c:v>25.5</c:v>
                </c:pt>
                <c:pt idx="576">
                  <c:v>25.419999999999995</c:v>
                </c:pt>
                <c:pt idx="577">
                  <c:v>25.35</c:v>
                </c:pt>
                <c:pt idx="578">
                  <c:v>25.24</c:v>
                </c:pt>
                <c:pt idx="579">
                  <c:v>25.22</c:v>
                </c:pt>
                <c:pt idx="580">
                  <c:v>25.19</c:v>
                </c:pt>
                <c:pt idx="581">
                  <c:v>25.19</c:v>
                </c:pt>
                <c:pt idx="582">
                  <c:v>25.17</c:v>
                </c:pt>
                <c:pt idx="583">
                  <c:v>25.14</c:v>
                </c:pt>
                <c:pt idx="584">
                  <c:v>24.979999999999993</c:v>
                </c:pt>
                <c:pt idx="585">
                  <c:v>24.979999999999993</c:v>
                </c:pt>
                <c:pt idx="586">
                  <c:v>24.54</c:v>
                </c:pt>
                <c:pt idx="587">
                  <c:v>24.2</c:v>
                </c:pt>
                <c:pt idx="588">
                  <c:v>23.1</c:v>
                </c:pt>
                <c:pt idx="589">
                  <c:v>22.45</c:v>
                </c:pt>
                <c:pt idx="590">
                  <c:v>22.41</c:v>
                </c:pt>
                <c:pt idx="591">
                  <c:v>22.41</c:v>
                </c:pt>
                <c:pt idx="592">
                  <c:v>22.41</c:v>
                </c:pt>
                <c:pt idx="593">
                  <c:v>22.41</c:v>
                </c:pt>
                <c:pt idx="594">
                  <c:v>22.41</c:v>
                </c:pt>
                <c:pt idx="595">
                  <c:v>22.41</c:v>
                </c:pt>
                <c:pt idx="596">
                  <c:v>22.39</c:v>
                </c:pt>
                <c:pt idx="597">
                  <c:v>22.27</c:v>
                </c:pt>
                <c:pt idx="598">
                  <c:v>22.05</c:v>
                </c:pt>
                <c:pt idx="599">
                  <c:v>21.57</c:v>
                </c:pt>
                <c:pt idx="600">
                  <c:v>21.57</c:v>
                </c:pt>
                <c:pt idx="601">
                  <c:v>21.55</c:v>
                </c:pt>
                <c:pt idx="602">
                  <c:v>21.53</c:v>
                </c:pt>
                <c:pt idx="603">
                  <c:v>21.06</c:v>
                </c:pt>
                <c:pt idx="604">
                  <c:v>19.88</c:v>
                </c:pt>
                <c:pt idx="605">
                  <c:v>19.760000000000002</c:v>
                </c:pt>
                <c:pt idx="606">
                  <c:v>19.439999999999994</c:v>
                </c:pt>
                <c:pt idx="607">
                  <c:v>19.32</c:v>
                </c:pt>
                <c:pt idx="608">
                  <c:v>19.2</c:v>
                </c:pt>
                <c:pt idx="609">
                  <c:v>18.16</c:v>
                </c:pt>
                <c:pt idx="610">
                  <c:v>18.12</c:v>
                </c:pt>
                <c:pt idx="611">
                  <c:v>16.559999999999999</c:v>
                </c:pt>
                <c:pt idx="612">
                  <c:v>16.489999999999984</c:v>
                </c:pt>
                <c:pt idx="613">
                  <c:v>16.22</c:v>
                </c:pt>
                <c:pt idx="614">
                  <c:v>16.149999999999999</c:v>
                </c:pt>
                <c:pt idx="615">
                  <c:v>15.28</c:v>
                </c:pt>
                <c:pt idx="616">
                  <c:v>15.21</c:v>
                </c:pt>
                <c:pt idx="617">
                  <c:v>14.78</c:v>
                </c:pt>
                <c:pt idx="618">
                  <c:v>14.76</c:v>
                </c:pt>
                <c:pt idx="619">
                  <c:v>14.75</c:v>
                </c:pt>
                <c:pt idx="620">
                  <c:v>13.02</c:v>
                </c:pt>
                <c:pt idx="621">
                  <c:v>12.15</c:v>
                </c:pt>
                <c:pt idx="622">
                  <c:v>28.21</c:v>
                </c:pt>
                <c:pt idx="623">
                  <c:v>21.43</c:v>
                </c:pt>
                <c:pt idx="624">
                  <c:v>30.1</c:v>
                </c:pt>
                <c:pt idx="625">
                  <c:v>29.2</c:v>
                </c:pt>
                <c:pt idx="626">
                  <c:v>28.22</c:v>
                </c:pt>
                <c:pt idx="627">
                  <c:v>27.959999999999994</c:v>
                </c:pt>
                <c:pt idx="628">
                  <c:v>23.03</c:v>
                </c:pt>
                <c:pt idx="629">
                  <c:v>40.83</c:v>
                </c:pt>
                <c:pt idx="630">
                  <c:v>34.39</c:v>
                </c:pt>
                <c:pt idx="631">
                  <c:v>33.28</c:v>
                </c:pt>
                <c:pt idx="632">
                  <c:v>32.520000000000003</c:v>
                </c:pt>
                <c:pt idx="633">
                  <c:v>28.759999999999994</c:v>
                </c:pt>
                <c:pt idx="634">
                  <c:v>28.67</c:v>
                </c:pt>
                <c:pt idx="635">
                  <c:v>27.54</c:v>
                </c:pt>
                <c:pt idx="636">
                  <c:v>25.830000000000005</c:v>
                </c:pt>
                <c:pt idx="637">
                  <c:v>23.97</c:v>
                </c:pt>
                <c:pt idx="638">
                  <c:v>22.85</c:v>
                </c:pt>
                <c:pt idx="639">
                  <c:v>40.730000000000011</c:v>
                </c:pt>
                <c:pt idx="640">
                  <c:v>39.450000000000003</c:v>
                </c:pt>
                <c:pt idx="641">
                  <c:v>39.410000000000004</c:v>
                </c:pt>
                <c:pt idx="642">
                  <c:v>38.89</c:v>
                </c:pt>
                <c:pt idx="643">
                  <c:v>38.81</c:v>
                </c:pt>
                <c:pt idx="644">
                  <c:v>37.89</c:v>
                </c:pt>
                <c:pt idx="645">
                  <c:v>37.74</c:v>
                </c:pt>
                <c:pt idx="646">
                  <c:v>37.660000000000011</c:v>
                </c:pt>
                <c:pt idx="647">
                  <c:v>37.43</c:v>
                </c:pt>
                <c:pt idx="648">
                  <c:v>37.200000000000003</c:v>
                </c:pt>
                <c:pt idx="649">
                  <c:v>36.53</c:v>
                </c:pt>
                <c:pt idx="650">
                  <c:v>36.49</c:v>
                </c:pt>
                <c:pt idx="651">
                  <c:v>36.380000000000003</c:v>
                </c:pt>
                <c:pt idx="652">
                  <c:v>36.380000000000003</c:v>
                </c:pt>
                <c:pt idx="653">
                  <c:v>36.230000000000011</c:v>
                </c:pt>
                <c:pt idx="654">
                  <c:v>35.9</c:v>
                </c:pt>
                <c:pt idx="655">
                  <c:v>35.32</c:v>
                </c:pt>
                <c:pt idx="656">
                  <c:v>35.28</c:v>
                </c:pt>
                <c:pt idx="657">
                  <c:v>35.06</c:v>
                </c:pt>
                <c:pt idx="658">
                  <c:v>35.06</c:v>
                </c:pt>
                <c:pt idx="659">
                  <c:v>34.89</c:v>
                </c:pt>
                <c:pt idx="660">
                  <c:v>34.89</c:v>
                </c:pt>
                <c:pt idx="661">
                  <c:v>34.25</c:v>
                </c:pt>
                <c:pt idx="662">
                  <c:v>33.71</c:v>
                </c:pt>
                <c:pt idx="663">
                  <c:v>33.67</c:v>
                </c:pt>
                <c:pt idx="664">
                  <c:v>33.33</c:v>
                </c:pt>
                <c:pt idx="665">
                  <c:v>33.190000000000012</c:v>
                </c:pt>
                <c:pt idx="666">
                  <c:v>33.160000000000011</c:v>
                </c:pt>
                <c:pt idx="667">
                  <c:v>32.18</c:v>
                </c:pt>
                <c:pt idx="668">
                  <c:v>32.18</c:v>
                </c:pt>
                <c:pt idx="669">
                  <c:v>31.79</c:v>
                </c:pt>
                <c:pt idx="670">
                  <c:v>31.47</c:v>
                </c:pt>
                <c:pt idx="671">
                  <c:v>31.259999999999994</c:v>
                </c:pt>
                <c:pt idx="672">
                  <c:v>31.22</c:v>
                </c:pt>
                <c:pt idx="673">
                  <c:v>30.86</c:v>
                </c:pt>
                <c:pt idx="674">
                  <c:v>30.62</c:v>
                </c:pt>
                <c:pt idx="675">
                  <c:v>29.72</c:v>
                </c:pt>
                <c:pt idx="676">
                  <c:v>29.279999999999994</c:v>
                </c:pt>
                <c:pt idx="677">
                  <c:v>28.69</c:v>
                </c:pt>
                <c:pt idx="678">
                  <c:v>28.66</c:v>
                </c:pt>
                <c:pt idx="679">
                  <c:v>28.6</c:v>
                </c:pt>
                <c:pt idx="680">
                  <c:v>28.419999999999995</c:v>
                </c:pt>
                <c:pt idx="681">
                  <c:v>28.4</c:v>
                </c:pt>
                <c:pt idx="682">
                  <c:v>28.12</c:v>
                </c:pt>
                <c:pt idx="683">
                  <c:v>27.810000000000006</c:v>
                </c:pt>
                <c:pt idx="684">
                  <c:v>27.41</c:v>
                </c:pt>
                <c:pt idx="685">
                  <c:v>27.22</c:v>
                </c:pt>
                <c:pt idx="686">
                  <c:v>27.19</c:v>
                </c:pt>
                <c:pt idx="687">
                  <c:v>26.75</c:v>
                </c:pt>
                <c:pt idx="688">
                  <c:v>26.73</c:v>
                </c:pt>
                <c:pt idx="689">
                  <c:v>26.24</c:v>
                </c:pt>
                <c:pt idx="690">
                  <c:v>25.82</c:v>
                </c:pt>
                <c:pt idx="691">
                  <c:v>25.37</c:v>
                </c:pt>
                <c:pt idx="692">
                  <c:v>25.32</c:v>
                </c:pt>
                <c:pt idx="693">
                  <c:v>25.32</c:v>
                </c:pt>
                <c:pt idx="694">
                  <c:v>25.32</c:v>
                </c:pt>
                <c:pt idx="695">
                  <c:v>25.32</c:v>
                </c:pt>
                <c:pt idx="696">
                  <c:v>25.29</c:v>
                </c:pt>
                <c:pt idx="697">
                  <c:v>24.939999999999994</c:v>
                </c:pt>
                <c:pt idx="698">
                  <c:v>24.67</c:v>
                </c:pt>
                <c:pt idx="699">
                  <c:v>24.49</c:v>
                </c:pt>
                <c:pt idx="700">
                  <c:v>24.27</c:v>
                </c:pt>
                <c:pt idx="701">
                  <c:v>24.27</c:v>
                </c:pt>
                <c:pt idx="702">
                  <c:v>24.150000000000006</c:v>
                </c:pt>
                <c:pt idx="703">
                  <c:v>24.12</c:v>
                </c:pt>
                <c:pt idx="704">
                  <c:v>24.03</c:v>
                </c:pt>
                <c:pt idx="705">
                  <c:v>23.810000000000006</c:v>
                </c:pt>
                <c:pt idx="706">
                  <c:v>23.55</c:v>
                </c:pt>
                <c:pt idx="707">
                  <c:v>23.36</c:v>
                </c:pt>
                <c:pt idx="708">
                  <c:v>23.29</c:v>
                </c:pt>
                <c:pt idx="709">
                  <c:v>22.439999999999994</c:v>
                </c:pt>
                <c:pt idx="710">
                  <c:v>22.37</c:v>
                </c:pt>
                <c:pt idx="711">
                  <c:v>22.330000000000005</c:v>
                </c:pt>
                <c:pt idx="712">
                  <c:v>22.3</c:v>
                </c:pt>
                <c:pt idx="713">
                  <c:v>22.279999999999994</c:v>
                </c:pt>
                <c:pt idx="714">
                  <c:v>22.12</c:v>
                </c:pt>
                <c:pt idx="715">
                  <c:v>21.97</c:v>
                </c:pt>
                <c:pt idx="716">
                  <c:v>20.59</c:v>
                </c:pt>
                <c:pt idx="717">
                  <c:v>20.32</c:v>
                </c:pt>
                <c:pt idx="718">
                  <c:v>19.91</c:v>
                </c:pt>
                <c:pt idx="719">
                  <c:v>18.959999999999994</c:v>
                </c:pt>
                <c:pt idx="720">
                  <c:v>18.690000000000001</c:v>
                </c:pt>
                <c:pt idx="721">
                  <c:v>18.149999999999999</c:v>
                </c:pt>
                <c:pt idx="722">
                  <c:v>18.079999999999991</c:v>
                </c:pt>
                <c:pt idx="723">
                  <c:v>17.600000000000001</c:v>
                </c:pt>
                <c:pt idx="724">
                  <c:v>16.739999999999991</c:v>
                </c:pt>
                <c:pt idx="725">
                  <c:v>16.71</c:v>
                </c:pt>
                <c:pt idx="726">
                  <c:v>15.89</c:v>
                </c:pt>
                <c:pt idx="727">
                  <c:v>15.47</c:v>
                </c:pt>
                <c:pt idx="728">
                  <c:v>14.08</c:v>
                </c:pt>
                <c:pt idx="729">
                  <c:v>12.89</c:v>
                </c:pt>
                <c:pt idx="730">
                  <c:v>40.050000000000004</c:v>
                </c:pt>
                <c:pt idx="731">
                  <c:v>33.340000000000003</c:v>
                </c:pt>
                <c:pt idx="732">
                  <c:v>27.29</c:v>
                </c:pt>
                <c:pt idx="733">
                  <c:v>35.090000000000003</c:v>
                </c:pt>
                <c:pt idx="734">
                  <c:v>25.22</c:v>
                </c:pt>
                <c:pt idx="735">
                  <c:v>24.6</c:v>
                </c:pt>
                <c:pt idx="736">
                  <c:v>24.259999999999994</c:v>
                </c:pt>
                <c:pt idx="737">
                  <c:v>23.58</c:v>
                </c:pt>
                <c:pt idx="738">
                  <c:v>13.99</c:v>
                </c:pt>
                <c:pt idx="739">
                  <c:v>12.81</c:v>
                </c:pt>
                <c:pt idx="740">
                  <c:v>35.81</c:v>
                </c:pt>
                <c:pt idx="741">
                  <c:v>32.58</c:v>
                </c:pt>
                <c:pt idx="742">
                  <c:v>24.82</c:v>
                </c:pt>
                <c:pt idx="743">
                  <c:v>23.06</c:v>
                </c:pt>
                <c:pt idx="744">
                  <c:v>33.75</c:v>
                </c:pt>
                <c:pt idx="745">
                  <c:v>29.91</c:v>
                </c:pt>
                <c:pt idx="746">
                  <c:v>26.87</c:v>
                </c:pt>
                <c:pt idx="747">
                  <c:v>24.73</c:v>
                </c:pt>
                <c:pt idx="748">
                  <c:v>24.57</c:v>
                </c:pt>
                <c:pt idx="749">
                  <c:v>40.33</c:v>
                </c:pt>
                <c:pt idx="750">
                  <c:v>39.21</c:v>
                </c:pt>
                <c:pt idx="751">
                  <c:v>38.97</c:v>
                </c:pt>
                <c:pt idx="752">
                  <c:v>38.700000000000003</c:v>
                </c:pt>
                <c:pt idx="753">
                  <c:v>38.130000000000003</c:v>
                </c:pt>
                <c:pt idx="754">
                  <c:v>38.130000000000003</c:v>
                </c:pt>
                <c:pt idx="755">
                  <c:v>38.130000000000003</c:v>
                </c:pt>
                <c:pt idx="756">
                  <c:v>38.130000000000003</c:v>
                </c:pt>
                <c:pt idx="757">
                  <c:v>38.130000000000003</c:v>
                </c:pt>
                <c:pt idx="758">
                  <c:v>38.050000000000004</c:v>
                </c:pt>
                <c:pt idx="759">
                  <c:v>37.980000000000004</c:v>
                </c:pt>
                <c:pt idx="760">
                  <c:v>37.480000000000004</c:v>
                </c:pt>
                <c:pt idx="761">
                  <c:v>36.44</c:v>
                </c:pt>
                <c:pt idx="762">
                  <c:v>36.33</c:v>
                </c:pt>
                <c:pt idx="763">
                  <c:v>36.04</c:v>
                </c:pt>
                <c:pt idx="764">
                  <c:v>36</c:v>
                </c:pt>
                <c:pt idx="765">
                  <c:v>36</c:v>
                </c:pt>
                <c:pt idx="766">
                  <c:v>36</c:v>
                </c:pt>
                <c:pt idx="767">
                  <c:v>36</c:v>
                </c:pt>
                <c:pt idx="768">
                  <c:v>35.42</c:v>
                </c:pt>
                <c:pt idx="769">
                  <c:v>35.35</c:v>
                </c:pt>
                <c:pt idx="770">
                  <c:v>35.200000000000003</c:v>
                </c:pt>
                <c:pt idx="771">
                  <c:v>35.200000000000003</c:v>
                </c:pt>
                <c:pt idx="772">
                  <c:v>35.17</c:v>
                </c:pt>
                <c:pt idx="773">
                  <c:v>35.130000000000003</c:v>
                </c:pt>
                <c:pt idx="774">
                  <c:v>34.92</c:v>
                </c:pt>
                <c:pt idx="775">
                  <c:v>34.71</c:v>
                </c:pt>
                <c:pt idx="776">
                  <c:v>34.64</c:v>
                </c:pt>
                <c:pt idx="777">
                  <c:v>34.11</c:v>
                </c:pt>
                <c:pt idx="778">
                  <c:v>34</c:v>
                </c:pt>
                <c:pt idx="779">
                  <c:v>34</c:v>
                </c:pt>
                <c:pt idx="780">
                  <c:v>33.97</c:v>
                </c:pt>
                <c:pt idx="781">
                  <c:v>33.9</c:v>
                </c:pt>
                <c:pt idx="782">
                  <c:v>33.620000000000012</c:v>
                </c:pt>
                <c:pt idx="783">
                  <c:v>32.85</c:v>
                </c:pt>
                <c:pt idx="784">
                  <c:v>32.620000000000012</c:v>
                </c:pt>
                <c:pt idx="785">
                  <c:v>32.480000000000004</c:v>
                </c:pt>
                <c:pt idx="786">
                  <c:v>32.25</c:v>
                </c:pt>
                <c:pt idx="787">
                  <c:v>32.220000000000013</c:v>
                </c:pt>
                <c:pt idx="788">
                  <c:v>32.220000000000013</c:v>
                </c:pt>
                <c:pt idx="789">
                  <c:v>32.050000000000004</c:v>
                </c:pt>
                <c:pt idx="790">
                  <c:v>31.67</c:v>
                </c:pt>
                <c:pt idx="791">
                  <c:v>30.99</c:v>
                </c:pt>
                <c:pt idx="792">
                  <c:v>30.95</c:v>
                </c:pt>
                <c:pt idx="793">
                  <c:v>30.610000000000007</c:v>
                </c:pt>
                <c:pt idx="794">
                  <c:v>29.72</c:v>
                </c:pt>
                <c:pt idx="795">
                  <c:v>29.51</c:v>
                </c:pt>
                <c:pt idx="796">
                  <c:v>28.99</c:v>
                </c:pt>
                <c:pt idx="797">
                  <c:v>28.93</c:v>
                </c:pt>
                <c:pt idx="798">
                  <c:v>28.9</c:v>
                </c:pt>
                <c:pt idx="799">
                  <c:v>28.67</c:v>
                </c:pt>
                <c:pt idx="800">
                  <c:v>28.58</c:v>
                </c:pt>
                <c:pt idx="801">
                  <c:v>27.7</c:v>
                </c:pt>
                <c:pt idx="802">
                  <c:v>27.7</c:v>
                </c:pt>
                <c:pt idx="803">
                  <c:v>27.03</c:v>
                </c:pt>
                <c:pt idx="804">
                  <c:v>26.69</c:v>
                </c:pt>
                <c:pt idx="805">
                  <c:v>26.58</c:v>
                </c:pt>
                <c:pt idx="806">
                  <c:v>26.53</c:v>
                </c:pt>
                <c:pt idx="807">
                  <c:v>26.5</c:v>
                </c:pt>
                <c:pt idx="808">
                  <c:v>26.130000000000006</c:v>
                </c:pt>
                <c:pt idx="809">
                  <c:v>25.87</c:v>
                </c:pt>
                <c:pt idx="810">
                  <c:v>25.68</c:v>
                </c:pt>
                <c:pt idx="811">
                  <c:v>25.47</c:v>
                </c:pt>
                <c:pt idx="812">
                  <c:v>25.47</c:v>
                </c:pt>
                <c:pt idx="813">
                  <c:v>25.4</c:v>
                </c:pt>
                <c:pt idx="814">
                  <c:v>25.34</c:v>
                </c:pt>
                <c:pt idx="815">
                  <c:v>24.91</c:v>
                </c:pt>
                <c:pt idx="816">
                  <c:v>24.830000000000005</c:v>
                </c:pt>
                <c:pt idx="817">
                  <c:v>24.45</c:v>
                </c:pt>
                <c:pt idx="818">
                  <c:v>24.43</c:v>
                </c:pt>
                <c:pt idx="819">
                  <c:v>24.330000000000005</c:v>
                </c:pt>
                <c:pt idx="820">
                  <c:v>23.610000000000007</c:v>
                </c:pt>
                <c:pt idx="821">
                  <c:v>23.51</c:v>
                </c:pt>
                <c:pt idx="822">
                  <c:v>23.37</c:v>
                </c:pt>
                <c:pt idx="823">
                  <c:v>22.74</c:v>
                </c:pt>
                <c:pt idx="824">
                  <c:v>22.59</c:v>
                </c:pt>
                <c:pt idx="825">
                  <c:v>22.2</c:v>
                </c:pt>
                <c:pt idx="826">
                  <c:v>22.130000000000006</c:v>
                </c:pt>
                <c:pt idx="827">
                  <c:v>22.130000000000006</c:v>
                </c:pt>
                <c:pt idx="828">
                  <c:v>22.02</c:v>
                </c:pt>
                <c:pt idx="829">
                  <c:v>21.69</c:v>
                </c:pt>
                <c:pt idx="830">
                  <c:v>21.34</c:v>
                </c:pt>
                <c:pt idx="831">
                  <c:v>21.24</c:v>
                </c:pt>
                <c:pt idx="832">
                  <c:v>20.77</c:v>
                </c:pt>
                <c:pt idx="833">
                  <c:v>20.6</c:v>
                </c:pt>
                <c:pt idx="834">
                  <c:v>20.49</c:v>
                </c:pt>
                <c:pt idx="835">
                  <c:v>20.05</c:v>
                </c:pt>
                <c:pt idx="836">
                  <c:v>20.05</c:v>
                </c:pt>
                <c:pt idx="837">
                  <c:v>19.91</c:v>
                </c:pt>
                <c:pt idx="838">
                  <c:v>19.610000000000007</c:v>
                </c:pt>
                <c:pt idx="839">
                  <c:v>18.84</c:v>
                </c:pt>
                <c:pt idx="840">
                  <c:v>17.37</c:v>
                </c:pt>
                <c:pt idx="841">
                  <c:v>17.27</c:v>
                </c:pt>
                <c:pt idx="842">
                  <c:v>16.73</c:v>
                </c:pt>
                <c:pt idx="843">
                  <c:v>16.71</c:v>
                </c:pt>
                <c:pt idx="844">
                  <c:v>16.7</c:v>
                </c:pt>
                <c:pt idx="845">
                  <c:v>16.579999999999991</c:v>
                </c:pt>
                <c:pt idx="846">
                  <c:v>16.32</c:v>
                </c:pt>
                <c:pt idx="847">
                  <c:v>16.3</c:v>
                </c:pt>
                <c:pt idx="848">
                  <c:v>16.12</c:v>
                </c:pt>
                <c:pt idx="849">
                  <c:v>16.07</c:v>
                </c:pt>
                <c:pt idx="850">
                  <c:v>15.47</c:v>
                </c:pt>
                <c:pt idx="851">
                  <c:v>15.24</c:v>
                </c:pt>
                <c:pt idx="852">
                  <c:v>27.64</c:v>
                </c:pt>
                <c:pt idx="853">
                  <c:v>25.89</c:v>
                </c:pt>
                <c:pt idx="854">
                  <c:v>33.770000000000003</c:v>
                </c:pt>
                <c:pt idx="855">
                  <c:v>31.610000000000007</c:v>
                </c:pt>
                <c:pt idx="856">
                  <c:v>26.66</c:v>
                </c:pt>
                <c:pt idx="857">
                  <c:v>25.8</c:v>
                </c:pt>
                <c:pt idx="858">
                  <c:v>25.75</c:v>
                </c:pt>
                <c:pt idx="859">
                  <c:v>22.77</c:v>
                </c:pt>
                <c:pt idx="860">
                  <c:v>28.12</c:v>
                </c:pt>
                <c:pt idx="861">
                  <c:v>30.87</c:v>
                </c:pt>
                <c:pt idx="862">
                  <c:v>29.51</c:v>
                </c:pt>
                <c:pt idx="863">
                  <c:v>28.38</c:v>
                </c:pt>
                <c:pt idx="864">
                  <c:v>25.87</c:v>
                </c:pt>
                <c:pt idx="865">
                  <c:v>25.66</c:v>
                </c:pt>
                <c:pt idx="866">
                  <c:v>25.55</c:v>
                </c:pt>
                <c:pt idx="867">
                  <c:v>23.3</c:v>
                </c:pt>
                <c:pt idx="868">
                  <c:v>22.67</c:v>
                </c:pt>
                <c:pt idx="869">
                  <c:v>21.89</c:v>
                </c:pt>
                <c:pt idx="870">
                  <c:v>21.58</c:v>
                </c:pt>
                <c:pt idx="871">
                  <c:v>39.11</c:v>
                </c:pt>
                <c:pt idx="872">
                  <c:v>36.720000000000013</c:v>
                </c:pt>
                <c:pt idx="873">
                  <c:v>36.65</c:v>
                </c:pt>
                <c:pt idx="874">
                  <c:v>36.57</c:v>
                </c:pt>
                <c:pt idx="875">
                  <c:v>36.46</c:v>
                </c:pt>
                <c:pt idx="876">
                  <c:v>36.42</c:v>
                </c:pt>
                <c:pt idx="877">
                  <c:v>36.42</c:v>
                </c:pt>
                <c:pt idx="878">
                  <c:v>36.230000000000011</c:v>
                </c:pt>
                <c:pt idx="879">
                  <c:v>36.200000000000003</c:v>
                </c:pt>
                <c:pt idx="880">
                  <c:v>36.160000000000011</c:v>
                </c:pt>
                <c:pt idx="881">
                  <c:v>36.090000000000003</c:v>
                </c:pt>
                <c:pt idx="882">
                  <c:v>36.050000000000004</c:v>
                </c:pt>
                <c:pt idx="883">
                  <c:v>35.730000000000011</c:v>
                </c:pt>
                <c:pt idx="884">
                  <c:v>35.090000000000003</c:v>
                </c:pt>
                <c:pt idx="885">
                  <c:v>35.06</c:v>
                </c:pt>
                <c:pt idx="886">
                  <c:v>34.630000000000003</c:v>
                </c:pt>
                <c:pt idx="887">
                  <c:v>33.620000000000012</c:v>
                </c:pt>
                <c:pt idx="888">
                  <c:v>33.25</c:v>
                </c:pt>
                <c:pt idx="889">
                  <c:v>32.21</c:v>
                </c:pt>
                <c:pt idx="890">
                  <c:v>32.18</c:v>
                </c:pt>
                <c:pt idx="891">
                  <c:v>32.08</c:v>
                </c:pt>
                <c:pt idx="892">
                  <c:v>32.020000000000003</c:v>
                </c:pt>
                <c:pt idx="893">
                  <c:v>31.89</c:v>
                </c:pt>
                <c:pt idx="894">
                  <c:v>31.25</c:v>
                </c:pt>
                <c:pt idx="895">
                  <c:v>30.84</c:v>
                </c:pt>
                <c:pt idx="896">
                  <c:v>30.52</c:v>
                </c:pt>
                <c:pt idx="897">
                  <c:v>30.06</c:v>
                </c:pt>
                <c:pt idx="898">
                  <c:v>30.02</c:v>
                </c:pt>
                <c:pt idx="899">
                  <c:v>29.9</c:v>
                </c:pt>
                <c:pt idx="900">
                  <c:v>29.66</c:v>
                </c:pt>
                <c:pt idx="901">
                  <c:v>29.630000000000006</c:v>
                </c:pt>
                <c:pt idx="902">
                  <c:v>28.71</c:v>
                </c:pt>
                <c:pt idx="903">
                  <c:v>28.51</c:v>
                </c:pt>
                <c:pt idx="904">
                  <c:v>28.279999999999994</c:v>
                </c:pt>
                <c:pt idx="905">
                  <c:v>28.130000000000006</c:v>
                </c:pt>
                <c:pt idx="906">
                  <c:v>27.55</c:v>
                </c:pt>
                <c:pt idx="907">
                  <c:v>27.36</c:v>
                </c:pt>
                <c:pt idx="908">
                  <c:v>27.3</c:v>
                </c:pt>
                <c:pt idx="909">
                  <c:v>26.69</c:v>
                </c:pt>
                <c:pt idx="910">
                  <c:v>26.650000000000006</c:v>
                </c:pt>
                <c:pt idx="911">
                  <c:v>26.330000000000005</c:v>
                </c:pt>
                <c:pt idx="912">
                  <c:v>26.25</c:v>
                </c:pt>
                <c:pt idx="913">
                  <c:v>26.2</c:v>
                </c:pt>
                <c:pt idx="914">
                  <c:v>26.17</c:v>
                </c:pt>
                <c:pt idx="915">
                  <c:v>26.1</c:v>
                </c:pt>
                <c:pt idx="916">
                  <c:v>25.19</c:v>
                </c:pt>
                <c:pt idx="917">
                  <c:v>25.03</c:v>
                </c:pt>
                <c:pt idx="918">
                  <c:v>23.779999999999994</c:v>
                </c:pt>
                <c:pt idx="919">
                  <c:v>23.43</c:v>
                </c:pt>
                <c:pt idx="920">
                  <c:v>23.17</c:v>
                </c:pt>
                <c:pt idx="921">
                  <c:v>23.14</c:v>
                </c:pt>
                <c:pt idx="922">
                  <c:v>22.55</c:v>
                </c:pt>
                <c:pt idx="923">
                  <c:v>22.459999999999994</c:v>
                </c:pt>
                <c:pt idx="924">
                  <c:v>22.37</c:v>
                </c:pt>
                <c:pt idx="925">
                  <c:v>22.259999999999994</c:v>
                </c:pt>
                <c:pt idx="926">
                  <c:v>22.259999999999994</c:v>
                </c:pt>
                <c:pt idx="927">
                  <c:v>22.03</c:v>
                </c:pt>
                <c:pt idx="928">
                  <c:v>21.51</c:v>
                </c:pt>
                <c:pt idx="929">
                  <c:v>21.459999999999994</c:v>
                </c:pt>
                <c:pt idx="930">
                  <c:v>21.419999999999995</c:v>
                </c:pt>
                <c:pt idx="931">
                  <c:v>21.36</c:v>
                </c:pt>
                <c:pt idx="932">
                  <c:v>21.29</c:v>
                </c:pt>
                <c:pt idx="933">
                  <c:v>21.27</c:v>
                </c:pt>
                <c:pt idx="934">
                  <c:v>21.21</c:v>
                </c:pt>
                <c:pt idx="935">
                  <c:v>21.21</c:v>
                </c:pt>
                <c:pt idx="936">
                  <c:v>20.329999999999991</c:v>
                </c:pt>
                <c:pt idx="937">
                  <c:v>18.77</c:v>
                </c:pt>
                <c:pt idx="938">
                  <c:v>18.18</c:v>
                </c:pt>
                <c:pt idx="939">
                  <c:v>18.05</c:v>
                </c:pt>
                <c:pt idx="940">
                  <c:v>17.579999999999991</c:v>
                </c:pt>
                <c:pt idx="941">
                  <c:v>17.559999999999999</c:v>
                </c:pt>
                <c:pt idx="942">
                  <c:v>17.510000000000005</c:v>
                </c:pt>
                <c:pt idx="943">
                  <c:v>17.350000000000001</c:v>
                </c:pt>
                <c:pt idx="944">
                  <c:v>16.82</c:v>
                </c:pt>
                <c:pt idx="945">
                  <c:v>16.82</c:v>
                </c:pt>
                <c:pt idx="946">
                  <c:v>16.649999999999999</c:v>
                </c:pt>
                <c:pt idx="947">
                  <c:v>16.630000000000006</c:v>
                </c:pt>
                <c:pt idx="948">
                  <c:v>15.76</c:v>
                </c:pt>
                <c:pt idx="949">
                  <c:v>15.5</c:v>
                </c:pt>
                <c:pt idx="950">
                  <c:v>15.46</c:v>
                </c:pt>
                <c:pt idx="951">
                  <c:v>14.82</c:v>
                </c:pt>
                <c:pt idx="952">
                  <c:v>14.63</c:v>
                </c:pt>
                <c:pt idx="953">
                  <c:v>14.56</c:v>
                </c:pt>
                <c:pt idx="954">
                  <c:v>13.82</c:v>
                </c:pt>
                <c:pt idx="955">
                  <c:v>13.47</c:v>
                </c:pt>
                <c:pt idx="956">
                  <c:v>11.16</c:v>
                </c:pt>
                <c:pt idx="957">
                  <c:v>33.74</c:v>
                </c:pt>
                <c:pt idx="958">
                  <c:v>32.290000000000013</c:v>
                </c:pt>
                <c:pt idx="959">
                  <c:v>29.95</c:v>
                </c:pt>
                <c:pt idx="960">
                  <c:v>28.310000000000006</c:v>
                </c:pt>
                <c:pt idx="961">
                  <c:v>26.3</c:v>
                </c:pt>
                <c:pt idx="962">
                  <c:v>25.919999999999995</c:v>
                </c:pt>
                <c:pt idx="963">
                  <c:v>25.41</c:v>
                </c:pt>
                <c:pt idx="964">
                  <c:v>23.5</c:v>
                </c:pt>
                <c:pt idx="965">
                  <c:v>23.02</c:v>
                </c:pt>
                <c:pt idx="966">
                  <c:v>22.09</c:v>
                </c:pt>
                <c:pt idx="967">
                  <c:v>24.979999999999993</c:v>
                </c:pt>
                <c:pt idx="968">
                  <c:v>29.99</c:v>
                </c:pt>
                <c:pt idx="969">
                  <c:v>26.259999999999994</c:v>
                </c:pt>
                <c:pt idx="970">
                  <c:v>26</c:v>
                </c:pt>
                <c:pt idx="971">
                  <c:v>24.71</c:v>
                </c:pt>
                <c:pt idx="972">
                  <c:v>22.21</c:v>
                </c:pt>
                <c:pt idx="973">
                  <c:v>20.87</c:v>
                </c:pt>
                <c:pt idx="974">
                  <c:v>35.950000000000003</c:v>
                </c:pt>
                <c:pt idx="975">
                  <c:v>35.51</c:v>
                </c:pt>
                <c:pt idx="976">
                  <c:v>34.67</c:v>
                </c:pt>
                <c:pt idx="977">
                  <c:v>34.67</c:v>
                </c:pt>
                <c:pt idx="978">
                  <c:v>34.67</c:v>
                </c:pt>
                <c:pt idx="979">
                  <c:v>33.44</c:v>
                </c:pt>
                <c:pt idx="980">
                  <c:v>33.370000000000005</c:v>
                </c:pt>
                <c:pt idx="981">
                  <c:v>32.21</c:v>
                </c:pt>
                <c:pt idx="982">
                  <c:v>32.21</c:v>
                </c:pt>
                <c:pt idx="983">
                  <c:v>32.08</c:v>
                </c:pt>
                <c:pt idx="984">
                  <c:v>31.979999999999993</c:v>
                </c:pt>
                <c:pt idx="985">
                  <c:v>30.919999999999995</c:v>
                </c:pt>
                <c:pt idx="986">
                  <c:v>30.919999999999995</c:v>
                </c:pt>
                <c:pt idx="987">
                  <c:v>30.89</c:v>
                </c:pt>
                <c:pt idx="988">
                  <c:v>30.7</c:v>
                </c:pt>
                <c:pt idx="989">
                  <c:v>30.67</c:v>
                </c:pt>
                <c:pt idx="990">
                  <c:v>29.9</c:v>
                </c:pt>
                <c:pt idx="991">
                  <c:v>29.75</c:v>
                </c:pt>
                <c:pt idx="992">
                  <c:v>29.75</c:v>
                </c:pt>
                <c:pt idx="993">
                  <c:v>29.54</c:v>
                </c:pt>
                <c:pt idx="994">
                  <c:v>28.67</c:v>
                </c:pt>
                <c:pt idx="995">
                  <c:v>28.52</c:v>
                </c:pt>
                <c:pt idx="996">
                  <c:v>28.38</c:v>
                </c:pt>
                <c:pt idx="997">
                  <c:v>28.18</c:v>
                </c:pt>
                <c:pt idx="998">
                  <c:v>28.150000000000006</c:v>
                </c:pt>
                <c:pt idx="999">
                  <c:v>27.7</c:v>
                </c:pt>
                <c:pt idx="1000">
                  <c:v>27.34</c:v>
                </c:pt>
                <c:pt idx="1001">
                  <c:v>27.34</c:v>
                </c:pt>
                <c:pt idx="1002">
                  <c:v>27.06</c:v>
                </c:pt>
                <c:pt idx="1003">
                  <c:v>26.21</c:v>
                </c:pt>
                <c:pt idx="1004">
                  <c:v>26.150000000000006</c:v>
                </c:pt>
                <c:pt idx="1005">
                  <c:v>25.939999999999994</c:v>
                </c:pt>
                <c:pt idx="1006">
                  <c:v>25.939999999999994</c:v>
                </c:pt>
                <c:pt idx="1007">
                  <c:v>25.89</c:v>
                </c:pt>
                <c:pt idx="1008">
                  <c:v>25.82</c:v>
                </c:pt>
                <c:pt idx="1009">
                  <c:v>25.810000000000006</c:v>
                </c:pt>
                <c:pt idx="1010">
                  <c:v>25.53</c:v>
                </c:pt>
                <c:pt idx="1011">
                  <c:v>25.5</c:v>
                </c:pt>
                <c:pt idx="1012">
                  <c:v>25.32</c:v>
                </c:pt>
                <c:pt idx="1013">
                  <c:v>25.3</c:v>
                </c:pt>
                <c:pt idx="1014">
                  <c:v>25.14</c:v>
                </c:pt>
                <c:pt idx="1015">
                  <c:v>25.14</c:v>
                </c:pt>
                <c:pt idx="1016">
                  <c:v>24.3</c:v>
                </c:pt>
                <c:pt idx="1017">
                  <c:v>23.959999999999994</c:v>
                </c:pt>
                <c:pt idx="1018">
                  <c:v>23.91</c:v>
                </c:pt>
                <c:pt idx="1019">
                  <c:v>23.88</c:v>
                </c:pt>
                <c:pt idx="1020">
                  <c:v>23.479999999999993</c:v>
                </c:pt>
                <c:pt idx="1021">
                  <c:v>23.29</c:v>
                </c:pt>
                <c:pt idx="1022">
                  <c:v>23.05</c:v>
                </c:pt>
                <c:pt idx="1023">
                  <c:v>23.03</c:v>
                </c:pt>
                <c:pt idx="1024">
                  <c:v>22.53</c:v>
                </c:pt>
                <c:pt idx="1025">
                  <c:v>22.4</c:v>
                </c:pt>
                <c:pt idx="1026">
                  <c:v>22.35</c:v>
                </c:pt>
                <c:pt idx="1027">
                  <c:v>22.24</c:v>
                </c:pt>
                <c:pt idx="1028">
                  <c:v>22.24</c:v>
                </c:pt>
                <c:pt idx="1029">
                  <c:v>21.419999999999995</c:v>
                </c:pt>
                <c:pt idx="1030">
                  <c:v>21.36</c:v>
                </c:pt>
                <c:pt idx="1031">
                  <c:v>21.29</c:v>
                </c:pt>
                <c:pt idx="1032">
                  <c:v>21.14</c:v>
                </c:pt>
                <c:pt idx="1033">
                  <c:v>21.12</c:v>
                </c:pt>
                <c:pt idx="1034">
                  <c:v>21.12</c:v>
                </c:pt>
                <c:pt idx="1035">
                  <c:v>21.1</c:v>
                </c:pt>
                <c:pt idx="1036">
                  <c:v>21.1</c:v>
                </c:pt>
                <c:pt idx="1037">
                  <c:v>21.06</c:v>
                </c:pt>
                <c:pt idx="1038">
                  <c:v>20.67</c:v>
                </c:pt>
                <c:pt idx="1039">
                  <c:v>20.67</c:v>
                </c:pt>
                <c:pt idx="1040">
                  <c:v>20.650000000000006</c:v>
                </c:pt>
                <c:pt idx="1041">
                  <c:v>20.52</c:v>
                </c:pt>
                <c:pt idx="1042">
                  <c:v>20.479999999999993</c:v>
                </c:pt>
                <c:pt idx="1043">
                  <c:v>20.399999999999999</c:v>
                </c:pt>
                <c:pt idx="1044">
                  <c:v>20.399999999999999</c:v>
                </c:pt>
                <c:pt idx="1045">
                  <c:v>20.38</c:v>
                </c:pt>
                <c:pt idx="1046">
                  <c:v>20.309999999999999</c:v>
                </c:pt>
                <c:pt idx="1047">
                  <c:v>20.21</c:v>
                </c:pt>
                <c:pt idx="1048">
                  <c:v>19.89</c:v>
                </c:pt>
                <c:pt idx="1049">
                  <c:v>19.87</c:v>
                </c:pt>
                <c:pt idx="1050">
                  <c:v>19.87</c:v>
                </c:pt>
                <c:pt idx="1051">
                  <c:v>19.649999999999999</c:v>
                </c:pt>
                <c:pt idx="1052">
                  <c:v>19.649999999999999</c:v>
                </c:pt>
                <c:pt idx="1053">
                  <c:v>19.53</c:v>
                </c:pt>
                <c:pt idx="1054">
                  <c:v>19.489999999999984</c:v>
                </c:pt>
                <c:pt idx="1055">
                  <c:v>19.02</c:v>
                </c:pt>
                <c:pt idx="1056">
                  <c:v>18.959999999999994</c:v>
                </c:pt>
                <c:pt idx="1057">
                  <c:v>18.350000000000001</c:v>
                </c:pt>
                <c:pt idx="1058">
                  <c:v>18.22</c:v>
                </c:pt>
                <c:pt idx="1059">
                  <c:v>18.09</c:v>
                </c:pt>
                <c:pt idx="1060">
                  <c:v>17.610000000000007</c:v>
                </c:pt>
                <c:pt idx="1061">
                  <c:v>17.600000000000001</c:v>
                </c:pt>
                <c:pt idx="1062">
                  <c:v>17.399999999999999</c:v>
                </c:pt>
                <c:pt idx="1063">
                  <c:v>17.399999999999999</c:v>
                </c:pt>
                <c:pt idx="1064">
                  <c:v>17.329999999999991</c:v>
                </c:pt>
                <c:pt idx="1065">
                  <c:v>16.84</c:v>
                </c:pt>
                <c:pt idx="1066">
                  <c:v>16.73</c:v>
                </c:pt>
                <c:pt idx="1067">
                  <c:v>16.690000000000001</c:v>
                </c:pt>
                <c:pt idx="1068">
                  <c:v>16.670000000000005</c:v>
                </c:pt>
                <c:pt idx="1069">
                  <c:v>16.64</c:v>
                </c:pt>
                <c:pt idx="1070">
                  <c:v>16.62</c:v>
                </c:pt>
                <c:pt idx="1071">
                  <c:v>16.57</c:v>
                </c:pt>
                <c:pt idx="1072">
                  <c:v>15.870000000000003</c:v>
                </c:pt>
                <c:pt idx="1073">
                  <c:v>15.33</c:v>
                </c:pt>
                <c:pt idx="1074">
                  <c:v>15.17</c:v>
                </c:pt>
                <c:pt idx="1075">
                  <c:v>14.07</c:v>
                </c:pt>
                <c:pt idx="1076">
                  <c:v>13.97</c:v>
                </c:pt>
                <c:pt idx="1077">
                  <c:v>13.97</c:v>
                </c:pt>
                <c:pt idx="1078">
                  <c:v>13.96</c:v>
                </c:pt>
                <c:pt idx="1079">
                  <c:v>13.24</c:v>
                </c:pt>
                <c:pt idx="1080">
                  <c:v>12.84</c:v>
                </c:pt>
                <c:pt idx="1081">
                  <c:v>12.28</c:v>
                </c:pt>
                <c:pt idx="1082">
                  <c:v>21.67</c:v>
                </c:pt>
                <c:pt idx="1083">
                  <c:v>32.300000000000004</c:v>
                </c:pt>
                <c:pt idx="1084">
                  <c:v>26.27</c:v>
                </c:pt>
                <c:pt idx="1085">
                  <c:v>20.77</c:v>
                </c:pt>
                <c:pt idx="1086">
                  <c:v>30.939999999999994</c:v>
                </c:pt>
                <c:pt idx="1087">
                  <c:v>25.330000000000005</c:v>
                </c:pt>
                <c:pt idx="1088">
                  <c:v>24.150000000000006</c:v>
                </c:pt>
                <c:pt idx="1089">
                  <c:v>22.77</c:v>
                </c:pt>
                <c:pt idx="1090">
                  <c:v>22.38</c:v>
                </c:pt>
                <c:pt idx="1091">
                  <c:v>34.660000000000011</c:v>
                </c:pt>
                <c:pt idx="1092">
                  <c:v>34.1</c:v>
                </c:pt>
                <c:pt idx="1093">
                  <c:v>33.81</c:v>
                </c:pt>
                <c:pt idx="1094">
                  <c:v>33.5</c:v>
                </c:pt>
                <c:pt idx="1095">
                  <c:v>32.21</c:v>
                </c:pt>
                <c:pt idx="1096">
                  <c:v>32.21</c:v>
                </c:pt>
                <c:pt idx="1097">
                  <c:v>32.21</c:v>
                </c:pt>
                <c:pt idx="1098">
                  <c:v>32.020000000000003</c:v>
                </c:pt>
                <c:pt idx="1099">
                  <c:v>31.759999999999994</c:v>
                </c:pt>
                <c:pt idx="1100">
                  <c:v>31.150000000000006</c:v>
                </c:pt>
                <c:pt idx="1101">
                  <c:v>31.12</c:v>
                </c:pt>
                <c:pt idx="1102">
                  <c:v>31.09</c:v>
                </c:pt>
                <c:pt idx="1103">
                  <c:v>31.09</c:v>
                </c:pt>
                <c:pt idx="1104">
                  <c:v>30.56</c:v>
                </c:pt>
                <c:pt idx="1105">
                  <c:v>29.810000000000006</c:v>
                </c:pt>
                <c:pt idx="1106">
                  <c:v>29.75</c:v>
                </c:pt>
                <c:pt idx="1107">
                  <c:v>29.36</c:v>
                </c:pt>
                <c:pt idx="1108">
                  <c:v>29.330000000000005</c:v>
                </c:pt>
                <c:pt idx="1109">
                  <c:v>28.93</c:v>
                </c:pt>
                <c:pt idx="1110">
                  <c:v>28.759999999999994</c:v>
                </c:pt>
                <c:pt idx="1111">
                  <c:v>28.69</c:v>
                </c:pt>
                <c:pt idx="1112">
                  <c:v>28.57</c:v>
                </c:pt>
                <c:pt idx="1113">
                  <c:v>28.54</c:v>
                </c:pt>
                <c:pt idx="1114">
                  <c:v>28.54</c:v>
                </c:pt>
                <c:pt idx="1115">
                  <c:v>28.54</c:v>
                </c:pt>
                <c:pt idx="1116">
                  <c:v>28.45</c:v>
                </c:pt>
                <c:pt idx="1117">
                  <c:v>28.45</c:v>
                </c:pt>
                <c:pt idx="1118">
                  <c:v>28.37</c:v>
                </c:pt>
                <c:pt idx="1119">
                  <c:v>28.34</c:v>
                </c:pt>
                <c:pt idx="1120">
                  <c:v>27.419999999999995</c:v>
                </c:pt>
                <c:pt idx="1121">
                  <c:v>27.39</c:v>
                </c:pt>
                <c:pt idx="1122">
                  <c:v>27.23</c:v>
                </c:pt>
                <c:pt idx="1123">
                  <c:v>27.17</c:v>
                </c:pt>
                <c:pt idx="1124">
                  <c:v>26.919999999999995</c:v>
                </c:pt>
                <c:pt idx="1125">
                  <c:v>26.49</c:v>
                </c:pt>
                <c:pt idx="1126">
                  <c:v>26.439999999999994</c:v>
                </c:pt>
                <c:pt idx="1127">
                  <c:v>26.39</c:v>
                </c:pt>
                <c:pt idx="1128">
                  <c:v>26.17</c:v>
                </c:pt>
                <c:pt idx="1129">
                  <c:v>25.86</c:v>
                </c:pt>
                <c:pt idx="1130">
                  <c:v>25.630000000000006</c:v>
                </c:pt>
                <c:pt idx="1131">
                  <c:v>25.53</c:v>
                </c:pt>
                <c:pt idx="1132">
                  <c:v>25.27</c:v>
                </c:pt>
                <c:pt idx="1133">
                  <c:v>25.02</c:v>
                </c:pt>
                <c:pt idx="1134">
                  <c:v>25.02</c:v>
                </c:pt>
                <c:pt idx="1135">
                  <c:v>24.939999999999994</c:v>
                </c:pt>
                <c:pt idx="1136">
                  <c:v>24.88</c:v>
                </c:pt>
                <c:pt idx="1137">
                  <c:v>24.259999999999994</c:v>
                </c:pt>
                <c:pt idx="1138">
                  <c:v>24.259999999999994</c:v>
                </c:pt>
                <c:pt idx="1139">
                  <c:v>24.21</c:v>
                </c:pt>
                <c:pt idx="1140">
                  <c:v>24.130000000000006</c:v>
                </c:pt>
                <c:pt idx="1141">
                  <c:v>24.110000000000007</c:v>
                </c:pt>
                <c:pt idx="1142">
                  <c:v>24.03</c:v>
                </c:pt>
                <c:pt idx="1143">
                  <c:v>24.03</c:v>
                </c:pt>
                <c:pt idx="1144">
                  <c:v>23.99</c:v>
                </c:pt>
                <c:pt idx="1145">
                  <c:v>23.99</c:v>
                </c:pt>
                <c:pt idx="1146">
                  <c:v>23.91</c:v>
                </c:pt>
                <c:pt idx="1147">
                  <c:v>23.79</c:v>
                </c:pt>
                <c:pt idx="1148">
                  <c:v>23.77</c:v>
                </c:pt>
                <c:pt idx="1149">
                  <c:v>23.77</c:v>
                </c:pt>
                <c:pt idx="1150">
                  <c:v>23.459999999999994</c:v>
                </c:pt>
                <c:pt idx="1151">
                  <c:v>23.43</c:v>
                </c:pt>
                <c:pt idx="1152">
                  <c:v>23.34</c:v>
                </c:pt>
                <c:pt idx="1153">
                  <c:v>23.34</c:v>
                </c:pt>
                <c:pt idx="1154">
                  <c:v>23.01</c:v>
                </c:pt>
                <c:pt idx="1155">
                  <c:v>22.23</c:v>
                </c:pt>
                <c:pt idx="1156">
                  <c:v>22.23</c:v>
                </c:pt>
                <c:pt idx="1157">
                  <c:v>22.23</c:v>
                </c:pt>
                <c:pt idx="1158">
                  <c:v>21.71</c:v>
                </c:pt>
                <c:pt idx="1159">
                  <c:v>21.69</c:v>
                </c:pt>
                <c:pt idx="1160">
                  <c:v>21.64</c:v>
                </c:pt>
                <c:pt idx="1161">
                  <c:v>21.62</c:v>
                </c:pt>
                <c:pt idx="1162">
                  <c:v>21.49</c:v>
                </c:pt>
                <c:pt idx="1163">
                  <c:v>21.49</c:v>
                </c:pt>
                <c:pt idx="1164">
                  <c:v>21.47</c:v>
                </c:pt>
                <c:pt idx="1165">
                  <c:v>21.47</c:v>
                </c:pt>
                <c:pt idx="1166">
                  <c:v>21.45</c:v>
                </c:pt>
                <c:pt idx="1167">
                  <c:v>21.38</c:v>
                </c:pt>
                <c:pt idx="1168">
                  <c:v>21.3</c:v>
                </c:pt>
                <c:pt idx="1169">
                  <c:v>20.41</c:v>
                </c:pt>
                <c:pt idx="1170">
                  <c:v>20.329999999999991</c:v>
                </c:pt>
                <c:pt idx="1171">
                  <c:v>20.309999999999999</c:v>
                </c:pt>
                <c:pt idx="1172">
                  <c:v>20.27</c:v>
                </c:pt>
                <c:pt idx="1173">
                  <c:v>19.670000000000005</c:v>
                </c:pt>
                <c:pt idx="1174">
                  <c:v>19.610000000000007</c:v>
                </c:pt>
                <c:pt idx="1175">
                  <c:v>19.130000000000006</c:v>
                </c:pt>
                <c:pt idx="1176">
                  <c:v>18.88</c:v>
                </c:pt>
                <c:pt idx="1177">
                  <c:v>18.559999999999999</c:v>
                </c:pt>
                <c:pt idx="1178">
                  <c:v>18.36</c:v>
                </c:pt>
                <c:pt idx="1179">
                  <c:v>18.25</c:v>
                </c:pt>
                <c:pt idx="1180">
                  <c:v>18.18</c:v>
                </c:pt>
                <c:pt idx="1181">
                  <c:v>17.14</c:v>
                </c:pt>
                <c:pt idx="1182">
                  <c:v>17.09</c:v>
                </c:pt>
                <c:pt idx="1183">
                  <c:v>16.559999999999999</c:v>
                </c:pt>
                <c:pt idx="1184">
                  <c:v>16.54</c:v>
                </c:pt>
                <c:pt idx="1185">
                  <c:v>16.54</c:v>
                </c:pt>
                <c:pt idx="1186">
                  <c:v>16.079999999999991</c:v>
                </c:pt>
                <c:pt idx="1187">
                  <c:v>14.63</c:v>
                </c:pt>
                <c:pt idx="1188">
                  <c:v>14.51</c:v>
                </c:pt>
                <c:pt idx="1189">
                  <c:v>14.06</c:v>
                </c:pt>
                <c:pt idx="1190">
                  <c:v>13.9</c:v>
                </c:pt>
                <c:pt idx="1191">
                  <c:v>13.49</c:v>
                </c:pt>
                <c:pt idx="1192">
                  <c:v>12.78</c:v>
                </c:pt>
                <c:pt idx="1193">
                  <c:v>12.76</c:v>
                </c:pt>
                <c:pt idx="1194">
                  <c:v>12.1</c:v>
                </c:pt>
                <c:pt idx="1195">
                  <c:v>11.75</c:v>
                </c:pt>
                <c:pt idx="1196">
                  <c:v>28.99</c:v>
                </c:pt>
                <c:pt idx="1197">
                  <c:v>27.130000000000006</c:v>
                </c:pt>
                <c:pt idx="1198">
                  <c:v>23.9</c:v>
                </c:pt>
                <c:pt idx="1199">
                  <c:v>23.89</c:v>
                </c:pt>
                <c:pt idx="1200">
                  <c:v>23.02</c:v>
                </c:pt>
                <c:pt idx="1201">
                  <c:v>22.97</c:v>
                </c:pt>
                <c:pt idx="1202">
                  <c:v>22.279999999999994</c:v>
                </c:pt>
                <c:pt idx="1203">
                  <c:v>21.59</c:v>
                </c:pt>
                <c:pt idx="1204">
                  <c:v>31.59</c:v>
                </c:pt>
                <c:pt idx="1205">
                  <c:v>27.759999999999994</c:v>
                </c:pt>
                <c:pt idx="1206">
                  <c:v>24.58</c:v>
                </c:pt>
                <c:pt idx="1207">
                  <c:v>22.610000000000007</c:v>
                </c:pt>
                <c:pt idx="1208">
                  <c:v>22.47</c:v>
                </c:pt>
                <c:pt idx="1209">
                  <c:v>18.110000000000007</c:v>
                </c:pt>
                <c:pt idx="1210">
                  <c:v>13.63</c:v>
                </c:pt>
                <c:pt idx="1211">
                  <c:v>33.700000000000003</c:v>
                </c:pt>
                <c:pt idx="1212">
                  <c:v>33.25</c:v>
                </c:pt>
                <c:pt idx="1213">
                  <c:v>32.410000000000004</c:v>
                </c:pt>
                <c:pt idx="1214">
                  <c:v>32.370000000000005</c:v>
                </c:pt>
                <c:pt idx="1215">
                  <c:v>32.370000000000005</c:v>
                </c:pt>
                <c:pt idx="1216">
                  <c:v>32.370000000000005</c:v>
                </c:pt>
                <c:pt idx="1217">
                  <c:v>32.370000000000005</c:v>
                </c:pt>
                <c:pt idx="1218">
                  <c:v>32.24</c:v>
                </c:pt>
                <c:pt idx="1219">
                  <c:v>32.08</c:v>
                </c:pt>
                <c:pt idx="1220">
                  <c:v>32.04</c:v>
                </c:pt>
                <c:pt idx="1221">
                  <c:v>31.85</c:v>
                </c:pt>
                <c:pt idx="1222">
                  <c:v>31.85</c:v>
                </c:pt>
                <c:pt idx="1223">
                  <c:v>31.759999999999994</c:v>
                </c:pt>
                <c:pt idx="1224">
                  <c:v>31.5</c:v>
                </c:pt>
                <c:pt idx="1225">
                  <c:v>31.5</c:v>
                </c:pt>
                <c:pt idx="1226">
                  <c:v>30.84</c:v>
                </c:pt>
                <c:pt idx="1227">
                  <c:v>30.810000000000006</c:v>
                </c:pt>
                <c:pt idx="1228">
                  <c:v>30.810000000000006</c:v>
                </c:pt>
                <c:pt idx="1229">
                  <c:v>30.69</c:v>
                </c:pt>
                <c:pt idx="1230">
                  <c:v>30.01</c:v>
                </c:pt>
                <c:pt idx="1231">
                  <c:v>30.01</c:v>
                </c:pt>
                <c:pt idx="1232">
                  <c:v>29.979999999999993</c:v>
                </c:pt>
                <c:pt idx="1233">
                  <c:v>29.95</c:v>
                </c:pt>
                <c:pt idx="1234">
                  <c:v>29.95</c:v>
                </c:pt>
                <c:pt idx="1235">
                  <c:v>29.77</c:v>
                </c:pt>
                <c:pt idx="1236">
                  <c:v>29.56</c:v>
                </c:pt>
                <c:pt idx="1237">
                  <c:v>29.439999999999994</c:v>
                </c:pt>
                <c:pt idx="1238">
                  <c:v>28.6</c:v>
                </c:pt>
                <c:pt idx="1239">
                  <c:v>28.37</c:v>
                </c:pt>
                <c:pt idx="1240">
                  <c:v>28.2</c:v>
                </c:pt>
                <c:pt idx="1241">
                  <c:v>27.47</c:v>
                </c:pt>
                <c:pt idx="1242">
                  <c:v>27.47</c:v>
                </c:pt>
                <c:pt idx="1243">
                  <c:v>27.47</c:v>
                </c:pt>
                <c:pt idx="1244">
                  <c:v>27.439999999999994</c:v>
                </c:pt>
                <c:pt idx="1245">
                  <c:v>27.41</c:v>
                </c:pt>
                <c:pt idx="1246">
                  <c:v>27.41</c:v>
                </c:pt>
                <c:pt idx="1247">
                  <c:v>27.36</c:v>
                </c:pt>
                <c:pt idx="1248">
                  <c:v>26.34</c:v>
                </c:pt>
                <c:pt idx="1249">
                  <c:v>26.279999999999994</c:v>
                </c:pt>
                <c:pt idx="1250">
                  <c:v>26.1</c:v>
                </c:pt>
                <c:pt idx="1251">
                  <c:v>26.02</c:v>
                </c:pt>
                <c:pt idx="1252">
                  <c:v>25.810000000000006</c:v>
                </c:pt>
                <c:pt idx="1253">
                  <c:v>25.32</c:v>
                </c:pt>
                <c:pt idx="1254">
                  <c:v>25.27</c:v>
                </c:pt>
                <c:pt idx="1255">
                  <c:v>24.86</c:v>
                </c:pt>
                <c:pt idx="1256">
                  <c:v>24.27</c:v>
                </c:pt>
                <c:pt idx="1257">
                  <c:v>24.08</c:v>
                </c:pt>
                <c:pt idx="1258">
                  <c:v>24.03</c:v>
                </c:pt>
                <c:pt idx="1259">
                  <c:v>23.95</c:v>
                </c:pt>
                <c:pt idx="1260">
                  <c:v>23.810000000000006</c:v>
                </c:pt>
                <c:pt idx="1261">
                  <c:v>23.73</c:v>
                </c:pt>
                <c:pt idx="1262">
                  <c:v>23.36</c:v>
                </c:pt>
                <c:pt idx="1263">
                  <c:v>23.23</c:v>
                </c:pt>
                <c:pt idx="1264">
                  <c:v>23.2</c:v>
                </c:pt>
                <c:pt idx="1265">
                  <c:v>23.18</c:v>
                </c:pt>
                <c:pt idx="1266">
                  <c:v>23.16</c:v>
                </c:pt>
                <c:pt idx="1267">
                  <c:v>23.16</c:v>
                </c:pt>
                <c:pt idx="1268">
                  <c:v>23.06</c:v>
                </c:pt>
                <c:pt idx="1269">
                  <c:v>22.99</c:v>
                </c:pt>
                <c:pt idx="1270">
                  <c:v>22.97</c:v>
                </c:pt>
                <c:pt idx="1271">
                  <c:v>22.939999999999994</c:v>
                </c:pt>
                <c:pt idx="1272">
                  <c:v>22.6</c:v>
                </c:pt>
                <c:pt idx="1273">
                  <c:v>22.51</c:v>
                </c:pt>
                <c:pt idx="1274">
                  <c:v>22.459999999999994</c:v>
                </c:pt>
                <c:pt idx="1275">
                  <c:v>21.419999999999995</c:v>
                </c:pt>
                <c:pt idx="1276">
                  <c:v>21.419999999999995</c:v>
                </c:pt>
                <c:pt idx="1277">
                  <c:v>21.419999999999995</c:v>
                </c:pt>
                <c:pt idx="1278">
                  <c:v>21.4</c:v>
                </c:pt>
                <c:pt idx="1279">
                  <c:v>21.310000000000006</c:v>
                </c:pt>
                <c:pt idx="1280">
                  <c:v>21.27</c:v>
                </c:pt>
                <c:pt idx="1281">
                  <c:v>21.25</c:v>
                </c:pt>
                <c:pt idx="1282">
                  <c:v>21.22</c:v>
                </c:pt>
                <c:pt idx="1283">
                  <c:v>21.05</c:v>
                </c:pt>
                <c:pt idx="1284">
                  <c:v>21.05</c:v>
                </c:pt>
                <c:pt idx="1285">
                  <c:v>21.05</c:v>
                </c:pt>
                <c:pt idx="1286">
                  <c:v>20.56</c:v>
                </c:pt>
                <c:pt idx="1287">
                  <c:v>20.56</c:v>
                </c:pt>
                <c:pt idx="1288">
                  <c:v>20.56</c:v>
                </c:pt>
                <c:pt idx="1289">
                  <c:v>20.54</c:v>
                </c:pt>
                <c:pt idx="1290">
                  <c:v>20.47</c:v>
                </c:pt>
                <c:pt idx="1291">
                  <c:v>20.170000000000005</c:v>
                </c:pt>
                <c:pt idx="1292">
                  <c:v>20.170000000000005</c:v>
                </c:pt>
                <c:pt idx="1293">
                  <c:v>20.09</c:v>
                </c:pt>
                <c:pt idx="1294">
                  <c:v>19.779999999999994</c:v>
                </c:pt>
                <c:pt idx="1295">
                  <c:v>19.45</c:v>
                </c:pt>
                <c:pt idx="1296">
                  <c:v>19.43</c:v>
                </c:pt>
                <c:pt idx="1297">
                  <c:v>19.37</c:v>
                </c:pt>
                <c:pt idx="1298">
                  <c:v>18.41</c:v>
                </c:pt>
                <c:pt idx="1299">
                  <c:v>18.37</c:v>
                </c:pt>
                <c:pt idx="1300">
                  <c:v>18.350000000000001</c:v>
                </c:pt>
                <c:pt idx="1301">
                  <c:v>18.350000000000001</c:v>
                </c:pt>
                <c:pt idx="1302">
                  <c:v>18.350000000000001</c:v>
                </c:pt>
                <c:pt idx="1303">
                  <c:v>18.329999999999991</c:v>
                </c:pt>
                <c:pt idx="1304">
                  <c:v>18.149999999999999</c:v>
                </c:pt>
                <c:pt idx="1305">
                  <c:v>18.079999999999991</c:v>
                </c:pt>
                <c:pt idx="1306">
                  <c:v>17.36</c:v>
                </c:pt>
                <c:pt idx="1307">
                  <c:v>17.27</c:v>
                </c:pt>
                <c:pt idx="1308">
                  <c:v>17.05</c:v>
                </c:pt>
                <c:pt idx="1309">
                  <c:v>16.630000000000006</c:v>
                </c:pt>
                <c:pt idx="1310">
                  <c:v>16.53</c:v>
                </c:pt>
                <c:pt idx="1311">
                  <c:v>16.510000000000005</c:v>
                </c:pt>
                <c:pt idx="1312">
                  <c:v>15.860000000000003</c:v>
                </c:pt>
                <c:pt idx="1313">
                  <c:v>15.79</c:v>
                </c:pt>
                <c:pt idx="1314">
                  <c:v>15.68</c:v>
                </c:pt>
                <c:pt idx="1315">
                  <c:v>15</c:v>
                </c:pt>
                <c:pt idx="1316">
                  <c:v>14.850000000000003</c:v>
                </c:pt>
                <c:pt idx="1317">
                  <c:v>14.6</c:v>
                </c:pt>
                <c:pt idx="1318">
                  <c:v>14.04</c:v>
                </c:pt>
                <c:pt idx="1319">
                  <c:v>13.94</c:v>
                </c:pt>
                <c:pt idx="1320">
                  <c:v>13.27</c:v>
                </c:pt>
                <c:pt idx="1321">
                  <c:v>13.26</c:v>
                </c:pt>
                <c:pt idx="1322">
                  <c:v>13.23</c:v>
                </c:pt>
                <c:pt idx="1323">
                  <c:v>12.67</c:v>
                </c:pt>
                <c:pt idx="1324">
                  <c:v>8.92</c:v>
                </c:pt>
                <c:pt idx="1325">
                  <c:v>31.97</c:v>
                </c:pt>
                <c:pt idx="1326">
                  <c:v>25.12</c:v>
                </c:pt>
                <c:pt idx="1327">
                  <c:v>29.04</c:v>
                </c:pt>
                <c:pt idx="1328">
                  <c:v>21.79</c:v>
                </c:pt>
                <c:pt idx="1329">
                  <c:v>19.89</c:v>
                </c:pt>
                <c:pt idx="1330">
                  <c:v>30.18</c:v>
                </c:pt>
                <c:pt idx="1331">
                  <c:v>20.53</c:v>
                </c:pt>
                <c:pt idx="1332">
                  <c:v>20.07</c:v>
                </c:pt>
                <c:pt idx="1333">
                  <c:v>32.71</c:v>
                </c:pt>
                <c:pt idx="1334">
                  <c:v>23.18</c:v>
                </c:pt>
                <c:pt idx="1335">
                  <c:v>32.83</c:v>
                </c:pt>
                <c:pt idx="1336">
                  <c:v>32.090000000000003</c:v>
                </c:pt>
                <c:pt idx="1337">
                  <c:v>31.73</c:v>
                </c:pt>
                <c:pt idx="1338">
                  <c:v>31.73</c:v>
                </c:pt>
                <c:pt idx="1339">
                  <c:v>31.64</c:v>
                </c:pt>
                <c:pt idx="1340">
                  <c:v>31.24</c:v>
                </c:pt>
                <c:pt idx="1341">
                  <c:v>30.77</c:v>
                </c:pt>
                <c:pt idx="1342">
                  <c:v>30.62</c:v>
                </c:pt>
                <c:pt idx="1343">
                  <c:v>30.62</c:v>
                </c:pt>
                <c:pt idx="1344">
                  <c:v>30.43</c:v>
                </c:pt>
                <c:pt idx="1345">
                  <c:v>30.4</c:v>
                </c:pt>
                <c:pt idx="1346">
                  <c:v>30.4</c:v>
                </c:pt>
                <c:pt idx="1347">
                  <c:v>30.4</c:v>
                </c:pt>
                <c:pt idx="1348">
                  <c:v>30.19</c:v>
                </c:pt>
                <c:pt idx="1349">
                  <c:v>29.979999999999993</c:v>
                </c:pt>
                <c:pt idx="1350">
                  <c:v>29.979999999999993</c:v>
                </c:pt>
                <c:pt idx="1351">
                  <c:v>29.979999999999993</c:v>
                </c:pt>
                <c:pt idx="1352">
                  <c:v>29.89</c:v>
                </c:pt>
                <c:pt idx="1353">
                  <c:v>29.89</c:v>
                </c:pt>
                <c:pt idx="1354">
                  <c:v>29.89</c:v>
                </c:pt>
                <c:pt idx="1355">
                  <c:v>29.7</c:v>
                </c:pt>
                <c:pt idx="1356">
                  <c:v>29.610000000000007</c:v>
                </c:pt>
                <c:pt idx="1357">
                  <c:v>29.43</c:v>
                </c:pt>
                <c:pt idx="1358">
                  <c:v>29.4</c:v>
                </c:pt>
                <c:pt idx="1359">
                  <c:v>28.84</c:v>
                </c:pt>
                <c:pt idx="1360">
                  <c:v>28.810000000000006</c:v>
                </c:pt>
                <c:pt idx="1361">
                  <c:v>28.72</c:v>
                </c:pt>
                <c:pt idx="1362">
                  <c:v>28.67</c:v>
                </c:pt>
                <c:pt idx="1363">
                  <c:v>28.43</c:v>
                </c:pt>
                <c:pt idx="1364">
                  <c:v>28.1</c:v>
                </c:pt>
                <c:pt idx="1365">
                  <c:v>27.58</c:v>
                </c:pt>
                <c:pt idx="1366">
                  <c:v>27.49</c:v>
                </c:pt>
                <c:pt idx="1367">
                  <c:v>27.439999999999994</c:v>
                </c:pt>
                <c:pt idx="1368">
                  <c:v>27.41</c:v>
                </c:pt>
                <c:pt idx="1369">
                  <c:v>27.35</c:v>
                </c:pt>
                <c:pt idx="1370">
                  <c:v>27.3</c:v>
                </c:pt>
                <c:pt idx="1371">
                  <c:v>27.19</c:v>
                </c:pt>
                <c:pt idx="1372">
                  <c:v>27.08</c:v>
                </c:pt>
                <c:pt idx="1373">
                  <c:v>26.479999999999993</c:v>
                </c:pt>
                <c:pt idx="1374">
                  <c:v>26.37</c:v>
                </c:pt>
                <c:pt idx="1375">
                  <c:v>26.37</c:v>
                </c:pt>
                <c:pt idx="1376">
                  <c:v>26.32</c:v>
                </c:pt>
                <c:pt idx="1377">
                  <c:v>26.21</c:v>
                </c:pt>
                <c:pt idx="1378">
                  <c:v>26.18</c:v>
                </c:pt>
                <c:pt idx="1379">
                  <c:v>26</c:v>
                </c:pt>
                <c:pt idx="1380">
                  <c:v>25.71</c:v>
                </c:pt>
                <c:pt idx="1381">
                  <c:v>25.34</c:v>
                </c:pt>
                <c:pt idx="1382">
                  <c:v>25.03</c:v>
                </c:pt>
                <c:pt idx="1383">
                  <c:v>24.41</c:v>
                </c:pt>
                <c:pt idx="1384">
                  <c:v>24.41</c:v>
                </c:pt>
                <c:pt idx="1385">
                  <c:v>24.36</c:v>
                </c:pt>
                <c:pt idx="1386">
                  <c:v>24.16</c:v>
                </c:pt>
                <c:pt idx="1387">
                  <c:v>24.110000000000007</c:v>
                </c:pt>
                <c:pt idx="1388">
                  <c:v>24.110000000000007</c:v>
                </c:pt>
                <c:pt idx="1389">
                  <c:v>23.9</c:v>
                </c:pt>
                <c:pt idx="1390">
                  <c:v>23.4</c:v>
                </c:pt>
                <c:pt idx="1391">
                  <c:v>23</c:v>
                </c:pt>
                <c:pt idx="1392">
                  <c:v>23</c:v>
                </c:pt>
                <c:pt idx="1393">
                  <c:v>22.67</c:v>
                </c:pt>
                <c:pt idx="1394">
                  <c:v>22.41</c:v>
                </c:pt>
                <c:pt idx="1395">
                  <c:v>22.41</c:v>
                </c:pt>
                <c:pt idx="1396">
                  <c:v>22.21</c:v>
                </c:pt>
                <c:pt idx="1397">
                  <c:v>22.19</c:v>
                </c:pt>
                <c:pt idx="1398">
                  <c:v>22.16</c:v>
                </c:pt>
                <c:pt idx="1399">
                  <c:v>22.16</c:v>
                </c:pt>
                <c:pt idx="1400">
                  <c:v>22.16</c:v>
                </c:pt>
                <c:pt idx="1401">
                  <c:v>22.14</c:v>
                </c:pt>
                <c:pt idx="1402">
                  <c:v>22.1</c:v>
                </c:pt>
                <c:pt idx="1403">
                  <c:v>21.830000000000005</c:v>
                </c:pt>
                <c:pt idx="1404">
                  <c:v>21.759999999999994</c:v>
                </c:pt>
                <c:pt idx="1405">
                  <c:v>21.72</c:v>
                </c:pt>
                <c:pt idx="1406">
                  <c:v>21.67</c:v>
                </c:pt>
                <c:pt idx="1407">
                  <c:v>21.52</c:v>
                </c:pt>
                <c:pt idx="1408">
                  <c:v>21.39</c:v>
                </c:pt>
                <c:pt idx="1409">
                  <c:v>21.310000000000006</c:v>
                </c:pt>
                <c:pt idx="1410">
                  <c:v>21.310000000000006</c:v>
                </c:pt>
                <c:pt idx="1411">
                  <c:v>21.06</c:v>
                </c:pt>
                <c:pt idx="1412">
                  <c:v>20.52</c:v>
                </c:pt>
                <c:pt idx="1413">
                  <c:v>20.5</c:v>
                </c:pt>
                <c:pt idx="1414">
                  <c:v>20.5</c:v>
                </c:pt>
                <c:pt idx="1415">
                  <c:v>20.479999999999993</c:v>
                </c:pt>
                <c:pt idx="1416">
                  <c:v>20.459999999999994</c:v>
                </c:pt>
                <c:pt idx="1417">
                  <c:v>20.439999999999994</c:v>
                </c:pt>
                <c:pt idx="1418">
                  <c:v>20.439999999999994</c:v>
                </c:pt>
                <c:pt idx="1419">
                  <c:v>20.439999999999994</c:v>
                </c:pt>
                <c:pt idx="1420">
                  <c:v>19.57</c:v>
                </c:pt>
                <c:pt idx="1421">
                  <c:v>19.47</c:v>
                </c:pt>
                <c:pt idx="1422">
                  <c:v>19.45</c:v>
                </c:pt>
                <c:pt idx="1423">
                  <c:v>18.88</c:v>
                </c:pt>
                <c:pt idx="1424">
                  <c:v>18.86</c:v>
                </c:pt>
                <c:pt idx="1425">
                  <c:v>18.86</c:v>
                </c:pt>
                <c:pt idx="1426">
                  <c:v>18.82</c:v>
                </c:pt>
                <c:pt idx="1427">
                  <c:v>18.399999999999999</c:v>
                </c:pt>
                <c:pt idx="1428">
                  <c:v>18.100000000000001</c:v>
                </c:pt>
                <c:pt idx="1429">
                  <c:v>17.86</c:v>
                </c:pt>
                <c:pt idx="1430">
                  <c:v>17.41</c:v>
                </c:pt>
                <c:pt idx="1431">
                  <c:v>17.03</c:v>
                </c:pt>
                <c:pt idx="1432">
                  <c:v>16.649999999999999</c:v>
                </c:pt>
                <c:pt idx="1433">
                  <c:v>16.64</c:v>
                </c:pt>
                <c:pt idx="1434">
                  <c:v>16.64</c:v>
                </c:pt>
                <c:pt idx="1435">
                  <c:v>16.59</c:v>
                </c:pt>
                <c:pt idx="1436">
                  <c:v>16.47</c:v>
                </c:pt>
                <c:pt idx="1437">
                  <c:v>16.45</c:v>
                </c:pt>
                <c:pt idx="1438">
                  <c:v>16.45</c:v>
                </c:pt>
                <c:pt idx="1439">
                  <c:v>15.97</c:v>
                </c:pt>
                <c:pt idx="1440">
                  <c:v>15.9</c:v>
                </c:pt>
                <c:pt idx="1441">
                  <c:v>15.870000000000003</c:v>
                </c:pt>
                <c:pt idx="1442">
                  <c:v>15.81</c:v>
                </c:pt>
                <c:pt idx="1443">
                  <c:v>15.79</c:v>
                </c:pt>
                <c:pt idx="1444">
                  <c:v>14.65</c:v>
                </c:pt>
                <c:pt idx="1445">
                  <c:v>14.41</c:v>
                </c:pt>
                <c:pt idx="1446">
                  <c:v>14.41</c:v>
                </c:pt>
                <c:pt idx="1447">
                  <c:v>13.78</c:v>
                </c:pt>
                <c:pt idx="1448">
                  <c:v>12.77</c:v>
                </c:pt>
                <c:pt idx="1449">
                  <c:v>12.75</c:v>
                </c:pt>
                <c:pt idx="1450">
                  <c:v>10.89</c:v>
                </c:pt>
                <c:pt idx="1451">
                  <c:v>28.52</c:v>
                </c:pt>
                <c:pt idx="1452">
                  <c:v>21.919999999999995</c:v>
                </c:pt>
                <c:pt idx="1453">
                  <c:v>32.03</c:v>
                </c:pt>
                <c:pt idx="1454">
                  <c:v>26.23</c:v>
                </c:pt>
                <c:pt idx="1455">
                  <c:v>24.66</c:v>
                </c:pt>
                <c:pt idx="1456">
                  <c:v>15.11</c:v>
                </c:pt>
                <c:pt idx="1457">
                  <c:v>31.630000000000006</c:v>
                </c:pt>
                <c:pt idx="1458">
                  <c:v>27.68</c:v>
                </c:pt>
                <c:pt idx="1459">
                  <c:v>26.14</c:v>
                </c:pt>
                <c:pt idx="1460">
                  <c:v>25.87</c:v>
                </c:pt>
                <c:pt idx="1461">
                  <c:v>23.919999999999995</c:v>
                </c:pt>
                <c:pt idx="1462">
                  <c:v>21.86</c:v>
                </c:pt>
                <c:pt idx="1463">
                  <c:v>21.6</c:v>
                </c:pt>
                <c:pt idx="1464">
                  <c:v>14.79</c:v>
                </c:pt>
                <c:pt idx="1465">
                  <c:v>31.55</c:v>
                </c:pt>
                <c:pt idx="1466">
                  <c:v>31.12</c:v>
                </c:pt>
                <c:pt idx="1467">
                  <c:v>31.09</c:v>
                </c:pt>
                <c:pt idx="1468">
                  <c:v>31.09</c:v>
                </c:pt>
                <c:pt idx="1469">
                  <c:v>31.09</c:v>
                </c:pt>
                <c:pt idx="1470">
                  <c:v>30.87</c:v>
                </c:pt>
                <c:pt idx="1471">
                  <c:v>30.52</c:v>
                </c:pt>
                <c:pt idx="1472">
                  <c:v>30.49</c:v>
                </c:pt>
                <c:pt idx="1473">
                  <c:v>30.08</c:v>
                </c:pt>
                <c:pt idx="1474">
                  <c:v>30.05</c:v>
                </c:pt>
                <c:pt idx="1475">
                  <c:v>29.75</c:v>
                </c:pt>
                <c:pt idx="1476">
                  <c:v>29.57</c:v>
                </c:pt>
                <c:pt idx="1477">
                  <c:v>29.39</c:v>
                </c:pt>
                <c:pt idx="1478">
                  <c:v>29.04</c:v>
                </c:pt>
                <c:pt idx="1479">
                  <c:v>28.75</c:v>
                </c:pt>
                <c:pt idx="1480">
                  <c:v>28.75</c:v>
                </c:pt>
                <c:pt idx="1481">
                  <c:v>28.54</c:v>
                </c:pt>
                <c:pt idx="1482">
                  <c:v>28.459999999999994</c:v>
                </c:pt>
                <c:pt idx="1483">
                  <c:v>28.37</c:v>
                </c:pt>
                <c:pt idx="1484">
                  <c:v>27.479999999999993</c:v>
                </c:pt>
                <c:pt idx="1485">
                  <c:v>27.479999999999993</c:v>
                </c:pt>
                <c:pt idx="1486">
                  <c:v>27.45</c:v>
                </c:pt>
                <c:pt idx="1487">
                  <c:v>27.419999999999995</c:v>
                </c:pt>
                <c:pt idx="1488">
                  <c:v>27.39</c:v>
                </c:pt>
                <c:pt idx="1489">
                  <c:v>27.36</c:v>
                </c:pt>
                <c:pt idx="1490">
                  <c:v>27.27</c:v>
                </c:pt>
                <c:pt idx="1491">
                  <c:v>27.17</c:v>
                </c:pt>
                <c:pt idx="1492">
                  <c:v>27.110000000000007</c:v>
                </c:pt>
                <c:pt idx="1493">
                  <c:v>27.09</c:v>
                </c:pt>
                <c:pt idx="1494">
                  <c:v>27.09</c:v>
                </c:pt>
                <c:pt idx="1495">
                  <c:v>27.06</c:v>
                </c:pt>
                <c:pt idx="1496">
                  <c:v>27</c:v>
                </c:pt>
                <c:pt idx="1497">
                  <c:v>26.95</c:v>
                </c:pt>
                <c:pt idx="1498">
                  <c:v>26.279999999999994</c:v>
                </c:pt>
                <c:pt idx="1499">
                  <c:v>26.150000000000006</c:v>
                </c:pt>
                <c:pt idx="1500">
                  <c:v>26.05</c:v>
                </c:pt>
                <c:pt idx="1501">
                  <c:v>25.99</c:v>
                </c:pt>
                <c:pt idx="1502">
                  <c:v>25.29</c:v>
                </c:pt>
                <c:pt idx="1503">
                  <c:v>25.16</c:v>
                </c:pt>
                <c:pt idx="1504">
                  <c:v>25.14</c:v>
                </c:pt>
                <c:pt idx="1505">
                  <c:v>25.01</c:v>
                </c:pt>
                <c:pt idx="1506">
                  <c:v>24.53</c:v>
                </c:pt>
                <c:pt idx="1507">
                  <c:v>24.38</c:v>
                </c:pt>
                <c:pt idx="1508">
                  <c:v>24.23</c:v>
                </c:pt>
                <c:pt idx="1509">
                  <c:v>24.01</c:v>
                </c:pt>
                <c:pt idx="1510">
                  <c:v>23.959999999999994</c:v>
                </c:pt>
                <c:pt idx="1511">
                  <c:v>23.959999999999994</c:v>
                </c:pt>
                <c:pt idx="1512">
                  <c:v>23.7</c:v>
                </c:pt>
                <c:pt idx="1513">
                  <c:v>23.479999999999993</c:v>
                </c:pt>
                <c:pt idx="1514">
                  <c:v>23.459999999999994</c:v>
                </c:pt>
                <c:pt idx="1515">
                  <c:v>23.43</c:v>
                </c:pt>
                <c:pt idx="1516">
                  <c:v>23.43</c:v>
                </c:pt>
                <c:pt idx="1517">
                  <c:v>23.43</c:v>
                </c:pt>
                <c:pt idx="1518">
                  <c:v>23.43</c:v>
                </c:pt>
                <c:pt idx="1519">
                  <c:v>23.27</c:v>
                </c:pt>
                <c:pt idx="1520">
                  <c:v>23.17</c:v>
                </c:pt>
                <c:pt idx="1521">
                  <c:v>23.06</c:v>
                </c:pt>
                <c:pt idx="1522">
                  <c:v>23.03</c:v>
                </c:pt>
                <c:pt idx="1523">
                  <c:v>23.03</c:v>
                </c:pt>
                <c:pt idx="1524">
                  <c:v>22.99</c:v>
                </c:pt>
                <c:pt idx="1525">
                  <c:v>22.99</c:v>
                </c:pt>
                <c:pt idx="1526">
                  <c:v>22.72</c:v>
                </c:pt>
                <c:pt idx="1527">
                  <c:v>22.650000000000006</c:v>
                </c:pt>
                <c:pt idx="1528">
                  <c:v>22.6</c:v>
                </c:pt>
                <c:pt idx="1529">
                  <c:v>22.24</c:v>
                </c:pt>
                <c:pt idx="1530">
                  <c:v>22.08</c:v>
                </c:pt>
                <c:pt idx="1531">
                  <c:v>22.08</c:v>
                </c:pt>
                <c:pt idx="1532">
                  <c:v>22.08</c:v>
                </c:pt>
                <c:pt idx="1533">
                  <c:v>22.08</c:v>
                </c:pt>
                <c:pt idx="1534">
                  <c:v>21.72</c:v>
                </c:pt>
                <c:pt idx="1535">
                  <c:v>21.7</c:v>
                </c:pt>
                <c:pt idx="1536">
                  <c:v>21.47</c:v>
                </c:pt>
                <c:pt idx="1537">
                  <c:v>21.45</c:v>
                </c:pt>
                <c:pt idx="1538">
                  <c:v>21.37</c:v>
                </c:pt>
                <c:pt idx="1539">
                  <c:v>21.37</c:v>
                </c:pt>
                <c:pt idx="1540">
                  <c:v>21.130000000000006</c:v>
                </c:pt>
                <c:pt idx="1541">
                  <c:v>20.89</c:v>
                </c:pt>
                <c:pt idx="1542">
                  <c:v>20.79</c:v>
                </c:pt>
                <c:pt idx="1543">
                  <c:v>20.7</c:v>
                </c:pt>
                <c:pt idx="1544">
                  <c:v>20.62</c:v>
                </c:pt>
                <c:pt idx="1545">
                  <c:v>20.399999999999999</c:v>
                </c:pt>
                <c:pt idx="1546">
                  <c:v>20.399999999999999</c:v>
                </c:pt>
                <c:pt idx="1547">
                  <c:v>20.399999999999999</c:v>
                </c:pt>
                <c:pt idx="1548">
                  <c:v>20.34</c:v>
                </c:pt>
                <c:pt idx="1549">
                  <c:v>20.3</c:v>
                </c:pt>
                <c:pt idx="1550">
                  <c:v>20.279999999999994</c:v>
                </c:pt>
                <c:pt idx="1551">
                  <c:v>20.279999999999994</c:v>
                </c:pt>
                <c:pt idx="1552">
                  <c:v>20.279999999999994</c:v>
                </c:pt>
                <c:pt idx="1553">
                  <c:v>20.22</c:v>
                </c:pt>
                <c:pt idx="1554">
                  <c:v>19.82</c:v>
                </c:pt>
                <c:pt idx="1555">
                  <c:v>19.72</c:v>
                </c:pt>
                <c:pt idx="1556">
                  <c:v>19.72</c:v>
                </c:pt>
                <c:pt idx="1557">
                  <c:v>19.7</c:v>
                </c:pt>
                <c:pt idx="1558">
                  <c:v>19.64</c:v>
                </c:pt>
                <c:pt idx="1559">
                  <c:v>19.64</c:v>
                </c:pt>
                <c:pt idx="1560">
                  <c:v>19.64</c:v>
                </c:pt>
                <c:pt idx="1561">
                  <c:v>19.610000000000007</c:v>
                </c:pt>
                <c:pt idx="1562">
                  <c:v>19.59</c:v>
                </c:pt>
                <c:pt idx="1563">
                  <c:v>18.649999999999999</c:v>
                </c:pt>
                <c:pt idx="1564">
                  <c:v>18.39</c:v>
                </c:pt>
                <c:pt idx="1565">
                  <c:v>18.309999999999999</c:v>
                </c:pt>
                <c:pt idx="1566">
                  <c:v>18.04</c:v>
                </c:pt>
                <c:pt idx="1567">
                  <c:v>18.04</c:v>
                </c:pt>
                <c:pt idx="1568">
                  <c:v>17.959999999999994</c:v>
                </c:pt>
                <c:pt idx="1569">
                  <c:v>17.72</c:v>
                </c:pt>
                <c:pt idx="1570">
                  <c:v>17.38</c:v>
                </c:pt>
                <c:pt idx="1571">
                  <c:v>16.630000000000006</c:v>
                </c:pt>
                <c:pt idx="1572">
                  <c:v>16.630000000000006</c:v>
                </c:pt>
                <c:pt idx="1573">
                  <c:v>16.630000000000006</c:v>
                </c:pt>
                <c:pt idx="1574">
                  <c:v>16.53</c:v>
                </c:pt>
                <c:pt idx="1575">
                  <c:v>16.479999999999993</c:v>
                </c:pt>
                <c:pt idx="1576">
                  <c:v>16.45</c:v>
                </c:pt>
                <c:pt idx="1577">
                  <c:v>15.84</c:v>
                </c:pt>
                <c:pt idx="1578">
                  <c:v>15.8</c:v>
                </c:pt>
                <c:pt idx="1579">
                  <c:v>15.72</c:v>
                </c:pt>
                <c:pt idx="1580">
                  <c:v>15.24</c:v>
                </c:pt>
                <c:pt idx="1581">
                  <c:v>15.16</c:v>
                </c:pt>
                <c:pt idx="1582">
                  <c:v>15.15</c:v>
                </c:pt>
                <c:pt idx="1583">
                  <c:v>15.13</c:v>
                </c:pt>
                <c:pt idx="1584">
                  <c:v>14.74</c:v>
                </c:pt>
                <c:pt idx="1585">
                  <c:v>13.92</c:v>
                </c:pt>
                <c:pt idx="1586">
                  <c:v>13.42</c:v>
                </c:pt>
                <c:pt idx="1587">
                  <c:v>13.22</c:v>
                </c:pt>
                <c:pt idx="1588">
                  <c:v>12.67</c:v>
                </c:pt>
                <c:pt idx="1589">
                  <c:v>12.24</c:v>
                </c:pt>
                <c:pt idx="1590">
                  <c:v>12.24</c:v>
                </c:pt>
                <c:pt idx="1591">
                  <c:v>11.61</c:v>
                </c:pt>
                <c:pt idx="1592">
                  <c:v>11.07</c:v>
                </c:pt>
                <c:pt idx="1593">
                  <c:v>11.06</c:v>
                </c:pt>
                <c:pt idx="1594">
                  <c:v>10.98</c:v>
                </c:pt>
                <c:pt idx="1595">
                  <c:v>10.77</c:v>
                </c:pt>
                <c:pt idx="1596">
                  <c:v>6.63</c:v>
                </c:pt>
                <c:pt idx="1597">
                  <c:v>5.67</c:v>
                </c:pt>
                <c:pt idx="1598">
                  <c:v>30.24</c:v>
                </c:pt>
                <c:pt idx="1599">
                  <c:v>28.06</c:v>
                </c:pt>
                <c:pt idx="1600">
                  <c:v>27.310000000000006</c:v>
                </c:pt>
                <c:pt idx="1601">
                  <c:v>27.22</c:v>
                </c:pt>
                <c:pt idx="1602">
                  <c:v>22.99</c:v>
                </c:pt>
                <c:pt idx="1603">
                  <c:v>22.06</c:v>
                </c:pt>
                <c:pt idx="1604">
                  <c:v>20.939999999999994</c:v>
                </c:pt>
                <c:pt idx="1605">
                  <c:v>20.29</c:v>
                </c:pt>
                <c:pt idx="1606">
                  <c:v>29.310000000000006</c:v>
                </c:pt>
                <c:pt idx="1607">
                  <c:v>27.87</c:v>
                </c:pt>
                <c:pt idx="1608">
                  <c:v>27.72</c:v>
                </c:pt>
                <c:pt idx="1609">
                  <c:v>27.610000000000007</c:v>
                </c:pt>
                <c:pt idx="1610">
                  <c:v>21.22</c:v>
                </c:pt>
                <c:pt idx="1611">
                  <c:v>25.95</c:v>
                </c:pt>
                <c:pt idx="1612">
                  <c:v>22.53</c:v>
                </c:pt>
                <c:pt idx="1613">
                  <c:v>29.99</c:v>
                </c:pt>
                <c:pt idx="1614">
                  <c:v>29.99</c:v>
                </c:pt>
                <c:pt idx="1615">
                  <c:v>29.99</c:v>
                </c:pt>
                <c:pt idx="1616">
                  <c:v>28.73</c:v>
                </c:pt>
                <c:pt idx="1617">
                  <c:v>28.73</c:v>
                </c:pt>
                <c:pt idx="1618">
                  <c:v>28.7</c:v>
                </c:pt>
                <c:pt idx="1619">
                  <c:v>28.7</c:v>
                </c:pt>
                <c:pt idx="1620">
                  <c:v>28.7</c:v>
                </c:pt>
                <c:pt idx="1621">
                  <c:v>28.67</c:v>
                </c:pt>
                <c:pt idx="1622">
                  <c:v>28.59</c:v>
                </c:pt>
                <c:pt idx="1623">
                  <c:v>28.38</c:v>
                </c:pt>
                <c:pt idx="1624">
                  <c:v>28.38</c:v>
                </c:pt>
                <c:pt idx="1625">
                  <c:v>27.759999999999994</c:v>
                </c:pt>
                <c:pt idx="1626">
                  <c:v>27.68</c:v>
                </c:pt>
                <c:pt idx="1627">
                  <c:v>27.56</c:v>
                </c:pt>
                <c:pt idx="1628">
                  <c:v>27.51</c:v>
                </c:pt>
                <c:pt idx="1629">
                  <c:v>27.479999999999993</c:v>
                </c:pt>
                <c:pt idx="1630">
                  <c:v>27.45</c:v>
                </c:pt>
                <c:pt idx="1631">
                  <c:v>27.37</c:v>
                </c:pt>
                <c:pt idx="1632">
                  <c:v>27.34</c:v>
                </c:pt>
                <c:pt idx="1633">
                  <c:v>27.34</c:v>
                </c:pt>
                <c:pt idx="1634">
                  <c:v>27.14</c:v>
                </c:pt>
                <c:pt idx="1635">
                  <c:v>26.79</c:v>
                </c:pt>
                <c:pt idx="1636">
                  <c:v>26.64</c:v>
                </c:pt>
                <c:pt idx="1637">
                  <c:v>26.62</c:v>
                </c:pt>
                <c:pt idx="1638">
                  <c:v>26.59</c:v>
                </c:pt>
                <c:pt idx="1639">
                  <c:v>26.479999999999993</c:v>
                </c:pt>
                <c:pt idx="1640">
                  <c:v>26.21</c:v>
                </c:pt>
                <c:pt idx="1641">
                  <c:v>26.18</c:v>
                </c:pt>
                <c:pt idx="1642">
                  <c:v>26.18</c:v>
                </c:pt>
                <c:pt idx="1643">
                  <c:v>26.18</c:v>
                </c:pt>
                <c:pt idx="1644">
                  <c:v>26.130000000000006</c:v>
                </c:pt>
                <c:pt idx="1645">
                  <c:v>26.130000000000006</c:v>
                </c:pt>
                <c:pt idx="1646">
                  <c:v>26.02</c:v>
                </c:pt>
                <c:pt idx="1647">
                  <c:v>26.02</c:v>
                </c:pt>
                <c:pt idx="1648">
                  <c:v>25.56</c:v>
                </c:pt>
                <c:pt idx="1649">
                  <c:v>25.54</c:v>
                </c:pt>
                <c:pt idx="1650">
                  <c:v>25.330000000000005</c:v>
                </c:pt>
                <c:pt idx="1651">
                  <c:v>25.330000000000005</c:v>
                </c:pt>
                <c:pt idx="1652">
                  <c:v>25.3</c:v>
                </c:pt>
                <c:pt idx="1653">
                  <c:v>25.25</c:v>
                </c:pt>
                <c:pt idx="1654">
                  <c:v>25.23</c:v>
                </c:pt>
                <c:pt idx="1655">
                  <c:v>25.05</c:v>
                </c:pt>
                <c:pt idx="1656">
                  <c:v>24.75</c:v>
                </c:pt>
                <c:pt idx="1657">
                  <c:v>24.5</c:v>
                </c:pt>
                <c:pt idx="1658">
                  <c:v>24.419999999999995</c:v>
                </c:pt>
                <c:pt idx="1659">
                  <c:v>24.419999999999995</c:v>
                </c:pt>
                <c:pt idx="1660">
                  <c:v>24.37</c:v>
                </c:pt>
                <c:pt idx="1661">
                  <c:v>24.279999999999994</c:v>
                </c:pt>
                <c:pt idx="1662">
                  <c:v>24.25</c:v>
                </c:pt>
                <c:pt idx="1663">
                  <c:v>24.23</c:v>
                </c:pt>
                <c:pt idx="1664">
                  <c:v>23.779999999999994</c:v>
                </c:pt>
                <c:pt idx="1665">
                  <c:v>23.54</c:v>
                </c:pt>
                <c:pt idx="1666">
                  <c:v>23.52</c:v>
                </c:pt>
                <c:pt idx="1667">
                  <c:v>23.49</c:v>
                </c:pt>
                <c:pt idx="1668">
                  <c:v>23.279999999999994</c:v>
                </c:pt>
                <c:pt idx="1669">
                  <c:v>23.14</c:v>
                </c:pt>
                <c:pt idx="1670">
                  <c:v>23.110000000000007</c:v>
                </c:pt>
                <c:pt idx="1671">
                  <c:v>23.09</c:v>
                </c:pt>
                <c:pt idx="1672">
                  <c:v>22.79</c:v>
                </c:pt>
                <c:pt idx="1673">
                  <c:v>22.67</c:v>
                </c:pt>
                <c:pt idx="1674">
                  <c:v>22.650000000000006</c:v>
                </c:pt>
                <c:pt idx="1675">
                  <c:v>22.610000000000007</c:v>
                </c:pt>
                <c:pt idx="1676">
                  <c:v>22.58</c:v>
                </c:pt>
                <c:pt idx="1677">
                  <c:v>22.22</c:v>
                </c:pt>
                <c:pt idx="1678">
                  <c:v>21.650000000000006</c:v>
                </c:pt>
                <c:pt idx="1679">
                  <c:v>21.56</c:v>
                </c:pt>
                <c:pt idx="1680">
                  <c:v>21.54</c:v>
                </c:pt>
                <c:pt idx="1681">
                  <c:v>21.41</c:v>
                </c:pt>
                <c:pt idx="1682">
                  <c:v>21</c:v>
                </c:pt>
                <c:pt idx="1683">
                  <c:v>20.89</c:v>
                </c:pt>
                <c:pt idx="1684">
                  <c:v>20.610000000000007</c:v>
                </c:pt>
                <c:pt idx="1685">
                  <c:v>20.610000000000007</c:v>
                </c:pt>
                <c:pt idx="1686">
                  <c:v>20.610000000000007</c:v>
                </c:pt>
                <c:pt idx="1687">
                  <c:v>20.59</c:v>
                </c:pt>
                <c:pt idx="1688">
                  <c:v>20.59</c:v>
                </c:pt>
                <c:pt idx="1689">
                  <c:v>20.57</c:v>
                </c:pt>
                <c:pt idx="1690">
                  <c:v>20.55</c:v>
                </c:pt>
                <c:pt idx="1691">
                  <c:v>20.51</c:v>
                </c:pt>
                <c:pt idx="1692">
                  <c:v>20.49</c:v>
                </c:pt>
                <c:pt idx="1693">
                  <c:v>20.45</c:v>
                </c:pt>
                <c:pt idx="1694">
                  <c:v>20.32</c:v>
                </c:pt>
                <c:pt idx="1695">
                  <c:v>19.22</c:v>
                </c:pt>
                <c:pt idx="1696">
                  <c:v>19.03</c:v>
                </c:pt>
                <c:pt idx="1697">
                  <c:v>18.989999999999984</c:v>
                </c:pt>
                <c:pt idx="1698">
                  <c:v>18.97</c:v>
                </c:pt>
                <c:pt idx="1699">
                  <c:v>18.93</c:v>
                </c:pt>
                <c:pt idx="1700">
                  <c:v>18.100000000000001</c:v>
                </c:pt>
                <c:pt idx="1701">
                  <c:v>17.979999999999993</c:v>
                </c:pt>
                <c:pt idx="1702">
                  <c:v>17.489999999999984</c:v>
                </c:pt>
                <c:pt idx="1703">
                  <c:v>17.420000000000002</c:v>
                </c:pt>
                <c:pt idx="1704">
                  <c:v>17.399999999999999</c:v>
                </c:pt>
                <c:pt idx="1705">
                  <c:v>17.37</c:v>
                </c:pt>
                <c:pt idx="1706">
                  <c:v>16.510000000000005</c:v>
                </c:pt>
                <c:pt idx="1707">
                  <c:v>16.479999999999993</c:v>
                </c:pt>
                <c:pt idx="1708">
                  <c:v>16.479999999999993</c:v>
                </c:pt>
                <c:pt idx="1709">
                  <c:v>16.479999999999993</c:v>
                </c:pt>
                <c:pt idx="1710">
                  <c:v>16.479999999999993</c:v>
                </c:pt>
                <c:pt idx="1711">
                  <c:v>16.43</c:v>
                </c:pt>
                <c:pt idx="1712">
                  <c:v>16.03</c:v>
                </c:pt>
                <c:pt idx="1713">
                  <c:v>16.03</c:v>
                </c:pt>
                <c:pt idx="1714">
                  <c:v>15.850000000000003</c:v>
                </c:pt>
                <c:pt idx="1715">
                  <c:v>15.84</c:v>
                </c:pt>
                <c:pt idx="1716">
                  <c:v>15.82</c:v>
                </c:pt>
                <c:pt idx="1717">
                  <c:v>15.41</c:v>
                </c:pt>
                <c:pt idx="1718">
                  <c:v>15.23</c:v>
                </c:pt>
                <c:pt idx="1719">
                  <c:v>15.16</c:v>
                </c:pt>
                <c:pt idx="1720">
                  <c:v>14.76</c:v>
                </c:pt>
                <c:pt idx="1721">
                  <c:v>14.7</c:v>
                </c:pt>
                <c:pt idx="1722">
                  <c:v>14.29</c:v>
                </c:pt>
                <c:pt idx="1723">
                  <c:v>13.98</c:v>
                </c:pt>
                <c:pt idx="1724">
                  <c:v>13.450000000000003</c:v>
                </c:pt>
                <c:pt idx="1725">
                  <c:v>12.94</c:v>
                </c:pt>
                <c:pt idx="1726">
                  <c:v>12.78</c:v>
                </c:pt>
                <c:pt idx="1727">
                  <c:v>12.15</c:v>
                </c:pt>
                <c:pt idx="1728">
                  <c:v>12.11</c:v>
                </c:pt>
                <c:pt idx="1729">
                  <c:v>11.81</c:v>
                </c:pt>
                <c:pt idx="1730">
                  <c:v>10.68</c:v>
                </c:pt>
                <c:pt idx="1731">
                  <c:v>6.6899999999999995</c:v>
                </c:pt>
                <c:pt idx="1732">
                  <c:v>5.7700000000000014</c:v>
                </c:pt>
                <c:pt idx="1733">
                  <c:v>5.76</c:v>
                </c:pt>
                <c:pt idx="1734">
                  <c:v>5.4700000000000015</c:v>
                </c:pt>
                <c:pt idx="1735">
                  <c:v>29.67</c:v>
                </c:pt>
                <c:pt idx="1736">
                  <c:v>27.38</c:v>
                </c:pt>
                <c:pt idx="1737">
                  <c:v>27.24</c:v>
                </c:pt>
                <c:pt idx="1738">
                  <c:v>26.32</c:v>
                </c:pt>
                <c:pt idx="1739">
                  <c:v>22.17</c:v>
                </c:pt>
                <c:pt idx="1740">
                  <c:v>22.09</c:v>
                </c:pt>
                <c:pt idx="1741">
                  <c:v>28.53</c:v>
                </c:pt>
                <c:pt idx="1742">
                  <c:v>26.77</c:v>
                </c:pt>
                <c:pt idx="1743">
                  <c:v>21.330000000000005</c:v>
                </c:pt>
                <c:pt idx="1744">
                  <c:v>19.86</c:v>
                </c:pt>
                <c:pt idx="1745">
                  <c:v>20.84</c:v>
                </c:pt>
                <c:pt idx="1746">
                  <c:v>27.16</c:v>
                </c:pt>
                <c:pt idx="1747">
                  <c:v>26.73</c:v>
                </c:pt>
                <c:pt idx="1748">
                  <c:v>26.43</c:v>
                </c:pt>
                <c:pt idx="1749">
                  <c:v>26.27</c:v>
                </c:pt>
                <c:pt idx="1750">
                  <c:v>26.27</c:v>
                </c:pt>
                <c:pt idx="1751">
                  <c:v>26.24</c:v>
                </c:pt>
                <c:pt idx="1752">
                  <c:v>26.19</c:v>
                </c:pt>
                <c:pt idx="1753">
                  <c:v>26.16</c:v>
                </c:pt>
                <c:pt idx="1754">
                  <c:v>26.16</c:v>
                </c:pt>
                <c:pt idx="1755">
                  <c:v>25.55</c:v>
                </c:pt>
                <c:pt idx="1756">
                  <c:v>25.49</c:v>
                </c:pt>
                <c:pt idx="1757">
                  <c:v>25.47</c:v>
                </c:pt>
                <c:pt idx="1758">
                  <c:v>25.03</c:v>
                </c:pt>
                <c:pt idx="1759">
                  <c:v>25</c:v>
                </c:pt>
                <c:pt idx="1760">
                  <c:v>25</c:v>
                </c:pt>
                <c:pt idx="1761">
                  <c:v>24.979999999999993</c:v>
                </c:pt>
                <c:pt idx="1762">
                  <c:v>24.9</c:v>
                </c:pt>
                <c:pt idx="1763">
                  <c:v>24.54</c:v>
                </c:pt>
                <c:pt idx="1764">
                  <c:v>24.459999999999994</c:v>
                </c:pt>
                <c:pt idx="1765">
                  <c:v>24.439999999999994</c:v>
                </c:pt>
                <c:pt idx="1766">
                  <c:v>24.09</c:v>
                </c:pt>
                <c:pt idx="1767">
                  <c:v>23.85</c:v>
                </c:pt>
                <c:pt idx="1768">
                  <c:v>23.37</c:v>
                </c:pt>
                <c:pt idx="1769">
                  <c:v>23.16</c:v>
                </c:pt>
                <c:pt idx="1770">
                  <c:v>22.73</c:v>
                </c:pt>
                <c:pt idx="1771">
                  <c:v>22.5</c:v>
                </c:pt>
                <c:pt idx="1772">
                  <c:v>22.23</c:v>
                </c:pt>
                <c:pt idx="1773">
                  <c:v>22.16</c:v>
                </c:pt>
                <c:pt idx="1774">
                  <c:v>21.830000000000005</c:v>
                </c:pt>
                <c:pt idx="1775">
                  <c:v>21.830000000000005</c:v>
                </c:pt>
                <c:pt idx="1776">
                  <c:v>21.810000000000006</c:v>
                </c:pt>
                <c:pt idx="1777">
                  <c:v>21.630000000000006</c:v>
                </c:pt>
                <c:pt idx="1778">
                  <c:v>21.610000000000007</c:v>
                </c:pt>
                <c:pt idx="1779">
                  <c:v>21.59</c:v>
                </c:pt>
                <c:pt idx="1780">
                  <c:v>21.59</c:v>
                </c:pt>
                <c:pt idx="1781">
                  <c:v>21.479999999999993</c:v>
                </c:pt>
                <c:pt idx="1782">
                  <c:v>21.41</c:v>
                </c:pt>
                <c:pt idx="1783">
                  <c:v>21.39</c:v>
                </c:pt>
                <c:pt idx="1784">
                  <c:v>21.37</c:v>
                </c:pt>
                <c:pt idx="1785">
                  <c:v>21.37</c:v>
                </c:pt>
                <c:pt idx="1786">
                  <c:v>21.259999999999994</c:v>
                </c:pt>
                <c:pt idx="1787">
                  <c:v>21.07</c:v>
                </c:pt>
                <c:pt idx="1788">
                  <c:v>20.91</c:v>
                </c:pt>
                <c:pt idx="1789">
                  <c:v>20.69</c:v>
                </c:pt>
                <c:pt idx="1790">
                  <c:v>20.68</c:v>
                </c:pt>
                <c:pt idx="1791">
                  <c:v>20.59</c:v>
                </c:pt>
                <c:pt idx="1792">
                  <c:v>20.57</c:v>
                </c:pt>
                <c:pt idx="1793">
                  <c:v>20.57</c:v>
                </c:pt>
                <c:pt idx="1794">
                  <c:v>20.57</c:v>
                </c:pt>
                <c:pt idx="1795">
                  <c:v>20.55</c:v>
                </c:pt>
                <c:pt idx="1796">
                  <c:v>20.53</c:v>
                </c:pt>
                <c:pt idx="1797">
                  <c:v>20.49</c:v>
                </c:pt>
                <c:pt idx="1798">
                  <c:v>19.8</c:v>
                </c:pt>
                <c:pt idx="1799">
                  <c:v>19.579999999999991</c:v>
                </c:pt>
                <c:pt idx="1800">
                  <c:v>19.559999999999999</c:v>
                </c:pt>
                <c:pt idx="1801">
                  <c:v>19.489999999999984</c:v>
                </c:pt>
                <c:pt idx="1802">
                  <c:v>19.47</c:v>
                </c:pt>
                <c:pt idx="1803">
                  <c:v>18.8</c:v>
                </c:pt>
                <c:pt idx="1804">
                  <c:v>18.72</c:v>
                </c:pt>
                <c:pt idx="1805">
                  <c:v>18.57</c:v>
                </c:pt>
                <c:pt idx="1806">
                  <c:v>18.45</c:v>
                </c:pt>
                <c:pt idx="1807">
                  <c:v>18.21</c:v>
                </c:pt>
                <c:pt idx="1808">
                  <c:v>18.130000000000006</c:v>
                </c:pt>
                <c:pt idx="1809">
                  <c:v>17.39</c:v>
                </c:pt>
                <c:pt idx="1810">
                  <c:v>17.12</c:v>
                </c:pt>
                <c:pt idx="1811">
                  <c:v>16.84</c:v>
                </c:pt>
                <c:pt idx="1812">
                  <c:v>16.68</c:v>
                </c:pt>
                <c:pt idx="1813">
                  <c:v>16.649999999999999</c:v>
                </c:pt>
                <c:pt idx="1814">
                  <c:v>16.630000000000006</c:v>
                </c:pt>
                <c:pt idx="1815">
                  <c:v>16.62</c:v>
                </c:pt>
                <c:pt idx="1816">
                  <c:v>15.75</c:v>
                </c:pt>
                <c:pt idx="1817">
                  <c:v>15.74</c:v>
                </c:pt>
                <c:pt idx="1818">
                  <c:v>15.12</c:v>
                </c:pt>
                <c:pt idx="1819">
                  <c:v>15.03</c:v>
                </c:pt>
                <c:pt idx="1820">
                  <c:v>14.1</c:v>
                </c:pt>
                <c:pt idx="1821">
                  <c:v>14.08</c:v>
                </c:pt>
                <c:pt idx="1822">
                  <c:v>13.48</c:v>
                </c:pt>
                <c:pt idx="1823">
                  <c:v>13.370000000000003</c:v>
                </c:pt>
                <c:pt idx="1824">
                  <c:v>12.48</c:v>
                </c:pt>
                <c:pt idx="1825">
                  <c:v>11.65</c:v>
                </c:pt>
                <c:pt idx="1826">
                  <c:v>11.09</c:v>
                </c:pt>
                <c:pt idx="1827">
                  <c:v>11.05</c:v>
                </c:pt>
                <c:pt idx="1828">
                  <c:v>10.83</c:v>
                </c:pt>
                <c:pt idx="1829">
                  <c:v>10.72</c:v>
                </c:pt>
                <c:pt idx="1830">
                  <c:v>6.42</c:v>
                </c:pt>
                <c:pt idx="1831">
                  <c:v>6.41</c:v>
                </c:pt>
                <c:pt idx="1832">
                  <c:v>6.41</c:v>
                </c:pt>
                <c:pt idx="1833">
                  <c:v>6.1199999999999983</c:v>
                </c:pt>
                <c:pt idx="1834">
                  <c:v>28.53</c:v>
                </c:pt>
                <c:pt idx="1835">
                  <c:v>20.32</c:v>
                </c:pt>
                <c:pt idx="1836">
                  <c:v>16.279999999999994</c:v>
                </c:pt>
                <c:pt idx="1837">
                  <c:v>25.1</c:v>
                </c:pt>
                <c:pt idx="1838">
                  <c:v>20.89</c:v>
                </c:pt>
                <c:pt idx="1839">
                  <c:v>14.18</c:v>
                </c:pt>
                <c:pt idx="1840">
                  <c:v>23.73</c:v>
                </c:pt>
                <c:pt idx="1841">
                  <c:v>23.150000000000006</c:v>
                </c:pt>
                <c:pt idx="1842">
                  <c:v>20.43</c:v>
                </c:pt>
                <c:pt idx="1843">
                  <c:v>20.959999999999994</c:v>
                </c:pt>
                <c:pt idx="1844">
                  <c:v>20.82</c:v>
                </c:pt>
                <c:pt idx="1845">
                  <c:v>28.57</c:v>
                </c:pt>
                <c:pt idx="1846">
                  <c:v>27.810000000000006</c:v>
                </c:pt>
                <c:pt idx="1847">
                  <c:v>26.03</c:v>
                </c:pt>
                <c:pt idx="1848">
                  <c:v>25.279999999999994</c:v>
                </c:pt>
                <c:pt idx="1849">
                  <c:v>25.279999999999994</c:v>
                </c:pt>
                <c:pt idx="1850">
                  <c:v>25.2</c:v>
                </c:pt>
                <c:pt idx="1851">
                  <c:v>25.150000000000006</c:v>
                </c:pt>
                <c:pt idx="1852">
                  <c:v>24.610000000000007</c:v>
                </c:pt>
                <c:pt idx="1853">
                  <c:v>24.21</c:v>
                </c:pt>
                <c:pt idx="1854">
                  <c:v>24.18</c:v>
                </c:pt>
                <c:pt idx="1855">
                  <c:v>24.18</c:v>
                </c:pt>
                <c:pt idx="1856">
                  <c:v>24.06</c:v>
                </c:pt>
                <c:pt idx="1857">
                  <c:v>23.87</c:v>
                </c:pt>
                <c:pt idx="1858">
                  <c:v>23.16</c:v>
                </c:pt>
                <c:pt idx="1859">
                  <c:v>22.56</c:v>
                </c:pt>
                <c:pt idx="1860">
                  <c:v>22.4</c:v>
                </c:pt>
                <c:pt idx="1861">
                  <c:v>22.330000000000005</c:v>
                </c:pt>
                <c:pt idx="1862">
                  <c:v>22.29</c:v>
                </c:pt>
                <c:pt idx="1863">
                  <c:v>22.27</c:v>
                </c:pt>
                <c:pt idx="1864">
                  <c:v>22.05</c:v>
                </c:pt>
                <c:pt idx="1865">
                  <c:v>22.05</c:v>
                </c:pt>
                <c:pt idx="1866">
                  <c:v>21.919999999999995</c:v>
                </c:pt>
                <c:pt idx="1867">
                  <c:v>21.66</c:v>
                </c:pt>
                <c:pt idx="1868">
                  <c:v>21.66</c:v>
                </c:pt>
                <c:pt idx="1869">
                  <c:v>21.55</c:v>
                </c:pt>
                <c:pt idx="1870">
                  <c:v>21.54</c:v>
                </c:pt>
                <c:pt idx="1871">
                  <c:v>21.52</c:v>
                </c:pt>
                <c:pt idx="1872">
                  <c:v>21.5</c:v>
                </c:pt>
                <c:pt idx="1873">
                  <c:v>21.479999999999993</c:v>
                </c:pt>
                <c:pt idx="1874">
                  <c:v>21.39</c:v>
                </c:pt>
                <c:pt idx="1875">
                  <c:v>21.2</c:v>
                </c:pt>
                <c:pt idx="1876">
                  <c:v>21.2</c:v>
                </c:pt>
                <c:pt idx="1877">
                  <c:v>21.18</c:v>
                </c:pt>
                <c:pt idx="1878">
                  <c:v>21.130000000000006</c:v>
                </c:pt>
                <c:pt idx="1879">
                  <c:v>21.110000000000007</c:v>
                </c:pt>
                <c:pt idx="1880">
                  <c:v>21.110000000000007</c:v>
                </c:pt>
                <c:pt idx="1881">
                  <c:v>20.66</c:v>
                </c:pt>
                <c:pt idx="1882">
                  <c:v>20.49</c:v>
                </c:pt>
                <c:pt idx="1883">
                  <c:v>20.43</c:v>
                </c:pt>
                <c:pt idx="1884">
                  <c:v>20.41</c:v>
                </c:pt>
                <c:pt idx="1885">
                  <c:v>20.41</c:v>
                </c:pt>
                <c:pt idx="1886">
                  <c:v>20.39</c:v>
                </c:pt>
                <c:pt idx="1887">
                  <c:v>20.34</c:v>
                </c:pt>
                <c:pt idx="1888">
                  <c:v>20.279999999999994</c:v>
                </c:pt>
                <c:pt idx="1889">
                  <c:v>20.239999999999991</c:v>
                </c:pt>
                <c:pt idx="1890">
                  <c:v>20.239999999999991</c:v>
                </c:pt>
                <c:pt idx="1891">
                  <c:v>20.04</c:v>
                </c:pt>
                <c:pt idx="1892">
                  <c:v>19.939999999999994</c:v>
                </c:pt>
                <c:pt idx="1893">
                  <c:v>19.760000000000002</c:v>
                </c:pt>
                <c:pt idx="1894">
                  <c:v>19.760000000000002</c:v>
                </c:pt>
                <c:pt idx="1895">
                  <c:v>19.760000000000002</c:v>
                </c:pt>
                <c:pt idx="1896">
                  <c:v>19.760000000000002</c:v>
                </c:pt>
                <c:pt idx="1897">
                  <c:v>19.760000000000002</c:v>
                </c:pt>
                <c:pt idx="1898">
                  <c:v>19.739999999999991</c:v>
                </c:pt>
                <c:pt idx="1899">
                  <c:v>19.72</c:v>
                </c:pt>
                <c:pt idx="1900">
                  <c:v>19.7</c:v>
                </c:pt>
                <c:pt idx="1901">
                  <c:v>19.22</c:v>
                </c:pt>
                <c:pt idx="1902">
                  <c:v>19.18</c:v>
                </c:pt>
                <c:pt idx="1903">
                  <c:v>19.18</c:v>
                </c:pt>
                <c:pt idx="1904">
                  <c:v>19.079999999999991</c:v>
                </c:pt>
                <c:pt idx="1905">
                  <c:v>19.02</c:v>
                </c:pt>
                <c:pt idx="1906">
                  <c:v>18.979999999999993</c:v>
                </c:pt>
                <c:pt idx="1907">
                  <c:v>18.939999999999994</c:v>
                </c:pt>
                <c:pt idx="1908">
                  <c:v>18.93</c:v>
                </c:pt>
                <c:pt idx="1909">
                  <c:v>18.91</c:v>
                </c:pt>
                <c:pt idx="1910">
                  <c:v>18.91</c:v>
                </c:pt>
                <c:pt idx="1911">
                  <c:v>18.91</c:v>
                </c:pt>
                <c:pt idx="1912">
                  <c:v>18.09</c:v>
                </c:pt>
                <c:pt idx="1913">
                  <c:v>18.04</c:v>
                </c:pt>
                <c:pt idx="1914">
                  <c:v>17.38</c:v>
                </c:pt>
                <c:pt idx="1915">
                  <c:v>17.38</c:v>
                </c:pt>
                <c:pt idx="1916">
                  <c:v>17.36</c:v>
                </c:pt>
                <c:pt idx="1917">
                  <c:v>17.29</c:v>
                </c:pt>
                <c:pt idx="1918">
                  <c:v>17.239999999999991</c:v>
                </c:pt>
                <c:pt idx="1919">
                  <c:v>17.190000000000001</c:v>
                </c:pt>
                <c:pt idx="1920">
                  <c:v>16.809999999999999</c:v>
                </c:pt>
                <c:pt idx="1921">
                  <c:v>16.809999999999999</c:v>
                </c:pt>
                <c:pt idx="1922">
                  <c:v>16.79</c:v>
                </c:pt>
                <c:pt idx="1923">
                  <c:v>16.610000000000007</c:v>
                </c:pt>
                <c:pt idx="1924">
                  <c:v>16.610000000000007</c:v>
                </c:pt>
                <c:pt idx="1925">
                  <c:v>16.59</c:v>
                </c:pt>
                <c:pt idx="1926">
                  <c:v>16.59</c:v>
                </c:pt>
                <c:pt idx="1927">
                  <c:v>16.510000000000005</c:v>
                </c:pt>
                <c:pt idx="1928">
                  <c:v>15.97</c:v>
                </c:pt>
                <c:pt idx="1929">
                  <c:v>15.950000000000003</c:v>
                </c:pt>
                <c:pt idx="1930">
                  <c:v>15.950000000000003</c:v>
                </c:pt>
                <c:pt idx="1931">
                  <c:v>15.74</c:v>
                </c:pt>
                <c:pt idx="1932">
                  <c:v>15.51</c:v>
                </c:pt>
                <c:pt idx="1933">
                  <c:v>15.06</c:v>
                </c:pt>
                <c:pt idx="1934">
                  <c:v>14.6</c:v>
                </c:pt>
                <c:pt idx="1935">
                  <c:v>14.57</c:v>
                </c:pt>
                <c:pt idx="1936">
                  <c:v>14.02</c:v>
                </c:pt>
                <c:pt idx="1937">
                  <c:v>13.47</c:v>
                </c:pt>
                <c:pt idx="1938">
                  <c:v>13.42</c:v>
                </c:pt>
                <c:pt idx="1939">
                  <c:v>12.63</c:v>
                </c:pt>
                <c:pt idx="1940">
                  <c:v>12.360000000000003</c:v>
                </c:pt>
                <c:pt idx="1941">
                  <c:v>12.14</c:v>
                </c:pt>
                <c:pt idx="1942">
                  <c:v>11.84</c:v>
                </c:pt>
                <c:pt idx="1943">
                  <c:v>11.74</c:v>
                </c:pt>
                <c:pt idx="1944">
                  <c:v>11.22</c:v>
                </c:pt>
                <c:pt idx="1945">
                  <c:v>11.21</c:v>
                </c:pt>
                <c:pt idx="1946">
                  <c:v>10.7</c:v>
                </c:pt>
                <c:pt idx="1947">
                  <c:v>10.14</c:v>
                </c:pt>
                <c:pt idx="1948">
                  <c:v>10.14</c:v>
                </c:pt>
                <c:pt idx="1949">
                  <c:v>10.130000000000001</c:v>
                </c:pt>
                <c:pt idx="1950">
                  <c:v>6.75</c:v>
                </c:pt>
                <c:pt idx="1951">
                  <c:v>5.9</c:v>
                </c:pt>
                <c:pt idx="1952">
                  <c:v>20.610000000000007</c:v>
                </c:pt>
                <c:pt idx="1953">
                  <c:v>20.6</c:v>
                </c:pt>
                <c:pt idx="1954">
                  <c:v>16.97</c:v>
                </c:pt>
                <c:pt idx="1955">
                  <c:v>20.130000000000006</c:v>
                </c:pt>
                <c:pt idx="1956">
                  <c:v>15.2</c:v>
                </c:pt>
                <c:pt idx="1957">
                  <c:v>20.18</c:v>
                </c:pt>
                <c:pt idx="1958">
                  <c:v>19.21</c:v>
                </c:pt>
                <c:pt idx="1959">
                  <c:v>14.03</c:v>
                </c:pt>
                <c:pt idx="1960">
                  <c:v>13.77</c:v>
                </c:pt>
                <c:pt idx="1961">
                  <c:v>25.979999999999993</c:v>
                </c:pt>
                <c:pt idx="1962">
                  <c:v>24.87</c:v>
                </c:pt>
                <c:pt idx="1963">
                  <c:v>24.2</c:v>
                </c:pt>
                <c:pt idx="1964">
                  <c:v>24.2</c:v>
                </c:pt>
                <c:pt idx="1965">
                  <c:v>24.2</c:v>
                </c:pt>
                <c:pt idx="1966">
                  <c:v>24.18</c:v>
                </c:pt>
                <c:pt idx="1967">
                  <c:v>24.150000000000006</c:v>
                </c:pt>
                <c:pt idx="1968">
                  <c:v>24.130000000000006</c:v>
                </c:pt>
                <c:pt idx="1969">
                  <c:v>24.1</c:v>
                </c:pt>
                <c:pt idx="1970">
                  <c:v>24.1</c:v>
                </c:pt>
                <c:pt idx="1971">
                  <c:v>24.08</c:v>
                </c:pt>
                <c:pt idx="1972">
                  <c:v>24.08</c:v>
                </c:pt>
                <c:pt idx="1973">
                  <c:v>24.08</c:v>
                </c:pt>
                <c:pt idx="1974">
                  <c:v>23.04</c:v>
                </c:pt>
                <c:pt idx="1975">
                  <c:v>22.99</c:v>
                </c:pt>
                <c:pt idx="1976">
                  <c:v>22.97</c:v>
                </c:pt>
                <c:pt idx="1977">
                  <c:v>22.95</c:v>
                </c:pt>
                <c:pt idx="1978">
                  <c:v>22.4</c:v>
                </c:pt>
                <c:pt idx="1979">
                  <c:v>22.150000000000006</c:v>
                </c:pt>
                <c:pt idx="1980">
                  <c:v>21.75</c:v>
                </c:pt>
                <c:pt idx="1981">
                  <c:v>21.58</c:v>
                </c:pt>
                <c:pt idx="1982">
                  <c:v>21.53</c:v>
                </c:pt>
                <c:pt idx="1983">
                  <c:v>21.43</c:v>
                </c:pt>
                <c:pt idx="1984">
                  <c:v>21.36</c:v>
                </c:pt>
                <c:pt idx="1985">
                  <c:v>21.36</c:v>
                </c:pt>
                <c:pt idx="1986">
                  <c:v>21.36</c:v>
                </c:pt>
                <c:pt idx="1987">
                  <c:v>21.09</c:v>
                </c:pt>
                <c:pt idx="1988">
                  <c:v>21.09</c:v>
                </c:pt>
                <c:pt idx="1989">
                  <c:v>20.459999999999994</c:v>
                </c:pt>
                <c:pt idx="1990">
                  <c:v>20.459999999999994</c:v>
                </c:pt>
                <c:pt idx="1991">
                  <c:v>20.29</c:v>
                </c:pt>
                <c:pt idx="1992">
                  <c:v>20.27</c:v>
                </c:pt>
                <c:pt idx="1993">
                  <c:v>20.21</c:v>
                </c:pt>
                <c:pt idx="1994">
                  <c:v>20.190000000000001</c:v>
                </c:pt>
                <c:pt idx="1995">
                  <c:v>20.149999999999999</c:v>
                </c:pt>
                <c:pt idx="1996">
                  <c:v>19.64</c:v>
                </c:pt>
                <c:pt idx="1997">
                  <c:v>19.64</c:v>
                </c:pt>
                <c:pt idx="1998">
                  <c:v>19.64</c:v>
                </c:pt>
                <c:pt idx="1999">
                  <c:v>19.559999999999999</c:v>
                </c:pt>
                <c:pt idx="2000">
                  <c:v>19.459999999999994</c:v>
                </c:pt>
                <c:pt idx="2001">
                  <c:v>19.439999999999994</c:v>
                </c:pt>
                <c:pt idx="2002">
                  <c:v>19.439999999999994</c:v>
                </c:pt>
                <c:pt idx="2003">
                  <c:v>18.989999999999984</c:v>
                </c:pt>
                <c:pt idx="2004">
                  <c:v>18.89</c:v>
                </c:pt>
                <c:pt idx="2005">
                  <c:v>18.779999999999994</c:v>
                </c:pt>
                <c:pt idx="2006">
                  <c:v>18.630000000000006</c:v>
                </c:pt>
                <c:pt idx="2007">
                  <c:v>18.630000000000006</c:v>
                </c:pt>
                <c:pt idx="2008">
                  <c:v>18.32</c:v>
                </c:pt>
                <c:pt idx="2009">
                  <c:v>18.32</c:v>
                </c:pt>
                <c:pt idx="2010">
                  <c:v>18.27</c:v>
                </c:pt>
                <c:pt idx="2011">
                  <c:v>18.190000000000001</c:v>
                </c:pt>
                <c:pt idx="2012">
                  <c:v>18.18</c:v>
                </c:pt>
                <c:pt idx="2013">
                  <c:v>18.18</c:v>
                </c:pt>
                <c:pt idx="2014">
                  <c:v>18.16</c:v>
                </c:pt>
                <c:pt idx="2015">
                  <c:v>17.54</c:v>
                </c:pt>
                <c:pt idx="2016">
                  <c:v>17.5</c:v>
                </c:pt>
                <c:pt idx="2017">
                  <c:v>17.43</c:v>
                </c:pt>
                <c:pt idx="2018">
                  <c:v>17.41</c:v>
                </c:pt>
                <c:pt idx="2019">
                  <c:v>17.39</c:v>
                </c:pt>
                <c:pt idx="2020">
                  <c:v>17.39</c:v>
                </c:pt>
                <c:pt idx="2021">
                  <c:v>17.38</c:v>
                </c:pt>
                <c:pt idx="2022">
                  <c:v>17.36</c:v>
                </c:pt>
                <c:pt idx="2023">
                  <c:v>17.29</c:v>
                </c:pt>
                <c:pt idx="2024">
                  <c:v>17.170000000000005</c:v>
                </c:pt>
                <c:pt idx="2025">
                  <c:v>16.68</c:v>
                </c:pt>
                <c:pt idx="2026">
                  <c:v>16.66</c:v>
                </c:pt>
                <c:pt idx="2027">
                  <c:v>16.630000000000006</c:v>
                </c:pt>
                <c:pt idx="2028">
                  <c:v>16.630000000000006</c:v>
                </c:pt>
                <c:pt idx="2029">
                  <c:v>16.59</c:v>
                </c:pt>
                <c:pt idx="2030">
                  <c:v>16.59</c:v>
                </c:pt>
                <c:pt idx="2031">
                  <c:v>16.59</c:v>
                </c:pt>
                <c:pt idx="2032">
                  <c:v>16.59</c:v>
                </c:pt>
                <c:pt idx="2033">
                  <c:v>16.54</c:v>
                </c:pt>
                <c:pt idx="2034">
                  <c:v>16.489999999999984</c:v>
                </c:pt>
                <c:pt idx="2035">
                  <c:v>16.479999999999993</c:v>
                </c:pt>
                <c:pt idx="2036">
                  <c:v>16.479999999999993</c:v>
                </c:pt>
                <c:pt idx="2037">
                  <c:v>16.479999999999993</c:v>
                </c:pt>
                <c:pt idx="2038">
                  <c:v>16.43</c:v>
                </c:pt>
                <c:pt idx="2039">
                  <c:v>16.34</c:v>
                </c:pt>
                <c:pt idx="2040">
                  <c:v>16.079999999999991</c:v>
                </c:pt>
                <c:pt idx="2041">
                  <c:v>16.059999999999999</c:v>
                </c:pt>
                <c:pt idx="2042">
                  <c:v>15.89</c:v>
                </c:pt>
                <c:pt idx="2043">
                  <c:v>15.870000000000003</c:v>
                </c:pt>
                <c:pt idx="2044">
                  <c:v>15.850000000000003</c:v>
                </c:pt>
                <c:pt idx="2045">
                  <c:v>15.850000000000003</c:v>
                </c:pt>
                <c:pt idx="2046">
                  <c:v>15.81</c:v>
                </c:pt>
                <c:pt idx="2047">
                  <c:v>15.81</c:v>
                </c:pt>
                <c:pt idx="2048">
                  <c:v>15.81</c:v>
                </c:pt>
                <c:pt idx="2049">
                  <c:v>15.77</c:v>
                </c:pt>
                <c:pt idx="2050">
                  <c:v>15.52</c:v>
                </c:pt>
                <c:pt idx="2051">
                  <c:v>15.24</c:v>
                </c:pt>
                <c:pt idx="2052">
                  <c:v>15.24</c:v>
                </c:pt>
                <c:pt idx="2053">
                  <c:v>15.03</c:v>
                </c:pt>
                <c:pt idx="2054">
                  <c:v>14.62</c:v>
                </c:pt>
                <c:pt idx="2055">
                  <c:v>14.58</c:v>
                </c:pt>
                <c:pt idx="2056">
                  <c:v>14.49</c:v>
                </c:pt>
                <c:pt idx="2057">
                  <c:v>14.08</c:v>
                </c:pt>
                <c:pt idx="2058">
                  <c:v>14.01</c:v>
                </c:pt>
                <c:pt idx="2059">
                  <c:v>13.950000000000003</c:v>
                </c:pt>
                <c:pt idx="2060">
                  <c:v>13.92</c:v>
                </c:pt>
                <c:pt idx="2061">
                  <c:v>13.2</c:v>
                </c:pt>
                <c:pt idx="2062">
                  <c:v>13.17</c:v>
                </c:pt>
                <c:pt idx="2063">
                  <c:v>13.12</c:v>
                </c:pt>
                <c:pt idx="2064">
                  <c:v>12.77</c:v>
                </c:pt>
                <c:pt idx="2065">
                  <c:v>12.67</c:v>
                </c:pt>
                <c:pt idx="2066">
                  <c:v>12.66</c:v>
                </c:pt>
                <c:pt idx="2067">
                  <c:v>12.66</c:v>
                </c:pt>
                <c:pt idx="2068">
                  <c:v>12.66</c:v>
                </c:pt>
                <c:pt idx="2069">
                  <c:v>12.11</c:v>
                </c:pt>
                <c:pt idx="2070">
                  <c:v>11.59</c:v>
                </c:pt>
                <c:pt idx="2071">
                  <c:v>11.04</c:v>
                </c:pt>
                <c:pt idx="2072">
                  <c:v>10.51</c:v>
                </c:pt>
                <c:pt idx="2073">
                  <c:v>9.43</c:v>
                </c:pt>
                <c:pt idx="2074">
                  <c:v>8.61</c:v>
                </c:pt>
                <c:pt idx="2075">
                  <c:v>8.07</c:v>
                </c:pt>
                <c:pt idx="2076">
                  <c:v>6.73</c:v>
                </c:pt>
                <c:pt idx="2077">
                  <c:v>6.72</c:v>
                </c:pt>
                <c:pt idx="2078">
                  <c:v>6.46</c:v>
                </c:pt>
                <c:pt idx="2079">
                  <c:v>6.45</c:v>
                </c:pt>
                <c:pt idx="2080">
                  <c:v>4.8199999999999985</c:v>
                </c:pt>
                <c:pt idx="2081">
                  <c:v>4.57</c:v>
                </c:pt>
                <c:pt idx="2082">
                  <c:v>4.03</c:v>
                </c:pt>
                <c:pt idx="2083">
                  <c:v>22.8</c:v>
                </c:pt>
                <c:pt idx="2084">
                  <c:v>19.84</c:v>
                </c:pt>
                <c:pt idx="2085">
                  <c:v>19.489999999999984</c:v>
                </c:pt>
                <c:pt idx="2086">
                  <c:v>18.95</c:v>
                </c:pt>
                <c:pt idx="2087">
                  <c:v>16.32</c:v>
                </c:pt>
                <c:pt idx="2088">
                  <c:v>25.97</c:v>
                </c:pt>
                <c:pt idx="2089">
                  <c:v>19.5</c:v>
                </c:pt>
                <c:pt idx="2090">
                  <c:v>19.37</c:v>
                </c:pt>
                <c:pt idx="2091">
                  <c:v>16.38</c:v>
                </c:pt>
                <c:pt idx="2092">
                  <c:v>20.420000000000002</c:v>
                </c:pt>
                <c:pt idx="2093">
                  <c:v>17.3</c:v>
                </c:pt>
                <c:pt idx="2094">
                  <c:v>24.7</c:v>
                </c:pt>
                <c:pt idx="2095">
                  <c:v>24.7</c:v>
                </c:pt>
                <c:pt idx="2096">
                  <c:v>24.7</c:v>
                </c:pt>
                <c:pt idx="2097">
                  <c:v>24.7</c:v>
                </c:pt>
                <c:pt idx="2098">
                  <c:v>23.69</c:v>
                </c:pt>
                <c:pt idx="2099">
                  <c:v>23.69</c:v>
                </c:pt>
                <c:pt idx="2100">
                  <c:v>23.19</c:v>
                </c:pt>
                <c:pt idx="2101">
                  <c:v>23.17</c:v>
                </c:pt>
                <c:pt idx="2102">
                  <c:v>23.01</c:v>
                </c:pt>
                <c:pt idx="2103">
                  <c:v>23.01</c:v>
                </c:pt>
                <c:pt idx="2104">
                  <c:v>22.959999999999994</c:v>
                </c:pt>
                <c:pt idx="2105">
                  <c:v>22.939999999999994</c:v>
                </c:pt>
                <c:pt idx="2106">
                  <c:v>22.939999999999994</c:v>
                </c:pt>
                <c:pt idx="2107">
                  <c:v>22.73</c:v>
                </c:pt>
                <c:pt idx="2108">
                  <c:v>22.150000000000006</c:v>
                </c:pt>
                <c:pt idx="2109">
                  <c:v>22.03</c:v>
                </c:pt>
                <c:pt idx="2110">
                  <c:v>22.01</c:v>
                </c:pt>
                <c:pt idx="2111">
                  <c:v>22.01</c:v>
                </c:pt>
                <c:pt idx="2112">
                  <c:v>21.99</c:v>
                </c:pt>
                <c:pt idx="2113">
                  <c:v>21.95</c:v>
                </c:pt>
                <c:pt idx="2114">
                  <c:v>21.95</c:v>
                </c:pt>
                <c:pt idx="2115">
                  <c:v>21.86</c:v>
                </c:pt>
                <c:pt idx="2116">
                  <c:v>21.86</c:v>
                </c:pt>
                <c:pt idx="2117">
                  <c:v>21.830000000000005</c:v>
                </c:pt>
                <c:pt idx="2118">
                  <c:v>21.7</c:v>
                </c:pt>
                <c:pt idx="2119">
                  <c:v>21.43</c:v>
                </c:pt>
                <c:pt idx="2120">
                  <c:v>21.27</c:v>
                </c:pt>
                <c:pt idx="2121">
                  <c:v>21.27</c:v>
                </c:pt>
                <c:pt idx="2122">
                  <c:v>21.150000000000006</c:v>
                </c:pt>
                <c:pt idx="2123">
                  <c:v>21.08</c:v>
                </c:pt>
                <c:pt idx="2124">
                  <c:v>21.06</c:v>
                </c:pt>
                <c:pt idx="2125">
                  <c:v>21.06</c:v>
                </c:pt>
                <c:pt idx="2126">
                  <c:v>20.110000000000007</c:v>
                </c:pt>
                <c:pt idx="2127">
                  <c:v>20.09</c:v>
                </c:pt>
                <c:pt idx="2128">
                  <c:v>20.05</c:v>
                </c:pt>
                <c:pt idx="2129">
                  <c:v>20.05</c:v>
                </c:pt>
                <c:pt idx="2130">
                  <c:v>20.05</c:v>
                </c:pt>
                <c:pt idx="2131">
                  <c:v>20.03</c:v>
                </c:pt>
                <c:pt idx="2132">
                  <c:v>19.97</c:v>
                </c:pt>
                <c:pt idx="2133">
                  <c:v>19.89</c:v>
                </c:pt>
                <c:pt idx="2134">
                  <c:v>19.649999999999999</c:v>
                </c:pt>
                <c:pt idx="2135">
                  <c:v>19.45</c:v>
                </c:pt>
                <c:pt idx="2136">
                  <c:v>19.41</c:v>
                </c:pt>
                <c:pt idx="2137">
                  <c:v>19.37</c:v>
                </c:pt>
                <c:pt idx="2138">
                  <c:v>19.25</c:v>
                </c:pt>
                <c:pt idx="2139">
                  <c:v>19.239999999999991</c:v>
                </c:pt>
                <c:pt idx="2140">
                  <c:v>19.22</c:v>
                </c:pt>
                <c:pt idx="2141">
                  <c:v>18.690000000000001</c:v>
                </c:pt>
                <c:pt idx="2142">
                  <c:v>18.670000000000005</c:v>
                </c:pt>
                <c:pt idx="2143">
                  <c:v>18.649999999999999</c:v>
                </c:pt>
                <c:pt idx="2144">
                  <c:v>18.54</c:v>
                </c:pt>
                <c:pt idx="2145">
                  <c:v>18.5</c:v>
                </c:pt>
                <c:pt idx="2146">
                  <c:v>18.479999999999993</c:v>
                </c:pt>
                <c:pt idx="2147">
                  <c:v>18.479999999999993</c:v>
                </c:pt>
                <c:pt idx="2148">
                  <c:v>18.479999999999993</c:v>
                </c:pt>
                <c:pt idx="2149">
                  <c:v>18.479999999999993</c:v>
                </c:pt>
                <c:pt idx="2150">
                  <c:v>18.41</c:v>
                </c:pt>
                <c:pt idx="2151">
                  <c:v>17.920000000000002</c:v>
                </c:pt>
                <c:pt idx="2152">
                  <c:v>17.850000000000001</c:v>
                </c:pt>
                <c:pt idx="2153">
                  <c:v>17.8</c:v>
                </c:pt>
                <c:pt idx="2154">
                  <c:v>17.8</c:v>
                </c:pt>
                <c:pt idx="2155">
                  <c:v>17.8</c:v>
                </c:pt>
                <c:pt idx="2156">
                  <c:v>17.8</c:v>
                </c:pt>
                <c:pt idx="2157">
                  <c:v>17.8</c:v>
                </c:pt>
                <c:pt idx="2158">
                  <c:v>17.779999999999994</c:v>
                </c:pt>
                <c:pt idx="2159">
                  <c:v>17.779999999999994</c:v>
                </c:pt>
                <c:pt idx="2160">
                  <c:v>17.690000000000001</c:v>
                </c:pt>
                <c:pt idx="2161">
                  <c:v>17.670000000000005</c:v>
                </c:pt>
                <c:pt idx="2162">
                  <c:v>17.649999999999999</c:v>
                </c:pt>
                <c:pt idx="2163">
                  <c:v>17.02</c:v>
                </c:pt>
                <c:pt idx="2164">
                  <c:v>16.97</c:v>
                </c:pt>
                <c:pt idx="2165">
                  <c:v>16.88</c:v>
                </c:pt>
                <c:pt idx="2166">
                  <c:v>16.829999999999991</c:v>
                </c:pt>
                <c:pt idx="2167">
                  <c:v>16.829999999999991</c:v>
                </c:pt>
                <c:pt idx="2168">
                  <c:v>16.62</c:v>
                </c:pt>
                <c:pt idx="2169">
                  <c:v>16.439999999999994</c:v>
                </c:pt>
                <c:pt idx="2170">
                  <c:v>16.420000000000002</c:v>
                </c:pt>
                <c:pt idx="2171">
                  <c:v>15.81</c:v>
                </c:pt>
                <c:pt idx="2172">
                  <c:v>15.66</c:v>
                </c:pt>
                <c:pt idx="2173">
                  <c:v>15.13</c:v>
                </c:pt>
                <c:pt idx="2174">
                  <c:v>15.1</c:v>
                </c:pt>
                <c:pt idx="2175">
                  <c:v>14.26</c:v>
                </c:pt>
                <c:pt idx="2176">
                  <c:v>14.12</c:v>
                </c:pt>
                <c:pt idx="2177">
                  <c:v>13.97</c:v>
                </c:pt>
                <c:pt idx="2178">
                  <c:v>13.13</c:v>
                </c:pt>
                <c:pt idx="2179">
                  <c:v>12.57</c:v>
                </c:pt>
                <c:pt idx="2180">
                  <c:v>12.56</c:v>
                </c:pt>
                <c:pt idx="2181">
                  <c:v>12.56</c:v>
                </c:pt>
                <c:pt idx="2182">
                  <c:v>12.44</c:v>
                </c:pt>
                <c:pt idx="2183">
                  <c:v>12.05</c:v>
                </c:pt>
                <c:pt idx="2184">
                  <c:v>11.02</c:v>
                </c:pt>
                <c:pt idx="2185">
                  <c:v>10.43</c:v>
                </c:pt>
                <c:pt idx="2186">
                  <c:v>10.15</c:v>
                </c:pt>
                <c:pt idx="2187">
                  <c:v>10.14</c:v>
                </c:pt>
                <c:pt idx="2188">
                  <c:v>7.68</c:v>
                </c:pt>
                <c:pt idx="2189">
                  <c:v>7.67</c:v>
                </c:pt>
                <c:pt idx="2190">
                  <c:v>7.46</c:v>
                </c:pt>
                <c:pt idx="2191">
                  <c:v>6.6499999999999995</c:v>
                </c:pt>
                <c:pt idx="2192">
                  <c:v>6.6499999999999995</c:v>
                </c:pt>
                <c:pt idx="2193">
                  <c:v>6.4</c:v>
                </c:pt>
                <c:pt idx="2194">
                  <c:v>3.8299999999999992</c:v>
                </c:pt>
                <c:pt idx="2195">
                  <c:v>3.8299999999999992</c:v>
                </c:pt>
                <c:pt idx="2196">
                  <c:v>21.73</c:v>
                </c:pt>
                <c:pt idx="2197">
                  <c:v>21.5</c:v>
                </c:pt>
                <c:pt idx="2198">
                  <c:v>21.22</c:v>
                </c:pt>
                <c:pt idx="2199">
                  <c:v>13.44</c:v>
                </c:pt>
                <c:pt idx="2200">
                  <c:v>22.06</c:v>
                </c:pt>
                <c:pt idx="2201">
                  <c:v>21.55</c:v>
                </c:pt>
                <c:pt idx="2202">
                  <c:v>21.279999999999994</c:v>
                </c:pt>
                <c:pt idx="2203">
                  <c:v>18.71</c:v>
                </c:pt>
                <c:pt idx="2204">
                  <c:v>20.89</c:v>
                </c:pt>
                <c:pt idx="2205">
                  <c:v>18.54</c:v>
                </c:pt>
                <c:pt idx="2206">
                  <c:v>16.850000000000001</c:v>
                </c:pt>
                <c:pt idx="2207">
                  <c:v>22.84</c:v>
                </c:pt>
                <c:pt idx="2208">
                  <c:v>22.82</c:v>
                </c:pt>
                <c:pt idx="2209">
                  <c:v>22.79</c:v>
                </c:pt>
                <c:pt idx="2210">
                  <c:v>22.77</c:v>
                </c:pt>
                <c:pt idx="2211">
                  <c:v>22.25</c:v>
                </c:pt>
                <c:pt idx="2212">
                  <c:v>22.18</c:v>
                </c:pt>
                <c:pt idx="2213">
                  <c:v>21.93</c:v>
                </c:pt>
                <c:pt idx="2214">
                  <c:v>21.93</c:v>
                </c:pt>
                <c:pt idx="2215">
                  <c:v>21.69</c:v>
                </c:pt>
                <c:pt idx="2216">
                  <c:v>21.24</c:v>
                </c:pt>
                <c:pt idx="2217">
                  <c:v>21.16</c:v>
                </c:pt>
                <c:pt idx="2218">
                  <c:v>21.14</c:v>
                </c:pt>
                <c:pt idx="2219">
                  <c:v>20.939999999999994</c:v>
                </c:pt>
                <c:pt idx="2220">
                  <c:v>20.919999999999995</c:v>
                </c:pt>
                <c:pt idx="2221">
                  <c:v>20.8</c:v>
                </c:pt>
                <c:pt idx="2222">
                  <c:v>20.55</c:v>
                </c:pt>
                <c:pt idx="2223">
                  <c:v>20.55</c:v>
                </c:pt>
                <c:pt idx="2224">
                  <c:v>20.55</c:v>
                </c:pt>
                <c:pt idx="2225">
                  <c:v>20.41</c:v>
                </c:pt>
                <c:pt idx="2226">
                  <c:v>20.39</c:v>
                </c:pt>
                <c:pt idx="2227">
                  <c:v>20.16</c:v>
                </c:pt>
                <c:pt idx="2228">
                  <c:v>20.14</c:v>
                </c:pt>
                <c:pt idx="2229">
                  <c:v>20.14</c:v>
                </c:pt>
                <c:pt idx="2230">
                  <c:v>19.829999999999991</c:v>
                </c:pt>
                <c:pt idx="2231">
                  <c:v>19.41</c:v>
                </c:pt>
                <c:pt idx="2232">
                  <c:v>19.39</c:v>
                </c:pt>
                <c:pt idx="2233">
                  <c:v>19.39</c:v>
                </c:pt>
                <c:pt idx="2234">
                  <c:v>19.37</c:v>
                </c:pt>
                <c:pt idx="2235">
                  <c:v>19.329999999999991</c:v>
                </c:pt>
                <c:pt idx="2236">
                  <c:v>19.23</c:v>
                </c:pt>
                <c:pt idx="2237">
                  <c:v>19.23</c:v>
                </c:pt>
                <c:pt idx="2238">
                  <c:v>19.190000000000001</c:v>
                </c:pt>
                <c:pt idx="2239">
                  <c:v>19.190000000000001</c:v>
                </c:pt>
                <c:pt idx="2240">
                  <c:v>19.130000000000006</c:v>
                </c:pt>
                <c:pt idx="2241">
                  <c:v>19.079999999999991</c:v>
                </c:pt>
                <c:pt idx="2242">
                  <c:v>18.829999999999991</c:v>
                </c:pt>
                <c:pt idx="2243">
                  <c:v>18.79</c:v>
                </c:pt>
                <c:pt idx="2244">
                  <c:v>18.77</c:v>
                </c:pt>
                <c:pt idx="2245">
                  <c:v>18.75</c:v>
                </c:pt>
                <c:pt idx="2246">
                  <c:v>18.73</c:v>
                </c:pt>
                <c:pt idx="2247">
                  <c:v>18.66</c:v>
                </c:pt>
                <c:pt idx="2248">
                  <c:v>18.66</c:v>
                </c:pt>
                <c:pt idx="2249">
                  <c:v>18.600000000000001</c:v>
                </c:pt>
                <c:pt idx="2250">
                  <c:v>18.579999999999991</c:v>
                </c:pt>
                <c:pt idx="2251">
                  <c:v>18.579999999999991</c:v>
                </c:pt>
                <c:pt idx="2252">
                  <c:v>18.579999999999991</c:v>
                </c:pt>
                <c:pt idx="2253">
                  <c:v>18.559999999999999</c:v>
                </c:pt>
                <c:pt idx="2254">
                  <c:v>18.54</c:v>
                </c:pt>
                <c:pt idx="2255">
                  <c:v>18.54</c:v>
                </c:pt>
                <c:pt idx="2256">
                  <c:v>18.53</c:v>
                </c:pt>
                <c:pt idx="2257">
                  <c:v>18.53</c:v>
                </c:pt>
                <c:pt idx="2258">
                  <c:v>18.53</c:v>
                </c:pt>
                <c:pt idx="2259">
                  <c:v>18.510000000000005</c:v>
                </c:pt>
                <c:pt idx="2260">
                  <c:v>18.489999999999984</c:v>
                </c:pt>
                <c:pt idx="2261">
                  <c:v>18.489999999999984</c:v>
                </c:pt>
                <c:pt idx="2262">
                  <c:v>18.43</c:v>
                </c:pt>
                <c:pt idx="2263">
                  <c:v>17.959999999999994</c:v>
                </c:pt>
                <c:pt idx="2264">
                  <c:v>17.959999999999994</c:v>
                </c:pt>
                <c:pt idx="2265">
                  <c:v>17.93</c:v>
                </c:pt>
                <c:pt idx="2266">
                  <c:v>17.89</c:v>
                </c:pt>
                <c:pt idx="2267">
                  <c:v>17.84</c:v>
                </c:pt>
                <c:pt idx="2268">
                  <c:v>17.84</c:v>
                </c:pt>
                <c:pt idx="2269">
                  <c:v>17.82</c:v>
                </c:pt>
                <c:pt idx="2270">
                  <c:v>17.8</c:v>
                </c:pt>
                <c:pt idx="2271">
                  <c:v>17.8</c:v>
                </c:pt>
                <c:pt idx="2272">
                  <c:v>17.8</c:v>
                </c:pt>
                <c:pt idx="2273">
                  <c:v>17.8</c:v>
                </c:pt>
                <c:pt idx="2274">
                  <c:v>17.760000000000002</c:v>
                </c:pt>
                <c:pt idx="2275">
                  <c:v>17.760000000000002</c:v>
                </c:pt>
                <c:pt idx="2276">
                  <c:v>17.760000000000002</c:v>
                </c:pt>
                <c:pt idx="2277">
                  <c:v>17.75</c:v>
                </c:pt>
                <c:pt idx="2278">
                  <c:v>17.71</c:v>
                </c:pt>
                <c:pt idx="2279">
                  <c:v>17.71</c:v>
                </c:pt>
                <c:pt idx="2280">
                  <c:v>17.3</c:v>
                </c:pt>
                <c:pt idx="2281">
                  <c:v>17.16</c:v>
                </c:pt>
                <c:pt idx="2282">
                  <c:v>17.04</c:v>
                </c:pt>
                <c:pt idx="2283">
                  <c:v>16.989999999999984</c:v>
                </c:pt>
                <c:pt idx="2284">
                  <c:v>16.899999999999999</c:v>
                </c:pt>
                <c:pt idx="2285">
                  <c:v>16.899999999999999</c:v>
                </c:pt>
                <c:pt idx="2286">
                  <c:v>16.489999999999984</c:v>
                </c:pt>
                <c:pt idx="2287">
                  <c:v>16.43</c:v>
                </c:pt>
                <c:pt idx="2288">
                  <c:v>16.43</c:v>
                </c:pt>
                <c:pt idx="2289">
                  <c:v>16.43</c:v>
                </c:pt>
                <c:pt idx="2290">
                  <c:v>16.43</c:v>
                </c:pt>
                <c:pt idx="2291">
                  <c:v>16.41</c:v>
                </c:pt>
                <c:pt idx="2292">
                  <c:v>16.39</c:v>
                </c:pt>
                <c:pt idx="2293">
                  <c:v>16.2</c:v>
                </c:pt>
                <c:pt idx="2294">
                  <c:v>16.03</c:v>
                </c:pt>
                <c:pt idx="2295">
                  <c:v>15.91</c:v>
                </c:pt>
                <c:pt idx="2296">
                  <c:v>15.91</c:v>
                </c:pt>
                <c:pt idx="2297">
                  <c:v>15.89</c:v>
                </c:pt>
                <c:pt idx="2298">
                  <c:v>15.18</c:v>
                </c:pt>
                <c:pt idx="2299">
                  <c:v>15.16</c:v>
                </c:pt>
                <c:pt idx="2300">
                  <c:v>15.16</c:v>
                </c:pt>
                <c:pt idx="2301">
                  <c:v>15.13</c:v>
                </c:pt>
                <c:pt idx="2302">
                  <c:v>15.12</c:v>
                </c:pt>
                <c:pt idx="2303">
                  <c:v>14.98</c:v>
                </c:pt>
                <c:pt idx="2304">
                  <c:v>14.33</c:v>
                </c:pt>
                <c:pt idx="2305">
                  <c:v>13.94</c:v>
                </c:pt>
                <c:pt idx="2306">
                  <c:v>13.89</c:v>
                </c:pt>
                <c:pt idx="2307">
                  <c:v>13.870000000000003</c:v>
                </c:pt>
                <c:pt idx="2308">
                  <c:v>13.79</c:v>
                </c:pt>
                <c:pt idx="2309">
                  <c:v>13.72</c:v>
                </c:pt>
                <c:pt idx="2310">
                  <c:v>13.38</c:v>
                </c:pt>
                <c:pt idx="2311">
                  <c:v>13.360000000000003</c:v>
                </c:pt>
                <c:pt idx="2312">
                  <c:v>13.22</c:v>
                </c:pt>
                <c:pt idx="2313">
                  <c:v>12.56</c:v>
                </c:pt>
                <c:pt idx="2314">
                  <c:v>12.06</c:v>
                </c:pt>
                <c:pt idx="2315">
                  <c:v>11.56</c:v>
                </c:pt>
                <c:pt idx="2316">
                  <c:v>11.54</c:v>
                </c:pt>
                <c:pt idx="2317">
                  <c:v>11.46</c:v>
                </c:pt>
                <c:pt idx="2318">
                  <c:v>10.57</c:v>
                </c:pt>
                <c:pt idx="2319">
                  <c:v>10.56</c:v>
                </c:pt>
                <c:pt idx="2320">
                  <c:v>9.58</c:v>
                </c:pt>
                <c:pt idx="2321">
                  <c:v>8.74</c:v>
                </c:pt>
                <c:pt idx="2322">
                  <c:v>8.26</c:v>
                </c:pt>
                <c:pt idx="2323">
                  <c:v>5.13</c:v>
                </c:pt>
                <c:pt idx="2324">
                  <c:v>4.9300000000000015</c:v>
                </c:pt>
                <c:pt idx="2325">
                  <c:v>4.4400000000000004</c:v>
                </c:pt>
                <c:pt idx="2326">
                  <c:v>4.41</c:v>
                </c:pt>
                <c:pt idx="2327">
                  <c:v>3.92</c:v>
                </c:pt>
                <c:pt idx="2328">
                  <c:v>23.87</c:v>
                </c:pt>
                <c:pt idx="2329">
                  <c:v>20.53</c:v>
                </c:pt>
                <c:pt idx="2330">
                  <c:v>18.23</c:v>
                </c:pt>
                <c:pt idx="2331">
                  <c:v>17.850000000000001</c:v>
                </c:pt>
                <c:pt idx="2332">
                  <c:v>16.959999999999994</c:v>
                </c:pt>
                <c:pt idx="2333">
                  <c:v>19.45</c:v>
                </c:pt>
                <c:pt idx="2334">
                  <c:v>18.86</c:v>
                </c:pt>
                <c:pt idx="2335">
                  <c:v>18.38</c:v>
                </c:pt>
                <c:pt idx="2336">
                  <c:v>17.82</c:v>
                </c:pt>
                <c:pt idx="2337">
                  <c:v>16.010000000000005</c:v>
                </c:pt>
                <c:pt idx="2338">
                  <c:v>15.5</c:v>
                </c:pt>
                <c:pt idx="2339">
                  <c:v>12.63</c:v>
                </c:pt>
                <c:pt idx="2340">
                  <c:v>12.38</c:v>
                </c:pt>
                <c:pt idx="2341">
                  <c:v>23.939999999999994</c:v>
                </c:pt>
                <c:pt idx="2342">
                  <c:v>22.650000000000006</c:v>
                </c:pt>
                <c:pt idx="2343">
                  <c:v>21.7</c:v>
                </c:pt>
                <c:pt idx="2344">
                  <c:v>20.88</c:v>
                </c:pt>
                <c:pt idx="2345">
                  <c:v>20.82</c:v>
                </c:pt>
                <c:pt idx="2346">
                  <c:v>20.59</c:v>
                </c:pt>
                <c:pt idx="2347">
                  <c:v>20.190000000000001</c:v>
                </c:pt>
                <c:pt idx="2348">
                  <c:v>20.079999999999991</c:v>
                </c:pt>
                <c:pt idx="2349">
                  <c:v>19.88</c:v>
                </c:pt>
                <c:pt idx="2350">
                  <c:v>19.779999999999994</c:v>
                </c:pt>
                <c:pt idx="2351">
                  <c:v>19.760000000000002</c:v>
                </c:pt>
                <c:pt idx="2352">
                  <c:v>19.45</c:v>
                </c:pt>
                <c:pt idx="2353">
                  <c:v>19.37</c:v>
                </c:pt>
                <c:pt idx="2354">
                  <c:v>19.37</c:v>
                </c:pt>
                <c:pt idx="2355">
                  <c:v>19.350000000000001</c:v>
                </c:pt>
                <c:pt idx="2356">
                  <c:v>19.21</c:v>
                </c:pt>
                <c:pt idx="2357">
                  <c:v>19.2</c:v>
                </c:pt>
                <c:pt idx="2358">
                  <c:v>18.920000000000002</c:v>
                </c:pt>
                <c:pt idx="2359">
                  <c:v>18.420000000000002</c:v>
                </c:pt>
                <c:pt idx="2360">
                  <c:v>18.420000000000002</c:v>
                </c:pt>
                <c:pt idx="2361">
                  <c:v>18.329999999999991</c:v>
                </c:pt>
                <c:pt idx="2362">
                  <c:v>18.309999999999999</c:v>
                </c:pt>
                <c:pt idx="2363">
                  <c:v>18.27</c:v>
                </c:pt>
                <c:pt idx="2364">
                  <c:v>18.239999999999991</c:v>
                </c:pt>
                <c:pt idx="2365">
                  <c:v>18.22</c:v>
                </c:pt>
                <c:pt idx="2366">
                  <c:v>18.130000000000006</c:v>
                </c:pt>
                <c:pt idx="2367">
                  <c:v>17.73</c:v>
                </c:pt>
                <c:pt idx="2368">
                  <c:v>17.690000000000001</c:v>
                </c:pt>
                <c:pt idx="2369">
                  <c:v>17.62</c:v>
                </c:pt>
                <c:pt idx="2370">
                  <c:v>17.57</c:v>
                </c:pt>
                <c:pt idx="2371">
                  <c:v>17.53</c:v>
                </c:pt>
                <c:pt idx="2372">
                  <c:v>17.53</c:v>
                </c:pt>
                <c:pt idx="2373">
                  <c:v>17.52</c:v>
                </c:pt>
                <c:pt idx="2374">
                  <c:v>17.5</c:v>
                </c:pt>
                <c:pt idx="2375">
                  <c:v>17.18</c:v>
                </c:pt>
                <c:pt idx="2376">
                  <c:v>17.05</c:v>
                </c:pt>
                <c:pt idx="2377">
                  <c:v>17.05</c:v>
                </c:pt>
                <c:pt idx="2378">
                  <c:v>17</c:v>
                </c:pt>
                <c:pt idx="2379">
                  <c:v>16.95</c:v>
                </c:pt>
                <c:pt idx="2380">
                  <c:v>16.88</c:v>
                </c:pt>
                <c:pt idx="2381">
                  <c:v>16.829999999999991</c:v>
                </c:pt>
                <c:pt idx="2382">
                  <c:v>16.29</c:v>
                </c:pt>
                <c:pt idx="2383">
                  <c:v>16.29</c:v>
                </c:pt>
                <c:pt idx="2384">
                  <c:v>16.079999999999991</c:v>
                </c:pt>
                <c:pt idx="2385">
                  <c:v>16.059999999999999</c:v>
                </c:pt>
                <c:pt idx="2386">
                  <c:v>15.59</c:v>
                </c:pt>
                <c:pt idx="2387">
                  <c:v>15.58</c:v>
                </c:pt>
                <c:pt idx="2388">
                  <c:v>15.34</c:v>
                </c:pt>
                <c:pt idx="2389">
                  <c:v>15</c:v>
                </c:pt>
                <c:pt idx="2390">
                  <c:v>14.94</c:v>
                </c:pt>
                <c:pt idx="2391">
                  <c:v>14.82</c:v>
                </c:pt>
                <c:pt idx="2392">
                  <c:v>14.79</c:v>
                </c:pt>
                <c:pt idx="2393">
                  <c:v>14.69</c:v>
                </c:pt>
                <c:pt idx="2394">
                  <c:v>14.6</c:v>
                </c:pt>
                <c:pt idx="2395">
                  <c:v>14.6</c:v>
                </c:pt>
                <c:pt idx="2396">
                  <c:v>14.41</c:v>
                </c:pt>
                <c:pt idx="2397">
                  <c:v>14.25</c:v>
                </c:pt>
                <c:pt idx="2398">
                  <c:v>14.19</c:v>
                </c:pt>
                <c:pt idx="2399">
                  <c:v>13.63</c:v>
                </c:pt>
                <c:pt idx="2400">
                  <c:v>13.6</c:v>
                </c:pt>
                <c:pt idx="2401">
                  <c:v>13.25</c:v>
                </c:pt>
                <c:pt idx="2402">
                  <c:v>13.12</c:v>
                </c:pt>
                <c:pt idx="2403">
                  <c:v>13.04</c:v>
                </c:pt>
                <c:pt idx="2404">
                  <c:v>12.41</c:v>
                </c:pt>
                <c:pt idx="2405">
                  <c:v>12.14</c:v>
                </c:pt>
                <c:pt idx="2406">
                  <c:v>12</c:v>
                </c:pt>
                <c:pt idx="2407">
                  <c:v>11.92</c:v>
                </c:pt>
                <c:pt idx="2408">
                  <c:v>11.450000000000003</c:v>
                </c:pt>
                <c:pt idx="2409">
                  <c:v>10.43</c:v>
                </c:pt>
                <c:pt idx="2410">
                  <c:v>9.94</c:v>
                </c:pt>
                <c:pt idx="2411">
                  <c:v>9.4600000000000026</c:v>
                </c:pt>
                <c:pt idx="2412">
                  <c:v>9.02</c:v>
                </c:pt>
                <c:pt idx="2413">
                  <c:v>8.5400000000000009</c:v>
                </c:pt>
                <c:pt idx="2414">
                  <c:v>6.29</c:v>
                </c:pt>
                <c:pt idx="2415">
                  <c:v>3.98</c:v>
                </c:pt>
                <c:pt idx="2416">
                  <c:v>19.989999999999984</c:v>
                </c:pt>
                <c:pt idx="2417">
                  <c:v>18.21</c:v>
                </c:pt>
                <c:pt idx="2418">
                  <c:v>18.190000000000001</c:v>
                </c:pt>
                <c:pt idx="2419">
                  <c:v>17.23</c:v>
                </c:pt>
                <c:pt idx="2420">
                  <c:v>15.16</c:v>
                </c:pt>
                <c:pt idx="2421">
                  <c:v>13.51</c:v>
                </c:pt>
                <c:pt idx="2422">
                  <c:v>12.56</c:v>
                </c:pt>
                <c:pt idx="2423">
                  <c:v>11.370000000000003</c:v>
                </c:pt>
                <c:pt idx="2424">
                  <c:v>19.34</c:v>
                </c:pt>
                <c:pt idx="2425">
                  <c:v>17.3</c:v>
                </c:pt>
                <c:pt idx="2426">
                  <c:v>13.04</c:v>
                </c:pt>
                <c:pt idx="2427">
                  <c:v>12.48</c:v>
                </c:pt>
                <c:pt idx="2428">
                  <c:v>18.459999999999994</c:v>
                </c:pt>
                <c:pt idx="2429">
                  <c:v>18</c:v>
                </c:pt>
                <c:pt idx="2430">
                  <c:v>17.610000000000007</c:v>
                </c:pt>
                <c:pt idx="2431">
                  <c:v>18.670000000000005</c:v>
                </c:pt>
                <c:pt idx="2432">
                  <c:v>18.010000000000005</c:v>
                </c:pt>
                <c:pt idx="2433">
                  <c:v>17.37</c:v>
                </c:pt>
                <c:pt idx="2434">
                  <c:v>13.38</c:v>
                </c:pt>
                <c:pt idx="2435">
                  <c:v>22.03</c:v>
                </c:pt>
                <c:pt idx="2436">
                  <c:v>21.67</c:v>
                </c:pt>
                <c:pt idx="2437">
                  <c:v>21.67</c:v>
                </c:pt>
                <c:pt idx="2438">
                  <c:v>20.87</c:v>
                </c:pt>
                <c:pt idx="2439">
                  <c:v>20.329999999999991</c:v>
                </c:pt>
                <c:pt idx="2440">
                  <c:v>20.309999999999999</c:v>
                </c:pt>
                <c:pt idx="2441">
                  <c:v>20.190000000000001</c:v>
                </c:pt>
                <c:pt idx="2442">
                  <c:v>20.170000000000005</c:v>
                </c:pt>
                <c:pt idx="2443">
                  <c:v>19.38</c:v>
                </c:pt>
                <c:pt idx="2444">
                  <c:v>19.32</c:v>
                </c:pt>
                <c:pt idx="2445">
                  <c:v>19.32</c:v>
                </c:pt>
                <c:pt idx="2446">
                  <c:v>19.32</c:v>
                </c:pt>
                <c:pt idx="2447">
                  <c:v>19.279999999999994</c:v>
                </c:pt>
                <c:pt idx="2448">
                  <c:v>19.079999999999991</c:v>
                </c:pt>
                <c:pt idx="2449">
                  <c:v>19.079999999999991</c:v>
                </c:pt>
                <c:pt idx="2450">
                  <c:v>19.04</c:v>
                </c:pt>
                <c:pt idx="2451">
                  <c:v>19.04</c:v>
                </c:pt>
                <c:pt idx="2452">
                  <c:v>19.04</c:v>
                </c:pt>
                <c:pt idx="2453">
                  <c:v>18.75</c:v>
                </c:pt>
                <c:pt idx="2454">
                  <c:v>18.630000000000006</c:v>
                </c:pt>
                <c:pt idx="2455">
                  <c:v>18.52</c:v>
                </c:pt>
                <c:pt idx="2456">
                  <c:v>18.52</c:v>
                </c:pt>
                <c:pt idx="2457">
                  <c:v>18.479999999999993</c:v>
                </c:pt>
                <c:pt idx="2458">
                  <c:v>18.479999999999993</c:v>
                </c:pt>
                <c:pt idx="2459">
                  <c:v>18.16</c:v>
                </c:pt>
                <c:pt idx="2460">
                  <c:v>17.760000000000002</c:v>
                </c:pt>
                <c:pt idx="2461">
                  <c:v>17.68</c:v>
                </c:pt>
                <c:pt idx="2462">
                  <c:v>17.68</c:v>
                </c:pt>
                <c:pt idx="2463">
                  <c:v>17.649999999999999</c:v>
                </c:pt>
                <c:pt idx="2464">
                  <c:v>17.630000000000006</c:v>
                </c:pt>
                <c:pt idx="2465">
                  <c:v>17.610000000000007</c:v>
                </c:pt>
                <c:pt idx="2466">
                  <c:v>17.510000000000005</c:v>
                </c:pt>
                <c:pt idx="2467">
                  <c:v>17.47</c:v>
                </c:pt>
                <c:pt idx="2468">
                  <c:v>17.38</c:v>
                </c:pt>
                <c:pt idx="2469">
                  <c:v>17.02</c:v>
                </c:pt>
                <c:pt idx="2470">
                  <c:v>17</c:v>
                </c:pt>
                <c:pt idx="2471">
                  <c:v>17</c:v>
                </c:pt>
                <c:pt idx="2472">
                  <c:v>17</c:v>
                </c:pt>
                <c:pt idx="2473">
                  <c:v>17</c:v>
                </c:pt>
                <c:pt idx="2474">
                  <c:v>17</c:v>
                </c:pt>
                <c:pt idx="2475">
                  <c:v>16.979999999999993</c:v>
                </c:pt>
                <c:pt idx="2476">
                  <c:v>16.979999999999993</c:v>
                </c:pt>
                <c:pt idx="2477">
                  <c:v>16.97</c:v>
                </c:pt>
                <c:pt idx="2478">
                  <c:v>16.93</c:v>
                </c:pt>
                <c:pt idx="2479">
                  <c:v>16.88</c:v>
                </c:pt>
                <c:pt idx="2480">
                  <c:v>16.86</c:v>
                </c:pt>
                <c:pt idx="2481">
                  <c:v>16.71</c:v>
                </c:pt>
                <c:pt idx="2482">
                  <c:v>16.329999999999991</c:v>
                </c:pt>
                <c:pt idx="2483">
                  <c:v>16.239999999999991</c:v>
                </c:pt>
                <c:pt idx="2484">
                  <c:v>16.22</c:v>
                </c:pt>
                <c:pt idx="2485">
                  <c:v>16.22</c:v>
                </c:pt>
                <c:pt idx="2486">
                  <c:v>15.62</c:v>
                </c:pt>
                <c:pt idx="2487">
                  <c:v>15.62</c:v>
                </c:pt>
                <c:pt idx="2488">
                  <c:v>15.43</c:v>
                </c:pt>
                <c:pt idx="2489">
                  <c:v>15.4</c:v>
                </c:pt>
                <c:pt idx="2490">
                  <c:v>15.350000000000003</c:v>
                </c:pt>
                <c:pt idx="2491">
                  <c:v>15.34</c:v>
                </c:pt>
                <c:pt idx="2492">
                  <c:v>14.97</c:v>
                </c:pt>
                <c:pt idx="2493">
                  <c:v>14.89</c:v>
                </c:pt>
                <c:pt idx="2494">
                  <c:v>14.47</c:v>
                </c:pt>
                <c:pt idx="2495">
                  <c:v>14.2</c:v>
                </c:pt>
                <c:pt idx="2496">
                  <c:v>14.2</c:v>
                </c:pt>
                <c:pt idx="2497">
                  <c:v>14.16</c:v>
                </c:pt>
                <c:pt idx="2498">
                  <c:v>14.1</c:v>
                </c:pt>
                <c:pt idx="2499">
                  <c:v>14.09</c:v>
                </c:pt>
                <c:pt idx="2500">
                  <c:v>14.09</c:v>
                </c:pt>
                <c:pt idx="2501">
                  <c:v>14.07</c:v>
                </c:pt>
                <c:pt idx="2502">
                  <c:v>14.06</c:v>
                </c:pt>
                <c:pt idx="2503">
                  <c:v>13.54</c:v>
                </c:pt>
                <c:pt idx="2504">
                  <c:v>13.04</c:v>
                </c:pt>
                <c:pt idx="2505">
                  <c:v>13.02</c:v>
                </c:pt>
                <c:pt idx="2506">
                  <c:v>12.94</c:v>
                </c:pt>
                <c:pt idx="2507">
                  <c:v>12.860000000000003</c:v>
                </c:pt>
                <c:pt idx="2508">
                  <c:v>12.79</c:v>
                </c:pt>
                <c:pt idx="2509">
                  <c:v>12.58</c:v>
                </c:pt>
                <c:pt idx="2510">
                  <c:v>12.57</c:v>
                </c:pt>
                <c:pt idx="2511">
                  <c:v>12.55</c:v>
                </c:pt>
                <c:pt idx="2512">
                  <c:v>12.55</c:v>
                </c:pt>
                <c:pt idx="2513">
                  <c:v>12.52</c:v>
                </c:pt>
                <c:pt idx="2514">
                  <c:v>11.88</c:v>
                </c:pt>
                <c:pt idx="2515">
                  <c:v>11.51</c:v>
                </c:pt>
                <c:pt idx="2516">
                  <c:v>11.4</c:v>
                </c:pt>
                <c:pt idx="2517">
                  <c:v>10.58</c:v>
                </c:pt>
                <c:pt idx="2518">
                  <c:v>10.58</c:v>
                </c:pt>
                <c:pt idx="2519">
                  <c:v>10.06</c:v>
                </c:pt>
                <c:pt idx="2520">
                  <c:v>9.5400000000000009</c:v>
                </c:pt>
                <c:pt idx="2521">
                  <c:v>8.64</c:v>
                </c:pt>
                <c:pt idx="2522">
                  <c:v>8.24</c:v>
                </c:pt>
                <c:pt idx="2523">
                  <c:v>8.19</c:v>
                </c:pt>
                <c:pt idx="2524">
                  <c:v>6.5</c:v>
                </c:pt>
                <c:pt idx="2525">
                  <c:v>6.2700000000000014</c:v>
                </c:pt>
                <c:pt idx="2526">
                  <c:v>6.2700000000000014</c:v>
                </c:pt>
                <c:pt idx="2527">
                  <c:v>6.25</c:v>
                </c:pt>
                <c:pt idx="2528">
                  <c:v>4.22</c:v>
                </c:pt>
                <c:pt idx="2529">
                  <c:v>4.0199999999999996</c:v>
                </c:pt>
                <c:pt idx="2530">
                  <c:v>4</c:v>
                </c:pt>
                <c:pt idx="2531">
                  <c:v>11.82</c:v>
                </c:pt>
                <c:pt idx="2532">
                  <c:v>18.630000000000006</c:v>
                </c:pt>
                <c:pt idx="2533">
                  <c:v>17.37</c:v>
                </c:pt>
                <c:pt idx="2534">
                  <c:v>16.95</c:v>
                </c:pt>
                <c:pt idx="2535">
                  <c:v>16.779999999999994</c:v>
                </c:pt>
                <c:pt idx="2536">
                  <c:v>16.059999999999999</c:v>
                </c:pt>
                <c:pt idx="2537">
                  <c:v>13.97</c:v>
                </c:pt>
                <c:pt idx="2538">
                  <c:v>18.62</c:v>
                </c:pt>
                <c:pt idx="2539">
                  <c:v>17.850000000000001</c:v>
                </c:pt>
                <c:pt idx="2540">
                  <c:v>17.329999999999991</c:v>
                </c:pt>
                <c:pt idx="2541">
                  <c:v>17.16</c:v>
                </c:pt>
                <c:pt idx="2542">
                  <c:v>17.04</c:v>
                </c:pt>
                <c:pt idx="2543">
                  <c:v>16.489999999999984</c:v>
                </c:pt>
                <c:pt idx="2544">
                  <c:v>12.74</c:v>
                </c:pt>
                <c:pt idx="2545">
                  <c:v>11.25</c:v>
                </c:pt>
                <c:pt idx="2546">
                  <c:v>11.03</c:v>
                </c:pt>
                <c:pt idx="2547">
                  <c:v>14.93</c:v>
                </c:pt>
                <c:pt idx="2548">
                  <c:v>20.34</c:v>
                </c:pt>
                <c:pt idx="2549">
                  <c:v>19.84</c:v>
                </c:pt>
                <c:pt idx="2550">
                  <c:v>19.84</c:v>
                </c:pt>
                <c:pt idx="2551">
                  <c:v>19.2</c:v>
                </c:pt>
                <c:pt idx="2552">
                  <c:v>19.2</c:v>
                </c:pt>
                <c:pt idx="2553">
                  <c:v>19.09</c:v>
                </c:pt>
                <c:pt idx="2554">
                  <c:v>19.03</c:v>
                </c:pt>
                <c:pt idx="2555">
                  <c:v>19.010000000000005</c:v>
                </c:pt>
                <c:pt idx="2556">
                  <c:v>18.84</c:v>
                </c:pt>
                <c:pt idx="2557">
                  <c:v>18.32</c:v>
                </c:pt>
                <c:pt idx="2558">
                  <c:v>18.190000000000001</c:v>
                </c:pt>
                <c:pt idx="2559">
                  <c:v>17.87</c:v>
                </c:pt>
                <c:pt idx="2560">
                  <c:v>17.600000000000001</c:v>
                </c:pt>
                <c:pt idx="2561">
                  <c:v>17.439999999999994</c:v>
                </c:pt>
                <c:pt idx="2562">
                  <c:v>17.439999999999994</c:v>
                </c:pt>
                <c:pt idx="2563">
                  <c:v>17.420000000000002</c:v>
                </c:pt>
                <c:pt idx="2564">
                  <c:v>17.37</c:v>
                </c:pt>
                <c:pt idx="2565">
                  <c:v>16.91</c:v>
                </c:pt>
                <c:pt idx="2566">
                  <c:v>16.86</c:v>
                </c:pt>
                <c:pt idx="2567">
                  <c:v>16.84</c:v>
                </c:pt>
                <c:pt idx="2568">
                  <c:v>16.809999999999999</c:v>
                </c:pt>
                <c:pt idx="2569">
                  <c:v>16.77</c:v>
                </c:pt>
                <c:pt idx="2570">
                  <c:v>16.760000000000002</c:v>
                </c:pt>
                <c:pt idx="2571">
                  <c:v>16.71</c:v>
                </c:pt>
                <c:pt idx="2572">
                  <c:v>16.239999999999991</c:v>
                </c:pt>
                <c:pt idx="2573">
                  <c:v>16.22</c:v>
                </c:pt>
                <c:pt idx="2574">
                  <c:v>16.170000000000005</c:v>
                </c:pt>
                <c:pt idx="2575">
                  <c:v>16.14</c:v>
                </c:pt>
                <c:pt idx="2576">
                  <c:v>16.14</c:v>
                </c:pt>
                <c:pt idx="2577">
                  <c:v>16.14</c:v>
                </c:pt>
                <c:pt idx="2578">
                  <c:v>15.57</c:v>
                </c:pt>
                <c:pt idx="2579">
                  <c:v>15.57</c:v>
                </c:pt>
                <c:pt idx="2580">
                  <c:v>15.57</c:v>
                </c:pt>
                <c:pt idx="2581">
                  <c:v>15.49</c:v>
                </c:pt>
                <c:pt idx="2582">
                  <c:v>15.48</c:v>
                </c:pt>
                <c:pt idx="2583">
                  <c:v>15.38</c:v>
                </c:pt>
                <c:pt idx="2584">
                  <c:v>15.34</c:v>
                </c:pt>
                <c:pt idx="2585">
                  <c:v>15.29</c:v>
                </c:pt>
                <c:pt idx="2586">
                  <c:v>15.29</c:v>
                </c:pt>
                <c:pt idx="2587">
                  <c:v>14.94</c:v>
                </c:pt>
                <c:pt idx="2588">
                  <c:v>14.860000000000003</c:v>
                </c:pt>
                <c:pt idx="2589">
                  <c:v>14.860000000000003</c:v>
                </c:pt>
                <c:pt idx="2590">
                  <c:v>14.83</c:v>
                </c:pt>
                <c:pt idx="2591">
                  <c:v>14.79</c:v>
                </c:pt>
                <c:pt idx="2592">
                  <c:v>14.74</c:v>
                </c:pt>
                <c:pt idx="2593">
                  <c:v>14.71</c:v>
                </c:pt>
                <c:pt idx="2594">
                  <c:v>14.7</c:v>
                </c:pt>
                <c:pt idx="2595">
                  <c:v>14.7</c:v>
                </c:pt>
                <c:pt idx="2596">
                  <c:v>14.21</c:v>
                </c:pt>
                <c:pt idx="2597">
                  <c:v>14.2</c:v>
                </c:pt>
                <c:pt idx="2598">
                  <c:v>14.18</c:v>
                </c:pt>
                <c:pt idx="2599">
                  <c:v>14.17</c:v>
                </c:pt>
                <c:pt idx="2600">
                  <c:v>14.11</c:v>
                </c:pt>
                <c:pt idx="2601">
                  <c:v>14.1</c:v>
                </c:pt>
                <c:pt idx="2602">
                  <c:v>14.07</c:v>
                </c:pt>
                <c:pt idx="2603">
                  <c:v>13.66</c:v>
                </c:pt>
                <c:pt idx="2604">
                  <c:v>13.59</c:v>
                </c:pt>
                <c:pt idx="2605">
                  <c:v>13.56</c:v>
                </c:pt>
                <c:pt idx="2606">
                  <c:v>13.55</c:v>
                </c:pt>
                <c:pt idx="2607">
                  <c:v>13.44</c:v>
                </c:pt>
                <c:pt idx="2608">
                  <c:v>13.44</c:v>
                </c:pt>
                <c:pt idx="2609">
                  <c:v>13.12</c:v>
                </c:pt>
                <c:pt idx="2610">
                  <c:v>13</c:v>
                </c:pt>
                <c:pt idx="2611">
                  <c:v>12.950000000000003</c:v>
                </c:pt>
                <c:pt idx="2612">
                  <c:v>12.89</c:v>
                </c:pt>
                <c:pt idx="2613">
                  <c:v>12.450000000000003</c:v>
                </c:pt>
                <c:pt idx="2614">
                  <c:v>11.850000000000003</c:v>
                </c:pt>
                <c:pt idx="2615">
                  <c:v>11.8</c:v>
                </c:pt>
                <c:pt idx="2616">
                  <c:v>11.53</c:v>
                </c:pt>
                <c:pt idx="2617">
                  <c:v>11.39</c:v>
                </c:pt>
                <c:pt idx="2618">
                  <c:v>11.25</c:v>
                </c:pt>
                <c:pt idx="2619">
                  <c:v>10.950000000000003</c:v>
                </c:pt>
                <c:pt idx="2620">
                  <c:v>10.950000000000003</c:v>
                </c:pt>
                <c:pt idx="2621">
                  <c:v>10.53</c:v>
                </c:pt>
                <c:pt idx="2622">
                  <c:v>10.02</c:v>
                </c:pt>
                <c:pt idx="2623">
                  <c:v>9.4600000000000026</c:v>
                </c:pt>
                <c:pt idx="2624">
                  <c:v>9.44</c:v>
                </c:pt>
                <c:pt idx="2625">
                  <c:v>9.3700000000000028</c:v>
                </c:pt>
                <c:pt idx="2626">
                  <c:v>7.3</c:v>
                </c:pt>
                <c:pt idx="2627">
                  <c:v>5.99</c:v>
                </c:pt>
                <c:pt idx="2628">
                  <c:v>4.05</c:v>
                </c:pt>
                <c:pt idx="2629">
                  <c:v>4.0199999999999996</c:v>
                </c:pt>
                <c:pt idx="2630">
                  <c:v>3.82</c:v>
                </c:pt>
                <c:pt idx="2631">
                  <c:v>3.64</c:v>
                </c:pt>
                <c:pt idx="2632">
                  <c:v>17.149999999999999</c:v>
                </c:pt>
                <c:pt idx="2633">
                  <c:v>12.44</c:v>
                </c:pt>
                <c:pt idx="2634">
                  <c:v>11.42</c:v>
                </c:pt>
                <c:pt idx="2635">
                  <c:v>10.97</c:v>
                </c:pt>
                <c:pt idx="2636">
                  <c:v>10.23</c:v>
                </c:pt>
                <c:pt idx="2637">
                  <c:v>17.54</c:v>
                </c:pt>
                <c:pt idx="2638">
                  <c:v>17.130000000000006</c:v>
                </c:pt>
                <c:pt idx="2639">
                  <c:v>17.100000000000001</c:v>
                </c:pt>
                <c:pt idx="2640">
                  <c:v>16.54</c:v>
                </c:pt>
                <c:pt idx="2641">
                  <c:v>14.34</c:v>
                </c:pt>
                <c:pt idx="2642">
                  <c:v>13.93</c:v>
                </c:pt>
                <c:pt idx="2643">
                  <c:v>13.91</c:v>
                </c:pt>
                <c:pt idx="2644">
                  <c:v>18.02</c:v>
                </c:pt>
                <c:pt idx="2645">
                  <c:v>17.829999999999991</c:v>
                </c:pt>
                <c:pt idx="2646">
                  <c:v>16.920000000000002</c:v>
                </c:pt>
                <c:pt idx="2647">
                  <c:v>13.78</c:v>
                </c:pt>
                <c:pt idx="2648">
                  <c:v>12.22</c:v>
                </c:pt>
                <c:pt idx="2649">
                  <c:v>12.16</c:v>
                </c:pt>
                <c:pt idx="2650">
                  <c:v>12.04</c:v>
                </c:pt>
                <c:pt idx="2651">
                  <c:v>11.88</c:v>
                </c:pt>
                <c:pt idx="2652">
                  <c:v>17.779999999999994</c:v>
                </c:pt>
                <c:pt idx="2653">
                  <c:v>15.83</c:v>
                </c:pt>
                <c:pt idx="2654">
                  <c:v>19.04</c:v>
                </c:pt>
                <c:pt idx="2655">
                  <c:v>18.43</c:v>
                </c:pt>
                <c:pt idx="2656">
                  <c:v>18.279999999999994</c:v>
                </c:pt>
                <c:pt idx="2657">
                  <c:v>18.279999999999994</c:v>
                </c:pt>
                <c:pt idx="2658">
                  <c:v>18.22</c:v>
                </c:pt>
                <c:pt idx="2659">
                  <c:v>18.2</c:v>
                </c:pt>
                <c:pt idx="2660">
                  <c:v>18.190000000000001</c:v>
                </c:pt>
                <c:pt idx="2661">
                  <c:v>18.170000000000005</c:v>
                </c:pt>
                <c:pt idx="2662">
                  <c:v>18.059999999999999</c:v>
                </c:pt>
                <c:pt idx="2663">
                  <c:v>17.779999999999994</c:v>
                </c:pt>
                <c:pt idx="2664">
                  <c:v>17.630000000000006</c:v>
                </c:pt>
                <c:pt idx="2665">
                  <c:v>17.630000000000006</c:v>
                </c:pt>
                <c:pt idx="2666">
                  <c:v>17.630000000000006</c:v>
                </c:pt>
                <c:pt idx="2667">
                  <c:v>17.579999999999991</c:v>
                </c:pt>
                <c:pt idx="2668">
                  <c:v>17.489999999999984</c:v>
                </c:pt>
                <c:pt idx="2669">
                  <c:v>17.439999999999994</c:v>
                </c:pt>
                <c:pt idx="2670">
                  <c:v>17.420000000000002</c:v>
                </c:pt>
                <c:pt idx="2671">
                  <c:v>17.3</c:v>
                </c:pt>
                <c:pt idx="2672">
                  <c:v>16.89</c:v>
                </c:pt>
                <c:pt idx="2673">
                  <c:v>16.8</c:v>
                </c:pt>
                <c:pt idx="2674">
                  <c:v>16.72</c:v>
                </c:pt>
                <c:pt idx="2675">
                  <c:v>16.68</c:v>
                </c:pt>
                <c:pt idx="2676">
                  <c:v>16.649999999999999</c:v>
                </c:pt>
                <c:pt idx="2677">
                  <c:v>16.649999999999999</c:v>
                </c:pt>
                <c:pt idx="2678">
                  <c:v>16.110000000000007</c:v>
                </c:pt>
                <c:pt idx="2679">
                  <c:v>16.09</c:v>
                </c:pt>
                <c:pt idx="2680">
                  <c:v>16.059999999999999</c:v>
                </c:pt>
                <c:pt idx="2681">
                  <c:v>16.05</c:v>
                </c:pt>
                <c:pt idx="2682">
                  <c:v>16.010000000000005</c:v>
                </c:pt>
                <c:pt idx="2683">
                  <c:v>16</c:v>
                </c:pt>
                <c:pt idx="2684">
                  <c:v>15.950000000000003</c:v>
                </c:pt>
                <c:pt idx="2685">
                  <c:v>15.7</c:v>
                </c:pt>
                <c:pt idx="2686">
                  <c:v>15.55</c:v>
                </c:pt>
                <c:pt idx="2687">
                  <c:v>15.49</c:v>
                </c:pt>
                <c:pt idx="2688">
                  <c:v>15.46</c:v>
                </c:pt>
                <c:pt idx="2689">
                  <c:v>15.29</c:v>
                </c:pt>
                <c:pt idx="2690">
                  <c:v>14.91</c:v>
                </c:pt>
                <c:pt idx="2691">
                  <c:v>14.91</c:v>
                </c:pt>
                <c:pt idx="2692">
                  <c:v>14.88</c:v>
                </c:pt>
                <c:pt idx="2693">
                  <c:v>14.850000000000003</c:v>
                </c:pt>
                <c:pt idx="2694">
                  <c:v>14.82</c:v>
                </c:pt>
                <c:pt idx="2695">
                  <c:v>14.81</c:v>
                </c:pt>
                <c:pt idx="2696">
                  <c:v>14.67</c:v>
                </c:pt>
                <c:pt idx="2697">
                  <c:v>14.33</c:v>
                </c:pt>
                <c:pt idx="2698">
                  <c:v>14.29</c:v>
                </c:pt>
                <c:pt idx="2699">
                  <c:v>14.23</c:v>
                </c:pt>
                <c:pt idx="2700">
                  <c:v>14.13</c:v>
                </c:pt>
                <c:pt idx="2701">
                  <c:v>14.12</c:v>
                </c:pt>
                <c:pt idx="2702">
                  <c:v>13.75</c:v>
                </c:pt>
                <c:pt idx="2703">
                  <c:v>13.58</c:v>
                </c:pt>
                <c:pt idx="2704">
                  <c:v>13.5</c:v>
                </c:pt>
                <c:pt idx="2705">
                  <c:v>13.47</c:v>
                </c:pt>
                <c:pt idx="2706">
                  <c:v>13.43</c:v>
                </c:pt>
                <c:pt idx="2707">
                  <c:v>13.22</c:v>
                </c:pt>
                <c:pt idx="2708">
                  <c:v>12.870000000000003</c:v>
                </c:pt>
                <c:pt idx="2709">
                  <c:v>12.77</c:v>
                </c:pt>
                <c:pt idx="2710">
                  <c:v>12.25</c:v>
                </c:pt>
                <c:pt idx="2711">
                  <c:v>11.860000000000003</c:v>
                </c:pt>
                <c:pt idx="2712">
                  <c:v>11.84</c:v>
                </c:pt>
                <c:pt idx="2713">
                  <c:v>11.78</c:v>
                </c:pt>
                <c:pt idx="2714">
                  <c:v>11.51</c:v>
                </c:pt>
                <c:pt idx="2715">
                  <c:v>11.29</c:v>
                </c:pt>
                <c:pt idx="2716">
                  <c:v>11.22</c:v>
                </c:pt>
                <c:pt idx="2717">
                  <c:v>11.2</c:v>
                </c:pt>
                <c:pt idx="2718">
                  <c:v>11.2</c:v>
                </c:pt>
                <c:pt idx="2719">
                  <c:v>11.2</c:v>
                </c:pt>
                <c:pt idx="2720">
                  <c:v>11.17</c:v>
                </c:pt>
                <c:pt idx="2721">
                  <c:v>11.17</c:v>
                </c:pt>
                <c:pt idx="2722">
                  <c:v>10.92</c:v>
                </c:pt>
                <c:pt idx="2723">
                  <c:v>10.82</c:v>
                </c:pt>
                <c:pt idx="2724">
                  <c:v>10.82</c:v>
                </c:pt>
                <c:pt idx="2725">
                  <c:v>10.81</c:v>
                </c:pt>
                <c:pt idx="2726">
                  <c:v>10.78</c:v>
                </c:pt>
                <c:pt idx="2727">
                  <c:v>10.51</c:v>
                </c:pt>
                <c:pt idx="2728">
                  <c:v>10.48</c:v>
                </c:pt>
                <c:pt idx="2729">
                  <c:v>10.44</c:v>
                </c:pt>
                <c:pt idx="2730">
                  <c:v>9.48</c:v>
                </c:pt>
                <c:pt idx="2731">
                  <c:v>9.34</c:v>
                </c:pt>
                <c:pt idx="2732">
                  <c:v>9.32</c:v>
                </c:pt>
                <c:pt idx="2733">
                  <c:v>9.06</c:v>
                </c:pt>
                <c:pt idx="2734">
                  <c:v>9.06</c:v>
                </c:pt>
                <c:pt idx="2735">
                  <c:v>9.0500000000000007</c:v>
                </c:pt>
                <c:pt idx="2736">
                  <c:v>8.99</c:v>
                </c:pt>
                <c:pt idx="2737">
                  <c:v>8.11</c:v>
                </c:pt>
                <c:pt idx="2738">
                  <c:v>7.6199999999999983</c:v>
                </c:pt>
                <c:pt idx="2739">
                  <c:v>6.9700000000000015</c:v>
                </c:pt>
                <c:pt idx="2740">
                  <c:v>5.96</c:v>
                </c:pt>
                <c:pt idx="2741">
                  <c:v>5.74</c:v>
                </c:pt>
                <c:pt idx="2742">
                  <c:v>17.86</c:v>
                </c:pt>
                <c:pt idx="2743">
                  <c:v>13.48</c:v>
                </c:pt>
                <c:pt idx="2744">
                  <c:v>17.510000000000005</c:v>
                </c:pt>
                <c:pt idx="2745">
                  <c:v>17.279999999999994</c:v>
                </c:pt>
                <c:pt idx="2746">
                  <c:v>16.100000000000001</c:v>
                </c:pt>
                <c:pt idx="2747">
                  <c:v>12.1</c:v>
                </c:pt>
                <c:pt idx="2748">
                  <c:v>11.25</c:v>
                </c:pt>
                <c:pt idx="2749">
                  <c:v>10.71</c:v>
                </c:pt>
                <c:pt idx="2750">
                  <c:v>10.32</c:v>
                </c:pt>
                <c:pt idx="2751">
                  <c:v>18.110000000000007</c:v>
                </c:pt>
                <c:pt idx="2752">
                  <c:v>18.09</c:v>
                </c:pt>
                <c:pt idx="2753">
                  <c:v>17.459999999999994</c:v>
                </c:pt>
                <c:pt idx="2754">
                  <c:v>17.34</c:v>
                </c:pt>
                <c:pt idx="2755">
                  <c:v>17.27</c:v>
                </c:pt>
                <c:pt idx="2756">
                  <c:v>17.25</c:v>
                </c:pt>
                <c:pt idx="2757">
                  <c:v>17.23</c:v>
                </c:pt>
                <c:pt idx="2758">
                  <c:v>17.2</c:v>
                </c:pt>
                <c:pt idx="2759">
                  <c:v>17.14</c:v>
                </c:pt>
                <c:pt idx="2760">
                  <c:v>16.899999999999999</c:v>
                </c:pt>
                <c:pt idx="2761">
                  <c:v>16.88</c:v>
                </c:pt>
                <c:pt idx="2762">
                  <c:v>16.690000000000001</c:v>
                </c:pt>
                <c:pt idx="2763">
                  <c:v>16.690000000000001</c:v>
                </c:pt>
                <c:pt idx="2764">
                  <c:v>16.59</c:v>
                </c:pt>
                <c:pt idx="2765">
                  <c:v>16.59</c:v>
                </c:pt>
                <c:pt idx="2766">
                  <c:v>16.52</c:v>
                </c:pt>
                <c:pt idx="2767">
                  <c:v>16.130000000000006</c:v>
                </c:pt>
                <c:pt idx="2768">
                  <c:v>15.950000000000003</c:v>
                </c:pt>
                <c:pt idx="2769">
                  <c:v>15.94</c:v>
                </c:pt>
                <c:pt idx="2770">
                  <c:v>15.94</c:v>
                </c:pt>
                <c:pt idx="2771">
                  <c:v>15.870000000000003</c:v>
                </c:pt>
                <c:pt idx="2772">
                  <c:v>15.860000000000003</c:v>
                </c:pt>
                <c:pt idx="2773">
                  <c:v>15.860000000000003</c:v>
                </c:pt>
                <c:pt idx="2774">
                  <c:v>15.860000000000003</c:v>
                </c:pt>
                <c:pt idx="2775">
                  <c:v>15.53</c:v>
                </c:pt>
                <c:pt idx="2776">
                  <c:v>15.34</c:v>
                </c:pt>
                <c:pt idx="2777">
                  <c:v>15.34</c:v>
                </c:pt>
                <c:pt idx="2778">
                  <c:v>15.31</c:v>
                </c:pt>
                <c:pt idx="2779">
                  <c:v>15.27</c:v>
                </c:pt>
                <c:pt idx="2780">
                  <c:v>15.2</c:v>
                </c:pt>
                <c:pt idx="2781">
                  <c:v>15.16</c:v>
                </c:pt>
                <c:pt idx="2782">
                  <c:v>14.72</c:v>
                </c:pt>
                <c:pt idx="2783">
                  <c:v>14.72</c:v>
                </c:pt>
                <c:pt idx="2784">
                  <c:v>14.71</c:v>
                </c:pt>
                <c:pt idx="2785">
                  <c:v>14.59</c:v>
                </c:pt>
                <c:pt idx="2786">
                  <c:v>14.53</c:v>
                </c:pt>
                <c:pt idx="2787">
                  <c:v>14.16</c:v>
                </c:pt>
                <c:pt idx="2788">
                  <c:v>14.16</c:v>
                </c:pt>
                <c:pt idx="2789">
                  <c:v>14.16</c:v>
                </c:pt>
                <c:pt idx="2790">
                  <c:v>14.16</c:v>
                </c:pt>
                <c:pt idx="2791">
                  <c:v>14.14</c:v>
                </c:pt>
                <c:pt idx="2792">
                  <c:v>14.14</c:v>
                </c:pt>
                <c:pt idx="2793">
                  <c:v>14.14</c:v>
                </c:pt>
                <c:pt idx="2794">
                  <c:v>14.09</c:v>
                </c:pt>
                <c:pt idx="2795">
                  <c:v>14.05</c:v>
                </c:pt>
                <c:pt idx="2796">
                  <c:v>14.03</c:v>
                </c:pt>
                <c:pt idx="2797">
                  <c:v>14</c:v>
                </c:pt>
                <c:pt idx="2798">
                  <c:v>14</c:v>
                </c:pt>
                <c:pt idx="2799">
                  <c:v>14</c:v>
                </c:pt>
                <c:pt idx="2800">
                  <c:v>13.72</c:v>
                </c:pt>
                <c:pt idx="2801">
                  <c:v>13.6</c:v>
                </c:pt>
                <c:pt idx="2802">
                  <c:v>13.43</c:v>
                </c:pt>
                <c:pt idx="2803">
                  <c:v>13.42</c:v>
                </c:pt>
                <c:pt idx="2804">
                  <c:v>13.4</c:v>
                </c:pt>
                <c:pt idx="2805">
                  <c:v>13.12</c:v>
                </c:pt>
                <c:pt idx="2806">
                  <c:v>12.65</c:v>
                </c:pt>
                <c:pt idx="2807">
                  <c:v>12.51</c:v>
                </c:pt>
                <c:pt idx="2808">
                  <c:v>12.51</c:v>
                </c:pt>
                <c:pt idx="2809">
                  <c:v>11.91</c:v>
                </c:pt>
                <c:pt idx="2810">
                  <c:v>11.91</c:v>
                </c:pt>
                <c:pt idx="2811">
                  <c:v>11.73</c:v>
                </c:pt>
                <c:pt idx="2812">
                  <c:v>11.7</c:v>
                </c:pt>
                <c:pt idx="2813">
                  <c:v>11.49</c:v>
                </c:pt>
                <c:pt idx="2814">
                  <c:v>11.34</c:v>
                </c:pt>
                <c:pt idx="2815">
                  <c:v>11.23</c:v>
                </c:pt>
                <c:pt idx="2816">
                  <c:v>11.21</c:v>
                </c:pt>
                <c:pt idx="2817">
                  <c:v>10.9</c:v>
                </c:pt>
                <c:pt idx="2818">
                  <c:v>10.81</c:v>
                </c:pt>
                <c:pt idx="2819">
                  <c:v>10.69</c:v>
                </c:pt>
                <c:pt idx="2820">
                  <c:v>10.67</c:v>
                </c:pt>
                <c:pt idx="2821">
                  <c:v>10.66</c:v>
                </c:pt>
                <c:pt idx="2822">
                  <c:v>10.64</c:v>
                </c:pt>
                <c:pt idx="2823">
                  <c:v>10.220000000000001</c:v>
                </c:pt>
                <c:pt idx="2824">
                  <c:v>9.7900000000000009</c:v>
                </c:pt>
                <c:pt idx="2825">
                  <c:v>9.69</c:v>
                </c:pt>
                <c:pt idx="2826">
                  <c:v>9.26</c:v>
                </c:pt>
                <c:pt idx="2827">
                  <c:v>8.9</c:v>
                </c:pt>
                <c:pt idx="2828">
                  <c:v>8.07</c:v>
                </c:pt>
                <c:pt idx="2829">
                  <c:v>7</c:v>
                </c:pt>
                <c:pt idx="2830">
                  <c:v>6.42</c:v>
                </c:pt>
                <c:pt idx="2831">
                  <c:v>6.4</c:v>
                </c:pt>
                <c:pt idx="2832">
                  <c:v>6.22</c:v>
                </c:pt>
                <c:pt idx="2833">
                  <c:v>6.2</c:v>
                </c:pt>
                <c:pt idx="2834">
                  <c:v>5.84</c:v>
                </c:pt>
                <c:pt idx="2835">
                  <c:v>5.84</c:v>
                </c:pt>
                <c:pt idx="2836">
                  <c:v>5.84</c:v>
                </c:pt>
                <c:pt idx="2837">
                  <c:v>5.81</c:v>
                </c:pt>
                <c:pt idx="2838">
                  <c:v>4.07</c:v>
                </c:pt>
                <c:pt idx="2839">
                  <c:v>4.04</c:v>
                </c:pt>
                <c:pt idx="2840">
                  <c:v>3.7</c:v>
                </c:pt>
                <c:pt idx="2841">
                  <c:v>16.68</c:v>
                </c:pt>
                <c:pt idx="2842">
                  <c:v>11.42</c:v>
                </c:pt>
                <c:pt idx="2843">
                  <c:v>9.0500000000000007</c:v>
                </c:pt>
                <c:pt idx="2844">
                  <c:v>16.57</c:v>
                </c:pt>
                <c:pt idx="2845">
                  <c:v>15.370000000000003</c:v>
                </c:pt>
                <c:pt idx="2846">
                  <c:v>15.29</c:v>
                </c:pt>
                <c:pt idx="2847">
                  <c:v>14.89</c:v>
                </c:pt>
                <c:pt idx="2848">
                  <c:v>13.44</c:v>
                </c:pt>
                <c:pt idx="2849">
                  <c:v>11.79</c:v>
                </c:pt>
                <c:pt idx="2850">
                  <c:v>11.62</c:v>
                </c:pt>
                <c:pt idx="2851">
                  <c:v>10.93</c:v>
                </c:pt>
                <c:pt idx="2852">
                  <c:v>10.26</c:v>
                </c:pt>
                <c:pt idx="2853">
                  <c:v>14.26</c:v>
                </c:pt>
                <c:pt idx="2854">
                  <c:v>13.82</c:v>
                </c:pt>
                <c:pt idx="2855">
                  <c:v>9.33</c:v>
                </c:pt>
                <c:pt idx="2856">
                  <c:v>17.53</c:v>
                </c:pt>
                <c:pt idx="2857">
                  <c:v>17.510000000000005</c:v>
                </c:pt>
                <c:pt idx="2858">
                  <c:v>17.32</c:v>
                </c:pt>
                <c:pt idx="2859">
                  <c:v>16.77</c:v>
                </c:pt>
                <c:pt idx="2860">
                  <c:v>16.559999999999999</c:v>
                </c:pt>
                <c:pt idx="2861">
                  <c:v>16.559999999999999</c:v>
                </c:pt>
                <c:pt idx="2862">
                  <c:v>16.559999999999999</c:v>
                </c:pt>
                <c:pt idx="2863">
                  <c:v>16.53</c:v>
                </c:pt>
                <c:pt idx="2864">
                  <c:v>16.04</c:v>
                </c:pt>
                <c:pt idx="2865">
                  <c:v>16</c:v>
                </c:pt>
                <c:pt idx="2866">
                  <c:v>15.96</c:v>
                </c:pt>
                <c:pt idx="2867">
                  <c:v>15.950000000000003</c:v>
                </c:pt>
                <c:pt idx="2868">
                  <c:v>15.950000000000003</c:v>
                </c:pt>
                <c:pt idx="2869">
                  <c:v>15.93</c:v>
                </c:pt>
                <c:pt idx="2870">
                  <c:v>15.91</c:v>
                </c:pt>
                <c:pt idx="2871">
                  <c:v>15.9</c:v>
                </c:pt>
                <c:pt idx="2872">
                  <c:v>15.76</c:v>
                </c:pt>
                <c:pt idx="2873">
                  <c:v>15.26</c:v>
                </c:pt>
                <c:pt idx="2874">
                  <c:v>15.12</c:v>
                </c:pt>
                <c:pt idx="2875">
                  <c:v>15.1</c:v>
                </c:pt>
                <c:pt idx="2876">
                  <c:v>15.04</c:v>
                </c:pt>
                <c:pt idx="2877">
                  <c:v>14.61</c:v>
                </c:pt>
                <c:pt idx="2878">
                  <c:v>14.14</c:v>
                </c:pt>
                <c:pt idx="2879">
                  <c:v>13.97</c:v>
                </c:pt>
                <c:pt idx="2880">
                  <c:v>13.950000000000003</c:v>
                </c:pt>
                <c:pt idx="2881">
                  <c:v>13.38</c:v>
                </c:pt>
                <c:pt idx="2882">
                  <c:v>12.55</c:v>
                </c:pt>
                <c:pt idx="2883">
                  <c:v>12.55</c:v>
                </c:pt>
                <c:pt idx="2884">
                  <c:v>12.360000000000003</c:v>
                </c:pt>
                <c:pt idx="2885">
                  <c:v>12.26</c:v>
                </c:pt>
                <c:pt idx="2886">
                  <c:v>11.74</c:v>
                </c:pt>
                <c:pt idx="2887">
                  <c:v>11.26</c:v>
                </c:pt>
                <c:pt idx="2888">
                  <c:v>11.22</c:v>
                </c:pt>
                <c:pt idx="2889">
                  <c:v>11.21</c:v>
                </c:pt>
                <c:pt idx="2890">
                  <c:v>11.21</c:v>
                </c:pt>
                <c:pt idx="2891">
                  <c:v>11.21</c:v>
                </c:pt>
                <c:pt idx="2892">
                  <c:v>11.2</c:v>
                </c:pt>
                <c:pt idx="2893">
                  <c:v>11.1</c:v>
                </c:pt>
                <c:pt idx="2894">
                  <c:v>10.870000000000003</c:v>
                </c:pt>
                <c:pt idx="2895">
                  <c:v>10.860000000000003</c:v>
                </c:pt>
                <c:pt idx="2896">
                  <c:v>10.33</c:v>
                </c:pt>
                <c:pt idx="2897">
                  <c:v>9.360000000000003</c:v>
                </c:pt>
                <c:pt idx="2898">
                  <c:v>9.33</c:v>
                </c:pt>
                <c:pt idx="2899">
                  <c:v>9</c:v>
                </c:pt>
                <c:pt idx="2900">
                  <c:v>8.9600000000000026</c:v>
                </c:pt>
                <c:pt idx="2901">
                  <c:v>8.5300000000000011</c:v>
                </c:pt>
                <c:pt idx="2902">
                  <c:v>8.4700000000000006</c:v>
                </c:pt>
                <c:pt idx="2903">
                  <c:v>8.11</c:v>
                </c:pt>
                <c:pt idx="2904">
                  <c:v>7.45</c:v>
                </c:pt>
                <c:pt idx="2905">
                  <c:v>7.05</c:v>
                </c:pt>
                <c:pt idx="2906">
                  <c:v>6.9</c:v>
                </c:pt>
                <c:pt idx="2907">
                  <c:v>6.9</c:v>
                </c:pt>
                <c:pt idx="2908">
                  <c:v>6.68</c:v>
                </c:pt>
                <c:pt idx="2909">
                  <c:v>6.52</c:v>
                </c:pt>
                <c:pt idx="2910">
                  <c:v>4.8499999999999996</c:v>
                </c:pt>
                <c:pt idx="2911">
                  <c:v>4.08</c:v>
                </c:pt>
                <c:pt idx="2912">
                  <c:v>3.7</c:v>
                </c:pt>
                <c:pt idx="2913">
                  <c:v>3.69</c:v>
                </c:pt>
                <c:pt idx="2914">
                  <c:v>16.559999999999999</c:v>
                </c:pt>
                <c:pt idx="2915">
                  <c:v>11.06</c:v>
                </c:pt>
                <c:pt idx="2916">
                  <c:v>13.28</c:v>
                </c:pt>
                <c:pt idx="2917">
                  <c:v>12.58</c:v>
                </c:pt>
                <c:pt idx="2918">
                  <c:v>11.32</c:v>
                </c:pt>
                <c:pt idx="2919">
                  <c:v>9.620000000000001</c:v>
                </c:pt>
                <c:pt idx="2920">
                  <c:v>15.82</c:v>
                </c:pt>
                <c:pt idx="2921">
                  <c:v>14.07</c:v>
                </c:pt>
                <c:pt idx="2922">
                  <c:v>13.42</c:v>
                </c:pt>
                <c:pt idx="2923">
                  <c:v>12.77</c:v>
                </c:pt>
                <c:pt idx="2924">
                  <c:v>10.98</c:v>
                </c:pt>
                <c:pt idx="2925">
                  <c:v>10.030000000000001</c:v>
                </c:pt>
                <c:pt idx="2926">
                  <c:v>11.67</c:v>
                </c:pt>
                <c:pt idx="2927">
                  <c:v>15.83</c:v>
                </c:pt>
                <c:pt idx="2928">
                  <c:v>15.67</c:v>
                </c:pt>
                <c:pt idx="2929">
                  <c:v>15.67</c:v>
                </c:pt>
                <c:pt idx="2930">
                  <c:v>15.67</c:v>
                </c:pt>
                <c:pt idx="2931">
                  <c:v>15.67</c:v>
                </c:pt>
                <c:pt idx="2932">
                  <c:v>15.01</c:v>
                </c:pt>
                <c:pt idx="2933">
                  <c:v>14.29</c:v>
                </c:pt>
                <c:pt idx="2934">
                  <c:v>14.29</c:v>
                </c:pt>
                <c:pt idx="2935">
                  <c:v>13.94</c:v>
                </c:pt>
                <c:pt idx="2936">
                  <c:v>13.76</c:v>
                </c:pt>
                <c:pt idx="2937">
                  <c:v>13.21</c:v>
                </c:pt>
                <c:pt idx="2938">
                  <c:v>13.15</c:v>
                </c:pt>
                <c:pt idx="2939">
                  <c:v>13.14</c:v>
                </c:pt>
                <c:pt idx="2940">
                  <c:v>13.06</c:v>
                </c:pt>
                <c:pt idx="2941">
                  <c:v>12.47</c:v>
                </c:pt>
                <c:pt idx="2942">
                  <c:v>12.450000000000003</c:v>
                </c:pt>
                <c:pt idx="2943">
                  <c:v>12.450000000000003</c:v>
                </c:pt>
                <c:pt idx="2944">
                  <c:v>12.450000000000003</c:v>
                </c:pt>
                <c:pt idx="2945">
                  <c:v>12.450000000000003</c:v>
                </c:pt>
                <c:pt idx="2946">
                  <c:v>12.450000000000003</c:v>
                </c:pt>
                <c:pt idx="2947">
                  <c:v>12.450000000000003</c:v>
                </c:pt>
                <c:pt idx="2948">
                  <c:v>12.43</c:v>
                </c:pt>
                <c:pt idx="2949">
                  <c:v>12.03</c:v>
                </c:pt>
                <c:pt idx="2950">
                  <c:v>11.99</c:v>
                </c:pt>
                <c:pt idx="2951">
                  <c:v>11.98</c:v>
                </c:pt>
                <c:pt idx="2952">
                  <c:v>11.92</c:v>
                </c:pt>
                <c:pt idx="2953">
                  <c:v>11.56</c:v>
                </c:pt>
                <c:pt idx="2954">
                  <c:v>11.46</c:v>
                </c:pt>
                <c:pt idx="2955">
                  <c:v>11.23</c:v>
                </c:pt>
                <c:pt idx="2956">
                  <c:v>11.12</c:v>
                </c:pt>
                <c:pt idx="2957">
                  <c:v>11.05</c:v>
                </c:pt>
                <c:pt idx="2958">
                  <c:v>10.59</c:v>
                </c:pt>
                <c:pt idx="2959">
                  <c:v>10.120000000000001</c:v>
                </c:pt>
                <c:pt idx="2960">
                  <c:v>9.66</c:v>
                </c:pt>
                <c:pt idx="2961">
                  <c:v>9.64</c:v>
                </c:pt>
                <c:pt idx="2962">
                  <c:v>9.1</c:v>
                </c:pt>
                <c:pt idx="2963">
                  <c:v>8.7100000000000009</c:v>
                </c:pt>
                <c:pt idx="2964">
                  <c:v>8.09</c:v>
                </c:pt>
                <c:pt idx="2965">
                  <c:v>7.81</c:v>
                </c:pt>
                <c:pt idx="2966">
                  <c:v>7.74</c:v>
                </c:pt>
                <c:pt idx="2967">
                  <c:v>6.72</c:v>
                </c:pt>
                <c:pt idx="2968">
                  <c:v>6.71</c:v>
                </c:pt>
                <c:pt idx="2969">
                  <c:v>6.6899999999999995</c:v>
                </c:pt>
                <c:pt idx="2970">
                  <c:v>6.1899999999999995</c:v>
                </c:pt>
                <c:pt idx="2971">
                  <c:v>6.1599999999999984</c:v>
                </c:pt>
                <c:pt idx="2972">
                  <c:v>6.09</c:v>
                </c:pt>
                <c:pt idx="2973">
                  <c:v>5.74</c:v>
                </c:pt>
                <c:pt idx="2974">
                  <c:v>5.63</c:v>
                </c:pt>
                <c:pt idx="2975">
                  <c:v>4.78</c:v>
                </c:pt>
                <c:pt idx="2976">
                  <c:v>4.5999999999999996</c:v>
                </c:pt>
                <c:pt idx="2977">
                  <c:v>3.71</c:v>
                </c:pt>
                <c:pt idx="2978">
                  <c:v>14.89</c:v>
                </c:pt>
                <c:pt idx="2979">
                  <c:v>14.83</c:v>
                </c:pt>
                <c:pt idx="2980">
                  <c:v>8.77</c:v>
                </c:pt>
                <c:pt idx="2981">
                  <c:v>7.9700000000000015</c:v>
                </c:pt>
                <c:pt idx="2982">
                  <c:v>9.2000000000000011</c:v>
                </c:pt>
                <c:pt idx="2983">
                  <c:v>13.43</c:v>
                </c:pt>
                <c:pt idx="2984">
                  <c:v>12.39</c:v>
                </c:pt>
                <c:pt idx="2985">
                  <c:v>11.27</c:v>
                </c:pt>
                <c:pt idx="2986">
                  <c:v>10.57</c:v>
                </c:pt>
                <c:pt idx="2987">
                  <c:v>8.43</c:v>
                </c:pt>
                <c:pt idx="2988">
                  <c:v>11.64</c:v>
                </c:pt>
                <c:pt idx="2989">
                  <c:v>15</c:v>
                </c:pt>
                <c:pt idx="2990">
                  <c:v>14.94</c:v>
                </c:pt>
                <c:pt idx="2991">
                  <c:v>14.88</c:v>
                </c:pt>
                <c:pt idx="2992">
                  <c:v>14.22</c:v>
                </c:pt>
                <c:pt idx="2993">
                  <c:v>13.6</c:v>
                </c:pt>
                <c:pt idx="2994">
                  <c:v>13.57</c:v>
                </c:pt>
                <c:pt idx="2995">
                  <c:v>13.57</c:v>
                </c:pt>
                <c:pt idx="2996">
                  <c:v>13.21</c:v>
                </c:pt>
                <c:pt idx="2997">
                  <c:v>13.17</c:v>
                </c:pt>
                <c:pt idx="2998">
                  <c:v>13.09</c:v>
                </c:pt>
                <c:pt idx="2999">
                  <c:v>13.08</c:v>
                </c:pt>
                <c:pt idx="3000">
                  <c:v>13.07</c:v>
                </c:pt>
                <c:pt idx="3001">
                  <c:v>12.9</c:v>
                </c:pt>
                <c:pt idx="3002">
                  <c:v>11.83</c:v>
                </c:pt>
                <c:pt idx="3003">
                  <c:v>11.81</c:v>
                </c:pt>
                <c:pt idx="3004">
                  <c:v>11.81</c:v>
                </c:pt>
                <c:pt idx="3005">
                  <c:v>11.5</c:v>
                </c:pt>
                <c:pt idx="3006">
                  <c:v>11.41</c:v>
                </c:pt>
                <c:pt idx="3007">
                  <c:v>11.34</c:v>
                </c:pt>
                <c:pt idx="3008">
                  <c:v>10.99</c:v>
                </c:pt>
                <c:pt idx="3009">
                  <c:v>10.82</c:v>
                </c:pt>
                <c:pt idx="3010">
                  <c:v>10.39</c:v>
                </c:pt>
                <c:pt idx="3011">
                  <c:v>10.32</c:v>
                </c:pt>
                <c:pt idx="3012">
                  <c:v>10.32</c:v>
                </c:pt>
                <c:pt idx="3013">
                  <c:v>10.16</c:v>
                </c:pt>
                <c:pt idx="3014">
                  <c:v>9.59</c:v>
                </c:pt>
                <c:pt idx="3015">
                  <c:v>9.49</c:v>
                </c:pt>
                <c:pt idx="3016">
                  <c:v>9.49</c:v>
                </c:pt>
                <c:pt idx="3017">
                  <c:v>9.14</c:v>
                </c:pt>
                <c:pt idx="3018">
                  <c:v>9.120000000000001</c:v>
                </c:pt>
                <c:pt idx="3019">
                  <c:v>8.67</c:v>
                </c:pt>
                <c:pt idx="3020">
                  <c:v>8.620000000000001</c:v>
                </c:pt>
                <c:pt idx="3021">
                  <c:v>7.68</c:v>
                </c:pt>
                <c:pt idx="3022">
                  <c:v>7.38</c:v>
                </c:pt>
                <c:pt idx="3023">
                  <c:v>7.33</c:v>
                </c:pt>
                <c:pt idx="3024">
                  <c:v>7.13</c:v>
                </c:pt>
                <c:pt idx="3025">
                  <c:v>7.07</c:v>
                </c:pt>
                <c:pt idx="3026">
                  <c:v>7.04</c:v>
                </c:pt>
                <c:pt idx="3027">
                  <c:v>6.87</c:v>
                </c:pt>
                <c:pt idx="3028">
                  <c:v>6.73</c:v>
                </c:pt>
                <c:pt idx="3029">
                  <c:v>6.71</c:v>
                </c:pt>
                <c:pt idx="3030">
                  <c:v>6.71</c:v>
                </c:pt>
                <c:pt idx="3031">
                  <c:v>6.54</c:v>
                </c:pt>
                <c:pt idx="3032">
                  <c:v>6.34</c:v>
                </c:pt>
                <c:pt idx="3033">
                  <c:v>4.67</c:v>
                </c:pt>
                <c:pt idx="3034">
                  <c:v>4.5</c:v>
                </c:pt>
                <c:pt idx="3035">
                  <c:v>4.34</c:v>
                </c:pt>
                <c:pt idx="3036">
                  <c:v>4.33</c:v>
                </c:pt>
                <c:pt idx="3037">
                  <c:v>4.17</c:v>
                </c:pt>
                <c:pt idx="3038">
                  <c:v>12.54</c:v>
                </c:pt>
                <c:pt idx="3039">
                  <c:v>11.28</c:v>
                </c:pt>
                <c:pt idx="3040">
                  <c:v>11.26</c:v>
                </c:pt>
                <c:pt idx="3041">
                  <c:v>10.43</c:v>
                </c:pt>
                <c:pt idx="3042">
                  <c:v>9.58</c:v>
                </c:pt>
                <c:pt idx="3043">
                  <c:v>8.19</c:v>
                </c:pt>
                <c:pt idx="3044">
                  <c:v>12.89</c:v>
                </c:pt>
                <c:pt idx="3045">
                  <c:v>13.88</c:v>
                </c:pt>
                <c:pt idx="3046">
                  <c:v>13.83</c:v>
                </c:pt>
                <c:pt idx="3047">
                  <c:v>12.12</c:v>
                </c:pt>
                <c:pt idx="3048">
                  <c:v>9.5</c:v>
                </c:pt>
                <c:pt idx="3049">
                  <c:v>8.8000000000000007</c:v>
                </c:pt>
                <c:pt idx="3050">
                  <c:v>8.3700000000000028</c:v>
                </c:pt>
                <c:pt idx="3051">
                  <c:v>14.76</c:v>
                </c:pt>
                <c:pt idx="3052">
                  <c:v>14.1</c:v>
                </c:pt>
                <c:pt idx="3053">
                  <c:v>13.63</c:v>
                </c:pt>
                <c:pt idx="3054">
                  <c:v>13.63</c:v>
                </c:pt>
                <c:pt idx="3055">
                  <c:v>13.01</c:v>
                </c:pt>
                <c:pt idx="3056">
                  <c:v>12.43</c:v>
                </c:pt>
                <c:pt idx="3057">
                  <c:v>11.99</c:v>
                </c:pt>
                <c:pt idx="3058">
                  <c:v>11.98</c:v>
                </c:pt>
                <c:pt idx="3059">
                  <c:v>11.88</c:v>
                </c:pt>
                <c:pt idx="3060">
                  <c:v>11.860000000000003</c:v>
                </c:pt>
                <c:pt idx="3061">
                  <c:v>11.860000000000003</c:v>
                </c:pt>
                <c:pt idx="3062">
                  <c:v>11.39</c:v>
                </c:pt>
                <c:pt idx="3063">
                  <c:v>11.370000000000003</c:v>
                </c:pt>
                <c:pt idx="3064">
                  <c:v>10.92</c:v>
                </c:pt>
                <c:pt idx="3065">
                  <c:v>10.89</c:v>
                </c:pt>
                <c:pt idx="3066">
                  <c:v>10.47</c:v>
                </c:pt>
                <c:pt idx="3067">
                  <c:v>10.39</c:v>
                </c:pt>
                <c:pt idx="3068">
                  <c:v>10.350000000000003</c:v>
                </c:pt>
                <c:pt idx="3069">
                  <c:v>9.99</c:v>
                </c:pt>
                <c:pt idx="3070">
                  <c:v>9.4</c:v>
                </c:pt>
                <c:pt idx="3071">
                  <c:v>9.19</c:v>
                </c:pt>
                <c:pt idx="3072">
                  <c:v>9.0500000000000007</c:v>
                </c:pt>
                <c:pt idx="3073">
                  <c:v>9.0500000000000007</c:v>
                </c:pt>
                <c:pt idx="3074">
                  <c:v>7.91</c:v>
                </c:pt>
                <c:pt idx="3075">
                  <c:v>6.33</c:v>
                </c:pt>
                <c:pt idx="3076">
                  <c:v>6.02</c:v>
                </c:pt>
                <c:pt idx="3077">
                  <c:v>5.37</c:v>
                </c:pt>
                <c:pt idx="3078">
                  <c:v>5.31</c:v>
                </c:pt>
                <c:pt idx="3079">
                  <c:v>5.3</c:v>
                </c:pt>
                <c:pt idx="3080">
                  <c:v>5</c:v>
                </c:pt>
                <c:pt idx="3081">
                  <c:v>5</c:v>
                </c:pt>
                <c:pt idx="3082">
                  <c:v>4.83</c:v>
                </c:pt>
                <c:pt idx="3083">
                  <c:v>4.83</c:v>
                </c:pt>
                <c:pt idx="3084">
                  <c:v>4.68</c:v>
                </c:pt>
                <c:pt idx="3085">
                  <c:v>4.67</c:v>
                </c:pt>
                <c:pt idx="3086">
                  <c:v>4.67</c:v>
                </c:pt>
                <c:pt idx="3087">
                  <c:v>4.67</c:v>
                </c:pt>
                <c:pt idx="3088">
                  <c:v>4.63</c:v>
                </c:pt>
                <c:pt idx="3089">
                  <c:v>4.5199999999999996</c:v>
                </c:pt>
                <c:pt idx="3090">
                  <c:v>4.4700000000000015</c:v>
                </c:pt>
                <c:pt idx="3091">
                  <c:v>4.1599999999999984</c:v>
                </c:pt>
                <c:pt idx="3092">
                  <c:v>14.53</c:v>
                </c:pt>
                <c:pt idx="3093">
                  <c:v>12.24</c:v>
                </c:pt>
                <c:pt idx="3094">
                  <c:v>10.54</c:v>
                </c:pt>
                <c:pt idx="3095">
                  <c:v>8.18</c:v>
                </c:pt>
                <c:pt idx="3096">
                  <c:v>6.48</c:v>
                </c:pt>
                <c:pt idx="3097">
                  <c:v>12.27</c:v>
                </c:pt>
                <c:pt idx="3098">
                  <c:v>11.84</c:v>
                </c:pt>
                <c:pt idx="3099">
                  <c:v>10.99</c:v>
                </c:pt>
                <c:pt idx="3100">
                  <c:v>10.050000000000002</c:v>
                </c:pt>
                <c:pt idx="3101">
                  <c:v>9.58</c:v>
                </c:pt>
                <c:pt idx="3102">
                  <c:v>8.4700000000000006</c:v>
                </c:pt>
                <c:pt idx="3103">
                  <c:v>8.31</c:v>
                </c:pt>
                <c:pt idx="3104">
                  <c:v>13.99</c:v>
                </c:pt>
                <c:pt idx="3105">
                  <c:v>13.99</c:v>
                </c:pt>
                <c:pt idx="3106">
                  <c:v>13.99</c:v>
                </c:pt>
                <c:pt idx="3107">
                  <c:v>13.62</c:v>
                </c:pt>
                <c:pt idx="3108">
                  <c:v>13.59</c:v>
                </c:pt>
                <c:pt idx="3109">
                  <c:v>12.9</c:v>
                </c:pt>
                <c:pt idx="3110">
                  <c:v>12.860000000000003</c:v>
                </c:pt>
                <c:pt idx="3111">
                  <c:v>12.8</c:v>
                </c:pt>
                <c:pt idx="3112">
                  <c:v>12.77</c:v>
                </c:pt>
                <c:pt idx="3113">
                  <c:v>12.77</c:v>
                </c:pt>
                <c:pt idx="3114">
                  <c:v>12.7</c:v>
                </c:pt>
                <c:pt idx="3115">
                  <c:v>12.66</c:v>
                </c:pt>
                <c:pt idx="3116">
                  <c:v>12.54</c:v>
                </c:pt>
                <c:pt idx="3117">
                  <c:v>12.53</c:v>
                </c:pt>
                <c:pt idx="3118">
                  <c:v>12.47</c:v>
                </c:pt>
                <c:pt idx="3119">
                  <c:v>12.39</c:v>
                </c:pt>
                <c:pt idx="3120">
                  <c:v>11.860000000000003</c:v>
                </c:pt>
                <c:pt idx="3121">
                  <c:v>11.860000000000003</c:v>
                </c:pt>
                <c:pt idx="3122">
                  <c:v>11.81</c:v>
                </c:pt>
                <c:pt idx="3123">
                  <c:v>11.8</c:v>
                </c:pt>
                <c:pt idx="3124">
                  <c:v>11.61</c:v>
                </c:pt>
                <c:pt idx="3125">
                  <c:v>11.450000000000003</c:v>
                </c:pt>
                <c:pt idx="3126">
                  <c:v>11.29</c:v>
                </c:pt>
                <c:pt idx="3127">
                  <c:v>11.24</c:v>
                </c:pt>
                <c:pt idx="3128">
                  <c:v>11.2</c:v>
                </c:pt>
                <c:pt idx="3129">
                  <c:v>11.14</c:v>
                </c:pt>
                <c:pt idx="3130">
                  <c:v>11.08</c:v>
                </c:pt>
                <c:pt idx="3131">
                  <c:v>10.76</c:v>
                </c:pt>
                <c:pt idx="3132">
                  <c:v>10.360000000000003</c:v>
                </c:pt>
                <c:pt idx="3133">
                  <c:v>10.360000000000003</c:v>
                </c:pt>
                <c:pt idx="3134">
                  <c:v>10.31</c:v>
                </c:pt>
                <c:pt idx="3135">
                  <c:v>9.99</c:v>
                </c:pt>
                <c:pt idx="3136">
                  <c:v>9.84</c:v>
                </c:pt>
                <c:pt idx="3137">
                  <c:v>9.52</c:v>
                </c:pt>
                <c:pt idx="3138">
                  <c:v>9.0500000000000007</c:v>
                </c:pt>
                <c:pt idx="3139">
                  <c:v>8.2000000000000011</c:v>
                </c:pt>
                <c:pt idx="3140">
                  <c:v>8.15</c:v>
                </c:pt>
                <c:pt idx="3141">
                  <c:v>8.0400000000000009</c:v>
                </c:pt>
                <c:pt idx="3142">
                  <c:v>8.0300000000000011</c:v>
                </c:pt>
                <c:pt idx="3143">
                  <c:v>7.87</c:v>
                </c:pt>
                <c:pt idx="3144">
                  <c:v>7.49</c:v>
                </c:pt>
                <c:pt idx="3145">
                  <c:v>7.18</c:v>
                </c:pt>
                <c:pt idx="3146">
                  <c:v>6.8</c:v>
                </c:pt>
                <c:pt idx="3147">
                  <c:v>6.79</c:v>
                </c:pt>
                <c:pt idx="3148">
                  <c:v>6.79</c:v>
                </c:pt>
                <c:pt idx="3149">
                  <c:v>6.54</c:v>
                </c:pt>
                <c:pt idx="3150">
                  <c:v>6.4700000000000015</c:v>
                </c:pt>
                <c:pt idx="3151">
                  <c:v>6.46</c:v>
                </c:pt>
                <c:pt idx="3152">
                  <c:v>6.24</c:v>
                </c:pt>
                <c:pt idx="3153">
                  <c:v>5.96</c:v>
                </c:pt>
                <c:pt idx="3154">
                  <c:v>5.78</c:v>
                </c:pt>
                <c:pt idx="3155">
                  <c:v>5.5</c:v>
                </c:pt>
                <c:pt idx="3156">
                  <c:v>5.48</c:v>
                </c:pt>
                <c:pt idx="3157">
                  <c:v>5.04</c:v>
                </c:pt>
                <c:pt idx="3158">
                  <c:v>4.59</c:v>
                </c:pt>
                <c:pt idx="3159">
                  <c:v>4.24</c:v>
                </c:pt>
                <c:pt idx="3160">
                  <c:v>3.66</c:v>
                </c:pt>
                <c:pt idx="3161">
                  <c:v>3.61</c:v>
                </c:pt>
                <c:pt idx="3162">
                  <c:v>10.23</c:v>
                </c:pt>
                <c:pt idx="3163">
                  <c:v>9.81</c:v>
                </c:pt>
                <c:pt idx="3164">
                  <c:v>12.41</c:v>
                </c:pt>
                <c:pt idx="3165">
                  <c:v>8.83</c:v>
                </c:pt>
                <c:pt idx="3166">
                  <c:v>5.4</c:v>
                </c:pt>
                <c:pt idx="3167">
                  <c:v>11.83</c:v>
                </c:pt>
                <c:pt idx="3168">
                  <c:v>9.3500000000000032</c:v>
                </c:pt>
                <c:pt idx="3169">
                  <c:v>5.35</c:v>
                </c:pt>
                <c:pt idx="3170">
                  <c:v>13.82</c:v>
                </c:pt>
                <c:pt idx="3171">
                  <c:v>11.71</c:v>
                </c:pt>
                <c:pt idx="3172">
                  <c:v>11.11</c:v>
                </c:pt>
                <c:pt idx="3173">
                  <c:v>13.59</c:v>
                </c:pt>
                <c:pt idx="3174">
                  <c:v>13.41</c:v>
                </c:pt>
                <c:pt idx="3175">
                  <c:v>13</c:v>
                </c:pt>
                <c:pt idx="3176">
                  <c:v>13</c:v>
                </c:pt>
                <c:pt idx="3177">
                  <c:v>12.26</c:v>
                </c:pt>
                <c:pt idx="3178">
                  <c:v>12.24</c:v>
                </c:pt>
                <c:pt idx="3179">
                  <c:v>11.82</c:v>
                </c:pt>
                <c:pt idx="3180">
                  <c:v>11.360000000000003</c:v>
                </c:pt>
                <c:pt idx="3181">
                  <c:v>11.3</c:v>
                </c:pt>
                <c:pt idx="3182">
                  <c:v>11.23</c:v>
                </c:pt>
                <c:pt idx="3183">
                  <c:v>10.88</c:v>
                </c:pt>
                <c:pt idx="3184">
                  <c:v>10.860000000000003</c:v>
                </c:pt>
                <c:pt idx="3185">
                  <c:v>10.79</c:v>
                </c:pt>
                <c:pt idx="3186">
                  <c:v>10.78</c:v>
                </c:pt>
                <c:pt idx="3187">
                  <c:v>10.77</c:v>
                </c:pt>
                <c:pt idx="3188">
                  <c:v>10.76</c:v>
                </c:pt>
                <c:pt idx="3189">
                  <c:v>10.75</c:v>
                </c:pt>
                <c:pt idx="3190">
                  <c:v>10.31</c:v>
                </c:pt>
                <c:pt idx="3191">
                  <c:v>10.29</c:v>
                </c:pt>
                <c:pt idx="3192">
                  <c:v>10.28</c:v>
                </c:pt>
                <c:pt idx="3193">
                  <c:v>9.9600000000000026</c:v>
                </c:pt>
                <c:pt idx="3194">
                  <c:v>9.91</c:v>
                </c:pt>
                <c:pt idx="3195">
                  <c:v>9.8500000000000032</c:v>
                </c:pt>
                <c:pt idx="3196">
                  <c:v>9.57</c:v>
                </c:pt>
                <c:pt idx="3197">
                  <c:v>9.5300000000000011</c:v>
                </c:pt>
                <c:pt idx="3198">
                  <c:v>9.43</c:v>
                </c:pt>
                <c:pt idx="3199">
                  <c:v>9.41</c:v>
                </c:pt>
                <c:pt idx="3200">
                  <c:v>9.39</c:v>
                </c:pt>
                <c:pt idx="3201">
                  <c:v>8.98</c:v>
                </c:pt>
                <c:pt idx="3202">
                  <c:v>8.9600000000000026</c:v>
                </c:pt>
                <c:pt idx="3203">
                  <c:v>6.7700000000000014</c:v>
                </c:pt>
                <c:pt idx="3204">
                  <c:v>6.49</c:v>
                </c:pt>
                <c:pt idx="3205">
                  <c:v>5.25</c:v>
                </c:pt>
                <c:pt idx="3206">
                  <c:v>5.24</c:v>
                </c:pt>
                <c:pt idx="3207">
                  <c:v>4.5</c:v>
                </c:pt>
                <c:pt idx="3208">
                  <c:v>4.21</c:v>
                </c:pt>
                <c:pt idx="3209">
                  <c:v>9.2200000000000024</c:v>
                </c:pt>
                <c:pt idx="3210">
                  <c:v>11.850000000000003</c:v>
                </c:pt>
                <c:pt idx="3211">
                  <c:v>11.5</c:v>
                </c:pt>
                <c:pt idx="3212">
                  <c:v>11.28</c:v>
                </c:pt>
                <c:pt idx="3213">
                  <c:v>7.98</c:v>
                </c:pt>
                <c:pt idx="3214">
                  <c:v>13.44</c:v>
                </c:pt>
                <c:pt idx="3215">
                  <c:v>13.31</c:v>
                </c:pt>
                <c:pt idx="3216">
                  <c:v>13.3</c:v>
                </c:pt>
                <c:pt idx="3217">
                  <c:v>13.01</c:v>
                </c:pt>
                <c:pt idx="3218">
                  <c:v>12.850000000000003</c:v>
                </c:pt>
                <c:pt idx="3219">
                  <c:v>12.850000000000003</c:v>
                </c:pt>
                <c:pt idx="3220">
                  <c:v>12.850000000000003</c:v>
                </c:pt>
                <c:pt idx="3221">
                  <c:v>12.84</c:v>
                </c:pt>
                <c:pt idx="3222">
                  <c:v>12.39</c:v>
                </c:pt>
                <c:pt idx="3223">
                  <c:v>12.360000000000003</c:v>
                </c:pt>
                <c:pt idx="3224">
                  <c:v>12.21</c:v>
                </c:pt>
                <c:pt idx="3225">
                  <c:v>11.72</c:v>
                </c:pt>
                <c:pt idx="3226">
                  <c:v>11.17</c:v>
                </c:pt>
                <c:pt idx="3227">
                  <c:v>10.8</c:v>
                </c:pt>
                <c:pt idx="3228">
                  <c:v>10.69</c:v>
                </c:pt>
                <c:pt idx="3229">
                  <c:v>10.65</c:v>
                </c:pt>
                <c:pt idx="3230">
                  <c:v>10.48</c:v>
                </c:pt>
                <c:pt idx="3231">
                  <c:v>10.42</c:v>
                </c:pt>
                <c:pt idx="3232">
                  <c:v>10.24</c:v>
                </c:pt>
                <c:pt idx="3233">
                  <c:v>10.24</c:v>
                </c:pt>
                <c:pt idx="3234">
                  <c:v>10.220000000000001</c:v>
                </c:pt>
                <c:pt idx="3235">
                  <c:v>10.220000000000001</c:v>
                </c:pt>
                <c:pt idx="3236">
                  <c:v>9.82</c:v>
                </c:pt>
                <c:pt idx="3237">
                  <c:v>9.76</c:v>
                </c:pt>
                <c:pt idx="3238">
                  <c:v>9.49</c:v>
                </c:pt>
                <c:pt idx="3239">
                  <c:v>8.9700000000000006</c:v>
                </c:pt>
                <c:pt idx="3240">
                  <c:v>8.9600000000000026</c:v>
                </c:pt>
                <c:pt idx="3241">
                  <c:v>8.94</c:v>
                </c:pt>
                <c:pt idx="3242">
                  <c:v>8.92</c:v>
                </c:pt>
                <c:pt idx="3243">
                  <c:v>7.95</c:v>
                </c:pt>
                <c:pt idx="3244">
                  <c:v>7.94</c:v>
                </c:pt>
                <c:pt idx="3245">
                  <c:v>7.84</c:v>
                </c:pt>
                <c:pt idx="3246">
                  <c:v>7.1499999999999995</c:v>
                </c:pt>
                <c:pt idx="3247">
                  <c:v>6.74</c:v>
                </c:pt>
                <c:pt idx="3248">
                  <c:v>5.99</c:v>
                </c:pt>
                <c:pt idx="3249">
                  <c:v>5.3199999999999985</c:v>
                </c:pt>
                <c:pt idx="3250">
                  <c:v>4.88</c:v>
                </c:pt>
                <c:pt idx="3251">
                  <c:v>4.74</c:v>
                </c:pt>
                <c:pt idx="3252">
                  <c:v>4.42</c:v>
                </c:pt>
                <c:pt idx="3253">
                  <c:v>10.41</c:v>
                </c:pt>
                <c:pt idx="3254">
                  <c:v>10.950000000000003</c:v>
                </c:pt>
                <c:pt idx="3255">
                  <c:v>10.850000000000003</c:v>
                </c:pt>
                <c:pt idx="3256">
                  <c:v>11.13</c:v>
                </c:pt>
                <c:pt idx="3257">
                  <c:v>6.68</c:v>
                </c:pt>
                <c:pt idx="3258">
                  <c:v>12.29</c:v>
                </c:pt>
                <c:pt idx="3259">
                  <c:v>11.8</c:v>
                </c:pt>
                <c:pt idx="3260">
                  <c:v>11.09</c:v>
                </c:pt>
                <c:pt idx="3261">
                  <c:v>10.950000000000003</c:v>
                </c:pt>
                <c:pt idx="3262">
                  <c:v>10.82</c:v>
                </c:pt>
                <c:pt idx="3263">
                  <c:v>10.77</c:v>
                </c:pt>
                <c:pt idx="3264">
                  <c:v>10.69</c:v>
                </c:pt>
                <c:pt idx="3265">
                  <c:v>10.23</c:v>
                </c:pt>
                <c:pt idx="3266">
                  <c:v>10.18</c:v>
                </c:pt>
                <c:pt idx="3267">
                  <c:v>9.89</c:v>
                </c:pt>
                <c:pt idx="3268">
                  <c:v>9.7900000000000009</c:v>
                </c:pt>
                <c:pt idx="3269">
                  <c:v>9.76</c:v>
                </c:pt>
                <c:pt idx="3270">
                  <c:v>9.75</c:v>
                </c:pt>
                <c:pt idx="3271">
                  <c:v>8.66</c:v>
                </c:pt>
                <c:pt idx="3272">
                  <c:v>7.38</c:v>
                </c:pt>
                <c:pt idx="3273">
                  <c:v>6.44</c:v>
                </c:pt>
                <c:pt idx="3274">
                  <c:v>5.46</c:v>
                </c:pt>
                <c:pt idx="3275">
                  <c:v>5.44</c:v>
                </c:pt>
                <c:pt idx="3276">
                  <c:v>3.29</c:v>
                </c:pt>
                <c:pt idx="3277">
                  <c:v>10.72</c:v>
                </c:pt>
                <c:pt idx="3278">
                  <c:v>10.5</c:v>
                </c:pt>
                <c:pt idx="3279">
                  <c:v>8.76</c:v>
                </c:pt>
                <c:pt idx="3280">
                  <c:v>7.5</c:v>
                </c:pt>
                <c:pt idx="3281">
                  <c:v>9.93</c:v>
                </c:pt>
                <c:pt idx="3282">
                  <c:v>8.8500000000000032</c:v>
                </c:pt>
                <c:pt idx="3283">
                  <c:v>7.6099999999999985</c:v>
                </c:pt>
                <c:pt idx="3284">
                  <c:v>11.63</c:v>
                </c:pt>
                <c:pt idx="3285">
                  <c:v>11.23</c:v>
                </c:pt>
                <c:pt idx="3286">
                  <c:v>10.5</c:v>
                </c:pt>
                <c:pt idx="3287">
                  <c:v>10.220000000000001</c:v>
                </c:pt>
                <c:pt idx="3288">
                  <c:v>9.74</c:v>
                </c:pt>
                <c:pt idx="3289">
                  <c:v>9.360000000000003</c:v>
                </c:pt>
                <c:pt idx="3290">
                  <c:v>8.98</c:v>
                </c:pt>
                <c:pt idx="3291">
                  <c:v>8.98</c:v>
                </c:pt>
                <c:pt idx="3292">
                  <c:v>8.9700000000000006</c:v>
                </c:pt>
                <c:pt idx="3293">
                  <c:v>8.75</c:v>
                </c:pt>
                <c:pt idx="3294">
                  <c:v>7.75</c:v>
                </c:pt>
                <c:pt idx="3295">
                  <c:v>7.45</c:v>
                </c:pt>
                <c:pt idx="3296">
                  <c:v>6.3599999999999985</c:v>
                </c:pt>
                <c:pt idx="3297">
                  <c:v>5.68</c:v>
                </c:pt>
                <c:pt idx="3298">
                  <c:v>4.75</c:v>
                </c:pt>
                <c:pt idx="3299">
                  <c:v>4.63</c:v>
                </c:pt>
                <c:pt idx="3300">
                  <c:v>4.1599999999999984</c:v>
                </c:pt>
                <c:pt idx="3301">
                  <c:v>2.63</c:v>
                </c:pt>
                <c:pt idx="3302">
                  <c:v>10.29</c:v>
                </c:pt>
                <c:pt idx="3303">
                  <c:v>10</c:v>
                </c:pt>
                <c:pt idx="3304">
                  <c:v>8.33</c:v>
                </c:pt>
                <c:pt idx="3305">
                  <c:v>10.17</c:v>
                </c:pt>
                <c:pt idx="3306">
                  <c:v>10.030000000000001</c:v>
                </c:pt>
                <c:pt idx="3307">
                  <c:v>9.19</c:v>
                </c:pt>
                <c:pt idx="3308">
                  <c:v>8.43</c:v>
                </c:pt>
                <c:pt idx="3309">
                  <c:v>8.2100000000000009</c:v>
                </c:pt>
                <c:pt idx="3310">
                  <c:v>11.13</c:v>
                </c:pt>
                <c:pt idx="3311">
                  <c:v>10.76</c:v>
                </c:pt>
                <c:pt idx="3312">
                  <c:v>10.63</c:v>
                </c:pt>
                <c:pt idx="3313">
                  <c:v>10.51</c:v>
                </c:pt>
                <c:pt idx="3314">
                  <c:v>10.5</c:v>
                </c:pt>
                <c:pt idx="3315">
                  <c:v>10.27</c:v>
                </c:pt>
                <c:pt idx="3316">
                  <c:v>10.15</c:v>
                </c:pt>
                <c:pt idx="3317">
                  <c:v>9.69</c:v>
                </c:pt>
                <c:pt idx="3318">
                  <c:v>9.61</c:v>
                </c:pt>
                <c:pt idx="3319">
                  <c:v>9.6</c:v>
                </c:pt>
                <c:pt idx="3320">
                  <c:v>9.3500000000000032</c:v>
                </c:pt>
                <c:pt idx="3321">
                  <c:v>8.93</c:v>
                </c:pt>
                <c:pt idx="3322">
                  <c:v>7.73</c:v>
                </c:pt>
                <c:pt idx="3323">
                  <c:v>7.31</c:v>
                </c:pt>
                <c:pt idx="3324">
                  <c:v>6.3199999999999985</c:v>
                </c:pt>
                <c:pt idx="3325">
                  <c:v>5.26</c:v>
                </c:pt>
                <c:pt idx="3326">
                  <c:v>3.58</c:v>
                </c:pt>
                <c:pt idx="3327">
                  <c:v>3.11</c:v>
                </c:pt>
                <c:pt idx="3328">
                  <c:v>10.75</c:v>
                </c:pt>
                <c:pt idx="3329">
                  <c:v>9.5</c:v>
                </c:pt>
                <c:pt idx="3330">
                  <c:v>9.14</c:v>
                </c:pt>
                <c:pt idx="3331">
                  <c:v>8.68</c:v>
                </c:pt>
                <c:pt idx="3332">
                  <c:v>7.83</c:v>
                </c:pt>
                <c:pt idx="3333">
                  <c:v>7.38</c:v>
                </c:pt>
                <c:pt idx="3334">
                  <c:v>6.74</c:v>
                </c:pt>
                <c:pt idx="3335">
                  <c:v>9.7000000000000011</c:v>
                </c:pt>
                <c:pt idx="3336">
                  <c:v>9.31</c:v>
                </c:pt>
                <c:pt idx="3337">
                  <c:v>9.26</c:v>
                </c:pt>
                <c:pt idx="3338">
                  <c:v>6.94</c:v>
                </c:pt>
                <c:pt idx="3339">
                  <c:v>10.5</c:v>
                </c:pt>
                <c:pt idx="3340">
                  <c:v>10.33</c:v>
                </c:pt>
                <c:pt idx="3341">
                  <c:v>10.06</c:v>
                </c:pt>
                <c:pt idx="3342">
                  <c:v>9.99</c:v>
                </c:pt>
                <c:pt idx="3343">
                  <c:v>9.41</c:v>
                </c:pt>
                <c:pt idx="3344">
                  <c:v>9.19</c:v>
                </c:pt>
                <c:pt idx="3345">
                  <c:v>9.07</c:v>
                </c:pt>
                <c:pt idx="3346">
                  <c:v>8.8500000000000032</c:v>
                </c:pt>
                <c:pt idx="3347">
                  <c:v>8.8500000000000032</c:v>
                </c:pt>
                <c:pt idx="3348">
                  <c:v>8.75</c:v>
                </c:pt>
                <c:pt idx="3349">
                  <c:v>8.75</c:v>
                </c:pt>
                <c:pt idx="3350">
                  <c:v>8.5</c:v>
                </c:pt>
                <c:pt idx="3351">
                  <c:v>8.49</c:v>
                </c:pt>
                <c:pt idx="3352">
                  <c:v>7.9300000000000015</c:v>
                </c:pt>
                <c:pt idx="3353">
                  <c:v>7.34</c:v>
                </c:pt>
                <c:pt idx="3354">
                  <c:v>6.76</c:v>
                </c:pt>
                <c:pt idx="3355">
                  <c:v>5.7700000000000014</c:v>
                </c:pt>
                <c:pt idx="3356">
                  <c:v>5.55</c:v>
                </c:pt>
                <c:pt idx="3357">
                  <c:v>4.8099999999999996</c:v>
                </c:pt>
                <c:pt idx="3358">
                  <c:v>4.7</c:v>
                </c:pt>
                <c:pt idx="3359">
                  <c:v>3.73</c:v>
                </c:pt>
                <c:pt idx="3360">
                  <c:v>3.51</c:v>
                </c:pt>
                <c:pt idx="3361">
                  <c:v>8.9</c:v>
                </c:pt>
                <c:pt idx="3362">
                  <c:v>7.85</c:v>
                </c:pt>
                <c:pt idx="3363">
                  <c:v>6.56</c:v>
                </c:pt>
                <c:pt idx="3364">
                  <c:v>6.98</c:v>
                </c:pt>
                <c:pt idx="3365">
                  <c:v>9.08</c:v>
                </c:pt>
                <c:pt idx="3366">
                  <c:v>6.98</c:v>
                </c:pt>
                <c:pt idx="3367">
                  <c:v>6.22</c:v>
                </c:pt>
                <c:pt idx="3368">
                  <c:v>9.620000000000001</c:v>
                </c:pt>
                <c:pt idx="3369">
                  <c:v>10.040000000000001</c:v>
                </c:pt>
                <c:pt idx="3370">
                  <c:v>9.01</c:v>
                </c:pt>
                <c:pt idx="3371">
                  <c:v>8.7900000000000009</c:v>
                </c:pt>
                <c:pt idx="3372">
                  <c:v>8.68</c:v>
                </c:pt>
                <c:pt idx="3373">
                  <c:v>8.64</c:v>
                </c:pt>
                <c:pt idx="3374">
                  <c:v>8.58</c:v>
                </c:pt>
                <c:pt idx="3375">
                  <c:v>8.4700000000000006</c:v>
                </c:pt>
                <c:pt idx="3376">
                  <c:v>8.2900000000000009</c:v>
                </c:pt>
                <c:pt idx="3377">
                  <c:v>8.25</c:v>
                </c:pt>
                <c:pt idx="3378">
                  <c:v>7.2700000000000014</c:v>
                </c:pt>
                <c:pt idx="3379">
                  <c:v>6.23</c:v>
                </c:pt>
                <c:pt idx="3380">
                  <c:v>6.06</c:v>
                </c:pt>
                <c:pt idx="3381">
                  <c:v>6.01</c:v>
                </c:pt>
                <c:pt idx="3382">
                  <c:v>6</c:v>
                </c:pt>
                <c:pt idx="3383">
                  <c:v>5.18</c:v>
                </c:pt>
                <c:pt idx="3384">
                  <c:v>4.7699999999999996</c:v>
                </c:pt>
                <c:pt idx="3385">
                  <c:v>4.1099999999999985</c:v>
                </c:pt>
                <c:pt idx="3386">
                  <c:v>9.360000000000003</c:v>
                </c:pt>
                <c:pt idx="3387">
                  <c:v>6.6599999999999984</c:v>
                </c:pt>
                <c:pt idx="3388">
                  <c:v>9.77</c:v>
                </c:pt>
                <c:pt idx="3389">
                  <c:v>9.4500000000000028</c:v>
                </c:pt>
                <c:pt idx="3390">
                  <c:v>8.3500000000000032</c:v>
                </c:pt>
                <c:pt idx="3391">
                  <c:v>9.15</c:v>
                </c:pt>
                <c:pt idx="3392">
                  <c:v>9.09</c:v>
                </c:pt>
                <c:pt idx="3393">
                  <c:v>8.32</c:v>
                </c:pt>
                <c:pt idx="3394">
                  <c:v>8.3000000000000007</c:v>
                </c:pt>
                <c:pt idx="3395">
                  <c:v>8.2900000000000009</c:v>
                </c:pt>
                <c:pt idx="3396">
                  <c:v>8.23</c:v>
                </c:pt>
                <c:pt idx="3397">
                  <c:v>7.55</c:v>
                </c:pt>
                <c:pt idx="3398">
                  <c:v>7.45</c:v>
                </c:pt>
                <c:pt idx="3399">
                  <c:v>7.44</c:v>
                </c:pt>
                <c:pt idx="3400">
                  <c:v>7.34</c:v>
                </c:pt>
                <c:pt idx="3401">
                  <c:v>7.23</c:v>
                </c:pt>
                <c:pt idx="3402">
                  <c:v>6.6199999999999983</c:v>
                </c:pt>
                <c:pt idx="3403">
                  <c:v>6.52</c:v>
                </c:pt>
                <c:pt idx="3404">
                  <c:v>6.42</c:v>
                </c:pt>
                <c:pt idx="3405">
                  <c:v>6.33</c:v>
                </c:pt>
                <c:pt idx="3406">
                  <c:v>5.48</c:v>
                </c:pt>
                <c:pt idx="3407">
                  <c:v>4.5599999999999996</c:v>
                </c:pt>
                <c:pt idx="3408">
                  <c:v>3.38</c:v>
                </c:pt>
                <c:pt idx="3409">
                  <c:v>9.06</c:v>
                </c:pt>
                <c:pt idx="3410">
                  <c:v>8.14</c:v>
                </c:pt>
                <c:pt idx="3411">
                  <c:v>7.23</c:v>
                </c:pt>
                <c:pt idx="3412">
                  <c:v>6.58</c:v>
                </c:pt>
                <c:pt idx="3413">
                  <c:v>9.08</c:v>
                </c:pt>
                <c:pt idx="3414">
                  <c:v>8.73</c:v>
                </c:pt>
                <c:pt idx="3415">
                  <c:v>7.6</c:v>
                </c:pt>
                <c:pt idx="3416">
                  <c:v>7.18</c:v>
                </c:pt>
                <c:pt idx="3417">
                  <c:v>6.9300000000000015</c:v>
                </c:pt>
                <c:pt idx="3418">
                  <c:v>6.25</c:v>
                </c:pt>
                <c:pt idx="3419">
                  <c:v>9</c:v>
                </c:pt>
                <c:pt idx="3420">
                  <c:v>8.61</c:v>
                </c:pt>
                <c:pt idx="3421">
                  <c:v>8.2200000000000024</c:v>
                </c:pt>
                <c:pt idx="3422">
                  <c:v>8.16</c:v>
                </c:pt>
                <c:pt idx="3423">
                  <c:v>8.0500000000000007</c:v>
                </c:pt>
                <c:pt idx="3424">
                  <c:v>7.88</c:v>
                </c:pt>
                <c:pt idx="3425">
                  <c:v>7.88</c:v>
                </c:pt>
                <c:pt idx="3426">
                  <c:v>7.88</c:v>
                </c:pt>
                <c:pt idx="3427">
                  <c:v>7.88</c:v>
                </c:pt>
                <c:pt idx="3428">
                  <c:v>7.8599999999999985</c:v>
                </c:pt>
                <c:pt idx="3429">
                  <c:v>7.8199999999999985</c:v>
                </c:pt>
                <c:pt idx="3430">
                  <c:v>7.58</c:v>
                </c:pt>
                <c:pt idx="3431">
                  <c:v>7.52</c:v>
                </c:pt>
                <c:pt idx="3432">
                  <c:v>7.49</c:v>
                </c:pt>
                <c:pt idx="3433">
                  <c:v>7.4300000000000015</c:v>
                </c:pt>
                <c:pt idx="3434">
                  <c:v>7.23</c:v>
                </c:pt>
                <c:pt idx="3435">
                  <c:v>7.14</c:v>
                </c:pt>
                <c:pt idx="3436">
                  <c:v>4.22</c:v>
                </c:pt>
                <c:pt idx="3437">
                  <c:v>3.92</c:v>
                </c:pt>
                <c:pt idx="3438">
                  <c:v>3.1</c:v>
                </c:pt>
                <c:pt idx="3439">
                  <c:v>3.1</c:v>
                </c:pt>
                <c:pt idx="3440">
                  <c:v>7.71</c:v>
                </c:pt>
                <c:pt idx="3441">
                  <c:v>6.1599999999999984</c:v>
                </c:pt>
                <c:pt idx="3442">
                  <c:v>7.94</c:v>
                </c:pt>
                <c:pt idx="3443">
                  <c:v>7.68</c:v>
                </c:pt>
                <c:pt idx="3444">
                  <c:v>8.17</c:v>
                </c:pt>
                <c:pt idx="3445">
                  <c:v>7.78</c:v>
                </c:pt>
                <c:pt idx="3446">
                  <c:v>7.52</c:v>
                </c:pt>
                <c:pt idx="3447">
                  <c:v>7.44</c:v>
                </c:pt>
                <c:pt idx="3448">
                  <c:v>7.44</c:v>
                </c:pt>
                <c:pt idx="3449">
                  <c:v>7.4300000000000015</c:v>
                </c:pt>
                <c:pt idx="3450">
                  <c:v>7.18</c:v>
                </c:pt>
                <c:pt idx="3451">
                  <c:v>7.06</c:v>
                </c:pt>
                <c:pt idx="3452">
                  <c:v>6.22</c:v>
                </c:pt>
                <c:pt idx="3453">
                  <c:v>4.95</c:v>
                </c:pt>
                <c:pt idx="3454">
                  <c:v>3.8499999999999992</c:v>
                </c:pt>
                <c:pt idx="3455">
                  <c:v>3.66</c:v>
                </c:pt>
                <c:pt idx="3456">
                  <c:v>3.65</c:v>
                </c:pt>
                <c:pt idx="3457">
                  <c:v>3.3299999999999992</c:v>
                </c:pt>
                <c:pt idx="3458">
                  <c:v>6.23</c:v>
                </c:pt>
                <c:pt idx="3459">
                  <c:v>6.09</c:v>
                </c:pt>
                <c:pt idx="3460">
                  <c:v>7.7700000000000014</c:v>
                </c:pt>
                <c:pt idx="3461">
                  <c:v>6.74</c:v>
                </c:pt>
                <c:pt idx="3462">
                  <c:v>5.88</c:v>
                </c:pt>
                <c:pt idx="3463">
                  <c:v>4.4400000000000004</c:v>
                </c:pt>
                <c:pt idx="3464">
                  <c:v>4.26</c:v>
                </c:pt>
                <c:pt idx="3465">
                  <c:v>3.84</c:v>
                </c:pt>
                <c:pt idx="3466">
                  <c:v>3</c:v>
                </c:pt>
                <c:pt idx="3467">
                  <c:v>6.03</c:v>
                </c:pt>
                <c:pt idx="3468">
                  <c:v>7.34</c:v>
                </c:pt>
                <c:pt idx="3469">
                  <c:v>6.44</c:v>
                </c:pt>
                <c:pt idx="3470">
                  <c:v>6.4</c:v>
                </c:pt>
                <c:pt idx="3471">
                  <c:v>6.35</c:v>
                </c:pt>
                <c:pt idx="3472">
                  <c:v>6.26</c:v>
                </c:pt>
                <c:pt idx="3473">
                  <c:v>6.17</c:v>
                </c:pt>
                <c:pt idx="3474">
                  <c:v>5.9</c:v>
                </c:pt>
                <c:pt idx="3475">
                  <c:v>5.89</c:v>
                </c:pt>
                <c:pt idx="3476">
                  <c:v>4.24</c:v>
                </c:pt>
                <c:pt idx="3477">
                  <c:v>3.75</c:v>
                </c:pt>
                <c:pt idx="3478">
                  <c:v>3.27</c:v>
                </c:pt>
                <c:pt idx="3479">
                  <c:v>6.6099999999999985</c:v>
                </c:pt>
                <c:pt idx="3480">
                  <c:v>5.8599999999999985</c:v>
                </c:pt>
                <c:pt idx="3481">
                  <c:v>6.72</c:v>
                </c:pt>
                <c:pt idx="3482">
                  <c:v>5.83</c:v>
                </c:pt>
                <c:pt idx="3483">
                  <c:v>6.94</c:v>
                </c:pt>
                <c:pt idx="3484">
                  <c:v>5.8199999999999985</c:v>
                </c:pt>
                <c:pt idx="3485">
                  <c:v>5.8199999999999985</c:v>
                </c:pt>
                <c:pt idx="3486">
                  <c:v>5.81</c:v>
                </c:pt>
                <c:pt idx="3487">
                  <c:v>5.81</c:v>
                </c:pt>
                <c:pt idx="3488">
                  <c:v>5.33</c:v>
                </c:pt>
                <c:pt idx="3489">
                  <c:v>4.4300000000000015</c:v>
                </c:pt>
                <c:pt idx="3490">
                  <c:v>4.42</c:v>
                </c:pt>
                <c:pt idx="3491">
                  <c:v>4.18</c:v>
                </c:pt>
                <c:pt idx="3492">
                  <c:v>3.25</c:v>
                </c:pt>
                <c:pt idx="3493">
                  <c:v>3.25</c:v>
                </c:pt>
                <c:pt idx="3494">
                  <c:v>5.3</c:v>
                </c:pt>
                <c:pt idx="3495">
                  <c:v>4.79</c:v>
                </c:pt>
                <c:pt idx="3496">
                  <c:v>3.4499999999999997</c:v>
                </c:pt>
                <c:pt idx="3497">
                  <c:v>3.25</c:v>
                </c:pt>
                <c:pt idx="3498">
                  <c:v>3.25</c:v>
                </c:pt>
                <c:pt idx="3499">
                  <c:v>2.96</c:v>
                </c:pt>
                <c:pt idx="3500">
                  <c:v>4.7699999999999996</c:v>
                </c:pt>
                <c:pt idx="3501">
                  <c:v>4.3099999999999996</c:v>
                </c:pt>
                <c:pt idx="3502">
                  <c:v>3.7</c:v>
                </c:pt>
                <c:pt idx="3503">
                  <c:v>3.3499999999999992</c:v>
                </c:pt>
                <c:pt idx="3504">
                  <c:v>3.21</c:v>
                </c:pt>
                <c:pt idx="3505">
                  <c:v>3.3</c:v>
                </c:pt>
                <c:pt idx="3506">
                  <c:v>3.3</c:v>
                </c:pt>
                <c:pt idx="3507">
                  <c:v>3.01</c:v>
                </c:pt>
                <c:pt idx="3508">
                  <c:v>2.86</c:v>
                </c:pt>
                <c:pt idx="3509">
                  <c:v>3.2800000000000002</c:v>
                </c:pt>
                <c:pt idx="3510">
                  <c:v>3.2800000000000002</c:v>
                </c:pt>
                <c:pt idx="3511">
                  <c:v>3.2800000000000002</c:v>
                </c:pt>
                <c:pt idx="3512">
                  <c:v>3.2</c:v>
                </c:pt>
                <c:pt idx="3513">
                  <c:v>3.07</c:v>
                </c:pt>
                <c:pt idx="3514">
                  <c:v>2.72</c:v>
                </c:pt>
                <c:pt idx="3515">
                  <c:v>3.2800000000000002</c:v>
                </c:pt>
                <c:pt idx="3516">
                  <c:v>3.22</c:v>
                </c:pt>
                <c:pt idx="3517">
                  <c:v>3.1</c:v>
                </c:pt>
                <c:pt idx="3518">
                  <c:v>3.1</c:v>
                </c:pt>
                <c:pt idx="3519">
                  <c:v>3.02</c:v>
                </c:pt>
                <c:pt idx="3520">
                  <c:v>3.02</c:v>
                </c:pt>
                <c:pt idx="3521">
                  <c:v>2.8299999999999992</c:v>
                </c:pt>
                <c:pt idx="3522">
                  <c:v>2.58</c:v>
                </c:pt>
              </c:numCache>
            </c:numRef>
          </c:yVal>
          <c:smooth val="0"/>
        </c:ser>
        <c:ser>
          <c:idx val="0"/>
          <c:order val="5"/>
          <c:tx>
            <c:v>hot humid OA</c:v>
          </c:tx>
          <c:spPr>
            <a:ln w="28575">
              <a:noFill/>
            </a:ln>
          </c:spPr>
          <c:marker>
            <c:symbol val="diamond"/>
            <c:size val="5"/>
            <c:spPr>
              <a:solidFill>
                <a:srgbClr val="000080"/>
              </a:solidFill>
              <a:ln>
                <a:solidFill>
                  <a:srgbClr val="000080"/>
                </a:solidFill>
                <a:prstDash val="solid"/>
              </a:ln>
            </c:spPr>
          </c:marker>
          <c:xVal>
            <c:numRef>
              <c:f>KCALL!$D$4:$D$1622</c:f>
              <c:numCache>
                <c:formatCode>General</c:formatCode>
                <c:ptCount val="1619"/>
                <c:pt idx="0">
                  <c:v>99</c:v>
                </c:pt>
                <c:pt idx="1">
                  <c:v>98.1</c:v>
                </c:pt>
                <c:pt idx="2">
                  <c:v>98.1</c:v>
                </c:pt>
                <c:pt idx="3">
                  <c:v>98.1</c:v>
                </c:pt>
                <c:pt idx="4">
                  <c:v>97</c:v>
                </c:pt>
                <c:pt idx="5">
                  <c:v>97</c:v>
                </c:pt>
                <c:pt idx="6">
                  <c:v>97</c:v>
                </c:pt>
                <c:pt idx="7">
                  <c:v>97</c:v>
                </c:pt>
                <c:pt idx="8">
                  <c:v>97</c:v>
                </c:pt>
                <c:pt idx="9">
                  <c:v>97</c:v>
                </c:pt>
                <c:pt idx="10">
                  <c:v>97</c:v>
                </c:pt>
                <c:pt idx="11">
                  <c:v>96.1</c:v>
                </c:pt>
                <c:pt idx="12">
                  <c:v>96.1</c:v>
                </c:pt>
                <c:pt idx="13">
                  <c:v>96.1</c:v>
                </c:pt>
                <c:pt idx="14">
                  <c:v>95</c:v>
                </c:pt>
                <c:pt idx="15">
                  <c:v>95</c:v>
                </c:pt>
                <c:pt idx="16">
                  <c:v>95</c:v>
                </c:pt>
                <c:pt idx="17">
                  <c:v>95</c:v>
                </c:pt>
                <c:pt idx="18">
                  <c:v>95</c:v>
                </c:pt>
                <c:pt idx="19">
                  <c:v>95</c:v>
                </c:pt>
                <c:pt idx="20">
                  <c:v>95</c:v>
                </c:pt>
                <c:pt idx="21">
                  <c:v>95</c:v>
                </c:pt>
                <c:pt idx="22">
                  <c:v>95</c:v>
                </c:pt>
                <c:pt idx="23">
                  <c:v>95</c:v>
                </c:pt>
                <c:pt idx="24">
                  <c:v>93.9</c:v>
                </c:pt>
                <c:pt idx="25">
                  <c:v>93.9</c:v>
                </c:pt>
                <c:pt idx="26">
                  <c:v>93.9</c:v>
                </c:pt>
                <c:pt idx="27">
                  <c:v>93.9</c:v>
                </c:pt>
                <c:pt idx="28">
                  <c:v>93.9</c:v>
                </c:pt>
                <c:pt idx="29">
                  <c:v>93.9</c:v>
                </c:pt>
                <c:pt idx="30">
                  <c:v>93.9</c:v>
                </c:pt>
                <c:pt idx="31">
                  <c:v>93.9</c:v>
                </c:pt>
                <c:pt idx="32">
                  <c:v>93.9</c:v>
                </c:pt>
                <c:pt idx="33">
                  <c:v>93.9</c:v>
                </c:pt>
                <c:pt idx="34">
                  <c:v>93.9</c:v>
                </c:pt>
                <c:pt idx="35">
                  <c:v>93.9</c:v>
                </c:pt>
                <c:pt idx="36">
                  <c:v>93.9</c:v>
                </c:pt>
                <c:pt idx="37">
                  <c:v>93.9</c:v>
                </c:pt>
                <c:pt idx="38">
                  <c:v>93.9</c:v>
                </c:pt>
                <c:pt idx="39">
                  <c:v>93.9</c:v>
                </c:pt>
                <c:pt idx="40">
                  <c:v>93.9</c:v>
                </c:pt>
                <c:pt idx="41">
                  <c:v>93.9</c:v>
                </c:pt>
                <c:pt idx="42">
                  <c:v>93.9</c:v>
                </c:pt>
                <c:pt idx="43">
                  <c:v>93.9</c:v>
                </c:pt>
                <c:pt idx="44">
                  <c:v>93.9</c:v>
                </c:pt>
                <c:pt idx="45">
                  <c:v>93.9</c:v>
                </c:pt>
                <c:pt idx="46">
                  <c:v>93</c:v>
                </c:pt>
                <c:pt idx="47">
                  <c:v>93</c:v>
                </c:pt>
                <c:pt idx="48">
                  <c:v>93</c:v>
                </c:pt>
                <c:pt idx="49">
                  <c:v>93</c:v>
                </c:pt>
                <c:pt idx="50">
                  <c:v>93</c:v>
                </c:pt>
                <c:pt idx="51">
                  <c:v>93</c:v>
                </c:pt>
                <c:pt idx="52">
                  <c:v>93</c:v>
                </c:pt>
                <c:pt idx="53">
                  <c:v>93</c:v>
                </c:pt>
                <c:pt idx="54">
                  <c:v>93</c:v>
                </c:pt>
                <c:pt idx="55">
                  <c:v>93</c:v>
                </c:pt>
                <c:pt idx="56">
                  <c:v>93</c:v>
                </c:pt>
                <c:pt idx="57">
                  <c:v>93</c:v>
                </c:pt>
                <c:pt idx="58">
                  <c:v>93</c:v>
                </c:pt>
                <c:pt idx="59">
                  <c:v>93</c:v>
                </c:pt>
                <c:pt idx="60">
                  <c:v>93</c:v>
                </c:pt>
                <c:pt idx="61">
                  <c:v>93</c:v>
                </c:pt>
                <c:pt idx="62">
                  <c:v>93</c:v>
                </c:pt>
                <c:pt idx="63">
                  <c:v>93</c:v>
                </c:pt>
                <c:pt idx="64">
                  <c:v>93</c:v>
                </c:pt>
                <c:pt idx="65">
                  <c:v>93</c:v>
                </c:pt>
                <c:pt idx="66">
                  <c:v>93</c:v>
                </c:pt>
                <c:pt idx="67">
                  <c:v>93</c:v>
                </c:pt>
                <c:pt idx="68">
                  <c:v>93</c:v>
                </c:pt>
                <c:pt idx="69">
                  <c:v>91.9</c:v>
                </c:pt>
                <c:pt idx="70">
                  <c:v>91.9</c:v>
                </c:pt>
                <c:pt idx="71">
                  <c:v>91.9</c:v>
                </c:pt>
                <c:pt idx="72">
                  <c:v>91.9</c:v>
                </c:pt>
                <c:pt idx="73">
                  <c:v>91.9</c:v>
                </c:pt>
                <c:pt idx="74">
                  <c:v>91.9</c:v>
                </c:pt>
                <c:pt idx="75">
                  <c:v>91.9</c:v>
                </c:pt>
                <c:pt idx="76">
                  <c:v>91.9</c:v>
                </c:pt>
                <c:pt idx="77">
                  <c:v>91.9</c:v>
                </c:pt>
                <c:pt idx="78">
                  <c:v>91.9</c:v>
                </c:pt>
                <c:pt idx="79">
                  <c:v>91.9</c:v>
                </c:pt>
                <c:pt idx="80">
                  <c:v>91.9</c:v>
                </c:pt>
                <c:pt idx="81">
                  <c:v>91.9</c:v>
                </c:pt>
                <c:pt idx="82">
                  <c:v>91.9</c:v>
                </c:pt>
                <c:pt idx="83">
                  <c:v>91.9</c:v>
                </c:pt>
                <c:pt idx="84">
                  <c:v>91.9</c:v>
                </c:pt>
                <c:pt idx="85">
                  <c:v>91.9</c:v>
                </c:pt>
                <c:pt idx="86">
                  <c:v>91.9</c:v>
                </c:pt>
                <c:pt idx="87">
                  <c:v>91.9</c:v>
                </c:pt>
                <c:pt idx="88">
                  <c:v>91.9</c:v>
                </c:pt>
                <c:pt idx="89">
                  <c:v>91.9</c:v>
                </c:pt>
                <c:pt idx="90">
                  <c:v>91.9</c:v>
                </c:pt>
                <c:pt idx="91">
                  <c:v>91.9</c:v>
                </c:pt>
                <c:pt idx="92">
                  <c:v>91.9</c:v>
                </c:pt>
                <c:pt idx="93">
                  <c:v>91.9</c:v>
                </c:pt>
                <c:pt idx="94">
                  <c:v>91.9</c:v>
                </c:pt>
                <c:pt idx="95">
                  <c:v>91.9</c:v>
                </c:pt>
                <c:pt idx="96">
                  <c:v>91.9</c:v>
                </c:pt>
                <c:pt idx="97">
                  <c:v>91.9</c:v>
                </c:pt>
                <c:pt idx="98">
                  <c:v>91.9</c:v>
                </c:pt>
                <c:pt idx="99">
                  <c:v>91.9</c:v>
                </c:pt>
                <c:pt idx="100">
                  <c:v>91.9</c:v>
                </c:pt>
                <c:pt idx="101">
                  <c:v>91.9</c:v>
                </c:pt>
                <c:pt idx="102">
                  <c:v>91.9</c:v>
                </c:pt>
                <c:pt idx="103">
                  <c:v>91.9</c:v>
                </c:pt>
                <c:pt idx="104">
                  <c:v>91</c:v>
                </c:pt>
                <c:pt idx="105">
                  <c:v>91</c:v>
                </c:pt>
                <c:pt idx="106">
                  <c:v>91</c:v>
                </c:pt>
                <c:pt idx="107">
                  <c:v>91</c:v>
                </c:pt>
                <c:pt idx="108">
                  <c:v>91</c:v>
                </c:pt>
                <c:pt idx="109">
                  <c:v>91</c:v>
                </c:pt>
                <c:pt idx="110">
                  <c:v>91</c:v>
                </c:pt>
                <c:pt idx="111">
                  <c:v>91</c:v>
                </c:pt>
                <c:pt idx="112">
                  <c:v>91</c:v>
                </c:pt>
                <c:pt idx="113">
                  <c:v>91</c:v>
                </c:pt>
                <c:pt idx="114">
                  <c:v>91</c:v>
                </c:pt>
                <c:pt idx="115">
                  <c:v>91</c:v>
                </c:pt>
                <c:pt idx="116">
                  <c:v>91</c:v>
                </c:pt>
                <c:pt idx="117">
                  <c:v>91</c:v>
                </c:pt>
                <c:pt idx="118">
                  <c:v>91</c:v>
                </c:pt>
                <c:pt idx="119">
                  <c:v>91</c:v>
                </c:pt>
                <c:pt idx="120">
                  <c:v>91</c:v>
                </c:pt>
                <c:pt idx="121">
                  <c:v>91</c:v>
                </c:pt>
                <c:pt idx="122">
                  <c:v>91</c:v>
                </c:pt>
                <c:pt idx="123">
                  <c:v>91</c:v>
                </c:pt>
                <c:pt idx="124">
                  <c:v>91</c:v>
                </c:pt>
                <c:pt idx="125">
                  <c:v>91</c:v>
                </c:pt>
                <c:pt idx="126">
                  <c:v>91</c:v>
                </c:pt>
                <c:pt idx="127">
                  <c:v>91</c:v>
                </c:pt>
                <c:pt idx="128">
                  <c:v>91</c:v>
                </c:pt>
                <c:pt idx="129">
                  <c:v>91</c:v>
                </c:pt>
                <c:pt idx="130">
                  <c:v>90</c:v>
                </c:pt>
                <c:pt idx="131">
                  <c:v>90</c:v>
                </c:pt>
                <c:pt idx="132">
                  <c:v>90</c:v>
                </c:pt>
                <c:pt idx="133">
                  <c:v>90</c:v>
                </c:pt>
                <c:pt idx="134">
                  <c:v>90</c:v>
                </c:pt>
                <c:pt idx="135">
                  <c:v>90</c:v>
                </c:pt>
                <c:pt idx="136">
                  <c:v>90</c:v>
                </c:pt>
                <c:pt idx="137">
                  <c:v>90</c:v>
                </c:pt>
                <c:pt idx="138">
                  <c:v>90</c:v>
                </c:pt>
                <c:pt idx="139">
                  <c:v>90</c:v>
                </c:pt>
                <c:pt idx="140">
                  <c:v>90</c:v>
                </c:pt>
                <c:pt idx="141">
                  <c:v>90</c:v>
                </c:pt>
                <c:pt idx="142">
                  <c:v>90</c:v>
                </c:pt>
                <c:pt idx="143">
                  <c:v>90</c:v>
                </c:pt>
                <c:pt idx="144">
                  <c:v>90</c:v>
                </c:pt>
                <c:pt idx="145">
                  <c:v>90</c:v>
                </c:pt>
                <c:pt idx="146">
                  <c:v>90</c:v>
                </c:pt>
                <c:pt idx="147">
                  <c:v>90</c:v>
                </c:pt>
                <c:pt idx="148">
                  <c:v>90</c:v>
                </c:pt>
                <c:pt idx="149">
                  <c:v>90</c:v>
                </c:pt>
                <c:pt idx="150">
                  <c:v>90</c:v>
                </c:pt>
                <c:pt idx="151">
                  <c:v>90</c:v>
                </c:pt>
                <c:pt idx="152">
                  <c:v>90</c:v>
                </c:pt>
                <c:pt idx="153">
                  <c:v>90</c:v>
                </c:pt>
                <c:pt idx="154">
                  <c:v>90</c:v>
                </c:pt>
                <c:pt idx="155">
                  <c:v>90</c:v>
                </c:pt>
                <c:pt idx="156">
                  <c:v>90</c:v>
                </c:pt>
                <c:pt idx="157">
                  <c:v>90</c:v>
                </c:pt>
                <c:pt idx="158">
                  <c:v>90</c:v>
                </c:pt>
                <c:pt idx="159">
                  <c:v>90</c:v>
                </c:pt>
                <c:pt idx="160">
                  <c:v>90</c:v>
                </c:pt>
                <c:pt idx="161">
                  <c:v>90</c:v>
                </c:pt>
                <c:pt idx="162">
                  <c:v>90</c:v>
                </c:pt>
                <c:pt idx="163">
                  <c:v>90</c:v>
                </c:pt>
                <c:pt idx="164">
                  <c:v>90</c:v>
                </c:pt>
                <c:pt idx="165">
                  <c:v>90</c:v>
                </c:pt>
                <c:pt idx="166">
                  <c:v>90</c:v>
                </c:pt>
                <c:pt idx="167">
                  <c:v>90</c:v>
                </c:pt>
                <c:pt idx="168">
                  <c:v>90</c:v>
                </c:pt>
                <c:pt idx="169">
                  <c:v>90</c:v>
                </c:pt>
                <c:pt idx="170">
                  <c:v>90</c:v>
                </c:pt>
                <c:pt idx="171">
                  <c:v>90</c:v>
                </c:pt>
                <c:pt idx="172">
                  <c:v>90</c:v>
                </c:pt>
                <c:pt idx="173">
                  <c:v>90</c:v>
                </c:pt>
                <c:pt idx="174">
                  <c:v>90</c:v>
                </c:pt>
                <c:pt idx="175">
                  <c:v>90</c:v>
                </c:pt>
                <c:pt idx="176">
                  <c:v>90</c:v>
                </c:pt>
                <c:pt idx="177">
                  <c:v>90</c:v>
                </c:pt>
                <c:pt idx="178">
                  <c:v>90</c:v>
                </c:pt>
                <c:pt idx="179">
                  <c:v>90</c:v>
                </c:pt>
                <c:pt idx="180">
                  <c:v>90</c:v>
                </c:pt>
                <c:pt idx="181">
                  <c:v>90</c:v>
                </c:pt>
                <c:pt idx="182">
                  <c:v>90</c:v>
                </c:pt>
                <c:pt idx="183">
                  <c:v>90</c:v>
                </c:pt>
                <c:pt idx="184">
                  <c:v>90</c:v>
                </c:pt>
                <c:pt idx="185">
                  <c:v>90</c:v>
                </c:pt>
                <c:pt idx="186">
                  <c:v>90</c:v>
                </c:pt>
                <c:pt idx="187">
                  <c:v>90</c:v>
                </c:pt>
                <c:pt idx="188">
                  <c:v>90</c:v>
                </c:pt>
                <c:pt idx="189">
                  <c:v>90</c:v>
                </c:pt>
                <c:pt idx="190">
                  <c:v>90</c:v>
                </c:pt>
                <c:pt idx="191">
                  <c:v>89.2</c:v>
                </c:pt>
                <c:pt idx="192">
                  <c:v>89.1</c:v>
                </c:pt>
                <c:pt idx="193">
                  <c:v>89.1</c:v>
                </c:pt>
                <c:pt idx="194">
                  <c:v>89.1</c:v>
                </c:pt>
                <c:pt idx="195">
                  <c:v>89.1</c:v>
                </c:pt>
                <c:pt idx="196">
                  <c:v>89.1</c:v>
                </c:pt>
                <c:pt idx="197">
                  <c:v>89.1</c:v>
                </c:pt>
                <c:pt idx="198">
                  <c:v>89.1</c:v>
                </c:pt>
                <c:pt idx="199">
                  <c:v>89.1</c:v>
                </c:pt>
                <c:pt idx="200">
                  <c:v>89.1</c:v>
                </c:pt>
                <c:pt idx="201">
                  <c:v>89.1</c:v>
                </c:pt>
                <c:pt idx="202">
                  <c:v>89.1</c:v>
                </c:pt>
                <c:pt idx="203">
                  <c:v>89.1</c:v>
                </c:pt>
                <c:pt idx="204">
                  <c:v>89.1</c:v>
                </c:pt>
                <c:pt idx="205">
                  <c:v>89.1</c:v>
                </c:pt>
                <c:pt idx="206">
                  <c:v>89.1</c:v>
                </c:pt>
                <c:pt idx="207">
                  <c:v>89.1</c:v>
                </c:pt>
                <c:pt idx="208">
                  <c:v>89.1</c:v>
                </c:pt>
                <c:pt idx="209">
                  <c:v>89.1</c:v>
                </c:pt>
                <c:pt idx="210">
                  <c:v>89.1</c:v>
                </c:pt>
                <c:pt idx="211">
                  <c:v>89.1</c:v>
                </c:pt>
                <c:pt idx="212">
                  <c:v>89.1</c:v>
                </c:pt>
                <c:pt idx="213">
                  <c:v>89.1</c:v>
                </c:pt>
                <c:pt idx="214">
                  <c:v>89.1</c:v>
                </c:pt>
                <c:pt idx="215">
                  <c:v>89.1</c:v>
                </c:pt>
                <c:pt idx="216">
                  <c:v>89.1</c:v>
                </c:pt>
                <c:pt idx="217">
                  <c:v>89.1</c:v>
                </c:pt>
                <c:pt idx="218">
                  <c:v>89.1</c:v>
                </c:pt>
                <c:pt idx="219">
                  <c:v>89.1</c:v>
                </c:pt>
                <c:pt idx="220">
                  <c:v>89.1</c:v>
                </c:pt>
                <c:pt idx="221">
                  <c:v>89.1</c:v>
                </c:pt>
                <c:pt idx="222">
                  <c:v>89.1</c:v>
                </c:pt>
                <c:pt idx="223">
                  <c:v>89.1</c:v>
                </c:pt>
                <c:pt idx="224">
                  <c:v>89.1</c:v>
                </c:pt>
                <c:pt idx="225">
                  <c:v>89.1</c:v>
                </c:pt>
                <c:pt idx="226">
                  <c:v>89.1</c:v>
                </c:pt>
                <c:pt idx="227">
                  <c:v>89.1</c:v>
                </c:pt>
                <c:pt idx="228">
                  <c:v>89.1</c:v>
                </c:pt>
                <c:pt idx="229">
                  <c:v>89.1</c:v>
                </c:pt>
                <c:pt idx="230">
                  <c:v>89.1</c:v>
                </c:pt>
                <c:pt idx="231">
                  <c:v>89.1</c:v>
                </c:pt>
                <c:pt idx="232">
                  <c:v>89.1</c:v>
                </c:pt>
                <c:pt idx="233">
                  <c:v>89.1</c:v>
                </c:pt>
                <c:pt idx="234">
                  <c:v>89.1</c:v>
                </c:pt>
                <c:pt idx="235">
                  <c:v>89.1</c:v>
                </c:pt>
                <c:pt idx="236">
                  <c:v>89.1</c:v>
                </c:pt>
                <c:pt idx="237">
                  <c:v>89.1</c:v>
                </c:pt>
                <c:pt idx="238">
                  <c:v>89.1</c:v>
                </c:pt>
                <c:pt idx="239">
                  <c:v>89.1</c:v>
                </c:pt>
                <c:pt idx="240">
                  <c:v>89.1</c:v>
                </c:pt>
                <c:pt idx="241">
                  <c:v>88.7</c:v>
                </c:pt>
                <c:pt idx="242">
                  <c:v>88.7</c:v>
                </c:pt>
                <c:pt idx="243">
                  <c:v>88</c:v>
                </c:pt>
                <c:pt idx="244">
                  <c:v>88</c:v>
                </c:pt>
                <c:pt idx="245">
                  <c:v>88</c:v>
                </c:pt>
                <c:pt idx="246">
                  <c:v>88</c:v>
                </c:pt>
                <c:pt idx="247">
                  <c:v>88</c:v>
                </c:pt>
                <c:pt idx="248">
                  <c:v>88</c:v>
                </c:pt>
                <c:pt idx="249">
                  <c:v>88</c:v>
                </c:pt>
                <c:pt idx="250">
                  <c:v>88</c:v>
                </c:pt>
                <c:pt idx="251">
                  <c:v>88</c:v>
                </c:pt>
                <c:pt idx="252">
                  <c:v>88</c:v>
                </c:pt>
                <c:pt idx="253">
                  <c:v>88</c:v>
                </c:pt>
                <c:pt idx="254">
                  <c:v>88</c:v>
                </c:pt>
                <c:pt idx="255">
                  <c:v>88</c:v>
                </c:pt>
                <c:pt idx="256">
                  <c:v>88</c:v>
                </c:pt>
                <c:pt idx="257">
                  <c:v>88</c:v>
                </c:pt>
                <c:pt idx="258">
                  <c:v>88</c:v>
                </c:pt>
                <c:pt idx="259">
                  <c:v>88</c:v>
                </c:pt>
                <c:pt idx="260">
                  <c:v>88</c:v>
                </c:pt>
                <c:pt idx="261">
                  <c:v>88</c:v>
                </c:pt>
                <c:pt idx="262">
                  <c:v>88</c:v>
                </c:pt>
                <c:pt idx="263">
                  <c:v>88</c:v>
                </c:pt>
                <c:pt idx="264">
                  <c:v>88</c:v>
                </c:pt>
                <c:pt idx="265">
                  <c:v>88</c:v>
                </c:pt>
                <c:pt idx="266">
                  <c:v>88</c:v>
                </c:pt>
                <c:pt idx="267">
                  <c:v>88</c:v>
                </c:pt>
                <c:pt idx="268">
                  <c:v>88</c:v>
                </c:pt>
                <c:pt idx="269">
                  <c:v>88</c:v>
                </c:pt>
                <c:pt idx="270">
                  <c:v>88</c:v>
                </c:pt>
                <c:pt idx="271">
                  <c:v>88</c:v>
                </c:pt>
                <c:pt idx="272">
                  <c:v>88</c:v>
                </c:pt>
                <c:pt idx="273">
                  <c:v>88</c:v>
                </c:pt>
                <c:pt idx="274">
                  <c:v>88</c:v>
                </c:pt>
                <c:pt idx="275">
                  <c:v>88</c:v>
                </c:pt>
                <c:pt idx="276">
                  <c:v>88</c:v>
                </c:pt>
                <c:pt idx="277">
                  <c:v>88</c:v>
                </c:pt>
                <c:pt idx="278">
                  <c:v>88</c:v>
                </c:pt>
                <c:pt idx="279">
                  <c:v>88</c:v>
                </c:pt>
                <c:pt idx="280">
                  <c:v>88</c:v>
                </c:pt>
                <c:pt idx="281">
                  <c:v>88</c:v>
                </c:pt>
                <c:pt idx="282">
                  <c:v>88</c:v>
                </c:pt>
                <c:pt idx="283">
                  <c:v>88</c:v>
                </c:pt>
                <c:pt idx="284">
                  <c:v>88</c:v>
                </c:pt>
                <c:pt idx="285">
                  <c:v>88</c:v>
                </c:pt>
                <c:pt idx="286">
                  <c:v>88</c:v>
                </c:pt>
                <c:pt idx="287">
                  <c:v>88</c:v>
                </c:pt>
                <c:pt idx="288">
                  <c:v>88</c:v>
                </c:pt>
                <c:pt idx="289">
                  <c:v>88</c:v>
                </c:pt>
                <c:pt idx="290">
                  <c:v>88</c:v>
                </c:pt>
                <c:pt idx="291">
                  <c:v>88</c:v>
                </c:pt>
                <c:pt idx="292">
                  <c:v>88</c:v>
                </c:pt>
                <c:pt idx="293">
                  <c:v>88</c:v>
                </c:pt>
                <c:pt idx="294">
                  <c:v>88</c:v>
                </c:pt>
                <c:pt idx="295">
                  <c:v>88</c:v>
                </c:pt>
                <c:pt idx="296">
                  <c:v>88</c:v>
                </c:pt>
                <c:pt idx="297">
                  <c:v>88</c:v>
                </c:pt>
                <c:pt idx="298">
                  <c:v>88</c:v>
                </c:pt>
                <c:pt idx="299">
                  <c:v>88</c:v>
                </c:pt>
                <c:pt idx="300">
                  <c:v>88</c:v>
                </c:pt>
                <c:pt idx="301">
                  <c:v>88</c:v>
                </c:pt>
                <c:pt idx="302">
                  <c:v>88</c:v>
                </c:pt>
                <c:pt idx="303">
                  <c:v>88</c:v>
                </c:pt>
                <c:pt idx="304">
                  <c:v>88</c:v>
                </c:pt>
                <c:pt idx="305">
                  <c:v>88</c:v>
                </c:pt>
                <c:pt idx="306">
                  <c:v>88</c:v>
                </c:pt>
                <c:pt idx="307">
                  <c:v>88</c:v>
                </c:pt>
                <c:pt idx="308">
                  <c:v>88</c:v>
                </c:pt>
                <c:pt idx="309">
                  <c:v>88</c:v>
                </c:pt>
                <c:pt idx="310">
                  <c:v>88</c:v>
                </c:pt>
                <c:pt idx="311">
                  <c:v>88</c:v>
                </c:pt>
                <c:pt idx="312">
                  <c:v>88</c:v>
                </c:pt>
                <c:pt idx="313">
                  <c:v>88</c:v>
                </c:pt>
                <c:pt idx="314">
                  <c:v>88</c:v>
                </c:pt>
                <c:pt idx="315">
                  <c:v>88</c:v>
                </c:pt>
                <c:pt idx="316">
                  <c:v>88</c:v>
                </c:pt>
                <c:pt idx="317">
                  <c:v>88</c:v>
                </c:pt>
                <c:pt idx="318">
                  <c:v>88</c:v>
                </c:pt>
                <c:pt idx="319">
                  <c:v>88</c:v>
                </c:pt>
                <c:pt idx="320">
                  <c:v>88</c:v>
                </c:pt>
                <c:pt idx="321">
                  <c:v>88</c:v>
                </c:pt>
                <c:pt idx="322">
                  <c:v>88</c:v>
                </c:pt>
                <c:pt idx="323">
                  <c:v>88</c:v>
                </c:pt>
                <c:pt idx="324">
                  <c:v>87.4</c:v>
                </c:pt>
                <c:pt idx="325">
                  <c:v>87.3</c:v>
                </c:pt>
                <c:pt idx="326">
                  <c:v>87.3</c:v>
                </c:pt>
                <c:pt idx="327">
                  <c:v>87.3</c:v>
                </c:pt>
                <c:pt idx="328">
                  <c:v>87.3</c:v>
                </c:pt>
                <c:pt idx="329">
                  <c:v>87.1</c:v>
                </c:pt>
                <c:pt idx="330">
                  <c:v>87.1</c:v>
                </c:pt>
                <c:pt idx="331">
                  <c:v>87.1</c:v>
                </c:pt>
                <c:pt idx="332">
                  <c:v>87.1</c:v>
                </c:pt>
                <c:pt idx="333">
                  <c:v>87.1</c:v>
                </c:pt>
                <c:pt idx="334">
                  <c:v>87.1</c:v>
                </c:pt>
                <c:pt idx="335">
                  <c:v>87.1</c:v>
                </c:pt>
                <c:pt idx="336">
                  <c:v>87.1</c:v>
                </c:pt>
                <c:pt idx="337">
                  <c:v>87.1</c:v>
                </c:pt>
                <c:pt idx="338">
                  <c:v>87.1</c:v>
                </c:pt>
                <c:pt idx="339">
                  <c:v>87.1</c:v>
                </c:pt>
                <c:pt idx="340">
                  <c:v>87.1</c:v>
                </c:pt>
                <c:pt idx="341">
                  <c:v>87.1</c:v>
                </c:pt>
                <c:pt idx="342">
                  <c:v>87.1</c:v>
                </c:pt>
                <c:pt idx="343">
                  <c:v>87.1</c:v>
                </c:pt>
                <c:pt idx="344">
                  <c:v>87.1</c:v>
                </c:pt>
                <c:pt idx="345">
                  <c:v>87.1</c:v>
                </c:pt>
                <c:pt idx="346">
                  <c:v>87.1</c:v>
                </c:pt>
                <c:pt idx="347">
                  <c:v>87.1</c:v>
                </c:pt>
                <c:pt idx="348">
                  <c:v>87.1</c:v>
                </c:pt>
                <c:pt idx="349">
                  <c:v>87.1</c:v>
                </c:pt>
                <c:pt idx="350">
                  <c:v>87.1</c:v>
                </c:pt>
                <c:pt idx="351">
                  <c:v>87.1</c:v>
                </c:pt>
                <c:pt idx="352">
                  <c:v>87.1</c:v>
                </c:pt>
                <c:pt idx="353">
                  <c:v>87.1</c:v>
                </c:pt>
                <c:pt idx="354">
                  <c:v>87.1</c:v>
                </c:pt>
                <c:pt idx="355">
                  <c:v>87.1</c:v>
                </c:pt>
                <c:pt idx="356">
                  <c:v>87.1</c:v>
                </c:pt>
                <c:pt idx="357">
                  <c:v>87.1</c:v>
                </c:pt>
                <c:pt idx="358">
                  <c:v>87.1</c:v>
                </c:pt>
                <c:pt idx="359">
                  <c:v>87.1</c:v>
                </c:pt>
                <c:pt idx="360">
                  <c:v>87.1</c:v>
                </c:pt>
                <c:pt idx="361">
                  <c:v>87.1</c:v>
                </c:pt>
                <c:pt idx="362">
                  <c:v>87.1</c:v>
                </c:pt>
                <c:pt idx="363">
                  <c:v>87.1</c:v>
                </c:pt>
                <c:pt idx="364">
                  <c:v>87.1</c:v>
                </c:pt>
                <c:pt idx="365">
                  <c:v>87.1</c:v>
                </c:pt>
                <c:pt idx="366">
                  <c:v>87.1</c:v>
                </c:pt>
                <c:pt idx="367">
                  <c:v>87.1</c:v>
                </c:pt>
                <c:pt idx="368">
                  <c:v>87.1</c:v>
                </c:pt>
                <c:pt idx="369">
                  <c:v>87.1</c:v>
                </c:pt>
                <c:pt idx="370">
                  <c:v>87.1</c:v>
                </c:pt>
                <c:pt idx="371">
                  <c:v>87.1</c:v>
                </c:pt>
                <c:pt idx="372">
                  <c:v>87.1</c:v>
                </c:pt>
                <c:pt idx="373">
                  <c:v>87.1</c:v>
                </c:pt>
                <c:pt idx="374">
                  <c:v>87.1</c:v>
                </c:pt>
                <c:pt idx="375">
                  <c:v>87.1</c:v>
                </c:pt>
                <c:pt idx="376">
                  <c:v>87.1</c:v>
                </c:pt>
                <c:pt idx="377">
                  <c:v>87.1</c:v>
                </c:pt>
                <c:pt idx="378">
                  <c:v>87.1</c:v>
                </c:pt>
                <c:pt idx="379">
                  <c:v>87.1</c:v>
                </c:pt>
                <c:pt idx="380">
                  <c:v>87.1</c:v>
                </c:pt>
                <c:pt idx="381">
                  <c:v>87.1</c:v>
                </c:pt>
                <c:pt idx="382">
                  <c:v>87.1</c:v>
                </c:pt>
                <c:pt idx="383">
                  <c:v>87.1</c:v>
                </c:pt>
                <c:pt idx="384">
                  <c:v>87.1</c:v>
                </c:pt>
                <c:pt idx="385">
                  <c:v>87.1</c:v>
                </c:pt>
                <c:pt idx="386">
                  <c:v>87.1</c:v>
                </c:pt>
                <c:pt idx="387">
                  <c:v>87.1</c:v>
                </c:pt>
                <c:pt idx="388">
                  <c:v>87.1</c:v>
                </c:pt>
                <c:pt idx="389">
                  <c:v>86.7</c:v>
                </c:pt>
                <c:pt idx="390">
                  <c:v>86.7</c:v>
                </c:pt>
                <c:pt idx="391">
                  <c:v>86.4</c:v>
                </c:pt>
                <c:pt idx="392">
                  <c:v>86.4</c:v>
                </c:pt>
                <c:pt idx="393">
                  <c:v>86.4</c:v>
                </c:pt>
                <c:pt idx="394">
                  <c:v>86.2</c:v>
                </c:pt>
                <c:pt idx="395">
                  <c:v>86</c:v>
                </c:pt>
                <c:pt idx="396">
                  <c:v>86</c:v>
                </c:pt>
                <c:pt idx="397">
                  <c:v>86</c:v>
                </c:pt>
                <c:pt idx="398">
                  <c:v>86</c:v>
                </c:pt>
                <c:pt idx="399">
                  <c:v>86</c:v>
                </c:pt>
                <c:pt idx="400">
                  <c:v>86</c:v>
                </c:pt>
                <c:pt idx="401">
                  <c:v>86</c:v>
                </c:pt>
                <c:pt idx="402">
                  <c:v>86</c:v>
                </c:pt>
                <c:pt idx="403">
                  <c:v>86</c:v>
                </c:pt>
                <c:pt idx="404">
                  <c:v>86</c:v>
                </c:pt>
                <c:pt idx="405">
                  <c:v>86</c:v>
                </c:pt>
                <c:pt idx="406">
                  <c:v>86</c:v>
                </c:pt>
                <c:pt idx="407">
                  <c:v>86</c:v>
                </c:pt>
                <c:pt idx="408">
                  <c:v>86</c:v>
                </c:pt>
                <c:pt idx="409">
                  <c:v>86</c:v>
                </c:pt>
                <c:pt idx="410">
                  <c:v>86</c:v>
                </c:pt>
                <c:pt idx="411">
                  <c:v>86</c:v>
                </c:pt>
                <c:pt idx="412">
                  <c:v>86</c:v>
                </c:pt>
                <c:pt idx="413">
                  <c:v>86</c:v>
                </c:pt>
                <c:pt idx="414">
                  <c:v>86</c:v>
                </c:pt>
                <c:pt idx="415">
                  <c:v>86</c:v>
                </c:pt>
                <c:pt idx="416">
                  <c:v>86</c:v>
                </c:pt>
                <c:pt idx="417">
                  <c:v>86</c:v>
                </c:pt>
                <c:pt idx="418">
                  <c:v>86</c:v>
                </c:pt>
                <c:pt idx="419">
                  <c:v>86</c:v>
                </c:pt>
                <c:pt idx="420">
                  <c:v>86</c:v>
                </c:pt>
                <c:pt idx="421">
                  <c:v>86</c:v>
                </c:pt>
                <c:pt idx="422">
                  <c:v>86</c:v>
                </c:pt>
                <c:pt idx="423">
                  <c:v>86</c:v>
                </c:pt>
                <c:pt idx="424">
                  <c:v>86</c:v>
                </c:pt>
                <c:pt idx="425">
                  <c:v>86</c:v>
                </c:pt>
                <c:pt idx="426">
                  <c:v>86</c:v>
                </c:pt>
                <c:pt idx="427">
                  <c:v>86</c:v>
                </c:pt>
                <c:pt idx="428">
                  <c:v>86</c:v>
                </c:pt>
                <c:pt idx="429">
                  <c:v>86</c:v>
                </c:pt>
                <c:pt idx="430">
                  <c:v>86</c:v>
                </c:pt>
                <c:pt idx="431">
                  <c:v>86</c:v>
                </c:pt>
                <c:pt idx="432">
                  <c:v>86</c:v>
                </c:pt>
                <c:pt idx="433">
                  <c:v>86</c:v>
                </c:pt>
                <c:pt idx="434">
                  <c:v>86</c:v>
                </c:pt>
                <c:pt idx="435">
                  <c:v>86</c:v>
                </c:pt>
                <c:pt idx="436">
                  <c:v>86</c:v>
                </c:pt>
                <c:pt idx="437">
                  <c:v>86</c:v>
                </c:pt>
                <c:pt idx="438">
                  <c:v>86</c:v>
                </c:pt>
                <c:pt idx="439">
                  <c:v>86</c:v>
                </c:pt>
                <c:pt idx="440">
                  <c:v>86</c:v>
                </c:pt>
                <c:pt idx="441">
                  <c:v>86</c:v>
                </c:pt>
                <c:pt idx="442">
                  <c:v>86</c:v>
                </c:pt>
                <c:pt idx="443">
                  <c:v>86</c:v>
                </c:pt>
                <c:pt idx="444">
                  <c:v>86</c:v>
                </c:pt>
                <c:pt idx="445">
                  <c:v>86</c:v>
                </c:pt>
                <c:pt idx="446">
                  <c:v>86</c:v>
                </c:pt>
                <c:pt idx="447">
                  <c:v>86</c:v>
                </c:pt>
                <c:pt idx="448">
                  <c:v>86</c:v>
                </c:pt>
                <c:pt idx="449">
                  <c:v>86</c:v>
                </c:pt>
                <c:pt idx="450">
                  <c:v>86</c:v>
                </c:pt>
                <c:pt idx="451">
                  <c:v>86</c:v>
                </c:pt>
                <c:pt idx="452">
                  <c:v>86</c:v>
                </c:pt>
                <c:pt idx="453">
                  <c:v>86</c:v>
                </c:pt>
                <c:pt idx="454">
                  <c:v>86</c:v>
                </c:pt>
                <c:pt idx="455">
                  <c:v>86</c:v>
                </c:pt>
                <c:pt idx="456">
                  <c:v>86</c:v>
                </c:pt>
                <c:pt idx="457">
                  <c:v>86</c:v>
                </c:pt>
                <c:pt idx="458">
                  <c:v>86</c:v>
                </c:pt>
                <c:pt idx="459">
                  <c:v>86</c:v>
                </c:pt>
                <c:pt idx="460">
                  <c:v>86</c:v>
                </c:pt>
                <c:pt idx="461">
                  <c:v>86</c:v>
                </c:pt>
                <c:pt idx="462">
                  <c:v>86</c:v>
                </c:pt>
                <c:pt idx="463">
                  <c:v>86</c:v>
                </c:pt>
                <c:pt idx="464">
                  <c:v>86</c:v>
                </c:pt>
                <c:pt idx="465">
                  <c:v>86</c:v>
                </c:pt>
                <c:pt idx="466">
                  <c:v>86</c:v>
                </c:pt>
                <c:pt idx="467">
                  <c:v>85.6</c:v>
                </c:pt>
                <c:pt idx="468">
                  <c:v>85.3</c:v>
                </c:pt>
                <c:pt idx="469">
                  <c:v>84.9</c:v>
                </c:pt>
                <c:pt idx="470">
                  <c:v>84.9</c:v>
                </c:pt>
                <c:pt idx="471">
                  <c:v>84.9</c:v>
                </c:pt>
                <c:pt idx="472">
                  <c:v>84.9</c:v>
                </c:pt>
                <c:pt idx="473">
                  <c:v>84.9</c:v>
                </c:pt>
                <c:pt idx="474">
                  <c:v>84.9</c:v>
                </c:pt>
                <c:pt idx="475">
                  <c:v>84.9</c:v>
                </c:pt>
                <c:pt idx="476">
                  <c:v>84.9</c:v>
                </c:pt>
                <c:pt idx="477">
                  <c:v>84.9</c:v>
                </c:pt>
                <c:pt idx="478">
                  <c:v>84.9</c:v>
                </c:pt>
                <c:pt idx="479">
                  <c:v>84.9</c:v>
                </c:pt>
                <c:pt idx="480">
                  <c:v>84.9</c:v>
                </c:pt>
                <c:pt idx="481">
                  <c:v>84.9</c:v>
                </c:pt>
                <c:pt idx="482">
                  <c:v>84.9</c:v>
                </c:pt>
                <c:pt idx="483">
                  <c:v>84.9</c:v>
                </c:pt>
                <c:pt idx="484">
                  <c:v>84.9</c:v>
                </c:pt>
                <c:pt idx="485">
                  <c:v>84.9</c:v>
                </c:pt>
                <c:pt idx="486">
                  <c:v>84.9</c:v>
                </c:pt>
                <c:pt idx="487">
                  <c:v>84.9</c:v>
                </c:pt>
                <c:pt idx="488">
                  <c:v>84.9</c:v>
                </c:pt>
                <c:pt idx="489">
                  <c:v>84.9</c:v>
                </c:pt>
                <c:pt idx="490">
                  <c:v>84.9</c:v>
                </c:pt>
                <c:pt idx="491">
                  <c:v>84.9</c:v>
                </c:pt>
                <c:pt idx="492">
                  <c:v>84.9</c:v>
                </c:pt>
                <c:pt idx="493">
                  <c:v>84.9</c:v>
                </c:pt>
                <c:pt idx="494">
                  <c:v>84.9</c:v>
                </c:pt>
                <c:pt idx="495">
                  <c:v>84.9</c:v>
                </c:pt>
                <c:pt idx="496">
                  <c:v>84.9</c:v>
                </c:pt>
                <c:pt idx="497">
                  <c:v>84.9</c:v>
                </c:pt>
                <c:pt idx="498">
                  <c:v>84.9</c:v>
                </c:pt>
                <c:pt idx="499">
                  <c:v>84.9</c:v>
                </c:pt>
                <c:pt idx="500">
                  <c:v>84.9</c:v>
                </c:pt>
                <c:pt idx="501">
                  <c:v>84.9</c:v>
                </c:pt>
                <c:pt idx="502">
                  <c:v>84.9</c:v>
                </c:pt>
                <c:pt idx="503">
                  <c:v>84.9</c:v>
                </c:pt>
                <c:pt idx="504">
                  <c:v>84.9</c:v>
                </c:pt>
                <c:pt idx="505">
                  <c:v>84.9</c:v>
                </c:pt>
                <c:pt idx="506">
                  <c:v>84.9</c:v>
                </c:pt>
                <c:pt idx="507">
                  <c:v>84.9</c:v>
                </c:pt>
                <c:pt idx="508">
                  <c:v>84.9</c:v>
                </c:pt>
                <c:pt idx="509">
                  <c:v>84.9</c:v>
                </c:pt>
                <c:pt idx="510">
                  <c:v>84.9</c:v>
                </c:pt>
                <c:pt idx="511">
                  <c:v>84.9</c:v>
                </c:pt>
                <c:pt idx="512">
                  <c:v>84.9</c:v>
                </c:pt>
                <c:pt idx="513">
                  <c:v>84.9</c:v>
                </c:pt>
                <c:pt idx="514">
                  <c:v>84.9</c:v>
                </c:pt>
                <c:pt idx="515">
                  <c:v>84.9</c:v>
                </c:pt>
                <c:pt idx="516">
                  <c:v>84.9</c:v>
                </c:pt>
                <c:pt idx="517">
                  <c:v>84.9</c:v>
                </c:pt>
                <c:pt idx="518">
                  <c:v>84.9</c:v>
                </c:pt>
                <c:pt idx="519">
                  <c:v>84.9</c:v>
                </c:pt>
                <c:pt idx="520">
                  <c:v>84.9</c:v>
                </c:pt>
                <c:pt idx="521">
                  <c:v>84.9</c:v>
                </c:pt>
                <c:pt idx="522">
                  <c:v>84.9</c:v>
                </c:pt>
                <c:pt idx="523">
                  <c:v>84.9</c:v>
                </c:pt>
                <c:pt idx="524">
                  <c:v>84.9</c:v>
                </c:pt>
                <c:pt idx="525">
                  <c:v>84.9</c:v>
                </c:pt>
                <c:pt idx="526">
                  <c:v>84.9</c:v>
                </c:pt>
                <c:pt idx="527">
                  <c:v>84.9</c:v>
                </c:pt>
                <c:pt idx="528">
                  <c:v>84.9</c:v>
                </c:pt>
                <c:pt idx="529">
                  <c:v>84.9</c:v>
                </c:pt>
                <c:pt idx="530">
                  <c:v>84.9</c:v>
                </c:pt>
                <c:pt idx="531">
                  <c:v>84.9</c:v>
                </c:pt>
                <c:pt idx="532">
                  <c:v>84.9</c:v>
                </c:pt>
                <c:pt idx="533">
                  <c:v>84.9</c:v>
                </c:pt>
                <c:pt idx="534">
                  <c:v>84.9</c:v>
                </c:pt>
                <c:pt idx="535">
                  <c:v>84.9</c:v>
                </c:pt>
                <c:pt idx="536">
                  <c:v>84.9</c:v>
                </c:pt>
                <c:pt idx="537">
                  <c:v>84.9</c:v>
                </c:pt>
                <c:pt idx="538">
                  <c:v>84.9</c:v>
                </c:pt>
                <c:pt idx="539">
                  <c:v>84.9</c:v>
                </c:pt>
                <c:pt idx="540">
                  <c:v>84.9</c:v>
                </c:pt>
                <c:pt idx="541">
                  <c:v>84.9</c:v>
                </c:pt>
                <c:pt idx="542">
                  <c:v>84.9</c:v>
                </c:pt>
                <c:pt idx="543">
                  <c:v>84.9</c:v>
                </c:pt>
                <c:pt idx="544">
                  <c:v>84.9</c:v>
                </c:pt>
                <c:pt idx="545">
                  <c:v>84.9</c:v>
                </c:pt>
                <c:pt idx="546">
                  <c:v>84.9</c:v>
                </c:pt>
                <c:pt idx="547">
                  <c:v>84.9</c:v>
                </c:pt>
                <c:pt idx="548">
                  <c:v>84.7</c:v>
                </c:pt>
                <c:pt idx="549">
                  <c:v>84.7</c:v>
                </c:pt>
                <c:pt idx="550">
                  <c:v>84.7</c:v>
                </c:pt>
                <c:pt idx="551">
                  <c:v>84.6</c:v>
                </c:pt>
                <c:pt idx="552">
                  <c:v>84.6</c:v>
                </c:pt>
                <c:pt idx="553">
                  <c:v>84.2</c:v>
                </c:pt>
                <c:pt idx="554">
                  <c:v>84.2</c:v>
                </c:pt>
                <c:pt idx="555">
                  <c:v>84</c:v>
                </c:pt>
                <c:pt idx="556">
                  <c:v>84</c:v>
                </c:pt>
                <c:pt idx="557">
                  <c:v>84</c:v>
                </c:pt>
                <c:pt idx="558">
                  <c:v>84</c:v>
                </c:pt>
                <c:pt idx="559">
                  <c:v>84</c:v>
                </c:pt>
                <c:pt idx="560">
                  <c:v>84</c:v>
                </c:pt>
                <c:pt idx="561">
                  <c:v>84</c:v>
                </c:pt>
                <c:pt idx="562">
                  <c:v>84</c:v>
                </c:pt>
                <c:pt idx="563">
                  <c:v>84</c:v>
                </c:pt>
                <c:pt idx="564">
                  <c:v>84</c:v>
                </c:pt>
                <c:pt idx="565">
                  <c:v>84</c:v>
                </c:pt>
                <c:pt idx="566">
                  <c:v>84</c:v>
                </c:pt>
                <c:pt idx="567">
                  <c:v>84</c:v>
                </c:pt>
                <c:pt idx="568">
                  <c:v>84</c:v>
                </c:pt>
                <c:pt idx="569">
                  <c:v>84</c:v>
                </c:pt>
                <c:pt idx="570">
                  <c:v>84</c:v>
                </c:pt>
                <c:pt idx="571">
                  <c:v>84</c:v>
                </c:pt>
                <c:pt idx="572">
                  <c:v>84</c:v>
                </c:pt>
                <c:pt idx="573">
                  <c:v>84</c:v>
                </c:pt>
                <c:pt idx="574">
                  <c:v>84</c:v>
                </c:pt>
                <c:pt idx="575">
                  <c:v>84</c:v>
                </c:pt>
                <c:pt idx="576">
                  <c:v>84</c:v>
                </c:pt>
                <c:pt idx="577">
                  <c:v>84</c:v>
                </c:pt>
                <c:pt idx="578">
                  <c:v>84</c:v>
                </c:pt>
                <c:pt idx="579">
                  <c:v>84</c:v>
                </c:pt>
                <c:pt idx="580">
                  <c:v>84</c:v>
                </c:pt>
                <c:pt idx="581">
                  <c:v>84</c:v>
                </c:pt>
                <c:pt idx="582">
                  <c:v>84</c:v>
                </c:pt>
                <c:pt idx="583">
                  <c:v>84</c:v>
                </c:pt>
                <c:pt idx="584">
                  <c:v>84</c:v>
                </c:pt>
                <c:pt idx="585">
                  <c:v>84</c:v>
                </c:pt>
                <c:pt idx="586">
                  <c:v>84</c:v>
                </c:pt>
                <c:pt idx="587">
                  <c:v>84</c:v>
                </c:pt>
                <c:pt idx="588">
                  <c:v>84</c:v>
                </c:pt>
                <c:pt idx="589">
                  <c:v>84</c:v>
                </c:pt>
                <c:pt idx="590">
                  <c:v>84</c:v>
                </c:pt>
                <c:pt idx="591">
                  <c:v>84</c:v>
                </c:pt>
                <c:pt idx="592">
                  <c:v>84</c:v>
                </c:pt>
                <c:pt idx="593">
                  <c:v>84</c:v>
                </c:pt>
                <c:pt idx="594">
                  <c:v>84</c:v>
                </c:pt>
                <c:pt idx="595">
                  <c:v>84</c:v>
                </c:pt>
                <c:pt idx="596">
                  <c:v>84</c:v>
                </c:pt>
                <c:pt idx="597">
                  <c:v>84</c:v>
                </c:pt>
                <c:pt idx="598">
                  <c:v>84</c:v>
                </c:pt>
                <c:pt idx="599">
                  <c:v>84</c:v>
                </c:pt>
                <c:pt idx="600">
                  <c:v>84</c:v>
                </c:pt>
                <c:pt idx="601">
                  <c:v>84</c:v>
                </c:pt>
                <c:pt idx="602">
                  <c:v>84</c:v>
                </c:pt>
                <c:pt idx="603">
                  <c:v>84</c:v>
                </c:pt>
                <c:pt idx="604">
                  <c:v>84</c:v>
                </c:pt>
                <c:pt idx="605">
                  <c:v>84</c:v>
                </c:pt>
                <c:pt idx="606">
                  <c:v>84</c:v>
                </c:pt>
                <c:pt idx="607">
                  <c:v>84</c:v>
                </c:pt>
                <c:pt idx="608">
                  <c:v>84</c:v>
                </c:pt>
                <c:pt idx="609">
                  <c:v>84</c:v>
                </c:pt>
                <c:pt idx="610">
                  <c:v>84</c:v>
                </c:pt>
                <c:pt idx="611">
                  <c:v>84</c:v>
                </c:pt>
                <c:pt idx="612">
                  <c:v>84</c:v>
                </c:pt>
                <c:pt idx="613">
                  <c:v>84</c:v>
                </c:pt>
                <c:pt idx="614">
                  <c:v>84</c:v>
                </c:pt>
                <c:pt idx="615">
                  <c:v>84</c:v>
                </c:pt>
                <c:pt idx="616">
                  <c:v>84</c:v>
                </c:pt>
                <c:pt idx="617">
                  <c:v>84</c:v>
                </c:pt>
                <c:pt idx="618">
                  <c:v>84</c:v>
                </c:pt>
                <c:pt idx="619">
                  <c:v>84</c:v>
                </c:pt>
                <c:pt idx="620">
                  <c:v>84</c:v>
                </c:pt>
                <c:pt idx="621">
                  <c:v>84</c:v>
                </c:pt>
                <c:pt idx="622">
                  <c:v>84</c:v>
                </c:pt>
                <c:pt idx="623">
                  <c:v>84</c:v>
                </c:pt>
                <c:pt idx="624">
                  <c:v>83.7</c:v>
                </c:pt>
                <c:pt idx="625">
                  <c:v>83.7</c:v>
                </c:pt>
                <c:pt idx="626">
                  <c:v>83.7</c:v>
                </c:pt>
                <c:pt idx="627">
                  <c:v>83.7</c:v>
                </c:pt>
                <c:pt idx="628">
                  <c:v>83.3</c:v>
                </c:pt>
                <c:pt idx="629">
                  <c:v>82.9</c:v>
                </c:pt>
                <c:pt idx="630">
                  <c:v>82.9</c:v>
                </c:pt>
                <c:pt idx="631">
                  <c:v>82.9</c:v>
                </c:pt>
                <c:pt idx="632">
                  <c:v>82.9</c:v>
                </c:pt>
                <c:pt idx="633">
                  <c:v>82.9</c:v>
                </c:pt>
                <c:pt idx="634">
                  <c:v>82.9</c:v>
                </c:pt>
                <c:pt idx="635">
                  <c:v>82.9</c:v>
                </c:pt>
                <c:pt idx="636">
                  <c:v>82.9</c:v>
                </c:pt>
                <c:pt idx="637">
                  <c:v>82.9</c:v>
                </c:pt>
                <c:pt idx="638">
                  <c:v>82.9</c:v>
                </c:pt>
                <c:pt idx="639">
                  <c:v>82.9</c:v>
                </c:pt>
                <c:pt idx="640">
                  <c:v>82.9</c:v>
                </c:pt>
                <c:pt idx="641">
                  <c:v>82.9</c:v>
                </c:pt>
                <c:pt idx="642">
                  <c:v>82.9</c:v>
                </c:pt>
                <c:pt idx="643">
                  <c:v>82.9</c:v>
                </c:pt>
                <c:pt idx="644">
                  <c:v>82.9</c:v>
                </c:pt>
                <c:pt idx="645">
                  <c:v>82.9</c:v>
                </c:pt>
                <c:pt idx="646">
                  <c:v>82.9</c:v>
                </c:pt>
                <c:pt idx="647">
                  <c:v>82.9</c:v>
                </c:pt>
                <c:pt idx="648">
                  <c:v>82.9</c:v>
                </c:pt>
                <c:pt idx="649">
                  <c:v>82.9</c:v>
                </c:pt>
                <c:pt idx="650">
                  <c:v>82.9</c:v>
                </c:pt>
                <c:pt idx="651">
                  <c:v>82.9</c:v>
                </c:pt>
                <c:pt idx="652">
                  <c:v>82.9</c:v>
                </c:pt>
                <c:pt idx="653">
                  <c:v>82.9</c:v>
                </c:pt>
                <c:pt idx="654">
                  <c:v>82.9</c:v>
                </c:pt>
                <c:pt idx="655">
                  <c:v>82.9</c:v>
                </c:pt>
                <c:pt idx="656">
                  <c:v>82.9</c:v>
                </c:pt>
                <c:pt idx="657">
                  <c:v>82.9</c:v>
                </c:pt>
                <c:pt idx="658">
                  <c:v>82.9</c:v>
                </c:pt>
                <c:pt idx="659">
                  <c:v>82.9</c:v>
                </c:pt>
                <c:pt idx="660">
                  <c:v>82.9</c:v>
                </c:pt>
                <c:pt idx="661">
                  <c:v>82.9</c:v>
                </c:pt>
                <c:pt idx="662">
                  <c:v>82.9</c:v>
                </c:pt>
                <c:pt idx="663">
                  <c:v>82.9</c:v>
                </c:pt>
                <c:pt idx="664">
                  <c:v>82.9</c:v>
                </c:pt>
                <c:pt idx="665">
                  <c:v>82.9</c:v>
                </c:pt>
                <c:pt idx="666">
                  <c:v>82.9</c:v>
                </c:pt>
                <c:pt idx="667">
                  <c:v>82.9</c:v>
                </c:pt>
                <c:pt idx="668">
                  <c:v>82.9</c:v>
                </c:pt>
                <c:pt idx="669">
                  <c:v>82.9</c:v>
                </c:pt>
                <c:pt idx="670">
                  <c:v>82.9</c:v>
                </c:pt>
                <c:pt idx="671">
                  <c:v>82.9</c:v>
                </c:pt>
                <c:pt idx="672">
                  <c:v>82.9</c:v>
                </c:pt>
                <c:pt idx="673">
                  <c:v>82.9</c:v>
                </c:pt>
                <c:pt idx="674">
                  <c:v>82.9</c:v>
                </c:pt>
                <c:pt idx="675">
                  <c:v>82.9</c:v>
                </c:pt>
                <c:pt idx="676">
                  <c:v>82.9</c:v>
                </c:pt>
                <c:pt idx="677">
                  <c:v>82.9</c:v>
                </c:pt>
                <c:pt idx="678">
                  <c:v>82.9</c:v>
                </c:pt>
                <c:pt idx="679">
                  <c:v>82.9</c:v>
                </c:pt>
                <c:pt idx="680">
                  <c:v>82.9</c:v>
                </c:pt>
                <c:pt idx="681">
                  <c:v>82.9</c:v>
                </c:pt>
                <c:pt idx="682">
                  <c:v>82.9</c:v>
                </c:pt>
                <c:pt idx="683">
                  <c:v>82.9</c:v>
                </c:pt>
                <c:pt idx="684">
                  <c:v>82.9</c:v>
                </c:pt>
                <c:pt idx="685">
                  <c:v>82.9</c:v>
                </c:pt>
                <c:pt idx="686">
                  <c:v>82.9</c:v>
                </c:pt>
                <c:pt idx="687">
                  <c:v>82.9</c:v>
                </c:pt>
                <c:pt idx="688">
                  <c:v>82.9</c:v>
                </c:pt>
                <c:pt idx="689">
                  <c:v>82.9</c:v>
                </c:pt>
                <c:pt idx="690">
                  <c:v>82.9</c:v>
                </c:pt>
                <c:pt idx="691">
                  <c:v>82.9</c:v>
                </c:pt>
                <c:pt idx="692">
                  <c:v>82.9</c:v>
                </c:pt>
                <c:pt idx="693">
                  <c:v>82.9</c:v>
                </c:pt>
                <c:pt idx="694">
                  <c:v>82.9</c:v>
                </c:pt>
                <c:pt idx="695">
                  <c:v>82.9</c:v>
                </c:pt>
                <c:pt idx="696">
                  <c:v>82.9</c:v>
                </c:pt>
                <c:pt idx="697">
                  <c:v>82.9</c:v>
                </c:pt>
                <c:pt idx="698">
                  <c:v>82.9</c:v>
                </c:pt>
                <c:pt idx="699">
                  <c:v>82.9</c:v>
                </c:pt>
                <c:pt idx="700">
                  <c:v>82.9</c:v>
                </c:pt>
                <c:pt idx="701">
                  <c:v>82.9</c:v>
                </c:pt>
                <c:pt idx="702">
                  <c:v>82.9</c:v>
                </c:pt>
                <c:pt idx="703">
                  <c:v>82.9</c:v>
                </c:pt>
                <c:pt idx="704">
                  <c:v>82.9</c:v>
                </c:pt>
                <c:pt idx="705">
                  <c:v>82.8</c:v>
                </c:pt>
                <c:pt idx="706">
                  <c:v>82.8</c:v>
                </c:pt>
                <c:pt idx="707">
                  <c:v>82.8</c:v>
                </c:pt>
                <c:pt idx="708">
                  <c:v>82.8</c:v>
                </c:pt>
                <c:pt idx="709">
                  <c:v>82.4</c:v>
                </c:pt>
                <c:pt idx="710">
                  <c:v>82.4</c:v>
                </c:pt>
                <c:pt idx="711">
                  <c:v>82.2</c:v>
                </c:pt>
                <c:pt idx="712">
                  <c:v>82.2</c:v>
                </c:pt>
                <c:pt idx="713">
                  <c:v>82</c:v>
                </c:pt>
                <c:pt idx="714">
                  <c:v>82</c:v>
                </c:pt>
                <c:pt idx="715">
                  <c:v>82</c:v>
                </c:pt>
                <c:pt idx="716">
                  <c:v>82</c:v>
                </c:pt>
                <c:pt idx="717">
                  <c:v>82</c:v>
                </c:pt>
                <c:pt idx="718">
                  <c:v>82</c:v>
                </c:pt>
                <c:pt idx="719">
                  <c:v>82</c:v>
                </c:pt>
                <c:pt idx="720">
                  <c:v>82</c:v>
                </c:pt>
                <c:pt idx="721">
                  <c:v>82</c:v>
                </c:pt>
                <c:pt idx="722">
                  <c:v>82</c:v>
                </c:pt>
                <c:pt idx="723">
                  <c:v>82</c:v>
                </c:pt>
                <c:pt idx="724">
                  <c:v>82</c:v>
                </c:pt>
                <c:pt idx="725">
                  <c:v>82</c:v>
                </c:pt>
                <c:pt idx="726">
                  <c:v>82</c:v>
                </c:pt>
                <c:pt idx="727">
                  <c:v>82</c:v>
                </c:pt>
                <c:pt idx="728">
                  <c:v>82</c:v>
                </c:pt>
                <c:pt idx="729">
                  <c:v>82</c:v>
                </c:pt>
                <c:pt idx="730">
                  <c:v>82</c:v>
                </c:pt>
                <c:pt idx="731">
                  <c:v>82</c:v>
                </c:pt>
                <c:pt idx="732">
                  <c:v>82</c:v>
                </c:pt>
                <c:pt idx="733">
                  <c:v>82</c:v>
                </c:pt>
                <c:pt idx="734">
                  <c:v>82</c:v>
                </c:pt>
                <c:pt idx="735">
                  <c:v>82</c:v>
                </c:pt>
                <c:pt idx="736">
                  <c:v>82</c:v>
                </c:pt>
                <c:pt idx="737">
                  <c:v>82</c:v>
                </c:pt>
                <c:pt idx="738">
                  <c:v>82</c:v>
                </c:pt>
                <c:pt idx="739">
                  <c:v>82</c:v>
                </c:pt>
                <c:pt idx="740">
                  <c:v>82</c:v>
                </c:pt>
                <c:pt idx="741">
                  <c:v>82</c:v>
                </c:pt>
                <c:pt idx="742">
                  <c:v>82</c:v>
                </c:pt>
                <c:pt idx="743">
                  <c:v>82</c:v>
                </c:pt>
                <c:pt idx="744">
                  <c:v>82</c:v>
                </c:pt>
                <c:pt idx="745">
                  <c:v>82</c:v>
                </c:pt>
                <c:pt idx="746">
                  <c:v>82</c:v>
                </c:pt>
                <c:pt idx="747">
                  <c:v>82</c:v>
                </c:pt>
                <c:pt idx="748">
                  <c:v>82</c:v>
                </c:pt>
                <c:pt idx="749">
                  <c:v>82</c:v>
                </c:pt>
                <c:pt idx="750">
                  <c:v>82</c:v>
                </c:pt>
                <c:pt idx="751">
                  <c:v>82</c:v>
                </c:pt>
                <c:pt idx="752">
                  <c:v>82</c:v>
                </c:pt>
                <c:pt idx="753">
                  <c:v>82</c:v>
                </c:pt>
                <c:pt idx="754">
                  <c:v>82</c:v>
                </c:pt>
                <c:pt idx="755">
                  <c:v>82</c:v>
                </c:pt>
                <c:pt idx="756">
                  <c:v>82</c:v>
                </c:pt>
                <c:pt idx="757">
                  <c:v>82</c:v>
                </c:pt>
                <c:pt idx="758">
                  <c:v>82</c:v>
                </c:pt>
                <c:pt idx="759">
                  <c:v>82</c:v>
                </c:pt>
                <c:pt idx="760">
                  <c:v>82</c:v>
                </c:pt>
                <c:pt idx="761">
                  <c:v>82</c:v>
                </c:pt>
                <c:pt idx="762">
                  <c:v>82</c:v>
                </c:pt>
                <c:pt idx="763">
                  <c:v>82</c:v>
                </c:pt>
                <c:pt idx="764">
                  <c:v>82</c:v>
                </c:pt>
                <c:pt idx="765">
                  <c:v>82</c:v>
                </c:pt>
                <c:pt idx="766">
                  <c:v>82</c:v>
                </c:pt>
                <c:pt idx="767">
                  <c:v>82</c:v>
                </c:pt>
                <c:pt idx="768">
                  <c:v>82</c:v>
                </c:pt>
                <c:pt idx="769">
                  <c:v>82</c:v>
                </c:pt>
                <c:pt idx="770">
                  <c:v>82</c:v>
                </c:pt>
                <c:pt idx="771">
                  <c:v>82</c:v>
                </c:pt>
                <c:pt idx="772">
                  <c:v>82</c:v>
                </c:pt>
                <c:pt idx="773">
                  <c:v>82</c:v>
                </c:pt>
                <c:pt idx="774">
                  <c:v>82</c:v>
                </c:pt>
                <c:pt idx="775">
                  <c:v>82</c:v>
                </c:pt>
                <c:pt idx="776">
                  <c:v>82</c:v>
                </c:pt>
                <c:pt idx="777">
                  <c:v>82</c:v>
                </c:pt>
                <c:pt idx="778">
                  <c:v>82</c:v>
                </c:pt>
                <c:pt idx="779">
                  <c:v>82</c:v>
                </c:pt>
                <c:pt idx="780">
                  <c:v>82</c:v>
                </c:pt>
                <c:pt idx="781">
                  <c:v>82</c:v>
                </c:pt>
                <c:pt idx="782">
                  <c:v>82</c:v>
                </c:pt>
                <c:pt idx="783">
                  <c:v>82</c:v>
                </c:pt>
                <c:pt idx="784">
                  <c:v>82</c:v>
                </c:pt>
                <c:pt idx="785">
                  <c:v>82</c:v>
                </c:pt>
                <c:pt idx="786">
                  <c:v>82</c:v>
                </c:pt>
                <c:pt idx="787">
                  <c:v>82</c:v>
                </c:pt>
                <c:pt idx="788">
                  <c:v>82</c:v>
                </c:pt>
                <c:pt idx="789">
                  <c:v>82</c:v>
                </c:pt>
                <c:pt idx="790">
                  <c:v>82</c:v>
                </c:pt>
                <c:pt idx="791">
                  <c:v>82</c:v>
                </c:pt>
                <c:pt idx="792">
                  <c:v>82</c:v>
                </c:pt>
                <c:pt idx="793">
                  <c:v>82</c:v>
                </c:pt>
                <c:pt idx="794">
                  <c:v>82</c:v>
                </c:pt>
                <c:pt idx="795">
                  <c:v>82</c:v>
                </c:pt>
                <c:pt idx="796">
                  <c:v>82</c:v>
                </c:pt>
                <c:pt idx="797">
                  <c:v>82</c:v>
                </c:pt>
                <c:pt idx="798">
                  <c:v>82</c:v>
                </c:pt>
                <c:pt idx="799">
                  <c:v>82</c:v>
                </c:pt>
                <c:pt idx="800">
                  <c:v>82</c:v>
                </c:pt>
                <c:pt idx="801">
                  <c:v>82</c:v>
                </c:pt>
                <c:pt idx="802">
                  <c:v>82</c:v>
                </c:pt>
                <c:pt idx="803">
                  <c:v>82</c:v>
                </c:pt>
                <c:pt idx="804">
                  <c:v>82</c:v>
                </c:pt>
                <c:pt idx="805">
                  <c:v>82</c:v>
                </c:pt>
                <c:pt idx="806">
                  <c:v>82</c:v>
                </c:pt>
                <c:pt idx="807">
                  <c:v>82</c:v>
                </c:pt>
                <c:pt idx="808">
                  <c:v>82</c:v>
                </c:pt>
                <c:pt idx="809">
                  <c:v>82</c:v>
                </c:pt>
                <c:pt idx="810">
                  <c:v>82</c:v>
                </c:pt>
                <c:pt idx="811">
                  <c:v>82</c:v>
                </c:pt>
                <c:pt idx="812">
                  <c:v>82</c:v>
                </c:pt>
                <c:pt idx="813">
                  <c:v>82</c:v>
                </c:pt>
                <c:pt idx="814">
                  <c:v>82</c:v>
                </c:pt>
                <c:pt idx="815">
                  <c:v>82</c:v>
                </c:pt>
                <c:pt idx="816">
                  <c:v>81.900000000000006</c:v>
                </c:pt>
                <c:pt idx="817">
                  <c:v>81.7</c:v>
                </c:pt>
                <c:pt idx="818">
                  <c:v>81.7</c:v>
                </c:pt>
                <c:pt idx="819">
                  <c:v>81.7</c:v>
                </c:pt>
                <c:pt idx="820">
                  <c:v>81.3</c:v>
                </c:pt>
                <c:pt idx="821">
                  <c:v>81.3</c:v>
                </c:pt>
                <c:pt idx="822">
                  <c:v>81.3</c:v>
                </c:pt>
                <c:pt idx="823">
                  <c:v>81.3</c:v>
                </c:pt>
                <c:pt idx="824">
                  <c:v>81.3</c:v>
                </c:pt>
                <c:pt idx="825">
                  <c:v>81.3</c:v>
                </c:pt>
                <c:pt idx="826">
                  <c:v>81.3</c:v>
                </c:pt>
                <c:pt idx="827">
                  <c:v>81</c:v>
                </c:pt>
                <c:pt idx="828">
                  <c:v>81</c:v>
                </c:pt>
                <c:pt idx="829">
                  <c:v>81</c:v>
                </c:pt>
                <c:pt idx="830">
                  <c:v>81</c:v>
                </c:pt>
                <c:pt idx="831">
                  <c:v>81</c:v>
                </c:pt>
                <c:pt idx="832">
                  <c:v>81</c:v>
                </c:pt>
                <c:pt idx="833">
                  <c:v>81</c:v>
                </c:pt>
                <c:pt idx="834">
                  <c:v>81</c:v>
                </c:pt>
                <c:pt idx="835">
                  <c:v>81</c:v>
                </c:pt>
                <c:pt idx="836">
                  <c:v>81</c:v>
                </c:pt>
                <c:pt idx="837">
                  <c:v>81</c:v>
                </c:pt>
                <c:pt idx="838">
                  <c:v>81</c:v>
                </c:pt>
                <c:pt idx="839">
                  <c:v>81</c:v>
                </c:pt>
                <c:pt idx="840">
                  <c:v>81</c:v>
                </c:pt>
                <c:pt idx="841">
                  <c:v>81</c:v>
                </c:pt>
                <c:pt idx="842">
                  <c:v>81</c:v>
                </c:pt>
                <c:pt idx="843">
                  <c:v>81</c:v>
                </c:pt>
                <c:pt idx="844">
                  <c:v>81</c:v>
                </c:pt>
                <c:pt idx="845">
                  <c:v>81</c:v>
                </c:pt>
                <c:pt idx="846">
                  <c:v>81</c:v>
                </c:pt>
                <c:pt idx="847">
                  <c:v>81</c:v>
                </c:pt>
                <c:pt idx="848">
                  <c:v>81</c:v>
                </c:pt>
                <c:pt idx="849">
                  <c:v>81</c:v>
                </c:pt>
                <c:pt idx="850">
                  <c:v>81</c:v>
                </c:pt>
                <c:pt idx="851">
                  <c:v>81</c:v>
                </c:pt>
                <c:pt idx="852">
                  <c:v>81</c:v>
                </c:pt>
                <c:pt idx="853">
                  <c:v>81</c:v>
                </c:pt>
                <c:pt idx="854">
                  <c:v>81</c:v>
                </c:pt>
                <c:pt idx="855">
                  <c:v>81</c:v>
                </c:pt>
                <c:pt idx="856">
                  <c:v>81</c:v>
                </c:pt>
                <c:pt idx="857">
                  <c:v>81</c:v>
                </c:pt>
                <c:pt idx="858">
                  <c:v>81</c:v>
                </c:pt>
                <c:pt idx="859">
                  <c:v>81</c:v>
                </c:pt>
                <c:pt idx="860">
                  <c:v>81</c:v>
                </c:pt>
                <c:pt idx="861">
                  <c:v>81</c:v>
                </c:pt>
                <c:pt idx="862">
                  <c:v>81</c:v>
                </c:pt>
                <c:pt idx="863">
                  <c:v>81</c:v>
                </c:pt>
                <c:pt idx="864">
                  <c:v>81</c:v>
                </c:pt>
                <c:pt idx="865">
                  <c:v>81</c:v>
                </c:pt>
                <c:pt idx="866">
                  <c:v>81</c:v>
                </c:pt>
                <c:pt idx="867">
                  <c:v>81</c:v>
                </c:pt>
                <c:pt idx="868">
                  <c:v>81</c:v>
                </c:pt>
                <c:pt idx="869">
                  <c:v>81</c:v>
                </c:pt>
                <c:pt idx="870">
                  <c:v>81</c:v>
                </c:pt>
                <c:pt idx="871">
                  <c:v>81</c:v>
                </c:pt>
                <c:pt idx="872">
                  <c:v>81</c:v>
                </c:pt>
                <c:pt idx="873">
                  <c:v>81</c:v>
                </c:pt>
                <c:pt idx="874">
                  <c:v>81</c:v>
                </c:pt>
                <c:pt idx="875">
                  <c:v>81</c:v>
                </c:pt>
                <c:pt idx="876">
                  <c:v>81</c:v>
                </c:pt>
                <c:pt idx="877">
                  <c:v>81</c:v>
                </c:pt>
                <c:pt idx="878">
                  <c:v>81</c:v>
                </c:pt>
                <c:pt idx="879">
                  <c:v>81</c:v>
                </c:pt>
                <c:pt idx="880">
                  <c:v>81</c:v>
                </c:pt>
                <c:pt idx="881">
                  <c:v>81</c:v>
                </c:pt>
                <c:pt idx="882">
                  <c:v>81</c:v>
                </c:pt>
                <c:pt idx="883">
                  <c:v>81</c:v>
                </c:pt>
                <c:pt idx="884">
                  <c:v>81</c:v>
                </c:pt>
                <c:pt idx="885">
                  <c:v>81</c:v>
                </c:pt>
                <c:pt idx="886">
                  <c:v>81</c:v>
                </c:pt>
                <c:pt idx="887">
                  <c:v>81</c:v>
                </c:pt>
                <c:pt idx="888">
                  <c:v>81</c:v>
                </c:pt>
                <c:pt idx="889">
                  <c:v>81</c:v>
                </c:pt>
                <c:pt idx="890">
                  <c:v>81</c:v>
                </c:pt>
                <c:pt idx="891">
                  <c:v>81</c:v>
                </c:pt>
                <c:pt idx="892">
                  <c:v>81</c:v>
                </c:pt>
                <c:pt idx="893">
                  <c:v>81</c:v>
                </c:pt>
                <c:pt idx="894">
                  <c:v>81</c:v>
                </c:pt>
                <c:pt idx="895">
                  <c:v>81</c:v>
                </c:pt>
                <c:pt idx="896">
                  <c:v>81</c:v>
                </c:pt>
                <c:pt idx="897">
                  <c:v>81</c:v>
                </c:pt>
                <c:pt idx="898">
                  <c:v>81</c:v>
                </c:pt>
                <c:pt idx="899">
                  <c:v>81</c:v>
                </c:pt>
                <c:pt idx="900">
                  <c:v>81</c:v>
                </c:pt>
                <c:pt idx="901">
                  <c:v>81</c:v>
                </c:pt>
                <c:pt idx="902">
                  <c:v>81</c:v>
                </c:pt>
                <c:pt idx="903">
                  <c:v>81</c:v>
                </c:pt>
                <c:pt idx="904">
                  <c:v>81</c:v>
                </c:pt>
                <c:pt idx="905">
                  <c:v>81</c:v>
                </c:pt>
                <c:pt idx="906">
                  <c:v>81</c:v>
                </c:pt>
                <c:pt idx="907">
                  <c:v>81</c:v>
                </c:pt>
                <c:pt idx="908">
                  <c:v>81</c:v>
                </c:pt>
                <c:pt idx="909">
                  <c:v>81</c:v>
                </c:pt>
                <c:pt idx="910">
                  <c:v>81</c:v>
                </c:pt>
                <c:pt idx="911">
                  <c:v>81</c:v>
                </c:pt>
                <c:pt idx="912">
                  <c:v>81</c:v>
                </c:pt>
                <c:pt idx="913">
                  <c:v>81</c:v>
                </c:pt>
                <c:pt idx="914">
                  <c:v>81</c:v>
                </c:pt>
                <c:pt idx="915">
                  <c:v>81</c:v>
                </c:pt>
                <c:pt idx="916">
                  <c:v>81</c:v>
                </c:pt>
                <c:pt idx="917">
                  <c:v>81</c:v>
                </c:pt>
                <c:pt idx="918">
                  <c:v>81</c:v>
                </c:pt>
                <c:pt idx="919">
                  <c:v>81</c:v>
                </c:pt>
                <c:pt idx="920">
                  <c:v>81</c:v>
                </c:pt>
                <c:pt idx="921">
                  <c:v>81</c:v>
                </c:pt>
                <c:pt idx="922">
                  <c:v>81</c:v>
                </c:pt>
                <c:pt idx="923">
                  <c:v>81</c:v>
                </c:pt>
                <c:pt idx="924">
                  <c:v>81</c:v>
                </c:pt>
                <c:pt idx="925">
                  <c:v>81</c:v>
                </c:pt>
                <c:pt idx="926">
                  <c:v>81</c:v>
                </c:pt>
                <c:pt idx="927">
                  <c:v>81</c:v>
                </c:pt>
                <c:pt idx="928">
                  <c:v>81</c:v>
                </c:pt>
                <c:pt idx="929">
                  <c:v>81</c:v>
                </c:pt>
                <c:pt idx="930">
                  <c:v>81</c:v>
                </c:pt>
                <c:pt idx="931">
                  <c:v>81</c:v>
                </c:pt>
                <c:pt idx="932">
                  <c:v>81</c:v>
                </c:pt>
                <c:pt idx="933">
                  <c:v>81</c:v>
                </c:pt>
                <c:pt idx="934">
                  <c:v>81</c:v>
                </c:pt>
                <c:pt idx="935">
                  <c:v>81</c:v>
                </c:pt>
                <c:pt idx="936">
                  <c:v>80.8</c:v>
                </c:pt>
                <c:pt idx="937">
                  <c:v>80.8</c:v>
                </c:pt>
                <c:pt idx="938">
                  <c:v>80.8</c:v>
                </c:pt>
                <c:pt idx="939">
                  <c:v>80.8</c:v>
                </c:pt>
                <c:pt idx="940">
                  <c:v>80.8</c:v>
                </c:pt>
                <c:pt idx="941">
                  <c:v>80.400000000000006</c:v>
                </c:pt>
                <c:pt idx="942">
                  <c:v>80.2</c:v>
                </c:pt>
                <c:pt idx="943">
                  <c:v>80.2</c:v>
                </c:pt>
                <c:pt idx="944">
                  <c:v>80.2</c:v>
                </c:pt>
                <c:pt idx="945">
                  <c:v>80.2</c:v>
                </c:pt>
                <c:pt idx="946">
                  <c:v>80.099999999999994</c:v>
                </c:pt>
                <c:pt idx="947">
                  <c:v>80.099999999999994</c:v>
                </c:pt>
                <c:pt idx="948">
                  <c:v>80.099999999999994</c:v>
                </c:pt>
                <c:pt idx="949">
                  <c:v>80.099999999999994</c:v>
                </c:pt>
                <c:pt idx="950">
                  <c:v>80.099999999999994</c:v>
                </c:pt>
                <c:pt idx="951">
                  <c:v>80.099999999999994</c:v>
                </c:pt>
                <c:pt idx="952">
                  <c:v>80.099999999999994</c:v>
                </c:pt>
                <c:pt idx="953">
                  <c:v>80.099999999999994</c:v>
                </c:pt>
                <c:pt idx="954">
                  <c:v>80.099999999999994</c:v>
                </c:pt>
                <c:pt idx="955">
                  <c:v>80.099999999999994</c:v>
                </c:pt>
                <c:pt idx="956">
                  <c:v>80.099999999999994</c:v>
                </c:pt>
                <c:pt idx="957">
                  <c:v>80.099999999999994</c:v>
                </c:pt>
                <c:pt idx="958">
                  <c:v>80.099999999999994</c:v>
                </c:pt>
                <c:pt idx="959">
                  <c:v>80.099999999999994</c:v>
                </c:pt>
                <c:pt idx="960">
                  <c:v>80.099999999999994</c:v>
                </c:pt>
                <c:pt idx="961">
                  <c:v>80.099999999999994</c:v>
                </c:pt>
                <c:pt idx="962">
                  <c:v>80.099999999999994</c:v>
                </c:pt>
                <c:pt idx="963">
                  <c:v>80.099999999999994</c:v>
                </c:pt>
                <c:pt idx="964">
                  <c:v>80.099999999999994</c:v>
                </c:pt>
                <c:pt idx="965">
                  <c:v>80.099999999999994</c:v>
                </c:pt>
                <c:pt idx="966">
                  <c:v>80.099999999999994</c:v>
                </c:pt>
                <c:pt idx="967">
                  <c:v>80.099999999999994</c:v>
                </c:pt>
                <c:pt idx="968">
                  <c:v>80.099999999999994</c:v>
                </c:pt>
                <c:pt idx="969">
                  <c:v>80.099999999999994</c:v>
                </c:pt>
                <c:pt idx="970">
                  <c:v>80.099999999999994</c:v>
                </c:pt>
                <c:pt idx="971">
                  <c:v>80.099999999999994</c:v>
                </c:pt>
                <c:pt idx="972">
                  <c:v>80.099999999999994</c:v>
                </c:pt>
                <c:pt idx="973">
                  <c:v>80.099999999999994</c:v>
                </c:pt>
                <c:pt idx="974">
                  <c:v>80.099999999999994</c:v>
                </c:pt>
                <c:pt idx="975">
                  <c:v>80.099999999999994</c:v>
                </c:pt>
                <c:pt idx="976">
                  <c:v>80.099999999999994</c:v>
                </c:pt>
                <c:pt idx="977">
                  <c:v>80.099999999999994</c:v>
                </c:pt>
                <c:pt idx="978">
                  <c:v>80.099999999999994</c:v>
                </c:pt>
                <c:pt idx="979">
                  <c:v>80.099999999999994</c:v>
                </c:pt>
                <c:pt idx="980">
                  <c:v>80.099999999999994</c:v>
                </c:pt>
                <c:pt idx="981">
                  <c:v>80.099999999999994</c:v>
                </c:pt>
                <c:pt idx="982">
                  <c:v>80.099999999999994</c:v>
                </c:pt>
                <c:pt idx="983">
                  <c:v>80.099999999999994</c:v>
                </c:pt>
                <c:pt idx="984">
                  <c:v>80.099999999999994</c:v>
                </c:pt>
                <c:pt idx="985">
                  <c:v>80.099999999999994</c:v>
                </c:pt>
                <c:pt idx="986">
                  <c:v>80.099999999999994</c:v>
                </c:pt>
                <c:pt idx="987">
                  <c:v>80.099999999999994</c:v>
                </c:pt>
                <c:pt idx="988">
                  <c:v>80.099999999999994</c:v>
                </c:pt>
                <c:pt idx="989">
                  <c:v>80.099999999999994</c:v>
                </c:pt>
                <c:pt idx="990">
                  <c:v>80.099999999999994</c:v>
                </c:pt>
                <c:pt idx="991">
                  <c:v>80.099999999999994</c:v>
                </c:pt>
                <c:pt idx="992">
                  <c:v>80.099999999999994</c:v>
                </c:pt>
                <c:pt idx="993">
                  <c:v>80.099999999999994</c:v>
                </c:pt>
                <c:pt idx="994">
                  <c:v>80.099999999999994</c:v>
                </c:pt>
                <c:pt idx="995">
                  <c:v>80.099999999999994</c:v>
                </c:pt>
                <c:pt idx="996">
                  <c:v>80.099999999999994</c:v>
                </c:pt>
                <c:pt idx="997">
                  <c:v>80.099999999999994</c:v>
                </c:pt>
                <c:pt idx="998">
                  <c:v>80.099999999999994</c:v>
                </c:pt>
                <c:pt idx="999">
                  <c:v>80.099999999999994</c:v>
                </c:pt>
                <c:pt idx="1000">
                  <c:v>80.099999999999994</c:v>
                </c:pt>
                <c:pt idx="1001">
                  <c:v>80.099999999999994</c:v>
                </c:pt>
                <c:pt idx="1002">
                  <c:v>80.099999999999994</c:v>
                </c:pt>
                <c:pt idx="1003">
                  <c:v>80.099999999999994</c:v>
                </c:pt>
                <c:pt idx="1004">
                  <c:v>80.099999999999994</c:v>
                </c:pt>
                <c:pt idx="1005">
                  <c:v>80.099999999999994</c:v>
                </c:pt>
                <c:pt idx="1006">
                  <c:v>80.099999999999994</c:v>
                </c:pt>
                <c:pt idx="1007">
                  <c:v>80.099999999999994</c:v>
                </c:pt>
                <c:pt idx="1008">
                  <c:v>80.099999999999994</c:v>
                </c:pt>
                <c:pt idx="1009">
                  <c:v>80.099999999999994</c:v>
                </c:pt>
                <c:pt idx="1010">
                  <c:v>80.099999999999994</c:v>
                </c:pt>
                <c:pt idx="1011">
                  <c:v>80.099999999999994</c:v>
                </c:pt>
                <c:pt idx="1012">
                  <c:v>80.099999999999994</c:v>
                </c:pt>
                <c:pt idx="1013">
                  <c:v>80.099999999999994</c:v>
                </c:pt>
                <c:pt idx="1014">
                  <c:v>80.099999999999994</c:v>
                </c:pt>
                <c:pt idx="1015">
                  <c:v>80.099999999999994</c:v>
                </c:pt>
                <c:pt idx="1016">
                  <c:v>80.099999999999994</c:v>
                </c:pt>
                <c:pt idx="1017">
                  <c:v>80.099999999999994</c:v>
                </c:pt>
                <c:pt idx="1018">
                  <c:v>80.099999999999994</c:v>
                </c:pt>
                <c:pt idx="1019">
                  <c:v>80.099999999999994</c:v>
                </c:pt>
                <c:pt idx="1020">
                  <c:v>80.099999999999994</c:v>
                </c:pt>
                <c:pt idx="1021">
                  <c:v>80.099999999999994</c:v>
                </c:pt>
                <c:pt idx="1022">
                  <c:v>80.099999999999994</c:v>
                </c:pt>
                <c:pt idx="1023">
                  <c:v>80.099999999999994</c:v>
                </c:pt>
                <c:pt idx="1024">
                  <c:v>80.099999999999994</c:v>
                </c:pt>
                <c:pt idx="1025">
                  <c:v>80.099999999999994</c:v>
                </c:pt>
                <c:pt idx="1026">
                  <c:v>80.099999999999994</c:v>
                </c:pt>
                <c:pt idx="1027">
                  <c:v>80.099999999999994</c:v>
                </c:pt>
                <c:pt idx="1028">
                  <c:v>80.099999999999994</c:v>
                </c:pt>
                <c:pt idx="1029">
                  <c:v>80.099999999999994</c:v>
                </c:pt>
                <c:pt idx="1030">
                  <c:v>80.099999999999994</c:v>
                </c:pt>
                <c:pt idx="1031">
                  <c:v>80.099999999999994</c:v>
                </c:pt>
                <c:pt idx="1032">
                  <c:v>80.099999999999994</c:v>
                </c:pt>
                <c:pt idx="1033">
                  <c:v>80.099999999999994</c:v>
                </c:pt>
                <c:pt idx="1034">
                  <c:v>80.099999999999994</c:v>
                </c:pt>
                <c:pt idx="1035">
                  <c:v>80.099999999999994</c:v>
                </c:pt>
                <c:pt idx="1036">
                  <c:v>80.099999999999994</c:v>
                </c:pt>
                <c:pt idx="1037">
                  <c:v>80.099999999999994</c:v>
                </c:pt>
                <c:pt idx="1038">
                  <c:v>80.099999999999994</c:v>
                </c:pt>
                <c:pt idx="1039">
                  <c:v>80.099999999999994</c:v>
                </c:pt>
                <c:pt idx="1040">
                  <c:v>80.099999999999994</c:v>
                </c:pt>
                <c:pt idx="1041">
                  <c:v>80.099999999999994</c:v>
                </c:pt>
                <c:pt idx="1042">
                  <c:v>80.099999999999994</c:v>
                </c:pt>
                <c:pt idx="1043">
                  <c:v>80.099999999999994</c:v>
                </c:pt>
                <c:pt idx="1044">
                  <c:v>80.099999999999994</c:v>
                </c:pt>
                <c:pt idx="1045">
                  <c:v>80.099999999999994</c:v>
                </c:pt>
                <c:pt idx="1046">
                  <c:v>80.099999999999994</c:v>
                </c:pt>
                <c:pt idx="1047">
                  <c:v>80.099999999999994</c:v>
                </c:pt>
                <c:pt idx="1048">
                  <c:v>80.099999999999994</c:v>
                </c:pt>
                <c:pt idx="1049">
                  <c:v>80.099999999999994</c:v>
                </c:pt>
                <c:pt idx="1050">
                  <c:v>80.099999999999994</c:v>
                </c:pt>
                <c:pt idx="1051">
                  <c:v>80.099999999999994</c:v>
                </c:pt>
                <c:pt idx="1052">
                  <c:v>80.099999999999994</c:v>
                </c:pt>
                <c:pt idx="1053">
                  <c:v>80.099999999999994</c:v>
                </c:pt>
                <c:pt idx="1054">
                  <c:v>80.099999999999994</c:v>
                </c:pt>
                <c:pt idx="1055">
                  <c:v>80.099999999999994</c:v>
                </c:pt>
                <c:pt idx="1056">
                  <c:v>80.099999999999994</c:v>
                </c:pt>
                <c:pt idx="1057">
                  <c:v>80.099999999999994</c:v>
                </c:pt>
                <c:pt idx="1058">
                  <c:v>80.099999999999994</c:v>
                </c:pt>
                <c:pt idx="1059">
                  <c:v>80.099999999999994</c:v>
                </c:pt>
                <c:pt idx="1060">
                  <c:v>80.099999999999994</c:v>
                </c:pt>
                <c:pt idx="1061">
                  <c:v>80.099999999999994</c:v>
                </c:pt>
                <c:pt idx="1062">
                  <c:v>80.099999999999994</c:v>
                </c:pt>
                <c:pt idx="1063">
                  <c:v>80.099999999999994</c:v>
                </c:pt>
                <c:pt idx="1064">
                  <c:v>80.099999999999994</c:v>
                </c:pt>
                <c:pt idx="1065">
                  <c:v>80.099999999999994</c:v>
                </c:pt>
                <c:pt idx="1066">
                  <c:v>80.099999999999994</c:v>
                </c:pt>
                <c:pt idx="1067">
                  <c:v>80.099999999999994</c:v>
                </c:pt>
                <c:pt idx="1068">
                  <c:v>79.7</c:v>
                </c:pt>
                <c:pt idx="1069">
                  <c:v>79.7</c:v>
                </c:pt>
                <c:pt idx="1070">
                  <c:v>79.7</c:v>
                </c:pt>
                <c:pt idx="1071">
                  <c:v>79.7</c:v>
                </c:pt>
                <c:pt idx="1072">
                  <c:v>79.7</c:v>
                </c:pt>
                <c:pt idx="1073">
                  <c:v>79.3</c:v>
                </c:pt>
                <c:pt idx="1074">
                  <c:v>79.3</c:v>
                </c:pt>
                <c:pt idx="1075">
                  <c:v>79.3</c:v>
                </c:pt>
                <c:pt idx="1076">
                  <c:v>79.3</c:v>
                </c:pt>
                <c:pt idx="1077">
                  <c:v>79.3</c:v>
                </c:pt>
                <c:pt idx="1078">
                  <c:v>79.3</c:v>
                </c:pt>
                <c:pt idx="1079">
                  <c:v>79.3</c:v>
                </c:pt>
                <c:pt idx="1080">
                  <c:v>79.3</c:v>
                </c:pt>
                <c:pt idx="1081">
                  <c:v>79.3</c:v>
                </c:pt>
                <c:pt idx="1082">
                  <c:v>79.2</c:v>
                </c:pt>
                <c:pt idx="1083">
                  <c:v>79</c:v>
                </c:pt>
                <c:pt idx="1084">
                  <c:v>79</c:v>
                </c:pt>
                <c:pt idx="1085">
                  <c:v>79</c:v>
                </c:pt>
                <c:pt idx="1086">
                  <c:v>79</c:v>
                </c:pt>
                <c:pt idx="1087">
                  <c:v>79</c:v>
                </c:pt>
                <c:pt idx="1088">
                  <c:v>79</c:v>
                </c:pt>
                <c:pt idx="1089">
                  <c:v>79</c:v>
                </c:pt>
                <c:pt idx="1090">
                  <c:v>79</c:v>
                </c:pt>
                <c:pt idx="1091">
                  <c:v>79</c:v>
                </c:pt>
                <c:pt idx="1092">
                  <c:v>79</c:v>
                </c:pt>
                <c:pt idx="1093">
                  <c:v>79</c:v>
                </c:pt>
                <c:pt idx="1094">
                  <c:v>79</c:v>
                </c:pt>
                <c:pt idx="1095">
                  <c:v>79</c:v>
                </c:pt>
                <c:pt idx="1096">
                  <c:v>79</c:v>
                </c:pt>
                <c:pt idx="1097">
                  <c:v>79</c:v>
                </c:pt>
                <c:pt idx="1098">
                  <c:v>79</c:v>
                </c:pt>
                <c:pt idx="1099">
                  <c:v>79</c:v>
                </c:pt>
                <c:pt idx="1100">
                  <c:v>79</c:v>
                </c:pt>
                <c:pt idx="1101">
                  <c:v>79</c:v>
                </c:pt>
                <c:pt idx="1102">
                  <c:v>79</c:v>
                </c:pt>
                <c:pt idx="1103">
                  <c:v>79</c:v>
                </c:pt>
                <c:pt idx="1104">
                  <c:v>79</c:v>
                </c:pt>
                <c:pt idx="1105">
                  <c:v>79</c:v>
                </c:pt>
                <c:pt idx="1106">
                  <c:v>79</c:v>
                </c:pt>
                <c:pt idx="1107">
                  <c:v>79</c:v>
                </c:pt>
                <c:pt idx="1108">
                  <c:v>79</c:v>
                </c:pt>
                <c:pt idx="1109">
                  <c:v>79</c:v>
                </c:pt>
                <c:pt idx="1110">
                  <c:v>79</c:v>
                </c:pt>
                <c:pt idx="1111">
                  <c:v>79</c:v>
                </c:pt>
                <c:pt idx="1112">
                  <c:v>79</c:v>
                </c:pt>
                <c:pt idx="1113">
                  <c:v>79</c:v>
                </c:pt>
                <c:pt idx="1114">
                  <c:v>79</c:v>
                </c:pt>
                <c:pt idx="1115">
                  <c:v>79</c:v>
                </c:pt>
                <c:pt idx="1116">
                  <c:v>79</c:v>
                </c:pt>
                <c:pt idx="1117">
                  <c:v>79</c:v>
                </c:pt>
                <c:pt idx="1118">
                  <c:v>79</c:v>
                </c:pt>
                <c:pt idx="1119">
                  <c:v>79</c:v>
                </c:pt>
                <c:pt idx="1120">
                  <c:v>79</c:v>
                </c:pt>
                <c:pt idx="1121">
                  <c:v>79</c:v>
                </c:pt>
                <c:pt idx="1122">
                  <c:v>79</c:v>
                </c:pt>
                <c:pt idx="1123">
                  <c:v>79</c:v>
                </c:pt>
                <c:pt idx="1124">
                  <c:v>79</c:v>
                </c:pt>
                <c:pt idx="1125">
                  <c:v>79</c:v>
                </c:pt>
                <c:pt idx="1126">
                  <c:v>79</c:v>
                </c:pt>
                <c:pt idx="1127">
                  <c:v>79</c:v>
                </c:pt>
                <c:pt idx="1128">
                  <c:v>79</c:v>
                </c:pt>
                <c:pt idx="1129">
                  <c:v>79</c:v>
                </c:pt>
                <c:pt idx="1130">
                  <c:v>79</c:v>
                </c:pt>
                <c:pt idx="1131">
                  <c:v>79</c:v>
                </c:pt>
                <c:pt idx="1132">
                  <c:v>79</c:v>
                </c:pt>
                <c:pt idx="1133">
                  <c:v>79</c:v>
                </c:pt>
                <c:pt idx="1134">
                  <c:v>79</c:v>
                </c:pt>
                <c:pt idx="1135">
                  <c:v>79</c:v>
                </c:pt>
                <c:pt idx="1136">
                  <c:v>79</c:v>
                </c:pt>
                <c:pt idx="1137">
                  <c:v>79</c:v>
                </c:pt>
                <c:pt idx="1138">
                  <c:v>79</c:v>
                </c:pt>
                <c:pt idx="1139">
                  <c:v>79</c:v>
                </c:pt>
                <c:pt idx="1140">
                  <c:v>79</c:v>
                </c:pt>
                <c:pt idx="1141">
                  <c:v>79</c:v>
                </c:pt>
                <c:pt idx="1142">
                  <c:v>79</c:v>
                </c:pt>
                <c:pt idx="1143">
                  <c:v>79</c:v>
                </c:pt>
                <c:pt idx="1144">
                  <c:v>79</c:v>
                </c:pt>
                <c:pt idx="1145">
                  <c:v>79</c:v>
                </c:pt>
                <c:pt idx="1146">
                  <c:v>79</c:v>
                </c:pt>
                <c:pt idx="1147">
                  <c:v>79</c:v>
                </c:pt>
                <c:pt idx="1148">
                  <c:v>79</c:v>
                </c:pt>
                <c:pt idx="1149">
                  <c:v>79</c:v>
                </c:pt>
                <c:pt idx="1150">
                  <c:v>79</c:v>
                </c:pt>
                <c:pt idx="1151">
                  <c:v>79</c:v>
                </c:pt>
                <c:pt idx="1152">
                  <c:v>79</c:v>
                </c:pt>
                <c:pt idx="1153">
                  <c:v>79</c:v>
                </c:pt>
                <c:pt idx="1154">
                  <c:v>79</c:v>
                </c:pt>
                <c:pt idx="1155">
                  <c:v>79</c:v>
                </c:pt>
                <c:pt idx="1156">
                  <c:v>79</c:v>
                </c:pt>
                <c:pt idx="1157">
                  <c:v>79</c:v>
                </c:pt>
                <c:pt idx="1158">
                  <c:v>79</c:v>
                </c:pt>
                <c:pt idx="1159">
                  <c:v>79</c:v>
                </c:pt>
                <c:pt idx="1160">
                  <c:v>79</c:v>
                </c:pt>
                <c:pt idx="1161">
                  <c:v>79</c:v>
                </c:pt>
                <c:pt idx="1162">
                  <c:v>79</c:v>
                </c:pt>
                <c:pt idx="1163">
                  <c:v>79</c:v>
                </c:pt>
                <c:pt idx="1164">
                  <c:v>79</c:v>
                </c:pt>
                <c:pt idx="1165">
                  <c:v>79</c:v>
                </c:pt>
                <c:pt idx="1166">
                  <c:v>79</c:v>
                </c:pt>
                <c:pt idx="1167">
                  <c:v>79</c:v>
                </c:pt>
                <c:pt idx="1168">
                  <c:v>79</c:v>
                </c:pt>
                <c:pt idx="1169">
                  <c:v>79</c:v>
                </c:pt>
                <c:pt idx="1170">
                  <c:v>79</c:v>
                </c:pt>
                <c:pt idx="1171">
                  <c:v>79</c:v>
                </c:pt>
                <c:pt idx="1172">
                  <c:v>79</c:v>
                </c:pt>
                <c:pt idx="1173">
                  <c:v>79</c:v>
                </c:pt>
                <c:pt idx="1174">
                  <c:v>79</c:v>
                </c:pt>
                <c:pt idx="1175">
                  <c:v>79</c:v>
                </c:pt>
                <c:pt idx="1176">
                  <c:v>79</c:v>
                </c:pt>
                <c:pt idx="1177">
                  <c:v>79</c:v>
                </c:pt>
                <c:pt idx="1178">
                  <c:v>79</c:v>
                </c:pt>
                <c:pt idx="1179">
                  <c:v>79</c:v>
                </c:pt>
                <c:pt idx="1180">
                  <c:v>79</c:v>
                </c:pt>
                <c:pt idx="1181">
                  <c:v>79</c:v>
                </c:pt>
                <c:pt idx="1182">
                  <c:v>79</c:v>
                </c:pt>
                <c:pt idx="1183">
                  <c:v>79</c:v>
                </c:pt>
                <c:pt idx="1184">
                  <c:v>79</c:v>
                </c:pt>
                <c:pt idx="1185">
                  <c:v>79</c:v>
                </c:pt>
                <c:pt idx="1186">
                  <c:v>79</c:v>
                </c:pt>
                <c:pt idx="1187">
                  <c:v>79</c:v>
                </c:pt>
                <c:pt idx="1188">
                  <c:v>79</c:v>
                </c:pt>
                <c:pt idx="1189">
                  <c:v>79</c:v>
                </c:pt>
                <c:pt idx="1190">
                  <c:v>79</c:v>
                </c:pt>
                <c:pt idx="1191">
                  <c:v>79</c:v>
                </c:pt>
                <c:pt idx="1192">
                  <c:v>79</c:v>
                </c:pt>
                <c:pt idx="1193">
                  <c:v>79</c:v>
                </c:pt>
                <c:pt idx="1194">
                  <c:v>78.8</c:v>
                </c:pt>
                <c:pt idx="1195">
                  <c:v>78.8</c:v>
                </c:pt>
                <c:pt idx="1196">
                  <c:v>78.599999999999994</c:v>
                </c:pt>
                <c:pt idx="1197">
                  <c:v>78.599999999999994</c:v>
                </c:pt>
                <c:pt idx="1198">
                  <c:v>78.599999999999994</c:v>
                </c:pt>
                <c:pt idx="1199">
                  <c:v>78.599999999999994</c:v>
                </c:pt>
                <c:pt idx="1200">
                  <c:v>78.599999999999994</c:v>
                </c:pt>
                <c:pt idx="1201">
                  <c:v>78.400000000000006</c:v>
                </c:pt>
                <c:pt idx="1202">
                  <c:v>78.400000000000006</c:v>
                </c:pt>
                <c:pt idx="1203">
                  <c:v>78.099999999999994</c:v>
                </c:pt>
                <c:pt idx="1204">
                  <c:v>78.099999999999994</c:v>
                </c:pt>
                <c:pt idx="1205">
                  <c:v>78.099999999999994</c:v>
                </c:pt>
                <c:pt idx="1206">
                  <c:v>78.099999999999994</c:v>
                </c:pt>
                <c:pt idx="1207">
                  <c:v>78.099999999999994</c:v>
                </c:pt>
                <c:pt idx="1208">
                  <c:v>78.099999999999994</c:v>
                </c:pt>
                <c:pt idx="1209">
                  <c:v>78.099999999999994</c:v>
                </c:pt>
                <c:pt idx="1210">
                  <c:v>78.099999999999994</c:v>
                </c:pt>
                <c:pt idx="1211">
                  <c:v>78.099999999999994</c:v>
                </c:pt>
                <c:pt idx="1212">
                  <c:v>78.099999999999994</c:v>
                </c:pt>
                <c:pt idx="1213">
                  <c:v>78.099999999999994</c:v>
                </c:pt>
                <c:pt idx="1214">
                  <c:v>78.099999999999994</c:v>
                </c:pt>
                <c:pt idx="1215">
                  <c:v>78.099999999999994</c:v>
                </c:pt>
                <c:pt idx="1216">
                  <c:v>78.099999999999994</c:v>
                </c:pt>
                <c:pt idx="1217">
                  <c:v>78.099999999999994</c:v>
                </c:pt>
                <c:pt idx="1218">
                  <c:v>78.099999999999994</c:v>
                </c:pt>
                <c:pt idx="1219">
                  <c:v>78.099999999999994</c:v>
                </c:pt>
                <c:pt idx="1220">
                  <c:v>78.099999999999994</c:v>
                </c:pt>
                <c:pt idx="1221">
                  <c:v>78.099999999999994</c:v>
                </c:pt>
                <c:pt idx="1222">
                  <c:v>78.099999999999994</c:v>
                </c:pt>
                <c:pt idx="1223">
                  <c:v>78.099999999999994</c:v>
                </c:pt>
                <c:pt idx="1224">
                  <c:v>78.099999999999994</c:v>
                </c:pt>
                <c:pt idx="1225">
                  <c:v>78.099999999999994</c:v>
                </c:pt>
                <c:pt idx="1226">
                  <c:v>78.099999999999994</c:v>
                </c:pt>
                <c:pt idx="1227">
                  <c:v>78.099999999999994</c:v>
                </c:pt>
                <c:pt idx="1228">
                  <c:v>78.099999999999994</c:v>
                </c:pt>
                <c:pt idx="1229">
                  <c:v>78.099999999999994</c:v>
                </c:pt>
                <c:pt idx="1230">
                  <c:v>78.099999999999994</c:v>
                </c:pt>
                <c:pt idx="1231">
                  <c:v>78.099999999999994</c:v>
                </c:pt>
                <c:pt idx="1232">
                  <c:v>78.099999999999994</c:v>
                </c:pt>
                <c:pt idx="1233">
                  <c:v>78.099999999999994</c:v>
                </c:pt>
                <c:pt idx="1234">
                  <c:v>78.099999999999994</c:v>
                </c:pt>
                <c:pt idx="1235">
                  <c:v>78.099999999999994</c:v>
                </c:pt>
                <c:pt idx="1236">
                  <c:v>78.099999999999994</c:v>
                </c:pt>
                <c:pt idx="1237">
                  <c:v>78.099999999999994</c:v>
                </c:pt>
                <c:pt idx="1238">
                  <c:v>78.099999999999994</c:v>
                </c:pt>
                <c:pt idx="1239">
                  <c:v>78.099999999999994</c:v>
                </c:pt>
                <c:pt idx="1240">
                  <c:v>78.099999999999994</c:v>
                </c:pt>
                <c:pt idx="1241">
                  <c:v>78.099999999999994</c:v>
                </c:pt>
                <c:pt idx="1242">
                  <c:v>78.099999999999994</c:v>
                </c:pt>
                <c:pt idx="1243">
                  <c:v>78.099999999999994</c:v>
                </c:pt>
                <c:pt idx="1244">
                  <c:v>78.099999999999994</c:v>
                </c:pt>
                <c:pt idx="1245">
                  <c:v>78.099999999999994</c:v>
                </c:pt>
                <c:pt idx="1246">
                  <c:v>78.099999999999994</c:v>
                </c:pt>
                <c:pt idx="1247">
                  <c:v>78.099999999999994</c:v>
                </c:pt>
                <c:pt idx="1248">
                  <c:v>78.099999999999994</c:v>
                </c:pt>
                <c:pt idx="1249">
                  <c:v>78.099999999999994</c:v>
                </c:pt>
                <c:pt idx="1250">
                  <c:v>78.099999999999994</c:v>
                </c:pt>
                <c:pt idx="1251">
                  <c:v>78.099999999999994</c:v>
                </c:pt>
                <c:pt idx="1252">
                  <c:v>78.099999999999994</c:v>
                </c:pt>
                <c:pt idx="1253">
                  <c:v>78.099999999999994</c:v>
                </c:pt>
                <c:pt idx="1254">
                  <c:v>78.099999999999994</c:v>
                </c:pt>
                <c:pt idx="1255">
                  <c:v>78.099999999999994</c:v>
                </c:pt>
                <c:pt idx="1256">
                  <c:v>78.099999999999994</c:v>
                </c:pt>
                <c:pt idx="1257">
                  <c:v>78.099999999999994</c:v>
                </c:pt>
                <c:pt idx="1258">
                  <c:v>78.099999999999994</c:v>
                </c:pt>
                <c:pt idx="1259">
                  <c:v>78.099999999999994</c:v>
                </c:pt>
                <c:pt idx="1260">
                  <c:v>78.099999999999994</c:v>
                </c:pt>
                <c:pt idx="1261">
                  <c:v>78.099999999999994</c:v>
                </c:pt>
                <c:pt idx="1262">
                  <c:v>78.099999999999994</c:v>
                </c:pt>
                <c:pt idx="1263">
                  <c:v>78.099999999999994</c:v>
                </c:pt>
                <c:pt idx="1264">
                  <c:v>78.099999999999994</c:v>
                </c:pt>
                <c:pt idx="1265">
                  <c:v>78.099999999999994</c:v>
                </c:pt>
                <c:pt idx="1266">
                  <c:v>78.099999999999994</c:v>
                </c:pt>
                <c:pt idx="1267">
                  <c:v>78.099999999999994</c:v>
                </c:pt>
                <c:pt idx="1268">
                  <c:v>78.099999999999994</c:v>
                </c:pt>
                <c:pt idx="1269">
                  <c:v>78.099999999999994</c:v>
                </c:pt>
                <c:pt idx="1270">
                  <c:v>78.099999999999994</c:v>
                </c:pt>
                <c:pt idx="1271">
                  <c:v>78.099999999999994</c:v>
                </c:pt>
                <c:pt idx="1272">
                  <c:v>78.099999999999994</c:v>
                </c:pt>
                <c:pt idx="1273">
                  <c:v>78.099999999999994</c:v>
                </c:pt>
                <c:pt idx="1274">
                  <c:v>78.099999999999994</c:v>
                </c:pt>
                <c:pt idx="1275">
                  <c:v>78.099999999999994</c:v>
                </c:pt>
                <c:pt idx="1276">
                  <c:v>78.099999999999994</c:v>
                </c:pt>
                <c:pt idx="1277">
                  <c:v>78.099999999999994</c:v>
                </c:pt>
                <c:pt idx="1278">
                  <c:v>78.099999999999994</c:v>
                </c:pt>
                <c:pt idx="1279">
                  <c:v>78.099999999999994</c:v>
                </c:pt>
                <c:pt idx="1280">
                  <c:v>78.099999999999994</c:v>
                </c:pt>
                <c:pt idx="1281">
                  <c:v>78.099999999999994</c:v>
                </c:pt>
                <c:pt idx="1282">
                  <c:v>78.099999999999994</c:v>
                </c:pt>
                <c:pt idx="1283">
                  <c:v>78.099999999999994</c:v>
                </c:pt>
                <c:pt idx="1284">
                  <c:v>78.099999999999994</c:v>
                </c:pt>
                <c:pt idx="1285">
                  <c:v>78.099999999999994</c:v>
                </c:pt>
                <c:pt idx="1286">
                  <c:v>78.099999999999994</c:v>
                </c:pt>
                <c:pt idx="1287">
                  <c:v>78.099999999999994</c:v>
                </c:pt>
                <c:pt idx="1288">
                  <c:v>78.099999999999994</c:v>
                </c:pt>
                <c:pt idx="1289">
                  <c:v>78.099999999999994</c:v>
                </c:pt>
                <c:pt idx="1290">
                  <c:v>78.099999999999994</c:v>
                </c:pt>
                <c:pt idx="1291">
                  <c:v>78.099999999999994</c:v>
                </c:pt>
                <c:pt idx="1292">
                  <c:v>78.099999999999994</c:v>
                </c:pt>
                <c:pt idx="1293">
                  <c:v>78.099999999999994</c:v>
                </c:pt>
                <c:pt idx="1294">
                  <c:v>78.099999999999994</c:v>
                </c:pt>
                <c:pt idx="1295">
                  <c:v>78.099999999999994</c:v>
                </c:pt>
                <c:pt idx="1296">
                  <c:v>78.099999999999994</c:v>
                </c:pt>
                <c:pt idx="1297">
                  <c:v>78.099999999999994</c:v>
                </c:pt>
                <c:pt idx="1298">
                  <c:v>78.099999999999994</c:v>
                </c:pt>
                <c:pt idx="1299">
                  <c:v>78.099999999999994</c:v>
                </c:pt>
                <c:pt idx="1300">
                  <c:v>78.099999999999994</c:v>
                </c:pt>
                <c:pt idx="1301">
                  <c:v>78.099999999999994</c:v>
                </c:pt>
                <c:pt idx="1302">
                  <c:v>78.099999999999994</c:v>
                </c:pt>
                <c:pt idx="1303">
                  <c:v>78.099999999999994</c:v>
                </c:pt>
                <c:pt idx="1304">
                  <c:v>78.099999999999994</c:v>
                </c:pt>
                <c:pt idx="1305">
                  <c:v>78.099999999999994</c:v>
                </c:pt>
                <c:pt idx="1306">
                  <c:v>78.099999999999994</c:v>
                </c:pt>
                <c:pt idx="1307">
                  <c:v>78.099999999999994</c:v>
                </c:pt>
                <c:pt idx="1308">
                  <c:v>78.099999999999994</c:v>
                </c:pt>
                <c:pt idx="1309">
                  <c:v>78.099999999999994</c:v>
                </c:pt>
                <c:pt idx="1310">
                  <c:v>78.099999999999994</c:v>
                </c:pt>
                <c:pt idx="1311">
                  <c:v>78.099999999999994</c:v>
                </c:pt>
                <c:pt idx="1312">
                  <c:v>78.099999999999994</c:v>
                </c:pt>
                <c:pt idx="1313">
                  <c:v>78.099999999999994</c:v>
                </c:pt>
                <c:pt idx="1314">
                  <c:v>78.099999999999994</c:v>
                </c:pt>
                <c:pt idx="1315">
                  <c:v>78.099999999999994</c:v>
                </c:pt>
                <c:pt idx="1316">
                  <c:v>78.099999999999994</c:v>
                </c:pt>
                <c:pt idx="1317">
                  <c:v>78.099999999999994</c:v>
                </c:pt>
                <c:pt idx="1318">
                  <c:v>78.099999999999994</c:v>
                </c:pt>
                <c:pt idx="1319">
                  <c:v>78.099999999999994</c:v>
                </c:pt>
                <c:pt idx="1320">
                  <c:v>78.099999999999994</c:v>
                </c:pt>
                <c:pt idx="1321">
                  <c:v>78.099999999999994</c:v>
                </c:pt>
                <c:pt idx="1322">
                  <c:v>78.099999999999994</c:v>
                </c:pt>
                <c:pt idx="1323">
                  <c:v>78.099999999999994</c:v>
                </c:pt>
                <c:pt idx="1324">
                  <c:v>77.900000000000006</c:v>
                </c:pt>
                <c:pt idx="1325">
                  <c:v>77.900000000000006</c:v>
                </c:pt>
                <c:pt idx="1326">
                  <c:v>77.7</c:v>
                </c:pt>
                <c:pt idx="1327">
                  <c:v>77.7</c:v>
                </c:pt>
                <c:pt idx="1328">
                  <c:v>77.7</c:v>
                </c:pt>
                <c:pt idx="1329">
                  <c:v>77.7</c:v>
                </c:pt>
                <c:pt idx="1330">
                  <c:v>77.7</c:v>
                </c:pt>
                <c:pt idx="1331">
                  <c:v>77.7</c:v>
                </c:pt>
                <c:pt idx="1332">
                  <c:v>77.7</c:v>
                </c:pt>
                <c:pt idx="1333">
                  <c:v>77.7</c:v>
                </c:pt>
                <c:pt idx="1334">
                  <c:v>77.7</c:v>
                </c:pt>
                <c:pt idx="1335">
                  <c:v>77.5</c:v>
                </c:pt>
                <c:pt idx="1336">
                  <c:v>77.400000000000006</c:v>
                </c:pt>
                <c:pt idx="1337">
                  <c:v>77.400000000000006</c:v>
                </c:pt>
                <c:pt idx="1338">
                  <c:v>77.400000000000006</c:v>
                </c:pt>
                <c:pt idx="1339">
                  <c:v>77.400000000000006</c:v>
                </c:pt>
                <c:pt idx="1340">
                  <c:v>77.400000000000006</c:v>
                </c:pt>
                <c:pt idx="1341">
                  <c:v>77.400000000000006</c:v>
                </c:pt>
                <c:pt idx="1342">
                  <c:v>77.400000000000006</c:v>
                </c:pt>
                <c:pt idx="1343">
                  <c:v>77.400000000000006</c:v>
                </c:pt>
                <c:pt idx="1344">
                  <c:v>77.400000000000006</c:v>
                </c:pt>
                <c:pt idx="1345">
                  <c:v>77.400000000000006</c:v>
                </c:pt>
                <c:pt idx="1346">
                  <c:v>77.400000000000006</c:v>
                </c:pt>
                <c:pt idx="1347">
                  <c:v>77.400000000000006</c:v>
                </c:pt>
                <c:pt idx="1348">
                  <c:v>77.400000000000006</c:v>
                </c:pt>
                <c:pt idx="1349">
                  <c:v>77</c:v>
                </c:pt>
                <c:pt idx="1350">
                  <c:v>77</c:v>
                </c:pt>
                <c:pt idx="1351">
                  <c:v>77</c:v>
                </c:pt>
                <c:pt idx="1352">
                  <c:v>77</c:v>
                </c:pt>
                <c:pt idx="1353">
                  <c:v>77</c:v>
                </c:pt>
                <c:pt idx="1354">
                  <c:v>77</c:v>
                </c:pt>
                <c:pt idx="1355">
                  <c:v>77</c:v>
                </c:pt>
                <c:pt idx="1356">
                  <c:v>77</c:v>
                </c:pt>
                <c:pt idx="1357">
                  <c:v>77</c:v>
                </c:pt>
                <c:pt idx="1358">
                  <c:v>77</c:v>
                </c:pt>
                <c:pt idx="1359">
                  <c:v>77</c:v>
                </c:pt>
                <c:pt idx="1360">
                  <c:v>77</c:v>
                </c:pt>
                <c:pt idx="1361">
                  <c:v>77</c:v>
                </c:pt>
                <c:pt idx="1362">
                  <c:v>77</c:v>
                </c:pt>
                <c:pt idx="1363">
                  <c:v>77</c:v>
                </c:pt>
                <c:pt idx="1364">
                  <c:v>77</c:v>
                </c:pt>
                <c:pt idx="1365">
                  <c:v>77</c:v>
                </c:pt>
                <c:pt idx="1366">
                  <c:v>77</c:v>
                </c:pt>
                <c:pt idx="1367">
                  <c:v>77</c:v>
                </c:pt>
                <c:pt idx="1368">
                  <c:v>77</c:v>
                </c:pt>
                <c:pt idx="1369">
                  <c:v>77</c:v>
                </c:pt>
                <c:pt idx="1370">
                  <c:v>77</c:v>
                </c:pt>
                <c:pt idx="1371">
                  <c:v>77</c:v>
                </c:pt>
                <c:pt idx="1372">
                  <c:v>77</c:v>
                </c:pt>
                <c:pt idx="1373">
                  <c:v>77</c:v>
                </c:pt>
                <c:pt idx="1374">
                  <c:v>77</c:v>
                </c:pt>
                <c:pt idx="1375">
                  <c:v>77</c:v>
                </c:pt>
                <c:pt idx="1376">
                  <c:v>77</c:v>
                </c:pt>
                <c:pt idx="1377">
                  <c:v>77</c:v>
                </c:pt>
                <c:pt idx="1378">
                  <c:v>77</c:v>
                </c:pt>
                <c:pt idx="1379">
                  <c:v>77</c:v>
                </c:pt>
                <c:pt idx="1380">
                  <c:v>77</c:v>
                </c:pt>
                <c:pt idx="1381">
                  <c:v>77</c:v>
                </c:pt>
                <c:pt idx="1382">
                  <c:v>77</c:v>
                </c:pt>
                <c:pt idx="1383">
                  <c:v>77</c:v>
                </c:pt>
                <c:pt idx="1384">
                  <c:v>77</c:v>
                </c:pt>
                <c:pt idx="1385">
                  <c:v>77</c:v>
                </c:pt>
                <c:pt idx="1386">
                  <c:v>77</c:v>
                </c:pt>
                <c:pt idx="1387">
                  <c:v>77</c:v>
                </c:pt>
                <c:pt idx="1388">
                  <c:v>77</c:v>
                </c:pt>
                <c:pt idx="1389">
                  <c:v>77</c:v>
                </c:pt>
                <c:pt idx="1390">
                  <c:v>77</c:v>
                </c:pt>
                <c:pt idx="1391">
                  <c:v>77</c:v>
                </c:pt>
                <c:pt idx="1392">
                  <c:v>77</c:v>
                </c:pt>
                <c:pt idx="1393">
                  <c:v>77</c:v>
                </c:pt>
                <c:pt idx="1394">
                  <c:v>77</c:v>
                </c:pt>
                <c:pt idx="1395">
                  <c:v>77</c:v>
                </c:pt>
                <c:pt idx="1396">
                  <c:v>77</c:v>
                </c:pt>
                <c:pt idx="1397">
                  <c:v>77</c:v>
                </c:pt>
                <c:pt idx="1398">
                  <c:v>77</c:v>
                </c:pt>
                <c:pt idx="1399">
                  <c:v>77</c:v>
                </c:pt>
                <c:pt idx="1400">
                  <c:v>77</c:v>
                </c:pt>
                <c:pt idx="1401">
                  <c:v>77</c:v>
                </c:pt>
                <c:pt idx="1402">
                  <c:v>77</c:v>
                </c:pt>
                <c:pt idx="1403">
                  <c:v>77</c:v>
                </c:pt>
                <c:pt idx="1404">
                  <c:v>77</c:v>
                </c:pt>
                <c:pt idx="1405">
                  <c:v>77</c:v>
                </c:pt>
                <c:pt idx="1406">
                  <c:v>77</c:v>
                </c:pt>
                <c:pt idx="1407">
                  <c:v>77</c:v>
                </c:pt>
                <c:pt idx="1408">
                  <c:v>77</c:v>
                </c:pt>
                <c:pt idx="1409">
                  <c:v>77</c:v>
                </c:pt>
                <c:pt idx="1410">
                  <c:v>77</c:v>
                </c:pt>
                <c:pt idx="1411">
                  <c:v>77</c:v>
                </c:pt>
                <c:pt idx="1412">
                  <c:v>77</c:v>
                </c:pt>
                <c:pt idx="1413">
                  <c:v>77</c:v>
                </c:pt>
                <c:pt idx="1414">
                  <c:v>77</c:v>
                </c:pt>
                <c:pt idx="1415">
                  <c:v>77</c:v>
                </c:pt>
                <c:pt idx="1416">
                  <c:v>77</c:v>
                </c:pt>
                <c:pt idx="1417">
                  <c:v>77</c:v>
                </c:pt>
                <c:pt idx="1418">
                  <c:v>77</c:v>
                </c:pt>
                <c:pt idx="1419">
                  <c:v>77</c:v>
                </c:pt>
                <c:pt idx="1420">
                  <c:v>77</c:v>
                </c:pt>
                <c:pt idx="1421">
                  <c:v>77</c:v>
                </c:pt>
                <c:pt idx="1422">
                  <c:v>77</c:v>
                </c:pt>
                <c:pt idx="1423">
                  <c:v>77</c:v>
                </c:pt>
                <c:pt idx="1424">
                  <c:v>77</c:v>
                </c:pt>
                <c:pt idx="1425">
                  <c:v>77</c:v>
                </c:pt>
                <c:pt idx="1426">
                  <c:v>77</c:v>
                </c:pt>
                <c:pt idx="1427">
                  <c:v>77</c:v>
                </c:pt>
                <c:pt idx="1428">
                  <c:v>77</c:v>
                </c:pt>
                <c:pt idx="1429">
                  <c:v>77</c:v>
                </c:pt>
                <c:pt idx="1430">
                  <c:v>77</c:v>
                </c:pt>
                <c:pt idx="1431">
                  <c:v>77</c:v>
                </c:pt>
                <c:pt idx="1432">
                  <c:v>77</c:v>
                </c:pt>
                <c:pt idx="1433">
                  <c:v>77</c:v>
                </c:pt>
                <c:pt idx="1434">
                  <c:v>77</c:v>
                </c:pt>
                <c:pt idx="1435">
                  <c:v>77</c:v>
                </c:pt>
                <c:pt idx="1436">
                  <c:v>77</c:v>
                </c:pt>
                <c:pt idx="1437">
                  <c:v>77</c:v>
                </c:pt>
                <c:pt idx="1438">
                  <c:v>77</c:v>
                </c:pt>
                <c:pt idx="1439">
                  <c:v>77</c:v>
                </c:pt>
                <c:pt idx="1440">
                  <c:v>77</c:v>
                </c:pt>
                <c:pt idx="1441">
                  <c:v>77</c:v>
                </c:pt>
                <c:pt idx="1442">
                  <c:v>77</c:v>
                </c:pt>
                <c:pt idx="1443">
                  <c:v>77</c:v>
                </c:pt>
                <c:pt idx="1444">
                  <c:v>77</c:v>
                </c:pt>
                <c:pt idx="1445">
                  <c:v>77</c:v>
                </c:pt>
                <c:pt idx="1446">
                  <c:v>77</c:v>
                </c:pt>
                <c:pt idx="1447">
                  <c:v>77</c:v>
                </c:pt>
                <c:pt idx="1448">
                  <c:v>76.8</c:v>
                </c:pt>
                <c:pt idx="1449">
                  <c:v>76.599999999999994</c:v>
                </c:pt>
                <c:pt idx="1450">
                  <c:v>76.599999999999994</c:v>
                </c:pt>
                <c:pt idx="1451">
                  <c:v>76.599999999999994</c:v>
                </c:pt>
                <c:pt idx="1452">
                  <c:v>76.599999999999994</c:v>
                </c:pt>
                <c:pt idx="1453">
                  <c:v>76.599999999999994</c:v>
                </c:pt>
                <c:pt idx="1454">
                  <c:v>76.599999999999994</c:v>
                </c:pt>
                <c:pt idx="1455">
                  <c:v>76.599999999999994</c:v>
                </c:pt>
                <c:pt idx="1456">
                  <c:v>76.599999999999994</c:v>
                </c:pt>
                <c:pt idx="1457">
                  <c:v>76.599999999999994</c:v>
                </c:pt>
                <c:pt idx="1458">
                  <c:v>76.5</c:v>
                </c:pt>
                <c:pt idx="1459">
                  <c:v>76.3</c:v>
                </c:pt>
                <c:pt idx="1460">
                  <c:v>76.3</c:v>
                </c:pt>
                <c:pt idx="1461">
                  <c:v>76.3</c:v>
                </c:pt>
                <c:pt idx="1462">
                  <c:v>76.099999999999994</c:v>
                </c:pt>
                <c:pt idx="1463">
                  <c:v>76.099999999999994</c:v>
                </c:pt>
                <c:pt idx="1464">
                  <c:v>76.099999999999994</c:v>
                </c:pt>
                <c:pt idx="1465">
                  <c:v>76.099999999999994</c:v>
                </c:pt>
                <c:pt idx="1466">
                  <c:v>75.900000000000006</c:v>
                </c:pt>
                <c:pt idx="1467">
                  <c:v>75.900000000000006</c:v>
                </c:pt>
                <c:pt idx="1468">
                  <c:v>75.900000000000006</c:v>
                </c:pt>
                <c:pt idx="1469">
                  <c:v>75.900000000000006</c:v>
                </c:pt>
                <c:pt idx="1470">
                  <c:v>75.900000000000006</c:v>
                </c:pt>
                <c:pt idx="1471">
                  <c:v>75.900000000000006</c:v>
                </c:pt>
                <c:pt idx="1472">
                  <c:v>75.900000000000006</c:v>
                </c:pt>
                <c:pt idx="1473">
                  <c:v>75.900000000000006</c:v>
                </c:pt>
                <c:pt idx="1474">
                  <c:v>75.900000000000006</c:v>
                </c:pt>
                <c:pt idx="1475">
                  <c:v>75.900000000000006</c:v>
                </c:pt>
                <c:pt idx="1476">
                  <c:v>75.900000000000006</c:v>
                </c:pt>
                <c:pt idx="1477">
                  <c:v>75.900000000000006</c:v>
                </c:pt>
                <c:pt idx="1478">
                  <c:v>75.900000000000006</c:v>
                </c:pt>
                <c:pt idx="1479">
                  <c:v>75.900000000000006</c:v>
                </c:pt>
                <c:pt idx="1480">
                  <c:v>75.900000000000006</c:v>
                </c:pt>
                <c:pt idx="1481">
                  <c:v>75.900000000000006</c:v>
                </c:pt>
                <c:pt idx="1482">
                  <c:v>75.900000000000006</c:v>
                </c:pt>
                <c:pt idx="1483">
                  <c:v>75.900000000000006</c:v>
                </c:pt>
                <c:pt idx="1484">
                  <c:v>75.900000000000006</c:v>
                </c:pt>
                <c:pt idx="1485">
                  <c:v>75.900000000000006</c:v>
                </c:pt>
                <c:pt idx="1486">
                  <c:v>75.900000000000006</c:v>
                </c:pt>
                <c:pt idx="1487">
                  <c:v>75.900000000000006</c:v>
                </c:pt>
                <c:pt idx="1488">
                  <c:v>75.900000000000006</c:v>
                </c:pt>
                <c:pt idx="1489">
                  <c:v>75.900000000000006</c:v>
                </c:pt>
                <c:pt idx="1490">
                  <c:v>75.900000000000006</c:v>
                </c:pt>
                <c:pt idx="1491">
                  <c:v>75.900000000000006</c:v>
                </c:pt>
                <c:pt idx="1492">
                  <c:v>75.900000000000006</c:v>
                </c:pt>
                <c:pt idx="1493">
                  <c:v>75.900000000000006</c:v>
                </c:pt>
                <c:pt idx="1494">
                  <c:v>75.900000000000006</c:v>
                </c:pt>
                <c:pt idx="1495">
                  <c:v>75.900000000000006</c:v>
                </c:pt>
                <c:pt idx="1496">
                  <c:v>75.900000000000006</c:v>
                </c:pt>
                <c:pt idx="1497">
                  <c:v>75.900000000000006</c:v>
                </c:pt>
                <c:pt idx="1498">
                  <c:v>75.900000000000006</c:v>
                </c:pt>
                <c:pt idx="1499">
                  <c:v>75.900000000000006</c:v>
                </c:pt>
                <c:pt idx="1500">
                  <c:v>75.900000000000006</c:v>
                </c:pt>
                <c:pt idx="1501">
                  <c:v>75.900000000000006</c:v>
                </c:pt>
                <c:pt idx="1502">
                  <c:v>75.900000000000006</c:v>
                </c:pt>
                <c:pt idx="1503">
                  <c:v>75.900000000000006</c:v>
                </c:pt>
                <c:pt idx="1504">
                  <c:v>75.900000000000006</c:v>
                </c:pt>
                <c:pt idx="1505">
                  <c:v>75.900000000000006</c:v>
                </c:pt>
                <c:pt idx="1506">
                  <c:v>75.900000000000006</c:v>
                </c:pt>
                <c:pt idx="1507">
                  <c:v>75.900000000000006</c:v>
                </c:pt>
                <c:pt idx="1508">
                  <c:v>75.900000000000006</c:v>
                </c:pt>
                <c:pt idx="1509">
                  <c:v>75.900000000000006</c:v>
                </c:pt>
                <c:pt idx="1510">
                  <c:v>75.900000000000006</c:v>
                </c:pt>
                <c:pt idx="1511">
                  <c:v>75.900000000000006</c:v>
                </c:pt>
                <c:pt idx="1512">
                  <c:v>75.900000000000006</c:v>
                </c:pt>
                <c:pt idx="1513">
                  <c:v>75.900000000000006</c:v>
                </c:pt>
                <c:pt idx="1514">
                  <c:v>75.900000000000006</c:v>
                </c:pt>
                <c:pt idx="1515">
                  <c:v>75.900000000000006</c:v>
                </c:pt>
                <c:pt idx="1516">
                  <c:v>75.900000000000006</c:v>
                </c:pt>
                <c:pt idx="1517">
                  <c:v>75.900000000000006</c:v>
                </c:pt>
                <c:pt idx="1518">
                  <c:v>75.900000000000006</c:v>
                </c:pt>
                <c:pt idx="1519">
                  <c:v>75.900000000000006</c:v>
                </c:pt>
                <c:pt idx="1520">
                  <c:v>75.900000000000006</c:v>
                </c:pt>
                <c:pt idx="1521">
                  <c:v>75.900000000000006</c:v>
                </c:pt>
                <c:pt idx="1522">
                  <c:v>75.900000000000006</c:v>
                </c:pt>
                <c:pt idx="1523">
                  <c:v>75.900000000000006</c:v>
                </c:pt>
                <c:pt idx="1524">
                  <c:v>75.900000000000006</c:v>
                </c:pt>
                <c:pt idx="1525">
                  <c:v>75.900000000000006</c:v>
                </c:pt>
                <c:pt idx="1526">
                  <c:v>75.900000000000006</c:v>
                </c:pt>
                <c:pt idx="1527">
                  <c:v>75.900000000000006</c:v>
                </c:pt>
                <c:pt idx="1528">
                  <c:v>75.900000000000006</c:v>
                </c:pt>
                <c:pt idx="1529">
                  <c:v>75.900000000000006</c:v>
                </c:pt>
                <c:pt idx="1530">
                  <c:v>75.900000000000006</c:v>
                </c:pt>
                <c:pt idx="1531">
                  <c:v>75.900000000000006</c:v>
                </c:pt>
                <c:pt idx="1532">
                  <c:v>75.900000000000006</c:v>
                </c:pt>
                <c:pt idx="1533">
                  <c:v>75.900000000000006</c:v>
                </c:pt>
                <c:pt idx="1534">
                  <c:v>75.900000000000006</c:v>
                </c:pt>
                <c:pt idx="1535">
                  <c:v>75.900000000000006</c:v>
                </c:pt>
                <c:pt idx="1536">
                  <c:v>75.900000000000006</c:v>
                </c:pt>
                <c:pt idx="1537">
                  <c:v>75.900000000000006</c:v>
                </c:pt>
                <c:pt idx="1538">
                  <c:v>75.900000000000006</c:v>
                </c:pt>
                <c:pt idx="1539">
                  <c:v>75.900000000000006</c:v>
                </c:pt>
                <c:pt idx="1540">
                  <c:v>75.900000000000006</c:v>
                </c:pt>
                <c:pt idx="1541">
                  <c:v>75.900000000000006</c:v>
                </c:pt>
                <c:pt idx="1542">
                  <c:v>75.900000000000006</c:v>
                </c:pt>
                <c:pt idx="1543">
                  <c:v>75.900000000000006</c:v>
                </c:pt>
                <c:pt idx="1544">
                  <c:v>75.900000000000006</c:v>
                </c:pt>
                <c:pt idx="1545">
                  <c:v>75.900000000000006</c:v>
                </c:pt>
                <c:pt idx="1546">
                  <c:v>75.900000000000006</c:v>
                </c:pt>
                <c:pt idx="1547">
                  <c:v>75.900000000000006</c:v>
                </c:pt>
                <c:pt idx="1548">
                  <c:v>75.900000000000006</c:v>
                </c:pt>
                <c:pt idx="1549">
                  <c:v>75.900000000000006</c:v>
                </c:pt>
                <c:pt idx="1550">
                  <c:v>75.900000000000006</c:v>
                </c:pt>
                <c:pt idx="1551">
                  <c:v>75.900000000000006</c:v>
                </c:pt>
                <c:pt idx="1552">
                  <c:v>75.900000000000006</c:v>
                </c:pt>
                <c:pt idx="1553">
                  <c:v>75.900000000000006</c:v>
                </c:pt>
                <c:pt idx="1554">
                  <c:v>75.900000000000006</c:v>
                </c:pt>
                <c:pt idx="1555">
                  <c:v>75.900000000000006</c:v>
                </c:pt>
                <c:pt idx="1556">
                  <c:v>75.900000000000006</c:v>
                </c:pt>
                <c:pt idx="1557">
                  <c:v>75.900000000000006</c:v>
                </c:pt>
                <c:pt idx="1558">
                  <c:v>75.900000000000006</c:v>
                </c:pt>
                <c:pt idx="1559">
                  <c:v>75.900000000000006</c:v>
                </c:pt>
                <c:pt idx="1560">
                  <c:v>75.900000000000006</c:v>
                </c:pt>
                <c:pt idx="1561">
                  <c:v>75.900000000000006</c:v>
                </c:pt>
                <c:pt idx="1562">
                  <c:v>75.900000000000006</c:v>
                </c:pt>
                <c:pt idx="1563">
                  <c:v>75.900000000000006</c:v>
                </c:pt>
                <c:pt idx="1564">
                  <c:v>75.900000000000006</c:v>
                </c:pt>
                <c:pt idx="1565">
                  <c:v>75.900000000000006</c:v>
                </c:pt>
                <c:pt idx="1566">
                  <c:v>75.900000000000006</c:v>
                </c:pt>
                <c:pt idx="1567">
                  <c:v>75.900000000000006</c:v>
                </c:pt>
                <c:pt idx="1568">
                  <c:v>75.900000000000006</c:v>
                </c:pt>
                <c:pt idx="1569">
                  <c:v>75.900000000000006</c:v>
                </c:pt>
                <c:pt idx="1570">
                  <c:v>75.900000000000006</c:v>
                </c:pt>
                <c:pt idx="1571">
                  <c:v>75.900000000000006</c:v>
                </c:pt>
                <c:pt idx="1572">
                  <c:v>75.900000000000006</c:v>
                </c:pt>
                <c:pt idx="1573">
                  <c:v>75.900000000000006</c:v>
                </c:pt>
                <c:pt idx="1574">
                  <c:v>75.900000000000006</c:v>
                </c:pt>
                <c:pt idx="1575">
                  <c:v>75.900000000000006</c:v>
                </c:pt>
                <c:pt idx="1576">
                  <c:v>75.900000000000006</c:v>
                </c:pt>
                <c:pt idx="1577">
                  <c:v>75.900000000000006</c:v>
                </c:pt>
                <c:pt idx="1578">
                  <c:v>75.900000000000006</c:v>
                </c:pt>
                <c:pt idx="1579">
                  <c:v>75.900000000000006</c:v>
                </c:pt>
                <c:pt idx="1580">
                  <c:v>75.900000000000006</c:v>
                </c:pt>
                <c:pt idx="1581">
                  <c:v>75.900000000000006</c:v>
                </c:pt>
                <c:pt idx="1582">
                  <c:v>75.900000000000006</c:v>
                </c:pt>
                <c:pt idx="1583">
                  <c:v>75.900000000000006</c:v>
                </c:pt>
                <c:pt idx="1584">
                  <c:v>75.900000000000006</c:v>
                </c:pt>
                <c:pt idx="1585">
                  <c:v>75.900000000000006</c:v>
                </c:pt>
                <c:pt idx="1586">
                  <c:v>75.900000000000006</c:v>
                </c:pt>
                <c:pt idx="1587">
                  <c:v>75.900000000000006</c:v>
                </c:pt>
                <c:pt idx="1588">
                  <c:v>75.900000000000006</c:v>
                </c:pt>
                <c:pt idx="1589">
                  <c:v>75.900000000000006</c:v>
                </c:pt>
                <c:pt idx="1590">
                  <c:v>75.900000000000006</c:v>
                </c:pt>
                <c:pt idx="1591">
                  <c:v>75.7</c:v>
                </c:pt>
                <c:pt idx="1592">
                  <c:v>75.7</c:v>
                </c:pt>
                <c:pt idx="1593">
                  <c:v>75.7</c:v>
                </c:pt>
                <c:pt idx="1594">
                  <c:v>75.7</c:v>
                </c:pt>
                <c:pt idx="1595">
                  <c:v>75.7</c:v>
                </c:pt>
                <c:pt idx="1596">
                  <c:v>75.7</c:v>
                </c:pt>
                <c:pt idx="1597">
                  <c:v>75.7</c:v>
                </c:pt>
                <c:pt idx="1598">
                  <c:v>75.7</c:v>
                </c:pt>
                <c:pt idx="1599">
                  <c:v>75.7</c:v>
                </c:pt>
                <c:pt idx="1600">
                  <c:v>75.599999999999994</c:v>
                </c:pt>
                <c:pt idx="1601">
                  <c:v>75.599999999999994</c:v>
                </c:pt>
                <c:pt idx="1602">
                  <c:v>75.599999999999994</c:v>
                </c:pt>
                <c:pt idx="1603">
                  <c:v>75.599999999999994</c:v>
                </c:pt>
                <c:pt idx="1604">
                  <c:v>75.599999999999994</c:v>
                </c:pt>
                <c:pt idx="1605">
                  <c:v>75.599999999999994</c:v>
                </c:pt>
                <c:pt idx="1606">
                  <c:v>75.599999999999994</c:v>
                </c:pt>
                <c:pt idx="1607">
                  <c:v>75.400000000000006</c:v>
                </c:pt>
                <c:pt idx="1608">
                  <c:v>75.400000000000006</c:v>
                </c:pt>
                <c:pt idx="1609">
                  <c:v>75.400000000000006</c:v>
                </c:pt>
                <c:pt idx="1610">
                  <c:v>75.400000000000006</c:v>
                </c:pt>
                <c:pt idx="1611">
                  <c:v>75.400000000000006</c:v>
                </c:pt>
                <c:pt idx="1612">
                  <c:v>75.400000000000006</c:v>
                </c:pt>
                <c:pt idx="1613">
                  <c:v>75.400000000000006</c:v>
                </c:pt>
                <c:pt idx="1614">
                  <c:v>75.400000000000006</c:v>
                </c:pt>
                <c:pt idx="1615">
                  <c:v>75.400000000000006</c:v>
                </c:pt>
                <c:pt idx="1616">
                  <c:v>75.400000000000006</c:v>
                </c:pt>
                <c:pt idx="1617">
                  <c:v>75.2</c:v>
                </c:pt>
                <c:pt idx="1618">
                  <c:v>75.2</c:v>
                </c:pt>
              </c:numCache>
            </c:numRef>
          </c:xVal>
          <c:yVal>
            <c:numRef>
              <c:f>KCALL!$F$4:$F$1622</c:f>
              <c:numCache>
                <c:formatCode>General</c:formatCode>
                <c:ptCount val="1619"/>
                <c:pt idx="0">
                  <c:v>107.14</c:v>
                </c:pt>
                <c:pt idx="1">
                  <c:v>109.96000000000002</c:v>
                </c:pt>
                <c:pt idx="2">
                  <c:v>109.85</c:v>
                </c:pt>
                <c:pt idx="3">
                  <c:v>101.31</c:v>
                </c:pt>
                <c:pt idx="4">
                  <c:v>108.94000000000003</c:v>
                </c:pt>
                <c:pt idx="5">
                  <c:v>103.47</c:v>
                </c:pt>
                <c:pt idx="6">
                  <c:v>103.47</c:v>
                </c:pt>
                <c:pt idx="7">
                  <c:v>100.67999999999998</c:v>
                </c:pt>
                <c:pt idx="8">
                  <c:v>98</c:v>
                </c:pt>
                <c:pt idx="9">
                  <c:v>95.32</c:v>
                </c:pt>
                <c:pt idx="10">
                  <c:v>86.89</c:v>
                </c:pt>
                <c:pt idx="11">
                  <c:v>129.63999999999999</c:v>
                </c:pt>
                <c:pt idx="12">
                  <c:v>111.34</c:v>
                </c:pt>
                <c:pt idx="13">
                  <c:v>97.48</c:v>
                </c:pt>
                <c:pt idx="14">
                  <c:v>134.09</c:v>
                </c:pt>
                <c:pt idx="15">
                  <c:v>127.98</c:v>
                </c:pt>
                <c:pt idx="16">
                  <c:v>126.13</c:v>
                </c:pt>
                <c:pt idx="17">
                  <c:v>115.44000000000003</c:v>
                </c:pt>
                <c:pt idx="18">
                  <c:v>115.2</c:v>
                </c:pt>
                <c:pt idx="19">
                  <c:v>115.2</c:v>
                </c:pt>
                <c:pt idx="20">
                  <c:v>115.08</c:v>
                </c:pt>
                <c:pt idx="21">
                  <c:v>107.78</c:v>
                </c:pt>
                <c:pt idx="22">
                  <c:v>96.78</c:v>
                </c:pt>
                <c:pt idx="23">
                  <c:v>94.86</c:v>
                </c:pt>
                <c:pt idx="24">
                  <c:v>140.20999999999998</c:v>
                </c:pt>
                <c:pt idx="25">
                  <c:v>135.04</c:v>
                </c:pt>
                <c:pt idx="26">
                  <c:v>134.62</c:v>
                </c:pt>
                <c:pt idx="27">
                  <c:v>134.06</c:v>
                </c:pt>
                <c:pt idx="28">
                  <c:v>129.89000000000001</c:v>
                </c:pt>
                <c:pt idx="29">
                  <c:v>129.22</c:v>
                </c:pt>
                <c:pt idx="30">
                  <c:v>128.94999999999999</c:v>
                </c:pt>
                <c:pt idx="31">
                  <c:v>128.41</c:v>
                </c:pt>
                <c:pt idx="32">
                  <c:v>127.46000000000002</c:v>
                </c:pt>
                <c:pt idx="33">
                  <c:v>127.32</c:v>
                </c:pt>
                <c:pt idx="34">
                  <c:v>119.25</c:v>
                </c:pt>
                <c:pt idx="35">
                  <c:v>119.13</c:v>
                </c:pt>
                <c:pt idx="36">
                  <c:v>116.1</c:v>
                </c:pt>
                <c:pt idx="37">
                  <c:v>116.1</c:v>
                </c:pt>
                <c:pt idx="38">
                  <c:v>115.98</c:v>
                </c:pt>
                <c:pt idx="39">
                  <c:v>111.03</c:v>
                </c:pt>
                <c:pt idx="40">
                  <c:v>108.84</c:v>
                </c:pt>
                <c:pt idx="41">
                  <c:v>108.73</c:v>
                </c:pt>
                <c:pt idx="42">
                  <c:v>103.88</c:v>
                </c:pt>
                <c:pt idx="43">
                  <c:v>103.56</c:v>
                </c:pt>
                <c:pt idx="44">
                  <c:v>100.83</c:v>
                </c:pt>
                <c:pt idx="45">
                  <c:v>96.6</c:v>
                </c:pt>
                <c:pt idx="46">
                  <c:v>141.26</c:v>
                </c:pt>
                <c:pt idx="47">
                  <c:v>141.10999999999999</c:v>
                </c:pt>
                <c:pt idx="48">
                  <c:v>141.10999999999999</c:v>
                </c:pt>
                <c:pt idx="49">
                  <c:v>137.88000000000005</c:v>
                </c:pt>
                <c:pt idx="50">
                  <c:v>136.38000000000005</c:v>
                </c:pt>
                <c:pt idx="51">
                  <c:v>136.38000000000005</c:v>
                </c:pt>
                <c:pt idx="52">
                  <c:v>136.23999999999998</c:v>
                </c:pt>
                <c:pt idx="53">
                  <c:v>136.23999999999998</c:v>
                </c:pt>
                <c:pt idx="54">
                  <c:v>131.36000000000001</c:v>
                </c:pt>
                <c:pt idx="55">
                  <c:v>131.09</c:v>
                </c:pt>
                <c:pt idx="56">
                  <c:v>130.13</c:v>
                </c:pt>
                <c:pt idx="57">
                  <c:v>127.02</c:v>
                </c:pt>
                <c:pt idx="58">
                  <c:v>126.35</c:v>
                </c:pt>
                <c:pt idx="59">
                  <c:v>126.09</c:v>
                </c:pt>
                <c:pt idx="60">
                  <c:v>125.04</c:v>
                </c:pt>
                <c:pt idx="61">
                  <c:v>121.11</c:v>
                </c:pt>
                <c:pt idx="62">
                  <c:v>120.98</c:v>
                </c:pt>
                <c:pt idx="63">
                  <c:v>120.85</c:v>
                </c:pt>
                <c:pt idx="64">
                  <c:v>116.13</c:v>
                </c:pt>
                <c:pt idx="65">
                  <c:v>115.29</c:v>
                </c:pt>
                <c:pt idx="66">
                  <c:v>113.06</c:v>
                </c:pt>
                <c:pt idx="67">
                  <c:v>106</c:v>
                </c:pt>
                <c:pt idx="68">
                  <c:v>100.96000000000002</c:v>
                </c:pt>
                <c:pt idx="69">
                  <c:v>141.52000000000001</c:v>
                </c:pt>
                <c:pt idx="70">
                  <c:v>137.91999999999999</c:v>
                </c:pt>
                <c:pt idx="71">
                  <c:v>137.91999999999999</c:v>
                </c:pt>
                <c:pt idx="72">
                  <c:v>137.91999999999999</c:v>
                </c:pt>
                <c:pt idx="73">
                  <c:v>136.65</c:v>
                </c:pt>
                <c:pt idx="74">
                  <c:v>136.65</c:v>
                </c:pt>
                <c:pt idx="75">
                  <c:v>136.36000000000001</c:v>
                </c:pt>
                <c:pt idx="76">
                  <c:v>131.52000000000001</c:v>
                </c:pt>
                <c:pt idx="77">
                  <c:v>131.38000000000005</c:v>
                </c:pt>
                <c:pt idx="78">
                  <c:v>127.49000000000002</c:v>
                </c:pt>
                <c:pt idx="79">
                  <c:v>127.08</c:v>
                </c:pt>
                <c:pt idx="80">
                  <c:v>122.86</c:v>
                </c:pt>
                <c:pt idx="81">
                  <c:v>122.76</c:v>
                </c:pt>
                <c:pt idx="82">
                  <c:v>121.61</c:v>
                </c:pt>
                <c:pt idx="83">
                  <c:v>121.1</c:v>
                </c:pt>
                <c:pt idx="84">
                  <c:v>120.6</c:v>
                </c:pt>
                <c:pt idx="85">
                  <c:v>117.05</c:v>
                </c:pt>
                <c:pt idx="86">
                  <c:v>116.81</c:v>
                </c:pt>
                <c:pt idx="87">
                  <c:v>116.81</c:v>
                </c:pt>
                <c:pt idx="88">
                  <c:v>116.56</c:v>
                </c:pt>
                <c:pt idx="89">
                  <c:v>116.56</c:v>
                </c:pt>
                <c:pt idx="90">
                  <c:v>116.2</c:v>
                </c:pt>
                <c:pt idx="91">
                  <c:v>112.13</c:v>
                </c:pt>
                <c:pt idx="92">
                  <c:v>112.13</c:v>
                </c:pt>
                <c:pt idx="93">
                  <c:v>111.66</c:v>
                </c:pt>
                <c:pt idx="94">
                  <c:v>111.66</c:v>
                </c:pt>
                <c:pt idx="95">
                  <c:v>111.55</c:v>
                </c:pt>
                <c:pt idx="96">
                  <c:v>111.32</c:v>
                </c:pt>
                <c:pt idx="97">
                  <c:v>104.3</c:v>
                </c:pt>
                <c:pt idx="98">
                  <c:v>99.86999999999999</c:v>
                </c:pt>
                <c:pt idx="99">
                  <c:v>99.56</c:v>
                </c:pt>
                <c:pt idx="100">
                  <c:v>99.56</c:v>
                </c:pt>
                <c:pt idx="101">
                  <c:v>97.8</c:v>
                </c:pt>
                <c:pt idx="102">
                  <c:v>92.47</c:v>
                </c:pt>
                <c:pt idx="103">
                  <c:v>90.01</c:v>
                </c:pt>
                <c:pt idx="104">
                  <c:v>137.47</c:v>
                </c:pt>
                <c:pt idx="105">
                  <c:v>137.18</c:v>
                </c:pt>
                <c:pt idx="106">
                  <c:v>137.04</c:v>
                </c:pt>
                <c:pt idx="107">
                  <c:v>137.04</c:v>
                </c:pt>
                <c:pt idx="108">
                  <c:v>132.60999999999999</c:v>
                </c:pt>
                <c:pt idx="109">
                  <c:v>132.47</c:v>
                </c:pt>
                <c:pt idx="110">
                  <c:v>129.31</c:v>
                </c:pt>
                <c:pt idx="111">
                  <c:v>129.31</c:v>
                </c:pt>
                <c:pt idx="112">
                  <c:v>128.31</c:v>
                </c:pt>
                <c:pt idx="113">
                  <c:v>127.9</c:v>
                </c:pt>
                <c:pt idx="114">
                  <c:v>127.9</c:v>
                </c:pt>
                <c:pt idx="115">
                  <c:v>125.03</c:v>
                </c:pt>
                <c:pt idx="116">
                  <c:v>123.99000000000002</c:v>
                </c:pt>
                <c:pt idx="117">
                  <c:v>123.86</c:v>
                </c:pt>
                <c:pt idx="118">
                  <c:v>123.73</c:v>
                </c:pt>
                <c:pt idx="119">
                  <c:v>123.6</c:v>
                </c:pt>
                <c:pt idx="120">
                  <c:v>123.08</c:v>
                </c:pt>
                <c:pt idx="121">
                  <c:v>122.69</c:v>
                </c:pt>
                <c:pt idx="122">
                  <c:v>118.77</c:v>
                </c:pt>
                <c:pt idx="123">
                  <c:v>118.52</c:v>
                </c:pt>
                <c:pt idx="124">
                  <c:v>113.49000000000002</c:v>
                </c:pt>
                <c:pt idx="125">
                  <c:v>112.9</c:v>
                </c:pt>
                <c:pt idx="126">
                  <c:v>112.55</c:v>
                </c:pt>
                <c:pt idx="127">
                  <c:v>103.64999999999999</c:v>
                </c:pt>
                <c:pt idx="128">
                  <c:v>101.77</c:v>
                </c:pt>
                <c:pt idx="129">
                  <c:v>89.85</c:v>
                </c:pt>
                <c:pt idx="130">
                  <c:v>142.26999999999998</c:v>
                </c:pt>
                <c:pt idx="131">
                  <c:v>138.66</c:v>
                </c:pt>
                <c:pt idx="132">
                  <c:v>135.68</c:v>
                </c:pt>
                <c:pt idx="133">
                  <c:v>135.68</c:v>
                </c:pt>
                <c:pt idx="134">
                  <c:v>135.68</c:v>
                </c:pt>
                <c:pt idx="135">
                  <c:v>135.39000000000001</c:v>
                </c:pt>
                <c:pt idx="136">
                  <c:v>134.97</c:v>
                </c:pt>
                <c:pt idx="137">
                  <c:v>130.55000000000001</c:v>
                </c:pt>
                <c:pt idx="138">
                  <c:v>130.55000000000001</c:v>
                </c:pt>
                <c:pt idx="139">
                  <c:v>130.41</c:v>
                </c:pt>
                <c:pt idx="140">
                  <c:v>130.41</c:v>
                </c:pt>
                <c:pt idx="141">
                  <c:v>129.72999999999999</c:v>
                </c:pt>
                <c:pt idx="142">
                  <c:v>129.72999999999999</c:v>
                </c:pt>
                <c:pt idx="143">
                  <c:v>129.6</c:v>
                </c:pt>
                <c:pt idx="144">
                  <c:v>129.6</c:v>
                </c:pt>
                <c:pt idx="145">
                  <c:v>129.46</c:v>
                </c:pt>
                <c:pt idx="146">
                  <c:v>126.52</c:v>
                </c:pt>
                <c:pt idx="147">
                  <c:v>126.39</c:v>
                </c:pt>
                <c:pt idx="148">
                  <c:v>126.39</c:v>
                </c:pt>
                <c:pt idx="149">
                  <c:v>126.39</c:v>
                </c:pt>
                <c:pt idx="150">
                  <c:v>125.86</c:v>
                </c:pt>
                <c:pt idx="151">
                  <c:v>125.6</c:v>
                </c:pt>
                <c:pt idx="152">
                  <c:v>125.47</c:v>
                </c:pt>
                <c:pt idx="153">
                  <c:v>124.56</c:v>
                </c:pt>
                <c:pt idx="154">
                  <c:v>124.11</c:v>
                </c:pt>
                <c:pt idx="155">
                  <c:v>124.11</c:v>
                </c:pt>
                <c:pt idx="156">
                  <c:v>123.98</c:v>
                </c:pt>
                <c:pt idx="157">
                  <c:v>123.98</c:v>
                </c:pt>
                <c:pt idx="158">
                  <c:v>123.98</c:v>
                </c:pt>
                <c:pt idx="159">
                  <c:v>123.85</c:v>
                </c:pt>
                <c:pt idx="160">
                  <c:v>123.85</c:v>
                </c:pt>
                <c:pt idx="161">
                  <c:v>123.85</c:v>
                </c:pt>
                <c:pt idx="162">
                  <c:v>121.07</c:v>
                </c:pt>
                <c:pt idx="163">
                  <c:v>119.43</c:v>
                </c:pt>
                <c:pt idx="164">
                  <c:v>119.3</c:v>
                </c:pt>
                <c:pt idx="165">
                  <c:v>119.17999999999998</c:v>
                </c:pt>
                <c:pt idx="166">
                  <c:v>116.43</c:v>
                </c:pt>
                <c:pt idx="167">
                  <c:v>115.82</c:v>
                </c:pt>
                <c:pt idx="168">
                  <c:v>114.77</c:v>
                </c:pt>
                <c:pt idx="169">
                  <c:v>112.14999999999999</c:v>
                </c:pt>
                <c:pt idx="170">
                  <c:v>112.14999999999999</c:v>
                </c:pt>
                <c:pt idx="171">
                  <c:v>111.92</c:v>
                </c:pt>
                <c:pt idx="172">
                  <c:v>111.8</c:v>
                </c:pt>
                <c:pt idx="173">
                  <c:v>111.8</c:v>
                </c:pt>
                <c:pt idx="174">
                  <c:v>111.69</c:v>
                </c:pt>
                <c:pt idx="175">
                  <c:v>110.01</c:v>
                </c:pt>
                <c:pt idx="176">
                  <c:v>110.01</c:v>
                </c:pt>
                <c:pt idx="177">
                  <c:v>109.33</c:v>
                </c:pt>
                <c:pt idx="178">
                  <c:v>105.4</c:v>
                </c:pt>
                <c:pt idx="179">
                  <c:v>105.29</c:v>
                </c:pt>
                <c:pt idx="180">
                  <c:v>105.17999999999998</c:v>
                </c:pt>
                <c:pt idx="181">
                  <c:v>104.85</c:v>
                </c:pt>
                <c:pt idx="182">
                  <c:v>104.85</c:v>
                </c:pt>
                <c:pt idx="183">
                  <c:v>100.28</c:v>
                </c:pt>
                <c:pt idx="184">
                  <c:v>98.460000000000022</c:v>
                </c:pt>
                <c:pt idx="185">
                  <c:v>93.69</c:v>
                </c:pt>
                <c:pt idx="186">
                  <c:v>93.6</c:v>
                </c:pt>
                <c:pt idx="187">
                  <c:v>87.11999999999999</c:v>
                </c:pt>
                <c:pt idx="188">
                  <c:v>84.81</c:v>
                </c:pt>
                <c:pt idx="189">
                  <c:v>83.98</c:v>
                </c:pt>
                <c:pt idx="190">
                  <c:v>70.209999999999994</c:v>
                </c:pt>
                <c:pt idx="191">
                  <c:v>74.959999999999994</c:v>
                </c:pt>
                <c:pt idx="192">
                  <c:v>142.47999999999999</c:v>
                </c:pt>
                <c:pt idx="193">
                  <c:v>136.22999999999999</c:v>
                </c:pt>
                <c:pt idx="194">
                  <c:v>135.94999999999999</c:v>
                </c:pt>
                <c:pt idx="195">
                  <c:v>135.66</c:v>
                </c:pt>
                <c:pt idx="196">
                  <c:v>131.22</c:v>
                </c:pt>
                <c:pt idx="197">
                  <c:v>130.81</c:v>
                </c:pt>
                <c:pt idx="198">
                  <c:v>130.13</c:v>
                </c:pt>
                <c:pt idx="199">
                  <c:v>126.93</c:v>
                </c:pt>
                <c:pt idx="200">
                  <c:v>126.8</c:v>
                </c:pt>
                <c:pt idx="201">
                  <c:v>126.27</c:v>
                </c:pt>
                <c:pt idx="202">
                  <c:v>126.14</c:v>
                </c:pt>
                <c:pt idx="203">
                  <c:v>126.01</c:v>
                </c:pt>
                <c:pt idx="204">
                  <c:v>123.02</c:v>
                </c:pt>
                <c:pt idx="205">
                  <c:v>123.02</c:v>
                </c:pt>
                <c:pt idx="206">
                  <c:v>122.76</c:v>
                </c:pt>
                <c:pt idx="207">
                  <c:v>122.63</c:v>
                </c:pt>
                <c:pt idx="208">
                  <c:v>122.38</c:v>
                </c:pt>
                <c:pt idx="209">
                  <c:v>121.99000000000002</c:v>
                </c:pt>
                <c:pt idx="210">
                  <c:v>121.61</c:v>
                </c:pt>
                <c:pt idx="211">
                  <c:v>118.84</c:v>
                </c:pt>
                <c:pt idx="212">
                  <c:v>118.34</c:v>
                </c:pt>
                <c:pt idx="213">
                  <c:v>118.09</c:v>
                </c:pt>
                <c:pt idx="214">
                  <c:v>117.6</c:v>
                </c:pt>
                <c:pt idx="215">
                  <c:v>117.48</c:v>
                </c:pt>
                <c:pt idx="216">
                  <c:v>116.13</c:v>
                </c:pt>
                <c:pt idx="217">
                  <c:v>115.77</c:v>
                </c:pt>
                <c:pt idx="218">
                  <c:v>115.28</c:v>
                </c:pt>
                <c:pt idx="219">
                  <c:v>112.98</c:v>
                </c:pt>
                <c:pt idx="220">
                  <c:v>112.86</c:v>
                </c:pt>
                <c:pt idx="221">
                  <c:v>111.14</c:v>
                </c:pt>
                <c:pt idx="222">
                  <c:v>109.06</c:v>
                </c:pt>
                <c:pt idx="223">
                  <c:v>108.95</c:v>
                </c:pt>
                <c:pt idx="224">
                  <c:v>108.83</c:v>
                </c:pt>
                <c:pt idx="225">
                  <c:v>108.61</c:v>
                </c:pt>
                <c:pt idx="226">
                  <c:v>108.27</c:v>
                </c:pt>
                <c:pt idx="227">
                  <c:v>106.86999999999999</c:v>
                </c:pt>
                <c:pt idx="228">
                  <c:v>106.76</c:v>
                </c:pt>
                <c:pt idx="229">
                  <c:v>106.64999999999999</c:v>
                </c:pt>
                <c:pt idx="230">
                  <c:v>106.64999999999999</c:v>
                </c:pt>
                <c:pt idx="231">
                  <c:v>102.16999999999999</c:v>
                </c:pt>
                <c:pt idx="232">
                  <c:v>101.86</c:v>
                </c:pt>
                <c:pt idx="233">
                  <c:v>101.86</c:v>
                </c:pt>
                <c:pt idx="234">
                  <c:v>97.72</c:v>
                </c:pt>
                <c:pt idx="235">
                  <c:v>91.31</c:v>
                </c:pt>
                <c:pt idx="236">
                  <c:v>89.05</c:v>
                </c:pt>
                <c:pt idx="237">
                  <c:v>84.55</c:v>
                </c:pt>
                <c:pt idx="238">
                  <c:v>74.72</c:v>
                </c:pt>
                <c:pt idx="239">
                  <c:v>74.11</c:v>
                </c:pt>
                <c:pt idx="240">
                  <c:v>69.8</c:v>
                </c:pt>
                <c:pt idx="241">
                  <c:v>84.960000000000022</c:v>
                </c:pt>
                <c:pt idx="242">
                  <c:v>82.45</c:v>
                </c:pt>
                <c:pt idx="243">
                  <c:v>141.62</c:v>
                </c:pt>
                <c:pt idx="244">
                  <c:v>138.44999999999999</c:v>
                </c:pt>
                <c:pt idx="245">
                  <c:v>135.32000000000005</c:v>
                </c:pt>
                <c:pt idx="246">
                  <c:v>135.03</c:v>
                </c:pt>
                <c:pt idx="247">
                  <c:v>131.30000000000001</c:v>
                </c:pt>
                <c:pt idx="248">
                  <c:v>131.03</c:v>
                </c:pt>
                <c:pt idx="249">
                  <c:v>131.03</c:v>
                </c:pt>
                <c:pt idx="250">
                  <c:v>130.89000000000001</c:v>
                </c:pt>
                <c:pt idx="251">
                  <c:v>130.75</c:v>
                </c:pt>
                <c:pt idx="252">
                  <c:v>130.20999999999998</c:v>
                </c:pt>
                <c:pt idx="253">
                  <c:v>126.88</c:v>
                </c:pt>
                <c:pt idx="254">
                  <c:v>126.88</c:v>
                </c:pt>
                <c:pt idx="255">
                  <c:v>126.75</c:v>
                </c:pt>
                <c:pt idx="256">
                  <c:v>126.61</c:v>
                </c:pt>
                <c:pt idx="257">
                  <c:v>126.61</c:v>
                </c:pt>
                <c:pt idx="258">
                  <c:v>126.61</c:v>
                </c:pt>
                <c:pt idx="259">
                  <c:v>125.96000000000002</c:v>
                </c:pt>
                <c:pt idx="260">
                  <c:v>125.82</c:v>
                </c:pt>
                <c:pt idx="261">
                  <c:v>125.56</c:v>
                </c:pt>
                <c:pt idx="262">
                  <c:v>122.99000000000002</c:v>
                </c:pt>
                <c:pt idx="263">
                  <c:v>122.73</c:v>
                </c:pt>
                <c:pt idx="264">
                  <c:v>122.6</c:v>
                </c:pt>
                <c:pt idx="265">
                  <c:v>122.22</c:v>
                </c:pt>
                <c:pt idx="266">
                  <c:v>122.09</c:v>
                </c:pt>
                <c:pt idx="267">
                  <c:v>121.84</c:v>
                </c:pt>
                <c:pt idx="268">
                  <c:v>121.71000000000002</c:v>
                </c:pt>
                <c:pt idx="269">
                  <c:v>118.83</c:v>
                </c:pt>
                <c:pt idx="270">
                  <c:v>118.46000000000002</c:v>
                </c:pt>
                <c:pt idx="271">
                  <c:v>118.46000000000002</c:v>
                </c:pt>
                <c:pt idx="272">
                  <c:v>118.33</c:v>
                </c:pt>
                <c:pt idx="273">
                  <c:v>118.33</c:v>
                </c:pt>
                <c:pt idx="274">
                  <c:v>117.96000000000002</c:v>
                </c:pt>
                <c:pt idx="275">
                  <c:v>117.59</c:v>
                </c:pt>
                <c:pt idx="276">
                  <c:v>117.23</c:v>
                </c:pt>
                <c:pt idx="277">
                  <c:v>117.11</c:v>
                </c:pt>
                <c:pt idx="278">
                  <c:v>116.99000000000002</c:v>
                </c:pt>
                <c:pt idx="279">
                  <c:v>116.86999999999999</c:v>
                </c:pt>
                <c:pt idx="280">
                  <c:v>115.16</c:v>
                </c:pt>
                <c:pt idx="281">
                  <c:v>113.36</c:v>
                </c:pt>
                <c:pt idx="282">
                  <c:v>113.24000000000002</c:v>
                </c:pt>
                <c:pt idx="283">
                  <c:v>113.13</c:v>
                </c:pt>
                <c:pt idx="284">
                  <c:v>113.01</c:v>
                </c:pt>
                <c:pt idx="285">
                  <c:v>112.89</c:v>
                </c:pt>
                <c:pt idx="286">
                  <c:v>112.89</c:v>
                </c:pt>
                <c:pt idx="287">
                  <c:v>112.78</c:v>
                </c:pt>
                <c:pt idx="288">
                  <c:v>110.51</c:v>
                </c:pt>
                <c:pt idx="289">
                  <c:v>109.93</c:v>
                </c:pt>
                <c:pt idx="290">
                  <c:v>109.82</c:v>
                </c:pt>
                <c:pt idx="291">
                  <c:v>109.36</c:v>
                </c:pt>
                <c:pt idx="292">
                  <c:v>109.36</c:v>
                </c:pt>
                <c:pt idx="293">
                  <c:v>109.25</c:v>
                </c:pt>
                <c:pt idx="294">
                  <c:v>109.14</c:v>
                </c:pt>
                <c:pt idx="295">
                  <c:v>109.14</c:v>
                </c:pt>
                <c:pt idx="296">
                  <c:v>108.91000000000003</c:v>
                </c:pt>
                <c:pt idx="297">
                  <c:v>108.57</c:v>
                </c:pt>
                <c:pt idx="298">
                  <c:v>105.25</c:v>
                </c:pt>
                <c:pt idx="299">
                  <c:v>104.92</c:v>
                </c:pt>
                <c:pt idx="300">
                  <c:v>102.81</c:v>
                </c:pt>
                <c:pt idx="301">
                  <c:v>100.4</c:v>
                </c:pt>
                <c:pt idx="302">
                  <c:v>100.4</c:v>
                </c:pt>
                <c:pt idx="303">
                  <c:v>100.29</c:v>
                </c:pt>
                <c:pt idx="304">
                  <c:v>98.61</c:v>
                </c:pt>
                <c:pt idx="305">
                  <c:v>98.4</c:v>
                </c:pt>
                <c:pt idx="306">
                  <c:v>98.4</c:v>
                </c:pt>
                <c:pt idx="307">
                  <c:v>98.2</c:v>
                </c:pt>
                <c:pt idx="308">
                  <c:v>94.51</c:v>
                </c:pt>
                <c:pt idx="309">
                  <c:v>94.210000000000022</c:v>
                </c:pt>
                <c:pt idx="310">
                  <c:v>90.03</c:v>
                </c:pt>
                <c:pt idx="311">
                  <c:v>90.03</c:v>
                </c:pt>
                <c:pt idx="312">
                  <c:v>90.03</c:v>
                </c:pt>
                <c:pt idx="313">
                  <c:v>87.11999999999999</c:v>
                </c:pt>
                <c:pt idx="314">
                  <c:v>86.940000000000026</c:v>
                </c:pt>
                <c:pt idx="315">
                  <c:v>83.69</c:v>
                </c:pt>
                <c:pt idx="316">
                  <c:v>81.69</c:v>
                </c:pt>
                <c:pt idx="317">
                  <c:v>80.69</c:v>
                </c:pt>
                <c:pt idx="318">
                  <c:v>79.53</c:v>
                </c:pt>
                <c:pt idx="319">
                  <c:v>76.319999999999993</c:v>
                </c:pt>
                <c:pt idx="320">
                  <c:v>75.61999999999999</c:v>
                </c:pt>
                <c:pt idx="321">
                  <c:v>74.459999999999994</c:v>
                </c:pt>
                <c:pt idx="322">
                  <c:v>73.61</c:v>
                </c:pt>
                <c:pt idx="323">
                  <c:v>70.11</c:v>
                </c:pt>
                <c:pt idx="324">
                  <c:v>105.4</c:v>
                </c:pt>
                <c:pt idx="325">
                  <c:v>89.4</c:v>
                </c:pt>
                <c:pt idx="326">
                  <c:v>83.28</c:v>
                </c:pt>
                <c:pt idx="327">
                  <c:v>70.599999999999994</c:v>
                </c:pt>
                <c:pt idx="328">
                  <c:v>68.55</c:v>
                </c:pt>
                <c:pt idx="329">
                  <c:v>141.83000000000001</c:v>
                </c:pt>
                <c:pt idx="330">
                  <c:v>138.58000000000001</c:v>
                </c:pt>
                <c:pt idx="331">
                  <c:v>137.94</c:v>
                </c:pt>
                <c:pt idx="332">
                  <c:v>137.80000000000001</c:v>
                </c:pt>
                <c:pt idx="333">
                  <c:v>134.86000000000001</c:v>
                </c:pt>
                <c:pt idx="334">
                  <c:v>131.81</c:v>
                </c:pt>
                <c:pt idx="335">
                  <c:v>131.12</c:v>
                </c:pt>
                <c:pt idx="336">
                  <c:v>131.12</c:v>
                </c:pt>
                <c:pt idx="337">
                  <c:v>130.44</c:v>
                </c:pt>
                <c:pt idx="338">
                  <c:v>127.63</c:v>
                </c:pt>
                <c:pt idx="339">
                  <c:v>127.23</c:v>
                </c:pt>
                <c:pt idx="340">
                  <c:v>127.1</c:v>
                </c:pt>
                <c:pt idx="341">
                  <c:v>127.1</c:v>
                </c:pt>
                <c:pt idx="342">
                  <c:v>126.7</c:v>
                </c:pt>
                <c:pt idx="343">
                  <c:v>126.7</c:v>
                </c:pt>
                <c:pt idx="344">
                  <c:v>126.7</c:v>
                </c:pt>
                <c:pt idx="345">
                  <c:v>126.44000000000003</c:v>
                </c:pt>
                <c:pt idx="346">
                  <c:v>123.73</c:v>
                </c:pt>
                <c:pt idx="347">
                  <c:v>123.08</c:v>
                </c:pt>
                <c:pt idx="348">
                  <c:v>123.08</c:v>
                </c:pt>
                <c:pt idx="349">
                  <c:v>123.08</c:v>
                </c:pt>
                <c:pt idx="350">
                  <c:v>122.95</c:v>
                </c:pt>
                <c:pt idx="351">
                  <c:v>122.95</c:v>
                </c:pt>
                <c:pt idx="352">
                  <c:v>122.44000000000003</c:v>
                </c:pt>
                <c:pt idx="353">
                  <c:v>122.31</c:v>
                </c:pt>
                <c:pt idx="354">
                  <c:v>119.43</c:v>
                </c:pt>
                <c:pt idx="355">
                  <c:v>119.17999999999998</c:v>
                </c:pt>
                <c:pt idx="356">
                  <c:v>119.06</c:v>
                </c:pt>
                <c:pt idx="357">
                  <c:v>118.32</c:v>
                </c:pt>
                <c:pt idx="358">
                  <c:v>118.19</c:v>
                </c:pt>
                <c:pt idx="359">
                  <c:v>116.13</c:v>
                </c:pt>
                <c:pt idx="360">
                  <c:v>116.01</c:v>
                </c:pt>
                <c:pt idx="361">
                  <c:v>115.76</c:v>
                </c:pt>
                <c:pt idx="362">
                  <c:v>115.52</c:v>
                </c:pt>
                <c:pt idx="363">
                  <c:v>114.56</c:v>
                </c:pt>
                <c:pt idx="364">
                  <c:v>114.44000000000003</c:v>
                </c:pt>
                <c:pt idx="365">
                  <c:v>114.08</c:v>
                </c:pt>
                <c:pt idx="366">
                  <c:v>111.48</c:v>
                </c:pt>
                <c:pt idx="367">
                  <c:v>110.78</c:v>
                </c:pt>
                <c:pt idx="368">
                  <c:v>110.44000000000003</c:v>
                </c:pt>
                <c:pt idx="369">
                  <c:v>110.44000000000003</c:v>
                </c:pt>
                <c:pt idx="370">
                  <c:v>110.32</c:v>
                </c:pt>
                <c:pt idx="371">
                  <c:v>110.32</c:v>
                </c:pt>
                <c:pt idx="372">
                  <c:v>110.21000000000002</c:v>
                </c:pt>
                <c:pt idx="373">
                  <c:v>109.64</c:v>
                </c:pt>
                <c:pt idx="374">
                  <c:v>108.38</c:v>
                </c:pt>
                <c:pt idx="375">
                  <c:v>106.99000000000002</c:v>
                </c:pt>
                <c:pt idx="376">
                  <c:v>106.64999999999999</c:v>
                </c:pt>
                <c:pt idx="377">
                  <c:v>105.44000000000003</c:v>
                </c:pt>
                <c:pt idx="378">
                  <c:v>105.44000000000003</c:v>
                </c:pt>
                <c:pt idx="379">
                  <c:v>105.36</c:v>
                </c:pt>
                <c:pt idx="380">
                  <c:v>105.25</c:v>
                </c:pt>
                <c:pt idx="381">
                  <c:v>91.79</c:v>
                </c:pt>
                <c:pt idx="382">
                  <c:v>85.34</c:v>
                </c:pt>
                <c:pt idx="383">
                  <c:v>80.260000000000005</c:v>
                </c:pt>
                <c:pt idx="384">
                  <c:v>74.45</c:v>
                </c:pt>
                <c:pt idx="385">
                  <c:v>73.3</c:v>
                </c:pt>
                <c:pt idx="386">
                  <c:v>72.25</c:v>
                </c:pt>
                <c:pt idx="387">
                  <c:v>71.36</c:v>
                </c:pt>
                <c:pt idx="388">
                  <c:v>64.440000000000026</c:v>
                </c:pt>
                <c:pt idx="389">
                  <c:v>71.179999999999978</c:v>
                </c:pt>
                <c:pt idx="390">
                  <c:v>69.239999999999995</c:v>
                </c:pt>
                <c:pt idx="391">
                  <c:v>99.5</c:v>
                </c:pt>
                <c:pt idx="392">
                  <c:v>97.710000000000022</c:v>
                </c:pt>
                <c:pt idx="393">
                  <c:v>55.03</c:v>
                </c:pt>
                <c:pt idx="394">
                  <c:v>118.64</c:v>
                </c:pt>
                <c:pt idx="395">
                  <c:v>139.66</c:v>
                </c:pt>
                <c:pt idx="396">
                  <c:v>134.5</c:v>
                </c:pt>
                <c:pt idx="397">
                  <c:v>133.66</c:v>
                </c:pt>
                <c:pt idx="398">
                  <c:v>133.38000000000005</c:v>
                </c:pt>
                <c:pt idx="399">
                  <c:v>133.19</c:v>
                </c:pt>
                <c:pt idx="400">
                  <c:v>133.05000000000001</c:v>
                </c:pt>
                <c:pt idx="401">
                  <c:v>132.76999999999998</c:v>
                </c:pt>
                <c:pt idx="402">
                  <c:v>132.63</c:v>
                </c:pt>
                <c:pt idx="403">
                  <c:v>129.94</c:v>
                </c:pt>
                <c:pt idx="404">
                  <c:v>129.13</c:v>
                </c:pt>
                <c:pt idx="405">
                  <c:v>126.61</c:v>
                </c:pt>
                <c:pt idx="406">
                  <c:v>126.61</c:v>
                </c:pt>
                <c:pt idx="407">
                  <c:v>126.61</c:v>
                </c:pt>
                <c:pt idx="408">
                  <c:v>126.48</c:v>
                </c:pt>
                <c:pt idx="409">
                  <c:v>126.34</c:v>
                </c:pt>
                <c:pt idx="410">
                  <c:v>126.21000000000002</c:v>
                </c:pt>
                <c:pt idx="411">
                  <c:v>126.08</c:v>
                </c:pt>
                <c:pt idx="412">
                  <c:v>125.95</c:v>
                </c:pt>
                <c:pt idx="413">
                  <c:v>123.38</c:v>
                </c:pt>
                <c:pt idx="414">
                  <c:v>122.6</c:v>
                </c:pt>
                <c:pt idx="415">
                  <c:v>122.6</c:v>
                </c:pt>
                <c:pt idx="416">
                  <c:v>122.47</c:v>
                </c:pt>
                <c:pt idx="417">
                  <c:v>122.35</c:v>
                </c:pt>
                <c:pt idx="418">
                  <c:v>122.22</c:v>
                </c:pt>
                <c:pt idx="419">
                  <c:v>121.97</c:v>
                </c:pt>
                <c:pt idx="420">
                  <c:v>121.59</c:v>
                </c:pt>
                <c:pt idx="421">
                  <c:v>120.11</c:v>
                </c:pt>
                <c:pt idx="422">
                  <c:v>119.23</c:v>
                </c:pt>
                <c:pt idx="423">
                  <c:v>118.98</c:v>
                </c:pt>
                <c:pt idx="424">
                  <c:v>118.98</c:v>
                </c:pt>
                <c:pt idx="425">
                  <c:v>118.6</c:v>
                </c:pt>
                <c:pt idx="426">
                  <c:v>118.48</c:v>
                </c:pt>
                <c:pt idx="427">
                  <c:v>118.23</c:v>
                </c:pt>
                <c:pt idx="428">
                  <c:v>118.11</c:v>
                </c:pt>
                <c:pt idx="429">
                  <c:v>115.46000000000002</c:v>
                </c:pt>
                <c:pt idx="430">
                  <c:v>115.34</c:v>
                </c:pt>
                <c:pt idx="431">
                  <c:v>115.21000000000002</c:v>
                </c:pt>
                <c:pt idx="432">
                  <c:v>112.39</c:v>
                </c:pt>
                <c:pt idx="433">
                  <c:v>112.14999999999999</c:v>
                </c:pt>
                <c:pt idx="434">
                  <c:v>111.8</c:v>
                </c:pt>
                <c:pt idx="435">
                  <c:v>111.69</c:v>
                </c:pt>
                <c:pt idx="436">
                  <c:v>111.44000000000003</c:v>
                </c:pt>
                <c:pt idx="437">
                  <c:v>110.86</c:v>
                </c:pt>
                <c:pt idx="438">
                  <c:v>110.4</c:v>
                </c:pt>
                <c:pt idx="439">
                  <c:v>108.3</c:v>
                </c:pt>
                <c:pt idx="440">
                  <c:v>108.08</c:v>
                </c:pt>
                <c:pt idx="441">
                  <c:v>107.74000000000002</c:v>
                </c:pt>
                <c:pt idx="442">
                  <c:v>107.63</c:v>
                </c:pt>
                <c:pt idx="443">
                  <c:v>107.44000000000003</c:v>
                </c:pt>
                <c:pt idx="444">
                  <c:v>106.88</c:v>
                </c:pt>
                <c:pt idx="445">
                  <c:v>106.54</c:v>
                </c:pt>
                <c:pt idx="446">
                  <c:v>106.43</c:v>
                </c:pt>
                <c:pt idx="447">
                  <c:v>106.32</c:v>
                </c:pt>
                <c:pt idx="448">
                  <c:v>105.99000000000002</c:v>
                </c:pt>
                <c:pt idx="449">
                  <c:v>105.88</c:v>
                </c:pt>
                <c:pt idx="450">
                  <c:v>103.86999999999999</c:v>
                </c:pt>
                <c:pt idx="451">
                  <c:v>103.55</c:v>
                </c:pt>
                <c:pt idx="452">
                  <c:v>102.58</c:v>
                </c:pt>
                <c:pt idx="453">
                  <c:v>102.05</c:v>
                </c:pt>
                <c:pt idx="454">
                  <c:v>98.52</c:v>
                </c:pt>
                <c:pt idx="455">
                  <c:v>98.52</c:v>
                </c:pt>
                <c:pt idx="456">
                  <c:v>94.179999999999978</c:v>
                </c:pt>
                <c:pt idx="457">
                  <c:v>88.29</c:v>
                </c:pt>
                <c:pt idx="458">
                  <c:v>84.210000000000022</c:v>
                </c:pt>
                <c:pt idx="459">
                  <c:v>83.81</c:v>
                </c:pt>
                <c:pt idx="460">
                  <c:v>76.73</c:v>
                </c:pt>
                <c:pt idx="461">
                  <c:v>75.64</c:v>
                </c:pt>
                <c:pt idx="462">
                  <c:v>71.55</c:v>
                </c:pt>
                <c:pt idx="463">
                  <c:v>70.739999999999995</c:v>
                </c:pt>
                <c:pt idx="464">
                  <c:v>67.760000000000005</c:v>
                </c:pt>
                <c:pt idx="465">
                  <c:v>64.790000000000006</c:v>
                </c:pt>
                <c:pt idx="466">
                  <c:v>62.85</c:v>
                </c:pt>
                <c:pt idx="467">
                  <c:v>105.27</c:v>
                </c:pt>
                <c:pt idx="468">
                  <c:v>93.2</c:v>
                </c:pt>
                <c:pt idx="469">
                  <c:v>136.1</c:v>
                </c:pt>
                <c:pt idx="470">
                  <c:v>135.81</c:v>
                </c:pt>
                <c:pt idx="471">
                  <c:v>134.68</c:v>
                </c:pt>
                <c:pt idx="472">
                  <c:v>131.91999999999999</c:v>
                </c:pt>
                <c:pt idx="473">
                  <c:v>131.65</c:v>
                </c:pt>
                <c:pt idx="474">
                  <c:v>131.65</c:v>
                </c:pt>
                <c:pt idx="475">
                  <c:v>131.65</c:v>
                </c:pt>
                <c:pt idx="476">
                  <c:v>129.16999999999999</c:v>
                </c:pt>
                <c:pt idx="477">
                  <c:v>128.9</c:v>
                </c:pt>
                <c:pt idx="478">
                  <c:v>126.9</c:v>
                </c:pt>
                <c:pt idx="479">
                  <c:v>126.64</c:v>
                </c:pt>
                <c:pt idx="480">
                  <c:v>126.11</c:v>
                </c:pt>
                <c:pt idx="481">
                  <c:v>125.71000000000002</c:v>
                </c:pt>
                <c:pt idx="482">
                  <c:v>125.06</c:v>
                </c:pt>
                <c:pt idx="483">
                  <c:v>122.61999999999999</c:v>
                </c:pt>
                <c:pt idx="484">
                  <c:v>122.61999999999999</c:v>
                </c:pt>
                <c:pt idx="485">
                  <c:v>122.49000000000002</c:v>
                </c:pt>
                <c:pt idx="486">
                  <c:v>122.36</c:v>
                </c:pt>
                <c:pt idx="487">
                  <c:v>122.24000000000002</c:v>
                </c:pt>
                <c:pt idx="488">
                  <c:v>122.24000000000002</c:v>
                </c:pt>
                <c:pt idx="489">
                  <c:v>122.24000000000002</c:v>
                </c:pt>
                <c:pt idx="490">
                  <c:v>122.11</c:v>
                </c:pt>
                <c:pt idx="491">
                  <c:v>121.73</c:v>
                </c:pt>
                <c:pt idx="492">
                  <c:v>121.73</c:v>
                </c:pt>
                <c:pt idx="493">
                  <c:v>120.97</c:v>
                </c:pt>
                <c:pt idx="494">
                  <c:v>118</c:v>
                </c:pt>
                <c:pt idx="495">
                  <c:v>115.48</c:v>
                </c:pt>
                <c:pt idx="496">
                  <c:v>115.24000000000002</c:v>
                </c:pt>
                <c:pt idx="497">
                  <c:v>115.11999999999999</c:v>
                </c:pt>
                <c:pt idx="498">
                  <c:v>115</c:v>
                </c:pt>
                <c:pt idx="499">
                  <c:v>115</c:v>
                </c:pt>
                <c:pt idx="500">
                  <c:v>114.88</c:v>
                </c:pt>
                <c:pt idx="501">
                  <c:v>114.16</c:v>
                </c:pt>
                <c:pt idx="502">
                  <c:v>112.24000000000002</c:v>
                </c:pt>
                <c:pt idx="503">
                  <c:v>111.89</c:v>
                </c:pt>
                <c:pt idx="504">
                  <c:v>111.66</c:v>
                </c:pt>
                <c:pt idx="505">
                  <c:v>111.54</c:v>
                </c:pt>
                <c:pt idx="506">
                  <c:v>111.54</c:v>
                </c:pt>
                <c:pt idx="507">
                  <c:v>111.13</c:v>
                </c:pt>
                <c:pt idx="508">
                  <c:v>110.44000000000003</c:v>
                </c:pt>
                <c:pt idx="509">
                  <c:v>110.32</c:v>
                </c:pt>
                <c:pt idx="510">
                  <c:v>110.32</c:v>
                </c:pt>
                <c:pt idx="511">
                  <c:v>108.17999999999998</c:v>
                </c:pt>
                <c:pt idx="512">
                  <c:v>108.07</c:v>
                </c:pt>
                <c:pt idx="513">
                  <c:v>107.61999999999999</c:v>
                </c:pt>
                <c:pt idx="514">
                  <c:v>107.38</c:v>
                </c:pt>
                <c:pt idx="515">
                  <c:v>107.38</c:v>
                </c:pt>
                <c:pt idx="516">
                  <c:v>107.27</c:v>
                </c:pt>
                <c:pt idx="517">
                  <c:v>107.16</c:v>
                </c:pt>
                <c:pt idx="518">
                  <c:v>106.49000000000002</c:v>
                </c:pt>
                <c:pt idx="519">
                  <c:v>104.47</c:v>
                </c:pt>
                <c:pt idx="520">
                  <c:v>104.25</c:v>
                </c:pt>
                <c:pt idx="521">
                  <c:v>103.96000000000002</c:v>
                </c:pt>
                <c:pt idx="522">
                  <c:v>103.93</c:v>
                </c:pt>
                <c:pt idx="523">
                  <c:v>102.66</c:v>
                </c:pt>
                <c:pt idx="524">
                  <c:v>102.66</c:v>
                </c:pt>
                <c:pt idx="525">
                  <c:v>100.64999999999999</c:v>
                </c:pt>
                <c:pt idx="526">
                  <c:v>100.13</c:v>
                </c:pt>
                <c:pt idx="527">
                  <c:v>99.88</c:v>
                </c:pt>
                <c:pt idx="528">
                  <c:v>99.26</c:v>
                </c:pt>
                <c:pt idx="529">
                  <c:v>98.95</c:v>
                </c:pt>
                <c:pt idx="530">
                  <c:v>98.34</c:v>
                </c:pt>
                <c:pt idx="531">
                  <c:v>94.64</c:v>
                </c:pt>
                <c:pt idx="532">
                  <c:v>87.34</c:v>
                </c:pt>
                <c:pt idx="533">
                  <c:v>86.34</c:v>
                </c:pt>
                <c:pt idx="534">
                  <c:v>85.09</c:v>
                </c:pt>
                <c:pt idx="535">
                  <c:v>85.01</c:v>
                </c:pt>
                <c:pt idx="536">
                  <c:v>80.940000000000026</c:v>
                </c:pt>
                <c:pt idx="537">
                  <c:v>77.56</c:v>
                </c:pt>
                <c:pt idx="538">
                  <c:v>75.84</c:v>
                </c:pt>
                <c:pt idx="539">
                  <c:v>72.599999999999994</c:v>
                </c:pt>
                <c:pt idx="540">
                  <c:v>70.349999999999994</c:v>
                </c:pt>
                <c:pt idx="541">
                  <c:v>69.910000000000025</c:v>
                </c:pt>
                <c:pt idx="542">
                  <c:v>68.819999999999993</c:v>
                </c:pt>
                <c:pt idx="543">
                  <c:v>68.19</c:v>
                </c:pt>
                <c:pt idx="544">
                  <c:v>68.11999999999999</c:v>
                </c:pt>
                <c:pt idx="545">
                  <c:v>68.11999999999999</c:v>
                </c:pt>
                <c:pt idx="546">
                  <c:v>60.77</c:v>
                </c:pt>
                <c:pt idx="547">
                  <c:v>57.220000000000013</c:v>
                </c:pt>
                <c:pt idx="548">
                  <c:v>93.490000000000023</c:v>
                </c:pt>
                <c:pt idx="549">
                  <c:v>89.4</c:v>
                </c:pt>
                <c:pt idx="550">
                  <c:v>74.709999999999994</c:v>
                </c:pt>
                <c:pt idx="551">
                  <c:v>97.58</c:v>
                </c:pt>
                <c:pt idx="552">
                  <c:v>95.89</c:v>
                </c:pt>
                <c:pt idx="553">
                  <c:v>73.75</c:v>
                </c:pt>
                <c:pt idx="554">
                  <c:v>70.31</c:v>
                </c:pt>
                <c:pt idx="555">
                  <c:v>141.13</c:v>
                </c:pt>
                <c:pt idx="556">
                  <c:v>135.6</c:v>
                </c:pt>
                <c:pt idx="557">
                  <c:v>135.16999999999999</c:v>
                </c:pt>
                <c:pt idx="558">
                  <c:v>131.69</c:v>
                </c:pt>
                <c:pt idx="559">
                  <c:v>131</c:v>
                </c:pt>
                <c:pt idx="560">
                  <c:v>128.19</c:v>
                </c:pt>
                <c:pt idx="561">
                  <c:v>128.05000000000001</c:v>
                </c:pt>
                <c:pt idx="562">
                  <c:v>127.92</c:v>
                </c:pt>
                <c:pt idx="563">
                  <c:v>127.39</c:v>
                </c:pt>
                <c:pt idx="564">
                  <c:v>125.64999999999999</c:v>
                </c:pt>
                <c:pt idx="565">
                  <c:v>125.51</c:v>
                </c:pt>
                <c:pt idx="566">
                  <c:v>125.38</c:v>
                </c:pt>
                <c:pt idx="567">
                  <c:v>125.38</c:v>
                </c:pt>
                <c:pt idx="568">
                  <c:v>122.41000000000003</c:v>
                </c:pt>
                <c:pt idx="569">
                  <c:v>122.03</c:v>
                </c:pt>
                <c:pt idx="570">
                  <c:v>121.64999999999999</c:v>
                </c:pt>
                <c:pt idx="571">
                  <c:v>121.64999999999999</c:v>
                </c:pt>
                <c:pt idx="572">
                  <c:v>119.16</c:v>
                </c:pt>
                <c:pt idx="573">
                  <c:v>119.03</c:v>
                </c:pt>
                <c:pt idx="574">
                  <c:v>118.91000000000003</c:v>
                </c:pt>
                <c:pt idx="575">
                  <c:v>117.55</c:v>
                </c:pt>
                <c:pt idx="576">
                  <c:v>117.31</c:v>
                </c:pt>
                <c:pt idx="577">
                  <c:v>116</c:v>
                </c:pt>
                <c:pt idx="578">
                  <c:v>115.88</c:v>
                </c:pt>
                <c:pt idx="579">
                  <c:v>115.39</c:v>
                </c:pt>
                <c:pt idx="580">
                  <c:v>115.39</c:v>
                </c:pt>
                <c:pt idx="581">
                  <c:v>115.27</c:v>
                </c:pt>
                <c:pt idx="582">
                  <c:v>115.14999999999999</c:v>
                </c:pt>
                <c:pt idx="583">
                  <c:v>112.1</c:v>
                </c:pt>
                <c:pt idx="584">
                  <c:v>112.1</c:v>
                </c:pt>
                <c:pt idx="585">
                  <c:v>111.86999999999999</c:v>
                </c:pt>
                <c:pt idx="586">
                  <c:v>111.76</c:v>
                </c:pt>
                <c:pt idx="587">
                  <c:v>111.64</c:v>
                </c:pt>
                <c:pt idx="588">
                  <c:v>108.45</c:v>
                </c:pt>
                <c:pt idx="589">
                  <c:v>107.89</c:v>
                </c:pt>
                <c:pt idx="590">
                  <c:v>107.1</c:v>
                </c:pt>
                <c:pt idx="591">
                  <c:v>106.99000000000002</c:v>
                </c:pt>
                <c:pt idx="592">
                  <c:v>105.35</c:v>
                </c:pt>
                <c:pt idx="593">
                  <c:v>105.13</c:v>
                </c:pt>
                <c:pt idx="594">
                  <c:v>105.13</c:v>
                </c:pt>
                <c:pt idx="595">
                  <c:v>104.8</c:v>
                </c:pt>
                <c:pt idx="596">
                  <c:v>104.58</c:v>
                </c:pt>
                <c:pt idx="597">
                  <c:v>104.36999999999999</c:v>
                </c:pt>
                <c:pt idx="598">
                  <c:v>104.36</c:v>
                </c:pt>
                <c:pt idx="599">
                  <c:v>103.71000000000002</c:v>
                </c:pt>
                <c:pt idx="600">
                  <c:v>103.28</c:v>
                </c:pt>
                <c:pt idx="601">
                  <c:v>101.21000000000002</c:v>
                </c:pt>
                <c:pt idx="602">
                  <c:v>100.93</c:v>
                </c:pt>
                <c:pt idx="603">
                  <c:v>100.82</c:v>
                </c:pt>
                <c:pt idx="604">
                  <c:v>99.669999999999987</c:v>
                </c:pt>
                <c:pt idx="605">
                  <c:v>97.42</c:v>
                </c:pt>
                <c:pt idx="606">
                  <c:v>93.54</c:v>
                </c:pt>
                <c:pt idx="607">
                  <c:v>92.649999999999991</c:v>
                </c:pt>
                <c:pt idx="608">
                  <c:v>91.7</c:v>
                </c:pt>
                <c:pt idx="609">
                  <c:v>89.6</c:v>
                </c:pt>
                <c:pt idx="610">
                  <c:v>84.8</c:v>
                </c:pt>
                <c:pt idx="611">
                  <c:v>84.36999999999999</c:v>
                </c:pt>
                <c:pt idx="612">
                  <c:v>82.710000000000022</c:v>
                </c:pt>
                <c:pt idx="613">
                  <c:v>76.900000000000006</c:v>
                </c:pt>
                <c:pt idx="614">
                  <c:v>75.39</c:v>
                </c:pt>
                <c:pt idx="615">
                  <c:v>73.489999999999995</c:v>
                </c:pt>
                <c:pt idx="616">
                  <c:v>72.260000000000005</c:v>
                </c:pt>
                <c:pt idx="617">
                  <c:v>72.19</c:v>
                </c:pt>
                <c:pt idx="618">
                  <c:v>70.5</c:v>
                </c:pt>
                <c:pt idx="619">
                  <c:v>68.03</c:v>
                </c:pt>
                <c:pt idx="620">
                  <c:v>66.97</c:v>
                </c:pt>
                <c:pt idx="621">
                  <c:v>62.65</c:v>
                </c:pt>
                <c:pt idx="622">
                  <c:v>57.32</c:v>
                </c:pt>
                <c:pt idx="623">
                  <c:v>57.09</c:v>
                </c:pt>
                <c:pt idx="624">
                  <c:v>77.95</c:v>
                </c:pt>
                <c:pt idx="625">
                  <c:v>74.5</c:v>
                </c:pt>
                <c:pt idx="626">
                  <c:v>68.28</c:v>
                </c:pt>
                <c:pt idx="627">
                  <c:v>56.82</c:v>
                </c:pt>
                <c:pt idx="628">
                  <c:v>71.679999999999978</c:v>
                </c:pt>
                <c:pt idx="629">
                  <c:v>136.05000000000001</c:v>
                </c:pt>
                <c:pt idx="630">
                  <c:v>133.94999999999999</c:v>
                </c:pt>
                <c:pt idx="631">
                  <c:v>133.26</c:v>
                </c:pt>
                <c:pt idx="632">
                  <c:v>130.59</c:v>
                </c:pt>
                <c:pt idx="633">
                  <c:v>127.9</c:v>
                </c:pt>
                <c:pt idx="634">
                  <c:v>127.76</c:v>
                </c:pt>
                <c:pt idx="635">
                  <c:v>127.76</c:v>
                </c:pt>
                <c:pt idx="636">
                  <c:v>127.76</c:v>
                </c:pt>
                <c:pt idx="637">
                  <c:v>127.76</c:v>
                </c:pt>
                <c:pt idx="638">
                  <c:v>127.36</c:v>
                </c:pt>
                <c:pt idx="639">
                  <c:v>127.1</c:v>
                </c:pt>
                <c:pt idx="640">
                  <c:v>126.96000000000002</c:v>
                </c:pt>
                <c:pt idx="641">
                  <c:v>126.96000000000002</c:v>
                </c:pt>
                <c:pt idx="642">
                  <c:v>126.96000000000002</c:v>
                </c:pt>
                <c:pt idx="643">
                  <c:v>126.83</c:v>
                </c:pt>
                <c:pt idx="644">
                  <c:v>124.76</c:v>
                </c:pt>
                <c:pt idx="645">
                  <c:v>124.24000000000002</c:v>
                </c:pt>
                <c:pt idx="646">
                  <c:v>124.11</c:v>
                </c:pt>
                <c:pt idx="647">
                  <c:v>123.85</c:v>
                </c:pt>
                <c:pt idx="648">
                  <c:v>123.72</c:v>
                </c:pt>
                <c:pt idx="649">
                  <c:v>123.72</c:v>
                </c:pt>
                <c:pt idx="650">
                  <c:v>123.72</c:v>
                </c:pt>
                <c:pt idx="651">
                  <c:v>123.59</c:v>
                </c:pt>
                <c:pt idx="652">
                  <c:v>123.46000000000002</c:v>
                </c:pt>
                <c:pt idx="653">
                  <c:v>123.46000000000002</c:v>
                </c:pt>
                <c:pt idx="654">
                  <c:v>123.34</c:v>
                </c:pt>
                <c:pt idx="655">
                  <c:v>120.89</c:v>
                </c:pt>
                <c:pt idx="656">
                  <c:v>120.77</c:v>
                </c:pt>
                <c:pt idx="657">
                  <c:v>120.39</c:v>
                </c:pt>
                <c:pt idx="658">
                  <c:v>120.14</c:v>
                </c:pt>
                <c:pt idx="659">
                  <c:v>118.4</c:v>
                </c:pt>
                <c:pt idx="660">
                  <c:v>118.03</c:v>
                </c:pt>
                <c:pt idx="661">
                  <c:v>117.66</c:v>
                </c:pt>
                <c:pt idx="662">
                  <c:v>117.16999999999999</c:v>
                </c:pt>
                <c:pt idx="663">
                  <c:v>116.81</c:v>
                </c:pt>
                <c:pt idx="664">
                  <c:v>115.01</c:v>
                </c:pt>
                <c:pt idx="665">
                  <c:v>114.77</c:v>
                </c:pt>
                <c:pt idx="666">
                  <c:v>114.53</c:v>
                </c:pt>
                <c:pt idx="667">
                  <c:v>113.94000000000003</c:v>
                </c:pt>
                <c:pt idx="668">
                  <c:v>112.26</c:v>
                </c:pt>
                <c:pt idx="669">
                  <c:v>111.79</c:v>
                </c:pt>
                <c:pt idx="670">
                  <c:v>111.74000000000002</c:v>
                </c:pt>
                <c:pt idx="671">
                  <c:v>111.67999999999998</c:v>
                </c:pt>
                <c:pt idx="672">
                  <c:v>108.55</c:v>
                </c:pt>
                <c:pt idx="673">
                  <c:v>108.32</c:v>
                </c:pt>
                <c:pt idx="674">
                  <c:v>108.21000000000002</c:v>
                </c:pt>
                <c:pt idx="675">
                  <c:v>106.86999999999999</c:v>
                </c:pt>
                <c:pt idx="676">
                  <c:v>105.02</c:v>
                </c:pt>
                <c:pt idx="677">
                  <c:v>105.07</c:v>
                </c:pt>
                <c:pt idx="678">
                  <c:v>103.93</c:v>
                </c:pt>
                <c:pt idx="679">
                  <c:v>103.82</c:v>
                </c:pt>
                <c:pt idx="680">
                  <c:v>101.16999999999999</c:v>
                </c:pt>
                <c:pt idx="681">
                  <c:v>100.75</c:v>
                </c:pt>
                <c:pt idx="682">
                  <c:v>97.5</c:v>
                </c:pt>
                <c:pt idx="683">
                  <c:v>97.5</c:v>
                </c:pt>
                <c:pt idx="684">
                  <c:v>96.22</c:v>
                </c:pt>
                <c:pt idx="685">
                  <c:v>94.43</c:v>
                </c:pt>
                <c:pt idx="686">
                  <c:v>94.240000000000023</c:v>
                </c:pt>
                <c:pt idx="687">
                  <c:v>93.85</c:v>
                </c:pt>
                <c:pt idx="688">
                  <c:v>93.75</c:v>
                </c:pt>
                <c:pt idx="689">
                  <c:v>89.83</c:v>
                </c:pt>
                <c:pt idx="690">
                  <c:v>81.11999999999999</c:v>
                </c:pt>
                <c:pt idx="691">
                  <c:v>79.36999999999999</c:v>
                </c:pt>
                <c:pt idx="692">
                  <c:v>78.33</c:v>
                </c:pt>
                <c:pt idx="693">
                  <c:v>76.09</c:v>
                </c:pt>
                <c:pt idx="694">
                  <c:v>75.73</c:v>
                </c:pt>
                <c:pt idx="695">
                  <c:v>75.33</c:v>
                </c:pt>
                <c:pt idx="696">
                  <c:v>74.86999999999999</c:v>
                </c:pt>
                <c:pt idx="697">
                  <c:v>69.92</c:v>
                </c:pt>
                <c:pt idx="698">
                  <c:v>69.13</c:v>
                </c:pt>
                <c:pt idx="699">
                  <c:v>67.239999999999995</c:v>
                </c:pt>
                <c:pt idx="700">
                  <c:v>66.36999999999999</c:v>
                </c:pt>
                <c:pt idx="701">
                  <c:v>65.69</c:v>
                </c:pt>
                <c:pt idx="702">
                  <c:v>60.31</c:v>
                </c:pt>
                <c:pt idx="703">
                  <c:v>57.64</c:v>
                </c:pt>
                <c:pt idx="704">
                  <c:v>57.58</c:v>
                </c:pt>
                <c:pt idx="705">
                  <c:v>96.61</c:v>
                </c:pt>
                <c:pt idx="706">
                  <c:v>75.679999999999978</c:v>
                </c:pt>
                <c:pt idx="707">
                  <c:v>62.620000000000012</c:v>
                </c:pt>
                <c:pt idx="708">
                  <c:v>53.38</c:v>
                </c:pt>
                <c:pt idx="709">
                  <c:v>98.679999999999978</c:v>
                </c:pt>
                <c:pt idx="710">
                  <c:v>83.410000000000025</c:v>
                </c:pt>
                <c:pt idx="711">
                  <c:v>112.73</c:v>
                </c:pt>
                <c:pt idx="712">
                  <c:v>57.59</c:v>
                </c:pt>
                <c:pt idx="713">
                  <c:v>135.70999999999998</c:v>
                </c:pt>
                <c:pt idx="714">
                  <c:v>132.58000000000001</c:v>
                </c:pt>
                <c:pt idx="715">
                  <c:v>132.16999999999999</c:v>
                </c:pt>
                <c:pt idx="716">
                  <c:v>132.16999999999999</c:v>
                </c:pt>
                <c:pt idx="717">
                  <c:v>132.03</c:v>
                </c:pt>
                <c:pt idx="718">
                  <c:v>131.89000000000001</c:v>
                </c:pt>
                <c:pt idx="719">
                  <c:v>131.60999999999999</c:v>
                </c:pt>
                <c:pt idx="720">
                  <c:v>129.58000000000001</c:v>
                </c:pt>
                <c:pt idx="721">
                  <c:v>126.86999999999999</c:v>
                </c:pt>
                <c:pt idx="722">
                  <c:v>126.86999999999999</c:v>
                </c:pt>
                <c:pt idx="723">
                  <c:v>126.73</c:v>
                </c:pt>
                <c:pt idx="724">
                  <c:v>126.73</c:v>
                </c:pt>
                <c:pt idx="725">
                  <c:v>126.73</c:v>
                </c:pt>
                <c:pt idx="726">
                  <c:v>126.73</c:v>
                </c:pt>
                <c:pt idx="727">
                  <c:v>126.73</c:v>
                </c:pt>
                <c:pt idx="728">
                  <c:v>126.47</c:v>
                </c:pt>
                <c:pt idx="729">
                  <c:v>126.21000000000002</c:v>
                </c:pt>
                <c:pt idx="730">
                  <c:v>125.81</c:v>
                </c:pt>
                <c:pt idx="731">
                  <c:v>124.11999999999999</c:v>
                </c:pt>
                <c:pt idx="732">
                  <c:v>123.34</c:v>
                </c:pt>
                <c:pt idx="733">
                  <c:v>123.34</c:v>
                </c:pt>
                <c:pt idx="734">
                  <c:v>123.21000000000002</c:v>
                </c:pt>
                <c:pt idx="735">
                  <c:v>122.95</c:v>
                </c:pt>
                <c:pt idx="736">
                  <c:v>120.95</c:v>
                </c:pt>
                <c:pt idx="737">
                  <c:v>120.57</c:v>
                </c:pt>
                <c:pt idx="738">
                  <c:v>120.2</c:v>
                </c:pt>
                <c:pt idx="739">
                  <c:v>119.56</c:v>
                </c:pt>
                <c:pt idx="740">
                  <c:v>119.44000000000003</c:v>
                </c:pt>
                <c:pt idx="741">
                  <c:v>118.56</c:v>
                </c:pt>
                <c:pt idx="742">
                  <c:v>118.43</c:v>
                </c:pt>
                <c:pt idx="743">
                  <c:v>118.31</c:v>
                </c:pt>
                <c:pt idx="744">
                  <c:v>118.31</c:v>
                </c:pt>
                <c:pt idx="745">
                  <c:v>118.19</c:v>
                </c:pt>
                <c:pt idx="746">
                  <c:v>117.69</c:v>
                </c:pt>
                <c:pt idx="747">
                  <c:v>117.69</c:v>
                </c:pt>
                <c:pt idx="748">
                  <c:v>117.2</c:v>
                </c:pt>
                <c:pt idx="749">
                  <c:v>116.84</c:v>
                </c:pt>
                <c:pt idx="750">
                  <c:v>116.5</c:v>
                </c:pt>
                <c:pt idx="751">
                  <c:v>115.88</c:v>
                </c:pt>
                <c:pt idx="752">
                  <c:v>115.03</c:v>
                </c:pt>
                <c:pt idx="753">
                  <c:v>114.79</c:v>
                </c:pt>
                <c:pt idx="754">
                  <c:v>114.66999999999999</c:v>
                </c:pt>
                <c:pt idx="755">
                  <c:v>114.19</c:v>
                </c:pt>
                <c:pt idx="756">
                  <c:v>113.84</c:v>
                </c:pt>
                <c:pt idx="757">
                  <c:v>113.6</c:v>
                </c:pt>
                <c:pt idx="758">
                  <c:v>113.25</c:v>
                </c:pt>
                <c:pt idx="759">
                  <c:v>112.1</c:v>
                </c:pt>
                <c:pt idx="760">
                  <c:v>111.63</c:v>
                </c:pt>
                <c:pt idx="761">
                  <c:v>111.16</c:v>
                </c:pt>
                <c:pt idx="762">
                  <c:v>110.7</c:v>
                </c:pt>
                <c:pt idx="763">
                  <c:v>109.02</c:v>
                </c:pt>
                <c:pt idx="764">
                  <c:v>109.02</c:v>
                </c:pt>
                <c:pt idx="765">
                  <c:v>108.33</c:v>
                </c:pt>
                <c:pt idx="766">
                  <c:v>108.28</c:v>
                </c:pt>
                <c:pt idx="767">
                  <c:v>108.28</c:v>
                </c:pt>
                <c:pt idx="768">
                  <c:v>108.16</c:v>
                </c:pt>
                <c:pt idx="769">
                  <c:v>108.11</c:v>
                </c:pt>
                <c:pt idx="770">
                  <c:v>105.35</c:v>
                </c:pt>
                <c:pt idx="771">
                  <c:v>105.25</c:v>
                </c:pt>
                <c:pt idx="772">
                  <c:v>105.25</c:v>
                </c:pt>
                <c:pt idx="773">
                  <c:v>104.92</c:v>
                </c:pt>
                <c:pt idx="774">
                  <c:v>104.7</c:v>
                </c:pt>
                <c:pt idx="775">
                  <c:v>104.7</c:v>
                </c:pt>
                <c:pt idx="776">
                  <c:v>104.48</c:v>
                </c:pt>
                <c:pt idx="777">
                  <c:v>103.72</c:v>
                </c:pt>
                <c:pt idx="778">
                  <c:v>101.77</c:v>
                </c:pt>
                <c:pt idx="779">
                  <c:v>101.46000000000002</c:v>
                </c:pt>
                <c:pt idx="780">
                  <c:v>99.64</c:v>
                </c:pt>
                <c:pt idx="781">
                  <c:v>98.3</c:v>
                </c:pt>
                <c:pt idx="782">
                  <c:v>97.9</c:v>
                </c:pt>
                <c:pt idx="783">
                  <c:v>95.93</c:v>
                </c:pt>
                <c:pt idx="784">
                  <c:v>95.13</c:v>
                </c:pt>
                <c:pt idx="785">
                  <c:v>94.54</c:v>
                </c:pt>
                <c:pt idx="786">
                  <c:v>92.61999999999999</c:v>
                </c:pt>
                <c:pt idx="787">
                  <c:v>90.11999999999999</c:v>
                </c:pt>
                <c:pt idx="788">
                  <c:v>87.75</c:v>
                </c:pt>
                <c:pt idx="789">
                  <c:v>87.57</c:v>
                </c:pt>
                <c:pt idx="790">
                  <c:v>87.57</c:v>
                </c:pt>
                <c:pt idx="791">
                  <c:v>84.31</c:v>
                </c:pt>
                <c:pt idx="792">
                  <c:v>83.36</c:v>
                </c:pt>
                <c:pt idx="793">
                  <c:v>82.76</c:v>
                </c:pt>
                <c:pt idx="794">
                  <c:v>80.36999999999999</c:v>
                </c:pt>
                <c:pt idx="795">
                  <c:v>80.31</c:v>
                </c:pt>
                <c:pt idx="796">
                  <c:v>79.56</c:v>
                </c:pt>
                <c:pt idx="797">
                  <c:v>79.16</c:v>
                </c:pt>
                <c:pt idx="798">
                  <c:v>78.16</c:v>
                </c:pt>
                <c:pt idx="799">
                  <c:v>78.08</c:v>
                </c:pt>
                <c:pt idx="800">
                  <c:v>77.84</c:v>
                </c:pt>
                <c:pt idx="801">
                  <c:v>75.569999999999993</c:v>
                </c:pt>
                <c:pt idx="802">
                  <c:v>73.410000000000025</c:v>
                </c:pt>
                <c:pt idx="803">
                  <c:v>73.06</c:v>
                </c:pt>
                <c:pt idx="804">
                  <c:v>69.61</c:v>
                </c:pt>
                <c:pt idx="805">
                  <c:v>68.89</c:v>
                </c:pt>
                <c:pt idx="806">
                  <c:v>68.819999999999993</c:v>
                </c:pt>
                <c:pt idx="807">
                  <c:v>65.48</c:v>
                </c:pt>
                <c:pt idx="808">
                  <c:v>65.28</c:v>
                </c:pt>
                <c:pt idx="809">
                  <c:v>62.85</c:v>
                </c:pt>
                <c:pt idx="810">
                  <c:v>62.78</c:v>
                </c:pt>
                <c:pt idx="811">
                  <c:v>60.43</c:v>
                </c:pt>
                <c:pt idx="812">
                  <c:v>59.34</c:v>
                </c:pt>
                <c:pt idx="813">
                  <c:v>59.28</c:v>
                </c:pt>
                <c:pt idx="814">
                  <c:v>58.49</c:v>
                </c:pt>
                <c:pt idx="815">
                  <c:v>55.620000000000012</c:v>
                </c:pt>
                <c:pt idx="816">
                  <c:v>60.3</c:v>
                </c:pt>
                <c:pt idx="817">
                  <c:v>108.32</c:v>
                </c:pt>
                <c:pt idx="818">
                  <c:v>73.06</c:v>
                </c:pt>
                <c:pt idx="819">
                  <c:v>64.7</c:v>
                </c:pt>
                <c:pt idx="820">
                  <c:v>106.77</c:v>
                </c:pt>
                <c:pt idx="821">
                  <c:v>79.669999999999987</c:v>
                </c:pt>
                <c:pt idx="822">
                  <c:v>75.36</c:v>
                </c:pt>
                <c:pt idx="823">
                  <c:v>73.39</c:v>
                </c:pt>
                <c:pt idx="824">
                  <c:v>68.16</c:v>
                </c:pt>
                <c:pt idx="825">
                  <c:v>67.179999999999978</c:v>
                </c:pt>
                <c:pt idx="826">
                  <c:v>59.55</c:v>
                </c:pt>
                <c:pt idx="827">
                  <c:v>136.37</c:v>
                </c:pt>
                <c:pt idx="828">
                  <c:v>136.09</c:v>
                </c:pt>
                <c:pt idx="829">
                  <c:v>131.51</c:v>
                </c:pt>
                <c:pt idx="830">
                  <c:v>131.22999999999999</c:v>
                </c:pt>
                <c:pt idx="831">
                  <c:v>131.22999999999999</c:v>
                </c:pt>
                <c:pt idx="832">
                  <c:v>131.1</c:v>
                </c:pt>
                <c:pt idx="833">
                  <c:v>130.69</c:v>
                </c:pt>
                <c:pt idx="834">
                  <c:v>128.49</c:v>
                </c:pt>
                <c:pt idx="835">
                  <c:v>127.81</c:v>
                </c:pt>
                <c:pt idx="836">
                  <c:v>127.81</c:v>
                </c:pt>
                <c:pt idx="837">
                  <c:v>127.67999999999998</c:v>
                </c:pt>
                <c:pt idx="838">
                  <c:v>127.14999999999999</c:v>
                </c:pt>
                <c:pt idx="839">
                  <c:v>124.93</c:v>
                </c:pt>
                <c:pt idx="840">
                  <c:v>124.93</c:v>
                </c:pt>
                <c:pt idx="841">
                  <c:v>123.47</c:v>
                </c:pt>
                <c:pt idx="842">
                  <c:v>122.57</c:v>
                </c:pt>
                <c:pt idx="843">
                  <c:v>122.57</c:v>
                </c:pt>
                <c:pt idx="844">
                  <c:v>122.57</c:v>
                </c:pt>
                <c:pt idx="845">
                  <c:v>121.93</c:v>
                </c:pt>
                <c:pt idx="846">
                  <c:v>121.93</c:v>
                </c:pt>
                <c:pt idx="847">
                  <c:v>121.8</c:v>
                </c:pt>
                <c:pt idx="848">
                  <c:v>121.66999999999999</c:v>
                </c:pt>
                <c:pt idx="849">
                  <c:v>121.66999999999999</c:v>
                </c:pt>
                <c:pt idx="850">
                  <c:v>121.66999999999999</c:v>
                </c:pt>
                <c:pt idx="851">
                  <c:v>119.66</c:v>
                </c:pt>
                <c:pt idx="852">
                  <c:v>119.54</c:v>
                </c:pt>
                <c:pt idx="853">
                  <c:v>119.54</c:v>
                </c:pt>
                <c:pt idx="854">
                  <c:v>119.54</c:v>
                </c:pt>
                <c:pt idx="855">
                  <c:v>119.41000000000003</c:v>
                </c:pt>
                <c:pt idx="856">
                  <c:v>119.16</c:v>
                </c:pt>
                <c:pt idx="857">
                  <c:v>119.16</c:v>
                </c:pt>
                <c:pt idx="858">
                  <c:v>118.42</c:v>
                </c:pt>
                <c:pt idx="859">
                  <c:v>116.25</c:v>
                </c:pt>
                <c:pt idx="860">
                  <c:v>116.25</c:v>
                </c:pt>
                <c:pt idx="861">
                  <c:v>116.13</c:v>
                </c:pt>
                <c:pt idx="862">
                  <c:v>115.51</c:v>
                </c:pt>
                <c:pt idx="863">
                  <c:v>115.51</c:v>
                </c:pt>
                <c:pt idx="864">
                  <c:v>115.27</c:v>
                </c:pt>
                <c:pt idx="865">
                  <c:v>114.66</c:v>
                </c:pt>
                <c:pt idx="866">
                  <c:v>114.54</c:v>
                </c:pt>
                <c:pt idx="867">
                  <c:v>114.31</c:v>
                </c:pt>
                <c:pt idx="868">
                  <c:v>113.83</c:v>
                </c:pt>
                <c:pt idx="869">
                  <c:v>113.71000000000002</c:v>
                </c:pt>
                <c:pt idx="870">
                  <c:v>113.71000000000002</c:v>
                </c:pt>
                <c:pt idx="871">
                  <c:v>113.71000000000002</c:v>
                </c:pt>
                <c:pt idx="872">
                  <c:v>113.47</c:v>
                </c:pt>
                <c:pt idx="873">
                  <c:v>113.36</c:v>
                </c:pt>
                <c:pt idx="874">
                  <c:v>113.36</c:v>
                </c:pt>
                <c:pt idx="875">
                  <c:v>113.36</c:v>
                </c:pt>
                <c:pt idx="876">
                  <c:v>112.08</c:v>
                </c:pt>
                <c:pt idx="877">
                  <c:v>111.96000000000002</c:v>
                </c:pt>
                <c:pt idx="878">
                  <c:v>111.84</c:v>
                </c:pt>
                <c:pt idx="879">
                  <c:v>111.72</c:v>
                </c:pt>
                <c:pt idx="880">
                  <c:v>110.79</c:v>
                </c:pt>
                <c:pt idx="881">
                  <c:v>110.45</c:v>
                </c:pt>
                <c:pt idx="882">
                  <c:v>110.33</c:v>
                </c:pt>
                <c:pt idx="883">
                  <c:v>110.22</c:v>
                </c:pt>
                <c:pt idx="884">
                  <c:v>109.76</c:v>
                </c:pt>
                <c:pt idx="885">
                  <c:v>109.53</c:v>
                </c:pt>
                <c:pt idx="886">
                  <c:v>108.42</c:v>
                </c:pt>
                <c:pt idx="887">
                  <c:v>108.42</c:v>
                </c:pt>
                <c:pt idx="888">
                  <c:v>107.4</c:v>
                </c:pt>
                <c:pt idx="889">
                  <c:v>105.78</c:v>
                </c:pt>
                <c:pt idx="890">
                  <c:v>105.27</c:v>
                </c:pt>
                <c:pt idx="891">
                  <c:v>105.16</c:v>
                </c:pt>
                <c:pt idx="892">
                  <c:v>105.16</c:v>
                </c:pt>
                <c:pt idx="893">
                  <c:v>104.78</c:v>
                </c:pt>
                <c:pt idx="894">
                  <c:v>104.73</c:v>
                </c:pt>
                <c:pt idx="895">
                  <c:v>104.73</c:v>
                </c:pt>
                <c:pt idx="896">
                  <c:v>104.02</c:v>
                </c:pt>
                <c:pt idx="897">
                  <c:v>103.8</c:v>
                </c:pt>
                <c:pt idx="898">
                  <c:v>103.59</c:v>
                </c:pt>
                <c:pt idx="899">
                  <c:v>101.48</c:v>
                </c:pt>
                <c:pt idx="900">
                  <c:v>100.31</c:v>
                </c:pt>
                <c:pt idx="901">
                  <c:v>98.04</c:v>
                </c:pt>
                <c:pt idx="902">
                  <c:v>96.86</c:v>
                </c:pt>
                <c:pt idx="903">
                  <c:v>96.28</c:v>
                </c:pt>
                <c:pt idx="904">
                  <c:v>94.79</c:v>
                </c:pt>
                <c:pt idx="905">
                  <c:v>94.5</c:v>
                </c:pt>
                <c:pt idx="906">
                  <c:v>93.9</c:v>
                </c:pt>
                <c:pt idx="907">
                  <c:v>92.03</c:v>
                </c:pt>
                <c:pt idx="908">
                  <c:v>89.6</c:v>
                </c:pt>
                <c:pt idx="909">
                  <c:v>89.04</c:v>
                </c:pt>
                <c:pt idx="910">
                  <c:v>87.27</c:v>
                </c:pt>
                <c:pt idx="911">
                  <c:v>85.59</c:v>
                </c:pt>
                <c:pt idx="912">
                  <c:v>84.88</c:v>
                </c:pt>
                <c:pt idx="913">
                  <c:v>83.910000000000025</c:v>
                </c:pt>
                <c:pt idx="914">
                  <c:v>82.61999999999999</c:v>
                </c:pt>
                <c:pt idx="915">
                  <c:v>81.81</c:v>
                </c:pt>
                <c:pt idx="916">
                  <c:v>80.31</c:v>
                </c:pt>
                <c:pt idx="917">
                  <c:v>79.489999999999995</c:v>
                </c:pt>
                <c:pt idx="918">
                  <c:v>77.7</c:v>
                </c:pt>
                <c:pt idx="919">
                  <c:v>77.61999999999999</c:v>
                </c:pt>
                <c:pt idx="920">
                  <c:v>77.13</c:v>
                </c:pt>
                <c:pt idx="921">
                  <c:v>75.78</c:v>
                </c:pt>
                <c:pt idx="922">
                  <c:v>75.7</c:v>
                </c:pt>
                <c:pt idx="923">
                  <c:v>75.7</c:v>
                </c:pt>
                <c:pt idx="924">
                  <c:v>75.540000000000006</c:v>
                </c:pt>
                <c:pt idx="925">
                  <c:v>74.31</c:v>
                </c:pt>
                <c:pt idx="926">
                  <c:v>72.28</c:v>
                </c:pt>
                <c:pt idx="927">
                  <c:v>68.09</c:v>
                </c:pt>
                <c:pt idx="928">
                  <c:v>68.02</c:v>
                </c:pt>
                <c:pt idx="929">
                  <c:v>68.02</c:v>
                </c:pt>
                <c:pt idx="930">
                  <c:v>67.410000000000025</c:v>
                </c:pt>
                <c:pt idx="931">
                  <c:v>67</c:v>
                </c:pt>
                <c:pt idx="932">
                  <c:v>64.14</c:v>
                </c:pt>
                <c:pt idx="933">
                  <c:v>60.68</c:v>
                </c:pt>
                <c:pt idx="934">
                  <c:v>59.45</c:v>
                </c:pt>
                <c:pt idx="935">
                  <c:v>57.06</c:v>
                </c:pt>
                <c:pt idx="936">
                  <c:v>94.26</c:v>
                </c:pt>
                <c:pt idx="937">
                  <c:v>90.940000000000026</c:v>
                </c:pt>
                <c:pt idx="938">
                  <c:v>80.11</c:v>
                </c:pt>
                <c:pt idx="939">
                  <c:v>73.739999999999995</c:v>
                </c:pt>
                <c:pt idx="940">
                  <c:v>60.03</c:v>
                </c:pt>
                <c:pt idx="941">
                  <c:v>112.76</c:v>
                </c:pt>
                <c:pt idx="942">
                  <c:v>118.95</c:v>
                </c:pt>
                <c:pt idx="943">
                  <c:v>102.6</c:v>
                </c:pt>
                <c:pt idx="944">
                  <c:v>78.930000000000007</c:v>
                </c:pt>
                <c:pt idx="945">
                  <c:v>67.989999999999995</c:v>
                </c:pt>
                <c:pt idx="946">
                  <c:v>132.30000000000001</c:v>
                </c:pt>
                <c:pt idx="947">
                  <c:v>132.16999999999999</c:v>
                </c:pt>
                <c:pt idx="948">
                  <c:v>129.96</c:v>
                </c:pt>
                <c:pt idx="949">
                  <c:v>129.56</c:v>
                </c:pt>
                <c:pt idx="950">
                  <c:v>127.59</c:v>
                </c:pt>
                <c:pt idx="951">
                  <c:v>127.59</c:v>
                </c:pt>
                <c:pt idx="952">
                  <c:v>127.19</c:v>
                </c:pt>
                <c:pt idx="953">
                  <c:v>127.06</c:v>
                </c:pt>
                <c:pt idx="954">
                  <c:v>126.66</c:v>
                </c:pt>
                <c:pt idx="955">
                  <c:v>126.66</c:v>
                </c:pt>
                <c:pt idx="956">
                  <c:v>124.14</c:v>
                </c:pt>
                <c:pt idx="957">
                  <c:v>123.88</c:v>
                </c:pt>
                <c:pt idx="958">
                  <c:v>123.75</c:v>
                </c:pt>
                <c:pt idx="959">
                  <c:v>123.61999999999999</c:v>
                </c:pt>
                <c:pt idx="960">
                  <c:v>121.97</c:v>
                </c:pt>
                <c:pt idx="961">
                  <c:v>121.34</c:v>
                </c:pt>
                <c:pt idx="962">
                  <c:v>119.66999999999999</c:v>
                </c:pt>
                <c:pt idx="963">
                  <c:v>119.29</c:v>
                </c:pt>
                <c:pt idx="964">
                  <c:v>118.92</c:v>
                </c:pt>
                <c:pt idx="965">
                  <c:v>118.92</c:v>
                </c:pt>
                <c:pt idx="966">
                  <c:v>118.8</c:v>
                </c:pt>
                <c:pt idx="967">
                  <c:v>118.8</c:v>
                </c:pt>
                <c:pt idx="968">
                  <c:v>116.23</c:v>
                </c:pt>
                <c:pt idx="969">
                  <c:v>115.98</c:v>
                </c:pt>
                <c:pt idx="970">
                  <c:v>115.61999999999999</c:v>
                </c:pt>
                <c:pt idx="971">
                  <c:v>115.5</c:v>
                </c:pt>
                <c:pt idx="972">
                  <c:v>115.38</c:v>
                </c:pt>
                <c:pt idx="973">
                  <c:v>113.38</c:v>
                </c:pt>
                <c:pt idx="974">
                  <c:v>113.26</c:v>
                </c:pt>
                <c:pt idx="975">
                  <c:v>113.14999999999999</c:v>
                </c:pt>
                <c:pt idx="976">
                  <c:v>112.44000000000003</c:v>
                </c:pt>
                <c:pt idx="977">
                  <c:v>112.08</c:v>
                </c:pt>
                <c:pt idx="978">
                  <c:v>111.49000000000002</c:v>
                </c:pt>
                <c:pt idx="979">
                  <c:v>111.38</c:v>
                </c:pt>
                <c:pt idx="980">
                  <c:v>111.26</c:v>
                </c:pt>
                <c:pt idx="981">
                  <c:v>111.26</c:v>
                </c:pt>
                <c:pt idx="982">
                  <c:v>111.14</c:v>
                </c:pt>
                <c:pt idx="983">
                  <c:v>111.03</c:v>
                </c:pt>
                <c:pt idx="984">
                  <c:v>110.91000000000003</c:v>
                </c:pt>
                <c:pt idx="985">
                  <c:v>110.34</c:v>
                </c:pt>
                <c:pt idx="986">
                  <c:v>110.22</c:v>
                </c:pt>
                <c:pt idx="987">
                  <c:v>110.11</c:v>
                </c:pt>
                <c:pt idx="988">
                  <c:v>109.99000000000002</c:v>
                </c:pt>
                <c:pt idx="989">
                  <c:v>109.76</c:v>
                </c:pt>
                <c:pt idx="990">
                  <c:v>109.76</c:v>
                </c:pt>
                <c:pt idx="991">
                  <c:v>109.33</c:v>
                </c:pt>
                <c:pt idx="992">
                  <c:v>109.21000000000002</c:v>
                </c:pt>
                <c:pt idx="993">
                  <c:v>108.98</c:v>
                </c:pt>
                <c:pt idx="994">
                  <c:v>108.64</c:v>
                </c:pt>
                <c:pt idx="995">
                  <c:v>108.52</c:v>
                </c:pt>
                <c:pt idx="996">
                  <c:v>108.3</c:v>
                </c:pt>
                <c:pt idx="997">
                  <c:v>108.3</c:v>
                </c:pt>
                <c:pt idx="998">
                  <c:v>108.3</c:v>
                </c:pt>
                <c:pt idx="999">
                  <c:v>107.96000000000002</c:v>
                </c:pt>
                <c:pt idx="1000">
                  <c:v>107.96000000000002</c:v>
                </c:pt>
                <c:pt idx="1001">
                  <c:v>107.73</c:v>
                </c:pt>
                <c:pt idx="1002">
                  <c:v>107.06</c:v>
                </c:pt>
                <c:pt idx="1003">
                  <c:v>106.95</c:v>
                </c:pt>
                <c:pt idx="1004">
                  <c:v>104.55</c:v>
                </c:pt>
                <c:pt idx="1005">
                  <c:v>104.55</c:v>
                </c:pt>
                <c:pt idx="1006">
                  <c:v>101.73</c:v>
                </c:pt>
                <c:pt idx="1007">
                  <c:v>101.73</c:v>
                </c:pt>
                <c:pt idx="1008">
                  <c:v>101.63</c:v>
                </c:pt>
                <c:pt idx="1009">
                  <c:v>101.63</c:v>
                </c:pt>
                <c:pt idx="1010">
                  <c:v>100.03</c:v>
                </c:pt>
                <c:pt idx="1011">
                  <c:v>99.92</c:v>
                </c:pt>
                <c:pt idx="1012">
                  <c:v>99.710000000000022</c:v>
                </c:pt>
                <c:pt idx="1013">
                  <c:v>99.710000000000022</c:v>
                </c:pt>
                <c:pt idx="1014">
                  <c:v>99.710000000000022</c:v>
                </c:pt>
                <c:pt idx="1015">
                  <c:v>98.89</c:v>
                </c:pt>
                <c:pt idx="1016">
                  <c:v>98.28</c:v>
                </c:pt>
                <c:pt idx="1017">
                  <c:v>97.34</c:v>
                </c:pt>
                <c:pt idx="1018">
                  <c:v>97.34</c:v>
                </c:pt>
                <c:pt idx="1019">
                  <c:v>96.73</c:v>
                </c:pt>
                <c:pt idx="1020">
                  <c:v>96.63</c:v>
                </c:pt>
                <c:pt idx="1021">
                  <c:v>93.14</c:v>
                </c:pt>
                <c:pt idx="1022">
                  <c:v>93.14</c:v>
                </c:pt>
                <c:pt idx="1023">
                  <c:v>92.47</c:v>
                </c:pt>
                <c:pt idx="1024">
                  <c:v>90.34</c:v>
                </c:pt>
                <c:pt idx="1025">
                  <c:v>89.77</c:v>
                </c:pt>
                <c:pt idx="1026">
                  <c:v>88.85</c:v>
                </c:pt>
                <c:pt idx="1027">
                  <c:v>88.66</c:v>
                </c:pt>
                <c:pt idx="1028">
                  <c:v>88.6</c:v>
                </c:pt>
                <c:pt idx="1029">
                  <c:v>86.77</c:v>
                </c:pt>
                <c:pt idx="1030">
                  <c:v>85.88</c:v>
                </c:pt>
                <c:pt idx="1031">
                  <c:v>85.88</c:v>
                </c:pt>
                <c:pt idx="1032">
                  <c:v>85.52</c:v>
                </c:pt>
                <c:pt idx="1033">
                  <c:v>84.26</c:v>
                </c:pt>
                <c:pt idx="1034">
                  <c:v>84.26</c:v>
                </c:pt>
                <c:pt idx="1035">
                  <c:v>82.98</c:v>
                </c:pt>
                <c:pt idx="1036">
                  <c:v>82.72</c:v>
                </c:pt>
                <c:pt idx="1037">
                  <c:v>82.38</c:v>
                </c:pt>
                <c:pt idx="1038">
                  <c:v>81.52</c:v>
                </c:pt>
                <c:pt idx="1039">
                  <c:v>81.27</c:v>
                </c:pt>
                <c:pt idx="1040">
                  <c:v>80.349999999999994</c:v>
                </c:pt>
                <c:pt idx="1041">
                  <c:v>79.649999999999991</c:v>
                </c:pt>
                <c:pt idx="1042">
                  <c:v>79.48</c:v>
                </c:pt>
                <c:pt idx="1043">
                  <c:v>78.510000000000005</c:v>
                </c:pt>
                <c:pt idx="1044">
                  <c:v>78.349999999999994</c:v>
                </c:pt>
                <c:pt idx="1045">
                  <c:v>78.02</c:v>
                </c:pt>
                <c:pt idx="1046">
                  <c:v>77.38</c:v>
                </c:pt>
                <c:pt idx="1047">
                  <c:v>76.8</c:v>
                </c:pt>
                <c:pt idx="1048">
                  <c:v>74.169999999999987</c:v>
                </c:pt>
                <c:pt idx="1049">
                  <c:v>74.099999999999994</c:v>
                </c:pt>
                <c:pt idx="1050">
                  <c:v>73.790000000000006</c:v>
                </c:pt>
                <c:pt idx="1051">
                  <c:v>73.64</c:v>
                </c:pt>
                <c:pt idx="1052">
                  <c:v>73.489999999999995</c:v>
                </c:pt>
                <c:pt idx="1053">
                  <c:v>70.89</c:v>
                </c:pt>
                <c:pt idx="1054">
                  <c:v>70.66</c:v>
                </c:pt>
                <c:pt idx="1055">
                  <c:v>70.22</c:v>
                </c:pt>
                <c:pt idx="1056">
                  <c:v>67.760000000000005</c:v>
                </c:pt>
                <c:pt idx="1057">
                  <c:v>67.05</c:v>
                </c:pt>
                <c:pt idx="1058">
                  <c:v>66.849999999999994</c:v>
                </c:pt>
                <c:pt idx="1059">
                  <c:v>66.849999999999994</c:v>
                </c:pt>
                <c:pt idx="1060">
                  <c:v>66.849999999999994</c:v>
                </c:pt>
                <c:pt idx="1061">
                  <c:v>66.23</c:v>
                </c:pt>
                <c:pt idx="1062">
                  <c:v>63.160000000000011</c:v>
                </c:pt>
                <c:pt idx="1063">
                  <c:v>63.03</c:v>
                </c:pt>
                <c:pt idx="1064">
                  <c:v>61.06</c:v>
                </c:pt>
                <c:pt idx="1065">
                  <c:v>60.27</c:v>
                </c:pt>
                <c:pt idx="1066">
                  <c:v>58.3</c:v>
                </c:pt>
                <c:pt idx="1067">
                  <c:v>58.18</c:v>
                </c:pt>
                <c:pt idx="1068">
                  <c:v>93.72</c:v>
                </c:pt>
                <c:pt idx="1069">
                  <c:v>79.209999999999994</c:v>
                </c:pt>
                <c:pt idx="1070">
                  <c:v>74.849999999999994</c:v>
                </c:pt>
                <c:pt idx="1071">
                  <c:v>74.77</c:v>
                </c:pt>
                <c:pt idx="1072">
                  <c:v>71.53</c:v>
                </c:pt>
                <c:pt idx="1073">
                  <c:v>103.27</c:v>
                </c:pt>
                <c:pt idx="1074">
                  <c:v>100.49000000000002</c:v>
                </c:pt>
                <c:pt idx="1075">
                  <c:v>97.56</c:v>
                </c:pt>
                <c:pt idx="1076">
                  <c:v>92.81</c:v>
                </c:pt>
                <c:pt idx="1077">
                  <c:v>80.040000000000006</c:v>
                </c:pt>
                <c:pt idx="1078">
                  <c:v>77.63</c:v>
                </c:pt>
                <c:pt idx="1079">
                  <c:v>73.11</c:v>
                </c:pt>
                <c:pt idx="1080">
                  <c:v>70.66</c:v>
                </c:pt>
                <c:pt idx="1081">
                  <c:v>63.45</c:v>
                </c:pt>
                <c:pt idx="1082">
                  <c:v>109.89</c:v>
                </c:pt>
                <c:pt idx="1083">
                  <c:v>132.01</c:v>
                </c:pt>
                <c:pt idx="1084">
                  <c:v>127.61999999999999</c:v>
                </c:pt>
                <c:pt idx="1085">
                  <c:v>127.48</c:v>
                </c:pt>
                <c:pt idx="1086">
                  <c:v>127.35</c:v>
                </c:pt>
                <c:pt idx="1087">
                  <c:v>127.35</c:v>
                </c:pt>
                <c:pt idx="1088">
                  <c:v>127.22</c:v>
                </c:pt>
                <c:pt idx="1089">
                  <c:v>126.82</c:v>
                </c:pt>
                <c:pt idx="1090">
                  <c:v>124.71000000000002</c:v>
                </c:pt>
                <c:pt idx="1091">
                  <c:v>124.32</c:v>
                </c:pt>
                <c:pt idx="1092">
                  <c:v>123.2</c:v>
                </c:pt>
                <c:pt idx="1093">
                  <c:v>122.81</c:v>
                </c:pt>
                <c:pt idx="1094">
                  <c:v>122.69</c:v>
                </c:pt>
                <c:pt idx="1095">
                  <c:v>122.69</c:v>
                </c:pt>
                <c:pt idx="1096">
                  <c:v>122.56</c:v>
                </c:pt>
                <c:pt idx="1097">
                  <c:v>122.43</c:v>
                </c:pt>
                <c:pt idx="1098">
                  <c:v>121.79</c:v>
                </c:pt>
                <c:pt idx="1099">
                  <c:v>121.79</c:v>
                </c:pt>
                <c:pt idx="1100">
                  <c:v>121.66999999999999</c:v>
                </c:pt>
                <c:pt idx="1101">
                  <c:v>121.54</c:v>
                </c:pt>
                <c:pt idx="1102">
                  <c:v>121.54</c:v>
                </c:pt>
                <c:pt idx="1103">
                  <c:v>120.11999999999999</c:v>
                </c:pt>
                <c:pt idx="1104">
                  <c:v>120</c:v>
                </c:pt>
                <c:pt idx="1105">
                  <c:v>119.61999999999999</c:v>
                </c:pt>
                <c:pt idx="1106">
                  <c:v>119.36999999999999</c:v>
                </c:pt>
                <c:pt idx="1107">
                  <c:v>119.25</c:v>
                </c:pt>
                <c:pt idx="1108">
                  <c:v>119.11999999999999</c:v>
                </c:pt>
                <c:pt idx="1109">
                  <c:v>117.41000000000003</c:v>
                </c:pt>
                <c:pt idx="1110">
                  <c:v>117.41000000000003</c:v>
                </c:pt>
                <c:pt idx="1111">
                  <c:v>116.8</c:v>
                </c:pt>
                <c:pt idx="1112">
                  <c:v>116.67999999999998</c:v>
                </c:pt>
                <c:pt idx="1113">
                  <c:v>116.56</c:v>
                </c:pt>
                <c:pt idx="1114">
                  <c:v>116.56</c:v>
                </c:pt>
                <c:pt idx="1115">
                  <c:v>116.56</c:v>
                </c:pt>
                <c:pt idx="1116">
                  <c:v>116.3</c:v>
                </c:pt>
                <c:pt idx="1117">
                  <c:v>115.2</c:v>
                </c:pt>
                <c:pt idx="1118">
                  <c:v>114.72</c:v>
                </c:pt>
                <c:pt idx="1119">
                  <c:v>114.72</c:v>
                </c:pt>
                <c:pt idx="1120">
                  <c:v>114.6</c:v>
                </c:pt>
                <c:pt idx="1121">
                  <c:v>114.48</c:v>
                </c:pt>
                <c:pt idx="1122">
                  <c:v>114.48</c:v>
                </c:pt>
                <c:pt idx="1123">
                  <c:v>114.24000000000002</c:v>
                </c:pt>
                <c:pt idx="1124">
                  <c:v>114.11999999999999</c:v>
                </c:pt>
                <c:pt idx="1125">
                  <c:v>114</c:v>
                </c:pt>
                <c:pt idx="1126">
                  <c:v>113.88</c:v>
                </c:pt>
                <c:pt idx="1127">
                  <c:v>113.53</c:v>
                </c:pt>
                <c:pt idx="1128">
                  <c:v>113.53</c:v>
                </c:pt>
                <c:pt idx="1129">
                  <c:v>111.64999999999999</c:v>
                </c:pt>
                <c:pt idx="1130">
                  <c:v>111.54</c:v>
                </c:pt>
                <c:pt idx="1131">
                  <c:v>111.54</c:v>
                </c:pt>
                <c:pt idx="1132">
                  <c:v>111.07</c:v>
                </c:pt>
                <c:pt idx="1133">
                  <c:v>109.61</c:v>
                </c:pt>
                <c:pt idx="1134">
                  <c:v>109.49000000000002</c:v>
                </c:pt>
                <c:pt idx="1135">
                  <c:v>109.14999999999999</c:v>
                </c:pt>
                <c:pt idx="1136">
                  <c:v>107.79</c:v>
                </c:pt>
                <c:pt idx="1137">
                  <c:v>107.45</c:v>
                </c:pt>
                <c:pt idx="1138">
                  <c:v>107.34</c:v>
                </c:pt>
                <c:pt idx="1139">
                  <c:v>107.22</c:v>
                </c:pt>
                <c:pt idx="1140">
                  <c:v>106.33</c:v>
                </c:pt>
                <c:pt idx="1141">
                  <c:v>106.33</c:v>
                </c:pt>
                <c:pt idx="1142">
                  <c:v>106.11</c:v>
                </c:pt>
                <c:pt idx="1143">
                  <c:v>106</c:v>
                </c:pt>
                <c:pt idx="1144">
                  <c:v>105.66999999999999</c:v>
                </c:pt>
                <c:pt idx="1145">
                  <c:v>105.25</c:v>
                </c:pt>
                <c:pt idx="1146">
                  <c:v>103.93</c:v>
                </c:pt>
                <c:pt idx="1147">
                  <c:v>103.82</c:v>
                </c:pt>
                <c:pt idx="1148">
                  <c:v>101.29</c:v>
                </c:pt>
                <c:pt idx="1149">
                  <c:v>101.17999999999998</c:v>
                </c:pt>
                <c:pt idx="1150">
                  <c:v>100.86</c:v>
                </c:pt>
                <c:pt idx="1151">
                  <c:v>100.86</c:v>
                </c:pt>
                <c:pt idx="1152">
                  <c:v>98.45</c:v>
                </c:pt>
                <c:pt idx="1153">
                  <c:v>94.92</c:v>
                </c:pt>
                <c:pt idx="1154">
                  <c:v>93.82</c:v>
                </c:pt>
                <c:pt idx="1155">
                  <c:v>92.36</c:v>
                </c:pt>
                <c:pt idx="1156">
                  <c:v>91.79</c:v>
                </c:pt>
                <c:pt idx="1157">
                  <c:v>90.23</c:v>
                </c:pt>
                <c:pt idx="1158">
                  <c:v>89.679999999999978</c:v>
                </c:pt>
                <c:pt idx="1159">
                  <c:v>88.940000000000026</c:v>
                </c:pt>
                <c:pt idx="1160">
                  <c:v>88.669999999999987</c:v>
                </c:pt>
                <c:pt idx="1161">
                  <c:v>88.58</c:v>
                </c:pt>
                <c:pt idx="1162">
                  <c:v>86.440000000000026</c:v>
                </c:pt>
                <c:pt idx="1163">
                  <c:v>86.35</c:v>
                </c:pt>
                <c:pt idx="1164">
                  <c:v>85.64</c:v>
                </c:pt>
                <c:pt idx="1165">
                  <c:v>83.82</c:v>
                </c:pt>
                <c:pt idx="1166">
                  <c:v>83.38</c:v>
                </c:pt>
                <c:pt idx="1167">
                  <c:v>83.03</c:v>
                </c:pt>
                <c:pt idx="1168">
                  <c:v>82.78</c:v>
                </c:pt>
                <c:pt idx="1169">
                  <c:v>82.27</c:v>
                </c:pt>
                <c:pt idx="1170">
                  <c:v>80.739999999999995</c:v>
                </c:pt>
                <c:pt idx="1171">
                  <c:v>80.149999999999991</c:v>
                </c:pt>
                <c:pt idx="1172">
                  <c:v>79.900000000000006</c:v>
                </c:pt>
                <c:pt idx="1173">
                  <c:v>79</c:v>
                </c:pt>
                <c:pt idx="1174">
                  <c:v>78.84</c:v>
                </c:pt>
                <c:pt idx="1175">
                  <c:v>77.010000000000005</c:v>
                </c:pt>
                <c:pt idx="1176">
                  <c:v>76.78</c:v>
                </c:pt>
                <c:pt idx="1177">
                  <c:v>75.599999999999994</c:v>
                </c:pt>
                <c:pt idx="1178">
                  <c:v>75.36999999999999</c:v>
                </c:pt>
                <c:pt idx="1179">
                  <c:v>74.22</c:v>
                </c:pt>
                <c:pt idx="1180">
                  <c:v>72.39</c:v>
                </c:pt>
                <c:pt idx="1181">
                  <c:v>71.8</c:v>
                </c:pt>
                <c:pt idx="1182">
                  <c:v>71.5</c:v>
                </c:pt>
                <c:pt idx="1183">
                  <c:v>69.739999999999995</c:v>
                </c:pt>
                <c:pt idx="1184">
                  <c:v>68.410000000000025</c:v>
                </c:pt>
                <c:pt idx="1185">
                  <c:v>68.410000000000025</c:v>
                </c:pt>
                <c:pt idx="1186">
                  <c:v>67.77</c:v>
                </c:pt>
                <c:pt idx="1187">
                  <c:v>64.31</c:v>
                </c:pt>
                <c:pt idx="1188">
                  <c:v>62.95</c:v>
                </c:pt>
                <c:pt idx="1189">
                  <c:v>62.82</c:v>
                </c:pt>
                <c:pt idx="1190">
                  <c:v>60.89</c:v>
                </c:pt>
                <c:pt idx="1191">
                  <c:v>60.39</c:v>
                </c:pt>
                <c:pt idx="1192">
                  <c:v>59.59</c:v>
                </c:pt>
                <c:pt idx="1193">
                  <c:v>59.17</c:v>
                </c:pt>
                <c:pt idx="1194">
                  <c:v>104.7</c:v>
                </c:pt>
                <c:pt idx="1195">
                  <c:v>73.42</c:v>
                </c:pt>
                <c:pt idx="1196">
                  <c:v>107.91000000000003</c:v>
                </c:pt>
                <c:pt idx="1197">
                  <c:v>99.83</c:v>
                </c:pt>
                <c:pt idx="1198">
                  <c:v>83.22</c:v>
                </c:pt>
                <c:pt idx="1199">
                  <c:v>82.45</c:v>
                </c:pt>
                <c:pt idx="1200">
                  <c:v>82.179999999999978</c:v>
                </c:pt>
                <c:pt idx="1201">
                  <c:v>90.240000000000023</c:v>
                </c:pt>
                <c:pt idx="1202">
                  <c:v>73.040000000000006</c:v>
                </c:pt>
                <c:pt idx="1203">
                  <c:v>128.18</c:v>
                </c:pt>
                <c:pt idx="1204">
                  <c:v>126.1</c:v>
                </c:pt>
                <c:pt idx="1205">
                  <c:v>125.84</c:v>
                </c:pt>
                <c:pt idx="1206">
                  <c:v>125.31</c:v>
                </c:pt>
                <c:pt idx="1207">
                  <c:v>124.3</c:v>
                </c:pt>
                <c:pt idx="1208">
                  <c:v>124.3</c:v>
                </c:pt>
                <c:pt idx="1209">
                  <c:v>123.78</c:v>
                </c:pt>
                <c:pt idx="1210">
                  <c:v>123.78</c:v>
                </c:pt>
                <c:pt idx="1211">
                  <c:v>123.64999999999999</c:v>
                </c:pt>
                <c:pt idx="1212">
                  <c:v>123.53</c:v>
                </c:pt>
                <c:pt idx="1213">
                  <c:v>123.53</c:v>
                </c:pt>
                <c:pt idx="1214">
                  <c:v>123.4</c:v>
                </c:pt>
                <c:pt idx="1215">
                  <c:v>123.01</c:v>
                </c:pt>
                <c:pt idx="1216">
                  <c:v>121.22</c:v>
                </c:pt>
                <c:pt idx="1217">
                  <c:v>119.51</c:v>
                </c:pt>
                <c:pt idx="1218">
                  <c:v>119.26</c:v>
                </c:pt>
                <c:pt idx="1219">
                  <c:v>119.13</c:v>
                </c:pt>
                <c:pt idx="1220">
                  <c:v>119.01</c:v>
                </c:pt>
                <c:pt idx="1221">
                  <c:v>119.01</c:v>
                </c:pt>
                <c:pt idx="1222">
                  <c:v>118.88</c:v>
                </c:pt>
                <c:pt idx="1223">
                  <c:v>118.51</c:v>
                </c:pt>
                <c:pt idx="1224">
                  <c:v>118.14</c:v>
                </c:pt>
                <c:pt idx="1225">
                  <c:v>117.64999999999999</c:v>
                </c:pt>
                <c:pt idx="1226">
                  <c:v>116.73</c:v>
                </c:pt>
                <c:pt idx="1227">
                  <c:v>116.28</c:v>
                </c:pt>
                <c:pt idx="1228">
                  <c:v>116.16</c:v>
                </c:pt>
                <c:pt idx="1229">
                  <c:v>116.16</c:v>
                </c:pt>
                <c:pt idx="1230">
                  <c:v>116.03</c:v>
                </c:pt>
                <c:pt idx="1231">
                  <c:v>116.03</c:v>
                </c:pt>
                <c:pt idx="1232">
                  <c:v>116.03</c:v>
                </c:pt>
                <c:pt idx="1233">
                  <c:v>115.79</c:v>
                </c:pt>
                <c:pt idx="1234">
                  <c:v>115.79</c:v>
                </c:pt>
                <c:pt idx="1235">
                  <c:v>115.55</c:v>
                </c:pt>
                <c:pt idx="1236">
                  <c:v>115.43</c:v>
                </c:pt>
                <c:pt idx="1237">
                  <c:v>115.19</c:v>
                </c:pt>
                <c:pt idx="1238">
                  <c:v>113.77</c:v>
                </c:pt>
                <c:pt idx="1239">
                  <c:v>113.54</c:v>
                </c:pt>
                <c:pt idx="1240">
                  <c:v>113.42</c:v>
                </c:pt>
                <c:pt idx="1241">
                  <c:v>113.42</c:v>
                </c:pt>
                <c:pt idx="1242">
                  <c:v>111.28</c:v>
                </c:pt>
                <c:pt idx="1243">
                  <c:v>111.16999999999999</c:v>
                </c:pt>
                <c:pt idx="1244">
                  <c:v>110.7</c:v>
                </c:pt>
                <c:pt idx="1245">
                  <c:v>109.16999999999999</c:v>
                </c:pt>
                <c:pt idx="1246">
                  <c:v>109.16999999999999</c:v>
                </c:pt>
                <c:pt idx="1247">
                  <c:v>108.94000000000003</c:v>
                </c:pt>
                <c:pt idx="1248">
                  <c:v>108.72</c:v>
                </c:pt>
                <c:pt idx="1249">
                  <c:v>107.44000000000003</c:v>
                </c:pt>
                <c:pt idx="1250">
                  <c:v>107.22</c:v>
                </c:pt>
                <c:pt idx="1251">
                  <c:v>106.99000000000002</c:v>
                </c:pt>
                <c:pt idx="1252">
                  <c:v>106.66</c:v>
                </c:pt>
                <c:pt idx="1253">
                  <c:v>106.33</c:v>
                </c:pt>
                <c:pt idx="1254">
                  <c:v>106.22</c:v>
                </c:pt>
                <c:pt idx="1255">
                  <c:v>105.78</c:v>
                </c:pt>
                <c:pt idx="1256">
                  <c:v>104.56</c:v>
                </c:pt>
                <c:pt idx="1257">
                  <c:v>104.56</c:v>
                </c:pt>
                <c:pt idx="1258">
                  <c:v>103.8</c:v>
                </c:pt>
                <c:pt idx="1259">
                  <c:v>103.8</c:v>
                </c:pt>
                <c:pt idx="1260">
                  <c:v>103.05</c:v>
                </c:pt>
                <c:pt idx="1261">
                  <c:v>102.83</c:v>
                </c:pt>
                <c:pt idx="1262">
                  <c:v>102.83</c:v>
                </c:pt>
                <c:pt idx="1263">
                  <c:v>100.1</c:v>
                </c:pt>
                <c:pt idx="1264">
                  <c:v>98.06</c:v>
                </c:pt>
                <c:pt idx="1265">
                  <c:v>98.06</c:v>
                </c:pt>
                <c:pt idx="1266">
                  <c:v>96.410000000000025</c:v>
                </c:pt>
                <c:pt idx="1267">
                  <c:v>96.31</c:v>
                </c:pt>
                <c:pt idx="1268">
                  <c:v>95.11999999999999</c:v>
                </c:pt>
                <c:pt idx="1269">
                  <c:v>95.11999999999999</c:v>
                </c:pt>
                <c:pt idx="1270">
                  <c:v>95.11999999999999</c:v>
                </c:pt>
                <c:pt idx="1271">
                  <c:v>95.02</c:v>
                </c:pt>
                <c:pt idx="1272">
                  <c:v>94.83</c:v>
                </c:pt>
                <c:pt idx="1273">
                  <c:v>93.73</c:v>
                </c:pt>
                <c:pt idx="1274">
                  <c:v>93.240000000000023</c:v>
                </c:pt>
                <c:pt idx="1275">
                  <c:v>93.04</c:v>
                </c:pt>
                <c:pt idx="1276">
                  <c:v>92.56</c:v>
                </c:pt>
                <c:pt idx="1277">
                  <c:v>91.02</c:v>
                </c:pt>
                <c:pt idx="1278">
                  <c:v>90.26</c:v>
                </c:pt>
                <c:pt idx="1279">
                  <c:v>90.08</c:v>
                </c:pt>
                <c:pt idx="1280">
                  <c:v>90.08</c:v>
                </c:pt>
                <c:pt idx="1281">
                  <c:v>89.79</c:v>
                </c:pt>
                <c:pt idx="1282">
                  <c:v>89.79</c:v>
                </c:pt>
                <c:pt idx="1283">
                  <c:v>89.42</c:v>
                </c:pt>
                <c:pt idx="1284">
                  <c:v>89.42</c:v>
                </c:pt>
                <c:pt idx="1285">
                  <c:v>89.33</c:v>
                </c:pt>
                <c:pt idx="1286">
                  <c:v>89.05</c:v>
                </c:pt>
                <c:pt idx="1287">
                  <c:v>88.82</c:v>
                </c:pt>
                <c:pt idx="1288">
                  <c:v>88.82</c:v>
                </c:pt>
                <c:pt idx="1289">
                  <c:v>87.29</c:v>
                </c:pt>
                <c:pt idx="1290">
                  <c:v>87.19</c:v>
                </c:pt>
                <c:pt idx="1291">
                  <c:v>87.1</c:v>
                </c:pt>
                <c:pt idx="1292">
                  <c:v>86.83</c:v>
                </c:pt>
                <c:pt idx="1293">
                  <c:v>86.649999999999991</c:v>
                </c:pt>
                <c:pt idx="1294">
                  <c:v>86.47</c:v>
                </c:pt>
                <c:pt idx="1295">
                  <c:v>84.39</c:v>
                </c:pt>
                <c:pt idx="1296">
                  <c:v>83.43</c:v>
                </c:pt>
                <c:pt idx="1297">
                  <c:v>83.09</c:v>
                </c:pt>
                <c:pt idx="1298">
                  <c:v>80.649999999999991</c:v>
                </c:pt>
                <c:pt idx="1299">
                  <c:v>80.400000000000006</c:v>
                </c:pt>
                <c:pt idx="1300">
                  <c:v>80.400000000000006</c:v>
                </c:pt>
                <c:pt idx="1301">
                  <c:v>79.66</c:v>
                </c:pt>
                <c:pt idx="1302">
                  <c:v>77.599999999999994</c:v>
                </c:pt>
                <c:pt idx="1303">
                  <c:v>77.290000000000006</c:v>
                </c:pt>
                <c:pt idx="1304">
                  <c:v>76.81</c:v>
                </c:pt>
                <c:pt idx="1305">
                  <c:v>74.88</c:v>
                </c:pt>
                <c:pt idx="1306">
                  <c:v>74.88</c:v>
                </c:pt>
                <c:pt idx="1307">
                  <c:v>74.8</c:v>
                </c:pt>
                <c:pt idx="1308">
                  <c:v>74.73</c:v>
                </c:pt>
                <c:pt idx="1309">
                  <c:v>73.209999999999994</c:v>
                </c:pt>
                <c:pt idx="1310">
                  <c:v>73.13</c:v>
                </c:pt>
                <c:pt idx="1311">
                  <c:v>71.940000000000026</c:v>
                </c:pt>
                <c:pt idx="1312">
                  <c:v>71.03</c:v>
                </c:pt>
                <c:pt idx="1313">
                  <c:v>67.88</c:v>
                </c:pt>
                <c:pt idx="1314">
                  <c:v>67.81</c:v>
                </c:pt>
                <c:pt idx="1315">
                  <c:v>67.56</c:v>
                </c:pt>
                <c:pt idx="1316">
                  <c:v>67.349999999999994</c:v>
                </c:pt>
                <c:pt idx="1317">
                  <c:v>67</c:v>
                </c:pt>
                <c:pt idx="1318">
                  <c:v>65.349999999999994</c:v>
                </c:pt>
                <c:pt idx="1319">
                  <c:v>65.290000000000006</c:v>
                </c:pt>
                <c:pt idx="1320">
                  <c:v>65.02</c:v>
                </c:pt>
                <c:pt idx="1321">
                  <c:v>62.6</c:v>
                </c:pt>
                <c:pt idx="1322">
                  <c:v>61.64</c:v>
                </c:pt>
                <c:pt idx="1323">
                  <c:v>60.4</c:v>
                </c:pt>
                <c:pt idx="1324">
                  <c:v>106.8</c:v>
                </c:pt>
                <c:pt idx="1325">
                  <c:v>68.34</c:v>
                </c:pt>
                <c:pt idx="1326">
                  <c:v>110.73</c:v>
                </c:pt>
                <c:pt idx="1327">
                  <c:v>108.27</c:v>
                </c:pt>
                <c:pt idx="1328">
                  <c:v>97.25</c:v>
                </c:pt>
                <c:pt idx="1329">
                  <c:v>93.56</c:v>
                </c:pt>
                <c:pt idx="1330">
                  <c:v>81.31</c:v>
                </c:pt>
                <c:pt idx="1331">
                  <c:v>77.349999999999994</c:v>
                </c:pt>
                <c:pt idx="1332">
                  <c:v>75.86999999999999</c:v>
                </c:pt>
                <c:pt idx="1333">
                  <c:v>73.88</c:v>
                </c:pt>
                <c:pt idx="1334">
                  <c:v>70.98</c:v>
                </c:pt>
                <c:pt idx="1335">
                  <c:v>78.959999999999994</c:v>
                </c:pt>
                <c:pt idx="1336">
                  <c:v>113.99000000000002</c:v>
                </c:pt>
                <c:pt idx="1337">
                  <c:v>109.61</c:v>
                </c:pt>
                <c:pt idx="1338">
                  <c:v>104.38</c:v>
                </c:pt>
                <c:pt idx="1339">
                  <c:v>101.9</c:v>
                </c:pt>
                <c:pt idx="1340">
                  <c:v>92.66</c:v>
                </c:pt>
                <c:pt idx="1341">
                  <c:v>92.710000000000022</c:v>
                </c:pt>
                <c:pt idx="1342">
                  <c:v>83.410000000000025</c:v>
                </c:pt>
                <c:pt idx="1343">
                  <c:v>82.89</c:v>
                </c:pt>
                <c:pt idx="1344">
                  <c:v>79.599999999999994</c:v>
                </c:pt>
                <c:pt idx="1345">
                  <c:v>73.179999999999978</c:v>
                </c:pt>
                <c:pt idx="1346">
                  <c:v>72.459999999999994</c:v>
                </c:pt>
                <c:pt idx="1347">
                  <c:v>71.73</c:v>
                </c:pt>
                <c:pt idx="1348">
                  <c:v>69.52</c:v>
                </c:pt>
                <c:pt idx="1349">
                  <c:v>127.96000000000002</c:v>
                </c:pt>
                <c:pt idx="1350">
                  <c:v>126.06</c:v>
                </c:pt>
                <c:pt idx="1351">
                  <c:v>126.06</c:v>
                </c:pt>
                <c:pt idx="1352">
                  <c:v>126.06</c:v>
                </c:pt>
                <c:pt idx="1353">
                  <c:v>125.28</c:v>
                </c:pt>
                <c:pt idx="1354">
                  <c:v>123.73</c:v>
                </c:pt>
                <c:pt idx="1355">
                  <c:v>123.6</c:v>
                </c:pt>
                <c:pt idx="1356">
                  <c:v>123.47</c:v>
                </c:pt>
                <c:pt idx="1357">
                  <c:v>123.34</c:v>
                </c:pt>
                <c:pt idx="1358">
                  <c:v>123.34</c:v>
                </c:pt>
                <c:pt idx="1359">
                  <c:v>123.21000000000002</c:v>
                </c:pt>
                <c:pt idx="1360">
                  <c:v>121.6</c:v>
                </c:pt>
                <c:pt idx="1361">
                  <c:v>121.6</c:v>
                </c:pt>
                <c:pt idx="1362">
                  <c:v>121.6</c:v>
                </c:pt>
                <c:pt idx="1363">
                  <c:v>121.6</c:v>
                </c:pt>
                <c:pt idx="1364">
                  <c:v>120.72</c:v>
                </c:pt>
                <c:pt idx="1365">
                  <c:v>120</c:v>
                </c:pt>
                <c:pt idx="1366">
                  <c:v>119.24000000000002</c:v>
                </c:pt>
                <c:pt idx="1367">
                  <c:v>119.24000000000002</c:v>
                </c:pt>
                <c:pt idx="1368">
                  <c:v>119.24000000000002</c:v>
                </c:pt>
                <c:pt idx="1369">
                  <c:v>119.11999999999999</c:v>
                </c:pt>
                <c:pt idx="1370">
                  <c:v>118.99000000000002</c:v>
                </c:pt>
                <c:pt idx="1371">
                  <c:v>118.99000000000002</c:v>
                </c:pt>
                <c:pt idx="1372">
                  <c:v>118.99000000000002</c:v>
                </c:pt>
                <c:pt idx="1373">
                  <c:v>118.99000000000002</c:v>
                </c:pt>
                <c:pt idx="1374">
                  <c:v>118.99000000000002</c:v>
                </c:pt>
                <c:pt idx="1375">
                  <c:v>118.99000000000002</c:v>
                </c:pt>
                <c:pt idx="1376">
                  <c:v>118.86999999999999</c:v>
                </c:pt>
                <c:pt idx="1377">
                  <c:v>118.86999999999999</c:v>
                </c:pt>
                <c:pt idx="1378">
                  <c:v>116.89</c:v>
                </c:pt>
                <c:pt idx="1379">
                  <c:v>116.64999999999999</c:v>
                </c:pt>
                <c:pt idx="1380">
                  <c:v>116.22</c:v>
                </c:pt>
                <c:pt idx="1381">
                  <c:v>115.86</c:v>
                </c:pt>
                <c:pt idx="1382">
                  <c:v>115.73</c:v>
                </c:pt>
                <c:pt idx="1383">
                  <c:v>115.36999999999999</c:v>
                </c:pt>
                <c:pt idx="1384">
                  <c:v>115.01</c:v>
                </c:pt>
                <c:pt idx="1385">
                  <c:v>114.89</c:v>
                </c:pt>
                <c:pt idx="1386">
                  <c:v>114.76</c:v>
                </c:pt>
                <c:pt idx="1387">
                  <c:v>114.64999999999999</c:v>
                </c:pt>
                <c:pt idx="1388">
                  <c:v>114.53</c:v>
                </c:pt>
                <c:pt idx="1389">
                  <c:v>114.53</c:v>
                </c:pt>
                <c:pt idx="1390">
                  <c:v>114.16999999999999</c:v>
                </c:pt>
                <c:pt idx="1391">
                  <c:v>113.93</c:v>
                </c:pt>
                <c:pt idx="1392">
                  <c:v>113.81</c:v>
                </c:pt>
                <c:pt idx="1393">
                  <c:v>110.07</c:v>
                </c:pt>
                <c:pt idx="1394">
                  <c:v>109.72</c:v>
                </c:pt>
                <c:pt idx="1395">
                  <c:v>109.72</c:v>
                </c:pt>
                <c:pt idx="1396">
                  <c:v>109.38</c:v>
                </c:pt>
                <c:pt idx="1397">
                  <c:v>108.93</c:v>
                </c:pt>
                <c:pt idx="1398">
                  <c:v>108.45</c:v>
                </c:pt>
                <c:pt idx="1399">
                  <c:v>107.77</c:v>
                </c:pt>
                <c:pt idx="1400">
                  <c:v>107.43</c:v>
                </c:pt>
                <c:pt idx="1401">
                  <c:v>107.32</c:v>
                </c:pt>
                <c:pt idx="1402">
                  <c:v>107.1</c:v>
                </c:pt>
                <c:pt idx="1403">
                  <c:v>104.53</c:v>
                </c:pt>
                <c:pt idx="1404">
                  <c:v>103.52</c:v>
                </c:pt>
                <c:pt idx="1405">
                  <c:v>103.41000000000003</c:v>
                </c:pt>
                <c:pt idx="1406">
                  <c:v>103.08</c:v>
                </c:pt>
                <c:pt idx="1407">
                  <c:v>102.64999999999999</c:v>
                </c:pt>
                <c:pt idx="1408">
                  <c:v>101.91000000000003</c:v>
                </c:pt>
                <c:pt idx="1409">
                  <c:v>101.7</c:v>
                </c:pt>
                <c:pt idx="1410">
                  <c:v>100.43</c:v>
                </c:pt>
                <c:pt idx="1411">
                  <c:v>99.39</c:v>
                </c:pt>
                <c:pt idx="1412">
                  <c:v>99.39</c:v>
                </c:pt>
                <c:pt idx="1413">
                  <c:v>98.940000000000026</c:v>
                </c:pt>
                <c:pt idx="1414">
                  <c:v>97.51</c:v>
                </c:pt>
                <c:pt idx="1415">
                  <c:v>96.240000000000023</c:v>
                </c:pt>
                <c:pt idx="1416">
                  <c:v>94.38</c:v>
                </c:pt>
                <c:pt idx="1417">
                  <c:v>92.13</c:v>
                </c:pt>
                <c:pt idx="1418">
                  <c:v>91.649999999999991</c:v>
                </c:pt>
                <c:pt idx="1419">
                  <c:v>91.460000000000022</c:v>
                </c:pt>
                <c:pt idx="1420">
                  <c:v>91.23</c:v>
                </c:pt>
                <c:pt idx="1421">
                  <c:v>89.28</c:v>
                </c:pt>
                <c:pt idx="1422">
                  <c:v>89.1</c:v>
                </c:pt>
                <c:pt idx="1423">
                  <c:v>88.64</c:v>
                </c:pt>
                <c:pt idx="1424">
                  <c:v>87.25</c:v>
                </c:pt>
                <c:pt idx="1425">
                  <c:v>84.79</c:v>
                </c:pt>
                <c:pt idx="1426">
                  <c:v>84.35</c:v>
                </c:pt>
                <c:pt idx="1427">
                  <c:v>80.649999999999991</c:v>
                </c:pt>
                <c:pt idx="1428">
                  <c:v>80.48</c:v>
                </c:pt>
                <c:pt idx="1429">
                  <c:v>79.010000000000005</c:v>
                </c:pt>
                <c:pt idx="1430">
                  <c:v>78.940000000000026</c:v>
                </c:pt>
                <c:pt idx="1431">
                  <c:v>78.040000000000006</c:v>
                </c:pt>
                <c:pt idx="1432">
                  <c:v>77.959999999999994</c:v>
                </c:pt>
                <c:pt idx="1433">
                  <c:v>75.410000000000025</c:v>
                </c:pt>
                <c:pt idx="1434">
                  <c:v>75.319999999999993</c:v>
                </c:pt>
                <c:pt idx="1435">
                  <c:v>75.260000000000005</c:v>
                </c:pt>
                <c:pt idx="1436">
                  <c:v>75.02</c:v>
                </c:pt>
                <c:pt idx="1437">
                  <c:v>72.09</c:v>
                </c:pt>
                <c:pt idx="1438">
                  <c:v>71.940000000000026</c:v>
                </c:pt>
                <c:pt idx="1439">
                  <c:v>71.06</c:v>
                </c:pt>
                <c:pt idx="1440">
                  <c:v>70.77</c:v>
                </c:pt>
                <c:pt idx="1441">
                  <c:v>69.3</c:v>
                </c:pt>
                <c:pt idx="1442">
                  <c:v>68.45</c:v>
                </c:pt>
                <c:pt idx="1443">
                  <c:v>68.239999999999995</c:v>
                </c:pt>
                <c:pt idx="1444">
                  <c:v>68.05</c:v>
                </c:pt>
                <c:pt idx="1445">
                  <c:v>65.179999999999978</c:v>
                </c:pt>
                <c:pt idx="1446">
                  <c:v>62.99</c:v>
                </c:pt>
                <c:pt idx="1447">
                  <c:v>62.18</c:v>
                </c:pt>
                <c:pt idx="1448">
                  <c:v>107.4</c:v>
                </c:pt>
                <c:pt idx="1449">
                  <c:v>112.27</c:v>
                </c:pt>
                <c:pt idx="1450">
                  <c:v>103.54</c:v>
                </c:pt>
                <c:pt idx="1451">
                  <c:v>102.94000000000003</c:v>
                </c:pt>
                <c:pt idx="1452">
                  <c:v>97.5</c:v>
                </c:pt>
                <c:pt idx="1453">
                  <c:v>95.8</c:v>
                </c:pt>
                <c:pt idx="1454">
                  <c:v>92.05</c:v>
                </c:pt>
                <c:pt idx="1455">
                  <c:v>75.58</c:v>
                </c:pt>
                <c:pt idx="1456">
                  <c:v>75.5</c:v>
                </c:pt>
                <c:pt idx="1457">
                  <c:v>70.179999999999978</c:v>
                </c:pt>
                <c:pt idx="1458">
                  <c:v>104.75</c:v>
                </c:pt>
                <c:pt idx="1459">
                  <c:v>106.81</c:v>
                </c:pt>
                <c:pt idx="1460">
                  <c:v>106.25</c:v>
                </c:pt>
                <c:pt idx="1461">
                  <c:v>105.36999999999999</c:v>
                </c:pt>
                <c:pt idx="1462">
                  <c:v>103.44000000000003</c:v>
                </c:pt>
                <c:pt idx="1463">
                  <c:v>86.07</c:v>
                </c:pt>
                <c:pt idx="1464">
                  <c:v>82.9</c:v>
                </c:pt>
                <c:pt idx="1465">
                  <c:v>75.48</c:v>
                </c:pt>
                <c:pt idx="1466">
                  <c:v>125.85</c:v>
                </c:pt>
                <c:pt idx="1467">
                  <c:v>125.85</c:v>
                </c:pt>
                <c:pt idx="1468">
                  <c:v>125.72</c:v>
                </c:pt>
                <c:pt idx="1469">
                  <c:v>125.72</c:v>
                </c:pt>
                <c:pt idx="1470">
                  <c:v>123.08</c:v>
                </c:pt>
                <c:pt idx="1471">
                  <c:v>122.44000000000003</c:v>
                </c:pt>
                <c:pt idx="1472">
                  <c:v>122.05</c:v>
                </c:pt>
                <c:pt idx="1473">
                  <c:v>122.05</c:v>
                </c:pt>
                <c:pt idx="1474">
                  <c:v>121.92</c:v>
                </c:pt>
                <c:pt idx="1475">
                  <c:v>121.8</c:v>
                </c:pt>
                <c:pt idx="1476">
                  <c:v>121.66999999999999</c:v>
                </c:pt>
                <c:pt idx="1477">
                  <c:v>121.54</c:v>
                </c:pt>
                <c:pt idx="1478">
                  <c:v>120.66</c:v>
                </c:pt>
                <c:pt idx="1479">
                  <c:v>120.17999999999998</c:v>
                </c:pt>
                <c:pt idx="1480">
                  <c:v>120.17999999999998</c:v>
                </c:pt>
                <c:pt idx="1481">
                  <c:v>119.66999999999999</c:v>
                </c:pt>
                <c:pt idx="1482">
                  <c:v>119.54</c:v>
                </c:pt>
                <c:pt idx="1483">
                  <c:v>119.54</c:v>
                </c:pt>
                <c:pt idx="1484">
                  <c:v>119.16999999999999</c:v>
                </c:pt>
                <c:pt idx="1485">
                  <c:v>119.04</c:v>
                </c:pt>
                <c:pt idx="1486">
                  <c:v>118.92</c:v>
                </c:pt>
                <c:pt idx="1487">
                  <c:v>118.92</c:v>
                </c:pt>
                <c:pt idx="1488">
                  <c:v>118.92</c:v>
                </c:pt>
                <c:pt idx="1489">
                  <c:v>118.92</c:v>
                </c:pt>
                <c:pt idx="1490">
                  <c:v>118.8</c:v>
                </c:pt>
                <c:pt idx="1491">
                  <c:v>118.66999999999999</c:v>
                </c:pt>
                <c:pt idx="1492">
                  <c:v>118.66999999999999</c:v>
                </c:pt>
                <c:pt idx="1493">
                  <c:v>118.43</c:v>
                </c:pt>
                <c:pt idx="1494">
                  <c:v>117.11999999999999</c:v>
                </c:pt>
                <c:pt idx="1495">
                  <c:v>116.51</c:v>
                </c:pt>
                <c:pt idx="1496">
                  <c:v>116.27</c:v>
                </c:pt>
                <c:pt idx="1497">
                  <c:v>115.46000000000002</c:v>
                </c:pt>
                <c:pt idx="1498">
                  <c:v>114.97</c:v>
                </c:pt>
                <c:pt idx="1499">
                  <c:v>114.97</c:v>
                </c:pt>
                <c:pt idx="1500">
                  <c:v>114.97</c:v>
                </c:pt>
                <c:pt idx="1501">
                  <c:v>114.85</c:v>
                </c:pt>
                <c:pt idx="1502">
                  <c:v>114.85</c:v>
                </c:pt>
                <c:pt idx="1503">
                  <c:v>114.61</c:v>
                </c:pt>
                <c:pt idx="1504">
                  <c:v>114.61</c:v>
                </c:pt>
                <c:pt idx="1505">
                  <c:v>114.61</c:v>
                </c:pt>
                <c:pt idx="1506">
                  <c:v>114.61</c:v>
                </c:pt>
                <c:pt idx="1507">
                  <c:v>114.49000000000002</c:v>
                </c:pt>
                <c:pt idx="1508">
                  <c:v>112.83</c:v>
                </c:pt>
                <c:pt idx="1509">
                  <c:v>112.83</c:v>
                </c:pt>
                <c:pt idx="1510">
                  <c:v>112.47</c:v>
                </c:pt>
                <c:pt idx="1511">
                  <c:v>112.36</c:v>
                </c:pt>
                <c:pt idx="1512">
                  <c:v>112.36</c:v>
                </c:pt>
                <c:pt idx="1513">
                  <c:v>112.36</c:v>
                </c:pt>
                <c:pt idx="1514">
                  <c:v>112.36</c:v>
                </c:pt>
                <c:pt idx="1515">
                  <c:v>110.89</c:v>
                </c:pt>
                <c:pt idx="1516">
                  <c:v>110.31</c:v>
                </c:pt>
                <c:pt idx="1517">
                  <c:v>110.2</c:v>
                </c:pt>
                <c:pt idx="1518">
                  <c:v>109.97</c:v>
                </c:pt>
                <c:pt idx="1519">
                  <c:v>109.97</c:v>
                </c:pt>
                <c:pt idx="1520">
                  <c:v>109.85</c:v>
                </c:pt>
                <c:pt idx="1521">
                  <c:v>109.85</c:v>
                </c:pt>
                <c:pt idx="1522">
                  <c:v>109.63</c:v>
                </c:pt>
                <c:pt idx="1523">
                  <c:v>109.63</c:v>
                </c:pt>
                <c:pt idx="1524">
                  <c:v>109.63</c:v>
                </c:pt>
                <c:pt idx="1525">
                  <c:v>109.51</c:v>
                </c:pt>
                <c:pt idx="1526">
                  <c:v>109.4</c:v>
                </c:pt>
                <c:pt idx="1527">
                  <c:v>106.69</c:v>
                </c:pt>
                <c:pt idx="1528">
                  <c:v>106.69</c:v>
                </c:pt>
                <c:pt idx="1529">
                  <c:v>106.13</c:v>
                </c:pt>
                <c:pt idx="1530">
                  <c:v>105.8</c:v>
                </c:pt>
                <c:pt idx="1531">
                  <c:v>105.69</c:v>
                </c:pt>
                <c:pt idx="1532">
                  <c:v>105.69</c:v>
                </c:pt>
                <c:pt idx="1533">
                  <c:v>105.47</c:v>
                </c:pt>
                <c:pt idx="1534">
                  <c:v>105.36</c:v>
                </c:pt>
                <c:pt idx="1535">
                  <c:v>104.03</c:v>
                </c:pt>
                <c:pt idx="1536">
                  <c:v>103.6</c:v>
                </c:pt>
                <c:pt idx="1537">
                  <c:v>103.49000000000002</c:v>
                </c:pt>
                <c:pt idx="1538">
                  <c:v>103.38</c:v>
                </c:pt>
                <c:pt idx="1539">
                  <c:v>101.21000000000002</c:v>
                </c:pt>
                <c:pt idx="1540">
                  <c:v>101</c:v>
                </c:pt>
                <c:pt idx="1541">
                  <c:v>101</c:v>
                </c:pt>
                <c:pt idx="1542">
                  <c:v>101</c:v>
                </c:pt>
                <c:pt idx="1543">
                  <c:v>99.2</c:v>
                </c:pt>
                <c:pt idx="1544">
                  <c:v>99.2</c:v>
                </c:pt>
                <c:pt idx="1545">
                  <c:v>98.79</c:v>
                </c:pt>
                <c:pt idx="1546">
                  <c:v>98.48</c:v>
                </c:pt>
                <c:pt idx="1547">
                  <c:v>98.07</c:v>
                </c:pt>
                <c:pt idx="1548">
                  <c:v>98.07</c:v>
                </c:pt>
                <c:pt idx="1549">
                  <c:v>97.97</c:v>
                </c:pt>
                <c:pt idx="1550">
                  <c:v>97.56</c:v>
                </c:pt>
                <c:pt idx="1551">
                  <c:v>96.64</c:v>
                </c:pt>
                <c:pt idx="1552">
                  <c:v>94.33</c:v>
                </c:pt>
                <c:pt idx="1553">
                  <c:v>92.16</c:v>
                </c:pt>
                <c:pt idx="1554">
                  <c:v>92.16</c:v>
                </c:pt>
                <c:pt idx="1555">
                  <c:v>91.210000000000022</c:v>
                </c:pt>
                <c:pt idx="1556">
                  <c:v>89.03</c:v>
                </c:pt>
                <c:pt idx="1557">
                  <c:v>88.85</c:v>
                </c:pt>
                <c:pt idx="1558">
                  <c:v>88.76</c:v>
                </c:pt>
                <c:pt idx="1559">
                  <c:v>88.3</c:v>
                </c:pt>
                <c:pt idx="1560">
                  <c:v>88.210000000000022</c:v>
                </c:pt>
                <c:pt idx="1561">
                  <c:v>85.75</c:v>
                </c:pt>
                <c:pt idx="1562">
                  <c:v>85.48</c:v>
                </c:pt>
                <c:pt idx="1563">
                  <c:v>85.04</c:v>
                </c:pt>
                <c:pt idx="1564">
                  <c:v>83.53</c:v>
                </c:pt>
                <c:pt idx="1565">
                  <c:v>83.36</c:v>
                </c:pt>
                <c:pt idx="1566">
                  <c:v>83.19</c:v>
                </c:pt>
                <c:pt idx="1567">
                  <c:v>83.02</c:v>
                </c:pt>
                <c:pt idx="1568">
                  <c:v>81.2</c:v>
                </c:pt>
                <c:pt idx="1569">
                  <c:v>80.36</c:v>
                </c:pt>
                <c:pt idx="1570">
                  <c:v>80.2</c:v>
                </c:pt>
                <c:pt idx="1571">
                  <c:v>78.47</c:v>
                </c:pt>
                <c:pt idx="1572">
                  <c:v>77.38</c:v>
                </c:pt>
                <c:pt idx="1573">
                  <c:v>76.989999999999995</c:v>
                </c:pt>
                <c:pt idx="1574">
                  <c:v>76.52</c:v>
                </c:pt>
                <c:pt idx="1575">
                  <c:v>76.13</c:v>
                </c:pt>
                <c:pt idx="1576">
                  <c:v>75.510000000000005</c:v>
                </c:pt>
                <c:pt idx="1577">
                  <c:v>75.510000000000005</c:v>
                </c:pt>
                <c:pt idx="1578">
                  <c:v>75.430000000000007</c:v>
                </c:pt>
                <c:pt idx="1579">
                  <c:v>75.19</c:v>
                </c:pt>
                <c:pt idx="1580">
                  <c:v>75.11</c:v>
                </c:pt>
                <c:pt idx="1581">
                  <c:v>74.88</c:v>
                </c:pt>
                <c:pt idx="1582">
                  <c:v>69.61</c:v>
                </c:pt>
                <c:pt idx="1583">
                  <c:v>69.39</c:v>
                </c:pt>
                <c:pt idx="1584">
                  <c:v>68.679999999999978</c:v>
                </c:pt>
                <c:pt idx="1585">
                  <c:v>68.61</c:v>
                </c:pt>
                <c:pt idx="1586">
                  <c:v>68.61</c:v>
                </c:pt>
                <c:pt idx="1587">
                  <c:v>68.540000000000006</c:v>
                </c:pt>
                <c:pt idx="1588">
                  <c:v>66.36999999999999</c:v>
                </c:pt>
                <c:pt idx="1589">
                  <c:v>65.16</c:v>
                </c:pt>
                <c:pt idx="1590">
                  <c:v>64.900000000000006</c:v>
                </c:pt>
                <c:pt idx="1591">
                  <c:v>108.99000000000002</c:v>
                </c:pt>
                <c:pt idx="1592">
                  <c:v>107.58</c:v>
                </c:pt>
                <c:pt idx="1593">
                  <c:v>97.910000000000025</c:v>
                </c:pt>
                <c:pt idx="1594">
                  <c:v>92.57</c:v>
                </c:pt>
                <c:pt idx="1595">
                  <c:v>90.31</c:v>
                </c:pt>
                <c:pt idx="1596">
                  <c:v>84.39</c:v>
                </c:pt>
                <c:pt idx="1597">
                  <c:v>74.39</c:v>
                </c:pt>
                <c:pt idx="1598">
                  <c:v>67.45</c:v>
                </c:pt>
                <c:pt idx="1599">
                  <c:v>64</c:v>
                </c:pt>
                <c:pt idx="1600">
                  <c:v>104.17999999999998</c:v>
                </c:pt>
                <c:pt idx="1601">
                  <c:v>103.74000000000002</c:v>
                </c:pt>
                <c:pt idx="1602">
                  <c:v>83.57</c:v>
                </c:pt>
                <c:pt idx="1603">
                  <c:v>83.06</c:v>
                </c:pt>
                <c:pt idx="1604">
                  <c:v>82.69</c:v>
                </c:pt>
                <c:pt idx="1605">
                  <c:v>70.97</c:v>
                </c:pt>
                <c:pt idx="1606">
                  <c:v>66.739999999999995</c:v>
                </c:pt>
                <c:pt idx="1607">
                  <c:v>106.26</c:v>
                </c:pt>
                <c:pt idx="1608">
                  <c:v>104.98</c:v>
                </c:pt>
                <c:pt idx="1609">
                  <c:v>103.04</c:v>
                </c:pt>
                <c:pt idx="1610">
                  <c:v>97.4</c:v>
                </c:pt>
                <c:pt idx="1611">
                  <c:v>92.16</c:v>
                </c:pt>
                <c:pt idx="1612">
                  <c:v>83.01</c:v>
                </c:pt>
                <c:pt idx="1613">
                  <c:v>82.210000000000022</c:v>
                </c:pt>
                <c:pt idx="1614">
                  <c:v>81.2</c:v>
                </c:pt>
                <c:pt idx="1615">
                  <c:v>73.61999999999999</c:v>
                </c:pt>
                <c:pt idx="1616">
                  <c:v>72.940000000000026</c:v>
                </c:pt>
                <c:pt idx="1617">
                  <c:v>108.42</c:v>
                </c:pt>
                <c:pt idx="1618">
                  <c:v>102.56</c:v>
                </c:pt>
              </c:numCache>
            </c:numRef>
          </c:yVal>
          <c:smooth val="0"/>
        </c:ser>
        <c:ser>
          <c:idx val="6"/>
          <c:order val="6"/>
          <c:tx>
            <c:v>tri &lt; 75</c:v>
          </c:tx>
          <c:spPr>
            <a:ln w="28575">
              <a:noFill/>
            </a:ln>
          </c:spPr>
          <c:marker>
            <c:symbol val="circle"/>
            <c:size val="5"/>
            <c:spPr>
              <a:solidFill>
                <a:srgbClr val="FF00FF"/>
              </a:solidFill>
              <a:ln>
                <a:solidFill>
                  <a:srgbClr val="FF00FF"/>
                </a:solidFill>
              </a:ln>
            </c:spPr>
          </c:marker>
          <c:xVal>
            <c:numRef>
              <c:f>KCALL!$D$2730:$D$3926</c:f>
              <c:numCache>
                <c:formatCode>General</c:formatCode>
                <c:ptCount val="1197"/>
                <c:pt idx="0">
                  <c:v>75</c:v>
                </c:pt>
                <c:pt idx="1">
                  <c:v>75</c:v>
                </c:pt>
                <c:pt idx="2">
                  <c:v>75</c:v>
                </c:pt>
                <c:pt idx="3">
                  <c:v>75</c:v>
                </c:pt>
                <c:pt idx="4">
                  <c:v>75</c:v>
                </c:pt>
                <c:pt idx="5">
                  <c:v>75</c:v>
                </c:pt>
                <c:pt idx="6">
                  <c:v>75</c:v>
                </c:pt>
                <c:pt idx="7">
                  <c:v>75</c:v>
                </c:pt>
                <c:pt idx="8">
                  <c:v>75</c:v>
                </c:pt>
                <c:pt idx="9">
                  <c:v>75</c:v>
                </c:pt>
                <c:pt idx="10">
                  <c:v>75</c:v>
                </c:pt>
                <c:pt idx="11">
                  <c:v>75</c:v>
                </c:pt>
                <c:pt idx="12">
                  <c:v>74.7</c:v>
                </c:pt>
                <c:pt idx="13">
                  <c:v>74.7</c:v>
                </c:pt>
                <c:pt idx="14">
                  <c:v>74.7</c:v>
                </c:pt>
                <c:pt idx="15">
                  <c:v>74.7</c:v>
                </c:pt>
                <c:pt idx="16">
                  <c:v>74.7</c:v>
                </c:pt>
                <c:pt idx="17">
                  <c:v>74.7</c:v>
                </c:pt>
                <c:pt idx="18">
                  <c:v>74.7</c:v>
                </c:pt>
                <c:pt idx="19">
                  <c:v>74.3</c:v>
                </c:pt>
                <c:pt idx="20">
                  <c:v>74.3</c:v>
                </c:pt>
                <c:pt idx="21">
                  <c:v>74.3</c:v>
                </c:pt>
                <c:pt idx="22">
                  <c:v>74.099999999999994</c:v>
                </c:pt>
                <c:pt idx="23">
                  <c:v>73.900000000000006</c:v>
                </c:pt>
                <c:pt idx="24">
                  <c:v>73.900000000000006</c:v>
                </c:pt>
                <c:pt idx="25">
                  <c:v>73.900000000000006</c:v>
                </c:pt>
                <c:pt idx="26">
                  <c:v>73.900000000000006</c:v>
                </c:pt>
                <c:pt idx="27">
                  <c:v>73.900000000000006</c:v>
                </c:pt>
                <c:pt idx="28">
                  <c:v>73.900000000000006</c:v>
                </c:pt>
                <c:pt idx="29">
                  <c:v>73.900000000000006</c:v>
                </c:pt>
                <c:pt idx="30">
                  <c:v>73.900000000000006</c:v>
                </c:pt>
                <c:pt idx="31">
                  <c:v>73.900000000000006</c:v>
                </c:pt>
                <c:pt idx="32">
                  <c:v>73.900000000000006</c:v>
                </c:pt>
                <c:pt idx="33">
                  <c:v>73.900000000000006</c:v>
                </c:pt>
                <c:pt idx="34">
                  <c:v>73.900000000000006</c:v>
                </c:pt>
                <c:pt idx="35">
                  <c:v>73.599999999999994</c:v>
                </c:pt>
                <c:pt idx="36">
                  <c:v>73.599999999999994</c:v>
                </c:pt>
                <c:pt idx="37">
                  <c:v>73.599999999999994</c:v>
                </c:pt>
                <c:pt idx="38">
                  <c:v>73.2</c:v>
                </c:pt>
                <c:pt idx="39">
                  <c:v>73.2</c:v>
                </c:pt>
                <c:pt idx="40">
                  <c:v>73.2</c:v>
                </c:pt>
                <c:pt idx="41">
                  <c:v>73</c:v>
                </c:pt>
                <c:pt idx="42">
                  <c:v>73</c:v>
                </c:pt>
                <c:pt idx="43">
                  <c:v>73</c:v>
                </c:pt>
                <c:pt idx="44">
                  <c:v>73</c:v>
                </c:pt>
                <c:pt idx="45">
                  <c:v>73</c:v>
                </c:pt>
                <c:pt idx="46">
                  <c:v>73</c:v>
                </c:pt>
                <c:pt idx="47">
                  <c:v>73</c:v>
                </c:pt>
                <c:pt idx="48">
                  <c:v>73</c:v>
                </c:pt>
                <c:pt idx="49">
                  <c:v>73</c:v>
                </c:pt>
                <c:pt idx="50">
                  <c:v>73</c:v>
                </c:pt>
                <c:pt idx="51">
                  <c:v>73</c:v>
                </c:pt>
                <c:pt idx="52">
                  <c:v>73</c:v>
                </c:pt>
                <c:pt idx="53">
                  <c:v>73</c:v>
                </c:pt>
                <c:pt idx="54">
                  <c:v>73</c:v>
                </c:pt>
                <c:pt idx="55">
                  <c:v>72.900000000000006</c:v>
                </c:pt>
                <c:pt idx="56">
                  <c:v>72.7</c:v>
                </c:pt>
                <c:pt idx="57">
                  <c:v>72.3</c:v>
                </c:pt>
                <c:pt idx="58">
                  <c:v>72.3</c:v>
                </c:pt>
                <c:pt idx="59">
                  <c:v>72.099999999999994</c:v>
                </c:pt>
                <c:pt idx="60">
                  <c:v>72.099999999999994</c:v>
                </c:pt>
                <c:pt idx="61">
                  <c:v>72</c:v>
                </c:pt>
                <c:pt idx="62">
                  <c:v>72</c:v>
                </c:pt>
                <c:pt idx="63">
                  <c:v>72</c:v>
                </c:pt>
                <c:pt idx="64">
                  <c:v>72</c:v>
                </c:pt>
                <c:pt idx="65">
                  <c:v>72</c:v>
                </c:pt>
                <c:pt idx="66">
                  <c:v>72</c:v>
                </c:pt>
                <c:pt idx="67">
                  <c:v>72</c:v>
                </c:pt>
                <c:pt idx="68">
                  <c:v>72</c:v>
                </c:pt>
                <c:pt idx="69">
                  <c:v>72</c:v>
                </c:pt>
                <c:pt idx="70">
                  <c:v>72</c:v>
                </c:pt>
                <c:pt idx="71">
                  <c:v>72</c:v>
                </c:pt>
                <c:pt idx="72">
                  <c:v>72</c:v>
                </c:pt>
                <c:pt idx="73">
                  <c:v>72</c:v>
                </c:pt>
                <c:pt idx="74">
                  <c:v>72</c:v>
                </c:pt>
                <c:pt idx="75">
                  <c:v>72</c:v>
                </c:pt>
                <c:pt idx="76">
                  <c:v>72</c:v>
                </c:pt>
                <c:pt idx="77">
                  <c:v>72</c:v>
                </c:pt>
                <c:pt idx="78">
                  <c:v>72</c:v>
                </c:pt>
                <c:pt idx="79">
                  <c:v>71.8</c:v>
                </c:pt>
                <c:pt idx="80">
                  <c:v>71.8</c:v>
                </c:pt>
                <c:pt idx="81">
                  <c:v>71.400000000000006</c:v>
                </c:pt>
                <c:pt idx="82">
                  <c:v>71.400000000000006</c:v>
                </c:pt>
                <c:pt idx="83">
                  <c:v>71.400000000000006</c:v>
                </c:pt>
                <c:pt idx="84">
                  <c:v>71.400000000000006</c:v>
                </c:pt>
                <c:pt idx="85">
                  <c:v>71.099999999999994</c:v>
                </c:pt>
                <c:pt idx="86">
                  <c:v>71.099999999999994</c:v>
                </c:pt>
                <c:pt idx="87">
                  <c:v>71.099999999999994</c:v>
                </c:pt>
                <c:pt idx="88">
                  <c:v>71.099999999999994</c:v>
                </c:pt>
                <c:pt idx="89">
                  <c:v>71.099999999999994</c:v>
                </c:pt>
                <c:pt idx="90">
                  <c:v>71.099999999999994</c:v>
                </c:pt>
                <c:pt idx="91">
                  <c:v>71.099999999999994</c:v>
                </c:pt>
                <c:pt idx="92">
                  <c:v>71.099999999999994</c:v>
                </c:pt>
                <c:pt idx="93">
                  <c:v>71.099999999999994</c:v>
                </c:pt>
                <c:pt idx="94">
                  <c:v>71.099999999999994</c:v>
                </c:pt>
                <c:pt idx="95">
                  <c:v>71.099999999999994</c:v>
                </c:pt>
                <c:pt idx="96">
                  <c:v>71.099999999999994</c:v>
                </c:pt>
                <c:pt idx="97">
                  <c:v>71.099999999999994</c:v>
                </c:pt>
                <c:pt idx="98">
                  <c:v>71.099999999999994</c:v>
                </c:pt>
                <c:pt idx="99">
                  <c:v>71.099999999999994</c:v>
                </c:pt>
                <c:pt idx="100">
                  <c:v>71.099999999999994</c:v>
                </c:pt>
                <c:pt idx="101">
                  <c:v>71.099999999999994</c:v>
                </c:pt>
                <c:pt idx="102">
                  <c:v>71.099999999999994</c:v>
                </c:pt>
                <c:pt idx="103">
                  <c:v>71.099999999999994</c:v>
                </c:pt>
                <c:pt idx="104">
                  <c:v>71.099999999999994</c:v>
                </c:pt>
                <c:pt idx="105">
                  <c:v>71.099999999999994</c:v>
                </c:pt>
                <c:pt idx="106">
                  <c:v>71.099999999999994</c:v>
                </c:pt>
                <c:pt idx="107">
                  <c:v>70.900000000000006</c:v>
                </c:pt>
                <c:pt idx="108">
                  <c:v>70.3</c:v>
                </c:pt>
                <c:pt idx="109">
                  <c:v>70.3</c:v>
                </c:pt>
                <c:pt idx="110">
                  <c:v>70.3</c:v>
                </c:pt>
                <c:pt idx="111">
                  <c:v>70</c:v>
                </c:pt>
                <c:pt idx="112">
                  <c:v>70</c:v>
                </c:pt>
                <c:pt idx="113">
                  <c:v>70</c:v>
                </c:pt>
                <c:pt idx="114">
                  <c:v>70</c:v>
                </c:pt>
                <c:pt idx="115">
                  <c:v>70</c:v>
                </c:pt>
                <c:pt idx="116">
                  <c:v>70</c:v>
                </c:pt>
                <c:pt idx="117">
                  <c:v>70</c:v>
                </c:pt>
                <c:pt idx="118">
                  <c:v>70</c:v>
                </c:pt>
                <c:pt idx="119">
                  <c:v>70</c:v>
                </c:pt>
                <c:pt idx="120">
                  <c:v>70</c:v>
                </c:pt>
                <c:pt idx="121">
                  <c:v>70</c:v>
                </c:pt>
                <c:pt idx="122">
                  <c:v>70</c:v>
                </c:pt>
                <c:pt idx="123">
                  <c:v>70</c:v>
                </c:pt>
                <c:pt idx="124">
                  <c:v>70</c:v>
                </c:pt>
                <c:pt idx="125">
                  <c:v>70</c:v>
                </c:pt>
                <c:pt idx="126">
                  <c:v>70</c:v>
                </c:pt>
                <c:pt idx="127">
                  <c:v>70</c:v>
                </c:pt>
                <c:pt idx="128">
                  <c:v>70</c:v>
                </c:pt>
                <c:pt idx="129">
                  <c:v>70</c:v>
                </c:pt>
                <c:pt idx="130">
                  <c:v>70</c:v>
                </c:pt>
                <c:pt idx="131">
                  <c:v>70</c:v>
                </c:pt>
                <c:pt idx="132">
                  <c:v>70</c:v>
                </c:pt>
                <c:pt idx="133">
                  <c:v>70</c:v>
                </c:pt>
                <c:pt idx="134">
                  <c:v>70</c:v>
                </c:pt>
                <c:pt idx="135">
                  <c:v>70</c:v>
                </c:pt>
                <c:pt idx="136">
                  <c:v>70</c:v>
                </c:pt>
                <c:pt idx="137">
                  <c:v>69.8</c:v>
                </c:pt>
                <c:pt idx="138">
                  <c:v>69.599999999999994</c:v>
                </c:pt>
                <c:pt idx="139">
                  <c:v>69.400000000000006</c:v>
                </c:pt>
                <c:pt idx="140">
                  <c:v>69.3</c:v>
                </c:pt>
                <c:pt idx="141">
                  <c:v>69.3</c:v>
                </c:pt>
                <c:pt idx="142">
                  <c:v>69.099999999999994</c:v>
                </c:pt>
                <c:pt idx="143">
                  <c:v>69.099999999999994</c:v>
                </c:pt>
                <c:pt idx="144">
                  <c:v>69.099999999999994</c:v>
                </c:pt>
                <c:pt idx="145">
                  <c:v>69.099999999999994</c:v>
                </c:pt>
                <c:pt idx="146">
                  <c:v>69.099999999999994</c:v>
                </c:pt>
                <c:pt idx="147">
                  <c:v>69.099999999999994</c:v>
                </c:pt>
                <c:pt idx="148">
                  <c:v>69.099999999999994</c:v>
                </c:pt>
                <c:pt idx="149">
                  <c:v>69.099999999999994</c:v>
                </c:pt>
                <c:pt idx="150">
                  <c:v>69.099999999999994</c:v>
                </c:pt>
                <c:pt idx="151">
                  <c:v>69.099999999999994</c:v>
                </c:pt>
                <c:pt idx="152">
                  <c:v>69.099999999999994</c:v>
                </c:pt>
                <c:pt idx="153">
                  <c:v>69.099999999999994</c:v>
                </c:pt>
                <c:pt idx="154">
                  <c:v>69.099999999999994</c:v>
                </c:pt>
                <c:pt idx="155">
                  <c:v>69.099999999999994</c:v>
                </c:pt>
                <c:pt idx="156">
                  <c:v>69.099999999999994</c:v>
                </c:pt>
                <c:pt idx="157">
                  <c:v>69.099999999999994</c:v>
                </c:pt>
                <c:pt idx="158">
                  <c:v>69.099999999999994</c:v>
                </c:pt>
                <c:pt idx="159">
                  <c:v>69.099999999999994</c:v>
                </c:pt>
                <c:pt idx="160">
                  <c:v>69.099999999999994</c:v>
                </c:pt>
                <c:pt idx="161">
                  <c:v>69.099999999999994</c:v>
                </c:pt>
                <c:pt idx="162">
                  <c:v>69.099999999999994</c:v>
                </c:pt>
                <c:pt idx="163">
                  <c:v>69.099999999999994</c:v>
                </c:pt>
                <c:pt idx="164">
                  <c:v>69.099999999999994</c:v>
                </c:pt>
                <c:pt idx="165">
                  <c:v>69.099999999999994</c:v>
                </c:pt>
                <c:pt idx="166">
                  <c:v>69.099999999999994</c:v>
                </c:pt>
                <c:pt idx="167">
                  <c:v>69.099999999999994</c:v>
                </c:pt>
                <c:pt idx="168">
                  <c:v>69.099999999999994</c:v>
                </c:pt>
                <c:pt idx="169">
                  <c:v>68.7</c:v>
                </c:pt>
                <c:pt idx="170">
                  <c:v>68.7</c:v>
                </c:pt>
                <c:pt idx="171">
                  <c:v>68.5</c:v>
                </c:pt>
                <c:pt idx="172">
                  <c:v>68.400000000000006</c:v>
                </c:pt>
                <c:pt idx="173">
                  <c:v>68.400000000000006</c:v>
                </c:pt>
                <c:pt idx="174">
                  <c:v>68.400000000000006</c:v>
                </c:pt>
                <c:pt idx="175">
                  <c:v>68.400000000000006</c:v>
                </c:pt>
                <c:pt idx="176">
                  <c:v>68.400000000000006</c:v>
                </c:pt>
                <c:pt idx="177">
                  <c:v>68</c:v>
                </c:pt>
                <c:pt idx="178">
                  <c:v>68</c:v>
                </c:pt>
                <c:pt idx="179">
                  <c:v>68</c:v>
                </c:pt>
                <c:pt idx="180">
                  <c:v>68</c:v>
                </c:pt>
                <c:pt idx="181">
                  <c:v>68</c:v>
                </c:pt>
                <c:pt idx="182">
                  <c:v>68</c:v>
                </c:pt>
                <c:pt idx="183">
                  <c:v>68</c:v>
                </c:pt>
                <c:pt idx="184">
                  <c:v>68</c:v>
                </c:pt>
                <c:pt idx="185">
                  <c:v>68</c:v>
                </c:pt>
                <c:pt idx="186">
                  <c:v>68</c:v>
                </c:pt>
                <c:pt idx="187">
                  <c:v>68</c:v>
                </c:pt>
                <c:pt idx="188">
                  <c:v>68</c:v>
                </c:pt>
                <c:pt idx="189">
                  <c:v>68</c:v>
                </c:pt>
                <c:pt idx="190">
                  <c:v>68</c:v>
                </c:pt>
                <c:pt idx="191">
                  <c:v>68</c:v>
                </c:pt>
                <c:pt idx="192">
                  <c:v>68</c:v>
                </c:pt>
                <c:pt idx="193">
                  <c:v>68</c:v>
                </c:pt>
                <c:pt idx="194">
                  <c:v>68</c:v>
                </c:pt>
                <c:pt idx="195">
                  <c:v>68</c:v>
                </c:pt>
                <c:pt idx="196">
                  <c:v>68</c:v>
                </c:pt>
                <c:pt idx="197">
                  <c:v>68</c:v>
                </c:pt>
                <c:pt idx="198">
                  <c:v>68</c:v>
                </c:pt>
                <c:pt idx="199">
                  <c:v>68</c:v>
                </c:pt>
                <c:pt idx="200">
                  <c:v>68</c:v>
                </c:pt>
                <c:pt idx="201">
                  <c:v>68</c:v>
                </c:pt>
                <c:pt idx="202">
                  <c:v>68</c:v>
                </c:pt>
                <c:pt idx="203">
                  <c:v>68</c:v>
                </c:pt>
                <c:pt idx="204">
                  <c:v>68</c:v>
                </c:pt>
                <c:pt idx="205">
                  <c:v>68</c:v>
                </c:pt>
                <c:pt idx="206">
                  <c:v>68</c:v>
                </c:pt>
                <c:pt idx="207">
                  <c:v>68</c:v>
                </c:pt>
                <c:pt idx="208">
                  <c:v>68</c:v>
                </c:pt>
                <c:pt idx="209">
                  <c:v>68</c:v>
                </c:pt>
                <c:pt idx="210">
                  <c:v>68</c:v>
                </c:pt>
                <c:pt idx="211">
                  <c:v>68</c:v>
                </c:pt>
                <c:pt idx="212">
                  <c:v>68</c:v>
                </c:pt>
                <c:pt idx="213">
                  <c:v>68</c:v>
                </c:pt>
                <c:pt idx="214">
                  <c:v>67.599999999999994</c:v>
                </c:pt>
                <c:pt idx="215">
                  <c:v>67.599999999999994</c:v>
                </c:pt>
                <c:pt idx="216">
                  <c:v>67.599999999999994</c:v>
                </c:pt>
                <c:pt idx="217">
                  <c:v>67.599999999999994</c:v>
                </c:pt>
                <c:pt idx="218">
                  <c:v>67.599999999999994</c:v>
                </c:pt>
                <c:pt idx="219">
                  <c:v>67.599999999999994</c:v>
                </c:pt>
                <c:pt idx="220">
                  <c:v>67.599999999999994</c:v>
                </c:pt>
                <c:pt idx="221">
                  <c:v>67.599999999999994</c:v>
                </c:pt>
                <c:pt idx="222">
                  <c:v>67.5</c:v>
                </c:pt>
                <c:pt idx="223">
                  <c:v>67.5</c:v>
                </c:pt>
                <c:pt idx="224">
                  <c:v>67.5</c:v>
                </c:pt>
                <c:pt idx="225">
                  <c:v>67.5</c:v>
                </c:pt>
                <c:pt idx="226">
                  <c:v>67.5</c:v>
                </c:pt>
                <c:pt idx="227">
                  <c:v>67.3</c:v>
                </c:pt>
                <c:pt idx="228">
                  <c:v>67.3</c:v>
                </c:pt>
                <c:pt idx="229">
                  <c:v>67.3</c:v>
                </c:pt>
                <c:pt idx="230">
                  <c:v>67.3</c:v>
                </c:pt>
                <c:pt idx="231">
                  <c:v>67.099999999999994</c:v>
                </c:pt>
                <c:pt idx="232">
                  <c:v>67.099999999999994</c:v>
                </c:pt>
                <c:pt idx="233">
                  <c:v>67.099999999999994</c:v>
                </c:pt>
                <c:pt idx="234">
                  <c:v>67.099999999999994</c:v>
                </c:pt>
                <c:pt idx="235">
                  <c:v>67.099999999999994</c:v>
                </c:pt>
                <c:pt idx="236">
                  <c:v>66.900000000000006</c:v>
                </c:pt>
                <c:pt idx="237">
                  <c:v>66.900000000000006</c:v>
                </c:pt>
                <c:pt idx="238">
                  <c:v>66.900000000000006</c:v>
                </c:pt>
                <c:pt idx="239">
                  <c:v>66.900000000000006</c:v>
                </c:pt>
                <c:pt idx="240">
                  <c:v>66.900000000000006</c:v>
                </c:pt>
                <c:pt idx="241">
                  <c:v>66.900000000000006</c:v>
                </c:pt>
                <c:pt idx="242">
                  <c:v>66.900000000000006</c:v>
                </c:pt>
                <c:pt idx="243">
                  <c:v>66.900000000000006</c:v>
                </c:pt>
                <c:pt idx="244">
                  <c:v>66.900000000000006</c:v>
                </c:pt>
                <c:pt idx="245">
                  <c:v>66.900000000000006</c:v>
                </c:pt>
                <c:pt idx="246">
                  <c:v>66.900000000000006</c:v>
                </c:pt>
                <c:pt idx="247">
                  <c:v>66.900000000000006</c:v>
                </c:pt>
                <c:pt idx="248">
                  <c:v>66.900000000000006</c:v>
                </c:pt>
                <c:pt idx="249">
                  <c:v>66.900000000000006</c:v>
                </c:pt>
                <c:pt idx="250">
                  <c:v>66.900000000000006</c:v>
                </c:pt>
                <c:pt idx="251">
                  <c:v>66.900000000000006</c:v>
                </c:pt>
                <c:pt idx="252">
                  <c:v>66.900000000000006</c:v>
                </c:pt>
                <c:pt idx="253">
                  <c:v>66.900000000000006</c:v>
                </c:pt>
                <c:pt idx="254">
                  <c:v>66.900000000000006</c:v>
                </c:pt>
                <c:pt idx="255">
                  <c:v>66.900000000000006</c:v>
                </c:pt>
                <c:pt idx="256">
                  <c:v>66.900000000000006</c:v>
                </c:pt>
                <c:pt idx="257">
                  <c:v>66.900000000000006</c:v>
                </c:pt>
                <c:pt idx="258">
                  <c:v>66.900000000000006</c:v>
                </c:pt>
                <c:pt idx="259">
                  <c:v>66.900000000000006</c:v>
                </c:pt>
                <c:pt idx="260">
                  <c:v>66.900000000000006</c:v>
                </c:pt>
                <c:pt idx="261">
                  <c:v>66.900000000000006</c:v>
                </c:pt>
                <c:pt idx="262">
                  <c:v>66.900000000000006</c:v>
                </c:pt>
                <c:pt idx="263">
                  <c:v>66.900000000000006</c:v>
                </c:pt>
                <c:pt idx="264">
                  <c:v>66.900000000000006</c:v>
                </c:pt>
                <c:pt idx="265">
                  <c:v>66.900000000000006</c:v>
                </c:pt>
                <c:pt idx="266">
                  <c:v>66.900000000000006</c:v>
                </c:pt>
                <c:pt idx="267">
                  <c:v>66.900000000000006</c:v>
                </c:pt>
                <c:pt idx="268">
                  <c:v>66.900000000000006</c:v>
                </c:pt>
                <c:pt idx="269">
                  <c:v>66.900000000000006</c:v>
                </c:pt>
                <c:pt idx="270">
                  <c:v>66.900000000000006</c:v>
                </c:pt>
                <c:pt idx="271">
                  <c:v>66.900000000000006</c:v>
                </c:pt>
                <c:pt idx="272">
                  <c:v>66.900000000000006</c:v>
                </c:pt>
                <c:pt idx="273">
                  <c:v>66.7</c:v>
                </c:pt>
                <c:pt idx="274">
                  <c:v>66.7</c:v>
                </c:pt>
                <c:pt idx="275">
                  <c:v>66.7</c:v>
                </c:pt>
                <c:pt idx="276">
                  <c:v>66.599999999999994</c:v>
                </c:pt>
                <c:pt idx="277">
                  <c:v>66.599999999999994</c:v>
                </c:pt>
                <c:pt idx="278">
                  <c:v>66.599999999999994</c:v>
                </c:pt>
                <c:pt idx="279">
                  <c:v>66.400000000000006</c:v>
                </c:pt>
                <c:pt idx="280">
                  <c:v>66.400000000000006</c:v>
                </c:pt>
                <c:pt idx="281">
                  <c:v>66.400000000000006</c:v>
                </c:pt>
                <c:pt idx="282">
                  <c:v>66.400000000000006</c:v>
                </c:pt>
                <c:pt idx="283">
                  <c:v>66.2</c:v>
                </c:pt>
                <c:pt idx="284">
                  <c:v>66.2</c:v>
                </c:pt>
                <c:pt idx="285">
                  <c:v>66</c:v>
                </c:pt>
                <c:pt idx="286">
                  <c:v>66</c:v>
                </c:pt>
                <c:pt idx="287">
                  <c:v>66</c:v>
                </c:pt>
                <c:pt idx="288">
                  <c:v>66</c:v>
                </c:pt>
                <c:pt idx="289">
                  <c:v>66</c:v>
                </c:pt>
                <c:pt idx="290">
                  <c:v>66</c:v>
                </c:pt>
                <c:pt idx="291">
                  <c:v>66</c:v>
                </c:pt>
                <c:pt idx="292">
                  <c:v>66</c:v>
                </c:pt>
                <c:pt idx="293">
                  <c:v>66</c:v>
                </c:pt>
                <c:pt idx="294">
                  <c:v>66</c:v>
                </c:pt>
                <c:pt idx="295">
                  <c:v>66</c:v>
                </c:pt>
                <c:pt idx="296">
                  <c:v>66</c:v>
                </c:pt>
                <c:pt idx="297">
                  <c:v>66</c:v>
                </c:pt>
                <c:pt idx="298">
                  <c:v>66</c:v>
                </c:pt>
                <c:pt idx="299">
                  <c:v>66</c:v>
                </c:pt>
                <c:pt idx="300">
                  <c:v>66</c:v>
                </c:pt>
                <c:pt idx="301">
                  <c:v>66</c:v>
                </c:pt>
                <c:pt idx="302">
                  <c:v>66</c:v>
                </c:pt>
                <c:pt idx="303">
                  <c:v>66</c:v>
                </c:pt>
                <c:pt idx="304">
                  <c:v>66</c:v>
                </c:pt>
                <c:pt idx="305">
                  <c:v>66</c:v>
                </c:pt>
                <c:pt idx="306">
                  <c:v>66</c:v>
                </c:pt>
                <c:pt idx="307">
                  <c:v>66</c:v>
                </c:pt>
                <c:pt idx="308">
                  <c:v>66</c:v>
                </c:pt>
                <c:pt idx="309">
                  <c:v>66</c:v>
                </c:pt>
                <c:pt idx="310">
                  <c:v>66</c:v>
                </c:pt>
                <c:pt idx="311">
                  <c:v>66</c:v>
                </c:pt>
                <c:pt idx="312">
                  <c:v>66</c:v>
                </c:pt>
                <c:pt idx="313">
                  <c:v>66</c:v>
                </c:pt>
                <c:pt idx="314">
                  <c:v>66</c:v>
                </c:pt>
                <c:pt idx="315">
                  <c:v>66</c:v>
                </c:pt>
                <c:pt idx="316">
                  <c:v>66</c:v>
                </c:pt>
                <c:pt idx="317">
                  <c:v>66</c:v>
                </c:pt>
                <c:pt idx="318">
                  <c:v>66</c:v>
                </c:pt>
                <c:pt idx="319">
                  <c:v>66</c:v>
                </c:pt>
                <c:pt idx="320">
                  <c:v>66</c:v>
                </c:pt>
                <c:pt idx="321">
                  <c:v>66</c:v>
                </c:pt>
                <c:pt idx="322">
                  <c:v>66</c:v>
                </c:pt>
                <c:pt idx="323">
                  <c:v>66</c:v>
                </c:pt>
                <c:pt idx="324">
                  <c:v>66</c:v>
                </c:pt>
                <c:pt idx="325">
                  <c:v>66</c:v>
                </c:pt>
                <c:pt idx="326">
                  <c:v>66</c:v>
                </c:pt>
                <c:pt idx="327">
                  <c:v>66</c:v>
                </c:pt>
                <c:pt idx="328">
                  <c:v>66</c:v>
                </c:pt>
                <c:pt idx="329">
                  <c:v>66</c:v>
                </c:pt>
                <c:pt idx="330">
                  <c:v>66</c:v>
                </c:pt>
                <c:pt idx="331">
                  <c:v>66</c:v>
                </c:pt>
                <c:pt idx="332">
                  <c:v>66</c:v>
                </c:pt>
                <c:pt idx="333">
                  <c:v>66</c:v>
                </c:pt>
                <c:pt idx="334">
                  <c:v>66</c:v>
                </c:pt>
                <c:pt idx="335">
                  <c:v>66</c:v>
                </c:pt>
                <c:pt idx="336">
                  <c:v>65.8</c:v>
                </c:pt>
                <c:pt idx="337">
                  <c:v>65.7</c:v>
                </c:pt>
                <c:pt idx="338">
                  <c:v>65.7</c:v>
                </c:pt>
                <c:pt idx="339">
                  <c:v>65.7</c:v>
                </c:pt>
                <c:pt idx="340">
                  <c:v>65.7</c:v>
                </c:pt>
                <c:pt idx="341">
                  <c:v>65.7</c:v>
                </c:pt>
                <c:pt idx="342">
                  <c:v>65.7</c:v>
                </c:pt>
                <c:pt idx="343">
                  <c:v>65.7</c:v>
                </c:pt>
                <c:pt idx="344">
                  <c:v>65.7</c:v>
                </c:pt>
                <c:pt idx="345">
                  <c:v>65.7</c:v>
                </c:pt>
                <c:pt idx="346">
                  <c:v>65.7</c:v>
                </c:pt>
                <c:pt idx="347">
                  <c:v>65.5</c:v>
                </c:pt>
                <c:pt idx="348">
                  <c:v>65.5</c:v>
                </c:pt>
                <c:pt idx="349">
                  <c:v>65.5</c:v>
                </c:pt>
                <c:pt idx="350">
                  <c:v>65.3</c:v>
                </c:pt>
                <c:pt idx="351">
                  <c:v>65.3</c:v>
                </c:pt>
                <c:pt idx="352">
                  <c:v>65.3</c:v>
                </c:pt>
                <c:pt idx="353">
                  <c:v>65.3</c:v>
                </c:pt>
                <c:pt idx="354">
                  <c:v>65.3</c:v>
                </c:pt>
                <c:pt idx="355">
                  <c:v>65.099999999999994</c:v>
                </c:pt>
                <c:pt idx="356">
                  <c:v>65.099999999999994</c:v>
                </c:pt>
                <c:pt idx="357">
                  <c:v>64.900000000000006</c:v>
                </c:pt>
                <c:pt idx="358">
                  <c:v>64.900000000000006</c:v>
                </c:pt>
                <c:pt idx="359">
                  <c:v>64.900000000000006</c:v>
                </c:pt>
                <c:pt idx="360">
                  <c:v>64.900000000000006</c:v>
                </c:pt>
                <c:pt idx="361">
                  <c:v>64.900000000000006</c:v>
                </c:pt>
                <c:pt idx="362">
                  <c:v>64.900000000000006</c:v>
                </c:pt>
                <c:pt idx="363">
                  <c:v>64.900000000000006</c:v>
                </c:pt>
                <c:pt idx="364">
                  <c:v>64.900000000000006</c:v>
                </c:pt>
                <c:pt idx="365">
                  <c:v>64.900000000000006</c:v>
                </c:pt>
                <c:pt idx="366">
                  <c:v>64.900000000000006</c:v>
                </c:pt>
                <c:pt idx="367">
                  <c:v>64.900000000000006</c:v>
                </c:pt>
                <c:pt idx="368">
                  <c:v>64.900000000000006</c:v>
                </c:pt>
                <c:pt idx="369">
                  <c:v>64.900000000000006</c:v>
                </c:pt>
                <c:pt idx="370">
                  <c:v>64.900000000000006</c:v>
                </c:pt>
                <c:pt idx="371">
                  <c:v>64.900000000000006</c:v>
                </c:pt>
                <c:pt idx="372">
                  <c:v>64.900000000000006</c:v>
                </c:pt>
                <c:pt idx="373">
                  <c:v>64.900000000000006</c:v>
                </c:pt>
                <c:pt idx="374">
                  <c:v>64.900000000000006</c:v>
                </c:pt>
                <c:pt idx="375">
                  <c:v>64.900000000000006</c:v>
                </c:pt>
                <c:pt idx="376">
                  <c:v>64.900000000000006</c:v>
                </c:pt>
                <c:pt idx="377">
                  <c:v>64.900000000000006</c:v>
                </c:pt>
                <c:pt idx="378">
                  <c:v>64.900000000000006</c:v>
                </c:pt>
                <c:pt idx="379">
                  <c:v>64.900000000000006</c:v>
                </c:pt>
                <c:pt idx="380">
                  <c:v>64.900000000000006</c:v>
                </c:pt>
                <c:pt idx="381">
                  <c:v>64.900000000000006</c:v>
                </c:pt>
                <c:pt idx="382">
                  <c:v>64.900000000000006</c:v>
                </c:pt>
                <c:pt idx="383">
                  <c:v>64.900000000000006</c:v>
                </c:pt>
                <c:pt idx="384">
                  <c:v>64.900000000000006</c:v>
                </c:pt>
                <c:pt idx="385">
                  <c:v>64.900000000000006</c:v>
                </c:pt>
                <c:pt idx="386">
                  <c:v>64.900000000000006</c:v>
                </c:pt>
                <c:pt idx="387">
                  <c:v>64.900000000000006</c:v>
                </c:pt>
                <c:pt idx="388">
                  <c:v>64.900000000000006</c:v>
                </c:pt>
                <c:pt idx="389">
                  <c:v>64.900000000000006</c:v>
                </c:pt>
                <c:pt idx="390">
                  <c:v>64.900000000000006</c:v>
                </c:pt>
                <c:pt idx="391">
                  <c:v>64.900000000000006</c:v>
                </c:pt>
                <c:pt idx="392">
                  <c:v>64.900000000000006</c:v>
                </c:pt>
                <c:pt idx="393">
                  <c:v>64.900000000000006</c:v>
                </c:pt>
                <c:pt idx="394">
                  <c:v>64.900000000000006</c:v>
                </c:pt>
                <c:pt idx="395">
                  <c:v>64.900000000000006</c:v>
                </c:pt>
                <c:pt idx="396">
                  <c:v>64.900000000000006</c:v>
                </c:pt>
                <c:pt idx="397">
                  <c:v>64.900000000000006</c:v>
                </c:pt>
                <c:pt idx="398">
                  <c:v>64.900000000000006</c:v>
                </c:pt>
                <c:pt idx="399">
                  <c:v>64.900000000000006</c:v>
                </c:pt>
                <c:pt idx="400">
                  <c:v>64.900000000000006</c:v>
                </c:pt>
                <c:pt idx="401">
                  <c:v>64.900000000000006</c:v>
                </c:pt>
                <c:pt idx="402">
                  <c:v>64.900000000000006</c:v>
                </c:pt>
                <c:pt idx="403">
                  <c:v>64.900000000000006</c:v>
                </c:pt>
                <c:pt idx="404">
                  <c:v>64.900000000000006</c:v>
                </c:pt>
                <c:pt idx="405">
                  <c:v>64.900000000000006</c:v>
                </c:pt>
                <c:pt idx="406">
                  <c:v>64.900000000000006</c:v>
                </c:pt>
                <c:pt idx="407">
                  <c:v>64.900000000000006</c:v>
                </c:pt>
                <c:pt idx="408">
                  <c:v>64.900000000000006</c:v>
                </c:pt>
                <c:pt idx="409">
                  <c:v>64.900000000000006</c:v>
                </c:pt>
                <c:pt idx="410">
                  <c:v>64.900000000000006</c:v>
                </c:pt>
                <c:pt idx="411">
                  <c:v>64.900000000000006</c:v>
                </c:pt>
                <c:pt idx="412">
                  <c:v>64.900000000000006</c:v>
                </c:pt>
                <c:pt idx="413">
                  <c:v>64.900000000000006</c:v>
                </c:pt>
                <c:pt idx="414">
                  <c:v>64.900000000000006</c:v>
                </c:pt>
                <c:pt idx="415">
                  <c:v>64.900000000000006</c:v>
                </c:pt>
                <c:pt idx="416">
                  <c:v>64.900000000000006</c:v>
                </c:pt>
                <c:pt idx="417">
                  <c:v>64.900000000000006</c:v>
                </c:pt>
                <c:pt idx="418">
                  <c:v>64.8</c:v>
                </c:pt>
                <c:pt idx="419">
                  <c:v>64.8</c:v>
                </c:pt>
                <c:pt idx="420">
                  <c:v>64.8</c:v>
                </c:pt>
                <c:pt idx="421">
                  <c:v>64.8</c:v>
                </c:pt>
                <c:pt idx="422">
                  <c:v>64.8</c:v>
                </c:pt>
                <c:pt idx="423">
                  <c:v>64.599999999999994</c:v>
                </c:pt>
                <c:pt idx="424">
                  <c:v>64.599999999999994</c:v>
                </c:pt>
                <c:pt idx="425">
                  <c:v>64.599999999999994</c:v>
                </c:pt>
                <c:pt idx="426">
                  <c:v>64.599999999999994</c:v>
                </c:pt>
                <c:pt idx="427">
                  <c:v>64.400000000000006</c:v>
                </c:pt>
                <c:pt idx="428">
                  <c:v>64.400000000000006</c:v>
                </c:pt>
                <c:pt idx="429">
                  <c:v>64.400000000000006</c:v>
                </c:pt>
                <c:pt idx="430">
                  <c:v>64.400000000000006</c:v>
                </c:pt>
                <c:pt idx="431">
                  <c:v>64.400000000000006</c:v>
                </c:pt>
                <c:pt idx="432">
                  <c:v>64.400000000000006</c:v>
                </c:pt>
                <c:pt idx="433">
                  <c:v>64.400000000000006</c:v>
                </c:pt>
                <c:pt idx="434">
                  <c:v>64.400000000000006</c:v>
                </c:pt>
                <c:pt idx="435">
                  <c:v>64.400000000000006</c:v>
                </c:pt>
                <c:pt idx="436">
                  <c:v>64.2</c:v>
                </c:pt>
                <c:pt idx="437">
                  <c:v>64.2</c:v>
                </c:pt>
                <c:pt idx="438">
                  <c:v>64.2</c:v>
                </c:pt>
                <c:pt idx="439">
                  <c:v>64.2</c:v>
                </c:pt>
                <c:pt idx="440">
                  <c:v>64.2</c:v>
                </c:pt>
                <c:pt idx="441">
                  <c:v>64.2</c:v>
                </c:pt>
                <c:pt idx="442">
                  <c:v>64</c:v>
                </c:pt>
                <c:pt idx="443">
                  <c:v>64</c:v>
                </c:pt>
                <c:pt idx="444">
                  <c:v>64</c:v>
                </c:pt>
                <c:pt idx="445">
                  <c:v>64</c:v>
                </c:pt>
                <c:pt idx="446">
                  <c:v>64</c:v>
                </c:pt>
                <c:pt idx="447">
                  <c:v>64</c:v>
                </c:pt>
                <c:pt idx="448">
                  <c:v>64</c:v>
                </c:pt>
                <c:pt idx="449">
                  <c:v>64</c:v>
                </c:pt>
                <c:pt idx="450">
                  <c:v>64</c:v>
                </c:pt>
                <c:pt idx="451">
                  <c:v>64</c:v>
                </c:pt>
                <c:pt idx="452">
                  <c:v>64</c:v>
                </c:pt>
                <c:pt idx="453">
                  <c:v>64</c:v>
                </c:pt>
                <c:pt idx="454">
                  <c:v>64</c:v>
                </c:pt>
                <c:pt idx="455">
                  <c:v>64</c:v>
                </c:pt>
                <c:pt idx="456">
                  <c:v>64</c:v>
                </c:pt>
                <c:pt idx="457">
                  <c:v>64</c:v>
                </c:pt>
                <c:pt idx="458">
                  <c:v>64</c:v>
                </c:pt>
                <c:pt idx="459">
                  <c:v>64</c:v>
                </c:pt>
                <c:pt idx="460">
                  <c:v>64</c:v>
                </c:pt>
                <c:pt idx="461">
                  <c:v>64</c:v>
                </c:pt>
                <c:pt idx="462">
                  <c:v>64</c:v>
                </c:pt>
                <c:pt idx="463">
                  <c:v>64</c:v>
                </c:pt>
                <c:pt idx="464">
                  <c:v>64</c:v>
                </c:pt>
                <c:pt idx="465">
                  <c:v>64</c:v>
                </c:pt>
                <c:pt idx="466">
                  <c:v>64</c:v>
                </c:pt>
                <c:pt idx="467">
                  <c:v>64</c:v>
                </c:pt>
                <c:pt idx="468">
                  <c:v>64</c:v>
                </c:pt>
                <c:pt idx="469">
                  <c:v>64</c:v>
                </c:pt>
                <c:pt idx="470">
                  <c:v>64</c:v>
                </c:pt>
                <c:pt idx="471">
                  <c:v>64</c:v>
                </c:pt>
                <c:pt idx="472">
                  <c:v>64</c:v>
                </c:pt>
                <c:pt idx="473">
                  <c:v>64</c:v>
                </c:pt>
                <c:pt idx="474">
                  <c:v>64</c:v>
                </c:pt>
                <c:pt idx="475">
                  <c:v>64</c:v>
                </c:pt>
                <c:pt idx="476">
                  <c:v>64</c:v>
                </c:pt>
                <c:pt idx="477">
                  <c:v>64</c:v>
                </c:pt>
                <c:pt idx="478">
                  <c:v>64</c:v>
                </c:pt>
                <c:pt idx="479">
                  <c:v>64</c:v>
                </c:pt>
                <c:pt idx="480">
                  <c:v>64</c:v>
                </c:pt>
                <c:pt idx="481">
                  <c:v>64</c:v>
                </c:pt>
                <c:pt idx="482">
                  <c:v>64</c:v>
                </c:pt>
                <c:pt idx="483">
                  <c:v>64</c:v>
                </c:pt>
                <c:pt idx="484">
                  <c:v>64</c:v>
                </c:pt>
                <c:pt idx="485">
                  <c:v>64</c:v>
                </c:pt>
                <c:pt idx="486">
                  <c:v>64</c:v>
                </c:pt>
                <c:pt idx="487">
                  <c:v>64</c:v>
                </c:pt>
                <c:pt idx="488">
                  <c:v>64</c:v>
                </c:pt>
                <c:pt idx="489">
                  <c:v>64</c:v>
                </c:pt>
                <c:pt idx="490">
                  <c:v>64</c:v>
                </c:pt>
                <c:pt idx="491">
                  <c:v>64</c:v>
                </c:pt>
                <c:pt idx="492">
                  <c:v>64</c:v>
                </c:pt>
                <c:pt idx="493">
                  <c:v>64</c:v>
                </c:pt>
                <c:pt idx="494">
                  <c:v>63.9</c:v>
                </c:pt>
                <c:pt idx="495">
                  <c:v>63.9</c:v>
                </c:pt>
                <c:pt idx="496">
                  <c:v>63.7</c:v>
                </c:pt>
                <c:pt idx="497">
                  <c:v>63.7</c:v>
                </c:pt>
                <c:pt idx="498">
                  <c:v>63.7</c:v>
                </c:pt>
                <c:pt idx="499">
                  <c:v>63.7</c:v>
                </c:pt>
                <c:pt idx="500">
                  <c:v>63.7</c:v>
                </c:pt>
                <c:pt idx="501">
                  <c:v>63.7</c:v>
                </c:pt>
                <c:pt idx="502">
                  <c:v>63.7</c:v>
                </c:pt>
                <c:pt idx="503">
                  <c:v>63.7</c:v>
                </c:pt>
                <c:pt idx="504">
                  <c:v>63.7</c:v>
                </c:pt>
                <c:pt idx="505">
                  <c:v>63.7</c:v>
                </c:pt>
                <c:pt idx="506">
                  <c:v>63.3</c:v>
                </c:pt>
                <c:pt idx="507">
                  <c:v>63.3</c:v>
                </c:pt>
                <c:pt idx="508">
                  <c:v>63.3</c:v>
                </c:pt>
                <c:pt idx="509">
                  <c:v>63.3</c:v>
                </c:pt>
                <c:pt idx="510">
                  <c:v>63.3</c:v>
                </c:pt>
                <c:pt idx="511">
                  <c:v>63.3</c:v>
                </c:pt>
                <c:pt idx="512">
                  <c:v>63.3</c:v>
                </c:pt>
                <c:pt idx="513">
                  <c:v>63.3</c:v>
                </c:pt>
                <c:pt idx="514">
                  <c:v>63.3</c:v>
                </c:pt>
                <c:pt idx="515">
                  <c:v>63.3</c:v>
                </c:pt>
                <c:pt idx="516">
                  <c:v>63.3</c:v>
                </c:pt>
                <c:pt idx="517">
                  <c:v>63.3</c:v>
                </c:pt>
                <c:pt idx="518">
                  <c:v>63.3</c:v>
                </c:pt>
                <c:pt idx="519">
                  <c:v>63</c:v>
                </c:pt>
                <c:pt idx="520">
                  <c:v>63</c:v>
                </c:pt>
                <c:pt idx="521">
                  <c:v>63</c:v>
                </c:pt>
                <c:pt idx="522">
                  <c:v>63</c:v>
                </c:pt>
                <c:pt idx="523">
                  <c:v>63</c:v>
                </c:pt>
                <c:pt idx="524">
                  <c:v>63</c:v>
                </c:pt>
                <c:pt idx="525">
                  <c:v>63</c:v>
                </c:pt>
                <c:pt idx="526">
                  <c:v>63</c:v>
                </c:pt>
                <c:pt idx="527">
                  <c:v>63</c:v>
                </c:pt>
                <c:pt idx="528">
                  <c:v>63</c:v>
                </c:pt>
                <c:pt idx="529">
                  <c:v>63</c:v>
                </c:pt>
                <c:pt idx="530">
                  <c:v>63</c:v>
                </c:pt>
                <c:pt idx="531">
                  <c:v>63</c:v>
                </c:pt>
                <c:pt idx="532">
                  <c:v>63</c:v>
                </c:pt>
                <c:pt idx="533">
                  <c:v>63</c:v>
                </c:pt>
                <c:pt idx="534">
                  <c:v>63</c:v>
                </c:pt>
                <c:pt idx="535">
                  <c:v>63</c:v>
                </c:pt>
                <c:pt idx="536">
                  <c:v>63</c:v>
                </c:pt>
                <c:pt idx="537">
                  <c:v>63</c:v>
                </c:pt>
                <c:pt idx="538">
                  <c:v>63</c:v>
                </c:pt>
                <c:pt idx="539">
                  <c:v>63</c:v>
                </c:pt>
                <c:pt idx="540">
                  <c:v>63</c:v>
                </c:pt>
                <c:pt idx="541">
                  <c:v>63</c:v>
                </c:pt>
                <c:pt idx="542">
                  <c:v>63</c:v>
                </c:pt>
                <c:pt idx="543">
                  <c:v>63</c:v>
                </c:pt>
                <c:pt idx="544">
                  <c:v>63</c:v>
                </c:pt>
                <c:pt idx="545">
                  <c:v>63</c:v>
                </c:pt>
                <c:pt idx="546">
                  <c:v>63</c:v>
                </c:pt>
                <c:pt idx="547">
                  <c:v>63</c:v>
                </c:pt>
                <c:pt idx="548">
                  <c:v>63</c:v>
                </c:pt>
                <c:pt idx="549">
                  <c:v>63</c:v>
                </c:pt>
                <c:pt idx="550">
                  <c:v>63</c:v>
                </c:pt>
                <c:pt idx="551">
                  <c:v>63</c:v>
                </c:pt>
                <c:pt idx="552">
                  <c:v>63</c:v>
                </c:pt>
                <c:pt idx="553">
                  <c:v>63</c:v>
                </c:pt>
                <c:pt idx="554">
                  <c:v>63</c:v>
                </c:pt>
                <c:pt idx="555">
                  <c:v>63</c:v>
                </c:pt>
                <c:pt idx="556">
                  <c:v>63</c:v>
                </c:pt>
                <c:pt idx="557">
                  <c:v>63</c:v>
                </c:pt>
                <c:pt idx="558">
                  <c:v>63</c:v>
                </c:pt>
                <c:pt idx="559">
                  <c:v>63</c:v>
                </c:pt>
                <c:pt idx="560">
                  <c:v>63</c:v>
                </c:pt>
                <c:pt idx="561">
                  <c:v>63</c:v>
                </c:pt>
                <c:pt idx="562">
                  <c:v>63</c:v>
                </c:pt>
                <c:pt idx="563">
                  <c:v>63</c:v>
                </c:pt>
                <c:pt idx="564">
                  <c:v>63</c:v>
                </c:pt>
                <c:pt idx="565">
                  <c:v>63</c:v>
                </c:pt>
                <c:pt idx="566">
                  <c:v>63</c:v>
                </c:pt>
                <c:pt idx="567">
                  <c:v>63</c:v>
                </c:pt>
                <c:pt idx="568">
                  <c:v>63</c:v>
                </c:pt>
                <c:pt idx="569">
                  <c:v>63</c:v>
                </c:pt>
                <c:pt idx="570">
                  <c:v>62.8</c:v>
                </c:pt>
                <c:pt idx="571">
                  <c:v>62.8</c:v>
                </c:pt>
                <c:pt idx="572">
                  <c:v>62.8</c:v>
                </c:pt>
                <c:pt idx="573">
                  <c:v>62.8</c:v>
                </c:pt>
                <c:pt idx="574">
                  <c:v>62.8</c:v>
                </c:pt>
                <c:pt idx="575">
                  <c:v>62.6</c:v>
                </c:pt>
                <c:pt idx="576">
                  <c:v>62.6</c:v>
                </c:pt>
                <c:pt idx="577">
                  <c:v>62.6</c:v>
                </c:pt>
                <c:pt idx="578">
                  <c:v>62.6</c:v>
                </c:pt>
                <c:pt idx="579">
                  <c:v>62.6</c:v>
                </c:pt>
                <c:pt idx="580">
                  <c:v>62.6</c:v>
                </c:pt>
                <c:pt idx="581">
                  <c:v>62.6</c:v>
                </c:pt>
                <c:pt idx="582">
                  <c:v>62.4</c:v>
                </c:pt>
                <c:pt idx="583">
                  <c:v>62.4</c:v>
                </c:pt>
                <c:pt idx="584">
                  <c:v>62.4</c:v>
                </c:pt>
                <c:pt idx="585">
                  <c:v>62.2</c:v>
                </c:pt>
                <c:pt idx="586">
                  <c:v>62.2</c:v>
                </c:pt>
                <c:pt idx="587">
                  <c:v>62.2</c:v>
                </c:pt>
                <c:pt idx="588">
                  <c:v>62.2</c:v>
                </c:pt>
                <c:pt idx="589">
                  <c:v>62.2</c:v>
                </c:pt>
                <c:pt idx="590">
                  <c:v>62.1</c:v>
                </c:pt>
                <c:pt idx="591">
                  <c:v>62.1</c:v>
                </c:pt>
                <c:pt idx="592">
                  <c:v>62.1</c:v>
                </c:pt>
                <c:pt idx="593">
                  <c:v>62.1</c:v>
                </c:pt>
                <c:pt idx="594">
                  <c:v>62.1</c:v>
                </c:pt>
                <c:pt idx="595">
                  <c:v>62.1</c:v>
                </c:pt>
                <c:pt idx="596">
                  <c:v>62.1</c:v>
                </c:pt>
                <c:pt idx="597">
                  <c:v>62.1</c:v>
                </c:pt>
                <c:pt idx="598">
                  <c:v>62.1</c:v>
                </c:pt>
                <c:pt idx="599">
                  <c:v>62.1</c:v>
                </c:pt>
                <c:pt idx="600">
                  <c:v>62.1</c:v>
                </c:pt>
                <c:pt idx="601">
                  <c:v>62.1</c:v>
                </c:pt>
                <c:pt idx="602">
                  <c:v>62.1</c:v>
                </c:pt>
                <c:pt idx="603">
                  <c:v>62.1</c:v>
                </c:pt>
                <c:pt idx="604">
                  <c:v>62.1</c:v>
                </c:pt>
                <c:pt idx="605">
                  <c:v>62.1</c:v>
                </c:pt>
                <c:pt idx="606">
                  <c:v>62.1</c:v>
                </c:pt>
                <c:pt idx="607">
                  <c:v>62.1</c:v>
                </c:pt>
                <c:pt idx="608">
                  <c:v>62.1</c:v>
                </c:pt>
                <c:pt idx="609">
                  <c:v>62.1</c:v>
                </c:pt>
                <c:pt idx="610">
                  <c:v>62.1</c:v>
                </c:pt>
                <c:pt idx="611">
                  <c:v>62.1</c:v>
                </c:pt>
                <c:pt idx="612">
                  <c:v>62.1</c:v>
                </c:pt>
                <c:pt idx="613">
                  <c:v>62.1</c:v>
                </c:pt>
                <c:pt idx="614">
                  <c:v>62.1</c:v>
                </c:pt>
                <c:pt idx="615">
                  <c:v>62.1</c:v>
                </c:pt>
                <c:pt idx="616">
                  <c:v>62.1</c:v>
                </c:pt>
                <c:pt idx="617">
                  <c:v>62.1</c:v>
                </c:pt>
                <c:pt idx="618">
                  <c:v>62.1</c:v>
                </c:pt>
                <c:pt idx="619">
                  <c:v>62.1</c:v>
                </c:pt>
                <c:pt idx="620">
                  <c:v>62.1</c:v>
                </c:pt>
                <c:pt idx="621">
                  <c:v>62.1</c:v>
                </c:pt>
                <c:pt idx="622">
                  <c:v>62.1</c:v>
                </c:pt>
                <c:pt idx="623">
                  <c:v>62.1</c:v>
                </c:pt>
                <c:pt idx="624">
                  <c:v>62.1</c:v>
                </c:pt>
                <c:pt idx="625">
                  <c:v>62.1</c:v>
                </c:pt>
                <c:pt idx="626">
                  <c:v>62.1</c:v>
                </c:pt>
                <c:pt idx="627">
                  <c:v>62.1</c:v>
                </c:pt>
                <c:pt idx="628">
                  <c:v>62.1</c:v>
                </c:pt>
                <c:pt idx="629">
                  <c:v>62.1</c:v>
                </c:pt>
                <c:pt idx="630">
                  <c:v>62.1</c:v>
                </c:pt>
                <c:pt idx="631">
                  <c:v>62.1</c:v>
                </c:pt>
                <c:pt idx="632">
                  <c:v>62.1</c:v>
                </c:pt>
                <c:pt idx="633">
                  <c:v>62.1</c:v>
                </c:pt>
                <c:pt idx="634">
                  <c:v>62.1</c:v>
                </c:pt>
                <c:pt idx="635">
                  <c:v>62.1</c:v>
                </c:pt>
                <c:pt idx="636">
                  <c:v>62.1</c:v>
                </c:pt>
                <c:pt idx="637">
                  <c:v>62.1</c:v>
                </c:pt>
                <c:pt idx="638">
                  <c:v>62.1</c:v>
                </c:pt>
                <c:pt idx="639">
                  <c:v>62.1</c:v>
                </c:pt>
                <c:pt idx="640">
                  <c:v>62.1</c:v>
                </c:pt>
                <c:pt idx="641">
                  <c:v>62.1</c:v>
                </c:pt>
                <c:pt idx="642">
                  <c:v>62.1</c:v>
                </c:pt>
                <c:pt idx="643">
                  <c:v>62.1</c:v>
                </c:pt>
                <c:pt idx="644">
                  <c:v>62.1</c:v>
                </c:pt>
                <c:pt idx="645">
                  <c:v>62.1</c:v>
                </c:pt>
                <c:pt idx="646">
                  <c:v>62.1</c:v>
                </c:pt>
                <c:pt idx="647">
                  <c:v>62.1</c:v>
                </c:pt>
                <c:pt idx="648">
                  <c:v>62.1</c:v>
                </c:pt>
                <c:pt idx="649">
                  <c:v>62.1</c:v>
                </c:pt>
                <c:pt idx="650">
                  <c:v>62.1</c:v>
                </c:pt>
                <c:pt idx="651">
                  <c:v>62.1</c:v>
                </c:pt>
                <c:pt idx="652">
                  <c:v>62.1</c:v>
                </c:pt>
                <c:pt idx="653">
                  <c:v>62.1</c:v>
                </c:pt>
                <c:pt idx="654">
                  <c:v>62.1</c:v>
                </c:pt>
                <c:pt idx="655">
                  <c:v>62.1</c:v>
                </c:pt>
                <c:pt idx="656">
                  <c:v>62.1</c:v>
                </c:pt>
                <c:pt idx="657">
                  <c:v>62.1</c:v>
                </c:pt>
                <c:pt idx="658">
                  <c:v>62.1</c:v>
                </c:pt>
                <c:pt idx="659">
                  <c:v>62.1</c:v>
                </c:pt>
                <c:pt idx="660">
                  <c:v>62.1</c:v>
                </c:pt>
                <c:pt idx="661">
                  <c:v>61.9</c:v>
                </c:pt>
                <c:pt idx="662">
                  <c:v>61.7</c:v>
                </c:pt>
                <c:pt idx="663">
                  <c:v>61.7</c:v>
                </c:pt>
                <c:pt idx="664">
                  <c:v>61.7</c:v>
                </c:pt>
                <c:pt idx="665">
                  <c:v>61.7</c:v>
                </c:pt>
                <c:pt idx="666">
                  <c:v>61.7</c:v>
                </c:pt>
                <c:pt idx="667">
                  <c:v>61.7</c:v>
                </c:pt>
                <c:pt idx="668">
                  <c:v>61.7</c:v>
                </c:pt>
                <c:pt idx="669">
                  <c:v>61.7</c:v>
                </c:pt>
                <c:pt idx="670">
                  <c:v>61.7</c:v>
                </c:pt>
                <c:pt idx="671">
                  <c:v>61.3</c:v>
                </c:pt>
                <c:pt idx="672">
                  <c:v>61.3</c:v>
                </c:pt>
                <c:pt idx="673">
                  <c:v>61.3</c:v>
                </c:pt>
                <c:pt idx="674">
                  <c:v>61.3</c:v>
                </c:pt>
                <c:pt idx="675">
                  <c:v>61.3</c:v>
                </c:pt>
                <c:pt idx="676">
                  <c:v>61.3</c:v>
                </c:pt>
                <c:pt idx="677">
                  <c:v>61.3</c:v>
                </c:pt>
                <c:pt idx="678">
                  <c:v>61.3</c:v>
                </c:pt>
                <c:pt idx="679">
                  <c:v>61.3</c:v>
                </c:pt>
                <c:pt idx="680">
                  <c:v>61.3</c:v>
                </c:pt>
                <c:pt idx="681">
                  <c:v>61.2</c:v>
                </c:pt>
                <c:pt idx="682">
                  <c:v>61.2</c:v>
                </c:pt>
                <c:pt idx="683">
                  <c:v>61</c:v>
                </c:pt>
                <c:pt idx="684">
                  <c:v>61</c:v>
                </c:pt>
                <c:pt idx="685">
                  <c:v>61</c:v>
                </c:pt>
                <c:pt idx="686">
                  <c:v>61</c:v>
                </c:pt>
                <c:pt idx="687">
                  <c:v>61</c:v>
                </c:pt>
                <c:pt idx="688">
                  <c:v>61</c:v>
                </c:pt>
                <c:pt idx="689">
                  <c:v>61</c:v>
                </c:pt>
                <c:pt idx="690">
                  <c:v>61</c:v>
                </c:pt>
                <c:pt idx="691">
                  <c:v>61</c:v>
                </c:pt>
                <c:pt idx="692">
                  <c:v>61</c:v>
                </c:pt>
                <c:pt idx="693">
                  <c:v>61</c:v>
                </c:pt>
                <c:pt idx="694">
                  <c:v>61</c:v>
                </c:pt>
                <c:pt idx="695">
                  <c:v>61</c:v>
                </c:pt>
                <c:pt idx="696">
                  <c:v>61</c:v>
                </c:pt>
                <c:pt idx="697">
                  <c:v>61</c:v>
                </c:pt>
                <c:pt idx="698">
                  <c:v>61</c:v>
                </c:pt>
                <c:pt idx="699">
                  <c:v>61</c:v>
                </c:pt>
                <c:pt idx="700">
                  <c:v>61</c:v>
                </c:pt>
                <c:pt idx="701">
                  <c:v>61</c:v>
                </c:pt>
                <c:pt idx="702">
                  <c:v>61</c:v>
                </c:pt>
                <c:pt idx="703">
                  <c:v>61</c:v>
                </c:pt>
                <c:pt idx="704">
                  <c:v>61</c:v>
                </c:pt>
                <c:pt idx="705">
                  <c:v>61</c:v>
                </c:pt>
                <c:pt idx="706">
                  <c:v>61</c:v>
                </c:pt>
                <c:pt idx="707">
                  <c:v>61</c:v>
                </c:pt>
                <c:pt idx="708">
                  <c:v>61</c:v>
                </c:pt>
                <c:pt idx="709">
                  <c:v>61</c:v>
                </c:pt>
                <c:pt idx="710">
                  <c:v>61</c:v>
                </c:pt>
                <c:pt idx="711">
                  <c:v>61</c:v>
                </c:pt>
                <c:pt idx="712">
                  <c:v>61</c:v>
                </c:pt>
                <c:pt idx="713">
                  <c:v>61</c:v>
                </c:pt>
                <c:pt idx="714">
                  <c:v>61</c:v>
                </c:pt>
                <c:pt idx="715">
                  <c:v>61</c:v>
                </c:pt>
                <c:pt idx="716">
                  <c:v>61</c:v>
                </c:pt>
                <c:pt idx="717">
                  <c:v>61</c:v>
                </c:pt>
                <c:pt idx="718">
                  <c:v>61</c:v>
                </c:pt>
                <c:pt idx="719">
                  <c:v>61</c:v>
                </c:pt>
                <c:pt idx="720">
                  <c:v>61</c:v>
                </c:pt>
                <c:pt idx="721">
                  <c:v>61</c:v>
                </c:pt>
                <c:pt idx="722">
                  <c:v>61</c:v>
                </c:pt>
                <c:pt idx="723">
                  <c:v>61</c:v>
                </c:pt>
                <c:pt idx="724">
                  <c:v>61</c:v>
                </c:pt>
                <c:pt idx="725">
                  <c:v>61</c:v>
                </c:pt>
                <c:pt idx="726">
                  <c:v>61</c:v>
                </c:pt>
                <c:pt idx="727">
                  <c:v>61</c:v>
                </c:pt>
                <c:pt idx="728">
                  <c:v>61</c:v>
                </c:pt>
                <c:pt idx="729">
                  <c:v>61</c:v>
                </c:pt>
                <c:pt idx="730">
                  <c:v>61</c:v>
                </c:pt>
                <c:pt idx="731">
                  <c:v>60.8</c:v>
                </c:pt>
                <c:pt idx="732">
                  <c:v>60.8</c:v>
                </c:pt>
                <c:pt idx="733">
                  <c:v>60.8</c:v>
                </c:pt>
                <c:pt idx="734">
                  <c:v>60.8</c:v>
                </c:pt>
                <c:pt idx="735">
                  <c:v>60.6</c:v>
                </c:pt>
                <c:pt idx="736">
                  <c:v>60.6</c:v>
                </c:pt>
                <c:pt idx="737">
                  <c:v>60.6</c:v>
                </c:pt>
                <c:pt idx="738">
                  <c:v>60.6</c:v>
                </c:pt>
                <c:pt idx="739">
                  <c:v>60.6</c:v>
                </c:pt>
                <c:pt idx="740">
                  <c:v>60.6</c:v>
                </c:pt>
                <c:pt idx="741">
                  <c:v>60.6</c:v>
                </c:pt>
                <c:pt idx="742">
                  <c:v>60.4</c:v>
                </c:pt>
                <c:pt idx="743">
                  <c:v>60.4</c:v>
                </c:pt>
                <c:pt idx="744">
                  <c:v>60.4</c:v>
                </c:pt>
                <c:pt idx="745">
                  <c:v>60.4</c:v>
                </c:pt>
                <c:pt idx="746">
                  <c:v>60.4</c:v>
                </c:pt>
                <c:pt idx="747">
                  <c:v>60.4</c:v>
                </c:pt>
                <c:pt idx="748">
                  <c:v>60.4</c:v>
                </c:pt>
                <c:pt idx="749">
                  <c:v>60.4</c:v>
                </c:pt>
                <c:pt idx="750">
                  <c:v>60.3</c:v>
                </c:pt>
                <c:pt idx="751">
                  <c:v>60.3</c:v>
                </c:pt>
                <c:pt idx="752">
                  <c:v>60.3</c:v>
                </c:pt>
                <c:pt idx="753">
                  <c:v>60.3</c:v>
                </c:pt>
                <c:pt idx="754">
                  <c:v>60.3</c:v>
                </c:pt>
                <c:pt idx="755">
                  <c:v>60.3</c:v>
                </c:pt>
                <c:pt idx="756">
                  <c:v>60.3</c:v>
                </c:pt>
                <c:pt idx="757">
                  <c:v>60.3</c:v>
                </c:pt>
                <c:pt idx="758">
                  <c:v>60.3</c:v>
                </c:pt>
                <c:pt idx="759">
                  <c:v>60.1</c:v>
                </c:pt>
                <c:pt idx="760">
                  <c:v>60.1</c:v>
                </c:pt>
                <c:pt idx="761">
                  <c:v>60.1</c:v>
                </c:pt>
                <c:pt idx="762">
                  <c:v>60.1</c:v>
                </c:pt>
                <c:pt idx="763">
                  <c:v>60.1</c:v>
                </c:pt>
                <c:pt idx="764">
                  <c:v>60.1</c:v>
                </c:pt>
                <c:pt idx="765">
                  <c:v>60.1</c:v>
                </c:pt>
                <c:pt idx="766">
                  <c:v>60.1</c:v>
                </c:pt>
                <c:pt idx="767">
                  <c:v>60.1</c:v>
                </c:pt>
                <c:pt idx="768">
                  <c:v>60.1</c:v>
                </c:pt>
                <c:pt idx="769">
                  <c:v>60.1</c:v>
                </c:pt>
                <c:pt idx="770">
                  <c:v>60.1</c:v>
                </c:pt>
                <c:pt idx="771">
                  <c:v>60.1</c:v>
                </c:pt>
                <c:pt idx="772">
                  <c:v>60.1</c:v>
                </c:pt>
                <c:pt idx="773">
                  <c:v>60.1</c:v>
                </c:pt>
                <c:pt idx="774">
                  <c:v>60.1</c:v>
                </c:pt>
                <c:pt idx="775">
                  <c:v>60.1</c:v>
                </c:pt>
                <c:pt idx="776">
                  <c:v>60.1</c:v>
                </c:pt>
                <c:pt idx="777">
                  <c:v>60.1</c:v>
                </c:pt>
                <c:pt idx="778">
                  <c:v>60.1</c:v>
                </c:pt>
                <c:pt idx="779">
                  <c:v>60.1</c:v>
                </c:pt>
                <c:pt idx="780">
                  <c:v>60.1</c:v>
                </c:pt>
                <c:pt idx="781">
                  <c:v>60.1</c:v>
                </c:pt>
                <c:pt idx="782">
                  <c:v>60.1</c:v>
                </c:pt>
                <c:pt idx="783">
                  <c:v>60.1</c:v>
                </c:pt>
                <c:pt idx="784">
                  <c:v>60.1</c:v>
                </c:pt>
                <c:pt idx="785">
                  <c:v>60.1</c:v>
                </c:pt>
                <c:pt idx="786">
                  <c:v>60.1</c:v>
                </c:pt>
                <c:pt idx="787">
                  <c:v>60.1</c:v>
                </c:pt>
                <c:pt idx="788">
                  <c:v>60.1</c:v>
                </c:pt>
                <c:pt idx="789">
                  <c:v>60.1</c:v>
                </c:pt>
                <c:pt idx="790">
                  <c:v>60.1</c:v>
                </c:pt>
                <c:pt idx="791">
                  <c:v>60.1</c:v>
                </c:pt>
                <c:pt idx="792">
                  <c:v>60.1</c:v>
                </c:pt>
                <c:pt idx="793">
                  <c:v>60.1</c:v>
                </c:pt>
                <c:pt idx="794">
                  <c:v>60.1</c:v>
                </c:pt>
                <c:pt idx="795">
                  <c:v>60.1</c:v>
                </c:pt>
                <c:pt idx="796">
                  <c:v>60.1</c:v>
                </c:pt>
                <c:pt idx="797">
                  <c:v>60.1</c:v>
                </c:pt>
                <c:pt idx="798">
                  <c:v>60.1</c:v>
                </c:pt>
                <c:pt idx="799">
                  <c:v>60.1</c:v>
                </c:pt>
                <c:pt idx="800">
                  <c:v>60.1</c:v>
                </c:pt>
                <c:pt idx="801">
                  <c:v>60.1</c:v>
                </c:pt>
                <c:pt idx="802">
                  <c:v>60.1</c:v>
                </c:pt>
                <c:pt idx="803">
                  <c:v>60.1</c:v>
                </c:pt>
                <c:pt idx="804">
                  <c:v>60.1</c:v>
                </c:pt>
                <c:pt idx="805">
                  <c:v>60.1</c:v>
                </c:pt>
                <c:pt idx="806">
                  <c:v>60.1</c:v>
                </c:pt>
                <c:pt idx="807">
                  <c:v>60.1</c:v>
                </c:pt>
                <c:pt idx="808">
                  <c:v>60.1</c:v>
                </c:pt>
                <c:pt idx="809">
                  <c:v>60.1</c:v>
                </c:pt>
                <c:pt idx="810">
                  <c:v>60.1</c:v>
                </c:pt>
                <c:pt idx="811">
                  <c:v>60.1</c:v>
                </c:pt>
                <c:pt idx="812">
                  <c:v>60.1</c:v>
                </c:pt>
                <c:pt idx="813">
                  <c:v>60.1</c:v>
                </c:pt>
                <c:pt idx="814">
                  <c:v>60.1</c:v>
                </c:pt>
                <c:pt idx="815">
                  <c:v>60.1</c:v>
                </c:pt>
                <c:pt idx="816">
                  <c:v>60.1</c:v>
                </c:pt>
                <c:pt idx="817">
                  <c:v>59.9</c:v>
                </c:pt>
                <c:pt idx="818">
                  <c:v>59.9</c:v>
                </c:pt>
                <c:pt idx="819">
                  <c:v>59.9</c:v>
                </c:pt>
                <c:pt idx="820">
                  <c:v>59.7</c:v>
                </c:pt>
                <c:pt idx="821">
                  <c:v>59.7</c:v>
                </c:pt>
                <c:pt idx="822">
                  <c:v>59.7</c:v>
                </c:pt>
                <c:pt idx="823">
                  <c:v>59.7</c:v>
                </c:pt>
                <c:pt idx="824">
                  <c:v>59.7</c:v>
                </c:pt>
                <c:pt idx="825">
                  <c:v>59.7</c:v>
                </c:pt>
                <c:pt idx="826">
                  <c:v>59.7</c:v>
                </c:pt>
                <c:pt idx="827">
                  <c:v>59.7</c:v>
                </c:pt>
                <c:pt idx="828">
                  <c:v>59.7</c:v>
                </c:pt>
                <c:pt idx="829">
                  <c:v>59.7</c:v>
                </c:pt>
                <c:pt idx="830">
                  <c:v>59.5</c:v>
                </c:pt>
                <c:pt idx="831">
                  <c:v>59.4</c:v>
                </c:pt>
                <c:pt idx="832">
                  <c:v>59.4</c:v>
                </c:pt>
                <c:pt idx="833">
                  <c:v>59.4</c:v>
                </c:pt>
                <c:pt idx="834">
                  <c:v>59.4</c:v>
                </c:pt>
                <c:pt idx="835">
                  <c:v>59.4</c:v>
                </c:pt>
                <c:pt idx="836">
                  <c:v>59.4</c:v>
                </c:pt>
                <c:pt idx="837">
                  <c:v>59.4</c:v>
                </c:pt>
                <c:pt idx="838">
                  <c:v>59.4</c:v>
                </c:pt>
                <c:pt idx="839">
                  <c:v>59.4</c:v>
                </c:pt>
                <c:pt idx="840">
                  <c:v>59.4</c:v>
                </c:pt>
                <c:pt idx="841">
                  <c:v>59.4</c:v>
                </c:pt>
                <c:pt idx="842">
                  <c:v>59</c:v>
                </c:pt>
                <c:pt idx="843">
                  <c:v>59</c:v>
                </c:pt>
                <c:pt idx="844">
                  <c:v>59</c:v>
                </c:pt>
                <c:pt idx="845">
                  <c:v>59</c:v>
                </c:pt>
                <c:pt idx="846">
                  <c:v>59</c:v>
                </c:pt>
                <c:pt idx="847">
                  <c:v>59</c:v>
                </c:pt>
                <c:pt idx="848">
                  <c:v>59</c:v>
                </c:pt>
                <c:pt idx="849">
                  <c:v>59</c:v>
                </c:pt>
                <c:pt idx="850">
                  <c:v>59</c:v>
                </c:pt>
                <c:pt idx="851">
                  <c:v>59</c:v>
                </c:pt>
                <c:pt idx="852">
                  <c:v>59</c:v>
                </c:pt>
                <c:pt idx="853">
                  <c:v>59</c:v>
                </c:pt>
                <c:pt idx="854">
                  <c:v>59</c:v>
                </c:pt>
                <c:pt idx="855">
                  <c:v>59</c:v>
                </c:pt>
                <c:pt idx="856">
                  <c:v>59</c:v>
                </c:pt>
                <c:pt idx="857">
                  <c:v>59</c:v>
                </c:pt>
                <c:pt idx="858">
                  <c:v>59</c:v>
                </c:pt>
                <c:pt idx="859">
                  <c:v>59</c:v>
                </c:pt>
                <c:pt idx="860">
                  <c:v>59</c:v>
                </c:pt>
                <c:pt idx="861">
                  <c:v>59</c:v>
                </c:pt>
                <c:pt idx="862">
                  <c:v>59</c:v>
                </c:pt>
                <c:pt idx="863">
                  <c:v>59</c:v>
                </c:pt>
                <c:pt idx="864">
                  <c:v>59</c:v>
                </c:pt>
                <c:pt idx="865">
                  <c:v>59</c:v>
                </c:pt>
                <c:pt idx="866">
                  <c:v>59</c:v>
                </c:pt>
                <c:pt idx="867">
                  <c:v>59</c:v>
                </c:pt>
                <c:pt idx="868">
                  <c:v>59</c:v>
                </c:pt>
                <c:pt idx="869">
                  <c:v>59</c:v>
                </c:pt>
                <c:pt idx="870">
                  <c:v>59</c:v>
                </c:pt>
                <c:pt idx="871">
                  <c:v>59</c:v>
                </c:pt>
                <c:pt idx="872">
                  <c:v>59</c:v>
                </c:pt>
                <c:pt idx="873">
                  <c:v>59</c:v>
                </c:pt>
                <c:pt idx="874">
                  <c:v>59</c:v>
                </c:pt>
                <c:pt idx="875">
                  <c:v>59</c:v>
                </c:pt>
                <c:pt idx="876">
                  <c:v>59</c:v>
                </c:pt>
                <c:pt idx="877">
                  <c:v>59</c:v>
                </c:pt>
                <c:pt idx="878">
                  <c:v>59</c:v>
                </c:pt>
                <c:pt idx="879">
                  <c:v>59</c:v>
                </c:pt>
                <c:pt idx="880">
                  <c:v>59</c:v>
                </c:pt>
                <c:pt idx="881">
                  <c:v>59</c:v>
                </c:pt>
                <c:pt idx="882">
                  <c:v>59</c:v>
                </c:pt>
                <c:pt idx="883">
                  <c:v>59</c:v>
                </c:pt>
                <c:pt idx="884">
                  <c:v>59</c:v>
                </c:pt>
                <c:pt idx="885">
                  <c:v>59</c:v>
                </c:pt>
                <c:pt idx="886">
                  <c:v>59</c:v>
                </c:pt>
                <c:pt idx="887">
                  <c:v>59</c:v>
                </c:pt>
                <c:pt idx="888">
                  <c:v>59</c:v>
                </c:pt>
                <c:pt idx="889">
                  <c:v>59</c:v>
                </c:pt>
                <c:pt idx="890">
                  <c:v>59</c:v>
                </c:pt>
                <c:pt idx="891">
                  <c:v>59</c:v>
                </c:pt>
                <c:pt idx="892">
                  <c:v>59</c:v>
                </c:pt>
                <c:pt idx="893">
                  <c:v>59</c:v>
                </c:pt>
                <c:pt idx="894">
                  <c:v>59</c:v>
                </c:pt>
                <c:pt idx="895">
                  <c:v>59</c:v>
                </c:pt>
                <c:pt idx="896">
                  <c:v>59</c:v>
                </c:pt>
                <c:pt idx="897">
                  <c:v>59</c:v>
                </c:pt>
                <c:pt idx="898">
                  <c:v>58.8</c:v>
                </c:pt>
                <c:pt idx="899">
                  <c:v>58.6</c:v>
                </c:pt>
                <c:pt idx="900">
                  <c:v>58.6</c:v>
                </c:pt>
                <c:pt idx="901">
                  <c:v>58.6</c:v>
                </c:pt>
                <c:pt idx="902">
                  <c:v>58.6</c:v>
                </c:pt>
                <c:pt idx="903">
                  <c:v>58.6</c:v>
                </c:pt>
                <c:pt idx="904">
                  <c:v>58.6</c:v>
                </c:pt>
                <c:pt idx="905">
                  <c:v>58.6</c:v>
                </c:pt>
                <c:pt idx="906">
                  <c:v>58.6</c:v>
                </c:pt>
                <c:pt idx="907">
                  <c:v>58.6</c:v>
                </c:pt>
                <c:pt idx="908">
                  <c:v>58.6</c:v>
                </c:pt>
                <c:pt idx="909">
                  <c:v>58.1</c:v>
                </c:pt>
                <c:pt idx="910">
                  <c:v>58.1</c:v>
                </c:pt>
                <c:pt idx="911">
                  <c:v>57.9</c:v>
                </c:pt>
                <c:pt idx="912">
                  <c:v>57.9</c:v>
                </c:pt>
                <c:pt idx="913">
                  <c:v>57.9</c:v>
                </c:pt>
                <c:pt idx="914">
                  <c:v>57.9</c:v>
                </c:pt>
                <c:pt idx="915">
                  <c:v>57.9</c:v>
                </c:pt>
                <c:pt idx="916">
                  <c:v>57.9</c:v>
                </c:pt>
                <c:pt idx="917">
                  <c:v>57.9</c:v>
                </c:pt>
                <c:pt idx="918">
                  <c:v>57.9</c:v>
                </c:pt>
                <c:pt idx="919">
                  <c:v>57.9</c:v>
                </c:pt>
                <c:pt idx="920">
                  <c:v>57.9</c:v>
                </c:pt>
                <c:pt idx="921">
                  <c:v>57.9</c:v>
                </c:pt>
                <c:pt idx="922">
                  <c:v>57.9</c:v>
                </c:pt>
                <c:pt idx="923">
                  <c:v>57.9</c:v>
                </c:pt>
                <c:pt idx="924">
                  <c:v>57.9</c:v>
                </c:pt>
                <c:pt idx="925">
                  <c:v>57.9</c:v>
                </c:pt>
                <c:pt idx="926">
                  <c:v>57.9</c:v>
                </c:pt>
                <c:pt idx="927">
                  <c:v>57.9</c:v>
                </c:pt>
                <c:pt idx="928">
                  <c:v>57.9</c:v>
                </c:pt>
                <c:pt idx="929">
                  <c:v>57.9</c:v>
                </c:pt>
                <c:pt idx="930">
                  <c:v>57.9</c:v>
                </c:pt>
                <c:pt idx="931">
                  <c:v>57.9</c:v>
                </c:pt>
                <c:pt idx="932">
                  <c:v>57.9</c:v>
                </c:pt>
                <c:pt idx="933">
                  <c:v>57.9</c:v>
                </c:pt>
                <c:pt idx="934">
                  <c:v>57.9</c:v>
                </c:pt>
                <c:pt idx="935">
                  <c:v>57.9</c:v>
                </c:pt>
                <c:pt idx="936">
                  <c:v>57.9</c:v>
                </c:pt>
                <c:pt idx="937">
                  <c:v>57.9</c:v>
                </c:pt>
                <c:pt idx="938">
                  <c:v>57.9</c:v>
                </c:pt>
                <c:pt idx="939">
                  <c:v>57.9</c:v>
                </c:pt>
                <c:pt idx="940">
                  <c:v>57.9</c:v>
                </c:pt>
                <c:pt idx="941">
                  <c:v>57.9</c:v>
                </c:pt>
                <c:pt idx="942">
                  <c:v>57.9</c:v>
                </c:pt>
                <c:pt idx="943">
                  <c:v>57.9</c:v>
                </c:pt>
                <c:pt idx="944">
                  <c:v>57.9</c:v>
                </c:pt>
                <c:pt idx="945">
                  <c:v>57.9</c:v>
                </c:pt>
                <c:pt idx="946">
                  <c:v>57.9</c:v>
                </c:pt>
                <c:pt idx="947">
                  <c:v>57.9</c:v>
                </c:pt>
                <c:pt idx="948">
                  <c:v>57.7</c:v>
                </c:pt>
                <c:pt idx="949">
                  <c:v>57.7</c:v>
                </c:pt>
                <c:pt idx="950">
                  <c:v>57.7</c:v>
                </c:pt>
                <c:pt idx="951">
                  <c:v>57.6</c:v>
                </c:pt>
                <c:pt idx="952">
                  <c:v>57.6</c:v>
                </c:pt>
                <c:pt idx="953">
                  <c:v>57.4</c:v>
                </c:pt>
                <c:pt idx="954">
                  <c:v>57.4</c:v>
                </c:pt>
                <c:pt idx="955">
                  <c:v>57.2</c:v>
                </c:pt>
                <c:pt idx="956">
                  <c:v>57.2</c:v>
                </c:pt>
                <c:pt idx="957">
                  <c:v>57.2</c:v>
                </c:pt>
                <c:pt idx="958">
                  <c:v>57.2</c:v>
                </c:pt>
                <c:pt idx="959">
                  <c:v>57</c:v>
                </c:pt>
                <c:pt idx="960">
                  <c:v>57</c:v>
                </c:pt>
                <c:pt idx="961">
                  <c:v>57</c:v>
                </c:pt>
                <c:pt idx="962">
                  <c:v>57</c:v>
                </c:pt>
                <c:pt idx="963">
                  <c:v>57</c:v>
                </c:pt>
                <c:pt idx="964">
                  <c:v>57</c:v>
                </c:pt>
                <c:pt idx="965">
                  <c:v>57</c:v>
                </c:pt>
                <c:pt idx="966">
                  <c:v>57</c:v>
                </c:pt>
                <c:pt idx="967">
                  <c:v>57</c:v>
                </c:pt>
                <c:pt idx="968">
                  <c:v>57</c:v>
                </c:pt>
                <c:pt idx="969">
                  <c:v>57</c:v>
                </c:pt>
                <c:pt idx="970">
                  <c:v>57</c:v>
                </c:pt>
                <c:pt idx="971">
                  <c:v>57</c:v>
                </c:pt>
                <c:pt idx="972">
                  <c:v>57</c:v>
                </c:pt>
                <c:pt idx="973">
                  <c:v>57</c:v>
                </c:pt>
                <c:pt idx="974">
                  <c:v>57</c:v>
                </c:pt>
                <c:pt idx="975">
                  <c:v>57</c:v>
                </c:pt>
                <c:pt idx="976">
                  <c:v>57</c:v>
                </c:pt>
                <c:pt idx="977">
                  <c:v>57</c:v>
                </c:pt>
                <c:pt idx="978">
                  <c:v>57</c:v>
                </c:pt>
                <c:pt idx="979">
                  <c:v>57</c:v>
                </c:pt>
                <c:pt idx="980">
                  <c:v>57</c:v>
                </c:pt>
                <c:pt idx="981">
                  <c:v>57</c:v>
                </c:pt>
                <c:pt idx="982">
                  <c:v>57</c:v>
                </c:pt>
                <c:pt idx="983">
                  <c:v>57</c:v>
                </c:pt>
                <c:pt idx="984">
                  <c:v>57</c:v>
                </c:pt>
                <c:pt idx="985">
                  <c:v>57</c:v>
                </c:pt>
                <c:pt idx="986">
                  <c:v>57</c:v>
                </c:pt>
                <c:pt idx="987">
                  <c:v>57</c:v>
                </c:pt>
                <c:pt idx="988">
                  <c:v>57</c:v>
                </c:pt>
                <c:pt idx="989">
                  <c:v>57</c:v>
                </c:pt>
                <c:pt idx="990">
                  <c:v>57</c:v>
                </c:pt>
                <c:pt idx="991">
                  <c:v>57</c:v>
                </c:pt>
                <c:pt idx="992">
                  <c:v>57</c:v>
                </c:pt>
                <c:pt idx="993">
                  <c:v>57</c:v>
                </c:pt>
                <c:pt idx="994">
                  <c:v>57</c:v>
                </c:pt>
                <c:pt idx="995">
                  <c:v>57</c:v>
                </c:pt>
                <c:pt idx="996">
                  <c:v>57</c:v>
                </c:pt>
                <c:pt idx="997">
                  <c:v>56.8</c:v>
                </c:pt>
                <c:pt idx="998">
                  <c:v>56.7</c:v>
                </c:pt>
                <c:pt idx="999">
                  <c:v>56.7</c:v>
                </c:pt>
                <c:pt idx="1000">
                  <c:v>56.7</c:v>
                </c:pt>
                <c:pt idx="1001">
                  <c:v>56.7</c:v>
                </c:pt>
                <c:pt idx="1002">
                  <c:v>56.7</c:v>
                </c:pt>
                <c:pt idx="1003">
                  <c:v>56.7</c:v>
                </c:pt>
                <c:pt idx="1004">
                  <c:v>56.7</c:v>
                </c:pt>
                <c:pt idx="1005">
                  <c:v>56.7</c:v>
                </c:pt>
                <c:pt idx="1006">
                  <c:v>56.3</c:v>
                </c:pt>
                <c:pt idx="1007">
                  <c:v>56.3</c:v>
                </c:pt>
                <c:pt idx="1008">
                  <c:v>56.3</c:v>
                </c:pt>
                <c:pt idx="1009">
                  <c:v>56.1</c:v>
                </c:pt>
                <c:pt idx="1010">
                  <c:v>55.9</c:v>
                </c:pt>
                <c:pt idx="1011">
                  <c:v>55.9</c:v>
                </c:pt>
                <c:pt idx="1012">
                  <c:v>55.9</c:v>
                </c:pt>
                <c:pt idx="1013">
                  <c:v>55.9</c:v>
                </c:pt>
                <c:pt idx="1014">
                  <c:v>55.9</c:v>
                </c:pt>
                <c:pt idx="1015">
                  <c:v>55.9</c:v>
                </c:pt>
                <c:pt idx="1016">
                  <c:v>55.9</c:v>
                </c:pt>
                <c:pt idx="1017">
                  <c:v>55.9</c:v>
                </c:pt>
                <c:pt idx="1018">
                  <c:v>55.9</c:v>
                </c:pt>
                <c:pt idx="1019">
                  <c:v>55.9</c:v>
                </c:pt>
                <c:pt idx="1020">
                  <c:v>55.9</c:v>
                </c:pt>
                <c:pt idx="1021">
                  <c:v>55.9</c:v>
                </c:pt>
                <c:pt idx="1022">
                  <c:v>55.9</c:v>
                </c:pt>
                <c:pt idx="1023">
                  <c:v>55.9</c:v>
                </c:pt>
                <c:pt idx="1024">
                  <c:v>55.9</c:v>
                </c:pt>
                <c:pt idx="1025">
                  <c:v>55.9</c:v>
                </c:pt>
                <c:pt idx="1026">
                  <c:v>55.9</c:v>
                </c:pt>
                <c:pt idx="1027">
                  <c:v>55.9</c:v>
                </c:pt>
                <c:pt idx="1028">
                  <c:v>55.9</c:v>
                </c:pt>
                <c:pt idx="1029">
                  <c:v>55.9</c:v>
                </c:pt>
                <c:pt idx="1030">
                  <c:v>55.9</c:v>
                </c:pt>
                <c:pt idx="1031">
                  <c:v>55.9</c:v>
                </c:pt>
                <c:pt idx="1032">
                  <c:v>55.9</c:v>
                </c:pt>
                <c:pt idx="1033">
                  <c:v>55.9</c:v>
                </c:pt>
                <c:pt idx="1034">
                  <c:v>55.9</c:v>
                </c:pt>
                <c:pt idx="1035">
                  <c:v>55.9</c:v>
                </c:pt>
                <c:pt idx="1036">
                  <c:v>55.9</c:v>
                </c:pt>
                <c:pt idx="1037">
                  <c:v>55.9</c:v>
                </c:pt>
                <c:pt idx="1038">
                  <c:v>55.9</c:v>
                </c:pt>
                <c:pt idx="1039">
                  <c:v>55.9</c:v>
                </c:pt>
                <c:pt idx="1040">
                  <c:v>55.9</c:v>
                </c:pt>
                <c:pt idx="1041">
                  <c:v>55.9</c:v>
                </c:pt>
                <c:pt idx="1042">
                  <c:v>55.9</c:v>
                </c:pt>
                <c:pt idx="1043">
                  <c:v>55.9</c:v>
                </c:pt>
                <c:pt idx="1044">
                  <c:v>55.9</c:v>
                </c:pt>
                <c:pt idx="1045">
                  <c:v>55.6</c:v>
                </c:pt>
                <c:pt idx="1046">
                  <c:v>55.6</c:v>
                </c:pt>
                <c:pt idx="1047">
                  <c:v>55.6</c:v>
                </c:pt>
                <c:pt idx="1048">
                  <c:v>55.4</c:v>
                </c:pt>
                <c:pt idx="1049">
                  <c:v>55.2</c:v>
                </c:pt>
                <c:pt idx="1050">
                  <c:v>55.2</c:v>
                </c:pt>
                <c:pt idx="1051">
                  <c:v>55.2</c:v>
                </c:pt>
                <c:pt idx="1052">
                  <c:v>55</c:v>
                </c:pt>
                <c:pt idx="1053">
                  <c:v>55</c:v>
                </c:pt>
                <c:pt idx="1054">
                  <c:v>55</c:v>
                </c:pt>
                <c:pt idx="1055">
                  <c:v>55</c:v>
                </c:pt>
                <c:pt idx="1056">
                  <c:v>55</c:v>
                </c:pt>
                <c:pt idx="1057">
                  <c:v>55</c:v>
                </c:pt>
                <c:pt idx="1058">
                  <c:v>55</c:v>
                </c:pt>
                <c:pt idx="1059">
                  <c:v>55</c:v>
                </c:pt>
                <c:pt idx="1060">
                  <c:v>55</c:v>
                </c:pt>
                <c:pt idx="1061">
                  <c:v>55</c:v>
                </c:pt>
                <c:pt idx="1062">
                  <c:v>55</c:v>
                </c:pt>
                <c:pt idx="1063">
                  <c:v>55</c:v>
                </c:pt>
                <c:pt idx="1064">
                  <c:v>55</c:v>
                </c:pt>
                <c:pt idx="1065">
                  <c:v>55</c:v>
                </c:pt>
                <c:pt idx="1066">
                  <c:v>55</c:v>
                </c:pt>
                <c:pt idx="1067">
                  <c:v>55</c:v>
                </c:pt>
                <c:pt idx="1068">
                  <c:v>55</c:v>
                </c:pt>
                <c:pt idx="1069">
                  <c:v>55</c:v>
                </c:pt>
                <c:pt idx="1070">
                  <c:v>55</c:v>
                </c:pt>
                <c:pt idx="1071">
                  <c:v>55</c:v>
                </c:pt>
                <c:pt idx="1072">
                  <c:v>55</c:v>
                </c:pt>
                <c:pt idx="1073">
                  <c:v>55</c:v>
                </c:pt>
                <c:pt idx="1074">
                  <c:v>55</c:v>
                </c:pt>
                <c:pt idx="1075">
                  <c:v>55</c:v>
                </c:pt>
                <c:pt idx="1076">
                  <c:v>55</c:v>
                </c:pt>
                <c:pt idx="1077">
                  <c:v>55</c:v>
                </c:pt>
                <c:pt idx="1078">
                  <c:v>55</c:v>
                </c:pt>
                <c:pt idx="1079">
                  <c:v>55</c:v>
                </c:pt>
                <c:pt idx="1080">
                  <c:v>54.7</c:v>
                </c:pt>
                <c:pt idx="1081">
                  <c:v>54.7</c:v>
                </c:pt>
                <c:pt idx="1082">
                  <c:v>54.7</c:v>
                </c:pt>
                <c:pt idx="1083">
                  <c:v>54.7</c:v>
                </c:pt>
                <c:pt idx="1084">
                  <c:v>54.7</c:v>
                </c:pt>
                <c:pt idx="1085">
                  <c:v>54.5</c:v>
                </c:pt>
                <c:pt idx="1086">
                  <c:v>54.3</c:v>
                </c:pt>
                <c:pt idx="1087">
                  <c:v>54.3</c:v>
                </c:pt>
                <c:pt idx="1088">
                  <c:v>54</c:v>
                </c:pt>
                <c:pt idx="1089">
                  <c:v>54</c:v>
                </c:pt>
                <c:pt idx="1090">
                  <c:v>54</c:v>
                </c:pt>
                <c:pt idx="1091">
                  <c:v>54</c:v>
                </c:pt>
                <c:pt idx="1092">
                  <c:v>54</c:v>
                </c:pt>
                <c:pt idx="1093">
                  <c:v>54</c:v>
                </c:pt>
                <c:pt idx="1094">
                  <c:v>54</c:v>
                </c:pt>
                <c:pt idx="1095">
                  <c:v>54</c:v>
                </c:pt>
                <c:pt idx="1096">
                  <c:v>54</c:v>
                </c:pt>
                <c:pt idx="1097">
                  <c:v>54</c:v>
                </c:pt>
                <c:pt idx="1098">
                  <c:v>54</c:v>
                </c:pt>
                <c:pt idx="1099">
                  <c:v>54</c:v>
                </c:pt>
                <c:pt idx="1100">
                  <c:v>54</c:v>
                </c:pt>
                <c:pt idx="1101">
                  <c:v>53.6</c:v>
                </c:pt>
                <c:pt idx="1102">
                  <c:v>53.4</c:v>
                </c:pt>
                <c:pt idx="1103">
                  <c:v>53.4</c:v>
                </c:pt>
                <c:pt idx="1104">
                  <c:v>53.1</c:v>
                </c:pt>
                <c:pt idx="1105">
                  <c:v>53.1</c:v>
                </c:pt>
                <c:pt idx="1106">
                  <c:v>53.1</c:v>
                </c:pt>
                <c:pt idx="1107">
                  <c:v>53.1</c:v>
                </c:pt>
                <c:pt idx="1108">
                  <c:v>53.1</c:v>
                </c:pt>
                <c:pt idx="1109">
                  <c:v>53.1</c:v>
                </c:pt>
                <c:pt idx="1110">
                  <c:v>53.1</c:v>
                </c:pt>
                <c:pt idx="1111">
                  <c:v>53.1</c:v>
                </c:pt>
                <c:pt idx="1112">
                  <c:v>53.1</c:v>
                </c:pt>
                <c:pt idx="1113">
                  <c:v>53.1</c:v>
                </c:pt>
                <c:pt idx="1114">
                  <c:v>53.1</c:v>
                </c:pt>
                <c:pt idx="1115">
                  <c:v>53.1</c:v>
                </c:pt>
                <c:pt idx="1116">
                  <c:v>52.9</c:v>
                </c:pt>
                <c:pt idx="1117">
                  <c:v>52.7</c:v>
                </c:pt>
                <c:pt idx="1118">
                  <c:v>52.3</c:v>
                </c:pt>
                <c:pt idx="1119">
                  <c:v>52.3</c:v>
                </c:pt>
                <c:pt idx="1120">
                  <c:v>52.3</c:v>
                </c:pt>
                <c:pt idx="1121">
                  <c:v>52</c:v>
                </c:pt>
                <c:pt idx="1122">
                  <c:v>52</c:v>
                </c:pt>
                <c:pt idx="1123">
                  <c:v>52</c:v>
                </c:pt>
                <c:pt idx="1124">
                  <c:v>52</c:v>
                </c:pt>
                <c:pt idx="1125">
                  <c:v>52</c:v>
                </c:pt>
                <c:pt idx="1126">
                  <c:v>52</c:v>
                </c:pt>
                <c:pt idx="1127">
                  <c:v>52</c:v>
                </c:pt>
                <c:pt idx="1128">
                  <c:v>52</c:v>
                </c:pt>
                <c:pt idx="1129">
                  <c:v>52</c:v>
                </c:pt>
                <c:pt idx="1130">
                  <c:v>52</c:v>
                </c:pt>
                <c:pt idx="1131">
                  <c:v>52</c:v>
                </c:pt>
                <c:pt idx="1132">
                  <c:v>52</c:v>
                </c:pt>
                <c:pt idx="1133">
                  <c:v>52</c:v>
                </c:pt>
                <c:pt idx="1134">
                  <c:v>52</c:v>
                </c:pt>
                <c:pt idx="1135">
                  <c:v>51.8</c:v>
                </c:pt>
                <c:pt idx="1136">
                  <c:v>51.6</c:v>
                </c:pt>
                <c:pt idx="1137">
                  <c:v>51.1</c:v>
                </c:pt>
                <c:pt idx="1138">
                  <c:v>51.1</c:v>
                </c:pt>
                <c:pt idx="1139">
                  <c:v>51.1</c:v>
                </c:pt>
                <c:pt idx="1140">
                  <c:v>51.1</c:v>
                </c:pt>
                <c:pt idx="1141">
                  <c:v>51.1</c:v>
                </c:pt>
                <c:pt idx="1142">
                  <c:v>51.1</c:v>
                </c:pt>
                <c:pt idx="1143">
                  <c:v>51.1</c:v>
                </c:pt>
                <c:pt idx="1144">
                  <c:v>51.1</c:v>
                </c:pt>
                <c:pt idx="1145">
                  <c:v>51.1</c:v>
                </c:pt>
                <c:pt idx="1146">
                  <c:v>51.1</c:v>
                </c:pt>
                <c:pt idx="1147">
                  <c:v>51.1</c:v>
                </c:pt>
                <c:pt idx="1148">
                  <c:v>51.1</c:v>
                </c:pt>
                <c:pt idx="1149">
                  <c:v>51.1</c:v>
                </c:pt>
                <c:pt idx="1150">
                  <c:v>51.1</c:v>
                </c:pt>
                <c:pt idx="1151">
                  <c:v>50</c:v>
                </c:pt>
                <c:pt idx="1152">
                  <c:v>50</c:v>
                </c:pt>
                <c:pt idx="1153">
                  <c:v>50</c:v>
                </c:pt>
                <c:pt idx="1154">
                  <c:v>50</c:v>
                </c:pt>
                <c:pt idx="1155">
                  <c:v>50</c:v>
                </c:pt>
                <c:pt idx="1156">
                  <c:v>50</c:v>
                </c:pt>
                <c:pt idx="1157">
                  <c:v>50</c:v>
                </c:pt>
                <c:pt idx="1158">
                  <c:v>50</c:v>
                </c:pt>
                <c:pt idx="1159">
                  <c:v>50</c:v>
                </c:pt>
                <c:pt idx="1160">
                  <c:v>50</c:v>
                </c:pt>
                <c:pt idx="1161">
                  <c:v>50</c:v>
                </c:pt>
                <c:pt idx="1162">
                  <c:v>50</c:v>
                </c:pt>
                <c:pt idx="1163">
                  <c:v>50</c:v>
                </c:pt>
                <c:pt idx="1164">
                  <c:v>50</c:v>
                </c:pt>
                <c:pt idx="1165">
                  <c:v>50</c:v>
                </c:pt>
                <c:pt idx="1166">
                  <c:v>50</c:v>
                </c:pt>
                <c:pt idx="1167">
                  <c:v>50</c:v>
                </c:pt>
                <c:pt idx="1168">
                  <c:v>50</c:v>
                </c:pt>
                <c:pt idx="1169">
                  <c:v>48.9</c:v>
                </c:pt>
                <c:pt idx="1170">
                  <c:v>48.9</c:v>
                </c:pt>
                <c:pt idx="1171">
                  <c:v>48.9</c:v>
                </c:pt>
                <c:pt idx="1172">
                  <c:v>48.9</c:v>
                </c:pt>
                <c:pt idx="1173">
                  <c:v>48.9</c:v>
                </c:pt>
                <c:pt idx="1174">
                  <c:v>48.9</c:v>
                </c:pt>
                <c:pt idx="1175">
                  <c:v>48.9</c:v>
                </c:pt>
                <c:pt idx="1176">
                  <c:v>48.9</c:v>
                </c:pt>
                <c:pt idx="1177">
                  <c:v>48.9</c:v>
                </c:pt>
                <c:pt idx="1178">
                  <c:v>48.9</c:v>
                </c:pt>
                <c:pt idx="1179">
                  <c:v>48.9</c:v>
                </c:pt>
                <c:pt idx="1180">
                  <c:v>48.9</c:v>
                </c:pt>
                <c:pt idx="1181">
                  <c:v>48.9</c:v>
                </c:pt>
                <c:pt idx="1182">
                  <c:v>48.9</c:v>
                </c:pt>
                <c:pt idx="1183">
                  <c:v>48.9</c:v>
                </c:pt>
                <c:pt idx="1184">
                  <c:v>48.9</c:v>
                </c:pt>
                <c:pt idx="1185">
                  <c:v>48.9</c:v>
                </c:pt>
                <c:pt idx="1186">
                  <c:v>48.9</c:v>
                </c:pt>
                <c:pt idx="1187">
                  <c:v>48.7</c:v>
                </c:pt>
                <c:pt idx="1188">
                  <c:v>48</c:v>
                </c:pt>
                <c:pt idx="1189">
                  <c:v>48</c:v>
                </c:pt>
                <c:pt idx="1190">
                  <c:v>48</c:v>
                </c:pt>
                <c:pt idx="1191">
                  <c:v>48</c:v>
                </c:pt>
                <c:pt idx="1192">
                  <c:v>48</c:v>
                </c:pt>
                <c:pt idx="1193">
                  <c:v>48</c:v>
                </c:pt>
                <c:pt idx="1194">
                  <c:v>48</c:v>
                </c:pt>
                <c:pt idx="1195">
                  <c:v>48</c:v>
                </c:pt>
                <c:pt idx="1196">
                  <c:v>48</c:v>
                </c:pt>
              </c:numCache>
            </c:numRef>
          </c:xVal>
          <c:yVal>
            <c:numRef>
              <c:f>KCALL!$F$2730:$F$3926</c:f>
              <c:numCache>
                <c:formatCode>General</c:formatCode>
                <c:ptCount val="1197"/>
                <c:pt idx="0">
                  <c:v>64.78</c:v>
                </c:pt>
                <c:pt idx="1">
                  <c:v>64.31</c:v>
                </c:pt>
                <c:pt idx="2">
                  <c:v>64.239999999999995</c:v>
                </c:pt>
                <c:pt idx="3">
                  <c:v>63.98</c:v>
                </c:pt>
                <c:pt idx="4">
                  <c:v>61.59</c:v>
                </c:pt>
                <c:pt idx="5">
                  <c:v>60.8</c:v>
                </c:pt>
                <c:pt idx="6">
                  <c:v>57.82</c:v>
                </c:pt>
                <c:pt idx="7">
                  <c:v>57.52</c:v>
                </c:pt>
                <c:pt idx="8">
                  <c:v>57.230000000000011</c:v>
                </c:pt>
                <c:pt idx="9">
                  <c:v>54.2</c:v>
                </c:pt>
                <c:pt idx="10">
                  <c:v>51.63</c:v>
                </c:pt>
                <c:pt idx="11">
                  <c:v>50.03</c:v>
                </c:pt>
                <c:pt idx="12">
                  <c:v>63.33</c:v>
                </c:pt>
                <c:pt idx="13">
                  <c:v>62.31</c:v>
                </c:pt>
                <c:pt idx="14">
                  <c:v>61.03</c:v>
                </c:pt>
                <c:pt idx="15">
                  <c:v>59.93</c:v>
                </c:pt>
                <c:pt idx="16">
                  <c:v>56.53</c:v>
                </c:pt>
                <c:pt idx="17">
                  <c:v>53.49</c:v>
                </c:pt>
                <c:pt idx="18">
                  <c:v>52.81</c:v>
                </c:pt>
                <c:pt idx="19">
                  <c:v>62.09</c:v>
                </c:pt>
                <c:pt idx="20">
                  <c:v>61.53</c:v>
                </c:pt>
                <c:pt idx="21">
                  <c:v>54.46</c:v>
                </c:pt>
                <c:pt idx="22">
                  <c:v>57.28</c:v>
                </c:pt>
                <c:pt idx="23">
                  <c:v>65.410000000000025</c:v>
                </c:pt>
                <c:pt idx="24">
                  <c:v>65.34</c:v>
                </c:pt>
                <c:pt idx="25">
                  <c:v>64.239999999999995</c:v>
                </c:pt>
                <c:pt idx="26">
                  <c:v>61.51</c:v>
                </c:pt>
                <c:pt idx="27">
                  <c:v>59.39</c:v>
                </c:pt>
                <c:pt idx="28">
                  <c:v>57.97</c:v>
                </c:pt>
                <c:pt idx="29">
                  <c:v>55.36</c:v>
                </c:pt>
                <c:pt idx="30">
                  <c:v>54.57</c:v>
                </c:pt>
                <c:pt idx="31">
                  <c:v>53.720000000000013</c:v>
                </c:pt>
                <c:pt idx="32">
                  <c:v>52.91</c:v>
                </c:pt>
                <c:pt idx="33">
                  <c:v>52.8</c:v>
                </c:pt>
                <c:pt idx="34">
                  <c:v>52.37</c:v>
                </c:pt>
                <c:pt idx="35">
                  <c:v>58.37</c:v>
                </c:pt>
                <c:pt idx="36">
                  <c:v>57.38</c:v>
                </c:pt>
                <c:pt idx="37">
                  <c:v>50.1</c:v>
                </c:pt>
                <c:pt idx="38">
                  <c:v>62.720000000000013</c:v>
                </c:pt>
                <c:pt idx="39">
                  <c:v>59.52</c:v>
                </c:pt>
                <c:pt idx="40">
                  <c:v>53.67</c:v>
                </c:pt>
                <c:pt idx="41">
                  <c:v>67.56</c:v>
                </c:pt>
                <c:pt idx="42">
                  <c:v>66.02</c:v>
                </c:pt>
                <c:pt idx="43">
                  <c:v>62.1</c:v>
                </c:pt>
                <c:pt idx="44">
                  <c:v>60.7</c:v>
                </c:pt>
                <c:pt idx="45">
                  <c:v>60.2</c:v>
                </c:pt>
                <c:pt idx="46">
                  <c:v>58.45</c:v>
                </c:pt>
                <c:pt idx="47">
                  <c:v>57.6</c:v>
                </c:pt>
                <c:pt idx="48">
                  <c:v>57.07</c:v>
                </c:pt>
                <c:pt idx="49">
                  <c:v>55.98</c:v>
                </c:pt>
                <c:pt idx="50">
                  <c:v>55.06</c:v>
                </c:pt>
                <c:pt idx="51">
                  <c:v>54.720000000000013</c:v>
                </c:pt>
                <c:pt idx="52">
                  <c:v>53.63</c:v>
                </c:pt>
                <c:pt idx="53">
                  <c:v>53.3</c:v>
                </c:pt>
                <c:pt idx="54">
                  <c:v>50.64</c:v>
                </c:pt>
                <c:pt idx="55">
                  <c:v>57.95</c:v>
                </c:pt>
                <c:pt idx="56">
                  <c:v>50.230000000000011</c:v>
                </c:pt>
                <c:pt idx="57">
                  <c:v>59.46</c:v>
                </c:pt>
                <c:pt idx="58">
                  <c:v>50.720000000000013</c:v>
                </c:pt>
                <c:pt idx="59">
                  <c:v>61.63</c:v>
                </c:pt>
                <c:pt idx="60">
                  <c:v>52.8</c:v>
                </c:pt>
                <c:pt idx="61">
                  <c:v>69.61999999999999</c:v>
                </c:pt>
                <c:pt idx="62">
                  <c:v>69.179999999999978</c:v>
                </c:pt>
                <c:pt idx="63">
                  <c:v>69.11</c:v>
                </c:pt>
                <c:pt idx="64">
                  <c:v>68.69</c:v>
                </c:pt>
                <c:pt idx="65">
                  <c:v>66.58</c:v>
                </c:pt>
                <c:pt idx="66">
                  <c:v>66.169999999999987</c:v>
                </c:pt>
                <c:pt idx="67">
                  <c:v>63.8</c:v>
                </c:pt>
                <c:pt idx="68">
                  <c:v>63.730000000000011</c:v>
                </c:pt>
                <c:pt idx="69">
                  <c:v>61.93</c:v>
                </c:pt>
                <c:pt idx="70">
                  <c:v>60.82</c:v>
                </c:pt>
                <c:pt idx="71">
                  <c:v>58.92</c:v>
                </c:pt>
                <c:pt idx="72">
                  <c:v>58.8</c:v>
                </c:pt>
                <c:pt idx="73">
                  <c:v>58.35</c:v>
                </c:pt>
                <c:pt idx="74">
                  <c:v>57.4</c:v>
                </c:pt>
                <c:pt idx="75">
                  <c:v>53.21</c:v>
                </c:pt>
                <c:pt idx="76">
                  <c:v>52.67</c:v>
                </c:pt>
                <c:pt idx="77">
                  <c:v>51.99</c:v>
                </c:pt>
                <c:pt idx="78">
                  <c:v>51.3</c:v>
                </c:pt>
                <c:pt idx="79">
                  <c:v>61.77</c:v>
                </c:pt>
                <c:pt idx="80">
                  <c:v>49.85</c:v>
                </c:pt>
                <c:pt idx="81">
                  <c:v>60.47</c:v>
                </c:pt>
                <c:pt idx="82">
                  <c:v>59.21</c:v>
                </c:pt>
                <c:pt idx="83">
                  <c:v>54.03</c:v>
                </c:pt>
                <c:pt idx="84">
                  <c:v>50.160000000000011</c:v>
                </c:pt>
                <c:pt idx="85">
                  <c:v>70.11</c:v>
                </c:pt>
                <c:pt idx="86">
                  <c:v>70.11</c:v>
                </c:pt>
                <c:pt idx="87">
                  <c:v>69.75</c:v>
                </c:pt>
                <c:pt idx="88">
                  <c:v>69.679999999999978</c:v>
                </c:pt>
                <c:pt idx="89">
                  <c:v>69.25</c:v>
                </c:pt>
                <c:pt idx="90">
                  <c:v>66.59</c:v>
                </c:pt>
                <c:pt idx="91">
                  <c:v>64.679999999999978</c:v>
                </c:pt>
                <c:pt idx="92">
                  <c:v>64.55</c:v>
                </c:pt>
                <c:pt idx="93">
                  <c:v>64.48</c:v>
                </c:pt>
                <c:pt idx="94">
                  <c:v>64.22</c:v>
                </c:pt>
                <c:pt idx="95">
                  <c:v>64.149999999999991</c:v>
                </c:pt>
                <c:pt idx="96">
                  <c:v>62.56</c:v>
                </c:pt>
                <c:pt idx="97">
                  <c:v>62.49</c:v>
                </c:pt>
                <c:pt idx="98">
                  <c:v>57.47</c:v>
                </c:pt>
                <c:pt idx="99">
                  <c:v>57.3</c:v>
                </c:pt>
                <c:pt idx="100">
                  <c:v>56.93</c:v>
                </c:pt>
                <c:pt idx="101">
                  <c:v>56.4</c:v>
                </c:pt>
                <c:pt idx="102">
                  <c:v>54.87</c:v>
                </c:pt>
                <c:pt idx="103">
                  <c:v>52.08</c:v>
                </c:pt>
                <c:pt idx="104">
                  <c:v>52.03</c:v>
                </c:pt>
                <c:pt idx="105">
                  <c:v>51.02</c:v>
                </c:pt>
                <c:pt idx="106">
                  <c:v>49.89</c:v>
                </c:pt>
                <c:pt idx="107">
                  <c:v>56.160000000000011</c:v>
                </c:pt>
                <c:pt idx="108">
                  <c:v>64.28</c:v>
                </c:pt>
                <c:pt idx="109">
                  <c:v>61.38</c:v>
                </c:pt>
                <c:pt idx="110">
                  <c:v>54.2</c:v>
                </c:pt>
                <c:pt idx="111">
                  <c:v>72.48</c:v>
                </c:pt>
                <c:pt idx="112">
                  <c:v>72.410000000000025</c:v>
                </c:pt>
                <c:pt idx="113">
                  <c:v>69.75</c:v>
                </c:pt>
                <c:pt idx="114">
                  <c:v>68.819999999999993</c:v>
                </c:pt>
                <c:pt idx="115">
                  <c:v>68.61</c:v>
                </c:pt>
                <c:pt idx="116">
                  <c:v>68.47</c:v>
                </c:pt>
                <c:pt idx="117">
                  <c:v>68.33</c:v>
                </c:pt>
                <c:pt idx="118">
                  <c:v>67.459999999999994</c:v>
                </c:pt>
                <c:pt idx="119">
                  <c:v>67.149999999999991</c:v>
                </c:pt>
                <c:pt idx="120">
                  <c:v>66.25</c:v>
                </c:pt>
                <c:pt idx="121">
                  <c:v>64.040000000000006</c:v>
                </c:pt>
                <c:pt idx="122">
                  <c:v>64.040000000000006</c:v>
                </c:pt>
                <c:pt idx="123">
                  <c:v>63.68</c:v>
                </c:pt>
                <c:pt idx="124">
                  <c:v>62.92</c:v>
                </c:pt>
                <c:pt idx="125">
                  <c:v>62.27</c:v>
                </c:pt>
                <c:pt idx="126">
                  <c:v>62.21</c:v>
                </c:pt>
                <c:pt idx="127">
                  <c:v>61.83</c:v>
                </c:pt>
                <c:pt idx="128">
                  <c:v>61.760000000000012</c:v>
                </c:pt>
                <c:pt idx="129">
                  <c:v>61.7</c:v>
                </c:pt>
                <c:pt idx="130">
                  <c:v>59.98</c:v>
                </c:pt>
                <c:pt idx="131">
                  <c:v>59.61</c:v>
                </c:pt>
                <c:pt idx="132">
                  <c:v>57.92</c:v>
                </c:pt>
                <c:pt idx="133">
                  <c:v>55.91</c:v>
                </c:pt>
                <c:pt idx="134">
                  <c:v>53.660000000000011</c:v>
                </c:pt>
                <c:pt idx="135">
                  <c:v>52.35</c:v>
                </c:pt>
                <c:pt idx="136">
                  <c:v>52.28</c:v>
                </c:pt>
                <c:pt idx="137">
                  <c:v>67.760000000000005</c:v>
                </c:pt>
                <c:pt idx="138">
                  <c:v>53.01</c:v>
                </c:pt>
                <c:pt idx="139">
                  <c:v>50.48</c:v>
                </c:pt>
                <c:pt idx="140">
                  <c:v>70.669999999999987</c:v>
                </c:pt>
                <c:pt idx="141">
                  <c:v>54.620000000000012</c:v>
                </c:pt>
                <c:pt idx="142">
                  <c:v>72.930000000000007</c:v>
                </c:pt>
                <c:pt idx="143">
                  <c:v>72.86</c:v>
                </c:pt>
                <c:pt idx="144">
                  <c:v>72.48</c:v>
                </c:pt>
                <c:pt idx="145">
                  <c:v>72.33</c:v>
                </c:pt>
                <c:pt idx="146">
                  <c:v>72.040000000000006</c:v>
                </c:pt>
                <c:pt idx="147">
                  <c:v>69.930000000000007</c:v>
                </c:pt>
                <c:pt idx="148">
                  <c:v>69.64</c:v>
                </c:pt>
                <c:pt idx="149">
                  <c:v>69.56</c:v>
                </c:pt>
                <c:pt idx="150">
                  <c:v>69.489999999999995</c:v>
                </c:pt>
                <c:pt idx="151">
                  <c:v>68.989999999999995</c:v>
                </c:pt>
                <c:pt idx="152">
                  <c:v>67.39</c:v>
                </c:pt>
                <c:pt idx="153">
                  <c:v>66.910000000000025</c:v>
                </c:pt>
                <c:pt idx="154">
                  <c:v>66.5</c:v>
                </c:pt>
                <c:pt idx="155">
                  <c:v>65.08</c:v>
                </c:pt>
                <c:pt idx="156">
                  <c:v>62.58</c:v>
                </c:pt>
                <c:pt idx="157">
                  <c:v>62.52</c:v>
                </c:pt>
                <c:pt idx="158">
                  <c:v>61.760000000000012</c:v>
                </c:pt>
                <c:pt idx="159">
                  <c:v>60.36</c:v>
                </c:pt>
                <c:pt idx="160">
                  <c:v>60.17</c:v>
                </c:pt>
                <c:pt idx="161">
                  <c:v>59.99</c:v>
                </c:pt>
                <c:pt idx="162">
                  <c:v>58.7</c:v>
                </c:pt>
                <c:pt idx="163">
                  <c:v>55.85</c:v>
                </c:pt>
                <c:pt idx="164">
                  <c:v>55.4</c:v>
                </c:pt>
                <c:pt idx="165">
                  <c:v>55.230000000000011</c:v>
                </c:pt>
                <c:pt idx="166">
                  <c:v>53.42</c:v>
                </c:pt>
                <c:pt idx="167">
                  <c:v>52.01</c:v>
                </c:pt>
                <c:pt idx="168">
                  <c:v>50.95</c:v>
                </c:pt>
                <c:pt idx="169">
                  <c:v>68.179999999999978</c:v>
                </c:pt>
                <c:pt idx="170">
                  <c:v>58.86</c:v>
                </c:pt>
                <c:pt idx="171">
                  <c:v>54.15</c:v>
                </c:pt>
                <c:pt idx="172">
                  <c:v>68.34</c:v>
                </c:pt>
                <c:pt idx="173">
                  <c:v>68.27</c:v>
                </c:pt>
                <c:pt idx="174">
                  <c:v>61.78</c:v>
                </c:pt>
                <c:pt idx="175">
                  <c:v>57.17</c:v>
                </c:pt>
                <c:pt idx="176">
                  <c:v>50.7</c:v>
                </c:pt>
                <c:pt idx="177">
                  <c:v>75.440000000000026</c:v>
                </c:pt>
                <c:pt idx="178">
                  <c:v>75.440000000000026</c:v>
                </c:pt>
                <c:pt idx="179">
                  <c:v>75.440000000000026</c:v>
                </c:pt>
                <c:pt idx="180">
                  <c:v>75.36</c:v>
                </c:pt>
                <c:pt idx="181">
                  <c:v>75.11999999999999</c:v>
                </c:pt>
                <c:pt idx="182">
                  <c:v>74.209999999999994</c:v>
                </c:pt>
                <c:pt idx="183">
                  <c:v>74.2</c:v>
                </c:pt>
                <c:pt idx="184">
                  <c:v>73.13</c:v>
                </c:pt>
                <c:pt idx="185">
                  <c:v>72.92</c:v>
                </c:pt>
                <c:pt idx="186">
                  <c:v>72.349999999999994</c:v>
                </c:pt>
                <c:pt idx="187">
                  <c:v>72.349999999999994</c:v>
                </c:pt>
                <c:pt idx="188">
                  <c:v>72.27</c:v>
                </c:pt>
                <c:pt idx="189">
                  <c:v>72.05</c:v>
                </c:pt>
                <c:pt idx="190">
                  <c:v>71.38</c:v>
                </c:pt>
                <c:pt idx="191">
                  <c:v>71.38</c:v>
                </c:pt>
                <c:pt idx="192">
                  <c:v>69.540000000000006</c:v>
                </c:pt>
                <c:pt idx="193">
                  <c:v>69.319999999999993</c:v>
                </c:pt>
                <c:pt idx="194">
                  <c:v>67.02</c:v>
                </c:pt>
                <c:pt idx="195">
                  <c:v>66.669999999999987</c:v>
                </c:pt>
                <c:pt idx="196">
                  <c:v>66.53</c:v>
                </c:pt>
                <c:pt idx="197">
                  <c:v>66.53</c:v>
                </c:pt>
                <c:pt idx="198">
                  <c:v>66.06</c:v>
                </c:pt>
                <c:pt idx="199">
                  <c:v>64.319999999999993</c:v>
                </c:pt>
                <c:pt idx="200">
                  <c:v>63.99</c:v>
                </c:pt>
                <c:pt idx="201">
                  <c:v>63.8</c:v>
                </c:pt>
                <c:pt idx="202">
                  <c:v>62.7</c:v>
                </c:pt>
                <c:pt idx="203">
                  <c:v>60.8</c:v>
                </c:pt>
                <c:pt idx="204">
                  <c:v>60.49</c:v>
                </c:pt>
                <c:pt idx="205">
                  <c:v>60.17</c:v>
                </c:pt>
                <c:pt idx="206">
                  <c:v>60.11</c:v>
                </c:pt>
                <c:pt idx="207">
                  <c:v>58.63</c:v>
                </c:pt>
                <c:pt idx="208">
                  <c:v>57.09</c:v>
                </c:pt>
                <c:pt idx="209">
                  <c:v>55.95</c:v>
                </c:pt>
                <c:pt idx="210">
                  <c:v>55.55</c:v>
                </c:pt>
                <c:pt idx="211">
                  <c:v>53.7</c:v>
                </c:pt>
                <c:pt idx="212">
                  <c:v>53.32</c:v>
                </c:pt>
                <c:pt idx="213">
                  <c:v>52.27</c:v>
                </c:pt>
                <c:pt idx="214">
                  <c:v>76.2</c:v>
                </c:pt>
                <c:pt idx="215">
                  <c:v>76.09</c:v>
                </c:pt>
                <c:pt idx="216">
                  <c:v>73.61999999999999</c:v>
                </c:pt>
                <c:pt idx="217">
                  <c:v>72.179999999999978</c:v>
                </c:pt>
                <c:pt idx="218">
                  <c:v>67.510000000000005</c:v>
                </c:pt>
                <c:pt idx="219">
                  <c:v>56.59</c:v>
                </c:pt>
                <c:pt idx="220">
                  <c:v>54.56</c:v>
                </c:pt>
                <c:pt idx="221">
                  <c:v>50.190000000000012</c:v>
                </c:pt>
                <c:pt idx="222">
                  <c:v>72.540000000000006</c:v>
                </c:pt>
                <c:pt idx="223">
                  <c:v>64.790000000000006</c:v>
                </c:pt>
                <c:pt idx="224">
                  <c:v>61.55</c:v>
                </c:pt>
                <c:pt idx="225">
                  <c:v>52.94</c:v>
                </c:pt>
                <c:pt idx="226">
                  <c:v>52.61</c:v>
                </c:pt>
                <c:pt idx="227">
                  <c:v>76.540000000000006</c:v>
                </c:pt>
                <c:pt idx="228">
                  <c:v>72.709999999999994</c:v>
                </c:pt>
                <c:pt idx="229">
                  <c:v>71.430000000000007</c:v>
                </c:pt>
                <c:pt idx="230">
                  <c:v>51.720000000000013</c:v>
                </c:pt>
                <c:pt idx="231">
                  <c:v>66.14</c:v>
                </c:pt>
                <c:pt idx="232">
                  <c:v>62.14</c:v>
                </c:pt>
                <c:pt idx="233">
                  <c:v>60.67</c:v>
                </c:pt>
                <c:pt idx="234">
                  <c:v>59.220000000000013</c:v>
                </c:pt>
                <c:pt idx="235">
                  <c:v>54.690000000000012</c:v>
                </c:pt>
                <c:pt idx="236">
                  <c:v>77.459999999999994</c:v>
                </c:pt>
                <c:pt idx="237">
                  <c:v>76.669999999999987</c:v>
                </c:pt>
                <c:pt idx="238">
                  <c:v>76.669999999999987</c:v>
                </c:pt>
                <c:pt idx="239">
                  <c:v>74.349999999999994</c:v>
                </c:pt>
                <c:pt idx="240">
                  <c:v>73.819999999999993</c:v>
                </c:pt>
                <c:pt idx="241">
                  <c:v>72.790000000000006</c:v>
                </c:pt>
                <c:pt idx="242">
                  <c:v>71.47</c:v>
                </c:pt>
                <c:pt idx="243">
                  <c:v>71.25</c:v>
                </c:pt>
                <c:pt idx="244">
                  <c:v>70.739999999999995</c:v>
                </c:pt>
                <c:pt idx="245">
                  <c:v>69.97</c:v>
                </c:pt>
                <c:pt idx="246">
                  <c:v>69.83</c:v>
                </c:pt>
                <c:pt idx="247">
                  <c:v>69.75</c:v>
                </c:pt>
                <c:pt idx="248">
                  <c:v>69.679999999999978</c:v>
                </c:pt>
                <c:pt idx="249">
                  <c:v>69.179999999999978</c:v>
                </c:pt>
                <c:pt idx="250">
                  <c:v>67.88</c:v>
                </c:pt>
                <c:pt idx="251">
                  <c:v>67.599999999999994</c:v>
                </c:pt>
                <c:pt idx="252">
                  <c:v>67.11</c:v>
                </c:pt>
                <c:pt idx="253">
                  <c:v>66.84</c:v>
                </c:pt>
                <c:pt idx="254">
                  <c:v>64.48</c:v>
                </c:pt>
                <c:pt idx="255">
                  <c:v>63.56</c:v>
                </c:pt>
                <c:pt idx="256">
                  <c:v>63.49</c:v>
                </c:pt>
                <c:pt idx="257">
                  <c:v>63.49</c:v>
                </c:pt>
                <c:pt idx="258">
                  <c:v>62.08</c:v>
                </c:pt>
                <c:pt idx="259">
                  <c:v>61.96</c:v>
                </c:pt>
                <c:pt idx="260">
                  <c:v>60.77</c:v>
                </c:pt>
                <c:pt idx="261">
                  <c:v>59.9</c:v>
                </c:pt>
                <c:pt idx="262">
                  <c:v>59.59</c:v>
                </c:pt>
                <c:pt idx="263">
                  <c:v>58.51</c:v>
                </c:pt>
                <c:pt idx="264">
                  <c:v>57.660000000000011</c:v>
                </c:pt>
                <c:pt idx="265">
                  <c:v>55.84</c:v>
                </c:pt>
                <c:pt idx="266">
                  <c:v>55.27</c:v>
                </c:pt>
                <c:pt idx="267">
                  <c:v>53.95</c:v>
                </c:pt>
                <c:pt idx="268">
                  <c:v>53.35</c:v>
                </c:pt>
                <c:pt idx="269">
                  <c:v>50.24</c:v>
                </c:pt>
                <c:pt idx="270">
                  <c:v>50.2</c:v>
                </c:pt>
                <c:pt idx="271">
                  <c:v>50.04</c:v>
                </c:pt>
                <c:pt idx="272">
                  <c:v>49.94</c:v>
                </c:pt>
                <c:pt idx="273">
                  <c:v>73.83</c:v>
                </c:pt>
                <c:pt idx="274">
                  <c:v>73.83</c:v>
                </c:pt>
                <c:pt idx="275">
                  <c:v>72.22</c:v>
                </c:pt>
                <c:pt idx="276">
                  <c:v>71.819999999999993</c:v>
                </c:pt>
                <c:pt idx="277">
                  <c:v>67.149999999999991</c:v>
                </c:pt>
                <c:pt idx="278">
                  <c:v>58.01</c:v>
                </c:pt>
                <c:pt idx="279">
                  <c:v>75.72</c:v>
                </c:pt>
                <c:pt idx="280">
                  <c:v>72.410000000000025</c:v>
                </c:pt>
                <c:pt idx="281">
                  <c:v>58.260000000000012</c:v>
                </c:pt>
                <c:pt idx="282">
                  <c:v>50.32</c:v>
                </c:pt>
                <c:pt idx="283">
                  <c:v>76.81</c:v>
                </c:pt>
                <c:pt idx="284">
                  <c:v>63.21</c:v>
                </c:pt>
                <c:pt idx="285">
                  <c:v>77.69</c:v>
                </c:pt>
                <c:pt idx="286">
                  <c:v>77.13</c:v>
                </c:pt>
                <c:pt idx="287">
                  <c:v>77.13</c:v>
                </c:pt>
                <c:pt idx="288">
                  <c:v>77.05</c:v>
                </c:pt>
                <c:pt idx="289">
                  <c:v>76.739999999999995</c:v>
                </c:pt>
                <c:pt idx="290">
                  <c:v>76.739999999999995</c:v>
                </c:pt>
                <c:pt idx="291">
                  <c:v>76.36</c:v>
                </c:pt>
                <c:pt idx="292">
                  <c:v>76.22</c:v>
                </c:pt>
                <c:pt idx="293">
                  <c:v>75.88</c:v>
                </c:pt>
                <c:pt idx="294">
                  <c:v>75.349999999999994</c:v>
                </c:pt>
                <c:pt idx="295">
                  <c:v>75.11999999999999</c:v>
                </c:pt>
                <c:pt idx="296">
                  <c:v>75.040000000000006</c:v>
                </c:pt>
                <c:pt idx="297">
                  <c:v>75.040000000000006</c:v>
                </c:pt>
                <c:pt idx="298">
                  <c:v>75.040000000000006</c:v>
                </c:pt>
                <c:pt idx="299">
                  <c:v>75.040000000000006</c:v>
                </c:pt>
                <c:pt idx="300">
                  <c:v>74.97</c:v>
                </c:pt>
                <c:pt idx="301">
                  <c:v>74.959999999999994</c:v>
                </c:pt>
                <c:pt idx="302">
                  <c:v>74.5</c:v>
                </c:pt>
                <c:pt idx="303">
                  <c:v>73.669999999999987</c:v>
                </c:pt>
                <c:pt idx="304">
                  <c:v>72.86</c:v>
                </c:pt>
                <c:pt idx="305">
                  <c:v>72.709999999999994</c:v>
                </c:pt>
                <c:pt idx="306">
                  <c:v>72.56</c:v>
                </c:pt>
                <c:pt idx="307">
                  <c:v>72.48</c:v>
                </c:pt>
                <c:pt idx="308">
                  <c:v>69.89</c:v>
                </c:pt>
                <c:pt idx="309">
                  <c:v>69.38</c:v>
                </c:pt>
                <c:pt idx="310">
                  <c:v>69.169999999999987</c:v>
                </c:pt>
                <c:pt idx="311">
                  <c:v>68</c:v>
                </c:pt>
                <c:pt idx="312">
                  <c:v>67.510000000000005</c:v>
                </c:pt>
                <c:pt idx="313">
                  <c:v>67.440000000000026</c:v>
                </c:pt>
                <c:pt idx="314">
                  <c:v>67.02</c:v>
                </c:pt>
                <c:pt idx="315">
                  <c:v>64.819999999999993</c:v>
                </c:pt>
                <c:pt idx="316">
                  <c:v>63.56</c:v>
                </c:pt>
                <c:pt idx="317">
                  <c:v>62.7</c:v>
                </c:pt>
                <c:pt idx="318">
                  <c:v>62.7</c:v>
                </c:pt>
                <c:pt idx="319">
                  <c:v>60.78</c:v>
                </c:pt>
                <c:pt idx="320">
                  <c:v>60.71</c:v>
                </c:pt>
                <c:pt idx="321">
                  <c:v>60.15</c:v>
                </c:pt>
                <c:pt idx="322">
                  <c:v>60.09</c:v>
                </c:pt>
                <c:pt idx="323">
                  <c:v>59.3</c:v>
                </c:pt>
                <c:pt idx="324">
                  <c:v>56.04</c:v>
                </c:pt>
                <c:pt idx="325">
                  <c:v>54.99</c:v>
                </c:pt>
                <c:pt idx="326">
                  <c:v>53.27</c:v>
                </c:pt>
                <c:pt idx="327">
                  <c:v>52.68</c:v>
                </c:pt>
                <c:pt idx="328">
                  <c:v>52.52</c:v>
                </c:pt>
                <c:pt idx="329">
                  <c:v>50.96</c:v>
                </c:pt>
                <c:pt idx="330">
                  <c:v>50.91</c:v>
                </c:pt>
                <c:pt idx="331">
                  <c:v>50.190000000000012</c:v>
                </c:pt>
                <c:pt idx="332">
                  <c:v>50.02</c:v>
                </c:pt>
                <c:pt idx="333">
                  <c:v>49.97</c:v>
                </c:pt>
                <c:pt idx="334">
                  <c:v>49.92</c:v>
                </c:pt>
                <c:pt idx="335">
                  <c:v>49.92</c:v>
                </c:pt>
                <c:pt idx="336">
                  <c:v>63.38</c:v>
                </c:pt>
                <c:pt idx="337">
                  <c:v>76.52</c:v>
                </c:pt>
                <c:pt idx="338">
                  <c:v>72.27</c:v>
                </c:pt>
                <c:pt idx="339">
                  <c:v>72.02</c:v>
                </c:pt>
                <c:pt idx="340">
                  <c:v>63.87</c:v>
                </c:pt>
                <c:pt idx="341">
                  <c:v>63.220000000000013</c:v>
                </c:pt>
                <c:pt idx="342">
                  <c:v>59.71</c:v>
                </c:pt>
                <c:pt idx="343">
                  <c:v>59.09</c:v>
                </c:pt>
                <c:pt idx="344">
                  <c:v>52.34</c:v>
                </c:pt>
                <c:pt idx="345">
                  <c:v>52.18</c:v>
                </c:pt>
                <c:pt idx="346">
                  <c:v>49.97</c:v>
                </c:pt>
                <c:pt idx="347">
                  <c:v>72.739999999999995</c:v>
                </c:pt>
                <c:pt idx="348">
                  <c:v>72.52</c:v>
                </c:pt>
                <c:pt idx="349">
                  <c:v>65.649999999999991</c:v>
                </c:pt>
                <c:pt idx="350">
                  <c:v>78.28</c:v>
                </c:pt>
                <c:pt idx="351">
                  <c:v>73.06</c:v>
                </c:pt>
                <c:pt idx="352">
                  <c:v>67.13</c:v>
                </c:pt>
                <c:pt idx="353">
                  <c:v>60.8</c:v>
                </c:pt>
                <c:pt idx="354">
                  <c:v>50.67</c:v>
                </c:pt>
                <c:pt idx="355">
                  <c:v>72.540000000000006</c:v>
                </c:pt>
                <c:pt idx="356">
                  <c:v>71.8</c:v>
                </c:pt>
                <c:pt idx="357">
                  <c:v>80.5</c:v>
                </c:pt>
                <c:pt idx="358">
                  <c:v>80.5</c:v>
                </c:pt>
                <c:pt idx="359">
                  <c:v>80.25</c:v>
                </c:pt>
                <c:pt idx="360">
                  <c:v>80.16</c:v>
                </c:pt>
                <c:pt idx="361">
                  <c:v>80</c:v>
                </c:pt>
                <c:pt idx="362">
                  <c:v>80</c:v>
                </c:pt>
                <c:pt idx="363">
                  <c:v>77.81</c:v>
                </c:pt>
                <c:pt idx="364">
                  <c:v>77.649999999999991</c:v>
                </c:pt>
                <c:pt idx="365">
                  <c:v>77.33</c:v>
                </c:pt>
                <c:pt idx="366">
                  <c:v>76.61</c:v>
                </c:pt>
                <c:pt idx="367">
                  <c:v>76.459999999999994</c:v>
                </c:pt>
                <c:pt idx="368">
                  <c:v>76.3</c:v>
                </c:pt>
                <c:pt idx="369">
                  <c:v>76.28</c:v>
                </c:pt>
                <c:pt idx="370">
                  <c:v>75</c:v>
                </c:pt>
                <c:pt idx="371">
                  <c:v>74.73</c:v>
                </c:pt>
                <c:pt idx="372">
                  <c:v>74.649999999999991</c:v>
                </c:pt>
                <c:pt idx="373">
                  <c:v>74.569999999999993</c:v>
                </c:pt>
                <c:pt idx="374">
                  <c:v>74.42</c:v>
                </c:pt>
                <c:pt idx="375">
                  <c:v>74.42</c:v>
                </c:pt>
                <c:pt idx="376">
                  <c:v>74.11</c:v>
                </c:pt>
                <c:pt idx="377">
                  <c:v>73.8</c:v>
                </c:pt>
                <c:pt idx="378">
                  <c:v>73.58</c:v>
                </c:pt>
                <c:pt idx="379">
                  <c:v>72.33</c:v>
                </c:pt>
                <c:pt idx="380">
                  <c:v>71.66</c:v>
                </c:pt>
                <c:pt idx="381">
                  <c:v>70.77</c:v>
                </c:pt>
                <c:pt idx="382">
                  <c:v>70.08</c:v>
                </c:pt>
                <c:pt idx="383">
                  <c:v>69.930000000000007</c:v>
                </c:pt>
                <c:pt idx="384">
                  <c:v>69.790000000000006</c:v>
                </c:pt>
                <c:pt idx="385">
                  <c:v>67.149999999999991</c:v>
                </c:pt>
                <c:pt idx="386">
                  <c:v>67.149999999999991</c:v>
                </c:pt>
                <c:pt idx="387">
                  <c:v>66.86999999999999</c:v>
                </c:pt>
                <c:pt idx="388">
                  <c:v>66.81</c:v>
                </c:pt>
                <c:pt idx="389">
                  <c:v>66.05</c:v>
                </c:pt>
                <c:pt idx="390">
                  <c:v>65.98</c:v>
                </c:pt>
                <c:pt idx="391">
                  <c:v>65.98</c:v>
                </c:pt>
                <c:pt idx="392">
                  <c:v>65.98</c:v>
                </c:pt>
                <c:pt idx="393">
                  <c:v>65.92</c:v>
                </c:pt>
                <c:pt idx="394">
                  <c:v>65.849999999999994</c:v>
                </c:pt>
                <c:pt idx="395">
                  <c:v>65.849999999999994</c:v>
                </c:pt>
                <c:pt idx="396">
                  <c:v>65.849999999999994</c:v>
                </c:pt>
                <c:pt idx="397">
                  <c:v>65.849999999999994</c:v>
                </c:pt>
                <c:pt idx="398">
                  <c:v>65.78</c:v>
                </c:pt>
                <c:pt idx="399">
                  <c:v>63.05</c:v>
                </c:pt>
                <c:pt idx="400">
                  <c:v>62.42</c:v>
                </c:pt>
                <c:pt idx="401">
                  <c:v>61.65</c:v>
                </c:pt>
                <c:pt idx="402">
                  <c:v>61.52</c:v>
                </c:pt>
                <c:pt idx="403">
                  <c:v>61.52</c:v>
                </c:pt>
                <c:pt idx="404">
                  <c:v>60.89</c:v>
                </c:pt>
                <c:pt idx="405">
                  <c:v>59.660000000000011</c:v>
                </c:pt>
                <c:pt idx="406">
                  <c:v>59.06</c:v>
                </c:pt>
                <c:pt idx="407">
                  <c:v>58.64</c:v>
                </c:pt>
                <c:pt idx="408">
                  <c:v>56.81</c:v>
                </c:pt>
                <c:pt idx="409">
                  <c:v>55.65</c:v>
                </c:pt>
                <c:pt idx="410">
                  <c:v>55.54</c:v>
                </c:pt>
                <c:pt idx="411">
                  <c:v>55.54</c:v>
                </c:pt>
                <c:pt idx="412">
                  <c:v>52.57</c:v>
                </c:pt>
                <c:pt idx="413">
                  <c:v>52.41</c:v>
                </c:pt>
                <c:pt idx="414">
                  <c:v>51.46</c:v>
                </c:pt>
                <c:pt idx="415">
                  <c:v>51.25</c:v>
                </c:pt>
                <c:pt idx="416">
                  <c:v>51.04</c:v>
                </c:pt>
                <c:pt idx="417">
                  <c:v>50.620000000000012</c:v>
                </c:pt>
                <c:pt idx="418">
                  <c:v>75.569999999999993</c:v>
                </c:pt>
                <c:pt idx="419">
                  <c:v>70</c:v>
                </c:pt>
                <c:pt idx="420">
                  <c:v>59.21</c:v>
                </c:pt>
                <c:pt idx="421">
                  <c:v>57.190000000000012</c:v>
                </c:pt>
                <c:pt idx="422">
                  <c:v>50.190000000000012</c:v>
                </c:pt>
                <c:pt idx="423">
                  <c:v>81.069999999999993</c:v>
                </c:pt>
                <c:pt idx="424">
                  <c:v>57.84</c:v>
                </c:pt>
                <c:pt idx="425">
                  <c:v>56.61</c:v>
                </c:pt>
                <c:pt idx="426">
                  <c:v>52.85</c:v>
                </c:pt>
                <c:pt idx="427">
                  <c:v>78.569999999999993</c:v>
                </c:pt>
                <c:pt idx="428">
                  <c:v>74.78</c:v>
                </c:pt>
                <c:pt idx="429">
                  <c:v>72.08</c:v>
                </c:pt>
                <c:pt idx="430">
                  <c:v>71.78</c:v>
                </c:pt>
                <c:pt idx="431">
                  <c:v>70.69</c:v>
                </c:pt>
                <c:pt idx="432">
                  <c:v>58.08</c:v>
                </c:pt>
                <c:pt idx="433">
                  <c:v>56.68</c:v>
                </c:pt>
                <c:pt idx="434">
                  <c:v>52.8</c:v>
                </c:pt>
                <c:pt idx="435">
                  <c:v>50.57</c:v>
                </c:pt>
                <c:pt idx="436">
                  <c:v>78.98</c:v>
                </c:pt>
                <c:pt idx="437">
                  <c:v>76.3</c:v>
                </c:pt>
                <c:pt idx="438">
                  <c:v>75.36</c:v>
                </c:pt>
                <c:pt idx="439">
                  <c:v>71.42</c:v>
                </c:pt>
                <c:pt idx="440">
                  <c:v>66.03</c:v>
                </c:pt>
                <c:pt idx="441">
                  <c:v>56.8</c:v>
                </c:pt>
                <c:pt idx="442">
                  <c:v>80.98</c:v>
                </c:pt>
                <c:pt idx="443">
                  <c:v>80.63</c:v>
                </c:pt>
                <c:pt idx="444">
                  <c:v>80.63</c:v>
                </c:pt>
                <c:pt idx="445">
                  <c:v>80.63</c:v>
                </c:pt>
                <c:pt idx="446">
                  <c:v>80.63</c:v>
                </c:pt>
                <c:pt idx="447">
                  <c:v>80.540000000000006</c:v>
                </c:pt>
                <c:pt idx="448">
                  <c:v>80.05</c:v>
                </c:pt>
                <c:pt idx="449">
                  <c:v>79.72</c:v>
                </c:pt>
                <c:pt idx="450">
                  <c:v>79.55</c:v>
                </c:pt>
                <c:pt idx="451">
                  <c:v>79.47</c:v>
                </c:pt>
                <c:pt idx="452">
                  <c:v>78.040000000000006</c:v>
                </c:pt>
                <c:pt idx="453">
                  <c:v>77.88</c:v>
                </c:pt>
                <c:pt idx="454">
                  <c:v>77.8</c:v>
                </c:pt>
                <c:pt idx="455">
                  <c:v>75.83</c:v>
                </c:pt>
                <c:pt idx="456">
                  <c:v>75.760000000000005</c:v>
                </c:pt>
                <c:pt idx="457">
                  <c:v>75.599999999999994</c:v>
                </c:pt>
                <c:pt idx="458">
                  <c:v>75.209999999999994</c:v>
                </c:pt>
                <c:pt idx="459">
                  <c:v>75.13</c:v>
                </c:pt>
                <c:pt idx="460">
                  <c:v>75.05</c:v>
                </c:pt>
                <c:pt idx="461">
                  <c:v>75.05</c:v>
                </c:pt>
                <c:pt idx="462">
                  <c:v>74.89</c:v>
                </c:pt>
                <c:pt idx="463">
                  <c:v>74.58</c:v>
                </c:pt>
                <c:pt idx="464">
                  <c:v>74.510000000000005</c:v>
                </c:pt>
                <c:pt idx="465">
                  <c:v>74.2</c:v>
                </c:pt>
                <c:pt idx="466">
                  <c:v>73.52</c:v>
                </c:pt>
                <c:pt idx="467">
                  <c:v>72.900000000000006</c:v>
                </c:pt>
                <c:pt idx="468">
                  <c:v>72.52</c:v>
                </c:pt>
                <c:pt idx="469">
                  <c:v>70.06</c:v>
                </c:pt>
                <c:pt idx="470">
                  <c:v>69.760000000000005</c:v>
                </c:pt>
                <c:pt idx="471">
                  <c:v>69.55</c:v>
                </c:pt>
                <c:pt idx="472">
                  <c:v>69.55</c:v>
                </c:pt>
                <c:pt idx="473">
                  <c:v>69.47</c:v>
                </c:pt>
                <c:pt idx="474">
                  <c:v>69.040000000000006</c:v>
                </c:pt>
                <c:pt idx="475">
                  <c:v>68.69</c:v>
                </c:pt>
                <c:pt idx="476">
                  <c:v>68.55</c:v>
                </c:pt>
                <c:pt idx="477">
                  <c:v>67.940000000000026</c:v>
                </c:pt>
                <c:pt idx="478">
                  <c:v>67.86999999999999</c:v>
                </c:pt>
                <c:pt idx="479">
                  <c:v>67.59</c:v>
                </c:pt>
                <c:pt idx="480">
                  <c:v>67.099999999999994</c:v>
                </c:pt>
                <c:pt idx="481">
                  <c:v>64.040000000000006</c:v>
                </c:pt>
                <c:pt idx="482">
                  <c:v>63.91</c:v>
                </c:pt>
                <c:pt idx="483">
                  <c:v>63.85</c:v>
                </c:pt>
                <c:pt idx="484">
                  <c:v>63.59</c:v>
                </c:pt>
                <c:pt idx="485">
                  <c:v>63.03</c:v>
                </c:pt>
                <c:pt idx="486">
                  <c:v>62.9</c:v>
                </c:pt>
                <c:pt idx="487">
                  <c:v>61.74</c:v>
                </c:pt>
                <c:pt idx="488">
                  <c:v>61.07</c:v>
                </c:pt>
                <c:pt idx="489">
                  <c:v>60.27</c:v>
                </c:pt>
                <c:pt idx="490">
                  <c:v>52.660000000000011</c:v>
                </c:pt>
                <c:pt idx="491">
                  <c:v>51.14</c:v>
                </c:pt>
                <c:pt idx="492">
                  <c:v>50.260000000000012</c:v>
                </c:pt>
                <c:pt idx="493">
                  <c:v>50.11</c:v>
                </c:pt>
                <c:pt idx="494">
                  <c:v>69.440000000000026</c:v>
                </c:pt>
                <c:pt idx="495">
                  <c:v>67.59</c:v>
                </c:pt>
                <c:pt idx="496">
                  <c:v>80.790000000000006</c:v>
                </c:pt>
                <c:pt idx="497">
                  <c:v>80.55</c:v>
                </c:pt>
                <c:pt idx="498">
                  <c:v>78.510000000000005</c:v>
                </c:pt>
                <c:pt idx="499">
                  <c:v>76.709999999999994</c:v>
                </c:pt>
                <c:pt idx="500">
                  <c:v>73.430000000000007</c:v>
                </c:pt>
                <c:pt idx="501">
                  <c:v>65.72</c:v>
                </c:pt>
                <c:pt idx="502">
                  <c:v>60.3</c:v>
                </c:pt>
                <c:pt idx="503">
                  <c:v>54.760000000000012</c:v>
                </c:pt>
                <c:pt idx="504">
                  <c:v>53.5</c:v>
                </c:pt>
                <c:pt idx="505">
                  <c:v>53.27</c:v>
                </c:pt>
                <c:pt idx="506">
                  <c:v>81.22</c:v>
                </c:pt>
                <c:pt idx="507">
                  <c:v>80.48</c:v>
                </c:pt>
                <c:pt idx="508">
                  <c:v>78.819999999999993</c:v>
                </c:pt>
                <c:pt idx="509">
                  <c:v>78.739999999999995</c:v>
                </c:pt>
                <c:pt idx="510">
                  <c:v>77.400000000000006</c:v>
                </c:pt>
                <c:pt idx="511">
                  <c:v>76.239999999999995</c:v>
                </c:pt>
                <c:pt idx="512">
                  <c:v>74.34</c:v>
                </c:pt>
                <c:pt idx="513">
                  <c:v>72.819999999999993</c:v>
                </c:pt>
                <c:pt idx="514">
                  <c:v>72.75</c:v>
                </c:pt>
                <c:pt idx="515">
                  <c:v>68.89</c:v>
                </c:pt>
                <c:pt idx="516">
                  <c:v>59.92</c:v>
                </c:pt>
                <c:pt idx="517">
                  <c:v>55.07</c:v>
                </c:pt>
                <c:pt idx="518">
                  <c:v>52.27</c:v>
                </c:pt>
                <c:pt idx="519">
                  <c:v>82.240000000000023</c:v>
                </c:pt>
                <c:pt idx="520">
                  <c:v>82.07</c:v>
                </c:pt>
                <c:pt idx="521">
                  <c:v>80.53</c:v>
                </c:pt>
                <c:pt idx="522">
                  <c:v>80.11</c:v>
                </c:pt>
                <c:pt idx="523">
                  <c:v>80.11</c:v>
                </c:pt>
                <c:pt idx="524">
                  <c:v>79.38</c:v>
                </c:pt>
                <c:pt idx="525">
                  <c:v>77.8</c:v>
                </c:pt>
                <c:pt idx="526">
                  <c:v>77.8</c:v>
                </c:pt>
                <c:pt idx="527">
                  <c:v>77.66</c:v>
                </c:pt>
                <c:pt idx="528">
                  <c:v>77.48</c:v>
                </c:pt>
                <c:pt idx="529">
                  <c:v>77.48</c:v>
                </c:pt>
                <c:pt idx="530">
                  <c:v>76.760000000000005</c:v>
                </c:pt>
                <c:pt idx="531">
                  <c:v>76.599999999999994</c:v>
                </c:pt>
                <c:pt idx="532">
                  <c:v>75.38</c:v>
                </c:pt>
                <c:pt idx="533">
                  <c:v>75.38</c:v>
                </c:pt>
                <c:pt idx="534">
                  <c:v>73.930000000000007</c:v>
                </c:pt>
                <c:pt idx="535">
                  <c:v>73.849999999999994</c:v>
                </c:pt>
                <c:pt idx="536">
                  <c:v>73.169999999999987</c:v>
                </c:pt>
                <c:pt idx="537">
                  <c:v>72.86999999999999</c:v>
                </c:pt>
                <c:pt idx="538">
                  <c:v>72.649999999999991</c:v>
                </c:pt>
                <c:pt idx="539">
                  <c:v>71.97</c:v>
                </c:pt>
                <c:pt idx="540">
                  <c:v>71.75</c:v>
                </c:pt>
                <c:pt idx="541">
                  <c:v>69.98</c:v>
                </c:pt>
                <c:pt idx="542">
                  <c:v>68.7</c:v>
                </c:pt>
                <c:pt idx="543">
                  <c:v>67.39</c:v>
                </c:pt>
                <c:pt idx="544">
                  <c:v>66.900000000000006</c:v>
                </c:pt>
                <c:pt idx="545">
                  <c:v>66.760000000000005</c:v>
                </c:pt>
                <c:pt idx="546">
                  <c:v>66.7</c:v>
                </c:pt>
                <c:pt idx="547">
                  <c:v>66.63</c:v>
                </c:pt>
                <c:pt idx="548">
                  <c:v>66.149999999999991</c:v>
                </c:pt>
                <c:pt idx="549">
                  <c:v>66.149999999999991</c:v>
                </c:pt>
                <c:pt idx="550">
                  <c:v>65.88</c:v>
                </c:pt>
                <c:pt idx="551">
                  <c:v>64.989999999999995</c:v>
                </c:pt>
                <c:pt idx="552">
                  <c:v>64.989999999999995</c:v>
                </c:pt>
                <c:pt idx="553">
                  <c:v>64.16</c:v>
                </c:pt>
                <c:pt idx="554">
                  <c:v>63.54</c:v>
                </c:pt>
                <c:pt idx="555">
                  <c:v>63.14</c:v>
                </c:pt>
                <c:pt idx="556">
                  <c:v>61.99</c:v>
                </c:pt>
                <c:pt idx="557">
                  <c:v>61.68</c:v>
                </c:pt>
                <c:pt idx="558">
                  <c:v>61.14</c:v>
                </c:pt>
                <c:pt idx="559">
                  <c:v>61.01</c:v>
                </c:pt>
                <c:pt idx="560">
                  <c:v>60.91</c:v>
                </c:pt>
                <c:pt idx="561">
                  <c:v>60.660000000000011</c:v>
                </c:pt>
                <c:pt idx="562">
                  <c:v>60.260000000000012</c:v>
                </c:pt>
                <c:pt idx="563">
                  <c:v>57.51</c:v>
                </c:pt>
                <c:pt idx="564">
                  <c:v>55.43</c:v>
                </c:pt>
                <c:pt idx="565">
                  <c:v>55.2</c:v>
                </c:pt>
                <c:pt idx="566">
                  <c:v>54.760000000000012</c:v>
                </c:pt>
                <c:pt idx="567">
                  <c:v>54.59</c:v>
                </c:pt>
                <c:pt idx="568">
                  <c:v>52.6</c:v>
                </c:pt>
                <c:pt idx="569">
                  <c:v>49.760000000000012</c:v>
                </c:pt>
                <c:pt idx="570">
                  <c:v>73.099999999999994</c:v>
                </c:pt>
                <c:pt idx="571">
                  <c:v>72.209999999999994</c:v>
                </c:pt>
                <c:pt idx="572">
                  <c:v>68.010000000000005</c:v>
                </c:pt>
                <c:pt idx="573">
                  <c:v>64.92</c:v>
                </c:pt>
                <c:pt idx="574">
                  <c:v>51.660000000000011</c:v>
                </c:pt>
                <c:pt idx="575">
                  <c:v>77.2</c:v>
                </c:pt>
                <c:pt idx="576">
                  <c:v>72.8</c:v>
                </c:pt>
                <c:pt idx="577">
                  <c:v>67.319999999999993</c:v>
                </c:pt>
                <c:pt idx="578">
                  <c:v>65.08</c:v>
                </c:pt>
                <c:pt idx="579">
                  <c:v>62.74</c:v>
                </c:pt>
                <c:pt idx="580">
                  <c:v>54.93</c:v>
                </c:pt>
                <c:pt idx="581">
                  <c:v>53.93</c:v>
                </c:pt>
                <c:pt idx="582">
                  <c:v>78.81</c:v>
                </c:pt>
                <c:pt idx="583">
                  <c:v>61.99</c:v>
                </c:pt>
                <c:pt idx="584">
                  <c:v>55.6</c:v>
                </c:pt>
                <c:pt idx="585">
                  <c:v>78</c:v>
                </c:pt>
                <c:pt idx="586">
                  <c:v>72.649999999999991</c:v>
                </c:pt>
                <c:pt idx="587">
                  <c:v>63.28</c:v>
                </c:pt>
                <c:pt idx="588">
                  <c:v>55.95</c:v>
                </c:pt>
                <c:pt idx="589">
                  <c:v>52.84</c:v>
                </c:pt>
                <c:pt idx="590">
                  <c:v>85.13</c:v>
                </c:pt>
                <c:pt idx="591">
                  <c:v>85.13</c:v>
                </c:pt>
                <c:pt idx="592">
                  <c:v>85.04</c:v>
                </c:pt>
                <c:pt idx="593">
                  <c:v>80.53</c:v>
                </c:pt>
                <c:pt idx="594">
                  <c:v>80.28</c:v>
                </c:pt>
                <c:pt idx="595">
                  <c:v>80.11999999999999</c:v>
                </c:pt>
                <c:pt idx="596">
                  <c:v>80.040000000000006</c:v>
                </c:pt>
                <c:pt idx="597">
                  <c:v>77.97</c:v>
                </c:pt>
                <c:pt idx="598">
                  <c:v>77.89</c:v>
                </c:pt>
                <c:pt idx="599">
                  <c:v>77.73</c:v>
                </c:pt>
                <c:pt idx="600">
                  <c:v>77.489999999999995</c:v>
                </c:pt>
                <c:pt idx="601">
                  <c:v>77.169999999999987</c:v>
                </c:pt>
                <c:pt idx="602">
                  <c:v>75.8</c:v>
                </c:pt>
                <c:pt idx="603">
                  <c:v>75.33</c:v>
                </c:pt>
                <c:pt idx="604">
                  <c:v>75.25</c:v>
                </c:pt>
                <c:pt idx="605">
                  <c:v>75.25</c:v>
                </c:pt>
                <c:pt idx="606">
                  <c:v>75.25</c:v>
                </c:pt>
                <c:pt idx="607">
                  <c:v>75.02</c:v>
                </c:pt>
                <c:pt idx="608">
                  <c:v>74.940000000000026</c:v>
                </c:pt>
                <c:pt idx="609">
                  <c:v>74.910000000000025</c:v>
                </c:pt>
                <c:pt idx="610">
                  <c:v>74.55</c:v>
                </c:pt>
                <c:pt idx="611">
                  <c:v>74.55</c:v>
                </c:pt>
                <c:pt idx="612">
                  <c:v>74.55</c:v>
                </c:pt>
                <c:pt idx="613">
                  <c:v>74.55</c:v>
                </c:pt>
                <c:pt idx="614">
                  <c:v>74.55</c:v>
                </c:pt>
                <c:pt idx="615">
                  <c:v>74.55</c:v>
                </c:pt>
                <c:pt idx="616">
                  <c:v>74.48</c:v>
                </c:pt>
                <c:pt idx="617">
                  <c:v>73.95</c:v>
                </c:pt>
                <c:pt idx="618">
                  <c:v>73.8</c:v>
                </c:pt>
                <c:pt idx="619">
                  <c:v>73.45</c:v>
                </c:pt>
                <c:pt idx="620">
                  <c:v>73.45</c:v>
                </c:pt>
                <c:pt idx="621">
                  <c:v>73.22</c:v>
                </c:pt>
                <c:pt idx="622">
                  <c:v>72.989999999999995</c:v>
                </c:pt>
                <c:pt idx="623">
                  <c:v>72.31</c:v>
                </c:pt>
                <c:pt idx="624">
                  <c:v>72.010000000000005</c:v>
                </c:pt>
                <c:pt idx="625">
                  <c:v>72.010000000000005</c:v>
                </c:pt>
                <c:pt idx="626">
                  <c:v>72.010000000000005</c:v>
                </c:pt>
                <c:pt idx="627">
                  <c:v>72.010000000000005</c:v>
                </c:pt>
                <c:pt idx="628">
                  <c:v>72.010000000000005</c:v>
                </c:pt>
                <c:pt idx="629">
                  <c:v>71.940000000000026</c:v>
                </c:pt>
                <c:pt idx="630">
                  <c:v>71.940000000000026</c:v>
                </c:pt>
                <c:pt idx="631">
                  <c:v>71.940000000000026</c:v>
                </c:pt>
                <c:pt idx="632">
                  <c:v>71.209999999999994</c:v>
                </c:pt>
                <c:pt idx="633">
                  <c:v>71.069999999999993</c:v>
                </c:pt>
                <c:pt idx="634">
                  <c:v>69.540000000000006</c:v>
                </c:pt>
                <c:pt idx="635">
                  <c:v>69.260000000000005</c:v>
                </c:pt>
                <c:pt idx="636">
                  <c:v>69.19</c:v>
                </c:pt>
                <c:pt idx="637">
                  <c:v>68.84</c:v>
                </c:pt>
                <c:pt idx="638">
                  <c:v>67.940000000000026</c:v>
                </c:pt>
                <c:pt idx="639">
                  <c:v>65.790000000000006</c:v>
                </c:pt>
                <c:pt idx="640">
                  <c:v>65.45</c:v>
                </c:pt>
                <c:pt idx="641">
                  <c:v>65.05</c:v>
                </c:pt>
                <c:pt idx="642">
                  <c:v>64.92</c:v>
                </c:pt>
                <c:pt idx="643">
                  <c:v>64.92</c:v>
                </c:pt>
                <c:pt idx="644">
                  <c:v>64.92</c:v>
                </c:pt>
                <c:pt idx="645">
                  <c:v>64.05</c:v>
                </c:pt>
                <c:pt idx="646">
                  <c:v>64.05</c:v>
                </c:pt>
                <c:pt idx="647">
                  <c:v>63.09</c:v>
                </c:pt>
                <c:pt idx="648">
                  <c:v>62.13</c:v>
                </c:pt>
                <c:pt idx="649">
                  <c:v>59.720000000000013</c:v>
                </c:pt>
                <c:pt idx="650">
                  <c:v>59.6</c:v>
                </c:pt>
                <c:pt idx="651">
                  <c:v>58.74</c:v>
                </c:pt>
                <c:pt idx="652">
                  <c:v>58.08</c:v>
                </c:pt>
                <c:pt idx="653">
                  <c:v>56.56</c:v>
                </c:pt>
                <c:pt idx="654">
                  <c:v>56.32</c:v>
                </c:pt>
                <c:pt idx="655">
                  <c:v>56.04</c:v>
                </c:pt>
                <c:pt idx="656">
                  <c:v>54.57</c:v>
                </c:pt>
                <c:pt idx="657">
                  <c:v>53.68</c:v>
                </c:pt>
                <c:pt idx="658">
                  <c:v>53.35</c:v>
                </c:pt>
                <c:pt idx="659">
                  <c:v>51.78</c:v>
                </c:pt>
                <c:pt idx="660">
                  <c:v>50.83</c:v>
                </c:pt>
                <c:pt idx="661">
                  <c:v>61.08</c:v>
                </c:pt>
                <c:pt idx="662">
                  <c:v>77.47</c:v>
                </c:pt>
                <c:pt idx="663">
                  <c:v>76.3</c:v>
                </c:pt>
                <c:pt idx="664">
                  <c:v>73.260000000000005</c:v>
                </c:pt>
                <c:pt idx="665">
                  <c:v>71.349999999999994</c:v>
                </c:pt>
                <c:pt idx="666">
                  <c:v>68.84</c:v>
                </c:pt>
                <c:pt idx="667">
                  <c:v>61.660000000000011</c:v>
                </c:pt>
                <c:pt idx="668">
                  <c:v>58.32</c:v>
                </c:pt>
                <c:pt idx="669">
                  <c:v>57.96</c:v>
                </c:pt>
                <c:pt idx="670">
                  <c:v>54.51</c:v>
                </c:pt>
                <c:pt idx="671">
                  <c:v>78.13</c:v>
                </c:pt>
                <c:pt idx="672">
                  <c:v>76.669999999999987</c:v>
                </c:pt>
                <c:pt idx="673">
                  <c:v>72.540000000000006</c:v>
                </c:pt>
                <c:pt idx="674">
                  <c:v>71.739999999999995</c:v>
                </c:pt>
                <c:pt idx="675">
                  <c:v>71.56</c:v>
                </c:pt>
                <c:pt idx="676">
                  <c:v>68.77</c:v>
                </c:pt>
                <c:pt idx="677">
                  <c:v>64.06</c:v>
                </c:pt>
                <c:pt idx="678">
                  <c:v>57.25</c:v>
                </c:pt>
                <c:pt idx="679">
                  <c:v>57.08</c:v>
                </c:pt>
                <c:pt idx="680">
                  <c:v>51.48</c:v>
                </c:pt>
                <c:pt idx="681">
                  <c:v>67.679999999999978</c:v>
                </c:pt>
                <c:pt idx="682">
                  <c:v>63.31</c:v>
                </c:pt>
                <c:pt idx="683">
                  <c:v>82.4</c:v>
                </c:pt>
                <c:pt idx="684">
                  <c:v>81.13</c:v>
                </c:pt>
                <c:pt idx="685">
                  <c:v>80.540000000000006</c:v>
                </c:pt>
                <c:pt idx="686">
                  <c:v>77.77</c:v>
                </c:pt>
                <c:pt idx="687">
                  <c:v>77.649999999999991</c:v>
                </c:pt>
                <c:pt idx="688">
                  <c:v>76.930000000000007</c:v>
                </c:pt>
                <c:pt idx="689">
                  <c:v>76.77</c:v>
                </c:pt>
                <c:pt idx="690">
                  <c:v>76.3</c:v>
                </c:pt>
                <c:pt idx="691">
                  <c:v>75.179999999999978</c:v>
                </c:pt>
                <c:pt idx="692">
                  <c:v>75.179999999999978</c:v>
                </c:pt>
                <c:pt idx="693">
                  <c:v>75.02</c:v>
                </c:pt>
                <c:pt idx="694">
                  <c:v>74.940000000000026</c:v>
                </c:pt>
                <c:pt idx="695">
                  <c:v>74.940000000000026</c:v>
                </c:pt>
                <c:pt idx="696">
                  <c:v>74.25</c:v>
                </c:pt>
                <c:pt idx="697">
                  <c:v>74.169999999999987</c:v>
                </c:pt>
                <c:pt idx="698">
                  <c:v>72.48</c:v>
                </c:pt>
                <c:pt idx="699">
                  <c:v>72.179999999999978</c:v>
                </c:pt>
                <c:pt idx="700">
                  <c:v>72.099999999999994</c:v>
                </c:pt>
                <c:pt idx="701">
                  <c:v>72.099999999999994</c:v>
                </c:pt>
                <c:pt idx="702">
                  <c:v>71.930000000000007</c:v>
                </c:pt>
                <c:pt idx="703">
                  <c:v>71.81</c:v>
                </c:pt>
                <c:pt idx="704">
                  <c:v>70.669999999999987</c:v>
                </c:pt>
                <c:pt idx="705">
                  <c:v>70.099999999999994</c:v>
                </c:pt>
                <c:pt idx="706">
                  <c:v>69.36</c:v>
                </c:pt>
                <c:pt idx="707">
                  <c:v>68.52</c:v>
                </c:pt>
                <c:pt idx="708">
                  <c:v>68.38</c:v>
                </c:pt>
                <c:pt idx="709">
                  <c:v>67.48</c:v>
                </c:pt>
                <c:pt idx="710">
                  <c:v>67.33</c:v>
                </c:pt>
                <c:pt idx="711">
                  <c:v>66.64</c:v>
                </c:pt>
                <c:pt idx="712">
                  <c:v>65.34</c:v>
                </c:pt>
                <c:pt idx="713">
                  <c:v>65.14</c:v>
                </c:pt>
                <c:pt idx="714">
                  <c:v>64.940000000000026</c:v>
                </c:pt>
                <c:pt idx="715">
                  <c:v>64.53</c:v>
                </c:pt>
                <c:pt idx="716">
                  <c:v>64.33</c:v>
                </c:pt>
                <c:pt idx="717">
                  <c:v>64.010000000000005</c:v>
                </c:pt>
                <c:pt idx="718">
                  <c:v>61.89</c:v>
                </c:pt>
                <c:pt idx="719">
                  <c:v>60</c:v>
                </c:pt>
                <c:pt idx="720">
                  <c:v>59.620000000000012</c:v>
                </c:pt>
                <c:pt idx="721">
                  <c:v>58.9</c:v>
                </c:pt>
                <c:pt idx="722">
                  <c:v>57.77</c:v>
                </c:pt>
                <c:pt idx="723">
                  <c:v>56.35</c:v>
                </c:pt>
                <c:pt idx="724">
                  <c:v>55.03</c:v>
                </c:pt>
                <c:pt idx="725">
                  <c:v>54.81</c:v>
                </c:pt>
                <c:pt idx="726">
                  <c:v>54.75</c:v>
                </c:pt>
                <c:pt idx="727">
                  <c:v>51.92</c:v>
                </c:pt>
                <c:pt idx="728">
                  <c:v>51.39</c:v>
                </c:pt>
                <c:pt idx="729">
                  <c:v>49.78</c:v>
                </c:pt>
                <c:pt idx="730">
                  <c:v>49.78</c:v>
                </c:pt>
                <c:pt idx="731">
                  <c:v>77.8</c:v>
                </c:pt>
                <c:pt idx="732">
                  <c:v>72.14</c:v>
                </c:pt>
                <c:pt idx="733">
                  <c:v>60.88</c:v>
                </c:pt>
                <c:pt idx="734">
                  <c:v>56.06</c:v>
                </c:pt>
                <c:pt idx="735">
                  <c:v>79.31</c:v>
                </c:pt>
                <c:pt idx="736">
                  <c:v>77.989999999999995</c:v>
                </c:pt>
                <c:pt idx="737">
                  <c:v>71.900000000000006</c:v>
                </c:pt>
                <c:pt idx="738">
                  <c:v>65.06</c:v>
                </c:pt>
                <c:pt idx="739">
                  <c:v>60.260000000000012</c:v>
                </c:pt>
                <c:pt idx="740">
                  <c:v>54.84</c:v>
                </c:pt>
                <c:pt idx="741">
                  <c:v>50.260000000000012</c:v>
                </c:pt>
                <c:pt idx="742">
                  <c:v>78.73</c:v>
                </c:pt>
                <c:pt idx="743">
                  <c:v>72.209999999999994</c:v>
                </c:pt>
                <c:pt idx="744">
                  <c:v>72.06</c:v>
                </c:pt>
                <c:pt idx="745">
                  <c:v>67.400000000000006</c:v>
                </c:pt>
                <c:pt idx="746">
                  <c:v>66.239999999999995</c:v>
                </c:pt>
                <c:pt idx="747">
                  <c:v>54.51</c:v>
                </c:pt>
                <c:pt idx="748">
                  <c:v>54.230000000000011</c:v>
                </c:pt>
                <c:pt idx="749">
                  <c:v>53.21</c:v>
                </c:pt>
                <c:pt idx="750">
                  <c:v>75.669999999999987</c:v>
                </c:pt>
                <c:pt idx="751">
                  <c:v>72.099999999999994</c:v>
                </c:pt>
                <c:pt idx="752">
                  <c:v>69.900000000000006</c:v>
                </c:pt>
                <c:pt idx="753">
                  <c:v>69.06</c:v>
                </c:pt>
                <c:pt idx="754">
                  <c:v>67.410000000000025</c:v>
                </c:pt>
                <c:pt idx="755">
                  <c:v>59.53</c:v>
                </c:pt>
                <c:pt idx="756">
                  <c:v>57.84</c:v>
                </c:pt>
                <c:pt idx="757">
                  <c:v>57.78</c:v>
                </c:pt>
                <c:pt idx="758">
                  <c:v>55.98</c:v>
                </c:pt>
                <c:pt idx="759">
                  <c:v>79.760000000000005</c:v>
                </c:pt>
                <c:pt idx="760">
                  <c:v>78.53</c:v>
                </c:pt>
                <c:pt idx="761">
                  <c:v>78.45</c:v>
                </c:pt>
                <c:pt idx="762">
                  <c:v>77.8</c:v>
                </c:pt>
                <c:pt idx="763">
                  <c:v>77.8</c:v>
                </c:pt>
                <c:pt idx="764">
                  <c:v>77.8</c:v>
                </c:pt>
                <c:pt idx="765">
                  <c:v>77.48</c:v>
                </c:pt>
                <c:pt idx="766">
                  <c:v>75.08</c:v>
                </c:pt>
                <c:pt idx="767">
                  <c:v>74.31</c:v>
                </c:pt>
                <c:pt idx="768">
                  <c:v>72.77</c:v>
                </c:pt>
                <c:pt idx="769">
                  <c:v>72.239999999999995</c:v>
                </c:pt>
                <c:pt idx="770">
                  <c:v>71.27</c:v>
                </c:pt>
                <c:pt idx="771">
                  <c:v>71.14</c:v>
                </c:pt>
                <c:pt idx="772">
                  <c:v>70.319999999999993</c:v>
                </c:pt>
                <c:pt idx="773">
                  <c:v>70.3</c:v>
                </c:pt>
                <c:pt idx="774">
                  <c:v>70.16</c:v>
                </c:pt>
                <c:pt idx="775">
                  <c:v>70.16</c:v>
                </c:pt>
                <c:pt idx="776">
                  <c:v>69.58</c:v>
                </c:pt>
                <c:pt idx="777">
                  <c:v>69.36999999999999</c:v>
                </c:pt>
                <c:pt idx="778">
                  <c:v>69.36999999999999</c:v>
                </c:pt>
                <c:pt idx="779">
                  <c:v>67.910000000000025</c:v>
                </c:pt>
                <c:pt idx="780">
                  <c:v>67.910000000000025</c:v>
                </c:pt>
                <c:pt idx="781">
                  <c:v>67.89</c:v>
                </c:pt>
                <c:pt idx="782">
                  <c:v>67.28</c:v>
                </c:pt>
                <c:pt idx="783">
                  <c:v>67.14</c:v>
                </c:pt>
                <c:pt idx="784">
                  <c:v>66.940000000000026</c:v>
                </c:pt>
                <c:pt idx="785">
                  <c:v>65.66</c:v>
                </c:pt>
                <c:pt idx="786">
                  <c:v>65.38</c:v>
                </c:pt>
                <c:pt idx="787">
                  <c:v>65.179999999999978</c:v>
                </c:pt>
                <c:pt idx="788">
                  <c:v>64.58</c:v>
                </c:pt>
                <c:pt idx="789">
                  <c:v>64.58</c:v>
                </c:pt>
                <c:pt idx="790">
                  <c:v>64.38</c:v>
                </c:pt>
                <c:pt idx="791">
                  <c:v>64.31</c:v>
                </c:pt>
                <c:pt idx="792">
                  <c:v>63.790000000000013</c:v>
                </c:pt>
                <c:pt idx="793">
                  <c:v>62.47</c:v>
                </c:pt>
                <c:pt idx="794">
                  <c:v>62.47</c:v>
                </c:pt>
                <c:pt idx="795">
                  <c:v>62.28</c:v>
                </c:pt>
                <c:pt idx="796">
                  <c:v>61.160000000000011</c:v>
                </c:pt>
                <c:pt idx="797">
                  <c:v>60.54</c:v>
                </c:pt>
                <c:pt idx="798">
                  <c:v>60.1</c:v>
                </c:pt>
                <c:pt idx="799">
                  <c:v>59.91</c:v>
                </c:pt>
                <c:pt idx="800">
                  <c:v>58.38</c:v>
                </c:pt>
                <c:pt idx="801">
                  <c:v>58.38</c:v>
                </c:pt>
                <c:pt idx="802">
                  <c:v>58.32</c:v>
                </c:pt>
                <c:pt idx="803">
                  <c:v>56.96</c:v>
                </c:pt>
                <c:pt idx="804">
                  <c:v>56.8</c:v>
                </c:pt>
                <c:pt idx="805">
                  <c:v>56.74</c:v>
                </c:pt>
                <c:pt idx="806">
                  <c:v>56.68</c:v>
                </c:pt>
                <c:pt idx="807">
                  <c:v>54.89</c:v>
                </c:pt>
                <c:pt idx="808">
                  <c:v>54.720000000000013</c:v>
                </c:pt>
                <c:pt idx="809">
                  <c:v>54.220000000000013</c:v>
                </c:pt>
                <c:pt idx="810">
                  <c:v>53.17</c:v>
                </c:pt>
                <c:pt idx="811">
                  <c:v>52.58</c:v>
                </c:pt>
                <c:pt idx="812">
                  <c:v>51.67</c:v>
                </c:pt>
                <c:pt idx="813">
                  <c:v>51.51</c:v>
                </c:pt>
                <c:pt idx="814">
                  <c:v>51.25</c:v>
                </c:pt>
                <c:pt idx="815">
                  <c:v>50.13</c:v>
                </c:pt>
                <c:pt idx="816">
                  <c:v>49.96</c:v>
                </c:pt>
                <c:pt idx="817">
                  <c:v>71.209999999999994</c:v>
                </c:pt>
                <c:pt idx="818">
                  <c:v>71.13</c:v>
                </c:pt>
                <c:pt idx="819">
                  <c:v>53.92</c:v>
                </c:pt>
                <c:pt idx="820">
                  <c:v>75.72</c:v>
                </c:pt>
                <c:pt idx="821">
                  <c:v>72.16</c:v>
                </c:pt>
                <c:pt idx="822">
                  <c:v>70.77</c:v>
                </c:pt>
                <c:pt idx="823">
                  <c:v>70.69</c:v>
                </c:pt>
                <c:pt idx="824">
                  <c:v>68.72</c:v>
                </c:pt>
                <c:pt idx="825">
                  <c:v>68.33</c:v>
                </c:pt>
                <c:pt idx="826">
                  <c:v>66.940000000000026</c:v>
                </c:pt>
                <c:pt idx="827">
                  <c:v>65.239999999999995</c:v>
                </c:pt>
                <c:pt idx="828">
                  <c:v>53.260000000000012</c:v>
                </c:pt>
                <c:pt idx="829">
                  <c:v>52.52</c:v>
                </c:pt>
                <c:pt idx="830">
                  <c:v>68.510000000000005</c:v>
                </c:pt>
                <c:pt idx="831">
                  <c:v>70.430000000000007</c:v>
                </c:pt>
                <c:pt idx="832">
                  <c:v>68.61</c:v>
                </c:pt>
                <c:pt idx="833">
                  <c:v>66.81</c:v>
                </c:pt>
                <c:pt idx="834">
                  <c:v>66.14</c:v>
                </c:pt>
                <c:pt idx="835">
                  <c:v>65.410000000000025</c:v>
                </c:pt>
                <c:pt idx="836">
                  <c:v>65.34</c:v>
                </c:pt>
                <c:pt idx="837">
                  <c:v>62.96</c:v>
                </c:pt>
                <c:pt idx="838">
                  <c:v>58.9</c:v>
                </c:pt>
                <c:pt idx="839">
                  <c:v>56.120000000000012</c:v>
                </c:pt>
                <c:pt idx="840">
                  <c:v>54.31</c:v>
                </c:pt>
                <c:pt idx="841">
                  <c:v>53.52</c:v>
                </c:pt>
                <c:pt idx="842">
                  <c:v>76.709999999999994</c:v>
                </c:pt>
                <c:pt idx="843">
                  <c:v>76.63</c:v>
                </c:pt>
                <c:pt idx="844">
                  <c:v>75.53</c:v>
                </c:pt>
                <c:pt idx="845">
                  <c:v>75.53</c:v>
                </c:pt>
                <c:pt idx="846">
                  <c:v>75.53</c:v>
                </c:pt>
                <c:pt idx="847">
                  <c:v>75.45</c:v>
                </c:pt>
                <c:pt idx="848">
                  <c:v>75.45</c:v>
                </c:pt>
                <c:pt idx="849">
                  <c:v>74.599999999999994</c:v>
                </c:pt>
                <c:pt idx="850">
                  <c:v>73.819999999999993</c:v>
                </c:pt>
                <c:pt idx="851">
                  <c:v>72.290000000000006</c:v>
                </c:pt>
                <c:pt idx="852">
                  <c:v>72.290000000000006</c:v>
                </c:pt>
                <c:pt idx="853">
                  <c:v>72.290000000000006</c:v>
                </c:pt>
                <c:pt idx="854">
                  <c:v>72.260000000000005</c:v>
                </c:pt>
                <c:pt idx="855">
                  <c:v>72.22</c:v>
                </c:pt>
                <c:pt idx="856">
                  <c:v>71.989999999999995</c:v>
                </c:pt>
                <c:pt idx="857">
                  <c:v>71.92</c:v>
                </c:pt>
                <c:pt idx="858">
                  <c:v>71.84</c:v>
                </c:pt>
                <c:pt idx="859">
                  <c:v>71.77</c:v>
                </c:pt>
                <c:pt idx="860">
                  <c:v>71.47</c:v>
                </c:pt>
                <c:pt idx="861">
                  <c:v>71.179999999999978</c:v>
                </c:pt>
                <c:pt idx="862">
                  <c:v>70.459999999999994</c:v>
                </c:pt>
                <c:pt idx="863">
                  <c:v>70.069999999999993</c:v>
                </c:pt>
                <c:pt idx="864">
                  <c:v>70.069999999999993</c:v>
                </c:pt>
                <c:pt idx="865">
                  <c:v>70.069999999999993</c:v>
                </c:pt>
                <c:pt idx="866">
                  <c:v>69.989999999999995</c:v>
                </c:pt>
                <c:pt idx="867">
                  <c:v>69.910000000000025</c:v>
                </c:pt>
                <c:pt idx="868">
                  <c:v>69.42</c:v>
                </c:pt>
                <c:pt idx="869">
                  <c:v>69.349999999999994</c:v>
                </c:pt>
                <c:pt idx="870">
                  <c:v>68.989999999999995</c:v>
                </c:pt>
                <c:pt idx="871">
                  <c:v>68.92</c:v>
                </c:pt>
                <c:pt idx="872">
                  <c:v>68.349999999999994</c:v>
                </c:pt>
                <c:pt idx="873">
                  <c:v>68.149999999999991</c:v>
                </c:pt>
                <c:pt idx="874">
                  <c:v>68.06</c:v>
                </c:pt>
                <c:pt idx="875">
                  <c:v>67</c:v>
                </c:pt>
                <c:pt idx="876">
                  <c:v>66.790000000000006</c:v>
                </c:pt>
                <c:pt idx="877">
                  <c:v>65.739999999999995</c:v>
                </c:pt>
                <c:pt idx="878">
                  <c:v>65.410000000000025</c:v>
                </c:pt>
                <c:pt idx="879">
                  <c:v>65.06</c:v>
                </c:pt>
                <c:pt idx="880">
                  <c:v>64.19</c:v>
                </c:pt>
                <c:pt idx="881">
                  <c:v>63.290000000000013</c:v>
                </c:pt>
                <c:pt idx="882">
                  <c:v>62.44</c:v>
                </c:pt>
                <c:pt idx="883">
                  <c:v>60.190000000000012</c:v>
                </c:pt>
                <c:pt idx="884">
                  <c:v>60.03</c:v>
                </c:pt>
                <c:pt idx="885">
                  <c:v>59.91</c:v>
                </c:pt>
                <c:pt idx="886">
                  <c:v>59.85</c:v>
                </c:pt>
                <c:pt idx="887">
                  <c:v>59.730000000000011</c:v>
                </c:pt>
                <c:pt idx="888">
                  <c:v>58.48</c:v>
                </c:pt>
                <c:pt idx="889">
                  <c:v>58.48</c:v>
                </c:pt>
                <c:pt idx="890">
                  <c:v>55.96</c:v>
                </c:pt>
                <c:pt idx="891">
                  <c:v>55.02</c:v>
                </c:pt>
                <c:pt idx="892">
                  <c:v>53.97</c:v>
                </c:pt>
                <c:pt idx="893">
                  <c:v>53.53</c:v>
                </c:pt>
                <c:pt idx="894">
                  <c:v>53.53</c:v>
                </c:pt>
                <c:pt idx="895">
                  <c:v>51.41</c:v>
                </c:pt>
                <c:pt idx="896">
                  <c:v>51.31</c:v>
                </c:pt>
                <c:pt idx="897">
                  <c:v>51.15</c:v>
                </c:pt>
                <c:pt idx="898">
                  <c:v>58.81</c:v>
                </c:pt>
                <c:pt idx="899">
                  <c:v>68.97</c:v>
                </c:pt>
                <c:pt idx="900">
                  <c:v>65.53</c:v>
                </c:pt>
                <c:pt idx="901">
                  <c:v>64.959999999999994</c:v>
                </c:pt>
                <c:pt idx="902">
                  <c:v>64.179999999999978</c:v>
                </c:pt>
                <c:pt idx="903">
                  <c:v>62.760000000000012</c:v>
                </c:pt>
                <c:pt idx="904">
                  <c:v>61.160000000000011</c:v>
                </c:pt>
                <c:pt idx="905">
                  <c:v>56.46</c:v>
                </c:pt>
                <c:pt idx="906">
                  <c:v>54.6</c:v>
                </c:pt>
                <c:pt idx="907">
                  <c:v>54.46</c:v>
                </c:pt>
                <c:pt idx="908">
                  <c:v>51.67</c:v>
                </c:pt>
                <c:pt idx="909">
                  <c:v>54.6</c:v>
                </c:pt>
                <c:pt idx="910">
                  <c:v>49.85</c:v>
                </c:pt>
                <c:pt idx="911">
                  <c:v>70.77</c:v>
                </c:pt>
                <c:pt idx="912">
                  <c:v>70.77</c:v>
                </c:pt>
                <c:pt idx="913">
                  <c:v>70.7</c:v>
                </c:pt>
                <c:pt idx="914">
                  <c:v>68.52</c:v>
                </c:pt>
                <c:pt idx="915">
                  <c:v>68.45</c:v>
                </c:pt>
                <c:pt idx="916">
                  <c:v>67.599999999999994</c:v>
                </c:pt>
                <c:pt idx="917">
                  <c:v>67.169999999999987</c:v>
                </c:pt>
                <c:pt idx="918">
                  <c:v>66.97</c:v>
                </c:pt>
                <c:pt idx="919">
                  <c:v>66.900000000000006</c:v>
                </c:pt>
                <c:pt idx="920">
                  <c:v>66.83</c:v>
                </c:pt>
                <c:pt idx="921">
                  <c:v>66.69</c:v>
                </c:pt>
                <c:pt idx="922">
                  <c:v>66.14</c:v>
                </c:pt>
                <c:pt idx="923">
                  <c:v>66.14</c:v>
                </c:pt>
                <c:pt idx="924">
                  <c:v>65.38</c:v>
                </c:pt>
                <c:pt idx="925">
                  <c:v>64.83</c:v>
                </c:pt>
                <c:pt idx="926">
                  <c:v>64.77</c:v>
                </c:pt>
                <c:pt idx="927">
                  <c:v>64.7</c:v>
                </c:pt>
                <c:pt idx="928">
                  <c:v>64.569999999999993</c:v>
                </c:pt>
                <c:pt idx="929">
                  <c:v>63.91</c:v>
                </c:pt>
                <c:pt idx="930">
                  <c:v>62.5</c:v>
                </c:pt>
                <c:pt idx="931">
                  <c:v>62.5</c:v>
                </c:pt>
                <c:pt idx="932">
                  <c:v>60.87</c:v>
                </c:pt>
                <c:pt idx="933">
                  <c:v>60.43</c:v>
                </c:pt>
                <c:pt idx="934">
                  <c:v>59.68</c:v>
                </c:pt>
                <c:pt idx="935">
                  <c:v>59.56</c:v>
                </c:pt>
                <c:pt idx="936">
                  <c:v>58.52</c:v>
                </c:pt>
                <c:pt idx="937">
                  <c:v>58.46</c:v>
                </c:pt>
                <c:pt idx="938">
                  <c:v>58.46</c:v>
                </c:pt>
                <c:pt idx="939">
                  <c:v>58.25</c:v>
                </c:pt>
                <c:pt idx="940">
                  <c:v>57.68</c:v>
                </c:pt>
                <c:pt idx="941">
                  <c:v>57.5</c:v>
                </c:pt>
                <c:pt idx="942">
                  <c:v>55.15</c:v>
                </c:pt>
                <c:pt idx="943">
                  <c:v>54.290000000000013</c:v>
                </c:pt>
                <c:pt idx="944">
                  <c:v>53.8</c:v>
                </c:pt>
                <c:pt idx="945">
                  <c:v>52.7</c:v>
                </c:pt>
                <c:pt idx="946">
                  <c:v>52.54</c:v>
                </c:pt>
                <c:pt idx="947">
                  <c:v>50.790000000000013</c:v>
                </c:pt>
                <c:pt idx="948">
                  <c:v>64.910000000000025</c:v>
                </c:pt>
                <c:pt idx="949">
                  <c:v>51.85</c:v>
                </c:pt>
                <c:pt idx="950">
                  <c:v>51.64</c:v>
                </c:pt>
                <c:pt idx="951">
                  <c:v>58.18</c:v>
                </c:pt>
                <c:pt idx="952">
                  <c:v>53.43</c:v>
                </c:pt>
                <c:pt idx="953">
                  <c:v>55.620000000000012</c:v>
                </c:pt>
                <c:pt idx="954">
                  <c:v>54.44</c:v>
                </c:pt>
                <c:pt idx="955">
                  <c:v>63.660000000000011</c:v>
                </c:pt>
                <c:pt idx="956">
                  <c:v>60.44</c:v>
                </c:pt>
                <c:pt idx="957">
                  <c:v>57.94</c:v>
                </c:pt>
                <c:pt idx="958">
                  <c:v>54.37</c:v>
                </c:pt>
                <c:pt idx="959">
                  <c:v>68.48</c:v>
                </c:pt>
                <c:pt idx="960">
                  <c:v>68.410000000000025</c:v>
                </c:pt>
                <c:pt idx="961">
                  <c:v>68.410000000000025</c:v>
                </c:pt>
                <c:pt idx="962">
                  <c:v>67.2</c:v>
                </c:pt>
                <c:pt idx="963">
                  <c:v>67.06</c:v>
                </c:pt>
                <c:pt idx="964">
                  <c:v>66.709999999999994</c:v>
                </c:pt>
                <c:pt idx="965">
                  <c:v>66.510000000000005</c:v>
                </c:pt>
                <c:pt idx="966">
                  <c:v>66.440000000000026</c:v>
                </c:pt>
                <c:pt idx="967">
                  <c:v>66.3</c:v>
                </c:pt>
                <c:pt idx="968">
                  <c:v>66.239999999999995</c:v>
                </c:pt>
                <c:pt idx="969">
                  <c:v>66.239999999999995</c:v>
                </c:pt>
                <c:pt idx="970">
                  <c:v>66.239999999999995</c:v>
                </c:pt>
                <c:pt idx="971">
                  <c:v>66.239999999999995</c:v>
                </c:pt>
                <c:pt idx="972">
                  <c:v>66.169999999999987</c:v>
                </c:pt>
                <c:pt idx="973">
                  <c:v>66.169999999999987</c:v>
                </c:pt>
                <c:pt idx="974">
                  <c:v>65</c:v>
                </c:pt>
                <c:pt idx="975">
                  <c:v>65</c:v>
                </c:pt>
                <c:pt idx="976">
                  <c:v>64.27</c:v>
                </c:pt>
                <c:pt idx="977">
                  <c:v>64.069999999999993</c:v>
                </c:pt>
                <c:pt idx="978">
                  <c:v>64.069999999999993</c:v>
                </c:pt>
                <c:pt idx="979">
                  <c:v>64.069999999999993</c:v>
                </c:pt>
                <c:pt idx="980">
                  <c:v>62.67</c:v>
                </c:pt>
                <c:pt idx="981">
                  <c:v>62.61</c:v>
                </c:pt>
                <c:pt idx="982">
                  <c:v>62.54</c:v>
                </c:pt>
                <c:pt idx="983">
                  <c:v>61.06</c:v>
                </c:pt>
                <c:pt idx="984">
                  <c:v>59.260000000000012</c:v>
                </c:pt>
                <c:pt idx="985">
                  <c:v>59.14</c:v>
                </c:pt>
                <c:pt idx="986">
                  <c:v>58.1</c:v>
                </c:pt>
                <c:pt idx="987">
                  <c:v>57.27</c:v>
                </c:pt>
                <c:pt idx="988">
                  <c:v>57.27</c:v>
                </c:pt>
                <c:pt idx="989">
                  <c:v>57.03</c:v>
                </c:pt>
                <c:pt idx="990">
                  <c:v>56.37</c:v>
                </c:pt>
                <c:pt idx="991">
                  <c:v>55.08</c:v>
                </c:pt>
                <c:pt idx="992">
                  <c:v>53.48</c:v>
                </c:pt>
                <c:pt idx="993">
                  <c:v>52.7</c:v>
                </c:pt>
                <c:pt idx="994">
                  <c:v>51.61</c:v>
                </c:pt>
                <c:pt idx="995">
                  <c:v>51.31</c:v>
                </c:pt>
                <c:pt idx="996">
                  <c:v>51</c:v>
                </c:pt>
                <c:pt idx="997">
                  <c:v>56.690000000000012</c:v>
                </c:pt>
                <c:pt idx="998">
                  <c:v>66.430000000000007</c:v>
                </c:pt>
                <c:pt idx="999">
                  <c:v>62.64</c:v>
                </c:pt>
                <c:pt idx="1000">
                  <c:v>62.57</c:v>
                </c:pt>
                <c:pt idx="1001">
                  <c:v>62.44</c:v>
                </c:pt>
                <c:pt idx="1002">
                  <c:v>60.86</c:v>
                </c:pt>
                <c:pt idx="1003">
                  <c:v>54.81</c:v>
                </c:pt>
                <c:pt idx="1004">
                  <c:v>54.53</c:v>
                </c:pt>
                <c:pt idx="1005">
                  <c:v>49.74</c:v>
                </c:pt>
                <c:pt idx="1006">
                  <c:v>66.099999999999994</c:v>
                </c:pt>
                <c:pt idx="1007">
                  <c:v>60.83</c:v>
                </c:pt>
                <c:pt idx="1008">
                  <c:v>49.91</c:v>
                </c:pt>
                <c:pt idx="1009">
                  <c:v>64.040000000000006</c:v>
                </c:pt>
                <c:pt idx="1010">
                  <c:v>65.760000000000005</c:v>
                </c:pt>
                <c:pt idx="1011">
                  <c:v>65.7</c:v>
                </c:pt>
                <c:pt idx="1012">
                  <c:v>64.97</c:v>
                </c:pt>
                <c:pt idx="1013">
                  <c:v>64.540000000000006</c:v>
                </c:pt>
                <c:pt idx="1014">
                  <c:v>64.540000000000006</c:v>
                </c:pt>
                <c:pt idx="1015">
                  <c:v>64.540000000000006</c:v>
                </c:pt>
                <c:pt idx="1016">
                  <c:v>64.36999999999999</c:v>
                </c:pt>
                <c:pt idx="1017">
                  <c:v>64.069999999999993</c:v>
                </c:pt>
                <c:pt idx="1018">
                  <c:v>64.069999999999993</c:v>
                </c:pt>
                <c:pt idx="1019">
                  <c:v>63.74</c:v>
                </c:pt>
                <c:pt idx="1020">
                  <c:v>62.98</c:v>
                </c:pt>
                <c:pt idx="1021">
                  <c:v>62.43</c:v>
                </c:pt>
                <c:pt idx="1022">
                  <c:v>62.43</c:v>
                </c:pt>
                <c:pt idx="1023">
                  <c:v>62.36</c:v>
                </c:pt>
                <c:pt idx="1024">
                  <c:v>61.53</c:v>
                </c:pt>
                <c:pt idx="1025">
                  <c:v>61.53</c:v>
                </c:pt>
                <c:pt idx="1026">
                  <c:v>61.53</c:v>
                </c:pt>
                <c:pt idx="1027">
                  <c:v>61.53</c:v>
                </c:pt>
                <c:pt idx="1028">
                  <c:v>60.760000000000012</c:v>
                </c:pt>
                <c:pt idx="1029">
                  <c:v>60.57</c:v>
                </c:pt>
                <c:pt idx="1030">
                  <c:v>60.07</c:v>
                </c:pt>
                <c:pt idx="1031">
                  <c:v>60.07</c:v>
                </c:pt>
                <c:pt idx="1032">
                  <c:v>59.43</c:v>
                </c:pt>
                <c:pt idx="1033">
                  <c:v>57.49</c:v>
                </c:pt>
                <c:pt idx="1034">
                  <c:v>57.2</c:v>
                </c:pt>
                <c:pt idx="1035">
                  <c:v>56.86</c:v>
                </c:pt>
                <c:pt idx="1036">
                  <c:v>56.86</c:v>
                </c:pt>
                <c:pt idx="1037">
                  <c:v>56.86</c:v>
                </c:pt>
                <c:pt idx="1038">
                  <c:v>55.46</c:v>
                </c:pt>
                <c:pt idx="1039">
                  <c:v>54.78</c:v>
                </c:pt>
                <c:pt idx="1040">
                  <c:v>54.61</c:v>
                </c:pt>
                <c:pt idx="1041">
                  <c:v>54.61</c:v>
                </c:pt>
                <c:pt idx="1042">
                  <c:v>53.17</c:v>
                </c:pt>
                <c:pt idx="1043">
                  <c:v>51.260000000000012</c:v>
                </c:pt>
                <c:pt idx="1044">
                  <c:v>50.67</c:v>
                </c:pt>
                <c:pt idx="1045">
                  <c:v>61.48</c:v>
                </c:pt>
                <c:pt idx="1046">
                  <c:v>59.53</c:v>
                </c:pt>
                <c:pt idx="1047">
                  <c:v>56.18</c:v>
                </c:pt>
                <c:pt idx="1048">
                  <c:v>61.71</c:v>
                </c:pt>
                <c:pt idx="1049">
                  <c:v>56.45</c:v>
                </c:pt>
                <c:pt idx="1050">
                  <c:v>55.63</c:v>
                </c:pt>
                <c:pt idx="1051">
                  <c:v>50.74</c:v>
                </c:pt>
                <c:pt idx="1052">
                  <c:v>64.010000000000005</c:v>
                </c:pt>
                <c:pt idx="1053">
                  <c:v>63.94</c:v>
                </c:pt>
                <c:pt idx="1054">
                  <c:v>62.43</c:v>
                </c:pt>
                <c:pt idx="1055">
                  <c:v>62.43</c:v>
                </c:pt>
                <c:pt idx="1056">
                  <c:v>62.43</c:v>
                </c:pt>
                <c:pt idx="1057">
                  <c:v>61.6</c:v>
                </c:pt>
                <c:pt idx="1058">
                  <c:v>61.48</c:v>
                </c:pt>
                <c:pt idx="1059">
                  <c:v>60.14</c:v>
                </c:pt>
                <c:pt idx="1060">
                  <c:v>59.95</c:v>
                </c:pt>
                <c:pt idx="1061">
                  <c:v>59.65</c:v>
                </c:pt>
                <c:pt idx="1062">
                  <c:v>58.85</c:v>
                </c:pt>
                <c:pt idx="1063">
                  <c:v>57.43</c:v>
                </c:pt>
                <c:pt idx="1064">
                  <c:v>57.37</c:v>
                </c:pt>
                <c:pt idx="1065">
                  <c:v>56.9</c:v>
                </c:pt>
                <c:pt idx="1066">
                  <c:v>56.9</c:v>
                </c:pt>
                <c:pt idx="1067">
                  <c:v>56.730000000000011</c:v>
                </c:pt>
                <c:pt idx="1068">
                  <c:v>56.02</c:v>
                </c:pt>
                <c:pt idx="1069">
                  <c:v>55.230000000000011</c:v>
                </c:pt>
                <c:pt idx="1070">
                  <c:v>55.230000000000011</c:v>
                </c:pt>
                <c:pt idx="1071">
                  <c:v>54.67</c:v>
                </c:pt>
                <c:pt idx="1072">
                  <c:v>53.32</c:v>
                </c:pt>
                <c:pt idx="1073">
                  <c:v>53.05</c:v>
                </c:pt>
                <c:pt idx="1074">
                  <c:v>52.94</c:v>
                </c:pt>
                <c:pt idx="1075">
                  <c:v>51.620000000000012</c:v>
                </c:pt>
                <c:pt idx="1076">
                  <c:v>51.6</c:v>
                </c:pt>
                <c:pt idx="1077">
                  <c:v>51.25</c:v>
                </c:pt>
                <c:pt idx="1078">
                  <c:v>50.52</c:v>
                </c:pt>
                <c:pt idx="1079">
                  <c:v>49.85</c:v>
                </c:pt>
                <c:pt idx="1080">
                  <c:v>57.49</c:v>
                </c:pt>
                <c:pt idx="1081">
                  <c:v>56.68</c:v>
                </c:pt>
                <c:pt idx="1082">
                  <c:v>56.1</c:v>
                </c:pt>
                <c:pt idx="1083">
                  <c:v>51.14</c:v>
                </c:pt>
                <c:pt idx="1084">
                  <c:v>50.690000000000012</c:v>
                </c:pt>
                <c:pt idx="1085">
                  <c:v>55.24</c:v>
                </c:pt>
                <c:pt idx="1086">
                  <c:v>58.660000000000011</c:v>
                </c:pt>
                <c:pt idx="1087">
                  <c:v>55.28</c:v>
                </c:pt>
                <c:pt idx="1088">
                  <c:v>61.94</c:v>
                </c:pt>
                <c:pt idx="1089">
                  <c:v>61.68</c:v>
                </c:pt>
                <c:pt idx="1090">
                  <c:v>59.3</c:v>
                </c:pt>
                <c:pt idx="1091">
                  <c:v>58.620000000000012</c:v>
                </c:pt>
                <c:pt idx="1092">
                  <c:v>57.42</c:v>
                </c:pt>
                <c:pt idx="1093">
                  <c:v>57.01</c:v>
                </c:pt>
                <c:pt idx="1094">
                  <c:v>54.620000000000012</c:v>
                </c:pt>
                <c:pt idx="1095">
                  <c:v>53.96</c:v>
                </c:pt>
                <c:pt idx="1096">
                  <c:v>53.120000000000012</c:v>
                </c:pt>
                <c:pt idx="1097">
                  <c:v>53.07</c:v>
                </c:pt>
                <c:pt idx="1098">
                  <c:v>52.03</c:v>
                </c:pt>
                <c:pt idx="1099">
                  <c:v>51.120000000000012</c:v>
                </c:pt>
                <c:pt idx="1100">
                  <c:v>49.92</c:v>
                </c:pt>
                <c:pt idx="1101">
                  <c:v>59.09</c:v>
                </c:pt>
                <c:pt idx="1102">
                  <c:v>56.8</c:v>
                </c:pt>
                <c:pt idx="1103">
                  <c:v>50.07</c:v>
                </c:pt>
                <c:pt idx="1104">
                  <c:v>59.96</c:v>
                </c:pt>
                <c:pt idx="1105">
                  <c:v>59.65</c:v>
                </c:pt>
                <c:pt idx="1106">
                  <c:v>56.690000000000012</c:v>
                </c:pt>
                <c:pt idx="1107">
                  <c:v>56.690000000000012</c:v>
                </c:pt>
                <c:pt idx="1108">
                  <c:v>55.71</c:v>
                </c:pt>
                <c:pt idx="1109">
                  <c:v>55.14</c:v>
                </c:pt>
                <c:pt idx="1110">
                  <c:v>54.14</c:v>
                </c:pt>
                <c:pt idx="1111">
                  <c:v>54.09</c:v>
                </c:pt>
                <c:pt idx="1112">
                  <c:v>53.36</c:v>
                </c:pt>
                <c:pt idx="1113">
                  <c:v>52.88</c:v>
                </c:pt>
                <c:pt idx="1114">
                  <c:v>51.91</c:v>
                </c:pt>
                <c:pt idx="1115">
                  <c:v>50.7</c:v>
                </c:pt>
                <c:pt idx="1116">
                  <c:v>50.58</c:v>
                </c:pt>
                <c:pt idx="1117">
                  <c:v>51.48</c:v>
                </c:pt>
                <c:pt idx="1118">
                  <c:v>52.690000000000012</c:v>
                </c:pt>
                <c:pt idx="1119">
                  <c:v>51.14</c:v>
                </c:pt>
                <c:pt idx="1120">
                  <c:v>50.120000000000012</c:v>
                </c:pt>
                <c:pt idx="1121">
                  <c:v>58.09</c:v>
                </c:pt>
                <c:pt idx="1122">
                  <c:v>57.260000000000012</c:v>
                </c:pt>
                <c:pt idx="1123">
                  <c:v>57.260000000000012</c:v>
                </c:pt>
                <c:pt idx="1124">
                  <c:v>56.31</c:v>
                </c:pt>
                <c:pt idx="1125">
                  <c:v>55.56</c:v>
                </c:pt>
                <c:pt idx="1126">
                  <c:v>55.5</c:v>
                </c:pt>
                <c:pt idx="1127">
                  <c:v>54.42</c:v>
                </c:pt>
                <c:pt idx="1128">
                  <c:v>54.42</c:v>
                </c:pt>
                <c:pt idx="1129">
                  <c:v>54.42</c:v>
                </c:pt>
                <c:pt idx="1130">
                  <c:v>52.87</c:v>
                </c:pt>
                <c:pt idx="1131">
                  <c:v>51.92</c:v>
                </c:pt>
                <c:pt idx="1132">
                  <c:v>51.01</c:v>
                </c:pt>
                <c:pt idx="1133">
                  <c:v>50.08</c:v>
                </c:pt>
                <c:pt idx="1134">
                  <c:v>49.81</c:v>
                </c:pt>
                <c:pt idx="1135">
                  <c:v>53.39</c:v>
                </c:pt>
                <c:pt idx="1136">
                  <c:v>49.9</c:v>
                </c:pt>
                <c:pt idx="1137">
                  <c:v>57.64</c:v>
                </c:pt>
                <c:pt idx="1138">
                  <c:v>55.82</c:v>
                </c:pt>
                <c:pt idx="1139">
                  <c:v>55.47</c:v>
                </c:pt>
                <c:pt idx="1140">
                  <c:v>55.36</c:v>
                </c:pt>
                <c:pt idx="1141">
                  <c:v>55.36</c:v>
                </c:pt>
                <c:pt idx="1142">
                  <c:v>55.36</c:v>
                </c:pt>
                <c:pt idx="1143">
                  <c:v>55.25</c:v>
                </c:pt>
                <c:pt idx="1144">
                  <c:v>55.25</c:v>
                </c:pt>
                <c:pt idx="1145">
                  <c:v>53.88</c:v>
                </c:pt>
                <c:pt idx="1146">
                  <c:v>53.660000000000011</c:v>
                </c:pt>
                <c:pt idx="1147">
                  <c:v>51.96</c:v>
                </c:pt>
                <c:pt idx="1148">
                  <c:v>51.120000000000012</c:v>
                </c:pt>
                <c:pt idx="1149">
                  <c:v>49.83</c:v>
                </c:pt>
                <c:pt idx="1150">
                  <c:v>49.730000000000011</c:v>
                </c:pt>
                <c:pt idx="1151">
                  <c:v>55.59</c:v>
                </c:pt>
                <c:pt idx="1152">
                  <c:v>55.41</c:v>
                </c:pt>
                <c:pt idx="1153">
                  <c:v>55.41</c:v>
                </c:pt>
                <c:pt idx="1154">
                  <c:v>55.36</c:v>
                </c:pt>
                <c:pt idx="1155">
                  <c:v>55.36</c:v>
                </c:pt>
                <c:pt idx="1156">
                  <c:v>55.36</c:v>
                </c:pt>
                <c:pt idx="1157">
                  <c:v>55.3</c:v>
                </c:pt>
                <c:pt idx="1158">
                  <c:v>55.3</c:v>
                </c:pt>
                <c:pt idx="1159">
                  <c:v>55.3</c:v>
                </c:pt>
                <c:pt idx="1160">
                  <c:v>55.3</c:v>
                </c:pt>
                <c:pt idx="1161">
                  <c:v>55.24</c:v>
                </c:pt>
                <c:pt idx="1162">
                  <c:v>55.190000000000012</c:v>
                </c:pt>
                <c:pt idx="1163">
                  <c:v>53.45</c:v>
                </c:pt>
                <c:pt idx="1164">
                  <c:v>53.28</c:v>
                </c:pt>
                <c:pt idx="1165">
                  <c:v>53.06</c:v>
                </c:pt>
                <c:pt idx="1166">
                  <c:v>53.06</c:v>
                </c:pt>
                <c:pt idx="1167">
                  <c:v>53.01</c:v>
                </c:pt>
                <c:pt idx="1168">
                  <c:v>52.58</c:v>
                </c:pt>
                <c:pt idx="1169">
                  <c:v>53.6</c:v>
                </c:pt>
                <c:pt idx="1170">
                  <c:v>53.6</c:v>
                </c:pt>
                <c:pt idx="1171">
                  <c:v>53.54</c:v>
                </c:pt>
                <c:pt idx="1172">
                  <c:v>53.54</c:v>
                </c:pt>
                <c:pt idx="1173">
                  <c:v>53.49</c:v>
                </c:pt>
                <c:pt idx="1174">
                  <c:v>53.49</c:v>
                </c:pt>
                <c:pt idx="1175">
                  <c:v>53.1</c:v>
                </c:pt>
                <c:pt idx="1176">
                  <c:v>53.1</c:v>
                </c:pt>
                <c:pt idx="1177">
                  <c:v>53.05</c:v>
                </c:pt>
                <c:pt idx="1178">
                  <c:v>53.05</c:v>
                </c:pt>
                <c:pt idx="1179">
                  <c:v>52.94</c:v>
                </c:pt>
                <c:pt idx="1180">
                  <c:v>51.43</c:v>
                </c:pt>
                <c:pt idx="1181">
                  <c:v>51.220000000000013</c:v>
                </c:pt>
                <c:pt idx="1182">
                  <c:v>51.17</c:v>
                </c:pt>
                <c:pt idx="1183">
                  <c:v>51.11</c:v>
                </c:pt>
                <c:pt idx="1184">
                  <c:v>51.11</c:v>
                </c:pt>
                <c:pt idx="1185">
                  <c:v>50.85</c:v>
                </c:pt>
                <c:pt idx="1186">
                  <c:v>50.85</c:v>
                </c:pt>
                <c:pt idx="1187">
                  <c:v>50.11</c:v>
                </c:pt>
                <c:pt idx="1188">
                  <c:v>51.690000000000012</c:v>
                </c:pt>
                <c:pt idx="1189">
                  <c:v>51.64</c:v>
                </c:pt>
                <c:pt idx="1190">
                  <c:v>51.64</c:v>
                </c:pt>
                <c:pt idx="1191">
                  <c:v>51.64</c:v>
                </c:pt>
                <c:pt idx="1192">
                  <c:v>51.48</c:v>
                </c:pt>
                <c:pt idx="1193">
                  <c:v>51.48</c:v>
                </c:pt>
                <c:pt idx="1194">
                  <c:v>51.48</c:v>
                </c:pt>
                <c:pt idx="1195">
                  <c:v>51.220000000000013</c:v>
                </c:pt>
                <c:pt idx="1196">
                  <c:v>51.160000000000011</c:v>
                </c:pt>
              </c:numCache>
            </c:numRef>
          </c:yVal>
          <c:smooth val="0"/>
        </c:ser>
        <c:ser>
          <c:idx val="7"/>
          <c:order val="7"/>
          <c:tx>
            <c:v>Hot Hum &lt; 75</c:v>
          </c:tx>
          <c:spPr>
            <a:ln w="28575">
              <a:noFill/>
            </a:ln>
          </c:spPr>
          <c:marker>
            <c:symbol val="square"/>
            <c:size val="7"/>
            <c:spPr>
              <a:solidFill>
                <a:srgbClr val="FF0000"/>
              </a:solidFill>
              <a:ln>
                <a:solidFill>
                  <a:srgbClr val="FF0000"/>
                </a:solidFill>
              </a:ln>
            </c:spPr>
          </c:marker>
          <c:xVal>
            <c:numRef>
              <c:f>KCALL!$D$1623:$D$2669</c:f>
              <c:numCache>
                <c:formatCode>General</c:formatCode>
                <c:ptCount val="1047"/>
                <c:pt idx="0">
                  <c:v>75</c:v>
                </c:pt>
                <c:pt idx="1">
                  <c:v>75</c:v>
                </c:pt>
                <c:pt idx="2">
                  <c:v>75</c:v>
                </c:pt>
                <c:pt idx="3">
                  <c:v>75</c:v>
                </c:pt>
                <c:pt idx="4">
                  <c:v>75</c:v>
                </c:pt>
                <c:pt idx="5">
                  <c:v>75</c:v>
                </c:pt>
                <c:pt idx="6">
                  <c:v>75</c:v>
                </c:pt>
                <c:pt idx="7">
                  <c:v>75</c:v>
                </c:pt>
                <c:pt idx="8">
                  <c:v>75</c:v>
                </c:pt>
                <c:pt idx="9">
                  <c:v>75</c:v>
                </c:pt>
                <c:pt idx="10">
                  <c:v>75</c:v>
                </c:pt>
                <c:pt idx="11">
                  <c:v>75</c:v>
                </c:pt>
                <c:pt idx="12">
                  <c:v>75</c:v>
                </c:pt>
                <c:pt idx="13">
                  <c:v>75</c:v>
                </c:pt>
                <c:pt idx="14">
                  <c:v>75</c:v>
                </c:pt>
                <c:pt idx="15">
                  <c:v>75</c:v>
                </c:pt>
                <c:pt idx="16">
                  <c:v>75</c:v>
                </c:pt>
                <c:pt idx="17">
                  <c:v>75</c:v>
                </c:pt>
                <c:pt idx="18">
                  <c:v>75</c:v>
                </c:pt>
                <c:pt idx="19">
                  <c:v>75</c:v>
                </c:pt>
                <c:pt idx="20">
                  <c:v>75</c:v>
                </c:pt>
                <c:pt idx="21">
                  <c:v>75</c:v>
                </c:pt>
                <c:pt idx="22">
                  <c:v>75</c:v>
                </c:pt>
                <c:pt idx="23">
                  <c:v>75</c:v>
                </c:pt>
                <c:pt idx="24">
                  <c:v>75</c:v>
                </c:pt>
                <c:pt idx="25">
                  <c:v>75</c:v>
                </c:pt>
                <c:pt idx="26">
                  <c:v>75</c:v>
                </c:pt>
                <c:pt idx="27">
                  <c:v>75</c:v>
                </c:pt>
                <c:pt idx="28">
                  <c:v>75</c:v>
                </c:pt>
                <c:pt idx="29">
                  <c:v>75</c:v>
                </c:pt>
                <c:pt idx="30">
                  <c:v>75</c:v>
                </c:pt>
                <c:pt idx="31">
                  <c:v>75</c:v>
                </c:pt>
                <c:pt idx="32">
                  <c:v>75</c:v>
                </c:pt>
                <c:pt idx="33">
                  <c:v>75</c:v>
                </c:pt>
                <c:pt idx="34">
                  <c:v>75</c:v>
                </c:pt>
                <c:pt idx="35">
                  <c:v>75</c:v>
                </c:pt>
                <c:pt idx="36">
                  <c:v>75</c:v>
                </c:pt>
                <c:pt idx="37">
                  <c:v>75</c:v>
                </c:pt>
                <c:pt idx="38">
                  <c:v>75</c:v>
                </c:pt>
                <c:pt idx="39">
                  <c:v>75</c:v>
                </c:pt>
                <c:pt idx="40">
                  <c:v>75</c:v>
                </c:pt>
                <c:pt idx="41">
                  <c:v>75</c:v>
                </c:pt>
                <c:pt idx="42">
                  <c:v>75</c:v>
                </c:pt>
                <c:pt idx="43">
                  <c:v>75</c:v>
                </c:pt>
                <c:pt idx="44">
                  <c:v>75</c:v>
                </c:pt>
                <c:pt idx="45">
                  <c:v>75</c:v>
                </c:pt>
                <c:pt idx="46">
                  <c:v>75</c:v>
                </c:pt>
                <c:pt idx="47">
                  <c:v>75</c:v>
                </c:pt>
                <c:pt idx="48">
                  <c:v>75</c:v>
                </c:pt>
                <c:pt idx="49">
                  <c:v>75</c:v>
                </c:pt>
                <c:pt idx="50">
                  <c:v>75</c:v>
                </c:pt>
                <c:pt idx="51">
                  <c:v>75</c:v>
                </c:pt>
                <c:pt idx="52">
                  <c:v>75</c:v>
                </c:pt>
                <c:pt idx="53">
                  <c:v>75</c:v>
                </c:pt>
                <c:pt idx="54">
                  <c:v>75</c:v>
                </c:pt>
                <c:pt idx="55">
                  <c:v>75</c:v>
                </c:pt>
                <c:pt idx="56">
                  <c:v>75</c:v>
                </c:pt>
                <c:pt idx="57">
                  <c:v>75</c:v>
                </c:pt>
                <c:pt idx="58">
                  <c:v>75</c:v>
                </c:pt>
                <c:pt idx="59">
                  <c:v>75</c:v>
                </c:pt>
                <c:pt idx="60">
                  <c:v>75</c:v>
                </c:pt>
                <c:pt idx="61">
                  <c:v>75</c:v>
                </c:pt>
                <c:pt idx="62">
                  <c:v>75</c:v>
                </c:pt>
                <c:pt idx="63">
                  <c:v>75</c:v>
                </c:pt>
                <c:pt idx="64">
                  <c:v>75</c:v>
                </c:pt>
                <c:pt idx="65">
                  <c:v>75</c:v>
                </c:pt>
                <c:pt idx="66">
                  <c:v>75</c:v>
                </c:pt>
                <c:pt idx="67">
                  <c:v>75</c:v>
                </c:pt>
                <c:pt idx="68">
                  <c:v>75</c:v>
                </c:pt>
                <c:pt idx="69">
                  <c:v>75</c:v>
                </c:pt>
                <c:pt idx="70">
                  <c:v>75</c:v>
                </c:pt>
                <c:pt idx="71">
                  <c:v>75</c:v>
                </c:pt>
                <c:pt idx="72">
                  <c:v>75</c:v>
                </c:pt>
                <c:pt idx="73">
                  <c:v>75</c:v>
                </c:pt>
                <c:pt idx="74">
                  <c:v>75</c:v>
                </c:pt>
                <c:pt idx="75">
                  <c:v>75</c:v>
                </c:pt>
                <c:pt idx="76">
                  <c:v>75</c:v>
                </c:pt>
                <c:pt idx="77">
                  <c:v>75</c:v>
                </c:pt>
                <c:pt idx="78">
                  <c:v>75</c:v>
                </c:pt>
                <c:pt idx="79">
                  <c:v>75</c:v>
                </c:pt>
                <c:pt idx="80">
                  <c:v>75</c:v>
                </c:pt>
                <c:pt idx="81">
                  <c:v>75</c:v>
                </c:pt>
                <c:pt idx="82">
                  <c:v>75</c:v>
                </c:pt>
                <c:pt idx="83">
                  <c:v>75</c:v>
                </c:pt>
                <c:pt idx="84">
                  <c:v>75</c:v>
                </c:pt>
                <c:pt idx="85">
                  <c:v>75</c:v>
                </c:pt>
                <c:pt idx="86">
                  <c:v>75</c:v>
                </c:pt>
                <c:pt idx="87">
                  <c:v>75</c:v>
                </c:pt>
                <c:pt idx="88">
                  <c:v>75</c:v>
                </c:pt>
                <c:pt idx="89">
                  <c:v>75</c:v>
                </c:pt>
                <c:pt idx="90">
                  <c:v>75</c:v>
                </c:pt>
                <c:pt idx="91">
                  <c:v>75</c:v>
                </c:pt>
                <c:pt idx="92">
                  <c:v>75</c:v>
                </c:pt>
                <c:pt idx="93">
                  <c:v>75</c:v>
                </c:pt>
                <c:pt idx="94">
                  <c:v>75</c:v>
                </c:pt>
                <c:pt idx="95">
                  <c:v>75</c:v>
                </c:pt>
                <c:pt idx="96">
                  <c:v>75</c:v>
                </c:pt>
                <c:pt idx="97">
                  <c:v>75</c:v>
                </c:pt>
                <c:pt idx="98">
                  <c:v>75</c:v>
                </c:pt>
                <c:pt idx="99">
                  <c:v>75</c:v>
                </c:pt>
                <c:pt idx="100">
                  <c:v>75</c:v>
                </c:pt>
                <c:pt idx="101">
                  <c:v>75</c:v>
                </c:pt>
                <c:pt idx="102">
                  <c:v>75</c:v>
                </c:pt>
                <c:pt idx="103">
                  <c:v>75</c:v>
                </c:pt>
                <c:pt idx="104">
                  <c:v>75</c:v>
                </c:pt>
                <c:pt idx="105">
                  <c:v>75</c:v>
                </c:pt>
                <c:pt idx="106">
                  <c:v>75</c:v>
                </c:pt>
                <c:pt idx="107">
                  <c:v>75</c:v>
                </c:pt>
                <c:pt idx="108">
                  <c:v>75</c:v>
                </c:pt>
                <c:pt idx="109">
                  <c:v>75</c:v>
                </c:pt>
                <c:pt idx="110">
                  <c:v>75</c:v>
                </c:pt>
                <c:pt idx="111">
                  <c:v>75</c:v>
                </c:pt>
                <c:pt idx="112">
                  <c:v>75</c:v>
                </c:pt>
                <c:pt idx="113">
                  <c:v>75</c:v>
                </c:pt>
                <c:pt idx="114">
                  <c:v>75</c:v>
                </c:pt>
                <c:pt idx="115">
                  <c:v>75</c:v>
                </c:pt>
                <c:pt idx="116">
                  <c:v>75</c:v>
                </c:pt>
                <c:pt idx="117">
                  <c:v>75</c:v>
                </c:pt>
                <c:pt idx="118">
                  <c:v>75</c:v>
                </c:pt>
                <c:pt idx="119">
                  <c:v>75</c:v>
                </c:pt>
                <c:pt idx="120">
                  <c:v>75</c:v>
                </c:pt>
                <c:pt idx="121">
                  <c:v>75</c:v>
                </c:pt>
                <c:pt idx="122">
                  <c:v>75</c:v>
                </c:pt>
                <c:pt idx="123">
                  <c:v>74.7</c:v>
                </c:pt>
                <c:pt idx="124">
                  <c:v>74.7</c:v>
                </c:pt>
                <c:pt idx="125">
                  <c:v>74.7</c:v>
                </c:pt>
                <c:pt idx="126">
                  <c:v>74.5</c:v>
                </c:pt>
                <c:pt idx="127">
                  <c:v>74.3</c:v>
                </c:pt>
                <c:pt idx="128">
                  <c:v>74.3</c:v>
                </c:pt>
                <c:pt idx="129">
                  <c:v>74.3</c:v>
                </c:pt>
                <c:pt idx="130">
                  <c:v>74.3</c:v>
                </c:pt>
                <c:pt idx="131">
                  <c:v>74.3</c:v>
                </c:pt>
                <c:pt idx="132">
                  <c:v>74.3</c:v>
                </c:pt>
                <c:pt idx="133">
                  <c:v>74.3</c:v>
                </c:pt>
                <c:pt idx="134">
                  <c:v>74.3</c:v>
                </c:pt>
                <c:pt idx="135">
                  <c:v>74.3</c:v>
                </c:pt>
                <c:pt idx="136">
                  <c:v>74.3</c:v>
                </c:pt>
                <c:pt idx="137">
                  <c:v>74.3</c:v>
                </c:pt>
                <c:pt idx="138">
                  <c:v>74.3</c:v>
                </c:pt>
                <c:pt idx="139">
                  <c:v>74.3</c:v>
                </c:pt>
                <c:pt idx="140">
                  <c:v>74.099999999999994</c:v>
                </c:pt>
                <c:pt idx="141">
                  <c:v>74.099999999999994</c:v>
                </c:pt>
                <c:pt idx="142">
                  <c:v>73.900000000000006</c:v>
                </c:pt>
                <c:pt idx="143">
                  <c:v>73.900000000000006</c:v>
                </c:pt>
                <c:pt idx="144">
                  <c:v>73.900000000000006</c:v>
                </c:pt>
                <c:pt idx="145">
                  <c:v>73.900000000000006</c:v>
                </c:pt>
                <c:pt idx="146">
                  <c:v>73.900000000000006</c:v>
                </c:pt>
                <c:pt idx="147">
                  <c:v>73.900000000000006</c:v>
                </c:pt>
                <c:pt idx="148">
                  <c:v>73.900000000000006</c:v>
                </c:pt>
                <c:pt idx="149">
                  <c:v>73.900000000000006</c:v>
                </c:pt>
                <c:pt idx="150">
                  <c:v>73.900000000000006</c:v>
                </c:pt>
                <c:pt idx="151">
                  <c:v>73.900000000000006</c:v>
                </c:pt>
                <c:pt idx="152">
                  <c:v>73.900000000000006</c:v>
                </c:pt>
                <c:pt idx="153">
                  <c:v>73.900000000000006</c:v>
                </c:pt>
                <c:pt idx="154">
                  <c:v>73.900000000000006</c:v>
                </c:pt>
                <c:pt idx="155">
                  <c:v>73.900000000000006</c:v>
                </c:pt>
                <c:pt idx="156">
                  <c:v>73.900000000000006</c:v>
                </c:pt>
                <c:pt idx="157">
                  <c:v>73.900000000000006</c:v>
                </c:pt>
                <c:pt idx="158">
                  <c:v>73.900000000000006</c:v>
                </c:pt>
                <c:pt idx="159">
                  <c:v>73.900000000000006</c:v>
                </c:pt>
                <c:pt idx="160">
                  <c:v>73.900000000000006</c:v>
                </c:pt>
                <c:pt idx="161">
                  <c:v>73.900000000000006</c:v>
                </c:pt>
                <c:pt idx="162">
                  <c:v>73.900000000000006</c:v>
                </c:pt>
                <c:pt idx="163">
                  <c:v>73.900000000000006</c:v>
                </c:pt>
                <c:pt idx="164">
                  <c:v>73.900000000000006</c:v>
                </c:pt>
                <c:pt idx="165">
                  <c:v>73.900000000000006</c:v>
                </c:pt>
                <c:pt idx="166">
                  <c:v>73.900000000000006</c:v>
                </c:pt>
                <c:pt idx="167">
                  <c:v>73.900000000000006</c:v>
                </c:pt>
                <c:pt idx="168">
                  <c:v>73.900000000000006</c:v>
                </c:pt>
                <c:pt idx="169">
                  <c:v>73.900000000000006</c:v>
                </c:pt>
                <c:pt idx="170">
                  <c:v>73.900000000000006</c:v>
                </c:pt>
                <c:pt idx="171">
                  <c:v>73.900000000000006</c:v>
                </c:pt>
                <c:pt idx="172">
                  <c:v>73.900000000000006</c:v>
                </c:pt>
                <c:pt idx="173">
                  <c:v>73.900000000000006</c:v>
                </c:pt>
                <c:pt idx="174">
                  <c:v>73.900000000000006</c:v>
                </c:pt>
                <c:pt idx="175">
                  <c:v>73.900000000000006</c:v>
                </c:pt>
                <c:pt idx="176">
                  <c:v>73.900000000000006</c:v>
                </c:pt>
                <c:pt idx="177">
                  <c:v>73.900000000000006</c:v>
                </c:pt>
                <c:pt idx="178">
                  <c:v>73.900000000000006</c:v>
                </c:pt>
                <c:pt idx="179">
                  <c:v>73.900000000000006</c:v>
                </c:pt>
                <c:pt idx="180">
                  <c:v>73.900000000000006</c:v>
                </c:pt>
                <c:pt idx="181">
                  <c:v>73.900000000000006</c:v>
                </c:pt>
                <c:pt idx="182">
                  <c:v>73.900000000000006</c:v>
                </c:pt>
                <c:pt idx="183">
                  <c:v>73.900000000000006</c:v>
                </c:pt>
                <c:pt idx="184">
                  <c:v>73.900000000000006</c:v>
                </c:pt>
                <c:pt idx="185">
                  <c:v>73.900000000000006</c:v>
                </c:pt>
                <c:pt idx="186">
                  <c:v>73.900000000000006</c:v>
                </c:pt>
                <c:pt idx="187">
                  <c:v>73.900000000000006</c:v>
                </c:pt>
                <c:pt idx="188">
                  <c:v>73.900000000000006</c:v>
                </c:pt>
                <c:pt idx="189">
                  <c:v>73.900000000000006</c:v>
                </c:pt>
                <c:pt idx="190">
                  <c:v>73.900000000000006</c:v>
                </c:pt>
                <c:pt idx="191">
                  <c:v>73.900000000000006</c:v>
                </c:pt>
                <c:pt idx="192">
                  <c:v>73.900000000000006</c:v>
                </c:pt>
                <c:pt idx="193">
                  <c:v>73.900000000000006</c:v>
                </c:pt>
                <c:pt idx="194">
                  <c:v>73.900000000000006</c:v>
                </c:pt>
                <c:pt idx="195">
                  <c:v>73.900000000000006</c:v>
                </c:pt>
                <c:pt idx="196">
                  <c:v>73.900000000000006</c:v>
                </c:pt>
                <c:pt idx="197">
                  <c:v>73.900000000000006</c:v>
                </c:pt>
                <c:pt idx="198">
                  <c:v>73.900000000000006</c:v>
                </c:pt>
                <c:pt idx="199">
                  <c:v>73.900000000000006</c:v>
                </c:pt>
                <c:pt idx="200">
                  <c:v>73.900000000000006</c:v>
                </c:pt>
                <c:pt idx="201">
                  <c:v>73.900000000000006</c:v>
                </c:pt>
                <c:pt idx="202">
                  <c:v>73.900000000000006</c:v>
                </c:pt>
                <c:pt idx="203">
                  <c:v>73.900000000000006</c:v>
                </c:pt>
                <c:pt idx="204">
                  <c:v>73.900000000000006</c:v>
                </c:pt>
                <c:pt idx="205">
                  <c:v>73.900000000000006</c:v>
                </c:pt>
                <c:pt idx="206">
                  <c:v>73.900000000000006</c:v>
                </c:pt>
                <c:pt idx="207">
                  <c:v>73.900000000000006</c:v>
                </c:pt>
                <c:pt idx="208">
                  <c:v>73.900000000000006</c:v>
                </c:pt>
                <c:pt idx="209">
                  <c:v>73.900000000000006</c:v>
                </c:pt>
                <c:pt idx="210">
                  <c:v>73.900000000000006</c:v>
                </c:pt>
                <c:pt idx="211">
                  <c:v>73.900000000000006</c:v>
                </c:pt>
                <c:pt idx="212">
                  <c:v>73.900000000000006</c:v>
                </c:pt>
                <c:pt idx="213">
                  <c:v>73.900000000000006</c:v>
                </c:pt>
                <c:pt idx="214">
                  <c:v>73.900000000000006</c:v>
                </c:pt>
                <c:pt idx="215">
                  <c:v>73.900000000000006</c:v>
                </c:pt>
                <c:pt idx="216">
                  <c:v>73.900000000000006</c:v>
                </c:pt>
                <c:pt idx="217">
                  <c:v>73.900000000000006</c:v>
                </c:pt>
                <c:pt idx="218">
                  <c:v>73.900000000000006</c:v>
                </c:pt>
                <c:pt idx="219">
                  <c:v>73.900000000000006</c:v>
                </c:pt>
                <c:pt idx="220">
                  <c:v>73.900000000000006</c:v>
                </c:pt>
                <c:pt idx="221">
                  <c:v>73.900000000000006</c:v>
                </c:pt>
                <c:pt idx="222">
                  <c:v>73.900000000000006</c:v>
                </c:pt>
                <c:pt idx="223">
                  <c:v>73.900000000000006</c:v>
                </c:pt>
                <c:pt idx="224">
                  <c:v>73.900000000000006</c:v>
                </c:pt>
                <c:pt idx="225">
                  <c:v>73.900000000000006</c:v>
                </c:pt>
                <c:pt idx="226">
                  <c:v>73.900000000000006</c:v>
                </c:pt>
                <c:pt idx="227">
                  <c:v>73.900000000000006</c:v>
                </c:pt>
                <c:pt idx="228">
                  <c:v>73.900000000000006</c:v>
                </c:pt>
                <c:pt idx="229">
                  <c:v>73.900000000000006</c:v>
                </c:pt>
                <c:pt idx="230">
                  <c:v>73.900000000000006</c:v>
                </c:pt>
                <c:pt idx="231">
                  <c:v>73.900000000000006</c:v>
                </c:pt>
                <c:pt idx="232">
                  <c:v>73.900000000000006</c:v>
                </c:pt>
                <c:pt idx="233">
                  <c:v>73.900000000000006</c:v>
                </c:pt>
                <c:pt idx="234">
                  <c:v>73.900000000000006</c:v>
                </c:pt>
                <c:pt idx="235">
                  <c:v>73.900000000000006</c:v>
                </c:pt>
                <c:pt idx="236">
                  <c:v>73.900000000000006</c:v>
                </c:pt>
                <c:pt idx="237">
                  <c:v>73.900000000000006</c:v>
                </c:pt>
                <c:pt idx="238">
                  <c:v>73.900000000000006</c:v>
                </c:pt>
                <c:pt idx="239">
                  <c:v>73.900000000000006</c:v>
                </c:pt>
                <c:pt idx="240">
                  <c:v>73.900000000000006</c:v>
                </c:pt>
                <c:pt idx="241">
                  <c:v>73.900000000000006</c:v>
                </c:pt>
                <c:pt idx="242">
                  <c:v>73.900000000000006</c:v>
                </c:pt>
                <c:pt idx="243">
                  <c:v>73.900000000000006</c:v>
                </c:pt>
                <c:pt idx="244">
                  <c:v>73.900000000000006</c:v>
                </c:pt>
                <c:pt idx="245">
                  <c:v>73.8</c:v>
                </c:pt>
                <c:pt idx="246">
                  <c:v>73.8</c:v>
                </c:pt>
                <c:pt idx="247">
                  <c:v>73.8</c:v>
                </c:pt>
                <c:pt idx="248">
                  <c:v>73.8</c:v>
                </c:pt>
                <c:pt idx="249">
                  <c:v>73.599999999999994</c:v>
                </c:pt>
                <c:pt idx="250">
                  <c:v>73.599999999999994</c:v>
                </c:pt>
                <c:pt idx="251">
                  <c:v>73.400000000000006</c:v>
                </c:pt>
                <c:pt idx="252">
                  <c:v>73.400000000000006</c:v>
                </c:pt>
                <c:pt idx="253">
                  <c:v>73.400000000000006</c:v>
                </c:pt>
                <c:pt idx="254">
                  <c:v>73.400000000000006</c:v>
                </c:pt>
                <c:pt idx="255">
                  <c:v>73.400000000000006</c:v>
                </c:pt>
                <c:pt idx="256">
                  <c:v>73.400000000000006</c:v>
                </c:pt>
                <c:pt idx="257">
                  <c:v>73.400000000000006</c:v>
                </c:pt>
                <c:pt idx="258">
                  <c:v>73.2</c:v>
                </c:pt>
                <c:pt idx="259">
                  <c:v>73.2</c:v>
                </c:pt>
                <c:pt idx="260">
                  <c:v>73</c:v>
                </c:pt>
                <c:pt idx="261">
                  <c:v>73</c:v>
                </c:pt>
                <c:pt idx="262">
                  <c:v>73</c:v>
                </c:pt>
                <c:pt idx="263">
                  <c:v>73</c:v>
                </c:pt>
                <c:pt idx="264">
                  <c:v>73</c:v>
                </c:pt>
                <c:pt idx="265">
                  <c:v>73</c:v>
                </c:pt>
                <c:pt idx="266">
                  <c:v>73</c:v>
                </c:pt>
                <c:pt idx="267">
                  <c:v>73</c:v>
                </c:pt>
                <c:pt idx="268">
                  <c:v>73</c:v>
                </c:pt>
                <c:pt idx="269">
                  <c:v>73</c:v>
                </c:pt>
                <c:pt idx="270">
                  <c:v>73</c:v>
                </c:pt>
                <c:pt idx="271">
                  <c:v>73</c:v>
                </c:pt>
                <c:pt idx="272">
                  <c:v>73</c:v>
                </c:pt>
                <c:pt idx="273">
                  <c:v>73</c:v>
                </c:pt>
                <c:pt idx="274">
                  <c:v>73</c:v>
                </c:pt>
                <c:pt idx="275">
                  <c:v>73</c:v>
                </c:pt>
                <c:pt idx="276">
                  <c:v>73</c:v>
                </c:pt>
                <c:pt idx="277">
                  <c:v>73</c:v>
                </c:pt>
                <c:pt idx="278">
                  <c:v>73</c:v>
                </c:pt>
                <c:pt idx="279">
                  <c:v>73</c:v>
                </c:pt>
                <c:pt idx="280">
                  <c:v>73</c:v>
                </c:pt>
                <c:pt idx="281">
                  <c:v>73</c:v>
                </c:pt>
                <c:pt idx="282">
                  <c:v>73</c:v>
                </c:pt>
                <c:pt idx="283">
                  <c:v>73</c:v>
                </c:pt>
                <c:pt idx="284">
                  <c:v>73</c:v>
                </c:pt>
                <c:pt idx="285">
                  <c:v>73</c:v>
                </c:pt>
                <c:pt idx="286">
                  <c:v>73</c:v>
                </c:pt>
                <c:pt idx="287">
                  <c:v>73</c:v>
                </c:pt>
                <c:pt idx="288">
                  <c:v>73</c:v>
                </c:pt>
                <c:pt idx="289">
                  <c:v>73</c:v>
                </c:pt>
                <c:pt idx="290">
                  <c:v>73</c:v>
                </c:pt>
                <c:pt idx="291">
                  <c:v>73</c:v>
                </c:pt>
                <c:pt idx="292">
                  <c:v>73</c:v>
                </c:pt>
                <c:pt idx="293">
                  <c:v>73</c:v>
                </c:pt>
                <c:pt idx="294">
                  <c:v>73</c:v>
                </c:pt>
                <c:pt idx="295">
                  <c:v>73</c:v>
                </c:pt>
                <c:pt idx="296">
                  <c:v>73</c:v>
                </c:pt>
                <c:pt idx="297">
                  <c:v>73</c:v>
                </c:pt>
                <c:pt idx="298">
                  <c:v>73</c:v>
                </c:pt>
                <c:pt idx="299">
                  <c:v>73</c:v>
                </c:pt>
                <c:pt idx="300">
                  <c:v>73</c:v>
                </c:pt>
                <c:pt idx="301">
                  <c:v>73</c:v>
                </c:pt>
                <c:pt idx="302">
                  <c:v>73</c:v>
                </c:pt>
                <c:pt idx="303">
                  <c:v>73</c:v>
                </c:pt>
                <c:pt idx="304">
                  <c:v>73</c:v>
                </c:pt>
                <c:pt idx="305">
                  <c:v>73</c:v>
                </c:pt>
                <c:pt idx="306">
                  <c:v>73</c:v>
                </c:pt>
                <c:pt idx="307">
                  <c:v>73</c:v>
                </c:pt>
                <c:pt idx="308">
                  <c:v>73</c:v>
                </c:pt>
                <c:pt idx="309">
                  <c:v>73</c:v>
                </c:pt>
                <c:pt idx="310">
                  <c:v>73</c:v>
                </c:pt>
                <c:pt idx="311">
                  <c:v>73</c:v>
                </c:pt>
                <c:pt idx="312">
                  <c:v>73</c:v>
                </c:pt>
                <c:pt idx="313">
                  <c:v>73</c:v>
                </c:pt>
                <c:pt idx="314">
                  <c:v>73</c:v>
                </c:pt>
                <c:pt idx="315">
                  <c:v>73</c:v>
                </c:pt>
                <c:pt idx="316">
                  <c:v>73</c:v>
                </c:pt>
                <c:pt idx="317">
                  <c:v>73</c:v>
                </c:pt>
                <c:pt idx="318">
                  <c:v>73</c:v>
                </c:pt>
                <c:pt idx="319">
                  <c:v>73</c:v>
                </c:pt>
                <c:pt idx="320">
                  <c:v>73</c:v>
                </c:pt>
                <c:pt idx="321">
                  <c:v>73</c:v>
                </c:pt>
                <c:pt idx="322">
                  <c:v>73</c:v>
                </c:pt>
                <c:pt idx="323">
                  <c:v>73</c:v>
                </c:pt>
                <c:pt idx="324">
                  <c:v>73</c:v>
                </c:pt>
                <c:pt idx="325">
                  <c:v>73</c:v>
                </c:pt>
                <c:pt idx="326">
                  <c:v>73</c:v>
                </c:pt>
                <c:pt idx="327">
                  <c:v>73</c:v>
                </c:pt>
                <c:pt idx="328">
                  <c:v>73</c:v>
                </c:pt>
                <c:pt idx="329">
                  <c:v>73</c:v>
                </c:pt>
                <c:pt idx="330">
                  <c:v>73</c:v>
                </c:pt>
                <c:pt idx="331">
                  <c:v>73</c:v>
                </c:pt>
                <c:pt idx="332">
                  <c:v>73</c:v>
                </c:pt>
                <c:pt idx="333">
                  <c:v>73</c:v>
                </c:pt>
                <c:pt idx="334">
                  <c:v>73</c:v>
                </c:pt>
                <c:pt idx="335">
                  <c:v>73</c:v>
                </c:pt>
                <c:pt idx="336">
                  <c:v>73</c:v>
                </c:pt>
                <c:pt idx="337">
                  <c:v>73</c:v>
                </c:pt>
                <c:pt idx="338">
                  <c:v>73</c:v>
                </c:pt>
                <c:pt idx="339">
                  <c:v>73</c:v>
                </c:pt>
                <c:pt idx="340">
                  <c:v>73</c:v>
                </c:pt>
                <c:pt idx="341">
                  <c:v>73</c:v>
                </c:pt>
                <c:pt idx="342">
                  <c:v>73</c:v>
                </c:pt>
                <c:pt idx="343">
                  <c:v>73</c:v>
                </c:pt>
                <c:pt idx="344">
                  <c:v>73</c:v>
                </c:pt>
                <c:pt idx="345">
                  <c:v>73</c:v>
                </c:pt>
                <c:pt idx="346">
                  <c:v>73</c:v>
                </c:pt>
                <c:pt idx="347">
                  <c:v>73</c:v>
                </c:pt>
                <c:pt idx="348">
                  <c:v>73</c:v>
                </c:pt>
                <c:pt idx="349">
                  <c:v>73</c:v>
                </c:pt>
                <c:pt idx="350">
                  <c:v>73</c:v>
                </c:pt>
                <c:pt idx="351">
                  <c:v>73</c:v>
                </c:pt>
                <c:pt idx="352">
                  <c:v>73</c:v>
                </c:pt>
                <c:pt idx="353">
                  <c:v>72.7</c:v>
                </c:pt>
                <c:pt idx="354">
                  <c:v>72.7</c:v>
                </c:pt>
                <c:pt idx="355">
                  <c:v>72.7</c:v>
                </c:pt>
                <c:pt idx="356">
                  <c:v>72.7</c:v>
                </c:pt>
                <c:pt idx="357">
                  <c:v>72.7</c:v>
                </c:pt>
                <c:pt idx="358">
                  <c:v>72.7</c:v>
                </c:pt>
                <c:pt idx="359">
                  <c:v>72.7</c:v>
                </c:pt>
                <c:pt idx="360">
                  <c:v>72.7</c:v>
                </c:pt>
                <c:pt idx="361">
                  <c:v>72.3</c:v>
                </c:pt>
                <c:pt idx="362">
                  <c:v>72.3</c:v>
                </c:pt>
                <c:pt idx="363">
                  <c:v>72.3</c:v>
                </c:pt>
                <c:pt idx="364">
                  <c:v>72.3</c:v>
                </c:pt>
                <c:pt idx="365">
                  <c:v>72.3</c:v>
                </c:pt>
                <c:pt idx="366">
                  <c:v>72.3</c:v>
                </c:pt>
                <c:pt idx="367">
                  <c:v>72.3</c:v>
                </c:pt>
                <c:pt idx="368">
                  <c:v>72.099999999999994</c:v>
                </c:pt>
                <c:pt idx="369">
                  <c:v>72.099999999999994</c:v>
                </c:pt>
                <c:pt idx="370">
                  <c:v>72.099999999999994</c:v>
                </c:pt>
                <c:pt idx="371">
                  <c:v>72</c:v>
                </c:pt>
                <c:pt idx="372">
                  <c:v>72</c:v>
                </c:pt>
                <c:pt idx="373">
                  <c:v>72</c:v>
                </c:pt>
                <c:pt idx="374">
                  <c:v>72</c:v>
                </c:pt>
                <c:pt idx="375">
                  <c:v>72</c:v>
                </c:pt>
                <c:pt idx="376">
                  <c:v>72</c:v>
                </c:pt>
                <c:pt idx="377">
                  <c:v>72</c:v>
                </c:pt>
                <c:pt idx="378">
                  <c:v>72</c:v>
                </c:pt>
                <c:pt idx="379">
                  <c:v>72</c:v>
                </c:pt>
                <c:pt idx="380">
                  <c:v>72</c:v>
                </c:pt>
                <c:pt idx="381">
                  <c:v>72</c:v>
                </c:pt>
                <c:pt idx="382">
                  <c:v>72</c:v>
                </c:pt>
                <c:pt idx="383">
                  <c:v>72</c:v>
                </c:pt>
                <c:pt idx="384">
                  <c:v>72</c:v>
                </c:pt>
                <c:pt idx="385">
                  <c:v>72</c:v>
                </c:pt>
                <c:pt idx="386">
                  <c:v>72</c:v>
                </c:pt>
                <c:pt idx="387">
                  <c:v>72</c:v>
                </c:pt>
                <c:pt idx="388">
                  <c:v>72</c:v>
                </c:pt>
                <c:pt idx="389">
                  <c:v>72</c:v>
                </c:pt>
                <c:pt idx="390">
                  <c:v>72</c:v>
                </c:pt>
                <c:pt idx="391">
                  <c:v>72</c:v>
                </c:pt>
                <c:pt idx="392">
                  <c:v>72</c:v>
                </c:pt>
                <c:pt idx="393">
                  <c:v>72</c:v>
                </c:pt>
                <c:pt idx="394">
                  <c:v>72</c:v>
                </c:pt>
                <c:pt idx="395">
                  <c:v>72</c:v>
                </c:pt>
                <c:pt idx="396">
                  <c:v>72</c:v>
                </c:pt>
                <c:pt idx="397">
                  <c:v>72</c:v>
                </c:pt>
                <c:pt idx="398">
                  <c:v>72</c:v>
                </c:pt>
                <c:pt idx="399">
                  <c:v>72</c:v>
                </c:pt>
                <c:pt idx="400">
                  <c:v>72</c:v>
                </c:pt>
                <c:pt idx="401">
                  <c:v>72</c:v>
                </c:pt>
                <c:pt idx="402">
                  <c:v>72</c:v>
                </c:pt>
                <c:pt idx="403">
                  <c:v>72</c:v>
                </c:pt>
                <c:pt idx="404">
                  <c:v>72</c:v>
                </c:pt>
                <c:pt idx="405">
                  <c:v>72</c:v>
                </c:pt>
                <c:pt idx="406">
                  <c:v>72</c:v>
                </c:pt>
                <c:pt idx="407">
                  <c:v>72</c:v>
                </c:pt>
                <c:pt idx="408">
                  <c:v>72</c:v>
                </c:pt>
                <c:pt idx="409">
                  <c:v>72</c:v>
                </c:pt>
                <c:pt idx="410">
                  <c:v>72</c:v>
                </c:pt>
                <c:pt idx="411">
                  <c:v>72</c:v>
                </c:pt>
                <c:pt idx="412">
                  <c:v>72</c:v>
                </c:pt>
                <c:pt idx="413">
                  <c:v>72</c:v>
                </c:pt>
                <c:pt idx="414">
                  <c:v>72</c:v>
                </c:pt>
                <c:pt idx="415">
                  <c:v>72</c:v>
                </c:pt>
                <c:pt idx="416">
                  <c:v>72</c:v>
                </c:pt>
                <c:pt idx="417">
                  <c:v>72</c:v>
                </c:pt>
                <c:pt idx="418">
                  <c:v>72</c:v>
                </c:pt>
                <c:pt idx="419">
                  <c:v>72</c:v>
                </c:pt>
                <c:pt idx="420">
                  <c:v>72</c:v>
                </c:pt>
                <c:pt idx="421">
                  <c:v>72</c:v>
                </c:pt>
                <c:pt idx="422">
                  <c:v>72</c:v>
                </c:pt>
                <c:pt idx="423">
                  <c:v>72</c:v>
                </c:pt>
                <c:pt idx="424">
                  <c:v>72</c:v>
                </c:pt>
                <c:pt idx="425">
                  <c:v>72</c:v>
                </c:pt>
                <c:pt idx="426">
                  <c:v>72</c:v>
                </c:pt>
                <c:pt idx="427">
                  <c:v>72</c:v>
                </c:pt>
                <c:pt idx="428">
                  <c:v>72</c:v>
                </c:pt>
                <c:pt idx="429">
                  <c:v>72</c:v>
                </c:pt>
                <c:pt idx="430">
                  <c:v>72</c:v>
                </c:pt>
                <c:pt idx="431">
                  <c:v>72</c:v>
                </c:pt>
                <c:pt idx="432">
                  <c:v>72</c:v>
                </c:pt>
                <c:pt idx="433">
                  <c:v>72</c:v>
                </c:pt>
                <c:pt idx="434">
                  <c:v>72</c:v>
                </c:pt>
                <c:pt idx="435">
                  <c:v>72</c:v>
                </c:pt>
                <c:pt idx="436">
                  <c:v>72</c:v>
                </c:pt>
                <c:pt idx="437">
                  <c:v>72</c:v>
                </c:pt>
                <c:pt idx="438">
                  <c:v>72</c:v>
                </c:pt>
                <c:pt idx="439">
                  <c:v>72</c:v>
                </c:pt>
                <c:pt idx="440">
                  <c:v>72</c:v>
                </c:pt>
                <c:pt idx="441">
                  <c:v>72</c:v>
                </c:pt>
                <c:pt idx="442">
                  <c:v>72</c:v>
                </c:pt>
                <c:pt idx="443">
                  <c:v>72</c:v>
                </c:pt>
                <c:pt idx="444">
                  <c:v>72</c:v>
                </c:pt>
                <c:pt idx="445">
                  <c:v>72</c:v>
                </c:pt>
                <c:pt idx="446">
                  <c:v>72</c:v>
                </c:pt>
                <c:pt idx="447">
                  <c:v>72</c:v>
                </c:pt>
                <c:pt idx="448">
                  <c:v>72</c:v>
                </c:pt>
                <c:pt idx="449">
                  <c:v>72</c:v>
                </c:pt>
                <c:pt idx="450">
                  <c:v>72</c:v>
                </c:pt>
                <c:pt idx="451">
                  <c:v>72</c:v>
                </c:pt>
                <c:pt idx="452">
                  <c:v>72</c:v>
                </c:pt>
                <c:pt idx="453">
                  <c:v>72</c:v>
                </c:pt>
                <c:pt idx="454">
                  <c:v>72</c:v>
                </c:pt>
                <c:pt idx="455">
                  <c:v>72</c:v>
                </c:pt>
                <c:pt idx="456">
                  <c:v>72</c:v>
                </c:pt>
                <c:pt idx="457">
                  <c:v>72</c:v>
                </c:pt>
                <c:pt idx="458">
                  <c:v>72</c:v>
                </c:pt>
                <c:pt idx="459">
                  <c:v>72</c:v>
                </c:pt>
                <c:pt idx="460">
                  <c:v>72</c:v>
                </c:pt>
                <c:pt idx="461">
                  <c:v>72</c:v>
                </c:pt>
                <c:pt idx="462">
                  <c:v>72</c:v>
                </c:pt>
                <c:pt idx="463">
                  <c:v>72</c:v>
                </c:pt>
                <c:pt idx="464">
                  <c:v>72</c:v>
                </c:pt>
                <c:pt idx="465">
                  <c:v>72</c:v>
                </c:pt>
                <c:pt idx="466">
                  <c:v>72</c:v>
                </c:pt>
                <c:pt idx="467">
                  <c:v>72</c:v>
                </c:pt>
                <c:pt idx="468">
                  <c:v>72</c:v>
                </c:pt>
                <c:pt idx="469">
                  <c:v>72</c:v>
                </c:pt>
                <c:pt idx="470">
                  <c:v>72</c:v>
                </c:pt>
                <c:pt idx="471">
                  <c:v>72</c:v>
                </c:pt>
                <c:pt idx="472">
                  <c:v>72</c:v>
                </c:pt>
                <c:pt idx="473">
                  <c:v>72</c:v>
                </c:pt>
                <c:pt idx="474">
                  <c:v>72</c:v>
                </c:pt>
                <c:pt idx="475">
                  <c:v>72</c:v>
                </c:pt>
                <c:pt idx="476">
                  <c:v>72</c:v>
                </c:pt>
                <c:pt idx="477">
                  <c:v>72</c:v>
                </c:pt>
                <c:pt idx="478">
                  <c:v>72</c:v>
                </c:pt>
                <c:pt idx="479">
                  <c:v>72</c:v>
                </c:pt>
                <c:pt idx="480">
                  <c:v>72</c:v>
                </c:pt>
                <c:pt idx="481">
                  <c:v>72</c:v>
                </c:pt>
                <c:pt idx="482">
                  <c:v>72</c:v>
                </c:pt>
                <c:pt idx="483">
                  <c:v>72</c:v>
                </c:pt>
                <c:pt idx="484">
                  <c:v>72</c:v>
                </c:pt>
                <c:pt idx="485">
                  <c:v>72</c:v>
                </c:pt>
                <c:pt idx="486">
                  <c:v>71.8</c:v>
                </c:pt>
                <c:pt idx="487">
                  <c:v>71.8</c:v>
                </c:pt>
                <c:pt idx="488">
                  <c:v>71.8</c:v>
                </c:pt>
                <c:pt idx="489">
                  <c:v>71.8</c:v>
                </c:pt>
                <c:pt idx="490">
                  <c:v>71.8</c:v>
                </c:pt>
                <c:pt idx="491">
                  <c:v>71.8</c:v>
                </c:pt>
                <c:pt idx="492">
                  <c:v>71.599999999999994</c:v>
                </c:pt>
                <c:pt idx="493">
                  <c:v>71.599999999999994</c:v>
                </c:pt>
                <c:pt idx="494">
                  <c:v>71.599999999999994</c:v>
                </c:pt>
                <c:pt idx="495">
                  <c:v>71.599999999999994</c:v>
                </c:pt>
                <c:pt idx="496">
                  <c:v>71.599999999999994</c:v>
                </c:pt>
                <c:pt idx="497">
                  <c:v>71.599999999999994</c:v>
                </c:pt>
                <c:pt idx="498">
                  <c:v>71.599999999999994</c:v>
                </c:pt>
                <c:pt idx="499">
                  <c:v>71.400000000000006</c:v>
                </c:pt>
                <c:pt idx="500">
                  <c:v>71.400000000000006</c:v>
                </c:pt>
                <c:pt idx="501">
                  <c:v>71.400000000000006</c:v>
                </c:pt>
                <c:pt idx="502">
                  <c:v>71.400000000000006</c:v>
                </c:pt>
                <c:pt idx="503">
                  <c:v>71.400000000000006</c:v>
                </c:pt>
                <c:pt idx="504">
                  <c:v>71.400000000000006</c:v>
                </c:pt>
                <c:pt idx="505">
                  <c:v>71.400000000000006</c:v>
                </c:pt>
                <c:pt idx="506">
                  <c:v>71.400000000000006</c:v>
                </c:pt>
                <c:pt idx="507">
                  <c:v>71.2</c:v>
                </c:pt>
                <c:pt idx="508">
                  <c:v>71.099999999999994</c:v>
                </c:pt>
                <c:pt idx="509">
                  <c:v>71.099999999999994</c:v>
                </c:pt>
                <c:pt idx="510">
                  <c:v>71.099999999999994</c:v>
                </c:pt>
                <c:pt idx="511">
                  <c:v>71.099999999999994</c:v>
                </c:pt>
                <c:pt idx="512">
                  <c:v>71.099999999999994</c:v>
                </c:pt>
                <c:pt idx="513">
                  <c:v>71.099999999999994</c:v>
                </c:pt>
                <c:pt idx="514">
                  <c:v>71.099999999999994</c:v>
                </c:pt>
                <c:pt idx="515">
                  <c:v>71.099999999999994</c:v>
                </c:pt>
                <c:pt idx="516">
                  <c:v>71.099999999999994</c:v>
                </c:pt>
                <c:pt idx="517">
                  <c:v>71.099999999999994</c:v>
                </c:pt>
                <c:pt idx="518">
                  <c:v>71.099999999999994</c:v>
                </c:pt>
                <c:pt idx="519">
                  <c:v>71.099999999999994</c:v>
                </c:pt>
                <c:pt idx="520">
                  <c:v>71.099999999999994</c:v>
                </c:pt>
                <c:pt idx="521">
                  <c:v>71.099999999999994</c:v>
                </c:pt>
                <c:pt idx="522">
                  <c:v>71.099999999999994</c:v>
                </c:pt>
                <c:pt idx="523">
                  <c:v>71.099999999999994</c:v>
                </c:pt>
                <c:pt idx="524">
                  <c:v>71.099999999999994</c:v>
                </c:pt>
                <c:pt idx="525">
                  <c:v>71.099999999999994</c:v>
                </c:pt>
                <c:pt idx="526">
                  <c:v>71.099999999999994</c:v>
                </c:pt>
                <c:pt idx="527">
                  <c:v>71.099999999999994</c:v>
                </c:pt>
                <c:pt idx="528">
                  <c:v>71.099999999999994</c:v>
                </c:pt>
                <c:pt idx="529">
                  <c:v>71.099999999999994</c:v>
                </c:pt>
                <c:pt idx="530">
                  <c:v>71.099999999999994</c:v>
                </c:pt>
                <c:pt idx="531">
                  <c:v>71.099999999999994</c:v>
                </c:pt>
                <c:pt idx="532">
                  <c:v>71.099999999999994</c:v>
                </c:pt>
                <c:pt idx="533">
                  <c:v>71.099999999999994</c:v>
                </c:pt>
                <c:pt idx="534">
                  <c:v>71.099999999999994</c:v>
                </c:pt>
                <c:pt idx="535">
                  <c:v>71.099999999999994</c:v>
                </c:pt>
                <c:pt idx="536">
                  <c:v>71.099999999999994</c:v>
                </c:pt>
                <c:pt idx="537">
                  <c:v>71.099999999999994</c:v>
                </c:pt>
                <c:pt idx="538">
                  <c:v>71.099999999999994</c:v>
                </c:pt>
                <c:pt idx="539">
                  <c:v>71.099999999999994</c:v>
                </c:pt>
                <c:pt idx="540">
                  <c:v>71.099999999999994</c:v>
                </c:pt>
                <c:pt idx="541">
                  <c:v>71.099999999999994</c:v>
                </c:pt>
                <c:pt idx="542">
                  <c:v>71.099999999999994</c:v>
                </c:pt>
                <c:pt idx="543">
                  <c:v>71.099999999999994</c:v>
                </c:pt>
                <c:pt idx="544">
                  <c:v>71.099999999999994</c:v>
                </c:pt>
                <c:pt idx="545">
                  <c:v>71.099999999999994</c:v>
                </c:pt>
                <c:pt idx="546">
                  <c:v>71.099999999999994</c:v>
                </c:pt>
                <c:pt idx="547">
                  <c:v>71.099999999999994</c:v>
                </c:pt>
                <c:pt idx="548">
                  <c:v>71.099999999999994</c:v>
                </c:pt>
                <c:pt idx="549">
                  <c:v>71.099999999999994</c:v>
                </c:pt>
                <c:pt idx="550">
                  <c:v>71.099999999999994</c:v>
                </c:pt>
                <c:pt idx="551">
                  <c:v>71.099999999999994</c:v>
                </c:pt>
                <c:pt idx="552">
                  <c:v>71.099999999999994</c:v>
                </c:pt>
                <c:pt idx="553">
                  <c:v>71.099999999999994</c:v>
                </c:pt>
                <c:pt idx="554">
                  <c:v>71.099999999999994</c:v>
                </c:pt>
                <c:pt idx="555">
                  <c:v>71.099999999999994</c:v>
                </c:pt>
                <c:pt idx="556">
                  <c:v>71.099999999999994</c:v>
                </c:pt>
                <c:pt idx="557">
                  <c:v>71.099999999999994</c:v>
                </c:pt>
                <c:pt idx="558">
                  <c:v>71.099999999999994</c:v>
                </c:pt>
                <c:pt idx="559">
                  <c:v>71.099999999999994</c:v>
                </c:pt>
                <c:pt idx="560">
                  <c:v>71.099999999999994</c:v>
                </c:pt>
                <c:pt idx="561">
                  <c:v>71.099999999999994</c:v>
                </c:pt>
                <c:pt idx="562">
                  <c:v>71.099999999999994</c:v>
                </c:pt>
                <c:pt idx="563">
                  <c:v>71.099999999999994</c:v>
                </c:pt>
                <c:pt idx="564">
                  <c:v>71.099999999999994</c:v>
                </c:pt>
                <c:pt idx="565">
                  <c:v>71.099999999999994</c:v>
                </c:pt>
                <c:pt idx="566">
                  <c:v>71.099999999999994</c:v>
                </c:pt>
                <c:pt idx="567">
                  <c:v>71.099999999999994</c:v>
                </c:pt>
                <c:pt idx="568">
                  <c:v>71.099999999999994</c:v>
                </c:pt>
                <c:pt idx="569">
                  <c:v>71.099999999999994</c:v>
                </c:pt>
                <c:pt idx="570">
                  <c:v>71.099999999999994</c:v>
                </c:pt>
                <c:pt idx="571">
                  <c:v>71.099999999999994</c:v>
                </c:pt>
                <c:pt idx="572">
                  <c:v>71.099999999999994</c:v>
                </c:pt>
                <c:pt idx="573">
                  <c:v>71.099999999999994</c:v>
                </c:pt>
                <c:pt idx="574">
                  <c:v>71.099999999999994</c:v>
                </c:pt>
                <c:pt idx="575">
                  <c:v>71.099999999999994</c:v>
                </c:pt>
                <c:pt idx="576">
                  <c:v>71.099999999999994</c:v>
                </c:pt>
                <c:pt idx="577">
                  <c:v>71.099999999999994</c:v>
                </c:pt>
                <c:pt idx="578">
                  <c:v>71.099999999999994</c:v>
                </c:pt>
                <c:pt idx="579">
                  <c:v>71.099999999999994</c:v>
                </c:pt>
                <c:pt idx="580">
                  <c:v>71.099999999999994</c:v>
                </c:pt>
                <c:pt idx="581">
                  <c:v>71.099999999999994</c:v>
                </c:pt>
                <c:pt idx="582">
                  <c:v>71.099999999999994</c:v>
                </c:pt>
                <c:pt idx="583">
                  <c:v>71.099999999999994</c:v>
                </c:pt>
                <c:pt idx="584">
                  <c:v>71.099999999999994</c:v>
                </c:pt>
                <c:pt idx="585">
                  <c:v>71.099999999999994</c:v>
                </c:pt>
                <c:pt idx="586">
                  <c:v>71.099999999999994</c:v>
                </c:pt>
                <c:pt idx="587">
                  <c:v>71.099999999999994</c:v>
                </c:pt>
                <c:pt idx="588">
                  <c:v>71.099999999999994</c:v>
                </c:pt>
                <c:pt idx="589">
                  <c:v>70.900000000000006</c:v>
                </c:pt>
                <c:pt idx="590">
                  <c:v>70.900000000000006</c:v>
                </c:pt>
                <c:pt idx="591">
                  <c:v>70.7</c:v>
                </c:pt>
                <c:pt idx="592">
                  <c:v>70.7</c:v>
                </c:pt>
                <c:pt idx="593">
                  <c:v>70.7</c:v>
                </c:pt>
                <c:pt idx="594">
                  <c:v>70.7</c:v>
                </c:pt>
                <c:pt idx="595">
                  <c:v>70.3</c:v>
                </c:pt>
                <c:pt idx="596">
                  <c:v>70.3</c:v>
                </c:pt>
                <c:pt idx="597">
                  <c:v>70.3</c:v>
                </c:pt>
                <c:pt idx="598">
                  <c:v>70.3</c:v>
                </c:pt>
                <c:pt idx="599">
                  <c:v>70.3</c:v>
                </c:pt>
                <c:pt idx="600">
                  <c:v>70.3</c:v>
                </c:pt>
                <c:pt idx="601">
                  <c:v>70.3</c:v>
                </c:pt>
                <c:pt idx="602">
                  <c:v>70.3</c:v>
                </c:pt>
                <c:pt idx="603">
                  <c:v>70.2</c:v>
                </c:pt>
                <c:pt idx="604">
                  <c:v>70</c:v>
                </c:pt>
                <c:pt idx="605">
                  <c:v>70</c:v>
                </c:pt>
                <c:pt idx="606">
                  <c:v>70</c:v>
                </c:pt>
                <c:pt idx="607">
                  <c:v>70</c:v>
                </c:pt>
                <c:pt idx="608">
                  <c:v>70</c:v>
                </c:pt>
                <c:pt idx="609">
                  <c:v>70</c:v>
                </c:pt>
                <c:pt idx="610">
                  <c:v>70</c:v>
                </c:pt>
                <c:pt idx="611">
                  <c:v>70</c:v>
                </c:pt>
                <c:pt idx="612">
                  <c:v>70</c:v>
                </c:pt>
                <c:pt idx="613">
                  <c:v>70</c:v>
                </c:pt>
                <c:pt idx="614">
                  <c:v>70</c:v>
                </c:pt>
                <c:pt idx="615">
                  <c:v>70</c:v>
                </c:pt>
                <c:pt idx="616">
                  <c:v>70</c:v>
                </c:pt>
                <c:pt idx="617">
                  <c:v>70</c:v>
                </c:pt>
                <c:pt idx="618">
                  <c:v>70</c:v>
                </c:pt>
                <c:pt idx="619">
                  <c:v>70</c:v>
                </c:pt>
                <c:pt idx="620">
                  <c:v>70</c:v>
                </c:pt>
                <c:pt idx="621">
                  <c:v>70</c:v>
                </c:pt>
                <c:pt idx="622">
                  <c:v>70</c:v>
                </c:pt>
                <c:pt idx="623">
                  <c:v>70</c:v>
                </c:pt>
                <c:pt idx="624">
                  <c:v>70</c:v>
                </c:pt>
                <c:pt idx="625">
                  <c:v>70</c:v>
                </c:pt>
                <c:pt idx="626">
                  <c:v>70</c:v>
                </c:pt>
                <c:pt idx="627">
                  <c:v>70</c:v>
                </c:pt>
                <c:pt idx="628">
                  <c:v>70</c:v>
                </c:pt>
                <c:pt idx="629">
                  <c:v>70</c:v>
                </c:pt>
                <c:pt idx="630">
                  <c:v>70</c:v>
                </c:pt>
                <c:pt idx="631">
                  <c:v>70</c:v>
                </c:pt>
                <c:pt idx="632">
                  <c:v>70</c:v>
                </c:pt>
                <c:pt idx="633">
                  <c:v>70</c:v>
                </c:pt>
                <c:pt idx="634">
                  <c:v>70</c:v>
                </c:pt>
                <c:pt idx="635">
                  <c:v>70</c:v>
                </c:pt>
                <c:pt idx="636">
                  <c:v>70</c:v>
                </c:pt>
                <c:pt idx="637">
                  <c:v>70</c:v>
                </c:pt>
                <c:pt idx="638">
                  <c:v>70</c:v>
                </c:pt>
                <c:pt idx="639">
                  <c:v>70</c:v>
                </c:pt>
                <c:pt idx="640">
                  <c:v>70</c:v>
                </c:pt>
                <c:pt idx="641">
                  <c:v>70</c:v>
                </c:pt>
                <c:pt idx="642">
                  <c:v>70</c:v>
                </c:pt>
                <c:pt idx="643">
                  <c:v>70</c:v>
                </c:pt>
                <c:pt idx="644">
                  <c:v>70</c:v>
                </c:pt>
                <c:pt idx="645">
                  <c:v>70</c:v>
                </c:pt>
                <c:pt idx="646">
                  <c:v>70</c:v>
                </c:pt>
                <c:pt idx="647">
                  <c:v>70</c:v>
                </c:pt>
                <c:pt idx="648">
                  <c:v>70</c:v>
                </c:pt>
                <c:pt idx="649">
                  <c:v>70</c:v>
                </c:pt>
                <c:pt idx="650">
                  <c:v>70</c:v>
                </c:pt>
                <c:pt idx="651">
                  <c:v>70</c:v>
                </c:pt>
                <c:pt idx="652">
                  <c:v>70</c:v>
                </c:pt>
                <c:pt idx="653">
                  <c:v>70</c:v>
                </c:pt>
                <c:pt idx="654">
                  <c:v>70</c:v>
                </c:pt>
                <c:pt idx="655">
                  <c:v>70</c:v>
                </c:pt>
                <c:pt idx="656">
                  <c:v>70</c:v>
                </c:pt>
                <c:pt idx="657">
                  <c:v>70</c:v>
                </c:pt>
                <c:pt idx="658">
                  <c:v>70</c:v>
                </c:pt>
                <c:pt idx="659">
                  <c:v>70</c:v>
                </c:pt>
                <c:pt idx="660">
                  <c:v>70</c:v>
                </c:pt>
                <c:pt idx="661">
                  <c:v>70</c:v>
                </c:pt>
                <c:pt idx="662">
                  <c:v>70</c:v>
                </c:pt>
                <c:pt idx="663">
                  <c:v>70</c:v>
                </c:pt>
                <c:pt idx="664">
                  <c:v>70</c:v>
                </c:pt>
                <c:pt idx="665">
                  <c:v>70</c:v>
                </c:pt>
                <c:pt idx="666">
                  <c:v>70</c:v>
                </c:pt>
                <c:pt idx="667">
                  <c:v>70</c:v>
                </c:pt>
                <c:pt idx="668">
                  <c:v>70</c:v>
                </c:pt>
                <c:pt idx="669">
                  <c:v>70</c:v>
                </c:pt>
                <c:pt idx="670">
                  <c:v>70</c:v>
                </c:pt>
                <c:pt idx="671">
                  <c:v>70</c:v>
                </c:pt>
                <c:pt idx="672">
                  <c:v>70</c:v>
                </c:pt>
                <c:pt idx="673">
                  <c:v>70</c:v>
                </c:pt>
                <c:pt idx="674">
                  <c:v>70</c:v>
                </c:pt>
                <c:pt idx="675">
                  <c:v>70</c:v>
                </c:pt>
                <c:pt idx="676">
                  <c:v>69.599999999999994</c:v>
                </c:pt>
                <c:pt idx="677">
                  <c:v>69.599999999999994</c:v>
                </c:pt>
                <c:pt idx="678">
                  <c:v>69.599999999999994</c:v>
                </c:pt>
                <c:pt idx="679">
                  <c:v>69.599999999999994</c:v>
                </c:pt>
                <c:pt idx="680">
                  <c:v>69.599999999999994</c:v>
                </c:pt>
                <c:pt idx="681">
                  <c:v>69.400000000000006</c:v>
                </c:pt>
                <c:pt idx="682">
                  <c:v>69.400000000000006</c:v>
                </c:pt>
                <c:pt idx="683">
                  <c:v>69.400000000000006</c:v>
                </c:pt>
                <c:pt idx="684">
                  <c:v>69.400000000000006</c:v>
                </c:pt>
                <c:pt idx="685">
                  <c:v>69.400000000000006</c:v>
                </c:pt>
                <c:pt idx="686">
                  <c:v>69.3</c:v>
                </c:pt>
                <c:pt idx="687">
                  <c:v>69.3</c:v>
                </c:pt>
                <c:pt idx="688">
                  <c:v>69.3</c:v>
                </c:pt>
                <c:pt idx="689">
                  <c:v>69.3</c:v>
                </c:pt>
                <c:pt idx="690">
                  <c:v>69.099999999999994</c:v>
                </c:pt>
                <c:pt idx="691">
                  <c:v>69.099999999999994</c:v>
                </c:pt>
                <c:pt idx="692">
                  <c:v>69.099999999999994</c:v>
                </c:pt>
                <c:pt idx="693">
                  <c:v>69.099999999999994</c:v>
                </c:pt>
                <c:pt idx="694">
                  <c:v>69.099999999999994</c:v>
                </c:pt>
                <c:pt idx="695">
                  <c:v>69.099999999999994</c:v>
                </c:pt>
                <c:pt idx="696">
                  <c:v>69.099999999999994</c:v>
                </c:pt>
                <c:pt idx="697">
                  <c:v>69.099999999999994</c:v>
                </c:pt>
                <c:pt idx="698">
                  <c:v>69.099999999999994</c:v>
                </c:pt>
                <c:pt idx="699">
                  <c:v>69.099999999999994</c:v>
                </c:pt>
                <c:pt idx="700">
                  <c:v>69.099999999999994</c:v>
                </c:pt>
                <c:pt idx="701">
                  <c:v>69.099999999999994</c:v>
                </c:pt>
                <c:pt idx="702">
                  <c:v>69.099999999999994</c:v>
                </c:pt>
                <c:pt idx="703">
                  <c:v>69.099999999999994</c:v>
                </c:pt>
                <c:pt idx="704">
                  <c:v>69.099999999999994</c:v>
                </c:pt>
                <c:pt idx="705">
                  <c:v>69.099999999999994</c:v>
                </c:pt>
                <c:pt idx="706">
                  <c:v>69.099999999999994</c:v>
                </c:pt>
                <c:pt idx="707">
                  <c:v>69.099999999999994</c:v>
                </c:pt>
                <c:pt idx="708">
                  <c:v>69.099999999999994</c:v>
                </c:pt>
                <c:pt idx="709">
                  <c:v>69.099999999999994</c:v>
                </c:pt>
                <c:pt idx="710">
                  <c:v>69.099999999999994</c:v>
                </c:pt>
                <c:pt idx="711">
                  <c:v>69.099999999999994</c:v>
                </c:pt>
                <c:pt idx="712">
                  <c:v>69.099999999999994</c:v>
                </c:pt>
                <c:pt idx="713">
                  <c:v>69.099999999999994</c:v>
                </c:pt>
                <c:pt idx="714">
                  <c:v>69.099999999999994</c:v>
                </c:pt>
                <c:pt idx="715">
                  <c:v>69.099999999999994</c:v>
                </c:pt>
                <c:pt idx="716">
                  <c:v>69.099999999999994</c:v>
                </c:pt>
                <c:pt idx="717">
                  <c:v>69.099999999999994</c:v>
                </c:pt>
                <c:pt idx="718">
                  <c:v>69.099999999999994</c:v>
                </c:pt>
                <c:pt idx="719">
                  <c:v>69.099999999999994</c:v>
                </c:pt>
                <c:pt idx="720">
                  <c:v>69.099999999999994</c:v>
                </c:pt>
                <c:pt idx="721">
                  <c:v>69.099999999999994</c:v>
                </c:pt>
                <c:pt idx="722">
                  <c:v>69.099999999999994</c:v>
                </c:pt>
                <c:pt idx="723">
                  <c:v>69.099999999999994</c:v>
                </c:pt>
                <c:pt idx="724">
                  <c:v>69.099999999999994</c:v>
                </c:pt>
                <c:pt idx="725">
                  <c:v>69.099999999999994</c:v>
                </c:pt>
                <c:pt idx="726">
                  <c:v>69.099999999999994</c:v>
                </c:pt>
                <c:pt idx="727">
                  <c:v>69.099999999999994</c:v>
                </c:pt>
                <c:pt idx="728">
                  <c:v>69.099999999999994</c:v>
                </c:pt>
                <c:pt idx="729">
                  <c:v>69.099999999999994</c:v>
                </c:pt>
                <c:pt idx="730">
                  <c:v>69.099999999999994</c:v>
                </c:pt>
                <c:pt idx="731">
                  <c:v>69.099999999999994</c:v>
                </c:pt>
                <c:pt idx="732">
                  <c:v>69.099999999999994</c:v>
                </c:pt>
                <c:pt idx="733">
                  <c:v>69.099999999999994</c:v>
                </c:pt>
                <c:pt idx="734">
                  <c:v>69.099999999999994</c:v>
                </c:pt>
                <c:pt idx="735">
                  <c:v>69.099999999999994</c:v>
                </c:pt>
                <c:pt idx="736">
                  <c:v>69.099999999999994</c:v>
                </c:pt>
                <c:pt idx="737">
                  <c:v>69.099999999999994</c:v>
                </c:pt>
                <c:pt idx="738">
                  <c:v>69.099999999999994</c:v>
                </c:pt>
                <c:pt idx="739">
                  <c:v>69.099999999999994</c:v>
                </c:pt>
                <c:pt idx="740">
                  <c:v>69.099999999999994</c:v>
                </c:pt>
                <c:pt idx="741">
                  <c:v>69.099999999999994</c:v>
                </c:pt>
                <c:pt idx="742">
                  <c:v>69.099999999999994</c:v>
                </c:pt>
                <c:pt idx="743">
                  <c:v>69.099999999999994</c:v>
                </c:pt>
                <c:pt idx="744">
                  <c:v>69.099999999999994</c:v>
                </c:pt>
                <c:pt idx="745">
                  <c:v>69.099999999999994</c:v>
                </c:pt>
                <c:pt idx="746">
                  <c:v>69.099999999999994</c:v>
                </c:pt>
                <c:pt idx="747">
                  <c:v>69.099999999999994</c:v>
                </c:pt>
                <c:pt idx="748">
                  <c:v>69.099999999999994</c:v>
                </c:pt>
                <c:pt idx="749">
                  <c:v>69.099999999999994</c:v>
                </c:pt>
                <c:pt idx="750">
                  <c:v>69.099999999999994</c:v>
                </c:pt>
                <c:pt idx="751">
                  <c:v>69.099999999999994</c:v>
                </c:pt>
                <c:pt idx="752">
                  <c:v>69.099999999999994</c:v>
                </c:pt>
                <c:pt idx="753">
                  <c:v>69.099999999999994</c:v>
                </c:pt>
                <c:pt idx="754">
                  <c:v>69.099999999999994</c:v>
                </c:pt>
                <c:pt idx="755">
                  <c:v>69.099999999999994</c:v>
                </c:pt>
                <c:pt idx="756">
                  <c:v>69.099999999999994</c:v>
                </c:pt>
                <c:pt idx="757">
                  <c:v>69.099999999999994</c:v>
                </c:pt>
                <c:pt idx="758">
                  <c:v>69.099999999999994</c:v>
                </c:pt>
                <c:pt idx="759">
                  <c:v>69.099999999999994</c:v>
                </c:pt>
                <c:pt idx="760">
                  <c:v>69.099999999999994</c:v>
                </c:pt>
                <c:pt idx="761">
                  <c:v>69.099999999999994</c:v>
                </c:pt>
                <c:pt idx="762">
                  <c:v>68.900000000000006</c:v>
                </c:pt>
                <c:pt idx="763">
                  <c:v>68.900000000000006</c:v>
                </c:pt>
                <c:pt idx="764">
                  <c:v>68.900000000000006</c:v>
                </c:pt>
                <c:pt idx="765">
                  <c:v>68.900000000000006</c:v>
                </c:pt>
                <c:pt idx="766">
                  <c:v>68.7</c:v>
                </c:pt>
                <c:pt idx="767">
                  <c:v>68.7</c:v>
                </c:pt>
                <c:pt idx="768">
                  <c:v>68.7</c:v>
                </c:pt>
                <c:pt idx="769">
                  <c:v>68.7</c:v>
                </c:pt>
                <c:pt idx="770">
                  <c:v>68.7</c:v>
                </c:pt>
                <c:pt idx="771">
                  <c:v>68.7</c:v>
                </c:pt>
                <c:pt idx="772">
                  <c:v>68.7</c:v>
                </c:pt>
                <c:pt idx="773">
                  <c:v>68.5</c:v>
                </c:pt>
                <c:pt idx="774">
                  <c:v>68.400000000000006</c:v>
                </c:pt>
                <c:pt idx="775">
                  <c:v>68.400000000000006</c:v>
                </c:pt>
                <c:pt idx="776">
                  <c:v>68.400000000000006</c:v>
                </c:pt>
                <c:pt idx="777">
                  <c:v>68.400000000000006</c:v>
                </c:pt>
                <c:pt idx="778">
                  <c:v>68.400000000000006</c:v>
                </c:pt>
                <c:pt idx="779">
                  <c:v>68</c:v>
                </c:pt>
                <c:pt idx="780">
                  <c:v>68</c:v>
                </c:pt>
                <c:pt idx="781">
                  <c:v>68</c:v>
                </c:pt>
                <c:pt idx="782">
                  <c:v>68</c:v>
                </c:pt>
                <c:pt idx="783">
                  <c:v>68</c:v>
                </c:pt>
                <c:pt idx="784">
                  <c:v>68</c:v>
                </c:pt>
                <c:pt idx="785">
                  <c:v>68</c:v>
                </c:pt>
                <c:pt idx="786">
                  <c:v>68</c:v>
                </c:pt>
                <c:pt idx="787">
                  <c:v>68</c:v>
                </c:pt>
                <c:pt idx="788">
                  <c:v>68</c:v>
                </c:pt>
                <c:pt idx="789">
                  <c:v>68</c:v>
                </c:pt>
                <c:pt idx="790">
                  <c:v>68</c:v>
                </c:pt>
                <c:pt idx="791">
                  <c:v>68</c:v>
                </c:pt>
                <c:pt idx="792">
                  <c:v>68</c:v>
                </c:pt>
                <c:pt idx="793">
                  <c:v>68</c:v>
                </c:pt>
                <c:pt idx="794">
                  <c:v>68</c:v>
                </c:pt>
                <c:pt idx="795">
                  <c:v>68</c:v>
                </c:pt>
                <c:pt idx="796">
                  <c:v>68</c:v>
                </c:pt>
                <c:pt idx="797">
                  <c:v>68</c:v>
                </c:pt>
                <c:pt idx="798">
                  <c:v>68</c:v>
                </c:pt>
                <c:pt idx="799">
                  <c:v>68</c:v>
                </c:pt>
                <c:pt idx="800">
                  <c:v>68</c:v>
                </c:pt>
                <c:pt idx="801">
                  <c:v>68</c:v>
                </c:pt>
                <c:pt idx="802">
                  <c:v>68</c:v>
                </c:pt>
                <c:pt idx="803">
                  <c:v>68</c:v>
                </c:pt>
                <c:pt idx="804">
                  <c:v>68</c:v>
                </c:pt>
                <c:pt idx="805">
                  <c:v>68</c:v>
                </c:pt>
                <c:pt idx="806">
                  <c:v>68</c:v>
                </c:pt>
                <c:pt idx="807">
                  <c:v>68</c:v>
                </c:pt>
                <c:pt idx="808">
                  <c:v>68</c:v>
                </c:pt>
                <c:pt idx="809">
                  <c:v>68</c:v>
                </c:pt>
                <c:pt idx="810">
                  <c:v>68</c:v>
                </c:pt>
                <c:pt idx="811">
                  <c:v>68</c:v>
                </c:pt>
                <c:pt idx="812">
                  <c:v>68</c:v>
                </c:pt>
                <c:pt idx="813">
                  <c:v>68</c:v>
                </c:pt>
                <c:pt idx="814">
                  <c:v>68</c:v>
                </c:pt>
                <c:pt idx="815">
                  <c:v>68</c:v>
                </c:pt>
                <c:pt idx="816">
                  <c:v>68</c:v>
                </c:pt>
                <c:pt idx="817">
                  <c:v>68</c:v>
                </c:pt>
                <c:pt idx="818">
                  <c:v>68</c:v>
                </c:pt>
                <c:pt idx="819">
                  <c:v>68</c:v>
                </c:pt>
                <c:pt idx="820">
                  <c:v>68</c:v>
                </c:pt>
                <c:pt idx="821">
                  <c:v>68</c:v>
                </c:pt>
                <c:pt idx="822">
                  <c:v>68</c:v>
                </c:pt>
                <c:pt idx="823">
                  <c:v>68</c:v>
                </c:pt>
                <c:pt idx="824">
                  <c:v>68</c:v>
                </c:pt>
                <c:pt idx="825">
                  <c:v>68</c:v>
                </c:pt>
                <c:pt idx="826">
                  <c:v>68</c:v>
                </c:pt>
                <c:pt idx="827">
                  <c:v>68</c:v>
                </c:pt>
                <c:pt idx="828">
                  <c:v>68</c:v>
                </c:pt>
                <c:pt idx="829">
                  <c:v>68</c:v>
                </c:pt>
                <c:pt idx="830">
                  <c:v>68</c:v>
                </c:pt>
                <c:pt idx="831">
                  <c:v>68</c:v>
                </c:pt>
                <c:pt idx="832">
                  <c:v>68</c:v>
                </c:pt>
                <c:pt idx="833">
                  <c:v>68</c:v>
                </c:pt>
                <c:pt idx="834">
                  <c:v>68</c:v>
                </c:pt>
                <c:pt idx="835">
                  <c:v>68</c:v>
                </c:pt>
                <c:pt idx="836">
                  <c:v>68</c:v>
                </c:pt>
                <c:pt idx="837">
                  <c:v>68</c:v>
                </c:pt>
                <c:pt idx="838">
                  <c:v>68</c:v>
                </c:pt>
                <c:pt idx="839">
                  <c:v>68</c:v>
                </c:pt>
                <c:pt idx="840">
                  <c:v>68</c:v>
                </c:pt>
                <c:pt idx="841">
                  <c:v>68</c:v>
                </c:pt>
                <c:pt idx="842">
                  <c:v>67.599999999999994</c:v>
                </c:pt>
                <c:pt idx="843">
                  <c:v>67.599999999999994</c:v>
                </c:pt>
                <c:pt idx="844">
                  <c:v>67.599999999999994</c:v>
                </c:pt>
                <c:pt idx="845">
                  <c:v>67.599999999999994</c:v>
                </c:pt>
                <c:pt idx="846">
                  <c:v>67.599999999999994</c:v>
                </c:pt>
                <c:pt idx="847">
                  <c:v>67.599999999999994</c:v>
                </c:pt>
                <c:pt idx="848">
                  <c:v>67.599999999999994</c:v>
                </c:pt>
                <c:pt idx="849">
                  <c:v>67.5</c:v>
                </c:pt>
                <c:pt idx="850">
                  <c:v>67.3</c:v>
                </c:pt>
                <c:pt idx="851">
                  <c:v>67.099999999999994</c:v>
                </c:pt>
                <c:pt idx="852">
                  <c:v>66.900000000000006</c:v>
                </c:pt>
                <c:pt idx="853">
                  <c:v>66.900000000000006</c:v>
                </c:pt>
                <c:pt idx="854">
                  <c:v>66.900000000000006</c:v>
                </c:pt>
                <c:pt idx="855">
                  <c:v>66.900000000000006</c:v>
                </c:pt>
                <c:pt idx="856">
                  <c:v>66.900000000000006</c:v>
                </c:pt>
                <c:pt idx="857">
                  <c:v>66.900000000000006</c:v>
                </c:pt>
                <c:pt idx="858">
                  <c:v>66.900000000000006</c:v>
                </c:pt>
                <c:pt idx="859">
                  <c:v>66.900000000000006</c:v>
                </c:pt>
                <c:pt idx="860">
                  <c:v>66.900000000000006</c:v>
                </c:pt>
                <c:pt idx="861">
                  <c:v>66.900000000000006</c:v>
                </c:pt>
                <c:pt idx="862">
                  <c:v>66.900000000000006</c:v>
                </c:pt>
                <c:pt idx="863">
                  <c:v>66.900000000000006</c:v>
                </c:pt>
                <c:pt idx="864">
                  <c:v>66.900000000000006</c:v>
                </c:pt>
                <c:pt idx="865">
                  <c:v>66.900000000000006</c:v>
                </c:pt>
                <c:pt idx="866">
                  <c:v>66.900000000000006</c:v>
                </c:pt>
                <c:pt idx="867">
                  <c:v>66.900000000000006</c:v>
                </c:pt>
                <c:pt idx="868">
                  <c:v>66.900000000000006</c:v>
                </c:pt>
                <c:pt idx="869">
                  <c:v>66.900000000000006</c:v>
                </c:pt>
                <c:pt idx="870">
                  <c:v>66.900000000000006</c:v>
                </c:pt>
                <c:pt idx="871">
                  <c:v>66.900000000000006</c:v>
                </c:pt>
                <c:pt idx="872">
                  <c:v>66.900000000000006</c:v>
                </c:pt>
                <c:pt idx="873">
                  <c:v>66.900000000000006</c:v>
                </c:pt>
                <c:pt idx="874">
                  <c:v>66.900000000000006</c:v>
                </c:pt>
                <c:pt idx="875">
                  <c:v>66.900000000000006</c:v>
                </c:pt>
                <c:pt idx="876">
                  <c:v>66.900000000000006</c:v>
                </c:pt>
                <c:pt idx="877">
                  <c:v>66.900000000000006</c:v>
                </c:pt>
                <c:pt idx="878">
                  <c:v>66.900000000000006</c:v>
                </c:pt>
                <c:pt idx="879">
                  <c:v>66.900000000000006</c:v>
                </c:pt>
                <c:pt idx="880">
                  <c:v>66.900000000000006</c:v>
                </c:pt>
                <c:pt idx="881">
                  <c:v>66.900000000000006</c:v>
                </c:pt>
                <c:pt idx="882">
                  <c:v>66.900000000000006</c:v>
                </c:pt>
                <c:pt idx="883">
                  <c:v>66.900000000000006</c:v>
                </c:pt>
                <c:pt idx="884">
                  <c:v>66.900000000000006</c:v>
                </c:pt>
                <c:pt idx="885">
                  <c:v>66.900000000000006</c:v>
                </c:pt>
                <c:pt idx="886">
                  <c:v>66.900000000000006</c:v>
                </c:pt>
                <c:pt idx="887">
                  <c:v>66.900000000000006</c:v>
                </c:pt>
                <c:pt idx="888">
                  <c:v>66.900000000000006</c:v>
                </c:pt>
                <c:pt idx="889">
                  <c:v>66.900000000000006</c:v>
                </c:pt>
                <c:pt idx="890">
                  <c:v>66.900000000000006</c:v>
                </c:pt>
                <c:pt idx="891">
                  <c:v>66.900000000000006</c:v>
                </c:pt>
                <c:pt idx="892">
                  <c:v>66.900000000000006</c:v>
                </c:pt>
                <c:pt idx="893">
                  <c:v>66.900000000000006</c:v>
                </c:pt>
                <c:pt idx="894">
                  <c:v>66.900000000000006</c:v>
                </c:pt>
                <c:pt idx="895">
                  <c:v>66.7</c:v>
                </c:pt>
                <c:pt idx="896">
                  <c:v>66.599999999999994</c:v>
                </c:pt>
                <c:pt idx="897">
                  <c:v>66.599999999999994</c:v>
                </c:pt>
                <c:pt idx="898">
                  <c:v>66.599999999999994</c:v>
                </c:pt>
                <c:pt idx="899">
                  <c:v>66.400000000000006</c:v>
                </c:pt>
                <c:pt idx="900">
                  <c:v>66.400000000000006</c:v>
                </c:pt>
                <c:pt idx="901">
                  <c:v>66.400000000000006</c:v>
                </c:pt>
                <c:pt idx="902">
                  <c:v>66.400000000000006</c:v>
                </c:pt>
                <c:pt idx="903">
                  <c:v>66.2</c:v>
                </c:pt>
                <c:pt idx="904">
                  <c:v>66</c:v>
                </c:pt>
                <c:pt idx="905">
                  <c:v>66</c:v>
                </c:pt>
                <c:pt idx="906">
                  <c:v>66</c:v>
                </c:pt>
                <c:pt idx="907">
                  <c:v>66</c:v>
                </c:pt>
                <c:pt idx="908">
                  <c:v>66</c:v>
                </c:pt>
                <c:pt idx="909">
                  <c:v>66</c:v>
                </c:pt>
                <c:pt idx="910">
                  <c:v>66</c:v>
                </c:pt>
                <c:pt idx="911">
                  <c:v>66</c:v>
                </c:pt>
                <c:pt idx="912">
                  <c:v>66</c:v>
                </c:pt>
                <c:pt idx="913">
                  <c:v>66</c:v>
                </c:pt>
                <c:pt idx="914">
                  <c:v>66</c:v>
                </c:pt>
                <c:pt idx="915">
                  <c:v>66</c:v>
                </c:pt>
                <c:pt idx="916">
                  <c:v>66</c:v>
                </c:pt>
                <c:pt idx="917">
                  <c:v>66</c:v>
                </c:pt>
                <c:pt idx="918">
                  <c:v>66</c:v>
                </c:pt>
                <c:pt idx="919">
                  <c:v>66</c:v>
                </c:pt>
                <c:pt idx="920">
                  <c:v>66</c:v>
                </c:pt>
                <c:pt idx="921">
                  <c:v>66</c:v>
                </c:pt>
                <c:pt idx="922">
                  <c:v>66</c:v>
                </c:pt>
                <c:pt idx="923">
                  <c:v>66</c:v>
                </c:pt>
                <c:pt idx="924">
                  <c:v>66</c:v>
                </c:pt>
                <c:pt idx="925">
                  <c:v>66</c:v>
                </c:pt>
                <c:pt idx="926">
                  <c:v>66</c:v>
                </c:pt>
                <c:pt idx="927">
                  <c:v>66</c:v>
                </c:pt>
                <c:pt idx="928">
                  <c:v>66</c:v>
                </c:pt>
                <c:pt idx="929">
                  <c:v>66</c:v>
                </c:pt>
                <c:pt idx="930">
                  <c:v>66</c:v>
                </c:pt>
                <c:pt idx="931">
                  <c:v>66</c:v>
                </c:pt>
                <c:pt idx="932">
                  <c:v>66</c:v>
                </c:pt>
                <c:pt idx="933">
                  <c:v>66</c:v>
                </c:pt>
                <c:pt idx="934">
                  <c:v>66</c:v>
                </c:pt>
                <c:pt idx="935">
                  <c:v>66</c:v>
                </c:pt>
                <c:pt idx="936">
                  <c:v>66</c:v>
                </c:pt>
                <c:pt idx="937">
                  <c:v>66</c:v>
                </c:pt>
                <c:pt idx="938">
                  <c:v>66</c:v>
                </c:pt>
                <c:pt idx="939">
                  <c:v>66</c:v>
                </c:pt>
                <c:pt idx="940">
                  <c:v>66</c:v>
                </c:pt>
                <c:pt idx="941">
                  <c:v>66</c:v>
                </c:pt>
                <c:pt idx="942">
                  <c:v>66</c:v>
                </c:pt>
                <c:pt idx="943">
                  <c:v>66</c:v>
                </c:pt>
                <c:pt idx="944">
                  <c:v>66</c:v>
                </c:pt>
                <c:pt idx="945">
                  <c:v>66</c:v>
                </c:pt>
                <c:pt idx="946">
                  <c:v>66</c:v>
                </c:pt>
                <c:pt idx="947">
                  <c:v>66</c:v>
                </c:pt>
                <c:pt idx="948">
                  <c:v>66</c:v>
                </c:pt>
                <c:pt idx="949">
                  <c:v>66</c:v>
                </c:pt>
                <c:pt idx="950">
                  <c:v>66</c:v>
                </c:pt>
                <c:pt idx="951">
                  <c:v>66</c:v>
                </c:pt>
                <c:pt idx="952">
                  <c:v>66</c:v>
                </c:pt>
                <c:pt idx="953">
                  <c:v>66</c:v>
                </c:pt>
                <c:pt idx="954">
                  <c:v>65.7</c:v>
                </c:pt>
                <c:pt idx="955">
                  <c:v>65.7</c:v>
                </c:pt>
                <c:pt idx="956">
                  <c:v>65.7</c:v>
                </c:pt>
                <c:pt idx="957">
                  <c:v>65.7</c:v>
                </c:pt>
                <c:pt idx="958">
                  <c:v>65.7</c:v>
                </c:pt>
                <c:pt idx="959">
                  <c:v>65.7</c:v>
                </c:pt>
                <c:pt idx="960">
                  <c:v>65.7</c:v>
                </c:pt>
                <c:pt idx="961">
                  <c:v>65.7</c:v>
                </c:pt>
                <c:pt idx="962">
                  <c:v>65.3</c:v>
                </c:pt>
                <c:pt idx="963">
                  <c:v>65.3</c:v>
                </c:pt>
                <c:pt idx="964">
                  <c:v>65.3</c:v>
                </c:pt>
                <c:pt idx="965">
                  <c:v>65.3</c:v>
                </c:pt>
                <c:pt idx="966">
                  <c:v>65.3</c:v>
                </c:pt>
                <c:pt idx="967">
                  <c:v>65.099999999999994</c:v>
                </c:pt>
                <c:pt idx="968">
                  <c:v>64.900000000000006</c:v>
                </c:pt>
                <c:pt idx="969">
                  <c:v>64.900000000000006</c:v>
                </c:pt>
                <c:pt idx="970">
                  <c:v>64.900000000000006</c:v>
                </c:pt>
                <c:pt idx="971">
                  <c:v>64.900000000000006</c:v>
                </c:pt>
                <c:pt idx="972">
                  <c:v>64.900000000000006</c:v>
                </c:pt>
                <c:pt idx="973">
                  <c:v>64.900000000000006</c:v>
                </c:pt>
                <c:pt idx="974">
                  <c:v>64.900000000000006</c:v>
                </c:pt>
                <c:pt idx="975">
                  <c:v>64.900000000000006</c:v>
                </c:pt>
                <c:pt idx="976">
                  <c:v>64.900000000000006</c:v>
                </c:pt>
                <c:pt idx="977">
                  <c:v>64.900000000000006</c:v>
                </c:pt>
                <c:pt idx="978">
                  <c:v>64.900000000000006</c:v>
                </c:pt>
                <c:pt idx="979">
                  <c:v>64.900000000000006</c:v>
                </c:pt>
                <c:pt idx="980">
                  <c:v>64.900000000000006</c:v>
                </c:pt>
                <c:pt idx="981">
                  <c:v>64.900000000000006</c:v>
                </c:pt>
                <c:pt idx="982">
                  <c:v>64.900000000000006</c:v>
                </c:pt>
                <c:pt idx="983">
                  <c:v>64.900000000000006</c:v>
                </c:pt>
                <c:pt idx="984">
                  <c:v>64.900000000000006</c:v>
                </c:pt>
                <c:pt idx="985">
                  <c:v>64.900000000000006</c:v>
                </c:pt>
                <c:pt idx="986">
                  <c:v>64.900000000000006</c:v>
                </c:pt>
                <c:pt idx="987">
                  <c:v>64.900000000000006</c:v>
                </c:pt>
                <c:pt idx="988">
                  <c:v>64.900000000000006</c:v>
                </c:pt>
                <c:pt idx="989">
                  <c:v>64.900000000000006</c:v>
                </c:pt>
                <c:pt idx="990">
                  <c:v>64.900000000000006</c:v>
                </c:pt>
                <c:pt idx="991">
                  <c:v>64.900000000000006</c:v>
                </c:pt>
                <c:pt idx="992">
                  <c:v>64.900000000000006</c:v>
                </c:pt>
                <c:pt idx="993">
                  <c:v>64.900000000000006</c:v>
                </c:pt>
                <c:pt idx="994">
                  <c:v>64.900000000000006</c:v>
                </c:pt>
                <c:pt idx="995">
                  <c:v>64.900000000000006</c:v>
                </c:pt>
                <c:pt idx="996">
                  <c:v>64.900000000000006</c:v>
                </c:pt>
                <c:pt idx="997">
                  <c:v>64.900000000000006</c:v>
                </c:pt>
                <c:pt idx="998">
                  <c:v>64.900000000000006</c:v>
                </c:pt>
                <c:pt idx="999">
                  <c:v>64.900000000000006</c:v>
                </c:pt>
                <c:pt idx="1000">
                  <c:v>64.900000000000006</c:v>
                </c:pt>
                <c:pt idx="1001">
                  <c:v>64.8</c:v>
                </c:pt>
                <c:pt idx="1002">
                  <c:v>64.8</c:v>
                </c:pt>
                <c:pt idx="1003">
                  <c:v>64.8</c:v>
                </c:pt>
                <c:pt idx="1004">
                  <c:v>64.8</c:v>
                </c:pt>
                <c:pt idx="1005">
                  <c:v>64.599999999999994</c:v>
                </c:pt>
                <c:pt idx="1006">
                  <c:v>64.599999999999994</c:v>
                </c:pt>
                <c:pt idx="1007">
                  <c:v>64.599999999999994</c:v>
                </c:pt>
                <c:pt idx="1008">
                  <c:v>64.400000000000006</c:v>
                </c:pt>
                <c:pt idx="1009">
                  <c:v>64.400000000000006</c:v>
                </c:pt>
                <c:pt idx="1010">
                  <c:v>64.400000000000006</c:v>
                </c:pt>
                <c:pt idx="1011">
                  <c:v>64.2</c:v>
                </c:pt>
                <c:pt idx="1012">
                  <c:v>64.2</c:v>
                </c:pt>
                <c:pt idx="1013">
                  <c:v>64</c:v>
                </c:pt>
                <c:pt idx="1014">
                  <c:v>64</c:v>
                </c:pt>
                <c:pt idx="1015">
                  <c:v>64</c:v>
                </c:pt>
                <c:pt idx="1016">
                  <c:v>64</c:v>
                </c:pt>
                <c:pt idx="1017">
                  <c:v>64</c:v>
                </c:pt>
                <c:pt idx="1018">
                  <c:v>64</c:v>
                </c:pt>
                <c:pt idx="1019">
                  <c:v>64</c:v>
                </c:pt>
                <c:pt idx="1020">
                  <c:v>64</c:v>
                </c:pt>
                <c:pt idx="1021">
                  <c:v>64</c:v>
                </c:pt>
                <c:pt idx="1022">
                  <c:v>64</c:v>
                </c:pt>
                <c:pt idx="1023">
                  <c:v>64</c:v>
                </c:pt>
                <c:pt idx="1024">
                  <c:v>64</c:v>
                </c:pt>
                <c:pt idx="1025">
                  <c:v>64</c:v>
                </c:pt>
                <c:pt idx="1026">
                  <c:v>64</c:v>
                </c:pt>
                <c:pt idx="1027">
                  <c:v>64</c:v>
                </c:pt>
                <c:pt idx="1028">
                  <c:v>64</c:v>
                </c:pt>
                <c:pt idx="1029">
                  <c:v>64</c:v>
                </c:pt>
                <c:pt idx="1030">
                  <c:v>64</c:v>
                </c:pt>
                <c:pt idx="1031">
                  <c:v>64</c:v>
                </c:pt>
                <c:pt idx="1032">
                  <c:v>64</c:v>
                </c:pt>
                <c:pt idx="1033">
                  <c:v>64</c:v>
                </c:pt>
                <c:pt idx="1034">
                  <c:v>64</c:v>
                </c:pt>
                <c:pt idx="1035">
                  <c:v>64</c:v>
                </c:pt>
                <c:pt idx="1036">
                  <c:v>64</c:v>
                </c:pt>
                <c:pt idx="1037">
                  <c:v>64</c:v>
                </c:pt>
                <c:pt idx="1038">
                  <c:v>63.7</c:v>
                </c:pt>
                <c:pt idx="1039">
                  <c:v>63.7</c:v>
                </c:pt>
                <c:pt idx="1040">
                  <c:v>63</c:v>
                </c:pt>
                <c:pt idx="1041">
                  <c:v>63</c:v>
                </c:pt>
                <c:pt idx="1042">
                  <c:v>63</c:v>
                </c:pt>
                <c:pt idx="1043">
                  <c:v>63</c:v>
                </c:pt>
                <c:pt idx="1044">
                  <c:v>63</c:v>
                </c:pt>
                <c:pt idx="1045">
                  <c:v>63</c:v>
                </c:pt>
                <c:pt idx="1046">
                  <c:v>62.1</c:v>
                </c:pt>
              </c:numCache>
            </c:numRef>
          </c:xVal>
          <c:yVal>
            <c:numRef>
              <c:f>KCALL!$F$1623:$F$2669</c:f>
              <c:numCache>
                <c:formatCode>General</c:formatCode>
                <c:ptCount val="1047"/>
                <c:pt idx="0">
                  <c:v>122.41000000000003</c:v>
                </c:pt>
                <c:pt idx="1">
                  <c:v>122.41000000000003</c:v>
                </c:pt>
                <c:pt idx="2">
                  <c:v>122.41000000000003</c:v>
                </c:pt>
                <c:pt idx="3">
                  <c:v>122.41000000000003</c:v>
                </c:pt>
                <c:pt idx="4">
                  <c:v>121.77</c:v>
                </c:pt>
                <c:pt idx="5">
                  <c:v>119.34</c:v>
                </c:pt>
                <c:pt idx="6">
                  <c:v>118.47</c:v>
                </c:pt>
                <c:pt idx="7">
                  <c:v>118.34</c:v>
                </c:pt>
                <c:pt idx="8">
                  <c:v>118.1</c:v>
                </c:pt>
                <c:pt idx="9">
                  <c:v>118.1</c:v>
                </c:pt>
                <c:pt idx="10">
                  <c:v>118.1</c:v>
                </c:pt>
                <c:pt idx="11">
                  <c:v>118.1</c:v>
                </c:pt>
                <c:pt idx="12">
                  <c:v>117.97</c:v>
                </c:pt>
                <c:pt idx="13">
                  <c:v>117.85</c:v>
                </c:pt>
                <c:pt idx="14">
                  <c:v>117.73</c:v>
                </c:pt>
                <c:pt idx="15">
                  <c:v>117.73</c:v>
                </c:pt>
                <c:pt idx="16">
                  <c:v>117.73</c:v>
                </c:pt>
                <c:pt idx="17">
                  <c:v>117.61</c:v>
                </c:pt>
                <c:pt idx="18">
                  <c:v>117</c:v>
                </c:pt>
                <c:pt idx="19">
                  <c:v>116.88</c:v>
                </c:pt>
                <c:pt idx="20">
                  <c:v>115.66999999999999</c:v>
                </c:pt>
                <c:pt idx="21">
                  <c:v>115.66999999999999</c:v>
                </c:pt>
                <c:pt idx="22">
                  <c:v>115.66999999999999</c:v>
                </c:pt>
                <c:pt idx="23">
                  <c:v>115.07</c:v>
                </c:pt>
                <c:pt idx="24">
                  <c:v>114.95</c:v>
                </c:pt>
                <c:pt idx="25">
                  <c:v>114.95</c:v>
                </c:pt>
                <c:pt idx="26">
                  <c:v>114.47</c:v>
                </c:pt>
                <c:pt idx="27">
                  <c:v>113.56</c:v>
                </c:pt>
                <c:pt idx="28">
                  <c:v>113.09</c:v>
                </c:pt>
                <c:pt idx="29">
                  <c:v>112.86</c:v>
                </c:pt>
                <c:pt idx="30">
                  <c:v>112.31</c:v>
                </c:pt>
                <c:pt idx="31">
                  <c:v>111.6</c:v>
                </c:pt>
                <c:pt idx="32">
                  <c:v>111.6</c:v>
                </c:pt>
                <c:pt idx="33">
                  <c:v>111.25</c:v>
                </c:pt>
                <c:pt idx="34">
                  <c:v>109.4</c:v>
                </c:pt>
                <c:pt idx="35">
                  <c:v>109.29</c:v>
                </c:pt>
                <c:pt idx="36">
                  <c:v>108.95</c:v>
                </c:pt>
                <c:pt idx="37">
                  <c:v>108.95</c:v>
                </c:pt>
                <c:pt idx="38">
                  <c:v>108.95</c:v>
                </c:pt>
                <c:pt idx="39">
                  <c:v>108.84</c:v>
                </c:pt>
                <c:pt idx="40">
                  <c:v>108.32</c:v>
                </c:pt>
                <c:pt idx="41">
                  <c:v>107.98</c:v>
                </c:pt>
                <c:pt idx="42">
                  <c:v>107.86999999999999</c:v>
                </c:pt>
                <c:pt idx="43">
                  <c:v>107.76</c:v>
                </c:pt>
                <c:pt idx="44">
                  <c:v>107.53</c:v>
                </c:pt>
                <c:pt idx="45">
                  <c:v>107.53</c:v>
                </c:pt>
                <c:pt idx="46">
                  <c:v>107.42</c:v>
                </c:pt>
                <c:pt idx="47">
                  <c:v>107.08</c:v>
                </c:pt>
                <c:pt idx="48">
                  <c:v>107.08</c:v>
                </c:pt>
                <c:pt idx="49">
                  <c:v>106.86</c:v>
                </c:pt>
                <c:pt idx="50">
                  <c:v>106.75</c:v>
                </c:pt>
                <c:pt idx="51">
                  <c:v>106.53</c:v>
                </c:pt>
                <c:pt idx="52">
                  <c:v>105.25</c:v>
                </c:pt>
                <c:pt idx="53">
                  <c:v>105.14999999999999</c:v>
                </c:pt>
                <c:pt idx="54">
                  <c:v>104.82</c:v>
                </c:pt>
                <c:pt idx="55">
                  <c:v>104.82</c:v>
                </c:pt>
                <c:pt idx="56">
                  <c:v>104.33</c:v>
                </c:pt>
                <c:pt idx="57">
                  <c:v>104.11</c:v>
                </c:pt>
                <c:pt idx="58">
                  <c:v>103.67999999999998</c:v>
                </c:pt>
                <c:pt idx="59">
                  <c:v>103.46000000000002</c:v>
                </c:pt>
                <c:pt idx="60">
                  <c:v>103.35</c:v>
                </c:pt>
                <c:pt idx="61">
                  <c:v>103.03</c:v>
                </c:pt>
                <c:pt idx="62">
                  <c:v>102.81</c:v>
                </c:pt>
                <c:pt idx="63">
                  <c:v>102.39</c:v>
                </c:pt>
                <c:pt idx="64">
                  <c:v>102.39</c:v>
                </c:pt>
                <c:pt idx="65">
                  <c:v>102.39</c:v>
                </c:pt>
                <c:pt idx="66">
                  <c:v>102.28</c:v>
                </c:pt>
                <c:pt idx="67">
                  <c:v>101.42</c:v>
                </c:pt>
                <c:pt idx="68">
                  <c:v>101.1</c:v>
                </c:pt>
                <c:pt idx="69">
                  <c:v>100.69</c:v>
                </c:pt>
                <c:pt idx="70">
                  <c:v>100.36</c:v>
                </c:pt>
                <c:pt idx="71">
                  <c:v>100.36</c:v>
                </c:pt>
                <c:pt idx="72">
                  <c:v>100.14999999999999</c:v>
                </c:pt>
                <c:pt idx="73">
                  <c:v>99.63</c:v>
                </c:pt>
                <c:pt idx="74">
                  <c:v>99.63</c:v>
                </c:pt>
                <c:pt idx="75">
                  <c:v>98.25</c:v>
                </c:pt>
                <c:pt idx="76">
                  <c:v>97.95</c:v>
                </c:pt>
                <c:pt idx="77">
                  <c:v>97.32</c:v>
                </c:pt>
                <c:pt idx="78">
                  <c:v>96.4</c:v>
                </c:pt>
                <c:pt idx="79">
                  <c:v>95.31</c:v>
                </c:pt>
                <c:pt idx="80">
                  <c:v>95.210000000000022</c:v>
                </c:pt>
                <c:pt idx="81">
                  <c:v>93.82</c:v>
                </c:pt>
                <c:pt idx="82">
                  <c:v>93.72</c:v>
                </c:pt>
                <c:pt idx="83">
                  <c:v>92.85</c:v>
                </c:pt>
                <c:pt idx="84">
                  <c:v>91.48</c:v>
                </c:pt>
                <c:pt idx="85">
                  <c:v>91.1</c:v>
                </c:pt>
                <c:pt idx="86">
                  <c:v>91.05</c:v>
                </c:pt>
                <c:pt idx="87">
                  <c:v>91.01</c:v>
                </c:pt>
                <c:pt idx="88">
                  <c:v>91.01</c:v>
                </c:pt>
                <c:pt idx="89">
                  <c:v>90.910000000000025</c:v>
                </c:pt>
                <c:pt idx="90">
                  <c:v>90.910000000000025</c:v>
                </c:pt>
                <c:pt idx="91">
                  <c:v>90.82</c:v>
                </c:pt>
                <c:pt idx="92">
                  <c:v>89.66</c:v>
                </c:pt>
                <c:pt idx="93">
                  <c:v>89.47</c:v>
                </c:pt>
                <c:pt idx="94">
                  <c:v>86.89</c:v>
                </c:pt>
                <c:pt idx="95">
                  <c:v>85.64</c:v>
                </c:pt>
                <c:pt idx="96">
                  <c:v>85.55</c:v>
                </c:pt>
                <c:pt idx="97">
                  <c:v>85.55</c:v>
                </c:pt>
                <c:pt idx="98">
                  <c:v>84.27</c:v>
                </c:pt>
                <c:pt idx="99">
                  <c:v>83.42</c:v>
                </c:pt>
                <c:pt idx="100">
                  <c:v>83.25</c:v>
                </c:pt>
                <c:pt idx="101">
                  <c:v>82.82</c:v>
                </c:pt>
                <c:pt idx="102">
                  <c:v>81.099999999999994</c:v>
                </c:pt>
                <c:pt idx="103">
                  <c:v>80.849999999999994</c:v>
                </c:pt>
                <c:pt idx="104">
                  <c:v>78.510000000000005</c:v>
                </c:pt>
                <c:pt idx="105">
                  <c:v>78.19</c:v>
                </c:pt>
                <c:pt idx="106">
                  <c:v>77.78</c:v>
                </c:pt>
                <c:pt idx="107">
                  <c:v>76</c:v>
                </c:pt>
                <c:pt idx="108">
                  <c:v>75.13</c:v>
                </c:pt>
                <c:pt idx="109">
                  <c:v>74.069999999999993</c:v>
                </c:pt>
                <c:pt idx="110">
                  <c:v>73.239999999999995</c:v>
                </c:pt>
                <c:pt idx="111">
                  <c:v>73.239999999999995</c:v>
                </c:pt>
                <c:pt idx="112">
                  <c:v>71.63</c:v>
                </c:pt>
                <c:pt idx="113">
                  <c:v>70.459999999999994</c:v>
                </c:pt>
                <c:pt idx="114">
                  <c:v>69.900000000000006</c:v>
                </c:pt>
                <c:pt idx="115">
                  <c:v>69.819999999999993</c:v>
                </c:pt>
                <c:pt idx="116">
                  <c:v>69.179999999999978</c:v>
                </c:pt>
                <c:pt idx="117">
                  <c:v>67.97</c:v>
                </c:pt>
                <c:pt idx="118">
                  <c:v>67.83</c:v>
                </c:pt>
                <c:pt idx="119">
                  <c:v>67.73</c:v>
                </c:pt>
                <c:pt idx="120">
                  <c:v>67.099999999999994</c:v>
                </c:pt>
                <c:pt idx="121">
                  <c:v>66.959999999999994</c:v>
                </c:pt>
                <c:pt idx="122">
                  <c:v>66.959999999999994</c:v>
                </c:pt>
                <c:pt idx="123">
                  <c:v>106.58</c:v>
                </c:pt>
                <c:pt idx="124">
                  <c:v>104.17999999999998</c:v>
                </c:pt>
                <c:pt idx="125">
                  <c:v>73.39</c:v>
                </c:pt>
                <c:pt idx="126">
                  <c:v>102.93</c:v>
                </c:pt>
                <c:pt idx="127">
                  <c:v>110.75</c:v>
                </c:pt>
                <c:pt idx="128">
                  <c:v>109.29</c:v>
                </c:pt>
                <c:pt idx="129">
                  <c:v>105.24000000000002</c:v>
                </c:pt>
                <c:pt idx="130">
                  <c:v>97.36999999999999</c:v>
                </c:pt>
                <c:pt idx="131">
                  <c:v>91.710000000000022</c:v>
                </c:pt>
                <c:pt idx="132">
                  <c:v>86.55</c:v>
                </c:pt>
                <c:pt idx="133">
                  <c:v>83.53</c:v>
                </c:pt>
                <c:pt idx="134">
                  <c:v>81.86</c:v>
                </c:pt>
                <c:pt idx="135">
                  <c:v>79.06</c:v>
                </c:pt>
                <c:pt idx="136">
                  <c:v>76.5</c:v>
                </c:pt>
                <c:pt idx="137">
                  <c:v>75.16</c:v>
                </c:pt>
                <c:pt idx="138">
                  <c:v>73.36</c:v>
                </c:pt>
                <c:pt idx="139">
                  <c:v>72.48</c:v>
                </c:pt>
                <c:pt idx="140">
                  <c:v>99.07</c:v>
                </c:pt>
                <c:pt idx="141">
                  <c:v>80.16</c:v>
                </c:pt>
                <c:pt idx="142">
                  <c:v>121.39</c:v>
                </c:pt>
                <c:pt idx="143">
                  <c:v>117.99000000000002</c:v>
                </c:pt>
                <c:pt idx="144">
                  <c:v>117.99000000000002</c:v>
                </c:pt>
                <c:pt idx="145">
                  <c:v>117.99000000000002</c:v>
                </c:pt>
                <c:pt idx="146">
                  <c:v>117.86</c:v>
                </c:pt>
                <c:pt idx="147">
                  <c:v>117.74000000000002</c:v>
                </c:pt>
                <c:pt idx="148">
                  <c:v>117.74000000000002</c:v>
                </c:pt>
                <c:pt idx="149">
                  <c:v>117.61999999999999</c:v>
                </c:pt>
                <c:pt idx="150">
                  <c:v>117.61999999999999</c:v>
                </c:pt>
                <c:pt idx="151">
                  <c:v>117.36999999999999</c:v>
                </c:pt>
                <c:pt idx="152">
                  <c:v>117.13</c:v>
                </c:pt>
                <c:pt idx="153">
                  <c:v>114.07</c:v>
                </c:pt>
                <c:pt idx="154">
                  <c:v>114.07</c:v>
                </c:pt>
                <c:pt idx="155">
                  <c:v>114.07</c:v>
                </c:pt>
                <c:pt idx="156">
                  <c:v>113.95</c:v>
                </c:pt>
                <c:pt idx="157">
                  <c:v>113.95</c:v>
                </c:pt>
                <c:pt idx="158">
                  <c:v>113.6</c:v>
                </c:pt>
                <c:pt idx="159">
                  <c:v>113.48</c:v>
                </c:pt>
                <c:pt idx="160">
                  <c:v>113.48</c:v>
                </c:pt>
                <c:pt idx="161">
                  <c:v>113.48</c:v>
                </c:pt>
                <c:pt idx="162">
                  <c:v>113.36</c:v>
                </c:pt>
                <c:pt idx="163">
                  <c:v>113.01</c:v>
                </c:pt>
                <c:pt idx="164">
                  <c:v>110.85</c:v>
                </c:pt>
                <c:pt idx="165">
                  <c:v>110.38</c:v>
                </c:pt>
                <c:pt idx="166">
                  <c:v>110.14999999999999</c:v>
                </c:pt>
                <c:pt idx="167">
                  <c:v>110.14999999999999</c:v>
                </c:pt>
                <c:pt idx="168">
                  <c:v>110.14999999999999</c:v>
                </c:pt>
                <c:pt idx="169">
                  <c:v>110.14999999999999</c:v>
                </c:pt>
                <c:pt idx="170">
                  <c:v>110.14999999999999</c:v>
                </c:pt>
                <c:pt idx="171">
                  <c:v>110.04</c:v>
                </c:pt>
                <c:pt idx="172">
                  <c:v>110.04</c:v>
                </c:pt>
                <c:pt idx="173">
                  <c:v>109.81</c:v>
                </c:pt>
                <c:pt idx="174">
                  <c:v>109.69</c:v>
                </c:pt>
                <c:pt idx="175">
                  <c:v>109.58</c:v>
                </c:pt>
                <c:pt idx="176">
                  <c:v>109.35</c:v>
                </c:pt>
                <c:pt idx="177">
                  <c:v>109.24000000000002</c:v>
                </c:pt>
                <c:pt idx="178">
                  <c:v>109.11999999999999</c:v>
                </c:pt>
                <c:pt idx="179">
                  <c:v>108.9</c:v>
                </c:pt>
                <c:pt idx="180">
                  <c:v>108.66999999999999</c:v>
                </c:pt>
                <c:pt idx="181">
                  <c:v>108.56</c:v>
                </c:pt>
                <c:pt idx="182">
                  <c:v>107.24000000000002</c:v>
                </c:pt>
                <c:pt idx="183">
                  <c:v>107.13</c:v>
                </c:pt>
                <c:pt idx="184">
                  <c:v>107.13</c:v>
                </c:pt>
                <c:pt idx="185">
                  <c:v>107.02</c:v>
                </c:pt>
                <c:pt idx="186">
                  <c:v>104.92</c:v>
                </c:pt>
                <c:pt idx="187">
                  <c:v>103.77</c:v>
                </c:pt>
                <c:pt idx="188">
                  <c:v>103.55</c:v>
                </c:pt>
                <c:pt idx="189">
                  <c:v>103.44000000000003</c:v>
                </c:pt>
                <c:pt idx="190">
                  <c:v>103.22</c:v>
                </c:pt>
                <c:pt idx="191">
                  <c:v>102.58</c:v>
                </c:pt>
                <c:pt idx="192">
                  <c:v>102.48</c:v>
                </c:pt>
                <c:pt idx="193">
                  <c:v>102.36999999999999</c:v>
                </c:pt>
                <c:pt idx="194">
                  <c:v>102.36999999999999</c:v>
                </c:pt>
                <c:pt idx="195">
                  <c:v>101.29</c:v>
                </c:pt>
                <c:pt idx="196">
                  <c:v>101.04</c:v>
                </c:pt>
                <c:pt idx="197">
                  <c:v>101.04</c:v>
                </c:pt>
                <c:pt idx="198">
                  <c:v>99.53</c:v>
                </c:pt>
                <c:pt idx="199">
                  <c:v>99.32</c:v>
                </c:pt>
                <c:pt idx="200">
                  <c:v>99.01</c:v>
                </c:pt>
                <c:pt idx="201">
                  <c:v>98.7</c:v>
                </c:pt>
                <c:pt idx="202">
                  <c:v>98.6</c:v>
                </c:pt>
                <c:pt idx="203">
                  <c:v>98.6</c:v>
                </c:pt>
                <c:pt idx="204">
                  <c:v>97.79</c:v>
                </c:pt>
                <c:pt idx="205">
                  <c:v>96.75</c:v>
                </c:pt>
                <c:pt idx="206">
                  <c:v>96.649999999999991</c:v>
                </c:pt>
                <c:pt idx="207">
                  <c:v>94.23</c:v>
                </c:pt>
                <c:pt idx="208">
                  <c:v>93.61999999999999</c:v>
                </c:pt>
                <c:pt idx="209">
                  <c:v>93.23</c:v>
                </c:pt>
                <c:pt idx="210">
                  <c:v>92.940000000000026</c:v>
                </c:pt>
                <c:pt idx="211">
                  <c:v>92.740000000000023</c:v>
                </c:pt>
                <c:pt idx="212">
                  <c:v>91.410000000000025</c:v>
                </c:pt>
                <c:pt idx="213">
                  <c:v>91.02</c:v>
                </c:pt>
                <c:pt idx="214">
                  <c:v>90.169999999999987</c:v>
                </c:pt>
                <c:pt idx="215">
                  <c:v>90.08</c:v>
                </c:pt>
                <c:pt idx="216">
                  <c:v>89.7</c:v>
                </c:pt>
                <c:pt idx="217">
                  <c:v>87.740000000000023</c:v>
                </c:pt>
                <c:pt idx="218">
                  <c:v>85.81</c:v>
                </c:pt>
                <c:pt idx="219">
                  <c:v>85.11</c:v>
                </c:pt>
                <c:pt idx="220">
                  <c:v>83.36</c:v>
                </c:pt>
                <c:pt idx="221">
                  <c:v>83.08</c:v>
                </c:pt>
                <c:pt idx="222">
                  <c:v>82.990000000000023</c:v>
                </c:pt>
                <c:pt idx="223">
                  <c:v>81.169999999999987</c:v>
                </c:pt>
                <c:pt idx="224">
                  <c:v>80.849999999999994</c:v>
                </c:pt>
                <c:pt idx="225">
                  <c:v>78.61</c:v>
                </c:pt>
                <c:pt idx="226">
                  <c:v>78.540000000000006</c:v>
                </c:pt>
                <c:pt idx="227">
                  <c:v>78.540000000000006</c:v>
                </c:pt>
                <c:pt idx="228">
                  <c:v>78.36</c:v>
                </c:pt>
                <c:pt idx="229">
                  <c:v>78.11999999999999</c:v>
                </c:pt>
                <c:pt idx="230">
                  <c:v>78.03</c:v>
                </c:pt>
                <c:pt idx="231">
                  <c:v>75.77</c:v>
                </c:pt>
                <c:pt idx="232">
                  <c:v>75.61999999999999</c:v>
                </c:pt>
                <c:pt idx="233">
                  <c:v>75.61999999999999</c:v>
                </c:pt>
                <c:pt idx="234">
                  <c:v>74.61</c:v>
                </c:pt>
                <c:pt idx="235">
                  <c:v>72.900000000000006</c:v>
                </c:pt>
                <c:pt idx="236">
                  <c:v>70.910000000000025</c:v>
                </c:pt>
                <c:pt idx="237">
                  <c:v>70.69</c:v>
                </c:pt>
                <c:pt idx="238">
                  <c:v>70.319999999999993</c:v>
                </c:pt>
                <c:pt idx="239">
                  <c:v>70.319999999999993</c:v>
                </c:pt>
                <c:pt idx="240">
                  <c:v>70.25</c:v>
                </c:pt>
                <c:pt idx="241">
                  <c:v>68.08</c:v>
                </c:pt>
                <c:pt idx="242">
                  <c:v>67.679999999999978</c:v>
                </c:pt>
                <c:pt idx="243">
                  <c:v>67.47</c:v>
                </c:pt>
                <c:pt idx="244">
                  <c:v>67.47</c:v>
                </c:pt>
                <c:pt idx="245">
                  <c:v>90.16</c:v>
                </c:pt>
                <c:pt idx="246">
                  <c:v>89.03</c:v>
                </c:pt>
                <c:pt idx="247">
                  <c:v>86.04</c:v>
                </c:pt>
                <c:pt idx="248">
                  <c:v>73.430000000000007</c:v>
                </c:pt>
                <c:pt idx="249">
                  <c:v>91.86999999999999</c:v>
                </c:pt>
                <c:pt idx="250">
                  <c:v>87.2</c:v>
                </c:pt>
                <c:pt idx="251">
                  <c:v>91.45</c:v>
                </c:pt>
                <c:pt idx="252">
                  <c:v>82.52</c:v>
                </c:pt>
                <c:pt idx="253">
                  <c:v>82.09</c:v>
                </c:pt>
                <c:pt idx="254">
                  <c:v>78.819999999999993</c:v>
                </c:pt>
                <c:pt idx="255">
                  <c:v>76.430000000000007</c:v>
                </c:pt>
                <c:pt idx="256">
                  <c:v>73.649999999999991</c:v>
                </c:pt>
                <c:pt idx="257">
                  <c:v>69.849999999999994</c:v>
                </c:pt>
                <c:pt idx="258">
                  <c:v>102.52</c:v>
                </c:pt>
                <c:pt idx="259">
                  <c:v>78.290000000000006</c:v>
                </c:pt>
                <c:pt idx="260">
                  <c:v>123.27</c:v>
                </c:pt>
                <c:pt idx="261">
                  <c:v>123.27</c:v>
                </c:pt>
                <c:pt idx="262">
                  <c:v>123.27</c:v>
                </c:pt>
                <c:pt idx="263">
                  <c:v>123.27</c:v>
                </c:pt>
                <c:pt idx="264">
                  <c:v>118.16999999999999</c:v>
                </c:pt>
                <c:pt idx="265">
                  <c:v>118.16999999999999</c:v>
                </c:pt>
                <c:pt idx="266">
                  <c:v>117.67999999999998</c:v>
                </c:pt>
                <c:pt idx="267">
                  <c:v>117.55</c:v>
                </c:pt>
                <c:pt idx="268">
                  <c:v>117.43</c:v>
                </c:pt>
                <c:pt idx="269">
                  <c:v>114.38</c:v>
                </c:pt>
                <c:pt idx="270">
                  <c:v>114.38</c:v>
                </c:pt>
                <c:pt idx="271">
                  <c:v>114.26</c:v>
                </c:pt>
                <c:pt idx="272">
                  <c:v>114.26</c:v>
                </c:pt>
                <c:pt idx="273">
                  <c:v>114.26</c:v>
                </c:pt>
                <c:pt idx="274">
                  <c:v>114.14</c:v>
                </c:pt>
                <c:pt idx="275">
                  <c:v>113.78</c:v>
                </c:pt>
                <c:pt idx="276">
                  <c:v>113.78</c:v>
                </c:pt>
                <c:pt idx="277">
                  <c:v>113.78</c:v>
                </c:pt>
                <c:pt idx="278">
                  <c:v>113.66</c:v>
                </c:pt>
                <c:pt idx="279">
                  <c:v>111.28</c:v>
                </c:pt>
                <c:pt idx="280">
                  <c:v>110.93</c:v>
                </c:pt>
                <c:pt idx="281">
                  <c:v>110.47</c:v>
                </c:pt>
                <c:pt idx="282">
                  <c:v>110.47</c:v>
                </c:pt>
                <c:pt idx="283">
                  <c:v>110.47</c:v>
                </c:pt>
                <c:pt idx="284">
                  <c:v>110.35</c:v>
                </c:pt>
                <c:pt idx="285">
                  <c:v>110.11999999999999</c:v>
                </c:pt>
                <c:pt idx="286">
                  <c:v>110.11999999999999</c:v>
                </c:pt>
                <c:pt idx="287">
                  <c:v>109.78</c:v>
                </c:pt>
                <c:pt idx="288">
                  <c:v>109.78</c:v>
                </c:pt>
                <c:pt idx="289">
                  <c:v>107.35</c:v>
                </c:pt>
                <c:pt idx="290">
                  <c:v>107.01</c:v>
                </c:pt>
                <c:pt idx="291">
                  <c:v>106.9</c:v>
                </c:pt>
                <c:pt idx="292">
                  <c:v>106.79</c:v>
                </c:pt>
                <c:pt idx="293">
                  <c:v>106.79</c:v>
                </c:pt>
                <c:pt idx="294">
                  <c:v>106.67999999999998</c:v>
                </c:pt>
                <c:pt idx="295">
                  <c:v>106.67999999999998</c:v>
                </c:pt>
                <c:pt idx="296">
                  <c:v>106.56</c:v>
                </c:pt>
                <c:pt idx="297">
                  <c:v>106.01</c:v>
                </c:pt>
                <c:pt idx="298">
                  <c:v>105.57</c:v>
                </c:pt>
                <c:pt idx="299">
                  <c:v>105.46000000000002</c:v>
                </c:pt>
                <c:pt idx="300">
                  <c:v>105.36</c:v>
                </c:pt>
                <c:pt idx="301">
                  <c:v>104.51</c:v>
                </c:pt>
                <c:pt idx="302">
                  <c:v>104.29</c:v>
                </c:pt>
                <c:pt idx="303">
                  <c:v>104.29</c:v>
                </c:pt>
                <c:pt idx="304">
                  <c:v>103.43</c:v>
                </c:pt>
                <c:pt idx="305">
                  <c:v>102.35</c:v>
                </c:pt>
                <c:pt idx="306">
                  <c:v>102.14</c:v>
                </c:pt>
                <c:pt idx="307">
                  <c:v>101.24000000000002</c:v>
                </c:pt>
                <c:pt idx="308">
                  <c:v>100.81</c:v>
                </c:pt>
                <c:pt idx="309">
                  <c:v>100.49000000000002</c:v>
                </c:pt>
                <c:pt idx="310">
                  <c:v>100.17999999999998</c:v>
                </c:pt>
                <c:pt idx="311">
                  <c:v>99.45</c:v>
                </c:pt>
                <c:pt idx="312">
                  <c:v>99.45</c:v>
                </c:pt>
                <c:pt idx="313">
                  <c:v>98.47</c:v>
                </c:pt>
                <c:pt idx="314">
                  <c:v>98.27</c:v>
                </c:pt>
                <c:pt idx="315">
                  <c:v>98.169999999999987</c:v>
                </c:pt>
                <c:pt idx="316">
                  <c:v>96.39</c:v>
                </c:pt>
                <c:pt idx="317">
                  <c:v>95.69</c:v>
                </c:pt>
                <c:pt idx="318">
                  <c:v>94</c:v>
                </c:pt>
                <c:pt idx="319">
                  <c:v>93.9</c:v>
                </c:pt>
                <c:pt idx="320">
                  <c:v>93.410000000000025</c:v>
                </c:pt>
                <c:pt idx="321">
                  <c:v>93.410000000000025</c:v>
                </c:pt>
                <c:pt idx="322">
                  <c:v>92.93</c:v>
                </c:pt>
                <c:pt idx="323">
                  <c:v>91.93</c:v>
                </c:pt>
                <c:pt idx="324">
                  <c:v>91.740000000000023</c:v>
                </c:pt>
                <c:pt idx="325">
                  <c:v>91.460000000000022</c:v>
                </c:pt>
                <c:pt idx="326">
                  <c:v>91.36</c:v>
                </c:pt>
                <c:pt idx="327">
                  <c:v>91.36</c:v>
                </c:pt>
                <c:pt idx="328">
                  <c:v>91.27</c:v>
                </c:pt>
                <c:pt idx="329">
                  <c:v>90.77</c:v>
                </c:pt>
                <c:pt idx="330">
                  <c:v>88.81</c:v>
                </c:pt>
                <c:pt idx="331">
                  <c:v>87.7</c:v>
                </c:pt>
                <c:pt idx="332">
                  <c:v>86.440000000000026</c:v>
                </c:pt>
                <c:pt idx="333">
                  <c:v>86.26</c:v>
                </c:pt>
                <c:pt idx="334">
                  <c:v>86.13</c:v>
                </c:pt>
                <c:pt idx="335">
                  <c:v>85.16</c:v>
                </c:pt>
                <c:pt idx="336">
                  <c:v>84.98</c:v>
                </c:pt>
                <c:pt idx="337">
                  <c:v>83.81</c:v>
                </c:pt>
                <c:pt idx="338">
                  <c:v>83.210000000000022</c:v>
                </c:pt>
                <c:pt idx="339">
                  <c:v>83.11999999999999</c:v>
                </c:pt>
                <c:pt idx="340">
                  <c:v>83.11999999999999</c:v>
                </c:pt>
                <c:pt idx="341">
                  <c:v>82.52</c:v>
                </c:pt>
                <c:pt idx="342">
                  <c:v>82.440000000000026</c:v>
                </c:pt>
                <c:pt idx="343">
                  <c:v>80.55</c:v>
                </c:pt>
                <c:pt idx="344">
                  <c:v>79.81</c:v>
                </c:pt>
                <c:pt idx="345">
                  <c:v>76.95</c:v>
                </c:pt>
                <c:pt idx="346">
                  <c:v>74.540000000000006</c:v>
                </c:pt>
                <c:pt idx="347">
                  <c:v>74.38</c:v>
                </c:pt>
                <c:pt idx="348">
                  <c:v>74.08</c:v>
                </c:pt>
                <c:pt idx="349">
                  <c:v>71.599999999999994</c:v>
                </c:pt>
                <c:pt idx="350">
                  <c:v>71.45</c:v>
                </c:pt>
                <c:pt idx="351">
                  <c:v>71.08</c:v>
                </c:pt>
                <c:pt idx="352">
                  <c:v>70.940000000000026</c:v>
                </c:pt>
                <c:pt idx="353">
                  <c:v>112.36999999999999</c:v>
                </c:pt>
                <c:pt idx="354">
                  <c:v>111.21000000000002</c:v>
                </c:pt>
                <c:pt idx="355">
                  <c:v>103.43</c:v>
                </c:pt>
                <c:pt idx="356">
                  <c:v>102.14999999999999</c:v>
                </c:pt>
                <c:pt idx="357">
                  <c:v>95.88</c:v>
                </c:pt>
                <c:pt idx="358">
                  <c:v>85.73</c:v>
                </c:pt>
                <c:pt idx="359">
                  <c:v>78.59</c:v>
                </c:pt>
                <c:pt idx="360">
                  <c:v>77.19</c:v>
                </c:pt>
                <c:pt idx="361">
                  <c:v>105.45</c:v>
                </c:pt>
                <c:pt idx="362">
                  <c:v>99.57</c:v>
                </c:pt>
                <c:pt idx="363">
                  <c:v>98.240000000000023</c:v>
                </c:pt>
                <c:pt idx="364">
                  <c:v>96.73</c:v>
                </c:pt>
                <c:pt idx="365">
                  <c:v>95.92</c:v>
                </c:pt>
                <c:pt idx="366">
                  <c:v>86.25</c:v>
                </c:pt>
                <c:pt idx="367">
                  <c:v>74.98</c:v>
                </c:pt>
                <c:pt idx="368">
                  <c:v>110.97</c:v>
                </c:pt>
                <c:pt idx="369">
                  <c:v>104.83</c:v>
                </c:pt>
                <c:pt idx="370">
                  <c:v>92.48</c:v>
                </c:pt>
                <c:pt idx="371">
                  <c:v>119.19</c:v>
                </c:pt>
                <c:pt idx="372">
                  <c:v>119.06</c:v>
                </c:pt>
                <c:pt idx="373">
                  <c:v>119.06</c:v>
                </c:pt>
                <c:pt idx="374">
                  <c:v>114.26</c:v>
                </c:pt>
                <c:pt idx="375">
                  <c:v>114.14</c:v>
                </c:pt>
                <c:pt idx="376">
                  <c:v>114.14</c:v>
                </c:pt>
                <c:pt idx="377">
                  <c:v>114.14</c:v>
                </c:pt>
                <c:pt idx="378">
                  <c:v>114.02</c:v>
                </c:pt>
                <c:pt idx="379">
                  <c:v>113.9</c:v>
                </c:pt>
                <c:pt idx="380">
                  <c:v>113.9</c:v>
                </c:pt>
                <c:pt idx="381">
                  <c:v>113.9</c:v>
                </c:pt>
                <c:pt idx="382">
                  <c:v>113.9</c:v>
                </c:pt>
                <c:pt idx="383">
                  <c:v>113.9</c:v>
                </c:pt>
                <c:pt idx="384">
                  <c:v>113.79</c:v>
                </c:pt>
                <c:pt idx="385">
                  <c:v>113.66999999999999</c:v>
                </c:pt>
                <c:pt idx="386">
                  <c:v>113.66999999999999</c:v>
                </c:pt>
                <c:pt idx="387">
                  <c:v>113.31</c:v>
                </c:pt>
                <c:pt idx="388">
                  <c:v>111.88</c:v>
                </c:pt>
                <c:pt idx="389">
                  <c:v>111.88</c:v>
                </c:pt>
                <c:pt idx="390">
                  <c:v>110.71000000000002</c:v>
                </c:pt>
                <c:pt idx="391">
                  <c:v>110.36999999999999</c:v>
                </c:pt>
                <c:pt idx="392">
                  <c:v>110.14</c:v>
                </c:pt>
                <c:pt idx="393">
                  <c:v>109.79</c:v>
                </c:pt>
                <c:pt idx="394">
                  <c:v>109.79</c:v>
                </c:pt>
                <c:pt idx="395">
                  <c:v>109.79</c:v>
                </c:pt>
                <c:pt idx="396">
                  <c:v>109.45</c:v>
                </c:pt>
                <c:pt idx="397">
                  <c:v>108.88</c:v>
                </c:pt>
                <c:pt idx="398">
                  <c:v>108.06</c:v>
                </c:pt>
                <c:pt idx="399">
                  <c:v>107.49000000000002</c:v>
                </c:pt>
                <c:pt idx="400">
                  <c:v>107.49000000000002</c:v>
                </c:pt>
                <c:pt idx="401">
                  <c:v>107.04</c:v>
                </c:pt>
                <c:pt idx="402">
                  <c:v>106.93</c:v>
                </c:pt>
                <c:pt idx="403">
                  <c:v>106.82</c:v>
                </c:pt>
                <c:pt idx="404">
                  <c:v>106.82</c:v>
                </c:pt>
                <c:pt idx="405">
                  <c:v>105.72</c:v>
                </c:pt>
                <c:pt idx="406">
                  <c:v>104.03</c:v>
                </c:pt>
                <c:pt idx="407">
                  <c:v>103.59</c:v>
                </c:pt>
                <c:pt idx="408">
                  <c:v>103.36999999999999</c:v>
                </c:pt>
                <c:pt idx="409">
                  <c:v>103.27</c:v>
                </c:pt>
                <c:pt idx="410">
                  <c:v>103.27</c:v>
                </c:pt>
                <c:pt idx="411">
                  <c:v>103.27</c:v>
                </c:pt>
                <c:pt idx="412">
                  <c:v>103.23</c:v>
                </c:pt>
                <c:pt idx="413">
                  <c:v>102.41000000000003</c:v>
                </c:pt>
                <c:pt idx="414">
                  <c:v>102.41000000000003</c:v>
                </c:pt>
                <c:pt idx="415">
                  <c:v>102.3</c:v>
                </c:pt>
                <c:pt idx="416">
                  <c:v>102.3</c:v>
                </c:pt>
                <c:pt idx="417">
                  <c:v>102.3</c:v>
                </c:pt>
                <c:pt idx="418">
                  <c:v>102.2</c:v>
                </c:pt>
                <c:pt idx="419">
                  <c:v>102.2</c:v>
                </c:pt>
                <c:pt idx="420">
                  <c:v>102.09</c:v>
                </c:pt>
                <c:pt idx="421">
                  <c:v>102.09</c:v>
                </c:pt>
                <c:pt idx="422">
                  <c:v>101.99000000000002</c:v>
                </c:pt>
                <c:pt idx="423">
                  <c:v>101.99000000000002</c:v>
                </c:pt>
                <c:pt idx="424">
                  <c:v>101.39</c:v>
                </c:pt>
                <c:pt idx="425">
                  <c:v>100.96000000000002</c:v>
                </c:pt>
                <c:pt idx="426">
                  <c:v>100.75</c:v>
                </c:pt>
                <c:pt idx="427">
                  <c:v>100.75</c:v>
                </c:pt>
                <c:pt idx="428">
                  <c:v>100.75</c:v>
                </c:pt>
                <c:pt idx="429">
                  <c:v>100.75</c:v>
                </c:pt>
                <c:pt idx="430">
                  <c:v>100.64</c:v>
                </c:pt>
                <c:pt idx="431">
                  <c:v>100.64</c:v>
                </c:pt>
                <c:pt idx="432">
                  <c:v>100.54</c:v>
                </c:pt>
                <c:pt idx="433">
                  <c:v>100.33</c:v>
                </c:pt>
                <c:pt idx="434">
                  <c:v>99.81</c:v>
                </c:pt>
                <c:pt idx="435">
                  <c:v>99.710000000000022</c:v>
                </c:pt>
                <c:pt idx="436">
                  <c:v>98.669999999999987</c:v>
                </c:pt>
                <c:pt idx="437">
                  <c:v>98.57</c:v>
                </c:pt>
                <c:pt idx="438">
                  <c:v>98.57</c:v>
                </c:pt>
                <c:pt idx="439">
                  <c:v>97.32</c:v>
                </c:pt>
                <c:pt idx="440">
                  <c:v>97.08</c:v>
                </c:pt>
                <c:pt idx="441">
                  <c:v>96.88</c:v>
                </c:pt>
                <c:pt idx="442">
                  <c:v>96.78</c:v>
                </c:pt>
                <c:pt idx="443">
                  <c:v>96.48</c:v>
                </c:pt>
                <c:pt idx="444">
                  <c:v>96.48</c:v>
                </c:pt>
                <c:pt idx="445">
                  <c:v>94.45</c:v>
                </c:pt>
                <c:pt idx="446">
                  <c:v>93.910000000000025</c:v>
                </c:pt>
                <c:pt idx="447">
                  <c:v>93.11999999999999</c:v>
                </c:pt>
                <c:pt idx="448">
                  <c:v>93.11999999999999</c:v>
                </c:pt>
                <c:pt idx="449">
                  <c:v>92.740000000000023</c:v>
                </c:pt>
                <c:pt idx="450">
                  <c:v>92.740000000000023</c:v>
                </c:pt>
                <c:pt idx="451">
                  <c:v>92.16</c:v>
                </c:pt>
                <c:pt idx="452">
                  <c:v>91.97</c:v>
                </c:pt>
                <c:pt idx="453">
                  <c:v>91.88</c:v>
                </c:pt>
                <c:pt idx="454">
                  <c:v>91.3</c:v>
                </c:pt>
                <c:pt idx="455">
                  <c:v>90.5</c:v>
                </c:pt>
                <c:pt idx="456">
                  <c:v>90.410000000000025</c:v>
                </c:pt>
                <c:pt idx="457">
                  <c:v>90.22</c:v>
                </c:pt>
                <c:pt idx="458">
                  <c:v>89.56</c:v>
                </c:pt>
                <c:pt idx="459">
                  <c:v>89.36999999999999</c:v>
                </c:pt>
                <c:pt idx="460">
                  <c:v>88.45</c:v>
                </c:pt>
                <c:pt idx="461">
                  <c:v>88.36</c:v>
                </c:pt>
                <c:pt idx="462">
                  <c:v>88.27</c:v>
                </c:pt>
                <c:pt idx="463">
                  <c:v>87.88</c:v>
                </c:pt>
                <c:pt idx="464">
                  <c:v>86.6</c:v>
                </c:pt>
                <c:pt idx="465">
                  <c:v>86.51</c:v>
                </c:pt>
                <c:pt idx="466">
                  <c:v>85.45</c:v>
                </c:pt>
                <c:pt idx="467">
                  <c:v>85.179999999999978</c:v>
                </c:pt>
                <c:pt idx="468">
                  <c:v>84.66</c:v>
                </c:pt>
                <c:pt idx="469">
                  <c:v>84.56</c:v>
                </c:pt>
                <c:pt idx="470">
                  <c:v>83.25</c:v>
                </c:pt>
                <c:pt idx="471">
                  <c:v>83.22</c:v>
                </c:pt>
                <c:pt idx="472">
                  <c:v>82.960000000000022</c:v>
                </c:pt>
                <c:pt idx="473">
                  <c:v>81.06</c:v>
                </c:pt>
                <c:pt idx="474">
                  <c:v>80.73</c:v>
                </c:pt>
                <c:pt idx="475">
                  <c:v>80.39</c:v>
                </c:pt>
                <c:pt idx="476">
                  <c:v>79.73</c:v>
                </c:pt>
                <c:pt idx="477">
                  <c:v>76.8</c:v>
                </c:pt>
                <c:pt idx="478">
                  <c:v>75.910000000000025</c:v>
                </c:pt>
                <c:pt idx="479">
                  <c:v>74.13</c:v>
                </c:pt>
                <c:pt idx="480">
                  <c:v>72.739999999999995</c:v>
                </c:pt>
                <c:pt idx="481">
                  <c:v>72.02</c:v>
                </c:pt>
                <c:pt idx="482">
                  <c:v>71.95</c:v>
                </c:pt>
                <c:pt idx="483">
                  <c:v>71.86999999999999</c:v>
                </c:pt>
                <c:pt idx="484">
                  <c:v>71.06</c:v>
                </c:pt>
                <c:pt idx="485">
                  <c:v>69.69</c:v>
                </c:pt>
                <c:pt idx="486">
                  <c:v>106.11</c:v>
                </c:pt>
                <c:pt idx="487">
                  <c:v>106</c:v>
                </c:pt>
                <c:pt idx="488">
                  <c:v>98.09</c:v>
                </c:pt>
                <c:pt idx="489">
                  <c:v>97.86999999999999</c:v>
                </c:pt>
                <c:pt idx="490">
                  <c:v>95.51</c:v>
                </c:pt>
                <c:pt idx="491">
                  <c:v>72.69</c:v>
                </c:pt>
                <c:pt idx="492">
                  <c:v>105.49000000000002</c:v>
                </c:pt>
                <c:pt idx="493">
                  <c:v>104.48</c:v>
                </c:pt>
                <c:pt idx="494">
                  <c:v>104.26</c:v>
                </c:pt>
                <c:pt idx="495">
                  <c:v>102.02</c:v>
                </c:pt>
                <c:pt idx="496">
                  <c:v>83.31</c:v>
                </c:pt>
                <c:pt idx="497">
                  <c:v>70.45</c:v>
                </c:pt>
                <c:pt idx="498">
                  <c:v>70.38</c:v>
                </c:pt>
                <c:pt idx="499">
                  <c:v>108.64</c:v>
                </c:pt>
                <c:pt idx="500">
                  <c:v>105.98</c:v>
                </c:pt>
                <c:pt idx="501">
                  <c:v>103.54</c:v>
                </c:pt>
                <c:pt idx="502">
                  <c:v>102.53</c:v>
                </c:pt>
                <c:pt idx="503">
                  <c:v>100.4</c:v>
                </c:pt>
                <c:pt idx="504">
                  <c:v>89.33</c:v>
                </c:pt>
                <c:pt idx="505">
                  <c:v>86.9</c:v>
                </c:pt>
                <c:pt idx="506">
                  <c:v>85.45</c:v>
                </c:pt>
                <c:pt idx="507">
                  <c:v>73.459999999999994</c:v>
                </c:pt>
                <c:pt idx="508">
                  <c:v>114.66999999999999</c:v>
                </c:pt>
                <c:pt idx="509">
                  <c:v>112.36</c:v>
                </c:pt>
                <c:pt idx="510">
                  <c:v>111.26</c:v>
                </c:pt>
                <c:pt idx="511">
                  <c:v>110.74000000000002</c:v>
                </c:pt>
                <c:pt idx="512">
                  <c:v>110.39</c:v>
                </c:pt>
                <c:pt idx="513">
                  <c:v>110.16</c:v>
                </c:pt>
                <c:pt idx="514">
                  <c:v>110.16</c:v>
                </c:pt>
                <c:pt idx="515">
                  <c:v>110.16</c:v>
                </c:pt>
                <c:pt idx="516">
                  <c:v>110.16</c:v>
                </c:pt>
                <c:pt idx="517">
                  <c:v>110.16</c:v>
                </c:pt>
                <c:pt idx="518">
                  <c:v>109.17999999999998</c:v>
                </c:pt>
                <c:pt idx="519">
                  <c:v>108.84</c:v>
                </c:pt>
                <c:pt idx="520">
                  <c:v>108.44000000000003</c:v>
                </c:pt>
                <c:pt idx="521">
                  <c:v>107.3</c:v>
                </c:pt>
                <c:pt idx="522">
                  <c:v>106.52</c:v>
                </c:pt>
                <c:pt idx="523">
                  <c:v>105.97</c:v>
                </c:pt>
                <c:pt idx="524">
                  <c:v>104.63</c:v>
                </c:pt>
                <c:pt idx="525">
                  <c:v>104.63</c:v>
                </c:pt>
                <c:pt idx="526">
                  <c:v>103.86</c:v>
                </c:pt>
                <c:pt idx="527">
                  <c:v>103.75</c:v>
                </c:pt>
                <c:pt idx="528">
                  <c:v>103.75</c:v>
                </c:pt>
                <c:pt idx="529">
                  <c:v>103.75</c:v>
                </c:pt>
                <c:pt idx="530">
                  <c:v>103.75</c:v>
                </c:pt>
                <c:pt idx="531">
                  <c:v>102.78</c:v>
                </c:pt>
                <c:pt idx="532">
                  <c:v>102.78</c:v>
                </c:pt>
                <c:pt idx="533">
                  <c:v>102.67999999999998</c:v>
                </c:pt>
                <c:pt idx="534">
                  <c:v>102.57</c:v>
                </c:pt>
                <c:pt idx="535">
                  <c:v>102.46000000000002</c:v>
                </c:pt>
                <c:pt idx="536">
                  <c:v>100.83</c:v>
                </c:pt>
                <c:pt idx="537">
                  <c:v>100.41000000000003</c:v>
                </c:pt>
                <c:pt idx="538">
                  <c:v>100.19</c:v>
                </c:pt>
                <c:pt idx="539">
                  <c:v>100.19</c:v>
                </c:pt>
                <c:pt idx="540">
                  <c:v>100.09</c:v>
                </c:pt>
                <c:pt idx="541">
                  <c:v>100.09</c:v>
                </c:pt>
                <c:pt idx="542">
                  <c:v>99.990000000000023</c:v>
                </c:pt>
                <c:pt idx="543">
                  <c:v>99.88</c:v>
                </c:pt>
                <c:pt idx="544">
                  <c:v>99.16</c:v>
                </c:pt>
                <c:pt idx="545">
                  <c:v>99.16</c:v>
                </c:pt>
                <c:pt idx="546">
                  <c:v>98.95</c:v>
                </c:pt>
                <c:pt idx="547">
                  <c:v>98.95</c:v>
                </c:pt>
                <c:pt idx="548">
                  <c:v>98.95</c:v>
                </c:pt>
                <c:pt idx="549">
                  <c:v>98.85</c:v>
                </c:pt>
                <c:pt idx="550">
                  <c:v>98.85</c:v>
                </c:pt>
                <c:pt idx="551">
                  <c:v>97.149999999999991</c:v>
                </c:pt>
                <c:pt idx="552">
                  <c:v>97.04</c:v>
                </c:pt>
                <c:pt idx="553">
                  <c:v>96.740000000000023</c:v>
                </c:pt>
                <c:pt idx="554">
                  <c:v>95.64</c:v>
                </c:pt>
                <c:pt idx="555">
                  <c:v>93.81</c:v>
                </c:pt>
                <c:pt idx="556">
                  <c:v>93.81</c:v>
                </c:pt>
                <c:pt idx="557">
                  <c:v>93.61</c:v>
                </c:pt>
                <c:pt idx="558">
                  <c:v>91.93</c:v>
                </c:pt>
                <c:pt idx="559">
                  <c:v>91.11999999999999</c:v>
                </c:pt>
                <c:pt idx="560">
                  <c:v>91.11999999999999</c:v>
                </c:pt>
                <c:pt idx="561">
                  <c:v>90.55</c:v>
                </c:pt>
                <c:pt idx="562">
                  <c:v>90.27</c:v>
                </c:pt>
                <c:pt idx="563">
                  <c:v>90.08</c:v>
                </c:pt>
                <c:pt idx="564">
                  <c:v>89.98</c:v>
                </c:pt>
                <c:pt idx="565">
                  <c:v>89.98</c:v>
                </c:pt>
                <c:pt idx="566">
                  <c:v>89.710000000000022</c:v>
                </c:pt>
                <c:pt idx="567">
                  <c:v>88.23</c:v>
                </c:pt>
                <c:pt idx="568">
                  <c:v>88.05</c:v>
                </c:pt>
                <c:pt idx="569">
                  <c:v>87.77</c:v>
                </c:pt>
                <c:pt idx="570">
                  <c:v>86.45</c:v>
                </c:pt>
                <c:pt idx="571">
                  <c:v>86.45</c:v>
                </c:pt>
                <c:pt idx="572">
                  <c:v>86.36</c:v>
                </c:pt>
                <c:pt idx="573">
                  <c:v>85.740000000000023</c:v>
                </c:pt>
                <c:pt idx="574">
                  <c:v>85.48</c:v>
                </c:pt>
                <c:pt idx="575">
                  <c:v>84.3</c:v>
                </c:pt>
                <c:pt idx="576">
                  <c:v>84.3</c:v>
                </c:pt>
                <c:pt idx="577">
                  <c:v>84.210000000000022</c:v>
                </c:pt>
                <c:pt idx="578">
                  <c:v>83.95</c:v>
                </c:pt>
                <c:pt idx="579">
                  <c:v>81.98</c:v>
                </c:pt>
                <c:pt idx="580">
                  <c:v>80.760000000000005</c:v>
                </c:pt>
                <c:pt idx="581">
                  <c:v>78.179999999999978</c:v>
                </c:pt>
                <c:pt idx="582">
                  <c:v>77.849999999999994</c:v>
                </c:pt>
                <c:pt idx="583">
                  <c:v>77.209999999999994</c:v>
                </c:pt>
                <c:pt idx="584">
                  <c:v>76.66</c:v>
                </c:pt>
                <c:pt idx="585">
                  <c:v>76.510000000000005</c:v>
                </c:pt>
                <c:pt idx="586">
                  <c:v>74.099999999999994</c:v>
                </c:pt>
                <c:pt idx="587">
                  <c:v>72.31</c:v>
                </c:pt>
                <c:pt idx="588">
                  <c:v>71.34</c:v>
                </c:pt>
                <c:pt idx="589">
                  <c:v>97.66</c:v>
                </c:pt>
                <c:pt idx="590">
                  <c:v>82.35</c:v>
                </c:pt>
                <c:pt idx="591">
                  <c:v>106.36</c:v>
                </c:pt>
                <c:pt idx="592">
                  <c:v>93.13</c:v>
                </c:pt>
                <c:pt idx="593">
                  <c:v>92.649999999999991</c:v>
                </c:pt>
                <c:pt idx="594">
                  <c:v>83.210000000000022</c:v>
                </c:pt>
                <c:pt idx="595">
                  <c:v>107.24000000000002</c:v>
                </c:pt>
                <c:pt idx="596">
                  <c:v>106.47</c:v>
                </c:pt>
                <c:pt idx="597">
                  <c:v>102.52</c:v>
                </c:pt>
                <c:pt idx="598">
                  <c:v>90.669999999999987</c:v>
                </c:pt>
                <c:pt idx="599">
                  <c:v>83.39</c:v>
                </c:pt>
                <c:pt idx="600">
                  <c:v>79.64</c:v>
                </c:pt>
                <c:pt idx="601">
                  <c:v>77.099999999999994</c:v>
                </c:pt>
                <c:pt idx="602">
                  <c:v>73.09</c:v>
                </c:pt>
                <c:pt idx="603">
                  <c:v>76.39</c:v>
                </c:pt>
                <c:pt idx="604">
                  <c:v>111.14999999999999</c:v>
                </c:pt>
                <c:pt idx="605">
                  <c:v>110.81</c:v>
                </c:pt>
                <c:pt idx="606">
                  <c:v>108.96000000000002</c:v>
                </c:pt>
                <c:pt idx="607">
                  <c:v>107.41000000000003</c:v>
                </c:pt>
                <c:pt idx="608">
                  <c:v>106.67999999999998</c:v>
                </c:pt>
                <c:pt idx="609">
                  <c:v>105.47</c:v>
                </c:pt>
                <c:pt idx="610">
                  <c:v>104.36</c:v>
                </c:pt>
                <c:pt idx="611">
                  <c:v>103.48</c:v>
                </c:pt>
                <c:pt idx="612">
                  <c:v>103.36999999999999</c:v>
                </c:pt>
                <c:pt idx="613">
                  <c:v>103.27</c:v>
                </c:pt>
                <c:pt idx="614">
                  <c:v>102.94000000000003</c:v>
                </c:pt>
                <c:pt idx="615">
                  <c:v>102.73</c:v>
                </c:pt>
                <c:pt idx="616">
                  <c:v>102.41000000000003</c:v>
                </c:pt>
                <c:pt idx="617">
                  <c:v>102.3</c:v>
                </c:pt>
                <c:pt idx="618">
                  <c:v>100.58</c:v>
                </c:pt>
                <c:pt idx="619">
                  <c:v>99.85</c:v>
                </c:pt>
                <c:pt idx="620">
                  <c:v>99.64</c:v>
                </c:pt>
                <c:pt idx="621">
                  <c:v>99.64</c:v>
                </c:pt>
                <c:pt idx="622">
                  <c:v>99.54</c:v>
                </c:pt>
                <c:pt idx="623">
                  <c:v>99.33</c:v>
                </c:pt>
                <c:pt idx="624">
                  <c:v>98.92</c:v>
                </c:pt>
                <c:pt idx="625">
                  <c:v>98.92</c:v>
                </c:pt>
                <c:pt idx="626">
                  <c:v>98.92</c:v>
                </c:pt>
                <c:pt idx="627">
                  <c:v>98.82</c:v>
                </c:pt>
                <c:pt idx="628">
                  <c:v>98.82</c:v>
                </c:pt>
                <c:pt idx="629">
                  <c:v>98.710000000000022</c:v>
                </c:pt>
                <c:pt idx="630">
                  <c:v>98.710000000000022</c:v>
                </c:pt>
                <c:pt idx="631">
                  <c:v>98.710000000000022</c:v>
                </c:pt>
                <c:pt idx="632">
                  <c:v>98.61</c:v>
                </c:pt>
                <c:pt idx="633">
                  <c:v>98.61</c:v>
                </c:pt>
                <c:pt idx="634">
                  <c:v>98.61</c:v>
                </c:pt>
                <c:pt idx="635">
                  <c:v>96.53</c:v>
                </c:pt>
                <c:pt idx="636">
                  <c:v>96.53</c:v>
                </c:pt>
                <c:pt idx="637">
                  <c:v>96.23</c:v>
                </c:pt>
                <c:pt idx="638">
                  <c:v>96.23</c:v>
                </c:pt>
                <c:pt idx="639">
                  <c:v>95.14</c:v>
                </c:pt>
                <c:pt idx="640">
                  <c:v>95.04</c:v>
                </c:pt>
                <c:pt idx="641">
                  <c:v>93.5</c:v>
                </c:pt>
                <c:pt idx="642">
                  <c:v>92.43</c:v>
                </c:pt>
                <c:pt idx="643">
                  <c:v>92.33</c:v>
                </c:pt>
                <c:pt idx="644">
                  <c:v>91.95</c:v>
                </c:pt>
                <c:pt idx="645">
                  <c:v>91.57</c:v>
                </c:pt>
                <c:pt idx="646">
                  <c:v>91.14</c:v>
                </c:pt>
                <c:pt idx="647">
                  <c:v>90.86</c:v>
                </c:pt>
                <c:pt idx="648">
                  <c:v>90.48</c:v>
                </c:pt>
                <c:pt idx="649">
                  <c:v>90.38</c:v>
                </c:pt>
                <c:pt idx="650">
                  <c:v>88.66</c:v>
                </c:pt>
                <c:pt idx="651">
                  <c:v>86.97</c:v>
                </c:pt>
                <c:pt idx="652">
                  <c:v>86.61</c:v>
                </c:pt>
                <c:pt idx="653">
                  <c:v>86.61</c:v>
                </c:pt>
                <c:pt idx="654">
                  <c:v>86.52</c:v>
                </c:pt>
                <c:pt idx="655">
                  <c:v>85.460000000000022</c:v>
                </c:pt>
                <c:pt idx="656">
                  <c:v>83.56</c:v>
                </c:pt>
                <c:pt idx="657">
                  <c:v>82.440000000000026</c:v>
                </c:pt>
                <c:pt idx="658">
                  <c:v>82.19</c:v>
                </c:pt>
                <c:pt idx="659">
                  <c:v>82.19</c:v>
                </c:pt>
                <c:pt idx="660">
                  <c:v>81.910000000000025</c:v>
                </c:pt>
                <c:pt idx="661">
                  <c:v>81.23</c:v>
                </c:pt>
                <c:pt idx="662">
                  <c:v>80.72</c:v>
                </c:pt>
                <c:pt idx="663">
                  <c:v>79.649999999999991</c:v>
                </c:pt>
                <c:pt idx="664">
                  <c:v>77.73</c:v>
                </c:pt>
                <c:pt idx="665">
                  <c:v>77.649999999999991</c:v>
                </c:pt>
                <c:pt idx="666">
                  <c:v>77.649999999999991</c:v>
                </c:pt>
                <c:pt idx="667">
                  <c:v>77.25</c:v>
                </c:pt>
                <c:pt idx="668">
                  <c:v>77.010000000000005</c:v>
                </c:pt>
                <c:pt idx="669">
                  <c:v>75.989999999999995</c:v>
                </c:pt>
                <c:pt idx="670">
                  <c:v>75.25</c:v>
                </c:pt>
                <c:pt idx="671">
                  <c:v>75.169999999999987</c:v>
                </c:pt>
                <c:pt idx="672">
                  <c:v>75.169999999999987</c:v>
                </c:pt>
                <c:pt idx="673">
                  <c:v>74.790000000000006</c:v>
                </c:pt>
                <c:pt idx="674">
                  <c:v>73.239999999999995</c:v>
                </c:pt>
                <c:pt idx="675">
                  <c:v>73.010000000000005</c:v>
                </c:pt>
                <c:pt idx="676">
                  <c:v>97.410000000000025</c:v>
                </c:pt>
                <c:pt idx="677">
                  <c:v>83.73</c:v>
                </c:pt>
                <c:pt idx="678">
                  <c:v>83.32</c:v>
                </c:pt>
                <c:pt idx="679">
                  <c:v>82.32</c:v>
                </c:pt>
                <c:pt idx="680">
                  <c:v>75.760000000000005</c:v>
                </c:pt>
                <c:pt idx="681">
                  <c:v>99.35</c:v>
                </c:pt>
                <c:pt idx="682">
                  <c:v>83.86</c:v>
                </c:pt>
                <c:pt idx="683">
                  <c:v>81.75</c:v>
                </c:pt>
                <c:pt idx="684">
                  <c:v>76.709999999999994</c:v>
                </c:pt>
                <c:pt idx="685">
                  <c:v>76.569999999999993</c:v>
                </c:pt>
                <c:pt idx="686">
                  <c:v>91.61999999999999</c:v>
                </c:pt>
                <c:pt idx="687">
                  <c:v>87.84</c:v>
                </c:pt>
                <c:pt idx="688">
                  <c:v>85.210000000000022</c:v>
                </c:pt>
                <c:pt idx="689">
                  <c:v>79.88</c:v>
                </c:pt>
                <c:pt idx="690">
                  <c:v>107.36999999999999</c:v>
                </c:pt>
                <c:pt idx="691">
                  <c:v>106.81</c:v>
                </c:pt>
                <c:pt idx="692">
                  <c:v>106.59</c:v>
                </c:pt>
                <c:pt idx="693">
                  <c:v>103.14999999999999</c:v>
                </c:pt>
                <c:pt idx="694">
                  <c:v>102.94000000000003</c:v>
                </c:pt>
                <c:pt idx="695">
                  <c:v>102.94000000000003</c:v>
                </c:pt>
                <c:pt idx="696">
                  <c:v>102.61999999999999</c:v>
                </c:pt>
                <c:pt idx="697">
                  <c:v>102.2</c:v>
                </c:pt>
                <c:pt idx="698">
                  <c:v>101.01</c:v>
                </c:pt>
                <c:pt idx="699">
                  <c:v>100.38</c:v>
                </c:pt>
                <c:pt idx="700">
                  <c:v>100.27</c:v>
                </c:pt>
                <c:pt idx="701">
                  <c:v>99.23</c:v>
                </c:pt>
                <c:pt idx="702">
                  <c:v>99.23</c:v>
                </c:pt>
                <c:pt idx="703">
                  <c:v>99.13</c:v>
                </c:pt>
                <c:pt idx="704">
                  <c:v>99.13</c:v>
                </c:pt>
                <c:pt idx="705">
                  <c:v>99.13</c:v>
                </c:pt>
                <c:pt idx="706">
                  <c:v>99.13</c:v>
                </c:pt>
                <c:pt idx="707">
                  <c:v>99.03</c:v>
                </c:pt>
                <c:pt idx="708">
                  <c:v>99.03</c:v>
                </c:pt>
                <c:pt idx="709">
                  <c:v>98.82</c:v>
                </c:pt>
                <c:pt idx="710">
                  <c:v>96.960000000000022</c:v>
                </c:pt>
                <c:pt idx="711">
                  <c:v>96.75</c:v>
                </c:pt>
                <c:pt idx="712">
                  <c:v>96.75</c:v>
                </c:pt>
                <c:pt idx="713">
                  <c:v>96.649999999999991</c:v>
                </c:pt>
                <c:pt idx="714">
                  <c:v>95.66</c:v>
                </c:pt>
                <c:pt idx="715">
                  <c:v>95.66</c:v>
                </c:pt>
                <c:pt idx="716">
                  <c:v>95.56</c:v>
                </c:pt>
                <c:pt idx="717">
                  <c:v>95.460000000000022</c:v>
                </c:pt>
                <c:pt idx="718">
                  <c:v>95.460000000000022</c:v>
                </c:pt>
                <c:pt idx="719">
                  <c:v>93.440000000000026</c:v>
                </c:pt>
                <c:pt idx="720">
                  <c:v>93.35</c:v>
                </c:pt>
                <c:pt idx="721">
                  <c:v>93.06</c:v>
                </c:pt>
                <c:pt idx="722">
                  <c:v>93.06</c:v>
                </c:pt>
                <c:pt idx="723">
                  <c:v>93.06</c:v>
                </c:pt>
                <c:pt idx="724">
                  <c:v>92.19</c:v>
                </c:pt>
                <c:pt idx="725">
                  <c:v>92.19</c:v>
                </c:pt>
                <c:pt idx="726">
                  <c:v>92.1</c:v>
                </c:pt>
                <c:pt idx="727">
                  <c:v>90.7</c:v>
                </c:pt>
                <c:pt idx="728">
                  <c:v>90.61</c:v>
                </c:pt>
                <c:pt idx="729">
                  <c:v>90.32</c:v>
                </c:pt>
                <c:pt idx="730">
                  <c:v>90.04</c:v>
                </c:pt>
                <c:pt idx="731">
                  <c:v>90.04</c:v>
                </c:pt>
                <c:pt idx="732">
                  <c:v>89.940000000000026</c:v>
                </c:pt>
                <c:pt idx="733">
                  <c:v>89.66</c:v>
                </c:pt>
                <c:pt idx="734">
                  <c:v>89.48</c:v>
                </c:pt>
                <c:pt idx="735">
                  <c:v>89.2</c:v>
                </c:pt>
                <c:pt idx="736">
                  <c:v>89.2</c:v>
                </c:pt>
                <c:pt idx="737">
                  <c:v>88.29</c:v>
                </c:pt>
                <c:pt idx="738">
                  <c:v>88.05</c:v>
                </c:pt>
                <c:pt idx="739">
                  <c:v>87.5</c:v>
                </c:pt>
                <c:pt idx="740">
                  <c:v>87.410000000000025</c:v>
                </c:pt>
                <c:pt idx="741">
                  <c:v>87.31</c:v>
                </c:pt>
                <c:pt idx="742">
                  <c:v>85.210000000000022</c:v>
                </c:pt>
                <c:pt idx="743">
                  <c:v>84.36999999999999</c:v>
                </c:pt>
                <c:pt idx="744">
                  <c:v>84.02</c:v>
                </c:pt>
                <c:pt idx="745">
                  <c:v>84.02</c:v>
                </c:pt>
                <c:pt idx="746">
                  <c:v>84.02</c:v>
                </c:pt>
                <c:pt idx="747">
                  <c:v>83.93</c:v>
                </c:pt>
                <c:pt idx="748">
                  <c:v>83.93</c:v>
                </c:pt>
                <c:pt idx="749">
                  <c:v>83.669999999999987</c:v>
                </c:pt>
                <c:pt idx="750">
                  <c:v>80.900000000000006</c:v>
                </c:pt>
                <c:pt idx="751">
                  <c:v>80.64</c:v>
                </c:pt>
                <c:pt idx="752">
                  <c:v>80.48</c:v>
                </c:pt>
                <c:pt idx="753">
                  <c:v>80.39</c:v>
                </c:pt>
                <c:pt idx="754">
                  <c:v>78.8</c:v>
                </c:pt>
                <c:pt idx="755">
                  <c:v>78.56</c:v>
                </c:pt>
                <c:pt idx="756">
                  <c:v>78.48</c:v>
                </c:pt>
                <c:pt idx="757">
                  <c:v>78.48</c:v>
                </c:pt>
                <c:pt idx="758">
                  <c:v>75.989999999999995</c:v>
                </c:pt>
                <c:pt idx="759">
                  <c:v>75.260000000000005</c:v>
                </c:pt>
                <c:pt idx="760">
                  <c:v>75.099999999999994</c:v>
                </c:pt>
                <c:pt idx="761">
                  <c:v>74.95</c:v>
                </c:pt>
                <c:pt idx="762">
                  <c:v>96.6</c:v>
                </c:pt>
                <c:pt idx="763">
                  <c:v>83.179999999999978</c:v>
                </c:pt>
                <c:pt idx="764">
                  <c:v>76.97</c:v>
                </c:pt>
                <c:pt idx="765">
                  <c:v>75.31</c:v>
                </c:pt>
                <c:pt idx="766">
                  <c:v>101.99000000000002</c:v>
                </c:pt>
                <c:pt idx="767">
                  <c:v>88.23</c:v>
                </c:pt>
                <c:pt idx="768">
                  <c:v>85.08</c:v>
                </c:pt>
                <c:pt idx="769">
                  <c:v>82.940000000000026</c:v>
                </c:pt>
                <c:pt idx="770">
                  <c:v>79.28</c:v>
                </c:pt>
                <c:pt idx="771">
                  <c:v>77.069999999999993</c:v>
                </c:pt>
                <c:pt idx="772">
                  <c:v>75.81</c:v>
                </c:pt>
                <c:pt idx="773">
                  <c:v>76.760000000000005</c:v>
                </c:pt>
                <c:pt idx="774">
                  <c:v>96.63</c:v>
                </c:pt>
                <c:pt idx="775">
                  <c:v>85.33</c:v>
                </c:pt>
                <c:pt idx="776">
                  <c:v>85.2</c:v>
                </c:pt>
                <c:pt idx="777">
                  <c:v>82.240000000000023</c:v>
                </c:pt>
                <c:pt idx="778">
                  <c:v>82.08</c:v>
                </c:pt>
                <c:pt idx="779">
                  <c:v>103.4</c:v>
                </c:pt>
                <c:pt idx="780">
                  <c:v>99.76</c:v>
                </c:pt>
                <c:pt idx="781">
                  <c:v>99.55</c:v>
                </c:pt>
                <c:pt idx="782">
                  <c:v>99.45</c:v>
                </c:pt>
                <c:pt idx="783">
                  <c:v>99.04</c:v>
                </c:pt>
                <c:pt idx="784">
                  <c:v>98.42</c:v>
                </c:pt>
                <c:pt idx="785">
                  <c:v>98.22</c:v>
                </c:pt>
                <c:pt idx="786">
                  <c:v>96.78</c:v>
                </c:pt>
                <c:pt idx="787">
                  <c:v>96.740000000000023</c:v>
                </c:pt>
                <c:pt idx="788">
                  <c:v>96.36999999999999</c:v>
                </c:pt>
                <c:pt idx="789">
                  <c:v>96.27</c:v>
                </c:pt>
                <c:pt idx="790">
                  <c:v>96.169999999999987</c:v>
                </c:pt>
                <c:pt idx="791">
                  <c:v>95.08</c:v>
                </c:pt>
                <c:pt idx="792">
                  <c:v>94.98</c:v>
                </c:pt>
                <c:pt idx="793">
                  <c:v>93.86999999999999</c:v>
                </c:pt>
                <c:pt idx="794">
                  <c:v>93.48</c:v>
                </c:pt>
                <c:pt idx="795">
                  <c:v>93.48</c:v>
                </c:pt>
                <c:pt idx="796">
                  <c:v>93.09</c:v>
                </c:pt>
                <c:pt idx="797">
                  <c:v>92.9</c:v>
                </c:pt>
                <c:pt idx="798">
                  <c:v>92.9</c:v>
                </c:pt>
                <c:pt idx="799">
                  <c:v>92.8</c:v>
                </c:pt>
                <c:pt idx="800">
                  <c:v>92.13</c:v>
                </c:pt>
                <c:pt idx="801">
                  <c:v>92.03</c:v>
                </c:pt>
                <c:pt idx="802">
                  <c:v>92.03</c:v>
                </c:pt>
                <c:pt idx="803">
                  <c:v>92.03</c:v>
                </c:pt>
                <c:pt idx="804">
                  <c:v>91.940000000000026</c:v>
                </c:pt>
                <c:pt idx="805">
                  <c:v>91.940000000000026</c:v>
                </c:pt>
                <c:pt idx="806">
                  <c:v>91.84</c:v>
                </c:pt>
                <c:pt idx="807">
                  <c:v>91.84</c:v>
                </c:pt>
                <c:pt idx="808">
                  <c:v>90</c:v>
                </c:pt>
                <c:pt idx="809">
                  <c:v>89.63</c:v>
                </c:pt>
                <c:pt idx="810">
                  <c:v>89.440000000000026</c:v>
                </c:pt>
                <c:pt idx="811">
                  <c:v>88.8</c:v>
                </c:pt>
                <c:pt idx="812">
                  <c:v>86.64</c:v>
                </c:pt>
                <c:pt idx="813">
                  <c:v>86.54</c:v>
                </c:pt>
                <c:pt idx="814">
                  <c:v>86.54</c:v>
                </c:pt>
                <c:pt idx="815">
                  <c:v>86.45</c:v>
                </c:pt>
                <c:pt idx="816">
                  <c:v>86.45</c:v>
                </c:pt>
                <c:pt idx="817">
                  <c:v>86.179999999999978</c:v>
                </c:pt>
                <c:pt idx="818">
                  <c:v>86.09</c:v>
                </c:pt>
                <c:pt idx="819">
                  <c:v>86.11</c:v>
                </c:pt>
                <c:pt idx="820">
                  <c:v>85.83</c:v>
                </c:pt>
                <c:pt idx="821">
                  <c:v>85.740000000000023</c:v>
                </c:pt>
                <c:pt idx="822">
                  <c:v>85.740000000000023</c:v>
                </c:pt>
                <c:pt idx="823">
                  <c:v>85.740000000000023</c:v>
                </c:pt>
                <c:pt idx="824">
                  <c:v>85.47</c:v>
                </c:pt>
                <c:pt idx="825">
                  <c:v>84.490000000000023</c:v>
                </c:pt>
                <c:pt idx="826">
                  <c:v>83.98</c:v>
                </c:pt>
                <c:pt idx="827">
                  <c:v>83.710000000000022</c:v>
                </c:pt>
                <c:pt idx="828">
                  <c:v>83.19</c:v>
                </c:pt>
                <c:pt idx="829">
                  <c:v>83.02</c:v>
                </c:pt>
                <c:pt idx="830">
                  <c:v>82.93</c:v>
                </c:pt>
                <c:pt idx="831">
                  <c:v>82.33</c:v>
                </c:pt>
                <c:pt idx="832">
                  <c:v>81.86999999999999</c:v>
                </c:pt>
                <c:pt idx="833">
                  <c:v>81.36</c:v>
                </c:pt>
                <c:pt idx="834">
                  <c:v>81.02</c:v>
                </c:pt>
                <c:pt idx="835">
                  <c:v>80.599999999999994</c:v>
                </c:pt>
                <c:pt idx="836">
                  <c:v>80.510000000000005</c:v>
                </c:pt>
                <c:pt idx="837">
                  <c:v>77.679999999999978</c:v>
                </c:pt>
                <c:pt idx="838">
                  <c:v>77.440000000000026</c:v>
                </c:pt>
                <c:pt idx="839">
                  <c:v>77.36</c:v>
                </c:pt>
                <c:pt idx="840">
                  <c:v>77.28</c:v>
                </c:pt>
                <c:pt idx="841">
                  <c:v>75.910000000000025</c:v>
                </c:pt>
                <c:pt idx="842">
                  <c:v>85.08</c:v>
                </c:pt>
                <c:pt idx="843">
                  <c:v>84.169999999999987</c:v>
                </c:pt>
                <c:pt idx="844">
                  <c:v>81.990000000000023</c:v>
                </c:pt>
                <c:pt idx="845">
                  <c:v>80.36999999999999</c:v>
                </c:pt>
                <c:pt idx="846">
                  <c:v>80.040000000000006</c:v>
                </c:pt>
                <c:pt idx="847">
                  <c:v>79.31</c:v>
                </c:pt>
                <c:pt idx="848">
                  <c:v>78.58</c:v>
                </c:pt>
                <c:pt idx="849">
                  <c:v>86.460000000000022</c:v>
                </c:pt>
                <c:pt idx="850">
                  <c:v>84.7</c:v>
                </c:pt>
                <c:pt idx="851">
                  <c:v>86.54</c:v>
                </c:pt>
                <c:pt idx="852">
                  <c:v>101.86999999999999</c:v>
                </c:pt>
                <c:pt idx="853">
                  <c:v>100.82</c:v>
                </c:pt>
                <c:pt idx="854">
                  <c:v>99.88</c:v>
                </c:pt>
                <c:pt idx="855">
                  <c:v>99.56</c:v>
                </c:pt>
                <c:pt idx="856">
                  <c:v>98.84</c:v>
                </c:pt>
                <c:pt idx="857">
                  <c:v>96.669999999999987</c:v>
                </c:pt>
                <c:pt idx="858">
                  <c:v>96.36999999999999</c:v>
                </c:pt>
                <c:pt idx="859">
                  <c:v>96.06</c:v>
                </c:pt>
                <c:pt idx="860">
                  <c:v>95.76</c:v>
                </c:pt>
                <c:pt idx="861">
                  <c:v>95.76</c:v>
                </c:pt>
                <c:pt idx="862">
                  <c:v>94.97</c:v>
                </c:pt>
                <c:pt idx="863">
                  <c:v>94.78</c:v>
                </c:pt>
                <c:pt idx="864">
                  <c:v>94.679999999999978</c:v>
                </c:pt>
                <c:pt idx="865">
                  <c:v>94.679999999999978</c:v>
                </c:pt>
                <c:pt idx="866">
                  <c:v>93.29</c:v>
                </c:pt>
                <c:pt idx="867">
                  <c:v>92.61</c:v>
                </c:pt>
                <c:pt idx="868">
                  <c:v>92.61</c:v>
                </c:pt>
                <c:pt idx="869">
                  <c:v>92.61</c:v>
                </c:pt>
                <c:pt idx="870">
                  <c:v>92.51</c:v>
                </c:pt>
                <c:pt idx="871">
                  <c:v>92.51</c:v>
                </c:pt>
                <c:pt idx="872">
                  <c:v>92.51</c:v>
                </c:pt>
                <c:pt idx="873">
                  <c:v>90.710000000000022</c:v>
                </c:pt>
                <c:pt idx="874">
                  <c:v>90.02</c:v>
                </c:pt>
                <c:pt idx="875">
                  <c:v>89.649999999999991</c:v>
                </c:pt>
                <c:pt idx="876">
                  <c:v>89.27</c:v>
                </c:pt>
                <c:pt idx="877">
                  <c:v>87.45</c:v>
                </c:pt>
                <c:pt idx="878">
                  <c:v>86.490000000000023</c:v>
                </c:pt>
                <c:pt idx="879">
                  <c:v>86.31</c:v>
                </c:pt>
                <c:pt idx="880">
                  <c:v>86.31</c:v>
                </c:pt>
                <c:pt idx="881">
                  <c:v>86.22</c:v>
                </c:pt>
                <c:pt idx="882">
                  <c:v>86.22</c:v>
                </c:pt>
                <c:pt idx="883">
                  <c:v>85.07</c:v>
                </c:pt>
                <c:pt idx="884">
                  <c:v>83.86999999999999</c:v>
                </c:pt>
                <c:pt idx="885">
                  <c:v>83.86999999999999</c:v>
                </c:pt>
                <c:pt idx="886">
                  <c:v>82.910000000000025</c:v>
                </c:pt>
                <c:pt idx="887">
                  <c:v>82.490000000000023</c:v>
                </c:pt>
                <c:pt idx="888">
                  <c:v>80.03</c:v>
                </c:pt>
                <c:pt idx="889">
                  <c:v>79.790000000000006</c:v>
                </c:pt>
                <c:pt idx="890">
                  <c:v>78.760000000000005</c:v>
                </c:pt>
                <c:pt idx="891">
                  <c:v>78.19</c:v>
                </c:pt>
                <c:pt idx="892">
                  <c:v>78.19</c:v>
                </c:pt>
                <c:pt idx="893">
                  <c:v>78.03</c:v>
                </c:pt>
                <c:pt idx="894">
                  <c:v>77.7</c:v>
                </c:pt>
                <c:pt idx="895">
                  <c:v>87.11</c:v>
                </c:pt>
                <c:pt idx="896">
                  <c:v>97.7</c:v>
                </c:pt>
                <c:pt idx="897">
                  <c:v>94.01</c:v>
                </c:pt>
                <c:pt idx="898">
                  <c:v>93.23</c:v>
                </c:pt>
                <c:pt idx="899">
                  <c:v>96.910000000000025</c:v>
                </c:pt>
                <c:pt idx="900">
                  <c:v>92.31</c:v>
                </c:pt>
                <c:pt idx="901">
                  <c:v>86.95</c:v>
                </c:pt>
                <c:pt idx="902">
                  <c:v>85.48</c:v>
                </c:pt>
                <c:pt idx="903">
                  <c:v>98.35</c:v>
                </c:pt>
                <c:pt idx="904">
                  <c:v>98.77</c:v>
                </c:pt>
                <c:pt idx="905">
                  <c:v>97.66</c:v>
                </c:pt>
                <c:pt idx="906">
                  <c:v>96.740000000000023</c:v>
                </c:pt>
                <c:pt idx="907">
                  <c:v>96.740000000000023</c:v>
                </c:pt>
                <c:pt idx="908">
                  <c:v>96.740000000000023</c:v>
                </c:pt>
                <c:pt idx="909">
                  <c:v>96.649999999999991</c:v>
                </c:pt>
                <c:pt idx="910">
                  <c:v>96.440000000000026</c:v>
                </c:pt>
                <c:pt idx="911">
                  <c:v>96.34</c:v>
                </c:pt>
                <c:pt idx="912">
                  <c:v>96.34</c:v>
                </c:pt>
                <c:pt idx="913">
                  <c:v>96.34</c:v>
                </c:pt>
                <c:pt idx="914">
                  <c:v>95.54</c:v>
                </c:pt>
                <c:pt idx="915">
                  <c:v>95.54</c:v>
                </c:pt>
                <c:pt idx="916">
                  <c:v>93.440000000000026</c:v>
                </c:pt>
                <c:pt idx="917">
                  <c:v>92.76</c:v>
                </c:pt>
                <c:pt idx="918">
                  <c:v>92.76</c:v>
                </c:pt>
                <c:pt idx="919">
                  <c:v>92.66</c:v>
                </c:pt>
                <c:pt idx="920">
                  <c:v>92.66</c:v>
                </c:pt>
                <c:pt idx="921">
                  <c:v>91.52</c:v>
                </c:pt>
                <c:pt idx="922">
                  <c:v>90.36999999999999</c:v>
                </c:pt>
                <c:pt idx="923">
                  <c:v>90.08</c:v>
                </c:pt>
                <c:pt idx="924">
                  <c:v>90.08</c:v>
                </c:pt>
                <c:pt idx="925">
                  <c:v>89.8</c:v>
                </c:pt>
                <c:pt idx="926">
                  <c:v>89.79</c:v>
                </c:pt>
                <c:pt idx="927">
                  <c:v>88.78</c:v>
                </c:pt>
                <c:pt idx="928">
                  <c:v>87.39</c:v>
                </c:pt>
                <c:pt idx="929">
                  <c:v>87.29</c:v>
                </c:pt>
                <c:pt idx="930">
                  <c:v>87.11</c:v>
                </c:pt>
                <c:pt idx="931">
                  <c:v>87.11</c:v>
                </c:pt>
                <c:pt idx="932">
                  <c:v>86.93</c:v>
                </c:pt>
                <c:pt idx="933">
                  <c:v>86.93</c:v>
                </c:pt>
                <c:pt idx="934">
                  <c:v>86.93</c:v>
                </c:pt>
                <c:pt idx="935">
                  <c:v>86.84</c:v>
                </c:pt>
                <c:pt idx="936">
                  <c:v>86.57</c:v>
                </c:pt>
                <c:pt idx="937">
                  <c:v>85.149999999999991</c:v>
                </c:pt>
                <c:pt idx="938">
                  <c:v>84.31</c:v>
                </c:pt>
                <c:pt idx="939">
                  <c:v>84.31</c:v>
                </c:pt>
                <c:pt idx="940">
                  <c:v>83.7</c:v>
                </c:pt>
                <c:pt idx="941">
                  <c:v>83.52</c:v>
                </c:pt>
                <c:pt idx="942">
                  <c:v>83.440000000000026</c:v>
                </c:pt>
                <c:pt idx="943">
                  <c:v>83.35</c:v>
                </c:pt>
                <c:pt idx="944">
                  <c:v>83.35</c:v>
                </c:pt>
                <c:pt idx="945">
                  <c:v>82.92</c:v>
                </c:pt>
                <c:pt idx="946">
                  <c:v>82.26</c:v>
                </c:pt>
                <c:pt idx="947">
                  <c:v>81.58</c:v>
                </c:pt>
                <c:pt idx="948">
                  <c:v>81.33</c:v>
                </c:pt>
                <c:pt idx="949">
                  <c:v>80.239999999999995</c:v>
                </c:pt>
                <c:pt idx="950">
                  <c:v>79.819999999999993</c:v>
                </c:pt>
                <c:pt idx="951">
                  <c:v>79.819999999999993</c:v>
                </c:pt>
                <c:pt idx="952">
                  <c:v>79.66</c:v>
                </c:pt>
                <c:pt idx="953">
                  <c:v>79.09</c:v>
                </c:pt>
                <c:pt idx="954">
                  <c:v>95.63</c:v>
                </c:pt>
                <c:pt idx="955">
                  <c:v>95.53</c:v>
                </c:pt>
                <c:pt idx="956">
                  <c:v>94.63</c:v>
                </c:pt>
                <c:pt idx="957">
                  <c:v>89.210000000000022</c:v>
                </c:pt>
                <c:pt idx="958">
                  <c:v>84.51</c:v>
                </c:pt>
                <c:pt idx="959">
                  <c:v>83.86</c:v>
                </c:pt>
                <c:pt idx="960">
                  <c:v>83.04</c:v>
                </c:pt>
                <c:pt idx="961">
                  <c:v>80.88</c:v>
                </c:pt>
                <c:pt idx="962">
                  <c:v>95.36</c:v>
                </c:pt>
                <c:pt idx="963">
                  <c:v>95.16</c:v>
                </c:pt>
                <c:pt idx="964">
                  <c:v>93.29</c:v>
                </c:pt>
                <c:pt idx="965">
                  <c:v>85.98</c:v>
                </c:pt>
                <c:pt idx="966">
                  <c:v>80.56</c:v>
                </c:pt>
                <c:pt idx="967">
                  <c:v>92.13</c:v>
                </c:pt>
                <c:pt idx="968">
                  <c:v>95.669999999999987</c:v>
                </c:pt>
                <c:pt idx="969">
                  <c:v>94.78</c:v>
                </c:pt>
                <c:pt idx="970">
                  <c:v>94.39</c:v>
                </c:pt>
                <c:pt idx="971">
                  <c:v>92.83</c:v>
                </c:pt>
                <c:pt idx="972">
                  <c:v>92.83</c:v>
                </c:pt>
                <c:pt idx="973">
                  <c:v>91.97</c:v>
                </c:pt>
                <c:pt idx="974">
                  <c:v>89.77</c:v>
                </c:pt>
                <c:pt idx="975">
                  <c:v>89.669999999999987</c:v>
                </c:pt>
                <c:pt idx="976">
                  <c:v>89.490000000000023</c:v>
                </c:pt>
                <c:pt idx="977">
                  <c:v>88.29</c:v>
                </c:pt>
                <c:pt idx="978">
                  <c:v>88.29</c:v>
                </c:pt>
                <c:pt idx="979">
                  <c:v>88.29</c:v>
                </c:pt>
                <c:pt idx="980">
                  <c:v>88.19</c:v>
                </c:pt>
                <c:pt idx="981">
                  <c:v>86.81</c:v>
                </c:pt>
                <c:pt idx="982">
                  <c:v>86.72</c:v>
                </c:pt>
                <c:pt idx="983">
                  <c:v>86.63</c:v>
                </c:pt>
                <c:pt idx="984">
                  <c:v>86.45</c:v>
                </c:pt>
                <c:pt idx="985">
                  <c:v>86.45</c:v>
                </c:pt>
                <c:pt idx="986">
                  <c:v>86.45</c:v>
                </c:pt>
                <c:pt idx="987">
                  <c:v>86.45</c:v>
                </c:pt>
                <c:pt idx="988">
                  <c:v>86.45</c:v>
                </c:pt>
                <c:pt idx="989">
                  <c:v>86.45</c:v>
                </c:pt>
                <c:pt idx="990">
                  <c:v>86.27</c:v>
                </c:pt>
                <c:pt idx="991">
                  <c:v>85.210000000000022</c:v>
                </c:pt>
                <c:pt idx="992">
                  <c:v>85.210000000000022</c:v>
                </c:pt>
                <c:pt idx="993">
                  <c:v>85.11999999999999</c:v>
                </c:pt>
                <c:pt idx="994">
                  <c:v>85.11999999999999</c:v>
                </c:pt>
                <c:pt idx="995">
                  <c:v>84.04</c:v>
                </c:pt>
                <c:pt idx="996">
                  <c:v>83.9</c:v>
                </c:pt>
                <c:pt idx="997">
                  <c:v>83.34</c:v>
                </c:pt>
                <c:pt idx="998">
                  <c:v>82.14</c:v>
                </c:pt>
                <c:pt idx="999">
                  <c:v>82.06</c:v>
                </c:pt>
                <c:pt idx="1000">
                  <c:v>82.06</c:v>
                </c:pt>
                <c:pt idx="1001">
                  <c:v>92.710000000000022</c:v>
                </c:pt>
                <c:pt idx="1002">
                  <c:v>91.34</c:v>
                </c:pt>
                <c:pt idx="1003">
                  <c:v>88.39</c:v>
                </c:pt>
                <c:pt idx="1004">
                  <c:v>81.06</c:v>
                </c:pt>
                <c:pt idx="1005">
                  <c:v>93.39</c:v>
                </c:pt>
                <c:pt idx="1006">
                  <c:v>88.22</c:v>
                </c:pt>
                <c:pt idx="1007">
                  <c:v>85.169999999999987</c:v>
                </c:pt>
                <c:pt idx="1008">
                  <c:v>92.82</c:v>
                </c:pt>
                <c:pt idx="1009">
                  <c:v>89.490000000000023</c:v>
                </c:pt>
                <c:pt idx="1010">
                  <c:v>85.51</c:v>
                </c:pt>
                <c:pt idx="1011">
                  <c:v>84.05</c:v>
                </c:pt>
                <c:pt idx="1012">
                  <c:v>82.85</c:v>
                </c:pt>
                <c:pt idx="1013">
                  <c:v>91.79</c:v>
                </c:pt>
                <c:pt idx="1014">
                  <c:v>91.5</c:v>
                </c:pt>
                <c:pt idx="1015">
                  <c:v>90.940000000000026</c:v>
                </c:pt>
                <c:pt idx="1016">
                  <c:v>90.57</c:v>
                </c:pt>
                <c:pt idx="1017">
                  <c:v>89.81</c:v>
                </c:pt>
                <c:pt idx="1018">
                  <c:v>89.64</c:v>
                </c:pt>
                <c:pt idx="1019">
                  <c:v>89.16</c:v>
                </c:pt>
                <c:pt idx="1020">
                  <c:v>88.7</c:v>
                </c:pt>
                <c:pt idx="1021">
                  <c:v>87.210000000000022</c:v>
                </c:pt>
                <c:pt idx="1022">
                  <c:v>87.11</c:v>
                </c:pt>
                <c:pt idx="1023">
                  <c:v>87.11</c:v>
                </c:pt>
                <c:pt idx="1024">
                  <c:v>87.11</c:v>
                </c:pt>
                <c:pt idx="1025">
                  <c:v>87.02</c:v>
                </c:pt>
                <c:pt idx="1026">
                  <c:v>86.93</c:v>
                </c:pt>
                <c:pt idx="1027">
                  <c:v>86.84</c:v>
                </c:pt>
                <c:pt idx="1028">
                  <c:v>86.84</c:v>
                </c:pt>
                <c:pt idx="1029">
                  <c:v>86.75</c:v>
                </c:pt>
                <c:pt idx="1030">
                  <c:v>86.03</c:v>
                </c:pt>
                <c:pt idx="1031">
                  <c:v>85.149999999999991</c:v>
                </c:pt>
                <c:pt idx="1032">
                  <c:v>83.81</c:v>
                </c:pt>
                <c:pt idx="1033">
                  <c:v>83.72</c:v>
                </c:pt>
                <c:pt idx="1034">
                  <c:v>83.72</c:v>
                </c:pt>
                <c:pt idx="1035">
                  <c:v>83.460000000000022</c:v>
                </c:pt>
                <c:pt idx="1036">
                  <c:v>83.36999999999999</c:v>
                </c:pt>
                <c:pt idx="1037">
                  <c:v>83.36999999999999</c:v>
                </c:pt>
                <c:pt idx="1038">
                  <c:v>83.4</c:v>
                </c:pt>
                <c:pt idx="1039">
                  <c:v>83.32</c:v>
                </c:pt>
                <c:pt idx="1040">
                  <c:v>88.56</c:v>
                </c:pt>
                <c:pt idx="1041">
                  <c:v>87.92</c:v>
                </c:pt>
                <c:pt idx="1042">
                  <c:v>87.460000000000022</c:v>
                </c:pt>
                <c:pt idx="1043">
                  <c:v>86.649999999999991</c:v>
                </c:pt>
                <c:pt idx="1044">
                  <c:v>83.960000000000022</c:v>
                </c:pt>
                <c:pt idx="1045">
                  <c:v>83.88</c:v>
                </c:pt>
                <c:pt idx="1046">
                  <c:v>85.740000000000023</c:v>
                </c:pt>
              </c:numCache>
            </c:numRef>
          </c:yVal>
          <c:smooth val="0"/>
        </c:ser>
        <c:dLbls>
          <c:showLegendKey val="0"/>
          <c:showVal val="0"/>
          <c:showCatName val="0"/>
          <c:showSerName val="0"/>
          <c:showPercent val="0"/>
          <c:showBubbleSize val="0"/>
        </c:dLbls>
        <c:axId val="108612416"/>
        <c:axId val="108612992"/>
      </c:scatterChart>
      <c:valAx>
        <c:axId val="108611264"/>
        <c:scaling>
          <c:orientation val="minMax"/>
          <c:max val="100"/>
          <c:min val="0"/>
        </c:scaling>
        <c:delete val="0"/>
        <c:axPos val="b"/>
        <c:majorGridlines>
          <c:spPr>
            <a:ln w="3175">
              <a:noFill/>
              <a:prstDash val="solid"/>
            </a:ln>
          </c:spPr>
        </c:majorGridlines>
        <c:numFmt formatCode="General" sourceLinked="1"/>
        <c:majorTickMark val="out"/>
        <c:minorTickMark val="none"/>
        <c:tickLblPos val="none"/>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8611840"/>
        <c:crosses val="autoZero"/>
        <c:crossBetween val="midCat"/>
        <c:majorUnit val="20"/>
      </c:valAx>
      <c:valAx>
        <c:axId val="108611840"/>
        <c:scaling>
          <c:orientation val="minMax"/>
          <c:max val="160"/>
          <c:min val="0"/>
        </c:scaling>
        <c:delete val="0"/>
        <c:axPos val="l"/>
        <c:numFmt formatCode="General" sourceLinked="1"/>
        <c:majorTickMark val="none"/>
        <c:minorTickMark val="none"/>
        <c:tickLblPos val="none"/>
        <c:spPr>
          <a:ln>
            <a:noFill/>
          </a:ln>
        </c:spPr>
        <c:crossAx val="108611264"/>
        <c:crosses val="autoZero"/>
        <c:crossBetween val="midCat"/>
        <c:majorUnit val="40"/>
      </c:valAx>
      <c:valAx>
        <c:axId val="108612416"/>
        <c:scaling>
          <c:orientation val="minMax"/>
        </c:scaling>
        <c:delete val="1"/>
        <c:axPos val="b"/>
        <c:numFmt formatCode="General" sourceLinked="1"/>
        <c:majorTickMark val="out"/>
        <c:minorTickMark val="none"/>
        <c:tickLblPos val="none"/>
        <c:crossAx val="108612992"/>
        <c:crosses val="autoZero"/>
        <c:crossBetween val="midCat"/>
      </c:valAx>
      <c:valAx>
        <c:axId val="108612992"/>
        <c:scaling>
          <c:orientation val="minMax"/>
          <c:max val="160"/>
          <c:min val="0"/>
        </c:scaling>
        <c:delete val="0"/>
        <c:axPos val="r"/>
        <c:numFmt formatCode="General" sourceLinked="1"/>
        <c:majorTickMark val="out"/>
        <c:minorTickMark val="none"/>
        <c:tickLblPos val="none"/>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108612416"/>
        <c:crosses val="max"/>
        <c:crossBetween val="midCat"/>
        <c:majorUnit val="40"/>
      </c:valAx>
      <c:spPr>
        <a:noFill/>
        <a:ln w="12700">
          <a:no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5395719765815E-2"/>
          <c:y val="3.0156475827320974E-2"/>
          <c:w val="0.85413196547546932"/>
          <c:h val="0.82041834538169511"/>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108614720"/>
        <c:axId val="108615296"/>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108614720"/>
        <c:axId val="108615296"/>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dLbls>
          <c:showLegendKey val="0"/>
          <c:showVal val="0"/>
          <c:showCatName val="0"/>
          <c:showSerName val="0"/>
          <c:showPercent val="0"/>
          <c:showBubbleSize val="0"/>
        </c:dLbls>
        <c:axId val="108616448"/>
        <c:axId val="108615872"/>
      </c:scatterChart>
      <c:valAx>
        <c:axId val="108614720"/>
        <c:scaling>
          <c:orientation val="minMax"/>
          <c:max val="10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8615296"/>
        <c:crosses val="autoZero"/>
        <c:crossBetween val="midCat"/>
        <c:majorUnit val="20"/>
      </c:valAx>
      <c:valAx>
        <c:axId val="108615296"/>
        <c:scaling>
          <c:orientation val="minMax"/>
          <c:max val="160"/>
          <c:min val="0"/>
        </c:scaling>
        <c:delete val="1"/>
        <c:axPos val="l"/>
        <c:numFmt formatCode="General" sourceLinked="1"/>
        <c:majorTickMark val="out"/>
        <c:minorTickMark val="none"/>
        <c:tickLblPos val="none"/>
        <c:crossAx val="108614720"/>
        <c:crosses val="autoZero"/>
        <c:crossBetween val="midCat"/>
        <c:majorUnit val="40"/>
      </c:valAx>
      <c:valAx>
        <c:axId val="108615872"/>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8616448"/>
        <c:crosses val="max"/>
        <c:crossBetween val="midCat"/>
        <c:majorUnit val="40"/>
      </c:valAx>
      <c:valAx>
        <c:axId val="108616448"/>
        <c:scaling>
          <c:orientation val="minMax"/>
        </c:scaling>
        <c:delete val="1"/>
        <c:axPos val="b"/>
        <c:numFmt formatCode="General" sourceLinked="1"/>
        <c:majorTickMark val="out"/>
        <c:minorTickMark val="none"/>
        <c:tickLblPos val="none"/>
        <c:crossAx val="108615872"/>
        <c:crosses val="autoZero"/>
        <c:crossBetween val="midCat"/>
      </c:valAx>
      <c:spPr>
        <a:noFill/>
        <a:ln w="25400">
          <a:noFill/>
        </a:ln>
      </c:spPr>
    </c:plotArea>
    <c:plotVisOnly val="1"/>
    <c:dispBlanksAs val="gap"/>
    <c:showDLblsOverMax val="0"/>
  </c:chart>
  <c:spPr>
    <a:noFill/>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471084312831952E-2"/>
          <c:y val="2.3236139234369058E-2"/>
          <c:w val="0.85413196547546932"/>
          <c:h val="0.82041834538169534"/>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109085824"/>
        <c:axId val="109086400"/>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109085824"/>
        <c:axId val="109086400"/>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ser>
          <c:idx val="2"/>
          <c:order val="18"/>
          <c:tx>
            <c:v>Dallas Wet 3897 hrs</c:v>
          </c:tx>
          <c:spPr>
            <a:ln>
              <a:noFill/>
            </a:ln>
          </c:spPr>
          <c:marker>
            <c:symbol val="triangle"/>
            <c:size val="5"/>
            <c:spPr>
              <a:solidFill>
                <a:srgbClr val="C00000"/>
              </a:solidFill>
              <a:ln>
                <a:solidFill>
                  <a:srgbClr val="C00000"/>
                </a:solidFill>
              </a:ln>
            </c:spPr>
          </c:marker>
          <c:xVal>
            <c:numRef>
              <c:f>'Dallas regions'!$A$3:$A$3900</c:f>
              <c:numCache>
                <c:formatCode>General</c:formatCode>
                <c:ptCount val="3898"/>
                <c:pt idx="0">
                  <c:v>82.9</c:v>
                </c:pt>
                <c:pt idx="1">
                  <c:v>84.9</c:v>
                </c:pt>
                <c:pt idx="2">
                  <c:v>88</c:v>
                </c:pt>
                <c:pt idx="3">
                  <c:v>85.3</c:v>
                </c:pt>
                <c:pt idx="4">
                  <c:v>93</c:v>
                </c:pt>
                <c:pt idx="5">
                  <c:v>93</c:v>
                </c:pt>
                <c:pt idx="6">
                  <c:v>90</c:v>
                </c:pt>
                <c:pt idx="7">
                  <c:v>86.7</c:v>
                </c:pt>
                <c:pt idx="8">
                  <c:v>90</c:v>
                </c:pt>
                <c:pt idx="9">
                  <c:v>91.9</c:v>
                </c:pt>
                <c:pt idx="10">
                  <c:v>86</c:v>
                </c:pt>
                <c:pt idx="11">
                  <c:v>82.9</c:v>
                </c:pt>
                <c:pt idx="12">
                  <c:v>87.3</c:v>
                </c:pt>
                <c:pt idx="13">
                  <c:v>82.8</c:v>
                </c:pt>
                <c:pt idx="14">
                  <c:v>93</c:v>
                </c:pt>
                <c:pt idx="15">
                  <c:v>93.9</c:v>
                </c:pt>
                <c:pt idx="16">
                  <c:v>93.9</c:v>
                </c:pt>
                <c:pt idx="17">
                  <c:v>93.9</c:v>
                </c:pt>
                <c:pt idx="18">
                  <c:v>88</c:v>
                </c:pt>
                <c:pt idx="19">
                  <c:v>85.3</c:v>
                </c:pt>
                <c:pt idx="20">
                  <c:v>84.9</c:v>
                </c:pt>
                <c:pt idx="21">
                  <c:v>84.9</c:v>
                </c:pt>
                <c:pt idx="22">
                  <c:v>95</c:v>
                </c:pt>
                <c:pt idx="23">
                  <c:v>87.1</c:v>
                </c:pt>
                <c:pt idx="24">
                  <c:v>87.1</c:v>
                </c:pt>
                <c:pt idx="25">
                  <c:v>81</c:v>
                </c:pt>
                <c:pt idx="26">
                  <c:v>95</c:v>
                </c:pt>
                <c:pt idx="27">
                  <c:v>86</c:v>
                </c:pt>
                <c:pt idx="28">
                  <c:v>84.7</c:v>
                </c:pt>
                <c:pt idx="29">
                  <c:v>90</c:v>
                </c:pt>
                <c:pt idx="30">
                  <c:v>80.099999999999994</c:v>
                </c:pt>
                <c:pt idx="31">
                  <c:v>84</c:v>
                </c:pt>
                <c:pt idx="32">
                  <c:v>90</c:v>
                </c:pt>
                <c:pt idx="33">
                  <c:v>80.099999999999994</c:v>
                </c:pt>
                <c:pt idx="34">
                  <c:v>80.099999999999994</c:v>
                </c:pt>
                <c:pt idx="35">
                  <c:v>91.2</c:v>
                </c:pt>
                <c:pt idx="36">
                  <c:v>89.1</c:v>
                </c:pt>
                <c:pt idx="37">
                  <c:v>89.1</c:v>
                </c:pt>
                <c:pt idx="38">
                  <c:v>91.9</c:v>
                </c:pt>
                <c:pt idx="39">
                  <c:v>84.9</c:v>
                </c:pt>
                <c:pt idx="40">
                  <c:v>91.9</c:v>
                </c:pt>
                <c:pt idx="41">
                  <c:v>96.1</c:v>
                </c:pt>
                <c:pt idx="42">
                  <c:v>91</c:v>
                </c:pt>
                <c:pt idx="43">
                  <c:v>91</c:v>
                </c:pt>
                <c:pt idx="44">
                  <c:v>91</c:v>
                </c:pt>
                <c:pt idx="45">
                  <c:v>91</c:v>
                </c:pt>
                <c:pt idx="46">
                  <c:v>82.9</c:v>
                </c:pt>
                <c:pt idx="47">
                  <c:v>91</c:v>
                </c:pt>
                <c:pt idx="48">
                  <c:v>96.1</c:v>
                </c:pt>
                <c:pt idx="49">
                  <c:v>91</c:v>
                </c:pt>
                <c:pt idx="50">
                  <c:v>90</c:v>
                </c:pt>
                <c:pt idx="51">
                  <c:v>96.1</c:v>
                </c:pt>
                <c:pt idx="52">
                  <c:v>96.1</c:v>
                </c:pt>
                <c:pt idx="53">
                  <c:v>90</c:v>
                </c:pt>
                <c:pt idx="54">
                  <c:v>96.1</c:v>
                </c:pt>
                <c:pt idx="55">
                  <c:v>90</c:v>
                </c:pt>
                <c:pt idx="56">
                  <c:v>90</c:v>
                </c:pt>
                <c:pt idx="57">
                  <c:v>85.3</c:v>
                </c:pt>
                <c:pt idx="58">
                  <c:v>93.9</c:v>
                </c:pt>
                <c:pt idx="59">
                  <c:v>90</c:v>
                </c:pt>
                <c:pt idx="60">
                  <c:v>84.9</c:v>
                </c:pt>
                <c:pt idx="61">
                  <c:v>93.9</c:v>
                </c:pt>
                <c:pt idx="62">
                  <c:v>93</c:v>
                </c:pt>
                <c:pt idx="63">
                  <c:v>98.1</c:v>
                </c:pt>
                <c:pt idx="64">
                  <c:v>88</c:v>
                </c:pt>
                <c:pt idx="65">
                  <c:v>88</c:v>
                </c:pt>
                <c:pt idx="66">
                  <c:v>82</c:v>
                </c:pt>
                <c:pt idx="67">
                  <c:v>87.1</c:v>
                </c:pt>
                <c:pt idx="68">
                  <c:v>84</c:v>
                </c:pt>
                <c:pt idx="69">
                  <c:v>87.1</c:v>
                </c:pt>
                <c:pt idx="70">
                  <c:v>84</c:v>
                </c:pt>
                <c:pt idx="71">
                  <c:v>92.7</c:v>
                </c:pt>
                <c:pt idx="72">
                  <c:v>95</c:v>
                </c:pt>
                <c:pt idx="73">
                  <c:v>95</c:v>
                </c:pt>
                <c:pt idx="74">
                  <c:v>96.1</c:v>
                </c:pt>
                <c:pt idx="75">
                  <c:v>96.1</c:v>
                </c:pt>
                <c:pt idx="76">
                  <c:v>89.1</c:v>
                </c:pt>
                <c:pt idx="77">
                  <c:v>96.1</c:v>
                </c:pt>
                <c:pt idx="78">
                  <c:v>96.1</c:v>
                </c:pt>
                <c:pt idx="79">
                  <c:v>93.9</c:v>
                </c:pt>
                <c:pt idx="80">
                  <c:v>89.1</c:v>
                </c:pt>
                <c:pt idx="81">
                  <c:v>93.9</c:v>
                </c:pt>
                <c:pt idx="82">
                  <c:v>89.1</c:v>
                </c:pt>
                <c:pt idx="83">
                  <c:v>93.9</c:v>
                </c:pt>
                <c:pt idx="84">
                  <c:v>97</c:v>
                </c:pt>
                <c:pt idx="85">
                  <c:v>98.1</c:v>
                </c:pt>
                <c:pt idx="86">
                  <c:v>98.1</c:v>
                </c:pt>
                <c:pt idx="87">
                  <c:v>93.9</c:v>
                </c:pt>
                <c:pt idx="88">
                  <c:v>89.1</c:v>
                </c:pt>
                <c:pt idx="89">
                  <c:v>93.9</c:v>
                </c:pt>
                <c:pt idx="90">
                  <c:v>89.1</c:v>
                </c:pt>
                <c:pt idx="91">
                  <c:v>89.1</c:v>
                </c:pt>
                <c:pt idx="92">
                  <c:v>98.1</c:v>
                </c:pt>
                <c:pt idx="93">
                  <c:v>97</c:v>
                </c:pt>
                <c:pt idx="94">
                  <c:v>91</c:v>
                </c:pt>
                <c:pt idx="95">
                  <c:v>86</c:v>
                </c:pt>
                <c:pt idx="96">
                  <c:v>89.1</c:v>
                </c:pt>
                <c:pt idx="97">
                  <c:v>98.1</c:v>
                </c:pt>
                <c:pt idx="98">
                  <c:v>91.9</c:v>
                </c:pt>
                <c:pt idx="99">
                  <c:v>91.9</c:v>
                </c:pt>
                <c:pt idx="100">
                  <c:v>91.9</c:v>
                </c:pt>
                <c:pt idx="101">
                  <c:v>91</c:v>
                </c:pt>
                <c:pt idx="102">
                  <c:v>93.9</c:v>
                </c:pt>
                <c:pt idx="103">
                  <c:v>84</c:v>
                </c:pt>
                <c:pt idx="104">
                  <c:v>86</c:v>
                </c:pt>
                <c:pt idx="105">
                  <c:v>91.9</c:v>
                </c:pt>
                <c:pt idx="106">
                  <c:v>91.9</c:v>
                </c:pt>
                <c:pt idx="107">
                  <c:v>91</c:v>
                </c:pt>
                <c:pt idx="108">
                  <c:v>91</c:v>
                </c:pt>
                <c:pt idx="109">
                  <c:v>88</c:v>
                </c:pt>
                <c:pt idx="110">
                  <c:v>88</c:v>
                </c:pt>
                <c:pt idx="111">
                  <c:v>81.7</c:v>
                </c:pt>
                <c:pt idx="112">
                  <c:v>88</c:v>
                </c:pt>
                <c:pt idx="113">
                  <c:v>90</c:v>
                </c:pt>
                <c:pt idx="114">
                  <c:v>90</c:v>
                </c:pt>
                <c:pt idx="115">
                  <c:v>79</c:v>
                </c:pt>
                <c:pt idx="116">
                  <c:v>95</c:v>
                </c:pt>
                <c:pt idx="117">
                  <c:v>82</c:v>
                </c:pt>
                <c:pt idx="118">
                  <c:v>82</c:v>
                </c:pt>
                <c:pt idx="119">
                  <c:v>88.7</c:v>
                </c:pt>
                <c:pt idx="120">
                  <c:v>88</c:v>
                </c:pt>
                <c:pt idx="121">
                  <c:v>93</c:v>
                </c:pt>
                <c:pt idx="122">
                  <c:v>88</c:v>
                </c:pt>
                <c:pt idx="123">
                  <c:v>79</c:v>
                </c:pt>
                <c:pt idx="124">
                  <c:v>87.6</c:v>
                </c:pt>
                <c:pt idx="125">
                  <c:v>95</c:v>
                </c:pt>
                <c:pt idx="126">
                  <c:v>82</c:v>
                </c:pt>
                <c:pt idx="127">
                  <c:v>90</c:v>
                </c:pt>
                <c:pt idx="128">
                  <c:v>88</c:v>
                </c:pt>
                <c:pt idx="129">
                  <c:v>87.1</c:v>
                </c:pt>
                <c:pt idx="130">
                  <c:v>95</c:v>
                </c:pt>
                <c:pt idx="131">
                  <c:v>87.1</c:v>
                </c:pt>
                <c:pt idx="132">
                  <c:v>93</c:v>
                </c:pt>
                <c:pt idx="133">
                  <c:v>84</c:v>
                </c:pt>
                <c:pt idx="134">
                  <c:v>87.1</c:v>
                </c:pt>
                <c:pt idx="135">
                  <c:v>87.1</c:v>
                </c:pt>
                <c:pt idx="136">
                  <c:v>87.1</c:v>
                </c:pt>
                <c:pt idx="137">
                  <c:v>93</c:v>
                </c:pt>
                <c:pt idx="138">
                  <c:v>93</c:v>
                </c:pt>
                <c:pt idx="139">
                  <c:v>93</c:v>
                </c:pt>
                <c:pt idx="140">
                  <c:v>95</c:v>
                </c:pt>
                <c:pt idx="141">
                  <c:v>93</c:v>
                </c:pt>
                <c:pt idx="142">
                  <c:v>87.1</c:v>
                </c:pt>
                <c:pt idx="143">
                  <c:v>84</c:v>
                </c:pt>
                <c:pt idx="144">
                  <c:v>85.3</c:v>
                </c:pt>
                <c:pt idx="145">
                  <c:v>97</c:v>
                </c:pt>
                <c:pt idx="146">
                  <c:v>97</c:v>
                </c:pt>
                <c:pt idx="147">
                  <c:v>97</c:v>
                </c:pt>
                <c:pt idx="148">
                  <c:v>84</c:v>
                </c:pt>
                <c:pt idx="149">
                  <c:v>84</c:v>
                </c:pt>
                <c:pt idx="150">
                  <c:v>87.1</c:v>
                </c:pt>
                <c:pt idx="151">
                  <c:v>97</c:v>
                </c:pt>
                <c:pt idx="152">
                  <c:v>87.1</c:v>
                </c:pt>
                <c:pt idx="153">
                  <c:v>87.1</c:v>
                </c:pt>
                <c:pt idx="154">
                  <c:v>97</c:v>
                </c:pt>
                <c:pt idx="155">
                  <c:v>91.9</c:v>
                </c:pt>
                <c:pt idx="156">
                  <c:v>91.9</c:v>
                </c:pt>
                <c:pt idx="157">
                  <c:v>97</c:v>
                </c:pt>
                <c:pt idx="158">
                  <c:v>97</c:v>
                </c:pt>
                <c:pt idx="159">
                  <c:v>91.9</c:v>
                </c:pt>
                <c:pt idx="160">
                  <c:v>91.9</c:v>
                </c:pt>
                <c:pt idx="161">
                  <c:v>84.9</c:v>
                </c:pt>
                <c:pt idx="162">
                  <c:v>91.9</c:v>
                </c:pt>
                <c:pt idx="163">
                  <c:v>84.9</c:v>
                </c:pt>
                <c:pt idx="164">
                  <c:v>84.9</c:v>
                </c:pt>
                <c:pt idx="165">
                  <c:v>91.9</c:v>
                </c:pt>
                <c:pt idx="166">
                  <c:v>87.1</c:v>
                </c:pt>
                <c:pt idx="167">
                  <c:v>84.9</c:v>
                </c:pt>
                <c:pt idx="168">
                  <c:v>91.9</c:v>
                </c:pt>
                <c:pt idx="169">
                  <c:v>91.9</c:v>
                </c:pt>
                <c:pt idx="170">
                  <c:v>93.2</c:v>
                </c:pt>
                <c:pt idx="171">
                  <c:v>84.4</c:v>
                </c:pt>
                <c:pt idx="172">
                  <c:v>92.7</c:v>
                </c:pt>
                <c:pt idx="173">
                  <c:v>82.9</c:v>
                </c:pt>
                <c:pt idx="174">
                  <c:v>93</c:v>
                </c:pt>
                <c:pt idx="175">
                  <c:v>93</c:v>
                </c:pt>
                <c:pt idx="176">
                  <c:v>79.7</c:v>
                </c:pt>
                <c:pt idx="177">
                  <c:v>93</c:v>
                </c:pt>
                <c:pt idx="178">
                  <c:v>96.1</c:v>
                </c:pt>
                <c:pt idx="179">
                  <c:v>89.1</c:v>
                </c:pt>
                <c:pt idx="180">
                  <c:v>96.1</c:v>
                </c:pt>
                <c:pt idx="181">
                  <c:v>96.1</c:v>
                </c:pt>
                <c:pt idx="182">
                  <c:v>89.1</c:v>
                </c:pt>
                <c:pt idx="183">
                  <c:v>86</c:v>
                </c:pt>
                <c:pt idx="184">
                  <c:v>93</c:v>
                </c:pt>
                <c:pt idx="185">
                  <c:v>93</c:v>
                </c:pt>
                <c:pt idx="186">
                  <c:v>93</c:v>
                </c:pt>
                <c:pt idx="187">
                  <c:v>96.1</c:v>
                </c:pt>
                <c:pt idx="188">
                  <c:v>96.1</c:v>
                </c:pt>
                <c:pt idx="189">
                  <c:v>93.9</c:v>
                </c:pt>
                <c:pt idx="190">
                  <c:v>89.1</c:v>
                </c:pt>
                <c:pt idx="191">
                  <c:v>96.1</c:v>
                </c:pt>
                <c:pt idx="192">
                  <c:v>93.9</c:v>
                </c:pt>
                <c:pt idx="193">
                  <c:v>93.9</c:v>
                </c:pt>
                <c:pt idx="194">
                  <c:v>93</c:v>
                </c:pt>
                <c:pt idx="195">
                  <c:v>82.9</c:v>
                </c:pt>
                <c:pt idx="196">
                  <c:v>91</c:v>
                </c:pt>
                <c:pt idx="197">
                  <c:v>91</c:v>
                </c:pt>
                <c:pt idx="198">
                  <c:v>93.9</c:v>
                </c:pt>
                <c:pt idx="199">
                  <c:v>86</c:v>
                </c:pt>
                <c:pt idx="200">
                  <c:v>89.1</c:v>
                </c:pt>
                <c:pt idx="201">
                  <c:v>82.9</c:v>
                </c:pt>
                <c:pt idx="202">
                  <c:v>86</c:v>
                </c:pt>
                <c:pt idx="203">
                  <c:v>86</c:v>
                </c:pt>
                <c:pt idx="204">
                  <c:v>82.9</c:v>
                </c:pt>
                <c:pt idx="205">
                  <c:v>93.9</c:v>
                </c:pt>
                <c:pt idx="206">
                  <c:v>82</c:v>
                </c:pt>
                <c:pt idx="207">
                  <c:v>91</c:v>
                </c:pt>
                <c:pt idx="208">
                  <c:v>93</c:v>
                </c:pt>
                <c:pt idx="209">
                  <c:v>93.9</c:v>
                </c:pt>
                <c:pt idx="210">
                  <c:v>86</c:v>
                </c:pt>
                <c:pt idx="211">
                  <c:v>93.9</c:v>
                </c:pt>
                <c:pt idx="212">
                  <c:v>93.9</c:v>
                </c:pt>
                <c:pt idx="213">
                  <c:v>93.9</c:v>
                </c:pt>
                <c:pt idx="214">
                  <c:v>82.9</c:v>
                </c:pt>
                <c:pt idx="215">
                  <c:v>82.9</c:v>
                </c:pt>
                <c:pt idx="216">
                  <c:v>93.9</c:v>
                </c:pt>
                <c:pt idx="217">
                  <c:v>93.9</c:v>
                </c:pt>
                <c:pt idx="218">
                  <c:v>82.9</c:v>
                </c:pt>
                <c:pt idx="219">
                  <c:v>91</c:v>
                </c:pt>
                <c:pt idx="220">
                  <c:v>97</c:v>
                </c:pt>
                <c:pt idx="221">
                  <c:v>97</c:v>
                </c:pt>
                <c:pt idx="222">
                  <c:v>80.099999999999994</c:v>
                </c:pt>
                <c:pt idx="223">
                  <c:v>91</c:v>
                </c:pt>
                <c:pt idx="224">
                  <c:v>88</c:v>
                </c:pt>
                <c:pt idx="225">
                  <c:v>88</c:v>
                </c:pt>
                <c:pt idx="226">
                  <c:v>97</c:v>
                </c:pt>
                <c:pt idx="227">
                  <c:v>88</c:v>
                </c:pt>
                <c:pt idx="228">
                  <c:v>81.900000000000006</c:v>
                </c:pt>
                <c:pt idx="229">
                  <c:v>97</c:v>
                </c:pt>
                <c:pt idx="230">
                  <c:v>97</c:v>
                </c:pt>
                <c:pt idx="231">
                  <c:v>90</c:v>
                </c:pt>
                <c:pt idx="232">
                  <c:v>90</c:v>
                </c:pt>
                <c:pt idx="233">
                  <c:v>88</c:v>
                </c:pt>
                <c:pt idx="234">
                  <c:v>88</c:v>
                </c:pt>
                <c:pt idx="235">
                  <c:v>88</c:v>
                </c:pt>
                <c:pt idx="236">
                  <c:v>91</c:v>
                </c:pt>
                <c:pt idx="237">
                  <c:v>88</c:v>
                </c:pt>
                <c:pt idx="238">
                  <c:v>97</c:v>
                </c:pt>
                <c:pt idx="239">
                  <c:v>88</c:v>
                </c:pt>
                <c:pt idx="240">
                  <c:v>97</c:v>
                </c:pt>
                <c:pt idx="241">
                  <c:v>97</c:v>
                </c:pt>
                <c:pt idx="242">
                  <c:v>97</c:v>
                </c:pt>
                <c:pt idx="243">
                  <c:v>90</c:v>
                </c:pt>
                <c:pt idx="244">
                  <c:v>98.1</c:v>
                </c:pt>
                <c:pt idx="245">
                  <c:v>97</c:v>
                </c:pt>
                <c:pt idx="246">
                  <c:v>91</c:v>
                </c:pt>
                <c:pt idx="247">
                  <c:v>100</c:v>
                </c:pt>
                <c:pt idx="248">
                  <c:v>90</c:v>
                </c:pt>
                <c:pt idx="249">
                  <c:v>88</c:v>
                </c:pt>
                <c:pt idx="250">
                  <c:v>90</c:v>
                </c:pt>
                <c:pt idx="251">
                  <c:v>90</c:v>
                </c:pt>
                <c:pt idx="252">
                  <c:v>79.3</c:v>
                </c:pt>
                <c:pt idx="253">
                  <c:v>98.1</c:v>
                </c:pt>
                <c:pt idx="254">
                  <c:v>87.1</c:v>
                </c:pt>
                <c:pt idx="255">
                  <c:v>87.1</c:v>
                </c:pt>
                <c:pt idx="256">
                  <c:v>90</c:v>
                </c:pt>
                <c:pt idx="257">
                  <c:v>88</c:v>
                </c:pt>
                <c:pt idx="258">
                  <c:v>90</c:v>
                </c:pt>
                <c:pt idx="259">
                  <c:v>90</c:v>
                </c:pt>
                <c:pt idx="260">
                  <c:v>90</c:v>
                </c:pt>
                <c:pt idx="261">
                  <c:v>88</c:v>
                </c:pt>
                <c:pt idx="262">
                  <c:v>90</c:v>
                </c:pt>
                <c:pt idx="263">
                  <c:v>90</c:v>
                </c:pt>
                <c:pt idx="264">
                  <c:v>79</c:v>
                </c:pt>
                <c:pt idx="265">
                  <c:v>84.9</c:v>
                </c:pt>
                <c:pt idx="266">
                  <c:v>90</c:v>
                </c:pt>
                <c:pt idx="267">
                  <c:v>90</c:v>
                </c:pt>
                <c:pt idx="268">
                  <c:v>84.9</c:v>
                </c:pt>
                <c:pt idx="269">
                  <c:v>84.9</c:v>
                </c:pt>
                <c:pt idx="270">
                  <c:v>87.1</c:v>
                </c:pt>
                <c:pt idx="271">
                  <c:v>87.1</c:v>
                </c:pt>
                <c:pt idx="272">
                  <c:v>79</c:v>
                </c:pt>
                <c:pt idx="273">
                  <c:v>89.1</c:v>
                </c:pt>
                <c:pt idx="274">
                  <c:v>82</c:v>
                </c:pt>
                <c:pt idx="275">
                  <c:v>84.9</c:v>
                </c:pt>
                <c:pt idx="276">
                  <c:v>87.1</c:v>
                </c:pt>
                <c:pt idx="277">
                  <c:v>82</c:v>
                </c:pt>
                <c:pt idx="278">
                  <c:v>88</c:v>
                </c:pt>
                <c:pt idx="279">
                  <c:v>82</c:v>
                </c:pt>
                <c:pt idx="280">
                  <c:v>89.1</c:v>
                </c:pt>
                <c:pt idx="281">
                  <c:v>91.2</c:v>
                </c:pt>
                <c:pt idx="282">
                  <c:v>82</c:v>
                </c:pt>
                <c:pt idx="283">
                  <c:v>84.9</c:v>
                </c:pt>
                <c:pt idx="284">
                  <c:v>84.9</c:v>
                </c:pt>
                <c:pt idx="285">
                  <c:v>87.1</c:v>
                </c:pt>
                <c:pt idx="286">
                  <c:v>84.9</c:v>
                </c:pt>
                <c:pt idx="287">
                  <c:v>82</c:v>
                </c:pt>
                <c:pt idx="288">
                  <c:v>95</c:v>
                </c:pt>
                <c:pt idx="289">
                  <c:v>84.9</c:v>
                </c:pt>
                <c:pt idx="290">
                  <c:v>82</c:v>
                </c:pt>
                <c:pt idx="291">
                  <c:v>82</c:v>
                </c:pt>
                <c:pt idx="292">
                  <c:v>96.1</c:v>
                </c:pt>
                <c:pt idx="293">
                  <c:v>96.1</c:v>
                </c:pt>
                <c:pt idx="294">
                  <c:v>89.1</c:v>
                </c:pt>
                <c:pt idx="295">
                  <c:v>90.7</c:v>
                </c:pt>
                <c:pt idx="296">
                  <c:v>86</c:v>
                </c:pt>
                <c:pt idx="297">
                  <c:v>82</c:v>
                </c:pt>
                <c:pt idx="298">
                  <c:v>81</c:v>
                </c:pt>
                <c:pt idx="299">
                  <c:v>87.1</c:v>
                </c:pt>
                <c:pt idx="300">
                  <c:v>96.1</c:v>
                </c:pt>
                <c:pt idx="301">
                  <c:v>96.1</c:v>
                </c:pt>
                <c:pt idx="302">
                  <c:v>96.1</c:v>
                </c:pt>
                <c:pt idx="303">
                  <c:v>95</c:v>
                </c:pt>
                <c:pt idx="304">
                  <c:v>95</c:v>
                </c:pt>
                <c:pt idx="305">
                  <c:v>95</c:v>
                </c:pt>
                <c:pt idx="306">
                  <c:v>91.9</c:v>
                </c:pt>
                <c:pt idx="307">
                  <c:v>95</c:v>
                </c:pt>
                <c:pt idx="308">
                  <c:v>84.9</c:v>
                </c:pt>
                <c:pt idx="309">
                  <c:v>81</c:v>
                </c:pt>
                <c:pt idx="310">
                  <c:v>91</c:v>
                </c:pt>
                <c:pt idx="311">
                  <c:v>91.9</c:v>
                </c:pt>
                <c:pt idx="312">
                  <c:v>91</c:v>
                </c:pt>
                <c:pt idx="313">
                  <c:v>95</c:v>
                </c:pt>
                <c:pt idx="314">
                  <c:v>96.1</c:v>
                </c:pt>
                <c:pt idx="315">
                  <c:v>95</c:v>
                </c:pt>
                <c:pt idx="316">
                  <c:v>96.1</c:v>
                </c:pt>
                <c:pt idx="317">
                  <c:v>82</c:v>
                </c:pt>
                <c:pt idx="318">
                  <c:v>91.9</c:v>
                </c:pt>
                <c:pt idx="319">
                  <c:v>75.900000000000006</c:v>
                </c:pt>
                <c:pt idx="320">
                  <c:v>81</c:v>
                </c:pt>
                <c:pt idx="321">
                  <c:v>96.1</c:v>
                </c:pt>
                <c:pt idx="322">
                  <c:v>81</c:v>
                </c:pt>
                <c:pt idx="323">
                  <c:v>93.9</c:v>
                </c:pt>
                <c:pt idx="324">
                  <c:v>82</c:v>
                </c:pt>
                <c:pt idx="325">
                  <c:v>91.9</c:v>
                </c:pt>
                <c:pt idx="326">
                  <c:v>84</c:v>
                </c:pt>
                <c:pt idx="327">
                  <c:v>96.1</c:v>
                </c:pt>
                <c:pt idx="328">
                  <c:v>91</c:v>
                </c:pt>
                <c:pt idx="329">
                  <c:v>91</c:v>
                </c:pt>
                <c:pt idx="330">
                  <c:v>91</c:v>
                </c:pt>
                <c:pt idx="331">
                  <c:v>93.9</c:v>
                </c:pt>
                <c:pt idx="332">
                  <c:v>91</c:v>
                </c:pt>
                <c:pt idx="333">
                  <c:v>91.9</c:v>
                </c:pt>
                <c:pt idx="334">
                  <c:v>91.9</c:v>
                </c:pt>
                <c:pt idx="335">
                  <c:v>91.9</c:v>
                </c:pt>
                <c:pt idx="336">
                  <c:v>84</c:v>
                </c:pt>
                <c:pt idx="337">
                  <c:v>84</c:v>
                </c:pt>
                <c:pt idx="338">
                  <c:v>84</c:v>
                </c:pt>
                <c:pt idx="339">
                  <c:v>84</c:v>
                </c:pt>
                <c:pt idx="340">
                  <c:v>84</c:v>
                </c:pt>
                <c:pt idx="341">
                  <c:v>81</c:v>
                </c:pt>
                <c:pt idx="342">
                  <c:v>91.9</c:v>
                </c:pt>
                <c:pt idx="343">
                  <c:v>84</c:v>
                </c:pt>
                <c:pt idx="344">
                  <c:v>84</c:v>
                </c:pt>
                <c:pt idx="345">
                  <c:v>84</c:v>
                </c:pt>
                <c:pt idx="346">
                  <c:v>84.6</c:v>
                </c:pt>
                <c:pt idx="347">
                  <c:v>86</c:v>
                </c:pt>
                <c:pt idx="348">
                  <c:v>84</c:v>
                </c:pt>
                <c:pt idx="349">
                  <c:v>84</c:v>
                </c:pt>
                <c:pt idx="350">
                  <c:v>86</c:v>
                </c:pt>
                <c:pt idx="351">
                  <c:v>91.4</c:v>
                </c:pt>
                <c:pt idx="352">
                  <c:v>82.9</c:v>
                </c:pt>
                <c:pt idx="353">
                  <c:v>91.9</c:v>
                </c:pt>
                <c:pt idx="354">
                  <c:v>86</c:v>
                </c:pt>
                <c:pt idx="355">
                  <c:v>86</c:v>
                </c:pt>
                <c:pt idx="356">
                  <c:v>80.8</c:v>
                </c:pt>
                <c:pt idx="357">
                  <c:v>86</c:v>
                </c:pt>
                <c:pt idx="358">
                  <c:v>86</c:v>
                </c:pt>
                <c:pt idx="359">
                  <c:v>77.400000000000006</c:v>
                </c:pt>
                <c:pt idx="360">
                  <c:v>89.6</c:v>
                </c:pt>
                <c:pt idx="361">
                  <c:v>82.9</c:v>
                </c:pt>
                <c:pt idx="362">
                  <c:v>82.9</c:v>
                </c:pt>
                <c:pt idx="363">
                  <c:v>82.9</c:v>
                </c:pt>
                <c:pt idx="364">
                  <c:v>98.1</c:v>
                </c:pt>
                <c:pt idx="365">
                  <c:v>93</c:v>
                </c:pt>
                <c:pt idx="366">
                  <c:v>82.9</c:v>
                </c:pt>
                <c:pt idx="367">
                  <c:v>86</c:v>
                </c:pt>
                <c:pt idx="368">
                  <c:v>100</c:v>
                </c:pt>
                <c:pt idx="369">
                  <c:v>98.1</c:v>
                </c:pt>
                <c:pt idx="370">
                  <c:v>93</c:v>
                </c:pt>
                <c:pt idx="371">
                  <c:v>93</c:v>
                </c:pt>
                <c:pt idx="372">
                  <c:v>93</c:v>
                </c:pt>
                <c:pt idx="373">
                  <c:v>95</c:v>
                </c:pt>
                <c:pt idx="374">
                  <c:v>88</c:v>
                </c:pt>
                <c:pt idx="375">
                  <c:v>91.9</c:v>
                </c:pt>
                <c:pt idx="376">
                  <c:v>91.9</c:v>
                </c:pt>
                <c:pt idx="377">
                  <c:v>93</c:v>
                </c:pt>
                <c:pt idx="378">
                  <c:v>80.099999999999994</c:v>
                </c:pt>
                <c:pt idx="379">
                  <c:v>88</c:v>
                </c:pt>
                <c:pt idx="380">
                  <c:v>80.099999999999994</c:v>
                </c:pt>
                <c:pt idx="381">
                  <c:v>91.9</c:v>
                </c:pt>
                <c:pt idx="382">
                  <c:v>88</c:v>
                </c:pt>
                <c:pt idx="383">
                  <c:v>88</c:v>
                </c:pt>
                <c:pt idx="384">
                  <c:v>80.099999999999994</c:v>
                </c:pt>
                <c:pt idx="385">
                  <c:v>77</c:v>
                </c:pt>
                <c:pt idx="386">
                  <c:v>77</c:v>
                </c:pt>
                <c:pt idx="387">
                  <c:v>88</c:v>
                </c:pt>
                <c:pt idx="388">
                  <c:v>82</c:v>
                </c:pt>
                <c:pt idx="389">
                  <c:v>82</c:v>
                </c:pt>
                <c:pt idx="390">
                  <c:v>90</c:v>
                </c:pt>
                <c:pt idx="391">
                  <c:v>82</c:v>
                </c:pt>
                <c:pt idx="392">
                  <c:v>82</c:v>
                </c:pt>
                <c:pt idx="393">
                  <c:v>88</c:v>
                </c:pt>
                <c:pt idx="394">
                  <c:v>88</c:v>
                </c:pt>
                <c:pt idx="395">
                  <c:v>95</c:v>
                </c:pt>
                <c:pt idx="396">
                  <c:v>95</c:v>
                </c:pt>
                <c:pt idx="397">
                  <c:v>95</c:v>
                </c:pt>
                <c:pt idx="398">
                  <c:v>95</c:v>
                </c:pt>
                <c:pt idx="399">
                  <c:v>93</c:v>
                </c:pt>
                <c:pt idx="400">
                  <c:v>90</c:v>
                </c:pt>
                <c:pt idx="401">
                  <c:v>95</c:v>
                </c:pt>
                <c:pt idx="402">
                  <c:v>90</c:v>
                </c:pt>
                <c:pt idx="403">
                  <c:v>84.4</c:v>
                </c:pt>
                <c:pt idx="404">
                  <c:v>88</c:v>
                </c:pt>
                <c:pt idx="405">
                  <c:v>93</c:v>
                </c:pt>
                <c:pt idx="406">
                  <c:v>84.9</c:v>
                </c:pt>
                <c:pt idx="407">
                  <c:v>95</c:v>
                </c:pt>
                <c:pt idx="408">
                  <c:v>82</c:v>
                </c:pt>
                <c:pt idx="409">
                  <c:v>88</c:v>
                </c:pt>
                <c:pt idx="410">
                  <c:v>88</c:v>
                </c:pt>
                <c:pt idx="411">
                  <c:v>88</c:v>
                </c:pt>
                <c:pt idx="412">
                  <c:v>90</c:v>
                </c:pt>
                <c:pt idx="413">
                  <c:v>90</c:v>
                </c:pt>
                <c:pt idx="414">
                  <c:v>91.9</c:v>
                </c:pt>
                <c:pt idx="415">
                  <c:v>95</c:v>
                </c:pt>
                <c:pt idx="416">
                  <c:v>84.9</c:v>
                </c:pt>
                <c:pt idx="417">
                  <c:v>82</c:v>
                </c:pt>
                <c:pt idx="418">
                  <c:v>82</c:v>
                </c:pt>
                <c:pt idx="419">
                  <c:v>84.9</c:v>
                </c:pt>
                <c:pt idx="420">
                  <c:v>88</c:v>
                </c:pt>
                <c:pt idx="421">
                  <c:v>89.1</c:v>
                </c:pt>
                <c:pt idx="422">
                  <c:v>90</c:v>
                </c:pt>
                <c:pt idx="423">
                  <c:v>90</c:v>
                </c:pt>
                <c:pt idx="424">
                  <c:v>82</c:v>
                </c:pt>
                <c:pt idx="425">
                  <c:v>90</c:v>
                </c:pt>
                <c:pt idx="426">
                  <c:v>90</c:v>
                </c:pt>
                <c:pt idx="427">
                  <c:v>90</c:v>
                </c:pt>
                <c:pt idx="428">
                  <c:v>99</c:v>
                </c:pt>
                <c:pt idx="429">
                  <c:v>90</c:v>
                </c:pt>
                <c:pt idx="430">
                  <c:v>87.1</c:v>
                </c:pt>
                <c:pt idx="431">
                  <c:v>87.1</c:v>
                </c:pt>
                <c:pt idx="432">
                  <c:v>99</c:v>
                </c:pt>
                <c:pt idx="433">
                  <c:v>91.9</c:v>
                </c:pt>
                <c:pt idx="434">
                  <c:v>90</c:v>
                </c:pt>
                <c:pt idx="435">
                  <c:v>89.1</c:v>
                </c:pt>
                <c:pt idx="436">
                  <c:v>87.1</c:v>
                </c:pt>
                <c:pt idx="437">
                  <c:v>88</c:v>
                </c:pt>
                <c:pt idx="438">
                  <c:v>88</c:v>
                </c:pt>
                <c:pt idx="439">
                  <c:v>89.1</c:v>
                </c:pt>
                <c:pt idx="440">
                  <c:v>85.3</c:v>
                </c:pt>
                <c:pt idx="441">
                  <c:v>87.1</c:v>
                </c:pt>
                <c:pt idx="442">
                  <c:v>89.1</c:v>
                </c:pt>
                <c:pt idx="443">
                  <c:v>87.1</c:v>
                </c:pt>
                <c:pt idx="444">
                  <c:v>82</c:v>
                </c:pt>
                <c:pt idx="445">
                  <c:v>89.1</c:v>
                </c:pt>
                <c:pt idx="446">
                  <c:v>88</c:v>
                </c:pt>
                <c:pt idx="447">
                  <c:v>79.3</c:v>
                </c:pt>
                <c:pt idx="448">
                  <c:v>90</c:v>
                </c:pt>
                <c:pt idx="449">
                  <c:v>90</c:v>
                </c:pt>
                <c:pt idx="450">
                  <c:v>89.1</c:v>
                </c:pt>
                <c:pt idx="451">
                  <c:v>79</c:v>
                </c:pt>
                <c:pt idx="452">
                  <c:v>82.8</c:v>
                </c:pt>
                <c:pt idx="453">
                  <c:v>87.1</c:v>
                </c:pt>
                <c:pt idx="454">
                  <c:v>89.1</c:v>
                </c:pt>
                <c:pt idx="455">
                  <c:v>90</c:v>
                </c:pt>
                <c:pt idx="456">
                  <c:v>97</c:v>
                </c:pt>
                <c:pt idx="457">
                  <c:v>79</c:v>
                </c:pt>
                <c:pt idx="458">
                  <c:v>79</c:v>
                </c:pt>
                <c:pt idx="459">
                  <c:v>82</c:v>
                </c:pt>
                <c:pt idx="460">
                  <c:v>97</c:v>
                </c:pt>
                <c:pt idx="461">
                  <c:v>79</c:v>
                </c:pt>
                <c:pt idx="462">
                  <c:v>97</c:v>
                </c:pt>
                <c:pt idx="463">
                  <c:v>84.9</c:v>
                </c:pt>
                <c:pt idx="464">
                  <c:v>87.1</c:v>
                </c:pt>
                <c:pt idx="465">
                  <c:v>80.400000000000006</c:v>
                </c:pt>
                <c:pt idx="466">
                  <c:v>97</c:v>
                </c:pt>
                <c:pt idx="467">
                  <c:v>84</c:v>
                </c:pt>
                <c:pt idx="468">
                  <c:v>97</c:v>
                </c:pt>
                <c:pt idx="469">
                  <c:v>93</c:v>
                </c:pt>
                <c:pt idx="470">
                  <c:v>78.099999999999994</c:v>
                </c:pt>
                <c:pt idx="471">
                  <c:v>84</c:v>
                </c:pt>
                <c:pt idx="472">
                  <c:v>84</c:v>
                </c:pt>
                <c:pt idx="473">
                  <c:v>97</c:v>
                </c:pt>
                <c:pt idx="474">
                  <c:v>97</c:v>
                </c:pt>
                <c:pt idx="475">
                  <c:v>91</c:v>
                </c:pt>
                <c:pt idx="476">
                  <c:v>75.900000000000006</c:v>
                </c:pt>
                <c:pt idx="477">
                  <c:v>75.900000000000006</c:v>
                </c:pt>
                <c:pt idx="478">
                  <c:v>91</c:v>
                </c:pt>
                <c:pt idx="479">
                  <c:v>84</c:v>
                </c:pt>
                <c:pt idx="480">
                  <c:v>84</c:v>
                </c:pt>
                <c:pt idx="481">
                  <c:v>79</c:v>
                </c:pt>
                <c:pt idx="482">
                  <c:v>86</c:v>
                </c:pt>
                <c:pt idx="483">
                  <c:v>91</c:v>
                </c:pt>
                <c:pt idx="484">
                  <c:v>84</c:v>
                </c:pt>
                <c:pt idx="485">
                  <c:v>91</c:v>
                </c:pt>
                <c:pt idx="486">
                  <c:v>91</c:v>
                </c:pt>
                <c:pt idx="487">
                  <c:v>78.099999999999994</c:v>
                </c:pt>
                <c:pt idx="488">
                  <c:v>91</c:v>
                </c:pt>
                <c:pt idx="489">
                  <c:v>84</c:v>
                </c:pt>
                <c:pt idx="490">
                  <c:v>93</c:v>
                </c:pt>
                <c:pt idx="491">
                  <c:v>91</c:v>
                </c:pt>
                <c:pt idx="492">
                  <c:v>93</c:v>
                </c:pt>
                <c:pt idx="493">
                  <c:v>78.099999999999994</c:v>
                </c:pt>
                <c:pt idx="494">
                  <c:v>75.900000000000006</c:v>
                </c:pt>
                <c:pt idx="495">
                  <c:v>93</c:v>
                </c:pt>
                <c:pt idx="496">
                  <c:v>95</c:v>
                </c:pt>
                <c:pt idx="497">
                  <c:v>86</c:v>
                </c:pt>
                <c:pt idx="498">
                  <c:v>84</c:v>
                </c:pt>
                <c:pt idx="499">
                  <c:v>80.099999999999994</c:v>
                </c:pt>
                <c:pt idx="500">
                  <c:v>84</c:v>
                </c:pt>
                <c:pt idx="501">
                  <c:v>93.9</c:v>
                </c:pt>
                <c:pt idx="502">
                  <c:v>93</c:v>
                </c:pt>
                <c:pt idx="503">
                  <c:v>81</c:v>
                </c:pt>
                <c:pt idx="504">
                  <c:v>91</c:v>
                </c:pt>
                <c:pt idx="505">
                  <c:v>86</c:v>
                </c:pt>
                <c:pt idx="506">
                  <c:v>80.099999999999994</c:v>
                </c:pt>
                <c:pt idx="507">
                  <c:v>80.099999999999994</c:v>
                </c:pt>
                <c:pt idx="508">
                  <c:v>86</c:v>
                </c:pt>
                <c:pt idx="509">
                  <c:v>91</c:v>
                </c:pt>
                <c:pt idx="510">
                  <c:v>84</c:v>
                </c:pt>
                <c:pt idx="511">
                  <c:v>93</c:v>
                </c:pt>
                <c:pt idx="512">
                  <c:v>93</c:v>
                </c:pt>
                <c:pt idx="513">
                  <c:v>91.9</c:v>
                </c:pt>
                <c:pt idx="514">
                  <c:v>93.9</c:v>
                </c:pt>
                <c:pt idx="515">
                  <c:v>91</c:v>
                </c:pt>
                <c:pt idx="516">
                  <c:v>81</c:v>
                </c:pt>
                <c:pt idx="517">
                  <c:v>95</c:v>
                </c:pt>
                <c:pt idx="518">
                  <c:v>95</c:v>
                </c:pt>
                <c:pt idx="519">
                  <c:v>86</c:v>
                </c:pt>
                <c:pt idx="520">
                  <c:v>86</c:v>
                </c:pt>
                <c:pt idx="521">
                  <c:v>86</c:v>
                </c:pt>
                <c:pt idx="522">
                  <c:v>93.9</c:v>
                </c:pt>
                <c:pt idx="523">
                  <c:v>86</c:v>
                </c:pt>
                <c:pt idx="524">
                  <c:v>95</c:v>
                </c:pt>
                <c:pt idx="525">
                  <c:v>91</c:v>
                </c:pt>
                <c:pt idx="526">
                  <c:v>80.099999999999994</c:v>
                </c:pt>
                <c:pt idx="527">
                  <c:v>80.099999999999994</c:v>
                </c:pt>
                <c:pt idx="528">
                  <c:v>81</c:v>
                </c:pt>
                <c:pt idx="529">
                  <c:v>93.9</c:v>
                </c:pt>
                <c:pt idx="530">
                  <c:v>80.099999999999994</c:v>
                </c:pt>
                <c:pt idx="531">
                  <c:v>91</c:v>
                </c:pt>
                <c:pt idx="532">
                  <c:v>85.3</c:v>
                </c:pt>
                <c:pt idx="533">
                  <c:v>91</c:v>
                </c:pt>
                <c:pt idx="534">
                  <c:v>95</c:v>
                </c:pt>
                <c:pt idx="535">
                  <c:v>86</c:v>
                </c:pt>
                <c:pt idx="536">
                  <c:v>81</c:v>
                </c:pt>
                <c:pt idx="537">
                  <c:v>81</c:v>
                </c:pt>
                <c:pt idx="538">
                  <c:v>95</c:v>
                </c:pt>
                <c:pt idx="539">
                  <c:v>81</c:v>
                </c:pt>
                <c:pt idx="540">
                  <c:v>95</c:v>
                </c:pt>
                <c:pt idx="541">
                  <c:v>80.099999999999994</c:v>
                </c:pt>
                <c:pt idx="542">
                  <c:v>86</c:v>
                </c:pt>
                <c:pt idx="543">
                  <c:v>91</c:v>
                </c:pt>
                <c:pt idx="544">
                  <c:v>96.1</c:v>
                </c:pt>
                <c:pt idx="545">
                  <c:v>96.1</c:v>
                </c:pt>
                <c:pt idx="546">
                  <c:v>95</c:v>
                </c:pt>
                <c:pt idx="547">
                  <c:v>80.099999999999994</c:v>
                </c:pt>
                <c:pt idx="548">
                  <c:v>75</c:v>
                </c:pt>
                <c:pt idx="549">
                  <c:v>93.9</c:v>
                </c:pt>
                <c:pt idx="550">
                  <c:v>80.099999999999994</c:v>
                </c:pt>
                <c:pt idx="551">
                  <c:v>88.7</c:v>
                </c:pt>
                <c:pt idx="552">
                  <c:v>75</c:v>
                </c:pt>
                <c:pt idx="553">
                  <c:v>93.9</c:v>
                </c:pt>
                <c:pt idx="554">
                  <c:v>93.9</c:v>
                </c:pt>
                <c:pt idx="555">
                  <c:v>93.9</c:v>
                </c:pt>
                <c:pt idx="556">
                  <c:v>93.9</c:v>
                </c:pt>
                <c:pt idx="557">
                  <c:v>93.9</c:v>
                </c:pt>
                <c:pt idx="558">
                  <c:v>82.8</c:v>
                </c:pt>
                <c:pt idx="559">
                  <c:v>86</c:v>
                </c:pt>
                <c:pt idx="560">
                  <c:v>81</c:v>
                </c:pt>
                <c:pt idx="561">
                  <c:v>77</c:v>
                </c:pt>
                <c:pt idx="562">
                  <c:v>88</c:v>
                </c:pt>
                <c:pt idx="563">
                  <c:v>82.9</c:v>
                </c:pt>
                <c:pt idx="564">
                  <c:v>83.7</c:v>
                </c:pt>
                <c:pt idx="565">
                  <c:v>82.9</c:v>
                </c:pt>
                <c:pt idx="566">
                  <c:v>99</c:v>
                </c:pt>
                <c:pt idx="567">
                  <c:v>87.3</c:v>
                </c:pt>
                <c:pt idx="568">
                  <c:v>78.3</c:v>
                </c:pt>
                <c:pt idx="569">
                  <c:v>77</c:v>
                </c:pt>
                <c:pt idx="570">
                  <c:v>84.7</c:v>
                </c:pt>
                <c:pt idx="571">
                  <c:v>79</c:v>
                </c:pt>
                <c:pt idx="572">
                  <c:v>79</c:v>
                </c:pt>
                <c:pt idx="573">
                  <c:v>84.9</c:v>
                </c:pt>
                <c:pt idx="574">
                  <c:v>79.3</c:v>
                </c:pt>
                <c:pt idx="575">
                  <c:v>79.3</c:v>
                </c:pt>
                <c:pt idx="576">
                  <c:v>88</c:v>
                </c:pt>
                <c:pt idx="577">
                  <c:v>88</c:v>
                </c:pt>
                <c:pt idx="578">
                  <c:v>84.9</c:v>
                </c:pt>
                <c:pt idx="579">
                  <c:v>82.9</c:v>
                </c:pt>
                <c:pt idx="580">
                  <c:v>82.9</c:v>
                </c:pt>
                <c:pt idx="581">
                  <c:v>91.4</c:v>
                </c:pt>
                <c:pt idx="582">
                  <c:v>84.9</c:v>
                </c:pt>
                <c:pt idx="583">
                  <c:v>97</c:v>
                </c:pt>
                <c:pt idx="584">
                  <c:v>82.9</c:v>
                </c:pt>
                <c:pt idx="585">
                  <c:v>84.9</c:v>
                </c:pt>
                <c:pt idx="586">
                  <c:v>97</c:v>
                </c:pt>
                <c:pt idx="587">
                  <c:v>97</c:v>
                </c:pt>
                <c:pt idx="588">
                  <c:v>97</c:v>
                </c:pt>
                <c:pt idx="589">
                  <c:v>97</c:v>
                </c:pt>
                <c:pt idx="590">
                  <c:v>91.9</c:v>
                </c:pt>
                <c:pt idx="591">
                  <c:v>82.9</c:v>
                </c:pt>
                <c:pt idx="592">
                  <c:v>82.9</c:v>
                </c:pt>
                <c:pt idx="593">
                  <c:v>82.9</c:v>
                </c:pt>
                <c:pt idx="594">
                  <c:v>88</c:v>
                </c:pt>
                <c:pt idx="595">
                  <c:v>84.9</c:v>
                </c:pt>
                <c:pt idx="596">
                  <c:v>77</c:v>
                </c:pt>
                <c:pt idx="597">
                  <c:v>89.1</c:v>
                </c:pt>
                <c:pt idx="598">
                  <c:v>91.9</c:v>
                </c:pt>
                <c:pt idx="599">
                  <c:v>84.9</c:v>
                </c:pt>
                <c:pt idx="600">
                  <c:v>84.9</c:v>
                </c:pt>
                <c:pt idx="601">
                  <c:v>84.9</c:v>
                </c:pt>
                <c:pt idx="602">
                  <c:v>84.9</c:v>
                </c:pt>
                <c:pt idx="603">
                  <c:v>85.3</c:v>
                </c:pt>
                <c:pt idx="604">
                  <c:v>90</c:v>
                </c:pt>
                <c:pt idx="605">
                  <c:v>90</c:v>
                </c:pt>
                <c:pt idx="606">
                  <c:v>90</c:v>
                </c:pt>
                <c:pt idx="607">
                  <c:v>89.1</c:v>
                </c:pt>
                <c:pt idx="608">
                  <c:v>89.1</c:v>
                </c:pt>
                <c:pt idx="609">
                  <c:v>88</c:v>
                </c:pt>
                <c:pt idx="610">
                  <c:v>88</c:v>
                </c:pt>
                <c:pt idx="611">
                  <c:v>76.099999999999994</c:v>
                </c:pt>
                <c:pt idx="612">
                  <c:v>88</c:v>
                </c:pt>
                <c:pt idx="613">
                  <c:v>85.3</c:v>
                </c:pt>
                <c:pt idx="614">
                  <c:v>90</c:v>
                </c:pt>
                <c:pt idx="615">
                  <c:v>87.1</c:v>
                </c:pt>
                <c:pt idx="616">
                  <c:v>91.9</c:v>
                </c:pt>
                <c:pt idx="617">
                  <c:v>89.1</c:v>
                </c:pt>
                <c:pt idx="618">
                  <c:v>91.9</c:v>
                </c:pt>
                <c:pt idx="619">
                  <c:v>90</c:v>
                </c:pt>
                <c:pt idx="620">
                  <c:v>91.9</c:v>
                </c:pt>
                <c:pt idx="621">
                  <c:v>88</c:v>
                </c:pt>
                <c:pt idx="622">
                  <c:v>90</c:v>
                </c:pt>
                <c:pt idx="623">
                  <c:v>90</c:v>
                </c:pt>
                <c:pt idx="624">
                  <c:v>90</c:v>
                </c:pt>
                <c:pt idx="625">
                  <c:v>84</c:v>
                </c:pt>
                <c:pt idx="626">
                  <c:v>100</c:v>
                </c:pt>
                <c:pt idx="627">
                  <c:v>91.9</c:v>
                </c:pt>
                <c:pt idx="628">
                  <c:v>79.7</c:v>
                </c:pt>
                <c:pt idx="629">
                  <c:v>88.3</c:v>
                </c:pt>
                <c:pt idx="630">
                  <c:v>96.1</c:v>
                </c:pt>
                <c:pt idx="631">
                  <c:v>93.9</c:v>
                </c:pt>
                <c:pt idx="632">
                  <c:v>84</c:v>
                </c:pt>
                <c:pt idx="633">
                  <c:v>89.1</c:v>
                </c:pt>
                <c:pt idx="634">
                  <c:v>89.1</c:v>
                </c:pt>
                <c:pt idx="635">
                  <c:v>84</c:v>
                </c:pt>
                <c:pt idx="636">
                  <c:v>82.8</c:v>
                </c:pt>
                <c:pt idx="637">
                  <c:v>91.9</c:v>
                </c:pt>
                <c:pt idx="638">
                  <c:v>82</c:v>
                </c:pt>
                <c:pt idx="639">
                  <c:v>82</c:v>
                </c:pt>
                <c:pt idx="640">
                  <c:v>82</c:v>
                </c:pt>
                <c:pt idx="641">
                  <c:v>82</c:v>
                </c:pt>
                <c:pt idx="642">
                  <c:v>82</c:v>
                </c:pt>
                <c:pt idx="643">
                  <c:v>79</c:v>
                </c:pt>
                <c:pt idx="644">
                  <c:v>96.1</c:v>
                </c:pt>
                <c:pt idx="645">
                  <c:v>96.1</c:v>
                </c:pt>
                <c:pt idx="646">
                  <c:v>84</c:v>
                </c:pt>
                <c:pt idx="647">
                  <c:v>84</c:v>
                </c:pt>
                <c:pt idx="648">
                  <c:v>100</c:v>
                </c:pt>
                <c:pt idx="649">
                  <c:v>82</c:v>
                </c:pt>
                <c:pt idx="650">
                  <c:v>91.9</c:v>
                </c:pt>
                <c:pt idx="651">
                  <c:v>90</c:v>
                </c:pt>
                <c:pt idx="652">
                  <c:v>89.1</c:v>
                </c:pt>
                <c:pt idx="653">
                  <c:v>90</c:v>
                </c:pt>
                <c:pt idx="654">
                  <c:v>91.6</c:v>
                </c:pt>
                <c:pt idx="655">
                  <c:v>79</c:v>
                </c:pt>
                <c:pt idx="656">
                  <c:v>96.1</c:v>
                </c:pt>
                <c:pt idx="657">
                  <c:v>79</c:v>
                </c:pt>
                <c:pt idx="658">
                  <c:v>79</c:v>
                </c:pt>
                <c:pt idx="659">
                  <c:v>93.9</c:v>
                </c:pt>
                <c:pt idx="660">
                  <c:v>87.1</c:v>
                </c:pt>
                <c:pt idx="661">
                  <c:v>96.1</c:v>
                </c:pt>
                <c:pt idx="662">
                  <c:v>82</c:v>
                </c:pt>
                <c:pt idx="663">
                  <c:v>84</c:v>
                </c:pt>
                <c:pt idx="664">
                  <c:v>90</c:v>
                </c:pt>
                <c:pt idx="665">
                  <c:v>79</c:v>
                </c:pt>
                <c:pt idx="666">
                  <c:v>79</c:v>
                </c:pt>
                <c:pt idx="667">
                  <c:v>81</c:v>
                </c:pt>
                <c:pt idx="668">
                  <c:v>81</c:v>
                </c:pt>
                <c:pt idx="669">
                  <c:v>81</c:v>
                </c:pt>
                <c:pt idx="670">
                  <c:v>81</c:v>
                </c:pt>
                <c:pt idx="671">
                  <c:v>96.1</c:v>
                </c:pt>
                <c:pt idx="672">
                  <c:v>82</c:v>
                </c:pt>
                <c:pt idx="673">
                  <c:v>96.1</c:v>
                </c:pt>
                <c:pt idx="674">
                  <c:v>96.1</c:v>
                </c:pt>
                <c:pt idx="675">
                  <c:v>81</c:v>
                </c:pt>
                <c:pt idx="676">
                  <c:v>84</c:v>
                </c:pt>
                <c:pt idx="677">
                  <c:v>90</c:v>
                </c:pt>
                <c:pt idx="678">
                  <c:v>84</c:v>
                </c:pt>
                <c:pt idx="679">
                  <c:v>84</c:v>
                </c:pt>
                <c:pt idx="680">
                  <c:v>78.099999999999994</c:v>
                </c:pt>
                <c:pt idx="681">
                  <c:v>82</c:v>
                </c:pt>
                <c:pt idx="682">
                  <c:v>81</c:v>
                </c:pt>
                <c:pt idx="683">
                  <c:v>81</c:v>
                </c:pt>
                <c:pt idx="684">
                  <c:v>82</c:v>
                </c:pt>
                <c:pt idx="685">
                  <c:v>82</c:v>
                </c:pt>
                <c:pt idx="686">
                  <c:v>76.099999999999994</c:v>
                </c:pt>
                <c:pt idx="687">
                  <c:v>79</c:v>
                </c:pt>
                <c:pt idx="688">
                  <c:v>79</c:v>
                </c:pt>
                <c:pt idx="689">
                  <c:v>82</c:v>
                </c:pt>
                <c:pt idx="690">
                  <c:v>79</c:v>
                </c:pt>
                <c:pt idx="691">
                  <c:v>84</c:v>
                </c:pt>
                <c:pt idx="692">
                  <c:v>78.099999999999994</c:v>
                </c:pt>
                <c:pt idx="693">
                  <c:v>78.099999999999994</c:v>
                </c:pt>
                <c:pt idx="694">
                  <c:v>78.099999999999994</c:v>
                </c:pt>
                <c:pt idx="695">
                  <c:v>78.099999999999994</c:v>
                </c:pt>
                <c:pt idx="696">
                  <c:v>78.099999999999994</c:v>
                </c:pt>
                <c:pt idx="697">
                  <c:v>78.099999999999994</c:v>
                </c:pt>
                <c:pt idx="698">
                  <c:v>81</c:v>
                </c:pt>
                <c:pt idx="699">
                  <c:v>81</c:v>
                </c:pt>
                <c:pt idx="700">
                  <c:v>79</c:v>
                </c:pt>
                <c:pt idx="701">
                  <c:v>79</c:v>
                </c:pt>
                <c:pt idx="702">
                  <c:v>82</c:v>
                </c:pt>
                <c:pt idx="703">
                  <c:v>88</c:v>
                </c:pt>
                <c:pt idx="704">
                  <c:v>75.900000000000006</c:v>
                </c:pt>
                <c:pt idx="705">
                  <c:v>78.099999999999994</c:v>
                </c:pt>
                <c:pt idx="706">
                  <c:v>88</c:v>
                </c:pt>
                <c:pt idx="707">
                  <c:v>78.099999999999994</c:v>
                </c:pt>
                <c:pt idx="708">
                  <c:v>78.099999999999994</c:v>
                </c:pt>
                <c:pt idx="709">
                  <c:v>79</c:v>
                </c:pt>
                <c:pt idx="710">
                  <c:v>81</c:v>
                </c:pt>
                <c:pt idx="711">
                  <c:v>78.099999999999994</c:v>
                </c:pt>
                <c:pt idx="712">
                  <c:v>88</c:v>
                </c:pt>
                <c:pt idx="713">
                  <c:v>78.099999999999994</c:v>
                </c:pt>
                <c:pt idx="714">
                  <c:v>78.099999999999994</c:v>
                </c:pt>
                <c:pt idx="715">
                  <c:v>78.099999999999994</c:v>
                </c:pt>
                <c:pt idx="716">
                  <c:v>81.3</c:v>
                </c:pt>
                <c:pt idx="717">
                  <c:v>86</c:v>
                </c:pt>
                <c:pt idx="718">
                  <c:v>75</c:v>
                </c:pt>
                <c:pt idx="719">
                  <c:v>91</c:v>
                </c:pt>
                <c:pt idx="720">
                  <c:v>88</c:v>
                </c:pt>
                <c:pt idx="721">
                  <c:v>88</c:v>
                </c:pt>
                <c:pt idx="722">
                  <c:v>88</c:v>
                </c:pt>
                <c:pt idx="723">
                  <c:v>91</c:v>
                </c:pt>
                <c:pt idx="724">
                  <c:v>78.099999999999994</c:v>
                </c:pt>
                <c:pt idx="725">
                  <c:v>84</c:v>
                </c:pt>
                <c:pt idx="726">
                  <c:v>82.6</c:v>
                </c:pt>
                <c:pt idx="727">
                  <c:v>91</c:v>
                </c:pt>
                <c:pt idx="728">
                  <c:v>86</c:v>
                </c:pt>
                <c:pt idx="729">
                  <c:v>88</c:v>
                </c:pt>
                <c:pt idx="730">
                  <c:v>78.099999999999994</c:v>
                </c:pt>
                <c:pt idx="731">
                  <c:v>86</c:v>
                </c:pt>
                <c:pt idx="732">
                  <c:v>78.099999999999994</c:v>
                </c:pt>
                <c:pt idx="733">
                  <c:v>79</c:v>
                </c:pt>
                <c:pt idx="734">
                  <c:v>91</c:v>
                </c:pt>
                <c:pt idx="735">
                  <c:v>88</c:v>
                </c:pt>
                <c:pt idx="736">
                  <c:v>88</c:v>
                </c:pt>
                <c:pt idx="737">
                  <c:v>88</c:v>
                </c:pt>
                <c:pt idx="738">
                  <c:v>77</c:v>
                </c:pt>
                <c:pt idx="739">
                  <c:v>83.1</c:v>
                </c:pt>
                <c:pt idx="740">
                  <c:v>97</c:v>
                </c:pt>
                <c:pt idx="741">
                  <c:v>90</c:v>
                </c:pt>
                <c:pt idx="742">
                  <c:v>78.599999999999994</c:v>
                </c:pt>
                <c:pt idx="743">
                  <c:v>91</c:v>
                </c:pt>
                <c:pt idx="744">
                  <c:v>86.9</c:v>
                </c:pt>
                <c:pt idx="745">
                  <c:v>86</c:v>
                </c:pt>
                <c:pt idx="746">
                  <c:v>93</c:v>
                </c:pt>
                <c:pt idx="747">
                  <c:v>75</c:v>
                </c:pt>
                <c:pt idx="748">
                  <c:v>86</c:v>
                </c:pt>
                <c:pt idx="749">
                  <c:v>88</c:v>
                </c:pt>
                <c:pt idx="750">
                  <c:v>97</c:v>
                </c:pt>
                <c:pt idx="751">
                  <c:v>97</c:v>
                </c:pt>
                <c:pt idx="752">
                  <c:v>91</c:v>
                </c:pt>
                <c:pt idx="753">
                  <c:v>91</c:v>
                </c:pt>
                <c:pt idx="754">
                  <c:v>97</c:v>
                </c:pt>
                <c:pt idx="755">
                  <c:v>97</c:v>
                </c:pt>
                <c:pt idx="756">
                  <c:v>97</c:v>
                </c:pt>
                <c:pt idx="757">
                  <c:v>97</c:v>
                </c:pt>
                <c:pt idx="758">
                  <c:v>86</c:v>
                </c:pt>
                <c:pt idx="759">
                  <c:v>91</c:v>
                </c:pt>
                <c:pt idx="760">
                  <c:v>97</c:v>
                </c:pt>
                <c:pt idx="761">
                  <c:v>75</c:v>
                </c:pt>
                <c:pt idx="762">
                  <c:v>75</c:v>
                </c:pt>
                <c:pt idx="763">
                  <c:v>90</c:v>
                </c:pt>
                <c:pt idx="764">
                  <c:v>91</c:v>
                </c:pt>
                <c:pt idx="765">
                  <c:v>91</c:v>
                </c:pt>
                <c:pt idx="766">
                  <c:v>93</c:v>
                </c:pt>
                <c:pt idx="767">
                  <c:v>93.9</c:v>
                </c:pt>
                <c:pt idx="768">
                  <c:v>82.9</c:v>
                </c:pt>
                <c:pt idx="769">
                  <c:v>90</c:v>
                </c:pt>
                <c:pt idx="770">
                  <c:v>91</c:v>
                </c:pt>
                <c:pt idx="771">
                  <c:v>93</c:v>
                </c:pt>
                <c:pt idx="772">
                  <c:v>75.900000000000006</c:v>
                </c:pt>
                <c:pt idx="773">
                  <c:v>75.900000000000006</c:v>
                </c:pt>
                <c:pt idx="774">
                  <c:v>91</c:v>
                </c:pt>
                <c:pt idx="775">
                  <c:v>88.7</c:v>
                </c:pt>
                <c:pt idx="776">
                  <c:v>91</c:v>
                </c:pt>
                <c:pt idx="777">
                  <c:v>93</c:v>
                </c:pt>
                <c:pt idx="778">
                  <c:v>90</c:v>
                </c:pt>
                <c:pt idx="779">
                  <c:v>90</c:v>
                </c:pt>
                <c:pt idx="780">
                  <c:v>89.1</c:v>
                </c:pt>
                <c:pt idx="781">
                  <c:v>84</c:v>
                </c:pt>
                <c:pt idx="782">
                  <c:v>75.900000000000006</c:v>
                </c:pt>
                <c:pt idx="783">
                  <c:v>75.900000000000006</c:v>
                </c:pt>
                <c:pt idx="784">
                  <c:v>75.900000000000006</c:v>
                </c:pt>
                <c:pt idx="785">
                  <c:v>75.900000000000006</c:v>
                </c:pt>
                <c:pt idx="786">
                  <c:v>75.900000000000006</c:v>
                </c:pt>
                <c:pt idx="787">
                  <c:v>77.400000000000006</c:v>
                </c:pt>
                <c:pt idx="788">
                  <c:v>83.3</c:v>
                </c:pt>
                <c:pt idx="789">
                  <c:v>80.099999999999994</c:v>
                </c:pt>
                <c:pt idx="790">
                  <c:v>82.9</c:v>
                </c:pt>
                <c:pt idx="791">
                  <c:v>80.099999999999994</c:v>
                </c:pt>
                <c:pt idx="792">
                  <c:v>82.9</c:v>
                </c:pt>
                <c:pt idx="793">
                  <c:v>80.099999999999994</c:v>
                </c:pt>
                <c:pt idx="794">
                  <c:v>80.099999999999994</c:v>
                </c:pt>
                <c:pt idx="795">
                  <c:v>79.3</c:v>
                </c:pt>
                <c:pt idx="796">
                  <c:v>75.900000000000006</c:v>
                </c:pt>
                <c:pt idx="797">
                  <c:v>91</c:v>
                </c:pt>
                <c:pt idx="798">
                  <c:v>90</c:v>
                </c:pt>
                <c:pt idx="799">
                  <c:v>82.9</c:v>
                </c:pt>
                <c:pt idx="800">
                  <c:v>82.9</c:v>
                </c:pt>
                <c:pt idx="801">
                  <c:v>75</c:v>
                </c:pt>
                <c:pt idx="802">
                  <c:v>75</c:v>
                </c:pt>
                <c:pt idx="803">
                  <c:v>93.9</c:v>
                </c:pt>
                <c:pt idx="804">
                  <c:v>90</c:v>
                </c:pt>
                <c:pt idx="805">
                  <c:v>87.6</c:v>
                </c:pt>
                <c:pt idx="806">
                  <c:v>84</c:v>
                </c:pt>
                <c:pt idx="807">
                  <c:v>82.9</c:v>
                </c:pt>
                <c:pt idx="808">
                  <c:v>100.9</c:v>
                </c:pt>
                <c:pt idx="809">
                  <c:v>95</c:v>
                </c:pt>
                <c:pt idx="810">
                  <c:v>80.099999999999994</c:v>
                </c:pt>
                <c:pt idx="811">
                  <c:v>90</c:v>
                </c:pt>
                <c:pt idx="812">
                  <c:v>100.9</c:v>
                </c:pt>
                <c:pt idx="813">
                  <c:v>90</c:v>
                </c:pt>
                <c:pt idx="814">
                  <c:v>84.7</c:v>
                </c:pt>
                <c:pt idx="815">
                  <c:v>84.9</c:v>
                </c:pt>
                <c:pt idx="816">
                  <c:v>84.9</c:v>
                </c:pt>
                <c:pt idx="817">
                  <c:v>80.099999999999994</c:v>
                </c:pt>
                <c:pt idx="818">
                  <c:v>93.9</c:v>
                </c:pt>
                <c:pt idx="819">
                  <c:v>95</c:v>
                </c:pt>
                <c:pt idx="820">
                  <c:v>95</c:v>
                </c:pt>
                <c:pt idx="821">
                  <c:v>95</c:v>
                </c:pt>
                <c:pt idx="822">
                  <c:v>82.9</c:v>
                </c:pt>
                <c:pt idx="823">
                  <c:v>82.9</c:v>
                </c:pt>
                <c:pt idx="824">
                  <c:v>95</c:v>
                </c:pt>
                <c:pt idx="825">
                  <c:v>77</c:v>
                </c:pt>
                <c:pt idx="826">
                  <c:v>82.9</c:v>
                </c:pt>
                <c:pt idx="827">
                  <c:v>77</c:v>
                </c:pt>
                <c:pt idx="828">
                  <c:v>82.9</c:v>
                </c:pt>
                <c:pt idx="829">
                  <c:v>82.8</c:v>
                </c:pt>
                <c:pt idx="830">
                  <c:v>98.1</c:v>
                </c:pt>
                <c:pt idx="831">
                  <c:v>80.099999999999994</c:v>
                </c:pt>
                <c:pt idx="832">
                  <c:v>75.900000000000006</c:v>
                </c:pt>
                <c:pt idx="833">
                  <c:v>80.099999999999994</c:v>
                </c:pt>
                <c:pt idx="834">
                  <c:v>77</c:v>
                </c:pt>
                <c:pt idx="835">
                  <c:v>77</c:v>
                </c:pt>
                <c:pt idx="836">
                  <c:v>77</c:v>
                </c:pt>
                <c:pt idx="837">
                  <c:v>82</c:v>
                </c:pt>
                <c:pt idx="838">
                  <c:v>80.099999999999994</c:v>
                </c:pt>
                <c:pt idx="839">
                  <c:v>95</c:v>
                </c:pt>
                <c:pt idx="840">
                  <c:v>95</c:v>
                </c:pt>
                <c:pt idx="841">
                  <c:v>77</c:v>
                </c:pt>
                <c:pt idx="842">
                  <c:v>84.9</c:v>
                </c:pt>
                <c:pt idx="843">
                  <c:v>96.1</c:v>
                </c:pt>
                <c:pt idx="844">
                  <c:v>80.099999999999994</c:v>
                </c:pt>
                <c:pt idx="845">
                  <c:v>93.9</c:v>
                </c:pt>
                <c:pt idx="846">
                  <c:v>77</c:v>
                </c:pt>
                <c:pt idx="847">
                  <c:v>77</c:v>
                </c:pt>
                <c:pt idx="848">
                  <c:v>100</c:v>
                </c:pt>
                <c:pt idx="849">
                  <c:v>75</c:v>
                </c:pt>
                <c:pt idx="850">
                  <c:v>87.3</c:v>
                </c:pt>
                <c:pt idx="851">
                  <c:v>86.9</c:v>
                </c:pt>
                <c:pt idx="852">
                  <c:v>84.9</c:v>
                </c:pt>
                <c:pt idx="853">
                  <c:v>93.9</c:v>
                </c:pt>
                <c:pt idx="854">
                  <c:v>96.1</c:v>
                </c:pt>
                <c:pt idx="855">
                  <c:v>77</c:v>
                </c:pt>
                <c:pt idx="856">
                  <c:v>96.1</c:v>
                </c:pt>
                <c:pt idx="857">
                  <c:v>84.9</c:v>
                </c:pt>
                <c:pt idx="858">
                  <c:v>77</c:v>
                </c:pt>
                <c:pt idx="859">
                  <c:v>85.3</c:v>
                </c:pt>
                <c:pt idx="860">
                  <c:v>87.1</c:v>
                </c:pt>
                <c:pt idx="861">
                  <c:v>88</c:v>
                </c:pt>
                <c:pt idx="862">
                  <c:v>78.599999999999994</c:v>
                </c:pt>
                <c:pt idx="863">
                  <c:v>84.9</c:v>
                </c:pt>
                <c:pt idx="864">
                  <c:v>84.9</c:v>
                </c:pt>
                <c:pt idx="865">
                  <c:v>84.9</c:v>
                </c:pt>
                <c:pt idx="866">
                  <c:v>84.9</c:v>
                </c:pt>
                <c:pt idx="867">
                  <c:v>84.9</c:v>
                </c:pt>
                <c:pt idx="868">
                  <c:v>82.9</c:v>
                </c:pt>
                <c:pt idx="869">
                  <c:v>79</c:v>
                </c:pt>
                <c:pt idx="870">
                  <c:v>75.900000000000006</c:v>
                </c:pt>
                <c:pt idx="871">
                  <c:v>87.1</c:v>
                </c:pt>
                <c:pt idx="872">
                  <c:v>79</c:v>
                </c:pt>
                <c:pt idx="873">
                  <c:v>79</c:v>
                </c:pt>
                <c:pt idx="874">
                  <c:v>91</c:v>
                </c:pt>
                <c:pt idx="875">
                  <c:v>79</c:v>
                </c:pt>
                <c:pt idx="876">
                  <c:v>84</c:v>
                </c:pt>
                <c:pt idx="877">
                  <c:v>79</c:v>
                </c:pt>
                <c:pt idx="878">
                  <c:v>84.9</c:v>
                </c:pt>
                <c:pt idx="879">
                  <c:v>82</c:v>
                </c:pt>
                <c:pt idx="880">
                  <c:v>82</c:v>
                </c:pt>
                <c:pt idx="881">
                  <c:v>87.1</c:v>
                </c:pt>
                <c:pt idx="882">
                  <c:v>91.9</c:v>
                </c:pt>
                <c:pt idx="883">
                  <c:v>91</c:v>
                </c:pt>
                <c:pt idx="884">
                  <c:v>82</c:v>
                </c:pt>
                <c:pt idx="885">
                  <c:v>84</c:v>
                </c:pt>
                <c:pt idx="886">
                  <c:v>87.1</c:v>
                </c:pt>
                <c:pt idx="887">
                  <c:v>89.1</c:v>
                </c:pt>
                <c:pt idx="888">
                  <c:v>87.1</c:v>
                </c:pt>
                <c:pt idx="889">
                  <c:v>82</c:v>
                </c:pt>
                <c:pt idx="890">
                  <c:v>82</c:v>
                </c:pt>
                <c:pt idx="891">
                  <c:v>79</c:v>
                </c:pt>
                <c:pt idx="892">
                  <c:v>79</c:v>
                </c:pt>
                <c:pt idx="893">
                  <c:v>79</c:v>
                </c:pt>
                <c:pt idx="894">
                  <c:v>84.4</c:v>
                </c:pt>
                <c:pt idx="895">
                  <c:v>87.1</c:v>
                </c:pt>
                <c:pt idx="896">
                  <c:v>84</c:v>
                </c:pt>
                <c:pt idx="897">
                  <c:v>89.1</c:v>
                </c:pt>
                <c:pt idx="898">
                  <c:v>91</c:v>
                </c:pt>
                <c:pt idx="899">
                  <c:v>91</c:v>
                </c:pt>
                <c:pt idx="900">
                  <c:v>82</c:v>
                </c:pt>
                <c:pt idx="901">
                  <c:v>91</c:v>
                </c:pt>
                <c:pt idx="902">
                  <c:v>79</c:v>
                </c:pt>
                <c:pt idx="903">
                  <c:v>82</c:v>
                </c:pt>
                <c:pt idx="904">
                  <c:v>87.1</c:v>
                </c:pt>
                <c:pt idx="905">
                  <c:v>79</c:v>
                </c:pt>
                <c:pt idx="906">
                  <c:v>82</c:v>
                </c:pt>
                <c:pt idx="907">
                  <c:v>79</c:v>
                </c:pt>
                <c:pt idx="908">
                  <c:v>75.599999999999994</c:v>
                </c:pt>
                <c:pt idx="909">
                  <c:v>87.1</c:v>
                </c:pt>
                <c:pt idx="910">
                  <c:v>87.1</c:v>
                </c:pt>
                <c:pt idx="911">
                  <c:v>87.1</c:v>
                </c:pt>
                <c:pt idx="912">
                  <c:v>82</c:v>
                </c:pt>
                <c:pt idx="913">
                  <c:v>91</c:v>
                </c:pt>
                <c:pt idx="914">
                  <c:v>79</c:v>
                </c:pt>
                <c:pt idx="915">
                  <c:v>79</c:v>
                </c:pt>
                <c:pt idx="916">
                  <c:v>93</c:v>
                </c:pt>
                <c:pt idx="917">
                  <c:v>93</c:v>
                </c:pt>
                <c:pt idx="918">
                  <c:v>87.1</c:v>
                </c:pt>
                <c:pt idx="919">
                  <c:v>84</c:v>
                </c:pt>
                <c:pt idx="920">
                  <c:v>84</c:v>
                </c:pt>
                <c:pt idx="921">
                  <c:v>82</c:v>
                </c:pt>
                <c:pt idx="922">
                  <c:v>73.900000000000006</c:v>
                </c:pt>
                <c:pt idx="923">
                  <c:v>99</c:v>
                </c:pt>
                <c:pt idx="924">
                  <c:v>89.1</c:v>
                </c:pt>
                <c:pt idx="925">
                  <c:v>84</c:v>
                </c:pt>
                <c:pt idx="926">
                  <c:v>89.1</c:v>
                </c:pt>
                <c:pt idx="927">
                  <c:v>89.1</c:v>
                </c:pt>
                <c:pt idx="928">
                  <c:v>89.1</c:v>
                </c:pt>
                <c:pt idx="929">
                  <c:v>84</c:v>
                </c:pt>
                <c:pt idx="930">
                  <c:v>84</c:v>
                </c:pt>
                <c:pt idx="931">
                  <c:v>82</c:v>
                </c:pt>
                <c:pt idx="932">
                  <c:v>73.900000000000006</c:v>
                </c:pt>
                <c:pt idx="933">
                  <c:v>82</c:v>
                </c:pt>
                <c:pt idx="934">
                  <c:v>91.9</c:v>
                </c:pt>
                <c:pt idx="935">
                  <c:v>77</c:v>
                </c:pt>
                <c:pt idx="936">
                  <c:v>89.1</c:v>
                </c:pt>
                <c:pt idx="937">
                  <c:v>89.1</c:v>
                </c:pt>
                <c:pt idx="938">
                  <c:v>84</c:v>
                </c:pt>
                <c:pt idx="939">
                  <c:v>88.7</c:v>
                </c:pt>
                <c:pt idx="940">
                  <c:v>91</c:v>
                </c:pt>
                <c:pt idx="941">
                  <c:v>75.900000000000006</c:v>
                </c:pt>
                <c:pt idx="942">
                  <c:v>75.900000000000006</c:v>
                </c:pt>
                <c:pt idx="943">
                  <c:v>91.9</c:v>
                </c:pt>
                <c:pt idx="944">
                  <c:v>91.9</c:v>
                </c:pt>
                <c:pt idx="945">
                  <c:v>93</c:v>
                </c:pt>
                <c:pt idx="946">
                  <c:v>91.9</c:v>
                </c:pt>
                <c:pt idx="947">
                  <c:v>91.9</c:v>
                </c:pt>
                <c:pt idx="948">
                  <c:v>88.3</c:v>
                </c:pt>
                <c:pt idx="949">
                  <c:v>81</c:v>
                </c:pt>
                <c:pt idx="950">
                  <c:v>80.099999999999994</c:v>
                </c:pt>
                <c:pt idx="951">
                  <c:v>97</c:v>
                </c:pt>
                <c:pt idx="952">
                  <c:v>81</c:v>
                </c:pt>
                <c:pt idx="953">
                  <c:v>88</c:v>
                </c:pt>
                <c:pt idx="954">
                  <c:v>73.900000000000006</c:v>
                </c:pt>
                <c:pt idx="955">
                  <c:v>91.9</c:v>
                </c:pt>
                <c:pt idx="956">
                  <c:v>91.9</c:v>
                </c:pt>
                <c:pt idx="957">
                  <c:v>82.9</c:v>
                </c:pt>
                <c:pt idx="958">
                  <c:v>84.9</c:v>
                </c:pt>
                <c:pt idx="959">
                  <c:v>86</c:v>
                </c:pt>
                <c:pt idx="960">
                  <c:v>88</c:v>
                </c:pt>
                <c:pt idx="961">
                  <c:v>75.900000000000006</c:v>
                </c:pt>
                <c:pt idx="962">
                  <c:v>91.9</c:v>
                </c:pt>
                <c:pt idx="963">
                  <c:v>86</c:v>
                </c:pt>
                <c:pt idx="964">
                  <c:v>88</c:v>
                </c:pt>
                <c:pt idx="965">
                  <c:v>93.9</c:v>
                </c:pt>
                <c:pt idx="966">
                  <c:v>93.9</c:v>
                </c:pt>
                <c:pt idx="967">
                  <c:v>87.1</c:v>
                </c:pt>
                <c:pt idx="968">
                  <c:v>87.1</c:v>
                </c:pt>
                <c:pt idx="969">
                  <c:v>87.1</c:v>
                </c:pt>
                <c:pt idx="970">
                  <c:v>86</c:v>
                </c:pt>
                <c:pt idx="971">
                  <c:v>87.1</c:v>
                </c:pt>
                <c:pt idx="972">
                  <c:v>86</c:v>
                </c:pt>
                <c:pt idx="973">
                  <c:v>76.599999999999994</c:v>
                </c:pt>
                <c:pt idx="974">
                  <c:v>80.099999999999994</c:v>
                </c:pt>
                <c:pt idx="975">
                  <c:v>80.099999999999994</c:v>
                </c:pt>
                <c:pt idx="976">
                  <c:v>87.1</c:v>
                </c:pt>
                <c:pt idx="977">
                  <c:v>81</c:v>
                </c:pt>
                <c:pt idx="978">
                  <c:v>80.099999999999994</c:v>
                </c:pt>
                <c:pt idx="979">
                  <c:v>80.099999999999994</c:v>
                </c:pt>
                <c:pt idx="980">
                  <c:v>75.900000000000006</c:v>
                </c:pt>
                <c:pt idx="981">
                  <c:v>75.900000000000006</c:v>
                </c:pt>
                <c:pt idx="982">
                  <c:v>93.9</c:v>
                </c:pt>
                <c:pt idx="983">
                  <c:v>95</c:v>
                </c:pt>
                <c:pt idx="984">
                  <c:v>95</c:v>
                </c:pt>
                <c:pt idx="985">
                  <c:v>96.1</c:v>
                </c:pt>
                <c:pt idx="986">
                  <c:v>95</c:v>
                </c:pt>
                <c:pt idx="987">
                  <c:v>95</c:v>
                </c:pt>
                <c:pt idx="988">
                  <c:v>78.099999999999994</c:v>
                </c:pt>
                <c:pt idx="989">
                  <c:v>93.9</c:v>
                </c:pt>
                <c:pt idx="990">
                  <c:v>86</c:v>
                </c:pt>
                <c:pt idx="991">
                  <c:v>86</c:v>
                </c:pt>
                <c:pt idx="992">
                  <c:v>80.099999999999994</c:v>
                </c:pt>
                <c:pt idx="993">
                  <c:v>86</c:v>
                </c:pt>
                <c:pt idx="994">
                  <c:v>78.099999999999994</c:v>
                </c:pt>
                <c:pt idx="995">
                  <c:v>95</c:v>
                </c:pt>
                <c:pt idx="996">
                  <c:v>78.099999999999994</c:v>
                </c:pt>
                <c:pt idx="997">
                  <c:v>78.099999999999994</c:v>
                </c:pt>
                <c:pt idx="998">
                  <c:v>78.099999999999994</c:v>
                </c:pt>
                <c:pt idx="999">
                  <c:v>95</c:v>
                </c:pt>
                <c:pt idx="1000">
                  <c:v>80.099999999999994</c:v>
                </c:pt>
                <c:pt idx="1001">
                  <c:v>88</c:v>
                </c:pt>
                <c:pt idx="1002">
                  <c:v>80.099999999999994</c:v>
                </c:pt>
                <c:pt idx="1003">
                  <c:v>80.099999999999994</c:v>
                </c:pt>
                <c:pt idx="1004">
                  <c:v>95</c:v>
                </c:pt>
                <c:pt idx="1005">
                  <c:v>88</c:v>
                </c:pt>
                <c:pt idx="1006">
                  <c:v>88</c:v>
                </c:pt>
                <c:pt idx="1007">
                  <c:v>88</c:v>
                </c:pt>
                <c:pt idx="1008">
                  <c:v>81</c:v>
                </c:pt>
                <c:pt idx="1009">
                  <c:v>81</c:v>
                </c:pt>
                <c:pt idx="1010">
                  <c:v>81</c:v>
                </c:pt>
                <c:pt idx="1011">
                  <c:v>87.1</c:v>
                </c:pt>
                <c:pt idx="1012">
                  <c:v>78.099999999999994</c:v>
                </c:pt>
                <c:pt idx="1013">
                  <c:v>87.1</c:v>
                </c:pt>
                <c:pt idx="1014">
                  <c:v>80.099999999999994</c:v>
                </c:pt>
                <c:pt idx="1015">
                  <c:v>80.099999999999994</c:v>
                </c:pt>
                <c:pt idx="1016">
                  <c:v>82.9</c:v>
                </c:pt>
                <c:pt idx="1017">
                  <c:v>82.9</c:v>
                </c:pt>
                <c:pt idx="1018">
                  <c:v>81</c:v>
                </c:pt>
                <c:pt idx="1019">
                  <c:v>81</c:v>
                </c:pt>
                <c:pt idx="1020">
                  <c:v>81</c:v>
                </c:pt>
                <c:pt idx="1021">
                  <c:v>81</c:v>
                </c:pt>
                <c:pt idx="1022">
                  <c:v>95</c:v>
                </c:pt>
                <c:pt idx="1023">
                  <c:v>87.1</c:v>
                </c:pt>
                <c:pt idx="1024">
                  <c:v>88</c:v>
                </c:pt>
                <c:pt idx="1025">
                  <c:v>96.1</c:v>
                </c:pt>
                <c:pt idx="1026">
                  <c:v>86</c:v>
                </c:pt>
                <c:pt idx="1027">
                  <c:v>80.099999999999994</c:v>
                </c:pt>
                <c:pt idx="1028">
                  <c:v>80.099999999999994</c:v>
                </c:pt>
                <c:pt idx="1029">
                  <c:v>82.9</c:v>
                </c:pt>
                <c:pt idx="1030">
                  <c:v>78.099999999999994</c:v>
                </c:pt>
                <c:pt idx="1031">
                  <c:v>81</c:v>
                </c:pt>
                <c:pt idx="1032">
                  <c:v>78.099999999999994</c:v>
                </c:pt>
                <c:pt idx="1033">
                  <c:v>81</c:v>
                </c:pt>
                <c:pt idx="1034">
                  <c:v>78.099999999999994</c:v>
                </c:pt>
                <c:pt idx="1035">
                  <c:v>88</c:v>
                </c:pt>
                <c:pt idx="1036">
                  <c:v>87.1</c:v>
                </c:pt>
                <c:pt idx="1037">
                  <c:v>88</c:v>
                </c:pt>
                <c:pt idx="1038">
                  <c:v>78.099999999999994</c:v>
                </c:pt>
                <c:pt idx="1039">
                  <c:v>78.099999999999994</c:v>
                </c:pt>
                <c:pt idx="1040">
                  <c:v>80.099999999999994</c:v>
                </c:pt>
                <c:pt idx="1041">
                  <c:v>78.099999999999994</c:v>
                </c:pt>
                <c:pt idx="1042">
                  <c:v>82.9</c:v>
                </c:pt>
                <c:pt idx="1043">
                  <c:v>89.1</c:v>
                </c:pt>
                <c:pt idx="1044">
                  <c:v>87.1</c:v>
                </c:pt>
                <c:pt idx="1045">
                  <c:v>78.099999999999994</c:v>
                </c:pt>
                <c:pt idx="1046">
                  <c:v>89.1</c:v>
                </c:pt>
                <c:pt idx="1047">
                  <c:v>89.1</c:v>
                </c:pt>
                <c:pt idx="1048">
                  <c:v>81</c:v>
                </c:pt>
                <c:pt idx="1049">
                  <c:v>82.9</c:v>
                </c:pt>
                <c:pt idx="1050">
                  <c:v>81</c:v>
                </c:pt>
                <c:pt idx="1051">
                  <c:v>81</c:v>
                </c:pt>
                <c:pt idx="1052">
                  <c:v>81</c:v>
                </c:pt>
                <c:pt idx="1053">
                  <c:v>73.599999999999994</c:v>
                </c:pt>
                <c:pt idx="1054">
                  <c:v>88.7</c:v>
                </c:pt>
                <c:pt idx="1055">
                  <c:v>80.099999999999994</c:v>
                </c:pt>
                <c:pt idx="1056">
                  <c:v>81</c:v>
                </c:pt>
                <c:pt idx="1057">
                  <c:v>80.099999999999994</c:v>
                </c:pt>
                <c:pt idx="1058">
                  <c:v>80.099999999999994</c:v>
                </c:pt>
                <c:pt idx="1059">
                  <c:v>80.099999999999994</c:v>
                </c:pt>
                <c:pt idx="1060">
                  <c:v>80.099999999999994</c:v>
                </c:pt>
                <c:pt idx="1061">
                  <c:v>85.1</c:v>
                </c:pt>
                <c:pt idx="1062">
                  <c:v>78.099999999999994</c:v>
                </c:pt>
                <c:pt idx="1063">
                  <c:v>78.099999999999994</c:v>
                </c:pt>
                <c:pt idx="1064">
                  <c:v>82.9</c:v>
                </c:pt>
                <c:pt idx="1065">
                  <c:v>82.9</c:v>
                </c:pt>
                <c:pt idx="1066">
                  <c:v>82.9</c:v>
                </c:pt>
                <c:pt idx="1067">
                  <c:v>81</c:v>
                </c:pt>
                <c:pt idx="1068">
                  <c:v>82.9</c:v>
                </c:pt>
                <c:pt idx="1069">
                  <c:v>90</c:v>
                </c:pt>
                <c:pt idx="1070">
                  <c:v>75.900000000000006</c:v>
                </c:pt>
                <c:pt idx="1071">
                  <c:v>75.900000000000006</c:v>
                </c:pt>
                <c:pt idx="1072">
                  <c:v>75.900000000000006</c:v>
                </c:pt>
                <c:pt idx="1073">
                  <c:v>82.9</c:v>
                </c:pt>
                <c:pt idx="1074">
                  <c:v>80.099999999999994</c:v>
                </c:pt>
                <c:pt idx="1075">
                  <c:v>84.9</c:v>
                </c:pt>
                <c:pt idx="1076">
                  <c:v>84.9</c:v>
                </c:pt>
                <c:pt idx="1077">
                  <c:v>84.9</c:v>
                </c:pt>
                <c:pt idx="1078">
                  <c:v>90</c:v>
                </c:pt>
                <c:pt idx="1079">
                  <c:v>89.1</c:v>
                </c:pt>
                <c:pt idx="1080">
                  <c:v>89.1</c:v>
                </c:pt>
                <c:pt idx="1081">
                  <c:v>82.9</c:v>
                </c:pt>
                <c:pt idx="1082">
                  <c:v>90</c:v>
                </c:pt>
                <c:pt idx="1083">
                  <c:v>75.900000000000006</c:v>
                </c:pt>
                <c:pt idx="1084">
                  <c:v>89.1</c:v>
                </c:pt>
                <c:pt idx="1085">
                  <c:v>84.9</c:v>
                </c:pt>
                <c:pt idx="1086">
                  <c:v>75.900000000000006</c:v>
                </c:pt>
                <c:pt idx="1087">
                  <c:v>77</c:v>
                </c:pt>
                <c:pt idx="1088">
                  <c:v>77</c:v>
                </c:pt>
                <c:pt idx="1089">
                  <c:v>84.9</c:v>
                </c:pt>
                <c:pt idx="1090">
                  <c:v>84.9</c:v>
                </c:pt>
                <c:pt idx="1091">
                  <c:v>89.6</c:v>
                </c:pt>
                <c:pt idx="1092">
                  <c:v>84.4</c:v>
                </c:pt>
                <c:pt idx="1093">
                  <c:v>84.9</c:v>
                </c:pt>
                <c:pt idx="1094">
                  <c:v>84.9</c:v>
                </c:pt>
                <c:pt idx="1095">
                  <c:v>91.9</c:v>
                </c:pt>
                <c:pt idx="1096">
                  <c:v>84.9</c:v>
                </c:pt>
                <c:pt idx="1097">
                  <c:v>84.9</c:v>
                </c:pt>
                <c:pt idx="1098">
                  <c:v>77</c:v>
                </c:pt>
                <c:pt idx="1099">
                  <c:v>77</c:v>
                </c:pt>
                <c:pt idx="1100">
                  <c:v>73.900000000000006</c:v>
                </c:pt>
                <c:pt idx="1101">
                  <c:v>90</c:v>
                </c:pt>
                <c:pt idx="1102">
                  <c:v>79.7</c:v>
                </c:pt>
                <c:pt idx="1103">
                  <c:v>75</c:v>
                </c:pt>
                <c:pt idx="1104">
                  <c:v>90</c:v>
                </c:pt>
                <c:pt idx="1105">
                  <c:v>84.9</c:v>
                </c:pt>
                <c:pt idx="1106">
                  <c:v>77</c:v>
                </c:pt>
                <c:pt idx="1107">
                  <c:v>97</c:v>
                </c:pt>
                <c:pt idx="1108">
                  <c:v>77</c:v>
                </c:pt>
                <c:pt idx="1109">
                  <c:v>77</c:v>
                </c:pt>
                <c:pt idx="1110">
                  <c:v>77.900000000000006</c:v>
                </c:pt>
                <c:pt idx="1111">
                  <c:v>84.9</c:v>
                </c:pt>
                <c:pt idx="1112">
                  <c:v>91.9</c:v>
                </c:pt>
                <c:pt idx="1113">
                  <c:v>73.400000000000006</c:v>
                </c:pt>
                <c:pt idx="1114">
                  <c:v>91.9</c:v>
                </c:pt>
                <c:pt idx="1115">
                  <c:v>77</c:v>
                </c:pt>
                <c:pt idx="1116">
                  <c:v>77</c:v>
                </c:pt>
                <c:pt idx="1117">
                  <c:v>82</c:v>
                </c:pt>
                <c:pt idx="1118">
                  <c:v>90.3</c:v>
                </c:pt>
                <c:pt idx="1119">
                  <c:v>78.599999999999994</c:v>
                </c:pt>
                <c:pt idx="1120">
                  <c:v>91.9</c:v>
                </c:pt>
                <c:pt idx="1121">
                  <c:v>91.9</c:v>
                </c:pt>
                <c:pt idx="1122">
                  <c:v>91.9</c:v>
                </c:pt>
                <c:pt idx="1123">
                  <c:v>75</c:v>
                </c:pt>
                <c:pt idx="1124">
                  <c:v>75</c:v>
                </c:pt>
                <c:pt idx="1125">
                  <c:v>77</c:v>
                </c:pt>
                <c:pt idx="1126">
                  <c:v>77</c:v>
                </c:pt>
                <c:pt idx="1127">
                  <c:v>82</c:v>
                </c:pt>
                <c:pt idx="1128">
                  <c:v>82</c:v>
                </c:pt>
                <c:pt idx="1129">
                  <c:v>97</c:v>
                </c:pt>
                <c:pt idx="1130">
                  <c:v>79</c:v>
                </c:pt>
                <c:pt idx="1131">
                  <c:v>84</c:v>
                </c:pt>
                <c:pt idx="1132">
                  <c:v>77</c:v>
                </c:pt>
                <c:pt idx="1133">
                  <c:v>77</c:v>
                </c:pt>
                <c:pt idx="1134">
                  <c:v>75</c:v>
                </c:pt>
                <c:pt idx="1135">
                  <c:v>82</c:v>
                </c:pt>
                <c:pt idx="1136">
                  <c:v>75</c:v>
                </c:pt>
                <c:pt idx="1137">
                  <c:v>78.099999999999994</c:v>
                </c:pt>
                <c:pt idx="1138">
                  <c:v>84</c:v>
                </c:pt>
                <c:pt idx="1139">
                  <c:v>77</c:v>
                </c:pt>
                <c:pt idx="1140">
                  <c:v>99</c:v>
                </c:pt>
                <c:pt idx="1141">
                  <c:v>84</c:v>
                </c:pt>
                <c:pt idx="1142">
                  <c:v>82</c:v>
                </c:pt>
                <c:pt idx="1143">
                  <c:v>82</c:v>
                </c:pt>
                <c:pt idx="1144">
                  <c:v>77</c:v>
                </c:pt>
                <c:pt idx="1145">
                  <c:v>77</c:v>
                </c:pt>
                <c:pt idx="1146">
                  <c:v>93.9</c:v>
                </c:pt>
                <c:pt idx="1147">
                  <c:v>78.099999999999994</c:v>
                </c:pt>
                <c:pt idx="1148">
                  <c:v>82</c:v>
                </c:pt>
                <c:pt idx="1149">
                  <c:v>95</c:v>
                </c:pt>
                <c:pt idx="1150">
                  <c:v>77</c:v>
                </c:pt>
                <c:pt idx="1151">
                  <c:v>79</c:v>
                </c:pt>
                <c:pt idx="1152">
                  <c:v>84</c:v>
                </c:pt>
                <c:pt idx="1153">
                  <c:v>84</c:v>
                </c:pt>
                <c:pt idx="1154">
                  <c:v>79.7</c:v>
                </c:pt>
                <c:pt idx="1155">
                  <c:v>85.1</c:v>
                </c:pt>
                <c:pt idx="1156">
                  <c:v>74.7</c:v>
                </c:pt>
                <c:pt idx="1157">
                  <c:v>96.1</c:v>
                </c:pt>
                <c:pt idx="1158">
                  <c:v>79</c:v>
                </c:pt>
                <c:pt idx="1159">
                  <c:v>73.900000000000006</c:v>
                </c:pt>
                <c:pt idx="1160">
                  <c:v>84</c:v>
                </c:pt>
                <c:pt idx="1161">
                  <c:v>82.9</c:v>
                </c:pt>
                <c:pt idx="1162">
                  <c:v>81</c:v>
                </c:pt>
                <c:pt idx="1163">
                  <c:v>78.099999999999994</c:v>
                </c:pt>
                <c:pt idx="1164">
                  <c:v>78.099999999999994</c:v>
                </c:pt>
                <c:pt idx="1165">
                  <c:v>78.099999999999994</c:v>
                </c:pt>
                <c:pt idx="1166">
                  <c:v>84</c:v>
                </c:pt>
                <c:pt idx="1167">
                  <c:v>73.900000000000006</c:v>
                </c:pt>
                <c:pt idx="1168">
                  <c:v>83.7</c:v>
                </c:pt>
                <c:pt idx="1169">
                  <c:v>84</c:v>
                </c:pt>
                <c:pt idx="1170">
                  <c:v>95</c:v>
                </c:pt>
                <c:pt idx="1171">
                  <c:v>78.099999999999994</c:v>
                </c:pt>
                <c:pt idx="1172">
                  <c:v>78.099999999999994</c:v>
                </c:pt>
                <c:pt idx="1173">
                  <c:v>78.099999999999994</c:v>
                </c:pt>
                <c:pt idx="1174">
                  <c:v>79</c:v>
                </c:pt>
                <c:pt idx="1175">
                  <c:v>78.099999999999994</c:v>
                </c:pt>
                <c:pt idx="1176">
                  <c:v>79</c:v>
                </c:pt>
                <c:pt idx="1177">
                  <c:v>79</c:v>
                </c:pt>
                <c:pt idx="1178">
                  <c:v>79</c:v>
                </c:pt>
                <c:pt idx="1179">
                  <c:v>73.900000000000006</c:v>
                </c:pt>
                <c:pt idx="1180">
                  <c:v>73.900000000000006</c:v>
                </c:pt>
                <c:pt idx="1181">
                  <c:v>73.900000000000006</c:v>
                </c:pt>
                <c:pt idx="1182">
                  <c:v>73.900000000000006</c:v>
                </c:pt>
                <c:pt idx="1183">
                  <c:v>78.099999999999994</c:v>
                </c:pt>
                <c:pt idx="1184">
                  <c:v>78.099999999999994</c:v>
                </c:pt>
                <c:pt idx="1185">
                  <c:v>78.099999999999994</c:v>
                </c:pt>
                <c:pt idx="1186">
                  <c:v>78.099999999999994</c:v>
                </c:pt>
                <c:pt idx="1187">
                  <c:v>78.099999999999994</c:v>
                </c:pt>
                <c:pt idx="1188">
                  <c:v>78.099999999999994</c:v>
                </c:pt>
                <c:pt idx="1189">
                  <c:v>96.1</c:v>
                </c:pt>
                <c:pt idx="1190">
                  <c:v>96.1</c:v>
                </c:pt>
                <c:pt idx="1191">
                  <c:v>79</c:v>
                </c:pt>
                <c:pt idx="1192">
                  <c:v>89.2</c:v>
                </c:pt>
                <c:pt idx="1193">
                  <c:v>90</c:v>
                </c:pt>
                <c:pt idx="1194">
                  <c:v>90</c:v>
                </c:pt>
                <c:pt idx="1195">
                  <c:v>78.099999999999994</c:v>
                </c:pt>
                <c:pt idx="1196">
                  <c:v>90</c:v>
                </c:pt>
                <c:pt idx="1197">
                  <c:v>75.900000000000006</c:v>
                </c:pt>
                <c:pt idx="1198">
                  <c:v>75.900000000000006</c:v>
                </c:pt>
                <c:pt idx="1199">
                  <c:v>75.900000000000006</c:v>
                </c:pt>
                <c:pt idx="1200">
                  <c:v>75.900000000000006</c:v>
                </c:pt>
                <c:pt idx="1201">
                  <c:v>79</c:v>
                </c:pt>
                <c:pt idx="1202">
                  <c:v>78.099999999999994</c:v>
                </c:pt>
                <c:pt idx="1203">
                  <c:v>79</c:v>
                </c:pt>
                <c:pt idx="1204">
                  <c:v>79</c:v>
                </c:pt>
                <c:pt idx="1205">
                  <c:v>79</c:v>
                </c:pt>
                <c:pt idx="1206">
                  <c:v>79</c:v>
                </c:pt>
                <c:pt idx="1207">
                  <c:v>79</c:v>
                </c:pt>
                <c:pt idx="1208">
                  <c:v>75.900000000000006</c:v>
                </c:pt>
                <c:pt idx="1209">
                  <c:v>81</c:v>
                </c:pt>
                <c:pt idx="1210">
                  <c:v>78.099999999999994</c:v>
                </c:pt>
                <c:pt idx="1211">
                  <c:v>78.099999999999994</c:v>
                </c:pt>
                <c:pt idx="1212">
                  <c:v>78.099999999999994</c:v>
                </c:pt>
                <c:pt idx="1213">
                  <c:v>78.099999999999994</c:v>
                </c:pt>
                <c:pt idx="1214">
                  <c:v>75.900000000000006</c:v>
                </c:pt>
                <c:pt idx="1215">
                  <c:v>81</c:v>
                </c:pt>
                <c:pt idx="1216">
                  <c:v>90</c:v>
                </c:pt>
                <c:pt idx="1217">
                  <c:v>75.900000000000006</c:v>
                </c:pt>
                <c:pt idx="1218">
                  <c:v>75.900000000000006</c:v>
                </c:pt>
                <c:pt idx="1219">
                  <c:v>75.900000000000006</c:v>
                </c:pt>
                <c:pt idx="1220">
                  <c:v>75.900000000000006</c:v>
                </c:pt>
                <c:pt idx="1221">
                  <c:v>73.900000000000006</c:v>
                </c:pt>
                <c:pt idx="1222">
                  <c:v>82</c:v>
                </c:pt>
                <c:pt idx="1223">
                  <c:v>81</c:v>
                </c:pt>
                <c:pt idx="1224">
                  <c:v>90</c:v>
                </c:pt>
                <c:pt idx="1225">
                  <c:v>81</c:v>
                </c:pt>
                <c:pt idx="1226">
                  <c:v>79</c:v>
                </c:pt>
                <c:pt idx="1227">
                  <c:v>91</c:v>
                </c:pt>
                <c:pt idx="1228">
                  <c:v>78.099999999999994</c:v>
                </c:pt>
                <c:pt idx="1229">
                  <c:v>78.099999999999994</c:v>
                </c:pt>
                <c:pt idx="1230">
                  <c:v>80.400000000000006</c:v>
                </c:pt>
                <c:pt idx="1231">
                  <c:v>86</c:v>
                </c:pt>
                <c:pt idx="1232">
                  <c:v>86</c:v>
                </c:pt>
                <c:pt idx="1233">
                  <c:v>82.8</c:v>
                </c:pt>
                <c:pt idx="1234">
                  <c:v>81</c:v>
                </c:pt>
                <c:pt idx="1235">
                  <c:v>78.099999999999994</c:v>
                </c:pt>
                <c:pt idx="1236">
                  <c:v>81</c:v>
                </c:pt>
                <c:pt idx="1237">
                  <c:v>90</c:v>
                </c:pt>
                <c:pt idx="1238">
                  <c:v>79.3</c:v>
                </c:pt>
                <c:pt idx="1239">
                  <c:v>75.900000000000006</c:v>
                </c:pt>
                <c:pt idx="1240">
                  <c:v>91.9</c:v>
                </c:pt>
                <c:pt idx="1241">
                  <c:v>75.900000000000006</c:v>
                </c:pt>
                <c:pt idx="1242">
                  <c:v>75.900000000000006</c:v>
                </c:pt>
                <c:pt idx="1243">
                  <c:v>79.3</c:v>
                </c:pt>
                <c:pt idx="1244">
                  <c:v>82.9</c:v>
                </c:pt>
                <c:pt idx="1245">
                  <c:v>78.099999999999994</c:v>
                </c:pt>
                <c:pt idx="1246">
                  <c:v>86</c:v>
                </c:pt>
                <c:pt idx="1247">
                  <c:v>86</c:v>
                </c:pt>
                <c:pt idx="1248">
                  <c:v>81</c:v>
                </c:pt>
                <c:pt idx="1249">
                  <c:v>91.9</c:v>
                </c:pt>
                <c:pt idx="1250">
                  <c:v>75.2</c:v>
                </c:pt>
                <c:pt idx="1251">
                  <c:v>78.099999999999994</c:v>
                </c:pt>
                <c:pt idx="1252">
                  <c:v>90</c:v>
                </c:pt>
                <c:pt idx="1253">
                  <c:v>90</c:v>
                </c:pt>
                <c:pt idx="1254">
                  <c:v>75.900000000000006</c:v>
                </c:pt>
                <c:pt idx="1255">
                  <c:v>91</c:v>
                </c:pt>
                <c:pt idx="1256">
                  <c:v>91</c:v>
                </c:pt>
                <c:pt idx="1257">
                  <c:v>73</c:v>
                </c:pt>
                <c:pt idx="1258">
                  <c:v>73</c:v>
                </c:pt>
                <c:pt idx="1259">
                  <c:v>73</c:v>
                </c:pt>
                <c:pt idx="1260">
                  <c:v>73</c:v>
                </c:pt>
                <c:pt idx="1261">
                  <c:v>82.9</c:v>
                </c:pt>
                <c:pt idx="1262">
                  <c:v>81</c:v>
                </c:pt>
                <c:pt idx="1263">
                  <c:v>86</c:v>
                </c:pt>
                <c:pt idx="1264">
                  <c:v>75.900000000000006</c:v>
                </c:pt>
                <c:pt idx="1265">
                  <c:v>81</c:v>
                </c:pt>
                <c:pt idx="1266">
                  <c:v>81</c:v>
                </c:pt>
                <c:pt idx="1267">
                  <c:v>81</c:v>
                </c:pt>
                <c:pt idx="1268">
                  <c:v>78.099999999999994</c:v>
                </c:pt>
                <c:pt idx="1269">
                  <c:v>75.900000000000006</c:v>
                </c:pt>
                <c:pt idx="1270">
                  <c:v>75.900000000000006</c:v>
                </c:pt>
                <c:pt idx="1271">
                  <c:v>78.099999999999994</c:v>
                </c:pt>
                <c:pt idx="1272">
                  <c:v>88</c:v>
                </c:pt>
                <c:pt idx="1273">
                  <c:v>84</c:v>
                </c:pt>
                <c:pt idx="1274">
                  <c:v>73.900000000000006</c:v>
                </c:pt>
                <c:pt idx="1275">
                  <c:v>79.7</c:v>
                </c:pt>
                <c:pt idx="1276">
                  <c:v>82.9</c:v>
                </c:pt>
                <c:pt idx="1277">
                  <c:v>82.9</c:v>
                </c:pt>
                <c:pt idx="1278">
                  <c:v>81</c:v>
                </c:pt>
                <c:pt idx="1279">
                  <c:v>93</c:v>
                </c:pt>
                <c:pt idx="1280">
                  <c:v>86</c:v>
                </c:pt>
                <c:pt idx="1281">
                  <c:v>81</c:v>
                </c:pt>
                <c:pt idx="1282">
                  <c:v>86</c:v>
                </c:pt>
                <c:pt idx="1283">
                  <c:v>73</c:v>
                </c:pt>
                <c:pt idx="1284">
                  <c:v>73</c:v>
                </c:pt>
                <c:pt idx="1285">
                  <c:v>73</c:v>
                </c:pt>
                <c:pt idx="1286">
                  <c:v>73</c:v>
                </c:pt>
                <c:pt idx="1287">
                  <c:v>76.3</c:v>
                </c:pt>
                <c:pt idx="1288">
                  <c:v>81</c:v>
                </c:pt>
                <c:pt idx="1289">
                  <c:v>91.9</c:v>
                </c:pt>
                <c:pt idx="1290">
                  <c:v>93</c:v>
                </c:pt>
                <c:pt idx="1291">
                  <c:v>86</c:v>
                </c:pt>
                <c:pt idx="1292">
                  <c:v>93</c:v>
                </c:pt>
                <c:pt idx="1293">
                  <c:v>86</c:v>
                </c:pt>
                <c:pt idx="1294">
                  <c:v>91.9</c:v>
                </c:pt>
                <c:pt idx="1295">
                  <c:v>91.9</c:v>
                </c:pt>
                <c:pt idx="1296">
                  <c:v>88</c:v>
                </c:pt>
                <c:pt idx="1297">
                  <c:v>88</c:v>
                </c:pt>
                <c:pt idx="1298">
                  <c:v>88</c:v>
                </c:pt>
                <c:pt idx="1299">
                  <c:v>82.9</c:v>
                </c:pt>
                <c:pt idx="1300">
                  <c:v>82.9</c:v>
                </c:pt>
                <c:pt idx="1301">
                  <c:v>82.9</c:v>
                </c:pt>
                <c:pt idx="1302">
                  <c:v>81.3</c:v>
                </c:pt>
                <c:pt idx="1303">
                  <c:v>82.9</c:v>
                </c:pt>
                <c:pt idx="1304">
                  <c:v>88</c:v>
                </c:pt>
                <c:pt idx="1305">
                  <c:v>82.9</c:v>
                </c:pt>
                <c:pt idx="1306">
                  <c:v>75.900000000000006</c:v>
                </c:pt>
                <c:pt idx="1307">
                  <c:v>75.900000000000006</c:v>
                </c:pt>
                <c:pt idx="1308">
                  <c:v>80.599999999999994</c:v>
                </c:pt>
                <c:pt idx="1309">
                  <c:v>87.1</c:v>
                </c:pt>
                <c:pt idx="1310">
                  <c:v>82.9</c:v>
                </c:pt>
                <c:pt idx="1311">
                  <c:v>83.7</c:v>
                </c:pt>
                <c:pt idx="1312">
                  <c:v>88</c:v>
                </c:pt>
                <c:pt idx="1313">
                  <c:v>88</c:v>
                </c:pt>
                <c:pt idx="1314">
                  <c:v>80.099999999999994</c:v>
                </c:pt>
                <c:pt idx="1315">
                  <c:v>80.099999999999994</c:v>
                </c:pt>
                <c:pt idx="1316">
                  <c:v>80.099999999999994</c:v>
                </c:pt>
                <c:pt idx="1317">
                  <c:v>80.099999999999994</c:v>
                </c:pt>
                <c:pt idx="1318">
                  <c:v>73</c:v>
                </c:pt>
                <c:pt idx="1319">
                  <c:v>87.1</c:v>
                </c:pt>
                <c:pt idx="1320">
                  <c:v>95</c:v>
                </c:pt>
                <c:pt idx="1321">
                  <c:v>80.099999999999994</c:v>
                </c:pt>
                <c:pt idx="1322">
                  <c:v>80.099999999999994</c:v>
                </c:pt>
                <c:pt idx="1323">
                  <c:v>80.099999999999994</c:v>
                </c:pt>
                <c:pt idx="1324">
                  <c:v>93.9</c:v>
                </c:pt>
                <c:pt idx="1325">
                  <c:v>82.9</c:v>
                </c:pt>
                <c:pt idx="1326">
                  <c:v>84.7</c:v>
                </c:pt>
                <c:pt idx="1327">
                  <c:v>84.9</c:v>
                </c:pt>
                <c:pt idx="1328">
                  <c:v>84.9</c:v>
                </c:pt>
                <c:pt idx="1329">
                  <c:v>76.3</c:v>
                </c:pt>
                <c:pt idx="1330">
                  <c:v>89.8</c:v>
                </c:pt>
                <c:pt idx="1331">
                  <c:v>79.7</c:v>
                </c:pt>
                <c:pt idx="1332">
                  <c:v>80.099999999999994</c:v>
                </c:pt>
                <c:pt idx="1333">
                  <c:v>87.1</c:v>
                </c:pt>
                <c:pt idx="1334">
                  <c:v>82</c:v>
                </c:pt>
                <c:pt idx="1335">
                  <c:v>82</c:v>
                </c:pt>
                <c:pt idx="1336">
                  <c:v>80.099999999999994</c:v>
                </c:pt>
                <c:pt idx="1337">
                  <c:v>80.099999999999994</c:v>
                </c:pt>
                <c:pt idx="1338">
                  <c:v>82.2</c:v>
                </c:pt>
                <c:pt idx="1339">
                  <c:v>77.7</c:v>
                </c:pt>
                <c:pt idx="1340">
                  <c:v>84.9</c:v>
                </c:pt>
                <c:pt idx="1341">
                  <c:v>80.099999999999994</c:v>
                </c:pt>
                <c:pt idx="1342">
                  <c:v>84.9</c:v>
                </c:pt>
                <c:pt idx="1343">
                  <c:v>74.7</c:v>
                </c:pt>
                <c:pt idx="1344">
                  <c:v>77</c:v>
                </c:pt>
                <c:pt idx="1345">
                  <c:v>80.099999999999994</c:v>
                </c:pt>
                <c:pt idx="1346">
                  <c:v>80.099999999999994</c:v>
                </c:pt>
                <c:pt idx="1347">
                  <c:v>95</c:v>
                </c:pt>
                <c:pt idx="1348">
                  <c:v>77</c:v>
                </c:pt>
                <c:pt idx="1349">
                  <c:v>78.099999999999994</c:v>
                </c:pt>
                <c:pt idx="1350">
                  <c:v>75.599999999999994</c:v>
                </c:pt>
                <c:pt idx="1351">
                  <c:v>84.9</c:v>
                </c:pt>
                <c:pt idx="1352">
                  <c:v>91</c:v>
                </c:pt>
                <c:pt idx="1353">
                  <c:v>84.9</c:v>
                </c:pt>
                <c:pt idx="1354">
                  <c:v>73</c:v>
                </c:pt>
                <c:pt idx="1355">
                  <c:v>77</c:v>
                </c:pt>
                <c:pt idx="1356">
                  <c:v>82</c:v>
                </c:pt>
                <c:pt idx="1357">
                  <c:v>82</c:v>
                </c:pt>
                <c:pt idx="1358">
                  <c:v>91</c:v>
                </c:pt>
                <c:pt idx="1359">
                  <c:v>89.1</c:v>
                </c:pt>
                <c:pt idx="1360">
                  <c:v>80.099999999999994</c:v>
                </c:pt>
                <c:pt idx="1361">
                  <c:v>82</c:v>
                </c:pt>
                <c:pt idx="1362">
                  <c:v>89.1</c:v>
                </c:pt>
                <c:pt idx="1363">
                  <c:v>88.7</c:v>
                </c:pt>
                <c:pt idx="1364">
                  <c:v>79</c:v>
                </c:pt>
                <c:pt idx="1365">
                  <c:v>80.099999999999994</c:v>
                </c:pt>
                <c:pt idx="1366">
                  <c:v>82</c:v>
                </c:pt>
                <c:pt idx="1367">
                  <c:v>82</c:v>
                </c:pt>
                <c:pt idx="1368">
                  <c:v>80.099999999999994</c:v>
                </c:pt>
                <c:pt idx="1369">
                  <c:v>78.3</c:v>
                </c:pt>
                <c:pt idx="1370">
                  <c:v>91</c:v>
                </c:pt>
                <c:pt idx="1371">
                  <c:v>84.9</c:v>
                </c:pt>
                <c:pt idx="1372">
                  <c:v>75</c:v>
                </c:pt>
                <c:pt idx="1373">
                  <c:v>84</c:v>
                </c:pt>
                <c:pt idx="1374">
                  <c:v>84.9</c:v>
                </c:pt>
                <c:pt idx="1375">
                  <c:v>79</c:v>
                </c:pt>
                <c:pt idx="1376">
                  <c:v>80.099999999999994</c:v>
                </c:pt>
                <c:pt idx="1377">
                  <c:v>84.9</c:v>
                </c:pt>
                <c:pt idx="1378">
                  <c:v>89.1</c:v>
                </c:pt>
                <c:pt idx="1379">
                  <c:v>81.7</c:v>
                </c:pt>
                <c:pt idx="1380">
                  <c:v>75</c:v>
                </c:pt>
                <c:pt idx="1381">
                  <c:v>75</c:v>
                </c:pt>
                <c:pt idx="1382">
                  <c:v>83.3</c:v>
                </c:pt>
                <c:pt idx="1383">
                  <c:v>83.7</c:v>
                </c:pt>
                <c:pt idx="1384">
                  <c:v>76.5</c:v>
                </c:pt>
                <c:pt idx="1385">
                  <c:v>79</c:v>
                </c:pt>
                <c:pt idx="1386">
                  <c:v>84.9</c:v>
                </c:pt>
                <c:pt idx="1387">
                  <c:v>79</c:v>
                </c:pt>
                <c:pt idx="1388">
                  <c:v>91</c:v>
                </c:pt>
                <c:pt idx="1389">
                  <c:v>76.599999999999994</c:v>
                </c:pt>
                <c:pt idx="1390">
                  <c:v>77</c:v>
                </c:pt>
                <c:pt idx="1391">
                  <c:v>77.7</c:v>
                </c:pt>
                <c:pt idx="1392">
                  <c:v>83.7</c:v>
                </c:pt>
                <c:pt idx="1393">
                  <c:v>77.400000000000006</c:v>
                </c:pt>
                <c:pt idx="1394">
                  <c:v>81</c:v>
                </c:pt>
                <c:pt idx="1395">
                  <c:v>79</c:v>
                </c:pt>
                <c:pt idx="1396">
                  <c:v>77</c:v>
                </c:pt>
                <c:pt idx="1397">
                  <c:v>79</c:v>
                </c:pt>
                <c:pt idx="1398">
                  <c:v>84</c:v>
                </c:pt>
                <c:pt idx="1399">
                  <c:v>79</c:v>
                </c:pt>
                <c:pt idx="1400">
                  <c:v>79</c:v>
                </c:pt>
                <c:pt idx="1401">
                  <c:v>75</c:v>
                </c:pt>
                <c:pt idx="1402">
                  <c:v>75</c:v>
                </c:pt>
                <c:pt idx="1403">
                  <c:v>79</c:v>
                </c:pt>
                <c:pt idx="1404">
                  <c:v>91</c:v>
                </c:pt>
                <c:pt idx="1405">
                  <c:v>91</c:v>
                </c:pt>
                <c:pt idx="1406">
                  <c:v>91.9</c:v>
                </c:pt>
                <c:pt idx="1407">
                  <c:v>77</c:v>
                </c:pt>
                <c:pt idx="1408">
                  <c:v>75</c:v>
                </c:pt>
                <c:pt idx="1409">
                  <c:v>77</c:v>
                </c:pt>
                <c:pt idx="1410">
                  <c:v>75</c:v>
                </c:pt>
                <c:pt idx="1411">
                  <c:v>75</c:v>
                </c:pt>
                <c:pt idx="1412">
                  <c:v>75</c:v>
                </c:pt>
                <c:pt idx="1413">
                  <c:v>79</c:v>
                </c:pt>
                <c:pt idx="1414">
                  <c:v>77</c:v>
                </c:pt>
                <c:pt idx="1415">
                  <c:v>79</c:v>
                </c:pt>
                <c:pt idx="1416">
                  <c:v>75.599999999999994</c:v>
                </c:pt>
                <c:pt idx="1417">
                  <c:v>81</c:v>
                </c:pt>
                <c:pt idx="1418">
                  <c:v>93</c:v>
                </c:pt>
                <c:pt idx="1419">
                  <c:v>93</c:v>
                </c:pt>
                <c:pt idx="1420">
                  <c:v>75</c:v>
                </c:pt>
                <c:pt idx="1421">
                  <c:v>78.400000000000006</c:v>
                </c:pt>
                <c:pt idx="1422">
                  <c:v>77</c:v>
                </c:pt>
                <c:pt idx="1423">
                  <c:v>79</c:v>
                </c:pt>
                <c:pt idx="1424">
                  <c:v>77</c:v>
                </c:pt>
                <c:pt idx="1425">
                  <c:v>88</c:v>
                </c:pt>
                <c:pt idx="1426">
                  <c:v>93</c:v>
                </c:pt>
                <c:pt idx="1427">
                  <c:v>77</c:v>
                </c:pt>
                <c:pt idx="1428">
                  <c:v>77</c:v>
                </c:pt>
                <c:pt idx="1429">
                  <c:v>77</c:v>
                </c:pt>
                <c:pt idx="1430">
                  <c:v>77</c:v>
                </c:pt>
                <c:pt idx="1431">
                  <c:v>84.7</c:v>
                </c:pt>
                <c:pt idx="1432">
                  <c:v>77</c:v>
                </c:pt>
                <c:pt idx="1433">
                  <c:v>84</c:v>
                </c:pt>
                <c:pt idx="1434">
                  <c:v>77</c:v>
                </c:pt>
                <c:pt idx="1435">
                  <c:v>75</c:v>
                </c:pt>
                <c:pt idx="1436">
                  <c:v>79</c:v>
                </c:pt>
                <c:pt idx="1437">
                  <c:v>79</c:v>
                </c:pt>
                <c:pt idx="1438">
                  <c:v>79</c:v>
                </c:pt>
                <c:pt idx="1439">
                  <c:v>76.3</c:v>
                </c:pt>
                <c:pt idx="1440">
                  <c:v>75</c:v>
                </c:pt>
                <c:pt idx="1441">
                  <c:v>79</c:v>
                </c:pt>
                <c:pt idx="1442">
                  <c:v>75</c:v>
                </c:pt>
                <c:pt idx="1443">
                  <c:v>79</c:v>
                </c:pt>
                <c:pt idx="1444">
                  <c:v>77</c:v>
                </c:pt>
                <c:pt idx="1445">
                  <c:v>75</c:v>
                </c:pt>
                <c:pt idx="1446">
                  <c:v>77</c:v>
                </c:pt>
                <c:pt idx="1447">
                  <c:v>93</c:v>
                </c:pt>
                <c:pt idx="1448">
                  <c:v>75.400000000000006</c:v>
                </c:pt>
                <c:pt idx="1449">
                  <c:v>88</c:v>
                </c:pt>
                <c:pt idx="1450">
                  <c:v>73</c:v>
                </c:pt>
                <c:pt idx="1451">
                  <c:v>77</c:v>
                </c:pt>
                <c:pt idx="1452">
                  <c:v>79</c:v>
                </c:pt>
                <c:pt idx="1453">
                  <c:v>79</c:v>
                </c:pt>
                <c:pt idx="1454">
                  <c:v>77</c:v>
                </c:pt>
                <c:pt idx="1455">
                  <c:v>91.4</c:v>
                </c:pt>
                <c:pt idx="1456">
                  <c:v>88</c:v>
                </c:pt>
                <c:pt idx="1457">
                  <c:v>93</c:v>
                </c:pt>
                <c:pt idx="1458">
                  <c:v>73.900000000000006</c:v>
                </c:pt>
                <c:pt idx="1459">
                  <c:v>88</c:v>
                </c:pt>
                <c:pt idx="1460">
                  <c:v>79</c:v>
                </c:pt>
                <c:pt idx="1461">
                  <c:v>79</c:v>
                </c:pt>
                <c:pt idx="1462">
                  <c:v>81</c:v>
                </c:pt>
                <c:pt idx="1463">
                  <c:v>81</c:v>
                </c:pt>
                <c:pt idx="1464">
                  <c:v>75.7</c:v>
                </c:pt>
                <c:pt idx="1465">
                  <c:v>77</c:v>
                </c:pt>
                <c:pt idx="1466">
                  <c:v>77</c:v>
                </c:pt>
                <c:pt idx="1467">
                  <c:v>78.3</c:v>
                </c:pt>
                <c:pt idx="1468">
                  <c:v>88</c:v>
                </c:pt>
                <c:pt idx="1469">
                  <c:v>83.1</c:v>
                </c:pt>
                <c:pt idx="1470">
                  <c:v>75.7</c:v>
                </c:pt>
                <c:pt idx="1471">
                  <c:v>75.900000000000006</c:v>
                </c:pt>
                <c:pt idx="1472">
                  <c:v>79</c:v>
                </c:pt>
                <c:pt idx="1473">
                  <c:v>77</c:v>
                </c:pt>
                <c:pt idx="1474">
                  <c:v>76.599999999999994</c:v>
                </c:pt>
                <c:pt idx="1475">
                  <c:v>81</c:v>
                </c:pt>
                <c:pt idx="1476">
                  <c:v>81</c:v>
                </c:pt>
                <c:pt idx="1477">
                  <c:v>75.2</c:v>
                </c:pt>
                <c:pt idx="1478">
                  <c:v>80.099999999999994</c:v>
                </c:pt>
                <c:pt idx="1479">
                  <c:v>77.5</c:v>
                </c:pt>
                <c:pt idx="1480">
                  <c:v>81</c:v>
                </c:pt>
                <c:pt idx="1481">
                  <c:v>89.1</c:v>
                </c:pt>
                <c:pt idx="1482">
                  <c:v>75.400000000000006</c:v>
                </c:pt>
                <c:pt idx="1483">
                  <c:v>90.7</c:v>
                </c:pt>
                <c:pt idx="1484">
                  <c:v>88.3</c:v>
                </c:pt>
                <c:pt idx="1485">
                  <c:v>80.2</c:v>
                </c:pt>
                <c:pt idx="1486">
                  <c:v>82.9</c:v>
                </c:pt>
                <c:pt idx="1487">
                  <c:v>73</c:v>
                </c:pt>
                <c:pt idx="1488">
                  <c:v>89.1</c:v>
                </c:pt>
                <c:pt idx="1489">
                  <c:v>93.9</c:v>
                </c:pt>
                <c:pt idx="1490">
                  <c:v>81</c:v>
                </c:pt>
                <c:pt idx="1491">
                  <c:v>82.9</c:v>
                </c:pt>
                <c:pt idx="1492">
                  <c:v>82.9</c:v>
                </c:pt>
                <c:pt idx="1493">
                  <c:v>75.900000000000006</c:v>
                </c:pt>
                <c:pt idx="1494">
                  <c:v>90</c:v>
                </c:pt>
                <c:pt idx="1495">
                  <c:v>75.900000000000006</c:v>
                </c:pt>
                <c:pt idx="1496">
                  <c:v>82</c:v>
                </c:pt>
                <c:pt idx="1497">
                  <c:v>80.099999999999994</c:v>
                </c:pt>
                <c:pt idx="1498">
                  <c:v>77.7</c:v>
                </c:pt>
                <c:pt idx="1499">
                  <c:v>78.099999999999994</c:v>
                </c:pt>
                <c:pt idx="1500">
                  <c:v>81</c:v>
                </c:pt>
                <c:pt idx="1501">
                  <c:v>77.400000000000006</c:v>
                </c:pt>
                <c:pt idx="1502">
                  <c:v>81.3</c:v>
                </c:pt>
                <c:pt idx="1503">
                  <c:v>75.900000000000006</c:v>
                </c:pt>
                <c:pt idx="1504">
                  <c:v>73</c:v>
                </c:pt>
                <c:pt idx="1505">
                  <c:v>73</c:v>
                </c:pt>
                <c:pt idx="1506">
                  <c:v>75.900000000000006</c:v>
                </c:pt>
                <c:pt idx="1507">
                  <c:v>93.9</c:v>
                </c:pt>
                <c:pt idx="1508">
                  <c:v>78.099999999999994</c:v>
                </c:pt>
                <c:pt idx="1509">
                  <c:v>78.099999999999994</c:v>
                </c:pt>
                <c:pt idx="1510">
                  <c:v>78.099999999999994</c:v>
                </c:pt>
                <c:pt idx="1511">
                  <c:v>73.900000000000006</c:v>
                </c:pt>
                <c:pt idx="1512">
                  <c:v>76.3</c:v>
                </c:pt>
                <c:pt idx="1513">
                  <c:v>75.900000000000006</c:v>
                </c:pt>
                <c:pt idx="1514">
                  <c:v>75.900000000000006</c:v>
                </c:pt>
                <c:pt idx="1515">
                  <c:v>75.900000000000006</c:v>
                </c:pt>
                <c:pt idx="1516">
                  <c:v>86</c:v>
                </c:pt>
                <c:pt idx="1517">
                  <c:v>73</c:v>
                </c:pt>
                <c:pt idx="1518">
                  <c:v>73</c:v>
                </c:pt>
                <c:pt idx="1519">
                  <c:v>78.099999999999994</c:v>
                </c:pt>
                <c:pt idx="1520">
                  <c:v>78.099999999999994</c:v>
                </c:pt>
                <c:pt idx="1521">
                  <c:v>79.7</c:v>
                </c:pt>
                <c:pt idx="1522">
                  <c:v>75.900000000000006</c:v>
                </c:pt>
                <c:pt idx="1523">
                  <c:v>75.900000000000006</c:v>
                </c:pt>
                <c:pt idx="1524">
                  <c:v>75.900000000000006</c:v>
                </c:pt>
                <c:pt idx="1525">
                  <c:v>73.900000000000006</c:v>
                </c:pt>
                <c:pt idx="1526">
                  <c:v>82.9</c:v>
                </c:pt>
                <c:pt idx="1527">
                  <c:v>75</c:v>
                </c:pt>
                <c:pt idx="1528">
                  <c:v>80.099999999999994</c:v>
                </c:pt>
                <c:pt idx="1529">
                  <c:v>73.900000000000006</c:v>
                </c:pt>
                <c:pt idx="1530">
                  <c:v>78.099999999999994</c:v>
                </c:pt>
                <c:pt idx="1531">
                  <c:v>73.900000000000006</c:v>
                </c:pt>
                <c:pt idx="1532">
                  <c:v>82.9</c:v>
                </c:pt>
                <c:pt idx="1533">
                  <c:v>75.900000000000006</c:v>
                </c:pt>
                <c:pt idx="1534">
                  <c:v>75.900000000000006</c:v>
                </c:pt>
                <c:pt idx="1535">
                  <c:v>86</c:v>
                </c:pt>
                <c:pt idx="1536">
                  <c:v>82</c:v>
                </c:pt>
                <c:pt idx="1537">
                  <c:v>84.9</c:v>
                </c:pt>
                <c:pt idx="1538">
                  <c:v>73.900000000000006</c:v>
                </c:pt>
                <c:pt idx="1539">
                  <c:v>78.099999999999994</c:v>
                </c:pt>
                <c:pt idx="1540">
                  <c:v>73.900000000000006</c:v>
                </c:pt>
                <c:pt idx="1541">
                  <c:v>73.900000000000006</c:v>
                </c:pt>
                <c:pt idx="1542">
                  <c:v>78.099999999999994</c:v>
                </c:pt>
                <c:pt idx="1543">
                  <c:v>90</c:v>
                </c:pt>
                <c:pt idx="1544">
                  <c:v>73.900000000000006</c:v>
                </c:pt>
                <c:pt idx="1545">
                  <c:v>79</c:v>
                </c:pt>
                <c:pt idx="1546">
                  <c:v>73</c:v>
                </c:pt>
                <c:pt idx="1547">
                  <c:v>75.900000000000006</c:v>
                </c:pt>
                <c:pt idx="1548">
                  <c:v>81.099999999999994</c:v>
                </c:pt>
                <c:pt idx="1549">
                  <c:v>75.900000000000006</c:v>
                </c:pt>
                <c:pt idx="1550">
                  <c:v>86</c:v>
                </c:pt>
                <c:pt idx="1551">
                  <c:v>75.900000000000006</c:v>
                </c:pt>
                <c:pt idx="1552">
                  <c:v>75.900000000000006</c:v>
                </c:pt>
                <c:pt idx="1553">
                  <c:v>80.099999999999994</c:v>
                </c:pt>
                <c:pt idx="1554">
                  <c:v>80.099999999999994</c:v>
                </c:pt>
                <c:pt idx="1555">
                  <c:v>86</c:v>
                </c:pt>
                <c:pt idx="1556">
                  <c:v>82.9</c:v>
                </c:pt>
                <c:pt idx="1557">
                  <c:v>73.900000000000006</c:v>
                </c:pt>
                <c:pt idx="1558">
                  <c:v>75</c:v>
                </c:pt>
                <c:pt idx="1559">
                  <c:v>75</c:v>
                </c:pt>
                <c:pt idx="1560">
                  <c:v>78.099999999999994</c:v>
                </c:pt>
                <c:pt idx="1561">
                  <c:v>78.099999999999994</c:v>
                </c:pt>
                <c:pt idx="1562">
                  <c:v>78.099999999999994</c:v>
                </c:pt>
                <c:pt idx="1563">
                  <c:v>78.099999999999994</c:v>
                </c:pt>
                <c:pt idx="1564">
                  <c:v>75.900000000000006</c:v>
                </c:pt>
                <c:pt idx="1565">
                  <c:v>82</c:v>
                </c:pt>
                <c:pt idx="1566">
                  <c:v>77.400000000000006</c:v>
                </c:pt>
                <c:pt idx="1567">
                  <c:v>80.099999999999994</c:v>
                </c:pt>
                <c:pt idx="1568">
                  <c:v>73.900000000000006</c:v>
                </c:pt>
                <c:pt idx="1569">
                  <c:v>90</c:v>
                </c:pt>
                <c:pt idx="1570">
                  <c:v>73.900000000000006</c:v>
                </c:pt>
                <c:pt idx="1571">
                  <c:v>73.900000000000006</c:v>
                </c:pt>
                <c:pt idx="1572">
                  <c:v>77.7</c:v>
                </c:pt>
                <c:pt idx="1573">
                  <c:v>77.400000000000006</c:v>
                </c:pt>
                <c:pt idx="1574">
                  <c:v>78.099999999999994</c:v>
                </c:pt>
                <c:pt idx="1575">
                  <c:v>75.900000000000006</c:v>
                </c:pt>
                <c:pt idx="1576">
                  <c:v>80.099999999999994</c:v>
                </c:pt>
                <c:pt idx="1577">
                  <c:v>82.9</c:v>
                </c:pt>
                <c:pt idx="1578">
                  <c:v>73.400000000000006</c:v>
                </c:pt>
                <c:pt idx="1579">
                  <c:v>76.599999999999994</c:v>
                </c:pt>
                <c:pt idx="1580">
                  <c:v>75.900000000000006</c:v>
                </c:pt>
                <c:pt idx="1581">
                  <c:v>73.900000000000006</c:v>
                </c:pt>
                <c:pt idx="1582">
                  <c:v>75.900000000000006</c:v>
                </c:pt>
                <c:pt idx="1583">
                  <c:v>73.900000000000006</c:v>
                </c:pt>
                <c:pt idx="1584">
                  <c:v>73.900000000000006</c:v>
                </c:pt>
                <c:pt idx="1585">
                  <c:v>73.900000000000006</c:v>
                </c:pt>
                <c:pt idx="1586">
                  <c:v>82</c:v>
                </c:pt>
                <c:pt idx="1587">
                  <c:v>75</c:v>
                </c:pt>
                <c:pt idx="1588">
                  <c:v>80.099999999999994</c:v>
                </c:pt>
                <c:pt idx="1589">
                  <c:v>75</c:v>
                </c:pt>
                <c:pt idx="1590">
                  <c:v>82</c:v>
                </c:pt>
                <c:pt idx="1591">
                  <c:v>80.099999999999994</c:v>
                </c:pt>
                <c:pt idx="1592">
                  <c:v>75</c:v>
                </c:pt>
                <c:pt idx="1593">
                  <c:v>75</c:v>
                </c:pt>
                <c:pt idx="1594">
                  <c:v>82</c:v>
                </c:pt>
                <c:pt idx="1595">
                  <c:v>80.099999999999994</c:v>
                </c:pt>
                <c:pt idx="1596">
                  <c:v>80.099999999999994</c:v>
                </c:pt>
                <c:pt idx="1597">
                  <c:v>80.099999999999994</c:v>
                </c:pt>
                <c:pt idx="1598">
                  <c:v>87.1</c:v>
                </c:pt>
                <c:pt idx="1599">
                  <c:v>80.099999999999994</c:v>
                </c:pt>
                <c:pt idx="1600">
                  <c:v>73.400000000000006</c:v>
                </c:pt>
                <c:pt idx="1601">
                  <c:v>73.400000000000006</c:v>
                </c:pt>
                <c:pt idx="1602">
                  <c:v>73.599999999999994</c:v>
                </c:pt>
                <c:pt idx="1603">
                  <c:v>73.599999999999994</c:v>
                </c:pt>
                <c:pt idx="1604">
                  <c:v>72.7</c:v>
                </c:pt>
                <c:pt idx="1605">
                  <c:v>82</c:v>
                </c:pt>
                <c:pt idx="1606">
                  <c:v>75</c:v>
                </c:pt>
                <c:pt idx="1607">
                  <c:v>80.099999999999994</c:v>
                </c:pt>
                <c:pt idx="1608">
                  <c:v>75</c:v>
                </c:pt>
                <c:pt idx="1609">
                  <c:v>75</c:v>
                </c:pt>
                <c:pt idx="1610">
                  <c:v>80.099999999999994</c:v>
                </c:pt>
                <c:pt idx="1611">
                  <c:v>77.7</c:v>
                </c:pt>
                <c:pt idx="1612">
                  <c:v>74.7</c:v>
                </c:pt>
                <c:pt idx="1613">
                  <c:v>87.1</c:v>
                </c:pt>
                <c:pt idx="1614">
                  <c:v>91.9</c:v>
                </c:pt>
                <c:pt idx="1615">
                  <c:v>91.9</c:v>
                </c:pt>
                <c:pt idx="1616">
                  <c:v>80.099999999999994</c:v>
                </c:pt>
                <c:pt idx="1617">
                  <c:v>80.099999999999994</c:v>
                </c:pt>
                <c:pt idx="1618">
                  <c:v>73.599999999999994</c:v>
                </c:pt>
                <c:pt idx="1619">
                  <c:v>84.2</c:v>
                </c:pt>
                <c:pt idx="1620">
                  <c:v>75</c:v>
                </c:pt>
                <c:pt idx="1621">
                  <c:v>91.9</c:v>
                </c:pt>
                <c:pt idx="1622">
                  <c:v>73.8</c:v>
                </c:pt>
                <c:pt idx="1623">
                  <c:v>75</c:v>
                </c:pt>
                <c:pt idx="1624">
                  <c:v>80.099999999999994</c:v>
                </c:pt>
                <c:pt idx="1625">
                  <c:v>75</c:v>
                </c:pt>
                <c:pt idx="1626">
                  <c:v>89.8</c:v>
                </c:pt>
                <c:pt idx="1627">
                  <c:v>75</c:v>
                </c:pt>
                <c:pt idx="1628">
                  <c:v>78.599999999999994</c:v>
                </c:pt>
                <c:pt idx="1629">
                  <c:v>93</c:v>
                </c:pt>
                <c:pt idx="1630">
                  <c:v>93</c:v>
                </c:pt>
                <c:pt idx="1631">
                  <c:v>79</c:v>
                </c:pt>
                <c:pt idx="1632">
                  <c:v>82</c:v>
                </c:pt>
                <c:pt idx="1633">
                  <c:v>82</c:v>
                </c:pt>
                <c:pt idx="1634">
                  <c:v>80.099999999999994</c:v>
                </c:pt>
                <c:pt idx="1635">
                  <c:v>93</c:v>
                </c:pt>
                <c:pt idx="1636">
                  <c:v>73.900000000000006</c:v>
                </c:pt>
                <c:pt idx="1637">
                  <c:v>90.3</c:v>
                </c:pt>
                <c:pt idx="1638">
                  <c:v>72</c:v>
                </c:pt>
                <c:pt idx="1639">
                  <c:v>75</c:v>
                </c:pt>
                <c:pt idx="1640">
                  <c:v>75</c:v>
                </c:pt>
                <c:pt idx="1641">
                  <c:v>84.9</c:v>
                </c:pt>
                <c:pt idx="1642">
                  <c:v>72</c:v>
                </c:pt>
                <c:pt idx="1643">
                  <c:v>82</c:v>
                </c:pt>
                <c:pt idx="1644">
                  <c:v>82</c:v>
                </c:pt>
                <c:pt idx="1645">
                  <c:v>82</c:v>
                </c:pt>
                <c:pt idx="1646">
                  <c:v>82</c:v>
                </c:pt>
                <c:pt idx="1647">
                  <c:v>84.9</c:v>
                </c:pt>
                <c:pt idx="1648">
                  <c:v>75</c:v>
                </c:pt>
                <c:pt idx="1649">
                  <c:v>84.9</c:v>
                </c:pt>
                <c:pt idx="1650">
                  <c:v>84.9</c:v>
                </c:pt>
                <c:pt idx="1651">
                  <c:v>75</c:v>
                </c:pt>
                <c:pt idx="1652">
                  <c:v>75</c:v>
                </c:pt>
                <c:pt idx="1653">
                  <c:v>81</c:v>
                </c:pt>
                <c:pt idx="1654">
                  <c:v>85.3</c:v>
                </c:pt>
                <c:pt idx="1655">
                  <c:v>86</c:v>
                </c:pt>
                <c:pt idx="1656">
                  <c:v>86</c:v>
                </c:pt>
                <c:pt idx="1657">
                  <c:v>84</c:v>
                </c:pt>
                <c:pt idx="1658">
                  <c:v>82</c:v>
                </c:pt>
                <c:pt idx="1659">
                  <c:v>73</c:v>
                </c:pt>
                <c:pt idx="1660">
                  <c:v>84.9</c:v>
                </c:pt>
                <c:pt idx="1661">
                  <c:v>86</c:v>
                </c:pt>
                <c:pt idx="1662">
                  <c:v>82</c:v>
                </c:pt>
                <c:pt idx="1663">
                  <c:v>75</c:v>
                </c:pt>
                <c:pt idx="1664">
                  <c:v>75.2</c:v>
                </c:pt>
                <c:pt idx="1665">
                  <c:v>73</c:v>
                </c:pt>
                <c:pt idx="1666">
                  <c:v>75</c:v>
                </c:pt>
                <c:pt idx="1667">
                  <c:v>75.400000000000006</c:v>
                </c:pt>
                <c:pt idx="1668">
                  <c:v>83.7</c:v>
                </c:pt>
                <c:pt idx="1669">
                  <c:v>73.599999999999994</c:v>
                </c:pt>
                <c:pt idx="1670">
                  <c:v>77</c:v>
                </c:pt>
                <c:pt idx="1671">
                  <c:v>75.900000000000006</c:v>
                </c:pt>
                <c:pt idx="1672">
                  <c:v>74.7</c:v>
                </c:pt>
                <c:pt idx="1673">
                  <c:v>84.9</c:v>
                </c:pt>
                <c:pt idx="1674">
                  <c:v>85.3</c:v>
                </c:pt>
                <c:pt idx="1675">
                  <c:v>84</c:v>
                </c:pt>
                <c:pt idx="1676">
                  <c:v>84</c:v>
                </c:pt>
                <c:pt idx="1677">
                  <c:v>84.9</c:v>
                </c:pt>
                <c:pt idx="1678">
                  <c:v>73</c:v>
                </c:pt>
                <c:pt idx="1679">
                  <c:v>72.3</c:v>
                </c:pt>
                <c:pt idx="1680">
                  <c:v>86</c:v>
                </c:pt>
                <c:pt idx="1681">
                  <c:v>73</c:v>
                </c:pt>
                <c:pt idx="1682">
                  <c:v>81</c:v>
                </c:pt>
                <c:pt idx="1683">
                  <c:v>73</c:v>
                </c:pt>
                <c:pt idx="1684">
                  <c:v>75.7</c:v>
                </c:pt>
                <c:pt idx="1685">
                  <c:v>82.2</c:v>
                </c:pt>
                <c:pt idx="1686">
                  <c:v>75.900000000000006</c:v>
                </c:pt>
                <c:pt idx="1687">
                  <c:v>78.099999999999994</c:v>
                </c:pt>
                <c:pt idx="1688">
                  <c:v>81.3</c:v>
                </c:pt>
                <c:pt idx="1689">
                  <c:v>86</c:v>
                </c:pt>
                <c:pt idx="1690">
                  <c:v>86</c:v>
                </c:pt>
                <c:pt idx="1691">
                  <c:v>85.6</c:v>
                </c:pt>
                <c:pt idx="1692">
                  <c:v>91</c:v>
                </c:pt>
                <c:pt idx="1693">
                  <c:v>72</c:v>
                </c:pt>
                <c:pt idx="1694">
                  <c:v>81</c:v>
                </c:pt>
                <c:pt idx="1695">
                  <c:v>85.6</c:v>
                </c:pt>
                <c:pt idx="1696">
                  <c:v>74.7</c:v>
                </c:pt>
                <c:pt idx="1697">
                  <c:v>86</c:v>
                </c:pt>
                <c:pt idx="1698">
                  <c:v>77.400000000000006</c:v>
                </c:pt>
                <c:pt idx="1699">
                  <c:v>81</c:v>
                </c:pt>
                <c:pt idx="1700">
                  <c:v>78.099999999999994</c:v>
                </c:pt>
                <c:pt idx="1701">
                  <c:v>81</c:v>
                </c:pt>
                <c:pt idx="1702">
                  <c:v>81</c:v>
                </c:pt>
                <c:pt idx="1703">
                  <c:v>90</c:v>
                </c:pt>
                <c:pt idx="1704">
                  <c:v>80.099999999999994</c:v>
                </c:pt>
                <c:pt idx="1705">
                  <c:v>76.599999999999994</c:v>
                </c:pt>
                <c:pt idx="1706">
                  <c:v>75</c:v>
                </c:pt>
                <c:pt idx="1707">
                  <c:v>77</c:v>
                </c:pt>
                <c:pt idx="1708">
                  <c:v>88</c:v>
                </c:pt>
                <c:pt idx="1709">
                  <c:v>72</c:v>
                </c:pt>
                <c:pt idx="1710">
                  <c:v>91</c:v>
                </c:pt>
                <c:pt idx="1711">
                  <c:v>91</c:v>
                </c:pt>
                <c:pt idx="1712">
                  <c:v>75</c:v>
                </c:pt>
                <c:pt idx="1713">
                  <c:v>73</c:v>
                </c:pt>
                <c:pt idx="1714">
                  <c:v>91</c:v>
                </c:pt>
                <c:pt idx="1715">
                  <c:v>77</c:v>
                </c:pt>
                <c:pt idx="1716">
                  <c:v>89.1</c:v>
                </c:pt>
                <c:pt idx="1717">
                  <c:v>76.099999999999994</c:v>
                </c:pt>
                <c:pt idx="1718">
                  <c:v>77</c:v>
                </c:pt>
                <c:pt idx="1719">
                  <c:v>88</c:v>
                </c:pt>
                <c:pt idx="1720">
                  <c:v>90</c:v>
                </c:pt>
                <c:pt idx="1721">
                  <c:v>72</c:v>
                </c:pt>
                <c:pt idx="1722">
                  <c:v>72</c:v>
                </c:pt>
                <c:pt idx="1723">
                  <c:v>72</c:v>
                </c:pt>
                <c:pt idx="1724">
                  <c:v>73.900000000000006</c:v>
                </c:pt>
                <c:pt idx="1725">
                  <c:v>75</c:v>
                </c:pt>
                <c:pt idx="1726">
                  <c:v>74.7</c:v>
                </c:pt>
                <c:pt idx="1727">
                  <c:v>84</c:v>
                </c:pt>
                <c:pt idx="1728">
                  <c:v>76.3</c:v>
                </c:pt>
                <c:pt idx="1729">
                  <c:v>77</c:v>
                </c:pt>
                <c:pt idx="1730">
                  <c:v>78.099999999999994</c:v>
                </c:pt>
                <c:pt idx="1731">
                  <c:v>77</c:v>
                </c:pt>
                <c:pt idx="1732">
                  <c:v>81</c:v>
                </c:pt>
                <c:pt idx="1733">
                  <c:v>95</c:v>
                </c:pt>
                <c:pt idx="1734">
                  <c:v>81</c:v>
                </c:pt>
                <c:pt idx="1735">
                  <c:v>81</c:v>
                </c:pt>
                <c:pt idx="1736">
                  <c:v>76.599999999999994</c:v>
                </c:pt>
                <c:pt idx="1737">
                  <c:v>75</c:v>
                </c:pt>
                <c:pt idx="1738">
                  <c:v>75.2</c:v>
                </c:pt>
                <c:pt idx="1739">
                  <c:v>79</c:v>
                </c:pt>
                <c:pt idx="1740">
                  <c:v>81</c:v>
                </c:pt>
                <c:pt idx="1741">
                  <c:v>79</c:v>
                </c:pt>
                <c:pt idx="1742">
                  <c:v>78.099999999999994</c:v>
                </c:pt>
                <c:pt idx="1743">
                  <c:v>78.099999999999994</c:v>
                </c:pt>
                <c:pt idx="1744">
                  <c:v>77</c:v>
                </c:pt>
                <c:pt idx="1745">
                  <c:v>81</c:v>
                </c:pt>
                <c:pt idx="1746">
                  <c:v>77</c:v>
                </c:pt>
                <c:pt idx="1747">
                  <c:v>90</c:v>
                </c:pt>
                <c:pt idx="1748">
                  <c:v>73.400000000000006</c:v>
                </c:pt>
                <c:pt idx="1749">
                  <c:v>80.099999999999994</c:v>
                </c:pt>
                <c:pt idx="1750">
                  <c:v>86.2</c:v>
                </c:pt>
                <c:pt idx="1751">
                  <c:v>79.7</c:v>
                </c:pt>
                <c:pt idx="1752">
                  <c:v>75</c:v>
                </c:pt>
                <c:pt idx="1753">
                  <c:v>75</c:v>
                </c:pt>
                <c:pt idx="1754">
                  <c:v>79</c:v>
                </c:pt>
                <c:pt idx="1755">
                  <c:v>79</c:v>
                </c:pt>
                <c:pt idx="1756">
                  <c:v>78.099999999999994</c:v>
                </c:pt>
                <c:pt idx="1757">
                  <c:v>77</c:v>
                </c:pt>
                <c:pt idx="1758">
                  <c:v>78.099999999999994</c:v>
                </c:pt>
                <c:pt idx="1759">
                  <c:v>95</c:v>
                </c:pt>
                <c:pt idx="1760">
                  <c:v>91</c:v>
                </c:pt>
                <c:pt idx="1761">
                  <c:v>88</c:v>
                </c:pt>
                <c:pt idx="1762">
                  <c:v>73.2</c:v>
                </c:pt>
                <c:pt idx="1763">
                  <c:v>73.900000000000006</c:v>
                </c:pt>
                <c:pt idx="1764">
                  <c:v>81</c:v>
                </c:pt>
                <c:pt idx="1765">
                  <c:v>77</c:v>
                </c:pt>
                <c:pt idx="1766">
                  <c:v>77</c:v>
                </c:pt>
                <c:pt idx="1767">
                  <c:v>79</c:v>
                </c:pt>
                <c:pt idx="1768">
                  <c:v>78.099999999999994</c:v>
                </c:pt>
                <c:pt idx="1769">
                  <c:v>77</c:v>
                </c:pt>
                <c:pt idx="1770">
                  <c:v>77</c:v>
                </c:pt>
                <c:pt idx="1771">
                  <c:v>78.099999999999994</c:v>
                </c:pt>
                <c:pt idx="1772">
                  <c:v>81</c:v>
                </c:pt>
                <c:pt idx="1773">
                  <c:v>80.599999999999994</c:v>
                </c:pt>
                <c:pt idx="1774">
                  <c:v>72.7</c:v>
                </c:pt>
                <c:pt idx="1775">
                  <c:v>73.900000000000006</c:v>
                </c:pt>
                <c:pt idx="1776">
                  <c:v>77</c:v>
                </c:pt>
                <c:pt idx="1777">
                  <c:v>79</c:v>
                </c:pt>
                <c:pt idx="1778">
                  <c:v>81</c:v>
                </c:pt>
                <c:pt idx="1779">
                  <c:v>79</c:v>
                </c:pt>
                <c:pt idx="1780">
                  <c:v>79</c:v>
                </c:pt>
                <c:pt idx="1781">
                  <c:v>79</c:v>
                </c:pt>
                <c:pt idx="1782">
                  <c:v>74.7</c:v>
                </c:pt>
                <c:pt idx="1783">
                  <c:v>73.400000000000006</c:v>
                </c:pt>
                <c:pt idx="1784">
                  <c:v>78.099999999999994</c:v>
                </c:pt>
                <c:pt idx="1785">
                  <c:v>78.099999999999994</c:v>
                </c:pt>
                <c:pt idx="1786">
                  <c:v>77</c:v>
                </c:pt>
                <c:pt idx="1787">
                  <c:v>99</c:v>
                </c:pt>
                <c:pt idx="1788">
                  <c:v>78.099999999999994</c:v>
                </c:pt>
                <c:pt idx="1789">
                  <c:v>72</c:v>
                </c:pt>
                <c:pt idx="1790">
                  <c:v>72.7</c:v>
                </c:pt>
                <c:pt idx="1791">
                  <c:v>88</c:v>
                </c:pt>
                <c:pt idx="1792">
                  <c:v>79</c:v>
                </c:pt>
                <c:pt idx="1793">
                  <c:v>81</c:v>
                </c:pt>
                <c:pt idx="1794">
                  <c:v>77</c:v>
                </c:pt>
                <c:pt idx="1795">
                  <c:v>77</c:v>
                </c:pt>
                <c:pt idx="1796">
                  <c:v>78.099999999999994</c:v>
                </c:pt>
                <c:pt idx="1797">
                  <c:v>78.099999999999994</c:v>
                </c:pt>
                <c:pt idx="1798">
                  <c:v>91.9</c:v>
                </c:pt>
                <c:pt idx="1799">
                  <c:v>79</c:v>
                </c:pt>
                <c:pt idx="1800">
                  <c:v>77</c:v>
                </c:pt>
                <c:pt idx="1801">
                  <c:v>91.9</c:v>
                </c:pt>
                <c:pt idx="1802">
                  <c:v>73.599999999999994</c:v>
                </c:pt>
                <c:pt idx="1803">
                  <c:v>79.3</c:v>
                </c:pt>
                <c:pt idx="1804">
                  <c:v>79</c:v>
                </c:pt>
                <c:pt idx="1805">
                  <c:v>73.900000000000006</c:v>
                </c:pt>
                <c:pt idx="1806">
                  <c:v>75.900000000000006</c:v>
                </c:pt>
                <c:pt idx="1807">
                  <c:v>91.9</c:v>
                </c:pt>
                <c:pt idx="1808">
                  <c:v>91.9</c:v>
                </c:pt>
                <c:pt idx="1809">
                  <c:v>72.7</c:v>
                </c:pt>
                <c:pt idx="1810">
                  <c:v>72.7</c:v>
                </c:pt>
                <c:pt idx="1811">
                  <c:v>77.5</c:v>
                </c:pt>
                <c:pt idx="1812">
                  <c:v>91.9</c:v>
                </c:pt>
                <c:pt idx="1813">
                  <c:v>78.099999999999994</c:v>
                </c:pt>
                <c:pt idx="1814">
                  <c:v>78.099999999999994</c:v>
                </c:pt>
                <c:pt idx="1815">
                  <c:v>96.1</c:v>
                </c:pt>
                <c:pt idx="1816">
                  <c:v>74.3</c:v>
                </c:pt>
                <c:pt idx="1817">
                  <c:v>79</c:v>
                </c:pt>
                <c:pt idx="1818">
                  <c:v>79</c:v>
                </c:pt>
                <c:pt idx="1819">
                  <c:v>74.3</c:v>
                </c:pt>
                <c:pt idx="1820">
                  <c:v>83.3</c:v>
                </c:pt>
                <c:pt idx="1821">
                  <c:v>82.9</c:v>
                </c:pt>
                <c:pt idx="1822">
                  <c:v>82.9</c:v>
                </c:pt>
                <c:pt idx="1823">
                  <c:v>73.900000000000006</c:v>
                </c:pt>
                <c:pt idx="1824">
                  <c:v>73.900000000000006</c:v>
                </c:pt>
                <c:pt idx="1825">
                  <c:v>82.9</c:v>
                </c:pt>
                <c:pt idx="1826">
                  <c:v>82.6</c:v>
                </c:pt>
                <c:pt idx="1827">
                  <c:v>75.900000000000006</c:v>
                </c:pt>
                <c:pt idx="1828">
                  <c:v>82.9</c:v>
                </c:pt>
                <c:pt idx="1829">
                  <c:v>73</c:v>
                </c:pt>
                <c:pt idx="1830">
                  <c:v>80.099999999999994</c:v>
                </c:pt>
                <c:pt idx="1831">
                  <c:v>75.7</c:v>
                </c:pt>
                <c:pt idx="1832">
                  <c:v>80.099999999999994</c:v>
                </c:pt>
                <c:pt idx="1833">
                  <c:v>80.099999999999994</c:v>
                </c:pt>
                <c:pt idx="1834">
                  <c:v>91.8</c:v>
                </c:pt>
                <c:pt idx="1835">
                  <c:v>80.8</c:v>
                </c:pt>
                <c:pt idx="1836">
                  <c:v>73</c:v>
                </c:pt>
                <c:pt idx="1837">
                  <c:v>73.8</c:v>
                </c:pt>
                <c:pt idx="1838">
                  <c:v>78.599999999999994</c:v>
                </c:pt>
                <c:pt idx="1839">
                  <c:v>73.900000000000006</c:v>
                </c:pt>
                <c:pt idx="1840">
                  <c:v>73.900000000000006</c:v>
                </c:pt>
                <c:pt idx="1841">
                  <c:v>73.900000000000006</c:v>
                </c:pt>
                <c:pt idx="1842">
                  <c:v>80.099999999999994</c:v>
                </c:pt>
                <c:pt idx="1843">
                  <c:v>80.099999999999994</c:v>
                </c:pt>
                <c:pt idx="1844">
                  <c:v>80.099999999999994</c:v>
                </c:pt>
                <c:pt idx="1845">
                  <c:v>80.099999999999994</c:v>
                </c:pt>
                <c:pt idx="1846">
                  <c:v>75</c:v>
                </c:pt>
                <c:pt idx="1847">
                  <c:v>75.900000000000006</c:v>
                </c:pt>
                <c:pt idx="1848">
                  <c:v>73</c:v>
                </c:pt>
                <c:pt idx="1849">
                  <c:v>75.900000000000006</c:v>
                </c:pt>
                <c:pt idx="1850">
                  <c:v>82.9</c:v>
                </c:pt>
                <c:pt idx="1851">
                  <c:v>89.1</c:v>
                </c:pt>
                <c:pt idx="1852">
                  <c:v>73.900000000000006</c:v>
                </c:pt>
                <c:pt idx="1853">
                  <c:v>73.900000000000006</c:v>
                </c:pt>
                <c:pt idx="1854">
                  <c:v>74.7</c:v>
                </c:pt>
                <c:pt idx="1855">
                  <c:v>73.900000000000006</c:v>
                </c:pt>
                <c:pt idx="1856">
                  <c:v>75.900000000000006</c:v>
                </c:pt>
                <c:pt idx="1857">
                  <c:v>75.900000000000006</c:v>
                </c:pt>
                <c:pt idx="1858">
                  <c:v>75.900000000000006</c:v>
                </c:pt>
                <c:pt idx="1859">
                  <c:v>73.900000000000006</c:v>
                </c:pt>
                <c:pt idx="1860">
                  <c:v>73.900000000000006</c:v>
                </c:pt>
                <c:pt idx="1861">
                  <c:v>73.900000000000006</c:v>
                </c:pt>
                <c:pt idx="1862">
                  <c:v>73.900000000000006</c:v>
                </c:pt>
                <c:pt idx="1863">
                  <c:v>73.900000000000006</c:v>
                </c:pt>
                <c:pt idx="1864">
                  <c:v>73.900000000000006</c:v>
                </c:pt>
                <c:pt idx="1865">
                  <c:v>80.099999999999994</c:v>
                </c:pt>
                <c:pt idx="1866">
                  <c:v>75</c:v>
                </c:pt>
                <c:pt idx="1867">
                  <c:v>73.900000000000006</c:v>
                </c:pt>
                <c:pt idx="1868">
                  <c:v>73.900000000000006</c:v>
                </c:pt>
                <c:pt idx="1869">
                  <c:v>75.900000000000006</c:v>
                </c:pt>
                <c:pt idx="1870">
                  <c:v>80.099999999999994</c:v>
                </c:pt>
                <c:pt idx="1871">
                  <c:v>80.099999999999994</c:v>
                </c:pt>
                <c:pt idx="1872">
                  <c:v>75.900000000000006</c:v>
                </c:pt>
                <c:pt idx="1873">
                  <c:v>75.900000000000006</c:v>
                </c:pt>
                <c:pt idx="1874">
                  <c:v>73.900000000000006</c:v>
                </c:pt>
                <c:pt idx="1875">
                  <c:v>73.900000000000006</c:v>
                </c:pt>
                <c:pt idx="1876">
                  <c:v>75.7</c:v>
                </c:pt>
                <c:pt idx="1877">
                  <c:v>87.1</c:v>
                </c:pt>
                <c:pt idx="1878">
                  <c:v>81</c:v>
                </c:pt>
                <c:pt idx="1879">
                  <c:v>77</c:v>
                </c:pt>
                <c:pt idx="1880">
                  <c:v>81</c:v>
                </c:pt>
                <c:pt idx="1881">
                  <c:v>75</c:v>
                </c:pt>
                <c:pt idx="1882">
                  <c:v>75.900000000000006</c:v>
                </c:pt>
                <c:pt idx="1883">
                  <c:v>75.900000000000006</c:v>
                </c:pt>
                <c:pt idx="1884">
                  <c:v>82</c:v>
                </c:pt>
                <c:pt idx="1885">
                  <c:v>75.900000000000006</c:v>
                </c:pt>
                <c:pt idx="1886">
                  <c:v>73.900000000000006</c:v>
                </c:pt>
                <c:pt idx="1887">
                  <c:v>73.900000000000006</c:v>
                </c:pt>
                <c:pt idx="1888">
                  <c:v>75.900000000000006</c:v>
                </c:pt>
                <c:pt idx="1889">
                  <c:v>80.099999999999994</c:v>
                </c:pt>
                <c:pt idx="1890">
                  <c:v>72.7</c:v>
                </c:pt>
                <c:pt idx="1891">
                  <c:v>73.900000000000006</c:v>
                </c:pt>
                <c:pt idx="1892">
                  <c:v>73</c:v>
                </c:pt>
                <c:pt idx="1893">
                  <c:v>75.900000000000006</c:v>
                </c:pt>
                <c:pt idx="1894">
                  <c:v>93.9</c:v>
                </c:pt>
                <c:pt idx="1895">
                  <c:v>80.400000000000006</c:v>
                </c:pt>
                <c:pt idx="1896">
                  <c:v>75</c:v>
                </c:pt>
                <c:pt idx="1897">
                  <c:v>82</c:v>
                </c:pt>
                <c:pt idx="1898">
                  <c:v>73.900000000000006</c:v>
                </c:pt>
                <c:pt idx="1899">
                  <c:v>81.3</c:v>
                </c:pt>
                <c:pt idx="1900">
                  <c:v>77</c:v>
                </c:pt>
                <c:pt idx="1901">
                  <c:v>87.1</c:v>
                </c:pt>
                <c:pt idx="1902">
                  <c:v>82</c:v>
                </c:pt>
                <c:pt idx="1903">
                  <c:v>75.900000000000006</c:v>
                </c:pt>
                <c:pt idx="1904">
                  <c:v>75.900000000000006</c:v>
                </c:pt>
                <c:pt idx="1905">
                  <c:v>93.9</c:v>
                </c:pt>
                <c:pt idx="1906">
                  <c:v>75.400000000000006</c:v>
                </c:pt>
                <c:pt idx="1907">
                  <c:v>78.099999999999994</c:v>
                </c:pt>
                <c:pt idx="1908">
                  <c:v>74.8</c:v>
                </c:pt>
                <c:pt idx="1909">
                  <c:v>93.9</c:v>
                </c:pt>
                <c:pt idx="1910">
                  <c:v>73.900000000000006</c:v>
                </c:pt>
                <c:pt idx="1911">
                  <c:v>83.1</c:v>
                </c:pt>
                <c:pt idx="1912">
                  <c:v>81.3</c:v>
                </c:pt>
                <c:pt idx="1913">
                  <c:v>75.900000000000006</c:v>
                </c:pt>
                <c:pt idx="1914">
                  <c:v>75.900000000000006</c:v>
                </c:pt>
                <c:pt idx="1915">
                  <c:v>82</c:v>
                </c:pt>
                <c:pt idx="1916">
                  <c:v>73.900000000000006</c:v>
                </c:pt>
                <c:pt idx="1917">
                  <c:v>80.400000000000006</c:v>
                </c:pt>
                <c:pt idx="1918">
                  <c:v>82</c:v>
                </c:pt>
                <c:pt idx="1919">
                  <c:v>75</c:v>
                </c:pt>
                <c:pt idx="1920">
                  <c:v>87.1</c:v>
                </c:pt>
                <c:pt idx="1921">
                  <c:v>87.1</c:v>
                </c:pt>
                <c:pt idx="1922">
                  <c:v>75</c:v>
                </c:pt>
                <c:pt idx="1923">
                  <c:v>87.1</c:v>
                </c:pt>
                <c:pt idx="1924">
                  <c:v>74.3</c:v>
                </c:pt>
                <c:pt idx="1925">
                  <c:v>77</c:v>
                </c:pt>
                <c:pt idx="1926">
                  <c:v>73.900000000000006</c:v>
                </c:pt>
                <c:pt idx="1927">
                  <c:v>75</c:v>
                </c:pt>
                <c:pt idx="1928">
                  <c:v>72</c:v>
                </c:pt>
                <c:pt idx="1929">
                  <c:v>84.9</c:v>
                </c:pt>
                <c:pt idx="1930">
                  <c:v>91</c:v>
                </c:pt>
                <c:pt idx="1931">
                  <c:v>73</c:v>
                </c:pt>
                <c:pt idx="1932">
                  <c:v>73</c:v>
                </c:pt>
                <c:pt idx="1933">
                  <c:v>73</c:v>
                </c:pt>
                <c:pt idx="1934">
                  <c:v>73</c:v>
                </c:pt>
                <c:pt idx="1935">
                  <c:v>73</c:v>
                </c:pt>
                <c:pt idx="1936">
                  <c:v>73</c:v>
                </c:pt>
                <c:pt idx="1937">
                  <c:v>73</c:v>
                </c:pt>
                <c:pt idx="1938">
                  <c:v>81.900000000000006</c:v>
                </c:pt>
                <c:pt idx="1939">
                  <c:v>73</c:v>
                </c:pt>
                <c:pt idx="1940">
                  <c:v>73</c:v>
                </c:pt>
                <c:pt idx="1941">
                  <c:v>73</c:v>
                </c:pt>
                <c:pt idx="1942">
                  <c:v>84.9</c:v>
                </c:pt>
                <c:pt idx="1943">
                  <c:v>74.3</c:v>
                </c:pt>
                <c:pt idx="1944">
                  <c:v>75</c:v>
                </c:pt>
                <c:pt idx="1945">
                  <c:v>75</c:v>
                </c:pt>
                <c:pt idx="1946">
                  <c:v>95</c:v>
                </c:pt>
                <c:pt idx="1947">
                  <c:v>75</c:v>
                </c:pt>
                <c:pt idx="1948">
                  <c:v>78.599999999999994</c:v>
                </c:pt>
                <c:pt idx="1949">
                  <c:v>73.900000000000006</c:v>
                </c:pt>
                <c:pt idx="1950">
                  <c:v>77.400000000000006</c:v>
                </c:pt>
                <c:pt idx="1951">
                  <c:v>72</c:v>
                </c:pt>
                <c:pt idx="1952">
                  <c:v>83.3</c:v>
                </c:pt>
                <c:pt idx="1953">
                  <c:v>73</c:v>
                </c:pt>
                <c:pt idx="1954">
                  <c:v>77</c:v>
                </c:pt>
                <c:pt idx="1955">
                  <c:v>81.7</c:v>
                </c:pt>
                <c:pt idx="1956">
                  <c:v>95</c:v>
                </c:pt>
                <c:pt idx="1957">
                  <c:v>75</c:v>
                </c:pt>
                <c:pt idx="1958">
                  <c:v>73</c:v>
                </c:pt>
                <c:pt idx="1959">
                  <c:v>72</c:v>
                </c:pt>
                <c:pt idx="1960">
                  <c:v>84.9</c:v>
                </c:pt>
                <c:pt idx="1961">
                  <c:v>75</c:v>
                </c:pt>
                <c:pt idx="1962">
                  <c:v>73.2</c:v>
                </c:pt>
                <c:pt idx="1963">
                  <c:v>82.6</c:v>
                </c:pt>
                <c:pt idx="1964">
                  <c:v>75</c:v>
                </c:pt>
                <c:pt idx="1965">
                  <c:v>84.9</c:v>
                </c:pt>
                <c:pt idx="1966">
                  <c:v>72</c:v>
                </c:pt>
                <c:pt idx="1967">
                  <c:v>73</c:v>
                </c:pt>
                <c:pt idx="1968">
                  <c:v>78.599999999999994</c:v>
                </c:pt>
                <c:pt idx="1969">
                  <c:v>77</c:v>
                </c:pt>
                <c:pt idx="1970">
                  <c:v>77</c:v>
                </c:pt>
                <c:pt idx="1971">
                  <c:v>72</c:v>
                </c:pt>
                <c:pt idx="1972">
                  <c:v>72.3</c:v>
                </c:pt>
                <c:pt idx="1973">
                  <c:v>73</c:v>
                </c:pt>
                <c:pt idx="1974">
                  <c:v>73</c:v>
                </c:pt>
                <c:pt idx="1975">
                  <c:v>73</c:v>
                </c:pt>
                <c:pt idx="1976">
                  <c:v>75</c:v>
                </c:pt>
                <c:pt idx="1977">
                  <c:v>73</c:v>
                </c:pt>
                <c:pt idx="1978">
                  <c:v>72.3</c:v>
                </c:pt>
                <c:pt idx="1979">
                  <c:v>73.900000000000006</c:v>
                </c:pt>
                <c:pt idx="1980">
                  <c:v>73</c:v>
                </c:pt>
                <c:pt idx="1981">
                  <c:v>73</c:v>
                </c:pt>
                <c:pt idx="1982">
                  <c:v>84</c:v>
                </c:pt>
                <c:pt idx="1983">
                  <c:v>84</c:v>
                </c:pt>
                <c:pt idx="1984">
                  <c:v>77</c:v>
                </c:pt>
                <c:pt idx="1985">
                  <c:v>86</c:v>
                </c:pt>
                <c:pt idx="1986">
                  <c:v>77</c:v>
                </c:pt>
                <c:pt idx="1987">
                  <c:v>72.3</c:v>
                </c:pt>
                <c:pt idx="1988">
                  <c:v>79.7</c:v>
                </c:pt>
                <c:pt idx="1989">
                  <c:v>72.3</c:v>
                </c:pt>
                <c:pt idx="1990">
                  <c:v>72</c:v>
                </c:pt>
                <c:pt idx="1991">
                  <c:v>72</c:v>
                </c:pt>
                <c:pt idx="1992">
                  <c:v>71.099999999999994</c:v>
                </c:pt>
                <c:pt idx="1993">
                  <c:v>73.900000000000006</c:v>
                </c:pt>
                <c:pt idx="1994">
                  <c:v>77</c:v>
                </c:pt>
                <c:pt idx="1995">
                  <c:v>77</c:v>
                </c:pt>
                <c:pt idx="1996">
                  <c:v>77</c:v>
                </c:pt>
                <c:pt idx="1997">
                  <c:v>73.2</c:v>
                </c:pt>
                <c:pt idx="1998">
                  <c:v>79</c:v>
                </c:pt>
                <c:pt idx="1999">
                  <c:v>91.9</c:v>
                </c:pt>
                <c:pt idx="2000">
                  <c:v>86</c:v>
                </c:pt>
                <c:pt idx="2001">
                  <c:v>73.900000000000006</c:v>
                </c:pt>
                <c:pt idx="2002">
                  <c:v>82.9</c:v>
                </c:pt>
                <c:pt idx="2003">
                  <c:v>77</c:v>
                </c:pt>
                <c:pt idx="2004">
                  <c:v>77</c:v>
                </c:pt>
                <c:pt idx="2005">
                  <c:v>84</c:v>
                </c:pt>
                <c:pt idx="2006">
                  <c:v>84</c:v>
                </c:pt>
                <c:pt idx="2007">
                  <c:v>73</c:v>
                </c:pt>
                <c:pt idx="2008">
                  <c:v>73</c:v>
                </c:pt>
                <c:pt idx="2009">
                  <c:v>72.7</c:v>
                </c:pt>
                <c:pt idx="2010">
                  <c:v>72</c:v>
                </c:pt>
                <c:pt idx="2011">
                  <c:v>89.1</c:v>
                </c:pt>
                <c:pt idx="2012">
                  <c:v>80.400000000000006</c:v>
                </c:pt>
                <c:pt idx="2013">
                  <c:v>76.599999999999994</c:v>
                </c:pt>
                <c:pt idx="2014">
                  <c:v>72</c:v>
                </c:pt>
                <c:pt idx="2015">
                  <c:v>79</c:v>
                </c:pt>
                <c:pt idx="2016">
                  <c:v>96.1</c:v>
                </c:pt>
                <c:pt idx="2017">
                  <c:v>79</c:v>
                </c:pt>
                <c:pt idx="2018">
                  <c:v>75</c:v>
                </c:pt>
                <c:pt idx="2019">
                  <c:v>87.1</c:v>
                </c:pt>
                <c:pt idx="2020">
                  <c:v>77</c:v>
                </c:pt>
                <c:pt idx="2021">
                  <c:v>77</c:v>
                </c:pt>
                <c:pt idx="2022">
                  <c:v>77.2</c:v>
                </c:pt>
                <c:pt idx="2023">
                  <c:v>75.7</c:v>
                </c:pt>
                <c:pt idx="2024">
                  <c:v>79</c:v>
                </c:pt>
                <c:pt idx="2025">
                  <c:v>79</c:v>
                </c:pt>
                <c:pt idx="2026">
                  <c:v>79</c:v>
                </c:pt>
                <c:pt idx="2027">
                  <c:v>79</c:v>
                </c:pt>
                <c:pt idx="2028">
                  <c:v>74.5</c:v>
                </c:pt>
                <c:pt idx="2029">
                  <c:v>77</c:v>
                </c:pt>
                <c:pt idx="2030">
                  <c:v>79.3</c:v>
                </c:pt>
                <c:pt idx="2031">
                  <c:v>79</c:v>
                </c:pt>
                <c:pt idx="2032">
                  <c:v>79</c:v>
                </c:pt>
                <c:pt idx="2033">
                  <c:v>79</c:v>
                </c:pt>
                <c:pt idx="2034">
                  <c:v>79</c:v>
                </c:pt>
                <c:pt idx="2035">
                  <c:v>75</c:v>
                </c:pt>
                <c:pt idx="2036">
                  <c:v>75</c:v>
                </c:pt>
                <c:pt idx="2037">
                  <c:v>71.099999999999994</c:v>
                </c:pt>
                <c:pt idx="2038">
                  <c:v>73.900000000000006</c:v>
                </c:pt>
                <c:pt idx="2039">
                  <c:v>82</c:v>
                </c:pt>
                <c:pt idx="2040">
                  <c:v>79</c:v>
                </c:pt>
                <c:pt idx="2041">
                  <c:v>98.1</c:v>
                </c:pt>
                <c:pt idx="2042">
                  <c:v>87.1</c:v>
                </c:pt>
                <c:pt idx="2043">
                  <c:v>71.099999999999994</c:v>
                </c:pt>
                <c:pt idx="2044">
                  <c:v>90</c:v>
                </c:pt>
                <c:pt idx="2045">
                  <c:v>73.900000000000006</c:v>
                </c:pt>
                <c:pt idx="2046">
                  <c:v>73.900000000000006</c:v>
                </c:pt>
                <c:pt idx="2047">
                  <c:v>89.1</c:v>
                </c:pt>
                <c:pt idx="2048">
                  <c:v>80.099999999999994</c:v>
                </c:pt>
                <c:pt idx="2049">
                  <c:v>73.900000000000006</c:v>
                </c:pt>
                <c:pt idx="2050">
                  <c:v>73.900000000000006</c:v>
                </c:pt>
                <c:pt idx="2051">
                  <c:v>75.2</c:v>
                </c:pt>
                <c:pt idx="2052">
                  <c:v>79</c:v>
                </c:pt>
                <c:pt idx="2053">
                  <c:v>73.2</c:v>
                </c:pt>
                <c:pt idx="2054">
                  <c:v>73.2</c:v>
                </c:pt>
                <c:pt idx="2055">
                  <c:v>74.3</c:v>
                </c:pt>
                <c:pt idx="2056">
                  <c:v>73.900000000000006</c:v>
                </c:pt>
                <c:pt idx="2057">
                  <c:v>84.9</c:v>
                </c:pt>
                <c:pt idx="2058">
                  <c:v>90</c:v>
                </c:pt>
                <c:pt idx="2059">
                  <c:v>93.9</c:v>
                </c:pt>
                <c:pt idx="2060">
                  <c:v>73.900000000000006</c:v>
                </c:pt>
                <c:pt idx="2061">
                  <c:v>75.7</c:v>
                </c:pt>
                <c:pt idx="2062">
                  <c:v>73.900000000000006</c:v>
                </c:pt>
                <c:pt idx="2063">
                  <c:v>83.7</c:v>
                </c:pt>
                <c:pt idx="2064">
                  <c:v>80.099999999999994</c:v>
                </c:pt>
                <c:pt idx="2065">
                  <c:v>88</c:v>
                </c:pt>
                <c:pt idx="2066">
                  <c:v>81</c:v>
                </c:pt>
                <c:pt idx="2067">
                  <c:v>78.599999999999994</c:v>
                </c:pt>
                <c:pt idx="2068">
                  <c:v>72</c:v>
                </c:pt>
                <c:pt idx="2069">
                  <c:v>72</c:v>
                </c:pt>
                <c:pt idx="2070">
                  <c:v>72</c:v>
                </c:pt>
                <c:pt idx="2071">
                  <c:v>72</c:v>
                </c:pt>
                <c:pt idx="2072">
                  <c:v>72</c:v>
                </c:pt>
                <c:pt idx="2073">
                  <c:v>72</c:v>
                </c:pt>
                <c:pt idx="2074">
                  <c:v>72</c:v>
                </c:pt>
                <c:pt idx="2075">
                  <c:v>72</c:v>
                </c:pt>
                <c:pt idx="2076">
                  <c:v>72</c:v>
                </c:pt>
                <c:pt idx="2077">
                  <c:v>72</c:v>
                </c:pt>
                <c:pt idx="2078">
                  <c:v>71.099999999999994</c:v>
                </c:pt>
                <c:pt idx="2079">
                  <c:v>71.099999999999994</c:v>
                </c:pt>
                <c:pt idx="2080">
                  <c:v>71.099999999999994</c:v>
                </c:pt>
                <c:pt idx="2081">
                  <c:v>71.099999999999994</c:v>
                </c:pt>
                <c:pt idx="2082">
                  <c:v>71.099999999999994</c:v>
                </c:pt>
                <c:pt idx="2083">
                  <c:v>71.099999999999994</c:v>
                </c:pt>
                <c:pt idx="2084">
                  <c:v>71.099999999999994</c:v>
                </c:pt>
                <c:pt idx="2085">
                  <c:v>71.400000000000006</c:v>
                </c:pt>
                <c:pt idx="2086">
                  <c:v>80.099999999999994</c:v>
                </c:pt>
                <c:pt idx="2087">
                  <c:v>84.9</c:v>
                </c:pt>
                <c:pt idx="2088">
                  <c:v>90</c:v>
                </c:pt>
                <c:pt idx="2089">
                  <c:v>84.9</c:v>
                </c:pt>
                <c:pt idx="2090">
                  <c:v>84.9</c:v>
                </c:pt>
                <c:pt idx="2091">
                  <c:v>91</c:v>
                </c:pt>
                <c:pt idx="2092">
                  <c:v>93.9</c:v>
                </c:pt>
                <c:pt idx="2093">
                  <c:v>93.9</c:v>
                </c:pt>
                <c:pt idx="2094">
                  <c:v>72</c:v>
                </c:pt>
                <c:pt idx="2095">
                  <c:v>72</c:v>
                </c:pt>
                <c:pt idx="2096">
                  <c:v>72</c:v>
                </c:pt>
                <c:pt idx="2097">
                  <c:v>72</c:v>
                </c:pt>
                <c:pt idx="2098">
                  <c:v>71.599999999999994</c:v>
                </c:pt>
                <c:pt idx="2099">
                  <c:v>75.400000000000006</c:v>
                </c:pt>
                <c:pt idx="2100">
                  <c:v>73.900000000000006</c:v>
                </c:pt>
                <c:pt idx="2101">
                  <c:v>82.9</c:v>
                </c:pt>
                <c:pt idx="2102">
                  <c:v>73.900000000000006</c:v>
                </c:pt>
                <c:pt idx="2103">
                  <c:v>82.9</c:v>
                </c:pt>
                <c:pt idx="2104">
                  <c:v>91</c:v>
                </c:pt>
                <c:pt idx="2105">
                  <c:v>77.400000000000006</c:v>
                </c:pt>
                <c:pt idx="2106">
                  <c:v>72.7</c:v>
                </c:pt>
                <c:pt idx="2107">
                  <c:v>73.900000000000006</c:v>
                </c:pt>
                <c:pt idx="2108">
                  <c:v>78.099999999999994</c:v>
                </c:pt>
                <c:pt idx="2109">
                  <c:v>93.9</c:v>
                </c:pt>
                <c:pt idx="2110">
                  <c:v>93.9</c:v>
                </c:pt>
                <c:pt idx="2111">
                  <c:v>93.9</c:v>
                </c:pt>
                <c:pt idx="2112">
                  <c:v>80.099999999999994</c:v>
                </c:pt>
                <c:pt idx="2113">
                  <c:v>72</c:v>
                </c:pt>
                <c:pt idx="2114">
                  <c:v>72</c:v>
                </c:pt>
                <c:pt idx="2115">
                  <c:v>72</c:v>
                </c:pt>
                <c:pt idx="2116">
                  <c:v>72</c:v>
                </c:pt>
                <c:pt idx="2117">
                  <c:v>72</c:v>
                </c:pt>
                <c:pt idx="2118">
                  <c:v>72</c:v>
                </c:pt>
                <c:pt idx="2119">
                  <c:v>72</c:v>
                </c:pt>
                <c:pt idx="2120">
                  <c:v>72</c:v>
                </c:pt>
                <c:pt idx="2121">
                  <c:v>81</c:v>
                </c:pt>
                <c:pt idx="2122">
                  <c:v>78.099999999999994</c:v>
                </c:pt>
                <c:pt idx="2123">
                  <c:v>82.9</c:v>
                </c:pt>
                <c:pt idx="2124">
                  <c:v>78.099999999999994</c:v>
                </c:pt>
                <c:pt idx="2125">
                  <c:v>72</c:v>
                </c:pt>
                <c:pt idx="2126">
                  <c:v>72</c:v>
                </c:pt>
                <c:pt idx="2127">
                  <c:v>73.599999999999994</c:v>
                </c:pt>
                <c:pt idx="2128">
                  <c:v>72.7</c:v>
                </c:pt>
                <c:pt idx="2129">
                  <c:v>71.099999999999994</c:v>
                </c:pt>
                <c:pt idx="2130">
                  <c:v>73.8</c:v>
                </c:pt>
                <c:pt idx="2131">
                  <c:v>72.3</c:v>
                </c:pt>
                <c:pt idx="2132">
                  <c:v>82.9</c:v>
                </c:pt>
                <c:pt idx="2133">
                  <c:v>78.099999999999994</c:v>
                </c:pt>
                <c:pt idx="2134">
                  <c:v>72</c:v>
                </c:pt>
                <c:pt idx="2135">
                  <c:v>72</c:v>
                </c:pt>
                <c:pt idx="2136">
                  <c:v>72</c:v>
                </c:pt>
                <c:pt idx="2137">
                  <c:v>73.400000000000006</c:v>
                </c:pt>
                <c:pt idx="2138">
                  <c:v>82</c:v>
                </c:pt>
                <c:pt idx="2139">
                  <c:v>82.9</c:v>
                </c:pt>
                <c:pt idx="2140">
                  <c:v>86</c:v>
                </c:pt>
                <c:pt idx="2141">
                  <c:v>71.099999999999994</c:v>
                </c:pt>
                <c:pt idx="2142">
                  <c:v>72.3</c:v>
                </c:pt>
                <c:pt idx="2143">
                  <c:v>75.400000000000006</c:v>
                </c:pt>
                <c:pt idx="2144">
                  <c:v>74.3</c:v>
                </c:pt>
                <c:pt idx="2145">
                  <c:v>78.099999999999994</c:v>
                </c:pt>
                <c:pt idx="2146">
                  <c:v>95</c:v>
                </c:pt>
                <c:pt idx="2147">
                  <c:v>95</c:v>
                </c:pt>
                <c:pt idx="2148">
                  <c:v>78.099999999999994</c:v>
                </c:pt>
                <c:pt idx="2149">
                  <c:v>78.099999999999994</c:v>
                </c:pt>
                <c:pt idx="2150">
                  <c:v>78.099999999999994</c:v>
                </c:pt>
                <c:pt idx="2151">
                  <c:v>95</c:v>
                </c:pt>
                <c:pt idx="2152">
                  <c:v>95</c:v>
                </c:pt>
                <c:pt idx="2153">
                  <c:v>78.099999999999994</c:v>
                </c:pt>
                <c:pt idx="2154">
                  <c:v>78.099999999999994</c:v>
                </c:pt>
                <c:pt idx="2155">
                  <c:v>78.099999999999994</c:v>
                </c:pt>
                <c:pt idx="2156">
                  <c:v>95</c:v>
                </c:pt>
                <c:pt idx="2157">
                  <c:v>93</c:v>
                </c:pt>
                <c:pt idx="2158">
                  <c:v>78.099999999999994</c:v>
                </c:pt>
                <c:pt idx="2159">
                  <c:v>81</c:v>
                </c:pt>
                <c:pt idx="2160">
                  <c:v>78.099999999999994</c:v>
                </c:pt>
                <c:pt idx="2161">
                  <c:v>78.099999999999994</c:v>
                </c:pt>
                <c:pt idx="2162">
                  <c:v>89.1</c:v>
                </c:pt>
                <c:pt idx="2163">
                  <c:v>73</c:v>
                </c:pt>
                <c:pt idx="2164">
                  <c:v>73</c:v>
                </c:pt>
                <c:pt idx="2165">
                  <c:v>76.599999999999994</c:v>
                </c:pt>
                <c:pt idx="2166">
                  <c:v>71.8</c:v>
                </c:pt>
                <c:pt idx="2167">
                  <c:v>78.099999999999994</c:v>
                </c:pt>
                <c:pt idx="2168">
                  <c:v>73.900000000000006</c:v>
                </c:pt>
                <c:pt idx="2169">
                  <c:v>71.099999999999994</c:v>
                </c:pt>
                <c:pt idx="2170">
                  <c:v>76.5</c:v>
                </c:pt>
                <c:pt idx="2171">
                  <c:v>82</c:v>
                </c:pt>
                <c:pt idx="2172">
                  <c:v>78.099999999999994</c:v>
                </c:pt>
                <c:pt idx="2173">
                  <c:v>73.900000000000006</c:v>
                </c:pt>
                <c:pt idx="2174">
                  <c:v>72.7</c:v>
                </c:pt>
                <c:pt idx="2175">
                  <c:v>71.099999999999994</c:v>
                </c:pt>
                <c:pt idx="2176">
                  <c:v>73.2</c:v>
                </c:pt>
                <c:pt idx="2177">
                  <c:v>77.400000000000006</c:v>
                </c:pt>
                <c:pt idx="2178">
                  <c:v>72</c:v>
                </c:pt>
                <c:pt idx="2179">
                  <c:v>79.3</c:v>
                </c:pt>
                <c:pt idx="2180">
                  <c:v>100</c:v>
                </c:pt>
                <c:pt idx="2181">
                  <c:v>93</c:v>
                </c:pt>
                <c:pt idx="2182">
                  <c:v>72.7</c:v>
                </c:pt>
                <c:pt idx="2183">
                  <c:v>79.7</c:v>
                </c:pt>
                <c:pt idx="2184">
                  <c:v>75.900000000000006</c:v>
                </c:pt>
                <c:pt idx="2185">
                  <c:v>82</c:v>
                </c:pt>
                <c:pt idx="2186">
                  <c:v>93</c:v>
                </c:pt>
                <c:pt idx="2187">
                  <c:v>77.400000000000006</c:v>
                </c:pt>
                <c:pt idx="2188">
                  <c:v>76.3</c:v>
                </c:pt>
                <c:pt idx="2189">
                  <c:v>82</c:v>
                </c:pt>
                <c:pt idx="2190">
                  <c:v>73.900000000000006</c:v>
                </c:pt>
                <c:pt idx="2191">
                  <c:v>73</c:v>
                </c:pt>
                <c:pt idx="2192">
                  <c:v>88</c:v>
                </c:pt>
                <c:pt idx="2193">
                  <c:v>73</c:v>
                </c:pt>
                <c:pt idx="2194">
                  <c:v>72</c:v>
                </c:pt>
                <c:pt idx="2195">
                  <c:v>73.2</c:v>
                </c:pt>
                <c:pt idx="2196">
                  <c:v>75</c:v>
                </c:pt>
                <c:pt idx="2197">
                  <c:v>73</c:v>
                </c:pt>
                <c:pt idx="2198">
                  <c:v>73.900000000000006</c:v>
                </c:pt>
                <c:pt idx="2199">
                  <c:v>73.900000000000006</c:v>
                </c:pt>
                <c:pt idx="2200">
                  <c:v>75</c:v>
                </c:pt>
                <c:pt idx="2201">
                  <c:v>75.900000000000006</c:v>
                </c:pt>
                <c:pt idx="2202">
                  <c:v>73.599999999999994</c:v>
                </c:pt>
                <c:pt idx="2203">
                  <c:v>75.900000000000006</c:v>
                </c:pt>
                <c:pt idx="2204">
                  <c:v>73</c:v>
                </c:pt>
                <c:pt idx="2205">
                  <c:v>73</c:v>
                </c:pt>
                <c:pt idx="2206">
                  <c:v>75.900000000000006</c:v>
                </c:pt>
                <c:pt idx="2207">
                  <c:v>74.3</c:v>
                </c:pt>
                <c:pt idx="2208">
                  <c:v>75</c:v>
                </c:pt>
                <c:pt idx="2209">
                  <c:v>84</c:v>
                </c:pt>
                <c:pt idx="2210">
                  <c:v>73</c:v>
                </c:pt>
                <c:pt idx="2211">
                  <c:v>71.8</c:v>
                </c:pt>
                <c:pt idx="2212">
                  <c:v>80.099999999999994</c:v>
                </c:pt>
                <c:pt idx="2213">
                  <c:v>73</c:v>
                </c:pt>
                <c:pt idx="2214">
                  <c:v>73</c:v>
                </c:pt>
                <c:pt idx="2215">
                  <c:v>75</c:v>
                </c:pt>
                <c:pt idx="2216">
                  <c:v>88</c:v>
                </c:pt>
                <c:pt idx="2217">
                  <c:v>84.9</c:v>
                </c:pt>
                <c:pt idx="2218">
                  <c:v>75</c:v>
                </c:pt>
                <c:pt idx="2219">
                  <c:v>76.099999999999994</c:v>
                </c:pt>
                <c:pt idx="2220">
                  <c:v>82</c:v>
                </c:pt>
                <c:pt idx="2221">
                  <c:v>75</c:v>
                </c:pt>
                <c:pt idx="2222">
                  <c:v>75</c:v>
                </c:pt>
                <c:pt idx="2223">
                  <c:v>75.900000000000006</c:v>
                </c:pt>
                <c:pt idx="2224">
                  <c:v>73.599999999999994</c:v>
                </c:pt>
                <c:pt idx="2225">
                  <c:v>80.099999999999994</c:v>
                </c:pt>
                <c:pt idx="2226">
                  <c:v>72.3</c:v>
                </c:pt>
                <c:pt idx="2227">
                  <c:v>71.8</c:v>
                </c:pt>
                <c:pt idx="2228">
                  <c:v>79</c:v>
                </c:pt>
                <c:pt idx="2229">
                  <c:v>84</c:v>
                </c:pt>
                <c:pt idx="2230">
                  <c:v>80.099999999999994</c:v>
                </c:pt>
                <c:pt idx="2231">
                  <c:v>75.900000000000006</c:v>
                </c:pt>
                <c:pt idx="2232">
                  <c:v>84.9</c:v>
                </c:pt>
                <c:pt idx="2233">
                  <c:v>77.5</c:v>
                </c:pt>
                <c:pt idx="2234">
                  <c:v>72.7</c:v>
                </c:pt>
                <c:pt idx="2235">
                  <c:v>75</c:v>
                </c:pt>
                <c:pt idx="2236">
                  <c:v>75</c:v>
                </c:pt>
                <c:pt idx="2237">
                  <c:v>72.3</c:v>
                </c:pt>
                <c:pt idx="2238">
                  <c:v>71.8</c:v>
                </c:pt>
                <c:pt idx="2239">
                  <c:v>73</c:v>
                </c:pt>
                <c:pt idx="2240">
                  <c:v>79</c:v>
                </c:pt>
                <c:pt idx="2241">
                  <c:v>79</c:v>
                </c:pt>
                <c:pt idx="2242">
                  <c:v>79</c:v>
                </c:pt>
                <c:pt idx="2243">
                  <c:v>79</c:v>
                </c:pt>
                <c:pt idx="2244">
                  <c:v>84</c:v>
                </c:pt>
                <c:pt idx="2245">
                  <c:v>84.4</c:v>
                </c:pt>
                <c:pt idx="2246">
                  <c:v>86</c:v>
                </c:pt>
                <c:pt idx="2247">
                  <c:v>75</c:v>
                </c:pt>
                <c:pt idx="2248">
                  <c:v>74.7</c:v>
                </c:pt>
                <c:pt idx="2249">
                  <c:v>93.9</c:v>
                </c:pt>
                <c:pt idx="2250">
                  <c:v>73.900000000000006</c:v>
                </c:pt>
                <c:pt idx="2251">
                  <c:v>82</c:v>
                </c:pt>
                <c:pt idx="2252">
                  <c:v>73.8</c:v>
                </c:pt>
                <c:pt idx="2253">
                  <c:v>93.9</c:v>
                </c:pt>
                <c:pt idx="2254">
                  <c:v>79</c:v>
                </c:pt>
                <c:pt idx="2255">
                  <c:v>75.2</c:v>
                </c:pt>
                <c:pt idx="2256">
                  <c:v>72</c:v>
                </c:pt>
                <c:pt idx="2257">
                  <c:v>73</c:v>
                </c:pt>
                <c:pt idx="2258">
                  <c:v>73.400000000000006</c:v>
                </c:pt>
                <c:pt idx="2259">
                  <c:v>72</c:v>
                </c:pt>
                <c:pt idx="2260">
                  <c:v>77</c:v>
                </c:pt>
                <c:pt idx="2261">
                  <c:v>73.900000000000006</c:v>
                </c:pt>
                <c:pt idx="2262">
                  <c:v>73.900000000000006</c:v>
                </c:pt>
                <c:pt idx="2263">
                  <c:v>72</c:v>
                </c:pt>
                <c:pt idx="2264">
                  <c:v>72</c:v>
                </c:pt>
                <c:pt idx="2265">
                  <c:v>75.400000000000006</c:v>
                </c:pt>
                <c:pt idx="2266">
                  <c:v>73</c:v>
                </c:pt>
                <c:pt idx="2267">
                  <c:v>76.3</c:v>
                </c:pt>
                <c:pt idx="2268">
                  <c:v>82</c:v>
                </c:pt>
                <c:pt idx="2269">
                  <c:v>73.599999999999994</c:v>
                </c:pt>
                <c:pt idx="2270">
                  <c:v>77</c:v>
                </c:pt>
                <c:pt idx="2271">
                  <c:v>73.400000000000006</c:v>
                </c:pt>
                <c:pt idx="2272">
                  <c:v>73.900000000000006</c:v>
                </c:pt>
                <c:pt idx="2273">
                  <c:v>87.3</c:v>
                </c:pt>
                <c:pt idx="2274">
                  <c:v>77</c:v>
                </c:pt>
                <c:pt idx="2275">
                  <c:v>77.400000000000006</c:v>
                </c:pt>
                <c:pt idx="2276">
                  <c:v>75</c:v>
                </c:pt>
                <c:pt idx="2277">
                  <c:v>77</c:v>
                </c:pt>
                <c:pt idx="2278">
                  <c:v>86.4</c:v>
                </c:pt>
                <c:pt idx="2279">
                  <c:v>73.900000000000006</c:v>
                </c:pt>
                <c:pt idx="2280">
                  <c:v>82.9</c:v>
                </c:pt>
                <c:pt idx="2281">
                  <c:v>77</c:v>
                </c:pt>
                <c:pt idx="2282">
                  <c:v>91.9</c:v>
                </c:pt>
                <c:pt idx="2283">
                  <c:v>79.3</c:v>
                </c:pt>
                <c:pt idx="2284">
                  <c:v>77</c:v>
                </c:pt>
                <c:pt idx="2285">
                  <c:v>78.099999999999994</c:v>
                </c:pt>
                <c:pt idx="2286">
                  <c:v>77</c:v>
                </c:pt>
                <c:pt idx="2287">
                  <c:v>75.599999999999994</c:v>
                </c:pt>
                <c:pt idx="2288">
                  <c:v>73.599999999999994</c:v>
                </c:pt>
                <c:pt idx="2289">
                  <c:v>72</c:v>
                </c:pt>
                <c:pt idx="2290">
                  <c:v>84.9</c:v>
                </c:pt>
                <c:pt idx="2291">
                  <c:v>73.900000000000006</c:v>
                </c:pt>
                <c:pt idx="2292">
                  <c:v>73.900000000000006</c:v>
                </c:pt>
                <c:pt idx="2293">
                  <c:v>72</c:v>
                </c:pt>
                <c:pt idx="2294">
                  <c:v>95</c:v>
                </c:pt>
                <c:pt idx="2295">
                  <c:v>73.8</c:v>
                </c:pt>
                <c:pt idx="2296">
                  <c:v>77.400000000000006</c:v>
                </c:pt>
                <c:pt idx="2297">
                  <c:v>77</c:v>
                </c:pt>
                <c:pt idx="2298">
                  <c:v>77</c:v>
                </c:pt>
                <c:pt idx="2299">
                  <c:v>95</c:v>
                </c:pt>
                <c:pt idx="2300">
                  <c:v>77</c:v>
                </c:pt>
                <c:pt idx="2301">
                  <c:v>79</c:v>
                </c:pt>
                <c:pt idx="2302">
                  <c:v>73.900000000000006</c:v>
                </c:pt>
                <c:pt idx="2303">
                  <c:v>73.900000000000006</c:v>
                </c:pt>
                <c:pt idx="2304">
                  <c:v>91.9</c:v>
                </c:pt>
                <c:pt idx="2305">
                  <c:v>91.9</c:v>
                </c:pt>
                <c:pt idx="2306">
                  <c:v>91.9</c:v>
                </c:pt>
                <c:pt idx="2307">
                  <c:v>73.900000000000006</c:v>
                </c:pt>
                <c:pt idx="2308">
                  <c:v>73.900000000000006</c:v>
                </c:pt>
                <c:pt idx="2309">
                  <c:v>82.9</c:v>
                </c:pt>
                <c:pt idx="2310">
                  <c:v>77</c:v>
                </c:pt>
                <c:pt idx="2311">
                  <c:v>71.099999999999994</c:v>
                </c:pt>
                <c:pt idx="2312">
                  <c:v>71.099999999999994</c:v>
                </c:pt>
                <c:pt idx="2313">
                  <c:v>78.099999999999994</c:v>
                </c:pt>
                <c:pt idx="2314">
                  <c:v>84.9</c:v>
                </c:pt>
                <c:pt idx="2315">
                  <c:v>72</c:v>
                </c:pt>
                <c:pt idx="2316">
                  <c:v>89.1</c:v>
                </c:pt>
                <c:pt idx="2317">
                  <c:v>89.1</c:v>
                </c:pt>
                <c:pt idx="2318">
                  <c:v>89.1</c:v>
                </c:pt>
                <c:pt idx="2319">
                  <c:v>71.099999999999994</c:v>
                </c:pt>
                <c:pt idx="2320">
                  <c:v>72</c:v>
                </c:pt>
                <c:pt idx="2321">
                  <c:v>90</c:v>
                </c:pt>
                <c:pt idx="2322">
                  <c:v>72</c:v>
                </c:pt>
                <c:pt idx="2323">
                  <c:v>73.900000000000006</c:v>
                </c:pt>
                <c:pt idx="2324">
                  <c:v>73.900000000000006</c:v>
                </c:pt>
                <c:pt idx="2325">
                  <c:v>81</c:v>
                </c:pt>
                <c:pt idx="2326">
                  <c:v>78.099999999999994</c:v>
                </c:pt>
                <c:pt idx="2327">
                  <c:v>78.099999999999994</c:v>
                </c:pt>
                <c:pt idx="2328">
                  <c:v>84.9</c:v>
                </c:pt>
                <c:pt idx="2329">
                  <c:v>78.099999999999994</c:v>
                </c:pt>
                <c:pt idx="2330">
                  <c:v>78.099999999999994</c:v>
                </c:pt>
                <c:pt idx="2331">
                  <c:v>82.9</c:v>
                </c:pt>
                <c:pt idx="2332">
                  <c:v>87.6</c:v>
                </c:pt>
                <c:pt idx="2333">
                  <c:v>72</c:v>
                </c:pt>
                <c:pt idx="2334">
                  <c:v>73.900000000000006</c:v>
                </c:pt>
                <c:pt idx="2335">
                  <c:v>84.9</c:v>
                </c:pt>
                <c:pt idx="2336">
                  <c:v>81</c:v>
                </c:pt>
                <c:pt idx="2337">
                  <c:v>82</c:v>
                </c:pt>
                <c:pt idx="2338">
                  <c:v>78.099999999999994</c:v>
                </c:pt>
                <c:pt idx="2339">
                  <c:v>72</c:v>
                </c:pt>
                <c:pt idx="2340">
                  <c:v>82</c:v>
                </c:pt>
                <c:pt idx="2341">
                  <c:v>73.900000000000006</c:v>
                </c:pt>
                <c:pt idx="2342">
                  <c:v>82.9</c:v>
                </c:pt>
                <c:pt idx="2343">
                  <c:v>82.9</c:v>
                </c:pt>
                <c:pt idx="2344">
                  <c:v>84.9</c:v>
                </c:pt>
                <c:pt idx="2345">
                  <c:v>78.099999999999994</c:v>
                </c:pt>
                <c:pt idx="2346">
                  <c:v>73.900000000000006</c:v>
                </c:pt>
                <c:pt idx="2347">
                  <c:v>79</c:v>
                </c:pt>
                <c:pt idx="2348">
                  <c:v>75.900000000000006</c:v>
                </c:pt>
                <c:pt idx="2349">
                  <c:v>72</c:v>
                </c:pt>
                <c:pt idx="2350">
                  <c:v>82</c:v>
                </c:pt>
                <c:pt idx="2351">
                  <c:v>73.900000000000006</c:v>
                </c:pt>
                <c:pt idx="2352">
                  <c:v>82.9</c:v>
                </c:pt>
                <c:pt idx="2353">
                  <c:v>78.099999999999994</c:v>
                </c:pt>
                <c:pt idx="2354">
                  <c:v>71.099999999999994</c:v>
                </c:pt>
                <c:pt idx="2355">
                  <c:v>81</c:v>
                </c:pt>
                <c:pt idx="2356">
                  <c:v>81</c:v>
                </c:pt>
                <c:pt idx="2357">
                  <c:v>72</c:v>
                </c:pt>
                <c:pt idx="2358">
                  <c:v>72</c:v>
                </c:pt>
                <c:pt idx="2359">
                  <c:v>75.900000000000006</c:v>
                </c:pt>
                <c:pt idx="2360">
                  <c:v>79</c:v>
                </c:pt>
                <c:pt idx="2361">
                  <c:v>72</c:v>
                </c:pt>
                <c:pt idx="2362">
                  <c:v>77</c:v>
                </c:pt>
                <c:pt idx="2363">
                  <c:v>73.599999999999994</c:v>
                </c:pt>
                <c:pt idx="2364">
                  <c:v>71.099999999999994</c:v>
                </c:pt>
                <c:pt idx="2365">
                  <c:v>81</c:v>
                </c:pt>
                <c:pt idx="2366">
                  <c:v>78.099999999999994</c:v>
                </c:pt>
                <c:pt idx="2367">
                  <c:v>82</c:v>
                </c:pt>
                <c:pt idx="2368">
                  <c:v>82</c:v>
                </c:pt>
                <c:pt idx="2369">
                  <c:v>81</c:v>
                </c:pt>
                <c:pt idx="2370">
                  <c:v>91</c:v>
                </c:pt>
                <c:pt idx="2371">
                  <c:v>73.900000000000006</c:v>
                </c:pt>
                <c:pt idx="2372">
                  <c:v>82</c:v>
                </c:pt>
                <c:pt idx="2373">
                  <c:v>86</c:v>
                </c:pt>
                <c:pt idx="2374">
                  <c:v>82</c:v>
                </c:pt>
                <c:pt idx="2375">
                  <c:v>82</c:v>
                </c:pt>
                <c:pt idx="2376">
                  <c:v>96.1</c:v>
                </c:pt>
                <c:pt idx="2377">
                  <c:v>80.099999999999994</c:v>
                </c:pt>
                <c:pt idx="2378">
                  <c:v>75.7</c:v>
                </c:pt>
                <c:pt idx="2379">
                  <c:v>75.900000000000006</c:v>
                </c:pt>
                <c:pt idx="2380">
                  <c:v>75.900000000000006</c:v>
                </c:pt>
                <c:pt idx="2381">
                  <c:v>82</c:v>
                </c:pt>
                <c:pt idx="2382">
                  <c:v>72.3</c:v>
                </c:pt>
                <c:pt idx="2383">
                  <c:v>75.900000000000006</c:v>
                </c:pt>
                <c:pt idx="2384">
                  <c:v>74.7</c:v>
                </c:pt>
                <c:pt idx="2385">
                  <c:v>75.900000000000006</c:v>
                </c:pt>
                <c:pt idx="2386">
                  <c:v>71.099999999999994</c:v>
                </c:pt>
                <c:pt idx="2387">
                  <c:v>75.900000000000006</c:v>
                </c:pt>
                <c:pt idx="2388">
                  <c:v>80.099999999999994</c:v>
                </c:pt>
                <c:pt idx="2389">
                  <c:v>82</c:v>
                </c:pt>
                <c:pt idx="2390">
                  <c:v>72.3</c:v>
                </c:pt>
                <c:pt idx="2391">
                  <c:v>77</c:v>
                </c:pt>
                <c:pt idx="2392">
                  <c:v>75.900000000000006</c:v>
                </c:pt>
                <c:pt idx="2393">
                  <c:v>91</c:v>
                </c:pt>
                <c:pt idx="2394">
                  <c:v>91</c:v>
                </c:pt>
                <c:pt idx="2395">
                  <c:v>80.099999999999994</c:v>
                </c:pt>
                <c:pt idx="2396">
                  <c:v>71.099999999999994</c:v>
                </c:pt>
                <c:pt idx="2397">
                  <c:v>73</c:v>
                </c:pt>
                <c:pt idx="2398">
                  <c:v>73</c:v>
                </c:pt>
                <c:pt idx="2399">
                  <c:v>82.2</c:v>
                </c:pt>
                <c:pt idx="2400">
                  <c:v>75.900000000000006</c:v>
                </c:pt>
                <c:pt idx="2401">
                  <c:v>80.099999999999994</c:v>
                </c:pt>
                <c:pt idx="2402">
                  <c:v>71.599999999999994</c:v>
                </c:pt>
                <c:pt idx="2403">
                  <c:v>73</c:v>
                </c:pt>
                <c:pt idx="2404">
                  <c:v>79.7</c:v>
                </c:pt>
                <c:pt idx="2405">
                  <c:v>73.900000000000006</c:v>
                </c:pt>
                <c:pt idx="2406">
                  <c:v>76.599999999999994</c:v>
                </c:pt>
                <c:pt idx="2407">
                  <c:v>80.099999999999994</c:v>
                </c:pt>
                <c:pt idx="2408">
                  <c:v>73.400000000000006</c:v>
                </c:pt>
                <c:pt idx="2409">
                  <c:v>73</c:v>
                </c:pt>
                <c:pt idx="2410">
                  <c:v>91.9</c:v>
                </c:pt>
                <c:pt idx="2411">
                  <c:v>88.7</c:v>
                </c:pt>
                <c:pt idx="2412">
                  <c:v>79.3</c:v>
                </c:pt>
                <c:pt idx="2413">
                  <c:v>75</c:v>
                </c:pt>
                <c:pt idx="2414">
                  <c:v>71.8</c:v>
                </c:pt>
                <c:pt idx="2415">
                  <c:v>70</c:v>
                </c:pt>
                <c:pt idx="2416">
                  <c:v>73</c:v>
                </c:pt>
                <c:pt idx="2417">
                  <c:v>73</c:v>
                </c:pt>
                <c:pt idx="2418">
                  <c:v>73</c:v>
                </c:pt>
                <c:pt idx="2419">
                  <c:v>73.400000000000006</c:v>
                </c:pt>
                <c:pt idx="2420">
                  <c:v>73.900000000000006</c:v>
                </c:pt>
                <c:pt idx="2421">
                  <c:v>70</c:v>
                </c:pt>
                <c:pt idx="2422">
                  <c:v>91.9</c:v>
                </c:pt>
                <c:pt idx="2423">
                  <c:v>87.1</c:v>
                </c:pt>
                <c:pt idx="2424">
                  <c:v>69.8</c:v>
                </c:pt>
                <c:pt idx="2425">
                  <c:v>73.2</c:v>
                </c:pt>
                <c:pt idx="2426">
                  <c:v>75</c:v>
                </c:pt>
                <c:pt idx="2427">
                  <c:v>75</c:v>
                </c:pt>
                <c:pt idx="2428">
                  <c:v>87.1</c:v>
                </c:pt>
                <c:pt idx="2429">
                  <c:v>82.9</c:v>
                </c:pt>
                <c:pt idx="2430">
                  <c:v>84</c:v>
                </c:pt>
                <c:pt idx="2431">
                  <c:v>93</c:v>
                </c:pt>
                <c:pt idx="2432">
                  <c:v>95</c:v>
                </c:pt>
                <c:pt idx="2433">
                  <c:v>75</c:v>
                </c:pt>
                <c:pt idx="2434">
                  <c:v>77</c:v>
                </c:pt>
                <c:pt idx="2435">
                  <c:v>73</c:v>
                </c:pt>
                <c:pt idx="2436">
                  <c:v>73</c:v>
                </c:pt>
                <c:pt idx="2437">
                  <c:v>87.1</c:v>
                </c:pt>
                <c:pt idx="2438">
                  <c:v>95</c:v>
                </c:pt>
                <c:pt idx="2439">
                  <c:v>93</c:v>
                </c:pt>
                <c:pt idx="2440">
                  <c:v>73</c:v>
                </c:pt>
                <c:pt idx="2441">
                  <c:v>83.1</c:v>
                </c:pt>
                <c:pt idx="2442">
                  <c:v>95</c:v>
                </c:pt>
                <c:pt idx="2443">
                  <c:v>77</c:v>
                </c:pt>
                <c:pt idx="2444">
                  <c:v>75.599999999999994</c:v>
                </c:pt>
                <c:pt idx="2445">
                  <c:v>75</c:v>
                </c:pt>
                <c:pt idx="2446">
                  <c:v>75</c:v>
                </c:pt>
                <c:pt idx="2447">
                  <c:v>75</c:v>
                </c:pt>
                <c:pt idx="2448">
                  <c:v>75</c:v>
                </c:pt>
                <c:pt idx="2449">
                  <c:v>75</c:v>
                </c:pt>
                <c:pt idx="2450">
                  <c:v>72</c:v>
                </c:pt>
                <c:pt idx="2451">
                  <c:v>72</c:v>
                </c:pt>
                <c:pt idx="2452">
                  <c:v>72</c:v>
                </c:pt>
                <c:pt idx="2453">
                  <c:v>78.400000000000006</c:v>
                </c:pt>
                <c:pt idx="2454">
                  <c:v>75</c:v>
                </c:pt>
                <c:pt idx="2455">
                  <c:v>77</c:v>
                </c:pt>
                <c:pt idx="2456">
                  <c:v>88</c:v>
                </c:pt>
                <c:pt idx="2457">
                  <c:v>70.7</c:v>
                </c:pt>
                <c:pt idx="2458">
                  <c:v>97</c:v>
                </c:pt>
                <c:pt idx="2459">
                  <c:v>97</c:v>
                </c:pt>
                <c:pt idx="2460">
                  <c:v>72</c:v>
                </c:pt>
                <c:pt idx="2461">
                  <c:v>70.3</c:v>
                </c:pt>
                <c:pt idx="2462">
                  <c:v>77</c:v>
                </c:pt>
                <c:pt idx="2463">
                  <c:v>77</c:v>
                </c:pt>
                <c:pt idx="2464">
                  <c:v>72</c:v>
                </c:pt>
                <c:pt idx="2465">
                  <c:v>79</c:v>
                </c:pt>
                <c:pt idx="2466">
                  <c:v>79</c:v>
                </c:pt>
                <c:pt idx="2467">
                  <c:v>75</c:v>
                </c:pt>
                <c:pt idx="2468">
                  <c:v>72.3</c:v>
                </c:pt>
                <c:pt idx="2469">
                  <c:v>73.400000000000006</c:v>
                </c:pt>
                <c:pt idx="2470">
                  <c:v>79.7</c:v>
                </c:pt>
                <c:pt idx="2471">
                  <c:v>75.7</c:v>
                </c:pt>
                <c:pt idx="2472">
                  <c:v>73.8</c:v>
                </c:pt>
                <c:pt idx="2473">
                  <c:v>77</c:v>
                </c:pt>
                <c:pt idx="2474">
                  <c:v>72</c:v>
                </c:pt>
                <c:pt idx="2475">
                  <c:v>79.3</c:v>
                </c:pt>
                <c:pt idx="2476">
                  <c:v>81</c:v>
                </c:pt>
                <c:pt idx="2477">
                  <c:v>82.9</c:v>
                </c:pt>
                <c:pt idx="2478">
                  <c:v>84.9</c:v>
                </c:pt>
                <c:pt idx="2479">
                  <c:v>79</c:v>
                </c:pt>
                <c:pt idx="2480">
                  <c:v>88.3</c:v>
                </c:pt>
                <c:pt idx="2481">
                  <c:v>73.599999999999994</c:v>
                </c:pt>
                <c:pt idx="2482">
                  <c:v>88.7</c:v>
                </c:pt>
                <c:pt idx="2483">
                  <c:v>82.9</c:v>
                </c:pt>
                <c:pt idx="2484">
                  <c:v>72</c:v>
                </c:pt>
                <c:pt idx="2485">
                  <c:v>81</c:v>
                </c:pt>
                <c:pt idx="2486">
                  <c:v>79</c:v>
                </c:pt>
                <c:pt idx="2487">
                  <c:v>81</c:v>
                </c:pt>
                <c:pt idx="2488">
                  <c:v>72</c:v>
                </c:pt>
                <c:pt idx="2489">
                  <c:v>78.3</c:v>
                </c:pt>
                <c:pt idx="2490">
                  <c:v>79</c:v>
                </c:pt>
                <c:pt idx="2491">
                  <c:v>72</c:v>
                </c:pt>
                <c:pt idx="2492">
                  <c:v>96.1</c:v>
                </c:pt>
                <c:pt idx="2493">
                  <c:v>82.9</c:v>
                </c:pt>
                <c:pt idx="2494">
                  <c:v>72</c:v>
                </c:pt>
                <c:pt idx="2495">
                  <c:v>83.3</c:v>
                </c:pt>
                <c:pt idx="2496">
                  <c:v>81.3</c:v>
                </c:pt>
                <c:pt idx="2497">
                  <c:v>72</c:v>
                </c:pt>
                <c:pt idx="2498">
                  <c:v>93.9</c:v>
                </c:pt>
                <c:pt idx="2499">
                  <c:v>82.9</c:v>
                </c:pt>
                <c:pt idx="2500">
                  <c:v>77</c:v>
                </c:pt>
                <c:pt idx="2501">
                  <c:v>82.9</c:v>
                </c:pt>
                <c:pt idx="2502">
                  <c:v>81</c:v>
                </c:pt>
                <c:pt idx="2503">
                  <c:v>73</c:v>
                </c:pt>
                <c:pt idx="2504">
                  <c:v>69.099999999999994</c:v>
                </c:pt>
                <c:pt idx="2505">
                  <c:v>82.9</c:v>
                </c:pt>
                <c:pt idx="2506">
                  <c:v>81</c:v>
                </c:pt>
                <c:pt idx="2507">
                  <c:v>71.099999999999994</c:v>
                </c:pt>
                <c:pt idx="2508">
                  <c:v>93.9</c:v>
                </c:pt>
                <c:pt idx="2509">
                  <c:v>71.099999999999994</c:v>
                </c:pt>
                <c:pt idx="2510">
                  <c:v>77.7</c:v>
                </c:pt>
                <c:pt idx="2511">
                  <c:v>79</c:v>
                </c:pt>
                <c:pt idx="2512">
                  <c:v>82</c:v>
                </c:pt>
                <c:pt idx="2513">
                  <c:v>73.900000000000006</c:v>
                </c:pt>
                <c:pt idx="2514">
                  <c:v>72</c:v>
                </c:pt>
                <c:pt idx="2515">
                  <c:v>76.599999999999994</c:v>
                </c:pt>
                <c:pt idx="2516">
                  <c:v>84.9</c:v>
                </c:pt>
                <c:pt idx="2517">
                  <c:v>75</c:v>
                </c:pt>
                <c:pt idx="2518">
                  <c:v>73</c:v>
                </c:pt>
                <c:pt idx="2519">
                  <c:v>73</c:v>
                </c:pt>
                <c:pt idx="2520">
                  <c:v>81.7</c:v>
                </c:pt>
                <c:pt idx="2521">
                  <c:v>93.9</c:v>
                </c:pt>
                <c:pt idx="2522">
                  <c:v>73.900000000000006</c:v>
                </c:pt>
                <c:pt idx="2523">
                  <c:v>73.900000000000006</c:v>
                </c:pt>
                <c:pt idx="2524">
                  <c:v>84.9</c:v>
                </c:pt>
                <c:pt idx="2525">
                  <c:v>72</c:v>
                </c:pt>
                <c:pt idx="2526">
                  <c:v>84</c:v>
                </c:pt>
                <c:pt idx="2527">
                  <c:v>82</c:v>
                </c:pt>
                <c:pt idx="2528">
                  <c:v>73.400000000000006</c:v>
                </c:pt>
                <c:pt idx="2529">
                  <c:v>78.099999999999994</c:v>
                </c:pt>
                <c:pt idx="2530">
                  <c:v>73.900000000000006</c:v>
                </c:pt>
                <c:pt idx="2531">
                  <c:v>71.099999999999994</c:v>
                </c:pt>
                <c:pt idx="2532">
                  <c:v>76.3</c:v>
                </c:pt>
                <c:pt idx="2533">
                  <c:v>71.099999999999994</c:v>
                </c:pt>
                <c:pt idx="2534">
                  <c:v>71.099999999999994</c:v>
                </c:pt>
                <c:pt idx="2535">
                  <c:v>82</c:v>
                </c:pt>
                <c:pt idx="2536">
                  <c:v>82</c:v>
                </c:pt>
                <c:pt idx="2537">
                  <c:v>82</c:v>
                </c:pt>
                <c:pt idx="2538">
                  <c:v>78.099999999999994</c:v>
                </c:pt>
                <c:pt idx="2539">
                  <c:v>82</c:v>
                </c:pt>
                <c:pt idx="2540">
                  <c:v>82</c:v>
                </c:pt>
                <c:pt idx="2541">
                  <c:v>73.900000000000006</c:v>
                </c:pt>
                <c:pt idx="2542">
                  <c:v>76.099999999999994</c:v>
                </c:pt>
                <c:pt idx="2543">
                  <c:v>73.900000000000006</c:v>
                </c:pt>
                <c:pt idx="2544">
                  <c:v>71.099999999999994</c:v>
                </c:pt>
                <c:pt idx="2545">
                  <c:v>73.900000000000006</c:v>
                </c:pt>
                <c:pt idx="2546">
                  <c:v>71.099999999999994</c:v>
                </c:pt>
                <c:pt idx="2547">
                  <c:v>84</c:v>
                </c:pt>
                <c:pt idx="2548">
                  <c:v>89.1</c:v>
                </c:pt>
                <c:pt idx="2549">
                  <c:v>84.6</c:v>
                </c:pt>
                <c:pt idx="2550">
                  <c:v>71.099999999999994</c:v>
                </c:pt>
                <c:pt idx="2551">
                  <c:v>80.099999999999994</c:v>
                </c:pt>
                <c:pt idx="2552">
                  <c:v>80.099999999999994</c:v>
                </c:pt>
                <c:pt idx="2553">
                  <c:v>80.099999999999994</c:v>
                </c:pt>
                <c:pt idx="2554">
                  <c:v>80.099999999999994</c:v>
                </c:pt>
                <c:pt idx="2555">
                  <c:v>80.099999999999994</c:v>
                </c:pt>
                <c:pt idx="2556">
                  <c:v>88</c:v>
                </c:pt>
                <c:pt idx="2557">
                  <c:v>73.599999999999994</c:v>
                </c:pt>
                <c:pt idx="2558">
                  <c:v>78.099999999999994</c:v>
                </c:pt>
                <c:pt idx="2559">
                  <c:v>73.599999999999994</c:v>
                </c:pt>
                <c:pt idx="2560">
                  <c:v>75.900000000000006</c:v>
                </c:pt>
                <c:pt idx="2561">
                  <c:v>82.6</c:v>
                </c:pt>
                <c:pt idx="2562">
                  <c:v>83.3</c:v>
                </c:pt>
                <c:pt idx="2563">
                  <c:v>73</c:v>
                </c:pt>
                <c:pt idx="2564">
                  <c:v>80.099999999999994</c:v>
                </c:pt>
                <c:pt idx="2565">
                  <c:v>78.099999999999994</c:v>
                </c:pt>
                <c:pt idx="2566">
                  <c:v>71.099999999999994</c:v>
                </c:pt>
                <c:pt idx="2567">
                  <c:v>71.099999999999994</c:v>
                </c:pt>
                <c:pt idx="2568">
                  <c:v>71.099999999999994</c:v>
                </c:pt>
                <c:pt idx="2569">
                  <c:v>80.099999999999994</c:v>
                </c:pt>
                <c:pt idx="2570">
                  <c:v>80.099999999999994</c:v>
                </c:pt>
                <c:pt idx="2571">
                  <c:v>75.900000000000006</c:v>
                </c:pt>
                <c:pt idx="2572">
                  <c:v>71.8</c:v>
                </c:pt>
                <c:pt idx="2573">
                  <c:v>79.3</c:v>
                </c:pt>
                <c:pt idx="2574">
                  <c:v>75</c:v>
                </c:pt>
                <c:pt idx="2575">
                  <c:v>78.099999999999994</c:v>
                </c:pt>
                <c:pt idx="2576">
                  <c:v>73</c:v>
                </c:pt>
                <c:pt idx="2577">
                  <c:v>73</c:v>
                </c:pt>
                <c:pt idx="2578">
                  <c:v>93</c:v>
                </c:pt>
                <c:pt idx="2579">
                  <c:v>72</c:v>
                </c:pt>
                <c:pt idx="2580">
                  <c:v>70.3</c:v>
                </c:pt>
                <c:pt idx="2581">
                  <c:v>80.099999999999994</c:v>
                </c:pt>
                <c:pt idx="2582">
                  <c:v>78.099999999999994</c:v>
                </c:pt>
                <c:pt idx="2583">
                  <c:v>75</c:v>
                </c:pt>
                <c:pt idx="2584">
                  <c:v>71.099999999999994</c:v>
                </c:pt>
                <c:pt idx="2585">
                  <c:v>73</c:v>
                </c:pt>
                <c:pt idx="2586">
                  <c:v>90</c:v>
                </c:pt>
                <c:pt idx="2587">
                  <c:v>73</c:v>
                </c:pt>
                <c:pt idx="2588">
                  <c:v>86</c:v>
                </c:pt>
                <c:pt idx="2589">
                  <c:v>75.900000000000006</c:v>
                </c:pt>
                <c:pt idx="2590">
                  <c:v>77</c:v>
                </c:pt>
                <c:pt idx="2591">
                  <c:v>73</c:v>
                </c:pt>
                <c:pt idx="2592">
                  <c:v>77</c:v>
                </c:pt>
                <c:pt idx="2593">
                  <c:v>73</c:v>
                </c:pt>
                <c:pt idx="2594">
                  <c:v>73</c:v>
                </c:pt>
                <c:pt idx="2595">
                  <c:v>85.5</c:v>
                </c:pt>
                <c:pt idx="2596">
                  <c:v>71.099999999999994</c:v>
                </c:pt>
                <c:pt idx="2597">
                  <c:v>78.099999999999994</c:v>
                </c:pt>
                <c:pt idx="2598">
                  <c:v>75.900000000000006</c:v>
                </c:pt>
                <c:pt idx="2599">
                  <c:v>90</c:v>
                </c:pt>
                <c:pt idx="2600">
                  <c:v>90</c:v>
                </c:pt>
                <c:pt idx="2601">
                  <c:v>75</c:v>
                </c:pt>
                <c:pt idx="2602">
                  <c:v>75</c:v>
                </c:pt>
                <c:pt idx="2603">
                  <c:v>75.900000000000006</c:v>
                </c:pt>
                <c:pt idx="2604">
                  <c:v>72</c:v>
                </c:pt>
                <c:pt idx="2605">
                  <c:v>75</c:v>
                </c:pt>
                <c:pt idx="2606">
                  <c:v>71.2</c:v>
                </c:pt>
                <c:pt idx="2607">
                  <c:v>77</c:v>
                </c:pt>
                <c:pt idx="2608">
                  <c:v>75.900000000000006</c:v>
                </c:pt>
                <c:pt idx="2609">
                  <c:v>75.900000000000006</c:v>
                </c:pt>
                <c:pt idx="2610">
                  <c:v>84.4</c:v>
                </c:pt>
                <c:pt idx="2611">
                  <c:v>75.900000000000006</c:v>
                </c:pt>
                <c:pt idx="2612">
                  <c:v>75</c:v>
                </c:pt>
                <c:pt idx="2613">
                  <c:v>75</c:v>
                </c:pt>
                <c:pt idx="2614">
                  <c:v>77</c:v>
                </c:pt>
                <c:pt idx="2615">
                  <c:v>75</c:v>
                </c:pt>
                <c:pt idx="2616">
                  <c:v>72</c:v>
                </c:pt>
                <c:pt idx="2617">
                  <c:v>84.9</c:v>
                </c:pt>
                <c:pt idx="2618">
                  <c:v>75</c:v>
                </c:pt>
                <c:pt idx="2619">
                  <c:v>75</c:v>
                </c:pt>
                <c:pt idx="2620">
                  <c:v>75</c:v>
                </c:pt>
                <c:pt idx="2621">
                  <c:v>75</c:v>
                </c:pt>
                <c:pt idx="2622">
                  <c:v>76.3</c:v>
                </c:pt>
                <c:pt idx="2623">
                  <c:v>88.3</c:v>
                </c:pt>
                <c:pt idx="2624">
                  <c:v>71.2</c:v>
                </c:pt>
                <c:pt idx="2625">
                  <c:v>77</c:v>
                </c:pt>
                <c:pt idx="2626">
                  <c:v>71.099999999999994</c:v>
                </c:pt>
                <c:pt idx="2627">
                  <c:v>97</c:v>
                </c:pt>
                <c:pt idx="2628">
                  <c:v>75</c:v>
                </c:pt>
                <c:pt idx="2629">
                  <c:v>75</c:v>
                </c:pt>
                <c:pt idx="2630">
                  <c:v>82.4</c:v>
                </c:pt>
                <c:pt idx="2631">
                  <c:v>77.5</c:v>
                </c:pt>
                <c:pt idx="2632">
                  <c:v>71.2</c:v>
                </c:pt>
                <c:pt idx="2633">
                  <c:v>72</c:v>
                </c:pt>
                <c:pt idx="2634">
                  <c:v>71.599999999999994</c:v>
                </c:pt>
                <c:pt idx="2635">
                  <c:v>75</c:v>
                </c:pt>
                <c:pt idx="2636">
                  <c:v>77</c:v>
                </c:pt>
                <c:pt idx="2637">
                  <c:v>83.3</c:v>
                </c:pt>
                <c:pt idx="2638">
                  <c:v>84.9</c:v>
                </c:pt>
                <c:pt idx="2639">
                  <c:v>81</c:v>
                </c:pt>
                <c:pt idx="2640">
                  <c:v>72.3</c:v>
                </c:pt>
                <c:pt idx="2641">
                  <c:v>77</c:v>
                </c:pt>
                <c:pt idx="2642">
                  <c:v>72.3</c:v>
                </c:pt>
                <c:pt idx="2643">
                  <c:v>76.3</c:v>
                </c:pt>
                <c:pt idx="2644">
                  <c:v>84.7</c:v>
                </c:pt>
                <c:pt idx="2645">
                  <c:v>72</c:v>
                </c:pt>
                <c:pt idx="2646">
                  <c:v>73</c:v>
                </c:pt>
                <c:pt idx="2647">
                  <c:v>84.4</c:v>
                </c:pt>
                <c:pt idx="2648">
                  <c:v>72.3</c:v>
                </c:pt>
                <c:pt idx="2649">
                  <c:v>68.900000000000006</c:v>
                </c:pt>
                <c:pt idx="2650">
                  <c:v>86</c:v>
                </c:pt>
                <c:pt idx="2651">
                  <c:v>96.1</c:v>
                </c:pt>
                <c:pt idx="2652">
                  <c:v>72.7</c:v>
                </c:pt>
                <c:pt idx="2653">
                  <c:v>71.099999999999994</c:v>
                </c:pt>
                <c:pt idx="2654">
                  <c:v>79</c:v>
                </c:pt>
                <c:pt idx="2655">
                  <c:v>72</c:v>
                </c:pt>
                <c:pt idx="2656">
                  <c:v>70</c:v>
                </c:pt>
                <c:pt idx="2657">
                  <c:v>79</c:v>
                </c:pt>
                <c:pt idx="2658">
                  <c:v>70</c:v>
                </c:pt>
                <c:pt idx="2659">
                  <c:v>83.3</c:v>
                </c:pt>
                <c:pt idx="2660">
                  <c:v>89.1</c:v>
                </c:pt>
                <c:pt idx="2661">
                  <c:v>75</c:v>
                </c:pt>
                <c:pt idx="2662">
                  <c:v>70</c:v>
                </c:pt>
                <c:pt idx="2663">
                  <c:v>86</c:v>
                </c:pt>
                <c:pt idx="2664">
                  <c:v>79</c:v>
                </c:pt>
                <c:pt idx="2665">
                  <c:v>79</c:v>
                </c:pt>
                <c:pt idx="2666">
                  <c:v>79</c:v>
                </c:pt>
                <c:pt idx="2667">
                  <c:v>77</c:v>
                </c:pt>
                <c:pt idx="2668">
                  <c:v>86</c:v>
                </c:pt>
                <c:pt idx="2669">
                  <c:v>70</c:v>
                </c:pt>
                <c:pt idx="2670">
                  <c:v>73</c:v>
                </c:pt>
                <c:pt idx="2671">
                  <c:v>71.099999999999994</c:v>
                </c:pt>
                <c:pt idx="2672">
                  <c:v>79</c:v>
                </c:pt>
                <c:pt idx="2673">
                  <c:v>72.3</c:v>
                </c:pt>
                <c:pt idx="2674">
                  <c:v>70</c:v>
                </c:pt>
                <c:pt idx="2675">
                  <c:v>76.599999999999994</c:v>
                </c:pt>
                <c:pt idx="2676">
                  <c:v>82</c:v>
                </c:pt>
                <c:pt idx="2677">
                  <c:v>91.9</c:v>
                </c:pt>
                <c:pt idx="2678">
                  <c:v>79</c:v>
                </c:pt>
                <c:pt idx="2679">
                  <c:v>81</c:v>
                </c:pt>
                <c:pt idx="2680">
                  <c:v>72</c:v>
                </c:pt>
                <c:pt idx="2681">
                  <c:v>81</c:v>
                </c:pt>
                <c:pt idx="2682">
                  <c:v>81</c:v>
                </c:pt>
                <c:pt idx="2683">
                  <c:v>84</c:v>
                </c:pt>
                <c:pt idx="2684">
                  <c:v>70.3</c:v>
                </c:pt>
                <c:pt idx="2685">
                  <c:v>82.9</c:v>
                </c:pt>
                <c:pt idx="2686">
                  <c:v>72</c:v>
                </c:pt>
                <c:pt idx="2687">
                  <c:v>72</c:v>
                </c:pt>
                <c:pt idx="2688">
                  <c:v>72</c:v>
                </c:pt>
                <c:pt idx="2689">
                  <c:v>81</c:v>
                </c:pt>
                <c:pt idx="2690">
                  <c:v>81</c:v>
                </c:pt>
                <c:pt idx="2691">
                  <c:v>81</c:v>
                </c:pt>
                <c:pt idx="2692">
                  <c:v>83.7</c:v>
                </c:pt>
                <c:pt idx="2693">
                  <c:v>71.2</c:v>
                </c:pt>
                <c:pt idx="2694">
                  <c:v>84.4</c:v>
                </c:pt>
                <c:pt idx="2695">
                  <c:v>82.9</c:v>
                </c:pt>
                <c:pt idx="2696">
                  <c:v>82</c:v>
                </c:pt>
                <c:pt idx="2697">
                  <c:v>72</c:v>
                </c:pt>
                <c:pt idx="2698">
                  <c:v>71.8</c:v>
                </c:pt>
                <c:pt idx="2699">
                  <c:v>78.099999999999994</c:v>
                </c:pt>
                <c:pt idx="2700">
                  <c:v>75.900000000000006</c:v>
                </c:pt>
                <c:pt idx="2701">
                  <c:v>80.099999999999994</c:v>
                </c:pt>
                <c:pt idx="2702">
                  <c:v>75.900000000000006</c:v>
                </c:pt>
                <c:pt idx="2703">
                  <c:v>72</c:v>
                </c:pt>
                <c:pt idx="2704">
                  <c:v>90</c:v>
                </c:pt>
                <c:pt idx="2705">
                  <c:v>80.099999999999994</c:v>
                </c:pt>
                <c:pt idx="2706">
                  <c:v>71.099999999999994</c:v>
                </c:pt>
                <c:pt idx="2707">
                  <c:v>84</c:v>
                </c:pt>
                <c:pt idx="2708">
                  <c:v>72</c:v>
                </c:pt>
                <c:pt idx="2709">
                  <c:v>75.900000000000006</c:v>
                </c:pt>
                <c:pt idx="2710">
                  <c:v>75.900000000000006</c:v>
                </c:pt>
                <c:pt idx="2711">
                  <c:v>78.099999999999994</c:v>
                </c:pt>
                <c:pt idx="2712">
                  <c:v>78.099999999999994</c:v>
                </c:pt>
                <c:pt idx="2713">
                  <c:v>78.099999999999994</c:v>
                </c:pt>
                <c:pt idx="2714">
                  <c:v>80.400000000000006</c:v>
                </c:pt>
                <c:pt idx="2715">
                  <c:v>80.099999999999994</c:v>
                </c:pt>
                <c:pt idx="2716">
                  <c:v>78.099999999999994</c:v>
                </c:pt>
                <c:pt idx="2717">
                  <c:v>75.900000000000006</c:v>
                </c:pt>
                <c:pt idx="2718">
                  <c:v>78.099999999999994</c:v>
                </c:pt>
                <c:pt idx="2719">
                  <c:v>73</c:v>
                </c:pt>
                <c:pt idx="2720">
                  <c:v>71.099999999999994</c:v>
                </c:pt>
                <c:pt idx="2721">
                  <c:v>80.099999999999994</c:v>
                </c:pt>
                <c:pt idx="2722">
                  <c:v>75.900000000000006</c:v>
                </c:pt>
                <c:pt idx="2723">
                  <c:v>72</c:v>
                </c:pt>
                <c:pt idx="2724">
                  <c:v>80.099999999999994</c:v>
                </c:pt>
                <c:pt idx="2725">
                  <c:v>80.099999999999994</c:v>
                </c:pt>
                <c:pt idx="2726">
                  <c:v>80.099999999999994</c:v>
                </c:pt>
                <c:pt idx="2727">
                  <c:v>80.099999999999994</c:v>
                </c:pt>
                <c:pt idx="2728">
                  <c:v>71.099999999999994</c:v>
                </c:pt>
                <c:pt idx="2729">
                  <c:v>71.099999999999994</c:v>
                </c:pt>
                <c:pt idx="2730">
                  <c:v>71.099999999999994</c:v>
                </c:pt>
                <c:pt idx="2731">
                  <c:v>75.900000000000006</c:v>
                </c:pt>
                <c:pt idx="2732">
                  <c:v>73.900000000000006</c:v>
                </c:pt>
                <c:pt idx="2733">
                  <c:v>75.900000000000006</c:v>
                </c:pt>
                <c:pt idx="2734">
                  <c:v>75.900000000000006</c:v>
                </c:pt>
                <c:pt idx="2735">
                  <c:v>75.900000000000006</c:v>
                </c:pt>
                <c:pt idx="2736">
                  <c:v>73.900000000000006</c:v>
                </c:pt>
                <c:pt idx="2737">
                  <c:v>76.099999999999994</c:v>
                </c:pt>
                <c:pt idx="2738">
                  <c:v>77</c:v>
                </c:pt>
                <c:pt idx="2739">
                  <c:v>80.099999999999994</c:v>
                </c:pt>
                <c:pt idx="2740">
                  <c:v>73.900000000000006</c:v>
                </c:pt>
                <c:pt idx="2741">
                  <c:v>78.099999999999994</c:v>
                </c:pt>
                <c:pt idx="2742">
                  <c:v>84</c:v>
                </c:pt>
                <c:pt idx="2743">
                  <c:v>71.099999999999994</c:v>
                </c:pt>
                <c:pt idx="2744">
                  <c:v>71.099999999999994</c:v>
                </c:pt>
                <c:pt idx="2745">
                  <c:v>80.099999999999994</c:v>
                </c:pt>
                <c:pt idx="2746">
                  <c:v>75.900000000000006</c:v>
                </c:pt>
                <c:pt idx="2747">
                  <c:v>70.3</c:v>
                </c:pt>
                <c:pt idx="2748">
                  <c:v>81.7</c:v>
                </c:pt>
                <c:pt idx="2749">
                  <c:v>71.099999999999994</c:v>
                </c:pt>
                <c:pt idx="2750">
                  <c:v>73.900000000000006</c:v>
                </c:pt>
                <c:pt idx="2751">
                  <c:v>73.900000000000006</c:v>
                </c:pt>
                <c:pt idx="2752">
                  <c:v>71.099999999999994</c:v>
                </c:pt>
                <c:pt idx="2753">
                  <c:v>81.7</c:v>
                </c:pt>
                <c:pt idx="2754">
                  <c:v>78.599999999999994</c:v>
                </c:pt>
                <c:pt idx="2755">
                  <c:v>85.1</c:v>
                </c:pt>
                <c:pt idx="2756">
                  <c:v>69.599999999999994</c:v>
                </c:pt>
                <c:pt idx="2757">
                  <c:v>71.099999999999994</c:v>
                </c:pt>
                <c:pt idx="2758">
                  <c:v>71.099999999999994</c:v>
                </c:pt>
                <c:pt idx="2759">
                  <c:v>71.099999999999994</c:v>
                </c:pt>
                <c:pt idx="2760">
                  <c:v>71.099999999999994</c:v>
                </c:pt>
                <c:pt idx="2761">
                  <c:v>69.599999999999994</c:v>
                </c:pt>
                <c:pt idx="2762">
                  <c:v>71.599999999999994</c:v>
                </c:pt>
                <c:pt idx="2763">
                  <c:v>81</c:v>
                </c:pt>
                <c:pt idx="2764">
                  <c:v>71.099999999999994</c:v>
                </c:pt>
                <c:pt idx="2765">
                  <c:v>71.099999999999994</c:v>
                </c:pt>
                <c:pt idx="2766">
                  <c:v>73</c:v>
                </c:pt>
                <c:pt idx="2767">
                  <c:v>73</c:v>
                </c:pt>
                <c:pt idx="2768">
                  <c:v>71.099999999999994</c:v>
                </c:pt>
                <c:pt idx="2769">
                  <c:v>73</c:v>
                </c:pt>
                <c:pt idx="2770">
                  <c:v>75.900000000000006</c:v>
                </c:pt>
                <c:pt idx="2771">
                  <c:v>86.5</c:v>
                </c:pt>
                <c:pt idx="2772">
                  <c:v>84.7</c:v>
                </c:pt>
                <c:pt idx="2773">
                  <c:v>73</c:v>
                </c:pt>
                <c:pt idx="2774">
                  <c:v>72.3</c:v>
                </c:pt>
                <c:pt idx="2775">
                  <c:v>81</c:v>
                </c:pt>
                <c:pt idx="2776">
                  <c:v>72</c:v>
                </c:pt>
                <c:pt idx="2777">
                  <c:v>75</c:v>
                </c:pt>
                <c:pt idx="2778">
                  <c:v>80.400000000000006</c:v>
                </c:pt>
                <c:pt idx="2779">
                  <c:v>72</c:v>
                </c:pt>
                <c:pt idx="2780">
                  <c:v>87.3</c:v>
                </c:pt>
                <c:pt idx="2781">
                  <c:v>81.3</c:v>
                </c:pt>
                <c:pt idx="2782">
                  <c:v>72.7</c:v>
                </c:pt>
                <c:pt idx="2783">
                  <c:v>74.7</c:v>
                </c:pt>
                <c:pt idx="2784">
                  <c:v>70.7</c:v>
                </c:pt>
                <c:pt idx="2785">
                  <c:v>79.3</c:v>
                </c:pt>
                <c:pt idx="2786">
                  <c:v>79</c:v>
                </c:pt>
                <c:pt idx="2787">
                  <c:v>82.9</c:v>
                </c:pt>
                <c:pt idx="2788">
                  <c:v>70.3</c:v>
                </c:pt>
                <c:pt idx="2789">
                  <c:v>79</c:v>
                </c:pt>
                <c:pt idx="2790">
                  <c:v>75.2</c:v>
                </c:pt>
                <c:pt idx="2791">
                  <c:v>84.9</c:v>
                </c:pt>
                <c:pt idx="2792">
                  <c:v>70.3</c:v>
                </c:pt>
                <c:pt idx="2793">
                  <c:v>72</c:v>
                </c:pt>
                <c:pt idx="2794">
                  <c:v>84.9</c:v>
                </c:pt>
                <c:pt idx="2795">
                  <c:v>84.9</c:v>
                </c:pt>
                <c:pt idx="2796">
                  <c:v>77.5</c:v>
                </c:pt>
                <c:pt idx="2797">
                  <c:v>69.400000000000006</c:v>
                </c:pt>
                <c:pt idx="2798">
                  <c:v>77</c:v>
                </c:pt>
                <c:pt idx="2799">
                  <c:v>79</c:v>
                </c:pt>
                <c:pt idx="2800">
                  <c:v>82.6</c:v>
                </c:pt>
                <c:pt idx="2801">
                  <c:v>77</c:v>
                </c:pt>
                <c:pt idx="2802">
                  <c:v>75</c:v>
                </c:pt>
                <c:pt idx="2803">
                  <c:v>72</c:v>
                </c:pt>
                <c:pt idx="2804">
                  <c:v>71.099999999999994</c:v>
                </c:pt>
                <c:pt idx="2805">
                  <c:v>79</c:v>
                </c:pt>
                <c:pt idx="2806">
                  <c:v>69.8</c:v>
                </c:pt>
                <c:pt idx="2807">
                  <c:v>77</c:v>
                </c:pt>
                <c:pt idx="2808">
                  <c:v>77</c:v>
                </c:pt>
                <c:pt idx="2809">
                  <c:v>72</c:v>
                </c:pt>
                <c:pt idx="2810">
                  <c:v>85.3</c:v>
                </c:pt>
                <c:pt idx="2811">
                  <c:v>73.900000000000006</c:v>
                </c:pt>
                <c:pt idx="2812">
                  <c:v>87.1</c:v>
                </c:pt>
                <c:pt idx="2813">
                  <c:v>78.3</c:v>
                </c:pt>
                <c:pt idx="2814">
                  <c:v>70.7</c:v>
                </c:pt>
                <c:pt idx="2815">
                  <c:v>77</c:v>
                </c:pt>
                <c:pt idx="2816">
                  <c:v>77</c:v>
                </c:pt>
                <c:pt idx="2817">
                  <c:v>70</c:v>
                </c:pt>
                <c:pt idx="2818">
                  <c:v>70</c:v>
                </c:pt>
                <c:pt idx="2819">
                  <c:v>72</c:v>
                </c:pt>
                <c:pt idx="2820">
                  <c:v>72</c:v>
                </c:pt>
                <c:pt idx="2821">
                  <c:v>79</c:v>
                </c:pt>
                <c:pt idx="2822">
                  <c:v>71.2</c:v>
                </c:pt>
                <c:pt idx="2823">
                  <c:v>72</c:v>
                </c:pt>
                <c:pt idx="2824">
                  <c:v>73.8</c:v>
                </c:pt>
                <c:pt idx="2825">
                  <c:v>70</c:v>
                </c:pt>
                <c:pt idx="2826">
                  <c:v>80.099999999999994</c:v>
                </c:pt>
                <c:pt idx="2827">
                  <c:v>72</c:v>
                </c:pt>
                <c:pt idx="2828">
                  <c:v>74.3</c:v>
                </c:pt>
                <c:pt idx="2829">
                  <c:v>70</c:v>
                </c:pt>
                <c:pt idx="2830">
                  <c:v>75.900000000000006</c:v>
                </c:pt>
                <c:pt idx="2831">
                  <c:v>73.900000000000006</c:v>
                </c:pt>
                <c:pt idx="2832">
                  <c:v>69.400000000000006</c:v>
                </c:pt>
                <c:pt idx="2833">
                  <c:v>70.7</c:v>
                </c:pt>
                <c:pt idx="2834">
                  <c:v>78.099999999999994</c:v>
                </c:pt>
                <c:pt idx="2835">
                  <c:v>73.900000000000006</c:v>
                </c:pt>
                <c:pt idx="2836">
                  <c:v>84.6</c:v>
                </c:pt>
                <c:pt idx="2837">
                  <c:v>73.900000000000006</c:v>
                </c:pt>
                <c:pt idx="2838">
                  <c:v>80.099999999999994</c:v>
                </c:pt>
                <c:pt idx="2839">
                  <c:v>86</c:v>
                </c:pt>
                <c:pt idx="2840">
                  <c:v>86</c:v>
                </c:pt>
                <c:pt idx="2841">
                  <c:v>83.7</c:v>
                </c:pt>
                <c:pt idx="2842">
                  <c:v>88</c:v>
                </c:pt>
                <c:pt idx="2843">
                  <c:v>80.099999999999994</c:v>
                </c:pt>
                <c:pt idx="2844">
                  <c:v>73.900000000000006</c:v>
                </c:pt>
                <c:pt idx="2845">
                  <c:v>72.7</c:v>
                </c:pt>
                <c:pt idx="2846">
                  <c:v>77</c:v>
                </c:pt>
                <c:pt idx="2847">
                  <c:v>88</c:v>
                </c:pt>
                <c:pt idx="2848">
                  <c:v>77</c:v>
                </c:pt>
                <c:pt idx="2849">
                  <c:v>69.099999999999994</c:v>
                </c:pt>
                <c:pt idx="2850">
                  <c:v>73</c:v>
                </c:pt>
                <c:pt idx="2851">
                  <c:v>73.900000000000006</c:v>
                </c:pt>
                <c:pt idx="2852">
                  <c:v>82</c:v>
                </c:pt>
                <c:pt idx="2853">
                  <c:v>79.7</c:v>
                </c:pt>
                <c:pt idx="2854">
                  <c:v>69.099999999999994</c:v>
                </c:pt>
                <c:pt idx="2855">
                  <c:v>88</c:v>
                </c:pt>
                <c:pt idx="2856">
                  <c:v>70.3</c:v>
                </c:pt>
                <c:pt idx="2857">
                  <c:v>69.099999999999994</c:v>
                </c:pt>
                <c:pt idx="2858">
                  <c:v>69.099999999999994</c:v>
                </c:pt>
                <c:pt idx="2859">
                  <c:v>69.099999999999994</c:v>
                </c:pt>
                <c:pt idx="2860">
                  <c:v>73</c:v>
                </c:pt>
                <c:pt idx="2861">
                  <c:v>69.099999999999994</c:v>
                </c:pt>
                <c:pt idx="2862">
                  <c:v>73.400000000000006</c:v>
                </c:pt>
                <c:pt idx="2863">
                  <c:v>84</c:v>
                </c:pt>
                <c:pt idx="2864">
                  <c:v>79.7</c:v>
                </c:pt>
                <c:pt idx="2865">
                  <c:v>70.7</c:v>
                </c:pt>
                <c:pt idx="2866">
                  <c:v>69.099999999999994</c:v>
                </c:pt>
                <c:pt idx="2867">
                  <c:v>69.099999999999994</c:v>
                </c:pt>
                <c:pt idx="2868">
                  <c:v>91.9</c:v>
                </c:pt>
                <c:pt idx="2869">
                  <c:v>81</c:v>
                </c:pt>
                <c:pt idx="2870">
                  <c:v>71.099999999999994</c:v>
                </c:pt>
                <c:pt idx="2871">
                  <c:v>90</c:v>
                </c:pt>
                <c:pt idx="2872">
                  <c:v>73.900000000000006</c:v>
                </c:pt>
                <c:pt idx="2873">
                  <c:v>69.099999999999994</c:v>
                </c:pt>
                <c:pt idx="2874">
                  <c:v>90</c:v>
                </c:pt>
                <c:pt idx="2875">
                  <c:v>69.099999999999994</c:v>
                </c:pt>
                <c:pt idx="2876">
                  <c:v>69.400000000000006</c:v>
                </c:pt>
                <c:pt idx="2877">
                  <c:v>71.099999999999994</c:v>
                </c:pt>
                <c:pt idx="2878">
                  <c:v>84</c:v>
                </c:pt>
                <c:pt idx="2879">
                  <c:v>71.099999999999994</c:v>
                </c:pt>
                <c:pt idx="2880">
                  <c:v>71.099999999999994</c:v>
                </c:pt>
                <c:pt idx="2881">
                  <c:v>81</c:v>
                </c:pt>
                <c:pt idx="2882">
                  <c:v>70</c:v>
                </c:pt>
                <c:pt idx="2883">
                  <c:v>69.099999999999994</c:v>
                </c:pt>
                <c:pt idx="2884">
                  <c:v>75</c:v>
                </c:pt>
                <c:pt idx="2885">
                  <c:v>71.099999999999994</c:v>
                </c:pt>
                <c:pt idx="2886">
                  <c:v>78.599999999999994</c:v>
                </c:pt>
                <c:pt idx="2887">
                  <c:v>86</c:v>
                </c:pt>
                <c:pt idx="2888">
                  <c:v>77</c:v>
                </c:pt>
                <c:pt idx="2889">
                  <c:v>71.099999999999994</c:v>
                </c:pt>
                <c:pt idx="2890">
                  <c:v>75.900000000000006</c:v>
                </c:pt>
                <c:pt idx="2891">
                  <c:v>81.7</c:v>
                </c:pt>
                <c:pt idx="2892">
                  <c:v>73</c:v>
                </c:pt>
                <c:pt idx="2893">
                  <c:v>73</c:v>
                </c:pt>
                <c:pt idx="2894">
                  <c:v>73.400000000000006</c:v>
                </c:pt>
                <c:pt idx="2895">
                  <c:v>79.7</c:v>
                </c:pt>
                <c:pt idx="2896">
                  <c:v>80.599999999999994</c:v>
                </c:pt>
                <c:pt idx="2897">
                  <c:v>73</c:v>
                </c:pt>
                <c:pt idx="2898">
                  <c:v>75</c:v>
                </c:pt>
                <c:pt idx="2899">
                  <c:v>73.8</c:v>
                </c:pt>
                <c:pt idx="2900">
                  <c:v>69.8</c:v>
                </c:pt>
                <c:pt idx="2901">
                  <c:v>82.9</c:v>
                </c:pt>
                <c:pt idx="2902">
                  <c:v>70.3</c:v>
                </c:pt>
                <c:pt idx="2903">
                  <c:v>68</c:v>
                </c:pt>
                <c:pt idx="2904">
                  <c:v>76.3</c:v>
                </c:pt>
                <c:pt idx="2905">
                  <c:v>72</c:v>
                </c:pt>
                <c:pt idx="2906">
                  <c:v>73</c:v>
                </c:pt>
                <c:pt idx="2907">
                  <c:v>79</c:v>
                </c:pt>
                <c:pt idx="2908">
                  <c:v>68</c:v>
                </c:pt>
                <c:pt idx="2909">
                  <c:v>77</c:v>
                </c:pt>
                <c:pt idx="2910">
                  <c:v>71.2</c:v>
                </c:pt>
                <c:pt idx="2911">
                  <c:v>68.7</c:v>
                </c:pt>
                <c:pt idx="2912">
                  <c:v>69.8</c:v>
                </c:pt>
                <c:pt idx="2913">
                  <c:v>84</c:v>
                </c:pt>
                <c:pt idx="2914">
                  <c:v>68</c:v>
                </c:pt>
                <c:pt idx="2915">
                  <c:v>73</c:v>
                </c:pt>
                <c:pt idx="2916">
                  <c:v>72</c:v>
                </c:pt>
                <c:pt idx="2917">
                  <c:v>69.599999999999994</c:v>
                </c:pt>
                <c:pt idx="2918">
                  <c:v>73.900000000000006</c:v>
                </c:pt>
                <c:pt idx="2919">
                  <c:v>77.400000000000006</c:v>
                </c:pt>
                <c:pt idx="2920">
                  <c:v>84</c:v>
                </c:pt>
                <c:pt idx="2921">
                  <c:v>68</c:v>
                </c:pt>
                <c:pt idx="2922">
                  <c:v>84.9</c:v>
                </c:pt>
                <c:pt idx="2923">
                  <c:v>71.2</c:v>
                </c:pt>
                <c:pt idx="2924">
                  <c:v>70</c:v>
                </c:pt>
                <c:pt idx="2925">
                  <c:v>72</c:v>
                </c:pt>
                <c:pt idx="2926">
                  <c:v>72</c:v>
                </c:pt>
                <c:pt idx="2927">
                  <c:v>72</c:v>
                </c:pt>
                <c:pt idx="2928">
                  <c:v>84.4</c:v>
                </c:pt>
                <c:pt idx="2929">
                  <c:v>76.5</c:v>
                </c:pt>
                <c:pt idx="2930">
                  <c:v>70</c:v>
                </c:pt>
                <c:pt idx="2931">
                  <c:v>72</c:v>
                </c:pt>
                <c:pt idx="2932">
                  <c:v>74.7</c:v>
                </c:pt>
                <c:pt idx="2933">
                  <c:v>72</c:v>
                </c:pt>
                <c:pt idx="2934">
                  <c:v>70.3</c:v>
                </c:pt>
                <c:pt idx="2935">
                  <c:v>70</c:v>
                </c:pt>
                <c:pt idx="2936">
                  <c:v>70.7</c:v>
                </c:pt>
                <c:pt idx="2937">
                  <c:v>69.3</c:v>
                </c:pt>
                <c:pt idx="2938">
                  <c:v>70</c:v>
                </c:pt>
                <c:pt idx="2939">
                  <c:v>71.599999999999994</c:v>
                </c:pt>
                <c:pt idx="2940">
                  <c:v>72</c:v>
                </c:pt>
                <c:pt idx="2941">
                  <c:v>72</c:v>
                </c:pt>
                <c:pt idx="2942">
                  <c:v>69.8</c:v>
                </c:pt>
                <c:pt idx="2943">
                  <c:v>68.400000000000006</c:v>
                </c:pt>
                <c:pt idx="2944">
                  <c:v>70</c:v>
                </c:pt>
                <c:pt idx="2945">
                  <c:v>73.900000000000006</c:v>
                </c:pt>
                <c:pt idx="2946">
                  <c:v>80.099999999999994</c:v>
                </c:pt>
                <c:pt idx="2947">
                  <c:v>80.099999999999994</c:v>
                </c:pt>
                <c:pt idx="2948">
                  <c:v>73</c:v>
                </c:pt>
                <c:pt idx="2949">
                  <c:v>70</c:v>
                </c:pt>
                <c:pt idx="2950">
                  <c:v>67.599999999999994</c:v>
                </c:pt>
                <c:pt idx="2951">
                  <c:v>71.099999999999994</c:v>
                </c:pt>
                <c:pt idx="2952">
                  <c:v>73.900000000000006</c:v>
                </c:pt>
                <c:pt idx="2953">
                  <c:v>73.900000000000006</c:v>
                </c:pt>
                <c:pt idx="2954">
                  <c:v>75.900000000000006</c:v>
                </c:pt>
                <c:pt idx="2955">
                  <c:v>69.099999999999994</c:v>
                </c:pt>
                <c:pt idx="2956">
                  <c:v>71.099999999999994</c:v>
                </c:pt>
                <c:pt idx="2957">
                  <c:v>79</c:v>
                </c:pt>
                <c:pt idx="2958">
                  <c:v>82</c:v>
                </c:pt>
                <c:pt idx="2959">
                  <c:v>93</c:v>
                </c:pt>
                <c:pt idx="2960">
                  <c:v>87.1</c:v>
                </c:pt>
                <c:pt idx="2961">
                  <c:v>73</c:v>
                </c:pt>
                <c:pt idx="2962">
                  <c:v>84</c:v>
                </c:pt>
                <c:pt idx="2963">
                  <c:v>71.099999999999994</c:v>
                </c:pt>
                <c:pt idx="2964">
                  <c:v>80.099999999999994</c:v>
                </c:pt>
                <c:pt idx="2965">
                  <c:v>91</c:v>
                </c:pt>
                <c:pt idx="2966">
                  <c:v>88</c:v>
                </c:pt>
                <c:pt idx="2967">
                  <c:v>67.3</c:v>
                </c:pt>
                <c:pt idx="2968">
                  <c:v>69.099999999999994</c:v>
                </c:pt>
                <c:pt idx="2969">
                  <c:v>88</c:v>
                </c:pt>
                <c:pt idx="2970">
                  <c:v>73.900000000000006</c:v>
                </c:pt>
                <c:pt idx="2971">
                  <c:v>82</c:v>
                </c:pt>
                <c:pt idx="2972">
                  <c:v>69.599999999999994</c:v>
                </c:pt>
                <c:pt idx="2973">
                  <c:v>69.400000000000006</c:v>
                </c:pt>
                <c:pt idx="2974">
                  <c:v>70.7</c:v>
                </c:pt>
                <c:pt idx="2975">
                  <c:v>77</c:v>
                </c:pt>
                <c:pt idx="2976">
                  <c:v>73.900000000000006</c:v>
                </c:pt>
                <c:pt idx="2977">
                  <c:v>76.599999999999994</c:v>
                </c:pt>
                <c:pt idx="2978">
                  <c:v>72.7</c:v>
                </c:pt>
                <c:pt idx="2979">
                  <c:v>81</c:v>
                </c:pt>
                <c:pt idx="2980">
                  <c:v>73.900000000000006</c:v>
                </c:pt>
                <c:pt idx="2981">
                  <c:v>71.599999999999994</c:v>
                </c:pt>
                <c:pt idx="2982">
                  <c:v>69.099999999999994</c:v>
                </c:pt>
                <c:pt idx="2983">
                  <c:v>69.099999999999994</c:v>
                </c:pt>
                <c:pt idx="2984">
                  <c:v>77.7</c:v>
                </c:pt>
                <c:pt idx="2985">
                  <c:v>73.900000000000006</c:v>
                </c:pt>
                <c:pt idx="2986">
                  <c:v>72</c:v>
                </c:pt>
                <c:pt idx="2987">
                  <c:v>69.099999999999994</c:v>
                </c:pt>
                <c:pt idx="2988">
                  <c:v>69.099999999999994</c:v>
                </c:pt>
                <c:pt idx="2989">
                  <c:v>73.900000000000006</c:v>
                </c:pt>
                <c:pt idx="2990">
                  <c:v>76.099999999999994</c:v>
                </c:pt>
                <c:pt idx="2991">
                  <c:v>69.099999999999994</c:v>
                </c:pt>
                <c:pt idx="2992">
                  <c:v>71.099999999999994</c:v>
                </c:pt>
                <c:pt idx="2993">
                  <c:v>69.099999999999994</c:v>
                </c:pt>
                <c:pt idx="2994">
                  <c:v>69.099999999999994</c:v>
                </c:pt>
                <c:pt idx="2995">
                  <c:v>73</c:v>
                </c:pt>
                <c:pt idx="2996">
                  <c:v>73</c:v>
                </c:pt>
                <c:pt idx="2997">
                  <c:v>69.099999999999994</c:v>
                </c:pt>
                <c:pt idx="2998">
                  <c:v>69.099999999999994</c:v>
                </c:pt>
                <c:pt idx="2999">
                  <c:v>69.099999999999994</c:v>
                </c:pt>
                <c:pt idx="3000">
                  <c:v>71.099999999999994</c:v>
                </c:pt>
                <c:pt idx="3001">
                  <c:v>69.099999999999994</c:v>
                </c:pt>
                <c:pt idx="3002">
                  <c:v>80.099999999999994</c:v>
                </c:pt>
                <c:pt idx="3003">
                  <c:v>81</c:v>
                </c:pt>
                <c:pt idx="3004">
                  <c:v>82.6</c:v>
                </c:pt>
                <c:pt idx="3005">
                  <c:v>69.099999999999994</c:v>
                </c:pt>
                <c:pt idx="3006">
                  <c:v>69.099999999999994</c:v>
                </c:pt>
                <c:pt idx="3007">
                  <c:v>71.099999999999994</c:v>
                </c:pt>
                <c:pt idx="3008">
                  <c:v>71.099999999999994</c:v>
                </c:pt>
                <c:pt idx="3009">
                  <c:v>77</c:v>
                </c:pt>
                <c:pt idx="3010">
                  <c:v>75.7</c:v>
                </c:pt>
                <c:pt idx="3011">
                  <c:v>77.400000000000006</c:v>
                </c:pt>
                <c:pt idx="3012">
                  <c:v>71.099999999999994</c:v>
                </c:pt>
                <c:pt idx="3013">
                  <c:v>82</c:v>
                </c:pt>
                <c:pt idx="3014">
                  <c:v>68.400000000000006</c:v>
                </c:pt>
                <c:pt idx="3015">
                  <c:v>68</c:v>
                </c:pt>
                <c:pt idx="3016">
                  <c:v>71.099999999999994</c:v>
                </c:pt>
                <c:pt idx="3017">
                  <c:v>74.7</c:v>
                </c:pt>
                <c:pt idx="3018">
                  <c:v>81</c:v>
                </c:pt>
                <c:pt idx="3019">
                  <c:v>71.099999999999994</c:v>
                </c:pt>
                <c:pt idx="3020">
                  <c:v>78.3</c:v>
                </c:pt>
                <c:pt idx="3021">
                  <c:v>66.900000000000006</c:v>
                </c:pt>
                <c:pt idx="3022">
                  <c:v>75</c:v>
                </c:pt>
                <c:pt idx="3023">
                  <c:v>79.3</c:v>
                </c:pt>
                <c:pt idx="3024">
                  <c:v>75</c:v>
                </c:pt>
                <c:pt idx="3025">
                  <c:v>80.099999999999994</c:v>
                </c:pt>
                <c:pt idx="3026">
                  <c:v>80.099999999999994</c:v>
                </c:pt>
                <c:pt idx="3027">
                  <c:v>71.099999999999994</c:v>
                </c:pt>
                <c:pt idx="3028">
                  <c:v>69.400000000000006</c:v>
                </c:pt>
                <c:pt idx="3029">
                  <c:v>70.3</c:v>
                </c:pt>
                <c:pt idx="3030">
                  <c:v>71.400000000000006</c:v>
                </c:pt>
                <c:pt idx="3031">
                  <c:v>77</c:v>
                </c:pt>
                <c:pt idx="3032">
                  <c:v>71.2</c:v>
                </c:pt>
                <c:pt idx="3033">
                  <c:v>67.599999999999994</c:v>
                </c:pt>
                <c:pt idx="3034">
                  <c:v>78.8</c:v>
                </c:pt>
                <c:pt idx="3035">
                  <c:v>78.099999999999994</c:v>
                </c:pt>
                <c:pt idx="3036">
                  <c:v>68.7</c:v>
                </c:pt>
                <c:pt idx="3037">
                  <c:v>91.9</c:v>
                </c:pt>
                <c:pt idx="3038">
                  <c:v>80.400000000000006</c:v>
                </c:pt>
                <c:pt idx="3039">
                  <c:v>82</c:v>
                </c:pt>
                <c:pt idx="3040">
                  <c:v>74.3</c:v>
                </c:pt>
                <c:pt idx="3041">
                  <c:v>70.3</c:v>
                </c:pt>
                <c:pt idx="3042">
                  <c:v>93.9</c:v>
                </c:pt>
                <c:pt idx="3043">
                  <c:v>75.400000000000006</c:v>
                </c:pt>
                <c:pt idx="3044">
                  <c:v>75</c:v>
                </c:pt>
                <c:pt idx="3045">
                  <c:v>75</c:v>
                </c:pt>
                <c:pt idx="3046">
                  <c:v>75</c:v>
                </c:pt>
                <c:pt idx="3047">
                  <c:v>73</c:v>
                </c:pt>
                <c:pt idx="3048">
                  <c:v>79.3</c:v>
                </c:pt>
                <c:pt idx="3049">
                  <c:v>79.5</c:v>
                </c:pt>
                <c:pt idx="3050">
                  <c:v>88.7</c:v>
                </c:pt>
                <c:pt idx="3051">
                  <c:v>88.7</c:v>
                </c:pt>
                <c:pt idx="3052">
                  <c:v>80.599999999999994</c:v>
                </c:pt>
                <c:pt idx="3053">
                  <c:v>68.400000000000006</c:v>
                </c:pt>
                <c:pt idx="3054">
                  <c:v>78.099999999999994</c:v>
                </c:pt>
                <c:pt idx="3055">
                  <c:v>82</c:v>
                </c:pt>
                <c:pt idx="3056">
                  <c:v>75.900000000000006</c:v>
                </c:pt>
                <c:pt idx="3057">
                  <c:v>80.599999999999994</c:v>
                </c:pt>
                <c:pt idx="3058">
                  <c:v>68.400000000000006</c:v>
                </c:pt>
                <c:pt idx="3059">
                  <c:v>96.1</c:v>
                </c:pt>
                <c:pt idx="3060">
                  <c:v>96.1</c:v>
                </c:pt>
                <c:pt idx="3061">
                  <c:v>70</c:v>
                </c:pt>
                <c:pt idx="3062">
                  <c:v>72</c:v>
                </c:pt>
                <c:pt idx="3063">
                  <c:v>72</c:v>
                </c:pt>
                <c:pt idx="3064">
                  <c:v>75.900000000000006</c:v>
                </c:pt>
                <c:pt idx="3065">
                  <c:v>70.7</c:v>
                </c:pt>
                <c:pt idx="3066">
                  <c:v>70</c:v>
                </c:pt>
                <c:pt idx="3067">
                  <c:v>68</c:v>
                </c:pt>
                <c:pt idx="3068">
                  <c:v>88</c:v>
                </c:pt>
                <c:pt idx="3069">
                  <c:v>93</c:v>
                </c:pt>
                <c:pt idx="3070">
                  <c:v>88</c:v>
                </c:pt>
                <c:pt idx="3071">
                  <c:v>72</c:v>
                </c:pt>
                <c:pt idx="3072">
                  <c:v>70.7</c:v>
                </c:pt>
                <c:pt idx="3073">
                  <c:v>72</c:v>
                </c:pt>
                <c:pt idx="3074">
                  <c:v>70.3</c:v>
                </c:pt>
                <c:pt idx="3075">
                  <c:v>70.7</c:v>
                </c:pt>
                <c:pt idx="3076">
                  <c:v>69.599999999999994</c:v>
                </c:pt>
                <c:pt idx="3077">
                  <c:v>81.7</c:v>
                </c:pt>
                <c:pt idx="3078">
                  <c:v>88</c:v>
                </c:pt>
                <c:pt idx="3079">
                  <c:v>77.400000000000006</c:v>
                </c:pt>
                <c:pt idx="3080">
                  <c:v>82.9</c:v>
                </c:pt>
                <c:pt idx="3081">
                  <c:v>68</c:v>
                </c:pt>
                <c:pt idx="3082">
                  <c:v>68</c:v>
                </c:pt>
                <c:pt idx="3083">
                  <c:v>93</c:v>
                </c:pt>
                <c:pt idx="3084">
                  <c:v>71.2</c:v>
                </c:pt>
                <c:pt idx="3085">
                  <c:v>69.099999999999994</c:v>
                </c:pt>
                <c:pt idx="3086">
                  <c:v>68</c:v>
                </c:pt>
                <c:pt idx="3087">
                  <c:v>68</c:v>
                </c:pt>
                <c:pt idx="3088">
                  <c:v>70</c:v>
                </c:pt>
                <c:pt idx="3089">
                  <c:v>68</c:v>
                </c:pt>
                <c:pt idx="3090">
                  <c:v>70</c:v>
                </c:pt>
                <c:pt idx="3091">
                  <c:v>68</c:v>
                </c:pt>
                <c:pt idx="3092">
                  <c:v>75</c:v>
                </c:pt>
                <c:pt idx="3093">
                  <c:v>70</c:v>
                </c:pt>
                <c:pt idx="3094">
                  <c:v>71.099999999999994</c:v>
                </c:pt>
                <c:pt idx="3095">
                  <c:v>80.400000000000006</c:v>
                </c:pt>
                <c:pt idx="3096">
                  <c:v>79</c:v>
                </c:pt>
                <c:pt idx="3097">
                  <c:v>79</c:v>
                </c:pt>
                <c:pt idx="3098">
                  <c:v>70</c:v>
                </c:pt>
                <c:pt idx="3099">
                  <c:v>68</c:v>
                </c:pt>
                <c:pt idx="3100">
                  <c:v>68</c:v>
                </c:pt>
                <c:pt idx="3101">
                  <c:v>73.900000000000006</c:v>
                </c:pt>
                <c:pt idx="3102">
                  <c:v>73.900000000000006</c:v>
                </c:pt>
                <c:pt idx="3103">
                  <c:v>71.099999999999994</c:v>
                </c:pt>
                <c:pt idx="3104">
                  <c:v>76.3</c:v>
                </c:pt>
                <c:pt idx="3105">
                  <c:v>79.3</c:v>
                </c:pt>
                <c:pt idx="3106">
                  <c:v>69.099999999999994</c:v>
                </c:pt>
                <c:pt idx="3107">
                  <c:v>68</c:v>
                </c:pt>
                <c:pt idx="3108">
                  <c:v>73.900000000000006</c:v>
                </c:pt>
                <c:pt idx="3109">
                  <c:v>70</c:v>
                </c:pt>
                <c:pt idx="3110">
                  <c:v>67.599999999999994</c:v>
                </c:pt>
                <c:pt idx="3111">
                  <c:v>70.3</c:v>
                </c:pt>
                <c:pt idx="3112">
                  <c:v>79</c:v>
                </c:pt>
                <c:pt idx="3113">
                  <c:v>82.9</c:v>
                </c:pt>
                <c:pt idx="3114">
                  <c:v>76.599999999999994</c:v>
                </c:pt>
                <c:pt idx="3115">
                  <c:v>74.099999999999994</c:v>
                </c:pt>
                <c:pt idx="3116">
                  <c:v>79</c:v>
                </c:pt>
                <c:pt idx="3117">
                  <c:v>71.099999999999994</c:v>
                </c:pt>
                <c:pt idx="3118">
                  <c:v>69.099999999999994</c:v>
                </c:pt>
                <c:pt idx="3119">
                  <c:v>73.599999999999994</c:v>
                </c:pt>
                <c:pt idx="3120">
                  <c:v>69.3</c:v>
                </c:pt>
                <c:pt idx="3121">
                  <c:v>80.099999999999994</c:v>
                </c:pt>
                <c:pt idx="3122">
                  <c:v>78.599999999999994</c:v>
                </c:pt>
                <c:pt idx="3123">
                  <c:v>75.900000000000006</c:v>
                </c:pt>
                <c:pt idx="3124">
                  <c:v>69.099999999999994</c:v>
                </c:pt>
                <c:pt idx="3125">
                  <c:v>66.900000000000006</c:v>
                </c:pt>
                <c:pt idx="3126">
                  <c:v>84.7</c:v>
                </c:pt>
                <c:pt idx="3127">
                  <c:v>69.099999999999994</c:v>
                </c:pt>
                <c:pt idx="3128">
                  <c:v>68.900000000000006</c:v>
                </c:pt>
                <c:pt idx="3129">
                  <c:v>83.3</c:v>
                </c:pt>
                <c:pt idx="3130">
                  <c:v>78.099999999999994</c:v>
                </c:pt>
                <c:pt idx="3131">
                  <c:v>71.099999999999994</c:v>
                </c:pt>
                <c:pt idx="3132">
                  <c:v>69.099999999999994</c:v>
                </c:pt>
                <c:pt idx="3133">
                  <c:v>87.1</c:v>
                </c:pt>
                <c:pt idx="3134">
                  <c:v>91.9</c:v>
                </c:pt>
                <c:pt idx="3135">
                  <c:v>73</c:v>
                </c:pt>
                <c:pt idx="3136">
                  <c:v>74.3</c:v>
                </c:pt>
                <c:pt idx="3137">
                  <c:v>66.900000000000006</c:v>
                </c:pt>
                <c:pt idx="3138">
                  <c:v>80.099999999999994</c:v>
                </c:pt>
                <c:pt idx="3139">
                  <c:v>80.099999999999994</c:v>
                </c:pt>
                <c:pt idx="3140">
                  <c:v>69.099999999999994</c:v>
                </c:pt>
                <c:pt idx="3141">
                  <c:v>66.900000000000006</c:v>
                </c:pt>
                <c:pt idx="3142">
                  <c:v>79.3</c:v>
                </c:pt>
                <c:pt idx="3143">
                  <c:v>66</c:v>
                </c:pt>
                <c:pt idx="3144">
                  <c:v>80.099999999999994</c:v>
                </c:pt>
                <c:pt idx="3145">
                  <c:v>75</c:v>
                </c:pt>
                <c:pt idx="3146">
                  <c:v>68</c:v>
                </c:pt>
                <c:pt idx="3147">
                  <c:v>70.7</c:v>
                </c:pt>
                <c:pt idx="3148">
                  <c:v>73.900000000000006</c:v>
                </c:pt>
                <c:pt idx="3149">
                  <c:v>68.7</c:v>
                </c:pt>
                <c:pt idx="3150">
                  <c:v>68.400000000000006</c:v>
                </c:pt>
                <c:pt idx="3151">
                  <c:v>76.599999999999994</c:v>
                </c:pt>
                <c:pt idx="3152">
                  <c:v>69.8</c:v>
                </c:pt>
                <c:pt idx="3153">
                  <c:v>86</c:v>
                </c:pt>
                <c:pt idx="3154">
                  <c:v>66</c:v>
                </c:pt>
                <c:pt idx="3155">
                  <c:v>77</c:v>
                </c:pt>
                <c:pt idx="3156">
                  <c:v>75</c:v>
                </c:pt>
                <c:pt idx="3157">
                  <c:v>82.6</c:v>
                </c:pt>
                <c:pt idx="3158">
                  <c:v>73</c:v>
                </c:pt>
                <c:pt idx="3159">
                  <c:v>66</c:v>
                </c:pt>
                <c:pt idx="3160">
                  <c:v>66.900000000000006</c:v>
                </c:pt>
                <c:pt idx="3161">
                  <c:v>70.3</c:v>
                </c:pt>
                <c:pt idx="3162">
                  <c:v>66</c:v>
                </c:pt>
                <c:pt idx="3163">
                  <c:v>77.5</c:v>
                </c:pt>
                <c:pt idx="3164">
                  <c:v>80.099999999999994</c:v>
                </c:pt>
                <c:pt idx="3165">
                  <c:v>71.099999999999994</c:v>
                </c:pt>
                <c:pt idx="3166">
                  <c:v>66.900000000000006</c:v>
                </c:pt>
                <c:pt idx="3167">
                  <c:v>75</c:v>
                </c:pt>
                <c:pt idx="3168">
                  <c:v>91</c:v>
                </c:pt>
                <c:pt idx="3169">
                  <c:v>79</c:v>
                </c:pt>
                <c:pt idx="3170">
                  <c:v>77</c:v>
                </c:pt>
                <c:pt idx="3171">
                  <c:v>69.099999999999994</c:v>
                </c:pt>
                <c:pt idx="3172">
                  <c:v>70</c:v>
                </c:pt>
                <c:pt idx="3173">
                  <c:v>78.400000000000006</c:v>
                </c:pt>
                <c:pt idx="3174">
                  <c:v>78.099999999999994</c:v>
                </c:pt>
                <c:pt idx="3175">
                  <c:v>69.400000000000006</c:v>
                </c:pt>
                <c:pt idx="3176">
                  <c:v>91</c:v>
                </c:pt>
                <c:pt idx="3177">
                  <c:v>96.1</c:v>
                </c:pt>
                <c:pt idx="3178">
                  <c:v>87.3</c:v>
                </c:pt>
                <c:pt idx="3179">
                  <c:v>67.599999999999994</c:v>
                </c:pt>
                <c:pt idx="3180">
                  <c:v>82</c:v>
                </c:pt>
                <c:pt idx="3181">
                  <c:v>75.599999999999994</c:v>
                </c:pt>
                <c:pt idx="3182">
                  <c:v>67.3</c:v>
                </c:pt>
                <c:pt idx="3183">
                  <c:v>67.599999999999994</c:v>
                </c:pt>
                <c:pt idx="3184">
                  <c:v>78.099999999999994</c:v>
                </c:pt>
                <c:pt idx="3185">
                  <c:v>78.099999999999994</c:v>
                </c:pt>
                <c:pt idx="3186">
                  <c:v>76.099999999999994</c:v>
                </c:pt>
                <c:pt idx="3187">
                  <c:v>72</c:v>
                </c:pt>
                <c:pt idx="3188">
                  <c:v>81</c:v>
                </c:pt>
                <c:pt idx="3189">
                  <c:v>81</c:v>
                </c:pt>
                <c:pt idx="3190">
                  <c:v>73</c:v>
                </c:pt>
                <c:pt idx="3191">
                  <c:v>70</c:v>
                </c:pt>
                <c:pt idx="3192">
                  <c:v>66</c:v>
                </c:pt>
                <c:pt idx="3193">
                  <c:v>67.099999999999994</c:v>
                </c:pt>
                <c:pt idx="3194">
                  <c:v>77</c:v>
                </c:pt>
                <c:pt idx="3195">
                  <c:v>68</c:v>
                </c:pt>
                <c:pt idx="3196">
                  <c:v>79</c:v>
                </c:pt>
                <c:pt idx="3197">
                  <c:v>66</c:v>
                </c:pt>
                <c:pt idx="3198">
                  <c:v>77</c:v>
                </c:pt>
                <c:pt idx="3199">
                  <c:v>72</c:v>
                </c:pt>
                <c:pt idx="3200">
                  <c:v>76.099999999999994</c:v>
                </c:pt>
                <c:pt idx="3201">
                  <c:v>68</c:v>
                </c:pt>
                <c:pt idx="3202">
                  <c:v>75.900000000000006</c:v>
                </c:pt>
                <c:pt idx="3203">
                  <c:v>75.900000000000006</c:v>
                </c:pt>
                <c:pt idx="3204">
                  <c:v>68</c:v>
                </c:pt>
                <c:pt idx="3205">
                  <c:v>68</c:v>
                </c:pt>
                <c:pt idx="3206">
                  <c:v>68</c:v>
                </c:pt>
                <c:pt idx="3207">
                  <c:v>95</c:v>
                </c:pt>
                <c:pt idx="3208">
                  <c:v>70</c:v>
                </c:pt>
                <c:pt idx="3209">
                  <c:v>70</c:v>
                </c:pt>
                <c:pt idx="3210">
                  <c:v>72</c:v>
                </c:pt>
                <c:pt idx="3211">
                  <c:v>90</c:v>
                </c:pt>
                <c:pt idx="3212">
                  <c:v>71.099999999999994</c:v>
                </c:pt>
                <c:pt idx="3213">
                  <c:v>72</c:v>
                </c:pt>
                <c:pt idx="3214">
                  <c:v>75.400000000000006</c:v>
                </c:pt>
                <c:pt idx="3215">
                  <c:v>86</c:v>
                </c:pt>
                <c:pt idx="3216">
                  <c:v>66</c:v>
                </c:pt>
                <c:pt idx="3217">
                  <c:v>70</c:v>
                </c:pt>
                <c:pt idx="3218">
                  <c:v>70</c:v>
                </c:pt>
                <c:pt idx="3219">
                  <c:v>82</c:v>
                </c:pt>
                <c:pt idx="3220">
                  <c:v>82</c:v>
                </c:pt>
                <c:pt idx="3221">
                  <c:v>73.900000000000006</c:v>
                </c:pt>
                <c:pt idx="3222">
                  <c:v>80.400000000000006</c:v>
                </c:pt>
                <c:pt idx="3223">
                  <c:v>73.900000000000006</c:v>
                </c:pt>
                <c:pt idx="3224">
                  <c:v>77</c:v>
                </c:pt>
                <c:pt idx="3225">
                  <c:v>72.900000000000006</c:v>
                </c:pt>
                <c:pt idx="3226">
                  <c:v>72</c:v>
                </c:pt>
                <c:pt idx="3227">
                  <c:v>69.599999999999994</c:v>
                </c:pt>
                <c:pt idx="3228">
                  <c:v>69.099999999999994</c:v>
                </c:pt>
                <c:pt idx="3229">
                  <c:v>72.3</c:v>
                </c:pt>
                <c:pt idx="3230">
                  <c:v>70</c:v>
                </c:pt>
                <c:pt idx="3231">
                  <c:v>73</c:v>
                </c:pt>
                <c:pt idx="3232">
                  <c:v>71.099999999999994</c:v>
                </c:pt>
                <c:pt idx="3233">
                  <c:v>70</c:v>
                </c:pt>
                <c:pt idx="3234">
                  <c:v>72</c:v>
                </c:pt>
                <c:pt idx="3235">
                  <c:v>66</c:v>
                </c:pt>
                <c:pt idx="3236">
                  <c:v>66.2</c:v>
                </c:pt>
                <c:pt idx="3237">
                  <c:v>72</c:v>
                </c:pt>
                <c:pt idx="3238">
                  <c:v>72</c:v>
                </c:pt>
                <c:pt idx="3239">
                  <c:v>82.9</c:v>
                </c:pt>
                <c:pt idx="3240">
                  <c:v>89.1</c:v>
                </c:pt>
                <c:pt idx="3241">
                  <c:v>73.900000000000006</c:v>
                </c:pt>
                <c:pt idx="3242">
                  <c:v>67.3</c:v>
                </c:pt>
                <c:pt idx="3243">
                  <c:v>69.099999999999994</c:v>
                </c:pt>
                <c:pt idx="3244">
                  <c:v>93.9</c:v>
                </c:pt>
                <c:pt idx="3245">
                  <c:v>73.900000000000006</c:v>
                </c:pt>
                <c:pt idx="3246">
                  <c:v>73.900000000000006</c:v>
                </c:pt>
                <c:pt idx="3247">
                  <c:v>71.099999999999994</c:v>
                </c:pt>
                <c:pt idx="3248">
                  <c:v>77</c:v>
                </c:pt>
                <c:pt idx="3249">
                  <c:v>71.400000000000006</c:v>
                </c:pt>
                <c:pt idx="3250">
                  <c:v>82.9</c:v>
                </c:pt>
                <c:pt idx="3251">
                  <c:v>69.099999999999994</c:v>
                </c:pt>
                <c:pt idx="3252">
                  <c:v>71.099999999999994</c:v>
                </c:pt>
                <c:pt idx="3253">
                  <c:v>73.900000000000006</c:v>
                </c:pt>
                <c:pt idx="3254">
                  <c:v>73.900000000000006</c:v>
                </c:pt>
                <c:pt idx="3255">
                  <c:v>74.7</c:v>
                </c:pt>
                <c:pt idx="3256">
                  <c:v>65.7</c:v>
                </c:pt>
                <c:pt idx="3257">
                  <c:v>71.099999999999994</c:v>
                </c:pt>
                <c:pt idx="3258">
                  <c:v>75</c:v>
                </c:pt>
                <c:pt idx="3259">
                  <c:v>77</c:v>
                </c:pt>
                <c:pt idx="3260">
                  <c:v>71.599999999999994</c:v>
                </c:pt>
                <c:pt idx="3261">
                  <c:v>75</c:v>
                </c:pt>
                <c:pt idx="3262">
                  <c:v>69.099999999999994</c:v>
                </c:pt>
                <c:pt idx="3263">
                  <c:v>74.3</c:v>
                </c:pt>
                <c:pt idx="3264">
                  <c:v>70.7</c:v>
                </c:pt>
                <c:pt idx="3265">
                  <c:v>71.099999999999994</c:v>
                </c:pt>
                <c:pt idx="3266">
                  <c:v>69.099999999999994</c:v>
                </c:pt>
                <c:pt idx="3267">
                  <c:v>69.099999999999994</c:v>
                </c:pt>
                <c:pt idx="3268">
                  <c:v>69.099999999999994</c:v>
                </c:pt>
                <c:pt idx="3269">
                  <c:v>81</c:v>
                </c:pt>
                <c:pt idx="3270">
                  <c:v>72.7</c:v>
                </c:pt>
                <c:pt idx="3271">
                  <c:v>72.3</c:v>
                </c:pt>
                <c:pt idx="3272">
                  <c:v>69.099999999999994</c:v>
                </c:pt>
                <c:pt idx="3273">
                  <c:v>66.400000000000006</c:v>
                </c:pt>
                <c:pt idx="3274">
                  <c:v>66.900000000000006</c:v>
                </c:pt>
                <c:pt idx="3275">
                  <c:v>79.3</c:v>
                </c:pt>
                <c:pt idx="3276">
                  <c:v>79</c:v>
                </c:pt>
                <c:pt idx="3277">
                  <c:v>73.400000000000006</c:v>
                </c:pt>
                <c:pt idx="3278">
                  <c:v>76.099999999999994</c:v>
                </c:pt>
                <c:pt idx="3279">
                  <c:v>75.7</c:v>
                </c:pt>
                <c:pt idx="3280">
                  <c:v>66</c:v>
                </c:pt>
                <c:pt idx="3281">
                  <c:v>69.099999999999994</c:v>
                </c:pt>
                <c:pt idx="3282">
                  <c:v>66</c:v>
                </c:pt>
                <c:pt idx="3283">
                  <c:v>87.1</c:v>
                </c:pt>
                <c:pt idx="3284">
                  <c:v>67.599999999999994</c:v>
                </c:pt>
                <c:pt idx="3285">
                  <c:v>76.3</c:v>
                </c:pt>
                <c:pt idx="3286">
                  <c:v>70</c:v>
                </c:pt>
                <c:pt idx="3287">
                  <c:v>70.7</c:v>
                </c:pt>
                <c:pt idx="3288">
                  <c:v>81.3</c:v>
                </c:pt>
                <c:pt idx="3289">
                  <c:v>66.400000000000006</c:v>
                </c:pt>
                <c:pt idx="3290">
                  <c:v>80.099999999999994</c:v>
                </c:pt>
                <c:pt idx="3291">
                  <c:v>73.900000000000006</c:v>
                </c:pt>
                <c:pt idx="3292">
                  <c:v>66</c:v>
                </c:pt>
                <c:pt idx="3293">
                  <c:v>66</c:v>
                </c:pt>
                <c:pt idx="3294">
                  <c:v>71.099999999999994</c:v>
                </c:pt>
                <c:pt idx="3295">
                  <c:v>80.099999999999994</c:v>
                </c:pt>
                <c:pt idx="3296">
                  <c:v>87.1</c:v>
                </c:pt>
                <c:pt idx="3297">
                  <c:v>77.400000000000006</c:v>
                </c:pt>
                <c:pt idx="3298">
                  <c:v>73</c:v>
                </c:pt>
                <c:pt idx="3299">
                  <c:v>69.099999999999994</c:v>
                </c:pt>
                <c:pt idx="3300">
                  <c:v>69.099999999999994</c:v>
                </c:pt>
                <c:pt idx="3301">
                  <c:v>70</c:v>
                </c:pt>
                <c:pt idx="3302">
                  <c:v>76.599999999999994</c:v>
                </c:pt>
                <c:pt idx="3303">
                  <c:v>70.7</c:v>
                </c:pt>
                <c:pt idx="3304">
                  <c:v>66.900000000000006</c:v>
                </c:pt>
                <c:pt idx="3305">
                  <c:v>87.1</c:v>
                </c:pt>
                <c:pt idx="3306">
                  <c:v>80.8</c:v>
                </c:pt>
                <c:pt idx="3307">
                  <c:v>71.2</c:v>
                </c:pt>
                <c:pt idx="3308">
                  <c:v>84.9</c:v>
                </c:pt>
                <c:pt idx="3309">
                  <c:v>65.7</c:v>
                </c:pt>
                <c:pt idx="3310">
                  <c:v>70</c:v>
                </c:pt>
                <c:pt idx="3311">
                  <c:v>66.900000000000006</c:v>
                </c:pt>
                <c:pt idx="3312">
                  <c:v>84.9</c:v>
                </c:pt>
                <c:pt idx="3313">
                  <c:v>78.099999999999994</c:v>
                </c:pt>
                <c:pt idx="3314">
                  <c:v>84.9</c:v>
                </c:pt>
                <c:pt idx="3315">
                  <c:v>70</c:v>
                </c:pt>
                <c:pt idx="3316">
                  <c:v>66.900000000000006</c:v>
                </c:pt>
                <c:pt idx="3317">
                  <c:v>77</c:v>
                </c:pt>
                <c:pt idx="3318">
                  <c:v>81</c:v>
                </c:pt>
                <c:pt idx="3319">
                  <c:v>72</c:v>
                </c:pt>
                <c:pt idx="3320">
                  <c:v>75.900000000000006</c:v>
                </c:pt>
                <c:pt idx="3321">
                  <c:v>67.099999999999994</c:v>
                </c:pt>
                <c:pt idx="3322">
                  <c:v>70.7</c:v>
                </c:pt>
                <c:pt idx="3323">
                  <c:v>67.3</c:v>
                </c:pt>
                <c:pt idx="3324">
                  <c:v>75.900000000000006</c:v>
                </c:pt>
                <c:pt idx="3325">
                  <c:v>69.599999999999994</c:v>
                </c:pt>
                <c:pt idx="3326">
                  <c:v>68.7</c:v>
                </c:pt>
                <c:pt idx="3327">
                  <c:v>72</c:v>
                </c:pt>
                <c:pt idx="3328">
                  <c:v>71.2</c:v>
                </c:pt>
                <c:pt idx="3329">
                  <c:v>83.3</c:v>
                </c:pt>
                <c:pt idx="3330">
                  <c:v>68.400000000000006</c:v>
                </c:pt>
                <c:pt idx="3331">
                  <c:v>66</c:v>
                </c:pt>
                <c:pt idx="3332">
                  <c:v>73.400000000000006</c:v>
                </c:pt>
                <c:pt idx="3333">
                  <c:v>70</c:v>
                </c:pt>
                <c:pt idx="3334">
                  <c:v>68</c:v>
                </c:pt>
                <c:pt idx="3335">
                  <c:v>66.599999999999994</c:v>
                </c:pt>
                <c:pt idx="3336">
                  <c:v>68</c:v>
                </c:pt>
                <c:pt idx="3337">
                  <c:v>73.400000000000006</c:v>
                </c:pt>
                <c:pt idx="3338">
                  <c:v>68</c:v>
                </c:pt>
                <c:pt idx="3339">
                  <c:v>70</c:v>
                </c:pt>
                <c:pt idx="3340">
                  <c:v>68</c:v>
                </c:pt>
                <c:pt idx="3341">
                  <c:v>67.599999999999994</c:v>
                </c:pt>
                <c:pt idx="3342">
                  <c:v>87.3</c:v>
                </c:pt>
                <c:pt idx="3343">
                  <c:v>69.099999999999994</c:v>
                </c:pt>
                <c:pt idx="3344">
                  <c:v>84</c:v>
                </c:pt>
                <c:pt idx="3345">
                  <c:v>68</c:v>
                </c:pt>
                <c:pt idx="3346">
                  <c:v>73.599999999999994</c:v>
                </c:pt>
                <c:pt idx="3347">
                  <c:v>73.8</c:v>
                </c:pt>
                <c:pt idx="3348">
                  <c:v>67.3</c:v>
                </c:pt>
                <c:pt idx="3349">
                  <c:v>75</c:v>
                </c:pt>
                <c:pt idx="3350">
                  <c:v>75</c:v>
                </c:pt>
                <c:pt idx="3351">
                  <c:v>65.3</c:v>
                </c:pt>
                <c:pt idx="3352">
                  <c:v>68</c:v>
                </c:pt>
                <c:pt idx="3353">
                  <c:v>72</c:v>
                </c:pt>
                <c:pt idx="3354">
                  <c:v>75</c:v>
                </c:pt>
                <c:pt idx="3355">
                  <c:v>68.7</c:v>
                </c:pt>
                <c:pt idx="3356">
                  <c:v>81.3</c:v>
                </c:pt>
                <c:pt idx="3357">
                  <c:v>80.099999999999994</c:v>
                </c:pt>
                <c:pt idx="3358">
                  <c:v>71.599999999999994</c:v>
                </c:pt>
                <c:pt idx="3359">
                  <c:v>81.7</c:v>
                </c:pt>
                <c:pt idx="3360">
                  <c:v>73.900000000000006</c:v>
                </c:pt>
                <c:pt idx="3361">
                  <c:v>76.599999999999994</c:v>
                </c:pt>
                <c:pt idx="3362">
                  <c:v>64.900000000000006</c:v>
                </c:pt>
                <c:pt idx="3363">
                  <c:v>86</c:v>
                </c:pt>
                <c:pt idx="3364">
                  <c:v>75</c:v>
                </c:pt>
                <c:pt idx="3365">
                  <c:v>84</c:v>
                </c:pt>
                <c:pt idx="3366">
                  <c:v>74.7</c:v>
                </c:pt>
                <c:pt idx="3367">
                  <c:v>87.1</c:v>
                </c:pt>
                <c:pt idx="3368">
                  <c:v>70</c:v>
                </c:pt>
                <c:pt idx="3369">
                  <c:v>86</c:v>
                </c:pt>
                <c:pt idx="3370">
                  <c:v>70.3</c:v>
                </c:pt>
                <c:pt idx="3371">
                  <c:v>69.3</c:v>
                </c:pt>
                <c:pt idx="3372">
                  <c:v>87.1</c:v>
                </c:pt>
                <c:pt idx="3373">
                  <c:v>68</c:v>
                </c:pt>
                <c:pt idx="3374">
                  <c:v>75</c:v>
                </c:pt>
                <c:pt idx="3375">
                  <c:v>82</c:v>
                </c:pt>
                <c:pt idx="3376">
                  <c:v>65.3</c:v>
                </c:pt>
                <c:pt idx="3377">
                  <c:v>75</c:v>
                </c:pt>
                <c:pt idx="3378">
                  <c:v>72.7</c:v>
                </c:pt>
                <c:pt idx="3379">
                  <c:v>77.7</c:v>
                </c:pt>
                <c:pt idx="3380">
                  <c:v>64.900000000000006</c:v>
                </c:pt>
                <c:pt idx="3381">
                  <c:v>69.3</c:v>
                </c:pt>
                <c:pt idx="3382">
                  <c:v>75</c:v>
                </c:pt>
                <c:pt idx="3383">
                  <c:v>77.900000000000006</c:v>
                </c:pt>
                <c:pt idx="3384">
                  <c:v>69.099999999999994</c:v>
                </c:pt>
                <c:pt idx="3385">
                  <c:v>69.099999999999994</c:v>
                </c:pt>
                <c:pt idx="3386">
                  <c:v>73</c:v>
                </c:pt>
                <c:pt idx="3387">
                  <c:v>82</c:v>
                </c:pt>
                <c:pt idx="3388">
                  <c:v>90</c:v>
                </c:pt>
                <c:pt idx="3389">
                  <c:v>67.599999999999994</c:v>
                </c:pt>
                <c:pt idx="3390">
                  <c:v>70.7</c:v>
                </c:pt>
                <c:pt idx="3391">
                  <c:v>85.3</c:v>
                </c:pt>
                <c:pt idx="3392">
                  <c:v>73</c:v>
                </c:pt>
                <c:pt idx="3393">
                  <c:v>75.7</c:v>
                </c:pt>
                <c:pt idx="3394">
                  <c:v>84.2</c:v>
                </c:pt>
                <c:pt idx="3395">
                  <c:v>66.7</c:v>
                </c:pt>
                <c:pt idx="3396">
                  <c:v>68</c:v>
                </c:pt>
                <c:pt idx="3397">
                  <c:v>83.7</c:v>
                </c:pt>
                <c:pt idx="3398">
                  <c:v>71.599999999999994</c:v>
                </c:pt>
                <c:pt idx="3399">
                  <c:v>67.599999999999994</c:v>
                </c:pt>
                <c:pt idx="3400">
                  <c:v>69.3</c:v>
                </c:pt>
                <c:pt idx="3401">
                  <c:v>80.099999999999994</c:v>
                </c:pt>
                <c:pt idx="3402">
                  <c:v>84.7</c:v>
                </c:pt>
                <c:pt idx="3403">
                  <c:v>66.900000000000006</c:v>
                </c:pt>
                <c:pt idx="3404">
                  <c:v>68</c:v>
                </c:pt>
                <c:pt idx="3405">
                  <c:v>68.7</c:v>
                </c:pt>
                <c:pt idx="3406">
                  <c:v>80.099999999999994</c:v>
                </c:pt>
                <c:pt idx="3407">
                  <c:v>70</c:v>
                </c:pt>
                <c:pt idx="3408">
                  <c:v>77.400000000000006</c:v>
                </c:pt>
                <c:pt idx="3409">
                  <c:v>80.099999999999994</c:v>
                </c:pt>
                <c:pt idx="3410">
                  <c:v>68.7</c:v>
                </c:pt>
                <c:pt idx="3411">
                  <c:v>68</c:v>
                </c:pt>
                <c:pt idx="3412">
                  <c:v>75</c:v>
                </c:pt>
                <c:pt idx="3413">
                  <c:v>69.099999999999994</c:v>
                </c:pt>
                <c:pt idx="3414">
                  <c:v>74.3</c:v>
                </c:pt>
                <c:pt idx="3415">
                  <c:v>68.900000000000006</c:v>
                </c:pt>
                <c:pt idx="3416">
                  <c:v>69.099999999999994</c:v>
                </c:pt>
                <c:pt idx="3417">
                  <c:v>64.900000000000006</c:v>
                </c:pt>
                <c:pt idx="3418">
                  <c:v>76.599999999999994</c:v>
                </c:pt>
                <c:pt idx="3419">
                  <c:v>66.900000000000006</c:v>
                </c:pt>
                <c:pt idx="3420">
                  <c:v>81.7</c:v>
                </c:pt>
                <c:pt idx="3421">
                  <c:v>66.900000000000006</c:v>
                </c:pt>
                <c:pt idx="3422">
                  <c:v>76.599999999999994</c:v>
                </c:pt>
                <c:pt idx="3423">
                  <c:v>68.400000000000006</c:v>
                </c:pt>
                <c:pt idx="3424">
                  <c:v>65.3</c:v>
                </c:pt>
                <c:pt idx="3425">
                  <c:v>72</c:v>
                </c:pt>
                <c:pt idx="3426">
                  <c:v>70</c:v>
                </c:pt>
                <c:pt idx="3427">
                  <c:v>70</c:v>
                </c:pt>
                <c:pt idx="3428">
                  <c:v>68</c:v>
                </c:pt>
                <c:pt idx="3429">
                  <c:v>84</c:v>
                </c:pt>
                <c:pt idx="3430">
                  <c:v>71.400000000000006</c:v>
                </c:pt>
                <c:pt idx="3431">
                  <c:v>66.900000000000006</c:v>
                </c:pt>
                <c:pt idx="3432">
                  <c:v>91</c:v>
                </c:pt>
                <c:pt idx="3433">
                  <c:v>69.3</c:v>
                </c:pt>
                <c:pt idx="3434">
                  <c:v>73.900000000000006</c:v>
                </c:pt>
                <c:pt idx="3435">
                  <c:v>91</c:v>
                </c:pt>
                <c:pt idx="3436">
                  <c:v>91</c:v>
                </c:pt>
                <c:pt idx="3437">
                  <c:v>64.8</c:v>
                </c:pt>
                <c:pt idx="3438">
                  <c:v>66.599999999999994</c:v>
                </c:pt>
                <c:pt idx="3439">
                  <c:v>67.599999999999994</c:v>
                </c:pt>
                <c:pt idx="3440">
                  <c:v>67.3</c:v>
                </c:pt>
                <c:pt idx="3441">
                  <c:v>66.900000000000006</c:v>
                </c:pt>
                <c:pt idx="3442">
                  <c:v>86</c:v>
                </c:pt>
                <c:pt idx="3443">
                  <c:v>70.3</c:v>
                </c:pt>
                <c:pt idx="3444">
                  <c:v>73.900000000000006</c:v>
                </c:pt>
                <c:pt idx="3445">
                  <c:v>68.900000000000006</c:v>
                </c:pt>
                <c:pt idx="3446">
                  <c:v>75.900000000000006</c:v>
                </c:pt>
                <c:pt idx="3447">
                  <c:v>72.3</c:v>
                </c:pt>
                <c:pt idx="3448">
                  <c:v>87.1</c:v>
                </c:pt>
                <c:pt idx="3449">
                  <c:v>82.9</c:v>
                </c:pt>
                <c:pt idx="3450">
                  <c:v>69.099999999999994</c:v>
                </c:pt>
                <c:pt idx="3451">
                  <c:v>68</c:v>
                </c:pt>
                <c:pt idx="3452">
                  <c:v>70</c:v>
                </c:pt>
                <c:pt idx="3453">
                  <c:v>75.400000000000006</c:v>
                </c:pt>
                <c:pt idx="3454">
                  <c:v>68</c:v>
                </c:pt>
                <c:pt idx="3455">
                  <c:v>70</c:v>
                </c:pt>
                <c:pt idx="3456">
                  <c:v>70</c:v>
                </c:pt>
                <c:pt idx="3457">
                  <c:v>64.400000000000006</c:v>
                </c:pt>
                <c:pt idx="3458">
                  <c:v>71.599999999999994</c:v>
                </c:pt>
                <c:pt idx="3459">
                  <c:v>68</c:v>
                </c:pt>
                <c:pt idx="3460">
                  <c:v>73.900000000000006</c:v>
                </c:pt>
                <c:pt idx="3461">
                  <c:v>68</c:v>
                </c:pt>
                <c:pt idx="3462">
                  <c:v>68</c:v>
                </c:pt>
                <c:pt idx="3463">
                  <c:v>69.3</c:v>
                </c:pt>
                <c:pt idx="3464">
                  <c:v>82.9</c:v>
                </c:pt>
                <c:pt idx="3465">
                  <c:v>81</c:v>
                </c:pt>
                <c:pt idx="3466">
                  <c:v>74.3</c:v>
                </c:pt>
                <c:pt idx="3467">
                  <c:v>82</c:v>
                </c:pt>
                <c:pt idx="3468">
                  <c:v>77</c:v>
                </c:pt>
                <c:pt idx="3469">
                  <c:v>66.599999999999994</c:v>
                </c:pt>
                <c:pt idx="3470">
                  <c:v>69.099999999999994</c:v>
                </c:pt>
                <c:pt idx="3471">
                  <c:v>68</c:v>
                </c:pt>
                <c:pt idx="3472">
                  <c:v>68</c:v>
                </c:pt>
                <c:pt idx="3473">
                  <c:v>71.099999999999994</c:v>
                </c:pt>
                <c:pt idx="3474">
                  <c:v>67.3</c:v>
                </c:pt>
                <c:pt idx="3475">
                  <c:v>75</c:v>
                </c:pt>
                <c:pt idx="3476">
                  <c:v>80.099999999999994</c:v>
                </c:pt>
                <c:pt idx="3477">
                  <c:v>77</c:v>
                </c:pt>
                <c:pt idx="3478">
                  <c:v>68.7</c:v>
                </c:pt>
                <c:pt idx="3479">
                  <c:v>66</c:v>
                </c:pt>
                <c:pt idx="3480">
                  <c:v>81</c:v>
                </c:pt>
                <c:pt idx="3481">
                  <c:v>69.599999999999994</c:v>
                </c:pt>
                <c:pt idx="3482">
                  <c:v>69.099999999999994</c:v>
                </c:pt>
                <c:pt idx="3483">
                  <c:v>71.099999999999994</c:v>
                </c:pt>
                <c:pt idx="3484">
                  <c:v>80.099999999999994</c:v>
                </c:pt>
                <c:pt idx="3485">
                  <c:v>68</c:v>
                </c:pt>
                <c:pt idx="3486">
                  <c:v>71.099999999999994</c:v>
                </c:pt>
                <c:pt idx="3487">
                  <c:v>68</c:v>
                </c:pt>
                <c:pt idx="3488">
                  <c:v>69.099999999999994</c:v>
                </c:pt>
                <c:pt idx="3489">
                  <c:v>90</c:v>
                </c:pt>
                <c:pt idx="3490">
                  <c:v>84.7</c:v>
                </c:pt>
                <c:pt idx="3491">
                  <c:v>80.099999999999994</c:v>
                </c:pt>
                <c:pt idx="3492">
                  <c:v>78.099999999999994</c:v>
                </c:pt>
                <c:pt idx="3493">
                  <c:v>69.099999999999994</c:v>
                </c:pt>
                <c:pt idx="3494">
                  <c:v>73</c:v>
                </c:pt>
                <c:pt idx="3495">
                  <c:v>73</c:v>
                </c:pt>
                <c:pt idx="3496">
                  <c:v>69.099999999999994</c:v>
                </c:pt>
                <c:pt idx="3497">
                  <c:v>77</c:v>
                </c:pt>
                <c:pt idx="3498">
                  <c:v>68</c:v>
                </c:pt>
                <c:pt idx="3499">
                  <c:v>77</c:v>
                </c:pt>
                <c:pt idx="3500">
                  <c:v>71.099999999999994</c:v>
                </c:pt>
                <c:pt idx="3501">
                  <c:v>71.099999999999994</c:v>
                </c:pt>
                <c:pt idx="3502">
                  <c:v>77</c:v>
                </c:pt>
                <c:pt idx="3503">
                  <c:v>71.099999999999994</c:v>
                </c:pt>
                <c:pt idx="3504">
                  <c:v>71.099999999999994</c:v>
                </c:pt>
                <c:pt idx="3505">
                  <c:v>77.400000000000006</c:v>
                </c:pt>
                <c:pt idx="3506">
                  <c:v>73</c:v>
                </c:pt>
                <c:pt idx="3507">
                  <c:v>72.3</c:v>
                </c:pt>
                <c:pt idx="3508">
                  <c:v>71.599999999999994</c:v>
                </c:pt>
                <c:pt idx="3509">
                  <c:v>64.2</c:v>
                </c:pt>
                <c:pt idx="3510">
                  <c:v>64.900000000000006</c:v>
                </c:pt>
                <c:pt idx="3511">
                  <c:v>67.3</c:v>
                </c:pt>
                <c:pt idx="3512">
                  <c:v>66.400000000000006</c:v>
                </c:pt>
                <c:pt idx="3513">
                  <c:v>73</c:v>
                </c:pt>
                <c:pt idx="3514">
                  <c:v>72.099999999999994</c:v>
                </c:pt>
                <c:pt idx="3515">
                  <c:v>71.599999999999994</c:v>
                </c:pt>
                <c:pt idx="3516">
                  <c:v>74.7</c:v>
                </c:pt>
                <c:pt idx="3517">
                  <c:v>70.7</c:v>
                </c:pt>
                <c:pt idx="3518">
                  <c:v>66.900000000000006</c:v>
                </c:pt>
                <c:pt idx="3519">
                  <c:v>89.1</c:v>
                </c:pt>
                <c:pt idx="3520">
                  <c:v>72</c:v>
                </c:pt>
                <c:pt idx="3521">
                  <c:v>73</c:v>
                </c:pt>
                <c:pt idx="3522">
                  <c:v>86</c:v>
                </c:pt>
                <c:pt idx="3523">
                  <c:v>86</c:v>
                </c:pt>
                <c:pt idx="3524">
                  <c:v>82.9</c:v>
                </c:pt>
                <c:pt idx="3525">
                  <c:v>82.9</c:v>
                </c:pt>
                <c:pt idx="3526">
                  <c:v>72.3</c:v>
                </c:pt>
                <c:pt idx="3527">
                  <c:v>78.099999999999994</c:v>
                </c:pt>
                <c:pt idx="3528">
                  <c:v>68</c:v>
                </c:pt>
                <c:pt idx="3529">
                  <c:v>66.7</c:v>
                </c:pt>
                <c:pt idx="3530">
                  <c:v>87.1</c:v>
                </c:pt>
                <c:pt idx="3531">
                  <c:v>69.099999999999994</c:v>
                </c:pt>
                <c:pt idx="3532">
                  <c:v>66.900000000000006</c:v>
                </c:pt>
                <c:pt idx="3533">
                  <c:v>79.3</c:v>
                </c:pt>
                <c:pt idx="3534">
                  <c:v>68</c:v>
                </c:pt>
                <c:pt idx="3535">
                  <c:v>83.3</c:v>
                </c:pt>
                <c:pt idx="3536">
                  <c:v>75.900000000000006</c:v>
                </c:pt>
                <c:pt idx="3537">
                  <c:v>75.900000000000006</c:v>
                </c:pt>
                <c:pt idx="3538">
                  <c:v>68</c:v>
                </c:pt>
                <c:pt idx="3539">
                  <c:v>69.3</c:v>
                </c:pt>
                <c:pt idx="3540">
                  <c:v>68.7</c:v>
                </c:pt>
                <c:pt idx="3541">
                  <c:v>66.400000000000006</c:v>
                </c:pt>
                <c:pt idx="3542">
                  <c:v>66.900000000000006</c:v>
                </c:pt>
                <c:pt idx="3543">
                  <c:v>75.900000000000006</c:v>
                </c:pt>
                <c:pt idx="3544">
                  <c:v>66.599999999999994</c:v>
                </c:pt>
                <c:pt idx="3545">
                  <c:v>67.3</c:v>
                </c:pt>
                <c:pt idx="3546">
                  <c:v>66.900000000000006</c:v>
                </c:pt>
                <c:pt idx="3547">
                  <c:v>66.900000000000006</c:v>
                </c:pt>
                <c:pt idx="3548">
                  <c:v>66.900000000000006</c:v>
                </c:pt>
                <c:pt idx="3549">
                  <c:v>75.900000000000006</c:v>
                </c:pt>
                <c:pt idx="3550">
                  <c:v>73.900000000000006</c:v>
                </c:pt>
                <c:pt idx="3551">
                  <c:v>67.3</c:v>
                </c:pt>
                <c:pt idx="3552">
                  <c:v>64</c:v>
                </c:pt>
                <c:pt idx="3553">
                  <c:v>69.099999999999994</c:v>
                </c:pt>
                <c:pt idx="3554">
                  <c:v>72</c:v>
                </c:pt>
                <c:pt idx="3555">
                  <c:v>72</c:v>
                </c:pt>
                <c:pt idx="3556">
                  <c:v>79</c:v>
                </c:pt>
                <c:pt idx="3557">
                  <c:v>79</c:v>
                </c:pt>
                <c:pt idx="3558">
                  <c:v>79</c:v>
                </c:pt>
                <c:pt idx="3559">
                  <c:v>68</c:v>
                </c:pt>
                <c:pt idx="3560">
                  <c:v>66</c:v>
                </c:pt>
                <c:pt idx="3561">
                  <c:v>68</c:v>
                </c:pt>
                <c:pt idx="3562">
                  <c:v>70</c:v>
                </c:pt>
                <c:pt idx="3563">
                  <c:v>71.099999999999994</c:v>
                </c:pt>
                <c:pt idx="3564">
                  <c:v>73.900000000000006</c:v>
                </c:pt>
                <c:pt idx="3565">
                  <c:v>68.400000000000006</c:v>
                </c:pt>
                <c:pt idx="3566">
                  <c:v>80.099999999999994</c:v>
                </c:pt>
                <c:pt idx="3567">
                  <c:v>72</c:v>
                </c:pt>
                <c:pt idx="3568">
                  <c:v>75.400000000000006</c:v>
                </c:pt>
                <c:pt idx="3569">
                  <c:v>71.099999999999994</c:v>
                </c:pt>
                <c:pt idx="3570">
                  <c:v>77</c:v>
                </c:pt>
                <c:pt idx="3571">
                  <c:v>68</c:v>
                </c:pt>
                <c:pt idx="3572">
                  <c:v>66</c:v>
                </c:pt>
                <c:pt idx="3573">
                  <c:v>88</c:v>
                </c:pt>
                <c:pt idx="3574">
                  <c:v>68</c:v>
                </c:pt>
                <c:pt idx="3575">
                  <c:v>77.5</c:v>
                </c:pt>
                <c:pt idx="3576">
                  <c:v>66</c:v>
                </c:pt>
                <c:pt idx="3577">
                  <c:v>68</c:v>
                </c:pt>
                <c:pt idx="3578">
                  <c:v>67.599999999999994</c:v>
                </c:pt>
                <c:pt idx="3579">
                  <c:v>69.599999999999994</c:v>
                </c:pt>
                <c:pt idx="3580">
                  <c:v>69.8</c:v>
                </c:pt>
                <c:pt idx="3581">
                  <c:v>70</c:v>
                </c:pt>
                <c:pt idx="3582">
                  <c:v>78.099999999999994</c:v>
                </c:pt>
                <c:pt idx="3583">
                  <c:v>80.099999999999994</c:v>
                </c:pt>
                <c:pt idx="3584">
                  <c:v>73</c:v>
                </c:pt>
                <c:pt idx="3585">
                  <c:v>68</c:v>
                </c:pt>
                <c:pt idx="3586">
                  <c:v>75</c:v>
                </c:pt>
                <c:pt idx="3587">
                  <c:v>75</c:v>
                </c:pt>
                <c:pt idx="3588">
                  <c:v>70</c:v>
                </c:pt>
                <c:pt idx="3589">
                  <c:v>82</c:v>
                </c:pt>
                <c:pt idx="3590">
                  <c:v>75</c:v>
                </c:pt>
                <c:pt idx="3591">
                  <c:v>77</c:v>
                </c:pt>
                <c:pt idx="3592">
                  <c:v>66</c:v>
                </c:pt>
                <c:pt idx="3593">
                  <c:v>68</c:v>
                </c:pt>
                <c:pt idx="3594">
                  <c:v>66</c:v>
                </c:pt>
                <c:pt idx="3595">
                  <c:v>68</c:v>
                </c:pt>
                <c:pt idx="3596">
                  <c:v>70</c:v>
                </c:pt>
                <c:pt idx="3597">
                  <c:v>70</c:v>
                </c:pt>
                <c:pt idx="3598">
                  <c:v>66</c:v>
                </c:pt>
                <c:pt idx="3599">
                  <c:v>66</c:v>
                </c:pt>
                <c:pt idx="3600">
                  <c:v>78.099999999999994</c:v>
                </c:pt>
                <c:pt idx="3601">
                  <c:v>79</c:v>
                </c:pt>
                <c:pt idx="3602">
                  <c:v>68</c:v>
                </c:pt>
                <c:pt idx="3603">
                  <c:v>63.7</c:v>
                </c:pt>
                <c:pt idx="3604">
                  <c:v>78.099999999999994</c:v>
                </c:pt>
                <c:pt idx="3605">
                  <c:v>69.099999999999994</c:v>
                </c:pt>
                <c:pt idx="3606">
                  <c:v>66</c:v>
                </c:pt>
                <c:pt idx="3607">
                  <c:v>66</c:v>
                </c:pt>
                <c:pt idx="3608">
                  <c:v>71.2</c:v>
                </c:pt>
                <c:pt idx="3609">
                  <c:v>77</c:v>
                </c:pt>
                <c:pt idx="3610">
                  <c:v>73</c:v>
                </c:pt>
                <c:pt idx="3611">
                  <c:v>84.9</c:v>
                </c:pt>
                <c:pt idx="3612">
                  <c:v>66.900000000000006</c:v>
                </c:pt>
                <c:pt idx="3613">
                  <c:v>69.3</c:v>
                </c:pt>
                <c:pt idx="3614">
                  <c:v>66.400000000000006</c:v>
                </c:pt>
                <c:pt idx="3615">
                  <c:v>64.8</c:v>
                </c:pt>
                <c:pt idx="3616">
                  <c:v>63.7</c:v>
                </c:pt>
                <c:pt idx="3617">
                  <c:v>69.099999999999994</c:v>
                </c:pt>
                <c:pt idx="3618">
                  <c:v>64.900000000000006</c:v>
                </c:pt>
                <c:pt idx="3619">
                  <c:v>68.400000000000006</c:v>
                </c:pt>
                <c:pt idx="3620">
                  <c:v>66</c:v>
                </c:pt>
                <c:pt idx="3621">
                  <c:v>65.3</c:v>
                </c:pt>
                <c:pt idx="3622">
                  <c:v>73</c:v>
                </c:pt>
                <c:pt idx="3623">
                  <c:v>66.7</c:v>
                </c:pt>
                <c:pt idx="3624">
                  <c:v>69.099999999999994</c:v>
                </c:pt>
                <c:pt idx="3625">
                  <c:v>65.3</c:v>
                </c:pt>
                <c:pt idx="3626">
                  <c:v>65.3</c:v>
                </c:pt>
                <c:pt idx="3627">
                  <c:v>69.099999999999994</c:v>
                </c:pt>
                <c:pt idx="3628">
                  <c:v>66.599999999999994</c:v>
                </c:pt>
                <c:pt idx="3629">
                  <c:v>66.900000000000006</c:v>
                </c:pt>
                <c:pt idx="3630">
                  <c:v>71.099999999999994</c:v>
                </c:pt>
                <c:pt idx="3631">
                  <c:v>81</c:v>
                </c:pt>
                <c:pt idx="3632">
                  <c:v>79</c:v>
                </c:pt>
                <c:pt idx="3633">
                  <c:v>64.400000000000006</c:v>
                </c:pt>
                <c:pt idx="3634">
                  <c:v>75.7</c:v>
                </c:pt>
                <c:pt idx="3635">
                  <c:v>71.099999999999994</c:v>
                </c:pt>
                <c:pt idx="3636">
                  <c:v>79</c:v>
                </c:pt>
                <c:pt idx="3637">
                  <c:v>80.099999999999994</c:v>
                </c:pt>
                <c:pt idx="3638">
                  <c:v>70.7</c:v>
                </c:pt>
                <c:pt idx="3639">
                  <c:v>68.400000000000006</c:v>
                </c:pt>
                <c:pt idx="3640">
                  <c:v>71.099999999999994</c:v>
                </c:pt>
                <c:pt idx="3641">
                  <c:v>70</c:v>
                </c:pt>
                <c:pt idx="3642">
                  <c:v>78.599999999999994</c:v>
                </c:pt>
                <c:pt idx="3643">
                  <c:v>71.099999999999994</c:v>
                </c:pt>
                <c:pt idx="3644">
                  <c:v>66.900000000000006</c:v>
                </c:pt>
                <c:pt idx="3645">
                  <c:v>66.900000000000006</c:v>
                </c:pt>
                <c:pt idx="3646">
                  <c:v>80.099999999999994</c:v>
                </c:pt>
                <c:pt idx="3647">
                  <c:v>73.900000000000006</c:v>
                </c:pt>
                <c:pt idx="3648">
                  <c:v>66.900000000000006</c:v>
                </c:pt>
                <c:pt idx="3649">
                  <c:v>68.400000000000006</c:v>
                </c:pt>
                <c:pt idx="3650">
                  <c:v>66.7</c:v>
                </c:pt>
                <c:pt idx="3651">
                  <c:v>82</c:v>
                </c:pt>
                <c:pt idx="3652">
                  <c:v>76.599999999999994</c:v>
                </c:pt>
                <c:pt idx="3653">
                  <c:v>80.099999999999994</c:v>
                </c:pt>
                <c:pt idx="3654">
                  <c:v>73.900000000000006</c:v>
                </c:pt>
                <c:pt idx="3655">
                  <c:v>73</c:v>
                </c:pt>
                <c:pt idx="3656">
                  <c:v>82</c:v>
                </c:pt>
                <c:pt idx="3657">
                  <c:v>71.099999999999994</c:v>
                </c:pt>
                <c:pt idx="3658">
                  <c:v>66.900000000000006</c:v>
                </c:pt>
                <c:pt idx="3659">
                  <c:v>72</c:v>
                </c:pt>
                <c:pt idx="3660">
                  <c:v>72</c:v>
                </c:pt>
                <c:pt idx="3661">
                  <c:v>72</c:v>
                </c:pt>
                <c:pt idx="3662">
                  <c:v>72</c:v>
                </c:pt>
                <c:pt idx="3663">
                  <c:v>75.900000000000006</c:v>
                </c:pt>
                <c:pt idx="3664">
                  <c:v>73.900000000000006</c:v>
                </c:pt>
                <c:pt idx="3665">
                  <c:v>73.900000000000006</c:v>
                </c:pt>
                <c:pt idx="3666">
                  <c:v>66.900000000000006</c:v>
                </c:pt>
                <c:pt idx="3667">
                  <c:v>72</c:v>
                </c:pt>
                <c:pt idx="3668">
                  <c:v>64</c:v>
                </c:pt>
                <c:pt idx="3669">
                  <c:v>70</c:v>
                </c:pt>
                <c:pt idx="3670">
                  <c:v>73.900000000000006</c:v>
                </c:pt>
                <c:pt idx="3671">
                  <c:v>72</c:v>
                </c:pt>
                <c:pt idx="3672">
                  <c:v>78.8</c:v>
                </c:pt>
                <c:pt idx="3673">
                  <c:v>70.3</c:v>
                </c:pt>
                <c:pt idx="3674">
                  <c:v>67.599999999999994</c:v>
                </c:pt>
                <c:pt idx="3675">
                  <c:v>75</c:v>
                </c:pt>
                <c:pt idx="3676">
                  <c:v>72</c:v>
                </c:pt>
                <c:pt idx="3677">
                  <c:v>72</c:v>
                </c:pt>
                <c:pt idx="3678">
                  <c:v>66</c:v>
                </c:pt>
                <c:pt idx="3679">
                  <c:v>86</c:v>
                </c:pt>
                <c:pt idx="3680">
                  <c:v>71.099999999999994</c:v>
                </c:pt>
                <c:pt idx="3681">
                  <c:v>66.900000000000006</c:v>
                </c:pt>
                <c:pt idx="3682">
                  <c:v>66.900000000000006</c:v>
                </c:pt>
                <c:pt idx="3683">
                  <c:v>73</c:v>
                </c:pt>
                <c:pt idx="3684">
                  <c:v>75.400000000000006</c:v>
                </c:pt>
                <c:pt idx="3685">
                  <c:v>69.599999999999994</c:v>
                </c:pt>
                <c:pt idx="3686">
                  <c:v>70</c:v>
                </c:pt>
                <c:pt idx="3687">
                  <c:v>68.400000000000006</c:v>
                </c:pt>
                <c:pt idx="3688">
                  <c:v>70</c:v>
                </c:pt>
                <c:pt idx="3689">
                  <c:v>78.3</c:v>
                </c:pt>
                <c:pt idx="3690">
                  <c:v>71.8</c:v>
                </c:pt>
                <c:pt idx="3691">
                  <c:v>66</c:v>
                </c:pt>
                <c:pt idx="3692">
                  <c:v>66</c:v>
                </c:pt>
                <c:pt idx="3693">
                  <c:v>78.099999999999994</c:v>
                </c:pt>
                <c:pt idx="3694">
                  <c:v>66.900000000000006</c:v>
                </c:pt>
                <c:pt idx="3695">
                  <c:v>67.3</c:v>
                </c:pt>
                <c:pt idx="3696">
                  <c:v>64.900000000000006</c:v>
                </c:pt>
                <c:pt idx="3697">
                  <c:v>75</c:v>
                </c:pt>
                <c:pt idx="3698">
                  <c:v>70.7</c:v>
                </c:pt>
                <c:pt idx="3699">
                  <c:v>75</c:v>
                </c:pt>
                <c:pt idx="3700">
                  <c:v>64</c:v>
                </c:pt>
                <c:pt idx="3701">
                  <c:v>87.1</c:v>
                </c:pt>
                <c:pt idx="3702">
                  <c:v>78.3</c:v>
                </c:pt>
                <c:pt idx="3703">
                  <c:v>69.099999999999994</c:v>
                </c:pt>
                <c:pt idx="3704">
                  <c:v>77</c:v>
                </c:pt>
                <c:pt idx="3705">
                  <c:v>69.400000000000006</c:v>
                </c:pt>
                <c:pt idx="3706">
                  <c:v>77.900000000000006</c:v>
                </c:pt>
                <c:pt idx="3707">
                  <c:v>63.3</c:v>
                </c:pt>
                <c:pt idx="3708">
                  <c:v>84</c:v>
                </c:pt>
                <c:pt idx="3709">
                  <c:v>84</c:v>
                </c:pt>
                <c:pt idx="3710">
                  <c:v>66.599999999999994</c:v>
                </c:pt>
                <c:pt idx="3711">
                  <c:v>66.400000000000006</c:v>
                </c:pt>
                <c:pt idx="3712">
                  <c:v>69.3</c:v>
                </c:pt>
                <c:pt idx="3713">
                  <c:v>73</c:v>
                </c:pt>
                <c:pt idx="3714">
                  <c:v>79</c:v>
                </c:pt>
                <c:pt idx="3715">
                  <c:v>73.900000000000006</c:v>
                </c:pt>
                <c:pt idx="3716">
                  <c:v>67.099999999999994</c:v>
                </c:pt>
                <c:pt idx="3717">
                  <c:v>69.8</c:v>
                </c:pt>
                <c:pt idx="3718">
                  <c:v>79.3</c:v>
                </c:pt>
                <c:pt idx="3719">
                  <c:v>77.7</c:v>
                </c:pt>
                <c:pt idx="3720">
                  <c:v>79.3</c:v>
                </c:pt>
                <c:pt idx="3721">
                  <c:v>64</c:v>
                </c:pt>
                <c:pt idx="3722">
                  <c:v>74.099999999999994</c:v>
                </c:pt>
                <c:pt idx="3723">
                  <c:v>68.400000000000006</c:v>
                </c:pt>
                <c:pt idx="3724">
                  <c:v>82.9</c:v>
                </c:pt>
                <c:pt idx="3725">
                  <c:v>70</c:v>
                </c:pt>
                <c:pt idx="3726">
                  <c:v>64.900000000000006</c:v>
                </c:pt>
                <c:pt idx="3727">
                  <c:v>66</c:v>
                </c:pt>
                <c:pt idx="3728">
                  <c:v>63</c:v>
                </c:pt>
                <c:pt idx="3729">
                  <c:v>71.099999999999994</c:v>
                </c:pt>
                <c:pt idx="3730">
                  <c:v>73.900000000000006</c:v>
                </c:pt>
                <c:pt idx="3731">
                  <c:v>78.8</c:v>
                </c:pt>
                <c:pt idx="3732">
                  <c:v>63.7</c:v>
                </c:pt>
                <c:pt idx="3733">
                  <c:v>72.7</c:v>
                </c:pt>
                <c:pt idx="3734">
                  <c:v>78.400000000000006</c:v>
                </c:pt>
                <c:pt idx="3735">
                  <c:v>84.9</c:v>
                </c:pt>
                <c:pt idx="3736">
                  <c:v>71.099999999999994</c:v>
                </c:pt>
                <c:pt idx="3737">
                  <c:v>69.3</c:v>
                </c:pt>
                <c:pt idx="3738">
                  <c:v>69.099999999999994</c:v>
                </c:pt>
                <c:pt idx="3739">
                  <c:v>71.099999999999994</c:v>
                </c:pt>
                <c:pt idx="3740">
                  <c:v>69.099999999999994</c:v>
                </c:pt>
                <c:pt idx="3741">
                  <c:v>66.400000000000006</c:v>
                </c:pt>
                <c:pt idx="3742">
                  <c:v>63</c:v>
                </c:pt>
                <c:pt idx="3743">
                  <c:v>65.3</c:v>
                </c:pt>
                <c:pt idx="3744">
                  <c:v>73.400000000000006</c:v>
                </c:pt>
                <c:pt idx="3745">
                  <c:v>75</c:v>
                </c:pt>
                <c:pt idx="3746">
                  <c:v>63</c:v>
                </c:pt>
                <c:pt idx="3747">
                  <c:v>69.099999999999994</c:v>
                </c:pt>
                <c:pt idx="3748">
                  <c:v>79</c:v>
                </c:pt>
                <c:pt idx="3749">
                  <c:v>83.7</c:v>
                </c:pt>
                <c:pt idx="3750">
                  <c:v>75.599999999999994</c:v>
                </c:pt>
                <c:pt idx="3751">
                  <c:v>73.900000000000006</c:v>
                </c:pt>
                <c:pt idx="3752">
                  <c:v>68.7</c:v>
                </c:pt>
                <c:pt idx="3753">
                  <c:v>75.900000000000006</c:v>
                </c:pt>
                <c:pt idx="3754">
                  <c:v>80.099999999999994</c:v>
                </c:pt>
                <c:pt idx="3755">
                  <c:v>77</c:v>
                </c:pt>
                <c:pt idx="3756">
                  <c:v>75.900000000000006</c:v>
                </c:pt>
                <c:pt idx="3757">
                  <c:v>75.900000000000006</c:v>
                </c:pt>
                <c:pt idx="3758">
                  <c:v>77</c:v>
                </c:pt>
                <c:pt idx="3759">
                  <c:v>75.900000000000006</c:v>
                </c:pt>
                <c:pt idx="3760">
                  <c:v>68.900000000000006</c:v>
                </c:pt>
                <c:pt idx="3761">
                  <c:v>72</c:v>
                </c:pt>
                <c:pt idx="3762">
                  <c:v>68.7</c:v>
                </c:pt>
                <c:pt idx="3763">
                  <c:v>87.1</c:v>
                </c:pt>
                <c:pt idx="3764">
                  <c:v>67.3</c:v>
                </c:pt>
                <c:pt idx="3765">
                  <c:v>66</c:v>
                </c:pt>
                <c:pt idx="3766">
                  <c:v>78.099999999999994</c:v>
                </c:pt>
                <c:pt idx="3767">
                  <c:v>78.099999999999994</c:v>
                </c:pt>
                <c:pt idx="3768">
                  <c:v>76.599999999999994</c:v>
                </c:pt>
                <c:pt idx="3769">
                  <c:v>72</c:v>
                </c:pt>
                <c:pt idx="3770">
                  <c:v>82.9</c:v>
                </c:pt>
                <c:pt idx="3771">
                  <c:v>77</c:v>
                </c:pt>
                <c:pt idx="3772">
                  <c:v>84</c:v>
                </c:pt>
                <c:pt idx="3773">
                  <c:v>73.400000000000006</c:v>
                </c:pt>
                <c:pt idx="3774">
                  <c:v>82</c:v>
                </c:pt>
                <c:pt idx="3775">
                  <c:v>80.099999999999994</c:v>
                </c:pt>
                <c:pt idx="3776">
                  <c:v>63</c:v>
                </c:pt>
                <c:pt idx="3777">
                  <c:v>81</c:v>
                </c:pt>
                <c:pt idx="3778">
                  <c:v>82.9</c:v>
                </c:pt>
                <c:pt idx="3779">
                  <c:v>75</c:v>
                </c:pt>
                <c:pt idx="3780">
                  <c:v>68</c:v>
                </c:pt>
                <c:pt idx="3781">
                  <c:v>68</c:v>
                </c:pt>
                <c:pt idx="3782">
                  <c:v>65.3</c:v>
                </c:pt>
                <c:pt idx="3783">
                  <c:v>64.900000000000006</c:v>
                </c:pt>
                <c:pt idx="3784">
                  <c:v>64.900000000000006</c:v>
                </c:pt>
                <c:pt idx="3785">
                  <c:v>73.599999999999994</c:v>
                </c:pt>
                <c:pt idx="3786">
                  <c:v>64</c:v>
                </c:pt>
                <c:pt idx="3787">
                  <c:v>82.9</c:v>
                </c:pt>
                <c:pt idx="3788">
                  <c:v>82.9</c:v>
                </c:pt>
                <c:pt idx="3789">
                  <c:v>75</c:v>
                </c:pt>
                <c:pt idx="3790">
                  <c:v>80.099999999999994</c:v>
                </c:pt>
                <c:pt idx="3791">
                  <c:v>62.6</c:v>
                </c:pt>
                <c:pt idx="3792">
                  <c:v>64.900000000000006</c:v>
                </c:pt>
                <c:pt idx="3793">
                  <c:v>73.900000000000006</c:v>
                </c:pt>
                <c:pt idx="3794">
                  <c:v>75</c:v>
                </c:pt>
                <c:pt idx="3795">
                  <c:v>75</c:v>
                </c:pt>
                <c:pt idx="3796">
                  <c:v>64.8</c:v>
                </c:pt>
                <c:pt idx="3797">
                  <c:v>69.599999999999994</c:v>
                </c:pt>
                <c:pt idx="3798">
                  <c:v>66</c:v>
                </c:pt>
                <c:pt idx="3799">
                  <c:v>67.3</c:v>
                </c:pt>
                <c:pt idx="3800">
                  <c:v>66.7</c:v>
                </c:pt>
                <c:pt idx="3801">
                  <c:v>68</c:v>
                </c:pt>
                <c:pt idx="3802">
                  <c:v>68.7</c:v>
                </c:pt>
                <c:pt idx="3803">
                  <c:v>68</c:v>
                </c:pt>
                <c:pt idx="3804">
                  <c:v>70</c:v>
                </c:pt>
                <c:pt idx="3805">
                  <c:v>67.5</c:v>
                </c:pt>
                <c:pt idx="3806">
                  <c:v>68</c:v>
                </c:pt>
                <c:pt idx="3807">
                  <c:v>88</c:v>
                </c:pt>
                <c:pt idx="3808">
                  <c:v>71.099999999999994</c:v>
                </c:pt>
                <c:pt idx="3809">
                  <c:v>71.099999999999994</c:v>
                </c:pt>
                <c:pt idx="3810">
                  <c:v>68.7</c:v>
                </c:pt>
                <c:pt idx="3811">
                  <c:v>65.3</c:v>
                </c:pt>
                <c:pt idx="3812">
                  <c:v>81.3</c:v>
                </c:pt>
                <c:pt idx="3813">
                  <c:v>80.8</c:v>
                </c:pt>
                <c:pt idx="3814">
                  <c:v>68</c:v>
                </c:pt>
                <c:pt idx="3815">
                  <c:v>72</c:v>
                </c:pt>
                <c:pt idx="3816">
                  <c:v>84.9</c:v>
                </c:pt>
                <c:pt idx="3817">
                  <c:v>64</c:v>
                </c:pt>
                <c:pt idx="3818">
                  <c:v>67.3</c:v>
                </c:pt>
                <c:pt idx="3819">
                  <c:v>64</c:v>
                </c:pt>
                <c:pt idx="3820">
                  <c:v>63</c:v>
                </c:pt>
                <c:pt idx="3821">
                  <c:v>70</c:v>
                </c:pt>
                <c:pt idx="3822">
                  <c:v>66</c:v>
                </c:pt>
                <c:pt idx="3823">
                  <c:v>66</c:v>
                </c:pt>
                <c:pt idx="3824">
                  <c:v>67.599999999999994</c:v>
                </c:pt>
                <c:pt idx="3825">
                  <c:v>66</c:v>
                </c:pt>
                <c:pt idx="3826">
                  <c:v>71.099999999999994</c:v>
                </c:pt>
                <c:pt idx="3827">
                  <c:v>72.7</c:v>
                </c:pt>
                <c:pt idx="3828">
                  <c:v>80.099999999999994</c:v>
                </c:pt>
                <c:pt idx="3829">
                  <c:v>82</c:v>
                </c:pt>
                <c:pt idx="3830">
                  <c:v>65.3</c:v>
                </c:pt>
                <c:pt idx="3831">
                  <c:v>66</c:v>
                </c:pt>
                <c:pt idx="3832">
                  <c:v>65.7</c:v>
                </c:pt>
                <c:pt idx="3833">
                  <c:v>69.099999999999994</c:v>
                </c:pt>
                <c:pt idx="3834">
                  <c:v>68.900000000000006</c:v>
                </c:pt>
                <c:pt idx="3835">
                  <c:v>82</c:v>
                </c:pt>
                <c:pt idx="3836">
                  <c:v>82</c:v>
                </c:pt>
                <c:pt idx="3837">
                  <c:v>69.400000000000006</c:v>
                </c:pt>
                <c:pt idx="3838">
                  <c:v>70.3</c:v>
                </c:pt>
                <c:pt idx="3839">
                  <c:v>66</c:v>
                </c:pt>
                <c:pt idx="3840">
                  <c:v>64</c:v>
                </c:pt>
                <c:pt idx="3841">
                  <c:v>68</c:v>
                </c:pt>
                <c:pt idx="3842">
                  <c:v>75</c:v>
                </c:pt>
                <c:pt idx="3843">
                  <c:v>75</c:v>
                </c:pt>
                <c:pt idx="3844">
                  <c:v>80.099999999999994</c:v>
                </c:pt>
                <c:pt idx="3845">
                  <c:v>64</c:v>
                </c:pt>
                <c:pt idx="3846">
                  <c:v>72.900000000000006</c:v>
                </c:pt>
                <c:pt idx="3847">
                  <c:v>75.900000000000006</c:v>
                </c:pt>
                <c:pt idx="3848">
                  <c:v>80.099999999999994</c:v>
                </c:pt>
                <c:pt idx="3849">
                  <c:v>73.900000000000006</c:v>
                </c:pt>
                <c:pt idx="3850">
                  <c:v>66</c:v>
                </c:pt>
                <c:pt idx="3851">
                  <c:v>65.7</c:v>
                </c:pt>
                <c:pt idx="3852">
                  <c:v>68.400000000000006</c:v>
                </c:pt>
                <c:pt idx="3853">
                  <c:v>73.900000000000006</c:v>
                </c:pt>
                <c:pt idx="3854">
                  <c:v>64.900000000000006</c:v>
                </c:pt>
                <c:pt idx="3855">
                  <c:v>65.7</c:v>
                </c:pt>
                <c:pt idx="3856">
                  <c:v>67.599999999999994</c:v>
                </c:pt>
                <c:pt idx="3857">
                  <c:v>63</c:v>
                </c:pt>
                <c:pt idx="3858">
                  <c:v>75.900000000000006</c:v>
                </c:pt>
                <c:pt idx="3859">
                  <c:v>65.3</c:v>
                </c:pt>
                <c:pt idx="3860">
                  <c:v>77.900000000000006</c:v>
                </c:pt>
                <c:pt idx="3861">
                  <c:v>67.599999999999994</c:v>
                </c:pt>
                <c:pt idx="3862">
                  <c:v>85.6</c:v>
                </c:pt>
                <c:pt idx="3863">
                  <c:v>63</c:v>
                </c:pt>
                <c:pt idx="3864">
                  <c:v>70.7</c:v>
                </c:pt>
                <c:pt idx="3865">
                  <c:v>71.599999999999994</c:v>
                </c:pt>
                <c:pt idx="3866">
                  <c:v>66</c:v>
                </c:pt>
                <c:pt idx="3867">
                  <c:v>62.2</c:v>
                </c:pt>
                <c:pt idx="3868">
                  <c:v>71.599999999999994</c:v>
                </c:pt>
                <c:pt idx="3869">
                  <c:v>75.900000000000006</c:v>
                </c:pt>
                <c:pt idx="3870">
                  <c:v>82.2</c:v>
                </c:pt>
                <c:pt idx="3871">
                  <c:v>77</c:v>
                </c:pt>
                <c:pt idx="3872">
                  <c:v>88</c:v>
                </c:pt>
                <c:pt idx="3873">
                  <c:v>77</c:v>
                </c:pt>
                <c:pt idx="3874">
                  <c:v>68.7</c:v>
                </c:pt>
                <c:pt idx="3875">
                  <c:v>64.900000000000006</c:v>
                </c:pt>
                <c:pt idx="3876">
                  <c:v>86.7</c:v>
                </c:pt>
                <c:pt idx="3877">
                  <c:v>66</c:v>
                </c:pt>
                <c:pt idx="3878">
                  <c:v>70.3</c:v>
                </c:pt>
                <c:pt idx="3879">
                  <c:v>66.900000000000006</c:v>
                </c:pt>
                <c:pt idx="3880">
                  <c:v>66.2</c:v>
                </c:pt>
                <c:pt idx="3881">
                  <c:v>63</c:v>
                </c:pt>
                <c:pt idx="3882">
                  <c:v>63</c:v>
                </c:pt>
                <c:pt idx="3883">
                  <c:v>64.900000000000006</c:v>
                </c:pt>
                <c:pt idx="3884">
                  <c:v>75.400000000000006</c:v>
                </c:pt>
                <c:pt idx="3885">
                  <c:v>68</c:v>
                </c:pt>
                <c:pt idx="3886">
                  <c:v>75.900000000000006</c:v>
                </c:pt>
                <c:pt idx="3887">
                  <c:v>76.5</c:v>
                </c:pt>
                <c:pt idx="3888">
                  <c:v>86</c:v>
                </c:pt>
                <c:pt idx="3889">
                  <c:v>63</c:v>
                </c:pt>
                <c:pt idx="3890">
                  <c:v>63</c:v>
                </c:pt>
                <c:pt idx="3891">
                  <c:v>70</c:v>
                </c:pt>
                <c:pt idx="3892">
                  <c:v>75.7</c:v>
                </c:pt>
                <c:pt idx="3893">
                  <c:v>70.3</c:v>
                </c:pt>
                <c:pt idx="3894">
                  <c:v>75</c:v>
                </c:pt>
                <c:pt idx="3895">
                  <c:v>66.900000000000006</c:v>
                </c:pt>
                <c:pt idx="3896">
                  <c:v>71.2</c:v>
                </c:pt>
                <c:pt idx="3897">
                  <c:v>70</c:v>
                </c:pt>
              </c:numCache>
            </c:numRef>
          </c:xVal>
          <c:yVal>
            <c:numRef>
              <c:f>'Dallas regions'!$B$3:$B$3900</c:f>
              <c:numCache>
                <c:formatCode>General</c:formatCode>
                <c:ptCount val="3898"/>
                <c:pt idx="0">
                  <c:v>142.78</c:v>
                </c:pt>
                <c:pt idx="1">
                  <c:v>138.88</c:v>
                </c:pt>
                <c:pt idx="2">
                  <c:v>133.5</c:v>
                </c:pt>
                <c:pt idx="3">
                  <c:v>137.57</c:v>
                </c:pt>
                <c:pt idx="4">
                  <c:v>124.79</c:v>
                </c:pt>
                <c:pt idx="5">
                  <c:v>124.27</c:v>
                </c:pt>
                <c:pt idx="6">
                  <c:v>128.91999999999999</c:v>
                </c:pt>
                <c:pt idx="7">
                  <c:v>134.03</c:v>
                </c:pt>
                <c:pt idx="8">
                  <c:v>128.66</c:v>
                </c:pt>
                <c:pt idx="9">
                  <c:v>125.24</c:v>
                </c:pt>
                <c:pt idx="10">
                  <c:v>134.54</c:v>
                </c:pt>
                <c:pt idx="11">
                  <c:v>139.33000000000001</c:v>
                </c:pt>
                <c:pt idx="12">
                  <c:v>132.27000000000001</c:v>
                </c:pt>
                <c:pt idx="13">
                  <c:v>139.01</c:v>
                </c:pt>
                <c:pt idx="14">
                  <c:v>122.45</c:v>
                </c:pt>
                <c:pt idx="15">
                  <c:v>120.93</c:v>
                </c:pt>
                <c:pt idx="16">
                  <c:v>120.68</c:v>
                </c:pt>
                <c:pt idx="17">
                  <c:v>120.43</c:v>
                </c:pt>
                <c:pt idx="18">
                  <c:v>129.53</c:v>
                </c:pt>
                <c:pt idx="19">
                  <c:v>133.82</c:v>
                </c:pt>
                <c:pt idx="20">
                  <c:v>134.12</c:v>
                </c:pt>
                <c:pt idx="21">
                  <c:v>134.12</c:v>
                </c:pt>
                <c:pt idx="22">
                  <c:v>117.34</c:v>
                </c:pt>
                <c:pt idx="23">
                  <c:v>129.63</c:v>
                </c:pt>
                <c:pt idx="24">
                  <c:v>129.49</c:v>
                </c:pt>
                <c:pt idx="25">
                  <c:v>139.18</c:v>
                </c:pt>
                <c:pt idx="26">
                  <c:v>116.86</c:v>
                </c:pt>
                <c:pt idx="27">
                  <c:v>130.71</c:v>
                </c:pt>
                <c:pt idx="28">
                  <c:v>132.82</c:v>
                </c:pt>
                <c:pt idx="29">
                  <c:v>124.3</c:v>
                </c:pt>
                <c:pt idx="30">
                  <c:v>139.94999999999999</c:v>
                </c:pt>
                <c:pt idx="31">
                  <c:v>133.77000000000001</c:v>
                </c:pt>
                <c:pt idx="32">
                  <c:v>124.17</c:v>
                </c:pt>
                <c:pt idx="33">
                  <c:v>139.80000000000001</c:v>
                </c:pt>
                <c:pt idx="34">
                  <c:v>139.80000000000001</c:v>
                </c:pt>
                <c:pt idx="35">
                  <c:v>122.21</c:v>
                </c:pt>
                <c:pt idx="36">
                  <c:v>125.48</c:v>
                </c:pt>
                <c:pt idx="37">
                  <c:v>125.48</c:v>
                </c:pt>
                <c:pt idx="38">
                  <c:v>120.6</c:v>
                </c:pt>
                <c:pt idx="39">
                  <c:v>131.66</c:v>
                </c:pt>
                <c:pt idx="40">
                  <c:v>120.48</c:v>
                </c:pt>
                <c:pt idx="41">
                  <c:v>113.47</c:v>
                </c:pt>
                <c:pt idx="42">
                  <c:v>121.3</c:v>
                </c:pt>
                <c:pt idx="43">
                  <c:v>121.3</c:v>
                </c:pt>
                <c:pt idx="44">
                  <c:v>121.3</c:v>
                </c:pt>
                <c:pt idx="45">
                  <c:v>121.3</c:v>
                </c:pt>
                <c:pt idx="46">
                  <c:v>134.09</c:v>
                </c:pt>
                <c:pt idx="47">
                  <c:v>121.18</c:v>
                </c:pt>
                <c:pt idx="48">
                  <c:v>113.12</c:v>
                </c:pt>
                <c:pt idx="49">
                  <c:v>121.05</c:v>
                </c:pt>
                <c:pt idx="50">
                  <c:v>122.57</c:v>
                </c:pt>
                <c:pt idx="51">
                  <c:v>113</c:v>
                </c:pt>
                <c:pt idx="52">
                  <c:v>113</c:v>
                </c:pt>
                <c:pt idx="53">
                  <c:v>122.44</c:v>
                </c:pt>
                <c:pt idx="54">
                  <c:v>112.89</c:v>
                </c:pt>
                <c:pt idx="55">
                  <c:v>122.31</c:v>
                </c:pt>
                <c:pt idx="56">
                  <c:v>122.31</c:v>
                </c:pt>
                <c:pt idx="57">
                  <c:v>129.66999999999999</c:v>
                </c:pt>
                <c:pt idx="58">
                  <c:v>116.1</c:v>
                </c:pt>
                <c:pt idx="59">
                  <c:v>122.19</c:v>
                </c:pt>
                <c:pt idx="60">
                  <c:v>130.02000000000001</c:v>
                </c:pt>
                <c:pt idx="61">
                  <c:v>115.74</c:v>
                </c:pt>
                <c:pt idx="62">
                  <c:v>117.03</c:v>
                </c:pt>
                <c:pt idx="63">
                  <c:v>108.95</c:v>
                </c:pt>
                <c:pt idx="64">
                  <c:v>124.79</c:v>
                </c:pt>
                <c:pt idx="65">
                  <c:v>124.66</c:v>
                </c:pt>
                <c:pt idx="66">
                  <c:v>133.6</c:v>
                </c:pt>
                <c:pt idx="67">
                  <c:v>125.52</c:v>
                </c:pt>
                <c:pt idx="68">
                  <c:v>130.05000000000001</c:v>
                </c:pt>
                <c:pt idx="69">
                  <c:v>125.14</c:v>
                </c:pt>
                <c:pt idx="70">
                  <c:v>129.91999999999999</c:v>
                </c:pt>
                <c:pt idx="71">
                  <c:v>116.16</c:v>
                </c:pt>
                <c:pt idx="72">
                  <c:v>112.11</c:v>
                </c:pt>
                <c:pt idx="73">
                  <c:v>112.11</c:v>
                </c:pt>
                <c:pt idx="74">
                  <c:v>110.31</c:v>
                </c:pt>
                <c:pt idx="75">
                  <c:v>110.31</c:v>
                </c:pt>
                <c:pt idx="76">
                  <c:v>121.24</c:v>
                </c:pt>
                <c:pt idx="77">
                  <c:v>110.2</c:v>
                </c:pt>
                <c:pt idx="78">
                  <c:v>110.2</c:v>
                </c:pt>
                <c:pt idx="79">
                  <c:v>113.56</c:v>
                </c:pt>
                <c:pt idx="80">
                  <c:v>121.11</c:v>
                </c:pt>
                <c:pt idx="81">
                  <c:v>113.45</c:v>
                </c:pt>
                <c:pt idx="82">
                  <c:v>120.86</c:v>
                </c:pt>
                <c:pt idx="83">
                  <c:v>113.21</c:v>
                </c:pt>
                <c:pt idx="84">
                  <c:v>108.37</c:v>
                </c:pt>
                <c:pt idx="85">
                  <c:v>106.41</c:v>
                </c:pt>
                <c:pt idx="86">
                  <c:v>106.41</c:v>
                </c:pt>
                <c:pt idx="87">
                  <c:v>112.98</c:v>
                </c:pt>
                <c:pt idx="88">
                  <c:v>120.49</c:v>
                </c:pt>
                <c:pt idx="89">
                  <c:v>112.98</c:v>
                </c:pt>
                <c:pt idx="90">
                  <c:v>120.49</c:v>
                </c:pt>
                <c:pt idx="91">
                  <c:v>120.36</c:v>
                </c:pt>
                <c:pt idx="92">
                  <c:v>106.19</c:v>
                </c:pt>
                <c:pt idx="93">
                  <c:v>107.93</c:v>
                </c:pt>
                <c:pt idx="94">
                  <c:v>117.29</c:v>
                </c:pt>
                <c:pt idx="95">
                  <c:v>125.17</c:v>
                </c:pt>
                <c:pt idx="96">
                  <c:v>120.24</c:v>
                </c:pt>
                <c:pt idx="97">
                  <c:v>106.08</c:v>
                </c:pt>
                <c:pt idx="98">
                  <c:v>115.72</c:v>
                </c:pt>
                <c:pt idx="99">
                  <c:v>115.72</c:v>
                </c:pt>
                <c:pt idx="100">
                  <c:v>115.72</c:v>
                </c:pt>
                <c:pt idx="101">
                  <c:v>117.05</c:v>
                </c:pt>
                <c:pt idx="102">
                  <c:v>112.4</c:v>
                </c:pt>
                <c:pt idx="103">
                  <c:v>127.93</c:v>
                </c:pt>
                <c:pt idx="104">
                  <c:v>124.78</c:v>
                </c:pt>
                <c:pt idx="105">
                  <c:v>115.48</c:v>
                </c:pt>
                <c:pt idx="106">
                  <c:v>115.36</c:v>
                </c:pt>
                <c:pt idx="107">
                  <c:v>116.57</c:v>
                </c:pt>
                <c:pt idx="108">
                  <c:v>116.57</c:v>
                </c:pt>
                <c:pt idx="109">
                  <c:v>120.83</c:v>
                </c:pt>
                <c:pt idx="110">
                  <c:v>120.83</c:v>
                </c:pt>
                <c:pt idx="111">
                  <c:v>130.81</c:v>
                </c:pt>
                <c:pt idx="112">
                  <c:v>120.71</c:v>
                </c:pt>
                <c:pt idx="113">
                  <c:v>117.46</c:v>
                </c:pt>
                <c:pt idx="114">
                  <c:v>117.46</c:v>
                </c:pt>
                <c:pt idx="115">
                  <c:v>134.84</c:v>
                </c:pt>
                <c:pt idx="116">
                  <c:v>109.5</c:v>
                </c:pt>
                <c:pt idx="117">
                  <c:v>129.99</c:v>
                </c:pt>
                <c:pt idx="118">
                  <c:v>129.99</c:v>
                </c:pt>
                <c:pt idx="119">
                  <c:v>119.43</c:v>
                </c:pt>
                <c:pt idx="120">
                  <c:v>120.46</c:v>
                </c:pt>
                <c:pt idx="121">
                  <c:v>112.59</c:v>
                </c:pt>
                <c:pt idx="122">
                  <c:v>120.46</c:v>
                </c:pt>
                <c:pt idx="123">
                  <c:v>134.69999999999999</c:v>
                </c:pt>
                <c:pt idx="124">
                  <c:v>121.1</c:v>
                </c:pt>
                <c:pt idx="125">
                  <c:v>109.38</c:v>
                </c:pt>
                <c:pt idx="126">
                  <c:v>129.85</c:v>
                </c:pt>
                <c:pt idx="127">
                  <c:v>117.22</c:v>
                </c:pt>
                <c:pt idx="128">
                  <c:v>120.33</c:v>
                </c:pt>
                <c:pt idx="129">
                  <c:v>121.68</c:v>
                </c:pt>
                <c:pt idx="130">
                  <c:v>109.27</c:v>
                </c:pt>
                <c:pt idx="131">
                  <c:v>121.68</c:v>
                </c:pt>
                <c:pt idx="132">
                  <c:v>112.36</c:v>
                </c:pt>
                <c:pt idx="133">
                  <c:v>126.46</c:v>
                </c:pt>
                <c:pt idx="134">
                  <c:v>121.55</c:v>
                </c:pt>
                <c:pt idx="135">
                  <c:v>121.55</c:v>
                </c:pt>
                <c:pt idx="136">
                  <c:v>121.55</c:v>
                </c:pt>
                <c:pt idx="137">
                  <c:v>112.25</c:v>
                </c:pt>
                <c:pt idx="138">
                  <c:v>112.25</c:v>
                </c:pt>
                <c:pt idx="139">
                  <c:v>112.25</c:v>
                </c:pt>
                <c:pt idx="140">
                  <c:v>109.05</c:v>
                </c:pt>
                <c:pt idx="141">
                  <c:v>112.13</c:v>
                </c:pt>
                <c:pt idx="142">
                  <c:v>121.3</c:v>
                </c:pt>
                <c:pt idx="143">
                  <c:v>126.2</c:v>
                </c:pt>
                <c:pt idx="144">
                  <c:v>124.13</c:v>
                </c:pt>
                <c:pt idx="145">
                  <c:v>105.71</c:v>
                </c:pt>
                <c:pt idx="146">
                  <c:v>105.6</c:v>
                </c:pt>
                <c:pt idx="147">
                  <c:v>105.6</c:v>
                </c:pt>
                <c:pt idx="148">
                  <c:v>126.07</c:v>
                </c:pt>
                <c:pt idx="149">
                  <c:v>126.07</c:v>
                </c:pt>
                <c:pt idx="150">
                  <c:v>121.18</c:v>
                </c:pt>
                <c:pt idx="151">
                  <c:v>105.49</c:v>
                </c:pt>
                <c:pt idx="152">
                  <c:v>121.05</c:v>
                </c:pt>
                <c:pt idx="153">
                  <c:v>121.05</c:v>
                </c:pt>
                <c:pt idx="154">
                  <c:v>105.38</c:v>
                </c:pt>
                <c:pt idx="155">
                  <c:v>113.35</c:v>
                </c:pt>
                <c:pt idx="156">
                  <c:v>113.23</c:v>
                </c:pt>
                <c:pt idx="157">
                  <c:v>105.16</c:v>
                </c:pt>
                <c:pt idx="158">
                  <c:v>105.16</c:v>
                </c:pt>
                <c:pt idx="159">
                  <c:v>113.11</c:v>
                </c:pt>
                <c:pt idx="160">
                  <c:v>113.11</c:v>
                </c:pt>
                <c:pt idx="161">
                  <c:v>124.16</c:v>
                </c:pt>
                <c:pt idx="162">
                  <c:v>113</c:v>
                </c:pt>
                <c:pt idx="163">
                  <c:v>124.03</c:v>
                </c:pt>
                <c:pt idx="164">
                  <c:v>124.03</c:v>
                </c:pt>
                <c:pt idx="165">
                  <c:v>113</c:v>
                </c:pt>
                <c:pt idx="166">
                  <c:v>120.56</c:v>
                </c:pt>
                <c:pt idx="167">
                  <c:v>123.9</c:v>
                </c:pt>
                <c:pt idx="168">
                  <c:v>112.88</c:v>
                </c:pt>
                <c:pt idx="169">
                  <c:v>112.76</c:v>
                </c:pt>
                <c:pt idx="170">
                  <c:v>110.73</c:v>
                </c:pt>
                <c:pt idx="171">
                  <c:v>124.51</c:v>
                </c:pt>
                <c:pt idx="172">
                  <c:v>111.41</c:v>
                </c:pt>
                <c:pt idx="173">
                  <c:v>126.79</c:v>
                </c:pt>
                <c:pt idx="174">
                  <c:v>110.59</c:v>
                </c:pt>
                <c:pt idx="175">
                  <c:v>110.48</c:v>
                </c:pt>
                <c:pt idx="176">
                  <c:v>131.47</c:v>
                </c:pt>
                <c:pt idx="177">
                  <c:v>110.37</c:v>
                </c:pt>
                <c:pt idx="178">
                  <c:v>105.47</c:v>
                </c:pt>
                <c:pt idx="179">
                  <c:v>116.39</c:v>
                </c:pt>
                <c:pt idx="180">
                  <c:v>105.25</c:v>
                </c:pt>
                <c:pt idx="181">
                  <c:v>105.25</c:v>
                </c:pt>
                <c:pt idx="182">
                  <c:v>116.27</c:v>
                </c:pt>
                <c:pt idx="183">
                  <c:v>121.08</c:v>
                </c:pt>
                <c:pt idx="184">
                  <c:v>110.02</c:v>
                </c:pt>
                <c:pt idx="185">
                  <c:v>110.02</c:v>
                </c:pt>
                <c:pt idx="186">
                  <c:v>110.02</c:v>
                </c:pt>
                <c:pt idx="187">
                  <c:v>105.15</c:v>
                </c:pt>
                <c:pt idx="188">
                  <c:v>105.15</c:v>
                </c:pt>
                <c:pt idx="189">
                  <c:v>108.5</c:v>
                </c:pt>
                <c:pt idx="190">
                  <c:v>116.03</c:v>
                </c:pt>
                <c:pt idx="191">
                  <c:v>105.04</c:v>
                </c:pt>
                <c:pt idx="192">
                  <c:v>108.39</c:v>
                </c:pt>
                <c:pt idx="193">
                  <c:v>108.39</c:v>
                </c:pt>
                <c:pt idx="194">
                  <c:v>109.8</c:v>
                </c:pt>
                <c:pt idx="195">
                  <c:v>125.65</c:v>
                </c:pt>
                <c:pt idx="196">
                  <c:v>112.78</c:v>
                </c:pt>
                <c:pt idx="197">
                  <c:v>112.78</c:v>
                </c:pt>
                <c:pt idx="198">
                  <c:v>108.28</c:v>
                </c:pt>
                <c:pt idx="199">
                  <c:v>120.71</c:v>
                </c:pt>
                <c:pt idx="200">
                  <c:v>115.79</c:v>
                </c:pt>
                <c:pt idx="201">
                  <c:v>125.52</c:v>
                </c:pt>
                <c:pt idx="202">
                  <c:v>120.59</c:v>
                </c:pt>
                <c:pt idx="203">
                  <c:v>120.59</c:v>
                </c:pt>
                <c:pt idx="204">
                  <c:v>125.52</c:v>
                </c:pt>
                <c:pt idx="205">
                  <c:v>108.17</c:v>
                </c:pt>
                <c:pt idx="206">
                  <c:v>126.9</c:v>
                </c:pt>
                <c:pt idx="207">
                  <c:v>112.67</c:v>
                </c:pt>
                <c:pt idx="208">
                  <c:v>109.57</c:v>
                </c:pt>
                <c:pt idx="209">
                  <c:v>108.06</c:v>
                </c:pt>
                <c:pt idx="210">
                  <c:v>120.46</c:v>
                </c:pt>
                <c:pt idx="211">
                  <c:v>108.06</c:v>
                </c:pt>
                <c:pt idx="212">
                  <c:v>108.06</c:v>
                </c:pt>
                <c:pt idx="213">
                  <c:v>107.95</c:v>
                </c:pt>
                <c:pt idx="214">
                  <c:v>125.26</c:v>
                </c:pt>
                <c:pt idx="215">
                  <c:v>125.13</c:v>
                </c:pt>
                <c:pt idx="216">
                  <c:v>107.83</c:v>
                </c:pt>
                <c:pt idx="217">
                  <c:v>107.83</c:v>
                </c:pt>
                <c:pt idx="218">
                  <c:v>125.13</c:v>
                </c:pt>
                <c:pt idx="219">
                  <c:v>112.32</c:v>
                </c:pt>
                <c:pt idx="220">
                  <c:v>102.83</c:v>
                </c:pt>
                <c:pt idx="221">
                  <c:v>102.83</c:v>
                </c:pt>
                <c:pt idx="222">
                  <c:v>129.44999999999999</c:v>
                </c:pt>
                <c:pt idx="223">
                  <c:v>112.2</c:v>
                </c:pt>
                <c:pt idx="224">
                  <c:v>116.87</c:v>
                </c:pt>
                <c:pt idx="225">
                  <c:v>116.87</c:v>
                </c:pt>
                <c:pt idx="226">
                  <c:v>102.72</c:v>
                </c:pt>
                <c:pt idx="227">
                  <c:v>116.75</c:v>
                </c:pt>
                <c:pt idx="228">
                  <c:v>126.35</c:v>
                </c:pt>
                <c:pt idx="229">
                  <c:v>102.62</c:v>
                </c:pt>
                <c:pt idx="230">
                  <c:v>102.62</c:v>
                </c:pt>
                <c:pt idx="231">
                  <c:v>113.46</c:v>
                </c:pt>
                <c:pt idx="232">
                  <c:v>113.46</c:v>
                </c:pt>
                <c:pt idx="233">
                  <c:v>116.62</c:v>
                </c:pt>
                <c:pt idx="234">
                  <c:v>116.62</c:v>
                </c:pt>
                <c:pt idx="235">
                  <c:v>116.62</c:v>
                </c:pt>
                <c:pt idx="236">
                  <c:v>111.86</c:v>
                </c:pt>
                <c:pt idx="237">
                  <c:v>116.5</c:v>
                </c:pt>
                <c:pt idx="238">
                  <c:v>102.4</c:v>
                </c:pt>
                <c:pt idx="239">
                  <c:v>116.5</c:v>
                </c:pt>
                <c:pt idx="240">
                  <c:v>102.4</c:v>
                </c:pt>
                <c:pt idx="241">
                  <c:v>102.3</c:v>
                </c:pt>
                <c:pt idx="242">
                  <c:v>102.3</c:v>
                </c:pt>
                <c:pt idx="243">
                  <c:v>113.23</c:v>
                </c:pt>
                <c:pt idx="244">
                  <c:v>100.48</c:v>
                </c:pt>
                <c:pt idx="245">
                  <c:v>102.19</c:v>
                </c:pt>
                <c:pt idx="246">
                  <c:v>111.63</c:v>
                </c:pt>
                <c:pt idx="247">
                  <c:v>97.48</c:v>
                </c:pt>
                <c:pt idx="248">
                  <c:v>113.11</c:v>
                </c:pt>
                <c:pt idx="249">
                  <c:v>116.27</c:v>
                </c:pt>
                <c:pt idx="250">
                  <c:v>113.11</c:v>
                </c:pt>
                <c:pt idx="251">
                  <c:v>113.11</c:v>
                </c:pt>
                <c:pt idx="252">
                  <c:v>129.97</c:v>
                </c:pt>
                <c:pt idx="253">
                  <c:v>100.37</c:v>
                </c:pt>
                <c:pt idx="254">
                  <c:v>117.58</c:v>
                </c:pt>
                <c:pt idx="255">
                  <c:v>117.58</c:v>
                </c:pt>
                <c:pt idx="256">
                  <c:v>113</c:v>
                </c:pt>
                <c:pt idx="257">
                  <c:v>116.15</c:v>
                </c:pt>
                <c:pt idx="258">
                  <c:v>113</c:v>
                </c:pt>
                <c:pt idx="259">
                  <c:v>113</c:v>
                </c:pt>
                <c:pt idx="260">
                  <c:v>113</c:v>
                </c:pt>
                <c:pt idx="261">
                  <c:v>116.15</c:v>
                </c:pt>
                <c:pt idx="262">
                  <c:v>112.88</c:v>
                </c:pt>
                <c:pt idx="263">
                  <c:v>112.88</c:v>
                </c:pt>
                <c:pt idx="264">
                  <c:v>130.24</c:v>
                </c:pt>
                <c:pt idx="265">
                  <c:v>120.85</c:v>
                </c:pt>
                <c:pt idx="266">
                  <c:v>112.77</c:v>
                </c:pt>
                <c:pt idx="267">
                  <c:v>112.77</c:v>
                </c:pt>
                <c:pt idx="268">
                  <c:v>120.72</c:v>
                </c:pt>
                <c:pt idx="269">
                  <c:v>120.72</c:v>
                </c:pt>
                <c:pt idx="270">
                  <c:v>117.22</c:v>
                </c:pt>
                <c:pt idx="271">
                  <c:v>117.22</c:v>
                </c:pt>
                <c:pt idx="272">
                  <c:v>129.97</c:v>
                </c:pt>
                <c:pt idx="273">
                  <c:v>113.98</c:v>
                </c:pt>
                <c:pt idx="274">
                  <c:v>125.16</c:v>
                </c:pt>
                <c:pt idx="275">
                  <c:v>120.6</c:v>
                </c:pt>
                <c:pt idx="276">
                  <c:v>117.1</c:v>
                </c:pt>
                <c:pt idx="277">
                  <c:v>125.16</c:v>
                </c:pt>
                <c:pt idx="278">
                  <c:v>115.67</c:v>
                </c:pt>
                <c:pt idx="279">
                  <c:v>125.16</c:v>
                </c:pt>
                <c:pt idx="280">
                  <c:v>113.86</c:v>
                </c:pt>
                <c:pt idx="281">
                  <c:v>110.61</c:v>
                </c:pt>
                <c:pt idx="282">
                  <c:v>125.03</c:v>
                </c:pt>
                <c:pt idx="283">
                  <c:v>120.47</c:v>
                </c:pt>
                <c:pt idx="284">
                  <c:v>120.47</c:v>
                </c:pt>
                <c:pt idx="285">
                  <c:v>116.98</c:v>
                </c:pt>
                <c:pt idx="286">
                  <c:v>120.47</c:v>
                </c:pt>
                <c:pt idx="287">
                  <c:v>125.03</c:v>
                </c:pt>
                <c:pt idx="288">
                  <c:v>104.5</c:v>
                </c:pt>
                <c:pt idx="289">
                  <c:v>120.35</c:v>
                </c:pt>
                <c:pt idx="290">
                  <c:v>124.9</c:v>
                </c:pt>
                <c:pt idx="291">
                  <c:v>124.9</c:v>
                </c:pt>
                <c:pt idx="292">
                  <c:v>102.67</c:v>
                </c:pt>
                <c:pt idx="293">
                  <c:v>102.67</c:v>
                </c:pt>
                <c:pt idx="294">
                  <c:v>113.63</c:v>
                </c:pt>
                <c:pt idx="295">
                  <c:v>111.13</c:v>
                </c:pt>
                <c:pt idx="296">
                  <c:v>118.48</c:v>
                </c:pt>
                <c:pt idx="297">
                  <c:v>124.78</c:v>
                </c:pt>
                <c:pt idx="298">
                  <c:v>126.36</c:v>
                </c:pt>
                <c:pt idx="299">
                  <c:v>116.74</c:v>
                </c:pt>
                <c:pt idx="300">
                  <c:v>102.56</c:v>
                </c:pt>
                <c:pt idx="301">
                  <c:v>102.56</c:v>
                </c:pt>
                <c:pt idx="302">
                  <c:v>102.56</c:v>
                </c:pt>
                <c:pt idx="303">
                  <c:v>104.17</c:v>
                </c:pt>
                <c:pt idx="304">
                  <c:v>104.17</c:v>
                </c:pt>
                <c:pt idx="305">
                  <c:v>104.17</c:v>
                </c:pt>
                <c:pt idx="306">
                  <c:v>109.05</c:v>
                </c:pt>
                <c:pt idx="307">
                  <c:v>104.17</c:v>
                </c:pt>
                <c:pt idx="308">
                  <c:v>119.98</c:v>
                </c:pt>
                <c:pt idx="309">
                  <c:v>126.1</c:v>
                </c:pt>
                <c:pt idx="310">
                  <c:v>110.36</c:v>
                </c:pt>
                <c:pt idx="311">
                  <c:v>108.94</c:v>
                </c:pt>
                <c:pt idx="312">
                  <c:v>110.36</c:v>
                </c:pt>
                <c:pt idx="313">
                  <c:v>104.07</c:v>
                </c:pt>
                <c:pt idx="314">
                  <c:v>102.35</c:v>
                </c:pt>
                <c:pt idx="315">
                  <c:v>104.07</c:v>
                </c:pt>
                <c:pt idx="316">
                  <c:v>102.35</c:v>
                </c:pt>
                <c:pt idx="317">
                  <c:v>124.52</c:v>
                </c:pt>
                <c:pt idx="318">
                  <c:v>108.83</c:v>
                </c:pt>
                <c:pt idx="319">
                  <c:v>134.12</c:v>
                </c:pt>
                <c:pt idx="320">
                  <c:v>125.97</c:v>
                </c:pt>
                <c:pt idx="321">
                  <c:v>102.14</c:v>
                </c:pt>
                <c:pt idx="322">
                  <c:v>125.84</c:v>
                </c:pt>
                <c:pt idx="323">
                  <c:v>105.54</c:v>
                </c:pt>
                <c:pt idx="324">
                  <c:v>124.26</c:v>
                </c:pt>
                <c:pt idx="325">
                  <c:v>108.6</c:v>
                </c:pt>
                <c:pt idx="326">
                  <c:v>121.02</c:v>
                </c:pt>
                <c:pt idx="327">
                  <c:v>102.03</c:v>
                </c:pt>
                <c:pt idx="328">
                  <c:v>110.01</c:v>
                </c:pt>
                <c:pt idx="329">
                  <c:v>109.9</c:v>
                </c:pt>
                <c:pt idx="330">
                  <c:v>109.9</c:v>
                </c:pt>
                <c:pt idx="331">
                  <c:v>105.32</c:v>
                </c:pt>
                <c:pt idx="332">
                  <c:v>109.9</c:v>
                </c:pt>
                <c:pt idx="333">
                  <c:v>108.49</c:v>
                </c:pt>
                <c:pt idx="334">
                  <c:v>108.38</c:v>
                </c:pt>
                <c:pt idx="335">
                  <c:v>108.38</c:v>
                </c:pt>
                <c:pt idx="336">
                  <c:v>120.77</c:v>
                </c:pt>
                <c:pt idx="337">
                  <c:v>120.77</c:v>
                </c:pt>
                <c:pt idx="338">
                  <c:v>120.77</c:v>
                </c:pt>
                <c:pt idx="339">
                  <c:v>120.77</c:v>
                </c:pt>
                <c:pt idx="340">
                  <c:v>120.77</c:v>
                </c:pt>
                <c:pt idx="341">
                  <c:v>125.45</c:v>
                </c:pt>
                <c:pt idx="342">
                  <c:v>108.27</c:v>
                </c:pt>
                <c:pt idx="343">
                  <c:v>120.64</c:v>
                </c:pt>
                <c:pt idx="344">
                  <c:v>120.64</c:v>
                </c:pt>
                <c:pt idx="345">
                  <c:v>120.64</c:v>
                </c:pt>
                <c:pt idx="346">
                  <c:v>119.66</c:v>
                </c:pt>
                <c:pt idx="347">
                  <c:v>117.38</c:v>
                </c:pt>
                <c:pt idx="348">
                  <c:v>120.52</c:v>
                </c:pt>
                <c:pt idx="349">
                  <c:v>120.4</c:v>
                </c:pt>
                <c:pt idx="350">
                  <c:v>117.26</c:v>
                </c:pt>
                <c:pt idx="351">
                  <c:v>108.77</c:v>
                </c:pt>
                <c:pt idx="352">
                  <c:v>122.06</c:v>
                </c:pt>
                <c:pt idx="353">
                  <c:v>107.83</c:v>
                </c:pt>
                <c:pt idx="354">
                  <c:v>117.14</c:v>
                </c:pt>
                <c:pt idx="355">
                  <c:v>117.14</c:v>
                </c:pt>
                <c:pt idx="356">
                  <c:v>125.25</c:v>
                </c:pt>
                <c:pt idx="357">
                  <c:v>117.02</c:v>
                </c:pt>
                <c:pt idx="358">
                  <c:v>117.02</c:v>
                </c:pt>
                <c:pt idx="359">
                  <c:v>130.56</c:v>
                </c:pt>
                <c:pt idx="360">
                  <c:v>111.32</c:v>
                </c:pt>
                <c:pt idx="361">
                  <c:v>121.81</c:v>
                </c:pt>
                <c:pt idx="362">
                  <c:v>121.81</c:v>
                </c:pt>
                <c:pt idx="363">
                  <c:v>121.68</c:v>
                </c:pt>
                <c:pt idx="364">
                  <c:v>97.72</c:v>
                </c:pt>
                <c:pt idx="365">
                  <c:v>105.67</c:v>
                </c:pt>
                <c:pt idx="366">
                  <c:v>121.56</c:v>
                </c:pt>
                <c:pt idx="367">
                  <c:v>116.66</c:v>
                </c:pt>
                <c:pt idx="368">
                  <c:v>94.56</c:v>
                </c:pt>
                <c:pt idx="369">
                  <c:v>97.52</c:v>
                </c:pt>
                <c:pt idx="370">
                  <c:v>105.34</c:v>
                </c:pt>
                <c:pt idx="371">
                  <c:v>105.12</c:v>
                </c:pt>
                <c:pt idx="372">
                  <c:v>105.12</c:v>
                </c:pt>
                <c:pt idx="373">
                  <c:v>101.89</c:v>
                </c:pt>
                <c:pt idx="374">
                  <c:v>112.89</c:v>
                </c:pt>
                <c:pt idx="375">
                  <c:v>106.68</c:v>
                </c:pt>
                <c:pt idx="376">
                  <c:v>106.68</c:v>
                </c:pt>
                <c:pt idx="377">
                  <c:v>104.91</c:v>
                </c:pt>
                <c:pt idx="378">
                  <c:v>125.22</c:v>
                </c:pt>
                <c:pt idx="379">
                  <c:v>112.78</c:v>
                </c:pt>
                <c:pt idx="380">
                  <c:v>125.22</c:v>
                </c:pt>
                <c:pt idx="381">
                  <c:v>106.57</c:v>
                </c:pt>
                <c:pt idx="382">
                  <c:v>112.66</c:v>
                </c:pt>
                <c:pt idx="383">
                  <c:v>112.66</c:v>
                </c:pt>
                <c:pt idx="384">
                  <c:v>125.1</c:v>
                </c:pt>
                <c:pt idx="385">
                  <c:v>130</c:v>
                </c:pt>
                <c:pt idx="386">
                  <c:v>130</c:v>
                </c:pt>
                <c:pt idx="387">
                  <c:v>112.54</c:v>
                </c:pt>
                <c:pt idx="388">
                  <c:v>121.94</c:v>
                </c:pt>
                <c:pt idx="389">
                  <c:v>121.94</c:v>
                </c:pt>
                <c:pt idx="390">
                  <c:v>109.33</c:v>
                </c:pt>
                <c:pt idx="391">
                  <c:v>121.94</c:v>
                </c:pt>
                <c:pt idx="392">
                  <c:v>121.94</c:v>
                </c:pt>
                <c:pt idx="393">
                  <c:v>112.43</c:v>
                </c:pt>
                <c:pt idx="394">
                  <c:v>112.43</c:v>
                </c:pt>
                <c:pt idx="395">
                  <c:v>101.47</c:v>
                </c:pt>
                <c:pt idx="396">
                  <c:v>101.47</c:v>
                </c:pt>
                <c:pt idx="397">
                  <c:v>101.47</c:v>
                </c:pt>
                <c:pt idx="398">
                  <c:v>101.47</c:v>
                </c:pt>
                <c:pt idx="399">
                  <c:v>104.59</c:v>
                </c:pt>
                <c:pt idx="400">
                  <c:v>109.22</c:v>
                </c:pt>
                <c:pt idx="401">
                  <c:v>101.37</c:v>
                </c:pt>
                <c:pt idx="402">
                  <c:v>109.22</c:v>
                </c:pt>
                <c:pt idx="403">
                  <c:v>117.97</c:v>
                </c:pt>
                <c:pt idx="404">
                  <c:v>112.31</c:v>
                </c:pt>
                <c:pt idx="405">
                  <c:v>104.48</c:v>
                </c:pt>
                <c:pt idx="406">
                  <c:v>117.15</c:v>
                </c:pt>
                <c:pt idx="407">
                  <c:v>101.26</c:v>
                </c:pt>
                <c:pt idx="408">
                  <c:v>121.69</c:v>
                </c:pt>
                <c:pt idx="409">
                  <c:v>112.2</c:v>
                </c:pt>
                <c:pt idx="410">
                  <c:v>112.2</c:v>
                </c:pt>
                <c:pt idx="411">
                  <c:v>112.2</c:v>
                </c:pt>
                <c:pt idx="412">
                  <c:v>108.99</c:v>
                </c:pt>
                <c:pt idx="413">
                  <c:v>108.99</c:v>
                </c:pt>
                <c:pt idx="414">
                  <c:v>106.02</c:v>
                </c:pt>
                <c:pt idx="415">
                  <c:v>101.16</c:v>
                </c:pt>
                <c:pt idx="416">
                  <c:v>117.03</c:v>
                </c:pt>
                <c:pt idx="417">
                  <c:v>121.56</c:v>
                </c:pt>
                <c:pt idx="418">
                  <c:v>121.56</c:v>
                </c:pt>
                <c:pt idx="419">
                  <c:v>117.03</c:v>
                </c:pt>
                <c:pt idx="420">
                  <c:v>112.08</c:v>
                </c:pt>
                <c:pt idx="421">
                  <c:v>110.33</c:v>
                </c:pt>
                <c:pt idx="422">
                  <c:v>108.88</c:v>
                </c:pt>
                <c:pt idx="423">
                  <c:v>108.88</c:v>
                </c:pt>
                <c:pt idx="424">
                  <c:v>121.43</c:v>
                </c:pt>
                <c:pt idx="425">
                  <c:v>108.88</c:v>
                </c:pt>
                <c:pt idx="426">
                  <c:v>108.77</c:v>
                </c:pt>
                <c:pt idx="427">
                  <c:v>108.77</c:v>
                </c:pt>
                <c:pt idx="428">
                  <c:v>94.72</c:v>
                </c:pt>
                <c:pt idx="429">
                  <c:v>108.77</c:v>
                </c:pt>
                <c:pt idx="430">
                  <c:v>113.26</c:v>
                </c:pt>
                <c:pt idx="431">
                  <c:v>113.26</c:v>
                </c:pt>
                <c:pt idx="432">
                  <c:v>94.62</c:v>
                </c:pt>
                <c:pt idx="433">
                  <c:v>105.69</c:v>
                </c:pt>
                <c:pt idx="434">
                  <c:v>108.66</c:v>
                </c:pt>
                <c:pt idx="435">
                  <c:v>109.99</c:v>
                </c:pt>
                <c:pt idx="436">
                  <c:v>113.14</c:v>
                </c:pt>
                <c:pt idx="437">
                  <c:v>111.74</c:v>
                </c:pt>
                <c:pt idx="438">
                  <c:v>111.74</c:v>
                </c:pt>
                <c:pt idx="439">
                  <c:v>109.99</c:v>
                </c:pt>
                <c:pt idx="440">
                  <c:v>115.91</c:v>
                </c:pt>
                <c:pt idx="441">
                  <c:v>113.03</c:v>
                </c:pt>
                <c:pt idx="442">
                  <c:v>109.88</c:v>
                </c:pt>
                <c:pt idx="443">
                  <c:v>113.03</c:v>
                </c:pt>
                <c:pt idx="444">
                  <c:v>121.06</c:v>
                </c:pt>
                <c:pt idx="445">
                  <c:v>109.88</c:v>
                </c:pt>
                <c:pt idx="446">
                  <c:v>111.62</c:v>
                </c:pt>
                <c:pt idx="447">
                  <c:v>125.33</c:v>
                </c:pt>
                <c:pt idx="448">
                  <c:v>108.43</c:v>
                </c:pt>
                <c:pt idx="449">
                  <c:v>108.32</c:v>
                </c:pt>
                <c:pt idx="450">
                  <c:v>109.77</c:v>
                </c:pt>
                <c:pt idx="451">
                  <c:v>125.64</c:v>
                </c:pt>
                <c:pt idx="452">
                  <c:v>119.62</c:v>
                </c:pt>
                <c:pt idx="453">
                  <c:v>112.79</c:v>
                </c:pt>
                <c:pt idx="454">
                  <c:v>109.65</c:v>
                </c:pt>
                <c:pt idx="455">
                  <c:v>108.21</c:v>
                </c:pt>
                <c:pt idx="456">
                  <c:v>97.19</c:v>
                </c:pt>
                <c:pt idx="457">
                  <c:v>125.51</c:v>
                </c:pt>
                <c:pt idx="458">
                  <c:v>125.51</c:v>
                </c:pt>
                <c:pt idx="459">
                  <c:v>120.69</c:v>
                </c:pt>
                <c:pt idx="460">
                  <c:v>97.09</c:v>
                </c:pt>
                <c:pt idx="461">
                  <c:v>125.38</c:v>
                </c:pt>
                <c:pt idx="462">
                  <c:v>97.09</c:v>
                </c:pt>
                <c:pt idx="463">
                  <c:v>116.07</c:v>
                </c:pt>
                <c:pt idx="464">
                  <c:v>112.56</c:v>
                </c:pt>
                <c:pt idx="465">
                  <c:v>123.07</c:v>
                </c:pt>
                <c:pt idx="466">
                  <c:v>96.99</c:v>
                </c:pt>
                <c:pt idx="467">
                  <c:v>117.43</c:v>
                </c:pt>
                <c:pt idx="468">
                  <c:v>96.99</c:v>
                </c:pt>
                <c:pt idx="469">
                  <c:v>103.1</c:v>
                </c:pt>
                <c:pt idx="470">
                  <c:v>126.59</c:v>
                </c:pt>
                <c:pt idx="471">
                  <c:v>117.19</c:v>
                </c:pt>
                <c:pt idx="472">
                  <c:v>117.19</c:v>
                </c:pt>
                <c:pt idx="473">
                  <c:v>96.8</c:v>
                </c:pt>
                <c:pt idx="474">
                  <c:v>96.8</c:v>
                </c:pt>
                <c:pt idx="475">
                  <c:v>106.18</c:v>
                </c:pt>
                <c:pt idx="476">
                  <c:v>129.99</c:v>
                </c:pt>
                <c:pt idx="477">
                  <c:v>129.99</c:v>
                </c:pt>
                <c:pt idx="478">
                  <c:v>105.96</c:v>
                </c:pt>
                <c:pt idx="479">
                  <c:v>116.95</c:v>
                </c:pt>
                <c:pt idx="480">
                  <c:v>116.95</c:v>
                </c:pt>
                <c:pt idx="481">
                  <c:v>124.87</c:v>
                </c:pt>
                <c:pt idx="482">
                  <c:v>113.66</c:v>
                </c:pt>
                <c:pt idx="483">
                  <c:v>105.85</c:v>
                </c:pt>
                <c:pt idx="484">
                  <c:v>116.83</c:v>
                </c:pt>
                <c:pt idx="485">
                  <c:v>105.74</c:v>
                </c:pt>
                <c:pt idx="486">
                  <c:v>105.74</c:v>
                </c:pt>
                <c:pt idx="487">
                  <c:v>126.07</c:v>
                </c:pt>
                <c:pt idx="488">
                  <c:v>105.74</c:v>
                </c:pt>
                <c:pt idx="489">
                  <c:v>116.71</c:v>
                </c:pt>
                <c:pt idx="490">
                  <c:v>102.57</c:v>
                </c:pt>
                <c:pt idx="491">
                  <c:v>105.63</c:v>
                </c:pt>
                <c:pt idx="492">
                  <c:v>102.47</c:v>
                </c:pt>
                <c:pt idx="493">
                  <c:v>125.94</c:v>
                </c:pt>
                <c:pt idx="494">
                  <c:v>129.44999999999999</c:v>
                </c:pt>
                <c:pt idx="495">
                  <c:v>102.47</c:v>
                </c:pt>
                <c:pt idx="496">
                  <c:v>99.28</c:v>
                </c:pt>
                <c:pt idx="497">
                  <c:v>113.43</c:v>
                </c:pt>
                <c:pt idx="498">
                  <c:v>116.59</c:v>
                </c:pt>
                <c:pt idx="499">
                  <c:v>122.72</c:v>
                </c:pt>
                <c:pt idx="500">
                  <c:v>116.59</c:v>
                </c:pt>
                <c:pt idx="501">
                  <c:v>100.93</c:v>
                </c:pt>
                <c:pt idx="502">
                  <c:v>102.36</c:v>
                </c:pt>
                <c:pt idx="503">
                  <c:v>121.17</c:v>
                </c:pt>
                <c:pt idx="504">
                  <c:v>105.42</c:v>
                </c:pt>
                <c:pt idx="505">
                  <c:v>113.31</c:v>
                </c:pt>
                <c:pt idx="506">
                  <c:v>122.6</c:v>
                </c:pt>
                <c:pt idx="507">
                  <c:v>122.6</c:v>
                </c:pt>
                <c:pt idx="508">
                  <c:v>113.31</c:v>
                </c:pt>
                <c:pt idx="509">
                  <c:v>105.42</c:v>
                </c:pt>
                <c:pt idx="510">
                  <c:v>116.47</c:v>
                </c:pt>
                <c:pt idx="511">
                  <c:v>102.26</c:v>
                </c:pt>
                <c:pt idx="512">
                  <c:v>102.26</c:v>
                </c:pt>
                <c:pt idx="513">
                  <c:v>103.98</c:v>
                </c:pt>
                <c:pt idx="514">
                  <c:v>100.83</c:v>
                </c:pt>
                <c:pt idx="515">
                  <c:v>105.31</c:v>
                </c:pt>
                <c:pt idx="516">
                  <c:v>121.05</c:v>
                </c:pt>
                <c:pt idx="517">
                  <c:v>99.08</c:v>
                </c:pt>
                <c:pt idx="518">
                  <c:v>99.08</c:v>
                </c:pt>
                <c:pt idx="519">
                  <c:v>113.2</c:v>
                </c:pt>
                <c:pt idx="520">
                  <c:v>113.08</c:v>
                </c:pt>
                <c:pt idx="521">
                  <c:v>113.08</c:v>
                </c:pt>
                <c:pt idx="522">
                  <c:v>100.73</c:v>
                </c:pt>
                <c:pt idx="523">
                  <c:v>113.08</c:v>
                </c:pt>
                <c:pt idx="524">
                  <c:v>98.98</c:v>
                </c:pt>
                <c:pt idx="525">
                  <c:v>105.2</c:v>
                </c:pt>
                <c:pt idx="526">
                  <c:v>122.34</c:v>
                </c:pt>
                <c:pt idx="527">
                  <c:v>122.34</c:v>
                </c:pt>
                <c:pt idx="528">
                  <c:v>120.92</c:v>
                </c:pt>
                <c:pt idx="529">
                  <c:v>100.62</c:v>
                </c:pt>
                <c:pt idx="530">
                  <c:v>122.34</c:v>
                </c:pt>
                <c:pt idx="531">
                  <c:v>105.2</c:v>
                </c:pt>
                <c:pt idx="532">
                  <c:v>114.12</c:v>
                </c:pt>
                <c:pt idx="533">
                  <c:v>105.09</c:v>
                </c:pt>
                <c:pt idx="534">
                  <c:v>98.88</c:v>
                </c:pt>
                <c:pt idx="535">
                  <c:v>112.96</c:v>
                </c:pt>
                <c:pt idx="536">
                  <c:v>120.8</c:v>
                </c:pt>
                <c:pt idx="537">
                  <c:v>120.8</c:v>
                </c:pt>
                <c:pt idx="538">
                  <c:v>98.77</c:v>
                </c:pt>
                <c:pt idx="539">
                  <c:v>120.8</c:v>
                </c:pt>
                <c:pt idx="540">
                  <c:v>98.77</c:v>
                </c:pt>
                <c:pt idx="541">
                  <c:v>122.22</c:v>
                </c:pt>
                <c:pt idx="542">
                  <c:v>112.85</c:v>
                </c:pt>
                <c:pt idx="543">
                  <c:v>104.98</c:v>
                </c:pt>
                <c:pt idx="544">
                  <c:v>96.98</c:v>
                </c:pt>
                <c:pt idx="545">
                  <c:v>96.98</c:v>
                </c:pt>
                <c:pt idx="546">
                  <c:v>98.67</c:v>
                </c:pt>
                <c:pt idx="547">
                  <c:v>122.09</c:v>
                </c:pt>
                <c:pt idx="548">
                  <c:v>130.16999999999999</c:v>
                </c:pt>
                <c:pt idx="549">
                  <c:v>100.42</c:v>
                </c:pt>
                <c:pt idx="550">
                  <c:v>122.09</c:v>
                </c:pt>
                <c:pt idx="551">
                  <c:v>108.47</c:v>
                </c:pt>
                <c:pt idx="552">
                  <c:v>130.04</c:v>
                </c:pt>
                <c:pt idx="553">
                  <c:v>100.21</c:v>
                </c:pt>
                <c:pt idx="554">
                  <c:v>100.21</c:v>
                </c:pt>
                <c:pt idx="555">
                  <c:v>100.21</c:v>
                </c:pt>
                <c:pt idx="556">
                  <c:v>100.21</c:v>
                </c:pt>
                <c:pt idx="557">
                  <c:v>100.11</c:v>
                </c:pt>
                <c:pt idx="558">
                  <c:v>117.48</c:v>
                </c:pt>
                <c:pt idx="559">
                  <c:v>112.39</c:v>
                </c:pt>
                <c:pt idx="560">
                  <c:v>120.3</c:v>
                </c:pt>
                <c:pt idx="561">
                  <c:v>126.24</c:v>
                </c:pt>
                <c:pt idx="562">
                  <c:v>108.8</c:v>
                </c:pt>
                <c:pt idx="563">
                  <c:v>116.81</c:v>
                </c:pt>
                <c:pt idx="564">
                  <c:v>115.55</c:v>
                </c:pt>
                <c:pt idx="565">
                  <c:v>116.69</c:v>
                </c:pt>
                <c:pt idx="566">
                  <c:v>91.5</c:v>
                </c:pt>
                <c:pt idx="567">
                  <c:v>109.67</c:v>
                </c:pt>
                <c:pt idx="568">
                  <c:v>123.85</c:v>
                </c:pt>
                <c:pt idx="569">
                  <c:v>125.85</c:v>
                </c:pt>
                <c:pt idx="570">
                  <c:v>113.65</c:v>
                </c:pt>
                <c:pt idx="571">
                  <c:v>122.62</c:v>
                </c:pt>
                <c:pt idx="572">
                  <c:v>122.62</c:v>
                </c:pt>
                <c:pt idx="573">
                  <c:v>113.33</c:v>
                </c:pt>
                <c:pt idx="574">
                  <c:v>122.15</c:v>
                </c:pt>
                <c:pt idx="575">
                  <c:v>122.15</c:v>
                </c:pt>
                <c:pt idx="576">
                  <c:v>108.35</c:v>
                </c:pt>
                <c:pt idx="577">
                  <c:v>108.35</c:v>
                </c:pt>
                <c:pt idx="578">
                  <c:v>113.22</c:v>
                </c:pt>
                <c:pt idx="579">
                  <c:v>116.33</c:v>
                </c:pt>
                <c:pt idx="580">
                  <c:v>116.33</c:v>
                </c:pt>
                <c:pt idx="581">
                  <c:v>102.97</c:v>
                </c:pt>
                <c:pt idx="582">
                  <c:v>113.1</c:v>
                </c:pt>
                <c:pt idx="583">
                  <c:v>94.14</c:v>
                </c:pt>
                <c:pt idx="584">
                  <c:v>116.21</c:v>
                </c:pt>
                <c:pt idx="585">
                  <c:v>112.98</c:v>
                </c:pt>
                <c:pt idx="586">
                  <c:v>94.05</c:v>
                </c:pt>
                <c:pt idx="587">
                  <c:v>94.05</c:v>
                </c:pt>
                <c:pt idx="588">
                  <c:v>94.05</c:v>
                </c:pt>
                <c:pt idx="589">
                  <c:v>94.05</c:v>
                </c:pt>
                <c:pt idx="590">
                  <c:v>101.93</c:v>
                </c:pt>
                <c:pt idx="591">
                  <c:v>116.09</c:v>
                </c:pt>
                <c:pt idx="592">
                  <c:v>116.09</c:v>
                </c:pt>
                <c:pt idx="593">
                  <c:v>116.09</c:v>
                </c:pt>
                <c:pt idx="594">
                  <c:v>108.01</c:v>
                </c:pt>
                <c:pt idx="595">
                  <c:v>112.87</c:v>
                </c:pt>
                <c:pt idx="596">
                  <c:v>125.33</c:v>
                </c:pt>
                <c:pt idx="597">
                  <c:v>106.2</c:v>
                </c:pt>
                <c:pt idx="598">
                  <c:v>101.82</c:v>
                </c:pt>
                <c:pt idx="599">
                  <c:v>112.75</c:v>
                </c:pt>
                <c:pt idx="600">
                  <c:v>112.75</c:v>
                </c:pt>
                <c:pt idx="601">
                  <c:v>112.75</c:v>
                </c:pt>
                <c:pt idx="602">
                  <c:v>112.75</c:v>
                </c:pt>
                <c:pt idx="603">
                  <c:v>112.09</c:v>
                </c:pt>
                <c:pt idx="604">
                  <c:v>104.64</c:v>
                </c:pt>
                <c:pt idx="605">
                  <c:v>104.64</c:v>
                </c:pt>
                <c:pt idx="606">
                  <c:v>104.64</c:v>
                </c:pt>
                <c:pt idx="607">
                  <c:v>106.09</c:v>
                </c:pt>
                <c:pt idx="608">
                  <c:v>106.09</c:v>
                </c:pt>
                <c:pt idx="609">
                  <c:v>107.79</c:v>
                </c:pt>
                <c:pt idx="610">
                  <c:v>107.79</c:v>
                </c:pt>
                <c:pt idx="611">
                  <c:v>126.58</c:v>
                </c:pt>
                <c:pt idx="612">
                  <c:v>107.79</c:v>
                </c:pt>
                <c:pt idx="613">
                  <c:v>111.98</c:v>
                </c:pt>
                <c:pt idx="614">
                  <c:v>104.53</c:v>
                </c:pt>
                <c:pt idx="615">
                  <c:v>109.07</c:v>
                </c:pt>
                <c:pt idx="616">
                  <c:v>101.51</c:v>
                </c:pt>
                <c:pt idx="617">
                  <c:v>105.88</c:v>
                </c:pt>
                <c:pt idx="618">
                  <c:v>101.41</c:v>
                </c:pt>
                <c:pt idx="619">
                  <c:v>104.42</c:v>
                </c:pt>
                <c:pt idx="620">
                  <c:v>101.41</c:v>
                </c:pt>
                <c:pt idx="621">
                  <c:v>107.46</c:v>
                </c:pt>
                <c:pt idx="622">
                  <c:v>104.31</c:v>
                </c:pt>
                <c:pt idx="623">
                  <c:v>104.31</c:v>
                </c:pt>
                <c:pt idx="624">
                  <c:v>104.31</c:v>
                </c:pt>
                <c:pt idx="625">
                  <c:v>113.72</c:v>
                </c:pt>
                <c:pt idx="626">
                  <c:v>88.62</c:v>
                </c:pt>
                <c:pt idx="627">
                  <c:v>101.3</c:v>
                </c:pt>
                <c:pt idx="628">
                  <c:v>120.46</c:v>
                </c:pt>
                <c:pt idx="629">
                  <c:v>106.96</c:v>
                </c:pt>
                <c:pt idx="630">
                  <c:v>94.69</c:v>
                </c:pt>
                <c:pt idx="631">
                  <c:v>98.11</c:v>
                </c:pt>
                <c:pt idx="632">
                  <c:v>113.61</c:v>
                </c:pt>
                <c:pt idx="633">
                  <c:v>105.55</c:v>
                </c:pt>
                <c:pt idx="634">
                  <c:v>105.55</c:v>
                </c:pt>
                <c:pt idx="635">
                  <c:v>113.61</c:v>
                </c:pt>
                <c:pt idx="636">
                  <c:v>115.47</c:v>
                </c:pt>
                <c:pt idx="637">
                  <c:v>101.09</c:v>
                </c:pt>
                <c:pt idx="638">
                  <c:v>116.6</c:v>
                </c:pt>
                <c:pt idx="639">
                  <c:v>116.6</c:v>
                </c:pt>
                <c:pt idx="640">
                  <c:v>116.6</c:v>
                </c:pt>
                <c:pt idx="641">
                  <c:v>116.6</c:v>
                </c:pt>
                <c:pt idx="642">
                  <c:v>116.6</c:v>
                </c:pt>
                <c:pt idx="643">
                  <c:v>121.29</c:v>
                </c:pt>
                <c:pt idx="644">
                  <c:v>94.4</c:v>
                </c:pt>
                <c:pt idx="645">
                  <c:v>94.4</c:v>
                </c:pt>
                <c:pt idx="646">
                  <c:v>113.37</c:v>
                </c:pt>
                <c:pt idx="647">
                  <c:v>113.37</c:v>
                </c:pt>
                <c:pt idx="648">
                  <c:v>88.35</c:v>
                </c:pt>
                <c:pt idx="649">
                  <c:v>116.48</c:v>
                </c:pt>
                <c:pt idx="650">
                  <c:v>100.89</c:v>
                </c:pt>
                <c:pt idx="651">
                  <c:v>103.88</c:v>
                </c:pt>
                <c:pt idx="652">
                  <c:v>105.33</c:v>
                </c:pt>
                <c:pt idx="653">
                  <c:v>103.88</c:v>
                </c:pt>
                <c:pt idx="654">
                  <c:v>101.38</c:v>
                </c:pt>
                <c:pt idx="655">
                  <c:v>121.16</c:v>
                </c:pt>
                <c:pt idx="656">
                  <c:v>94.31</c:v>
                </c:pt>
                <c:pt idx="657">
                  <c:v>121.16</c:v>
                </c:pt>
                <c:pt idx="658">
                  <c:v>121.16</c:v>
                </c:pt>
                <c:pt idx="659">
                  <c:v>97.71</c:v>
                </c:pt>
                <c:pt idx="660">
                  <c:v>108.4</c:v>
                </c:pt>
                <c:pt idx="661">
                  <c:v>94.21</c:v>
                </c:pt>
                <c:pt idx="662">
                  <c:v>116.36</c:v>
                </c:pt>
                <c:pt idx="663">
                  <c:v>113.14</c:v>
                </c:pt>
                <c:pt idx="664">
                  <c:v>103.67</c:v>
                </c:pt>
                <c:pt idx="665">
                  <c:v>121.04</c:v>
                </c:pt>
                <c:pt idx="666">
                  <c:v>121.04</c:v>
                </c:pt>
                <c:pt idx="667">
                  <c:v>117.81</c:v>
                </c:pt>
                <c:pt idx="668">
                  <c:v>117.81</c:v>
                </c:pt>
                <c:pt idx="669">
                  <c:v>117.81</c:v>
                </c:pt>
                <c:pt idx="670">
                  <c:v>117.81</c:v>
                </c:pt>
                <c:pt idx="671">
                  <c:v>94.11</c:v>
                </c:pt>
                <c:pt idx="672">
                  <c:v>116.24</c:v>
                </c:pt>
                <c:pt idx="673">
                  <c:v>94.11</c:v>
                </c:pt>
                <c:pt idx="674">
                  <c:v>94.11</c:v>
                </c:pt>
                <c:pt idx="675">
                  <c:v>117.81</c:v>
                </c:pt>
                <c:pt idx="676">
                  <c:v>113.02</c:v>
                </c:pt>
                <c:pt idx="677">
                  <c:v>103.57</c:v>
                </c:pt>
                <c:pt idx="678">
                  <c:v>113.02</c:v>
                </c:pt>
                <c:pt idx="679">
                  <c:v>113.02</c:v>
                </c:pt>
                <c:pt idx="680">
                  <c:v>122.25</c:v>
                </c:pt>
                <c:pt idx="681">
                  <c:v>116.12</c:v>
                </c:pt>
                <c:pt idx="682">
                  <c:v>117.69</c:v>
                </c:pt>
                <c:pt idx="683">
                  <c:v>117.69</c:v>
                </c:pt>
                <c:pt idx="684">
                  <c:v>116.12</c:v>
                </c:pt>
                <c:pt idx="685">
                  <c:v>116.12</c:v>
                </c:pt>
                <c:pt idx="686">
                  <c:v>125.41</c:v>
                </c:pt>
                <c:pt idx="687">
                  <c:v>120.79</c:v>
                </c:pt>
                <c:pt idx="688">
                  <c:v>120.79</c:v>
                </c:pt>
                <c:pt idx="689">
                  <c:v>116</c:v>
                </c:pt>
                <c:pt idx="690">
                  <c:v>120.79</c:v>
                </c:pt>
                <c:pt idx="691">
                  <c:v>112.91</c:v>
                </c:pt>
                <c:pt idx="692">
                  <c:v>122.12</c:v>
                </c:pt>
                <c:pt idx="693">
                  <c:v>122.12</c:v>
                </c:pt>
                <c:pt idx="694">
                  <c:v>122.12</c:v>
                </c:pt>
                <c:pt idx="695">
                  <c:v>122.12</c:v>
                </c:pt>
                <c:pt idx="696">
                  <c:v>122.12</c:v>
                </c:pt>
                <c:pt idx="697">
                  <c:v>122.12</c:v>
                </c:pt>
                <c:pt idx="698">
                  <c:v>117.57</c:v>
                </c:pt>
                <c:pt idx="699">
                  <c:v>117.57</c:v>
                </c:pt>
                <c:pt idx="700">
                  <c:v>120.67</c:v>
                </c:pt>
                <c:pt idx="701">
                  <c:v>120.67</c:v>
                </c:pt>
                <c:pt idx="702">
                  <c:v>115.88</c:v>
                </c:pt>
                <c:pt idx="703">
                  <c:v>106.36</c:v>
                </c:pt>
                <c:pt idx="704">
                  <c:v>125.46</c:v>
                </c:pt>
                <c:pt idx="705">
                  <c:v>121.99</c:v>
                </c:pt>
                <c:pt idx="706">
                  <c:v>106.36</c:v>
                </c:pt>
                <c:pt idx="707">
                  <c:v>121.99</c:v>
                </c:pt>
                <c:pt idx="708">
                  <c:v>121.99</c:v>
                </c:pt>
                <c:pt idx="709">
                  <c:v>120.54</c:v>
                </c:pt>
                <c:pt idx="710">
                  <c:v>117.32</c:v>
                </c:pt>
                <c:pt idx="711">
                  <c:v>121.87</c:v>
                </c:pt>
                <c:pt idx="712">
                  <c:v>106.25</c:v>
                </c:pt>
                <c:pt idx="713">
                  <c:v>121.87</c:v>
                </c:pt>
                <c:pt idx="714">
                  <c:v>121.87</c:v>
                </c:pt>
                <c:pt idx="715">
                  <c:v>121.87</c:v>
                </c:pt>
                <c:pt idx="716">
                  <c:v>116.82</c:v>
                </c:pt>
                <c:pt idx="717">
                  <c:v>109.38</c:v>
                </c:pt>
                <c:pt idx="718">
                  <c:v>126.68</c:v>
                </c:pt>
                <c:pt idx="719">
                  <c:v>101.45</c:v>
                </c:pt>
                <c:pt idx="720">
                  <c:v>106.15</c:v>
                </c:pt>
                <c:pt idx="721">
                  <c:v>106.15</c:v>
                </c:pt>
                <c:pt idx="722">
                  <c:v>106.15</c:v>
                </c:pt>
                <c:pt idx="723">
                  <c:v>101.45</c:v>
                </c:pt>
                <c:pt idx="724">
                  <c:v>121.74</c:v>
                </c:pt>
                <c:pt idx="725">
                  <c:v>112.44</c:v>
                </c:pt>
                <c:pt idx="726">
                  <c:v>114.59</c:v>
                </c:pt>
                <c:pt idx="727">
                  <c:v>101.35</c:v>
                </c:pt>
                <c:pt idx="728">
                  <c:v>109.15</c:v>
                </c:pt>
                <c:pt idx="729">
                  <c:v>106.04</c:v>
                </c:pt>
                <c:pt idx="730">
                  <c:v>121.62</c:v>
                </c:pt>
                <c:pt idx="731">
                  <c:v>109.15</c:v>
                </c:pt>
                <c:pt idx="732">
                  <c:v>121.62</c:v>
                </c:pt>
                <c:pt idx="733">
                  <c:v>120.17</c:v>
                </c:pt>
                <c:pt idx="734">
                  <c:v>101.24</c:v>
                </c:pt>
                <c:pt idx="735">
                  <c:v>105.93</c:v>
                </c:pt>
                <c:pt idx="736">
                  <c:v>105.93</c:v>
                </c:pt>
                <c:pt idx="737">
                  <c:v>105.93</c:v>
                </c:pt>
                <c:pt idx="738">
                  <c:v>123.29</c:v>
                </c:pt>
                <c:pt idx="739">
                  <c:v>113.63</c:v>
                </c:pt>
                <c:pt idx="740">
                  <c:v>91.77</c:v>
                </c:pt>
                <c:pt idx="741">
                  <c:v>102.72</c:v>
                </c:pt>
                <c:pt idx="742">
                  <c:v>120.72</c:v>
                </c:pt>
                <c:pt idx="743">
                  <c:v>101.14</c:v>
                </c:pt>
                <c:pt idx="744">
                  <c:v>107.56</c:v>
                </c:pt>
                <c:pt idx="745">
                  <c:v>108.93</c:v>
                </c:pt>
                <c:pt idx="746">
                  <c:v>97.9</c:v>
                </c:pt>
                <c:pt idx="747">
                  <c:v>126.29</c:v>
                </c:pt>
                <c:pt idx="748">
                  <c:v>108.81</c:v>
                </c:pt>
                <c:pt idx="749">
                  <c:v>105.71</c:v>
                </c:pt>
                <c:pt idx="750">
                  <c:v>91.59</c:v>
                </c:pt>
                <c:pt idx="751">
                  <c:v>91.59</c:v>
                </c:pt>
                <c:pt idx="752">
                  <c:v>100.93</c:v>
                </c:pt>
                <c:pt idx="753">
                  <c:v>100.93</c:v>
                </c:pt>
                <c:pt idx="754">
                  <c:v>91.49</c:v>
                </c:pt>
                <c:pt idx="755">
                  <c:v>91.49</c:v>
                </c:pt>
                <c:pt idx="756">
                  <c:v>91.49</c:v>
                </c:pt>
                <c:pt idx="757">
                  <c:v>91.49</c:v>
                </c:pt>
                <c:pt idx="758">
                  <c:v>108.7</c:v>
                </c:pt>
                <c:pt idx="759">
                  <c:v>100.83</c:v>
                </c:pt>
                <c:pt idx="760">
                  <c:v>91.4</c:v>
                </c:pt>
                <c:pt idx="761">
                  <c:v>126.03</c:v>
                </c:pt>
                <c:pt idx="762">
                  <c:v>126.03</c:v>
                </c:pt>
                <c:pt idx="763">
                  <c:v>102.3</c:v>
                </c:pt>
                <c:pt idx="764">
                  <c:v>100.72</c:v>
                </c:pt>
                <c:pt idx="765">
                  <c:v>100.72</c:v>
                </c:pt>
                <c:pt idx="766">
                  <c:v>97.6</c:v>
                </c:pt>
                <c:pt idx="767">
                  <c:v>96.1</c:v>
                </c:pt>
                <c:pt idx="768">
                  <c:v>113.35</c:v>
                </c:pt>
                <c:pt idx="769">
                  <c:v>102.19</c:v>
                </c:pt>
                <c:pt idx="770">
                  <c:v>100.62</c:v>
                </c:pt>
                <c:pt idx="771">
                  <c:v>97.5</c:v>
                </c:pt>
                <c:pt idx="772">
                  <c:v>124.43</c:v>
                </c:pt>
                <c:pt idx="773">
                  <c:v>124.43</c:v>
                </c:pt>
                <c:pt idx="774">
                  <c:v>100.62</c:v>
                </c:pt>
                <c:pt idx="775">
                  <c:v>104.2</c:v>
                </c:pt>
                <c:pt idx="776">
                  <c:v>100.52</c:v>
                </c:pt>
                <c:pt idx="777">
                  <c:v>97.4</c:v>
                </c:pt>
                <c:pt idx="778">
                  <c:v>102.09</c:v>
                </c:pt>
                <c:pt idx="779">
                  <c:v>102.09</c:v>
                </c:pt>
                <c:pt idx="780">
                  <c:v>103.49</c:v>
                </c:pt>
                <c:pt idx="781">
                  <c:v>111.53</c:v>
                </c:pt>
                <c:pt idx="782">
                  <c:v>124.3</c:v>
                </c:pt>
                <c:pt idx="783">
                  <c:v>124.3</c:v>
                </c:pt>
                <c:pt idx="784">
                  <c:v>124.3</c:v>
                </c:pt>
                <c:pt idx="785">
                  <c:v>124.3</c:v>
                </c:pt>
                <c:pt idx="786">
                  <c:v>124.3</c:v>
                </c:pt>
                <c:pt idx="787">
                  <c:v>121.87</c:v>
                </c:pt>
                <c:pt idx="788">
                  <c:v>112.58</c:v>
                </c:pt>
                <c:pt idx="789">
                  <c:v>117.57</c:v>
                </c:pt>
                <c:pt idx="790">
                  <c:v>113.11</c:v>
                </c:pt>
                <c:pt idx="791">
                  <c:v>117.57</c:v>
                </c:pt>
                <c:pt idx="792">
                  <c:v>113.11</c:v>
                </c:pt>
                <c:pt idx="793">
                  <c:v>117.57</c:v>
                </c:pt>
                <c:pt idx="794">
                  <c:v>117.57</c:v>
                </c:pt>
                <c:pt idx="795">
                  <c:v>118.85</c:v>
                </c:pt>
                <c:pt idx="796">
                  <c:v>124.17</c:v>
                </c:pt>
                <c:pt idx="797">
                  <c:v>100.31</c:v>
                </c:pt>
                <c:pt idx="798">
                  <c:v>101.88</c:v>
                </c:pt>
                <c:pt idx="799">
                  <c:v>113</c:v>
                </c:pt>
                <c:pt idx="800">
                  <c:v>113</c:v>
                </c:pt>
                <c:pt idx="801">
                  <c:v>125.51</c:v>
                </c:pt>
                <c:pt idx="802">
                  <c:v>125.51</c:v>
                </c:pt>
                <c:pt idx="803">
                  <c:v>95.7</c:v>
                </c:pt>
                <c:pt idx="804">
                  <c:v>101.77</c:v>
                </c:pt>
                <c:pt idx="805">
                  <c:v>105.54</c:v>
                </c:pt>
                <c:pt idx="806">
                  <c:v>111.17</c:v>
                </c:pt>
                <c:pt idx="807">
                  <c:v>112.88</c:v>
                </c:pt>
                <c:pt idx="808">
                  <c:v>84.74</c:v>
                </c:pt>
                <c:pt idx="809">
                  <c:v>93.89</c:v>
                </c:pt>
                <c:pt idx="810">
                  <c:v>117.33</c:v>
                </c:pt>
                <c:pt idx="811">
                  <c:v>101.67</c:v>
                </c:pt>
                <c:pt idx="812">
                  <c:v>84.65</c:v>
                </c:pt>
                <c:pt idx="813">
                  <c:v>101.67</c:v>
                </c:pt>
                <c:pt idx="814">
                  <c:v>110.01</c:v>
                </c:pt>
                <c:pt idx="815">
                  <c:v>109.64</c:v>
                </c:pt>
                <c:pt idx="816">
                  <c:v>109.64</c:v>
                </c:pt>
                <c:pt idx="817">
                  <c:v>117.21</c:v>
                </c:pt>
                <c:pt idx="818">
                  <c:v>95.51</c:v>
                </c:pt>
                <c:pt idx="819">
                  <c:v>93.79</c:v>
                </c:pt>
                <c:pt idx="820">
                  <c:v>93.79</c:v>
                </c:pt>
                <c:pt idx="821">
                  <c:v>93.79</c:v>
                </c:pt>
                <c:pt idx="822">
                  <c:v>112.77</c:v>
                </c:pt>
                <c:pt idx="823">
                  <c:v>112.77</c:v>
                </c:pt>
                <c:pt idx="824">
                  <c:v>93.79</c:v>
                </c:pt>
                <c:pt idx="825">
                  <c:v>122.07</c:v>
                </c:pt>
                <c:pt idx="826">
                  <c:v>112.77</c:v>
                </c:pt>
                <c:pt idx="827">
                  <c:v>122.07</c:v>
                </c:pt>
                <c:pt idx="828">
                  <c:v>112.77</c:v>
                </c:pt>
                <c:pt idx="829">
                  <c:v>112.86</c:v>
                </c:pt>
                <c:pt idx="830">
                  <c:v>88.9</c:v>
                </c:pt>
                <c:pt idx="831">
                  <c:v>117.09</c:v>
                </c:pt>
                <c:pt idx="832">
                  <c:v>123.79</c:v>
                </c:pt>
                <c:pt idx="833">
                  <c:v>117.09</c:v>
                </c:pt>
                <c:pt idx="834">
                  <c:v>121.94</c:v>
                </c:pt>
                <c:pt idx="835">
                  <c:v>121.94</c:v>
                </c:pt>
                <c:pt idx="836">
                  <c:v>121.94</c:v>
                </c:pt>
                <c:pt idx="837">
                  <c:v>114.07</c:v>
                </c:pt>
                <c:pt idx="838">
                  <c:v>116.97</c:v>
                </c:pt>
                <c:pt idx="839">
                  <c:v>93.5</c:v>
                </c:pt>
                <c:pt idx="840">
                  <c:v>93.5</c:v>
                </c:pt>
                <c:pt idx="841">
                  <c:v>121.81</c:v>
                </c:pt>
                <c:pt idx="842">
                  <c:v>109.3</c:v>
                </c:pt>
                <c:pt idx="843">
                  <c:v>91.73</c:v>
                </c:pt>
                <c:pt idx="844">
                  <c:v>116.85</c:v>
                </c:pt>
                <c:pt idx="845">
                  <c:v>95.12</c:v>
                </c:pt>
                <c:pt idx="846">
                  <c:v>121.69</c:v>
                </c:pt>
                <c:pt idx="847">
                  <c:v>121.69</c:v>
                </c:pt>
                <c:pt idx="848">
                  <c:v>85.52</c:v>
                </c:pt>
                <c:pt idx="849">
                  <c:v>124.78</c:v>
                </c:pt>
                <c:pt idx="850">
                  <c:v>105.37</c:v>
                </c:pt>
                <c:pt idx="851">
                  <c:v>106.02</c:v>
                </c:pt>
                <c:pt idx="852">
                  <c:v>109.07</c:v>
                </c:pt>
                <c:pt idx="853">
                  <c:v>95.02</c:v>
                </c:pt>
                <c:pt idx="854">
                  <c:v>91.54</c:v>
                </c:pt>
                <c:pt idx="855">
                  <c:v>121.56</c:v>
                </c:pt>
                <c:pt idx="856">
                  <c:v>91.54</c:v>
                </c:pt>
                <c:pt idx="857">
                  <c:v>109.07</c:v>
                </c:pt>
                <c:pt idx="858">
                  <c:v>121.56</c:v>
                </c:pt>
                <c:pt idx="859">
                  <c:v>108.48</c:v>
                </c:pt>
                <c:pt idx="860">
                  <c:v>105.55</c:v>
                </c:pt>
                <c:pt idx="861">
                  <c:v>104.16</c:v>
                </c:pt>
                <c:pt idx="862">
                  <c:v>118.92</c:v>
                </c:pt>
                <c:pt idx="863">
                  <c:v>108.96</c:v>
                </c:pt>
                <c:pt idx="864">
                  <c:v>108.96</c:v>
                </c:pt>
                <c:pt idx="865">
                  <c:v>108.96</c:v>
                </c:pt>
                <c:pt idx="866">
                  <c:v>108.96</c:v>
                </c:pt>
                <c:pt idx="867">
                  <c:v>108.96</c:v>
                </c:pt>
                <c:pt idx="868">
                  <c:v>112.07</c:v>
                </c:pt>
                <c:pt idx="869">
                  <c:v>118.14</c:v>
                </c:pt>
                <c:pt idx="870">
                  <c:v>123</c:v>
                </c:pt>
                <c:pt idx="871">
                  <c:v>105.34</c:v>
                </c:pt>
                <c:pt idx="872">
                  <c:v>118.01</c:v>
                </c:pt>
                <c:pt idx="873">
                  <c:v>118.01</c:v>
                </c:pt>
                <c:pt idx="874">
                  <c:v>99.15</c:v>
                </c:pt>
                <c:pt idx="875">
                  <c:v>118.01</c:v>
                </c:pt>
                <c:pt idx="876">
                  <c:v>110.14</c:v>
                </c:pt>
                <c:pt idx="877">
                  <c:v>118.01</c:v>
                </c:pt>
                <c:pt idx="878">
                  <c:v>108.74</c:v>
                </c:pt>
                <c:pt idx="879">
                  <c:v>113.25</c:v>
                </c:pt>
                <c:pt idx="880">
                  <c:v>113.25</c:v>
                </c:pt>
                <c:pt idx="881">
                  <c:v>105.23</c:v>
                </c:pt>
                <c:pt idx="882">
                  <c:v>97.7</c:v>
                </c:pt>
                <c:pt idx="883">
                  <c:v>99.04</c:v>
                </c:pt>
                <c:pt idx="884">
                  <c:v>113.13</c:v>
                </c:pt>
                <c:pt idx="885">
                  <c:v>110.02</c:v>
                </c:pt>
                <c:pt idx="886">
                  <c:v>105.12</c:v>
                </c:pt>
                <c:pt idx="887">
                  <c:v>101.86</c:v>
                </c:pt>
                <c:pt idx="888">
                  <c:v>105.01</c:v>
                </c:pt>
                <c:pt idx="889">
                  <c:v>113.02</c:v>
                </c:pt>
                <c:pt idx="890">
                  <c:v>113.02</c:v>
                </c:pt>
                <c:pt idx="891">
                  <c:v>117.77</c:v>
                </c:pt>
                <c:pt idx="892">
                  <c:v>117.77</c:v>
                </c:pt>
                <c:pt idx="893">
                  <c:v>117.77</c:v>
                </c:pt>
                <c:pt idx="894">
                  <c:v>109.27</c:v>
                </c:pt>
                <c:pt idx="895">
                  <c:v>105.01</c:v>
                </c:pt>
                <c:pt idx="896">
                  <c:v>109.79</c:v>
                </c:pt>
                <c:pt idx="897">
                  <c:v>101.75</c:v>
                </c:pt>
                <c:pt idx="898">
                  <c:v>98.74</c:v>
                </c:pt>
                <c:pt idx="899">
                  <c:v>98.74</c:v>
                </c:pt>
                <c:pt idx="900">
                  <c:v>112.9</c:v>
                </c:pt>
                <c:pt idx="901">
                  <c:v>98.74</c:v>
                </c:pt>
                <c:pt idx="902">
                  <c:v>117.65</c:v>
                </c:pt>
                <c:pt idx="903">
                  <c:v>112.9</c:v>
                </c:pt>
                <c:pt idx="904">
                  <c:v>104.9</c:v>
                </c:pt>
                <c:pt idx="905">
                  <c:v>117.65</c:v>
                </c:pt>
                <c:pt idx="906">
                  <c:v>112.9</c:v>
                </c:pt>
                <c:pt idx="907">
                  <c:v>117.65</c:v>
                </c:pt>
                <c:pt idx="908">
                  <c:v>123.03</c:v>
                </c:pt>
                <c:pt idx="909">
                  <c:v>104.8</c:v>
                </c:pt>
                <c:pt idx="910">
                  <c:v>104.8</c:v>
                </c:pt>
                <c:pt idx="911">
                  <c:v>104.8</c:v>
                </c:pt>
                <c:pt idx="912">
                  <c:v>112.78</c:v>
                </c:pt>
                <c:pt idx="913">
                  <c:v>98.64</c:v>
                </c:pt>
                <c:pt idx="914">
                  <c:v>117.53</c:v>
                </c:pt>
                <c:pt idx="915">
                  <c:v>117.53</c:v>
                </c:pt>
                <c:pt idx="916">
                  <c:v>95.46</c:v>
                </c:pt>
                <c:pt idx="917">
                  <c:v>95.46</c:v>
                </c:pt>
                <c:pt idx="918">
                  <c:v>104.69</c:v>
                </c:pt>
                <c:pt idx="919">
                  <c:v>109.57</c:v>
                </c:pt>
                <c:pt idx="920">
                  <c:v>109.57</c:v>
                </c:pt>
                <c:pt idx="921">
                  <c:v>112.67</c:v>
                </c:pt>
                <c:pt idx="922">
                  <c:v>125.46</c:v>
                </c:pt>
                <c:pt idx="923">
                  <c:v>85.94</c:v>
                </c:pt>
                <c:pt idx="924">
                  <c:v>101.44</c:v>
                </c:pt>
                <c:pt idx="925">
                  <c:v>109.46</c:v>
                </c:pt>
                <c:pt idx="926">
                  <c:v>101.33</c:v>
                </c:pt>
                <c:pt idx="927">
                  <c:v>101.33</c:v>
                </c:pt>
                <c:pt idx="928">
                  <c:v>101.33</c:v>
                </c:pt>
                <c:pt idx="929">
                  <c:v>109.34</c:v>
                </c:pt>
                <c:pt idx="930">
                  <c:v>109.34</c:v>
                </c:pt>
                <c:pt idx="931">
                  <c:v>112.55</c:v>
                </c:pt>
                <c:pt idx="932">
                  <c:v>125.33</c:v>
                </c:pt>
                <c:pt idx="933">
                  <c:v>112.55</c:v>
                </c:pt>
                <c:pt idx="934">
                  <c:v>96.99</c:v>
                </c:pt>
                <c:pt idx="935">
                  <c:v>120.34</c:v>
                </c:pt>
                <c:pt idx="936">
                  <c:v>101.23</c:v>
                </c:pt>
                <c:pt idx="937">
                  <c:v>101.23</c:v>
                </c:pt>
                <c:pt idx="938">
                  <c:v>109.23</c:v>
                </c:pt>
                <c:pt idx="939">
                  <c:v>101.85</c:v>
                </c:pt>
                <c:pt idx="940">
                  <c:v>98.23</c:v>
                </c:pt>
                <c:pt idx="941">
                  <c:v>121.96</c:v>
                </c:pt>
                <c:pt idx="942">
                  <c:v>121.96</c:v>
                </c:pt>
                <c:pt idx="943">
                  <c:v>96.79</c:v>
                </c:pt>
                <c:pt idx="944">
                  <c:v>96.79</c:v>
                </c:pt>
                <c:pt idx="945">
                  <c:v>95.07</c:v>
                </c:pt>
                <c:pt idx="946">
                  <c:v>96.69</c:v>
                </c:pt>
                <c:pt idx="947">
                  <c:v>96.69</c:v>
                </c:pt>
                <c:pt idx="948">
                  <c:v>102.33</c:v>
                </c:pt>
                <c:pt idx="949">
                  <c:v>113.86</c:v>
                </c:pt>
                <c:pt idx="950">
                  <c:v>115.14</c:v>
                </c:pt>
                <c:pt idx="951">
                  <c:v>88.66</c:v>
                </c:pt>
                <c:pt idx="952">
                  <c:v>113.59</c:v>
                </c:pt>
                <c:pt idx="953">
                  <c:v>102.6</c:v>
                </c:pt>
                <c:pt idx="954">
                  <c:v>124.82</c:v>
                </c:pt>
                <c:pt idx="955">
                  <c:v>96.5</c:v>
                </c:pt>
                <c:pt idx="956">
                  <c:v>96.4</c:v>
                </c:pt>
                <c:pt idx="957">
                  <c:v>110.53</c:v>
                </c:pt>
                <c:pt idx="958">
                  <c:v>107.29</c:v>
                </c:pt>
                <c:pt idx="959">
                  <c:v>105.55</c:v>
                </c:pt>
                <c:pt idx="960">
                  <c:v>102.39</c:v>
                </c:pt>
                <c:pt idx="961">
                  <c:v>121.46</c:v>
                </c:pt>
                <c:pt idx="962">
                  <c:v>96.3</c:v>
                </c:pt>
                <c:pt idx="963">
                  <c:v>105.44</c:v>
                </c:pt>
                <c:pt idx="964">
                  <c:v>102.28</c:v>
                </c:pt>
                <c:pt idx="965">
                  <c:v>93.01</c:v>
                </c:pt>
                <c:pt idx="966">
                  <c:v>93.01</c:v>
                </c:pt>
                <c:pt idx="967">
                  <c:v>103.62</c:v>
                </c:pt>
                <c:pt idx="968">
                  <c:v>103.62</c:v>
                </c:pt>
                <c:pt idx="969">
                  <c:v>103.62</c:v>
                </c:pt>
                <c:pt idx="970">
                  <c:v>105.34</c:v>
                </c:pt>
                <c:pt idx="971">
                  <c:v>103.62</c:v>
                </c:pt>
                <c:pt idx="972">
                  <c:v>105.34</c:v>
                </c:pt>
                <c:pt idx="973">
                  <c:v>120.17</c:v>
                </c:pt>
                <c:pt idx="974">
                  <c:v>114.54</c:v>
                </c:pt>
                <c:pt idx="975">
                  <c:v>114.54</c:v>
                </c:pt>
                <c:pt idx="976">
                  <c:v>103.51</c:v>
                </c:pt>
                <c:pt idx="977">
                  <c:v>113.12</c:v>
                </c:pt>
                <c:pt idx="978">
                  <c:v>114.54</c:v>
                </c:pt>
                <c:pt idx="979">
                  <c:v>114.54</c:v>
                </c:pt>
                <c:pt idx="980">
                  <c:v>121.21</c:v>
                </c:pt>
                <c:pt idx="981">
                  <c:v>121.21</c:v>
                </c:pt>
                <c:pt idx="982">
                  <c:v>92.91</c:v>
                </c:pt>
                <c:pt idx="983">
                  <c:v>91.2</c:v>
                </c:pt>
                <c:pt idx="984">
                  <c:v>91.2</c:v>
                </c:pt>
                <c:pt idx="985">
                  <c:v>89.42</c:v>
                </c:pt>
                <c:pt idx="986">
                  <c:v>91.11</c:v>
                </c:pt>
                <c:pt idx="987">
                  <c:v>91.11</c:v>
                </c:pt>
                <c:pt idx="988">
                  <c:v>117.65</c:v>
                </c:pt>
                <c:pt idx="989">
                  <c:v>92.82</c:v>
                </c:pt>
                <c:pt idx="990">
                  <c:v>105.23</c:v>
                </c:pt>
                <c:pt idx="991">
                  <c:v>105.23</c:v>
                </c:pt>
                <c:pt idx="992">
                  <c:v>114.43</c:v>
                </c:pt>
                <c:pt idx="993">
                  <c:v>105.12</c:v>
                </c:pt>
                <c:pt idx="994">
                  <c:v>117.53</c:v>
                </c:pt>
                <c:pt idx="995">
                  <c:v>91.02</c:v>
                </c:pt>
                <c:pt idx="996">
                  <c:v>117.53</c:v>
                </c:pt>
                <c:pt idx="997">
                  <c:v>117.53</c:v>
                </c:pt>
                <c:pt idx="998">
                  <c:v>117.53</c:v>
                </c:pt>
                <c:pt idx="999">
                  <c:v>91.02</c:v>
                </c:pt>
                <c:pt idx="1000">
                  <c:v>114.31</c:v>
                </c:pt>
                <c:pt idx="1001">
                  <c:v>101.86</c:v>
                </c:pt>
                <c:pt idx="1002">
                  <c:v>114.31</c:v>
                </c:pt>
                <c:pt idx="1003">
                  <c:v>114.31</c:v>
                </c:pt>
                <c:pt idx="1004">
                  <c:v>90.92</c:v>
                </c:pt>
                <c:pt idx="1005">
                  <c:v>101.86</c:v>
                </c:pt>
                <c:pt idx="1006">
                  <c:v>101.86</c:v>
                </c:pt>
                <c:pt idx="1007">
                  <c:v>101.86</c:v>
                </c:pt>
                <c:pt idx="1008">
                  <c:v>112.89</c:v>
                </c:pt>
                <c:pt idx="1009">
                  <c:v>112.89</c:v>
                </c:pt>
                <c:pt idx="1010">
                  <c:v>112.89</c:v>
                </c:pt>
                <c:pt idx="1011">
                  <c:v>103.19</c:v>
                </c:pt>
                <c:pt idx="1012">
                  <c:v>117.41</c:v>
                </c:pt>
                <c:pt idx="1013">
                  <c:v>103.19</c:v>
                </c:pt>
                <c:pt idx="1014">
                  <c:v>114.19</c:v>
                </c:pt>
                <c:pt idx="1015">
                  <c:v>114.19</c:v>
                </c:pt>
                <c:pt idx="1016">
                  <c:v>109.77</c:v>
                </c:pt>
                <c:pt idx="1017">
                  <c:v>109.77</c:v>
                </c:pt>
                <c:pt idx="1018">
                  <c:v>112.77</c:v>
                </c:pt>
                <c:pt idx="1019">
                  <c:v>112.77</c:v>
                </c:pt>
                <c:pt idx="1020">
                  <c:v>112.77</c:v>
                </c:pt>
                <c:pt idx="1021">
                  <c:v>112.77</c:v>
                </c:pt>
                <c:pt idx="1022">
                  <c:v>90.74</c:v>
                </c:pt>
                <c:pt idx="1023">
                  <c:v>103.09</c:v>
                </c:pt>
                <c:pt idx="1024">
                  <c:v>101.65</c:v>
                </c:pt>
                <c:pt idx="1025">
                  <c:v>89.05</c:v>
                </c:pt>
                <c:pt idx="1026">
                  <c:v>104.8</c:v>
                </c:pt>
                <c:pt idx="1027">
                  <c:v>114.07</c:v>
                </c:pt>
                <c:pt idx="1028">
                  <c:v>114.07</c:v>
                </c:pt>
                <c:pt idx="1029">
                  <c:v>109.55</c:v>
                </c:pt>
                <c:pt idx="1030">
                  <c:v>117.17</c:v>
                </c:pt>
                <c:pt idx="1031">
                  <c:v>112.54</c:v>
                </c:pt>
                <c:pt idx="1032">
                  <c:v>117.17</c:v>
                </c:pt>
                <c:pt idx="1033">
                  <c:v>112.54</c:v>
                </c:pt>
                <c:pt idx="1034">
                  <c:v>117.17</c:v>
                </c:pt>
                <c:pt idx="1035">
                  <c:v>101.55</c:v>
                </c:pt>
                <c:pt idx="1036">
                  <c:v>102.98</c:v>
                </c:pt>
                <c:pt idx="1037">
                  <c:v>101.55</c:v>
                </c:pt>
                <c:pt idx="1038">
                  <c:v>117.17</c:v>
                </c:pt>
                <c:pt idx="1039">
                  <c:v>117.17</c:v>
                </c:pt>
                <c:pt idx="1040">
                  <c:v>113.96</c:v>
                </c:pt>
                <c:pt idx="1041">
                  <c:v>117.17</c:v>
                </c:pt>
                <c:pt idx="1042">
                  <c:v>109.55</c:v>
                </c:pt>
                <c:pt idx="1043">
                  <c:v>99.79</c:v>
                </c:pt>
                <c:pt idx="1044">
                  <c:v>102.88</c:v>
                </c:pt>
                <c:pt idx="1045">
                  <c:v>117.05</c:v>
                </c:pt>
                <c:pt idx="1046">
                  <c:v>99.69</c:v>
                </c:pt>
                <c:pt idx="1047">
                  <c:v>99.69</c:v>
                </c:pt>
                <c:pt idx="1048">
                  <c:v>112.42</c:v>
                </c:pt>
                <c:pt idx="1049">
                  <c:v>109.43</c:v>
                </c:pt>
                <c:pt idx="1050">
                  <c:v>112.42</c:v>
                </c:pt>
                <c:pt idx="1051">
                  <c:v>112.42</c:v>
                </c:pt>
                <c:pt idx="1052">
                  <c:v>112.42</c:v>
                </c:pt>
                <c:pt idx="1053">
                  <c:v>124.17</c:v>
                </c:pt>
                <c:pt idx="1054">
                  <c:v>100.34</c:v>
                </c:pt>
                <c:pt idx="1055">
                  <c:v>113.72</c:v>
                </c:pt>
                <c:pt idx="1056">
                  <c:v>112.31</c:v>
                </c:pt>
                <c:pt idx="1057">
                  <c:v>113.72</c:v>
                </c:pt>
                <c:pt idx="1058">
                  <c:v>113.72</c:v>
                </c:pt>
                <c:pt idx="1059">
                  <c:v>113.72</c:v>
                </c:pt>
                <c:pt idx="1060">
                  <c:v>113.72</c:v>
                </c:pt>
                <c:pt idx="1061">
                  <c:v>105.87</c:v>
                </c:pt>
                <c:pt idx="1062">
                  <c:v>116.81</c:v>
                </c:pt>
                <c:pt idx="1063">
                  <c:v>116.81</c:v>
                </c:pt>
                <c:pt idx="1064">
                  <c:v>109.21</c:v>
                </c:pt>
                <c:pt idx="1065">
                  <c:v>109.21</c:v>
                </c:pt>
                <c:pt idx="1066">
                  <c:v>109.21</c:v>
                </c:pt>
                <c:pt idx="1067">
                  <c:v>112.19</c:v>
                </c:pt>
                <c:pt idx="1068">
                  <c:v>109.21</c:v>
                </c:pt>
                <c:pt idx="1069">
                  <c:v>97.95</c:v>
                </c:pt>
                <c:pt idx="1070">
                  <c:v>120.16</c:v>
                </c:pt>
                <c:pt idx="1071">
                  <c:v>120.16</c:v>
                </c:pt>
                <c:pt idx="1072">
                  <c:v>120.16</c:v>
                </c:pt>
                <c:pt idx="1073">
                  <c:v>109.1</c:v>
                </c:pt>
                <c:pt idx="1074">
                  <c:v>113.49</c:v>
                </c:pt>
                <c:pt idx="1075">
                  <c:v>105.83</c:v>
                </c:pt>
                <c:pt idx="1076">
                  <c:v>105.83</c:v>
                </c:pt>
                <c:pt idx="1077">
                  <c:v>105.83</c:v>
                </c:pt>
                <c:pt idx="1078">
                  <c:v>97.85</c:v>
                </c:pt>
                <c:pt idx="1079">
                  <c:v>99.17</c:v>
                </c:pt>
                <c:pt idx="1080">
                  <c:v>99.17</c:v>
                </c:pt>
                <c:pt idx="1081">
                  <c:v>108.87</c:v>
                </c:pt>
                <c:pt idx="1082">
                  <c:v>97.75</c:v>
                </c:pt>
                <c:pt idx="1083">
                  <c:v>119.92</c:v>
                </c:pt>
                <c:pt idx="1084">
                  <c:v>99.07</c:v>
                </c:pt>
                <c:pt idx="1085">
                  <c:v>105.61</c:v>
                </c:pt>
                <c:pt idx="1086">
                  <c:v>119.79</c:v>
                </c:pt>
                <c:pt idx="1087">
                  <c:v>118.01</c:v>
                </c:pt>
                <c:pt idx="1088">
                  <c:v>118.01</c:v>
                </c:pt>
                <c:pt idx="1089">
                  <c:v>105.5</c:v>
                </c:pt>
                <c:pt idx="1090">
                  <c:v>105.5</c:v>
                </c:pt>
                <c:pt idx="1091">
                  <c:v>98.19</c:v>
                </c:pt>
                <c:pt idx="1092">
                  <c:v>106.3</c:v>
                </c:pt>
                <c:pt idx="1093">
                  <c:v>105.39</c:v>
                </c:pt>
                <c:pt idx="1094">
                  <c:v>105.39</c:v>
                </c:pt>
                <c:pt idx="1095">
                  <c:v>94.44</c:v>
                </c:pt>
                <c:pt idx="1096">
                  <c:v>105.39</c:v>
                </c:pt>
                <c:pt idx="1097">
                  <c:v>105.39</c:v>
                </c:pt>
                <c:pt idx="1098">
                  <c:v>117.89</c:v>
                </c:pt>
                <c:pt idx="1099">
                  <c:v>117.89</c:v>
                </c:pt>
                <c:pt idx="1100">
                  <c:v>122.8</c:v>
                </c:pt>
                <c:pt idx="1101">
                  <c:v>97.35</c:v>
                </c:pt>
                <c:pt idx="1102">
                  <c:v>113.48</c:v>
                </c:pt>
                <c:pt idx="1103">
                  <c:v>120.89</c:v>
                </c:pt>
                <c:pt idx="1104">
                  <c:v>97.25</c:v>
                </c:pt>
                <c:pt idx="1105">
                  <c:v>105.29</c:v>
                </c:pt>
                <c:pt idx="1106">
                  <c:v>117.76</c:v>
                </c:pt>
                <c:pt idx="1107">
                  <c:v>86.27</c:v>
                </c:pt>
                <c:pt idx="1108">
                  <c:v>117.64</c:v>
                </c:pt>
                <c:pt idx="1109">
                  <c:v>117.64</c:v>
                </c:pt>
                <c:pt idx="1110">
                  <c:v>116.26</c:v>
                </c:pt>
                <c:pt idx="1111">
                  <c:v>105.18</c:v>
                </c:pt>
                <c:pt idx="1112">
                  <c:v>94.15</c:v>
                </c:pt>
                <c:pt idx="1113">
                  <c:v>123.31</c:v>
                </c:pt>
                <c:pt idx="1114">
                  <c:v>94.15</c:v>
                </c:pt>
                <c:pt idx="1115">
                  <c:v>117.52</c:v>
                </c:pt>
                <c:pt idx="1116">
                  <c:v>117.52</c:v>
                </c:pt>
                <c:pt idx="1117">
                  <c:v>109.67</c:v>
                </c:pt>
                <c:pt idx="1118">
                  <c:v>96.65</c:v>
                </c:pt>
                <c:pt idx="1119">
                  <c:v>115</c:v>
                </c:pt>
                <c:pt idx="1120">
                  <c:v>94.05</c:v>
                </c:pt>
                <c:pt idx="1121">
                  <c:v>94.05</c:v>
                </c:pt>
                <c:pt idx="1122">
                  <c:v>94.05</c:v>
                </c:pt>
                <c:pt idx="1123">
                  <c:v>120.64</c:v>
                </c:pt>
                <c:pt idx="1124">
                  <c:v>120.64</c:v>
                </c:pt>
                <c:pt idx="1125">
                  <c:v>117.4</c:v>
                </c:pt>
                <c:pt idx="1126">
                  <c:v>117.4</c:v>
                </c:pt>
                <c:pt idx="1127">
                  <c:v>109.44</c:v>
                </c:pt>
                <c:pt idx="1128">
                  <c:v>109.44</c:v>
                </c:pt>
                <c:pt idx="1129">
                  <c:v>86</c:v>
                </c:pt>
                <c:pt idx="1130">
                  <c:v>114.12</c:v>
                </c:pt>
                <c:pt idx="1131">
                  <c:v>106.22</c:v>
                </c:pt>
                <c:pt idx="1132">
                  <c:v>117.28</c:v>
                </c:pt>
                <c:pt idx="1133">
                  <c:v>117.28</c:v>
                </c:pt>
                <c:pt idx="1134">
                  <c:v>120.4</c:v>
                </c:pt>
                <c:pt idx="1135">
                  <c:v>109.33</c:v>
                </c:pt>
                <c:pt idx="1136">
                  <c:v>120.4</c:v>
                </c:pt>
                <c:pt idx="1137">
                  <c:v>115.43</c:v>
                </c:pt>
                <c:pt idx="1138">
                  <c:v>106.11</c:v>
                </c:pt>
                <c:pt idx="1139">
                  <c:v>117.16</c:v>
                </c:pt>
                <c:pt idx="1140">
                  <c:v>82.68</c:v>
                </c:pt>
                <c:pt idx="1141">
                  <c:v>106.11</c:v>
                </c:pt>
                <c:pt idx="1142">
                  <c:v>109.22</c:v>
                </c:pt>
                <c:pt idx="1143">
                  <c:v>109.11</c:v>
                </c:pt>
                <c:pt idx="1144">
                  <c:v>117.04</c:v>
                </c:pt>
                <c:pt idx="1145">
                  <c:v>117.04</c:v>
                </c:pt>
                <c:pt idx="1146">
                  <c:v>90.42</c:v>
                </c:pt>
                <c:pt idx="1147">
                  <c:v>115.19</c:v>
                </c:pt>
                <c:pt idx="1148">
                  <c:v>109</c:v>
                </c:pt>
                <c:pt idx="1149">
                  <c:v>88.62</c:v>
                </c:pt>
                <c:pt idx="1150">
                  <c:v>116.92</c:v>
                </c:pt>
                <c:pt idx="1151">
                  <c:v>113.65</c:v>
                </c:pt>
                <c:pt idx="1152">
                  <c:v>105.78</c:v>
                </c:pt>
                <c:pt idx="1153">
                  <c:v>105.78</c:v>
                </c:pt>
                <c:pt idx="1154">
                  <c:v>112.55</c:v>
                </c:pt>
                <c:pt idx="1155">
                  <c:v>104.08</c:v>
                </c:pt>
                <c:pt idx="1156">
                  <c:v>120.4</c:v>
                </c:pt>
                <c:pt idx="1157">
                  <c:v>86.74</c:v>
                </c:pt>
                <c:pt idx="1158">
                  <c:v>113.53</c:v>
                </c:pt>
                <c:pt idx="1159">
                  <c:v>121.6</c:v>
                </c:pt>
                <c:pt idx="1160">
                  <c:v>105.67</c:v>
                </c:pt>
                <c:pt idx="1161">
                  <c:v>107.43</c:v>
                </c:pt>
                <c:pt idx="1162">
                  <c:v>110.33</c:v>
                </c:pt>
                <c:pt idx="1163">
                  <c:v>114.83</c:v>
                </c:pt>
                <c:pt idx="1164">
                  <c:v>114.83</c:v>
                </c:pt>
                <c:pt idx="1165">
                  <c:v>114.83</c:v>
                </c:pt>
                <c:pt idx="1166">
                  <c:v>105.56</c:v>
                </c:pt>
                <c:pt idx="1167">
                  <c:v>121.47</c:v>
                </c:pt>
                <c:pt idx="1168">
                  <c:v>106.01</c:v>
                </c:pt>
                <c:pt idx="1169">
                  <c:v>105.56</c:v>
                </c:pt>
                <c:pt idx="1170">
                  <c:v>88.26</c:v>
                </c:pt>
                <c:pt idx="1171">
                  <c:v>114.72</c:v>
                </c:pt>
                <c:pt idx="1172">
                  <c:v>114.72</c:v>
                </c:pt>
                <c:pt idx="1173">
                  <c:v>114.72</c:v>
                </c:pt>
                <c:pt idx="1174">
                  <c:v>113.3</c:v>
                </c:pt>
                <c:pt idx="1175">
                  <c:v>114.72</c:v>
                </c:pt>
                <c:pt idx="1176">
                  <c:v>113.3</c:v>
                </c:pt>
                <c:pt idx="1177">
                  <c:v>113.3</c:v>
                </c:pt>
                <c:pt idx="1178">
                  <c:v>113.3</c:v>
                </c:pt>
                <c:pt idx="1179">
                  <c:v>121.35</c:v>
                </c:pt>
                <c:pt idx="1180">
                  <c:v>121.35</c:v>
                </c:pt>
                <c:pt idx="1181">
                  <c:v>121.35</c:v>
                </c:pt>
                <c:pt idx="1182">
                  <c:v>121.35</c:v>
                </c:pt>
                <c:pt idx="1183">
                  <c:v>114.72</c:v>
                </c:pt>
                <c:pt idx="1184">
                  <c:v>114.6</c:v>
                </c:pt>
                <c:pt idx="1185">
                  <c:v>114.6</c:v>
                </c:pt>
                <c:pt idx="1186">
                  <c:v>114.6</c:v>
                </c:pt>
                <c:pt idx="1187">
                  <c:v>114.6</c:v>
                </c:pt>
                <c:pt idx="1188">
                  <c:v>114.6</c:v>
                </c:pt>
                <c:pt idx="1189">
                  <c:v>86.38</c:v>
                </c:pt>
                <c:pt idx="1190">
                  <c:v>86.38</c:v>
                </c:pt>
                <c:pt idx="1191">
                  <c:v>113.18</c:v>
                </c:pt>
                <c:pt idx="1192">
                  <c:v>97.13</c:v>
                </c:pt>
                <c:pt idx="1193">
                  <c:v>95.82</c:v>
                </c:pt>
                <c:pt idx="1194">
                  <c:v>95.82</c:v>
                </c:pt>
                <c:pt idx="1195">
                  <c:v>114.48</c:v>
                </c:pt>
                <c:pt idx="1196">
                  <c:v>95.72</c:v>
                </c:pt>
                <c:pt idx="1197">
                  <c:v>117.93</c:v>
                </c:pt>
                <c:pt idx="1198">
                  <c:v>117.93</c:v>
                </c:pt>
                <c:pt idx="1199">
                  <c:v>117.93</c:v>
                </c:pt>
                <c:pt idx="1200">
                  <c:v>117.93</c:v>
                </c:pt>
                <c:pt idx="1201">
                  <c:v>113.06</c:v>
                </c:pt>
                <c:pt idx="1202">
                  <c:v>114.48</c:v>
                </c:pt>
                <c:pt idx="1203">
                  <c:v>113.06</c:v>
                </c:pt>
                <c:pt idx="1204">
                  <c:v>112.95</c:v>
                </c:pt>
                <c:pt idx="1205">
                  <c:v>112.95</c:v>
                </c:pt>
                <c:pt idx="1206">
                  <c:v>112.95</c:v>
                </c:pt>
                <c:pt idx="1207">
                  <c:v>112.95</c:v>
                </c:pt>
                <c:pt idx="1208">
                  <c:v>117.81</c:v>
                </c:pt>
                <c:pt idx="1209">
                  <c:v>109.76</c:v>
                </c:pt>
                <c:pt idx="1210">
                  <c:v>114.36</c:v>
                </c:pt>
                <c:pt idx="1211">
                  <c:v>114.36</c:v>
                </c:pt>
                <c:pt idx="1212">
                  <c:v>114.24</c:v>
                </c:pt>
                <c:pt idx="1213">
                  <c:v>114.24</c:v>
                </c:pt>
                <c:pt idx="1214">
                  <c:v>117.69</c:v>
                </c:pt>
                <c:pt idx="1215">
                  <c:v>109.65</c:v>
                </c:pt>
                <c:pt idx="1216">
                  <c:v>95.53</c:v>
                </c:pt>
                <c:pt idx="1217">
                  <c:v>117.69</c:v>
                </c:pt>
                <c:pt idx="1218">
                  <c:v>117.69</c:v>
                </c:pt>
                <c:pt idx="1219">
                  <c:v>117.69</c:v>
                </c:pt>
                <c:pt idx="1220">
                  <c:v>117.69</c:v>
                </c:pt>
                <c:pt idx="1221">
                  <c:v>120.85</c:v>
                </c:pt>
                <c:pt idx="1222">
                  <c:v>108.05</c:v>
                </c:pt>
                <c:pt idx="1223">
                  <c:v>109.53</c:v>
                </c:pt>
                <c:pt idx="1224">
                  <c:v>95.43</c:v>
                </c:pt>
                <c:pt idx="1225">
                  <c:v>109.53</c:v>
                </c:pt>
                <c:pt idx="1226">
                  <c:v>112.72</c:v>
                </c:pt>
                <c:pt idx="1227">
                  <c:v>93.86</c:v>
                </c:pt>
                <c:pt idx="1228">
                  <c:v>114.13</c:v>
                </c:pt>
                <c:pt idx="1229">
                  <c:v>114.13</c:v>
                </c:pt>
                <c:pt idx="1230">
                  <c:v>110.53</c:v>
                </c:pt>
                <c:pt idx="1231">
                  <c:v>101.73</c:v>
                </c:pt>
                <c:pt idx="1232">
                  <c:v>101.63</c:v>
                </c:pt>
                <c:pt idx="1233">
                  <c:v>106.64</c:v>
                </c:pt>
                <c:pt idx="1234">
                  <c:v>109.42</c:v>
                </c:pt>
                <c:pt idx="1235">
                  <c:v>114.01</c:v>
                </c:pt>
                <c:pt idx="1236">
                  <c:v>109.42</c:v>
                </c:pt>
                <c:pt idx="1237">
                  <c:v>95.33</c:v>
                </c:pt>
                <c:pt idx="1238">
                  <c:v>112.08</c:v>
                </c:pt>
                <c:pt idx="1239">
                  <c:v>117.45</c:v>
                </c:pt>
                <c:pt idx="1240">
                  <c:v>92.28</c:v>
                </c:pt>
                <c:pt idx="1241">
                  <c:v>117.45</c:v>
                </c:pt>
                <c:pt idx="1242">
                  <c:v>117.45</c:v>
                </c:pt>
                <c:pt idx="1243">
                  <c:v>111.97</c:v>
                </c:pt>
                <c:pt idx="1244">
                  <c:v>106.31</c:v>
                </c:pt>
                <c:pt idx="1245">
                  <c:v>113.89</c:v>
                </c:pt>
                <c:pt idx="1246">
                  <c:v>101.42</c:v>
                </c:pt>
                <c:pt idx="1247">
                  <c:v>101.42</c:v>
                </c:pt>
                <c:pt idx="1248">
                  <c:v>109.31</c:v>
                </c:pt>
                <c:pt idx="1249">
                  <c:v>92.18</c:v>
                </c:pt>
                <c:pt idx="1250">
                  <c:v>118.46</c:v>
                </c:pt>
                <c:pt idx="1251">
                  <c:v>113.89</c:v>
                </c:pt>
                <c:pt idx="1252">
                  <c:v>95.14</c:v>
                </c:pt>
                <c:pt idx="1253">
                  <c:v>95.14</c:v>
                </c:pt>
                <c:pt idx="1254">
                  <c:v>117.33</c:v>
                </c:pt>
                <c:pt idx="1255">
                  <c:v>93.57</c:v>
                </c:pt>
                <c:pt idx="1256">
                  <c:v>93.57</c:v>
                </c:pt>
                <c:pt idx="1257">
                  <c:v>121.87</c:v>
                </c:pt>
                <c:pt idx="1258">
                  <c:v>121.87</c:v>
                </c:pt>
                <c:pt idx="1259">
                  <c:v>121.87</c:v>
                </c:pt>
                <c:pt idx="1260">
                  <c:v>121.87</c:v>
                </c:pt>
                <c:pt idx="1261">
                  <c:v>106.2</c:v>
                </c:pt>
                <c:pt idx="1262">
                  <c:v>109.2</c:v>
                </c:pt>
                <c:pt idx="1263">
                  <c:v>101.31</c:v>
                </c:pt>
                <c:pt idx="1264">
                  <c:v>117.21</c:v>
                </c:pt>
                <c:pt idx="1265">
                  <c:v>109.2</c:v>
                </c:pt>
                <c:pt idx="1266">
                  <c:v>109.2</c:v>
                </c:pt>
                <c:pt idx="1267">
                  <c:v>109.2</c:v>
                </c:pt>
                <c:pt idx="1268">
                  <c:v>113.77</c:v>
                </c:pt>
                <c:pt idx="1269">
                  <c:v>117.21</c:v>
                </c:pt>
                <c:pt idx="1270">
                  <c:v>117.21</c:v>
                </c:pt>
                <c:pt idx="1271">
                  <c:v>113.77</c:v>
                </c:pt>
                <c:pt idx="1272">
                  <c:v>98.2</c:v>
                </c:pt>
                <c:pt idx="1273">
                  <c:v>104.48</c:v>
                </c:pt>
                <c:pt idx="1274">
                  <c:v>120.35</c:v>
                </c:pt>
                <c:pt idx="1275">
                  <c:v>111.18</c:v>
                </c:pt>
                <c:pt idx="1276">
                  <c:v>106.09</c:v>
                </c:pt>
                <c:pt idx="1277">
                  <c:v>106.09</c:v>
                </c:pt>
                <c:pt idx="1278">
                  <c:v>109.08</c:v>
                </c:pt>
                <c:pt idx="1279">
                  <c:v>90.21</c:v>
                </c:pt>
                <c:pt idx="1280">
                  <c:v>101.1</c:v>
                </c:pt>
                <c:pt idx="1281">
                  <c:v>108.97</c:v>
                </c:pt>
                <c:pt idx="1282">
                  <c:v>101.1</c:v>
                </c:pt>
                <c:pt idx="1283">
                  <c:v>121.61</c:v>
                </c:pt>
                <c:pt idx="1284">
                  <c:v>121.61</c:v>
                </c:pt>
                <c:pt idx="1285">
                  <c:v>121.61</c:v>
                </c:pt>
                <c:pt idx="1286">
                  <c:v>121.61</c:v>
                </c:pt>
                <c:pt idx="1287">
                  <c:v>116.43</c:v>
                </c:pt>
                <c:pt idx="1288">
                  <c:v>108.97</c:v>
                </c:pt>
                <c:pt idx="1289">
                  <c:v>91.8</c:v>
                </c:pt>
                <c:pt idx="1290">
                  <c:v>90.03</c:v>
                </c:pt>
                <c:pt idx="1291">
                  <c:v>101</c:v>
                </c:pt>
                <c:pt idx="1292">
                  <c:v>90.03</c:v>
                </c:pt>
                <c:pt idx="1293">
                  <c:v>101</c:v>
                </c:pt>
                <c:pt idx="1294">
                  <c:v>91.71</c:v>
                </c:pt>
                <c:pt idx="1295">
                  <c:v>91.71</c:v>
                </c:pt>
                <c:pt idx="1296">
                  <c:v>97.8</c:v>
                </c:pt>
                <c:pt idx="1297">
                  <c:v>97.8</c:v>
                </c:pt>
                <c:pt idx="1298">
                  <c:v>97.8</c:v>
                </c:pt>
                <c:pt idx="1299">
                  <c:v>105.77</c:v>
                </c:pt>
                <c:pt idx="1300">
                  <c:v>105.77</c:v>
                </c:pt>
                <c:pt idx="1301">
                  <c:v>105.77</c:v>
                </c:pt>
                <c:pt idx="1302">
                  <c:v>108.27</c:v>
                </c:pt>
                <c:pt idx="1303">
                  <c:v>105.66</c:v>
                </c:pt>
                <c:pt idx="1304">
                  <c:v>97.7</c:v>
                </c:pt>
                <c:pt idx="1305">
                  <c:v>105.66</c:v>
                </c:pt>
                <c:pt idx="1306">
                  <c:v>116.73</c:v>
                </c:pt>
                <c:pt idx="1307">
                  <c:v>116.73</c:v>
                </c:pt>
                <c:pt idx="1308">
                  <c:v>109.28</c:v>
                </c:pt>
                <c:pt idx="1309">
                  <c:v>99.03</c:v>
                </c:pt>
                <c:pt idx="1310">
                  <c:v>105.55</c:v>
                </c:pt>
                <c:pt idx="1311">
                  <c:v>104.2</c:v>
                </c:pt>
                <c:pt idx="1312">
                  <c:v>97.5</c:v>
                </c:pt>
                <c:pt idx="1313">
                  <c:v>97.5</c:v>
                </c:pt>
                <c:pt idx="1314">
                  <c:v>109.76</c:v>
                </c:pt>
                <c:pt idx="1315">
                  <c:v>109.76</c:v>
                </c:pt>
                <c:pt idx="1316">
                  <c:v>109.76</c:v>
                </c:pt>
                <c:pt idx="1317">
                  <c:v>109.76</c:v>
                </c:pt>
                <c:pt idx="1318">
                  <c:v>120.99</c:v>
                </c:pt>
                <c:pt idx="1319">
                  <c:v>98.73</c:v>
                </c:pt>
                <c:pt idx="1320">
                  <c:v>86.3</c:v>
                </c:pt>
                <c:pt idx="1321">
                  <c:v>109.65</c:v>
                </c:pt>
                <c:pt idx="1322">
                  <c:v>109.65</c:v>
                </c:pt>
                <c:pt idx="1323">
                  <c:v>109.65</c:v>
                </c:pt>
                <c:pt idx="1324">
                  <c:v>88.01</c:v>
                </c:pt>
                <c:pt idx="1325">
                  <c:v>105.22</c:v>
                </c:pt>
                <c:pt idx="1326">
                  <c:v>102.4</c:v>
                </c:pt>
                <c:pt idx="1327">
                  <c:v>102.03</c:v>
                </c:pt>
                <c:pt idx="1328">
                  <c:v>102.03</c:v>
                </c:pt>
                <c:pt idx="1329">
                  <c:v>115.59</c:v>
                </c:pt>
                <c:pt idx="1330">
                  <c:v>94.33</c:v>
                </c:pt>
                <c:pt idx="1331">
                  <c:v>110.14</c:v>
                </c:pt>
                <c:pt idx="1332">
                  <c:v>109.54</c:v>
                </c:pt>
                <c:pt idx="1333">
                  <c:v>98.53</c:v>
                </c:pt>
                <c:pt idx="1334">
                  <c:v>106.43</c:v>
                </c:pt>
                <c:pt idx="1335">
                  <c:v>106.43</c:v>
                </c:pt>
                <c:pt idx="1336">
                  <c:v>109.43</c:v>
                </c:pt>
                <c:pt idx="1337">
                  <c:v>109.43</c:v>
                </c:pt>
                <c:pt idx="1338">
                  <c:v>106.06</c:v>
                </c:pt>
                <c:pt idx="1339">
                  <c:v>113.17</c:v>
                </c:pt>
                <c:pt idx="1340">
                  <c:v>101.82</c:v>
                </c:pt>
                <c:pt idx="1341">
                  <c:v>109.31</c:v>
                </c:pt>
                <c:pt idx="1342">
                  <c:v>101.71</c:v>
                </c:pt>
                <c:pt idx="1343">
                  <c:v>117.8</c:v>
                </c:pt>
                <c:pt idx="1344">
                  <c:v>114.17</c:v>
                </c:pt>
                <c:pt idx="1345">
                  <c:v>109.2</c:v>
                </c:pt>
                <c:pt idx="1346">
                  <c:v>109.2</c:v>
                </c:pt>
                <c:pt idx="1347">
                  <c:v>85.86</c:v>
                </c:pt>
                <c:pt idx="1348">
                  <c:v>114.11</c:v>
                </c:pt>
                <c:pt idx="1349">
                  <c:v>112.37</c:v>
                </c:pt>
                <c:pt idx="1350">
                  <c:v>116.25</c:v>
                </c:pt>
                <c:pt idx="1351">
                  <c:v>101.61</c:v>
                </c:pt>
                <c:pt idx="1352">
                  <c:v>92.05</c:v>
                </c:pt>
                <c:pt idx="1353">
                  <c:v>101.61</c:v>
                </c:pt>
                <c:pt idx="1354">
                  <c:v>120.33</c:v>
                </c:pt>
                <c:pt idx="1355">
                  <c:v>113.93</c:v>
                </c:pt>
                <c:pt idx="1356">
                  <c:v>106.1</c:v>
                </c:pt>
                <c:pt idx="1357">
                  <c:v>106.1</c:v>
                </c:pt>
                <c:pt idx="1358">
                  <c:v>91.96</c:v>
                </c:pt>
                <c:pt idx="1359">
                  <c:v>94.96</c:v>
                </c:pt>
                <c:pt idx="1360">
                  <c:v>109.09</c:v>
                </c:pt>
                <c:pt idx="1361">
                  <c:v>106.1</c:v>
                </c:pt>
                <c:pt idx="1362">
                  <c:v>94.96</c:v>
                </c:pt>
                <c:pt idx="1363">
                  <c:v>95.58</c:v>
                </c:pt>
                <c:pt idx="1364">
                  <c:v>110.73</c:v>
                </c:pt>
                <c:pt idx="1365">
                  <c:v>108.98</c:v>
                </c:pt>
                <c:pt idx="1366">
                  <c:v>105.99</c:v>
                </c:pt>
                <c:pt idx="1367">
                  <c:v>105.99</c:v>
                </c:pt>
                <c:pt idx="1368">
                  <c:v>108.98</c:v>
                </c:pt>
                <c:pt idx="1369">
                  <c:v>111.84</c:v>
                </c:pt>
                <c:pt idx="1370">
                  <c:v>91.86</c:v>
                </c:pt>
                <c:pt idx="1371">
                  <c:v>101.4</c:v>
                </c:pt>
                <c:pt idx="1372">
                  <c:v>117</c:v>
                </c:pt>
                <c:pt idx="1373">
                  <c:v>102.74</c:v>
                </c:pt>
                <c:pt idx="1374">
                  <c:v>101.3</c:v>
                </c:pt>
                <c:pt idx="1375">
                  <c:v>110.61</c:v>
                </c:pt>
                <c:pt idx="1376">
                  <c:v>108.86</c:v>
                </c:pt>
                <c:pt idx="1377">
                  <c:v>101.3</c:v>
                </c:pt>
                <c:pt idx="1378">
                  <c:v>94.77</c:v>
                </c:pt>
                <c:pt idx="1379">
                  <c:v>106.32</c:v>
                </c:pt>
                <c:pt idx="1380">
                  <c:v>116.88</c:v>
                </c:pt>
                <c:pt idx="1381">
                  <c:v>116.88</c:v>
                </c:pt>
                <c:pt idx="1382">
                  <c:v>103.79</c:v>
                </c:pt>
                <c:pt idx="1383">
                  <c:v>103.13</c:v>
                </c:pt>
                <c:pt idx="1384">
                  <c:v>114.44</c:v>
                </c:pt>
                <c:pt idx="1385">
                  <c:v>110.5</c:v>
                </c:pt>
                <c:pt idx="1386">
                  <c:v>101.19</c:v>
                </c:pt>
                <c:pt idx="1387">
                  <c:v>110.5</c:v>
                </c:pt>
                <c:pt idx="1388">
                  <c:v>91.67</c:v>
                </c:pt>
                <c:pt idx="1389">
                  <c:v>114.24</c:v>
                </c:pt>
                <c:pt idx="1390">
                  <c:v>113.58</c:v>
                </c:pt>
                <c:pt idx="1391">
                  <c:v>112.47</c:v>
                </c:pt>
                <c:pt idx="1392">
                  <c:v>103.03</c:v>
                </c:pt>
                <c:pt idx="1393">
                  <c:v>112.94</c:v>
                </c:pt>
                <c:pt idx="1394">
                  <c:v>107.2</c:v>
                </c:pt>
                <c:pt idx="1395">
                  <c:v>110.38</c:v>
                </c:pt>
                <c:pt idx="1396">
                  <c:v>113.46</c:v>
                </c:pt>
                <c:pt idx="1397">
                  <c:v>110.27</c:v>
                </c:pt>
                <c:pt idx="1398">
                  <c:v>102.43</c:v>
                </c:pt>
                <c:pt idx="1399">
                  <c:v>110.27</c:v>
                </c:pt>
                <c:pt idx="1400">
                  <c:v>110.27</c:v>
                </c:pt>
                <c:pt idx="1401">
                  <c:v>116.64</c:v>
                </c:pt>
                <c:pt idx="1402">
                  <c:v>116.64</c:v>
                </c:pt>
                <c:pt idx="1403">
                  <c:v>110.27</c:v>
                </c:pt>
                <c:pt idx="1404">
                  <c:v>91.49</c:v>
                </c:pt>
                <c:pt idx="1405">
                  <c:v>91.39</c:v>
                </c:pt>
                <c:pt idx="1406">
                  <c:v>90.01</c:v>
                </c:pt>
                <c:pt idx="1407">
                  <c:v>113.34</c:v>
                </c:pt>
                <c:pt idx="1408">
                  <c:v>116.52</c:v>
                </c:pt>
                <c:pt idx="1409">
                  <c:v>113.34</c:v>
                </c:pt>
                <c:pt idx="1410">
                  <c:v>116.52</c:v>
                </c:pt>
                <c:pt idx="1411">
                  <c:v>116.52</c:v>
                </c:pt>
                <c:pt idx="1412">
                  <c:v>116.52</c:v>
                </c:pt>
                <c:pt idx="1413">
                  <c:v>110.16</c:v>
                </c:pt>
                <c:pt idx="1414">
                  <c:v>113.34</c:v>
                </c:pt>
                <c:pt idx="1415">
                  <c:v>110.16</c:v>
                </c:pt>
                <c:pt idx="1416">
                  <c:v>115.53</c:v>
                </c:pt>
                <c:pt idx="1417">
                  <c:v>106.96</c:v>
                </c:pt>
                <c:pt idx="1418">
                  <c:v>88.15</c:v>
                </c:pt>
                <c:pt idx="1419">
                  <c:v>88.15</c:v>
                </c:pt>
                <c:pt idx="1420">
                  <c:v>116.4</c:v>
                </c:pt>
                <c:pt idx="1421">
                  <c:v>111.03</c:v>
                </c:pt>
                <c:pt idx="1422">
                  <c:v>113.23</c:v>
                </c:pt>
                <c:pt idx="1423">
                  <c:v>110.04</c:v>
                </c:pt>
                <c:pt idx="1424">
                  <c:v>113.23</c:v>
                </c:pt>
                <c:pt idx="1425">
                  <c:v>95.91</c:v>
                </c:pt>
                <c:pt idx="1426">
                  <c:v>88.06</c:v>
                </c:pt>
                <c:pt idx="1427">
                  <c:v>113.23</c:v>
                </c:pt>
                <c:pt idx="1428">
                  <c:v>113.23</c:v>
                </c:pt>
                <c:pt idx="1429">
                  <c:v>113.23</c:v>
                </c:pt>
                <c:pt idx="1430">
                  <c:v>113.23</c:v>
                </c:pt>
                <c:pt idx="1431">
                  <c:v>101.05</c:v>
                </c:pt>
                <c:pt idx="1432">
                  <c:v>113.11</c:v>
                </c:pt>
                <c:pt idx="1433">
                  <c:v>102.11</c:v>
                </c:pt>
                <c:pt idx="1434">
                  <c:v>113.11</c:v>
                </c:pt>
                <c:pt idx="1435">
                  <c:v>116.28</c:v>
                </c:pt>
                <c:pt idx="1436">
                  <c:v>109.93</c:v>
                </c:pt>
                <c:pt idx="1437">
                  <c:v>109.93</c:v>
                </c:pt>
                <c:pt idx="1438">
                  <c:v>109.93</c:v>
                </c:pt>
                <c:pt idx="1439">
                  <c:v>114.14</c:v>
                </c:pt>
                <c:pt idx="1440">
                  <c:v>116.16</c:v>
                </c:pt>
                <c:pt idx="1441">
                  <c:v>109.82</c:v>
                </c:pt>
                <c:pt idx="1442">
                  <c:v>116.16</c:v>
                </c:pt>
                <c:pt idx="1443">
                  <c:v>109.82</c:v>
                </c:pt>
                <c:pt idx="1444">
                  <c:v>112.99</c:v>
                </c:pt>
                <c:pt idx="1445">
                  <c:v>116.16</c:v>
                </c:pt>
                <c:pt idx="1446">
                  <c:v>112.99</c:v>
                </c:pt>
                <c:pt idx="1447">
                  <c:v>87.88</c:v>
                </c:pt>
                <c:pt idx="1448">
                  <c:v>115.46</c:v>
                </c:pt>
                <c:pt idx="1449">
                  <c:v>95.62</c:v>
                </c:pt>
                <c:pt idx="1450">
                  <c:v>119.28</c:v>
                </c:pt>
                <c:pt idx="1451">
                  <c:v>112.88</c:v>
                </c:pt>
                <c:pt idx="1452">
                  <c:v>109.7</c:v>
                </c:pt>
                <c:pt idx="1453">
                  <c:v>109.7</c:v>
                </c:pt>
                <c:pt idx="1454">
                  <c:v>112.88</c:v>
                </c:pt>
                <c:pt idx="1455">
                  <c:v>90.26</c:v>
                </c:pt>
                <c:pt idx="1456">
                  <c:v>95.52</c:v>
                </c:pt>
                <c:pt idx="1457">
                  <c:v>87.7</c:v>
                </c:pt>
                <c:pt idx="1458">
                  <c:v>117.72</c:v>
                </c:pt>
                <c:pt idx="1459">
                  <c:v>95.42</c:v>
                </c:pt>
                <c:pt idx="1460">
                  <c:v>109.59</c:v>
                </c:pt>
                <c:pt idx="1461">
                  <c:v>109.59</c:v>
                </c:pt>
                <c:pt idx="1462">
                  <c:v>106.4</c:v>
                </c:pt>
                <c:pt idx="1463">
                  <c:v>106.29</c:v>
                </c:pt>
                <c:pt idx="1464">
                  <c:v>114.66</c:v>
                </c:pt>
                <c:pt idx="1465">
                  <c:v>112.64</c:v>
                </c:pt>
                <c:pt idx="1466">
                  <c:v>112.64</c:v>
                </c:pt>
                <c:pt idx="1467">
                  <c:v>110.54</c:v>
                </c:pt>
                <c:pt idx="1468">
                  <c:v>95.23</c:v>
                </c:pt>
                <c:pt idx="1469">
                  <c:v>102.9</c:v>
                </c:pt>
                <c:pt idx="1470">
                  <c:v>114.53</c:v>
                </c:pt>
                <c:pt idx="1471">
                  <c:v>114.26</c:v>
                </c:pt>
                <c:pt idx="1472">
                  <c:v>109.26</c:v>
                </c:pt>
                <c:pt idx="1473">
                  <c:v>112.41</c:v>
                </c:pt>
                <c:pt idx="1474">
                  <c:v>113.03</c:v>
                </c:pt>
                <c:pt idx="1475">
                  <c:v>106.08</c:v>
                </c:pt>
                <c:pt idx="1476">
                  <c:v>106.08</c:v>
                </c:pt>
                <c:pt idx="1477">
                  <c:v>115.22</c:v>
                </c:pt>
                <c:pt idx="1478">
                  <c:v>107.47</c:v>
                </c:pt>
                <c:pt idx="1479">
                  <c:v>111.49</c:v>
                </c:pt>
                <c:pt idx="1480">
                  <c:v>105.97</c:v>
                </c:pt>
                <c:pt idx="1481">
                  <c:v>93.19</c:v>
                </c:pt>
                <c:pt idx="1482">
                  <c:v>114.75</c:v>
                </c:pt>
                <c:pt idx="1483">
                  <c:v>90.71</c:v>
                </c:pt>
                <c:pt idx="1484">
                  <c:v>94.45</c:v>
                </c:pt>
                <c:pt idx="1485">
                  <c:v>106.97</c:v>
                </c:pt>
                <c:pt idx="1486">
                  <c:v>102.74</c:v>
                </c:pt>
                <c:pt idx="1487">
                  <c:v>118.36</c:v>
                </c:pt>
                <c:pt idx="1488">
                  <c:v>93</c:v>
                </c:pt>
                <c:pt idx="1489">
                  <c:v>85.52</c:v>
                </c:pt>
                <c:pt idx="1490">
                  <c:v>105.75</c:v>
                </c:pt>
                <c:pt idx="1491">
                  <c:v>102.64</c:v>
                </c:pt>
                <c:pt idx="1492">
                  <c:v>102.64</c:v>
                </c:pt>
                <c:pt idx="1493">
                  <c:v>113.66</c:v>
                </c:pt>
                <c:pt idx="1494">
                  <c:v>91.47</c:v>
                </c:pt>
                <c:pt idx="1495">
                  <c:v>113.66</c:v>
                </c:pt>
                <c:pt idx="1496">
                  <c:v>104.06</c:v>
                </c:pt>
                <c:pt idx="1497">
                  <c:v>106.95</c:v>
                </c:pt>
                <c:pt idx="1498">
                  <c:v>110.73</c:v>
                </c:pt>
                <c:pt idx="1499">
                  <c:v>110.13</c:v>
                </c:pt>
                <c:pt idx="1500">
                  <c:v>105.53</c:v>
                </c:pt>
                <c:pt idx="1501">
                  <c:v>111.22</c:v>
                </c:pt>
                <c:pt idx="1502">
                  <c:v>105.02</c:v>
                </c:pt>
                <c:pt idx="1503">
                  <c:v>113.55</c:v>
                </c:pt>
                <c:pt idx="1504">
                  <c:v>118.12</c:v>
                </c:pt>
                <c:pt idx="1505">
                  <c:v>118.12</c:v>
                </c:pt>
                <c:pt idx="1506">
                  <c:v>113.55</c:v>
                </c:pt>
                <c:pt idx="1507">
                  <c:v>85.26</c:v>
                </c:pt>
                <c:pt idx="1508">
                  <c:v>110.02</c:v>
                </c:pt>
                <c:pt idx="1509">
                  <c:v>110.02</c:v>
                </c:pt>
                <c:pt idx="1510">
                  <c:v>110.02</c:v>
                </c:pt>
                <c:pt idx="1511">
                  <c:v>116.64</c:v>
                </c:pt>
                <c:pt idx="1512">
                  <c:v>112.81</c:v>
                </c:pt>
                <c:pt idx="1513">
                  <c:v>113.43</c:v>
                </c:pt>
                <c:pt idx="1514">
                  <c:v>113.43</c:v>
                </c:pt>
                <c:pt idx="1515">
                  <c:v>113.43</c:v>
                </c:pt>
                <c:pt idx="1516">
                  <c:v>97.5</c:v>
                </c:pt>
                <c:pt idx="1517">
                  <c:v>117.99</c:v>
                </c:pt>
                <c:pt idx="1518">
                  <c:v>117.99</c:v>
                </c:pt>
                <c:pt idx="1519">
                  <c:v>109.91</c:v>
                </c:pt>
                <c:pt idx="1520">
                  <c:v>109.91</c:v>
                </c:pt>
                <c:pt idx="1521">
                  <c:v>107.41</c:v>
                </c:pt>
                <c:pt idx="1522">
                  <c:v>113.31</c:v>
                </c:pt>
                <c:pt idx="1523">
                  <c:v>113.31</c:v>
                </c:pt>
                <c:pt idx="1524">
                  <c:v>113.31</c:v>
                </c:pt>
                <c:pt idx="1525">
                  <c:v>116.52</c:v>
                </c:pt>
                <c:pt idx="1526">
                  <c:v>102.32</c:v>
                </c:pt>
                <c:pt idx="1527">
                  <c:v>114.71</c:v>
                </c:pt>
                <c:pt idx="1528">
                  <c:v>106.62</c:v>
                </c:pt>
                <c:pt idx="1529">
                  <c:v>116.4</c:v>
                </c:pt>
                <c:pt idx="1530">
                  <c:v>109.79</c:v>
                </c:pt>
                <c:pt idx="1531">
                  <c:v>116.4</c:v>
                </c:pt>
                <c:pt idx="1532">
                  <c:v>102.22</c:v>
                </c:pt>
                <c:pt idx="1533">
                  <c:v>113.2</c:v>
                </c:pt>
                <c:pt idx="1534">
                  <c:v>113.2</c:v>
                </c:pt>
                <c:pt idx="1535">
                  <c:v>97.3</c:v>
                </c:pt>
                <c:pt idx="1536">
                  <c:v>103.51</c:v>
                </c:pt>
                <c:pt idx="1537">
                  <c:v>98.95</c:v>
                </c:pt>
                <c:pt idx="1538">
                  <c:v>116.28</c:v>
                </c:pt>
                <c:pt idx="1539">
                  <c:v>109.68</c:v>
                </c:pt>
                <c:pt idx="1540">
                  <c:v>116.28</c:v>
                </c:pt>
                <c:pt idx="1541">
                  <c:v>116.28</c:v>
                </c:pt>
                <c:pt idx="1542">
                  <c:v>109.68</c:v>
                </c:pt>
                <c:pt idx="1543">
                  <c:v>91</c:v>
                </c:pt>
                <c:pt idx="1544">
                  <c:v>116.29</c:v>
                </c:pt>
                <c:pt idx="1545">
                  <c:v>108.25</c:v>
                </c:pt>
                <c:pt idx="1546">
                  <c:v>117.75</c:v>
                </c:pt>
                <c:pt idx="1547">
                  <c:v>113.08</c:v>
                </c:pt>
                <c:pt idx="1548">
                  <c:v>104.86</c:v>
                </c:pt>
                <c:pt idx="1549">
                  <c:v>113.08</c:v>
                </c:pt>
                <c:pt idx="1550">
                  <c:v>97.2</c:v>
                </c:pt>
                <c:pt idx="1551">
                  <c:v>113.08</c:v>
                </c:pt>
                <c:pt idx="1552">
                  <c:v>113.08</c:v>
                </c:pt>
                <c:pt idx="1553">
                  <c:v>106.4</c:v>
                </c:pt>
                <c:pt idx="1554">
                  <c:v>106.4</c:v>
                </c:pt>
                <c:pt idx="1555">
                  <c:v>97.1</c:v>
                </c:pt>
                <c:pt idx="1556">
                  <c:v>102.01</c:v>
                </c:pt>
                <c:pt idx="1557">
                  <c:v>116.16</c:v>
                </c:pt>
                <c:pt idx="1558">
                  <c:v>114.36</c:v>
                </c:pt>
                <c:pt idx="1559">
                  <c:v>114.36</c:v>
                </c:pt>
                <c:pt idx="1560">
                  <c:v>109.45</c:v>
                </c:pt>
                <c:pt idx="1561">
                  <c:v>109.45</c:v>
                </c:pt>
                <c:pt idx="1562">
                  <c:v>109.45</c:v>
                </c:pt>
                <c:pt idx="1563">
                  <c:v>109.45</c:v>
                </c:pt>
                <c:pt idx="1564">
                  <c:v>112.96</c:v>
                </c:pt>
                <c:pt idx="1565">
                  <c:v>103.29</c:v>
                </c:pt>
                <c:pt idx="1566">
                  <c:v>110.53</c:v>
                </c:pt>
                <c:pt idx="1567">
                  <c:v>106.29</c:v>
                </c:pt>
                <c:pt idx="1568">
                  <c:v>116.04</c:v>
                </c:pt>
                <c:pt idx="1569">
                  <c:v>90.72</c:v>
                </c:pt>
                <c:pt idx="1570">
                  <c:v>116.04</c:v>
                </c:pt>
                <c:pt idx="1571">
                  <c:v>116.04</c:v>
                </c:pt>
                <c:pt idx="1572">
                  <c:v>110.04</c:v>
                </c:pt>
                <c:pt idx="1573">
                  <c:v>110.53</c:v>
                </c:pt>
                <c:pt idx="1574">
                  <c:v>109.34</c:v>
                </c:pt>
                <c:pt idx="1575">
                  <c:v>112.85</c:v>
                </c:pt>
                <c:pt idx="1576">
                  <c:v>106.18</c:v>
                </c:pt>
                <c:pt idx="1577">
                  <c:v>101.8</c:v>
                </c:pt>
                <c:pt idx="1578">
                  <c:v>116.78</c:v>
                </c:pt>
                <c:pt idx="1579">
                  <c:v>111.7</c:v>
                </c:pt>
                <c:pt idx="1580">
                  <c:v>112.73</c:v>
                </c:pt>
                <c:pt idx="1581">
                  <c:v>115.93</c:v>
                </c:pt>
                <c:pt idx="1582">
                  <c:v>112.73</c:v>
                </c:pt>
                <c:pt idx="1583">
                  <c:v>115.93</c:v>
                </c:pt>
                <c:pt idx="1584">
                  <c:v>115.93</c:v>
                </c:pt>
                <c:pt idx="1585">
                  <c:v>115.93</c:v>
                </c:pt>
                <c:pt idx="1586">
                  <c:v>103.08</c:v>
                </c:pt>
                <c:pt idx="1587">
                  <c:v>114.12</c:v>
                </c:pt>
                <c:pt idx="1588">
                  <c:v>106.07</c:v>
                </c:pt>
                <c:pt idx="1589">
                  <c:v>114.12</c:v>
                </c:pt>
                <c:pt idx="1590">
                  <c:v>103.08</c:v>
                </c:pt>
                <c:pt idx="1591">
                  <c:v>106.07</c:v>
                </c:pt>
                <c:pt idx="1592">
                  <c:v>114.12</c:v>
                </c:pt>
                <c:pt idx="1593">
                  <c:v>114.12</c:v>
                </c:pt>
                <c:pt idx="1594">
                  <c:v>103.08</c:v>
                </c:pt>
                <c:pt idx="1595">
                  <c:v>106.07</c:v>
                </c:pt>
                <c:pt idx="1596">
                  <c:v>106.07</c:v>
                </c:pt>
                <c:pt idx="1597">
                  <c:v>106.07</c:v>
                </c:pt>
                <c:pt idx="1598">
                  <c:v>95.08</c:v>
                </c:pt>
                <c:pt idx="1599">
                  <c:v>106.07</c:v>
                </c:pt>
                <c:pt idx="1600">
                  <c:v>116.66</c:v>
                </c:pt>
                <c:pt idx="1601">
                  <c:v>116.66</c:v>
                </c:pt>
                <c:pt idx="1602">
                  <c:v>116.28</c:v>
                </c:pt>
                <c:pt idx="1603">
                  <c:v>116.28</c:v>
                </c:pt>
                <c:pt idx="1604">
                  <c:v>117.69</c:v>
                </c:pt>
                <c:pt idx="1605">
                  <c:v>102.97</c:v>
                </c:pt>
                <c:pt idx="1606">
                  <c:v>114</c:v>
                </c:pt>
                <c:pt idx="1607">
                  <c:v>105.96</c:v>
                </c:pt>
                <c:pt idx="1608">
                  <c:v>114</c:v>
                </c:pt>
                <c:pt idx="1609">
                  <c:v>114</c:v>
                </c:pt>
                <c:pt idx="1610">
                  <c:v>105.96</c:v>
                </c:pt>
                <c:pt idx="1611">
                  <c:v>109.7</c:v>
                </c:pt>
                <c:pt idx="1612">
                  <c:v>114.43</c:v>
                </c:pt>
                <c:pt idx="1613">
                  <c:v>94.89</c:v>
                </c:pt>
                <c:pt idx="1614">
                  <c:v>87.39</c:v>
                </c:pt>
                <c:pt idx="1615">
                  <c:v>87.39</c:v>
                </c:pt>
                <c:pt idx="1616">
                  <c:v>105.85</c:v>
                </c:pt>
                <c:pt idx="1617">
                  <c:v>105.85</c:v>
                </c:pt>
                <c:pt idx="1618">
                  <c:v>116.16</c:v>
                </c:pt>
                <c:pt idx="1619">
                  <c:v>99.4</c:v>
                </c:pt>
                <c:pt idx="1620">
                  <c:v>113.88</c:v>
                </c:pt>
                <c:pt idx="1621">
                  <c:v>87.3</c:v>
                </c:pt>
                <c:pt idx="1622">
                  <c:v>115.76</c:v>
                </c:pt>
                <c:pt idx="1623">
                  <c:v>113.77</c:v>
                </c:pt>
                <c:pt idx="1624">
                  <c:v>105.74</c:v>
                </c:pt>
                <c:pt idx="1625">
                  <c:v>113.77</c:v>
                </c:pt>
                <c:pt idx="1626">
                  <c:v>90.51</c:v>
                </c:pt>
                <c:pt idx="1627">
                  <c:v>113.77</c:v>
                </c:pt>
                <c:pt idx="1628">
                  <c:v>108.03</c:v>
                </c:pt>
                <c:pt idx="1629">
                  <c:v>85.46</c:v>
                </c:pt>
                <c:pt idx="1630">
                  <c:v>85.46</c:v>
                </c:pt>
                <c:pt idx="1631">
                  <c:v>107.35</c:v>
                </c:pt>
                <c:pt idx="1632">
                  <c:v>102.66</c:v>
                </c:pt>
                <c:pt idx="1633">
                  <c:v>102.66</c:v>
                </c:pt>
                <c:pt idx="1634">
                  <c:v>105.63</c:v>
                </c:pt>
                <c:pt idx="1635">
                  <c:v>85.37</c:v>
                </c:pt>
                <c:pt idx="1636">
                  <c:v>115.33</c:v>
                </c:pt>
                <c:pt idx="1637">
                  <c:v>89.55</c:v>
                </c:pt>
                <c:pt idx="1638">
                  <c:v>118.32</c:v>
                </c:pt>
                <c:pt idx="1639">
                  <c:v>113.53</c:v>
                </c:pt>
                <c:pt idx="1640">
                  <c:v>113.53</c:v>
                </c:pt>
                <c:pt idx="1641">
                  <c:v>97.93</c:v>
                </c:pt>
                <c:pt idx="1642">
                  <c:v>118.2</c:v>
                </c:pt>
                <c:pt idx="1643">
                  <c:v>102.45</c:v>
                </c:pt>
                <c:pt idx="1644">
                  <c:v>102.45</c:v>
                </c:pt>
                <c:pt idx="1645">
                  <c:v>102.45</c:v>
                </c:pt>
                <c:pt idx="1646">
                  <c:v>102.45</c:v>
                </c:pt>
                <c:pt idx="1647">
                  <c:v>97.83</c:v>
                </c:pt>
                <c:pt idx="1648">
                  <c:v>113.42</c:v>
                </c:pt>
                <c:pt idx="1649">
                  <c:v>97.83</c:v>
                </c:pt>
                <c:pt idx="1650">
                  <c:v>97.83</c:v>
                </c:pt>
                <c:pt idx="1651">
                  <c:v>113.42</c:v>
                </c:pt>
                <c:pt idx="1652">
                  <c:v>113.42</c:v>
                </c:pt>
                <c:pt idx="1653">
                  <c:v>103.98</c:v>
                </c:pt>
                <c:pt idx="1654">
                  <c:v>97.11</c:v>
                </c:pt>
                <c:pt idx="1655">
                  <c:v>96.04</c:v>
                </c:pt>
                <c:pt idx="1656">
                  <c:v>96.04</c:v>
                </c:pt>
                <c:pt idx="1657">
                  <c:v>99.16</c:v>
                </c:pt>
                <c:pt idx="1658">
                  <c:v>102.24</c:v>
                </c:pt>
                <c:pt idx="1659">
                  <c:v>116.46</c:v>
                </c:pt>
                <c:pt idx="1660">
                  <c:v>97.63</c:v>
                </c:pt>
                <c:pt idx="1661">
                  <c:v>95.85</c:v>
                </c:pt>
                <c:pt idx="1662">
                  <c:v>102.13</c:v>
                </c:pt>
                <c:pt idx="1663">
                  <c:v>113.18</c:v>
                </c:pt>
                <c:pt idx="1664">
                  <c:v>112.82</c:v>
                </c:pt>
                <c:pt idx="1665">
                  <c:v>116.34</c:v>
                </c:pt>
                <c:pt idx="1666">
                  <c:v>113.18</c:v>
                </c:pt>
                <c:pt idx="1667">
                  <c:v>112.55</c:v>
                </c:pt>
                <c:pt idx="1668">
                  <c:v>99.39</c:v>
                </c:pt>
                <c:pt idx="1669">
                  <c:v>115.32</c:v>
                </c:pt>
                <c:pt idx="1670">
                  <c:v>109.95</c:v>
                </c:pt>
                <c:pt idx="1671">
                  <c:v>111.66</c:v>
                </c:pt>
                <c:pt idx="1672">
                  <c:v>113.54</c:v>
                </c:pt>
                <c:pt idx="1673">
                  <c:v>97.43</c:v>
                </c:pt>
                <c:pt idx="1674">
                  <c:v>96.81</c:v>
                </c:pt>
                <c:pt idx="1675">
                  <c:v>98.85</c:v>
                </c:pt>
                <c:pt idx="1676">
                  <c:v>98.85</c:v>
                </c:pt>
                <c:pt idx="1677">
                  <c:v>97.43</c:v>
                </c:pt>
                <c:pt idx="1678">
                  <c:v>116.23</c:v>
                </c:pt>
                <c:pt idx="1679">
                  <c:v>117.32</c:v>
                </c:pt>
                <c:pt idx="1680">
                  <c:v>95.65</c:v>
                </c:pt>
                <c:pt idx="1681">
                  <c:v>116.11</c:v>
                </c:pt>
                <c:pt idx="1682">
                  <c:v>103.48</c:v>
                </c:pt>
                <c:pt idx="1683">
                  <c:v>116.11</c:v>
                </c:pt>
                <c:pt idx="1684">
                  <c:v>111.82</c:v>
                </c:pt>
                <c:pt idx="1685">
                  <c:v>101.5</c:v>
                </c:pt>
                <c:pt idx="1686">
                  <c:v>111.43</c:v>
                </c:pt>
                <c:pt idx="1687">
                  <c:v>107.86</c:v>
                </c:pt>
                <c:pt idx="1688">
                  <c:v>102.82</c:v>
                </c:pt>
                <c:pt idx="1689">
                  <c:v>95.45</c:v>
                </c:pt>
                <c:pt idx="1690">
                  <c:v>95.45</c:v>
                </c:pt>
                <c:pt idx="1691">
                  <c:v>96.04</c:v>
                </c:pt>
                <c:pt idx="1692">
                  <c:v>87.56</c:v>
                </c:pt>
                <c:pt idx="1693">
                  <c:v>117.47</c:v>
                </c:pt>
                <c:pt idx="1694">
                  <c:v>103.16</c:v>
                </c:pt>
                <c:pt idx="1695">
                  <c:v>95.94</c:v>
                </c:pt>
                <c:pt idx="1696">
                  <c:v>113.15</c:v>
                </c:pt>
                <c:pt idx="1697">
                  <c:v>95.26</c:v>
                </c:pt>
                <c:pt idx="1698">
                  <c:v>108.82</c:v>
                </c:pt>
                <c:pt idx="1699">
                  <c:v>103.05</c:v>
                </c:pt>
                <c:pt idx="1700">
                  <c:v>107.64</c:v>
                </c:pt>
                <c:pt idx="1701">
                  <c:v>103.05</c:v>
                </c:pt>
                <c:pt idx="1702">
                  <c:v>103.05</c:v>
                </c:pt>
                <c:pt idx="1703">
                  <c:v>88.97</c:v>
                </c:pt>
                <c:pt idx="1704">
                  <c:v>104.45</c:v>
                </c:pt>
                <c:pt idx="1705">
                  <c:v>110.02</c:v>
                </c:pt>
                <c:pt idx="1706">
                  <c:v>112.51</c:v>
                </c:pt>
                <c:pt idx="1707">
                  <c:v>109.27</c:v>
                </c:pt>
                <c:pt idx="1708">
                  <c:v>92.03</c:v>
                </c:pt>
                <c:pt idx="1709">
                  <c:v>117.22</c:v>
                </c:pt>
                <c:pt idx="1710">
                  <c:v>87.29</c:v>
                </c:pt>
                <c:pt idx="1711">
                  <c:v>87.29</c:v>
                </c:pt>
                <c:pt idx="1712">
                  <c:v>112.39</c:v>
                </c:pt>
                <c:pt idx="1713">
                  <c:v>115.54</c:v>
                </c:pt>
                <c:pt idx="1714">
                  <c:v>87.2</c:v>
                </c:pt>
                <c:pt idx="1715">
                  <c:v>109.16</c:v>
                </c:pt>
                <c:pt idx="1716">
                  <c:v>90.19</c:v>
                </c:pt>
                <c:pt idx="1717">
                  <c:v>110.55</c:v>
                </c:pt>
                <c:pt idx="1718">
                  <c:v>109.04</c:v>
                </c:pt>
                <c:pt idx="1719">
                  <c:v>91.74</c:v>
                </c:pt>
                <c:pt idx="1720">
                  <c:v>88.61</c:v>
                </c:pt>
                <c:pt idx="1721">
                  <c:v>116.86</c:v>
                </c:pt>
                <c:pt idx="1722">
                  <c:v>116.86</c:v>
                </c:pt>
                <c:pt idx="1723">
                  <c:v>116.86</c:v>
                </c:pt>
                <c:pt idx="1724">
                  <c:v>113.9</c:v>
                </c:pt>
                <c:pt idx="1725">
                  <c:v>112.16</c:v>
                </c:pt>
                <c:pt idx="1726">
                  <c:v>112.6</c:v>
                </c:pt>
                <c:pt idx="1727">
                  <c:v>97.92</c:v>
                </c:pt>
                <c:pt idx="1728">
                  <c:v>110.03</c:v>
                </c:pt>
                <c:pt idx="1729">
                  <c:v>108.93</c:v>
                </c:pt>
                <c:pt idx="1730">
                  <c:v>107.19</c:v>
                </c:pt>
                <c:pt idx="1731">
                  <c:v>108.93</c:v>
                </c:pt>
                <c:pt idx="1732">
                  <c:v>102.63</c:v>
                </c:pt>
                <c:pt idx="1733">
                  <c:v>80.72</c:v>
                </c:pt>
                <c:pt idx="1734">
                  <c:v>102.63</c:v>
                </c:pt>
                <c:pt idx="1735">
                  <c:v>102.63</c:v>
                </c:pt>
                <c:pt idx="1736">
                  <c:v>109.57</c:v>
                </c:pt>
                <c:pt idx="1737">
                  <c:v>112.05</c:v>
                </c:pt>
                <c:pt idx="1738">
                  <c:v>111.78</c:v>
                </c:pt>
                <c:pt idx="1739">
                  <c:v>105.67</c:v>
                </c:pt>
                <c:pt idx="1740">
                  <c:v>102.52</c:v>
                </c:pt>
                <c:pt idx="1741">
                  <c:v>105.67</c:v>
                </c:pt>
                <c:pt idx="1742">
                  <c:v>107.08</c:v>
                </c:pt>
                <c:pt idx="1743">
                  <c:v>107.08</c:v>
                </c:pt>
                <c:pt idx="1744">
                  <c:v>108.82</c:v>
                </c:pt>
                <c:pt idx="1745">
                  <c:v>102.52</c:v>
                </c:pt>
                <c:pt idx="1746">
                  <c:v>108.82</c:v>
                </c:pt>
                <c:pt idx="1747">
                  <c:v>88.43</c:v>
                </c:pt>
                <c:pt idx="1748">
                  <c:v>114.53</c:v>
                </c:pt>
                <c:pt idx="1749">
                  <c:v>103.91</c:v>
                </c:pt>
                <c:pt idx="1750">
                  <c:v>94.31</c:v>
                </c:pt>
                <c:pt idx="1751">
                  <c:v>104.55</c:v>
                </c:pt>
                <c:pt idx="1752">
                  <c:v>111.93</c:v>
                </c:pt>
                <c:pt idx="1753">
                  <c:v>111.93</c:v>
                </c:pt>
                <c:pt idx="1754">
                  <c:v>105.56</c:v>
                </c:pt>
                <c:pt idx="1755">
                  <c:v>105.56</c:v>
                </c:pt>
                <c:pt idx="1756">
                  <c:v>106.97</c:v>
                </c:pt>
                <c:pt idx="1757">
                  <c:v>108.71</c:v>
                </c:pt>
                <c:pt idx="1758">
                  <c:v>106.97</c:v>
                </c:pt>
                <c:pt idx="1759">
                  <c:v>80.55</c:v>
                </c:pt>
                <c:pt idx="1760">
                  <c:v>86.76</c:v>
                </c:pt>
                <c:pt idx="1761">
                  <c:v>91.37</c:v>
                </c:pt>
                <c:pt idx="1762">
                  <c:v>114.68</c:v>
                </c:pt>
                <c:pt idx="1763">
                  <c:v>113.48</c:v>
                </c:pt>
                <c:pt idx="1764">
                  <c:v>102.31</c:v>
                </c:pt>
                <c:pt idx="1765">
                  <c:v>108.59</c:v>
                </c:pt>
                <c:pt idx="1766">
                  <c:v>108.59</c:v>
                </c:pt>
                <c:pt idx="1767">
                  <c:v>105.46</c:v>
                </c:pt>
                <c:pt idx="1768">
                  <c:v>106.86</c:v>
                </c:pt>
                <c:pt idx="1769">
                  <c:v>108.59</c:v>
                </c:pt>
                <c:pt idx="1770">
                  <c:v>108.59</c:v>
                </c:pt>
                <c:pt idx="1771">
                  <c:v>106.86</c:v>
                </c:pt>
                <c:pt idx="1772">
                  <c:v>102.31</c:v>
                </c:pt>
                <c:pt idx="1773">
                  <c:v>102.91</c:v>
                </c:pt>
                <c:pt idx="1774">
                  <c:v>115.38</c:v>
                </c:pt>
                <c:pt idx="1775">
                  <c:v>113.52</c:v>
                </c:pt>
                <c:pt idx="1776">
                  <c:v>108.59</c:v>
                </c:pt>
                <c:pt idx="1777">
                  <c:v>105.35</c:v>
                </c:pt>
                <c:pt idx="1778">
                  <c:v>102.21</c:v>
                </c:pt>
                <c:pt idx="1779">
                  <c:v>105.35</c:v>
                </c:pt>
                <c:pt idx="1780">
                  <c:v>105.35</c:v>
                </c:pt>
                <c:pt idx="1781">
                  <c:v>105.35</c:v>
                </c:pt>
                <c:pt idx="1782">
                  <c:v>112.14</c:v>
                </c:pt>
                <c:pt idx="1783">
                  <c:v>114.17</c:v>
                </c:pt>
                <c:pt idx="1784">
                  <c:v>106.75</c:v>
                </c:pt>
                <c:pt idx="1785">
                  <c:v>106.75</c:v>
                </c:pt>
                <c:pt idx="1786">
                  <c:v>108.48</c:v>
                </c:pt>
                <c:pt idx="1787">
                  <c:v>74.06</c:v>
                </c:pt>
                <c:pt idx="1788">
                  <c:v>106.75</c:v>
                </c:pt>
                <c:pt idx="1789">
                  <c:v>116.34</c:v>
                </c:pt>
                <c:pt idx="1790">
                  <c:v>115.26</c:v>
                </c:pt>
                <c:pt idx="1791">
                  <c:v>91.18</c:v>
                </c:pt>
                <c:pt idx="1792">
                  <c:v>105.24</c:v>
                </c:pt>
                <c:pt idx="1793">
                  <c:v>102.1</c:v>
                </c:pt>
                <c:pt idx="1794">
                  <c:v>108.37</c:v>
                </c:pt>
                <c:pt idx="1795">
                  <c:v>108.37</c:v>
                </c:pt>
                <c:pt idx="1796">
                  <c:v>106.64</c:v>
                </c:pt>
                <c:pt idx="1797">
                  <c:v>106.64</c:v>
                </c:pt>
                <c:pt idx="1798">
                  <c:v>85.05</c:v>
                </c:pt>
                <c:pt idx="1799">
                  <c:v>105.24</c:v>
                </c:pt>
                <c:pt idx="1800">
                  <c:v>108.37</c:v>
                </c:pt>
                <c:pt idx="1801">
                  <c:v>84.96</c:v>
                </c:pt>
                <c:pt idx="1802">
                  <c:v>113.63</c:v>
                </c:pt>
                <c:pt idx="1803">
                  <c:v>104.62</c:v>
                </c:pt>
                <c:pt idx="1804">
                  <c:v>105.13</c:v>
                </c:pt>
                <c:pt idx="1805">
                  <c:v>113.17</c:v>
                </c:pt>
                <c:pt idx="1806">
                  <c:v>109.97</c:v>
                </c:pt>
                <c:pt idx="1807">
                  <c:v>84.87</c:v>
                </c:pt>
                <c:pt idx="1808">
                  <c:v>84.87</c:v>
                </c:pt>
                <c:pt idx="1809">
                  <c:v>115.02</c:v>
                </c:pt>
                <c:pt idx="1810">
                  <c:v>115.02</c:v>
                </c:pt>
                <c:pt idx="1811">
                  <c:v>107.36</c:v>
                </c:pt>
                <c:pt idx="1812">
                  <c:v>84.78</c:v>
                </c:pt>
                <c:pt idx="1813">
                  <c:v>106.42</c:v>
                </c:pt>
                <c:pt idx="1814">
                  <c:v>106.42</c:v>
                </c:pt>
                <c:pt idx="1815">
                  <c:v>78.23</c:v>
                </c:pt>
                <c:pt idx="1816">
                  <c:v>112.34</c:v>
                </c:pt>
                <c:pt idx="1817">
                  <c:v>104.92</c:v>
                </c:pt>
                <c:pt idx="1818">
                  <c:v>104.92</c:v>
                </c:pt>
                <c:pt idx="1819">
                  <c:v>112.29</c:v>
                </c:pt>
                <c:pt idx="1820">
                  <c:v>98.09</c:v>
                </c:pt>
                <c:pt idx="1821">
                  <c:v>98.67</c:v>
                </c:pt>
                <c:pt idx="1822">
                  <c:v>98.67</c:v>
                </c:pt>
                <c:pt idx="1823">
                  <c:v>112.77</c:v>
                </c:pt>
                <c:pt idx="1824">
                  <c:v>112.77</c:v>
                </c:pt>
                <c:pt idx="1825">
                  <c:v>98.57</c:v>
                </c:pt>
                <c:pt idx="1826">
                  <c:v>98.94</c:v>
                </c:pt>
                <c:pt idx="1827">
                  <c:v>109.51</c:v>
                </c:pt>
                <c:pt idx="1828">
                  <c:v>98.47</c:v>
                </c:pt>
                <c:pt idx="1829">
                  <c:v>114.01</c:v>
                </c:pt>
                <c:pt idx="1830">
                  <c:v>102.83</c:v>
                </c:pt>
                <c:pt idx="1831">
                  <c:v>109.73</c:v>
                </c:pt>
                <c:pt idx="1832">
                  <c:v>102.83</c:v>
                </c:pt>
                <c:pt idx="1833">
                  <c:v>102.83</c:v>
                </c:pt>
                <c:pt idx="1834">
                  <c:v>84.52</c:v>
                </c:pt>
                <c:pt idx="1835">
                  <c:v>101.74</c:v>
                </c:pt>
                <c:pt idx="1836">
                  <c:v>114.01</c:v>
                </c:pt>
                <c:pt idx="1837">
                  <c:v>112.78</c:v>
                </c:pt>
                <c:pt idx="1838">
                  <c:v>105.16</c:v>
                </c:pt>
                <c:pt idx="1839">
                  <c:v>112.54</c:v>
                </c:pt>
                <c:pt idx="1840">
                  <c:v>112.54</c:v>
                </c:pt>
                <c:pt idx="1841">
                  <c:v>112.54</c:v>
                </c:pt>
                <c:pt idx="1842">
                  <c:v>102.72</c:v>
                </c:pt>
                <c:pt idx="1843">
                  <c:v>102.72</c:v>
                </c:pt>
                <c:pt idx="1844">
                  <c:v>102.72</c:v>
                </c:pt>
                <c:pt idx="1845">
                  <c:v>102.72</c:v>
                </c:pt>
                <c:pt idx="1846">
                  <c:v>110.79</c:v>
                </c:pt>
                <c:pt idx="1847">
                  <c:v>109.29</c:v>
                </c:pt>
                <c:pt idx="1848">
                  <c:v>113.9</c:v>
                </c:pt>
                <c:pt idx="1849">
                  <c:v>109.29</c:v>
                </c:pt>
                <c:pt idx="1850">
                  <c:v>98.27</c:v>
                </c:pt>
                <c:pt idx="1851">
                  <c:v>88.5</c:v>
                </c:pt>
                <c:pt idx="1852">
                  <c:v>112.42</c:v>
                </c:pt>
                <c:pt idx="1853">
                  <c:v>112.42</c:v>
                </c:pt>
                <c:pt idx="1854">
                  <c:v>111.13</c:v>
                </c:pt>
                <c:pt idx="1855">
                  <c:v>112.42</c:v>
                </c:pt>
                <c:pt idx="1856">
                  <c:v>109.17</c:v>
                </c:pt>
                <c:pt idx="1857">
                  <c:v>109.17</c:v>
                </c:pt>
                <c:pt idx="1858">
                  <c:v>109.17</c:v>
                </c:pt>
                <c:pt idx="1859">
                  <c:v>112.31</c:v>
                </c:pt>
                <c:pt idx="1860">
                  <c:v>112.31</c:v>
                </c:pt>
                <c:pt idx="1861">
                  <c:v>112.31</c:v>
                </c:pt>
                <c:pt idx="1862">
                  <c:v>112.31</c:v>
                </c:pt>
                <c:pt idx="1863">
                  <c:v>112.31</c:v>
                </c:pt>
                <c:pt idx="1864">
                  <c:v>112.31</c:v>
                </c:pt>
                <c:pt idx="1865">
                  <c:v>102.51</c:v>
                </c:pt>
                <c:pt idx="1866">
                  <c:v>110.56</c:v>
                </c:pt>
                <c:pt idx="1867">
                  <c:v>112.19</c:v>
                </c:pt>
                <c:pt idx="1868">
                  <c:v>112.19</c:v>
                </c:pt>
                <c:pt idx="1869">
                  <c:v>109.06</c:v>
                </c:pt>
                <c:pt idx="1870">
                  <c:v>102.41</c:v>
                </c:pt>
                <c:pt idx="1871">
                  <c:v>102.41</c:v>
                </c:pt>
                <c:pt idx="1872">
                  <c:v>109.06</c:v>
                </c:pt>
                <c:pt idx="1873">
                  <c:v>109.06</c:v>
                </c:pt>
                <c:pt idx="1874">
                  <c:v>112.19</c:v>
                </c:pt>
                <c:pt idx="1875">
                  <c:v>112.19</c:v>
                </c:pt>
                <c:pt idx="1876">
                  <c:v>109.33</c:v>
                </c:pt>
                <c:pt idx="1877">
                  <c:v>91.41</c:v>
                </c:pt>
                <c:pt idx="1878">
                  <c:v>100.96</c:v>
                </c:pt>
                <c:pt idx="1879">
                  <c:v>107.24</c:v>
                </c:pt>
                <c:pt idx="1880">
                  <c:v>100.96</c:v>
                </c:pt>
                <c:pt idx="1881">
                  <c:v>110.33</c:v>
                </c:pt>
                <c:pt idx="1882">
                  <c:v>108.95</c:v>
                </c:pt>
                <c:pt idx="1883">
                  <c:v>108.95</c:v>
                </c:pt>
                <c:pt idx="1884">
                  <c:v>99.32</c:v>
                </c:pt>
                <c:pt idx="1885">
                  <c:v>108.95</c:v>
                </c:pt>
                <c:pt idx="1886">
                  <c:v>112.08</c:v>
                </c:pt>
                <c:pt idx="1887">
                  <c:v>112.08</c:v>
                </c:pt>
                <c:pt idx="1888">
                  <c:v>108.95</c:v>
                </c:pt>
                <c:pt idx="1889">
                  <c:v>102.3</c:v>
                </c:pt>
                <c:pt idx="1890">
                  <c:v>113.99</c:v>
                </c:pt>
                <c:pt idx="1891">
                  <c:v>112.08</c:v>
                </c:pt>
                <c:pt idx="1892">
                  <c:v>113.43</c:v>
                </c:pt>
                <c:pt idx="1893">
                  <c:v>108.84</c:v>
                </c:pt>
                <c:pt idx="1894">
                  <c:v>80.62</c:v>
                </c:pt>
                <c:pt idx="1895">
                  <c:v>101.71</c:v>
                </c:pt>
                <c:pt idx="1896">
                  <c:v>110.22</c:v>
                </c:pt>
                <c:pt idx="1897">
                  <c:v>99.21</c:v>
                </c:pt>
                <c:pt idx="1898">
                  <c:v>111.96</c:v>
                </c:pt>
                <c:pt idx="1899">
                  <c:v>100.29</c:v>
                </c:pt>
                <c:pt idx="1900">
                  <c:v>106.99</c:v>
                </c:pt>
                <c:pt idx="1901">
                  <c:v>91.13</c:v>
                </c:pt>
                <c:pt idx="1902">
                  <c:v>99.11</c:v>
                </c:pt>
                <c:pt idx="1903">
                  <c:v>108.73</c:v>
                </c:pt>
                <c:pt idx="1904">
                  <c:v>108.73</c:v>
                </c:pt>
                <c:pt idx="1905">
                  <c:v>80.540000000000006</c:v>
                </c:pt>
                <c:pt idx="1906">
                  <c:v>109.55</c:v>
                </c:pt>
                <c:pt idx="1907">
                  <c:v>105.23</c:v>
                </c:pt>
                <c:pt idx="1908">
                  <c:v>110.38</c:v>
                </c:pt>
                <c:pt idx="1909">
                  <c:v>80.459999999999994</c:v>
                </c:pt>
                <c:pt idx="1910">
                  <c:v>111.85</c:v>
                </c:pt>
                <c:pt idx="1911">
                  <c:v>97.35</c:v>
                </c:pt>
                <c:pt idx="1912">
                  <c:v>100.19</c:v>
                </c:pt>
                <c:pt idx="1913">
                  <c:v>108.61</c:v>
                </c:pt>
                <c:pt idx="1914">
                  <c:v>108.61</c:v>
                </c:pt>
                <c:pt idx="1915">
                  <c:v>99.01</c:v>
                </c:pt>
                <c:pt idx="1916">
                  <c:v>111.73</c:v>
                </c:pt>
                <c:pt idx="1917">
                  <c:v>101.5</c:v>
                </c:pt>
                <c:pt idx="1918">
                  <c:v>99.01</c:v>
                </c:pt>
                <c:pt idx="1919">
                  <c:v>109.99</c:v>
                </c:pt>
                <c:pt idx="1920">
                  <c:v>90.94</c:v>
                </c:pt>
                <c:pt idx="1921">
                  <c:v>90.94</c:v>
                </c:pt>
                <c:pt idx="1922">
                  <c:v>109.99</c:v>
                </c:pt>
                <c:pt idx="1923">
                  <c:v>90.94</c:v>
                </c:pt>
                <c:pt idx="1924">
                  <c:v>111.07</c:v>
                </c:pt>
                <c:pt idx="1925">
                  <c:v>106.77</c:v>
                </c:pt>
                <c:pt idx="1926">
                  <c:v>111.62</c:v>
                </c:pt>
                <c:pt idx="1927">
                  <c:v>109.88</c:v>
                </c:pt>
                <c:pt idx="1928">
                  <c:v>114.56</c:v>
                </c:pt>
                <c:pt idx="1929">
                  <c:v>94.25</c:v>
                </c:pt>
                <c:pt idx="1930">
                  <c:v>84.75</c:v>
                </c:pt>
                <c:pt idx="1931">
                  <c:v>112.96</c:v>
                </c:pt>
                <c:pt idx="1932">
                  <c:v>112.96</c:v>
                </c:pt>
                <c:pt idx="1933">
                  <c:v>112.96</c:v>
                </c:pt>
                <c:pt idx="1934">
                  <c:v>112.96</c:v>
                </c:pt>
                <c:pt idx="1935">
                  <c:v>112.96</c:v>
                </c:pt>
                <c:pt idx="1936">
                  <c:v>112.96</c:v>
                </c:pt>
                <c:pt idx="1937">
                  <c:v>112.96</c:v>
                </c:pt>
                <c:pt idx="1938">
                  <c:v>98.88</c:v>
                </c:pt>
                <c:pt idx="1939">
                  <c:v>112.96</c:v>
                </c:pt>
                <c:pt idx="1940">
                  <c:v>112.84</c:v>
                </c:pt>
                <c:pt idx="1941">
                  <c:v>112.84</c:v>
                </c:pt>
                <c:pt idx="1942">
                  <c:v>94.16</c:v>
                </c:pt>
                <c:pt idx="1943">
                  <c:v>110.75</c:v>
                </c:pt>
                <c:pt idx="1944">
                  <c:v>109.65</c:v>
                </c:pt>
                <c:pt idx="1945">
                  <c:v>109.65</c:v>
                </c:pt>
                <c:pt idx="1946">
                  <c:v>78.31</c:v>
                </c:pt>
                <c:pt idx="1947">
                  <c:v>109.65</c:v>
                </c:pt>
                <c:pt idx="1948">
                  <c:v>103.94</c:v>
                </c:pt>
                <c:pt idx="1949">
                  <c:v>111.39</c:v>
                </c:pt>
                <c:pt idx="1950">
                  <c:v>105.85</c:v>
                </c:pt>
                <c:pt idx="1951">
                  <c:v>114.33</c:v>
                </c:pt>
                <c:pt idx="1952">
                  <c:v>96.5</c:v>
                </c:pt>
                <c:pt idx="1953">
                  <c:v>112.73</c:v>
                </c:pt>
                <c:pt idx="1954">
                  <c:v>106.43</c:v>
                </c:pt>
                <c:pt idx="1955">
                  <c:v>98.94</c:v>
                </c:pt>
                <c:pt idx="1956">
                  <c:v>78.150000000000006</c:v>
                </c:pt>
                <c:pt idx="1957">
                  <c:v>109.54</c:v>
                </c:pt>
                <c:pt idx="1958">
                  <c:v>112.6</c:v>
                </c:pt>
                <c:pt idx="1959">
                  <c:v>114.21</c:v>
                </c:pt>
                <c:pt idx="1960">
                  <c:v>93.87</c:v>
                </c:pt>
                <c:pt idx="1961">
                  <c:v>109.43</c:v>
                </c:pt>
                <c:pt idx="1962">
                  <c:v>112.21</c:v>
                </c:pt>
                <c:pt idx="1963">
                  <c:v>97.4</c:v>
                </c:pt>
                <c:pt idx="1964">
                  <c:v>109.29</c:v>
                </c:pt>
                <c:pt idx="1965">
                  <c:v>93.77</c:v>
                </c:pt>
                <c:pt idx="1966">
                  <c:v>114.09</c:v>
                </c:pt>
                <c:pt idx="1967">
                  <c:v>112.49</c:v>
                </c:pt>
                <c:pt idx="1968">
                  <c:v>103.57</c:v>
                </c:pt>
                <c:pt idx="1969">
                  <c:v>106.1</c:v>
                </c:pt>
                <c:pt idx="1970">
                  <c:v>106.1</c:v>
                </c:pt>
                <c:pt idx="1971">
                  <c:v>113.97</c:v>
                </c:pt>
                <c:pt idx="1972">
                  <c:v>113.56</c:v>
                </c:pt>
                <c:pt idx="1973">
                  <c:v>112.38</c:v>
                </c:pt>
                <c:pt idx="1974">
                  <c:v>112.38</c:v>
                </c:pt>
                <c:pt idx="1975">
                  <c:v>112.38</c:v>
                </c:pt>
                <c:pt idx="1976">
                  <c:v>109.2</c:v>
                </c:pt>
                <c:pt idx="1977">
                  <c:v>112.38</c:v>
                </c:pt>
                <c:pt idx="1978">
                  <c:v>113.44</c:v>
                </c:pt>
                <c:pt idx="1979">
                  <c:v>110.94</c:v>
                </c:pt>
                <c:pt idx="1980">
                  <c:v>112.38</c:v>
                </c:pt>
                <c:pt idx="1981">
                  <c:v>112.26</c:v>
                </c:pt>
                <c:pt idx="1982">
                  <c:v>94.98</c:v>
                </c:pt>
                <c:pt idx="1983">
                  <c:v>94.89</c:v>
                </c:pt>
                <c:pt idx="1984">
                  <c:v>105.89</c:v>
                </c:pt>
                <c:pt idx="1985">
                  <c:v>91.74</c:v>
                </c:pt>
                <c:pt idx="1986">
                  <c:v>105.89</c:v>
                </c:pt>
                <c:pt idx="1987">
                  <c:v>113.32</c:v>
                </c:pt>
                <c:pt idx="1988">
                  <c:v>101.67</c:v>
                </c:pt>
                <c:pt idx="1989">
                  <c:v>113.32</c:v>
                </c:pt>
                <c:pt idx="1990">
                  <c:v>113.74</c:v>
                </c:pt>
                <c:pt idx="1991">
                  <c:v>113.74</c:v>
                </c:pt>
                <c:pt idx="1992">
                  <c:v>115.17</c:v>
                </c:pt>
                <c:pt idx="1993">
                  <c:v>110.69</c:v>
                </c:pt>
                <c:pt idx="1994">
                  <c:v>105.78</c:v>
                </c:pt>
                <c:pt idx="1995">
                  <c:v>105.78</c:v>
                </c:pt>
                <c:pt idx="1996">
                  <c:v>105.78</c:v>
                </c:pt>
                <c:pt idx="1997">
                  <c:v>111.75</c:v>
                </c:pt>
                <c:pt idx="1998">
                  <c:v>102.54</c:v>
                </c:pt>
                <c:pt idx="1999">
                  <c:v>82.37</c:v>
                </c:pt>
                <c:pt idx="2000">
                  <c:v>91.55</c:v>
                </c:pt>
                <c:pt idx="2001">
                  <c:v>110.53</c:v>
                </c:pt>
                <c:pt idx="2002">
                  <c:v>96.32</c:v>
                </c:pt>
                <c:pt idx="2003">
                  <c:v>105.56</c:v>
                </c:pt>
                <c:pt idx="2004">
                  <c:v>105.56</c:v>
                </c:pt>
                <c:pt idx="2005">
                  <c:v>94.6</c:v>
                </c:pt>
                <c:pt idx="2006">
                  <c:v>94.6</c:v>
                </c:pt>
                <c:pt idx="2007">
                  <c:v>111.92</c:v>
                </c:pt>
                <c:pt idx="2008">
                  <c:v>111.92</c:v>
                </c:pt>
                <c:pt idx="2009">
                  <c:v>112.37</c:v>
                </c:pt>
                <c:pt idx="2010">
                  <c:v>113.5</c:v>
                </c:pt>
                <c:pt idx="2011">
                  <c:v>86.53</c:v>
                </c:pt>
                <c:pt idx="2012">
                  <c:v>100.09</c:v>
                </c:pt>
                <c:pt idx="2013">
                  <c:v>106.12</c:v>
                </c:pt>
                <c:pt idx="2014">
                  <c:v>113.31</c:v>
                </c:pt>
                <c:pt idx="2015">
                  <c:v>102.22</c:v>
                </c:pt>
                <c:pt idx="2016">
                  <c:v>75.5</c:v>
                </c:pt>
                <c:pt idx="2017">
                  <c:v>102.22</c:v>
                </c:pt>
                <c:pt idx="2018">
                  <c:v>108.5</c:v>
                </c:pt>
                <c:pt idx="2019">
                  <c:v>89.48</c:v>
                </c:pt>
                <c:pt idx="2020">
                  <c:v>105.34</c:v>
                </c:pt>
                <c:pt idx="2021">
                  <c:v>105.34</c:v>
                </c:pt>
                <c:pt idx="2022">
                  <c:v>105.02</c:v>
                </c:pt>
                <c:pt idx="2023">
                  <c:v>107.36</c:v>
                </c:pt>
                <c:pt idx="2024">
                  <c:v>102.12</c:v>
                </c:pt>
                <c:pt idx="2025">
                  <c:v>102.12</c:v>
                </c:pt>
                <c:pt idx="2026">
                  <c:v>102.12</c:v>
                </c:pt>
                <c:pt idx="2027">
                  <c:v>102.12</c:v>
                </c:pt>
                <c:pt idx="2028">
                  <c:v>109.25</c:v>
                </c:pt>
                <c:pt idx="2029">
                  <c:v>105.24</c:v>
                </c:pt>
                <c:pt idx="2030">
                  <c:v>101.58</c:v>
                </c:pt>
                <c:pt idx="2031">
                  <c:v>102.01</c:v>
                </c:pt>
                <c:pt idx="2032">
                  <c:v>102.01</c:v>
                </c:pt>
                <c:pt idx="2033">
                  <c:v>102.01</c:v>
                </c:pt>
                <c:pt idx="2034">
                  <c:v>102.01</c:v>
                </c:pt>
                <c:pt idx="2035">
                  <c:v>108.28</c:v>
                </c:pt>
                <c:pt idx="2036">
                  <c:v>108.28</c:v>
                </c:pt>
                <c:pt idx="2037">
                  <c:v>114.43</c:v>
                </c:pt>
                <c:pt idx="2038">
                  <c:v>110</c:v>
                </c:pt>
                <c:pt idx="2039">
                  <c:v>97.19</c:v>
                </c:pt>
                <c:pt idx="2040">
                  <c:v>101.91</c:v>
                </c:pt>
                <c:pt idx="2041">
                  <c:v>72.099999999999994</c:v>
                </c:pt>
                <c:pt idx="2042">
                  <c:v>89.2</c:v>
                </c:pt>
                <c:pt idx="2043">
                  <c:v>114.31</c:v>
                </c:pt>
                <c:pt idx="2044">
                  <c:v>84.63</c:v>
                </c:pt>
                <c:pt idx="2045">
                  <c:v>109.89</c:v>
                </c:pt>
                <c:pt idx="2046">
                  <c:v>109.89</c:v>
                </c:pt>
                <c:pt idx="2047">
                  <c:v>86</c:v>
                </c:pt>
                <c:pt idx="2048">
                  <c:v>100</c:v>
                </c:pt>
                <c:pt idx="2049">
                  <c:v>109.77</c:v>
                </c:pt>
                <c:pt idx="2050">
                  <c:v>109.77</c:v>
                </c:pt>
                <c:pt idx="2051">
                  <c:v>107.76</c:v>
                </c:pt>
                <c:pt idx="2052">
                  <c:v>101.7</c:v>
                </c:pt>
                <c:pt idx="2053">
                  <c:v>110.81</c:v>
                </c:pt>
                <c:pt idx="2054">
                  <c:v>110.81</c:v>
                </c:pt>
                <c:pt idx="2055">
                  <c:v>109.06</c:v>
                </c:pt>
                <c:pt idx="2056">
                  <c:v>109.66</c:v>
                </c:pt>
                <c:pt idx="2057">
                  <c:v>92.37</c:v>
                </c:pt>
                <c:pt idx="2058">
                  <c:v>84.37</c:v>
                </c:pt>
                <c:pt idx="2059">
                  <c:v>78.3</c:v>
                </c:pt>
                <c:pt idx="2060">
                  <c:v>109.66</c:v>
                </c:pt>
                <c:pt idx="2061">
                  <c:v>106.81</c:v>
                </c:pt>
                <c:pt idx="2062">
                  <c:v>109.66</c:v>
                </c:pt>
                <c:pt idx="2063">
                  <c:v>94.24</c:v>
                </c:pt>
                <c:pt idx="2064">
                  <c:v>99.79</c:v>
                </c:pt>
                <c:pt idx="2065">
                  <c:v>87.41</c:v>
                </c:pt>
                <c:pt idx="2066">
                  <c:v>98.34</c:v>
                </c:pt>
                <c:pt idx="2067">
                  <c:v>102.08</c:v>
                </c:pt>
                <c:pt idx="2068">
                  <c:v>112.5</c:v>
                </c:pt>
                <c:pt idx="2069">
                  <c:v>112.5</c:v>
                </c:pt>
                <c:pt idx="2070">
                  <c:v>112.5</c:v>
                </c:pt>
                <c:pt idx="2071">
                  <c:v>112.5</c:v>
                </c:pt>
                <c:pt idx="2072">
                  <c:v>112.5</c:v>
                </c:pt>
                <c:pt idx="2073">
                  <c:v>112.5</c:v>
                </c:pt>
                <c:pt idx="2074">
                  <c:v>112.5</c:v>
                </c:pt>
                <c:pt idx="2075">
                  <c:v>112.5</c:v>
                </c:pt>
                <c:pt idx="2076">
                  <c:v>112.5</c:v>
                </c:pt>
                <c:pt idx="2077">
                  <c:v>112.5</c:v>
                </c:pt>
                <c:pt idx="2078">
                  <c:v>113.96</c:v>
                </c:pt>
                <c:pt idx="2079">
                  <c:v>113.96</c:v>
                </c:pt>
                <c:pt idx="2080">
                  <c:v>113.96</c:v>
                </c:pt>
                <c:pt idx="2081">
                  <c:v>113.96</c:v>
                </c:pt>
                <c:pt idx="2082">
                  <c:v>113.96</c:v>
                </c:pt>
                <c:pt idx="2083">
                  <c:v>113.96</c:v>
                </c:pt>
                <c:pt idx="2084">
                  <c:v>113.96</c:v>
                </c:pt>
                <c:pt idx="2085">
                  <c:v>113.47</c:v>
                </c:pt>
                <c:pt idx="2086">
                  <c:v>99.69</c:v>
                </c:pt>
                <c:pt idx="2087">
                  <c:v>92.18</c:v>
                </c:pt>
                <c:pt idx="2088">
                  <c:v>84.2</c:v>
                </c:pt>
                <c:pt idx="2089">
                  <c:v>92.08</c:v>
                </c:pt>
                <c:pt idx="2090">
                  <c:v>92.08</c:v>
                </c:pt>
                <c:pt idx="2091">
                  <c:v>82.56</c:v>
                </c:pt>
                <c:pt idx="2092">
                  <c:v>78.06</c:v>
                </c:pt>
                <c:pt idx="2093">
                  <c:v>78.06</c:v>
                </c:pt>
                <c:pt idx="2094">
                  <c:v>112.38</c:v>
                </c:pt>
                <c:pt idx="2095">
                  <c:v>112.38</c:v>
                </c:pt>
                <c:pt idx="2096">
                  <c:v>112.38</c:v>
                </c:pt>
                <c:pt idx="2097">
                  <c:v>112.38</c:v>
                </c:pt>
                <c:pt idx="2098">
                  <c:v>113.04</c:v>
                </c:pt>
                <c:pt idx="2099">
                  <c:v>107</c:v>
                </c:pt>
                <c:pt idx="2100">
                  <c:v>109.35</c:v>
                </c:pt>
                <c:pt idx="2101">
                  <c:v>95.14</c:v>
                </c:pt>
                <c:pt idx="2102">
                  <c:v>109.32</c:v>
                </c:pt>
                <c:pt idx="2103">
                  <c:v>95.14</c:v>
                </c:pt>
                <c:pt idx="2104">
                  <c:v>82.48</c:v>
                </c:pt>
                <c:pt idx="2105">
                  <c:v>103.83</c:v>
                </c:pt>
                <c:pt idx="2106">
                  <c:v>111.22</c:v>
                </c:pt>
                <c:pt idx="2107">
                  <c:v>109.24</c:v>
                </c:pt>
                <c:pt idx="2108">
                  <c:v>102.62</c:v>
                </c:pt>
                <c:pt idx="2109">
                  <c:v>77.900000000000006</c:v>
                </c:pt>
                <c:pt idx="2110">
                  <c:v>77.900000000000006</c:v>
                </c:pt>
                <c:pt idx="2111">
                  <c:v>77.900000000000006</c:v>
                </c:pt>
                <c:pt idx="2112">
                  <c:v>99.49</c:v>
                </c:pt>
                <c:pt idx="2113">
                  <c:v>112.27</c:v>
                </c:pt>
                <c:pt idx="2114">
                  <c:v>112.27</c:v>
                </c:pt>
                <c:pt idx="2115">
                  <c:v>112.27</c:v>
                </c:pt>
                <c:pt idx="2116">
                  <c:v>112.27</c:v>
                </c:pt>
                <c:pt idx="2117">
                  <c:v>112.27</c:v>
                </c:pt>
                <c:pt idx="2118">
                  <c:v>112.27</c:v>
                </c:pt>
                <c:pt idx="2119">
                  <c:v>112.27</c:v>
                </c:pt>
                <c:pt idx="2120">
                  <c:v>112.27</c:v>
                </c:pt>
                <c:pt idx="2121">
                  <c:v>98.04</c:v>
                </c:pt>
                <c:pt idx="2122">
                  <c:v>102.52</c:v>
                </c:pt>
                <c:pt idx="2123">
                  <c:v>94.94</c:v>
                </c:pt>
                <c:pt idx="2124">
                  <c:v>102.52</c:v>
                </c:pt>
                <c:pt idx="2125">
                  <c:v>112.15</c:v>
                </c:pt>
                <c:pt idx="2126">
                  <c:v>112.15</c:v>
                </c:pt>
                <c:pt idx="2127">
                  <c:v>109.62</c:v>
                </c:pt>
                <c:pt idx="2128">
                  <c:v>110.98</c:v>
                </c:pt>
                <c:pt idx="2129">
                  <c:v>113.49</c:v>
                </c:pt>
                <c:pt idx="2130">
                  <c:v>109.17</c:v>
                </c:pt>
                <c:pt idx="2131">
                  <c:v>111.51</c:v>
                </c:pt>
                <c:pt idx="2132">
                  <c:v>94.75</c:v>
                </c:pt>
                <c:pt idx="2133">
                  <c:v>102.31</c:v>
                </c:pt>
                <c:pt idx="2134">
                  <c:v>111.92</c:v>
                </c:pt>
                <c:pt idx="2135">
                  <c:v>111.92</c:v>
                </c:pt>
                <c:pt idx="2136">
                  <c:v>111.92</c:v>
                </c:pt>
                <c:pt idx="2137">
                  <c:v>109.71</c:v>
                </c:pt>
                <c:pt idx="2138">
                  <c:v>96.07</c:v>
                </c:pt>
                <c:pt idx="2139">
                  <c:v>94.65</c:v>
                </c:pt>
                <c:pt idx="2140">
                  <c:v>89.79</c:v>
                </c:pt>
                <c:pt idx="2141">
                  <c:v>113.26</c:v>
                </c:pt>
                <c:pt idx="2142">
                  <c:v>111.28</c:v>
                </c:pt>
                <c:pt idx="2143">
                  <c:v>106.37</c:v>
                </c:pt>
                <c:pt idx="2144">
                  <c:v>108.05</c:v>
                </c:pt>
                <c:pt idx="2145">
                  <c:v>102.1</c:v>
                </c:pt>
                <c:pt idx="2146">
                  <c:v>75.66</c:v>
                </c:pt>
                <c:pt idx="2147">
                  <c:v>75.66</c:v>
                </c:pt>
                <c:pt idx="2148">
                  <c:v>101.99</c:v>
                </c:pt>
                <c:pt idx="2149">
                  <c:v>101.99</c:v>
                </c:pt>
                <c:pt idx="2150">
                  <c:v>101.99</c:v>
                </c:pt>
                <c:pt idx="2151">
                  <c:v>75.58</c:v>
                </c:pt>
                <c:pt idx="2152">
                  <c:v>75.58</c:v>
                </c:pt>
                <c:pt idx="2153">
                  <c:v>101.99</c:v>
                </c:pt>
                <c:pt idx="2154">
                  <c:v>101.99</c:v>
                </c:pt>
                <c:pt idx="2155">
                  <c:v>101.99</c:v>
                </c:pt>
                <c:pt idx="2156">
                  <c:v>75.510000000000005</c:v>
                </c:pt>
                <c:pt idx="2157">
                  <c:v>78.53</c:v>
                </c:pt>
                <c:pt idx="2158">
                  <c:v>101.89</c:v>
                </c:pt>
                <c:pt idx="2159">
                  <c:v>97.23</c:v>
                </c:pt>
                <c:pt idx="2160">
                  <c:v>101.78</c:v>
                </c:pt>
                <c:pt idx="2161">
                  <c:v>101.78</c:v>
                </c:pt>
                <c:pt idx="2162">
                  <c:v>84.55</c:v>
                </c:pt>
                <c:pt idx="2163">
                  <c:v>109.78</c:v>
                </c:pt>
                <c:pt idx="2164">
                  <c:v>109.78</c:v>
                </c:pt>
                <c:pt idx="2165">
                  <c:v>104.14</c:v>
                </c:pt>
                <c:pt idx="2166">
                  <c:v>111.72</c:v>
                </c:pt>
                <c:pt idx="2167">
                  <c:v>101.68</c:v>
                </c:pt>
                <c:pt idx="2168">
                  <c:v>108.34</c:v>
                </c:pt>
                <c:pt idx="2169">
                  <c:v>112.76</c:v>
                </c:pt>
                <c:pt idx="2170">
                  <c:v>104.21</c:v>
                </c:pt>
                <c:pt idx="2171">
                  <c:v>95.58</c:v>
                </c:pt>
                <c:pt idx="2172">
                  <c:v>101.68</c:v>
                </c:pt>
                <c:pt idx="2173">
                  <c:v>108.34</c:v>
                </c:pt>
                <c:pt idx="2174">
                  <c:v>110.18</c:v>
                </c:pt>
                <c:pt idx="2175">
                  <c:v>112.76</c:v>
                </c:pt>
                <c:pt idx="2176">
                  <c:v>109.4</c:v>
                </c:pt>
                <c:pt idx="2177">
                  <c:v>102.77</c:v>
                </c:pt>
                <c:pt idx="2178">
                  <c:v>111.28</c:v>
                </c:pt>
                <c:pt idx="2179">
                  <c:v>99.76</c:v>
                </c:pt>
                <c:pt idx="2180">
                  <c:v>67.42</c:v>
                </c:pt>
                <c:pt idx="2181">
                  <c:v>78.209999999999994</c:v>
                </c:pt>
                <c:pt idx="2182">
                  <c:v>110.07</c:v>
                </c:pt>
                <c:pt idx="2183">
                  <c:v>98.98</c:v>
                </c:pt>
                <c:pt idx="2184">
                  <c:v>104.93</c:v>
                </c:pt>
                <c:pt idx="2185">
                  <c:v>95.29</c:v>
                </c:pt>
                <c:pt idx="2186">
                  <c:v>78.13</c:v>
                </c:pt>
                <c:pt idx="2187">
                  <c:v>102.56</c:v>
                </c:pt>
                <c:pt idx="2188">
                  <c:v>104.29</c:v>
                </c:pt>
                <c:pt idx="2189">
                  <c:v>95.23</c:v>
                </c:pt>
                <c:pt idx="2190">
                  <c:v>108.01</c:v>
                </c:pt>
                <c:pt idx="2191">
                  <c:v>109.33</c:v>
                </c:pt>
                <c:pt idx="2192">
                  <c:v>85.68</c:v>
                </c:pt>
                <c:pt idx="2193">
                  <c:v>109.21</c:v>
                </c:pt>
                <c:pt idx="2194">
                  <c:v>110.81</c:v>
                </c:pt>
                <c:pt idx="2195">
                  <c:v>108.9</c:v>
                </c:pt>
                <c:pt idx="2196">
                  <c:v>106.09</c:v>
                </c:pt>
                <c:pt idx="2197">
                  <c:v>109.21</c:v>
                </c:pt>
                <c:pt idx="2198">
                  <c:v>107.78</c:v>
                </c:pt>
                <c:pt idx="2199">
                  <c:v>107.78</c:v>
                </c:pt>
                <c:pt idx="2200">
                  <c:v>105.98</c:v>
                </c:pt>
                <c:pt idx="2201">
                  <c:v>104.61</c:v>
                </c:pt>
                <c:pt idx="2202">
                  <c:v>108.12</c:v>
                </c:pt>
                <c:pt idx="2203">
                  <c:v>104.5</c:v>
                </c:pt>
                <c:pt idx="2204">
                  <c:v>109.1</c:v>
                </c:pt>
                <c:pt idx="2205">
                  <c:v>109.1</c:v>
                </c:pt>
                <c:pt idx="2206">
                  <c:v>104.5</c:v>
                </c:pt>
                <c:pt idx="2207">
                  <c:v>107.05</c:v>
                </c:pt>
                <c:pt idx="2208">
                  <c:v>105.87</c:v>
                </c:pt>
                <c:pt idx="2209">
                  <c:v>91.7</c:v>
                </c:pt>
                <c:pt idx="2210">
                  <c:v>108.99</c:v>
                </c:pt>
                <c:pt idx="2211">
                  <c:v>110.83</c:v>
                </c:pt>
                <c:pt idx="2212">
                  <c:v>97.77</c:v>
                </c:pt>
                <c:pt idx="2213">
                  <c:v>108.99</c:v>
                </c:pt>
                <c:pt idx="2214">
                  <c:v>108.88</c:v>
                </c:pt>
                <c:pt idx="2215">
                  <c:v>105.76</c:v>
                </c:pt>
                <c:pt idx="2216">
                  <c:v>85.33</c:v>
                </c:pt>
                <c:pt idx="2217">
                  <c:v>90.2</c:v>
                </c:pt>
                <c:pt idx="2218">
                  <c:v>105.72</c:v>
                </c:pt>
                <c:pt idx="2219">
                  <c:v>104.01</c:v>
                </c:pt>
                <c:pt idx="2220">
                  <c:v>94.64</c:v>
                </c:pt>
                <c:pt idx="2221">
                  <c:v>105.65</c:v>
                </c:pt>
                <c:pt idx="2222">
                  <c:v>105.65</c:v>
                </c:pt>
                <c:pt idx="2223">
                  <c:v>104.28</c:v>
                </c:pt>
                <c:pt idx="2224">
                  <c:v>107.87</c:v>
                </c:pt>
                <c:pt idx="2225">
                  <c:v>97.67</c:v>
                </c:pt>
                <c:pt idx="2226">
                  <c:v>109.79</c:v>
                </c:pt>
                <c:pt idx="2227">
                  <c:v>110.6</c:v>
                </c:pt>
                <c:pt idx="2228">
                  <c:v>99.2</c:v>
                </c:pt>
                <c:pt idx="2229">
                  <c:v>91.32</c:v>
                </c:pt>
                <c:pt idx="2230">
                  <c:v>97.47</c:v>
                </c:pt>
                <c:pt idx="2231">
                  <c:v>104.07</c:v>
                </c:pt>
                <c:pt idx="2232">
                  <c:v>89.93</c:v>
                </c:pt>
                <c:pt idx="2233">
                  <c:v>101.53</c:v>
                </c:pt>
                <c:pt idx="2234">
                  <c:v>109.13</c:v>
                </c:pt>
                <c:pt idx="2235">
                  <c:v>105.43</c:v>
                </c:pt>
                <c:pt idx="2236">
                  <c:v>105.43</c:v>
                </c:pt>
                <c:pt idx="2237">
                  <c:v>109.69</c:v>
                </c:pt>
                <c:pt idx="2238">
                  <c:v>110.39</c:v>
                </c:pt>
                <c:pt idx="2239">
                  <c:v>108.54</c:v>
                </c:pt>
                <c:pt idx="2240">
                  <c:v>99</c:v>
                </c:pt>
                <c:pt idx="2241">
                  <c:v>99</c:v>
                </c:pt>
                <c:pt idx="2242">
                  <c:v>99</c:v>
                </c:pt>
                <c:pt idx="2243">
                  <c:v>99</c:v>
                </c:pt>
                <c:pt idx="2244">
                  <c:v>91.14</c:v>
                </c:pt>
                <c:pt idx="2245">
                  <c:v>90.49</c:v>
                </c:pt>
                <c:pt idx="2246">
                  <c:v>87.93</c:v>
                </c:pt>
                <c:pt idx="2247">
                  <c:v>105.22</c:v>
                </c:pt>
                <c:pt idx="2248">
                  <c:v>105.71</c:v>
                </c:pt>
                <c:pt idx="2249">
                  <c:v>75.58</c:v>
                </c:pt>
                <c:pt idx="2250">
                  <c:v>106.91</c:v>
                </c:pt>
                <c:pt idx="2251">
                  <c:v>94.06</c:v>
                </c:pt>
                <c:pt idx="2252">
                  <c:v>106.98</c:v>
                </c:pt>
                <c:pt idx="2253">
                  <c:v>75.5</c:v>
                </c:pt>
                <c:pt idx="2254">
                  <c:v>98.8</c:v>
                </c:pt>
                <c:pt idx="2255">
                  <c:v>104.78</c:v>
                </c:pt>
                <c:pt idx="2256">
                  <c:v>109.79</c:v>
                </c:pt>
                <c:pt idx="2257">
                  <c:v>108.21</c:v>
                </c:pt>
                <c:pt idx="2258">
                  <c:v>107.57</c:v>
                </c:pt>
                <c:pt idx="2259">
                  <c:v>109.79</c:v>
                </c:pt>
                <c:pt idx="2260">
                  <c:v>101.81</c:v>
                </c:pt>
                <c:pt idx="2261">
                  <c:v>106.68</c:v>
                </c:pt>
                <c:pt idx="2262">
                  <c:v>106.68</c:v>
                </c:pt>
                <c:pt idx="2263">
                  <c:v>109.68</c:v>
                </c:pt>
                <c:pt idx="2264">
                  <c:v>109.68</c:v>
                </c:pt>
                <c:pt idx="2265">
                  <c:v>104.33</c:v>
                </c:pt>
                <c:pt idx="2266">
                  <c:v>108.04</c:v>
                </c:pt>
                <c:pt idx="2267">
                  <c:v>102.87</c:v>
                </c:pt>
                <c:pt idx="2268">
                  <c:v>93.87</c:v>
                </c:pt>
                <c:pt idx="2269">
                  <c:v>107.12</c:v>
                </c:pt>
                <c:pt idx="2270">
                  <c:v>101.7</c:v>
                </c:pt>
                <c:pt idx="2271">
                  <c:v>107.37</c:v>
                </c:pt>
                <c:pt idx="2272">
                  <c:v>106.57</c:v>
                </c:pt>
                <c:pt idx="2273">
                  <c:v>85.54</c:v>
                </c:pt>
                <c:pt idx="2274">
                  <c:v>101.6</c:v>
                </c:pt>
                <c:pt idx="2275">
                  <c:v>100.98</c:v>
                </c:pt>
                <c:pt idx="2276">
                  <c:v>104.71</c:v>
                </c:pt>
                <c:pt idx="2277">
                  <c:v>101.49</c:v>
                </c:pt>
                <c:pt idx="2278">
                  <c:v>86.75</c:v>
                </c:pt>
                <c:pt idx="2279">
                  <c:v>106.24</c:v>
                </c:pt>
                <c:pt idx="2280">
                  <c:v>92.08</c:v>
                </c:pt>
                <c:pt idx="2281">
                  <c:v>101.39</c:v>
                </c:pt>
                <c:pt idx="2282">
                  <c:v>78.03</c:v>
                </c:pt>
                <c:pt idx="2283">
                  <c:v>97.76</c:v>
                </c:pt>
                <c:pt idx="2284">
                  <c:v>101.39</c:v>
                </c:pt>
                <c:pt idx="2285">
                  <c:v>99.58</c:v>
                </c:pt>
                <c:pt idx="2286">
                  <c:v>101.28</c:v>
                </c:pt>
                <c:pt idx="2287">
                  <c:v>103.54</c:v>
                </c:pt>
                <c:pt idx="2288">
                  <c:v>106.69</c:v>
                </c:pt>
                <c:pt idx="2289">
                  <c:v>109.11</c:v>
                </c:pt>
                <c:pt idx="2290">
                  <c:v>88.87</c:v>
                </c:pt>
                <c:pt idx="2291">
                  <c:v>106.13</c:v>
                </c:pt>
                <c:pt idx="2292">
                  <c:v>106.13</c:v>
                </c:pt>
                <c:pt idx="2293">
                  <c:v>109.11</c:v>
                </c:pt>
                <c:pt idx="2294">
                  <c:v>73.099999999999994</c:v>
                </c:pt>
                <c:pt idx="2295">
                  <c:v>106.21</c:v>
                </c:pt>
                <c:pt idx="2296">
                  <c:v>100.53</c:v>
                </c:pt>
                <c:pt idx="2297">
                  <c:v>101.18</c:v>
                </c:pt>
                <c:pt idx="2298">
                  <c:v>101.18</c:v>
                </c:pt>
                <c:pt idx="2299">
                  <c:v>73.02</c:v>
                </c:pt>
                <c:pt idx="2300">
                  <c:v>101.18</c:v>
                </c:pt>
                <c:pt idx="2301">
                  <c:v>97.94</c:v>
                </c:pt>
                <c:pt idx="2302">
                  <c:v>106.02</c:v>
                </c:pt>
                <c:pt idx="2303">
                  <c:v>106.02</c:v>
                </c:pt>
                <c:pt idx="2304">
                  <c:v>77.790000000000006</c:v>
                </c:pt>
                <c:pt idx="2305">
                  <c:v>77.790000000000006</c:v>
                </c:pt>
                <c:pt idx="2306">
                  <c:v>77.790000000000006</c:v>
                </c:pt>
                <c:pt idx="2307">
                  <c:v>105.91</c:v>
                </c:pt>
                <c:pt idx="2308">
                  <c:v>105.91</c:v>
                </c:pt>
                <c:pt idx="2309">
                  <c:v>91.79</c:v>
                </c:pt>
                <c:pt idx="2310">
                  <c:v>101.08</c:v>
                </c:pt>
                <c:pt idx="2311">
                  <c:v>110.28</c:v>
                </c:pt>
                <c:pt idx="2312">
                  <c:v>110.28</c:v>
                </c:pt>
                <c:pt idx="2313">
                  <c:v>99.27</c:v>
                </c:pt>
                <c:pt idx="2314">
                  <c:v>88.6</c:v>
                </c:pt>
                <c:pt idx="2315">
                  <c:v>108.89</c:v>
                </c:pt>
                <c:pt idx="2316">
                  <c:v>81.98</c:v>
                </c:pt>
                <c:pt idx="2317">
                  <c:v>81.98</c:v>
                </c:pt>
                <c:pt idx="2318">
                  <c:v>81.98</c:v>
                </c:pt>
                <c:pt idx="2319">
                  <c:v>110.23</c:v>
                </c:pt>
                <c:pt idx="2320">
                  <c:v>108.78</c:v>
                </c:pt>
                <c:pt idx="2321">
                  <c:v>80.459999999999994</c:v>
                </c:pt>
                <c:pt idx="2322">
                  <c:v>108.78</c:v>
                </c:pt>
                <c:pt idx="2323">
                  <c:v>105.7</c:v>
                </c:pt>
                <c:pt idx="2324">
                  <c:v>105.7</c:v>
                </c:pt>
                <c:pt idx="2325">
                  <c:v>94.5</c:v>
                </c:pt>
                <c:pt idx="2326">
                  <c:v>99.07</c:v>
                </c:pt>
                <c:pt idx="2327">
                  <c:v>99.07</c:v>
                </c:pt>
                <c:pt idx="2328">
                  <c:v>88.41</c:v>
                </c:pt>
                <c:pt idx="2329">
                  <c:v>99.07</c:v>
                </c:pt>
                <c:pt idx="2330">
                  <c:v>99.07</c:v>
                </c:pt>
                <c:pt idx="2331">
                  <c:v>91.51</c:v>
                </c:pt>
                <c:pt idx="2332">
                  <c:v>84.15</c:v>
                </c:pt>
                <c:pt idx="2333">
                  <c:v>108.67</c:v>
                </c:pt>
                <c:pt idx="2334">
                  <c:v>105.59</c:v>
                </c:pt>
                <c:pt idx="2335">
                  <c:v>88.32</c:v>
                </c:pt>
                <c:pt idx="2336">
                  <c:v>94.4</c:v>
                </c:pt>
                <c:pt idx="2337">
                  <c:v>92.82</c:v>
                </c:pt>
                <c:pt idx="2338">
                  <c:v>98.97</c:v>
                </c:pt>
                <c:pt idx="2339">
                  <c:v>108.55</c:v>
                </c:pt>
                <c:pt idx="2340">
                  <c:v>92.72</c:v>
                </c:pt>
                <c:pt idx="2341">
                  <c:v>105.48</c:v>
                </c:pt>
                <c:pt idx="2342">
                  <c:v>91.32</c:v>
                </c:pt>
                <c:pt idx="2343">
                  <c:v>91.32</c:v>
                </c:pt>
                <c:pt idx="2344">
                  <c:v>88.23</c:v>
                </c:pt>
                <c:pt idx="2345">
                  <c:v>98.87</c:v>
                </c:pt>
                <c:pt idx="2346">
                  <c:v>105.48</c:v>
                </c:pt>
                <c:pt idx="2347">
                  <c:v>97.44</c:v>
                </c:pt>
                <c:pt idx="2348">
                  <c:v>102.31</c:v>
                </c:pt>
                <c:pt idx="2349">
                  <c:v>108.44</c:v>
                </c:pt>
                <c:pt idx="2350">
                  <c:v>92.63</c:v>
                </c:pt>
                <c:pt idx="2351">
                  <c:v>105.37</c:v>
                </c:pt>
                <c:pt idx="2352">
                  <c:v>91.23</c:v>
                </c:pt>
                <c:pt idx="2353">
                  <c:v>98.76</c:v>
                </c:pt>
                <c:pt idx="2354">
                  <c:v>109.71</c:v>
                </c:pt>
                <c:pt idx="2355">
                  <c:v>94.11</c:v>
                </c:pt>
                <c:pt idx="2356">
                  <c:v>94.11</c:v>
                </c:pt>
                <c:pt idx="2357">
                  <c:v>108.33</c:v>
                </c:pt>
                <c:pt idx="2358">
                  <c:v>108.33</c:v>
                </c:pt>
                <c:pt idx="2359">
                  <c:v>102.15</c:v>
                </c:pt>
                <c:pt idx="2360">
                  <c:v>97.24</c:v>
                </c:pt>
                <c:pt idx="2361">
                  <c:v>108.21</c:v>
                </c:pt>
                <c:pt idx="2362">
                  <c:v>100.36</c:v>
                </c:pt>
                <c:pt idx="2363">
                  <c:v>105.7</c:v>
                </c:pt>
                <c:pt idx="2364">
                  <c:v>109.59</c:v>
                </c:pt>
                <c:pt idx="2365">
                  <c:v>94.02</c:v>
                </c:pt>
                <c:pt idx="2366">
                  <c:v>98.56</c:v>
                </c:pt>
                <c:pt idx="2367">
                  <c:v>92.44</c:v>
                </c:pt>
                <c:pt idx="2368">
                  <c:v>92.34</c:v>
                </c:pt>
                <c:pt idx="2369">
                  <c:v>93.92</c:v>
                </c:pt>
                <c:pt idx="2370">
                  <c:v>78.260000000000005</c:v>
                </c:pt>
                <c:pt idx="2371">
                  <c:v>105.02</c:v>
                </c:pt>
                <c:pt idx="2372">
                  <c:v>92.25</c:v>
                </c:pt>
                <c:pt idx="2373">
                  <c:v>85.98</c:v>
                </c:pt>
                <c:pt idx="2374">
                  <c:v>92.25</c:v>
                </c:pt>
                <c:pt idx="2375">
                  <c:v>92.25</c:v>
                </c:pt>
                <c:pt idx="2376">
                  <c:v>70.28</c:v>
                </c:pt>
                <c:pt idx="2377">
                  <c:v>95.13</c:v>
                </c:pt>
                <c:pt idx="2378">
                  <c:v>102.08</c:v>
                </c:pt>
                <c:pt idx="2379">
                  <c:v>101.79</c:v>
                </c:pt>
                <c:pt idx="2380">
                  <c:v>101.79</c:v>
                </c:pt>
                <c:pt idx="2381">
                  <c:v>92.16</c:v>
                </c:pt>
                <c:pt idx="2382">
                  <c:v>107.41</c:v>
                </c:pt>
                <c:pt idx="2383">
                  <c:v>101.79</c:v>
                </c:pt>
                <c:pt idx="2384">
                  <c:v>103.64</c:v>
                </c:pt>
                <c:pt idx="2385">
                  <c:v>101.68</c:v>
                </c:pt>
                <c:pt idx="2386">
                  <c:v>109.26</c:v>
                </c:pt>
                <c:pt idx="2387">
                  <c:v>101.68</c:v>
                </c:pt>
                <c:pt idx="2388">
                  <c:v>95.04</c:v>
                </c:pt>
                <c:pt idx="2389">
                  <c:v>92.06</c:v>
                </c:pt>
                <c:pt idx="2390">
                  <c:v>107.26</c:v>
                </c:pt>
                <c:pt idx="2391">
                  <c:v>99.83</c:v>
                </c:pt>
                <c:pt idx="2392">
                  <c:v>101.48</c:v>
                </c:pt>
                <c:pt idx="2393">
                  <c:v>77.86</c:v>
                </c:pt>
                <c:pt idx="2394">
                  <c:v>77.86</c:v>
                </c:pt>
                <c:pt idx="2395">
                  <c:v>94.84</c:v>
                </c:pt>
                <c:pt idx="2396">
                  <c:v>109.03</c:v>
                </c:pt>
                <c:pt idx="2397">
                  <c:v>105.98</c:v>
                </c:pt>
                <c:pt idx="2398">
                  <c:v>105.9</c:v>
                </c:pt>
                <c:pt idx="2399">
                  <c:v>91.42</c:v>
                </c:pt>
                <c:pt idx="2400">
                  <c:v>101.27</c:v>
                </c:pt>
                <c:pt idx="2401">
                  <c:v>94.65</c:v>
                </c:pt>
                <c:pt idx="2402">
                  <c:v>107.94</c:v>
                </c:pt>
                <c:pt idx="2403">
                  <c:v>105.68</c:v>
                </c:pt>
                <c:pt idx="2404">
                  <c:v>95.18</c:v>
                </c:pt>
                <c:pt idx="2405">
                  <c:v>104.27</c:v>
                </c:pt>
                <c:pt idx="2406">
                  <c:v>100.02</c:v>
                </c:pt>
                <c:pt idx="2407">
                  <c:v>94.45</c:v>
                </c:pt>
                <c:pt idx="2408">
                  <c:v>104.97</c:v>
                </c:pt>
                <c:pt idx="2409">
                  <c:v>105.57</c:v>
                </c:pt>
                <c:pt idx="2410">
                  <c:v>75.92</c:v>
                </c:pt>
                <c:pt idx="2411">
                  <c:v>80.930000000000007</c:v>
                </c:pt>
                <c:pt idx="2412">
                  <c:v>95.58</c:v>
                </c:pt>
                <c:pt idx="2413">
                  <c:v>102.28</c:v>
                </c:pt>
                <c:pt idx="2414">
                  <c:v>107.35</c:v>
                </c:pt>
                <c:pt idx="2415">
                  <c:v>110.12</c:v>
                </c:pt>
                <c:pt idx="2416">
                  <c:v>105.36</c:v>
                </c:pt>
                <c:pt idx="2417">
                  <c:v>105.36</c:v>
                </c:pt>
                <c:pt idx="2418">
                  <c:v>105.36</c:v>
                </c:pt>
                <c:pt idx="2419">
                  <c:v>104.76</c:v>
                </c:pt>
                <c:pt idx="2420">
                  <c:v>103.95</c:v>
                </c:pt>
                <c:pt idx="2421">
                  <c:v>110.01</c:v>
                </c:pt>
                <c:pt idx="2422">
                  <c:v>75.61</c:v>
                </c:pt>
                <c:pt idx="2423">
                  <c:v>82.97</c:v>
                </c:pt>
                <c:pt idx="2424">
                  <c:v>110.17</c:v>
                </c:pt>
                <c:pt idx="2425">
                  <c:v>104.79</c:v>
                </c:pt>
                <c:pt idx="2426">
                  <c:v>101.86</c:v>
                </c:pt>
                <c:pt idx="2427">
                  <c:v>101.75</c:v>
                </c:pt>
                <c:pt idx="2428">
                  <c:v>82.8</c:v>
                </c:pt>
                <c:pt idx="2429">
                  <c:v>89.38</c:v>
                </c:pt>
                <c:pt idx="2430">
                  <c:v>87.58</c:v>
                </c:pt>
                <c:pt idx="2431">
                  <c:v>73.540000000000006</c:v>
                </c:pt>
                <c:pt idx="2432">
                  <c:v>70.459999999999994</c:v>
                </c:pt>
                <c:pt idx="2433">
                  <c:v>101.65</c:v>
                </c:pt>
                <c:pt idx="2434">
                  <c:v>98.47</c:v>
                </c:pt>
                <c:pt idx="2435">
                  <c:v>104.81</c:v>
                </c:pt>
                <c:pt idx="2436">
                  <c:v>104.81</c:v>
                </c:pt>
                <c:pt idx="2437">
                  <c:v>82.63</c:v>
                </c:pt>
                <c:pt idx="2438">
                  <c:v>70.319999999999993</c:v>
                </c:pt>
                <c:pt idx="2439">
                  <c:v>73.39</c:v>
                </c:pt>
                <c:pt idx="2440">
                  <c:v>104.71</c:v>
                </c:pt>
                <c:pt idx="2441">
                  <c:v>88.84</c:v>
                </c:pt>
                <c:pt idx="2442">
                  <c:v>70.25</c:v>
                </c:pt>
                <c:pt idx="2443">
                  <c:v>98.37</c:v>
                </c:pt>
                <c:pt idx="2444">
                  <c:v>100.55</c:v>
                </c:pt>
                <c:pt idx="2445">
                  <c:v>101.54</c:v>
                </c:pt>
                <c:pt idx="2446">
                  <c:v>101.44</c:v>
                </c:pt>
                <c:pt idx="2447">
                  <c:v>101.44</c:v>
                </c:pt>
                <c:pt idx="2448">
                  <c:v>101.44</c:v>
                </c:pt>
                <c:pt idx="2449">
                  <c:v>101.44</c:v>
                </c:pt>
                <c:pt idx="2450">
                  <c:v>106.16</c:v>
                </c:pt>
                <c:pt idx="2451">
                  <c:v>106.16</c:v>
                </c:pt>
                <c:pt idx="2452">
                  <c:v>106.04</c:v>
                </c:pt>
                <c:pt idx="2453">
                  <c:v>95.99</c:v>
                </c:pt>
                <c:pt idx="2454">
                  <c:v>101.34</c:v>
                </c:pt>
                <c:pt idx="2455">
                  <c:v>98.17</c:v>
                </c:pt>
                <c:pt idx="2456">
                  <c:v>80.94</c:v>
                </c:pt>
                <c:pt idx="2457">
                  <c:v>108.08</c:v>
                </c:pt>
                <c:pt idx="2458">
                  <c:v>66.900000000000006</c:v>
                </c:pt>
                <c:pt idx="2459">
                  <c:v>66.900000000000006</c:v>
                </c:pt>
                <c:pt idx="2460">
                  <c:v>105.94</c:v>
                </c:pt>
                <c:pt idx="2461">
                  <c:v>108.59</c:v>
                </c:pt>
                <c:pt idx="2462">
                  <c:v>98.06</c:v>
                </c:pt>
                <c:pt idx="2463">
                  <c:v>98.06</c:v>
                </c:pt>
                <c:pt idx="2464">
                  <c:v>105.94</c:v>
                </c:pt>
                <c:pt idx="2465">
                  <c:v>94.82</c:v>
                </c:pt>
                <c:pt idx="2466">
                  <c:v>94.82</c:v>
                </c:pt>
                <c:pt idx="2467">
                  <c:v>101.13</c:v>
                </c:pt>
                <c:pt idx="2468">
                  <c:v>105.35</c:v>
                </c:pt>
                <c:pt idx="2469">
                  <c:v>103.57</c:v>
                </c:pt>
                <c:pt idx="2470">
                  <c:v>93.68</c:v>
                </c:pt>
                <c:pt idx="2471">
                  <c:v>99.9</c:v>
                </c:pt>
                <c:pt idx="2472">
                  <c:v>102.92</c:v>
                </c:pt>
                <c:pt idx="2473">
                  <c:v>97.76</c:v>
                </c:pt>
                <c:pt idx="2474">
                  <c:v>105.61</c:v>
                </c:pt>
                <c:pt idx="2475">
                  <c:v>94.1</c:v>
                </c:pt>
                <c:pt idx="2476">
                  <c:v>91.46</c:v>
                </c:pt>
                <c:pt idx="2477">
                  <c:v>88.44</c:v>
                </c:pt>
                <c:pt idx="2478">
                  <c:v>85.27</c:v>
                </c:pt>
                <c:pt idx="2479">
                  <c:v>94.53</c:v>
                </c:pt>
                <c:pt idx="2480">
                  <c:v>79.89</c:v>
                </c:pt>
                <c:pt idx="2481">
                  <c:v>102.99</c:v>
                </c:pt>
                <c:pt idx="2482">
                  <c:v>79.3</c:v>
                </c:pt>
                <c:pt idx="2483">
                  <c:v>88.35</c:v>
                </c:pt>
                <c:pt idx="2484">
                  <c:v>105.5</c:v>
                </c:pt>
                <c:pt idx="2485">
                  <c:v>91.17</c:v>
                </c:pt>
                <c:pt idx="2486">
                  <c:v>94.33</c:v>
                </c:pt>
                <c:pt idx="2487">
                  <c:v>91.17</c:v>
                </c:pt>
                <c:pt idx="2488">
                  <c:v>105.28</c:v>
                </c:pt>
                <c:pt idx="2489">
                  <c:v>95.37</c:v>
                </c:pt>
                <c:pt idx="2490">
                  <c:v>94.23</c:v>
                </c:pt>
                <c:pt idx="2491">
                  <c:v>105.28</c:v>
                </c:pt>
                <c:pt idx="2492">
                  <c:v>67.5</c:v>
                </c:pt>
                <c:pt idx="2493">
                  <c:v>88.08</c:v>
                </c:pt>
                <c:pt idx="2494">
                  <c:v>105.17</c:v>
                </c:pt>
                <c:pt idx="2495">
                  <c:v>87.37</c:v>
                </c:pt>
                <c:pt idx="2496">
                  <c:v>90.5</c:v>
                </c:pt>
                <c:pt idx="2497">
                  <c:v>105.17</c:v>
                </c:pt>
                <c:pt idx="2498">
                  <c:v>70.84</c:v>
                </c:pt>
                <c:pt idx="2499">
                  <c:v>87.99</c:v>
                </c:pt>
                <c:pt idx="2500">
                  <c:v>97.15</c:v>
                </c:pt>
                <c:pt idx="2501">
                  <c:v>87.9</c:v>
                </c:pt>
                <c:pt idx="2502">
                  <c:v>90.89</c:v>
                </c:pt>
                <c:pt idx="2503">
                  <c:v>103.43</c:v>
                </c:pt>
                <c:pt idx="2504">
                  <c:v>109.63</c:v>
                </c:pt>
                <c:pt idx="2505">
                  <c:v>87.9</c:v>
                </c:pt>
                <c:pt idx="2506">
                  <c:v>90.89</c:v>
                </c:pt>
                <c:pt idx="2507">
                  <c:v>106.41</c:v>
                </c:pt>
                <c:pt idx="2508">
                  <c:v>70.69</c:v>
                </c:pt>
                <c:pt idx="2509">
                  <c:v>106.3</c:v>
                </c:pt>
                <c:pt idx="2510">
                  <c:v>95.95</c:v>
                </c:pt>
                <c:pt idx="2511">
                  <c:v>93.85</c:v>
                </c:pt>
                <c:pt idx="2512">
                  <c:v>89.19</c:v>
                </c:pt>
                <c:pt idx="2513">
                  <c:v>101.84</c:v>
                </c:pt>
                <c:pt idx="2514">
                  <c:v>104.85</c:v>
                </c:pt>
                <c:pt idx="2515">
                  <c:v>97.58</c:v>
                </c:pt>
                <c:pt idx="2516">
                  <c:v>84.49</c:v>
                </c:pt>
                <c:pt idx="2517">
                  <c:v>100.07</c:v>
                </c:pt>
                <c:pt idx="2518">
                  <c:v>103.11</c:v>
                </c:pt>
                <c:pt idx="2519">
                  <c:v>103.11</c:v>
                </c:pt>
                <c:pt idx="2520">
                  <c:v>89.46</c:v>
                </c:pt>
                <c:pt idx="2521">
                  <c:v>70.33</c:v>
                </c:pt>
                <c:pt idx="2522">
                  <c:v>101.63</c:v>
                </c:pt>
                <c:pt idx="2523">
                  <c:v>101.63</c:v>
                </c:pt>
                <c:pt idx="2524">
                  <c:v>84.4</c:v>
                </c:pt>
                <c:pt idx="2525">
                  <c:v>104.63</c:v>
                </c:pt>
                <c:pt idx="2526">
                  <c:v>85.76</c:v>
                </c:pt>
                <c:pt idx="2527">
                  <c:v>88.83</c:v>
                </c:pt>
                <c:pt idx="2528">
                  <c:v>102.28</c:v>
                </c:pt>
                <c:pt idx="2529">
                  <c:v>94.93</c:v>
                </c:pt>
                <c:pt idx="2530">
                  <c:v>101.53</c:v>
                </c:pt>
                <c:pt idx="2531">
                  <c:v>105.86</c:v>
                </c:pt>
                <c:pt idx="2532">
                  <c:v>97.68</c:v>
                </c:pt>
                <c:pt idx="2533">
                  <c:v>105.86</c:v>
                </c:pt>
                <c:pt idx="2534">
                  <c:v>105.86</c:v>
                </c:pt>
                <c:pt idx="2535">
                  <c:v>88.74</c:v>
                </c:pt>
                <c:pt idx="2536">
                  <c:v>88.74</c:v>
                </c:pt>
                <c:pt idx="2537">
                  <c:v>88.74</c:v>
                </c:pt>
                <c:pt idx="2538">
                  <c:v>94.83</c:v>
                </c:pt>
                <c:pt idx="2539">
                  <c:v>88.65</c:v>
                </c:pt>
                <c:pt idx="2540">
                  <c:v>88.65</c:v>
                </c:pt>
                <c:pt idx="2541">
                  <c:v>101.43</c:v>
                </c:pt>
                <c:pt idx="2542">
                  <c:v>97.93</c:v>
                </c:pt>
                <c:pt idx="2543">
                  <c:v>101.43</c:v>
                </c:pt>
                <c:pt idx="2544">
                  <c:v>105.76</c:v>
                </c:pt>
                <c:pt idx="2545">
                  <c:v>101.32</c:v>
                </c:pt>
                <c:pt idx="2546">
                  <c:v>105.76</c:v>
                </c:pt>
                <c:pt idx="2547">
                  <c:v>85.5</c:v>
                </c:pt>
                <c:pt idx="2548">
                  <c:v>77.540000000000006</c:v>
                </c:pt>
                <c:pt idx="2549">
                  <c:v>84.44</c:v>
                </c:pt>
                <c:pt idx="2550">
                  <c:v>105.65</c:v>
                </c:pt>
                <c:pt idx="2551">
                  <c:v>91.43</c:v>
                </c:pt>
                <c:pt idx="2552">
                  <c:v>91.43</c:v>
                </c:pt>
                <c:pt idx="2553">
                  <c:v>91.43</c:v>
                </c:pt>
                <c:pt idx="2554">
                  <c:v>91.43</c:v>
                </c:pt>
                <c:pt idx="2555">
                  <c:v>91.43</c:v>
                </c:pt>
                <c:pt idx="2556">
                  <c:v>79.13</c:v>
                </c:pt>
                <c:pt idx="2557">
                  <c:v>101.69</c:v>
                </c:pt>
                <c:pt idx="2558">
                  <c:v>94.54</c:v>
                </c:pt>
                <c:pt idx="2559">
                  <c:v>101.58</c:v>
                </c:pt>
                <c:pt idx="2560">
                  <c:v>97.97</c:v>
                </c:pt>
                <c:pt idx="2561">
                  <c:v>87.48</c:v>
                </c:pt>
                <c:pt idx="2562">
                  <c:v>86.3</c:v>
                </c:pt>
                <c:pt idx="2563">
                  <c:v>102.47</c:v>
                </c:pt>
                <c:pt idx="2564">
                  <c:v>91.33</c:v>
                </c:pt>
                <c:pt idx="2565">
                  <c:v>94.44</c:v>
                </c:pt>
                <c:pt idx="2566">
                  <c:v>105.43</c:v>
                </c:pt>
                <c:pt idx="2567">
                  <c:v>105.43</c:v>
                </c:pt>
                <c:pt idx="2568">
                  <c:v>105.43</c:v>
                </c:pt>
                <c:pt idx="2569">
                  <c:v>91.24</c:v>
                </c:pt>
                <c:pt idx="2570">
                  <c:v>91.24</c:v>
                </c:pt>
                <c:pt idx="2571">
                  <c:v>97.87</c:v>
                </c:pt>
                <c:pt idx="2572">
                  <c:v>104.34</c:v>
                </c:pt>
                <c:pt idx="2573">
                  <c:v>92.53</c:v>
                </c:pt>
                <c:pt idx="2574">
                  <c:v>99.22</c:v>
                </c:pt>
                <c:pt idx="2575">
                  <c:v>94.34</c:v>
                </c:pt>
                <c:pt idx="2576">
                  <c:v>102.37</c:v>
                </c:pt>
                <c:pt idx="2577">
                  <c:v>102.37</c:v>
                </c:pt>
                <c:pt idx="2578">
                  <c:v>71.06</c:v>
                </c:pt>
                <c:pt idx="2579">
                  <c:v>103.93</c:v>
                </c:pt>
                <c:pt idx="2580">
                  <c:v>106.58</c:v>
                </c:pt>
                <c:pt idx="2581">
                  <c:v>91.15</c:v>
                </c:pt>
                <c:pt idx="2582">
                  <c:v>94.25</c:v>
                </c:pt>
                <c:pt idx="2583">
                  <c:v>99.12</c:v>
                </c:pt>
                <c:pt idx="2584">
                  <c:v>105.21</c:v>
                </c:pt>
                <c:pt idx="2585">
                  <c:v>102.26</c:v>
                </c:pt>
                <c:pt idx="2586">
                  <c:v>75.569999999999993</c:v>
                </c:pt>
                <c:pt idx="2587">
                  <c:v>102.26</c:v>
                </c:pt>
                <c:pt idx="2588">
                  <c:v>81.84</c:v>
                </c:pt>
                <c:pt idx="2589">
                  <c:v>97.67</c:v>
                </c:pt>
                <c:pt idx="2590">
                  <c:v>95.85</c:v>
                </c:pt>
                <c:pt idx="2591">
                  <c:v>102.16</c:v>
                </c:pt>
                <c:pt idx="2592">
                  <c:v>95.85</c:v>
                </c:pt>
                <c:pt idx="2593">
                  <c:v>102.16</c:v>
                </c:pt>
                <c:pt idx="2594">
                  <c:v>102.16</c:v>
                </c:pt>
                <c:pt idx="2595">
                  <c:v>82.51</c:v>
                </c:pt>
                <c:pt idx="2596">
                  <c:v>105.11</c:v>
                </c:pt>
                <c:pt idx="2597">
                  <c:v>94.05</c:v>
                </c:pt>
                <c:pt idx="2598">
                  <c:v>97.57</c:v>
                </c:pt>
                <c:pt idx="2599">
                  <c:v>75.489999999999995</c:v>
                </c:pt>
                <c:pt idx="2600">
                  <c:v>75.489999999999995</c:v>
                </c:pt>
                <c:pt idx="2601">
                  <c:v>98.91</c:v>
                </c:pt>
                <c:pt idx="2602">
                  <c:v>98.91</c:v>
                </c:pt>
                <c:pt idx="2603">
                  <c:v>97.47</c:v>
                </c:pt>
                <c:pt idx="2604">
                  <c:v>103.62</c:v>
                </c:pt>
                <c:pt idx="2605">
                  <c:v>98.81</c:v>
                </c:pt>
                <c:pt idx="2606">
                  <c:v>104.81</c:v>
                </c:pt>
                <c:pt idx="2607">
                  <c:v>95.65</c:v>
                </c:pt>
                <c:pt idx="2608">
                  <c:v>97.37</c:v>
                </c:pt>
                <c:pt idx="2609">
                  <c:v>97.37</c:v>
                </c:pt>
                <c:pt idx="2610">
                  <c:v>83.97</c:v>
                </c:pt>
                <c:pt idx="2611">
                  <c:v>97.27</c:v>
                </c:pt>
                <c:pt idx="2612">
                  <c:v>98.71</c:v>
                </c:pt>
                <c:pt idx="2613">
                  <c:v>98.71</c:v>
                </c:pt>
                <c:pt idx="2614">
                  <c:v>95.55</c:v>
                </c:pt>
                <c:pt idx="2615">
                  <c:v>98.71</c:v>
                </c:pt>
                <c:pt idx="2616">
                  <c:v>103.44</c:v>
                </c:pt>
                <c:pt idx="2617">
                  <c:v>83.12</c:v>
                </c:pt>
                <c:pt idx="2618">
                  <c:v>98.61</c:v>
                </c:pt>
                <c:pt idx="2619">
                  <c:v>98.61</c:v>
                </c:pt>
                <c:pt idx="2620">
                  <c:v>98.61</c:v>
                </c:pt>
                <c:pt idx="2621">
                  <c:v>98.61</c:v>
                </c:pt>
                <c:pt idx="2622">
                  <c:v>96.59</c:v>
                </c:pt>
                <c:pt idx="2623">
                  <c:v>77.81</c:v>
                </c:pt>
                <c:pt idx="2624">
                  <c:v>104.59</c:v>
                </c:pt>
                <c:pt idx="2625">
                  <c:v>95.36</c:v>
                </c:pt>
                <c:pt idx="2626">
                  <c:v>104.66</c:v>
                </c:pt>
                <c:pt idx="2627">
                  <c:v>64.19</c:v>
                </c:pt>
                <c:pt idx="2628">
                  <c:v>98.51</c:v>
                </c:pt>
                <c:pt idx="2629">
                  <c:v>98.51</c:v>
                </c:pt>
                <c:pt idx="2630">
                  <c:v>86.9</c:v>
                </c:pt>
                <c:pt idx="2631">
                  <c:v>94.51</c:v>
                </c:pt>
                <c:pt idx="2632">
                  <c:v>104.35</c:v>
                </c:pt>
                <c:pt idx="2633">
                  <c:v>103.12</c:v>
                </c:pt>
                <c:pt idx="2634">
                  <c:v>103.72</c:v>
                </c:pt>
                <c:pt idx="2635">
                  <c:v>98.41</c:v>
                </c:pt>
                <c:pt idx="2636">
                  <c:v>95.26</c:v>
                </c:pt>
                <c:pt idx="2637">
                  <c:v>85.33</c:v>
                </c:pt>
                <c:pt idx="2638">
                  <c:v>82.78</c:v>
                </c:pt>
                <c:pt idx="2639">
                  <c:v>88.87</c:v>
                </c:pt>
                <c:pt idx="2640">
                  <c:v>102.52</c:v>
                </c:pt>
                <c:pt idx="2641">
                  <c:v>95.06</c:v>
                </c:pt>
                <c:pt idx="2642">
                  <c:v>102.42</c:v>
                </c:pt>
                <c:pt idx="2643">
                  <c:v>96.06</c:v>
                </c:pt>
                <c:pt idx="2644">
                  <c:v>82.84</c:v>
                </c:pt>
                <c:pt idx="2645">
                  <c:v>102.7</c:v>
                </c:pt>
                <c:pt idx="2646">
                  <c:v>101.09</c:v>
                </c:pt>
                <c:pt idx="2647">
                  <c:v>83.2</c:v>
                </c:pt>
                <c:pt idx="2648">
                  <c:v>102.21</c:v>
                </c:pt>
                <c:pt idx="2649">
                  <c:v>107.53</c:v>
                </c:pt>
                <c:pt idx="2650">
                  <c:v>80.56</c:v>
                </c:pt>
                <c:pt idx="2651">
                  <c:v>64.86</c:v>
                </c:pt>
                <c:pt idx="2652">
                  <c:v>101.42</c:v>
                </c:pt>
                <c:pt idx="2653">
                  <c:v>103.91</c:v>
                </c:pt>
                <c:pt idx="2654">
                  <c:v>91.41</c:v>
                </c:pt>
                <c:pt idx="2655">
                  <c:v>102.38</c:v>
                </c:pt>
                <c:pt idx="2656">
                  <c:v>105.54</c:v>
                </c:pt>
                <c:pt idx="2657">
                  <c:v>91.32</c:v>
                </c:pt>
                <c:pt idx="2658">
                  <c:v>105.47</c:v>
                </c:pt>
                <c:pt idx="2659">
                  <c:v>84.5</c:v>
                </c:pt>
                <c:pt idx="2660">
                  <c:v>75.48</c:v>
                </c:pt>
                <c:pt idx="2661">
                  <c:v>97.48</c:v>
                </c:pt>
                <c:pt idx="2662">
                  <c:v>105.36</c:v>
                </c:pt>
                <c:pt idx="2663">
                  <c:v>80.23</c:v>
                </c:pt>
                <c:pt idx="2664">
                  <c:v>91.22</c:v>
                </c:pt>
                <c:pt idx="2665">
                  <c:v>91.13</c:v>
                </c:pt>
                <c:pt idx="2666">
                  <c:v>91.13</c:v>
                </c:pt>
                <c:pt idx="2667">
                  <c:v>94.18</c:v>
                </c:pt>
                <c:pt idx="2668">
                  <c:v>80.150000000000006</c:v>
                </c:pt>
                <c:pt idx="2669">
                  <c:v>105.25</c:v>
                </c:pt>
                <c:pt idx="2670">
                  <c:v>100.53</c:v>
                </c:pt>
                <c:pt idx="2671">
                  <c:v>103.46</c:v>
                </c:pt>
                <c:pt idx="2672">
                  <c:v>91.04</c:v>
                </c:pt>
                <c:pt idx="2673">
                  <c:v>101.48</c:v>
                </c:pt>
                <c:pt idx="2674">
                  <c:v>105.03</c:v>
                </c:pt>
                <c:pt idx="2675">
                  <c:v>94.65</c:v>
                </c:pt>
                <c:pt idx="2676">
                  <c:v>86.2</c:v>
                </c:pt>
                <c:pt idx="2677">
                  <c:v>70.739999999999995</c:v>
                </c:pt>
                <c:pt idx="2678">
                  <c:v>90.85</c:v>
                </c:pt>
                <c:pt idx="2679">
                  <c:v>87.67</c:v>
                </c:pt>
                <c:pt idx="2680">
                  <c:v>101.77</c:v>
                </c:pt>
                <c:pt idx="2681">
                  <c:v>87.58</c:v>
                </c:pt>
                <c:pt idx="2682">
                  <c:v>87.58</c:v>
                </c:pt>
                <c:pt idx="2683">
                  <c:v>82.88</c:v>
                </c:pt>
                <c:pt idx="2684">
                  <c:v>104.34</c:v>
                </c:pt>
                <c:pt idx="2685">
                  <c:v>84.47</c:v>
                </c:pt>
                <c:pt idx="2686">
                  <c:v>101.57</c:v>
                </c:pt>
                <c:pt idx="2687">
                  <c:v>101.57</c:v>
                </c:pt>
                <c:pt idx="2688">
                  <c:v>101.57</c:v>
                </c:pt>
                <c:pt idx="2689">
                  <c:v>87.4</c:v>
                </c:pt>
                <c:pt idx="2690">
                  <c:v>87.4</c:v>
                </c:pt>
                <c:pt idx="2691">
                  <c:v>87.4</c:v>
                </c:pt>
                <c:pt idx="2692">
                  <c:v>83.11</c:v>
                </c:pt>
                <c:pt idx="2693">
                  <c:v>102.71</c:v>
                </c:pt>
                <c:pt idx="2694">
                  <c:v>81.94</c:v>
                </c:pt>
                <c:pt idx="2695">
                  <c:v>84.3</c:v>
                </c:pt>
                <c:pt idx="2696">
                  <c:v>85.76</c:v>
                </c:pt>
                <c:pt idx="2697">
                  <c:v>101.46</c:v>
                </c:pt>
                <c:pt idx="2698">
                  <c:v>101.67</c:v>
                </c:pt>
                <c:pt idx="2699">
                  <c:v>91.8</c:v>
                </c:pt>
                <c:pt idx="2700">
                  <c:v>95.15</c:v>
                </c:pt>
                <c:pt idx="2701">
                  <c:v>88.57</c:v>
                </c:pt>
                <c:pt idx="2702">
                  <c:v>95.15</c:v>
                </c:pt>
                <c:pt idx="2703">
                  <c:v>101.25</c:v>
                </c:pt>
                <c:pt idx="2704">
                  <c:v>73</c:v>
                </c:pt>
                <c:pt idx="2705">
                  <c:v>88.48</c:v>
                </c:pt>
                <c:pt idx="2706">
                  <c:v>102.61</c:v>
                </c:pt>
                <c:pt idx="2707">
                  <c:v>82.29</c:v>
                </c:pt>
                <c:pt idx="2708">
                  <c:v>101.15</c:v>
                </c:pt>
                <c:pt idx="2709">
                  <c:v>94.96</c:v>
                </c:pt>
                <c:pt idx="2710">
                  <c:v>94.96</c:v>
                </c:pt>
                <c:pt idx="2711">
                  <c:v>91.52</c:v>
                </c:pt>
                <c:pt idx="2712">
                  <c:v>91.52</c:v>
                </c:pt>
                <c:pt idx="2713">
                  <c:v>91.52</c:v>
                </c:pt>
                <c:pt idx="2714">
                  <c:v>87.83</c:v>
                </c:pt>
                <c:pt idx="2715">
                  <c:v>88.3</c:v>
                </c:pt>
                <c:pt idx="2716">
                  <c:v>91.43</c:v>
                </c:pt>
                <c:pt idx="2717">
                  <c:v>94.86</c:v>
                </c:pt>
                <c:pt idx="2718">
                  <c:v>91.43</c:v>
                </c:pt>
                <c:pt idx="2719">
                  <c:v>99.35</c:v>
                </c:pt>
                <c:pt idx="2720">
                  <c:v>102.36</c:v>
                </c:pt>
                <c:pt idx="2721">
                  <c:v>88.21</c:v>
                </c:pt>
                <c:pt idx="2722">
                  <c:v>94.76</c:v>
                </c:pt>
                <c:pt idx="2723">
                  <c:v>100.95</c:v>
                </c:pt>
                <c:pt idx="2724">
                  <c:v>88.12</c:v>
                </c:pt>
                <c:pt idx="2725">
                  <c:v>88.12</c:v>
                </c:pt>
                <c:pt idx="2726">
                  <c:v>88.12</c:v>
                </c:pt>
                <c:pt idx="2727">
                  <c:v>88.12</c:v>
                </c:pt>
                <c:pt idx="2728">
                  <c:v>102.25</c:v>
                </c:pt>
                <c:pt idx="2729">
                  <c:v>102.25</c:v>
                </c:pt>
                <c:pt idx="2730">
                  <c:v>102.25</c:v>
                </c:pt>
                <c:pt idx="2731">
                  <c:v>94.66</c:v>
                </c:pt>
                <c:pt idx="2732">
                  <c:v>97.79</c:v>
                </c:pt>
                <c:pt idx="2733">
                  <c:v>94.66</c:v>
                </c:pt>
                <c:pt idx="2734">
                  <c:v>94.66</c:v>
                </c:pt>
                <c:pt idx="2735">
                  <c:v>94.66</c:v>
                </c:pt>
                <c:pt idx="2736">
                  <c:v>97.79</c:v>
                </c:pt>
                <c:pt idx="2737">
                  <c:v>94.29</c:v>
                </c:pt>
                <c:pt idx="2738">
                  <c:v>92.8</c:v>
                </c:pt>
                <c:pt idx="2739">
                  <c:v>87.94</c:v>
                </c:pt>
                <c:pt idx="2740">
                  <c:v>97.69</c:v>
                </c:pt>
                <c:pt idx="2741">
                  <c:v>91.05</c:v>
                </c:pt>
                <c:pt idx="2742">
                  <c:v>81.87</c:v>
                </c:pt>
                <c:pt idx="2743">
                  <c:v>102.04</c:v>
                </c:pt>
                <c:pt idx="2744">
                  <c:v>102.04</c:v>
                </c:pt>
                <c:pt idx="2745">
                  <c:v>87.85</c:v>
                </c:pt>
                <c:pt idx="2746">
                  <c:v>94.47</c:v>
                </c:pt>
                <c:pt idx="2747">
                  <c:v>103.27</c:v>
                </c:pt>
                <c:pt idx="2748">
                  <c:v>85.26</c:v>
                </c:pt>
                <c:pt idx="2749">
                  <c:v>101.94</c:v>
                </c:pt>
                <c:pt idx="2750">
                  <c:v>97.49</c:v>
                </c:pt>
                <c:pt idx="2751">
                  <c:v>97.49</c:v>
                </c:pt>
                <c:pt idx="2752">
                  <c:v>101.94</c:v>
                </c:pt>
                <c:pt idx="2753">
                  <c:v>85.18</c:v>
                </c:pt>
                <c:pt idx="2754">
                  <c:v>90.01</c:v>
                </c:pt>
                <c:pt idx="2755">
                  <c:v>79.72</c:v>
                </c:pt>
                <c:pt idx="2756">
                  <c:v>104.07</c:v>
                </c:pt>
                <c:pt idx="2757">
                  <c:v>101.73</c:v>
                </c:pt>
                <c:pt idx="2758">
                  <c:v>101.73</c:v>
                </c:pt>
                <c:pt idx="2759">
                  <c:v>101.73</c:v>
                </c:pt>
                <c:pt idx="2760">
                  <c:v>101.73</c:v>
                </c:pt>
                <c:pt idx="2761">
                  <c:v>104</c:v>
                </c:pt>
                <c:pt idx="2762">
                  <c:v>100.87</c:v>
                </c:pt>
                <c:pt idx="2763">
                  <c:v>86.11</c:v>
                </c:pt>
                <c:pt idx="2764">
                  <c:v>101.62</c:v>
                </c:pt>
                <c:pt idx="2765">
                  <c:v>101.62</c:v>
                </c:pt>
                <c:pt idx="2766">
                  <c:v>98.64</c:v>
                </c:pt>
                <c:pt idx="2767">
                  <c:v>98.64</c:v>
                </c:pt>
                <c:pt idx="2768">
                  <c:v>101.52</c:v>
                </c:pt>
                <c:pt idx="2769">
                  <c:v>98.54</c:v>
                </c:pt>
                <c:pt idx="2770">
                  <c:v>93.99</c:v>
                </c:pt>
                <c:pt idx="2771">
                  <c:v>77.349999999999994</c:v>
                </c:pt>
                <c:pt idx="2772">
                  <c:v>80.14</c:v>
                </c:pt>
                <c:pt idx="2773">
                  <c:v>98.54</c:v>
                </c:pt>
                <c:pt idx="2774">
                  <c:v>99.51</c:v>
                </c:pt>
                <c:pt idx="2775">
                  <c:v>85.84</c:v>
                </c:pt>
                <c:pt idx="2776">
                  <c:v>99.91</c:v>
                </c:pt>
                <c:pt idx="2777">
                  <c:v>95.11</c:v>
                </c:pt>
                <c:pt idx="2778">
                  <c:v>86.65</c:v>
                </c:pt>
                <c:pt idx="2779">
                  <c:v>99.81</c:v>
                </c:pt>
                <c:pt idx="2780">
                  <c:v>75.81</c:v>
                </c:pt>
                <c:pt idx="2781">
                  <c:v>85.12</c:v>
                </c:pt>
                <c:pt idx="2782">
                  <c:v>98.58</c:v>
                </c:pt>
                <c:pt idx="2783">
                  <c:v>95.4</c:v>
                </c:pt>
                <c:pt idx="2784">
                  <c:v>101.71</c:v>
                </c:pt>
                <c:pt idx="2785">
                  <c:v>88.08</c:v>
                </c:pt>
                <c:pt idx="2786">
                  <c:v>88.58</c:v>
                </c:pt>
                <c:pt idx="2787">
                  <c:v>82.46</c:v>
                </c:pt>
                <c:pt idx="2788">
                  <c:v>102.2</c:v>
                </c:pt>
                <c:pt idx="2789">
                  <c:v>88.3</c:v>
                </c:pt>
                <c:pt idx="2790">
                  <c:v>94.29</c:v>
                </c:pt>
                <c:pt idx="2791">
                  <c:v>79.040000000000006</c:v>
                </c:pt>
                <c:pt idx="2792">
                  <c:v>101.89</c:v>
                </c:pt>
                <c:pt idx="2793">
                  <c:v>99.19</c:v>
                </c:pt>
                <c:pt idx="2794">
                  <c:v>78.959999999999994</c:v>
                </c:pt>
                <c:pt idx="2795">
                  <c:v>78.959999999999994</c:v>
                </c:pt>
                <c:pt idx="2796">
                  <c:v>90.52</c:v>
                </c:pt>
                <c:pt idx="2797">
                  <c:v>103.28</c:v>
                </c:pt>
                <c:pt idx="2798">
                  <c:v>91.28</c:v>
                </c:pt>
                <c:pt idx="2799">
                  <c:v>88.12</c:v>
                </c:pt>
                <c:pt idx="2800">
                  <c:v>82.4</c:v>
                </c:pt>
                <c:pt idx="2801">
                  <c:v>91.18</c:v>
                </c:pt>
                <c:pt idx="2802">
                  <c:v>94.33</c:v>
                </c:pt>
                <c:pt idx="2803">
                  <c:v>98.99</c:v>
                </c:pt>
                <c:pt idx="2804">
                  <c:v>100.43</c:v>
                </c:pt>
                <c:pt idx="2805">
                  <c:v>88.03</c:v>
                </c:pt>
                <c:pt idx="2806">
                  <c:v>102.43</c:v>
                </c:pt>
                <c:pt idx="2807">
                  <c:v>91.09</c:v>
                </c:pt>
                <c:pt idx="2808">
                  <c:v>91</c:v>
                </c:pt>
                <c:pt idx="2809">
                  <c:v>98.89</c:v>
                </c:pt>
                <c:pt idx="2810">
                  <c:v>78.02</c:v>
                </c:pt>
                <c:pt idx="2811">
                  <c:v>95.85</c:v>
                </c:pt>
                <c:pt idx="2812">
                  <c:v>75.16</c:v>
                </c:pt>
                <c:pt idx="2813">
                  <c:v>88.92</c:v>
                </c:pt>
                <c:pt idx="2814">
                  <c:v>100.84</c:v>
                </c:pt>
                <c:pt idx="2815">
                  <c:v>90.9</c:v>
                </c:pt>
                <c:pt idx="2816">
                  <c:v>90.9</c:v>
                </c:pt>
                <c:pt idx="2817">
                  <c:v>101.88</c:v>
                </c:pt>
                <c:pt idx="2818">
                  <c:v>101.88</c:v>
                </c:pt>
                <c:pt idx="2819">
                  <c:v>98.69</c:v>
                </c:pt>
                <c:pt idx="2820">
                  <c:v>98.69</c:v>
                </c:pt>
                <c:pt idx="2821">
                  <c:v>87.67</c:v>
                </c:pt>
                <c:pt idx="2822">
                  <c:v>99.89</c:v>
                </c:pt>
                <c:pt idx="2823">
                  <c:v>98.59</c:v>
                </c:pt>
                <c:pt idx="2824">
                  <c:v>95.65</c:v>
                </c:pt>
                <c:pt idx="2825">
                  <c:v>101.67</c:v>
                </c:pt>
                <c:pt idx="2826">
                  <c:v>85.61</c:v>
                </c:pt>
                <c:pt idx="2827">
                  <c:v>98.36</c:v>
                </c:pt>
                <c:pt idx="2828">
                  <c:v>94.66</c:v>
                </c:pt>
                <c:pt idx="2829">
                  <c:v>101.46</c:v>
                </c:pt>
                <c:pt idx="2830">
                  <c:v>92.15</c:v>
                </c:pt>
                <c:pt idx="2831">
                  <c:v>95.26</c:v>
                </c:pt>
                <c:pt idx="2832">
                  <c:v>102.33</c:v>
                </c:pt>
                <c:pt idx="2833">
                  <c:v>100.22</c:v>
                </c:pt>
                <c:pt idx="2834">
                  <c:v>88.51</c:v>
                </c:pt>
                <c:pt idx="2835">
                  <c:v>95.06</c:v>
                </c:pt>
                <c:pt idx="2836">
                  <c:v>78.27</c:v>
                </c:pt>
                <c:pt idx="2837">
                  <c:v>94.96</c:v>
                </c:pt>
                <c:pt idx="2838">
                  <c:v>85.26</c:v>
                </c:pt>
                <c:pt idx="2839">
                  <c:v>76.03</c:v>
                </c:pt>
                <c:pt idx="2840">
                  <c:v>76.03</c:v>
                </c:pt>
                <c:pt idx="2841">
                  <c:v>79.59</c:v>
                </c:pt>
                <c:pt idx="2842">
                  <c:v>72.86</c:v>
                </c:pt>
                <c:pt idx="2843">
                  <c:v>85.17</c:v>
                </c:pt>
                <c:pt idx="2844">
                  <c:v>94.87</c:v>
                </c:pt>
                <c:pt idx="2845">
                  <c:v>96.76</c:v>
                </c:pt>
                <c:pt idx="2846">
                  <c:v>89.93</c:v>
                </c:pt>
                <c:pt idx="2847">
                  <c:v>72.72</c:v>
                </c:pt>
                <c:pt idx="2848">
                  <c:v>89.91</c:v>
                </c:pt>
                <c:pt idx="2849">
                  <c:v>102.3</c:v>
                </c:pt>
                <c:pt idx="2850">
                  <c:v>96.09</c:v>
                </c:pt>
                <c:pt idx="2851">
                  <c:v>94.67</c:v>
                </c:pt>
                <c:pt idx="2852">
                  <c:v>82</c:v>
                </c:pt>
                <c:pt idx="2853">
                  <c:v>85.54</c:v>
                </c:pt>
                <c:pt idx="2854">
                  <c:v>102.2</c:v>
                </c:pt>
                <c:pt idx="2855">
                  <c:v>72.569999999999993</c:v>
                </c:pt>
                <c:pt idx="2856">
                  <c:v>100.3</c:v>
                </c:pt>
                <c:pt idx="2857">
                  <c:v>102.09</c:v>
                </c:pt>
                <c:pt idx="2858">
                  <c:v>102.09</c:v>
                </c:pt>
                <c:pt idx="2859">
                  <c:v>102.09</c:v>
                </c:pt>
                <c:pt idx="2860">
                  <c:v>95.99</c:v>
                </c:pt>
                <c:pt idx="2861">
                  <c:v>101.99</c:v>
                </c:pt>
                <c:pt idx="2862">
                  <c:v>95.12</c:v>
                </c:pt>
                <c:pt idx="2863">
                  <c:v>78.48</c:v>
                </c:pt>
                <c:pt idx="2864">
                  <c:v>85.19</c:v>
                </c:pt>
                <c:pt idx="2865">
                  <c:v>99.35</c:v>
                </c:pt>
                <c:pt idx="2866">
                  <c:v>101.78</c:v>
                </c:pt>
                <c:pt idx="2867">
                  <c:v>101.78</c:v>
                </c:pt>
                <c:pt idx="2868">
                  <c:v>66.11</c:v>
                </c:pt>
                <c:pt idx="2869">
                  <c:v>83.05</c:v>
                </c:pt>
                <c:pt idx="2870">
                  <c:v>98.55</c:v>
                </c:pt>
                <c:pt idx="2871">
                  <c:v>68.989999999999995</c:v>
                </c:pt>
                <c:pt idx="2872">
                  <c:v>94.14</c:v>
                </c:pt>
                <c:pt idx="2873">
                  <c:v>101.67</c:v>
                </c:pt>
                <c:pt idx="2874">
                  <c:v>68.92</c:v>
                </c:pt>
                <c:pt idx="2875">
                  <c:v>101.67</c:v>
                </c:pt>
                <c:pt idx="2876">
                  <c:v>101.11</c:v>
                </c:pt>
                <c:pt idx="2877">
                  <c:v>98.34</c:v>
                </c:pt>
                <c:pt idx="2878">
                  <c:v>78.08</c:v>
                </c:pt>
                <c:pt idx="2879">
                  <c:v>98.24</c:v>
                </c:pt>
                <c:pt idx="2880">
                  <c:v>98.24</c:v>
                </c:pt>
                <c:pt idx="2881">
                  <c:v>82.62</c:v>
                </c:pt>
                <c:pt idx="2882">
                  <c:v>99.9</c:v>
                </c:pt>
                <c:pt idx="2883">
                  <c:v>101.26</c:v>
                </c:pt>
                <c:pt idx="2884">
                  <c:v>91.9</c:v>
                </c:pt>
                <c:pt idx="2885">
                  <c:v>98.04</c:v>
                </c:pt>
                <c:pt idx="2886">
                  <c:v>86.21</c:v>
                </c:pt>
                <c:pt idx="2887">
                  <c:v>74.63</c:v>
                </c:pt>
                <c:pt idx="2888">
                  <c:v>88.64</c:v>
                </c:pt>
                <c:pt idx="2889">
                  <c:v>97.94</c:v>
                </c:pt>
                <c:pt idx="2890">
                  <c:v>90.37</c:v>
                </c:pt>
                <c:pt idx="2891">
                  <c:v>81.27</c:v>
                </c:pt>
                <c:pt idx="2892">
                  <c:v>94.91</c:v>
                </c:pt>
                <c:pt idx="2893">
                  <c:v>94.81</c:v>
                </c:pt>
                <c:pt idx="2894">
                  <c:v>94.15</c:v>
                </c:pt>
                <c:pt idx="2895">
                  <c:v>84.22</c:v>
                </c:pt>
                <c:pt idx="2896">
                  <c:v>82.82</c:v>
                </c:pt>
                <c:pt idx="2897">
                  <c:v>94.71</c:v>
                </c:pt>
                <c:pt idx="2898">
                  <c:v>91.52</c:v>
                </c:pt>
                <c:pt idx="2899">
                  <c:v>93.43</c:v>
                </c:pt>
                <c:pt idx="2900">
                  <c:v>99.71</c:v>
                </c:pt>
                <c:pt idx="2901">
                  <c:v>79.12</c:v>
                </c:pt>
                <c:pt idx="2902">
                  <c:v>98.83</c:v>
                </c:pt>
                <c:pt idx="2903">
                  <c:v>102.44</c:v>
                </c:pt>
                <c:pt idx="2904">
                  <c:v>89.27</c:v>
                </c:pt>
                <c:pt idx="2905">
                  <c:v>96.08</c:v>
                </c:pt>
                <c:pt idx="2906">
                  <c:v>94.52</c:v>
                </c:pt>
                <c:pt idx="2907">
                  <c:v>85.02</c:v>
                </c:pt>
                <c:pt idx="2908">
                  <c:v>102.23</c:v>
                </c:pt>
                <c:pt idx="2909">
                  <c:v>88.1</c:v>
                </c:pt>
                <c:pt idx="2910">
                  <c:v>97.18</c:v>
                </c:pt>
                <c:pt idx="2911">
                  <c:v>101.08</c:v>
                </c:pt>
                <c:pt idx="2912">
                  <c:v>99.28</c:v>
                </c:pt>
                <c:pt idx="2913">
                  <c:v>76.98</c:v>
                </c:pt>
                <c:pt idx="2914">
                  <c:v>102.12</c:v>
                </c:pt>
                <c:pt idx="2915">
                  <c:v>94.23</c:v>
                </c:pt>
                <c:pt idx="2916">
                  <c:v>95.78</c:v>
                </c:pt>
                <c:pt idx="2917">
                  <c:v>99.53</c:v>
                </c:pt>
                <c:pt idx="2918">
                  <c:v>92.72</c:v>
                </c:pt>
                <c:pt idx="2919">
                  <c:v>87.07</c:v>
                </c:pt>
                <c:pt idx="2920">
                  <c:v>76.67</c:v>
                </c:pt>
                <c:pt idx="2921">
                  <c:v>101.81</c:v>
                </c:pt>
                <c:pt idx="2922">
                  <c:v>75.3</c:v>
                </c:pt>
                <c:pt idx="2923">
                  <c:v>96.68</c:v>
                </c:pt>
                <c:pt idx="2924">
                  <c:v>98.61</c:v>
                </c:pt>
                <c:pt idx="2925">
                  <c:v>95.39</c:v>
                </c:pt>
                <c:pt idx="2926">
                  <c:v>95.39</c:v>
                </c:pt>
                <c:pt idx="2927">
                  <c:v>95.39</c:v>
                </c:pt>
                <c:pt idx="2928">
                  <c:v>75.92</c:v>
                </c:pt>
                <c:pt idx="2929">
                  <c:v>88.31</c:v>
                </c:pt>
                <c:pt idx="2930">
                  <c:v>98.41</c:v>
                </c:pt>
                <c:pt idx="2931">
                  <c:v>95.09</c:v>
                </c:pt>
                <c:pt idx="2932">
                  <c:v>90.73</c:v>
                </c:pt>
                <c:pt idx="2933">
                  <c:v>95</c:v>
                </c:pt>
                <c:pt idx="2934">
                  <c:v>97.67</c:v>
                </c:pt>
                <c:pt idx="2935">
                  <c:v>98.11</c:v>
                </c:pt>
                <c:pt idx="2936">
                  <c:v>96.89</c:v>
                </c:pt>
                <c:pt idx="2937">
                  <c:v>99.11</c:v>
                </c:pt>
                <c:pt idx="2938">
                  <c:v>98</c:v>
                </c:pt>
                <c:pt idx="2939">
                  <c:v>95.39</c:v>
                </c:pt>
                <c:pt idx="2940">
                  <c:v>94.8</c:v>
                </c:pt>
                <c:pt idx="2941">
                  <c:v>94.8</c:v>
                </c:pt>
                <c:pt idx="2942">
                  <c:v>98.26</c:v>
                </c:pt>
                <c:pt idx="2943">
                  <c:v>100.4</c:v>
                </c:pt>
                <c:pt idx="2944">
                  <c:v>97.8</c:v>
                </c:pt>
                <c:pt idx="2945">
                  <c:v>91.6</c:v>
                </c:pt>
                <c:pt idx="2946">
                  <c:v>81.87</c:v>
                </c:pt>
                <c:pt idx="2947">
                  <c:v>81.87</c:v>
                </c:pt>
                <c:pt idx="2948">
                  <c:v>92.93</c:v>
                </c:pt>
                <c:pt idx="2949">
                  <c:v>97.7</c:v>
                </c:pt>
                <c:pt idx="2950">
                  <c:v>101.44</c:v>
                </c:pt>
                <c:pt idx="2951">
                  <c:v>95.84</c:v>
                </c:pt>
                <c:pt idx="2952">
                  <c:v>91.41</c:v>
                </c:pt>
                <c:pt idx="2953">
                  <c:v>91.41</c:v>
                </c:pt>
                <c:pt idx="2954">
                  <c:v>88.3</c:v>
                </c:pt>
                <c:pt idx="2955">
                  <c:v>98.93</c:v>
                </c:pt>
                <c:pt idx="2956">
                  <c:v>95.75</c:v>
                </c:pt>
                <c:pt idx="2957">
                  <c:v>83.29</c:v>
                </c:pt>
                <c:pt idx="2958">
                  <c:v>78.59</c:v>
                </c:pt>
                <c:pt idx="2959">
                  <c:v>61.45</c:v>
                </c:pt>
                <c:pt idx="2960">
                  <c:v>70.64</c:v>
                </c:pt>
                <c:pt idx="2961">
                  <c:v>92.64</c:v>
                </c:pt>
                <c:pt idx="2962">
                  <c:v>75.39</c:v>
                </c:pt>
                <c:pt idx="2963">
                  <c:v>95.54</c:v>
                </c:pt>
                <c:pt idx="2964">
                  <c:v>81.459999999999994</c:v>
                </c:pt>
                <c:pt idx="2965">
                  <c:v>64.45</c:v>
                </c:pt>
                <c:pt idx="2966">
                  <c:v>69.03</c:v>
                </c:pt>
                <c:pt idx="2967">
                  <c:v>101.53</c:v>
                </c:pt>
                <c:pt idx="2968">
                  <c:v>98.62</c:v>
                </c:pt>
                <c:pt idx="2969">
                  <c:v>68.959999999999994</c:v>
                </c:pt>
                <c:pt idx="2970">
                  <c:v>91.03</c:v>
                </c:pt>
                <c:pt idx="2971">
                  <c:v>78.349999999999994</c:v>
                </c:pt>
                <c:pt idx="2972">
                  <c:v>97.78</c:v>
                </c:pt>
                <c:pt idx="2973">
                  <c:v>98.13</c:v>
                </c:pt>
                <c:pt idx="2974">
                  <c:v>96</c:v>
                </c:pt>
                <c:pt idx="2975">
                  <c:v>86.08</c:v>
                </c:pt>
                <c:pt idx="2976">
                  <c:v>90.94</c:v>
                </c:pt>
                <c:pt idx="2977">
                  <c:v>86.65</c:v>
                </c:pt>
                <c:pt idx="2978">
                  <c:v>92.76</c:v>
                </c:pt>
                <c:pt idx="2979">
                  <c:v>79.73</c:v>
                </c:pt>
                <c:pt idx="2980">
                  <c:v>90.85</c:v>
                </c:pt>
                <c:pt idx="2981">
                  <c:v>94.46</c:v>
                </c:pt>
                <c:pt idx="2982">
                  <c:v>98.42</c:v>
                </c:pt>
                <c:pt idx="2983">
                  <c:v>98.32</c:v>
                </c:pt>
                <c:pt idx="2984">
                  <c:v>84.79</c:v>
                </c:pt>
                <c:pt idx="2985">
                  <c:v>90.76</c:v>
                </c:pt>
                <c:pt idx="2986">
                  <c:v>93.67</c:v>
                </c:pt>
                <c:pt idx="2987">
                  <c:v>98.22</c:v>
                </c:pt>
                <c:pt idx="2988">
                  <c:v>98.22</c:v>
                </c:pt>
                <c:pt idx="2989">
                  <c:v>90.66</c:v>
                </c:pt>
                <c:pt idx="2990">
                  <c:v>87.21</c:v>
                </c:pt>
                <c:pt idx="2991">
                  <c:v>98.22</c:v>
                </c:pt>
                <c:pt idx="2992">
                  <c:v>95.05</c:v>
                </c:pt>
                <c:pt idx="2993">
                  <c:v>98.12</c:v>
                </c:pt>
                <c:pt idx="2994">
                  <c:v>98.12</c:v>
                </c:pt>
                <c:pt idx="2995">
                  <c:v>91.98</c:v>
                </c:pt>
                <c:pt idx="2996">
                  <c:v>91.98</c:v>
                </c:pt>
                <c:pt idx="2997">
                  <c:v>98.12</c:v>
                </c:pt>
                <c:pt idx="2998">
                  <c:v>98.12</c:v>
                </c:pt>
                <c:pt idx="2999">
                  <c:v>98.12</c:v>
                </c:pt>
                <c:pt idx="3000">
                  <c:v>94.85</c:v>
                </c:pt>
                <c:pt idx="3001">
                  <c:v>98.02</c:v>
                </c:pt>
                <c:pt idx="3002">
                  <c:v>80.680000000000007</c:v>
                </c:pt>
                <c:pt idx="3003">
                  <c:v>79.239999999999995</c:v>
                </c:pt>
                <c:pt idx="3004">
                  <c:v>76.77</c:v>
                </c:pt>
                <c:pt idx="3005">
                  <c:v>97.92</c:v>
                </c:pt>
                <c:pt idx="3006">
                  <c:v>97.92</c:v>
                </c:pt>
                <c:pt idx="3007">
                  <c:v>94.66</c:v>
                </c:pt>
                <c:pt idx="3008">
                  <c:v>94.66</c:v>
                </c:pt>
                <c:pt idx="3009">
                  <c:v>85.37</c:v>
                </c:pt>
                <c:pt idx="3010">
                  <c:v>87.38</c:v>
                </c:pt>
                <c:pt idx="3011">
                  <c:v>84.63</c:v>
                </c:pt>
                <c:pt idx="3012">
                  <c:v>94.56</c:v>
                </c:pt>
                <c:pt idx="3013">
                  <c:v>77.44</c:v>
                </c:pt>
                <c:pt idx="3014">
                  <c:v>98.8</c:v>
                </c:pt>
                <c:pt idx="3015">
                  <c:v>99.35</c:v>
                </c:pt>
                <c:pt idx="3016">
                  <c:v>94.46</c:v>
                </c:pt>
                <c:pt idx="3017">
                  <c:v>88.82</c:v>
                </c:pt>
                <c:pt idx="3018">
                  <c:v>78.92</c:v>
                </c:pt>
                <c:pt idx="3019">
                  <c:v>94.46</c:v>
                </c:pt>
                <c:pt idx="3020">
                  <c:v>83.14</c:v>
                </c:pt>
                <c:pt idx="3021">
                  <c:v>101.14</c:v>
                </c:pt>
                <c:pt idx="3022">
                  <c:v>88.28</c:v>
                </c:pt>
                <c:pt idx="3023">
                  <c:v>81.53</c:v>
                </c:pt>
                <c:pt idx="3024">
                  <c:v>88.28</c:v>
                </c:pt>
                <c:pt idx="3025">
                  <c:v>80.19</c:v>
                </c:pt>
                <c:pt idx="3026">
                  <c:v>80.19</c:v>
                </c:pt>
                <c:pt idx="3027">
                  <c:v>94.37</c:v>
                </c:pt>
                <c:pt idx="3028">
                  <c:v>97</c:v>
                </c:pt>
                <c:pt idx="3029">
                  <c:v>95.55</c:v>
                </c:pt>
                <c:pt idx="3030">
                  <c:v>93.81</c:v>
                </c:pt>
                <c:pt idx="3031">
                  <c:v>84.94</c:v>
                </c:pt>
                <c:pt idx="3032">
                  <c:v>94.08</c:v>
                </c:pt>
                <c:pt idx="3033">
                  <c:v>99.73</c:v>
                </c:pt>
                <c:pt idx="3034">
                  <c:v>82.05</c:v>
                </c:pt>
                <c:pt idx="3035">
                  <c:v>83.18</c:v>
                </c:pt>
                <c:pt idx="3036">
                  <c:v>97.85</c:v>
                </c:pt>
                <c:pt idx="3037">
                  <c:v>61.61</c:v>
                </c:pt>
                <c:pt idx="3038">
                  <c:v>79.459999999999994</c:v>
                </c:pt>
                <c:pt idx="3039">
                  <c:v>76.89</c:v>
                </c:pt>
                <c:pt idx="3040">
                  <c:v>88.91</c:v>
                </c:pt>
                <c:pt idx="3041">
                  <c:v>95.25</c:v>
                </c:pt>
                <c:pt idx="3042">
                  <c:v>58.28</c:v>
                </c:pt>
                <c:pt idx="3043">
                  <c:v>87.08</c:v>
                </c:pt>
                <c:pt idx="3044">
                  <c:v>87.64</c:v>
                </c:pt>
                <c:pt idx="3045">
                  <c:v>87.64</c:v>
                </c:pt>
                <c:pt idx="3046">
                  <c:v>87.64</c:v>
                </c:pt>
                <c:pt idx="3047">
                  <c:v>90.8</c:v>
                </c:pt>
                <c:pt idx="3048">
                  <c:v>80.87</c:v>
                </c:pt>
                <c:pt idx="3049">
                  <c:v>80.5</c:v>
                </c:pt>
                <c:pt idx="3050">
                  <c:v>66.180000000000007</c:v>
                </c:pt>
                <c:pt idx="3051">
                  <c:v>66.180000000000007</c:v>
                </c:pt>
                <c:pt idx="3052">
                  <c:v>78.760000000000005</c:v>
                </c:pt>
                <c:pt idx="3053">
                  <c:v>97.91</c:v>
                </c:pt>
                <c:pt idx="3054">
                  <c:v>82.66</c:v>
                </c:pt>
                <c:pt idx="3055">
                  <c:v>76.58</c:v>
                </c:pt>
                <c:pt idx="3056">
                  <c:v>86.02</c:v>
                </c:pt>
                <c:pt idx="3057">
                  <c:v>78.599999999999994</c:v>
                </c:pt>
                <c:pt idx="3058">
                  <c:v>97.71</c:v>
                </c:pt>
                <c:pt idx="3059">
                  <c:v>54.41</c:v>
                </c:pt>
                <c:pt idx="3060">
                  <c:v>54.41</c:v>
                </c:pt>
                <c:pt idx="3061">
                  <c:v>95.14</c:v>
                </c:pt>
                <c:pt idx="3062">
                  <c:v>91.88</c:v>
                </c:pt>
                <c:pt idx="3063">
                  <c:v>91.88</c:v>
                </c:pt>
                <c:pt idx="3064">
                  <c:v>85.75</c:v>
                </c:pt>
                <c:pt idx="3065">
                  <c:v>93.93</c:v>
                </c:pt>
                <c:pt idx="3066">
                  <c:v>95.04</c:v>
                </c:pt>
                <c:pt idx="3067">
                  <c:v>98.12</c:v>
                </c:pt>
                <c:pt idx="3068">
                  <c:v>66.83</c:v>
                </c:pt>
                <c:pt idx="3069">
                  <c:v>59.05</c:v>
                </c:pt>
                <c:pt idx="3070">
                  <c:v>66.77</c:v>
                </c:pt>
                <c:pt idx="3071">
                  <c:v>91.69</c:v>
                </c:pt>
                <c:pt idx="3072">
                  <c:v>93.74</c:v>
                </c:pt>
                <c:pt idx="3073">
                  <c:v>91.69</c:v>
                </c:pt>
                <c:pt idx="3074">
                  <c:v>94.38</c:v>
                </c:pt>
                <c:pt idx="3075">
                  <c:v>93.74</c:v>
                </c:pt>
                <c:pt idx="3076">
                  <c:v>95.45</c:v>
                </c:pt>
                <c:pt idx="3077">
                  <c:v>76.44</c:v>
                </c:pt>
                <c:pt idx="3078">
                  <c:v>66.63</c:v>
                </c:pt>
                <c:pt idx="3079">
                  <c:v>83.17</c:v>
                </c:pt>
                <c:pt idx="3080">
                  <c:v>74.48</c:v>
                </c:pt>
                <c:pt idx="3081">
                  <c:v>97.92</c:v>
                </c:pt>
                <c:pt idx="3082">
                  <c:v>97.92</c:v>
                </c:pt>
                <c:pt idx="3083">
                  <c:v>58.81</c:v>
                </c:pt>
                <c:pt idx="3084">
                  <c:v>92.88</c:v>
                </c:pt>
                <c:pt idx="3085">
                  <c:v>96.18</c:v>
                </c:pt>
                <c:pt idx="3086">
                  <c:v>97.82</c:v>
                </c:pt>
                <c:pt idx="3087">
                  <c:v>97.82</c:v>
                </c:pt>
                <c:pt idx="3088">
                  <c:v>94.65</c:v>
                </c:pt>
                <c:pt idx="3089">
                  <c:v>97.82</c:v>
                </c:pt>
                <c:pt idx="3090">
                  <c:v>94.65</c:v>
                </c:pt>
                <c:pt idx="3091">
                  <c:v>97.82</c:v>
                </c:pt>
                <c:pt idx="3092">
                  <c:v>86.71</c:v>
                </c:pt>
                <c:pt idx="3093">
                  <c:v>94.55</c:v>
                </c:pt>
                <c:pt idx="3094">
                  <c:v>92.84</c:v>
                </c:pt>
                <c:pt idx="3095">
                  <c:v>78.239999999999995</c:v>
                </c:pt>
                <c:pt idx="3096">
                  <c:v>80.39</c:v>
                </c:pt>
                <c:pt idx="3097">
                  <c:v>80.39</c:v>
                </c:pt>
                <c:pt idx="3098">
                  <c:v>94.55</c:v>
                </c:pt>
                <c:pt idx="3099">
                  <c:v>97.72</c:v>
                </c:pt>
                <c:pt idx="3100">
                  <c:v>97.72</c:v>
                </c:pt>
                <c:pt idx="3101">
                  <c:v>88.42</c:v>
                </c:pt>
                <c:pt idx="3102">
                  <c:v>88.42</c:v>
                </c:pt>
                <c:pt idx="3103">
                  <c:v>92.84</c:v>
                </c:pt>
                <c:pt idx="3104">
                  <c:v>84.62</c:v>
                </c:pt>
                <c:pt idx="3105">
                  <c:v>79.88</c:v>
                </c:pt>
                <c:pt idx="3106">
                  <c:v>95.75</c:v>
                </c:pt>
                <c:pt idx="3107">
                  <c:v>97.52</c:v>
                </c:pt>
                <c:pt idx="3108">
                  <c:v>88.24</c:v>
                </c:pt>
                <c:pt idx="3109">
                  <c:v>94.36</c:v>
                </c:pt>
                <c:pt idx="3110">
                  <c:v>98.17</c:v>
                </c:pt>
                <c:pt idx="3111">
                  <c:v>93.8</c:v>
                </c:pt>
                <c:pt idx="3112">
                  <c:v>80.069999999999993</c:v>
                </c:pt>
                <c:pt idx="3113">
                  <c:v>73.95</c:v>
                </c:pt>
                <c:pt idx="3114">
                  <c:v>83.8</c:v>
                </c:pt>
                <c:pt idx="3115">
                  <c:v>87.71</c:v>
                </c:pt>
                <c:pt idx="3116">
                  <c:v>79.989999999999995</c:v>
                </c:pt>
                <c:pt idx="3117">
                  <c:v>92.36</c:v>
                </c:pt>
                <c:pt idx="3118">
                  <c:v>95.36</c:v>
                </c:pt>
                <c:pt idx="3119">
                  <c:v>88.33</c:v>
                </c:pt>
                <c:pt idx="3120">
                  <c:v>95.1</c:v>
                </c:pt>
                <c:pt idx="3121">
                  <c:v>78.02</c:v>
                </c:pt>
                <c:pt idx="3122">
                  <c:v>80.38</c:v>
                </c:pt>
                <c:pt idx="3123">
                  <c:v>84.61</c:v>
                </c:pt>
                <c:pt idx="3124">
                  <c:v>95.26</c:v>
                </c:pt>
                <c:pt idx="3125">
                  <c:v>98.74</c:v>
                </c:pt>
                <c:pt idx="3126">
                  <c:v>70.81</c:v>
                </c:pt>
                <c:pt idx="3127">
                  <c:v>95.16</c:v>
                </c:pt>
                <c:pt idx="3128">
                  <c:v>95.41</c:v>
                </c:pt>
                <c:pt idx="3129">
                  <c:v>72.86</c:v>
                </c:pt>
                <c:pt idx="3130">
                  <c:v>80.900000000000006</c:v>
                </c:pt>
                <c:pt idx="3131">
                  <c:v>91.89</c:v>
                </c:pt>
                <c:pt idx="3132">
                  <c:v>95.07</c:v>
                </c:pt>
                <c:pt idx="3133">
                  <c:v>66.790000000000006</c:v>
                </c:pt>
                <c:pt idx="3134">
                  <c:v>59.36</c:v>
                </c:pt>
                <c:pt idx="3135">
                  <c:v>88.81</c:v>
                </c:pt>
                <c:pt idx="3136">
                  <c:v>86.72</c:v>
                </c:pt>
                <c:pt idx="3137">
                  <c:v>98.34</c:v>
                </c:pt>
                <c:pt idx="3138">
                  <c:v>77.540000000000006</c:v>
                </c:pt>
                <c:pt idx="3139">
                  <c:v>77.540000000000006</c:v>
                </c:pt>
                <c:pt idx="3140">
                  <c:v>94.77</c:v>
                </c:pt>
                <c:pt idx="3141">
                  <c:v>98.23</c:v>
                </c:pt>
                <c:pt idx="3142">
                  <c:v>78.72</c:v>
                </c:pt>
                <c:pt idx="3143">
                  <c:v>99.59</c:v>
                </c:pt>
                <c:pt idx="3144">
                  <c:v>77.38</c:v>
                </c:pt>
                <c:pt idx="3145">
                  <c:v>85.37</c:v>
                </c:pt>
                <c:pt idx="3146">
                  <c:v>96.45</c:v>
                </c:pt>
                <c:pt idx="3147">
                  <c:v>92.17</c:v>
                </c:pt>
                <c:pt idx="3148">
                  <c:v>87.11</c:v>
                </c:pt>
                <c:pt idx="3149">
                  <c:v>95.33</c:v>
                </c:pt>
                <c:pt idx="3150">
                  <c:v>95.73</c:v>
                </c:pt>
                <c:pt idx="3151">
                  <c:v>82.8</c:v>
                </c:pt>
                <c:pt idx="3152">
                  <c:v>93.51</c:v>
                </c:pt>
                <c:pt idx="3153">
                  <c:v>68.099999999999994</c:v>
                </c:pt>
                <c:pt idx="3154">
                  <c:v>99.38</c:v>
                </c:pt>
                <c:pt idx="3155">
                  <c:v>82.05</c:v>
                </c:pt>
                <c:pt idx="3156">
                  <c:v>85.2</c:v>
                </c:pt>
                <c:pt idx="3157">
                  <c:v>73.3</c:v>
                </c:pt>
                <c:pt idx="3158">
                  <c:v>88.26</c:v>
                </c:pt>
                <c:pt idx="3159">
                  <c:v>99.28</c:v>
                </c:pt>
                <c:pt idx="3160">
                  <c:v>97.83</c:v>
                </c:pt>
                <c:pt idx="3161">
                  <c:v>92.44</c:v>
                </c:pt>
                <c:pt idx="3162">
                  <c:v>99.18</c:v>
                </c:pt>
                <c:pt idx="3163">
                  <c:v>81.099999999999994</c:v>
                </c:pt>
                <c:pt idx="3164">
                  <c:v>76.989999999999995</c:v>
                </c:pt>
                <c:pt idx="3165">
                  <c:v>91.08</c:v>
                </c:pt>
                <c:pt idx="3166">
                  <c:v>97.67</c:v>
                </c:pt>
                <c:pt idx="3167">
                  <c:v>84.85</c:v>
                </c:pt>
                <c:pt idx="3168">
                  <c:v>59.88</c:v>
                </c:pt>
                <c:pt idx="3169">
                  <c:v>78.52</c:v>
                </c:pt>
                <c:pt idx="3170">
                  <c:v>81.61</c:v>
                </c:pt>
                <c:pt idx="3171">
                  <c:v>94.05</c:v>
                </c:pt>
                <c:pt idx="3172">
                  <c:v>92.63</c:v>
                </c:pt>
                <c:pt idx="3173">
                  <c:v>79.349999999999994</c:v>
                </c:pt>
                <c:pt idx="3174">
                  <c:v>79.819999999999993</c:v>
                </c:pt>
                <c:pt idx="3175">
                  <c:v>93.36</c:v>
                </c:pt>
                <c:pt idx="3176">
                  <c:v>59.64</c:v>
                </c:pt>
                <c:pt idx="3177">
                  <c:v>51.73</c:v>
                </c:pt>
                <c:pt idx="3178">
                  <c:v>65.28</c:v>
                </c:pt>
                <c:pt idx="3179">
                  <c:v>96.15</c:v>
                </c:pt>
                <c:pt idx="3180">
                  <c:v>73.489999999999995</c:v>
                </c:pt>
                <c:pt idx="3181">
                  <c:v>83.49</c:v>
                </c:pt>
                <c:pt idx="3182">
                  <c:v>96.58</c:v>
                </c:pt>
                <c:pt idx="3183">
                  <c:v>96.06</c:v>
                </c:pt>
                <c:pt idx="3184">
                  <c:v>79.58</c:v>
                </c:pt>
                <c:pt idx="3185">
                  <c:v>79.5</c:v>
                </c:pt>
                <c:pt idx="3186">
                  <c:v>82.64</c:v>
                </c:pt>
                <c:pt idx="3187">
                  <c:v>88.95</c:v>
                </c:pt>
                <c:pt idx="3188">
                  <c:v>74.77</c:v>
                </c:pt>
                <c:pt idx="3189">
                  <c:v>74.77</c:v>
                </c:pt>
                <c:pt idx="3190">
                  <c:v>87.35</c:v>
                </c:pt>
                <c:pt idx="3191">
                  <c:v>91.95</c:v>
                </c:pt>
                <c:pt idx="3192">
                  <c:v>98.26</c:v>
                </c:pt>
                <c:pt idx="3193">
                  <c:v>96.55</c:v>
                </c:pt>
                <c:pt idx="3194">
                  <c:v>80.900000000000006</c:v>
                </c:pt>
                <c:pt idx="3195">
                  <c:v>95.08</c:v>
                </c:pt>
                <c:pt idx="3196">
                  <c:v>77.69</c:v>
                </c:pt>
                <c:pt idx="3197">
                  <c:v>98.06</c:v>
                </c:pt>
                <c:pt idx="3198">
                  <c:v>80.650000000000006</c:v>
                </c:pt>
                <c:pt idx="3199">
                  <c:v>88.54</c:v>
                </c:pt>
                <c:pt idx="3200">
                  <c:v>81.99</c:v>
                </c:pt>
                <c:pt idx="3201">
                  <c:v>94.69</c:v>
                </c:pt>
                <c:pt idx="3202">
                  <c:v>82.25</c:v>
                </c:pt>
                <c:pt idx="3203">
                  <c:v>82.25</c:v>
                </c:pt>
                <c:pt idx="3204">
                  <c:v>94.69</c:v>
                </c:pt>
                <c:pt idx="3205">
                  <c:v>94.59</c:v>
                </c:pt>
                <c:pt idx="3206">
                  <c:v>94.59</c:v>
                </c:pt>
                <c:pt idx="3207">
                  <c:v>52.48</c:v>
                </c:pt>
                <c:pt idx="3208">
                  <c:v>91.48</c:v>
                </c:pt>
                <c:pt idx="3209">
                  <c:v>91.38</c:v>
                </c:pt>
                <c:pt idx="3210">
                  <c:v>88.27</c:v>
                </c:pt>
                <c:pt idx="3211">
                  <c:v>60.12</c:v>
                </c:pt>
                <c:pt idx="3212">
                  <c:v>89.61</c:v>
                </c:pt>
                <c:pt idx="3213">
                  <c:v>88.18</c:v>
                </c:pt>
                <c:pt idx="3214">
                  <c:v>82.83</c:v>
                </c:pt>
                <c:pt idx="3215">
                  <c:v>66.239999999999995</c:v>
                </c:pt>
                <c:pt idx="3216">
                  <c:v>97.55</c:v>
                </c:pt>
                <c:pt idx="3217">
                  <c:v>91.2</c:v>
                </c:pt>
                <c:pt idx="3218">
                  <c:v>91.2</c:v>
                </c:pt>
                <c:pt idx="3219">
                  <c:v>72.31</c:v>
                </c:pt>
                <c:pt idx="3220">
                  <c:v>72.31</c:v>
                </c:pt>
                <c:pt idx="3221">
                  <c:v>85.02</c:v>
                </c:pt>
                <c:pt idx="3222">
                  <c:v>74.84</c:v>
                </c:pt>
                <c:pt idx="3223">
                  <c:v>85.02</c:v>
                </c:pt>
                <c:pt idx="3224">
                  <c:v>80.069999999999993</c:v>
                </c:pt>
                <c:pt idx="3225">
                  <c:v>86.5</c:v>
                </c:pt>
                <c:pt idx="3226">
                  <c:v>87.91</c:v>
                </c:pt>
                <c:pt idx="3227">
                  <c:v>91.73</c:v>
                </c:pt>
                <c:pt idx="3228">
                  <c:v>92.48</c:v>
                </c:pt>
                <c:pt idx="3229">
                  <c:v>87.49</c:v>
                </c:pt>
                <c:pt idx="3230">
                  <c:v>91.01</c:v>
                </c:pt>
                <c:pt idx="3231">
                  <c:v>86.26</c:v>
                </c:pt>
                <c:pt idx="3232">
                  <c:v>89.15</c:v>
                </c:pt>
                <c:pt idx="3233">
                  <c:v>90.92</c:v>
                </c:pt>
                <c:pt idx="3234">
                  <c:v>87.73</c:v>
                </c:pt>
                <c:pt idx="3235">
                  <c:v>97.05</c:v>
                </c:pt>
                <c:pt idx="3236">
                  <c:v>96.74</c:v>
                </c:pt>
                <c:pt idx="3237">
                  <c:v>87.64</c:v>
                </c:pt>
                <c:pt idx="3238">
                  <c:v>87.64</c:v>
                </c:pt>
                <c:pt idx="3239">
                  <c:v>70.45</c:v>
                </c:pt>
                <c:pt idx="3240">
                  <c:v>60.79</c:v>
                </c:pt>
                <c:pt idx="3241">
                  <c:v>84.5</c:v>
                </c:pt>
                <c:pt idx="3242">
                  <c:v>94.87</c:v>
                </c:pt>
                <c:pt idx="3243">
                  <c:v>92</c:v>
                </c:pt>
                <c:pt idx="3244">
                  <c:v>53.26</c:v>
                </c:pt>
                <c:pt idx="3245">
                  <c:v>84.41</c:v>
                </c:pt>
                <c:pt idx="3246">
                  <c:v>84.41</c:v>
                </c:pt>
                <c:pt idx="3247">
                  <c:v>88.79</c:v>
                </c:pt>
                <c:pt idx="3248">
                  <c:v>79.5</c:v>
                </c:pt>
                <c:pt idx="3249">
                  <c:v>88.33</c:v>
                </c:pt>
                <c:pt idx="3250">
                  <c:v>70.31</c:v>
                </c:pt>
                <c:pt idx="3251">
                  <c:v>91.91</c:v>
                </c:pt>
                <c:pt idx="3252">
                  <c:v>88.69</c:v>
                </c:pt>
                <c:pt idx="3253">
                  <c:v>84.24</c:v>
                </c:pt>
                <c:pt idx="3254">
                  <c:v>84.24</c:v>
                </c:pt>
                <c:pt idx="3255">
                  <c:v>82.99</c:v>
                </c:pt>
                <c:pt idx="3256">
                  <c:v>97.12</c:v>
                </c:pt>
                <c:pt idx="3257">
                  <c:v>88.6</c:v>
                </c:pt>
                <c:pt idx="3258">
                  <c:v>82.48</c:v>
                </c:pt>
                <c:pt idx="3259">
                  <c:v>79.25</c:v>
                </c:pt>
                <c:pt idx="3260">
                  <c:v>87.73</c:v>
                </c:pt>
                <c:pt idx="3261">
                  <c:v>82.4</c:v>
                </c:pt>
                <c:pt idx="3262">
                  <c:v>91.63</c:v>
                </c:pt>
                <c:pt idx="3263">
                  <c:v>83.44</c:v>
                </c:pt>
                <c:pt idx="3264">
                  <c:v>89.1</c:v>
                </c:pt>
                <c:pt idx="3265">
                  <c:v>88.42</c:v>
                </c:pt>
                <c:pt idx="3266">
                  <c:v>91.53</c:v>
                </c:pt>
                <c:pt idx="3267">
                  <c:v>91.53</c:v>
                </c:pt>
                <c:pt idx="3268">
                  <c:v>91.53</c:v>
                </c:pt>
                <c:pt idx="3269">
                  <c:v>72.89</c:v>
                </c:pt>
                <c:pt idx="3270">
                  <c:v>85.84</c:v>
                </c:pt>
                <c:pt idx="3271">
                  <c:v>86.43</c:v>
                </c:pt>
                <c:pt idx="3272">
                  <c:v>91.44</c:v>
                </c:pt>
                <c:pt idx="3273">
                  <c:v>95.59</c:v>
                </c:pt>
                <c:pt idx="3274">
                  <c:v>94.78</c:v>
                </c:pt>
                <c:pt idx="3275">
                  <c:v>75.27</c:v>
                </c:pt>
                <c:pt idx="3276">
                  <c:v>75.760000000000005</c:v>
                </c:pt>
                <c:pt idx="3277">
                  <c:v>84.43</c:v>
                </c:pt>
                <c:pt idx="3278">
                  <c:v>80.25</c:v>
                </c:pt>
                <c:pt idx="3279">
                  <c:v>80.8</c:v>
                </c:pt>
                <c:pt idx="3280">
                  <c:v>96.04</c:v>
                </c:pt>
                <c:pt idx="3281">
                  <c:v>91.16</c:v>
                </c:pt>
                <c:pt idx="3282">
                  <c:v>95.94</c:v>
                </c:pt>
                <c:pt idx="3283">
                  <c:v>62.87</c:v>
                </c:pt>
                <c:pt idx="3284">
                  <c:v>93.37</c:v>
                </c:pt>
                <c:pt idx="3285">
                  <c:v>79.62</c:v>
                </c:pt>
                <c:pt idx="3286">
                  <c:v>89.54</c:v>
                </c:pt>
                <c:pt idx="3287">
                  <c:v>88.47</c:v>
                </c:pt>
                <c:pt idx="3288">
                  <c:v>71.81</c:v>
                </c:pt>
                <c:pt idx="3289">
                  <c:v>95.2</c:v>
                </c:pt>
                <c:pt idx="3290">
                  <c:v>73.64</c:v>
                </c:pt>
                <c:pt idx="3291">
                  <c:v>83.36</c:v>
                </c:pt>
                <c:pt idx="3292">
                  <c:v>95.74</c:v>
                </c:pt>
                <c:pt idx="3293">
                  <c:v>95.74</c:v>
                </c:pt>
                <c:pt idx="3294">
                  <c:v>87.68</c:v>
                </c:pt>
                <c:pt idx="3295">
                  <c:v>73.489999999999995</c:v>
                </c:pt>
                <c:pt idx="3296">
                  <c:v>62.61</c:v>
                </c:pt>
                <c:pt idx="3297">
                  <c:v>77.73</c:v>
                </c:pt>
                <c:pt idx="3298">
                  <c:v>84.64</c:v>
                </c:pt>
                <c:pt idx="3299">
                  <c:v>90.79</c:v>
                </c:pt>
                <c:pt idx="3300">
                  <c:v>90.79</c:v>
                </c:pt>
                <c:pt idx="3301">
                  <c:v>89.27</c:v>
                </c:pt>
                <c:pt idx="3302">
                  <c:v>78.91</c:v>
                </c:pt>
                <c:pt idx="3303">
                  <c:v>88.19</c:v>
                </c:pt>
                <c:pt idx="3304">
                  <c:v>94.19</c:v>
                </c:pt>
                <c:pt idx="3305">
                  <c:v>62.55</c:v>
                </c:pt>
                <c:pt idx="3306">
                  <c:v>72.34</c:v>
                </c:pt>
                <c:pt idx="3307">
                  <c:v>87.36</c:v>
                </c:pt>
                <c:pt idx="3308">
                  <c:v>65.91</c:v>
                </c:pt>
                <c:pt idx="3309">
                  <c:v>95.93</c:v>
                </c:pt>
                <c:pt idx="3310">
                  <c:v>89.17</c:v>
                </c:pt>
                <c:pt idx="3311">
                  <c:v>94</c:v>
                </c:pt>
                <c:pt idx="3312">
                  <c:v>65.78</c:v>
                </c:pt>
                <c:pt idx="3313">
                  <c:v>76.27</c:v>
                </c:pt>
                <c:pt idx="3314">
                  <c:v>65.64</c:v>
                </c:pt>
                <c:pt idx="3315">
                  <c:v>88.99</c:v>
                </c:pt>
                <c:pt idx="3316">
                  <c:v>93.81</c:v>
                </c:pt>
                <c:pt idx="3317">
                  <c:v>77.88</c:v>
                </c:pt>
                <c:pt idx="3318">
                  <c:v>71.61</c:v>
                </c:pt>
                <c:pt idx="3319">
                  <c:v>85.71</c:v>
                </c:pt>
                <c:pt idx="3320">
                  <c:v>79.540000000000006</c:v>
                </c:pt>
                <c:pt idx="3321">
                  <c:v>93.34</c:v>
                </c:pt>
                <c:pt idx="3322">
                  <c:v>87.65</c:v>
                </c:pt>
                <c:pt idx="3323">
                  <c:v>92.96</c:v>
                </c:pt>
                <c:pt idx="3324">
                  <c:v>79.459999999999994</c:v>
                </c:pt>
                <c:pt idx="3325">
                  <c:v>89.29</c:v>
                </c:pt>
                <c:pt idx="3326">
                  <c:v>90.65</c:v>
                </c:pt>
                <c:pt idx="3327">
                  <c:v>85.45</c:v>
                </c:pt>
                <c:pt idx="3328">
                  <c:v>86.7</c:v>
                </c:pt>
                <c:pt idx="3329">
                  <c:v>67.78</c:v>
                </c:pt>
                <c:pt idx="3330">
                  <c:v>91.11</c:v>
                </c:pt>
                <c:pt idx="3331">
                  <c:v>94.86</c:v>
                </c:pt>
                <c:pt idx="3332">
                  <c:v>83.15</c:v>
                </c:pt>
                <c:pt idx="3333">
                  <c:v>88.54</c:v>
                </c:pt>
                <c:pt idx="3334">
                  <c:v>91.66</c:v>
                </c:pt>
                <c:pt idx="3335">
                  <c:v>93.84</c:v>
                </c:pt>
                <c:pt idx="3336">
                  <c:v>91.56</c:v>
                </c:pt>
                <c:pt idx="3337">
                  <c:v>83.06</c:v>
                </c:pt>
                <c:pt idx="3338">
                  <c:v>91.47</c:v>
                </c:pt>
                <c:pt idx="3339">
                  <c:v>88.36</c:v>
                </c:pt>
                <c:pt idx="3340">
                  <c:v>91.47</c:v>
                </c:pt>
                <c:pt idx="3341">
                  <c:v>92.12</c:v>
                </c:pt>
                <c:pt idx="3342">
                  <c:v>61.21</c:v>
                </c:pt>
                <c:pt idx="3343">
                  <c:v>89.67</c:v>
                </c:pt>
                <c:pt idx="3344">
                  <c:v>66.28</c:v>
                </c:pt>
                <c:pt idx="3345">
                  <c:v>91.37</c:v>
                </c:pt>
                <c:pt idx="3346">
                  <c:v>82.51</c:v>
                </c:pt>
                <c:pt idx="3347">
                  <c:v>82.2</c:v>
                </c:pt>
                <c:pt idx="3348">
                  <c:v>92.48</c:v>
                </c:pt>
                <c:pt idx="3349">
                  <c:v>80.349999999999994</c:v>
                </c:pt>
                <c:pt idx="3350">
                  <c:v>80.27</c:v>
                </c:pt>
                <c:pt idx="3351">
                  <c:v>95.55</c:v>
                </c:pt>
                <c:pt idx="3352">
                  <c:v>91.28</c:v>
                </c:pt>
                <c:pt idx="3353">
                  <c:v>85.02</c:v>
                </c:pt>
                <c:pt idx="3354">
                  <c:v>80.19</c:v>
                </c:pt>
                <c:pt idx="3355">
                  <c:v>89.98</c:v>
                </c:pt>
                <c:pt idx="3356">
                  <c:v>70.22</c:v>
                </c:pt>
                <c:pt idx="3357">
                  <c:v>72.05</c:v>
                </c:pt>
                <c:pt idx="3358">
                  <c:v>85.31</c:v>
                </c:pt>
                <c:pt idx="3359">
                  <c:v>69.33</c:v>
                </c:pt>
                <c:pt idx="3360">
                  <c:v>81.56</c:v>
                </c:pt>
                <c:pt idx="3361">
                  <c:v>77.319999999999993</c:v>
                </c:pt>
                <c:pt idx="3362">
                  <c:v>95.67</c:v>
                </c:pt>
                <c:pt idx="3363">
                  <c:v>62.6</c:v>
                </c:pt>
                <c:pt idx="3364">
                  <c:v>79.78</c:v>
                </c:pt>
                <c:pt idx="3365">
                  <c:v>65.67</c:v>
                </c:pt>
                <c:pt idx="3366">
                  <c:v>80.14</c:v>
                </c:pt>
                <c:pt idx="3367">
                  <c:v>60.75</c:v>
                </c:pt>
                <c:pt idx="3368">
                  <c:v>87.41</c:v>
                </c:pt>
                <c:pt idx="3369">
                  <c:v>62.41</c:v>
                </c:pt>
                <c:pt idx="3370">
                  <c:v>86.98</c:v>
                </c:pt>
                <c:pt idx="3371">
                  <c:v>88.54</c:v>
                </c:pt>
                <c:pt idx="3372">
                  <c:v>60.69</c:v>
                </c:pt>
                <c:pt idx="3373">
                  <c:v>90.49</c:v>
                </c:pt>
                <c:pt idx="3374">
                  <c:v>79.45</c:v>
                </c:pt>
                <c:pt idx="3375">
                  <c:v>68.47</c:v>
                </c:pt>
                <c:pt idx="3376">
                  <c:v>94.57</c:v>
                </c:pt>
                <c:pt idx="3377">
                  <c:v>79.290000000000006</c:v>
                </c:pt>
                <c:pt idx="3378">
                  <c:v>82.92</c:v>
                </c:pt>
                <c:pt idx="3379">
                  <c:v>75.099999999999994</c:v>
                </c:pt>
                <c:pt idx="3380">
                  <c:v>95.17</c:v>
                </c:pt>
                <c:pt idx="3381">
                  <c:v>88.24</c:v>
                </c:pt>
                <c:pt idx="3382">
                  <c:v>79.209999999999994</c:v>
                </c:pt>
                <c:pt idx="3383">
                  <c:v>74.650000000000006</c:v>
                </c:pt>
                <c:pt idx="3384">
                  <c:v>88.47</c:v>
                </c:pt>
                <c:pt idx="3385">
                  <c:v>88.47</c:v>
                </c:pt>
                <c:pt idx="3386">
                  <c:v>82.27</c:v>
                </c:pt>
                <c:pt idx="3387">
                  <c:v>68.12</c:v>
                </c:pt>
                <c:pt idx="3388">
                  <c:v>55.72</c:v>
                </c:pt>
                <c:pt idx="3389">
                  <c:v>90.69</c:v>
                </c:pt>
                <c:pt idx="3390">
                  <c:v>85.74</c:v>
                </c:pt>
                <c:pt idx="3391">
                  <c:v>62.88</c:v>
                </c:pt>
                <c:pt idx="3392">
                  <c:v>81.93</c:v>
                </c:pt>
                <c:pt idx="3393">
                  <c:v>77.7</c:v>
                </c:pt>
                <c:pt idx="3394">
                  <c:v>64.42</c:v>
                </c:pt>
                <c:pt idx="3395">
                  <c:v>91.85</c:v>
                </c:pt>
                <c:pt idx="3396">
                  <c:v>89.72</c:v>
                </c:pt>
                <c:pt idx="3397">
                  <c:v>65.17</c:v>
                </c:pt>
                <c:pt idx="3398">
                  <c:v>84.11</c:v>
                </c:pt>
                <c:pt idx="3399">
                  <c:v>90.28</c:v>
                </c:pt>
                <c:pt idx="3400">
                  <c:v>87.61</c:v>
                </c:pt>
                <c:pt idx="3401">
                  <c:v>70.67</c:v>
                </c:pt>
                <c:pt idx="3402">
                  <c:v>63.51</c:v>
                </c:pt>
                <c:pt idx="3403">
                  <c:v>91.37</c:v>
                </c:pt>
                <c:pt idx="3404">
                  <c:v>89.6</c:v>
                </c:pt>
                <c:pt idx="3405">
                  <c:v>88.43</c:v>
                </c:pt>
                <c:pt idx="3406">
                  <c:v>70.53</c:v>
                </c:pt>
                <c:pt idx="3407">
                  <c:v>86.34</c:v>
                </c:pt>
                <c:pt idx="3408">
                  <c:v>74.64</c:v>
                </c:pt>
                <c:pt idx="3409">
                  <c:v>70.459999999999994</c:v>
                </c:pt>
                <c:pt idx="3410">
                  <c:v>88.34</c:v>
                </c:pt>
                <c:pt idx="3411">
                  <c:v>89.41</c:v>
                </c:pt>
                <c:pt idx="3412">
                  <c:v>78.349999999999994</c:v>
                </c:pt>
                <c:pt idx="3413">
                  <c:v>87.59</c:v>
                </c:pt>
                <c:pt idx="3414">
                  <c:v>79.38</c:v>
                </c:pt>
                <c:pt idx="3415">
                  <c:v>87.85</c:v>
                </c:pt>
                <c:pt idx="3416">
                  <c:v>87.5</c:v>
                </c:pt>
                <c:pt idx="3417">
                  <c:v>94.1</c:v>
                </c:pt>
                <c:pt idx="3418">
                  <c:v>75.73</c:v>
                </c:pt>
                <c:pt idx="3419">
                  <c:v>90.9</c:v>
                </c:pt>
                <c:pt idx="3420">
                  <c:v>67.73</c:v>
                </c:pt>
                <c:pt idx="3421">
                  <c:v>90.81</c:v>
                </c:pt>
                <c:pt idx="3422">
                  <c:v>75.58</c:v>
                </c:pt>
                <c:pt idx="3423">
                  <c:v>88.5</c:v>
                </c:pt>
                <c:pt idx="3424">
                  <c:v>93.29</c:v>
                </c:pt>
                <c:pt idx="3425">
                  <c:v>82.66</c:v>
                </c:pt>
                <c:pt idx="3426">
                  <c:v>85.81</c:v>
                </c:pt>
                <c:pt idx="3427">
                  <c:v>85.81</c:v>
                </c:pt>
                <c:pt idx="3428">
                  <c:v>88.98</c:v>
                </c:pt>
                <c:pt idx="3429">
                  <c:v>63.94</c:v>
                </c:pt>
                <c:pt idx="3430">
                  <c:v>83.61</c:v>
                </c:pt>
                <c:pt idx="3431">
                  <c:v>90.72</c:v>
                </c:pt>
                <c:pt idx="3432">
                  <c:v>53.04</c:v>
                </c:pt>
                <c:pt idx="3433">
                  <c:v>86.93</c:v>
                </c:pt>
                <c:pt idx="3434">
                  <c:v>79.69</c:v>
                </c:pt>
                <c:pt idx="3435">
                  <c:v>52.98</c:v>
                </c:pt>
                <c:pt idx="3436">
                  <c:v>52.98</c:v>
                </c:pt>
                <c:pt idx="3437">
                  <c:v>93.87</c:v>
                </c:pt>
                <c:pt idx="3438">
                  <c:v>91.06</c:v>
                </c:pt>
                <c:pt idx="3439">
                  <c:v>89.5</c:v>
                </c:pt>
                <c:pt idx="3440">
                  <c:v>89.92</c:v>
                </c:pt>
                <c:pt idx="3441">
                  <c:v>90.53</c:v>
                </c:pt>
                <c:pt idx="3442">
                  <c:v>60.55</c:v>
                </c:pt>
                <c:pt idx="3443">
                  <c:v>85.11</c:v>
                </c:pt>
                <c:pt idx="3444">
                  <c:v>79.37</c:v>
                </c:pt>
                <c:pt idx="3445">
                  <c:v>87.23</c:v>
                </c:pt>
                <c:pt idx="3446">
                  <c:v>76.2</c:v>
                </c:pt>
                <c:pt idx="3447">
                  <c:v>81.8</c:v>
                </c:pt>
                <c:pt idx="3448">
                  <c:v>58.7</c:v>
                </c:pt>
                <c:pt idx="3449">
                  <c:v>65.22</c:v>
                </c:pt>
                <c:pt idx="3450">
                  <c:v>86.77</c:v>
                </c:pt>
                <c:pt idx="3451">
                  <c:v>88.52</c:v>
                </c:pt>
                <c:pt idx="3452">
                  <c:v>85.37</c:v>
                </c:pt>
                <c:pt idx="3453">
                  <c:v>76.91</c:v>
                </c:pt>
                <c:pt idx="3454">
                  <c:v>88.43</c:v>
                </c:pt>
                <c:pt idx="3455">
                  <c:v>85.28</c:v>
                </c:pt>
                <c:pt idx="3456">
                  <c:v>85.28</c:v>
                </c:pt>
                <c:pt idx="3457">
                  <c:v>94.07</c:v>
                </c:pt>
                <c:pt idx="3458">
                  <c:v>82.73</c:v>
                </c:pt>
                <c:pt idx="3459">
                  <c:v>88.34</c:v>
                </c:pt>
                <c:pt idx="3460">
                  <c:v>79.040000000000006</c:v>
                </c:pt>
                <c:pt idx="3461">
                  <c:v>88.34</c:v>
                </c:pt>
                <c:pt idx="3462">
                  <c:v>88.25</c:v>
                </c:pt>
                <c:pt idx="3463">
                  <c:v>86.25</c:v>
                </c:pt>
                <c:pt idx="3464">
                  <c:v>64.959999999999994</c:v>
                </c:pt>
                <c:pt idx="3465">
                  <c:v>67.89</c:v>
                </c:pt>
                <c:pt idx="3466">
                  <c:v>78.3</c:v>
                </c:pt>
                <c:pt idx="3467">
                  <c:v>66.3</c:v>
                </c:pt>
                <c:pt idx="3468">
                  <c:v>74.099999999999994</c:v>
                </c:pt>
                <c:pt idx="3469">
                  <c:v>90.41</c:v>
                </c:pt>
                <c:pt idx="3470">
                  <c:v>86.42</c:v>
                </c:pt>
                <c:pt idx="3471">
                  <c:v>88.16</c:v>
                </c:pt>
                <c:pt idx="3472">
                  <c:v>88.16</c:v>
                </c:pt>
                <c:pt idx="3473">
                  <c:v>83.26</c:v>
                </c:pt>
                <c:pt idx="3474">
                  <c:v>89.24</c:v>
                </c:pt>
                <c:pt idx="3475">
                  <c:v>77.150000000000006</c:v>
                </c:pt>
                <c:pt idx="3476">
                  <c:v>69.08</c:v>
                </c:pt>
                <c:pt idx="3477">
                  <c:v>73.95</c:v>
                </c:pt>
                <c:pt idx="3478">
                  <c:v>86.97</c:v>
                </c:pt>
                <c:pt idx="3479">
                  <c:v>91.15</c:v>
                </c:pt>
                <c:pt idx="3480">
                  <c:v>67.61</c:v>
                </c:pt>
                <c:pt idx="3481">
                  <c:v>85.49</c:v>
                </c:pt>
                <c:pt idx="3482">
                  <c:v>86.24</c:v>
                </c:pt>
                <c:pt idx="3483">
                  <c:v>83.09</c:v>
                </c:pt>
                <c:pt idx="3484">
                  <c:v>69.010000000000005</c:v>
                </c:pt>
                <c:pt idx="3485">
                  <c:v>87.98</c:v>
                </c:pt>
                <c:pt idx="3486">
                  <c:v>83</c:v>
                </c:pt>
                <c:pt idx="3487">
                  <c:v>87.8</c:v>
                </c:pt>
                <c:pt idx="3488">
                  <c:v>86.06</c:v>
                </c:pt>
                <c:pt idx="3489">
                  <c:v>53.44</c:v>
                </c:pt>
                <c:pt idx="3490">
                  <c:v>61.6</c:v>
                </c:pt>
                <c:pt idx="3491">
                  <c:v>68.8</c:v>
                </c:pt>
                <c:pt idx="3492">
                  <c:v>71.94</c:v>
                </c:pt>
                <c:pt idx="3493">
                  <c:v>85.98</c:v>
                </c:pt>
                <c:pt idx="3494">
                  <c:v>79.81</c:v>
                </c:pt>
                <c:pt idx="3495">
                  <c:v>79.81</c:v>
                </c:pt>
                <c:pt idx="3496">
                  <c:v>85.98</c:v>
                </c:pt>
                <c:pt idx="3497">
                  <c:v>73.569999999999993</c:v>
                </c:pt>
                <c:pt idx="3498">
                  <c:v>87.63</c:v>
                </c:pt>
                <c:pt idx="3499">
                  <c:v>73.5</c:v>
                </c:pt>
                <c:pt idx="3500">
                  <c:v>82.75</c:v>
                </c:pt>
                <c:pt idx="3501">
                  <c:v>82.75</c:v>
                </c:pt>
                <c:pt idx="3502">
                  <c:v>73.42</c:v>
                </c:pt>
                <c:pt idx="3503">
                  <c:v>82.66</c:v>
                </c:pt>
                <c:pt idx="3504">
                  <c:v>82.66</c:v>
                </c:pt>
                <c:pt idx="3505">
                  <c:v>72.69</c:v>
                </c:pt>
                <c:pt idx="3506">
                  <c:v>79.569999999999993</c:v>
                </c:pt>
                <c:pt idx="3507">
                  <c:v>80.64</c:v>
                </c:pt>
                <c:pt idx="3508">
                  <c:v>81.69</c:v>
                </c:pt>
                <c:pt idx="3509">
                  <c:v>93.31</c:v>
                </c:pt>
                <c:pt idx="3510">
                  <c:v>92.16</c:v>
                </c:pt>
                <c:pt idx="3511">
                  <c:v>88.38</c:v>
                </c:pt>
                <c:pt idx="3512">
                  <c:v>89.77</c:v>
                </c:pt>
                <c:pt idx="3513">
                  <c:v>79.319999999999993</c:v>
                </c:pt>
                <c:pt idx="3514">
                  <c:v>80.739999999999995</c:v>
                </c:pt>
                <c:pt idx="3515">
                  <c:v>81.44</c:v>
                </c:pt>
                <c:pt idx="3516">
                  <c:v>76.52</c:v>
                </c:pt>
                <c:pt idx="3517">
                  <c:v>82.78</c:v>
                </c:pt>
                <c:pt idx="3518">
                  <c:v>88.72</c:v>
                </c:pt>
                <c:pt idx="3519">
                  <c:v>54.03</c:v>
                </c:pt>
                <c:pt idx="3520">
                  <c:v>80.64</c:v>
                </c:pt>
                <c:pt idx="3521">
                  <c:v>79.08</c:v>
                </c:pt>
                <c:pt idx="3522">
                  <c:v>58.69</c:v>
                </c:pt>
                <c:pt idx="3523">
                  <c:v>58.69</c:v>
                </c:pt>
                <c:pt idx="3524">
                  <c:v>63.48</c:v>
                </c:pt>
                <c:pt idx="3525">
                  <c:v>63.48</c:v>
                </c:pt>
                <c:pt idx="3526">
                  <c:v>79.98</c:v>
                </c:pt>
                <c:pt idx="3527">
                  <c:v>70.88</c:v>
                </c:pt>
                <c:pt idx="3528">
                  <c:v>86.64</c:v>
                </c:pt>
                <c:pt idx="3529">
                  <c:v>88.67</c:v>
                </c:pt>
                <c:pt idx="3530">
                  <c:v>56.78</c:v>
                </c:pt>
                <c:pt idx="3531">
                  <c:v>84.87</c:v>
                </c:pt>
                <c:pt idx="3532">
                  <c:v>88.26</c:v>
                </c:pt>
                <c:pt idx="3533">
                  <c:v>68.75</c:v>
                </c:pt>
                <c:pt idx="3534">
                  <c:v>86.36</c:v>
                </c:pt>
                <c:pt idx="3535">
                  <c:v>62.37</c:v>
                </c:pt>
                <c:pt idx="3536">
                  <c:v>73.89</c:v>
                </c:pt>
                <c:pt idx="3537">
                  <c:v>73.81</c:v>
                </c:pt>
                <c:pt idx="3538">
                  <c:v>86.2</c:v>
                </c:pt>
                <c:pt idx="3539">
                  <c:v>84.17</c:v>
                </c:pt>
                <c:pt idx="3540">
                  <c:v>85.13</c:v>
                </c:pt>
                <c:pt idx="3541">
                  <c:v>88.75</c:v>
                </c:pt>
                <c:pt idx="3542">
                  <c:v>87.9</c:v>
                </c:pt>
                <c:pt idx="3543">
                  <c:v>73.739999999999995</c:v>
                </c:pt>
                <c:pt idx="3544">
                  <c:v>88.36</c:v>
                </c:pt>
                <c:pt idx="3545">
                  <c:v>87.15</c:v>
                </c:pt>
                <c:pt idx="3546">
                  <c:v>87.72</c:v>
                </c:pt>
                <c:pt idx="3547">
                  <c:v>87.72</c:v>
                </c:pt>
                <c:pt idx="3548">
                  <c:v>87.63</c:v>
                </c:pt>
                <c:pt idx="3549">
                  <c:v>73.510000000000005</c:v>
                </c:pt>
                <c:pt idx="3550">
                  <c:v>76.599999999999994</c:v>
                </c:pt>
                <c:pt idx="3551">
                  <c:v>86.97</c:v>
                </c:pt>
                <c:pt idx="3552">
                  <c:v>92.16</c:v>
                </c:pt>
                <c:pt idx="3553">
                  <c:v>84.11</c:v>
                </c:pt>
                <c:pt idx="3554">
                  <c:v>79.569999999999993</c:v>
                </c:pt>
                <c:pt idx="3555">
                  <c:v>79.569999999999993</c:v>
                </c:pt>
                <c:pt idx="3556">
                  <c:v>68.55</c:v>
                </c:pt>
                <c:pt idx="3557">
                  <c:v>68.48</c:v>
                </c:pt>
                <c:pt idx="3558">
                  <c:v>68.48</c:v>
                </c:pt>
                <c:pt idx="3559">
                  <c:v>85.65</c:v>
                </c:pt>
                <c:pt idx="3560">
                  <c:v>88.78</c:v>
                </c:pt>
                <c:pt idx="3561">
                  <c:v>85.58</c:v>
                </c:pt>
                <c:pt idx="3562">
                  <c:v>82.44</c:v>
                </c:pt>
                <c:pt idx="3563">
                  <c:v>80.62</c:v>
                </c:pt>
                <c:pt idx="3564">
                  <c:v>76.22</c:v>
                </c:pt>
                <c:pt idx="3565">
                  <c:v>84.89</c:v>
                </c:pt>
                <c:pt idx="3566">
                  <c:v>66.5</c:v>
                </c:pt>
                <c:pt idx="3567">
                  <c:v>79.16</c:v>
                </c:pt>
                <c:pt idx="3568">
                  <c:v>73.86</c:v>
                </c:pt>
                <c:pt idx="3569">
                  <c:v>80.5</c:v>
                </c:pt>
                <c:pt idx="3570">
                  <c:v>71.28</c:v>
                </c:pt>
                <c:pt idx="3571">
                  <c:v>85.39</c:v>
                </c:pt>
                <c:pt idx="3572">
                  <c:v>88.51</c:v>
                </c:pt>
                <c:pt idx="3573">
                  <c:v>54.14</c:v>
                </c:pt>
                <c:pt idx="3574">
                  <c:v>85.39</c:v>
                </c:pt>
                <c:pt idx="3575">
                  <c:v>70.510000000000005</c:v>
                </c:pt>
                <c:pt idx="3576">
                  <c:v>88.51</c:v>
                </c:pt>
                <c:pt idx="3577">
                  <c:v>85.3</c:v>
                </c:pt>
                <c:pt idx="3578">
                  <c:v>85.96</c:v>
                </c:pt>
                <c:pt idx="3579">
                  <c:v>82.81</c:v>
                </c:pt>
                <c:pt idx="3580">
                  <c:v>82.5</c:v>
                </c:pt>
                <c:pt idx="3581">
                  <c:v>82.1</c:v>
                </c:pt>
                <c:pt idx="3582">
                  <c:v>69.45</c:v>
                </c:pt>
                <c:pt idx="3583">
                  <c:v>66.3</c:v>
                </c:pt>
                <c:pt idx="3584">
                  <c:v>77.349999999999994</c:v>
                </c:pt>
                <c:pt idx="3585">
                  <c:v>85.12</c:v>
                </c:pt>
                <c:pt idx="3586">
                  <c:v>73.989999999999995</c:v>
                </c:pt>
                <c:pt idx="3587">
                  <c:v>73.989999999999995</c:v>
                </c:pt>
                <c:pt idx="3588">
                  <c:v>81.849999999999994</c:v>
                </c:pt>
                <c:pt idx="3589">
                  <c:v>63.06</c:v>
                </c:pt>
                <c:pt idx="3590">
                  <c:v>73.989999999999995</c:v>
                </c:pt>
                <c:pt idx="3591">
                  <c:v>70.91</c:v>
                </c:pt>
                <c:pt idx="3592">
                  <c:v>88.15</c:v>
                </c:pt>
                <c:pt idx="3593">
                  <c:v>84.95</c:v>
                </c:pt>
                <c:pt idx="3594">
                  <c:v>88.06</c:v>
                </c:pt>
                <c:pt idx="3595">
                  <c:v>84.95</c:v>
                </c:pt>
                <c:pt idx="3596">
                  <c:v>81.77</c:v>
                </c:pt>
                <c:pt idx="3597">
                  <c:v>81.77</c:v>
                </c:pt>
                <c:pt idx="3598">
                  <c:v>88.06</c:v>
                </c:pt>
                <c:pt idx="3599">
                  <c:v>88.06</c:v>
                </c:pt>
                <c:pt idx="3600">
                  <c:v>69.03</c:v>
                </c:pt>
                <c:pt idx="3601">
                  <c:v>67.650000000000006</c:v>
                </c:pt>
                <c:pt idx="3602">
                  <c:v>84.86</c:v>
                </c:pt>
                <c:pt idx="3603">
                  <c:v>91.56</c:v>
                </c:pt>
                <c:pt idx="3604">
                  <c:v>68.959999999999994</c:v>
                </c:pt>
                <c:pt idx="3605">
                  <c:v>83.07</c:v>
                </c:pt>
                <c:pt idx="3606">
                  <c:v>87.97</c:v>
                </c:pt>
                <c:pt idx="3607">
                  <c:v>87.97</c:v>
                </c:pt>
                <c:pt idx="3608">
                  <c:v>79.790000000000006</c:v>
                </c:pt>
                <c:pt idx="3609">
                  <c:v>70.62</c:v>
                </c:pt>
                <c:pt idx="3610">
                  <c:v>76.88</c:v>
                </c:pt>
                <c:pt idx="3611">
                  <c:v>58.19</c:v>
                </c:pt>
                <c:pt idx="3612">
                  <c:v>86.31</c:v>
                </c:pt>
                <c:pt idx="3613">
                  <c:v>82.43</c:v>
                </c:pt>
                <c:pt idx="3614">
                  <c:v>87.02</c:v>
                </c:pt>
                <c:pt idx="3615">
                  <c:v>89.53</c:v>
                </c:pt>
                <c:pt idx="3616">
                  <c:v>91.18</c:v>
                </c:pt>
                <c:pt idx="3617">
                  <c:v>82.65</c:v>
                </c:pt>
                <c:pt idx="3618">
                  <c:v>89.21</c:v>
                </c:pt>
                <c:pt idx="3619">
                  <c:v>83.72</c:v>
                </c:pt>
                <c:pt idx="3620">
                  <c:v>87.51</c:v>
                </c:pt>
                <c:pt idx="3621">
                  <c:v>88.57</c:v>
                </c:pt>
                <c:pt idx="3622">
                  <c:v>76.41</c:v>
                </c:pt>
                <c:pt idx="3623">
                  <c:v>86.35</c:v>
                </c:pt>
                <c:pt idx="3624">
                  <c:v>82.4</c:v>
                </c:pt>
                <c:pt idx="3625">
                  <c:v>88.39</c:v>
                </c:pt>
                <c:pt idx="3626">
                  <c:v>88.3</c:v>
                </c:pt>
                <c:pt idx="3627">
                  <c:v>82.31</c:v>
                </c:pt>
                <c:pt idx="3628">
                  <c:v>86.22</c:v>
                </c:pt>
                <c:pt idx="3629">
                  <c:v>85.69</c:v>
                </c:pt>
                <c:pt idx="3630">
                  <c:v>79.11</c:v>
                </c:pt>
                <c:pt idx="3631">
                  <c:v>63.55</c:v>
                </c:pt>
                <c:pt idx="3632">
                  <c:v>66.59</c:v>
                </c:pt>
                <c:pt idx="3633">
                  <c:v>89.49</c:v>
                </c:pt>
                <c:pt idx="3634">
                  <c:v>71.790000000000006</c:v>
                </c:pt>
                <c:pt idx="3635">
                  <c:v>78.95</c:v>
                </c:pt>
                <c:pt idx="3636">
                  <c:v>66.53</c:v>
                </c:pt>
                <c:pt idx="3637">
                  <c:v>64.83</c:v>
                </c:pt>
                <c:pt idx="3638">
                  <c:v>79.510000000000005</c:v>
                </c:pt>
                <c:pt idx="3639">
                  <c:v>83.15</c:v>
                </c:pt>
                <c:pt idx="3640">
                  <c:v>78.87</c:v>
                </c:pt>
                <c:pt idx="3641">
                  <c:v>80.56</c:v>
                </c:pt>
                <c:pt idx="3642">
                  <c:v>67.09</c:v>
                </c:pt>
                <c:pt idx="3643">
                  <c:v>78.790000000000006</c:v>
                </c:pt>
                <c:pt idx="3644">
                  <c:v>85.34</c:v>
                </c:pt>
                <c:pt idx="3645">
                  <c:v>85.34</c:v>
                </c:pt>
                <c:pt idx="3646">
                  <c:v>64.63</c:v>
                </c:pt>
                <c:pt idx="3647">
                  <c:v>74.31</c:v>
                </c:pt>
                <c:pt idx="3648">
                  <c:v>85.25</c:v>
                </c:pt>
                <c:pt idx="3649">
                  <c:v>82.81</c:v>
                </c:pt>
                <c:pt idx="3650">
                  <c:v>85.41</c:v>
                </c:pt>
                <c:pt idx="3651">
                  <c:v>61.51</c:v>
                </c:pt>
                <c:pt idx="3652">
                  <c:v>69.89</c:v>
                </c:pt>
                <c:pt idx="3653">
                  <c:v>64.36</c:v>
                </c:pt>
                <c:pt idx="3654">
                  <c:v>74.08</c:v>
                </c:pt>
                <c:pt idx="3655">
                  <c:v>75.430000000000007</c:v>
                </c:pt>
                <c:pt idx="3656">
                  <c:v>61.38</c:v>
                </c:pt>
                <c:pt idx="3657">
                  <c:v>78.39</c:v>
                </c:pt>
                <c:pt idx="3658">
                  <c:v>84.99</c:v>
                </c:pt>
                <c:pt idx="3659">
                  <c:v>76.959999999999994</c:v>
                </c:pt>
                <c:pt idx="3660">
                  <c:v>76.959999999999994</c:v>
                </c:pt>
                <c:pt idx="3661">
                  <c:v>76.959999999999994</c:v>
                </c:pt>
                <c:pt idx="3662">
                  <c:v>76.959999999999994</c:v>
                </c:pt>
                <c:pt idx="3663">
                  <c:v>70.89</c:v>
                </c:pt>
                <c:pt idx="3664">
                  <c:v>73.930000000000007</c:v>
                </c:pt>
                <c:pt idx="3665">
                  <c:v>73.86</c:v>
                </c:pt>
                <c:pt idx="3666">
                  <c:v>84.81</c:v>
                </c:pt>
                <c:pt idx="3667">
                  <c:v>76.8</c:v>
                </c:pt>
                <c:pt idx="3668">
                  <c:v>89.34</c:v>
                </c:pt>
                <c:pt idx="3669">
                  <c:v>79.900000000000006</c:v>
                </c:pt>
                <c:pt idx="3670">
                  <c:v>73.709999999999994</c:v>
                </c:pt>
                <c:pt idx="3671">
                  <c:v>76.64</c:v>
                </c:pt>
                <c:pt idx="3672">
                  <c:v>65.95</c:v>
                </c:pt>
                <c:pt idx="3673">
                  <c:v>79.25</c:v>
                </c:pt>
                <c:pt idx="3674">
                  <c:v>83.51</c:v>
                </c:pt>
                <c:pt idx="3675">
                  <c:v>71.81</c:v>
                </c:pt>
                <c:pt idx="3676">
                  <c:v>76.56</c:v>
                </c:pt>
                <c:pt idx="3677">
                  <c:v>76.56</c:v>
                </c:pt>
                <c:pt idx="3678">
                  <c:v>85.94</c:v>
                </c:pt>
                <c:pt idx="3679">
                  <c:v>54.69</c:v>
                </c:pt>
                <c:pt idx="3680">
                  <c:v>77.92</c:v>
                </c:pt>
                <c:pt idx="3681">
                  <c:v>84.55</c:v>
                </c:pt>
                <c:pt idx="3682">
                  <c:v>84.55</c:v>
                </c:pt>
                <c:pt idx="3683">
                  <c:v>74.89</c:v>
                </c:pt>
                <c:pt idx="3684">
                  <c:v>71.13</c:v>
                </c:pt>
                <c:pt idx="3685">
                  <c:v>80.17</c:v>
                </c:pt>
                <c:pt idx="3686">
                  <c:v>79.569999999999993</c:v>
                </c:pt>
                <c:pt idx="3687">
                  <c:v>82.07</c:v>
                </c:pt>
                <c:pt idx="3688">
                  <c:v>79.569999999999993</c:v>
                </c:pt>
                <c:pt idx="3689">
                  <c:v>66.56</c:v>
                </c:pt>
                <c:pt idx="3690">
                  <c:v>76.66</c:v>
                </c:pt>
                <c:pt idx="3691">
                  <c:v>85.76</c:v>
                </c:pt>
                <c:pt idx="3692">
                  <c:v>85.76</c:v>
                </c:pt>
                <c:pt idx="3693">
                  <c:v>66.790000000000006</c:v>
                </c:pt>
                <c:pt idx="3694">
                  <c:v>84.38</c:v>
                </c:pt>
                <c:pt idx="3695">
                  <c:v>83.76</c:v>
                </c:pt>
                <c:pt idx="3696">
                  <c:v>87.47</c:v>
                </c:pt>
                <c:pt idx="3697">
                  <c:v>71.59</c:v>
                </c:pt>
                <c:pt idx="3698">
                  <c:v>78.34</c:v>
                </c:pt>
                <c:pt idx="3699">
                  <c:v>71.52</c:v>
                </c:pt>
                <c:pt idx="3700">
                  <c:v>88.79</c:v>
                </c:pt>
                <c:pt idx="3701">
                  <c:v>52.66</c:v>
                </c:pt>
                <c:pt idx="3702">
                  <c:v>66.349999999999994</c:v>
                </c:pt>
                <c:pt idx="3703">
                  <c:v>80.73</c:v>
                </c:pt>
                <c:pt idx="3704">
                  <c:v>68.31</c:v>
                </c:pt>
                <c:pt idx="3705">
                  <c:v>80.239999999999995</c:v>
                </c:pt>
                <c:pt idx="3706">
                  <c:v>66.95</c:v>
                </c:pt>
                <c:pt idx="3707">
                  <c:v>89.79</c:v>
                </c:pt>
                <c:pt idx="3708">
                  <c:v>57.38</c:v>
                </c:pt>
                <c:pt idx="3709">
                  <c:v>57.32</c:v>
                </c:pt>
                <c:pt idx="3710">
                  <c:v>84.51</c:v>
                </c:pt>
                <c:pt idx="3711">
                  <c:v>84.83</c:v>
                </c:pt>
                <c:pt idx="3712">
                  <c:v>80.209999999999994</c:v>
                </c:pt>
                <c:pt idx="3713">
                  <c:v>74.36</c:v>
                </c:pt>
                <c:pt idx="3714">
                  <c:v>64.86</c:v>
                </c:pt>
                <c:pt idx="3715">
                  <c:v>72.64</c:v>
                </c:pt>
                <c:pt idx="3716">
                  <c:v>83.25</c:v>
                </c:pt>
                <c:pt idx="3717">
                  <c:v>79.02</c:v>
                </c:pt>
                <c:pt idx="3718">
                  <c:v>64.03</c:v>
                </c:pt>
                <c:pt idx="3719">
                  <c:v>66.5</c:v>
                </c:pt>
                <c:pt idx="3720">
                  <c:v>63.97</c:v>
                </c:pt>
                <c:pt idx="3721">
                  <c:v>87.95</c:v>
                </c:pt>
                <c:pt idx="3722">
                  <c:v>72.12</c:v>
                </c:pt>
                <c:pt idx="3723">
                  <c:v>81.06</c:v>
                </c:pt>
                <c:pt idx="3724">
                  <c:v>58.32</c:v>
                </c:pt>
                <c:pt idx="3725">
                  <c:v>78.430000000000007</c:v>
                </c:pt>
                <c:pt idx="3726">
                  <c:v>86.43</c:v>
                </c:pt>
                <c:pt idx="3727">
                  <c:v>84.63</c:v>
                </c:pt>
                <c:pt idx="3728">
                  <c:v>89.29</c:v>
                </c:pt>
                <c:pt idx="3729">
                  <c:v>76.510000000000005</c:v>
                </c:pt>
                <c:pt idx="3730">
                  <c:v>72.069999999999993</c:v>
                </c:pt>
                <c:pt idx="3731">
                  <c:v>64.430000000000007</c:v>
                </c:pt>
                <c:pt idx="3732">
                  <c:v>88.12</c:v>
                </c:pt>
                <c:pt idx="3733">
                  <c:v>73.819999999999993</c:v>
                </c:pt>
                <c:pt idx="3734">
                  <c:v>64.94</c:v>
                </c:pt>
                <c:pt idx="3735">
                  <c:v>54.84</c:v>
                </c:pt>
                <c:pt idx="3736">
                  <c:v>76.27</c:v>
                </c:pt>
                <c:pt idx="3737">
                  <c:v>79.09</c:v>
                </c:pt>
                <c:pt idx="3738">
                  <c:v>79.41</c:v>
                </c:pt>
                <c:pt idx="3739">
                  <c:v>76.2</c:v>
                </c:pt>
                <c:pt idx="3740">
                  <c:v>79.33</c:v>
                </c:pt>
                <c:pt idx="3741">
                  <c:v>83.59</c:v>
                </c:pt>
                <c:pt idx="3742">
                  <c:v>88.92</c:v>
                </c:pt>
                <c:pt idx="3743">
                  <c:v>85.27</c:v>
                </c:pt>
                <c:pt idx="3744">
                  <c:v>72.53</c:v>
                </c:pt>
                <c:pt idx="3745">
                  <c:v>70.03</c:v>
                </c:pt>
                <c:pt idx="3746">
                  <c:v>88.83</c:v>
                </c:pt>
                <c:pt idx="3747">
                  <c:v>79.25</c:v>
                </c:pt>
                <c:pt idx="3748">
                  <c:v>63.65</c:v>
                </c:pt>
                <c:pt idx="3749">
                  <c:v>56.36</c:v>
                </c:pt>
                <c:pt idx="3750">
                  <c:v>68.87</c:v>
                </c:pt>
                <c:pt idx="3751">
                  <c:v>71.489999999999995</c:v>
                </c:pt>
                <c:pt idx="3752">
                  <c:v>79.64</c:v>
                </c:pt>
                <c:pt idx="3753">
                  <c:v>68.33</c:v>
                </c:pt>
                <c:pt idx="3754">
                  <c:v>61.68</c:v>
                </c:pt>
                <c:pt idx="3755">
                  <c:v>66.52</c:v>
                </c:pt>
                <c:pt idx="3756">
                  <c:v>68.260000000000005</c:v>
                </c:pt>
                <c:pt idx="3757">
                  <c:v>68.260000000000005</c:v>
                </c:pt>
                <c:pt idx="3758">
                  <c:v>66.459999999999994</c:v>
                </c:pt>
                <c:pt idx="3759">
                  <c:v>68.19</c:v>
                </c:pt>
                <c:pt idx="3760">
                  <c:v>79.180000000000007</c:v>
                </c:pt>
                <c:pt idx="3761">
                  <c:v>74.28</c:v>
                </c:pt>
                <c:pt idx="3762">
                  <c:v>79.48</c:v>
                </c:pt>
                <c:pt idx="3763">
                  <c:v>50.68</c:v>
                </c:pt>
                <c:pt idx="3764">
                  <c:v>81.59</c:v>
                </c:pt>
                <c:pt idx="3765">
                  <c:v>83.52</c:v>
                </c:pt>
                <c:pt idx="3766">
                  <c:v>64.56</c:v>
                </c:pt>
                <c:pt idx="3767">
                  <c:v>64.56</c:v>
                </c:pt>
                <c:pt idx="3768">
                  <c:v>66.92</c:v>
                </c:pt>
                <c:pt idx="3769">
                  <c:v>74.06</c:v>
                </c:pt>
                <c:pt idx="3770">
                  <c:v>56.99</c:v>
                </c:pt>
                <c:pt idx="3771">
                  <c:v>66.12</c:v>
                </c:pt>
                <c:pt idx="3772">
                  <c:v>55.06</c:v>
                </c:pt>
                <c:pt idx="3773">
                  <c:v>71.55</c:v>
                </c:pt>
                <c:pt idx="3774">
                  <c:v>58.08</c:v>
                </c:pt>
                <c:pt idx="3775">
                  <c:v>60.99</c:v>
                </c:pt>
                <c:pt idx="3776">
                  <c:v>87.74</c:v>
                </c:pt>
                <c:pt idx="3777">
                  <c:v>59.51</c:v>
                </c:pt>
                <c:pt idx="3778">
                  <c:v>56.59</c:v>
                </c:pt>
                <c:pt idx="3779">
                  <c:v>68.900000000000006</c:v>
                </c:pt>
                <c:pt idx="3780">
                  <c:v>79.849999999999994</c:v>
                </c:pt>
                <c:pt idx="3781">
                  <c:v>79.849999999999994</c:v>
                </c:pt>
                <c:pt idx="3782">
                  <c:v>84.12</c:v>
                </c:pt>
                <c:pt idx="3783">
                  <c:v>84.68</c:v>
                </c:pt>
                <c:pt idx="3784">
                  <c:v>84.68</c:v>
                </c:pt>
                <c:pt idx="3785">
                  <c:v>71.05</c:v>
                </c:pt>
                <c:pt idx="3786">
                  <c:v>86.08</c:v>
                </c:pt>
                <c:pt idx="3787">
                  <c:v>56.53</c:v>
                </c:pt>
                <c:pt idx="3788">
                  <c:v>56.53</c:v>
                </c:pt>
                <c:pt idx="3789">
                  <c:v>68.760000000000005</c:v>
                </c:pt>
                <c:pt idx="3790">
                  <c:v>60.81</c:v>
                </c:pt>
                <c:pt idx="3791">
                  <c:v>88.11</c:v>
                </c:pt>
                <c:pt idx="3792">
                  <c:v>84.51</c:v>
                </c:pt>
                <c:pt idx="3793">
                  <c:v>70.33</c:v>
                </c:pt>
                <c:pt idx="3794">
                  <c:v>68.55</c:v>
                </c:pt>
                <c:pt idx="3795">
                  <c:v>68.55</c:v>
                </c:pt>
                <c:pt idx="3796">
                  <c:v>84.56</c:v>
                </c:pt>
                <c:pt idx="3797">
                  <c:v>77.03</c:v>
                </c:pt>
                <c:pt idx="3798">
                  <c:v>82.6</c:v>
                </c:pt>
                <c:pt idx="3799">
                  <c:v>80.55</c:v>
                </c:pt>
                <c:pt idx="3800">
                  <c:v>81.489999999999995</c:v>
                </c:pt>
                <c:pt idx="3801">
                  <c:v>79.37</c:v>
                </c:pt>
                <c:pt idx="3802">
                  <c:v>78.23</c:v>
                </c:pt>
                <c:pt idx="3803">
                  <c:v>79.37</c:v>
                </c:pt>
                <c:pt idx="3804">
                  <c:v>76.23</c:v>
                </c:pt>
                <c:pt idx="3805">
                  <c:v>80.16</c:v>
                </c:pt>
                <c:pt idx="3806">
                  <c:v>79.37</c:v>
                </c:pt>
                <c:pt idx="3807">
                  <c:v>48.11</c:v>
                </c:pt>
                <c:pt idx="3808">
                  <c:v>74.38</c:v>
                </c:pt>
                <c:pt idx="3809">
                  <c:v>74.38</c:v>
                </c:pt>
                <c:pt idx="3810">
                  <c:v>78.150000000000006</c:v>
                </c:pt>
                <c:pt idx="3811">
                  <c:v>83.4</c:v>
                </c:pt>
                <c:pt idx="3812">
                  <c:v>58.4</c:v>
                </c:pt>
                <c:pt idx="3813">
                  <c:v>59.12</c:v>
                </c:pt>
                <c:pt idx="3814">
                  <c:v>79.13</c:v>
                </c:pt>
                <c:pt idx="3815">
                  <c:v>72.84</c:v>
                </c:pt>
                <c:pt idx="3816">
                  <c:v>52.67</c:v>
                </c:pt>
                <c:pt idx="3817">
                  <c:v>85.23</c:v>
                </c:pt>
                <c:pt idx="3818">
                  <c:v>80.09</c:v>
                </c:pt>
                <c:pt idx="3819">
                  <c:v>85.23</c:v>
                </c:pt>
                <c:pt idx="3820">
                  <c:v>86.75</c:v>
                </c:pt>
                <c:pt idx="3821">
                  <c:v>75.760000000000005</c:v>
                </c:pt>
                <c:pt idx="3822">
                  <c:v>82.07</c:v>
                </c:pt>
                <c:pt idx="3823">
                  <c:v>82.07</c:v>
                </c:pt>
                <c:pt idx="3824">
                  <c:v>79.47</c:v>
                </c:pt>
                <c:pt idx="3825">
                  <c:v>81.91</c:v>
                </c:pt>
                <c:pt idx="3826">
                  <c:v>73.92</c:v>
                </c:pt>
                <c:pt idx="3827">
                  <c:v>71.25</c:v>
                </c:pt>
                <c:pt idx="3828">
                  <c:v>59.65</c:v>
                </c:pt>
                <c:pt idx="3829">
                  <c:v>56.68</c:v>
                </c:pt>
                <c:pt idx="3830">
                  <c:v>82.81</c:v>
                </c:pt>
                <c:pt idx="3831">
                  <c:v>81.67</c:v>
                </c:pt>
                <c:pt idx="3832">
                  <c:v>82.11</c:v>
                </c:pt>
                <c:pt idx="3833">
                  <c:v>76.72</c:v>
                </c:pt>
                <c:pt idx="3834">
                  <c:v>77.05</c:v>
                </c:pt>
                <c:pt idx="3835">
                  <c:v>56.51</c:v>
                </c:pt>
                <c:pt idx="3836">
                  <c:v>56.51</c:v>
                </c:pt>
                <c:pt idx="3837">
                  <c:v>76.11</c:v>
                </c:pt>
                <c:pt idx="3838">
                  <c:v>74.72</c:v>
                </c:pt>
                <c:pt idx="3839">
                  <c:v>81.5</c:v>
                </c:pt>
                <c:pt idx="3840">
                  <c:v>84.63</c:v>
                </c:pt>
                <c:pt idx="3841">
                  <c:v>78.3</c:v>
                </c:pt>
                <c:pt idx="3842">
                  <c:v>67.31</c:v>
                </c:pt>
                <c:pt idx="3843">
                  <c:v>67.28</c:v>
                </c:pt>
                <c:pt idx="3844">
                  <c:v>59.35</c:v>
                </c:pt>
                <c:pt idx="3845">
                  <c:v>84.54</c:v>
                </c:pt>
                <c:pt idx="3846">
                  <c:v>70.55</c:v>
                </c:pt>
                <c:pt idx="3847">
                  <c:v>65.819999999999993</c:v>
                </c:pt>
                <c:pt idx="3848">
                  <c:v>59.29</c:v>
                </c:pt>
                <c:pt idx="3849">
                  <c:v>68.959999999999994</c:v>
                </c:pt>
                <c:pt idx="3850">
                  <c:v>81.33</c:v>
                </c:pt>
                <c:pt idx="3851">
                  <c:v>81.709999999999994</c:v>
                </c:pt>
                <c:pt idx="3852">
                  <c:v>77.41</c:v>
                </c:pt>
                <c:pt idx="3853">
                  <c:v>68.75</c:v>
                </c:pt>
                <c:pt idx="3854">
                  <c:v>82.82</c:v>
                </c:pt>
                <c:pt idx="3855">
                  <c:v>81.540000000000006</c:v>
                </c:pt>
                <c:pt idx="3856">
                  <c:v>78.5</c:v>
                </c:pt>
                <c:pt idx="3857">
                  <c:v>85.67</c:v>
                </c:pt>
                <c:pt idx="3858">
                  <c:v>65.42</c:v>
                </c:pt>
                <c:pt idx="3859">
                  <c:v>82.09</c:v>
                </c:pt>
                <c:pt idx="3860">
                  <c:v>62.33</c:v>
                </c:pt>
                <c:pt idx="3861">
                  <c:v>78.42</c:v>
                </c:pt>
                <c:pt idx="3862">
                  <c:v>50.37</c:v>
                </c:pt>
                <c:pt idx="3863">
                  <c:v>85.58</c:v>
                </c:pt>
                <c:pt idx="3864">
                  <c:v>73.430000000000007</c:v>
                </c:pt>
                <c:pt idx="3865">
                  <c:v>72.06</c:v>
                </c:pt>
                <c:pt idx="3866">
                  <c:v>80.739999999999995</c:v>
                </c:pt>
                <c:pt idx="3867">
                  <c:v>86.76</c:v>
                </c:pt>
                <c:pt idx="3868">
                  <c:v>71.989999999999995</c:v>
                </c:pt>
                <c:pt idx="3869">
                  <c:v>65.16</c:v>
                </c:pt>
                <c:pt idx="3870">
                  <c:v>55.36</c:v>
                </c:pt>
                <c:pt idx="3871">
                  <c:v>63.39</c:v>
                </c:pt>
                <c:pt idx="3872">
                  <c:v>46.32</c:v>
                </c:pt>
                <c:pt idx="3873">
                  <c:v>63.33</c:v>
                </c:pt>
                <c:pt idx="3874">
                  <c:v>76.36</c:v>
                </c:pt>
                <c:pt idx="3875">
                  <c:v>82.23</c:v>
                </c:pt>
                <c:pt idx="3876">
                  <c:v>48.24</c:v>
                </c:pt>
                <c:pt idx="3877">
                  <c:v>80.5</c:v>
                </c:pt>
                <c:pt idx="3878">
                  <c:v>73.72</c:v>
                </c:pt>
                <c:pt idx="3879">
                  <c:v>79.05</c:v>
                </c:pt>
                <c:pt idx="3880">
                  <c:v>80.14</c:v>
                </c:pt>
                <c:pt idx="3881">
                  <c:v>85.15</c:v>
                </c:pt>
                <c:pt idx="3882">
                  <c:v>85.15</c:v>
                </c:pt>
                <c:pt idx="3883">
                  <c:v>82.14</c:v>
                </c:pt>
                <c:pt idx="3884">
                  <c:v>65.62</c:v>
                </c:pt>
                <c:pt idx="3885">
                  <c:v>77.239999999999995</c:v>
                </c:pt>
                <c:pt idx="3886">
                  <c:v>64.83</c:v>
                </c:pt>
                <c:pt idx="3887">
                  <c:v>63.87</c:v>
                </c:pt>
                <c:pt idx="3888">
                  <c:v>49.07</c:v>
                </c:pt>
                <c:pt idx="3889">
                  <c:v>85.06</c:v>
                </c:pt>
                <c:pt idx="3890">
                  <c:v>85.06</c:v>
                </c:pt>
                <c:pt idx="3891">
                  <c:v>74.02</c:v>
                </c:pt>
                <c:pt idx="3892">
                  <c:v>65.11</c:v>
                </c:pt>
                <c:pt idx="3893">
                  <c:v>73.489999999999995</c:v>
                </c:pt>
                <c:pt idx="3894">
                  <c:v>66.14</c:v>
                </c:pt>
                <c:pt idx="3895">
                  <c:v>78.81</c:v>
                </c:pt>
                <c:pt idx="3896">
                  <c:v>72.11</c:v>
                </c:pt>
                <c:pt idx="3897">
                  <c:v>73.95</c:v>
                </c:pt>
              </c:numCache>
            </c:numRef>
          </c:yVal>
          <c:smooth val="1"/>
        </c:ser>
        <c:ser>
          <c:idx val="3"/>
          <c:order val="19"/>
          <c:tx>
            <c:v>Dallas Triangle 1587 hrs</c:v>
          </c:tx>
          <c:spPr>
            <a:ln>
              <a:noFill/>
            </a:ln>
          </c:spPr>
          <c:marker>
            <c:symbol val="diamond"/>
            <c:size val="5"/>
            <c:spPr>
              <a:solidFill>
                <a:srgbClr val="FFC000"/>
              </a:solidFill>
              <a:ln>
                <a:solidFill>
                  <a:srgbClr val="FFC000"/>
                </a:solidFill>
              </a:ln>
            </c:spPr>
          </c:marker>
          <c:xVal>
            <c:numRef>
              <c:f>'Dallas regions'!$A$3902:$A$5489</c:f>
              <c:numCache>
                <c:formatCode>General</c:formatCode>
                <c:ptCount val="1588"/>
                <c:pt idx="0">
                  <c:v>62.1</c:v>
                </c:pt>
                <c:pt idx="1">
                  <c:v>61.7</c:v>
                </c:pt>
                <c:pt idx="2">
                  <c:v>62.6</c:v>
                </c:pt>
                <c:pt idx="3">
                  <c:v>62.6</c:v>
                </c:pt>
                <c:pt idx="4">
                  <c:v>61.7</c:v>
                </c:pt>
                <c:pt idx="5">
                  <c:v>62.4</c:v>
                </c:pt>
                <c:pt idx="6">
                  <c:v>62.4</c:v>
                </c:pt>
                <c:pt idx="7">
                  <c:v>63.7</c:v>
                </c:pt>
                <c:pt idx="8">
                  <c:v>63.7</c:v>
                </c:pt>
                <c:pt idx="9">
                  <c:v>61</c:v>
                </c:pt>
                <c:pt idx="10">
                  <c:v>63</c:v>
                </c:pt>
                <c:pt idx="11">
                  <c:v>61.3</c:v>
                </c:pt>
                <c:pt idx="12">
                  <c:v>62.1</c:v>
                </c:pt>
                <c:pt idx="13">
                  <c:v>64</c:v>
                </c:pt>
                <c:pt idx="14">
                  <c:v>62.1</c:v>
                </c:pt>
                <c:pt idx="15">
                  <c:v>62.1</c:v>
                </c:pt>
                <c:pt idx="16">
                  <c:v>62.1</c:v>
                </c:pt>
                <c:pt idx="17">
                  <c:v>61</c:v>
                </c:pt>
                <c:pt idx="18">
                  <c:v>63.7</c:v>
                </c:pt>
                <c:pt idx="19">
                  <c:v>63.3</c:v>
                </c:pt>
                <c:pt idx="20">
                  <c:v>63.3</c:v>
                </c:pt>
                <c:pt idx="21">
                  <c:v>61.7</c:v>
                </c:pt>
                <c:pt idx="22">
                  <c:v>64</c:v>
                </c:pt>
                <c:pt idx="23">
                  <c:v>61</c:v>
                </c:pt>
                <c:pt idx="24">
                  <c:v>61</c:v>
                </c:pt>
                <c:pt idx="25">
                  <c:v>61</c:v>
                </c:pt>
                <c:pt idx="26">
                  <c:v>61</c:v>
                </c:pt>
                <c:pt idx="27">
                  <c:v>61.3</c:v>
                </c:pt>
                <c:pt idx="28">
                  <c:v>64</c:v>
                </c:pt>
                <c:pt idx="29">
                  <c:v>61</c:v>
                </c:pt>
                <c:pt idx="30">
                  <c:v>62.6</c:v>
                </c:pt>
                <c:pt idx="31">
                  <c:v>64</c:v>
                </c:pt>
                <c:pt idx="32">
                  <c:v>64</c:v>
                </c:pt>
                <c:pt idx="33">
                  <c:v>62.1</c:v>
                </c:pt>
                <c:pt idx="34">
                  <c:v>64</c:v>
                </c:pt>
                <c:pt idx="35">
                  <c:v>64.900000000000006</c:v>
                </c:pt>
                <c:pt idx="36">
                  <c:v>64.900000000000006</c:v>
                </c:pt>
                <c:pt idx="37">
                  <c:v>64.900000000000006</c:v>
                </c:pt>
                <c:pt idx="38">
                  <c:v>63</c:v>
                </c:pt>
                <c:pt idx="39">
                  <c:v>63</c:v>
                </c:pt>
                <c:pt idx="40">
                  <c:v>64.900000000000006</c:v>
                </c:pt>
                <c:pt idx="41">
                  <c:v>64.900000000000006</c:v>
                </c:pt>
                <c:pt idx="42">
                  <c:v>62.1</c:v>
                </c:pt>
                <c:pt idx="43">
                  <c:v>63</c:v>
                </c:pt>
                <c:pt idx="44">
                  <c:v>63.7</c:v>
                </c:pt>
                <c:pt idx="45">
                  <c:v>60.6</c:v>
                </c:pt>
                <c:pt idx="46">
                  <c:v>64.900000000000006</c:v>
                </c:pt>
                <c:pt idx="47">
                  <c:v>60.4</c:v>
                </c:pt>
                <c:pt idx="48">
                  <c:v>60.4</c:v>
                </c:pt>
                <c:pt idx="49">
                  <c:v>60.6</c:v>
                </c:pt>
                <c:pt idx="50">
                  <c:v>62.1</c:v>
                </c:pt>
                <c:pt idx="51">
                  <c:v>62.1</c:v>
                </c:pt>
                <c:pt idx="52">
                  <c:v>63</c:v>
                </c:pt>
                <c:pt idx="53">
                  <c:v>61.7</c:v>
                </c:pt>
                <c:pt idx="54">
                  <c:v>64.900000000000006</c:v>
                </c:pt>
                <c:pt idx="55">
                  <c:v>60.1</c:v>
                </c:pt>
                <c:pt idx="56">
                  <c:v>61</c:v>
                </c:pt>
                <c:pt idx="57">
                  <c:v>62.1</c:v>
                </c:pt>
                <c:pt idx="58">
                  <c:v>60.6</c:v>
                </c:pt>
                <c:pt idx="59">
                  <c:v>64</c:v>
                </c:pt>
                <c:pt idx="60">
                  <c:v>60.1</c:v>
                </c:pt>
                <c:pt idx="61">
                  <c:v>63</c:v>
                </c:pt>
                <c:pt idx="62">
                  <c:v>62.2</c:v>
                </c:pt>
                <c:pt idx="63">
                  <c:v>66</c:v>
                </c:pt>
                <c:pt idx="64">
                  <c:v>66</c:v>
                </c:pt>
                <c:pt idx="65">
                  <c:v>64</c:v>
                </c:pt>
                <c:pt idx="66">
                  <c:v>62.1</c:v>
                </c:pt>
                <c:pt idx="67">
                  <c:v>64.900000000000006</c:v>
                </c:pt>
                <c:pt idx="68">
                  <c:v>62.1</c:v>
                </c:pt>
                <c:pt idx="69">
                  <c:v>63</c:v>
                </c:pt>
                <c:pt idx="70">
                  <c:v>65.3</c:v>
                </c:pt>
                <c:pt idx="71">
                  <c:v>64.900000000000006</c:v>
                </c:pt>
                <c:pt idx="72">
                  <c:v>65.7</c:v>
                </c:pt>
                <c:pt idx="73">
                  <c:v>64</c:v>
                </c:pt>
                <c:pt idx="74">
                  <c:v>64</c:v>
                </c:pt>
                <c:pt idx="75">
                  <c:v>63.7</c:v>
                </c:pt>
                <c:pt idx="76">
                  <c:v>66.400000000000006</c:v>
                </c:pt>
                <c:pt idx="77">
                  <c:v>64</c:v>
                </c:pt>
                <c:pt idx="78">
                  <c:v>64.900000000000006</c:v>
                </c:pt>
                <c:pt idx="79">
                  <c:v>66</c:v>
                </c:pt>
                <c:pt idx="80">
                  <c:v>60.4</c:v>
                </c:pt>
                <c:pt idx="81">
                  <c:v>60.4</c:v>
                </c:pt>
                <c:pt idx="82">
                  <c:v>62.1</c:v>
                </c:pt>
                <c:pt idx="83">
                  <c:v>64.900000000000006</c:v>
                </c:pt>
                <c:pt idx="84">
                  <c:v>66</c:v>
                </c:pt>
                <c:pt idx="85">
                  <c:v>63</c:v>
                </c:pt>
                <c:pt idx="86">
                  <c:v>66.599999999999994</c:v>
                </c:pt>
                <c:pt idx="87">
                  <c:v>63</c:v>
                </c:pt>
                <c:pt idx="88">
                  <c:v>62.2</c:v>
                </c:pt>
                <c:pt idx="89">
                  <c:v>64.900000000000006</c:v>
                </c:pt>
                <c:pt idx="90">
                  <c:v>65.7</c:v>
                </c:pt>
                <c:pt idx="91">
                  <c:v>65.099999999999994</c:v>
                </c:pt>
                <c:pt idx="92">
                  <c:v>66.7</c:v>
                </c:pt>
                <c:pt idx="93">
                  <c:v>63.1</c:v>
                </c:pt>
                <c:pt idx="94">
                  <c:v>66.900000000000006</c:v>
                </c:pt>
                <c:pt idx="95">
                  <c:v>63.7</c:v>
                </c:pt>
                <c:pt idx="96">
                  <c:v>64.2</c:v>
                </c:pt>
                <c:pt idx="97">
                  <c:v>65.3</c:v>
                </c:pt>
                <c:pt idx="98">
                  <c:v>66.400000000000006</c:v>
                </c:pt>
                <c:pt idx="99">
                  <c:v>66.900000000000006</c:v>
                </c:pt>
                <c:pt idx="100">
                  <c:v>66.400000000000006</c:v>
                </c:pt>
                <c:pt idx="101">
                  <c:v>61.7</c:v>
                </c:pt>
                <c:pt idx="102">
                  <c:v>60.1</c:v>
                </c:pt>
                <c:pt idx="103">
                  <c:v>60.1</c:v>
                </c:pt>
                <c:pt idx="104">
                  <c:v>60.1</c:v>
                </c:pt>
                <c:pt idx="105">
                  <c:v>62.4</c:v>
                </c:pt>
                <c:pt idx="106">
                  <c:v>67.599999999999994</c:v>
                </c:pt>
                <c:pt idx="107">
                  <c:v>65.7</c:v>
                </c:pt>
                <c:pt idx="108">
                  <c:v>64.599999999999994</c:v>
                </c:pt>
                <c:pt idx="109">
                  <c:v>66.400000000000006</c:v>
                </c:pt>
                <c:pt idx="110">
                  <c:v>63.3</c:v>
                </c:pt>
                <c:pt idx="111">
                  <c:v>66</c:v>
                </c:pt>
                <c:pt idx="112">
                  <c:v>60.1</c:v>
                </c:pt>
                <c:pt idx="113">
                  <c:v>60.1</c:v>
                </c:pt>
                <c:pt idx="114">
                  <c:v>60.1</c:v>
                </c:pt>
                <c:pt idx="115">
                  <c:v>63</c:v>
                </c:pt>
                <c:pt idx="116">
                  <c:v>61.7</c:v>
                </c:pt>
                <c:pt idx="117">
                  <c:v>66</c:v>
                </c:pt>
                <c:pt idx="118">
                  <c:v>62.1</c:v>
                </c:pt>
                <c:pt idx="119">
                  <c:v>62.1</c:v>
                </c:pt>
                <c:pt idx="120">
                  <c:v>60.1</c:v>
                </c:pt>
                <c:pt idx="121">
                  <c:v>60.1</c:v>
                </c:pt>
                <c:pt idx="122">
                  <c:v>61</c:v>
                </c:pt>
                <c:pt idx="123">
                  <c:v>63.7</c:v>
                </c:pt>
                <c:pt idx="124">
                  <c:v>64.900000000000006</c:v>
                </c:pt>
                <c:pt idx="125">
                  <c:v>59.4</c:v>
                </c:pt>
                <c:pt idx="126">
                  <c:v>59</c:v>
                </c:pt>
                <c:pt idx="127">
                  <c:v>64.2</c:v>
                </c:pt>
                <c:pt idx="128">
                  <c:v>64</c:v>
                </c:pt>
                <c:pt idx="129">
                  <c:v>66.900000000000006</c:v>
                </c:pt>
                <c:pt idx="130">
                  <c:v>62.2</c:v>
                </c:pt>
                <c:pt idx="131">
                  <c:v>61.7</c:v>
                </c:pt>
                <c:pt idx="132">
                  <c:v>61</c:v>
                </c:pt>
                <c:pt idx="133">
                  <c:v>64.8</c:v>
                </c:pt>
                <c:pt idx="134">
                  <c:v>63</c:v>
                </c:pt>
                <c:pt idx="135">
                  <c:v>66.900000000000006</c:v>
                </c:pt>
                <c:pt idx="136">
                  <c:v>66.900000000000006</c:v>
                </c:pt>
                <c:pt idx="137">
                  <c:v>61</c:v>
                </c:pt>
                <c:pt idx="138">
                  <c:v>64.400000000000006</c:v>
                </c:pt>
                <c:pt idx="139">
                  <c:v>59</c:v>
                </c:pt>
                <c:pt idx="140">
                  <c:v>59</c:v>
                </c:pt>
                <c:pt idx="141">
                  <c:v>61</c:v>
                </c:pt>
                <c:pt idx="142">
                  <c:v>61.3</c:v>
                </c:pt>
                <c:pt idx="143">
                  <c:v>66.900000000000006</c:v>
                </c:pt>
                <c:pt idx="144">
                  <c:v>60.1</c:v>
                </c:pt>
                <c:pt idx="145">
                  <c:v>66.900000000000006</c:v>
                </c:pt>
                <c:pt idx="146">
                  <c:v>65.3</c:v>
                </c:pt>
                <c:pt idx="147">
                  <c:v>64.900000000000006</c:v>
                </c:pt>
                <c:pt idx="148">
                  <c:v>61.7</c:v>
                </c:pt>
                <c:pt idx="149">
                  <c:v>63</c:v>
                </c:pt>
                <c:pt idx="150">
                  <c:v>62.1</c:v>
                </c:pt>
                <c:pt idx="151">
                  <c:v>66.900000000000006</c:v>
                </c:pt>
                <c:pt idx="152">
                  <c:v>66.900000000000006</c:v>
                </c:pt>
                <c:pt idx="153">
                  <c:v>68.400000000000006</c:v>
                </c:pt>
                <c:pt idx="154">
                  <c:v>62.1</c:v>
                </c:pt>
                <c:pt idx="155">
                  <c:v>62.1</c:v>
                </c:pt>
                <c:pt idx="156">
                  <c:v>63</c:v>
                </c:pt>
                <c:pt idx="157">
                  <c:v>62.4</c:v>
                </c:pt>
                <c:pt idx="158">
                  <c:v>64</c:v>
                </c:pt>
                <c:pt idx="159">
                  <c:v>64</c:v>
                </c:pt>
                <c:pt idx="160">
                  <c:v>61</c:v>
                </c:pt>
                <c:pt idx="161">
                  <c:v>66</c:v>
                </c:pt>
                <c:pt idx="162">
                  <c:v>65.3</c:v>
                </c:pt>
                <c:pt idx="163">
                  <c:v>68</c:v>
                </c:pt>
                <c:pt idx="164">
                  <c:v>59</c:v>
                </c:pt>
                <c:pt idx="165">
                  <c:v>61.7</c:v>
                </c:pt>
                <c:pt idx="166">
                  <c:v>62.6</c:v>
                </c:pt>
                <c:pt idx="167">
                  <c:v>62.2</c:v>
                </c:pt>
                <c:pt idx="168">
                  <c:v>64.900000000000006</c:v>
                </c:pt>
                <c:pt idx="169">
                  <c:v>59.4</c:v>
                </c:pt>
                <c:pt idx="170">
                  <c:v>64.2</c:v>
                </c:pt>
                <c:pt idx="171">
                  <c:v>61</c:v>
                </c:pt>
                <c:pt idx="172">
                  <c:v>61.3</c:v>
                </c:pt>
                <c:pt idx="173">
                  <c:v>64.900000000000006</c:v>
                </c:pt>
                <c:pt idx="174">
                  <c:v>66.599999999999994</c:v>
                </c:pt>
                <c:pt idx="175">
                  <c:v>61</c:v>
                </c:pt>
                <c:pt idx="176">
                  <c:v>60.1</c:v>
                </c:pt>
                <c:pt idx="177">
                  <c:v>62.4</c:v>
                </c:pt>
                <c:pt idx="178">
                  <c:v>61.7</c:v>
                </c:pt>
                <c:pt idx="179">
                  <c:v>58.6</c:v>
                </c:pt>
                <c:pt idx="180">
                  <c:v>58.6</c:v>
                </c:pt>
                <c:pt idx="181">
                  <c:v>61</c:v>
                </c:pt>
                <c:pt idx="182">
                  <c:v>62.1</c:v>
                </c:pt>
                <c:pt idx="183">
                  <c:v>58.6</c:v>
                </c:pt>
                <c:pt idx="184">
                  <c:v>66</c:v>
                </c:pt>
                <c:pt idx="185">
                  <c:v>61</c:v>
                </c:pt>
                <c:pt idx="186">
                  <c:v>58.5</c:v>
                </c:pt>
                <c:pt idx="187">
                  <c:v>66.900000000000006</c:v>
                </c:pt>
                <c:pt idx="188">
                  <c:v>63</c:v>
                </c:pt>
                <c:pt idx="189">
                  <c:v>67.3</c:v>
                </c:pt>
                <c:pt idx="190">
                  <c:v>69.099999999999994</c:v>
                </c:pt>
                <c:pt idx="191">
                  <c:v>66.7</c:v>
                </c:pt>
                <c:pt idx="192">
                  <c:v>61</c:v>
                </c:pt>
                <c:pt idx="193">
                  <c:v>65.3</c:v>
                </c:pt>
                <c:pt idx="194">
                  <c:v>62.1</c:v>
                </c:pt>
                <c:pt idx="195">
                  <c:v>62.1</c:v>
                </c:pt>
                <c:pt idx="196">
                  <c:v>62.1</c:v>
                </c:pt>
                <c:pt idx="197">
                  <c:v>60.3</c:v>
                </c:pt>
                <c:pt idx="198">
                  <c:v>58.3</c:v>
                </c:pt>
                <c:pt idx="199">
                  <c:v>59</c:v>
                </c:pt>
                <c:pt idx="200">
                  <c:v>59</c:v>
                </c:pt>
                <c:pt idx="201">
                  <c:v>58.6</c:v>
                </c:pt>
                <c:pt idx="202">
                  <c:v>68</c:v>
                </c:pt>
                <c:pt idx="203">
                  <c:v>65.7</c:v>
                </c:pt>
                <c:pt idx="204">
                  <c:v>62.1</c:v>
                </c:pt>
                <c:pt idx="205">
                  <c:v>60.6</c:v>
                </c:pt>
                <c:pt idx="206">
                  <c:v>66</c:v>
                </c:pt>
                <c:pt idx="207">
                  <c:v>61</c:v>
                </c:pt>
                <c:pt idx="208">
                  <c:v>58.3</c:v>
                </c:pt>
                <c:pt idx="209">
                  <c:v>58.6</c:v>
                </c:pt>
                <c:pt idx="210">
                  <c:v>61.9</c:v>
                </c:pt>
                <c:pt idx="211">
                  <c:v>61</c:v>
                </c:pt>
                <c:pt idx="212">
                  <c:v>61</c:v>
                </c:pt>
                <c:pt idx="213">
                  <c:v>60.1</c:v>
                </c:pt>
                <c:pt idx="214">
                  <c:v>60.1</c:v>
                </c:pt>
                <c:pt idx="215">
                  <c:v>68.5</c:v>
                </c:pt>
                <c:pt idx="216">
                  <c:v>63.7</c:v>
                </c:pt>
                <c:pt idx="217">
                  <c:v>62.6</c:v>
                </c:pt>
                <c:pt idx="218">
                  <c:v>61</c:v>
                </c:pt>
                <c:pt idx="219">
                  <c:v>64</c:v>
                </c:pt>
                <c:pt idx="220">
                  <c:v>68</c:v>
                </c:pt>
                <c:pt idx="221">
                  <c:v>60.1</c:v>
                </c:pt>
                <c:pt idx="222">
                  <c:v>60.1</c:v>
                </c:pt>
                <c:pt idx="223">
                  <c:v>58.6</c:v>
                </c:pt>
                <c:pt idx="224">
                  <c:v>68</c:v>
                </c:pt>
                <c:pt idx="225">
                  <c:v>58.3</c:v>
                </c:pt>
                <c:pt idx="226">
                  <c:v>69.099999999999994</c:v>
                </c:pt>
                <c:pt idx="227">
                  <c:v>58.1</c:v>
                </c:pt>
                <c:pt idx="228">
                  <c:v>64.900000000000006</c:v>
                </c:pt>
                <c:pt idx="229">
                  <c:v>62.1</c:v>
                </c:pt>
                <c:pt idx="230">
                  <c:v>64.8</c:v>
                </c:pt>
                <c:pt idx="231">
                  <c:v>68</c:v>
                </c:pt>
                <c:pt idx="232">
                  <c:v>61</c:v>
                </c:pt>
                <c:pt idx="233">
                  <c:v>61</c:v>
                </c:pt>
                <c:pt idx="234">
                  <c:v>60.6</c:v>
                </c:pt>
                <c:pt idx="235">
                  <c:v>69.099999999999994</c:v>
                </c:pt>
                <c:pt idx="236">
                  <c:v>69.099999999999994</c:v>
                </c:pt>
                <c:pt idx="237">
                  <c:v>61.7</c:v>
                </c:pt>
                <c:pt idx="238">
                  <c:v>62.1</c:v>
                </c:pt>
                <c:pt idx="239">
                  <c:v>64.400000000000006</c:v>
                </c:pt>
                <c:pt idx="240">
                  <c:v>60.1</c:v>
                </c:pt>
                <c:pt idx="241">
                  <c:v>64</c:v>
                </c:pt>
                <c:pt idx="242">
                  <c:v>70</c:v>
                </c:pt>
                <c:pt idx="243">
                  <c:v>70</c:v>
                </c:pt>
                <c:pt idx="244">
                  <c:v>61</c:v>
                </c:pt>
                <c:pt idx="245">
                  <c:v>63</c:v>
                </c:pt>
                <c:pt idx="246">
                  <c:v>63</c:v>
                </c:pt>
                <c:pt idx="247">
                  <c:v>63</c:v>
                </c:pt>
                <c:pt idx="248">
                  <c:v>57.9</c:v>
                </c:pt>
                <c:pt idx="249">
                  <c:v>66.599999999999994</c:v>
                </c:pt>
                <c:pt idx="250">
                  <c:v>70</c:v>
                </c:pt>
                <c:pt idx="251">
                  <c:v>70</c:v>
                </c:pt>
                <c:pt idx="252">
                  <c:v>61</c:v>
                </c:pt>
                <c:pt idx="253">
                  <c:v>63</c:v>
                </c:pt>
                <c:pt idx="254">
                  <c:v>57.9</c:v>
                </c:pt>
                <c:pt idx="255">
                  <c:v>66.900000000000006</c:v>
                </c:pt>
                <c:pt idx="256">
                  <c:v>69.099999999999994</c:v>
                </c:pt>
                <c:pt idx="257">
                  <c:v>57.9</c:v>
                </c:pt>
                <c:pt idx="258">
                  <c:v>69.099999999999994</c:v>
                </c:pt>
                <c:pt idx="259">
                  <c:v>62.6</c:v>
                </c:pt>
                <c:pt idx="260">
                  <c:v>64.900000000000006</c:v>
                </c:pt>
                <c:pt idx="261">
                  <c:v>69.099999999999994</c:v>
                </c:pt>
                <c:pt idx="262">
                  <c:v>64.900000000000006</c:v>
                </c:pt>
                <c:pt idx="263">
                  <c:v>61</c:v>
                </c:pt>
                <c:pt idx="264">
                  <c:v>62.1</c:v>
                </c:pt>
                <c:pt idx="265">
                  <c:v>67.3</c:v>
                </c:pt>
                <c:pt idx="266">
                  <c:v>69.3</c:v>
                </c:pt>
                <c:pt idx="267">
                  <c:v>64.900000000000006</c:v>
                </c:pt>
                <c:pt idx="268">
                  <c:v>64</c:v>
                </c:pt>
                <c:pt idx="269">
                  <c:v>60.1</c:v>
                </c:pt>
                <c:pt idx="270">
                  <c:v>68.400000000000006</c:v>
                </c:pt>
                <c:pt idx="271">
                  <c:v>60.1</c:v>
                </c:pt>
                <c:pt idx="272">
                  <c:v>59.7</c:v>
                </c:pt>
                <c:pt idx="273">
                  <c:v>66.900000000000006</c:v>
                </c:pt>
                <c:pt idx="274">
                  <c:v>65.3</c:v>
                </c:pt>
                <c:pt idx="275">
                  <c:v>64.900000000000006</c:v>
                </c:pt>
                <c:pt idx="276">
                  <c:v>62.1</c:v>
                </c:pt>
                <c:pt idx="277">
                  <c:v>59.4</c:v>
                </c:pt>
                <c:pt idx="278">
                  <c:v>64</c:v>
                </c:pt>
                <c:pt idx="279">
                  <c:v>57.6</c:v>
                </c:pt>
                <c:pt idx="280">
                  <c:v>70</c:v>
                </c:pt>
                <c:pt idx="281">
                  <c:v>59.7</c:v>
                </c:pt>
                <c:pt idx="282">
                  <c:v>57.7</c:v>
                </c:pt>
                <c:pt idx="283">
                  <c:v>64.900000000000006</c:v>
                </c:pt>
                <c:pt idx="284">
                  <c:v>66.599999999999994</c:v>
                </c:pt>
                <c:pt idx="285">
                  <c:v>65.3</c:v>
                </c:pt>
                <c:pt idx="286">
                  <c:v>62.2</c:v>
                </c:pt>
                <c:pt idx="287">
                  <c:v>59.7</c:v>
                </c:pt>
                <c:pt idx="288">
                  <c:v>67.8</c:v>
                </c:pt>
                <c:pt idx="289">
                  <c:v>67.599999999999994</c:v>
                </c:pt>
                <c:pt idx="290">
                  <c:v>68</c:v>
                </c:pt>
                <c:pt idx="291">
                  <c:v>67.5</c:v>
                </c:pt>
                <c:pt idx="292">
                  <c:v>57.4</c:v>
                </c:pt>
                <c:pt idx="293">
                  <c:v>65.7</c:v>
                </c:pt>
                <c:pt idx="294">
                  <c:v>62.1</c:v>
                </c:pt>
                <c:pt idx="295">
                  <c:v>66.7</c:v>
                </c:pt>
                <c:pt idx="296">
                  <c:v>65.3</c:v>
                </c:pt>
                <c:pt idx="297">
                  <c:v>64.599999999999994</c:v>
                </c:pt>
                <c:pt idx="298">
                  <c:v>57.6</c:v>
                </c:pt>
                <c:pt idx="299">
                  <c:v>58.3</c:v>
                </c:pt>
                <c:pt idx="300">
                  <c:v>69.099999999999994</c:v>
                </c:pt>
                <c:pt idx="301">
                  <c:v>64</c:v>
                </c:pt>
                <c:pt idx="302">
                  <c:v>61</c:v>
                </c:pt>
                <c:pt idx="303">
                  <c:v>60.1</c:v>
                </c:pt>
                <c:pt idx="304">
                  <c:v>62.8</c:v>
                </c:pt>
                <c:pt idx="305">
                  <c:v>63</c:v>
                </c:pt>
                <c:pt idx="306">
                  <c:v>60.1</c:v>
                </c:pt>
                <c:pt idx="307">
                  <c:v>66</c:v>
                </c:pt>
                <c:pt idx="308">
                  <c:v>63</c:v>
                </c:pt>
                <c:pt idx="309">
                  <c:v>61</c:v>
                </c:pt>
                <c:pt idx="310">
                  <c:v>65.7</c:v>
                </c:pt>
                <c:pt idx="311">
                  <c:v>61</c:v>
                </c:pt>
                <c:pt idx="312">
                  <c:v>62.1</c:v>
                </c:pt>
                <c:pt idx="313">
                  <c:v>60.1</c:v>
                </c:pt>
                <c:pt idx="314">
                  <c:v>69.099999999999994</c:v>
                </c:pt>
                <c:pt idx="315">
                  <c:v>59.4</c:v>
                </c:pt>
                <c:pt idx="316">
                  <c:v>64.8</c:v>
                </c:pt>
                <c:pt idx="317">
                  <c:v>70</c:v>
                </c:pt>
                <c:pt idx="318">
                  <c:v>69.099999999999994</c:v>
                </c:pt>
                <c:pt idx="319">
                  <c:v>65.099999999999994</c:v>
                </c:pt>
                <c:pt idx="320">
                  <c:v>60.1</c:v>
                </c:pt>
                <c:pt idx="321">
                  <c:v>62.8</c:v>
                </c:pt>
                <c:pt idx="322">
                  <c:v>70</c:v>
                </c:pt>
                <c:pt idx="323">
                  <c:v>61.3</c:v>
                </c:pt>
                <c:pt idx="324">
                  <c:v>70</c:v>
                </c:pt>
                <c:pt idx="325">
                  <c:v>60.1</c:v>
                </c:pt>
                <c:pt idx="326">
                  <c:v>66</c:v>
                </c:pt>
                <c:pt idx="327">
                  <c:v>64</c:v>
                </c:pt>
                <c:pt idx="328">
                  <c:v>63.1</c:v>
                </c:pt>
                <c:pt idx="329">
                  <c:v>60.4</c:v>
                </c:pt>
                <c:pt idx="330">
                  <c:v>66</c:v>
                </c:pt>
                <c:pt idx="331">
                  <c:v>59.4</c:v>
                </c:pt>
                <c:pt idx="332">
                  <c:v>62.1</c:v>
                </c:pt>
                <c:pt idx="333">
                  <c:v>60.3</c:v>
                </c:pt>
                <c:pt idx="334">
                  <c:v>59.7</c:v>
                </c:pt>
                <c:pt idx="335">
                  <c:v>59</c:v>
                </c:pt>
                <c:pt idx="336">
                  <c:v>57</c:v>
                </c:pt>
                <c:pt idx="337">
                  <c:v>66</c:v>
                </c:pt>
                <c:pt idx="338">
                  <c:v>66</c:v>
                </c:pt>
                <c:pt idx="339">
                  <c:v>62.1</c:v>
                </c:pt>
                <c:pt idx="340">
                  <c:v>71.400000000000006</c:v>
                </c:pt>
                <c:pt idx="341">
                  <c:v>62.1</c:v>
                </c:pt>
                <c:pt idx="342">
                  <c:v>64.900000000000006</c:v>
                </c:pt>
                <c:pt idx="343">
                  <c:v>64.900000000000006</c:v>
                </c:pt>
                <c:pt idx="344">
                  <c:v>64.900000000000006</c:v>
                </c:pt>
                <c:pt idx="345">
                  <c:v>61.3</c:v>
                </c:pt>
                <c:pt idx="346">
                  <c:v>62.1</c:v>
                </c:pt>
                <c:pt idx="347">
                  <c:v>69.3</c:v>
                </c:pt>
                <c:pt idx="348">
                  <c:v>58.3</c:v>
                </c:pt>
                <c:pt idx="349">
                  <c:v>59</c:v>
                </c:pt>
                <c:pt idx="350">
                  <c:v>57</c:v>
                </c:pt>
                <c:pt idx="351">
                  <c:v>64.900000000000006</c:v>
                </c:pt>
                <c:pt idx="352">
                  <c:v>61</c:v>
                </c:pt>
                <c:pt idx="353">
                  <c:v>64</c:v>
                </c:pt>
                <c:pt idx="354">
                  <c:v>59</c:v>
                </c:pt>
                <c:pt idx="355">
                  <c:v>66.400000000000006</c:v>
                </c:pt>
                <c:pt idx="356">
                  <c:v>64.900000000000006</c:v>
                </c:pt>
                <c:pt idx="357">
                  <c:v>61</c:v>
                </c:pt>
                <c:pt idx="358">
                  <c:v>71.099999999999994</c:v>
                </c:pt>
                <c:pt idx="359">
                  <c:v>63</c:v>
                </c:pt>
                <c:pt idx="360">
                  <c:v>71.599999999999994</c:v>
                </c:pt>
                <c:pt idx="361">
                  <c:v>57</c:v>
                </c:pt>
                <c:pt idx="362">
                  <c:v>61</c:v>
                </c:pt>
                <c:pt idx="363">
                  <c:v>60.1</c:v>
                </c:pt>
                <c:pt idx="364">
                  <c:v>63.7</c:v>
                </c:pt>
                <c:pt idx="365">
                  <c:v>58.6</c:v>
                </c:pt>
                <c:pt idx="366">
                  <c:v>58.3</c:v>
                </c:pt>
                <c:pt idx="367">
                  <c:v>62.2</c:v>
                </c:pt>
                <c:pt idx="368">
                  <c:v>59</c:v>
                </c:pt>
                <c:pt idx="369">
                  <c:v>57</c:v>
                </c:pt>
                <c:pt idx="370">
                  <c:v>64.400000000000006</c:v>
                </c:pt>
                <c:pt idx="371">
                  <c:v>66.900000000000006</c:v>
                </c:pt>
                <c:pt idx="372">
                  <c:v>63.3</c:v>
                </c:pt>
                <c:pt idx="373">
                  <c:v>61</c:v>
                </c:pt>
                <c:pt idx="374">
                  <c:v>59.4</c:v>
                </c:pt>
                <c:pt idx="375">
                  <c:v>72</c:v>
                </c:pt>
                <c:pt idx="376">
                  <c:v>64</c:v>
                </c:pt>
                <c:pt idx="377">
                  <c:v>68</c:v>
                </c:pt>
                <c:pt idx="378">
                  <c:v>72</c:v>
                </c:pt>
                <c:pt idx="379">
                  <c:v>64.900000000000006</c:v>
                </c:pt>
                <c:pt idx="380">
                  <c:v>70</c:v>
                </c:pt>
                <c:pt idx="381">
                  <c:v>59</c:v>
                </c:pt>
                <c:pt idx="382">
                  <c:v>57.9</c:v>
                </c:pt>
                <c:pt idx="383">
                  <c:v>71.099999999999994</c:v>
                </c:pt>
                <c:pt idx="384">
                  <c:v>57.9</c:v>
                </c:pt>
                <c:pt idx="385">
                  <c:v>59</c:v>
                </c:pt>
                <c:pt idx="386">
                  <c:v>66.900000000000006</c:v>
                </c:pt>
                <c:pt idx="387">
                  <c:v>62.8</c:v>
                </c:pt>
                <c:pt idx="388">
                  <c:v>66</c:v>
                </c:pt>
                <c:pt idx="389">
                  <c:v>62.1</c:v>
                </c:pt>
                <c:pt idx="390">
                  <c:v>67.599999999999994</c:v>
                </c:pt>
                <c:pt idx="391">
                  <c:v>56.7</c:v>
                </c:pt>
                <c:pt idx="392">
                  <c:v>61.3</c:v>
                </c:pt>
                <c:pt idx="393">
                  <c:v>63.1</c:v>
                </c:pt>
                <c:pt idx="394">
                  <c:v>61</c:v>
                </c:pt>
                <c:pt idx="395">
                  <c:v>66.900000000000006</c:v>
                </c:pt>
                <c:pt idx="396">
                  <c:v>66.900000000000006</c:v>
                </c:pt>
                <c:pt idx="397">
                  <c:v>66.900000000000006</c:v>
                </c:pt>
                <c:pt idx="398">
                  <c:v>63</c:v>
                </c:pt>
                <c:pt idx="399">
                  <c:v>56.7</c:v>
                </c:pt>
                <c:pt idx="400">
                  <c:v>57.4</c:v>
                </c:pt>
                <c:pt idx="401">
                  <c:v>59.4</c:v>
                </c:pt>
                <c:pt idx="402">
                  <c:v>63</c:v>
                </c:pt>
                <c:pt idx="403">
                  <c:v>59</c:v>
                </c:pt>
                <c:pt idx="404">
                  <c:v>61</c:v>
                </c:pt>
                <c:pt idx="405">
                  <c:v>58.6</c:v>
                </c:pt>
                <c:pt idx="406">
                  <c:v>70.3</c:v>
                </c:pt>
                <c:pt idx="407">
                  <c:v>57.9</c:v>
                </c:pt>
                <c:pt idx="408">
                  <c:v>60.1</c:v>
                </c:pt>
                <c:pt idx="409">
                  <c:v>60.1</c:v>
                </c:pt>
                <c:pt idx="410">
                  <c:v>71.599999999999994</c:v>
                </c:pt>
                <c:pt idx="411">
                  <c:v>60.1</c:v>
                </c:pt>
                <c:pt idx="412">
                  <c:v>64</c:v>
                </c:pt>
                <c:pt idx="413">
                  <c:v>62.1</c:v>
                </c:pt>
                <c:pt idx="414">
                  <c:v>58.6</c:v>
                </c:pt>
                <c:pt idx="415">
                  <c:v>66.599999999999994</c:v>
                </c:pt>
                <c:pt idx="416">
                  <c:v>70</c:v>
                </c:pt>
                <c:pt idx="417">
                  <c:v>63</c:v>
                </c:pt>
                <c:pt idx="418">
                  <c:v>62.4</c:v>
                </c:pt>
                <c:pt idx="419">
                  <c:v>59</c:v>
                </c:pt>
                <c:pt idx="420">
                  <c:v>68</c:v>
                </c:pt>
                <c:pt idx="421">
                  <c:v>63.7</c:v>
                </c:pt>
                <c:pt idx="422">
                  <c:v>60.3</c:v>
                </c:pt>
                <c:pt idx="423">
                  <c:v>58.3</c:v>
                </c:pt>
                <c:pt idx="424">
                  <c:v>56.3</c:v>
                </c:pt>
                <c:pt idx="425">
                  <c:v>68.900000000000006</c:v>
                </c:pt>
                <c:pt idx="426">
                  <c:v>70</c:v>
                </c:pt>
                <c:pt idx="427">
                  <c:v>69.099999999999994</c:v>
                </c:pt>
                <c:pt idx="428">
                  <c:v>66.900000000000006</c:v>
                </c:pt>
                <c:pt idx="429">
                  <c:v>60.1</c:v>
                </c:pt>
                <c:pt idx="430">
                  <c:v>68.400000000000006</c:v>
                </c:pt>
                <c:pt idx="431">
                  <c:v>69.099999999999994</c:v>
                </c:pt>
                <c:pt idx="432">
                  <c:v>57.9</c:v>
                </c:pt>
                <c:pt idx="433">
                  <c:v>63</c:v>
                </c:pt>
                <c:pt idx="434">
                  <c:v>68.900000000000006</c:v>
                </c:pt>
                <c:pt idx="435">
                  <c:v>64</c:v>
                </c:pt>
                <c:pt idx="436">
                  <c:v>71.099999999999994</c:v>
                </c:pt>
                <c:pt idx="437">
                  <c:v>59.7</c:v>
                </c:pt>
                <c:pt idx="438">
                  <c:v>72.7</c:v>
                </c:pt>
                <c:pt idx="439">
                  <c:v>62.8</c:v>
                </c:pt>
                <c:pt idx="440">
                  <c:v>60.1</c:v>
                </c:pt>
                <c:pt idx="441">
                  <c:v>67.599999999999994</c:v>
                </c:pt>
                <c:pt idx="442">
                  <c:v>71.2</c:v>
                </c:pt>
                <c:pt idx="443">
                  <c:v>69.099999999999994</c:v>
                </c:pt>
                <c:pt idx="444">
                  <c:v>63</c:v>
                </c:pt>
                <c:pt idx="445">
                  <c:v>68</c:v>
                </c:pt>
                <c:pt idx="446">
                  <c:v>64</c:v>
                </c:pt>
                <c:pt idx="447">
                  <c:v>59</c:v>
                </c:pt>
                <c:pt idx="448">
                  <c:v>71.099999999999994</c:v>
                </c:pt>
                <c:pt idx="449">
                  <c:v>62.1</c:v>
                </c:pt>
                <c:pt idx="450">
                  <c:v>62.1</c:v>
                </c:pt>
                <c:pt idx="451">
                  <c:v>62.1</c:v>
                </c:pt>
                <c:pt idx="452">
                  <c:v>72</c:v>
                </c:pt>
                <c:pt idx="453">
                  <c:v>65.3</c:v>
                </c:pt>
                <c:pt idx="454">
                  <c:v>61</c:v>
                </c:pt>
                <c:pt idx="455">
                  <c:v>60.1</c:v>
                </c:pt>
                <c:pt idx="456">
                  <c:v>57.9</c:v>
                </c:pt>
                <c:pt idx="457">
                  <c:v>57.9</c:v>
                </c:pt>
                <c:pt idx="458">
                  <c:v>69.099999999999994</c:v>
                </c:pt>
                <c:pt idx="459">
                  <c:v>62.1</c:v>
                </c:pt>
                <c:pt idx="460">
                  <c:v>62.1</c:v>
                </c:pt>
                <c:pt idx="461">
                  <c:v>71.099999999999994</c:v>
                </c:pt>
                <c:pt idx="462">
                  <c:v>66.900000000000006</c:v>
                </c:pt>
                <c:pt idx="463">
                  <c:v>64.8</c:v>
                </c:pt>
                <c:pt idx="464">
                  <c:v>69.599999999999994</c:v>
                </c:pt>
                <c:pt idx="465">
                  <c:v>59</c:v>
                </c:pt>
                <c:pt idx="466">
                  <c:v>66</c:v>
                </c:pt>
                <c:pt idx="467">
                  <c:v>63</c:v>
                </c:pt>
                <c:pt idx="468">
                  <c:v>72</c:v>
                </c:pt>
                <c:pt idx="469">
                  <c:v>58.6</c:v>
                </c:pt>
                <c:pt idx="470">
                  <c:v>70</c:v>
                </c:pt>
                <c:pt idx="471">
                  <c:v>66</c:v>
                </c:pt>
                <c:pt idx="472">
                  <c:v>66</c:v>
                </c:pt>
                <c:pt idx="473">
                  <c:v>61</c:v>
                </c:pt>
                <c:pt idx="474">
                  <c:v>61</c:v>
                </c:pt>
                <c:pt idx="475">
                  <c:v>57.9</c:v>
                </c:pt>
                <c:pt idx="476">
                  <c:v>64.900000000000006</c:v>
                </c:pt>
                <c:pt idx="477">
                  <c:v>64.900000000000006</c:v>
                </c:pt>
                <c:pt idx="478">
                  <c:v>63</c:v>
                </c:pt>
                <c:pt idx="479">
                  <c:v>72</c:v>
                </c:pt>
                <c:pt idx="480">
                  <c:v>57</c:v>
                </c:pt>
                <c:pt idx="481">
                  <c:v>64.900000000000006</c:v>
                </c:pt>
                <c:pt idx="482">
                  <c:v>63</c:v>
                </c:pt>
                <c:pt idx="483">
                  <c:v>73</c:v>
                </c:pt>
                <c:pt idx="484">
                  <c:v>55.9</c:v>
                </c:pt>
                <c:pt idx="485">
                  <c:v>64.900000000000006</c:v>
                </c:pt>
                <c:pt idx="486">
                  <c:v>57.9</c:v>
                </c:pt>
                <c:pt idx="487">
                  <c:v>57.9</c:v>
                </c:pt>
                <c:pt idx="488">
                  <c:v>58.5</c:v>
                </c:pt>
                <c:pt idx="489">
                  <c:v>69.099999999999994</c:v>
                </c:pt>
                <c:pt idx="490">
                  <c:v>73</c:v>
                </c:pt>
                <c:pt idx="491">
                  <c:v>69.400000000000006</c:v>
                </c:pt>
                <c:pt idx="492">
                  <c:v>69.099999999999994</c:v>
                </c:pt>
                <c:pt idx="493">
                  <c:v>61.5</c:v>
                </c:pt>
                <c:pt idx="494">
                  <c:v>73</c:v>
                </c:pt>
                <c:pt idx="495">
                  <c:v>73</c:v>
                </c:pt>
                <c:pt idx="496">
                  <c:v>72</c:v>
                </c:pt>
                <c:pt idx="497">
                  <c:v>66</c:v>
                </c:pt>
                <c:pt idx="498">
                  <c:v>61</c:v>
                </c:pt>
                <c:pt idx="499">
                  <c:v>60.4</c:v>
                </c:pt>
                <c:pt idx="500">
                  <c:v>73.599999999999994</c:v>
                </c:pt>
                <c:pt idx="501">
                  <c:v>58.5</c:v>
                </c:pt>
                <c:pt idx="502">
                  <c:v>64</c:v>
                </c:pt>
                <c:pt idx="503">
                  <c:v>62.1</c:v>
                </c:pt>
                <c:pt idx="504">
                  <c:v>59.7</c:v>
                </c:pt>
                <c:pt idx="505">
                  <c:v>66.2</c:v>
                </c:pt>
                <c:pt idx="506">
                  <c:v>61.3</c:v>
                </c:pt>
                <c:pt idx="507">
                  <c:v>59</c:v>
                </c:pt>
                <c:pt idx="508">
                  <c:v>57.6</c:v>
                </c:pt>
                <c:pt idx="509">
                  <c:v>63.7</c:v>
                </c:pt>
                <c:pt idx="510">
                  <c:v>60.1</c:v>
                </c:pt>
                <c:pt idx="511">
                  <c:v>73.900000000000006</c:v>
                </c:pt>
                <c:pt idx="512">
                  <c:v>62.2</c:v>
                </c:pt>
                <c:pt idx="513">
                  <c:v>57.9</c:v>
                </c:pt>
                <c:pt idx="514">
                  <c:v>57</c:v>
                </c:pt>
                <c:pt idx="515">
                  <c:v>57</c:v>
                </c:pt>
                <c:pt idx="516">
                  <c:v>69.099999999999994</c:v>
                </c:pt>
                <c:pt idx="517">
                  <c:v>71.099999999999994</c:v>
                </c:pt>
                <c:pt idx="518">
                  <c:v>62.1</c:v>
                </c:pt>
                <c:pt idx="519">
                  <c:v>61</c:v>
                </c:pt>
                <c:pt idx="520">
                  <c:v>57</c:v>
                </c:pt>
                <c:pt idx="521">
                  <c:v>73.900000000000006</c:v>
                </c:pt>
                <c:pt idx="522">
                  <c:v>57.4</c:v>
                </c:pt>
                <c:pt idx="523">
                  <c:v>59</c:v>
                </c:pt>
                <c:pt idx="524">
                  <c:v>70.5</c:v>
                </c:pt>
                <c:pt idx="525">
                  <c:v>57.9</c:v>
                </c:pt>
                <c:pt idx="526">
                  <c:v>70.3</c:v>
                </c:pt>
                <c:pt idx="527">
                  <c:v>72.5</c:v>
                </c:pt>
                <c:pt idx="528">
                  <c:v>64.2</c:v>
                </c:pt>
                <c:pt idx="529">
                  <c:v>71.099999999999994</c:v>
                </c:pt>
                <c:pt idx="530">
                  <c:v>61</c:v>
                </c:pt>
                <c:pt idx="531">
                  <c:v>55.9</c:v>
                </c:pt>
                <c:pt idx="532">
                  <c:v>73.900000000000006</c:v>
                </c:pt>
                <c:pt idx="533">
                  <c:v>70</c:v>
                </c:pt>
                <c:pt idx="534">
                  <c:v>63</c:v>
                </c:pt>
                <c:pt idx="535">
                  <c:v>62.2</c:v>
                </c:pt>
                <c:pt idx="536">
                  <c:v>73.400000000000006</c:v>
                </c:pt>
                <c:pt idx="537">
                  <c:v>59.4</c:v>
                </c:pt>
                <c:pt idx="538">
                  <c:v>68</c:v>
                </c:pt>
                <c:pt idx="539">
                  <c:v>66</c:v>
                </c:pt>
                <c:pt idx="540">
                  <c:v>62.1</c:v>
                </c:pt>
                <c:pt idx="541">
                  <c:v>60.1</c:v>
                </c:pt>
                <c:pt idx="542">
                  <c:v>59.9</c:v>
                </c:pt>
                <c:pt idx="543">
                  <c:v>64.900000000000006</c:v>
                </c:pt>
                <c:pt idx="544">
                  <c:v>59</c:v>
                </c:pt>
                <c:pt idx="545">
                  <c:v>60.4</c:v>
                </c:pt>
                <c:pt idx="546">
                  <c:v>65.7</c:v>
                </c:pt>
                <c:pt idx="547">
                  <c:v>55.2</c:v>
                </c:pt>
                <c:pt idx="548">
                  <c:v>65.3</c:v>
                </c:pt>
                <c:pt idx="549">
                  <c:v>62.1</c:v>
                </c:pt>
                <c:pt idx="550">
                  <c:v>66.7</c:v>
                </c:pt>
                <c:pt idx="551">
                  <c:v>64.8</c:v>
                </c:pt>
                <c:pt idx="552">
                  <c:v>74.7</c:v>
                </c:pt>
                <c:pt idx="553">
                  <c:v>67.3</c:v>
                </c:pt>
                <c:pt idx="554">
                  <c:v>60.1</c:v>
                </c:pt>
                <c:pt idx="555">
                  <c:v>71.099999999999994</c:v>
                </c:pt>
                <c:pt idx="556">
                  <c:v>59</c:v>
                </c:pt>
                <c:pt idx="557">
                  <c:v>69.599999999999994</c:v>
                </c:pt>
                <c:pt idx="558">
                  <c:v>70</c:v>
                </c:pt>
                <c:pt idx="559">
                  <c:v>72.3</c:v>
                </c:pt>
                <c:pt idx="560">
                  <c:v>59</c:v>
                </c:pt>
                <c:pt idx="561">
                  <c:v>61</c:v>
                </c:pt>
                <c:pt idx="562">
                  <c:v>66.900000000000006</c:v>
                </c:pt>
                <c:pt idx="563">
                  <c:v>58.1</c:v>
                </c:pt>
                <c:pt idx="564">
                  <c:v>64</c:v>
                </c:pt>
                <c:pt idx="565">
                  <c:v>64.900000000000006</c:v>
                </c:pt>
                <c:pt idx="566">
                  <c:v>66.900000000000006</c:v>
                </c:pt>
                <c:pt idx="567">
                  <c:v>69.3</c:v>
                </c:pt>
                <c:pt idx="568">
                  <c:v>57.4</c:v>
                </c:pt>
                <c:pt idx="569">
                  <c:v>59</c:v>
                </c:pt>
                <c:pt idx="570">
                  <c:v>55</c:v>
                </c:pt>
                <c:pt idx="571">
                  <c:v>55</c:v>
                </c:pt>
                <c:pt idx="572">
                  <c:v>55</c:v>
                </c:pt>
                <c:pt idx="573">
                  <c:v>55</c:v>
                </c:pt>
                <c:pt idx="574">
                  <c:v>73</c:v>
                </c:pt>
                <c:pt idx="575">
                  <c:v>64</c:v>
                </c:pt>
                <c:pt idx="576">
                  <c:v>75</c:v>
                </c:pt>
                <c:pt idx="577">
                  <c:v>62.1</c:v>
                </c:pt>
                <c:pt idx="578">
                  <c:v>62.1</c:v>
                </c:pt>
                <c:pt idx="579">
                  <c:v>59</c:v>
                </c:pt>
                <c:pt idx="580">
                  <c:v>59</c:v>
                </c:pt>
                <c:pt idx="581">
                  <c:v>61</c:v>
                </c:pt>
                <c:pt idx="582">
                  <c:v>57</c:v>
                </c:pt>
                <c:pt idx="583">
                  <c:v>57</c:v>
                </c:pt>
                <c:pt idx="584">
                  <c:v>57</c:v>
                </c:pt>
                <c:pt idx="585">
                  <c:v>66.7</c:v>
                </c:pt>
                <c:pt idx="586">
                  <c:v>69.099999999999994</c:v>
                </c:pt>
                <c:pt idx="587">
                  <c:v>69.099999999999994</c:v>
                </c:pt>
                <c:pt idx="588">
                  <c:v>58.5</c:v>
                </c:pt>
                <c:pt idx="589">
                  <c:v>66</c:v>
                </c:pt>
                <c:pt idx="590">
                  <c:v>71.099999999999994</c:v>
                </c:pt>
                <c:pt idx="591">
                  <c:v>63.9</c:v>
                </c:pt>
                <c:pt idx="592">
                  <c:v>62.1</c:v>
                </c:pt>
                <c:pt idx="593">
                  <c:v>59</c:v>
                </c:pt>
                <c:pt idx="594">
                  <c:v>59</c:v>
                </c:pt>
                <c:pt idx="595">
                  <c:v>57</c:v>
                </c:pt>
                <c:pt idx="596">
                  <c:v>57</c:v>
                </c:pt>
                <c:pt idx="597">
                  <c:v>57</c:v>
                </c:pt>
                <c:pt idx="598">
                  <c:v>57</c:v>
                </c:pt>
                <c:pt idx="599">
                  <c:v>55</c:v>
                </c:pt>
                <c:pt idx="600">
                  <c:v>70</c:v>
                </c:pt>
                <c:pt idx="601">
                  <c:v>68</c:v>
                </c:pt>
                <c:pt idx="602">
                  <c:v>67.599999999999994</c:v>
                </c:pt>
                <c:pt idx="603">
                  <c:v>56.7</c:v>
                </c:pt>
                <c:pt idx="604">
                  <c:v>72</c:v>
                </c:pt>
                <c:pt idx="605">
                  <c:v>57</c:v>
                </c:pt>
                <c:pt idx="606">
                  <c:v>57.6</c:v>
                </c:pt>
                <c:pt idx="607">
                  <c:v>57.9</c:v>
                </c:pt>
                <c:pt idx="608">
                  <c:v>57.9</c:v>
                </c:pt>
                <c:pt idx="609">
                  <c:v>62.1</c:v>
                </c:pt>
                <c:pt idx="610">
                  <c:v>70</c:v>
                </c:pt>
                <c:pt idx="611">
                  <c:v>65.099999999999994</c:v>
                </c:pt>
                <c:pt idx="612">
                  <c:v>55</c:v>
                </c:pt>
                <c:pt idx="613">
                  <c:v>69.099999999999994</c:v>
                </c:pt>
                <c:pt idx="614">
                  <c:v>64</c:v>
                </c:pt>
                <c:pt idx="615">
                  <c:v>57</c:v>
                </c:pt>
                <c:pt idx="616">
                  <c:v>73</c:v>
                </c:pt>
                <c:pt idx="617">
                  <c:v>72.099999999999994</c:v>
                </c:pt>
                <c:pt idx="618">
                  <c:v>60.1</c:v>
                </c:pt>
                <c:pt idx="619">
                  <c:v>65.7</c:v>
                </c:pt>
                <c:pt idx="620">
                  <c:v>59</c:v>
                </c:pt>
                <c:pt idx="621">
                  <c:v>57.9</c:v>
                </c:pt>
                <c:pt idx="622">
                  <c:v>63</c:v>
                </c:pt>
                <c:pt idx="623">
                  <c:v>63</c:v>
                </c:pt>
                <c:pt idx="624">
                  <c:v>57.9</c:v>
                </c:pt>
                <c:pt idx="625">
                  <c:v>64.900000000000006</c:v>
                </c:pt>
                <c:pt idx="626">
                  <c:v>61</c:v>
                </c:pt>
                <c:pt idx="627">
                  <c:v>64.900000000000006</c:v>
                </c:pt>
                <c:pt idx="628">
                  <c:v>68.400000000000006</c:v>
                </c:pt>
                <c:pt idx="629">
                  <c:v>61.7</c:v>
                </c:pt>
                <c:pt idx="630">
                  <c:v>65.099999999999994</c:v>
                </c:pt>
                <c:pt idx="631">
                  <c:v>66.900000000000006</c:v>
                </c:pt>
                <c:pt idx="632">
                  <c:v>65.7</c:v>
                </c:pt>
                <c:pt idx="633">
                  <c:v>72</c:v>
                </c:pt>
                <c:pt idx="634">
                  <c:v>60.6</c:v>
                </c:pt>
                <c:pt idx="635">
                  <c:v>74.7</c:v>
                </c:pt>
                <c:pt idx="636">
                  <c:v>56.7</c:v>
                </c:pt>
                <c:pt idx="637">
                  <c:v>73.599999999999994</c:v>
                </c:pt>
                <c:pt idx="638">
                  <c:v>57</c:v>
                </c:pt>
                <c:pt idx="639">
                  <c:v>61.7</c:v>
                </c:pt>
                <c:pt idx="640">
                  <c:v>57</c:v>
                </c:pt>
                <c:pt idx="641">
                  <c:v>55.9</c:v>
                </c:pt>
                <c:pt idx="642">
                  <c:v>54.7</c:v>
                </c:pt>
                <c:pt idx="643">
                  <c:v>57.9</c:v>
                </c:pt>
                <c:pt idx="644">
                  <c:v>56.3</c:v>
                </c:pt>
                <c:pt idx="645">
                  <c:v>56.3</c:v>
                </c:pt>
                <c:pt idx="646">
                  <c:v>70.7</c:v>
                </c:pt>
                <c:pt idx="647">
                  <c:v>66.400000000000006</c:v>
                </c:pt>
                <c:pt idx="648">
                  <c:v>63.3</c:v>
                </c:pt>
                <c:pt idx="649">
                  <c:v>59</c:v>
                </c:pt>
                <c:pt idx="650">
                  <c:v>63.7</c:v>
                </c:pt>
                <c:pt idx="651">
                  <c:v>59.4</c:v>
                </c:pt>
                <c:pt idx="652">
                  <c:v>55.9</c:v>
                </c:pt>
                <c:pt idx="653">
                  <c:v>72.7</c:v>
                </c:pt>
                <c:pt idx="654">
                  <c:v>58.6</c:v>
                </c:pt>
                <c:pt idx="655">
                  <c:v>60.6</c:v>
                </c:pt>
                <c:pt idx="656">
                  <c:v>63</c:v>
                </c:pt>
                <c:pt idx="657">
                  <c:v>63</c:v>
                </c:pt>
                <c:pt idx="658">
                  <c:v>68.400000000000006</c:v>
                </c:pt>
                <c:pt idx="659">
                  <c:v>59.7</c:v>
                </c:pt>
                <c:pt idx="660">
                  <c:v>54.7</c:v>
                </c:pt>
                <c:pt idx="661">
                  <c:v>67.599999999999994</c:v>
                </c:pt>
                <c:pt idx="662">
                  <c:v>69.3</c:v>
                </c:pt>
                <c:pt idx="663">
                  <c:v>74.3</c:v>
                </c:pt>
                <c:pt idx="664">
                  <c:v>57</c:v>
                </c:pt>
                <c:pt idx="665">
                  <c:v>55.8</c:v>
                </c:pt>
                <c:pt idx="666">
                  <c:v>57</c:v>
                </c:pt>
                <c:pt idx="667">
                  <c:v>57.9</c:v>
                </c:pt>
                <c:pt idx="668">
                  <c:v>60.1</c:v>
                </c:pt>
                <c:pt idx="669">
                  <c:v>66</c:v>
                </c:pt>
                <c:pt idx="670">
                  <c:v>59</c:v>
                </c:pt>
                <c:pt idx="671">
                  <c:v>56.3</c:v>
                </c:pt>
                <c:pt idx="672">
                  <c:v>56.3</c:v>
                </c:pt>
                <c:pt idx="673">
                  <c:v>67.3</c:v>
                </c:pt>
                <c:pt idx="674">
                  <c:v>75.900000000000006</c:v>
                </c:pt>
                <c:pt idx="675">
                  <c:v>56.7</c:v>
                </c:pt>
                <c:pt idx="676">
                  <c:v>72.3</c:v>
                </c:pt>
                <c:pt idx="677">
                  <c:v>60.1</c:v>
                </c:pt>
                <c:pt idx="678">
                  <c:v>73</c:v>
                </c:pt>
                <c:pt idx="679">
                  <c:v>73</c:v>
                </c:pt>
                <c:pt idx="680">
                  <c:v>58.5</c:v>
                </c:pt>
                <c:pt idx="681">
                  <c:v>69.099999999999994</c:v>
                </c:pt>
                <c:pt idx="682">
                  <c:v>73.900000000000006</c:v>
                </c:pt>
                <c:pt idx="683">
                  <c:v>63</c:v>
                </c:pt>
                <c:pt idx="684">
                  <c:v>61</c:v>
                </c:pt>
                <c:pt idx="685">
                  <c:v>59</c:v>
                </c:pt>
                <c:pt idx="686">
                  <c:v>55.6</c:v>
                </c:pt>
                <c:pt idx="687">
                  <c:v>60.1</c:v>
                </c:pt>
                <c:pt idx="688">
                  <c:v>66.900000000000006</c:v>
                </c:pt>
                <c:pt idx="689">
                  <c:v>75.400000000000006</c:v>
                </c:pt>
                <c:pt idx="690">
                  <c:v>59</c:v>
                </c:pt>
                <c:pt idx="691">
                  <c:v>73.900000000000006</c:v>
                </c:pt>
                <c:pt idx="692">
                  <c:v>60.1</c:v>
                </c:pt>
                <c:pt idx="693">
                  <c:v>75.900000000000006</c:v>
                </c:pt>
                <c:pt idx="694">
                  <c:v>63</c:v>
                </c:pt>
                <c:pt idx="695">
                  <c:v>60.4</c:v>
                </c:pt>
                <c:pt idx="696">
                  <c:v>69.099999999999994</c:v>
                </c:pt>
                <c:pt idx="697">
                  <c:v>64.900000000000006</c:v>
                </c:pt>
                <c:pt idx="698">
                  <c:v>64.900000000000006</c:v>
                </c:pt>
                <c:pt idx="699">
                  <c:v>64.900000000000006</c:v>
                </c:pt>
                <c:pt idx="700">
                  <c:v>61</c:v>
                </c:pt>
                <c:pt idx="701">
                  <c:v>55</c:v>
                </c:pt>
                <c:pt idx="702">
                  <c:v>68</c:v>
                </c:pt>
                <c:pt idx="703">
                  <c:v>62.1</c:v>
                </c:pt>
                <c:pt idx="704">
                  <c:v>55.9</c:v>
                </c:pt>
                <c:pt idx="705">
                  <c:v>75.900000000000006</c:v>
                </c:pt>
                <c:pt idx="706">
                  <c:v>73.900000000000006</c:v>
                </c:pt>
                <c:pt idx="707">
                  <c:v>70</c:v>
                </c:pt>
                <c:pt idx="708">
                  <c:v>70</c:v>
                </c:pt>
                <c:pt idx="709">
                  <c:v>64.2</c:v>
                </c:pt>
                <c:pt idx="710">
                  <c:v>64</c:v>
                </c:pt>
                <c:pt idx="711">
                  <c:v>55.8</c:v>
                </c:pt>
                <c:pt idx="712">
                  <c:v>63</c:v>
                </c:pt>
                <c:pt idx="713">
                  <c:v>64.900000000000006</c:v>
                </c:pt>
                <c:pt idx="714">
                  <c:v>59</c:v>
                </c:pt>
                <c:pt idx="715">
                  <c:v>59</c:v>
                </c:pt>
                <c:pt idx="716">
                  <c:v>57</c:v>
                </c:pt>
                <c:pt idx="717">
                  <c:v>57</c:v>
                </c:pt>
                <c:pt idx="718">
                  <c:v>57</c:v>
                </c:pt>
                <c:pt idx="719">
                  <c:v>57</c:v>
                </c:pt>
                <c:pt idx="720">
                  <c:v>55.6</c:v>
                </c:pt>
                <c:pt idx="721">
                  <c:v>55.8</c:v>
                </c:pt>
                <c:pt idx="722">
                  <c:v>66.599999999999994</c:v>
                </c:pt>
                <c:pt idx="723">
                  <c:v>69.099999999999994</c:v>
                </c:pt>
                <c:pt idx="724">
                  <c:v>58.6</c:v>
                </c:pt>
                <c:pt idx="725">
                  <c:v>66.7</c:v>
                </c:pt>
                <c:pt idx="726">
                  <c:v>55</c:v>
                </c:pt>
                <c:pt idx="727">
                  <c:v>64</c:v>
                </c:pt>
                <c:pt idx="728">
                  <c:v>64</c:v>
                </c:pt>
                <c:pt idx="729">
                  <c:v>54.3</c:v>
                </c:pt>
                <c:pt idx="730">
                  <c:v>61.3</c:v>
                </c:pt>
                <c:pt idx="731">
                  <c:v>60.6</c:v>
                </c:pt>
                <c:pt idx="732">
                  <c:v>55.4</c:v>
                </c:pt>
                <c:pt idx="733">
                  <c:v>57.9</c:v>
                </c:pt>
                <c:pt idx="734">
                  <c:v>71.099999999999994</c:v>
                </c:pt>
                <c:pt idx="735">
                  <c:v>69.099999999999994</c:v>
                </c:pt>
                <c:pt idx="736">
                  <c:v>63.7</c:v>
                </c:pt>
                <c:pt idx="737">
                  <c:v>61</c:v>
                </c:pt>
                <c:pt idx="738">
                  <c:v>57</c:v>
                </c:pt>
                <c:pt idx="739">
                  <c:v>68</c:v>
                </c:pt>
                <c:pt idx="740">
                  <c:v>62.4</c:v>
                </c:pt>
                <c:pt idx="741">
                  <c:v>59</c:v>
                </c:pt>
                <c:pt idx="742">
                  <c:v>75</c:v>
                </c:pt>
                <c:pt idx="743">
                  <c:v>64</c:v>
                </c:pt>
                <c:pt idx="744">
                  <c:v>62.8</c:v>
                </c:pt>
                <c:pt idx="745">
                  <c:v>69.099999999999994</c:v>
                </c:pt>
                <c:pt idx="746">
                  <c:v>66</c:v>
                </c:pt>
                <c:pt idx="747">
                  <c:v>66</c:v>
                </c:pt>
                <c:pt idx="748">
                  <c:v>72.7</c:v>
                </c:pt>
                <c:pt idx="749">
                  <c:v>55</c:v>
                </c:pt>
                <c:pt idx="750">
                  <c:v>56.7</c:v>
                </c:pt>
                <c:pt idx="751">
                  <c:v>55.4</c:v>
                </c:pt>
                <c:pt idx="752">
                  <c:v>65.7</c:v>
                </c:pt>
                <c:pt idx="753">
                  <c:v>64.900000000000006</c:v>
                </c:pt>
                <c:pt idx="754">
                  <c:v>64.900000000000006</c:v>
                </c:pt>
                <c:pt idx="755">
                  <c:v>54</c:v>
                </c:pt>
                <c:pt idx="756">
                  <c:v>54</c:v>
                </c:pt>
                <c:pt idx="757">
                  <c:v>66.900000000000006</c:v>
                </c:pt>
                <c:pt idx="758">
                  <c:v>66.900000000000006</c:v>
                </c:pt>
                <c:pt idx="759">
                  <c:v>66.900000000000006</c:v>
                </c:pt>
                <c:pt idx="760">
                  <c:v>57</c:v>
                </c:pt>
                <c:pt idx="761">
                  <c:v>55.9</c:v>
                </c:pt>
                <c:pt idx="762">
                  <c:v>75</c:v>
                </c:pt>
                <c:pt idx="763">
                  <c:v>64</c:v>
                </c:pt>
                <c:pt idx="764">
                  <c:v>64</c:v>
                </c:pt>
                <c:pt idx="765">
                  <c:v>68.900000000000006</c:v>
                </c:pt>
                <c:pt idx="766">
                  <c:v>66.900000000000006</c:v>
                </c:pt>
                <c:pt idx="767">
                  <c:v>55.9</c:v>
                </c:pt>
                <c:pt idx="768">
                  <c:v>55.6</c:v>
                </c:pt>
                <c:pt idx="769">
                  <c:v>66.900000000000006</c:v>
                </c:pt>
                <c:pt idx="770">
                  <c:v>55.9</c:v>
                </c:pt>
                <c:pt idx="771">
                  <c:v>55</c:v>
                </c:pt>
                <c:pt idx="772">
                  <c:v>62.1</c:v>
                </c:pt>
                <c:pt idx="773">
                  <c:v>66.599999999999994</c:v>
                </c:pt>
                <c:pt idx="774">
                  <c:v>73.599999999999994</c:v>
                </c:pt>
                <c:pt idx="775">
                  <c:v>64.900000000000006</c:v>
                </c:pt>
                <c:pt idx="776">
                  <c:v>73</c:v>
                </c:pt>
                <c:pt idx="777">
                  <c:v>55.9</c:v>
                </c:pt>
                <c:pt idx="778">
                  <c:v>55</c:v>
                </c:pt>
                <c:pt idx="779">
                  <c:v>72</c:v>
                </c:pt>
                <c:pt idx="780">
                  <c:v>72</c:v>
                </c:pt>
                <c:pt idx="781">
                  <c:v>54.7</c:v>
                </c:pt>
                <c:pt idx="782">
                  <c:v>75</c:v>
                </c:pt>
                <c:pt idx="783">
                  <c:v>66.900000000000006</c:v>
                </c:pt>
                <c:pt idx="784">
                  <c:v>66</c:v>
                </c:pt>
                <c:pt idx="785">
                  <c:v>66</c:v>
                </c:pt>
                <c:pt idx="786">
                  <c:v>58.6</c:v>
                </c:pt>
                <c:pt idx="787">
                  <c:v>66</c:v>
                </c:pt>
                <c:pt idx="788">
                  <c:v>66.900000000000006</c:v>
                </c:pt>
                <c:pt idx="789">
                  <c:v>57</c:v>
                </c:pt>
                <c:pt idx="790">
                  <c:v>54</c:v>
                </c:pt>
                <c:pt idx="791">
                  <c:v>54</c:v>
                </c:pt>
                <c:pt idx="792">
                  <c:v>54</c:v>
                </c:pt>
                <c:pt idx="793">
                  <c:v>54</c:v>
                </c:pt>
                <c:pt idx="794">
                  <c:v>66.900000000000006</c:v>
                </c:pt>
                <c:pt idx="795">
                  <c:v>66.7</c:v>
                </c:pt>
                <c:pt idx="796">
                  <c:v>55.9</c:v>
                </c:pt>
                <c:pt idx="797">
                  <c:v>55.4</c:v>
                </c:pt>
                <c:pt idx="798">
                  <c:v>64.900000000000006</c:v>
                </c:pt>
                <c:pt idx="799">
                  <c:v>66.900000000000006</c:v>
                </c:pt>
                <c:pt idx="800">
                  <c:v>56.7</c:v>
                </c:pt>
                <c:pt idx="801">
                  <c:v>57.9</c:v>
                </c:pt>
                <c:pt idx="802">
                  <c:v>55.9</c:v>
                </c:pt>
                <c:pt idx="803">
                  <c:v>71.2</c:v>
                </c:pt>
                <c:pt idx="804">
                  <c:v>66</c:v>
                </c:pt>
                <c:pt idx="805">
                  <c:v>55.6</c:v>
                </c:pt>
                <c:pt idx="806">
                  <c:v>64</c:v>
                </c:pt>
                <c:pt idx="807">
                  <c:v>66.400000000000006</c:v>
                </c:pt>
                <c:pt idx="808">
                  <c:v>66</c:v>
                </c:pt>
                <c:pt idx="809">
                  <c:v>65.3</c:v>
                </c:pt>
                <c:pt idx="810">
                  <c:v>61</c:v>
                </c:pt>
                <c:pt idx="811">
                  <c:v>55.9</c:v>
                </c:pt>
                <c:pt idx="812">
                  <c:v>55</c:v>
                </c:pt>
                <c:pt idx="813">
                  <c:v>55</c:v>
                </c:pt>
                <c:pt idx="814">
                  <c:v>55.6</c:v>
                </c:pt>
                <c:pt idx="815">
                  <c:v>57.4</c:v>
                </c:pt>
                <c:pt idx="816">
                  <c:v>54.1</c:v>
                </c:pt>
                <c:pt idx="817">
                  <c:v>56.7</c:v>
                </c:pt>
                <c:pt idx="818">
                  <c:v>54.7</c:v>
                </c:pt>
                <c:pt idx="819">
                  <c:v>61</c:v>
                </c:pt>
                <c:pt idx="820">
                  <c:v>69.099999999999994</c:v>
                </c:pt>
                <c:pt idx="821">
                  <c:v>58.3</c:v>
                </c:pt>
                <c:pt idx="822">
                  <c:v>55</c:v>
                </c:pt>
                <c:pt idx="823">
                  <c:v>68</c:v>
                </c:pt>
                <c:pt idx="824">
                  <c:v>54.3</c:v>
                </c:pt>
                <c:pt idx="825">
                  <c:v>64.900000000000006</c:v>
                </c:pt>
                <c:pt idx="826">
                  <c:v>54.3</c:v>
                </c:pt>
                <c:pt idx="827">
                  <c:v>56.7</c:v>
                </c:pt>
                <c:pt idx="828">
                  <c:v>62.1</c:v>
                </c:pt>
                <c:pt idx="829">
                  <c:v>57.7</c:v>
                </c:pt>
                <c:pt idx="830">
                  <c:v>75</c:v>
                </c:pt>
                <c:pt idx="831">
                  <c:v>62.1</c:v>
                </c:pt>
                <c:pt idx="832">
                  <c:v>62.1</c:v>
                </c:pt>
                <c:pt idx="833">
                  <c:v>53.6</c:v>
                </c:pt>
                <c:pt idx="834">
                  <c:v>55.2</c:v>
                </c:pt>
                <c:pt idx="835">
                  <c:v>69.099999999999994</c:v>
                </c:pt>
                <c:pt idx="836">
                  <c:v>60.1</c:v>
                </c:pt>
                <c:pt idx="837">
                  <c:v>57.4</c:v>
                </c:pt>
                <c:pt idx="838">
                  <c:v>60.3</c:v>
                </c:pt>
                <c:pt idx="839">
                  <c:v>57</c:v>
                </c:pt>
                <c:pt idx="840">
                  <c:v>59.4</c:v>
                </c:pt>
                <c:pt idx="841">
                  <c:v>61.3</c:v>
                </c:pt>
                <c:pt idx="842">
                  <c:v>61.3</c:v>
                </c:pt>
                <c:pt idx="843">
                  <c:v>53.8</c:v>
                </c:pt>
                <c:pt idx="844">
                  <c:v>64</c:v>
                </c:pt>
                <c:pt idx="845">
                  <c:v>53.6</c:v>
                </c:pt>
                <c:pt idx="846">
                  <c:v>69.099999999999994</c:v>
                </c:pt>
                <c:pt idx="847">
                  <c:v>64.400000000000006</c:v>
                </c:pt>
                <c:pt idx="848">
                  <c:v>60.4</c:v>
                </c:pt>
                <c:pt idx="849">
                  <c:v>64</c:v>
                </c:pt>
                <c:pt idx="850">
                  <c:v>64</c:v>
                </c:pt>
                <c:pt idx="851">
                  <c:v>75.900000000000006</c:v>
                </c:pt>
                <c:pt idx="852">
                  <c:v>60.1</c:v>
                </c:pt>
                <c:pt idx="853">
                  <c:v>54.3</c:v>
                </c:pt>
                <c:pt idx="854">
                  <c:v>59</c:v>
                </c:pt>
                <c:pt idx="855">
                  <c:v>60.1</c:v>
                </c:pt>
                <c:pt idx="856">
                  <c:v>72</c:v>
                </c:pt>
                <c:pt idx="857">
                  <c:v>53.4</c:v>
                </c:pt>
                <c:pt idx="858">
                  <c:v>64.400000000000006</c:v>
                </c:pt>
                <c:pt idx="859">
                  <c:v>54</c:v>
                </c:pt>
                <c:pt idx="860">
                  <c:v>64</c:v>
                </c:pt>
                <c:pt idx="861">
                  <c:v>59</c:v>
                </c:pt>
                <c:pt idx="862">
                  <c:v>72</c:v>
                </c:pt>
                <c:pt idx="863">
                  <c:v>56.3</c:v>
                </c:pt>
                <c:pt idx="864">
                  <c:v>64</c:v>
                </c:pt>
                <c:pt idx="865">
                  <c:v>57.9</c:v>
                </c:pt>
                <c:pt idx="866">
                  <c:v>57</c:v>
                </c:pt>
                <c:pt idx="867">
                  <c:v>70</c:v>
                </c:pt>
                <c:pt idx="868">
                  <c:v>63</c:v>
                </c:pt>
                <c:pt idx="869">
                  <c:v>57.9</c:v>
                </c:pt>
                <c:pt idx="870">
                  <c:v>60.1</c:v>
                </c:pt>
                <c:pt idx="871">
                  <c:v>55.4</c:v>
                </c:pt>
                <c:pt idx="872">
                  <c:v>66</c:v>
                </c:pt>
                <c:pt idx="873">
                  <c:v>74.7</c:v>
                </c:pt>
                <c:pt idx="874">
                  <c:v>53.1</c:v>
                </c:pt>
                <c:pt idx="875">
                  <c:v>63</c:v>
                </c:pt>
                <c:pt idx="876">
                  <c:v>57</c:v>
                </c:pt>
                <c:pt idx="877">
                  <c:v>55.9</c:v>
                </c:pt>
                <c:pt idx="878">
                  <c:v>64.900000000000006</c:v>
                </c:pt>
                <c:pt idx="879">
                  <c:v>70</c:v>
                </c:pt>
                <c:pt idx="880">
                  <c:v>59</c:v>
                </c:pt>
                <c:pt idx="881">
                  <c:v>71.099999999999994</c:v>
                </c:pt>
                <c:pt idx="882">
                  <c:v>55.9</c:v>
                </c:pt>
                <c:pt idx="883">
                  <c:v>55</c:v>
                </c:pt>
                <c:pt idx="884">
                  <c:v>78.099999999999994</c:v>
                </c:pt>
                <c:pt idx="885">
                  <c:v>64.900000000000006</c:v>
                </c:pt>
                <c:pt idx="886">
                  <c:v>66.400000000000006</c:v>
                </c:pt>
                <c:pt idx="887">
                  <c:v>61</c:v>
                </c:pt>
                <c:pt idx="888">
                  <c:v>53.8</c:v>
                </c:pt>
                <c:pt idx="889">
                  <c:v>72.7</c:v>
                </c:pt>
                <c:pt idx="890">
                  <c:v>68.400000000000006</c:v>
                </c:pt>
                <c:pt idx="891">
                  <c:v>55.9</c:v>
                </c:pt>
                <c:pt idx="892">
                  <c:v>75</c:v>
                </c:pt>
                <c:pt idx="893">
                  <c:v>61</c:v>
                </c:pt>
                <c:pt idx="894">
                  <c:v>59</c:v>
                </c:pt>
                <c:pt idx="895">
                  <c:v>63</c:v>
                </c:pt>
                <c:pt idx="896">
                  <c:v>63</c:v>
                </c:pt>
                <c:pt idx="897">
                  <c:v>57.9</c:v>
                </c:pt>
                <c:pt idx="898">
                  <c:v>55</c:v>
                </c:pt>
                <c:pt idx="899">
                  <c:v>77</c:v>
                </c:pt>
                <c:pt idx="900">
                  <c:v>66.900000000000006</c:v>
                </c:pt>
                <c:pt idx="901">
                  <c:v>54</c:v>
                </c:pt>
                <c:pt idx="902">
                  <c:v>54</c:v>
                </c:pt>
                <c:pt idx="903">
                  <c:v>54</c:v>
                </c:pt>
                <c:pt idx="904">
                  <c:v>57.9</c:v>
                </c:pt>
                <c:pt idx="905">
                  <c:v>57.9</c:v>
                </c:pt>
                <c:pt idx="906">
                  <c:v>72</c:v>
                </c:pt>
                <c:pt idx="907">
                  <c:v>54</c:v>
                </c:pt>
                <c:pt idx="908">
                  <c:v>64</c:v>
                </c:pt>
                <c:pt idx="909">
                  <c:v>54</c:v>
                </c:pt>
                <c:pt idx="910">
                  <c:v>54</c:v>
                </c:pt>
                <c:pt idx="911">
                  <c:v>54</c:v>
                </c:pt>
                <c:pt idx="912">
                  <c:v>54</c:v>
                </c:pt>
                <c:pt idx="913">
                  <c:v>55</c:v>
                </c:pt>
                <c:pt idx="914">
                  <c:v>53.1</c:v>
                </c:pt>
                <c:pt idx="915">
                  <c:v>68.7</c:v>
                </c:pt>
                <c:pt idx="916">
                  <c:v>54.3</c:v>
                </c:pt>
                <c:pt idx="917">
                  <c:v>62.8</c:v>
                </c:pt>
                <c:pt idx="918">
                  <c:v>53.1</c:v>
                </c:pt>
                <c:pt idx="919">
                  <c:v>53.1</c:v>
                </c:pt>
                <c:pt idx="920">
                  <c:v>77</c:v>
                </c:pt>
                <c:pt idx="921">
                  <c:v>60.4</c:v>
                </c:pt>
                <c:pt idx="922">
                  <c:v>53.1</c:v>
                </c:pt>
                <c:pt idx="923">
                  <c:v>53.1</c:v>
                </c:pt>
                <c:pt idx="924">
                  <c:v>53.1</c:v>
                </c:pt>
                <c:pt idx="925">
                  <c:v>58.6</c:v>
                </c:pt>
                <c:pt idx="926">
                  <c:v>53.1</c:v>
                </c:pt>
                <c:pt idx="927">
                  <c:v>66.400000000000006</c:v>
                </c:pt>
                <c:pt idx="928">
                  <c:v>64.900000000000006</c:v>
                </c:pt>
                <c:pt idx="929">
                  <c:v>59.7</c:v>
                </c:pt>
                <c:pt idx="930">
                  <c:v>54</c:v>
                </c:pt>
                <c:pt idx="931">
                  <c:v>75</c:v>
                </c:pt>
                <c:pt idx="932">
                  <c:v>53.4</c:v>
                </c:pt>
                <c:pt idx="933">
                  <c:v>55</c:v>
                </c:pt>
                <c:pt idx="934">
                  <c:v>54</c:v>
                </c:pt>
                <c:pt idx="935">
                  <c:v>56.3</c:v>
                </c:pt>
                <c:pt idx="936">
                  <c:v>75</c:v>
                </c:pt>
                <c:pt idx="937">
                  <c:v>75</c:v>
                </c:pt>
                <c:pt idx="938">
                  <c:v>66.599999999999994</c:v>
                </c:pt>
                <c:pt idx="939">
                  <c:v>77</c:v>
                </c:pt>
                <c:pt idx="940">
                  <c:v>67.099999999999994</c:v>
                </c:pt>
                <c:pt idx="941">
                  <c:v>54</c:v>
                </c:pt>
                <c:pt idx="942">
                  <c:v>54</c:v>
                </c:pt>
                <c:pt idx="943">
                  <c:v>54</c:v>
                </c:pt>
                <c:pt idx="944">
                  <c:v>54</c:v>
                </c:pt>
                <c:pt idx="945">
                  <c:v>63</c:v>
                </c:pt>
                <c:pt idx="946">
                  <c:v>77.400000000000006</c:v>
                </c:pt>
                <c:pt idx="947">
                  <c:v>61</c:v>
                </c:pt>
                <c:pt idx="948">
                  <c:v>57.9</c:v>
                </c:pt>
                <c:pt idx="949">
                  <c:v>71.099999999999994</c:v>
                </c:pt>
                <c:pt idx="950">
                  <c:v>73.400000000000006</c:v>
                </c:pt>
                <c:pt idx="951">
                  <c:v>75</c:v>
                </c:pt>
                <c:pt idx="952">
                  <c:v>59.4</c:v>
                </c:pt>
                <c:pt idx="953">
                  <c:v>59.4</c:v>
                </c:pt>
                <c:pt idx="954">
                  <c:v>78.099999999999994</c:v>
                </c:pt>
                <c:pt idx="955">
                  <c:v>53.6</c:v>
                </c:pt>
                <c:pt idx="956">
                  <c:v>68</c:v>
                </c:pt>
                <c:pt idx="957">
                  <c:v>53.4</c:v>
                </c:pt>
                <c:pt idx="958">
                  <c:v>58.6</c:v>
                </c:pt>
                <c:pt idx="959">
                  <c:v>78.099999999999994</c:v>
                </c:pt>
                <c:pt idx="960">
                  <c:v>54</c:v>
                </c:pt>
                <c:pt idx="961">
                  <c:v>58.6</c:v>
                </c:pt>
                <c:pt idx="962">
                  <c:v>52.7</c:v>
                </c:pt>
                <c:pt idx="963">
                  <c:v>64</c:v>
                </c:pt>
                <c:pt idx="964">
                  <c:v>68.7</c:v>
                </c:pt>
                <c:pt idx="965">
                  <c:v>62.4</c:v>
                </c:pt>
                <c:pt idx="966">
                  <c:v>53.4</c:v>
                </c:pt>
                <c:pt idx="967">
                  <c:v>53.1</c:v>
                </c:pt>
                <c:pt idx="968">
                  <c:v>75.900000000000006</c:v>
                </c:pt>
                <c:pt idx="969">
                  <c:v>55</c:v>
                </c:pt>
                <c:pt idx="970">
                  <c:v>54</c:v>
                </c:pt>
                <c:pt idx="971">
                  <c:v>63</c:v>
                </c:pt>
                <c:pt idx="972">
                  <c:v>63</c:v>
                </c:pt>
                <c:pt idx="973">
                  <c:v>53.4</c:v>
                </c:pt>
                <c:pt idx="974">
                  <c:v>62.4</c:v>
                </c:pt>
                <c:pt idx="975">
                  <c:v>53.6</c:v>
                </c:pt>
                <c:pt idx="976">
                  <c:v>66</c:v>
                </c:pt>
                <c:pt idx="977">
                  <c:v>56.7</c:v>
                </c:pt>
                <c:pt idx="978">
                  <c:v>66.2</c:v>
                </c:pt>
                <c:pt idx="979">
                  <c:v>78.8</c:v>
                </c:pt>
                <c:pt idx="980">
                  <c:v>62.6</c:v>
                </c:pt>
                <c:pt idx="981">
                  <c:v>54</c:v>
                </c:pt>
                <c:pt idx="982">
                  <c:v>74.3</c:v>
                </c:pt>
                <c:pt idx="983">
                  <c:v>72</c:v>
                </c:pt>
                <c:pt idx="984">
                  <c:v>55</c:v>
                </c:pt>
                <c:pt idx="985">
                  <c:v>55</c:v>
                </c:pt>
                <c:pt idx="986">
                  <c:v>55.9</c:v>
                </c:pt>
                <c:pt idx="987">
                  <c:v>63</c:v>
                </c:pt>
                <c:pt idx="988">
                  <c:v>55.9</c:v>
                </c:pt>
                <c:pt idx="989">
                  <c:v>57</c:v>
                </c:pt>
                <c:pt idx="990">
                  <c:v>57</c:v>
                </c:pt>
                <c:pt idx="991">
                  <c:v>54.3</c:v>
                </c:pt>
                <c:pt idx="992">
                  <c:v>63</c:v>
                </c:pt>
                <c:pt idx="993">
                  <c:v>63</c:v>
                </c:pt>
                <c:pt idx="994">
                  <c:v>71.099999999999994</c:v>
                </c:pt>
                <c:pt idx="995">
                  <c:v>60.1</c:v>
                </c:pt>
                <c:pt idx="996">
                  <c:v>66.2</c:v>
                </c:pt>
                <c:pt idx="997">
                  <c:v>52.7</c:v>
                </c:pt>
                <c:pt idx="998">
                  <c:v>63</c:v>
                </c:pt>
                <c:pt idx="999">
                  <c:v>63</c:v>
                </c:pt>
                <c:pt idx="1000">
                  <c:v>55</c:v>
                </c:pt>
                <c:pt idx="1001">
                  <c:v>66</c:v>
                </c:pt>
                <c:pt idx="1002">
                  <c:v>62.1</c:v>
                </c:pt>
                <c:pt idx="1003">
                  <c:v>60.1</c:v>
                </c:pt>
                <c:pt idx="1004">
                  <c:v>61.3</c:v>
                </c:pt>
                <c:pt idx="1005">
                  <c:v>56.3</c:v>
                </c:pt>
                <c:pt idx="1006">
                  <c:v>75</c:v>
                </c:pt>
                <c:pt idx="1007">
                  <c:v>60.1</c:v>
                </c:pt>
                <c:pt idx="1008">
                  <c:v>60.1</c:v>
                </c:pt>
                <c:pt idx="1009">
                  <c:v>59</c:v>
                </c:pt>
                <c:pt idx="1010">
                  <c:v>64.400000000000006</c:v>
                </c:pt>
                <c:pt idx="1011">
                  <c:v>73.900000000000006</c:v>
                </c:pt>
                <c:pt idx="1012">
                  <c:v>73.900000000000006</c:v>
                </c:pt>
                <c:pt idx="1013">
                  <c:v>56.7</c:v>
                </c:pt>
                <c:pt idx="1014">
                  <c:v>68</c:v>
                </c:pt>
                <c:pt idx="1015">
                  <c:v>57</c:v>
                </c:pt>
                <c:pt idx="1016">
                  <c:v>62.1</c:v>
                </c:pt>
                <c:pt idx="1017">
                  <c:v>77</c:v>
                </c:pt>
                <c:pt idx="1018">
                  <c:v>77</c:v>
                </c:pt>
                <c:pt idx="1019">
                  <c:v>53.2</c:v>
                </c:pt>
                <c:pt idx="1020">
                  <c:v>52.3</c:v>
                </c:pt>
                <c:pt idx="1021">
                  <c:v>71.099999999999994</c:v>
                </c:pt>
                <c:pt idx="1022">
                  <c:v>64.900000000000006</c:v>
                </c:pt>
                <c:pt idx="1023">
                  <c:v>62.1</c:v>
                </c:pt>
                <c:pt idx="1024">
                  <c:v>62.1</c:v>
                </c:pt>
                <c:pt idx="1025">
                  <c:v>60.8</c:v>
                </c:pt>
                <c:pt idx="1026">
                  <c:v>59</c:v>
                </c:pt>
                <c:pt idx="1027">
                  <c:v>73</c:v>
                </c:pt>
                <c:pt idx="1028">
                  <c:v>55</c:v>
                </c:pt>
                <c:pt idx="1029">
                  <c:v>70</c:v>
                </c:pt>
                <c:pt idx="1030">
                  <c:v>59</c:v>
                </c:pt>
                <c:pt idx="1031">
                  <c:v>54</c:v>
                </c:pt>
                <c:pt idx="1032">
                  <c:v>53.4</c:v>
                </c:pt>
                <c:pt idx="1033">
                  <c:v>57</c:v>
                </c:pt>
                <c:pt idx="1034">
                  <c:v>52.3</c:v>
                </c:pt>
                <c:pt idx="1035">
                  <c:v>70</c:v>
                </c:pt>
                <c:pt idx="1036">
                  <c:v>66</c:v>
                </c:pt>
                <c:pt idx="1037">
                  <c:v>54</c:v>
                </c:pt>
                <c:pt idx="1038">
                  <c:v>53.1</c:v>
                </c:pt>
                <c:pt idx="1039">
                  <c:v>53.1</c:v>
                </c:pt>
                <c:pt idx="1040">
                  <c:v>53.1</c:v>
                </c:pt>
                <c:pt idx="1041">
                  <c:v>53.1</c:v>
                </c:pt>
                <c:pt idx="1042">
                  <c:v>53.1</c:v>
                </c:pt>
                <c:pt idx="1043">
                  <c:v>53.1</c:v>
                </c:pt>
                <c:pt idx="1044">
                  <c:v>55</c:v>
                </c:pt>
                <c:pt idx="1045">
                  <c:v>55.9</c:v>
                </c:pt>
                <c:pt idx="1046">
                  <c:v>55.9</c:v>
                </c:pt>
                <c:pt idx="1047">
                  <c:v>52</c:v>
                </c:pt>
                <c:pt idx="1048">
                  <c:v>71.099999999999994</c:v>
                </c:pt>
                <c:pt idx="1049">
                  <c:v>79</c:v>
                </c:pt>
                <c:pt idx="1050">
                  <c:v>64</c:v>
                </c:pt>
                <c:pt idx="1051">
                  <c:v>53.6</c:v>
                </c:pt>
                <c:pt idx="1052">
                  <c:v>72</c:v>
                </c:pt>
                <c:pt idx="1053">
                  <c:v>64</c:v>
                </c:pt>
                <c:pt idx="1054">
                  <c:v>64</c:v>
                </c:pt>
                <c:pt idx="1055">
                  <c:v>63.7</c:v>
                </c:pt>
                <c:pt idx="1056">
                  <c:v>66</c:v>
                </c:pt>
                <c:pt idx="1057">
                  <c:v>65.3</c:v>
                </c:pt>
                <c:pt idx="1058">
                  <c:v>53.1</c:v>
                </c:pt>
                <c:pt idx="1059">
                  <c:v>53.1</c:v>
                </c:pt>
                <c:pt idx="1060">
                  <c:v>73.900000000000006</c:v>
                </c:pt>
                <c:pt idx="1061">
                  <c:v>57.6</c:v>
                </c:pt>
                <c:pt idx="1062">
                  <c:v>66.400000000000006</c:v>
                </c:pt>
                <c:pt idx="1063">
                  <c:v>57</c:v>
                </c:pt>
                <c:pt idx="1064">
                  <c:v>56.1</c:v>
                </c:pt>
                <c:pt idx="1065">
                  <c:v>76.599999999999994</c:v>
                </c:pt>
                <c:pt idx="1066">
                  <c:v>53.6</c:v>
                </c:pt>
                <c:pt idx="1067">
                  <c:v>64</c:v>
                </c:pt>
                <c:pt idx="1068">
                  <c:v>75.900000000000006</c:v>
                </c:pt>
                <c:pt idx="1069">
                  <c:v>63</c:v>
                </c:pt>
                <c:pt idx="1070">
                  <c:v>60.3</c:v>
                </c:pt>
                <c:pt idx="1071">
                  <c:v>58.3</c:v>
                </c:pt>
                <c:pt idx="1072">
                  <c:v>65.7</c:v>
                </c:pt>
                <c:pt idx="1073">
                  <c:v>57</c:v>
                </c:pt>
                <c:pt idx="1074">
                  <c:v>52</c:v>
                </c:pt>
                <c:pt idx="1075">
                  <c:v>69.099999999999994</c:v>
                </c:pt>
                <c:pt idx="1076">
                  <c:v>64</c:v>
                </c:pt>
                <c:pt idx="1077">
                  <c:v>59.7</c:v>
                </c:pt>
                <c:pt idx="1078">
                  <c:v>72.7</c:v>
                </c:pt>
                <c:pt idx="1079">
                  <c:v>57.6</c:v>
                </c:pt>
                <c:pt idx="1080">
                  <c:v>55.6</c:v>
                </c:pt>
                <c:pt idx="1081">
                  <c:v>73.900000000000006</c:v>
                </c:pt>
                <c:pt idx="1082">
                  <c:v>53.8</c:v>
                </c:pt>
                <c:pt idx="1083">
                  <c:v>54.3</c:v>
                </c:pt>
                <c:pt idx="1084">
                  <c:v>52</c:v>
                </c:pt>
                <c:pt idx="1085">
                  <c:v>73.900000000000006</c:v>
                </c:pt>
                <c:pt idx="1086">
                  <c:v>73.900000000000006</c:v>
                </c:pt>
                <c:pt idx="1087">
                  <c:v>61</c:v>
                </c:pt>
                <c:pt idx="1088">
                  <c:v>62.6</c:v>
                </c:pt>
                <c:pt idx="1089">
                  <c:v>61</c:v>
                </c:pt>
                <c:pt idx="1090">
                  <c:v>57</c:v>
                </c:pt>
                <c:pt idx="1091">
                  <c:v>53.6</c:v>
                </c:pt>
                <c:pt idx="1092">
                  <c:v>53.4</c:v>
                </c:pt>
                <c:pt idx="1093">
                  <c:v>52.7</c:v>
                </c:pt>
                <c:pt idx="1094">
                  <c:v>51.8</c:v>
                </c:pt>
                <c:pt idx="1095">
                  <c:v>51.8</c:v>
                </c:pt>
                <c:pt idx="1096">
                  <c:v>51.6</c:v>
                </c:pt>
                <c:pt idx="1097">
                  <c:v>64.400000000000006</c:v>
                </c:pt>
                <c:pt idx="1098">
                  <c:v>52.3</c:v>
                </c:pt>
                <c:pt idx="1099">
                  <c:v>79.3</c:v>
                </c:pt>
                <c:pt idx="1100">
                  <c:v>66.400000000000006</c:v>
                </c:pt>
                <c:pt idx="1101">
                  <c:v>61.7</c:v>
                </c:pt>
                <c:pt idx="1102">
                  <c:v>52</c:v>
                </c:pt>
                <c:pt idx="1103">
                  <c:v>62.1</c:v>
                </c:pt>
                <c:pt idx="1104">
                  <c:v>53.4</c:v>
                </c:pt>
                <c:pt idx="1105">
                  <c:v>73.400000000000006</c:v>
                </c:pt>
                <c:pt idx="1106">
                  <c:v>54.7</c:v>
                </c:pt>
                <c:pt idx="1107">
                  <c:v>66.900000000000006</c:v>
                </c:pt>
                <c:pt idx="1108">
                  <c:v>79.3</c:v>
                </c:pt>
                <c:pt idx="1109">
                  <c:v>51.6</c:v>
                </c:pt>
                <c:pt idx="1110">
                  <c:v>66.599999999999994</c:v>
                </c:pt>
                <c:pt idx="1111">
                  <c:v>55.2</c:v>
                </c:pt>
                <c:pt idx="1112">
                  <c:v>53.1</c:v>
                </c:pt>
                <c:pt idx="1113">
                  <c:v>73</c:v>
                </c:pt>
                <c:pt idx="1114">
                  <c:v>55.9</c:v>
                </c:pt>
                <c:pt idx="1115">
                  <c:v>71.099999999999994</c:v>
                </c:pt>
                <c:pt idx="1116">
                  <c:v>63.3</c:v>
                </c:pt>
                <c:pt idx="1117">
                  <c:v>65.7</c:v>
                </c:pt>
                <c:pt idx="1118">
                  <c:v>61</c:v>
                </c:pt>
                <c:pt idx="1119">
                  <c:v>73.900000000000006</c:v>
                </c:pt>
                <c:pt idx="1120">
                  <c:v>73.900000000000006</c:v>
                </c:pt>
                <c:pt idx="1121">
                  <c:v>65.7</c:v>
                </c:pt>
                <c:pt idx="1122">
                  <c:v>64</c:v>
                </c:pt>
                <c:pt idx="1123">
                  <c:v>57.9</c:v>
                </c:pt>
                <c:pt idx="1124">
                  <c:v>53.1</c:v>
                </c:pt>
                <c:pt idx="1125">
                  <c:v>66.900000000000006</c:v>
                </c:pt>
                <c:pt idx="1126">
                  <c:v>66.900000000000006</c:v>
                </c:pt>
                <c:pt idx="1127">
                  <c:v>54.7</c:v>
                </c:pt>
                <c:pt idx="1128">
                  <c:v>69.099999999999994</c:v>
                </c:pt>
                <c:pt idx="1129">
                  <c:v>54.3</c:v>
                </c:pt>
                <c:pt idx="1130">
                  <c:v>67.599999999999994</c:v>
                </c:pt>
                <c:pt idx="1131">
                  <c:v>69.099999999999994</c:v>
                </c:pt>
                <c:pt idx="1132">
                  <c:v>53.1</c:v>
                </c:pt>
                <c:pt idx="1133">
                  <c:v>51.4</c:v>
                </c:pt>
                <c:pt idx="1134">
                  <c:v>79</c:v>
                </c:pt>
                <c:pt idx="1135">
                  <c:v>51.1</c:v>
                </c:pt>
                <c:pt idx="1136">
                  <c:v>70</c:v>
                </c:pt>
                <c:pt idx="1137">
                  <c:v>63</c:v>
                </c:pt>
                <c:pt idx="1138">
                  <c:v>66.900000000000006</c:v>
                </c:pt>
                <c:pt idx="1139">
                  <c:v>60.1</c:v>
                </c:pt>
                <c:pt idx="1140">
                  <c:v>55</c:v>
                </c:pt>
                <c:pt idx="1141">
                  <c:v>62.1</c:v>
                </c:pt>
                <c:pt idx="1142">
                  <c:v>52.7</c:v>
                </c:pt>
                <c:pt idx="1143">
                  <c:v>68.5</c:v>
                </c:pt>
                <c:pt idx="1144">
                  <c:v>59</c:v>
                </c:pt>
                <c:pt idx="1145">
                  <c:v>64.900000000000006</c:v>
                </c:pt>
                <c:pt idx="1146">
                  <c:v>53.1</c:v>
                </c:pt>
                <c:pt idx="1147">
                  <c:v>51.1</c:v>
                </c:pt>
                <c:pt idx="1148">
                  <c:v>51.1</c:v>
                </c:pt>
                <c:pt idx="1149">
                  <c:v>51.1</c:v>
                </c:pt>
                <c:pt idx="1150">
                  <c:v>51.1</c:v>
                </c:pt>
                <c:pt idx="1151">
                  <c:v>67.3</c:v>
                </c:pt>
                <c:pt idx="1152">
                  <c:v>61.3</c:v>
                </c:pt>
                <c:pt idx="1153">
                  <c:v>62.1</c:v>
                </c:pt>
                <c:pt idx="1154">
                  <c:v>60.1</c:v>
                </c:pt>
                <c:pt idx="1155">
                  <c:v>61</c:v>
                </c:pt>
                <c:pt idx="1156">
                  <c:v>64.900000000000006</c:v>
                </c:pt>
                <c:pt idx="1157">
                  <c:v>57.9</c:v>
                </c:pt>
                <c:pt idx="1158">
                  <c:v>60.1</c:v>
                </c:pt>
                <c:pt idx="1159">
                  <c:v>73.8</c:v>
                </c:pt>
                <c:pt idx="1160">
                  <c:v>53.1</c:v>
                </c:pt>
                <c:pt idx="1161">
                  <c:v>53.1</c:v>
                </c:pt>
                <c:pt idx="1162">
                  <c:v>53.1</c:v>
                </c:pt>
                <c:pt idx="1163">
                  <c:v>59.7</c:v>
                </c:pt>
                <c:pt idx="1164">
                  <c:v>57.4</c:v>
                </c:pt>
                <c:pt idx="1165">
                  <c:v>60.1</c:v>
                </c:pt>
                <c:pt idx="1166">
                  <c:v>60.1</c:v>
                </c:pt>
                <c:pt idx="1167">
                  <c:v>54.7</c:v>
                </c:pt>
                <c:pt idx="1168">
                  <c:v>53.1</c:v>
                </c:pt>
                <c:pt idx="1169">
                  <c:v>52.3</c:v>
                </c:pt>
                <c:pt idx="1170">
                  <c:v>59</c:v>
                </c:pt>
                <c:pt idx="1171">
                  <c:v>59</c:v>
                </c:pt>
                <c:pt idx="1172">
                  <c:v>54.3</c:v>
                </c:pt>
                <c:pt idx="1173">
                  <c:v>57.9</c:v>
                </c:pt>
                <c:pt idx="1174">
                  <c:v>62.1</c:v>
                </c:pt>
                <c:pt idx="1175">
                  <c:v>52</c:v>
                </c:pt>
                <c:pt idx="1176">
                  <c:v>77.400000000000006</c:v>
                </c:pt>
                <c:pt idx="1177">
                  <c:v>60.8</c:v>
                </c:pt>
                <c:pt idx="1178">
                  <c:v>70</c:v>
                </c:pt>
                <c:pt idx="1179">
                  <c:v>66</c:v>
                </c:pt>
                <c:pt idx="1180">
                  <c:v>63.3</c:v>
                </c:pt>
                <c:pt idx="1181">
                  <c:v>60.1</c:v>
                </c:pt>
                <c:pt idx="1182">
                  <c:v>60.1</c:v>
                </c:pt>
                <c:pt idx="1183">
                  <c:v>74.099999999999994</c:v>
                </c:pt>
                <c:pt idx="1184">
                  <c:v>66</c:v>
                </c:pt>
                <c:pt idx="1185">
                  <c:v>57.9</c:v>
                </c:pt>
                <c:pt idx="1186">
                  <c:v>78.099999999999994</c:v>
                </c:pt>
                <c:pt idx="1187">
                  <c:v>60.1</c:v>
                </c:pt>
                <c:pt idx="1188">
                  <c:v>64</c:v>
                </c:pt>
                <c:pt idx="1189">
                  <c:v>55.9</c:v>
                </c:pt>
                <c:pt idx="1190">
                  <c:v>81</c:v>
                </c:pt>
                <c:pt idx="1191">
                  <c:v>56.3</c:v>
                </c:pt>
                <c:pt idx="1192">
                  <c:v>51.1</c:v>
                </c:pt>
                <c:pt idx="1193">
                  <c:v>51.1</c:v>
                </c:pt>
                <c:pt idx="1194">
                  <c:v>51.1</c:v>
                </c:pt>
                <c:pt idx="1195">
                  <c:v>51.1</c:v>
                </c:pt>
                <c:pt idx="1196">
                  <c:v>51.1</c:v>
                </c:pt>
                <c:pt idx="1197">
                  <c:v>51.1</c:v>
                </c:pt>
                <c:pt idx="1198">
                  <c:v>51.1</c:v>
                </c:pt>
                <c:pt idx="1199">
                  <c:v>51.1</c:v>
                </c:pt>
                <c:pt idx="1200">
                  <c:v>59.4</c:v>
                </c:pt>
                <c:pt idx="1201">
                  <c:v>55</c:v>
                </c:pt>
                <c:pt idx="1202">
                  <c:v>72.3</c:v>
                </c:pt>
                <c:pt idx="1203">
                  <c:v>59.5</c:v>
                </c:pt>
                <c:pt idx="1204">
                  <c:v>77</c:v>
                </c:pt>
                <c:pt idx="1205">
                  <c:v>70</c:v>
                </c:pt>
                <c:pt idx="1206">
                  <c:v>55.9</c:v>
                </c:pt>
                <c:pt idx="1207">
                  <c:v>51.3</c:v>
                </c:pt>
                <c:pt idx="1208">
                  <c:v>55</c:v>
                </c:pt>
                <c:pt idx="1209">
                  <c:v>53.1</c:v>
                </c:pt>
                <c:pt idx="1210">
                  <c:v>55.2</c:v>
                </c:pt>
                <c:pt idx="1211">
                  <c:v>72.099999999999994</c:v>
                </c:pt>
                <c:pt idx="1212">
                  <c:v>50.7</c:v>
                </c:pt>
                <c:pt idx="1213">
                  <c:v>55</c:v>
                </c:pt>
                <c:pt idx="1214">
                  <c:v>50.7</c:v>
                </c:pt>
                <c:pt idx="1215">
                  <c:v>54.7</c:v>
                </c:pt>
                <c:pt idx="1216">
                  <c:v>64.900000000000006</c:v>
                </c:pt>
                <c:pt idx="1217">
                  <c:v>73.900000000000006</c:v>
                </c:pt>
                <c:pt idx="1218">
                  <c:v>80.099999999999994</c:v>
                </c:pt>
                <c:pt idx="1219">
                  <c:v>61</c:v>
                </c:pt>
                <c:pt idx="1220">
                  <c:v>51.6</c:v>
                </c:pt>
                <c:pt idx="1221">
                  <c:v>60.1</c:v>
                </c:pt>
                <c:pt idx="1222">
                  <c:v>57.6</c:v>
                </c:pt>
                <c:pt idx="1223">
                  <c:v>68.900000000000006</c:v>
                </c:pt>
                <c:pt idx="1224">
                  <c:v>56.3</c:v>
                </c:pt>
                <c:pt idx="1225">
                  <c:v>54.7</c:v>
                </c:pt>
                <c:pt idx="1226">
                  <c:v>52</c:v>
                </c:pt>
                <c:pt idx="1227">
                  <c:v>64</c:v>
                </c:pt>
                <c:pt idx="1228">
                  <c:v>50.7</c:v>
                </c:pt>
                <c:pt idx="1229">
                  <c:v>65.3</c:v>
                </c:pt>
                <c:pt idx="1230">
                  <c:v>52.7</c:v>
                </c:pt>
                <c:pt idx="1231">
                  <c:v>66</c:v>
                </c:pt>
                <c:pt idx="1232">
                  <c:v>50.7</c:v>
                </c:pt>
                <c:pt idx="1233">
                  <c:v>75.7</c:v>
                </c:pt>
                <c:pt idx="1234">
                  <c:v>67.599999999999994</c:v>
                </c:pt>
                <c:pt idx="1235">
                  <c:v>53.1</c:v>
                </c:pt>
                <c:pt idx="1236">
                  <c:v>52</c:v>
                </c:pt>
                <c:pt idx="1237">
                  <c:v>63.7</c:v>
                </c:pt>
                <c:pt idx="1238">
                  <c:v>53.2</c:v>
                </c:pt>
                <c:pt idx="1239">
                  <c:v>50.4</c:v>
                </c:pt>
                <c:pt idx="1240">
                  <c:v>68</c:v>
                </c:pt>
                <c:pt idx="1241">
                  <c:v>78.099999999999994</c:v>
                </c:pt>
                <c:pt idx="1242">
                  <c:v>61</c:v>
                </c:pt>
                <c:pt idx="1243">
                  <c:v>66</c:v>
                </c:pt>
                <c:pt idx="1244">
                  <c:v>57</c:v>
                </c:pt>
                <c:pt idx="1245">
                  <c:v>51.4</c:v>
                </c:pt>
                <c:pt idx="1246">
                  <c:v>73.599999999999994</c:v>
                </c:pt>
                <c:pt idx="1247">
                  <c:v>62.1</c:v>
                </c:pt>
                <c:pt idx="1248">
                  <c:v>69.099999999999994</c:v>
                </c:pt>
                <c:pt idx="1249">
                  <c:v>50.4</c:v>
                </c:pt>
                <c:pt idx="1250">
                  <c:v>78.8</c:v>
                </c:pt>
                <c:pt idx="1251">
                  <c:v>60.1</c:v>
                </c:pt>
                <c:pt idx="1252">
                  <c:v>75.900000000000006</c:v>
                </c:pt>
                <c:pt idx="1253">
                  <c:v>75</c:v>
                </c:pt>
                <c:pt idx="1254">
                  <c:v>64</c:v>
                </c:pt>
                <c:pt idx="1255">
                  <c:v>53.8</c:v>
                </c:pt>
                <c:pt idx="1256">
                  <c:v>76.599999999999994</c:v>
                </c:pt>
                <c:pt idx="1257">
                  <c:v>55.8</c:v>
                </c:pt>
                <c:pt idx="1258">
                  <c:v>68</c:v>
                </c:pt>
                <c:pt idx="1259">
                  <c:v>81</c:v>
                </c:pt>
                <c:pt idx="1260">
                  <c:v>72.7</c:v>
                </c:pt>
                <c:pt idx="1261">
                  <c:v>50</c:v>
                </c:pt>
                <c:pt idx="1262">
                  <c:v>66.599999999999994</c:v>
                </c:pt>
                <c:pt idx="1263">
                  <c:v>63</c:v>
                </c:pt>
                <c:pt idx="1264">
                  <c:v>56.7</c:v>
                </c:pt>
                <c:pt idx="1265">
                  <c:v>50.4</c:v>
                </c:pt>
                <c:pt idx="1266">
                  <c:v>69.099999999999994</c:v>
                </c:pt>
                <c:pt idx="1267">
                  <c:v>65.3</c:v>
                </c:pt>
                <c:pt idx="1268">
                  <c:v>53.1</c:v>
                </c:pt>
                <c:pt idx="1269">
                  <c:v>78.599999999999994</c:v>
                </c:pt>
                <c:pt idx="1270">
                  <c:v>62.1</c:v>
                </c:pt>
                <c:pt idx="1271">
                  <c:v>80.099999999999994</c:v>
                </c:pt>
                <c:pt idx="1272">
                  <c:v>66.900000000000006</c:v>
                </c:pt>
                <c:pt idx="1273">
                  <c:v>63</c:v>
                </c:pt>
                <c:pt idx="1274">
                  <c:v>57.9</c:v>
                </c:pt>
                <c:pt idx="1275">
                  <c:v>57.9</c:v>
                </c:pt>
                <c:pt idx="1276">
                  <c:v>70</c:v>
                </c:pt>
                <c:pt idx="1277">
                  <c:v>72</c:v>
                </c:pt>
                <c:pt idx="1278">
                  <c:v>57.9</c:v>
                </c:pt>
                <c:pt idx="1279">
                  <c:v>59</c:v>
                </c:pt>
                <c:pt idx="1280">
                  <c:v>54.7</c:v>
                </c:pt>
                <c:pt idx="1281">
                  <c:v>71.400000000000006</c:v>
                </c:pt>
                <c:pt idx="1282">
                  <c:v>72</c:v>
                </c:pt>
                <c:pt idx="1283">
                  <c:v>73.900000000000006</c:v>
                </c:pt>
                <c:pt idx="1284">
                  <c:v>50.4</c:v>
                </c:pt>
                <c:pt idx="1285">
                  <c:v>72</c:v>
                </c:pt>
                <c:pt idx="1286">
                  <c:v>57.9</c:v>
                </c:pt>
                <c:pt idx="1287">
                  <c:v>53.8</c:v>
                </c:pt>
                <c:pt idx="1288">
                  <c:v>60.3</c:v>
                </c:pt>
                <c:pt idx="1289">
                  <c:v>80.099999999999994</c:v>
                </c:pt>
                <c:pt idx="1290">
                  <c:v>80.099999999999994</c:v>
                </c:pt>
                <c:pt idx="1291">
                  <c:v>80.099999999999994</c:v>
                </c:pt>
                <c:pt idx="1292">
                  <c:v>52.7</c:v>
                </c:pt>
                <c:pt idx="1293">
                  <c:v>52</c:v>
                </c:pt>
                <c:pt idx="1294">
                  <c:v>52</c:v>
                </c:pt>
                <c:pt idx="1295">
                  <c:v>68.400000000000006</c:v>
                </c:pt>
                <c:pt idx="1296">
                  <c:v>64</c:v>
                </c:pt>
                <c:pt idx="1297">
                  <c:v>80.099999999999994</c:v>
                </c:pt>
                <c:pt idx="1298">
                  <c:v>70</c:v>
                </c:pt>
                <c:pt idx="1299">
                  <c:v>75.900000000000006</c:v>
                </c:pt>
                <c:pt idx="1300">
                  <c:v>55.8</c:v>
                </c:pt>
                <c:pt idx="1301">
                  <c:v>52</c:v>
                </c:pt>
                <c:pt idx="1302">
                  <c:v>51.1</c:v>
                </c:pt>
                <c:pt idx="1303">
                  <c:v>81</c:v>
                </c:pt>
                <c:pt idx="1304">
                  <c:v>50</c:v>
                </c:pt>
                <c:pt idx="1305">
                  <c:v>70</c:v>
                </c:pt>
                <c:pt idx="1306">
                  <c:v>53.1</c:v>
                </c:pt>
                <c:pt idx="1307">
                  <c:v>53.4</c:v>
                </c:pt>
                <c:pt idx="1308">
                  <c:v>59</c:v>
                </c:pt>
                <c:pt idx="1309">
                  <c:v>59</c:v>
                </c:pt>
                <c:pt idx="1310">
                  <c:v>50</c:v>
                </c:pt>
                <c:pt idx="1311">
                  <c:v>55</c:v>
                </c:pt>
                <c:pt idx="1312">
                  <c:v>73.900000000000006</c:v>
                </c:pt>
                <c:pt idx="1313">
                  <c:v>50</c:v>
                </c:pt>
                <c:pt idx="1314">
                  <c:v>79</c:v>
                </c:pt>
                <c:pt idx="1315">
                  <c:v>79</c:v>
                </c:pt>
                <c:pt idx="1316">
                  <c:v>54</c:v>
                </c:pt>
                <c:pt idx="1317">
                  <c:v>50</c:v>
                </c:pt>
                <c:pt idx="1318">
                  <c:v>50</c:v>
                </c:pt>
                <c:pt idx="1319">
                  <c:v>50</c:v>
                </c:pt>
                <c:pt idx="1320">
                  <c:v>50</c:v>
                </c:pt>
                <c:pt idx="1321">
                  <c:v>50</c:v>
                </c:pt>
                <c:pt idx="1322">
                  <c:v>50</c:v>
                </c:pt>
                <c:pt idx="1323">
                  <c:v>50</c:v>
                </c:pt>
                <c:pt idx="1324">
                  <c:v>50</c:v>
                </c:pt>
                <c:pt idx="1325">
                  <c:v>50</c:v>
                </c:pt>
                <c:pt idx="1326">
                  <c:v>80.099999999999994</c:v>
                </c:pt>
                <c:pt idx="1327">
                  <c:v>58.3</c:v>
                </c:pt>
                <c:pt idx="1328">
                  <c:v>76.099999999999994</c:v>
                </c:pt>
                <c:pt idx="1329">
                  <c:v>50</c:v>
                </c:pt>
                <c:pt idx="1330">
                  <c:v>50</c:v>
                </c:pt>
                <c:pt idx="1331">
                  <c:v>50</c:v>
                </c:pt>
                <c:pt idx="1332">
                  <c:v>50</c:v>
                </c:pt>
                <c:pt idx="1333">
                  <c:v>50</c:v>
                </c:pt>
                <c:pt idx="1334">
                  <c:v>75.900000000000006</c:v>
                </c:pt>
                <c:pt idx="1335">
                  <c:v>72</c:v>
                </c:pt>
                <c:pt idx="1336">
                  <c:v>66</c:v>
                </c:pt>
                <c:pt idx="1337">
                  <c:v>64.900000000000006</c:v>
                </c:pt>
                <c:pt idx="1338">
                  <c:v>62.2</c:v>
                </c:pt>
                <c:pt idx="1339">
                  <c:v>57</c:v>
                </c:pt>
                <c:pt idx="1340">
                  <c:v>77.400000000000006</c:v>
                </c:pt>
                <c:pt idx="1341">
                  <c:v>50</c:v>
                </c:pt>
                <c:pt idx="1342">
                  <c:v>50</c:v>
                </c:pt>
                <c:pt idx="1343">
                  <c:v>64</c:v>
                </c:pt>
                <c:pt idx="1344">
                  <c:v>54</c:v>
                </c:pt>
                <c:pt idx="1345">
                  <c:v>56.3</c:v>
                </c:pt>
                <c:pt idx="1346">
                  <c:v>57.9</c:v>
                </c:pt>
                <c:pt idx="1347">
                  <c:v>57.9</c:v>
                </c:pt>
                <c:pt idx="1348">
                  <c:v>57.9</c:v>
                </c:pt>
                <c:pt idx="1349">
                  <c:v>57.9</c:v>
                </c:pt>
                <c:pt idx="1350">
                  <c:v>51.6</c:v>
                </c:pt>
                <c:pt idx="1351">
                  <c:v>50</c:v>
                </c:pt>
                <c:pt idx="1352">
                  <c:v>73</c:v>
                </c:pt>
                <c:pt idx="1353">
                  <c:v>53.1</c:v>
                </c:pt>
                <c:pt idx="1354">
                  <c:v>51.1</c:v>
                </c:pt>
                <c:pt idx="1355">
                  <c:v>62.1</c:v>
                </c:pt>
                <c:pt idx="1356">
                  <c:v>58.5</c:v>
                </c:pt>
                <c:pt idx="1357">
                  <c:v>60.1</c:v>
                </c:pt>
                <c:pt idx="1358">
                  <c:v>55.9</c:v>
                </c:pt>
                <c:pt idx="1359">
                  <c:v>54</c:v>
                </c:pt>
                <c:pt idx="1360">
                  <c:v>50</c:v>
                </c:pt>
                <c:pt idx="1361">
                  <c:v>54.3</c:v>
                </c:pt>
                <c:pt idx="1362">
                  <c:v>53.4</c:v>
                </c:pt>
                <c:pt idx="1363">
                  <c:v>60.3</c:v>
                </c:pt>
                <c:pt idx="1364">
                  <c:v>51.1</c:v>
                </c:pt>
                <c:pt idx="1365">
                  <c:v>50</c:v>
                </c:pt>
                <c:pt idx="1366">
                  <c:v>50</c:v>
                </c:pt>
                <c:pt idx="1367">
                  <c:v>66.900000000000006</c:v>
                </c:pt>
                <c:pt idx="1368">
                  <c:v>51.3</c:v>
                </c:pt>
                <c:pt idx="1369">
                  <c:v>68.400000000000006</c:v>
                </c:pt>
                <c:pt idx="1370">
                  <c:v>56.1</c:v>
                </c:pt>
                <c:pt idx="1371">
                  <c:v>57</c:v>
                </c:pt>
                <c:pt idx="1372">
                  <c:v>54.3</c:v>
                </c:pt>
                <c:pt idx="1373">
                  <c:v>54</c:v>
                </c:pt>
                <c:pt idx="1374">
                  <c:v>64</c:v>
                </c:pt>
                <c:pt idx="1375">
                  <c:v>50.4</c:v>
                </c:pt>
                <c:pt idx="1376">
                  <c:v>64.900000000000006</c:v>
                </c:pt>
                <c:pt idx="1377">
                  <c:v>51.4</c:v>
                </c:pt>
                <c:pt idx="1378">
                  <c:v>80.599999999999994</c:v>
                </c:pt>
                <c:pt idx="1379">
                  <c:v>61</c:v>
                </c:pt>
                <c:pt idx="1380">
                  <c:v>53.6</c:v>
                </c:pt>
                <c:pt idx="1381">
                  <c:v>59.7</c:v>
                </c:pt>
                <c:pt idx="1382">
                  <c:v>54</c:v>
                </c:pt>
                <c:pt idx="1383">
                  <c:v>57.7</c:v>
                </c:pt>
                <c:pt idx="1384">
                  <c:v>53.6</c:v>
                </c:pt>
                <c:pt idx="1385">
                  <c:v>53.6</c:v>
                </c:pt>
                <c:pt idx="1386">
                  <c:v>71.099999999999994</c:v>
                </c:pt>
                <c:pt idx="1387">
                  <c:v>52</c:v>
                </c:pt>
                <c:pt idx="1388">
                  <c:v>55.9</c:v>
                </c:pt>
                <c:pt idx="1389">
                  <c:v>61.7</c:v>
                </c:pt>
                <c:pt idx="1390">
                  <c:v>57</c:v>
                </c:pt>
                <c:pt idx="1391">
                  <c:v>73.900000000000006</c:v>
                </c:pt>
                <c:pt idx="1392">
                  <c:v>51.4</c:v>
                </c:pt>
                <c:pt idx="1393">
                  <c:v>52.3</c:v>
                </c:pt>
                <c:pt idx="1394">
                  <c:v>50.7</c:v>
                </c:pt>
                <c:pt idx="1395">
                  <c:v>63.7</c:v>
                </c:pt>
                <c:pt idx="1396">
                  <c:v>49.6</c:v>
                </c:pt>
                <c:pt idx="1397">
                  <c:v>62.1</c:v>
                </c:pt>
                <c:pt idx="1398">
                  <c:v>49.6</c:v>
                </c:pt>
                <c:pt idx="1399">
                  <c:v>71.099999999999994</c:v>
                </c:pt>
                <c:pt idx="1400">
                  <c:v>54.7</c:v>
                </c:pt>
                <c:pt idx="1401">
                  <c:v>78.599999999999994</c:v>
                </c:pt>
                <c:pt idx="1402">
                  <c:v>71.099999999999994</c:v>
                </c:pt>
                <c:pt idx="1403">
                  <c:v>53.4</c:v>
                </c:pt>
                <c:pt idx="1404">
                  <c:v>53.4</c:v>
                </c:pt>
                <c:pt idx="1405">
                  <c:v>79</c:v>
                </c:pt>
                <c:pt idx="1406">
                  <c:v>63.7</c:v>
                </c:pt>
                <c:pt idx="1407">
                  <c:v>54</c:v>
                </c:pt>
                <c:pt idx="1408">
                  <c:v>55</c:v>
                </c:pt>
                <c:pt idx="1409">
                  <c:v>71.599999999999994</c:v>
                </c:pt>
                <c:pt idx="1410">
                  <c:v>73</c:v>
                </c:pt>
                <c:pt idx="1411">
                  <c:v>62.2</c:v>
                </c:pt>
                <c:pt idx="1412">
                  <c:v>53.1</c:v>
                </c:pt>
                <c:pt idx="1413">
                  <c:v>56.7</c:v>
                </c:pt>
                <c:pt idx="1414">
                  <c:v>57.7</c:v>
                </c:pt>
                <c:pt idx="1415">
                  <c:v>51.1</c:v>
                </c:pt>
                <c:pt idx="1416">
                  <c:v>52.7</c:v>
                </c:pt>
                <c:pt idx="1417">
                  <c:v>75.900000000000006</c:v>
                </c:pt>
                <c:pt idx="1418">
                  <c:v>54</c:v>
                </c:pt>
                <c:pt idx="1419">
                  <c:v>56.7</c:v>
                </c:pt>
                <c:pt idx="1420">
                  <c:v>69.099999999999994</c:v>
                </c:pt>
                <c:pt idx="1421">
                  <c:v>73</c:v>
                </c:pt>
                <c:pt idx="1422">
                  <c:v>73.599999999999994</c:v>
                </c:pt>
                <c:pt idx="1423">
                  <c:v>60.1</c:v>
                </c:pt>
                <c:pt idx="1424">
                  <c:v>51.1</c:v>
                </c:pt>
                <c:pt idx="1425">
                  <c:v>72</c:v>
                </c:pt>
                <c:pt idx="1426">
                  <c:v>79</c:v>
                </c:pt>
                <c:pt idx="1427">
                  <c:v>79</c:v>
                </c:pt>
                <c:pt idx="1428">
                  <c:v>55.2</c:v>
                </c:pt>
                <c:pt idx="1429">
                  <c:v>64.900000000000006</c:v>
                </c:pt>
                <c:pt idx="1430">
                  <c:v>53.1</c:v>
                </c:pt>
                <c:pt idx="1431">
                  <c:v>57.9</c:v>
                </c:pt>
                <c:pt idx="1432">
                  <c:v>57.9</c:v>
                </c:pt>
                <c:pt idx="1433">
                  <c:v>53.1</c:v>
                </c:pt>
                <c:pt idx="1434">
                  <c:v>82.9</c:v>
                </c:pt>
                <c:pt idx="1435">
                  <c:v>63.7</c:v>
                </c:pt>
                <c:pt idx="1436">
                  <c:v>78.099999999999994</c:v>
                </c:pt>
                <c:pt idx="1437">
                  <c:v>72.3</c:v>
                </c:pt>
                <c:pt idx="1438">
                  <c:v>53.8</c:v>
                </c:pt>
                <c:pt idx="1439">
                  <c:v>58.1</c:v>
                </c:pt>
                <c:pt idx="1440">
                  <c:v>57.9</c:v>
                </c:pt>
                <c:pt idx="1441">
                  <c:v>77.400000000000006</c:v>
                </c:pt>
                <c:pt idx="1442">
                  <c:v>66.7</c:v>
                </c:pt>
                <c:pt idx="1443">
                  <c:v>64</c:v>
                </c:pt>
                <c:pt idx="1444">
                  <c:v>49.3</c:v>
                </c:pt>
                <c:pt idx="1445">
                  <c:v>62.1</c:v>
                </c:pt>
                <c:pt idx="1446">
                  <c:v>78.099999999999994</c:v>
                </c:pt>
                <c:pt idx="1447">
                  <c:v>66</c:v>
                </c:pt>
                <c:pt idx="1448">
                  <c:v>50</c:v>
                </c:pt>
                <c:pt idx="1449">
                  <c:v>53.1</c:v>
                </c:pt>
                <c:pt idx="1450">
                  <c:v>64.400000000000006</c:v>
                </c:pt>
                <c:pt idx="1451">
                  <c:v>67.599999999999994</c:v>
                </c:pt>
                <c:pt idx="1452">
                  <c:v>50</c:v>
                </c:pt>
                <c:pt idx="1453">
                  <c:v>55</c:v>
                </c:pt>
                <c:pt idx="1454">
                  <c:v>53.8</c:v>
                </c:pt>
                <c:pt idx="1455">
                  <c:v>63</c:v>
                </c:pt>
                <c:pt idx="1456">
                  <c:v>52.7</c:v>
                </c:pt>
                <c:pt idx="1457">
                  <c:v>57.9</c:v>
                </c:pt>
                <c:pt idx="1458">
                  <c:v>57.9</c:v>
                </c:pt>
                <c:pt idx="1459">
                  <c:v>55.9</c:v>
                </c:pt>
                <c:pt idx="1460">
                  <c:v>77</c:v>
                </c:pt>
                <c:pt idx="1461">
                  <c:v>55</c:v>
                </c:pt>
                <c:pt idx="1462">
                  <c:v>48.9</c:v>
                </c:pt>
                <c:pt idx="1463">
                  <c:v>64</c:v>
                </c:pt>
                <c:pt idx="1464">
                  <c:v>55.8</c:v>
                </c:pt>
                <c:pt idx="1465">
                  <c:v>57.9</c:v>
                </c:pt>
                <c:pt idx="1466">
                  <c:v>73.900000000000006</c:v>
                </c:pt>
                <c:pt idx="1467">
                  <c:v>60.3</c:v>
                </c:pt>
                <c:pt idx="1468">
                  <c:v>72</c:v>
                </c:pt>
                <c:pt idx="1469">
                  <c:v>70</c:v>
                </c:pt>
                <c:pt idx="1470">
                  <c:v>50</c:v>
                </c:pt>
                <c:pt idx="1471">
                  <c:v>66.900000000000006</c:v>
                </c:pt>
                <c:pt idx="1472">
                  <c:v>63</c:v>
                </c:pt>
                <c:pt idx="1473">
                  <c:v>58.6</c:v>
                </c:pt>
                <c:pt idx="1474">
                  <c:v>61</c:v>
                </c:pt>
                <c:pt idx="1475">
                  <c:v>53.2</c:v>
                </c:pt>
                <c:pt idx="1476">
                  <c:v>50</c:v>
                </c:pt>
                <c:pt idx="1477">
                  <c:v>59.4</c:v>
                </c:pt>
                <c:pt idx="1478">
                  <c:v>55.6</c:v>
                </c:pt>
                <c:pt idx="1479">
                  <c:v>54</c:v>
                </c:pt>
                <c:pt idx="1480">
                  <c:v>73.2</c:v>
                </c:pt>
                <c:pt idx="1481">
                  <c:v>51.1</c:v>
                </c:pt>
                <c:pt idx="1482">
                  <c:v>52.3</c:v>
                </c:pt>
                <c:pt idx="1483">
                  <c:v>51.1</c:v>
                </c:pt>
                <c:pt idx="1484">
                  <c:v>50.7</c:v>
                </c:pt>
                <c:pt idx="1485">
                  <c:v>60.6</c:v>
                </c:pt>
                <c:pt idx="1486">
                  <c:v>73.900000000000006</c:v>
                </c:pt>
                <c:pt idx="1487">
                  <c:v>63.3</c:v>
                </c:pt>
                <c:pt idx="1488">
                  <c:v>63.3</c:v>
                </c:pt>
                <c:pt idx="1489">
                  <c:v>82.4</c:v>
                </c:pt>
                <c:pt idx="1490">
                  <c:v>71.099999999999994</c:v>
                </c:pt>
                <c:pt idx="1491">
                  <c:v>50.4</c:v>
                </c:pt>
                <c:pt idx="1492">
                  <c:v>55</c:v>
                </c:pt>
                <c:pt idx="1493">
                  <c:v>61</c:v>
                </c:pt>
                <c:pt idx="1494">
                  <c:v>83.3</c:v>
                </c:pt>
                <c:pt idx="1495">
                  <c:v>73.900000000000006</c:v>
                </c:pt>
                <c:pt idx="1496">
                  <c:v>66</c:v>
                </c:pt>
                <c:pt idx="1497">
                  <c:v>50</c:v>
                </c:pt>
                <c:pt idx="1498">
                  <c:v>54.7</c:v>
                </c:pt>
                <c:pt idx="1499">
                  <c:v>48.6</c:v>
                </c:pt>
                <c:pt idx="1500">
                  <c:v>55</c:v>
                </c:pt>
                <c:pt idx="1501">
                  <c:v>73.900000000000006</c:v>
                </c:pt>
                <c:pt idx="1502">
                  <c:v>48.9</c:v>
                </c:pt>
                <c:pt idx="1503">
                  <c:v>50</c:v>
                </c:pt>
                <c:pt idx="1504">
                  <c:v>70.3</c:v>
                </c:pt>
                <c:pt idx="1505">
                  <c:v>59.9</c:v>
                </c:pt>
                <c:pt idx="1506">
                  <c:v>73.900000000000006</c:v>
                </c:pt>
                <c:pt idx="1507">
                  <c:v>75.900000000000006</c:v>
                </c:pt>
                <c:pt idx="1508">
                  <c:v>73</c:v>
                </c:pt>
                <c:pt idx="1509">
                  <c:v>63.3</c:v>
                </c:pt>
                <c:pt idx="1510">
                  <c:v>59.4</c:v>
                </c:pt>
                <c:pt idx="1511">
                  <c:v>60.3</c:v>
                </c:pt>
                <c:pt idx="1512">
                  <c:v>62.6</c:v>
                </c:pt>
                <c:pt idx="1513">
                  <c:v>62.4</c:v>
                </c:pt>
                <c:pt idx="1514">
                  <c:v>57.4</c:v>
                </c:pt>
                <c:pt idx="1515">
                  <c:v>80.099999999999994</c:v>
                </c:pt>
                <c:pt idx="1516">
                  <c:v>60.6</c:v>
                </c:pt>
                <c:pt idx="1517">
                  <c:v>54.3</c:v>
                </c:pt>
                <c:pt idx="1518">
                  <c:v>81</c:v>
                </c:pt>
                <c:pt idx="1519">
                  <c:v>75</c:v>
                </c:pt>
                <c:pt idx="1520">
                  <c:v>69.599999999999994</c:v>
                </c:pt>
                <c:pt idx="1521">
                  <c:v>57</c:v>
                </c:pt>
                <c:pt idx="1522">
                  <c:v>64</c:v>
                </c:pt>
                <c:pt idx="1523">
                  <c:v>64</c:v>
                </c:pt>
                <c:pt idx="1524">
                  <c:v>55.9</c:v>
                </c:pt>
                <c:pt idx="1525">
                  <c:v>54.3</c:v>
                </c:pt>
                <c:pt idx="1526">
                  <c:v>75</c:v>
                </c:pt>
                <c:pt idx="1527">
                  <c:v>75</c:v>
                </c:pt>
                <c:pt idx="1528">
                  <c:v>48.4</c:v>
                </c:pt>
                <c:pt idx="1529">
                  <c:v>77.400000000000006</c:v>
                </c:pt>
                <c:pt idx="1530">
                  <c:v>61</c:v>
                </c:pt>
                <c:pt idx="1531">
                  <c:v>63.3</c:v>
                </c:pt>
                <c:pt idx="1532">
                  <c:v>64.400000000000006</c:v>
                </c:pt>
                <c:pt idx="1533">
                  <c:v>60.6</c:v>
                </c:pt>
                <c:pt idx="1534">
                  <c:v>57.7</c:v>
                </c:pt>
                <c:pt idx="1535">
                  <c:v>52.7</c:v>
                </c:pt>
                <c:pt idx="1536">
                  <c:v>61</c:v>
                </c:pt>
                <c:pt idx="1537">
                  <c:v>84</c:v>
                </c:pt>
                <c:pt idx="1538">
                  <c:v>72</c:v>
                </c:pt>
                <c:pt idx="1539">
                  <c:v>73.900000000000006</c:v>
                </c:pt>
                <c:pt idx="1540">
                  <c:v>57.6</c:v>
                </c:pt>
                <c:pt idx="1541">
                  <c:v>53.4</c:v>
                </c:pt>
                <c:pt idx="1542">
                  <c:v>60.1</c:v>
                </c:pt>
                <c:pt idx="1543">
                  <c:v>48.6</c:v>
                </c:pt>
                <c:pt idx="1544">
                  <c:v>50</c:v>
                </c:pt>
                <c:pt idx="1545">
                  <c:v>50</c:v>
                </c:pt>
                <c:pt idx="1546">
                  <c:v>50</c:v>
                </c:pt>
                <c:pt idx="1547">
                  <c:v>48.9</c:v>
                </c:pt>
                <c:pt idx="1548">
                  <c:v>54.3</c:v>
                </c:pt>
                <c:pt idx="1549">
                  <c:v>72</c:v>
                </c:pt>
                <c:pt idx="1550">
                  <c:v>55</c:v>
                </c:pt>
                <c:pt idx="1551">
                  <c:v>49.6</c:v>
                </c:pt>
                <c:pt idx="1552">
                  <c:v>48</c:v>
                </c:pt>
                <c:pt idx="1553">
                  <c:v>55.9</c:v>
                </c:pt>
                <c:pt idx="1554">
                  <c:v>71.099999999999994</c:v>
                </c:pt>
                <c:pt idx="1555">
                  <c:v>77.400000000000006</c:v>
                </c:pt>
                <c:pt idx="1556">
                  <c:v>54.7</c:v>
                </c:pt>
                <c:pt idx="1557">
                  <c:v>81.7</c:v>
                </c:pt>
                <c:pt idx="1558">
                  <c:v>57.9</c:v>
                </c:pt>
                <c:pt idx="1559">
                  <c:v>74.7</c:v>
                </c:pt>
                <c:pt idx="1560">
                  <c:v>66.400000000000006</c:v>
                </c:pt>
                <c:pt idx="1561">
                  <c:v>57</c:v>
                </c:pt>
                <c:pt idx="1562">
                  <c:v>72.3</c:v>
                </c:pt>
                <c:pt idx="1563">
                  <c:v>68.7</c:v>
                </c:pt>
                <c:pt idx="1564">
                  <c:v>57</c:v>
                </c:pt>
                <c:pt idx="1565">
                  <c:v>55.9</c:v>
                </c:pt>
                <c:pt idx="1566">
                  <c:v>79.7</c:v>
                </c:pt>
                <c:pt idx="1567">
                  <c:v>55.8</c:v>
                </c:pt>
                <c:pt idx="1568">
                  <c:v>58.3</c:v>
                </c:pt>
                <c:pt idx="1569">
                  <c:v>53.1</c:v>
                </c:pt>
                <c:pt idx="1570">
                  <c:v>48.4</c:v>
                </c:pt>
                <c:pt idx="1571">
                  <c:v>60.1</c:v>
                </c:pt>
                <c:pt idx="1572">
                  <c:v>75.400000000000006</c:v>
                </c:pt>
                <c:pt idx="1573">
                  <c:v>50.7</c:v>
                </c:pt>
                <c:pt idx="1574">
                  <c:v>63</c:v>
                </c:pt>
                <c:pt idx="1575">
                  <c:v>56.3</c:v>
                </c:pt>
                <c:pt idx="1576">
                  <c:v>54</c:v>
                </c:pt>
                <c:pt idx="1577">
                  <c:v>50</c:v>
                </c:pt>
                <c:pt idx="1578">
                  <c:v>59</c:v>
                </c:pt>
                <c:pt idx="1579">
                  <c:v>62.1</c:v>
                </c:pt>
                <c:pt idx="1580">
                  <c:v>62.1</c:v>
                </c:pt>
                <c:pt idx="1581">
                  <c:v>57</c:v>
                </c:pt>
                <c:pt idx="1582">
                  <c:v>52</c:v>
                </c:pt>
                <c:pt idx="1583">
                  <c:v>71.099999999999994</c:v>
                </c:pt>
                <c:pt idx="1584">
                  <c:v>80.599999999999994</c:v>
                </c:pt>
                <c:pt idx="1585">
                  <c:v>48</c:v>
                </c:pt>
                <c:pt idx="1586">
                  <c:v>50</c:v>
                </c:pt>
                <c:pt idx="1587">
                  <c:v>66.900000000000006</c:v>
                </c:pt>
              </c:numCache>
            </c:numRef>
          </c:xVal>
          <c:yVal>
            <c:numRef>
              <c:f>'Dallas regions'!$B$3902:$B$5489</c:f>
              <c:numCache>
                <c:formatCode>General</c:formatCode>
                <c:ptCount val="1588"/>
                <c:pt idx="0">
                  <c:v>85.47</c:v>
                </c:pt>
                <c:pt idx="1">
                  <c:v>85.3</c:v>
                </c:pt>
                <c:pt idx="2">
                  <c:v>84.45</c:v>
                </c:pt>
                <c:pt idx="3">
                  <c:v>84.36</c:v>
                </c:pt>
                <c:pt idx="4">
                  <c:v>84.25</c:v>
                </c:pt>
                <c:pt idx="5">
                  <c:v>83.76</c:v>
                </c:pt>
                <c:pt idx="6">
                  <c:v>83.76</c:v>
                </c:pt>
                <c:pt idx="7">
                  <c:v>83.72</c:v>
                </c:pt>
                <c:pt idx="8">
                  <c:v>83.72</c:v>
                </c:pt>
                <c:pt idx="9">
                  <c:v>83.17</c:v>
                </c:pt>
                <c:pt idx="10">
                  <c:v>83.14</c:v>
                </c:pt>
                <c:pt idx="11">
                  <c:v>83.13</c:v>
                </c:pt>
                <c:pt idx="12">
                  <c:v>83.12</c:v>
                </c:pt>
                <c:pt idx="13">
                  <c:v>83.03</c:v>
                </c:pt>
                <c:pt idx="14">
                  <c:v>83.03</c:v>
                </c:pt>
                <c:pt idx="15">
                  <c:v>82.86</c:v>
                </c:pt>
                <c:pt idx="16">
                  <c:v>82.86</c:v>
                </c:pt>
                <c:pt idx="17">
                  <c:v>82.74</c:v>
                </c:pt>
                <c:pt idx="18">
                  <c:v>82.65</c:v>
                </c:pt>
                <c:pt idx="19">
                  <c:v>82.54</c:v>
                </c:pt>
                <c:pt idx="20">
                  <c:v>82.54</c:v>
                </c:pt>
                <c:pt idx="21">
                  <c:v>82.53</c:v>
                </c:pt>
                <c:pt idx="22">
                  <c:v>82.43</c:v>
                </c:pt>
                <c:pt idx="23">
                  <c:v>82.32</c:v>
                </c:pt>
                <c:pt idx="24">
                  <c:v>82.23</c:v>
                </c:pt>
                <c:pt idx="25">
                  <c:v>82.23</c:v>
                </c:pt>
                <c:pt idx="26">
                  <c:v>82.23</c:v>
                </c:pt>
                <c:pt idx="27">
                  <c:v>82.2</c:v>
                </c:pt>
                <c:pt idx="28">
                  <c:v>82.18</c:v>
                </c:pt>
                <c:pt idx="29">
                  <c:v>82.15</c:v>
                </c:pt>
                <c:pt idx="30">
                  <c:v>82.12</c:v>
                </c:pt>
                <c:pt idx="31">
                  <c:v>82.01</c:v>
                </c:pt>
                <c:pt idx="32">
                  <c:v>82.01</c:v>
                </c:pt>
                <c:pt idx="33">
                  <c:v>81.99</c:v>
                </c:pt>
                <c:pt idx="34">
                  <c:v>81.93</c:v>
                </c:pt>
                <c:pt idx="35">
                  <c:v>81.81</c:v>
                </c:pt>
                <c:pt idx="36">
                  <c:v>81.72</c:v>
                </c:pt>
                <c:pt idx="37">
                  <c:v>81.72</c:v>
                </c:pt>
                <c:pt idx="38">
                  <c:v>81.650000000000006</c:v>
                </c:pt>
                <c:pt idx="39">
                  <c:v>81.650000000000006</c:v>
                </c:pt>
                <c:pt idx="40">
                  <c:v>81.56</c:v>
                </c:pt>
                <c:pt idx="41">
                  <c:v>81.48</c:v>
                </c:pt>
                <c:pt idx="42">
                  <c:v>81.12</c:v>
                </c:pt>
                <c:pt idx="43">
                  <c:v>81.09</c:v>
                </c:pt>
                <c:pt idx="44">
                  <c:v>81.06</c:v>
                </c:pt>
                <c:pt idx="45">
                  <c:v>81.05</c:v>
                </c:pt>
                <c:pt idx="46">
                  <c:v>80.77</c:v>
                </c:pt>
                <c:pt idx="47">
                  <c:v>80.38</c:v>
                </c:pt>
                <c:pt idx="48">
                  <c:v>80.38</c:v>
                </c:pt>
                <c:pt idx="49">
                  <c:v>80.31</c:v>
                </c:pt>
                <c:pt idx="50">
                  <c:v>80.25</c:v>
                </c:pt>
                <c:pt idx="51">
                  <c:v>80.2</c:v>
                </c:pt>
                <c:pt idx="52">
                  <c:v>80.11</c:v>
                </c:pt>
                <c:pt idx="53">
                  <c:v>79.959999999999994</c:v>
                </c:pt>
                <c:pt idx="54">
                  <c:v>79.83</c:v>
                </c:pt>
                <c:pt idx="55">
                  <c:v>79.680000000000007</c:v>
                </c:pt>
                <c:pt idx="56">
                  <c:v>79.64</c:v>
                </c:pt>
                <c:pt idx="57">
                  <c:v>79.63</c:v>
                </c:pt>
                <c:pt idx="58">
                  <c:v>79.56</c:v>
                </c:pt>
                <c:pt idx="59">
                  <c:v>79.55</c:v>
                </c:pt>
                <c:pt idx="60">
                  <c:v>79.510000000000005</c:v>
                </c:pt>
                <c:pt idx="61">
                  <c:v>79.38</c:v>
                </c:pt>
                <c:pt idx="62">
                  <c:v>79.34</c:v>
                </c:pt>
                <c:pt idx="63">
                  <c:v>79.33</c:v>
                </c:pt>
                <c:pt idx="64">
                  <c:v>79.33</c:v>
                </c:pt>
                <c:pt idx="65">
                  <c:v>79.31</c:v>
                </c:pt>
                <c:pt idx="66">
                  <c:v>79.3</c:v>
                </c:pt>
                <c:pt idx="67">
                  <c:v>79.260000000000005</c:v>
                </c:pt>
                <c:pt idx="68">
                  <c:v>79.22</c:v>
                </c:pt>
                <c:pt idx="69">
                  <c:v>79.209999999999994</c:v>
                </c:pt>
                <c:pt idx="70">
                  <c:v>79.180000000000007</c:v>
                </c:pt>
                <c:pt idx="71">
                  <c:v>79.180000000000007</c:v>
                </c:pt>
                <c:pt idx="72">
                  <c:v>79.16</c:v>
                </c:pt>
                <c:pt idx="73">
                  <c:v>79.150000000000006</c:v>
                </c:pt>
                <c:pt idx="74">
                  <c:v>79.150000000000006</c:v>
                </c:pt>
                <c:pt idx="75">
                  <c:v>79.14</c:v>
                </c:pt>
                <c:pt idx="76">
                  <c:v>79.13</c:v>
                </c:pt>
                <c:pt idx="77">
                  <c:v>79.069999999999993</c:v>
                </c:pt>
                <c:pt idx="78">
                  <c:v>79.02</c:v>
                </c:pt>
                <c:pt idx="79">
                  <c:v>78.930000000000007</c:v>
                </c:pt>
                <c:pt idx="80">
                  <c:v>78.91</c:v>
                </c:pt>
                <c:pt idx="81">
                  <c:v>78.91</c:v>
                </c:pt>
                <c:pt idx="82">
                  <c:v>78.900000000000006</c:v>
                </c:pt>
                <c:pt idx="83">
                  <c:v>78.86</c:v>
                </c:pt>
                <c:pt idx="84">
                  <c:v>78.849999999999994</c:v>
                </c:pt>
                <c:pt idx="85">
                  <c:v>78.81</c:v>
                </c:pt>
                <c:pt idx="86">
                  <c:v>78.75</c:v>
                </c:pt>
                <c:pt idx="87">
                  <c:v>78.73</c:v>
                </c:pt>
                <c:pt idx="88">
                  <c:v>78.709999999999994</c:v>
                </c:pt>
                <c:pt idx="89">
                  <c:v>78.62</c:v>
                </c:pt>
                <c:pt idx="90">
                  <c:v>78.58</c:v>
                </c:pt>
                <c:pt idx="91">
                  <c:v>78.540000000000006</c:v>
                </c:pt>
                <c:pt idx="92">
                  <c:v>78.52</c:v>
                </c:pt>
                <c:pt idx="93">
                  <c:v>78.52</c:v>
                </c:pt>
                <c:pt idx="94">
                  <c:v>78.48</c:v>
                </c:pt>
                <c:pt idx="95">
                  <c:v>78.31</c:v>
                </c:pt>
                <c:pt idx="96">
                  <c:v>78.25</c:v>
                </c:pt>
                <c:pt idx="97">
                  <c:v>78.2</c:v>
                </c:pt>
                <c:pt idx="98">
                  <c:v>78.12</c:v>
                </c:pt>
                <c:pt idx="99">
                  <c:v>78.010000000000005</c:v>
                </c:pt>
                <c:pt idx="100">
                  <c:v>77.959999999999994</c:v>
                </c:pt>
                <c:pt idx="101">
                  <c:v>77.930000000000007</c:v>
                </c:pt>
                <c:pt idx="102">
                  <c:v>77.88</c:v>
                </c:pt>
                <c:pt idx="103">
                  <c:v>77.72</c:v>
                </c:pt>
                <c:pt idx="104">
                  <c:v>77.64</c:v>
                </c:pt>
                <c:pt idx="105">
                  <c:v>77.61</c:v>
                </c:pt>
                <c:pt idx="106">
                  <c:v>77.37</c:v>
                </c:pt>
                <c:pt idx="107">
                  <c:v>77.349999999999994</c:v>
                </c:pt>
                <c:pt idx="108">
                  <c:v>77.23</c:v>
                </c:pt>
                <c:pt idx="109">
                  <c:v>77.19</c:v>
                </c:pt>
                <c:pt idx="110">
                  <c:v>77.19</c:v>
                </c:pt>
                <c:pt idx="111">
                  <c:v>77.180000000000007</c:v>
                </c:pt>
                <c:pt idx="112">
                  <c:v>77.17</c:v>
                </c:pt>
                <c:pt idx="113">
                  <c:v>77.17</c:v>
                </c:pt>
                <c:pt idx="114">
                  <c:v>77.17</c:v>
                </c:pt>
                <c:pt idx="115">
                  <c:v>77.16</c:v>
                </c:pt>
                <c:pt idx="116">
                  <c:v>77.150000000000006</c:v>
                </c:pt>
                <c:pt idx="117">
                  <c:v>77.099999999999994</c:v>
                </c:pt>
                <c:pt idx="118">
                  <c:v>77.09</c:v>
                </c:pt>
                <c:pt idx="119">
                  <c:v>77.09</c:v>
                </c:pt>
                <c:pt idx="120">
                  <c:v>77.09</c:v>
                </c:pt>
                <c:pt idx="121">
                  <c:v>77.09</c:v>
                </c:pt>
                <c:pt idx="122">
                  <c:v>77.08</c:v>
                </c:pt>
                <c:pt idx="123">
                  <c:v>77.02</c:v>
                </c:pt>
                <c:pt idx="124">
                  <c:v>77.010000000000005</c:v>
                </c:pt>
                <c:pt idx="125">
                  <c:v>76.97</c:v>
                </c:pt>
                <c:pt idx="126">
                  <c:v>76.95</c:v>
                </c:pt>
                <c:pt idx="127">
                  <c:v>76.92</c:v>
                </c:pt>
                <c:pt idx="128">
                  <c:v>76.92</c:v>
                </c:pt>
                <c:pt idx="129">
                  <c:v>76.91</c:v>
                </c:pt>
                <c:pt idx="130">
                  <c:v>76.89</c:v>
                </c:pt>
                <c:pt idx="131">
                  <c:v>76.849999999999994</c:v>
                </c:pt>
                <c:pt idx="132">
                  <c:v>76.849999999999994</c:v>
                </c:pt>
                <c:pt idx="133">
                  <c:v>76.83</c:v>
                </c:pt>
                <c:pt idx="134">
                  <c:v>76.760000000000005</c:v>
                </c:pt>
                <c:pt idx="135">
                  <c:v>76.75</c:v>
                </c:pt>
                <c:pt idx="136">
                  <c:v>76.75</c:v>
                </c:pt>
                <c:pt idx="137">
                  <c:v>76.69</c:v>
                </c:pt>
                <c:pt idx="138">
                  <c:v>76.680000000000007</c:v>
                </c:pt>
                <c:pt idx="139">
                  <c:v>76.63</c:v>
                </c:pt>
                <c:pt idx="140">
                  <c:v>76.63</c:v>
                </c:pt>
                <c:pt idx="141">
                  <c:v>76.61</c:v>
                </c:pt>
                <c:pt idx="142">
                  <c:v>76.599999999999994</c:v>
                </c:pt>
                <c:pt idx="143">
                  <c:v>76.59</c:v>
                </c:pt>
                <c:pt idx="144">
                  <c:v>76.540000000000006</c:v>
                </c:pt>
                <c:pt idx="145">
                  <c:v>76.510000000000005</c:v>
                </c:pt>
                <c:pt idx="146">
                  <c:v>76.5</c:v>
                </c:pt>
                <c:pt idx="147">
                  <c:v>76.459999999999994</c:v>
                </c:pt>
                <c:pt idx="148">
                  <c:v>76.459999999999994</c:v>
                </c:pt>
                <c:pt idx="149">
                  <c:v>76.45</c:v>
                </c:pt>
                <c:pt idx="150">
                  <c:v>76.45</c:v>
                </c:pt>
                <c:pt idx="151">
                  <c:v>76.44</c:v>
                </c:pt>
                <c:pt idx="152">
                  <c:v>76.44</c:v>
                </c:pt>
                <c:pt idx="153">
                  <c:v>76.41</c:v>
                </c:pt>
                <c:pt idx="154">
                  <c:v>76.38</c:v>
                </c:pt>
                <c:pt idx="155">
                  <c:v>76.38</c:v>
                </c:pt>
                <c:pt idx="156">
                  <c:v>76.37</c:v>
                </c:pt>
                <c:pt idx="157">
                  <c:v>76.34</c:v>
                </c:pt>
                <c:pt idx="158">
                  <c:v>76.290000000000006</c:v>
                </c:pt>
                <c:pt idx="159">
                  <c:v>76.290000000000006</c:v>
                </c:pt>
                <c:pt idx="160">
                  <c:v>76.22</c:v>
                </c:pt>
                <c:pt idx="161">
                  <c:v>76.19</c:v>
                </c:pt>
                <c:pt idx="162">
                  <c:v>76.19</c:v>
                </c:pt>
                <c:pt idx="163">
                  <c:v>76.180000000000007</c:v>
                </c:pt>
                <c:pt idx="164">
                  <c:v>76.16</c:v>
                </c:pt>
                <c:pt idx="165">
                  <c:v>76.150000000000006</c:v>
                </c:pt>
                <c:pt idx="166">
                  <c:v>76.06</c:v>
                </c:pt>
                <c:pt idx="167">
                  <c:v>76.03</c:v>
                </c:pt>
                <c:pt idx="168">
                  <c:v>75.989999999999995</c:v>
                </c:pt>
                <c:pt idx="169">
                  <c:v>75.94</c:v>
                </c:pt>
                <c:pt idx="170">
                  <c:v>75.91</c:v>
                </c:pt>
                <c:pt idx="171">
                  <c:v>75.91</c:v>
                </c:pt>
                <c:pt idx="172">
                  <c:v>75.900000000000006</c:v>
                </c:pt>
                <c:pt idx="173">
                  <c:v>75.84</c:v>
                </c:pt>
                <c:pt idx="174">
                  <c:v>75.790000000000006</c:v>
                </c:pt>
                <c:pt idx="175">
                  <c:v>75.69</c:v>
                </c:pt>
                <c:pt idx="176">
                  <c:v>75.55</c:v>
                </c:pt>
                <c:pt idx="177">
                  <c:v>75.52</c:v>
                </c:pt>
                <c:pt idx="178">
                  <c:v>75.52</c:v>
                </c:pt>
                <c:pt idx="179">
                  <c:v>75.52</c:v>
                </c:pt>
                <c:pt idx="180">
                  <c:v>75.45</c:v>
                </c:pt>
                <c:pt idx="181">
                  <c:v>75.39</c:v>
                </c:pt>
                <c:pt idx="182">
                  <c:v>75.33</c:v>
                </c:pt>
                <c:pt idx="183">
                  <c:v>75.22</c:v>
                </c:pt>
                <c:pt idx="184">
                  <c:v>75.2</c:v>
                </c:pt>
                <c:pt idx="185">
                  <c:v>75.17</c:v>
                </c:pt>
                <c:pt idx="186">
                  <c:v>75.17</c:v>
                </c:pt>
                <c:pt idx="187">
                  <c:v>75.16</c:v>
                </c:pt>
                <c:pt idx="188">
                  <c:v>75.12</c:v>
                </c:pt>
                <c:pt idx="189">
                  <c:v>74.900000000000006</c:v>
                </c:pt>
                <c:pt idx="190">
                  <c:v>74.87</c:v>
                </c:pt>
                <c:pt idx="191">
                  <c:v>74.81</c:v>
                </c:pt>
                <c:pt idx="192">
                  <c:v>74.78</c:v>
                </c:pt>
                <c:pt idx="193">
                  <c:v>74.709999999999994</c:v>
                </c:pt>
                <c:pt idx="194">
                  <c:v>74.709999999999994</c:v>
                </c:pt>
                <c:pt idx="195">
                  <c:v>74.709999999999994</c:v>
                </c:pt>
                <c:pt idx="196">
                  <c:v>74.709999999999994</c:v>
                </c:pt>
                <c:pt idx="197">
                  <c:v>74.7</c:v>
                </c:pt>
                <c:pt idx="198">
                  <c:v>74.7</c:v>
                </c:pt>
                <c:pt idx="199">
                  <c:v>74.680000000000007</c:v>
                </c:pt>
                <c:pt idx="200">
                  <c:v>74.680000000000007</c:v>
                </c:pt>
                <c:pt idx="201">
                  <c:v>74.680000000000007</c:v>
                </c:pt>
                <c:pt idx="202">
                  <c:v>74.66</c:v>
                </c:pt>
                <c:pt idx="203">
                  <c:v>74.63</c:v>
                </c:pt>
                <c:pt idx="204">
                  <c:v>74.63</c:v>
                </c:pt>
                <c:pt idx="205">
                  <c:v>74.61</c:v>
                </c:pt>
                <c:pt idx="206">
                  <c:v>74.58</c:v>
                </c:pt>
                <c:pt idx="207">
                  <c:v>74.56</c:v>
                </c:pt>
                <c:pt idx="208">
                  <c:v>74.55</c:v>
                </c:pt>
                <c:pt idx="209">
                  <c:v>74.53</c:v>
                </c:pt>
                <c:pt idx="210">
                  <c:v>74.5</c:v>
                </c:pt>
                <c:pt idx="211">
                  <c:v>74.48</c:v>
                </c:pt>
                <c:pt idx="212">
                  <c:v>74.48</c:v>
                </c:pt>
                <c:pt idx="213">
                  <c:v>74.459999999999994</c:v>
                </c:pt>
                <c:pt idx="214">
                  <c:v>74.459999999999994</c:v>
                </c:pt>
                <c:pt idx="215">
                  <c:v>74.44</c:v>
                </c:pt>
                <c:pt idx="216">
                  <c:v>74.42</c:v>
                </c:pt>
                <c:pt idx="217">
                  <c:v>74.400000000000006</c:v>
                </c:pt>
                <c:pt idx="218">
                  <c:v>74.400000000000006</c:v>
                </c:pt>
                <c:pt idx="219">
                  <c:v>74.37</c:v>
                </c:pt>
                <c:pt idx="220">
                  <c:v>74.36</c:v>
                </c:pt>
                <c:pt idx="221">
                  <c:v>74.31</c:v>
                </c:pt>
                <c:pt idx="222">
                  <c:v>74.31</c:v>
                </c:pt>
                <c:pt idx="223">
                  <c:v>74.290000000000006</c:v>
                </c:pt>
                <c:pt idx="224">
                  <c:v>74.28</c:v>
                </c:pt>
                <c:pt idx="225">
                  <c:v>74.25</c:v>
                </c:pt>
                <c:pt idx="226">
                  <c:v>74.180000000000007</c:v>
                </c:pt>
                <c:pt idx="227">
                  <c:v>74.16</c:v>
                </c:pt>
                <c:pt idx="228">
                  <c:v>74.11</c:v>
                </c:pt>
                <c:pt idx="229">
                  <c:v>74.099999999999994</c:v>
                </c:pt>
                <c:pt idx="230">
                  <c:v>74.05</c:v>
                </c:pt>
                <c:pt idx="231">
                  <c:v>73.98</c:v>
                </c:pt>
                <c:pt idx="232">
                  <c:v>73.94</c:v>
                </c:pt>
                <c:pt idx="233">
                  <c:v>73.94</c:v>
                </c:pt>
                <c:pt idx="234">
                  <c:v>73.930000000000007</c:v>
                </c:pt>
                <c:pt idx="235">
                  <c:v>73.88</c:v>
                </c:pt>
                <c:pt idx="236">
                  <c:v>73.88</c:v>
                </c:pt>
                <c:pt idx="237">
                  <c:v>73.87</c:v>
                </c:pt>
                <c:pt idx="238">
                  <c:v>73.8</c:v>
                </c:pt>
                <c:pt idx="239">
                  <c:v>73.790000000000006</c:v>
                </c:pt>
                <c:pt idx="240">
                  <c:v>73.78</c:v>
                </c:pt>
                <c:pt idx="241">
                  <c:v>73.75</c:v>
                </c:pt>
                <c:pt idx="242">
                  <c:v>73.72</c:v>
                </c:pt>
                <c:pt idx="243">
                  <c:v>73.72</c:v>
                </c:pt>
                <c:pt idx="244">
                  <c:v>73.72</c:v>
                </c:pt>
                <c:pt idx="245">
                  <c:v>73.69</c:v>
                </c:pt>
                <c:pt idx="246">
                  <c:v>73.69</c:v>
                </c:pt>
                <c:pt idx="247">
                  <c:v>73.69</c:v>
                </c:pt>
                <c:pt idx="248">
                  <c:v>73.69</c:v>
                </c:pt>
                <c:pt idx="249">
                  <c:v>73.680000000000007</c:v>
                </c:pt>
                <c:pt idx="250">
                  <c:v>73.650000000000006</c:v>
                </c:pt>
                <c:pt idx="251">
                  <c:v>73.650000000000006</c:v>
                </c:pt>
                <c:pt idx="252">
                  <c:v>73.64</c:v>
                </c:pt>
                <c:pt idx="253">
                  <c:v>73.62</c:v>
                </c:pt>
                <c:pt idx="254">
                  <c:v>73.62</c:v>
                </c:pt>
                <c:pt idx="255">
                  <c:v>73.52</c:v>
                </c:pt>
                <c:pt idx="256">
                  <c:v>73.5</c:v>
                </c:pt>
                <c:pt idx="257">
                  <c:v>73.47</c:v>
                </c:pt>
                <c:pt idx="258">
                  <c:v>73.430000000000007</c:v>
                </c:pt>
                <c:pt idx="259">
                  <c:v>73.37</c:v>
                </c:pt>
                <c:pt idx="260">
                  <c:v>73.349999999999994</c:v>
                </c:pt>
                <c:pt idx="261">
                  <c:v>73.28</c:v>
                </c:pt>
                <c:pt idx="262">
                  <c:v>73.28</c:v>
                </c:pt>
                <c:pt idx="263">
                  <c:v>73.260000000000005</c:v>
                </c:pt>
                <c:pt idx="264">
                  <c:v>73.23</c:v>
                </c:pt>
                <c:pt idx="265">
                  <c:v>73.22</c:v>
                </c:pt>
                <c:pt idx="266">
                  <c:v>73.209999999999994</c:v>
                </c:pt>
                <c:pt idx="267">
                  <c:v>73.2</c:v>
                </c:pt>
                <c:pt idx="268">
                  <c:v>73.2</c:v>
                </c:pt>
                <c:pt idx="269">
                  <c:v>73.180000000000007</c:v>
                </c:pt>
                <c:pt idx="270">
                  <c:v>73.17</c:v>
                </c:pt>
                <c:pt idx="271">
                  <c:v>73.12</c:v>
                </c:pt>
                <c:pt idx="272">
                  <c:v>73.09</c:v>
                </c:pt>
                <c:pt idx="273">
                  <c:v>73.069999999999993</c:v>
                </c:pt>
                <c:pt idx="274">
                  <c:v>73.06</c:v>
                </c:pt>
                <c:pt idx="275">
                  <c:v>72.98</c:v>
                </c:pt>
                <c:pt idx="276">
                  <c:v>72.959999999999994</c:v>
                </c:pt>
                <c:pt idx="277">
                  <c:v>72.94</c:v>
                </c:pt>
                <c:pt idx="278">
                  <c:v>72.900000000000006</c:v>
                </c:pt>
                <c:pt idx="279">
                  <c:v>72.89</c:v>
                </c:pt>
                <c:pt idx="280">
                  <c:v>72.86</c:v>
                </c:pt>
                <c:pt idx="281">
                  <c:v>72.72</c:v>
                </c:pt>
                <c:pt idx="282">
                  <c:v>72.709999999999994</c:v>
                </c:pt>
                <c:pt idx="283">
                  <c:v>72.680000000000007</c:v>
                </c:pt>
                <c:pt idx="284">
                  <c:v>72.599999999999994</c:v>
                </c:pt>
                <c:pt idx="285">
                  <c:v>72.599999999999994</c:v>
                </c:pt>
                <c:pt idx="286">
                  <c:v>72.569999999999993</c:v>
                </c:pt>
                <c:pt idx="287">
                  <c:v>72.569999999999993</c:v>
                </c:pt>
                <c:pt idx="288">
                  <c:v>72.56</c:v>
                </c:pt>
                <c:pt idx="289">
                  <c:v>72.510000000000005</c:v>
                </c:pt>
                <c:pt idx="290">
                  <c:v>72.42</c:v>
                </c:pt>
                <c:pt idx="291">
                  <c:v>72.39</c:v>
                </c:pt>
                <c:pt idx="292">
                  <c:v>72.36</c:v>
                </c:pt>
                <c:pt idx="293">
                  <c:v>72.290000000000006</c:v>
                </c:pt>
                <c:pt idx="294">
                  <c:v>72.239999999999995</c:v>
                </c:pt>
                <c:pt idx="295">
                  <c:v>72.22</c:v>
                </c:pt>
                <c:pt idx="296">
                  <c:v>72.17</c:v>
                </c:pt>
                <c:pt idx="297">
                  <c:v>72.150000000000006</c:v>
                </c:pt>
                <c:pt idx="298">
                  <c:v>72.150000000000006</c:v>
                </c:pt>
                <c:pt idx="299">
                  <c:v>72.13</c:v>
                </c:pt>
                <c:pt idx="300">
                  <c:v>72.11</c:v>
                </c:pt>
                <c:pt idx="301">
                  <c:v>72.069999999999993</c:v>
                </c:pt>
                <c:pt idx="302">
                  <c:v>72.05</c:v>
                </c:pt>
                <c:pt idx="303">
                  <c:v>72.02</c:v>
                </c:pt>
                <c:pt idx="304">
                  <c:v>71.98</c:v>
                </c:pt>
                <c:pt idx="305">
                  <c:v>71.97</c:v>
                </c:pt>
                <c:pt idx="306">
                  <c:v>71.95</c:v>
                </c:pt>
                <c:pt idx="307">
                  <c:v>71.92</c:v>
                </c:pt>
                <c:pt idx="308">
                  <c:v>71.91</c:v>
                </c:pt>
                <c:pt idx="309">
                  <c:v>71.91</c:v>
                </c:pt>
                <c:pt idx="310">
                  <c:v>71.89</c:v>
                </c:pt>
                <c:pt idx="311">
                  <c:v>71.88</c:v>
                </c:pt>
                <c:pt idx="312">
                  <c:v>71.87</c:v>
                </c:pt>
                <c:pt idx="313">
                  <c:v>71.87</c:v>
                </c:pt>
                <c:pt idx="314">
                  <c:v>71.81</c:v>
                </c:pt>
                <c:pt idx="315">
                  <c:v>71.78</c:v>
                </c:pt>
                <c:pt idx="316">
                  <c:v>71.77</c:v>
                </c:pt>
                <c:pt idx="317">
                  <c:v>71.739999999999995</c:v>
                </c:pt>
                <c:pt idx="318">
                  <c:v>71.739999999999995</c:v>
                </c:pt>
                <c:pt idx="319">
                  <c:v>71.73</c:v>
                </c:pt>
                <c:pt idx="320">
                  <c:v>71.73</c:v>
                </c:pt>
                <c:pt idx="321">
                  <c:v>71.680000000000007</c:v>
                </c:pt>
                <c:pt idx="322">
                  <c:v>71.67</c:v>
                </c:pt>
                <c:pt idx="323">
                  <c:v>71.59</c:v>
                </c:pt>
                <c:pt idx="324">
                  <c:v>71.52</c:v>
                </c:pt>
                <c:pt idx="325">
                  <c:v>71.510000000000005</c:v>
                </c:pt>
                <c:pt idx="326">
                  <c:v>71.44</c:v>
                </c:pt>
                <c:pt idx="327">
                  <c:v>71.41</c:v>
                </c:pt>
                <c:pt idx="328">
                  <c:v>71.34</c:v>
                </c:pt>
                <c:pt idx="329">
                  <c:v>71.319999999999993</c:v>
                </c:pt>
                <c:pt idx="330">
                  <c:v>71.3</c:v>
                </c:pt>
                <c:pt idx="331">
                  <c:v>71.290000000000006</c:v>
                </c:pt>
                <c:pt idx="332">
                  <c:v>71.28</c:v>
                </c:pt>
                <c:pt idx="333">
                  <c:v>71.28</c:v>
                </c:pt>
                <c:pt idx="334">
                  <c:v>71.27</c:v>
                </c:pt>
                <c:pt idx="335">
                  <c:v>71.25</c:v>
                </c:pt>
                <c:pt idx="336">
                  <c:v>71.23</c:v>
                </c:pt>
                <c:pt idx="337">
                  <c:v>71.22</c:v>
                </c:pt>
                <c:pt idx="338">
                  <c:v>71.22</c:v>
                </c:pt>
                <c:pt idx="339">
                  <c:v>71.22</c:v>
                </c:pt>
                <c:pt idx="340">
                  <c:v>71.209999999999994</c:v>
                </c:pt>
                <c:pt idx="341">
                  <c:v>71.209999999999994</c:v>
                </c:pt>
                <c:pt idx="342">
                  <c:v>71.150000000000006</c:v>
                </c:pt>
                <c:pt idx="343">
                  <c:v>71.150000000000006</c:v>
                </c:pt>
                <c:pt idx="344">
                  <c:v>71.150000000000006</c:v>
                </c:pt>
                <c:pt idx="345">
                  <c:v>71.150000000000006</c:v>
                </c:pt>
                <c:pt idx="346">
                  <c:v>71.14</c:v>
                </c:pt>
                <c:pt idx="347">
                  <c:v>71.13</c:v>
                </c:pt>
                <c:pt idx="348">
                  <c:v>71.12</c:v>
                </c:pt>
                <c:pt idx="349">
                  <c:v>71.11</c:v>
                </c:pt>
                <c:pt idx="350">
                  <c:v>71.09</c:v>
                </c:pt>
                <c:pt idx="351">
                  <c:v>71.08</c:v>
                </c:pt>
                <c:pt idx="352">
                  <c:v>71.08</c:v>
                </c:pt>
                <c:pt idx="353">
                  <c:v>71.040000000000006</c:v>
                </c:pt>
                <c:pt idx="354">
                  <c:v>71.040000000000006</c:v>
                </c:pt>
                <c:pt idx="355">
                  <c:v>71.010000000000005</c:v>
                </c:pt>
                <c:pt idx="356">
                  <c:v>71.010000000000005</c:v>
                </c:pt>
                <c:pt idx="357">
                  <c:v>71</c:v>
                </c:pt>
                <c:pt idx="358">
                  <c:v>70.98</c:v>
                </c:pt>
                <c:pt idx="359">
                  <c:v>70.95</c:v>
                </c:pt>
                <c:pt idx="360">
                  <c:v>70.94</c:v>
                </c:pt>
                <c:pt idx="361">
                  <c:v>70.94</c:v>
                </c:pt>
                <c:pt idx="362">
                  <c:v>70.930000000000007</c:v>
                </c:pt>
                <c:pt idx="363">
                  <c:v>70.930000000000007</c:v>
                </c:pt>
                <c:pt idx="364">
                  <c:v>70.92</c:v>
                </c:pt>
                <c:pt idx="365">
                  <c:v>70.92</c:v>
                </c:pt>
                <c:pt idx="366">
                  <c:v>70.91</c:v>
                </c:pt>
                <c:pt idx="367">
                  <c:v>70.89</c:v>
                </c:pt>
                <c:pt idx="368">
                  <c:v>70.89</c:v>
                </c:pt>
                <c:pt idx="369">
                  <c:v>70.87</c:v>
                </c:pt>
                <c:pt idx="370">
                  <c:v>70.83</c:v>
                </c:pt>
                <c:pt idx="371">
                  <c:v>70.81</c:v>
                </c:pt>
                <c:pt idx="372">
                  <c:v>70.81</c:v>
                </c:pt>
                <c:pt idx="373">
                  <c:v>70.790000000000006</c:v>
                </c:pt>
                <c:pt idx="374">
                  <c:v>70.790000000000006</c:v>
                </c:pt>
                <c:pt idx="375">
                  <c:v>70.77</c:v>
                </c:pt>
                <c:pt idx="376">
                  <c:v>70.760000000000005</c:v>
                </c:pt>
                <c:pt idx="377">
                  <c:v>70.73</c:v>
                </c:pt>
                <c:pt idx="378">
                  <c:v>70.7</c:v>
                </c:pt>
                <c:pt idx="379">
                  <c:v>70.7</c:v>
                </c:pt>
                <c:pt idx="380">
                  <c:v>70.67</c:v>
                </c:pt>
                <c:pt idx="381">
                  <c:v>70.67</c:v>
                </c:pt>
                <c:pt idx="382">
                  <c:v>70.63</c:v>
                </c:pt>
                <c:pt idx="383">
                  <c:v>70.62</c:v>
                </c:pt>
                <c:pt idx="384">
                  <c:v>70.48</c:v>
                </c:pt>
                <c:pt idx="385">
                  <c:v>70.459999999999994</c:v>
                </c:pt>
                <c:pt idx="386">
                  <c:v>70.45</c:v>
                </c:pt>
                <c:pt idx="387">
                  <c:v>70.44</c:v>
                </c:pt>
                <c:pt idx="388">
                  <c:v>70.430000000000007</c:v>
                </c:pt>
                <c:pt idx="389">
                  <c:v>70.42</c:v>
                </c:pt>
                <c:pt idx="390">
                  <c:v>70.39</c:v>
                </c:pt>
                <c:pt idx="391">
                  <c:v>70.38</c:v>
                </c:pt>
                <c:pt idx="392">
                  <c:v>70.33</c:v>
                </c:pt>
                <c:pt idx="393">
                  <c:v>70.31</c:v>
                </c:pt>
                <c:pt idx="394">
                  <c:v>70.25</c:v>
                </c:pt>
                <c:pt idx="395">
                  <c:v>70.23</c:v>
                </c:pt>
                <c:pt idx="396">
                  <c:v>70.16</c:v>
                </c:pt>
                <c:pt idx="397">
                  <c:v>70.16</c:v>
                </c:pt>
                <c:pt idx="398">
                  <c:v>70.13</c:v>
                </c:pt>
                <c:pt idx="399">
                  <c:v>70.09</c:v>
                </c:pt>
                <c:pt idx="400">
                  <c:v>70.08</c:v>
                </c:pt>
                <c:pt idx="401">
                  <c:v>70.069999999999993</c:v>
                </c:pt>
                <c:pt idx="402">
                  <c:v>70.06</c:v>
                </c:pt>
                <c:pt idx="403">
                  <c:v>69.97</c:v>
                </c:pt>
                <c:pt idx="404">
                  <c:v>69.959999999999994</c:v>
                </c:pt>
                <c:pt idx="405">
                  <c:v>69.94</c:v>
                </c:pt>
                <c:pt idx="406">
                  <c:v>69.900000000000006</c:v>
                </c:pt>
                <c:pt idx="407">
                  <c:v>69.88</c:v>
                </c:pt>
                <c:pt idx="408">
                  <c:v>69.8</c:v>
                </c:pt>
                <c:pt idx="409">
                  <c:v>69.8</c:v>
                </c:pt>
                <c:pt idx="410">
                  <c:v>69.73</c:v>
                </c:pt>
                <c:pt idx="411">
                  <c:v>69.72</c:v>
                </c:pt>
                <c:pt idx="412">
                  <c:v>69.69</c:v>
                </c:pt>
                <c:pt idx="413">
                  <c:v>69.540000000000006</c:v>
                </c:pt>
                <c:pt idx="414">
                  <c:v>69.53</c:v>
                </c:pt>
                <c:pt idx="415">
                  <c:v>69.5</c:v>
                </c:pt>
                <c:pt idx="416">
                  <c:v>69.459999999999994</c:v>
                </c:pt>
                <c:pt idx="417">
                  <c:v>69.400000000000006</c:v>
                </c:pt>
                <c:pt idx="418">
                  <c:v>69.37</c:v>
                </c:pt>
                <c:pt idx="419">
                  <c:v>69.349999999999994</c:v>
                </c:pt>
                <c:pt idx="420">
                  <c:v>69.319999999999993</c:v>
                </c:pt>
                <c:pt idx="421">
                  <c:v>69.3</c:v>
                </c:pt>
                <c:pt idx="422">
                  <c:v>69.3</c:v>
                </c:pt>
                <c:pt idx="423">
                  <c:v>69.180000000000007</c:v>
                </c:pt>
                <c:pt idx="424">
                  <c:v>69.14</c:v>
                </c:pt>
                <c:pt idx="425">
                  <c:v>69.12</c:v>
                </c:pt>
                <c:pt idx="426">
                  <c:v>69.11</c:v>
                </c:pt>
                <c:pt idx="427">
                  <c:v>69.11</c:v>
                </c:pt>
                <c:pt idx="428">
                  <c:v>69.11</c:v>
                </c:pt>
                <c:pt idx="429">
                  <c:v>69.08</c:v>
                </c:pt>
                <c:pt idx="430">
                  <c:v>69.069999999999993</c:v>
                </c:pt>
                <c:pt idx="431">
                  <c:v>69.06</c:v>
                </c:pt>
                <c:pt idx="432">
                  <c:v>69.06</c:v>
                </c:pt>
                <c:pt idx="433">
                  <c:v>69.05</c:v>
                </c:pt>
                <c:pt idx="434">
                  <c:v>68.98</c:v>
                </c:pt>
                <c:pt idx="435">
                  <c:v>68.98</c:v>
                </c:pt>
                <c:pt idx="436">
                  <c:v>68.959999999999994</c:v>
                </c:pt>
                <c:pt idx="437">
                  <c:v>68.959999999999994</c:v>
                </c:pt>
                <c:pt idx="438">
                  <c:v>68.89</c:v>
                </c:pt>
                <c:pt idx="439">
                  <c:v>68.88</c:v>
                </c:pt>
                <c:pt idx="440">
                  <c:v>68.87</c:v>
                </c:pt>
                <c:pt idx="441">
                  <c:v>68.849999999999994</c:v>
                </c:pt>
                <c:pt idx="442">
                  <c:v>68.78</c:v>
                </c:pt>
                <c:pt idx="443">
                  <c:v>68.78</c:v>
                </c:pt>
                <c:pt idx="444">
                  <c:v>68.77</c:v>
                </c:pt>
                <c:pt idx="445">
                  <c:v>68.760000000000005</c:v>
                </c:pt>
                <c:pt idx="446">
                  <c:v>68.760000000000005</c:v>
                </c:pt>
                <c:pt idx="447">
                  <c:v>68.64</c:v>
                </c:pt>
                <c:pt idx="448">
                  <c:v>68.61</c:v>
                </c:pt>
                <c:pt idx="449">
                  <c:v>68.56</c:v>
                </c:pt>
                <c:pt idx="450">
                  <c:v>68.56</c:v>
                </c:pt>
                <c:pt idx="451">
                  <c:v>68.56</c:v>
                </c:pt>
                <c:pt idx="452">
                  <c:v>68.55</c:v>
                </c:pt>
                <c:pt idx="453">
                  <c:v>68.52</c:v>
                </c:pt>
                <c:pt idx="454">
                  <c:v>68.52</c:v>
                </c:pt>
                <c:pt idx="455">
                  <c:v>68.52</c:v>
                </c:pt>
                <c:pt idx="456">
                  <c:v>68.52</c:v>
                </c:pt>
                <c:pt idx="457">
                  <c:v>68.52</c:v>
                </c:pt>
                <c:pt idx="458">
                  <c:v>68.5</c:v>
                </c:pt>
                <c:pt idx="459">
                  <c:v>68.489999999999995</c:v>
                </c:pt>
                <c:pt idx="460">
                  <c:v>68.489999999999995</c:v>
                </c:pt>
                <c:pt idx="461">
                  <c:v>68.47</c:v>
                </c:pt>
                <c:pt idx="462">
                  <c:v>68.47</c:v>
                </c:pt>
                <c:pt idx="463">
                  <c:v>68.47</c:v>
                </c:pt>
                <c:pt idx="464">
                  <c:v>68.44</c:v>
                </c:pt>
                <c:pt idx="465">
                  <c:v>68.430000000000007</c:v>
                </c:pt>
                <c:pt idx="466">
                  <c:v>68.39</c:v>
                </c:pt>
                <c:pt idx="467">
                  <c:v>68.349999999999994</c:v>
                </c:pt>
                <c:pt idx="468">
                  <c:v>68.34</c:v>
                </c:pt>
                <c:pt idx="469">
                  <c:v>68.34</c:v>
                </c:pt>
                <c:pt idx="470">
                  <c:v>68.33</c:v>
                </c:pt>
                <c:pt idx="471">
                  <c:v>68.319999999999993</c:v>
                </c:pt>
                <c:pt idx="472">
                  <c:v>68.319999999999993</c:v>
                </c:pt>
                <c:pt idx="473">
                  <c:v>68.31</c:v>
                </c:pt>
                <c:pt idx="474">
                  <c:v>68.31</c:v>
                </c:pt>
                <c:pt idx="475">
                  <c:v>68.31</c:v>
                </c:pt>
                <c:pt idx="476">
                  <c:v>68.3</c:v>
                </c:pt>
                <c:pt idx="477">
                  <c:v>68.3</c:v>
                </c:pt>
                <c:pt idx="478">
                  <c:v>68.28</c:v>
                </c:pt>
                <c:pt idx="479">
                  <c:v>68.27</c:v>
                </c:pt>
                <c:pt idx="480">
                  <c:v>68.27</c:v>
                </c:pt>
                <c:pt idx="481">
                  <c:v>68.16</c:v>
                </c:pt>
                <c:pt idx="482">
                  <c:v>68.14</c:v>
                </c:pt>
                <c:pt idx="483">
                  <c:v>68.13</c:v>
                </c:pt>
                <c:pt idx="484">
                  <c:v>68.13</c:v>
                </c:pt>
                <c:pt idx="485">
                  <c:v>68.11</c:v>
                </c:pt>
                <c:pt idx="486">
                  <c:v>68.11</c:v>
                </c:pt>
                <c:pt idx="487">
                  <c:v>68.11</c:v>
                </c:pt>
                <c:pt idx="488">
                  <c:v>68.09</c:v>
                </c:pt>
                <c:pt idx="489">
                  <c:v>68.08</c:v>
                </c:pt>
                <c:pt idx="490">
                  <c:v>68.06</c:v>
                </c:pt>
                <c:pt idx="491">
                  <c:v>68.03</c:v>
                </c:pt>
                <c:pt idx="492">
                  <c:v>68.010000000000005</c:v>
                </c:pt>
                <c:pt idx="493">
                  <c:v>68.010000000000005</c:v>
                </c:pt>
                <c:pt idx="494">
                  <c:v>67.989999999999995</c:v>
                </c:pt>
                <c:pt idx="495">
                  <c:v>67.989999999999995</c:v>
                </c:pt>
                <c:pt idx="496">
                  <c:v>67.989999999999995</c:v>
                </c:pt>
                <c:pt idx="497">
                  <c:v>67.97</c:v>
                </c:pt>
                <c:pt idx="498">
                  <c:v>67.959999999999994</c:v>
                </c:pt>
                <c:pt idx="499">
                  <c:v>67.930000000000007</c:v>
                </c:pt>
                <c:pt idx="500">
                  <c:v>67.91</c:v>
                </c:pt>
                <c:pt idx="501">
                  <c:v>67.89</c:v>
                </c:pt>
                <c:pt idx="502">
                  <c:v>67.849999999999994</c:v>
                </c:pt>
                <c:pt idx="503">
                  <c:v>67.83</c:v>
                </c:pt>
                <c:pt idx="504">
                  <c:v>67.81</c:v>
                </c:pt>
                <c:pt idx="505">
                  <c:v>67.739999999999995</c:v>
                </c:pt>
                <c:pt idx="506">
                  <c:v>67.72</c:v>
                </c:pt>
                <c:pt idx="507">
                  <c:v>67.66</c:v>
                </c:pt>
                <c:pt idx="508">
                  <c:v>67.569999999999993</c:v>
                </c:pt>
                <c:pt idx="509">
                  <c:v>67.47</c:v>
                </c:pt>
                <c:pt idx="510">
                  <c:v>67.42</c:v>
                </c:pt>
                <c:pt idx="511">
                  <c:v>67.39</c:v>
                </c:pt>
                <c:pt idx="512">
                  <c:v>67.349999999999994</c:v>
                </c:pt>
                <c:pt idx="513">
                  <c:v>67.349999999999994</c:v>
                </c:pt>
                <c:pt idx="514">
                  <c:v>67.34</c:v>
                </c:pt>
                <c:pt idx="515">
                  <c:v>67.34</c:v>
                </c:pt>
                <c:pt idx="516">
                  <c:v>67.33</c:v>
                </c:pt>
                <c:pt idx="517">
                  <c:v>67.23</c:v>
                </c:pt>
                <c:pt idx="518">
                  <c:v>67.14</c:v>
                </c:pt>
                <c:pt idx="519">
                  <c:v>67.12</c:v>
                </c:pt>
                <c:pt idx="520">
                  <c:v>67.099999999999994</c:v>
                </c:pt>
                <c:pt idx="521">
                  <c:v>67.05</c:v>
                </c:pt>
                <c:pt idx="522">
                  <c:v>67.010000000000005</c:v>
                </c:pt>
                <c:pt idx="523">
                  <c:v>66.95</c:v>
                </c:pt>
                <c:pt idx="524">
                  <c:v>66.930000000000007</c:v>
                </c:pt>
                <c:pt idx="525">
                  <c:v>66.900000000000006</c:v>
                </c:pt>
                <c:pt idx="526">
                  <c:v>66.88</c:v>
                </c:pt>
                <c:pt idx="527">
                  <c:v>66.84</c:v>
                </c:pt>
                <c:pt idx="528">
                  <c:v>66.83</c:v>
                </c:pt>
                <c:pt idx="529">
                  <c:v>66.8</c:v>
                </c:pt>
                <c:pt idx="530">
                  <c:v>66.790000000000006</c:v>
                </c:pt>
                <c:pt idx="531">
                  <c:v>66.75</c:v>
                </c:pt>
                <c:pt idx="532">
                  <c:v>66.709999999999994</c:v>
                </c:pt>
                <c:pt idx="533">
                  <c:v>66.66</c:v>
                </c:pt>
                <c:pt idx="534">
                  <c:v>66.63</c:v>
                </c:pt>
                <c:pt idx="535">
                  <c:v>66.62</c:v>
                </c:pt>
                <c:pt idx="536">
                  <c:v>66.59</c:v>
                </c:pt>
                <c:pt idx="537">
                  <c:v>66.540000000000006</c:v>
                </c:pt>
                <c:pt idx="538">
                  <c:v>66.53</c:v>
                </c:pt>
                <c:pt idx="539">
                  <c:v>66.52</c:v>
                </c:pt>
                <c:pt idx="540">
                  <c:v>66.52</c:v>
                </c:pt>
                <c:pt idx="541">
                  <c:v>66.459999999999994</c:v>
                </c:pt>
                <c:pt idx="542">
                  <c:v>66.44</c:v>
                </c:pt>
                <c:pt idx="543">
                  <c:v>66.39</c:v>
                </c:pt>
                <c:pt idx="544">
                  <c:v>66.38</c:v>
                </c:pt>
                <c:pt idx="545">
                  <c:v>66.37</c:v>
                </c:pt>
                <c:pt idx="546">
                  <c:v>66.349999999999994</c:v>
                </c:pt>
                <c:pt idx="547">
                  <c:v>66.319999999999993</c:v>
                </c:pt>
                <c:pt idx="548">
                  <c:v>66.31</c:v>
                </c:pt>
                <c:pt idx="549">
                  <c:v>66.31</c:v>
                </c:pt>
                <c:pt idx="550">
                  <c:v>66.3</c:v>
                </c:pt>
                <c:pt idx="551">
                  <c:v>66.3</c:v>
                </c:pt>
                <c:pt idx="552">
                  <c:v>66.28</c:v>
                </c:pt>
                <c:pt idx="553">
                  <c:v>66.260000000000005</c:v>
                </c:pt>
                <c:pt idx="554">
                  <c:v>66.260000000000005</c:v>
                </c:pt>
                <c:pt idx="555">
                  <c:v>66.25</c:v>
                </c:pt>
                <c:pt idx="556">
                  <c:v>66.25</c:v>
                </c:pt>
                <c:pt idx="557">
                  <c:v>66.2</c:v>
                </c:pt>
                <c:pt idx="558">
                  <c:v>66.19</c:v>
                </c:pt>
                <c:pt idx="559">
                  <c:v>66.180000000000007</c:v>
                </c:pt>
                <c:pt idx="560">
                  <c:v>66.180000000000007</c:v>
                </c:pt>
                <c:pt idx="561">
                  <c:v>66.17</c:v>
                </c:pt>
                <c:pt idx="562">
                  <c:v>66.16</c:v>
                </c:pt>
                <c:pt idx="563">
                  <c:v>66.16</c:v>
                </c:pt>
                <c:pt idx="564">
                  <c:v>66.150000000000006</c:v>
                </c:pt>
                <c:pt idx="565">
                  <c:v>66.12</c:v>
                </c:pt>
                <c:pt idx="566">
                  <c:v>66.09</c:v>
                </c:pt>
                <c:pt idx="567">
                  <c:v>66.08</c:v>
                </c:pt>
                <c:pt idx="568">
                  <c:v>66.069999999999993</c:v>
                </c:pt>
                <c:pt idx="569">
                  <c:v>66.05</c:v>
                </c:pt>
                <c:pt idx="570">
                  <c:v>66.040000000000006</c:v>
                </c:pt>
                <c:pt idx="571">
                  <c:v>66.040000000000006</c:v>
                </c:pt>
                <c:pt idx="572">
                  <c:v>66.040000000000006</c:v>
                </c:pt>
                <c:pt idx="573">
                  <c:v>66.040000000000006</c:v>
                </c:pt>
                <c:pt idx="574">
                  <c:v>66.02</c:v>
                </c:pt>
                <c:pt idx="575">
                  <c:v>66.02</c:v>
                </c:pt>
                <c:pt idx="576">
                  <c:v>66.010000000000005</c:v>
                </c:pt>
                <c:pt idx="577">
                  <c:v>65.98</c:v>
                </c:pt>
                <c:pt idx="578">
                  <c:v>65.98</c:v>
                </c:pt>
                <c:pt idx="579">
                  <c:v>65.98</c:v>
                </c:pt>
                <c:pt idx="580">
                  <c:v>65.98</c:v>
                </c:pt>
                <c:pt idx="581">
                  <c:v>65.97</c:v>
                </c:pt>
                <c:pt idx="582">
                  <c:v>65.97</c:v>
                </c:pt>
                <c:pt idx="583">
                  <c:v>65.97</c:v>
                </c:pt>
                <c:pt idx="584">
                  <c:v>65.97</c:v>
                </c:pt>
                <c:pt idx="585">
                  <c:v>65.959999999999994</c:v>
                </c:pt>
                <c:pt idx="586">
                  <c:v>65.95</c:v>
                </c:pt>
                <c:pt idx="587">
                  <c:v>65.95</c:v>
                </c:pt>
                <c:pt idx="588">
                  <c:v>65.95</c:v>
                </c:pt>
                <c:pt idx="589">
                  <c:v>65.94</c:v>
                </c:pt>
                <c:pt idx="590">
                  <c:v>65.92</c:v>
                </c:pt>
                <c:pt idx="591">
                  <c:v>65.92</c:v>
                </c:pt>
                <c:pt idx="592">
                  <c:v>65.91</c:v>
                </c:pt>
                <c:pt idx="593">
                  <c:v>65.91</c:v>
                </c:pt>
                <c:pt idx="594">
                  <c:v>65.91</c:v>
                </c:pt>
                <c:pt idx="595">
                  <c:v>65.900000000000006</c:v>
                </c:pt>
                <c:pt idx="596">
                  <c:v>65.900000000000006</c:v>
                </c:pt>
                <c:pt idx="597">
                  <c:v>65.900000000000006</c:v>
                </c:pt>
                <c:pt idx="598">
                  <c:v>65.900000000000006</c:v>
                </c:pt>
                <c:pt idx="599">
                  <c:v>65.900000000000006</c:v>
                </c:pt>
                <c:pt idx="600">
                  <c:v>65.849999999999994</c:v>
                </c:pt>
                <c:pt idx="601">
                  <c:v>65.849999999999994</c:v>
                </c:pt>
                <c:pt idx="602">
                  <c:v>65.849999999999994</c:v>
                </c:pt>
                <c:pt idx="603">
                  <c:v>65.849999999999994</c:v>
                </c:pt>
                <c:pt idx="604">
                  <c:v>65.84</c:v>
                </c:pt>
                <c:pt idx="605">
                  <c:v>65.83</c:v>
                </c:pt>
                <c:pt idx="606">
                  <c:v>65.819999999999993</c:v>
                </c:pt>
                <c:pt idx="607">
                  <c:v>65.81</c:v>
                </c:pt>
                <c:pt idx="608">
                  <c:v>65.81</c:v>
                </c:pt>
                <c:pt idx="609">
                  <c:v>65.790000000000006</c:v>
                </c:pt>
                <c:pt idx="610">
                  <c:v>65.78</c:v>
                </c:pt>
                <c:pt idx="611">
                  <c:v>65.78</c:v>
                </c:pt>
                <c:pt idx="612">
                  <c:v>65.77</c:v>
                </c:pt>
                <c:pt idx="613">
                  <c:v>65.75</c:v>
                </c:pt>
                <c:pt idx="614">
                  <c:v>65.75</c:v>
                </c:pt>
                <c:pt idx="615">
                  <c:v>65.7</c:v>
                </c:pt>
                <c:pt idx="616">
                  <c:v>65.680000000000007</c:v>
                </c:pt>
                <c:pt idx="617">
                  <c:v>65.66</c:v>
                </c:pt>
                <c:pt idx="618">
                  <c:v>65.66</c:v>
                </c:pt>
                <c:pt idx="619">
                  <c:v>65.64</c:v>
                </c:pt>
                <c:pt idx="620">
                  <c:v>65.61</c:v>
                </c:pt>
                <c:pt idx="621">
                  <c:v>65.61</c:v>
                </c:pt>
                <c:pt idx="622">
                  <c:v>65.540000000000006</c:v>
                </c:pt>
                <c:pt idx="623">
                  <c:v>65.540000000000006</c:v>
                </c:pt>
                <c:pt idx="624">
                  <c:v>65.47</c:v>
                </c:pt>
                <c:pt idx="625">
                  <c:v>65.45</c:v>
                </c:pt>
                <c:pt idx="626">
                  <c:v>65.400000000000006</c:v>
                </c:pt>
                <c:pt idx="627">
                  <c:v>65.38</c:v>
                </c:pt>
                <c:pt idx="628">
                  <c:v>65.37</c:v>
                </c:pt>
                <c:pt idx="629">
                  <c:v>65.37</c:v>
                </c:pt>
                <c:pt idx="630">
                  <c:v>65.36</c:v>
                </c:pt>
                <c:pt idx="631">
                  <c:v>65.319999999999993</c:v>
                </c:pt>
                <c:pt idx="632">
                  <c:v>65.31</c:v>
                </c:pt>
                <c:pt idx="633">
                  <c:v>65.3</c:v>
                </c:pt>
                <c:pt idx="634">
                  <c:v>65.290000000000006</c:v>
                </c:pt>
                <c:pt idx="635">
                  <c:v>65.27</c:v>
                </c:pt>
                <c:pt idx="636">
                  <c:v>65.239999999999995</c:v>
                </c:pt>
                <c:pt idx="637">
                  <c:v>65.23</c:v>
                </c:pt>
                <c:pt idx="638">
                  <c:v>65.180000000000007</c:v>
                </c:pt>
                <c:pt idx="639">
                  <c:v>65.17</c:v>
                </c:pt>
                <c:pt idx="640">
                  <c:v>65.17</c:v>
                </c:pt>
                <c:pt idx="641">
                  <c:v>65.14</c:v>
                </c:pt>
                <c:pt idx="642">
                  <c:v>65.11</c:v>
                </c:pt>
                <c:pt idx="643">
                  <c:v>65.069999999999993</c:v>
                </c:pt>
                <c:pt idx="644">
                  <c:v>64.930000000000007</c:v>
                </c:pt>
                <c:pt idx="645">
                  <c:v>64.900000000000006</c:v>
                </c:pt>
                <c:pt idx="646">
                  <c:v>64.88</c:v>
                </c:pt>
                <c:pt idx="647">
                  <c:v>64.87</c:v>
                </c:pt>
                <c:pt idx="648">
                  <c:v>64.849999999999994</c:v>
                </c:pt>
                <c:pt idx="649">
                  <c:v>64.83</c:v>
                </c:pt>
                <c:pt idx="650">
                  <c:v>64.8</c:v>
                </c:pt>
                <c:pt idx="651">
                  <c:v>64.8</c:v>
                </c:pt>
                <c:pt idx="652">
                  <c:v>64.77</c:v>
                </c:pt>
                <c:pt idx="653">
                  <c:v>64.75</c:v>
                </c:pt>
                <c:pt idx="654">
                  <c:v>64.73</c:v>
                </c:pt>
                <c:pt idx="655">
                  <c:v>64.69</c:v>
                </c:pt>
                <c:pt idx="656">
                  <c:v>64.66</c:v>
                </c:pt>
                <c:pt idx="657">
                  <c:v>64.66</c:v>
                </c:pt>
                <c:pt idx="658">
                  <c:v>64.63</c:v>
                </c:pt>
                <c:pt idx="659">
                  <c:v>64.58</c:v>
                </c:pt>
                <c:pt idx="660">
                  <c:v>64.58</c:v>
                </c:pt>
                <c:pt idx="661">
                  <c:v>64.48</c:v>
                </c:pt>
                <c:pt idx="662">
                  <c:v>64.47</c:v>
                </c:pt>
                <c:pt idx="663">
                  <c:v>64.459999999999994</c:v>
                </c:pt>
                <c:pt idx="664">
                  <c:v>64.459999999999994</c:v>
                </c:pt>
                <c:pt idx="665">
                  <c:v>64.430000000000007</c:v>
                </c:pt>
                <c:pt idx="666">
                  <c:v>64.400000000000006</c:v>
                </c:pt>
                <c:pt idx="667">
                  <c:v>64.39</c:v>
                </c:pt>
                <c:pt idx="668">
                  <c:v>64.38</c:v>
                </c:pt>
                <c:pt idx="669">
                  <c:v>64.36</c:v>
                </c:pt>
                <c:pt idx="670">
                  <c:v>64.319999999999993</c:v>
                </c:pt>
                <c:pt idx="671">
                  <c:v>64.290000000000006</c:v>
                </c:pt>
                <c:pt idx="672">
                  <c:v>64.27</c:v>
                </c:pt>
                <c:pt idx="673">
                  <c:v>64.260000000000005</c:v>
                </c:pt>
                <c:pt idx="674">
                  <c:v>64.23</c:v>
                </c:pt>
                <c:pt idx="675">
                  <c:v>64.209999999999994</c:v>
                </c:pt>
                <c:pt idx="676">
                  <c:v>64.19</c:v>
                </c:pt>
                <c:pt idx="677">
                  <c:v>64.180000000000007</c:v>
                </c:pt>
                <c:pt idx="678">
                  <c:v>64.17</c:v>
                </c:pt>
                <c:pt idx="679">
                  <c:v>64.17</c:v>
                </c:pt>
                <c:pt idx="680">
                  <c:v>64.16</c:v>
                </c:pt>
                <c:pt idx="681">
                  <c:v>64.150000000000006</c:v>
                </c:pt>
                <c:pt idx="682">
                  <c:v>64.11</c:v>
                </c:pt>
                <c:pt idx="683">
                  <c:v>64.099999999999994</c:v>
                </c:pt>
                <c:pt idx="684">
                  <c:v>64.069999999999993</c:v>
                </c:pt>
                <c:pt idx="685">
                  <c:v>64.06</c:v>
                </c:pt>
                <c:pt idx="686">
                  <c:v>64.06</c:v>
                </c:pt>
                <c:pt idx="687">
                  <c:v>64.05</c:v>
                </c:pt>
                <c:pt idx="688">
                  <c:v>64.02</c:v>
                </c:pt>
                <c:pt idx="689">
                  <c:v>64</c:v>
                </c:pt>
                <c:pt idx="690">
                  <c:v>63.99</c:v>
                </c:pt>
                <c:pt idx="691">
                  <c:v>63.97</c:v>
                </c:pt>
                <c:pt idx="692">
                  <c:v>63.92</c:v>
                </c:pt>
                <c:pt idx="693">
                  <c:v>63.91</c:v>
                </c:pt>
                <c:pt idx="694">
                  <c:v>63.9</c:v>
                </c:pt>
                <c:pt idx="695">
                  <c:v>63.87</c:v>
                </c:pt>
                <c:pt idx="696">
                  <c:v>63.83</c:v>
                </c:pt>
                <c:pt idx="697">
                  <c:v>63.81</c:v>
                </c:pt>
                <c:pt idx="698">
                  <c:v>63.81</c:v>
                </c:pt>
                <c:pt idx="699">
                  <c:v>63.81</c:v>
                </c:pt>
                <c:pt idx="700">
                  <c:v>63.81</c:v>
                </c:pt>
                <c:pt idx="701">
                  <c:v>63.81</c:v>
                </c:pt>
                <c:pt idx="702">
                  <c:v>63.8</c:v>
                </c:pt>
                <c:pt idx="703">
                  <c:v>63.79</c:v>
                </c:pt>
                <c:pt idx="704">
                  <c:v>63.79</c:v>
                </c:pt>
                <c:pt idx="705">
                  <c:v>63.78</c:v>
                </c:pt>
                <c:pt idx="706">
                  <c:v>63.78</c:v>
                </c:pt>
                <c:pt idx="707">
                  <c:v>63.78</c:v>
                </c:pt>
                <c:pt idx="708">
                  <c:v>63.78</c:v>
                </c:pt>
                <c:pt idx="709">
                  <c:v>63.78</c:v>
                </c:pt>
                <c:pt idx="710">
                  <c:v>63.78</c:v>
                </c:pt>
                <c:pt idx="711">
                  <c:v>63.78</c:v>
                </c:pt>
                <c:pt idx="712">
                  <c:v>63.77</c:v>
                </c:pt>
                <c:pt idx="713">
                  <c:v>63.75</c:v>
                </c:pt>
                <c:pt idx="714">
                  <c:v>63.74</c:v>
                </c:pt>
                <c:pt idx="715">
                  <c:v>63.74</c:v>
                </c:pt>
                <c:pt idx="716">
                  <c:v>63.74</c:v>
                </c:pt>
                <c:pt idx="717">
                  <c:v>63.74</c:v>
                </c:pt>
                <c:pt idx="718">
                  <c:v>63.74</c:v>
                </c:pt>
                <c:pt idx="719">
                  <c:v>63.74</c:v>
                </c:pt>
                <c:pt idx="720">
                  <c:v>63.73</c:v>
                </c:pt>
                <c:pt idx="721">
                  <c:v>63.72</c:v>
                </c:pt>
                <c:pt idx="722">
                  <c:v>63.71</c:v>
                </c:pt>
                <c:pt idx="723">
                  <c:v>63.7</c:v>
                </c:pt>
                <c:pt idx="724">
                  <c:v>63.7</c:v>
                </c:pt>
                <c:pt idx="725">
                  <c:v>63.68</c:v>
                </c:pt>
                <c:pt idx="726">
                  <c:v>63.68</c:v>
                </c:pt>
                <c:pt idx="727">
                  <c:v>63.65</c:v>
                </c:pt>
                <c:pt idx="728">
                  <c:v>63.65</c:v>
                </c:pt>
                <c:pt idx="729">
                  <c:v>63.63</c:v>
                </c:pt>
                <c:pt idx="730">
                  <c:v>63.6</c:v>
                </c:pt>
                <c:pt idx="731">
                  <c:v>63.59</c:v>
                </c:pt>
                <c:pt idx="732">
                  <c:v>63.59</c:v>
                </c:pt>
                <c:pt idx="733">
                  <c:v>63.58</c:v>
                </c:pt>
                <c:pt idx="734">
                  <c:v>63.57</c:v>
                </c:pt>
                <c:pt idx="735">
                  <c:v>63.57</c:v>
                </c:pt>
                <c:pt idx="736">
                  <c:v>63.56</c:v>
                </c:pt>
                <c:pt idx="737">
                  <c:v>63.55</c:v>
                </c:pt>
                <c:pt idx="738">
                  <c:v>63.55</c:v>
                </c:pt>
                <c:pt idx="739">
                  <c:v>63.54</c:v>
                </c:pt>
                <c:pt idx="740">
                  <c:v>63.54</c:v>
                </c:pt>
                <c:pt idx="741">
                  <c:v>63.54</c:v>
                </c:pt>
                <c:pt idx="742">
                  <c:v>63.52</c:v>
                </c:pt>
                <c:pt idx="743">
                  <c:v>63.52</c:v>
                </c:pt>
                <c:pt idx="744">
                  <c:v>63.51</c:v>
                </c:pt>
                <c:pt idx="745">
                  <c:v>63.5</c:v>
                </c:pt>
                <c:pt idx="746">
                  <c:v>63.5</c:v>
                </c:pt>
                <c:pt idx="747">
                  <c:v>63.5</c:v>
                </c:pt>
                <c:pt idx="748">
                  <c:v>63.45</c:v>
                </c:pt>
                <c:pt idx="749">
                  <c:v>63.44</c:v>
                </c:pt>
                <c:pt idx="750">
                  <c:v>63.43</c:v>
                </c:pt>
                <c:pt idx="751">
                  <c:v>63.43</c:v>
                </c:pt>
                <c:pt idx="752">
                  <c:v>63.42</c:v>
                </c:pt>
                <c:pt idx="753">
                  <c:v>63.42</c:v>
                </c:pt>
                <c:pt idx="754">
                  <c:v>63.42</c:v>
                </c:pt>
                <c:pt idx="755">
                  <c:v>63.38</c:v>
                </c:pt>
                <c:pt idx="756">
                  <c:v>63.38</c:v>
                </c:pt>
                <c:pt idx="757">
                  <c:v>63.37</c:v>
                </c:pt>
                <c:pt idx="758">
                  <c:v>63.37</c:v>
                </c:pt>
                <c:pt idx="759">
                  <c:v>63.37</c:v>
                </c:pt>
                <c:pt idx="760">
                  <c:v>63.36</c:v>
                </c:pt>
                <c:pt idx="761">
                  <c:v>63.35</c:v>
                </c:pt>
                <c:pt idx="762">
                  <c:v>63.33</c:v>
                </c:pt>
                <c:pt idx="763">
                  <c:v>63.33</c:v>
                </c:pt>
                <c:pt idx="764">
                  <c:v>63.33</c:v>
                </c:pt>
                <c:pt idx="765">
                  <c:v>63.32</c:v>
                </c:pt>
                <c:pt idx="766">
                  <c:v>63.3</c:v>
                </c:pt>
                <c:pt idx="767">
                  <c:v>63.29</c:v>
                </c:pt>
                <c:pt idx="768">
                  <c:v>63.28</c:v>
                </c:pt>
                <c:pt idx="769">
                  <c:v>63.24</c:v>
                </c:pt>
                <c:pt idx="770">
                  <c:v>63.23</c:v>
                </c:pt>
                <c:pt idx="771">
                  <c:v>63.23</c:v>
                </c:pt>
                <c:pt idx="772">
                  <c:v>63.21</c:v>
                </c:pt>
                <c:pt idx="773">
                  <c:v>63.2</c:v>
                </c:pt>
                <c:pt idx="774">
                  <c:v>63.19</c:v>
                </c:pt>
                <c:pt idx="775">
                  <c:v>63.18</c:v>
                </c:pt>
                <c:pt idx="776">
                  <c:v>63.17</c:v>
                </c:pt>
                <c:pt idx="777">
                  <c:v>63.16</c:v>
                </c:pt>
                <c:pt idx="778">
                  <c:v>63.16</c:v>
                </c:pt>
                <c:pt idx="779">
                  <c:v>63.15</c:v>
                </c:pt>
                <c:pt idx="780">
                  <c:v>63.15</c:v>
                </c:pt>
                <c:pt idx="781">
                  <c:v>63.15</c:v>
                </c:pt>
                <c:pt idx="782">
                  <c:v>63.14</c:v>
                </c:pt>
                <c:pt idx="783">
                  <c:v>63.11</c:v>
                </c:pt>
                <c:pt idx="784">
                  <c:v>63.11</c:v>
                </c:pt>
                <c:pt idx="785">
                  <c:v>63.11</c:v>
                </c:pt>
                <c:pt idx="786">
                  <c:v>63.07</c:v>
                </c:pt>
                <c:pt idx="787">
                  <c:v>63.05</c:v>
                </c:pt>
                <c:pt idx="788">
                  <c:v>63.04</c:v>
                </c:pt>
                <c:pt idx="789">
                  <c:v>63.02</c:v>
                </c:pt>
                <c:pt idx="790">
                  <c:v>62.99</c:v>
                </c:pt>
                <c:pt idx="791">
                  <c:v>62.93</c:v>
                </c:pt>
                <c:pt idx="792">
                  <c:v>62.93</c:v>
                </c:pt>
                <c:pt idx="793">
                  <c:v>62.93</c:v>
                </c:pt>
                <c:pt idx="794">
                  <c:v>62.92</c:v>
                </c:pt>
                <c:pt idx="795">
                  <c:v>62.92</c:v>
                </c:pt>
                <c:pt idx="796">
                  <c:v>62.91</c:v>
                </c:pt>
                <c:pt idx="797">
                  <c:v>62.91</c:v>
                </c:pt>
                <c:pt idx="798">
                  <c:v>62.86</c:v>
                </c:pt>
                <c:pt idx="799">
                  <c:v>62.85</c:v>
                </c:pt>
                <c:pt idx="800">
                  <c:v>62.85</c:v>
                </c:pt>
                <c:pt idx="801">
                  <c:v>62.84</c:v>
                </c:pt>
                <c:pt idx="802">
                  <c:v>62.84</c:v>
                </c:pt>
                <c:pt idx="803">
                  <c:v>62.8</c:v>
                </c:pt>
                <c:pt idx="804">
                  <c:v>62.79</c:v>
                </c:pt>
                <c:pt idx="805">
                  <c:v>62.77</c:v>
                </c:pt>
                <c:pt idx="806">
                  <c:v>62.73</c:v>
                </c:pt>
                <c:pt idx="807">
                  <c:v>62.69</c:v>
                </c:pt>
                <c:pt idx="808">
                  <c:v>62.67</c:v>
                </c:pt>
                <c:pt idx="809">
                  <c:v>62.66</c:v>
                </c:pt>
                <c:pt idx="810">
                  <c:v>62.66</c:v>
                </c:pt>
                <c:pt idx="811">
                  <c:v>62.65</c:v>
                </c:pt>
                <c:pt idx="812">
                  <c:v>62.65</c:v>
                </c:pt>
                <c:pt idx="813">
                  <c:v>62.65</c:v>
                </c:pt>
                <c:pt idx="814">
                  <c:v>62.64</c:v>
                </c:pt>
                <c:pt idx="815">
                  <c:v>62.56</c:v>
                </c:pt>
                <c:pt idx="816">
                  <c:v>62.51</c:v>
                </c:pt>
                <c:pt idx="817">
                  <c:v>62.46</c:v>
                </c:pt>
                <c:pt idx="818">
                  <c:v>62.44</c:v>
                </c:pt>
                <c:pt idx="819">
                  <c:v>62.41</c:v>
                </c:pt>
                <c:pt idx="820">
                  <c:v>62.39</c:v>
                </c:pt>
                <c:pt idx="821">
                  <c:v>62.39</c:v>
                </c:pt>
                <c:pt idx="822">
                  <c:v>62.37</c:v>
                </c:pt>
                <c:pt idx="823">
                  <c:v>62.36</c:v>
                </c:pt>
                <c:pt idx="824">
                  <c:v>62.33</c:v>
                </c:pt>
                <c:pt idx="825">
                  <c:v>62.29</c:v>
                </c:pt>
                <c:pt idx="826">
                  <c:v>62.28</c:v>
                </c:pt>
                <c:pt idx="827">
                  <c:v>62.27</c:v>
                </c:pt>
                <c:pt idx="828">
                  <c:v>62.26</c:v>
                </c:pt>
                <c:pt idx="829">
                  <c:v>62.26</c:v>
                </c:pt>
                <c:pt idx="830">
                  <c:v>62.24</c:v>
                </c:pt>
                <c:pt idx="831">
                  <c:v>62.13</c:v>
                </c:pt>
                <c:pt idx="832">
                  <c:v>62.07</c:v>
                </c:pt>
                <c:pt idx="833">
                  <c:v>62.07</c:v>
                </c:pt>
                <c:pt idx="834">
                  <c:v>62.04</c:v>
                </c:pt>
                <c:pt idx="835">
                  <c:v>62.01</c:v>
                </c:pt>
                <c:pt idx="836">
                  <c:v>62.01</c:v>
                </c:pt>
                <c:pt idx="837">
                  <c:v>61.99</c:v>
                </c:pt>
                <c:pt idx="838">
                  <c:v>61.97</c:v>
                </c:pt>
                <c:pt idx="839">
                  <c:v>61.97</c:v>
                </c:pt>
                <c:pt idx="840">
                  <c:v>61.95</c:v>
                </c:pt>
                <c:pt idx="841">
                  <c:v>61.86</c:v>
                </c:pt>
                <c:pt idx="842">
                  <c:v>61.86</c:v>
                </c:pt>
                <c:pt idx="843">
                  <c:v>61.83</c:v>
                </c:pt>
                <c:pt idx="844">
                  <c:v>61.81</c:v>
                </c:pt>
                <c:pt idx="845">
                  <c:v>61.81</c:v>
                </c:pt>
                <c:pt idx="846">
                  <c:v>61.76</c:v>
                </c:pt>
                <c:pt idx="847">
                  <c:v>61.76</c:v>
                </c:pt>
                <c:pt idx="848">
                  <c:v>61.76</c:v>
                </c:pt>
                <c:pt idx="849">
                  <c:v>61.74</c:v>
                </c:pt>
                <c:pt idx="850">
                  <c:v>61.74</c:v>
                </c:pt>
                <c:pt idx="851">
                  <c:v>61.71</c:v>
                </c:pt>
                <c:pt idx="852">
                  <c:v>61.71</c:v>
                </c:pt>
                <c:pt idx="853">
                  <c:v>61.7</c:v>
                </c:pt>
                <c:pt idx="854">
                  <c:v>61.68</c:v>
                </c:pt>
                <c:pt idx="855">
                  <c:v>61.65</c:v>
                </c:pt>
                <c:pt idx="856">
                  <c:v>61.61</c:v>
                </c:pt>
                <c:pt idx="857">
                  <c:v>61.61</c:v>
                </c:pt>
                <c:pt idx="858">
                  <c:v>61.57</c:v>
                </c:pt>
                <c:pt idx="859">
                  <c:v>61.57</c:v>
                </c:pt>
                <c:pt idx="860">
                  <c:v>61.56</c:v>
                </c:pt>
                <c:pt idx="861">
                  <c:v>61.55</c:v>
                </c:pt>
                <c:pt idx="862">
                  <c:v>61.54</c:v>
                </c:pt>
                <c:pt idx="863">
                  <c:v>61.5</c:v>
                </c:pt>
                <c:pt idx="864">
                  <c:v>61.49</c:v>
                </c:pt>
                <c:pt idx="865">
                  <c:v>61.48</c:v>
                </c:pt>
                <c:pt idx="866">
                  <c:v>61.46</c:v>
                </c:pt>
                <c:pt idx="867">
                  <c:v>61.45</c:v>
                </c:pt>
                <c:pt idx="868">
                  <c:v>61.42</c:v>
                </c:pt>
                <c:pt idx="869">
                  <c:v>61.42</c:v>
                </c:pt>
                <c:pt idx="870">
                  <c:v>61.4</c:v>
                </c:pt>
                <c:pt idx="871">
                  <c:v>61.4</c:v>
                </c:pt>
                <c:pt idx="872">
                  <c:v>61.39</c:v>
                </c:pt>
                <c:pt idx="873">
                  <c:v>61.36</c:v>
                </c:pt>
                <c:pt idx="874">
                  <c:v>61.35</c:v>
                </c:pt>
                <c:pt idx="875">
                  <c:v>61.3</c:v>
                </c:pt>
                <c:pt idx="876">
                  <c:v>61.28</c:v>
                </c:pt>
                <c:pt idx="877">
                  <c:v>61.28</c:v>
                </c:pt>
                <c:pt idx="878">
                  <c:v>61.27</c:v>
                </c:pt>
                <c:pt idx="879">
                  <c:v>61.26</c:v>
                </c:pt>
                <c:pt idx="880">
                  <c:v>61.24</c:v>
                </c:pt>
                <c:pt idx="881">
                  <c:v>61.22</c:v>
                </c:pt>
                <c:pt idx="882">
                  <c:v>61.22</c:v>
                </c:pt>
                <c:pt idx="883">
                  <c:v>61.22</c:v>
                </c:pt>
                <c:pt idx="884">
                  <c:v>61.21</c:v>
                </c:pt>
                <c:pt idx="885">
                  <c:v>61.21</c:v>
                </c:pt>
                <c:pt idx="886">
                  <c:v>61.2</c:v>
                </c:pt>
                <c:pt idx="887">
                  <c:v>61.2</c:v>
                </c:pt>
                <c:pt idx="888">
                  <c:v>61.18</c:v>
                </c:pt>
                <c:pt idx="889">
                  <c:v>61.16</c:v>
                </c:pt>
                <c:pt idx="890">
                  <c:v>61.16</c:v>
                </c:pt>
                <c:pt idx="891">
                  <c:v>61.16</c:v>
                </c:pt>
                <c:pt idx="892">
                  <c:v>61.15</c:v>
                </c:pt>
                <c:pt idx="893">
                  <c:v>61.13</c:v>
                </c:pt>
                <c:pt idx="894">
                  <c:v>61.12</c:v>
                </c:pt>
                <c:pt idx="895">
                  <c:v>61.11</c:v>
                </c:pt>
                <c:pt idx="896">
                  <c:v>61.11</c:v>
                </c:pt>
                <c:pt idx="897">
                  <c:v>61.11</c:v>
                </c:pt>
                <c:pt idx="898">
                  <c:v>61.1</c:v>
                </c:pt>
                <c:pt idx="899">
                  <c:v>61.09</c:v>
                </c:pt>
                <c:pt idx="900">
                  <c:v>61.08</c:v>
                </c:pt>
                <c:pt idx="901">
                  <c:v>61.06</c:v>
                </c:pt>
                <c:pt idx="902">
                  <c:v>61.06</c:v>
                </c:pt>
                <c:pt idx="903">
                  <c:v>61.06</c:v>
                </c:pt>
                <c:pt idx="904">
                  <c:v>61.05</c:v>
                </c:pt>
                <c:pt idx="905">
                  <c:v>61.05</c:v>
                </c:pt>
                <c:pt idx="906">
                  <c:v>61.04</c:v>
                </c:pt>
                <c:pt idx="907">
                  <c:v>61.02</c:v>
                </c:pt>
                <c:pt idx="908">
                  <c:v>61.01</c:v>
                </c:pt>
                <c:pt idx="909">
                  <c:v>60.99</c:v>
                </c:pt>
                <c:pt idx="910">
                  <c:v>60.99</c:v>
                </c:pt>
                <c:pt idx="911">
                  <c:v>60.99</c:v>
                </c:pt>
                <c:pt idx="912">
                  <c:v>60.99</c:v>
                </c:pt>
                <c:pt idx="913">
                  <c:v>60.98</c:v>
                </c:pt>
                <c:pt idx="914">
                  <c:v>60.92</c:v>
                </c:pt>
                <c:pt idx="915">
                  <c:v>60.9</c:v>
                </c:pt>
                <c:pt idx="916">
                  <c:v>60.87</c:v>
                </c:pt>
                <c:pt idx="917">
                  <c:v>60.86</c:v>
                </c:pt>
                <c:pt idx="918">
                  <c:v>60.86</c:v>
                </c:pt>
                <c:pt idx="919">
                  <c:v>60.86</c:v>
                </c:pt>
                <c:pt idx="920">
                  <c:v>60.85</c:v>
                </c:pt>
                <c:pt idx="921">
                  <c:v>60.82</c:v>
                </c:pt>
                <c:pt idx="922">
                  <c:v>60.8</c:v>
                </c:pt>
                <c:pt idx="923">
                  <c:v>60.8</c:v>
                </c:pt>
                <c:pt idx="924">
                  <c:v>60.8</c:v>
                </c:pt>
                <c:pt idx="925">
                  <c:v>60.79</c:v>
                </c:pt>
                <c:pt idx="926">
                  <c:v>60.79</c:v>
                </c:pt>
                <c:pt idx="927">
                  <c:v>60.77</c:v>
                </c:pt>
                <c:pt idx="928">
                  <c:v>60.77</c:v>
                </c:pt>
                <c:pt idx="929">
                  <c:v>60.76</c:v>
                </c:pt>
                <c:pt idx="930">
                  <c:v>60.75</c:v>
                </c:pt>
                <c:pt idx="931">
                  <c:v>60.65</c:v>
                </c:pt>
                <c:pt idx="932">
                  <c:v>60.65</c:v>
                </c:pt>
                <c:pt idx="933">
                  <c:v>60.62</c:v>
                </c:pt>
                <c:pt idx="934">
                  <c:v>60.62</c:v>
                </c:pt>
                <c:pt idx="935">
                  <c:v>60.6</c:v>
                </c:pt>
                <c:pt idx="936">
                  <c:v>60.59</c:v>
                </c:pt>
                <c:pt idx="937">
                  <c:v>60.59</c:v>
                </c:pt>
                <c:pt idx="938">
                  <c:v>60.56</c:v>
                </c:pt>
                <c:pt idx="939">
                  <c:v>60.41</c:v>
                </c:pt>
                <c:pt idx="940">
                  <c:v>60.36</c:v>
                </c:pt>
                <c:pt idx="941">
                  <c:v>60.32</c:v>
                </c:pt>
                <c:pt idx="942">
                  <c:v>60.32</c:v>
                </c:pt>
                <c:pt idx="943">
                  <c:v>60.32</c:v>
                </c:pt>
                <c:pt idx="944">
                  <c:v>60.32</c:v>
                </c:pt>
                <c:pt idx="945">
                  <c:v>60.29</c:v>
                </c:pt>
                <c:pt idx="946">
                  <c:v>60.28</c:v>
                </c:pt>
                <c:pt idx="947">
                  <c:v>60.25</c:v>
                </c:pt>
                <c:pt idx="948">
                  <c:v>60.25</c:v>
                </c:pt>
                <c:pt idx="949">
                  <c:v>60.18</c:v>
                </c:pt>
                <c:pt idx="950">
                  <c:v>60.16</c:v>
                </c:pt>
                <c:pt idx="951">
                  <c:v>60.11</c:v>
                </c:pt>
                <c:pt idx="952">
                  <c:v>60.11</c:v>
                </c:pt>
                <c:pt idx="953">
                  <c:v>60.11</c:v>
                </c:pt>
                <c:pt idx="954">
                  <c:v>60.09</c:v>
                </c:pt>
                <c:pt idx="955">
                  <c:v>60.09</c:v>
                </c:pt>
                <c:pt idx="956">
                  <c:v>60.05</c:v>
                </c:pt>
                <c:pt idx="957">
                  <c:v>60.03</c:v>
                </c:pt>
                <c:pt idx="958">
                  <c:v>59.97</c:v>
                </c:pt>
                <c:pt idx="959">
                  <c:v>59.91</c:v>
                </c:pt>
                <c:pt idx="960">
                  <c:v>59.91</c:v>
                </c:pt>
                <c:pt idx="961">
                  <c:v>59.9</c:v>
                </c:pt>
                <c:pt idx="962">
                  <c:v>59.9</c:v>
                </c:pt>
                <c:pt idx="963">
                  <c:v>59.83</c:v>
                </c:pt>
                <c:pt idx="964">
                  <c:v>59.82</c:v>
                </c:pt>
                <c:pt idx="965">
                  <c:v>59.82</c:v>
                </c:pt>
                <c:pt idx="966">
                  <c:v>59.81</c:v>
                </c:pt>
                <c:pt idx="967">
                  <c:v>59.78</c:v>
                </c:pt>
                <c:pt idx="968">
                  <c:v>59.77</c:v>
                </c:pt>
                <c:pt idx="969">
                  <c:v>59.77</c:v>
                </c:pt>
                <c:pt idx="970">
                  <c:v>59.7</c:v>
                </c:pt>
                <c:pt idx="971">
                  <c:v>59.65</c:v>
                </c:pt>
                <c:pt idx="972">
                  <c:v>59.65</c:v>
                </c:pt>
                <c:pt idx="973">
                  <c:v>59.65</c:v>
                </c:pt>
                <c:pt idx="974">
                  <c:v>59.62</c:v>
                </c:pt>
                <c:pt idx="975">
                  <c:v>59.61</c:v>
                </c:pt>
                <c:pt idx="976">
                  <c:v>59.6</c:v>
                </c:pt>
                <c:pt idx="977">
                  <c:v>59.6</c:v>
                </c:pt>
                <c:pt idx="978">
                  <c:v>59.59</c:v>
                </c:pt>
                <c:pt idx="979">
                  <c:v>59.57</c:v>
                </c:pt>
                <c:pt idx="980">
                  <c:v>59.56</c:v>
                </c:pt>
                <c:pt idx="981">
                  <c:v>59.55</c:v>
                </c:pt>
                <c:pt idx="982">
                  <c:v>59.53</c:v>
                </c:pt>
                <c:pt idx="983">
                  <c:v>59.53</c:v>
                </c:pt>
                <c:pt idx="984">
                  <c:v>59.53</c:v>
                </c:pt>
                <c:pt idx="985">
                  <c:v>59.53</c:v>
                </c:pt>
                <c:pt idx="986">
                  <c:v>59.51</c:v>
                </c:pt>
                <c:pt idx="987">
                  <c:v>59.46</c:v>
                </c:pt>
                <c:pt idx="988">
                  <c:v>59.45</c:v>
                </c:pt>
                <c:pt idx="989">
                  <c:v>59.43</c:v>
                </c:pt>
                <c:pt idx="990">
                  <c:v>59.43</c:v>
                </c:pt>
                <c:pt idx="991">
                  <c:v>59.42</c:v>
                </c:pt>
                <c:pt idx="992">
                  <c:v>59.4</c:v>
                </c:pt>
                <c:pt idx="993">
                  <c:v>59.4</c:v>
                </c:pt>
                <c:pt idx="994">
                  <c:v>59.36</c:v>
                </c:pt>
                <c:pt idx="995">
                  <c:v>59.36</c:v>
                </c:pt>
                <c:pt idx="996">
                  <c:v>59.35</c:v>
                </c:pt>
                <c:pt idx="997">
                  <c:v>59.35</c:v>
                </c:pt>
                <c:pt idx="998">
                  <c:v>59.34</c:v>
                </c:pt>
                <c:pt idx="999">
                  <c:v>59.34</c:v>
                </c:pt>
                <c:pt idx="1000">
                  <c:v>59.34</c:v>
                </c:pt>
                <c:pt idx="1001">
                  <c:v>59.3</c:v>
                </c:pt>
                <c:pt idx="1002">
                  <c:v>59.3</c:v>
                </c:pt>
                <c:pt idx="1003">
                  <c:v>59.3</c:v>
                </c:pt>
                <c:pt idx="1004">
                  <c:v>59.29</c:v>
                </c:pt>
                <c:pt idx="1005">
                  <c:v>59.27</c:v>
                </c:pt>
                <c:pt idx="1006">
                  <c:v>59.26</c:v>
                </c:pt>
                <c:pt idx="1007">
                  <c:v>59.24</c:v>
                </c:pt>
                <c:pt idx="1008">
                  <c:v>59.24</c:v>
                </c:pt>
                <c:pt idx="1009">
                  <c:v>59.24</c:v>
                </c:pt>
                <c:pt idx="1010">
                  <c:v>59.22</c:v>
                </c:pt>
                <c:pt idx="1011">
                  <c:v>59.21</c:v>
                </c:pt>
                <c:pt idx="1012">
                  <c:v>59.21</c:v>
                </c:pt>
                <c:pt idx="1013">
                  <c:v>59.21</c:v>
                </c:pt>
                <c:pt idx="1014">
                  <c:v>59.2</c:v>
                </c:pt>
                <c:pt idx="1015">
                  <c:v>59.19</c:v>
                </c:pt>
                <c:pt idx="1016">
                  <c:v>59.18</c:v>
                </c:pt>
                <c:pt idx="1017">
                  <c:v>59.17</c:v>
                </c:pt>
                <c:pt idx="1018">
                  <c:v>59.17</c:v>
                </c:pt>
                <c:pt idx="1019">
                  <c:v>59.17</c:v>
                </c:pt>
                <c:pt idx="1020">
                  <c:v>59.13</c:v>
                </c:pt>
                <c:pt idx="1021">
                  <c:v>59.12</c:v>
                </c:pt>
                <c:pt idx="1022">
                  <c:v>59.12</c:v>
                </c:pt>
                <c:pt idx="1023">
                  <c:v>59.12</c:v>
                </c:pt>
                <c:pt idx="1024">
                  <c:v>59.12</c:v>
                </c:pt>
                <c:pt idx="1025">
                  <c:v>59.12</c:v>
                </c:pt>
                <c:pt idx="1026">
                  <c:v>59.12</c:v>
                </c:pt>
                <c:pt idx="1027">
                  <c:v>59.1</c:v>
                </c:pt>
                <c:pt idx="1028">
                  <c:v>59.1</c:v>
                </c:pt>
                <c:pt idx="1029">
                  <c:v>59.06</c:v>
                </c:pt>
                <c:pt idx="1030">
                  <c:v>59.06</c:v>
                </c:pt>
                <c:pt idx="1031">
                  <c:v>59.06</c:v>
                </c:pt>
                <c:pt idx="1032">
                  <c:v>59.02</c:v>
                </c:pt>
                <c:pt idx="1033">
                  <c:v>59.01</c:v>
                </c:pt>
                <c:pt idx="1034">
                  <c:v>59.01</c:v>
                </c:pt>
                <c:pt idx="1035">
                  <c:v>59</c:v>
                </c:pt>
                <c:pt idx="1036">
                  <c:v>59</c:v>
                </c:pt>
                <c:pt idx="1037">
                  <c:v>59</c:v>
                </c:pt>
                <c:pt idx="1038">
                  <c:v>58.99</c:v>
                </c:pt>
                <c:pt idx="1039">
                  <c:v>58.99</c:v>
                </c:pt>
                <c:pt idx="1040">
                  <c:v>58.99</c:v>
                </c:pt>
                <c:pt idx="1041">
                  <c:v>58.99</c:v>
                </c:pt>
                <c:pt idx="1042">
                  <c:v>58.99</c:v>
                </c:pt>
                <c:pt idx="1043">
                  <c:v>58.99</c:v>
                </c:pt>
                <c:pt idx="1044">
                  <c:v>58.98</c:v>
                </c:pt>
                <c:pt idx="1045">
                  <c:v>58.97</c:v>
                </c:pt>
                <c:pt idx="1046">
                  <c:v>58.97</c:v>
                </c:pt>
                <c:pt idx="1047">
                  <c:v>58.95</c:v>
                </c:pt>
                <c:pt idx="1048">
                  <c:v>58.94</c:v>
                </c:pt>
                <c:pt idx="1049">
                  <c:v>58.92</c:v>
                </c:pt>
                <c:pt idx="1050">
                  <c:v>58.92</c:v>
                </c:pt>
                <c:pt idx="1051">
                  <c:v>58.83</c:v>
                </c:pt>
                <c:pt idx="1052">
                  <c:v>58.8</c:v>
                </c:pt>
                <c:pt idx="1053">
                  <c:v>58.8</c:v>
                </c:pt>
                <c:pt idx="1054">
                  <c:v>58.8</c:v>
                </c:pt>
                <c:pt idx="1055">
                  <c:v>58.79</c:v>
                </c:pt>
                <c:pt idx="1056">
                  <c:v>58.76</c:v>
                </c:pt>
                <c:pt idx="1057">
                  <c:v>58.75</c:v>
                </c:pt>
                <c:pt idx="1058">
                  <c:v>58.75</c:v>
                </c:pt>
                <c:pt idx="1059">
                  <c:v>58.75</c:v>
                </c:pt>
                <c:pt idx="1060">
                  <c:v>58.67</c:v>
                </c:pt>
                <c:pt idx="1061">
                  <c:v>58.67</c:v>
                </c:pt>
                <c:pt idx="1062">
                  <c:v>58.66</c:v>
                </c:pt>
                <c:pt idx="1063">
                  <c:v>58.66</c:v>
                </c:pt>
                <c:pt idx="1064">
                  <c:v>58.66</c:v>
                </c:pt>
                <c:pt idx="1065">
                  <c:v>58.62</c:v>
                </c:pt>
                <c:pt idx="1066">
                  <c:v>58.61</c:v>
                </c:pt>
                <c:pt idx="1067">
                  <c:v>58.6</c:v>
                </c:pt>
                <c:pt idx="1068">
                  <c:v>58.57</c:v>
                </c:pt>
                <c:pt idx="1069">
                  <c:v>58.52</c:v>
                </c:pt>
                <c:pt idx="1070">
                  <c:v>58.51</c:v>
                </c:pt>
                <c:pt idx="1071">
                  <c:v>58.5</c:v>
                </c:pt>
                <c:pt idx="1072">
                  <c:v>58.49</c:v>
                </c:pt>
                <c:pt idx="1073">
                  <c:v>58.48</c:v>
                </c:pt>
                <c:pt idx="1074">
                  <c:v>58.41</c:v>
                </c:pt>
                <c:pt idx="1075">
                  <c:v>58.4</c:v>
                </c:pt>
                <c:pt idx="1076">
                  <c:v>58.39</c:v>
                </c:pt>
                <c:pt idx="1077">
                  <c:v>58.39</c:v>
                </c:pt>
                <c:pt idx="1078">
                  <c:v>58.38</c:v>
                </c:pt>
                <c:pt idx="1079">
                  <c:v>58.38</c:v>
                </c:pt>
                <c:pt idx="1080">
                  <c:v>58.38</c:v>
                </c:pt>
                <c:pt idx="1081">
                  <c:v>58.37</c:v>
                </c:pt>
                <c:pt idx="1082">
                  <c:v>58.33</c:v>
                </c:pt>
                <c:pt idx="1083">
                  <c:v>58.3</c:v>
                </c:pt>
                <c:pt idx="1084">
                  <c:v>58.3</c:v>
                </c:pt>
                <c:pt idx="1085">
                  <c:v>58.25</c:v>
                </c:pt>
                <c:pt idx="1086">
                  <c:v>58.25</c:v>
                </c:pt>
                <c:pt idx="1087">
                  <c:v>58.18</c:v>
                </c:pt>
                <c:pt idx="1088">
                  <c:v>58.15</c:v>
                </c:pt>
                <c:pt idx="1089">
                  <c:v>58.13</c:v>
                </c:pt>
                <c:pt idx="1090">
                  <c:v>58.13</c:v>
                </c:pt>
                <c:pt idx="1091">
                  <c:v>58.13</c:v>
                </c:pt>
                <c:pt idx="1092">
                  <c:v>58.12</c:v>
                </c:pt>
                <c:pt idx="1093">
                  <c:v>58.08</c:v>
                </c:pt>
                <c:pt idx="1094">
                  <c:v>57.98</c:v>
                </c:pt>
                <c:pt idx="1095">
                  <c:v>57.97</c:v>
                </c:pt>
                <c:pt idx="1096">
                  <c:v>57.95</c:v>
                </c:pt>
                <c:pt idx="1097">
                  <c:v>57.9</c:v>
                </c:pt>
                <c:pt idx="1098">
                  <c:v>57.86</c:v>
                </c:pt>
                <c:pt idx="1099">
                  <c:v>57.85</c:v>
                </c:pt>
                <c:pt idx="1100">
                  <c:v>57.84</c:v>
                </c:pt>
                <c:pt idx="1101">
                  <c:v>57.79</c:v>
                </c:pt>
                <c:pt idx="1102">
                  <c:v>57.76</c:v>
                </c:pt>
                <c:pt idx="1103">
                  <c:v>57.64</c:v>
                </c:pt>
                <c:pt idx="1104">
                  <c:v>57.64</c:v>
                </c:pt>
                <c:pt idx="1105">
                  <c:v>57.62</c:v>
                </c:pt>
                <c:pt idx="1106">
                  <c:v>57.62</c:v>
                </c:pt>
                <c:pt idx="1107">
                  <c:v>57.57</c:v>
                </c:pt>
                <c:pt idx="1108">
                  <c:v>57.5</c:v>
                </c:pt>
                <c:pt idx="1109">
                  <c:v>57.49</c:v>
                </c:pt>
                <c:pt idx="1110">
                  <c:v>57.48</c:v>
                </c:pt>
                <c:pt idx="1111">
                  <c:v>57.47</c:v>
                </c:pt>
                <c:pt idx="1112">
                  <c:v>57.47</c:v>
                </c:pt>
                <c:pt idx="1113">
                  <c:v>57.42</c:v>
                </c:pt>
                <c:pt idx="1114">
                  <c:v>57.42</c:v>
                </c:pt>
                <c:pt idx="1115">
                  <c:v>57.36</c:v>
                </c:pt>
                <c:pt idx="1116">
                  <c:v>57.36</c:v>
                </c:pt>
                <c:pt idx="1117">
                  <c:v>57.35</c:v>
                </c:pt>
                <c:pt idx="1118">
                  <c:v>57.35</c:v>
                </c:pt>
                <c:pt idx="1119">
                  <c:v>57.32</c:v>
                </c:pt>
                <c:pt idx="1120">
                  <c:v>57.32</c:v>
                </c:pt>
                <c:pt idx="1121">
                  <c:v>57.29</c:v>
                </c:pt>
                <c:pt idx="1122">
                  <c:v>57.26</c:v>
                </c:pt>
                <c:pt idx="1123">
                  <c:v>57.21</c:v>
                </c:pt>
                <c:pt idx="1124">
                  <c:v>57.18</c:v>
                </c:pt>
                <c:pt idx="1125">
                  <c:v>57.14</c:v>
                </c:pt>
                <c:pt idx="1126">
                  <c:v>57.14</c:v>
                </c:pt>
                <c:pt idx="1127">
                  <c:v>57.14</c:v>
                </c:pt>
                <c:pt idx="1128">
                  <c:v>57.13</c:v>
                </c:pt>
                <c:pt idx="1129">
                  <c:v>57.12</c:v>
                </c:pt>
                <c:pt idx="1130">
                  <c:v>57.11</c:v>
                </c:pt>
                <c:pt idx="1131">
                  <c:v>57.08</c:v>
                </c:pt>
                <c:pt idx="1132">
                  <c:v>57.06</c:v>
                </c:pt>
                <c:pt idx="1133">
                  <c:v>57.06</c:v>
                </c:pt>
                <c:pt idx="1134">
                  <c:v>57.05</c:v>
                </c:pt>
                <c:pt idx="1135">
                  <c:v>57.05</c:v>
                </c:pt>
                <c:pt idx="1136">
                  <c:v>57.04</c:v>
                </c:pt>
                <c:pt idx="1137">
                  <c:v>57.04</c:v>
                </c:pt>
                <c:pt idx="1138">
                  <c:v>57.02</c:v>
                </c:pt>
                <c:pt idx="1139">
                  <c:v>57.02</c:v>
                </c:pt>
                <c:pt idx="1140">
                  <c:v>57.02</c:v>
                </c:pt>
                <c:pt idx="1141">
                  <c:v>57.01</c:v>
                </c:pt>
                <c:pt idx="1142">
                  <c:v>57</c:v>
                </c:pt>
                <c:pt idx="1143">
                  <c:v>56.99</c:v>
                </c:pt>
                <c:pt idx="1144">
                  <c:v>56.99</c:v>
                </c:pt>
                <c:pt idx="1145">
                  <c:v>56.98</c:v>
                </c:pt>
                <c:pt idx="1146">
                  <c:v>56.95</c:v>
                </c:pt>
                <c:pt idx="1147">
                  <c:v>56.93</c:v>
                </c:pt>
                <c:pt idx="1148">
                  <c:v>56.93</c:v>
                </c:pt>
                <c:pt idx="1149">
                  <c:v>56.93</c:v>
                </c:pt>
                <c:pt idx="1150">
                  <c:v>56.93</c:v>
                </c:pt>
                <c:pt idx="1151">
                  <c:v>56.91</c:v>
                </c:pt>
                <c:pt idx="1152">
                  <c:v>56.91</c:v>
                </c:pt>
                <c:pt idx="1153">
                  <c:v>56.9</c:v>
                </c:pt>
                <c:pt idx="1154">
                  <c:v>56.9</c:v>
                </c:pt>
                <c:pt idx="1155">
                  <c:v>56.89</c:v>
                </c:pt>
                <c:pt idx="1156">
                  <c:v>56.87</c:v>
                </c:pt>
                <c:pt idx="1157">
                  <c:v>56.86</c:v>
                </c:pt>
                <c:pt idx="1158">
                  <c:v>56.84</c:v>
                </c:pt>
                <c:pt idx="1159">
                  <c:v>56.83</c:v>
                </c:pt>
                <c:pt idx="1160">
                  <c:v>56.83</c:v>
                </c:pt>
                <c:pt idx="1161">
                  <c:v>56.83</c:v>
                </c:pt>
                <c:pt idx="1162">
                  <c:v>56.83</c:v>
                </c:pt>
                <c:pt idx="1163">
                  <c:v>56.82</c:v>
                </c:pt>
                <c:pt idx="1164">
                  <c:v>56.82</c:v>
                </c:pt>
                <c:pt idx="1165">
                  <c:v>56.79</c:v>
                </c:pt>
                <c:pt idx="1166">
                  <c:v>56.79</c:v>
                </c:pt>
                <c:pt idx="1167">
                  <c:v>56.79</c:v>
                </c:pt>
                <c:pt idx="1168">
                  <c:v>56.77</c:v>
                </c:pt>
                <c:pt idx="1169">
                  <c:v>56.77</c:v>
                </c:pt>
                <c:pt idx="1170">
                  <c:v>56.76</c:v>
                </c:pt>
                <c:pt idx="1171">
                  <c:v>56.76</c:v>
                </c:pt>
                <c:pt idx="1172">
                  <c:v>56.76</c:v>
                </c:pt>
                <c:pt idx="1173">
                  <c:v>56.75</c:v>
                </c:pt>
                <c:pt idx="1174">
                  <c:v>56.73</c:v>
                </c:pt>
                <c:pt idx="1175">
                  <c:v>56.73</c:v>
                </c:pt>
                <c:pt idx="1176">
                  <c:v>56.72</c:v>
                </c:pt>
                <c:pt idx="1177">
                  <c:v>56.71</c:v>
                </c:pt>
                <c:pt idx="1178">
                  <c:v>56.69</c:v>
                </c:pt>
                <c:pt idx="1179">
                  <c:v>56.69</c:v>
                </c:pt>
                <c:pt idx="1180">
                  <c:v>56.69</c:v>
                </c:pt>
                <c:pt idx="1181">
                  <c:v>56.67</c:v>
                </c:pt>
                <c:pt idx="1182">
                  <c:v>56.67</c:v>
                </c:pt>
                <c:pt idx="1183">
                  <c:v>56.64</c:v>
                </c:pt>
                <c:pt idx="1184">
                  <c:v>56.63</c:v>
                </c:pt>
                <c:pt idx="1185">
                  <c:v>56.63</c:v>
                </c:pt>
                <c:pt idx="1186">
                  <c:v>56.62</c:v>
                </c:pt>
                <c:pt idx="1187">
                  <c:v>56.61</c:v>
                </c:pt>
                <c:pt idx="1188">
                  <c:v>56.57</c:v>
                </c:pt>
                <c:pt idx="1189">
                  <c:v>56.51</c:v>
                </c:pt>
                <c:pt idx="1190">
                  <c:v>56.48</c:v>
                </c:pt>
                <c:pt idx="1191">
                  <c:v>56.48</c:v>
                </c:pt>
                <c:pt idx="1192">
                  <c:v>56.48</c:v>
                </c:pt>
                <c:pt idx="1193">
                  <c:v>56.48</c:v>
                </c:pt>
                <c:pt idx="1194">
                  <c:v>56.48</c:v>
                </c:pt>
                <c:pt idx="1195">
                  <c:v>56.48</c:v>
                </c:pt>
                <c:pt idx="1196">
                  <c:v>56.48</c:v>
                </c:pt>
                <c:pt idx="1197">
                  <c:v>56.42</c:v>
                </c:pt>
                <c:pt idx="1198">
                  <c:v>56.42</c:v>
                </c:pt>
                <c:pt idx="1199">
                  <c:v>56.42</c:v>
                </c:pt>
                <c:pt idx="1200">
                  <c:v>56.38</c:v>
                </c:pt>
                <c:pt idx="1201">
                  <c:v>56.38</c:v>
                </c:pt>
                <c:pt idx="1202">
                  <c:v>56.35</c:v>
                </c:pt>
                <c:pt idx="1203">
                  <c:v>56.35</c:v>
                </c:pt>
                <c:pt idx="1204">
                  <c:v>56.32</c:v>
                </c:pt>
                <c:pt idx="1205">
                  <c:v>56.29</c:v>
                </c:pt>
                <c:pt idx="1206">
                  <c:v>56.28</c:v>
                </c:pt>
                <c:pt idx="1207">
                  <c:v>56.27</c:v>
                </c:pt>
                <c:pt idx="1208">
                  <c:v>56.21</c:v>
                </c:pt>
                <c:pt idx="1209">
                  <c:v>56.16</c:v>
                </c:pt>
                <c:pt idx="1210">
                  <c:v>56.13</c:v>
                </c:pt>
                <c:pt idx="1211">
                  <c:v>56.1</c:v>
                </c:pt>
                <c:pt idx="1212">
                  <c:v>56.09</c:v>
                </c:pt>
                <c:pt idx="1213">
                  <c:v>56.08</c:v>
                </c:pt>
                <c:pt idx="1214">
                  <c:v>56.03</c:v>
                </c:pt>
                <c:pt idx="1215">
                  <c:v>55.99</c:v>
                </c:pt>
                <c:pt idx="1216">
                  <c:v>55.94</c:v>
                </c:pt>
                <c:pt idx="1217">
                  <c:v>55.91</c:v>
                </c:pt>
                <c:pt idx="1218">
                  <c:v>55.9</c:v>
                </c:pt>
                <c:pt idx="1219">
                  <c:v>55.84</c:v>
                </c:pt>
                <c:pt idx="1220">
                  <c:v>55.83</c:v>
                </c:pt>
                <c:pt idx="1221">
                  <c:v>55.81</c:v>
                </c:pt>
                <c:pt idx="1222">
                  <c:v>55.79</c:v>
                </c:pt>
                <c:pt idx="1223">
                  <c:v>55.77</c:v>
                </c:pt>
                <c:pt idx="1224">
                  <c:v>55.72</c:v>
                </c:pt>
                <c:pt idx="1225">
                  <c:v>55.71</c:v>
                </c:pt>
                <c:pt idx="1226">
                  <c:v>55.67</c:v>
                </c:pt>
                <c:pt idx="1227">
                  <c:v>55.66</c:v>
                </c:pt>
                <c:pt idx="1228">
                  <c:v>55.63</c:v>
                </c:pt>
                <c:pt idx="1229">
                  <c:v>55.59</c:v>
                </c:pt>
                <c:pt idx="1230">
                  <c:v>55.55</c:v>
                </c:pt>
                <c:pt idx="1231">
                  <c:v>55.53</c:v>
                </c:pt>
                <c:pt idx="1232">
                  <c:v>55.52</c:v>
                </c:pt>
                <c:pt idx="1233">
                  <c:v>55.5</c:v>
                </c:pt>
                <c:pt idx="1234">
                  <c:v>55.49</c:v>
                </c:pt>
                <c:pt idx="1235">
                  <c:v>55.48</c:v>
                </c:pt>
                <c:pt idx="1236">
                  <c:v>55.48</c:v>
                </c:pt>
                <c:pt idx="1237">
                  <c:v>55.46</c:v>
                </c:pt>
                <c:pt idx="1238">
                  <c:v>55.46</c:v>
                </c:pt>
                <c:pt idx="1239">
                  <c:v>55.46</c:v>
                </c:pt>
                <c:pt idx="1240">
                  <c:v>55.44</c:v>
                </c:pt>
                <c:pt idx="1241">
                  <c:v>55.41</c:v>
                </c:pt>
                <c:pt idx="1242">
                  <c:v>55.41</c:v>
                </c:pt>
                <c:pt idx="1243">
                  <c:v>55.36</c:v>
                </c:pt>
                <c:pt idx="1244">
                  <c:v>55.36</c:v>
                </c:pt>
                <c:pt idx="1245">
                  <c:v>55.36</c:v>
                </c:pt>
                <c:pt idx="1246">
                  <c:v>55.35</c:v>
                </c:pt>
                <c:pt idx="1247">
                  <c:v>55.35</c:v>
                </c:pt>
                <c:pt idx="1248">
                  <c:v>55.34</c:v>
                </c:pt>
                <c:pt idx="1249">
                  <c:v>55.34</c:v>
                </c:pt>
                <c:pt idx="1250">
                  <c:v>55.32</c:v>
                </c:pt>
                <c:pt idx="1251">
                  <c:v>55.3</c:v>
                </c:pt>
                <c:pt idx="1252">
                  <c:v>55.28</c:v>
                </c:pt>
                <c:pt idx="1253">
                  <c:v>55.26</c:v>
                </c:pt>
                <c:pt idx="1254">
                  <c:v>55.25</c:v>
                </c:pt>
                <c:pt idx="1255">
                  <c:v>55.24</c:v>
                </c:pt>
                <c:pt idx="1256">
                  <c:v>55.22</c:v>
                </c:pt>
                <c:pt idx="1257">
                  <c:v>55.17</c:v>
                </c:pt>
                <c:pt idx="1258">
                  <c:v>55.16</c:v>
                </c:pt>
                <c:pt idx="1259">
                  <c:v>55.13</c:v>
                </c:pt>
                <c:pt idx="1260">
                  <c:v>55.13</c:v>
                </c:pt>
                <c:pt idx="1261">
                  <c:v>55.13</c:v>
                </c:pt>
                <c:pt idx="1262">
                  <c:v>55.09</c:v>
                </c:pt>
                <c:pt idx="1263">
                  <c:v>55.09</c:v>
                </c:pt>
                <c:pt idx="1264">
                  <c:v>55.07</c:v>
                </c:pt>
                <c:pt idx="1265">
                  <c:v>55.07</c:v>
                </c:pt>
                <c:pt idx="1266">
                  <c:v>55.06</c:v>
                </c:pt>
                <c:pt idx="1267">
                  <c:v>55.03</c:v>
                </c:pt>
                <c:pt idx="1268">
                  <c:v>55.03</c:v>
                </c:pt>
                <c:pt idx="1269">
                  <c:v>55.01</c:v>
                </c:pt>
                <c:pt idx="1270">
                  <c:v>55.01</c:v>
                </c:pt>
                <c:pt idx="1271">
                  <c:v>54.99</c:v>
                </c:pt>
                <c:pt idx="1272">
                  <c:v>54.99</c:v>
                </c:pt>
                <c:pt idx="1273">
                  <c:v>54.98</c:v>
                </c:pt>
                <c:pt idx="1274">
                  <c:v>54.98</c:v>
                </c:pt>
                <c:pt idx="1275">
                  <c:v>54.98</c:v>
                </c:pt>
                <c:pt idx="1276">
                  <c:v>54.94</c:v>
                </c:pt>
                <c:pt idx="1277">
                  <c:v>54.93</c:v>
                </c:pt>
                <c:pt idx="1278">
                  <c:v>54.93</c:v>
                </c:pt>
                <c:pt idx="1279">
                  <c:v>54.91</c:v>
                </c:pt>
                <c:pt idx="1280">
                  <c:v>54.9</c:v>
                </c:pt>
                <c:pt idx="1281">
                  <c:v>54.88</c:v>
                </c:pt>
                <c:pt idx="1282">
                  <c:v>54.87</c:v>
                </c:pt>
                <c:pt idx="1283">
                  <c:v>54.85</c:v>
                </c:pt>
                <c:pt idx="1284">
                  <c:v>54.84</c:v>
                </c:pt>
                <c:pt idx="1285">
                  <c:v>54.82</c:v>
                </c:pt>
                <c:pt idx="1286">
                  <c:v>54.8</c:v>
                </c:pt>
                <c:pt idx="1287">
                  <c:v>54.79</c:v>
                </c:pt>
                <c:pt idx="1288">
                  <c:v>54.78</c:v>
                </c:pt>
                <c:pt idx="1289">
                  <c:v>54.77</c:v>
                </c:pt>
                <c:pt idx="1290">
                  <c:v>54.77</c:v>
                </c:pt>
                <c:pt idx="1291">
                  <c:v>54.77</c:v>
                </c:pt>
                <c:pt idx="1292">
                  <c:v>54.77</c:v>
                </c:pt>
                <c:pt idx="1293">
                  <c:v>54.77</c:v>
                </c:pt>
                <c:pt idx="1294">
                  <c:v>54.77</c:v>
                </c:pt>
                <c:pt idx="1295">
                  <c:v>54.75</c:v>
                </c:pt>
                <c:pt idx="1296">
                  <c:v>54.75</c:v>
                </c:pt>
                <c:pt idx="1297">
                  <c:v>54.72</c:v>
                </c:pt>
                <c:pt idx="1298">
                  <c:v>54.72</c:v>
                </c:pt>
                <c:pt idx="1299">
                  <c:v>54.71</c:v>
                </c:pt>
                <c:pt idx="1300">
                  <c:v>54.71</c:v>
                </c:pt>
                <c:pt idx="1301">
                  <c:v>54.71</c:v>
                </c:pt>
                <c:pt idx="1302">
                  <c:v>54.68</c:v>
                </c:pt>
                <c:pt idx="1303">
                  <c:v>54.63</c:v>
                </c:pt>
                <c:pt idx="1304">
                  <c:v>54.63</c:v>
                </c:pt>
                <c:pt idx="1305">
                  <c:v>54.61</c:v>
                </c:pt>
                <c:pt idx="1306">
                  <c:v>54.59</c:v>
                </c:pt>
                <c:pt idx="1307">
                  <c:v>54.58</c:v>
                </c:pt>
                <c:pt idx="1308">
                  <c:v>54.57</c:v>
                </c:pt>
                <c:pt idx="1309">
                  <c:v>54.57</c:v>
                </c:pt>
                <c:pt idx="1310">
                  <c:v>54.57</c:v>
                </c:pt>
                <c:pt idx="1311">
                  <c:v>54.56</c:v>
                </c:pt>
                <c:pt idx="1312">
                  <c:v>54.52</c:v>
                </c:pt>
                <c:pt idx="1313">
                  <c:v>54.52</c:v>
                </c:pt>
                <c:pt idx="1314">
                  <c:v>54.5</c:v>
                </c:pt>
                <c:pt idx="1315">
                  <c:v>54.5</c:v>
                </c:pt>
                <c:pt idx="1316">
                  <c:v>54.5</c:v>
                </c:pt>
                <c:pt idx="1317">
                  <c:v>54.46</c:v>
                </c:pt>
                <c:pt idx="1318">
                  <c:v>54.46</c:v>
                </c:pt>
                <c:pt idx="1319">
                  <c:v>54.46</c:v>
                </c:pt>
                <c:pt idx="1320">
                  <c:v>54.46</c:v>
                </c:pt>
                <c:pt idx="1321">
                  <c:v>54.46</c:v>
                </c:pt>
                <c:pt idx="1322">
                  <c:v>54.41</c:v>
                </c:pt>
                <c:pt idx="1323">
                  <c:v>54.41</c:v>
                </c:pt>
                <c:pt idx="1324">
                  <c:v>54.41</c:v>
                </c:pt>
                <c:pt idx="1325">
                  <c:v>54.41</c:v>
                </c:pt>
                <c:pt idx="1326">
                  <c:v>54.38</c:v>
                </c:pt>
                <c:pt idx="1327">
                  <c:v>54.37</c:v>
                </c:pt>
                <c:pt idx="1328">
                  <c:v>54.36</c:v>
                </c:pt>
                <c:pt idx="1329">
                  <c:v>54.35</c:v>
                </c:pt>
                <c:pt idx="1330">
                  <c:v>54.35</c:v>
                </c:pt>
                <c:pt idx="1331">
                  <c:v>54.35</c:v>
                </c:pt>
                <c:pt idx="1332">
                  <c:v>54.35</c:v>
                </c:pt>
                <c:pt idx="1333">
                  <c:v>54.35</c:v>
                </c:pt>
                <c:pt idx="1334">
                  <c:v>54.33</c:v>
                </c:pt>
                <c:pt idx="1335">
                  <c:v>54.32</c:v>
                </c:pt>
                <c:pt idx="1336">
                  <c:v>54.32</c:v>
                </c:pt>
                <c:pt idx="1337">
                  <c:v>54.31</c:v>
                </c:pt>
                <c:pt idx="1338">
                  <c:v>54.31</c:v>
                </c:pt>
                <c:pt idx="1339">
                  <c:v>54.31</c:v>
                </c:pt>
                <c:pt idx="1340">
                  <c:v>54.3</c:v>
                </c:pt>
                <c:pt idx="1341">
                  <c:v>54.3</c:v>
                </c:pt>
                <c:pt idx="1342">
                  <c:v>54.3</c:v>
                </c:pt>
                <c:pt idx="1343">
                  <c:v>54.28</c:v>
                </c:pt>
                <c:pt idx="1344">
                  <c:v>54.28</c:v>
                </c:pt>
                <c:pt idx="1345">
                  <c:v>54.27</c:v>
                </c:pt>
                <c:pt idx="1346">
                  <c:v>54.26</c:v>
                </c:pt>
                <c:pt idx="1347">
                  <c:v>54.26</c:v>
                </c:pt>
                <c:pt idx="1348">
                  <c:v>54.26</c:v>
                </c:pt>
                <c:pt idx="1349">
                  <c:v>54.26</c:v>
                </c:pt>
                <c:pt idx="1350">
                  <c:v>54.25</c:v>
                </c:pt>
                <c:pt idx="1351">
                  <c:v>54.24</c:v>
                </c:pt>
                <c:pt idx="1352">
                  <c:v>54.23</c:v>
                </c:pt>
                <c:pt idx="1353">
                  <c:v>54.23</c:v>
                </c:pt>
                <c:pt idx="1354">
                  <c:v>54.22</c:v>
                </c:pt>
                <c:pt idx="1355">
                  <c:v>54.21</c:v>
                </c:pt>
                <c:pt idx="1356">
                  <c:v>54.19</c:v>
                </c:pt>
                <c:pt idx="1357">
                  <c:v>54.17</c:v>
                </c:pt>
                <c:pt idx="1358">
                  <c:v>54.17</c:v>
                </c:pt>
                <c:pt idx="1359">
                  <c:v>54.17</c:v>
                </c:pt>
                <c:pt idx="1360">
                  <c:v>54.13</c:v>
                </c:pt>
                <c:pt idx="1361">
                  <c:v>54.08</c:v>
                </c:pt>
                <c:pt idx="1362">
                  <c:v>54.07</c:v>
                </c:pt>
                <c:pt idx="1363">
                  <c:v>54.03</c:v>
                </c:pt>
                <c:pt idx="1364">
                  <c:v>54.03</c:v>
                </c:pt>
                <c:pt idx="1365">
                  <c:v>54.02</c:v>
                </c:pt>
                <c:pt idx="1366">
                  <c:v>54.01</c:v>
                </c:pt>
                <c:pt idx="1367">
                  <c:v>53.93</c:v>
                </c:pt>
                <c:pt idx="1368">
                  <c:v>53.93</c:v>
                </c:pt>
                <c:pt idx="1369">
                  <c:v>53.9</c:v>
                </c:pt>
                <c:pt idx="1370">
                  <c:v>53.88</c:v>
                </c:pt>
                <c:pt idx="1371">
                  <c:v>53.87</c:v>
                </c:pt>
                <c:pt idx="1372">
                  <c:v>53.86</c:v>
                </c:pt>
                <c:pt idx="1373">
                  <c:v>53.85</c:v>
                </c:pt>
                <c:pt idx="1374">
                  <c:v>53.84</c:v>
                </c:pt>
                <c:pt idx="1375">
                  <c:v>53.83</c:v>
                </c:pt>
                <c:pt idx="1376">
                  <c:v>53.82</c:v>
                </c:pt>
                <c:pt idx="1377">
                  <c:v>53.81</c:v>
                </c:pt>
                <c:pt idx="1378">
                  <c:v>53.8</c:v>
                </c:pt>
                <c:pt idx="1379">
                  <c:v>53.76</c:v>
                </c:pt>
                <c:pt idx="1380">
                  <c:v>53.68</c:v>
                </c:pt>
                <c:pt idx="1381">
                  <c:v>53.58</c:v>
                </c:pt>
                <c:pt idx="1382">
                  <c:v>53.54</c:v>
                </c:pt>
                <c:pt idx="1383">
                  <c:v>53.52</c:v>
                </c:pt>
                <c:pt idx="1384">
                  <c:v>53.49</c:v>
                </c:pt>
                <c:pt idx="1385">
                  <c:v>53.43</c:v>
                </c:pt>
                <c:pt idx="1386">
                  <c:v>53.42</c:v>
                </c:pt>
                <c:pt idx="1387">
                  <c:v>53.41</c:v>
                </c:pt>
                <c:pt idx="1388">
                  <c:v>53.39</c:v>
                </c:pt>
                <c:pt idx="1389">
                  <c:v>53.38</c:v>
                </c:pt>
                <c:pt idx="1390">
                  <c:v>53.37</c:v>
                </c:pt>
                <c:pt idx="1391">
                  <c:v>53.34</c:v>
                </c:pt>
                <c:pt idx="1392">
                  <c:v>53.31</c:v>
                </c:pt>
                <c:pt idx="1393">
                  <c:v>53.3</c:v>
                </c:pt>
                <c:pt idx="1394">
                  <c:v>53.3</c:v>
                </c:pt>
                <c:pt idx="1395">
                  <c:v>53.27</c:v>
                </c:pt>
                <c:pt idx="1396">
                  <c:v>53.26</c:v>
                </c:pt>
                <c:pt idx="1397">
                  <c:v>53.24</c:v>
                </c:pt>
                <c:pt idx="1398">
                  <c:v>53.16</c:v>
                </c:pt>
                <c:pt idx="1399">
                  <c:v>53.15</c:v>
                </c:pt>
                <c:pt idx="1400">
                  <c:v>53.14</c:v>
                </c:pt>
                <c:pt idx="1401">
                  <c:v>53.13</c:v>
                </c:pt>
                <c:pt idx="1402">
                  <c:v>53.09</c:v>
                </c:pt>
                <c:pt idx="1403">
                  <c:v>53.09</c:v>
                </c:pt>
                <c:pt idx="1404">
                  <c:v>53.09</c:v>
                </c:pt>
                <c:pt idx="1405">
                  <c:v>53.08</c:v>
                </c:pt>
                <c:pt idx="1406">
                  <c:v>53.07</c:v>
                </c:pt>
                <c:pt idx="1407">
                  <c:v>53.07</c:v>
                </c:pt>
                <c:pt idx="1408">
                  <c:v>53.05</c:v>
                </c:pt>
                <c:pt idx="1409">
                  <c:v>53.04</c:v>
                </c:pt>
                <c:pt idx="1410">
                  <c:v>53.03</c:v>
                </c:pt>
                <c:pt idx="1411">
                  <c:v>53</c:v>
                </c:pt>
                <c:pt idx="1412">
                  <c:v>52.98</c:v>
                </c:pt>
                <c:pt idx="1413">
                  <c:v>52.96</c:v>
                </c:pt>
                <c:pt idx="1414">
                  <c:v>52.95</c:v>
                </c:pt>
                <c:pt idx="1415">
                  <c:v>52.95</c:v>
                </c:pt>
                <c:pt idx="1416">
                  <c:v>52.92</c:v>
                </c:pt>
                <c:pt idx="1417">
                  <c:v>52.9</c:v>
                </c:pt>
                <c:pt idx="1418">
                  <c:v>52.9</c:v>
                </c:pt>
                <c:pt idx="1419">
                  <c:v>52.89</c:v>
                </c:pt>
                <c:pt idx="1420">
                  <c:v>52.88</c:v>
                </c:pt>
                <c:pt idx="1421">
                  <c:v>52.87</c:v>
                </c:pt>
                <c:pt idx="1422">
                  <c:v>52.85</c:v>
                </c:pt>
                <c:pt idx="1423">
                  <c:v>52.85</c:v>
                </c:pt>
                <c:pt idx="1424">
                  <c:v>52.85</c:v>
                </c:pt>
                <c:pt idx="1425">
                  <c:v>52.83</c:v>
                </c:pt>
                <c:pt idx="1426">
                  <c:v>52.81</c:v>
                </c:pt>
                <c:pt idx="1427">
                  <c:v>52.81</c:v>
                </c:pt>
                <c:pt idx="1428">
                  <c:v>52.79</c:v>
                </c:pt>
                <c:pt idx="1429">
                  <c:v>52.77</c:v>
                </c:pt>
                <c:pt idx="1430">
                  <c:v>52.77</c:v>
                </c:pt>
                <c:pt idx="1431">
                  <c:v>52.76</c:v>
                </c:pt>
                <c:pt idx="1432">
                  <c:v>52.76</c:v>
                </c:pt>
                <c:pt idx="1433">
                  <c:v>52.75</c:v>
                </c:pt>
                <c:pt idx="1434">
                  <c:v>52.74</c:v>
                </c:pt>
                <c:pt idx="1435">
                  <c:v>52.74</c:v>
                </c:pt>
                <c:pt idx="1436">
                  <c:v>52.73</c:v>
                </c:pt>
                <c:pt idx="1437">
                  <c:v>52.73</c:v>
                </c:pt>
                <c:pt idx="1438">
                  <c:v>52.72</c:v>
                </c:pt>
                <c:pt idx="1439">
                  <c:v>52.71</c:v>
                </c:pt>
                <c:pt idx="1440">
                  <c:v>52.7</c:v>
                </c:pt>
                <c:pt idx="1441">
                  <c:v>52.69</c:v>
                </c:pt>
                <c:pt idx="1442">
                  <c:v>52.65</c:v>
                </c:pt>
                <c:pt idx="1443">
                  <c:v>52.61</c:v>
                </c:pt>
                <c:pt idx="1444">
                  <c:v>52.56</c:v>
                </c:pt>
                <c:pt idx="1445">
                  <c:v>52.55</c:v>
                </c:pt>
                <c:pt idx="1446">
                  <c:v>52.52</c:v>
                </c:pt>
                <c:pt idx="1447">
                  <c:v>52.52</c:v>
                </c:pt>
                <c:pt idx="1448">
                  <c:v>52.52</c:v>
                </c:pt>
                <c:pt idx="1449">
                  <c:v>52.5</c:v>
                </c:pt>
                <c:pt idx="1450">
                  <c:v>52.48</c:v>
                </c:pt>
                <c:pt idx="1451">
                  <c:v>52.47</c:v>
                </c:pt>
                <c:pt idx="1452">
                  <c:v>52.47</c:v>
                </c:pt>
                <c:pt idx="1453">
                  <c:v>52.46</c:v>
                </c:pt>
                <c:pt idx="1454">
                  <c:v>52.46</c:v>
                </c:pt>
                <c:pt idx="1455">
                  <c:v>52.44</c:v>
                </c:pt>
                <c:pt idx="1456">
                  <c:v>52.44</c:v>
                </c:pt>
                <c:pt idx="1457">
                  <c:v>52.43</c:v>
                </c:pt>
                <c:pt idx="1458">
                  <c:v>52.43</c:v>
                </c:pt>
                <c:pt idx="1459">
                  <c:v>52.43</c:v>
                </c:pt>
                <c:pt idx="1460">
                  <c:v>52.41</c:v>
                </c:pt>
                <c:pt idx="1461">
                  <c:v>52.4</c:v>
                </c:pt>
                <c:pt idx="1462">
                  <c:v>52.4</c:v>
                </c:pt>
                <c:pt idx="1463">
                  <c:v>52.39</c:v>
                </c:pt>
                <c:pt idx="1464">
                  <c:v>52.39</c:v>
                </c:pt>
                <c:pt idx="1465">
                  <c:v>52.38</c:v>
                </c:pt>
                <c:pt idx="1466">
                  <c:v>52.37</c:v>
                </c:pt>
                <c:pt idx="1467">
                  <c:v>52.37</c:v>
                </c:pt>
                <c:pt idx="1468">
                  <c:v>52.35</c:v>
                </c:pt>
                <c:pt idx="1469">
                  <c:v>52.35</c:v>
                </c:pt>
                <c:pt idx="1470">
                  <c:v>52.34</c:v>
                </c:pt>
                <c:pt idx="1471">
                  <c:v>52.33</c:v>
                </c:pt>
                <c:pt idx="1472">
                  <c:v>52.33</c:v>
                </c:pt>
                <c:pt idx="1473">
                  <c:v>52.33</c:v>
                </c:pt>
                <c:pt idx="1474">
                  <c:v>52.27</c:v>
                </c:pt>
                <c:pt idx="1475">
                  <c:v>52.27</c:v>
                </c:pt>
                <c:pt idx="1476">
                  <c:v>52.26</c:v>
                </c:pt>
                <c:pt idx="1477">
                  <c:v>52.25</c:v>
                </c:pt>
                <c:pt idx="1478">
                  <c:v>52.22</c:v>
                </c:pt>
                <c:pt idx="1479">
                  <c:v>52.21</c:v>
                </c:pt>
                <c:pt idx="1480">
                  <c:v>52.19</c:v>
                </c:pt>
                <c:pt idx="1481">
                  <c:v>52.17</c:v>
                </c:pt>
                <c:pt idx="1482">
                  <c:v>52.16</c:v>
                </c:pt>
                <c:pt idx="1483">
                  <c:v>52.13</c:v>
                </c:pt>
                <c:pt idx="1484">
                  <c:v>52.1</c:v>
                </c:pt>
                <c:pt idx="1485">
                  <c:v>52.08</c:v>
                </c:pt>
                <c:pt idx="1486">
                  <c:v>52.06</c:v>
                </c:pt>
                <c:pt idx="1487">
                  <c:v>52.05</c:v>
                </c:pt>
                <c:pt idx="1488">
                  <c:v>52.05</c:v>
                </c:pt>
                <c:pt idx="1489">
                  <c:v>52.04</c:v>
                </c:pt>
                <c:pt idx="1490">
                  <c:v>52.03</c:v>
                </c:pt>
                <c:pt idx="1491">
                  <c:v>52.02</c:v>
                </c:pt>
                <c:pt idx="1492">
                  <c:v>51.98</c:v>
                </c:pt>
                <c:pt idx="1493">
                  <c:v>51.96</c:v>
                </c:pt>
                <c:pt idx="1494">
                  <c:v>51.95</c:v>
                </c:pt>
                <c:pt idx="1495">
                  <c:v>51.95</c:v>
                </c:pt>
                <c:pt idx="1496">
                  <c:v>51.94</c:v>
                </c:pt>
                <c:pt idx="1497">
                  <c:v>51.84</c:v>
                </c:pt>
                <c:pt idx="1498">
                  <c:v>51.83</c:v>
                </c:pt>
                <c:pt idx="1499">
                  <c:v>51.81</c:v>
                </c:pt>
                <c:pt idx="1500">
                  <c:v>51.79</c:v>
                </c:pt>
                <c:pt idx="1501">
                  <c:v>51.77</c:v>
                </c:pt>
                <c:pt idx="1502">
                  <c:v>51.77</c:v>
                </c:pt>
                <c:pt idx="1503">
                  <c:v>51.71</c:v>
                </c:pt>
                <c:pt idx="1504">
                  <c:v>51.7</c:v>
                </c:pt>
                <c:pt idx="1505">
                  <c:v>51.68</c:v>
                </c:pt>
                <c:pt idx="1506">
                  <c:v>51.64</c:v>
                </c:pt>
                <c:pt idx="1507">
                  <c:v>51.63</c:v>
                </c:pt>
                <c:pt idx="1508">
                  <c:v>51.63</c:v>
                </c:pt>
                <c:pt idx="1509">
                  <c:v>51.63</c:v>
                </c:pt>
                <c:pt idx="1510">
                  <c:v>51.63</c:v>
                </c:pt>
                <c:pt idx="1511">
                  <c:v>51.62</c:v>
                </c:pt>
                <c:pt idx="1512">
                  <c:v>51.59</c:v>
                </c:pt>
                <c:pt idx="1513">
                  <c:v>51.59</c:v>
                </c:pt>
                <c:pt idx="1514">
                  <c:v>51.59</c:v>
                </c:pt>
                <c:pt idx="1515">
                  <c:v>51.55</c:v>
                </c:pt>
                <c:pt idx="1516">
                  <c:v>51.53</c:v>
                </c:pt>
                <c:pt idx="1517">
                  <c:v>51.5</c:v>
                </c:pt>
                <c:pt idx="1518">
                  <c:v>51.48</c:v>
                </c:pt>
                <c:pt idx="1519">
                  <c:v>51.47</c:v>
                </c:pt>
                <c:pt idx="1520">
                  <c:v>51.47</c:v>
                </c:pt>
                <c:pt idx="1521">
                  <c:v>51.47</c:v>
                </c:pt>
                <c:pt idx="1522">
                  <c:v>51.43</c:v>
                </c:pt>
                <c:pt idx="1523">
                  <c:v>51.43</c:v>
                </c:pt>
                <c:pt idx="1524">
                  <c:v>51.43</c:v>
                </c:pt>
                <c:pt idx="1525">
                  <c:v>51.43</c:v>
                </c:pt>
                <c:pt idx="1526">
                  <c:v>51.42</c:v>
                </c:pt>
                <c:pt idx="1527">
                  <c:v>51.42</c:v>
                </c:pt>
                <c:pt idx="1528">
                  <c:v>51.42</c:v>
                </c:pt>
                <c:pt idx="1529">
                  <c:v>51.41</c:v>
                </c:pt>
                <c:pt idx="1530">
                  <c:v>51.39</c:v>
                </c:pt>
                <c:pt idx="1531">
                  <c:v>51.37</c:v>
                </c:pt>
                <c:pt idx="1532">
                  <c:v>51.34</c:v>
                </c:pt>
                <c:pt idx="1533">
                  <c:v>51.32</c:v>
                </c:pt>
                <c:pt idx="1534">
                  <c:v>51.32</c:v>
                </c:pt>
                <c:pt idx="1535">
                  <c:v>51.31</c:v>
                </c:pt>
                <c:pt idx="1536">
                  <c:v>51.29</c:v>
                </c:pt>
                <c:pt idx="1537">
                  <c:v>51.26</c:v>
                </c:pt>
                <c:pt idx="1538">
                  <c:v>51.25</c:v>
                </c:pt>
                <c:pt idx="1539">
                  <c:v>51.24</c:v>
                </c:pt>
                <c:pt idx="1540">
                  <c:v>51.24</c:v>
                </c:pt>
                <c:pt idx="1541">
                  <c:v>51.22</c:v>
                </c:pt>
                <c:pt idx="1542">
                  <c:v>51.2</c:v>
                </c:pt>
                <c:pt idx="1543">
                  <c:v>51.19</c:v>
                </c:pt>
                <c:pt idx="1544">
                  <c:v>51.17</c:v>
                </c:pt>
                <c:pt idx="1545">
                  <c:v>51.16</c:v>
                </c:pt>
                <c:pt idx="1546">
                  <c:v>51.16</c:v>
                </c:pt>
                <c:pt idx="1547">
                  <c:v>51.14</c:v>
                </c:pt>
                <c:pt idx="1548">
                  <c:v>51.12</c:v>
                </c:pt>
                <c:pt idx="1549">
                  <c:v>51.09</c:v>
                </c:pt>
                <c:pt idx="1550">
                  <c:v>51.09</c:v>
                </c:pt>
                <c:pt idx="1551">
                  <c:v>51.06</c:v>
                </c:pt>
                <c:pt idx="1552">
                  <c:v>51.06</c:v>
                </c:pt>
                <c:pt idx="1553">
                  <c:v>51.05</c:v>
                </c:pt>
                <c:pt idx="1554">
                  <c:v>51.02</c:v>
                </c:pt>
                <c:pt idx="1555">
                  <c:v>50.99</c:v>
                </c:pt>
                <c:pt idx="1556">
                  <c:v>50.97</c:v>
                </c:pt>
                <c:pt idx="1557">
                  <c:v>50.96</c:v>
                </c:pt>
                <c:pt idx="1558">
                  <c:v>50.96</c:v>
                </c:pt>
                <c:pt idx="1559">
                  <c:v>50.95</c:v>
                </c:pt>
                <c:pt idx="1560">
                  <c:v>50.95</c:v>
                </c:pt>
                <c:pt idx="1561">
                  <c:v>50.95</c:v>
                </c:pt>
                <c:pt idx="1562">
                  <c:v>50.92</c:v>
                </c:pt>
                <c:pt idx="1563">
                  <c:v>50.92</c:v>
                </c:pt>
                <c:pt idx="1564">
                  <c:v>50.9</c:v>
                </c:pt>
                <c:pt idx="1565">
                  <c:v>50.9</c:v>
                </c:pt>
                <c:pt idx="1566">
                  <c:v>50.87</c:v>
                </c:pt>
                <c:pt idx="1567">
                  <c:v>50.87</c:v>
                </c:pt>
                <c:pt idx="1568">
                  <c:v>50.86</c:v>
                </c:pt>
                <c:pt idx="1569">
                  <c:v>50.85</c:v>
                </c:pt>
                <c:pt idx="1570">
                  <c:v>50.85</c:v>
                </c:pt>
                <c:pt idx="1571">
                  <c:v>50.84</c:v>
                </c:pt>
                <c:pt idx="1572">
                  <c:v>50.82</c:v>
                </c:pt>
                <c:pt idx="1573">
                  <c:v>50.82</c:v>
                </c:pt>
                <c:pt idx="1574">
                  <c:v>50.77</c:v>
                </c:pt>
                <c:pt idx="1575">
                  <c:v>50.77</c:v>
                </c:pt>
                <c:pt idx="1576">
                  <c:v>50.76</c:v>
                </c:pt>
                <c:pt idx="1577">
                  <c:v>50.75</c:v>
                </c:pt>
                <c:pt idx="1578">
                  <c:v>50.74</c:v>
                </c:pt>
                <c:pt idx="1579">
                  <c:v>50.73</c:v>
                </c:pt>
                <c:pt idx="1580">
                  <c:v>50.73</c:v>
                </c:pt>
                <c:pt idx="1581">
                  <c:v>50.69</c:v>
                </c:pt>
                <c:pt idx="1582">
                  <c:v>50.68</c:v>
                </c:pt>
                <c:pt idx="1583">
                  <c:v>50.66</c:v>
                </c:pt>
                <c:pt idx="1584">
                  <c:v>50.65</c:v>
                </c:pt>
                <c:pt idx="1585">
                  <c:v>50.65</c:v>
                </c:pt>
                <c:pt idx="1586">
                  <c:v>50.6</c:v>
                </c:pt>
                <c:pt idx="1587">
                  <c:v>50.59</c:v>
                </c:pt>
              </c:numCache>
            </c:numRef>
          </c:yVal>
          <c:smooth val="1"/>
        </c:ser>
        <c:ser>
          <c:idx val="4"/>
          <c:order val="20"/>
          <c:tx>
            <c:v>Dallas Dry 3273 hrs</c:v>
          </c:tx>
          <c:spPr>
            <a:ln>
              <a:noFill/>
            </a:ln>
          </c:spPr>
          <c:marker>
            <c:symbol val="square"/>
            <c:size val="5"/>
            <c:spPr>
              <a:solidFill>
                <a:schemeClr val="tx2"/>
              </a:solidFill>
              <a:ln>
                <a:solidFill>
                  <a:schemeClr val="tx2"/>
                </a:solidFill>
              </a:ln>
            </c:spPr>
          </c:marker>
          <c:xVal>
            <c:numRef>
              <c:f>'Dallas regions'!$A$5491:$A$8764</c:f>
              <c:numCache>
                <c:formatCode>General</c:formatCode>
                <c:ptCount val="3274"/>
                <c:pt idx="0">
                  <c:v>61</c:v>
                </c:pt>
                <c:pt idx="1">
                  <c:v>51.1</c:v>
                </c:pt>
                <c:pt idx="2">
                  <c:v>73</c:v>
                </c:pt>
                <c:pt idx="3">
                  <c:v>57</c:v>
                </c:pt>
                <c:pt idx="4">
                  <c:v>57.7</c:v>
                </c:pt>
                <c:pt idx="5">
                  <c:v>70.7</c:v>
                </c:pt>
                <c:pt idx="6">
                  <c:v>64</c:v>
                </c:pt>
                <c:pt idx="7">
                  <c:v>62.8</c:v>
                </c:pt>
                <c:pt idx="8">
                  <c:v>54</c:v>
                </c:pt>
                <c:pt idx="9">
                  <c:v>53.1</c:v>
                </c:pt>
                <c:pt idx="10">
                  <c:v>49.3</c:v>
                </c:pt>
                <c:pt idx="11">
                  <c:v>64</c:v>
                </c:pt>
                <c:pt idx="12">
                  <c:v>52</c:v>
                </c:pt>
                <c:pt idx="13">
                  <c:v>49.6</c:v>
                </c:pt>
                <c:pt idx="14">
                  <c:v>67.599999999999994</c:v>
                </c:pt>
                <c:pt idx="15">
                  <c:v>52</c:v>
                </c:pt>
                <c:pt idx="16">
                  <c:v>51.1</c:v>
                </c:pt>
                <c:pt idx="17">
                  <c:v>65.3</c:v>
                </c:pt>
                <c:pt idx="18">
                  <c:v>51.4</c:v>
                </c:pt>
                <c:pt idx="19">
                  <c:v>67.099999999999994</c:v>
                </c:pt>
                <c:pt idx="20">
                  <c:v>59.4</c:v>
                </c:pt>
                <c:pt idx="21">
                  <c:v>48.4</c:v>
                </c:pt>
                <c:pt idx="22">
                  <c:v>61.3</c:v>
                </c:pt>
                <c:pt idx="23">
                  <c:v>48.9</c:v>
                </c:pt>
                <c:pt idx="24">
                  <c:v>61</c:v>
                </c:pt>
                <c:pt idx="25">
                  <c:v>53.1</c:v>
                </c:pt>
                <c:pt idx="26">
                  <c:v>64.900000000000006</c:v>
                </c:pt>
                <c:pt idx="27">
                  <c:v>79.3</c:v>
                </c:pt>
                <c:pt idx="28">
                  <c:v>55</c:v>
                </c:pt>
                <c:pt idx="29">
                  <c:v>75</c:v>
                </c:pt>
                <c:pt idx="30">
                  <c:v>58.3</c:v>
                </c:pt>
                <c:pt idx="31">
                  <c:v>54.3</c:v>
                </c:pt>
                <c:pt idx="32">
                  <c:v>53.8</c:v>
                </c:pt>
                <c:pt idx="33">
                  <c:v>52</c:v>
                </c:pt>
                <c:pt idx="34">
                  <c:v>48</c:v>
                </c:pt>
                <c:pt idx="35">
                  <c:v>48</c:v>
                </c:pt>
                <c:pt idx="36">
                  <c:v>74.3</c:v>
                </c:pt>
                <c:pt idx="37">
                  <c:v>52</c:v>
                </c:pt>
                <c:pt idx="38">
                  <c:v>52</c:v>
                </c:pt>
                <c:pt idx="39">
                  <c:v>55.9</c:v>
                </c:pt>
                <c:pt idx="40">
                  <c:v>55</c:v>
                </c:pt>
                <c:pt idx="41">
                  <c:v>78.3</c:v>
                </c:pt>
                <c:pt idx="42">
                  <c:v>52</c:v>
                </c:pt>
                <c:pt idx="43">
                  <c:v>77.400000000000006</c:v>
                </c:pt>
                <c:pt idx="44">
                  <c:v>69.099999999999994</c:v>
                </c:pt>
                <c:pt idx="45">
                  <c:v>59</c:v>
                </c:pt>
                <c:pt idx="46">
                  <c:v>49.6</c:v>
                </c:pt>
                <c:pt idx="47">
                  <c:v>80.099999999999994</c:v>
                </c:pt>
                <c:pt idx="48">
                  <c:v>63.3</c:v>
                </c:pt>
                <c:pt idx="49">
                  <c:v>49.6</c:v>
                </c:pt>
                <c:pt idx="50">
                  <c:v>50.4</c:v>
                </c:pt>
                <c:pt idx="51">
                  <c:v>52.3</c:v>
                </c:pt>
                <c:pt idx="52">
                  <c:v>59</c:v>
                </c:pt>
                <c:pt idx="53">
                  <c:v>75.599999999999994</c:v>
                </c:pt>
                <c:pt idx="54">
                  <c:v>72</c:v>
                </c:pt>
                <c:pt idx="55">
                  <c:v>55</c:v>
                </c:pt>
                <c:pt idx="56">
                  <c:v>55</c:v>
                </c:pt>
                <c:pt idx="57">
                  <c:v>48.9</c:v>
                </c:pt>
                <c:pt idx="58">
                  <c:v>48.9</c:v>
                </c:pt>
                <c:pt idx="59">
                  <c:v>48.9</c:v>
                </c:pt>
                <c:pt idx="60">
                  <c:v>48.9</c:v>
                </c:pt>
                <c:pt idx="61">
                  <c:v>59.7</c:v>
                </c:pt>
                <c:pt idx="62">
                  <c:v>48.6</c:v>
                </c:pt>
                <c:pt idx="63">
                  <c:v>78.099999999999994</c:v>
                </c:pt>
                <c:pt idx="64">
                  <c:v>61.7</c:v>
                </c:pt>
                <c:pt idx="65">
                  <c:v>55.9</c:v>
                </c:pt>
                <c:pt idx="66">
                  <c:v>64</c:v>
                </c:pt>
                <c:pt idx="67">
                  <c:v>60.4</c:v>
                </c:pt>
                <c:pt idx="68">
                  <c:v>78.099999999999994</c:v>
                </c:pt>
                <c:pt idx="69">
                  <c:v>61</c:v>
                </c:pt>
                <c:pt idx="70">
                  <c:v>60.1</c:v>
                </c:pt>
                <c:pt idx="71">
                  <c:v>55</c:v>
                </c:pt>
                <c:pt idx="72">
                  <c:v>55</c:v>
                </c:pt>
                <c:pt idx="73">
                  <c:v>58.3</c:v>
                </c:pt>
                <c:pt idx="74">
                  <c:v>79</c:v>
                </c:pt>
                <c:pt idx="75">
                  <c:v>50</c:v>
                </c:pt>
                <c:pt idx="76">
                  <c:v>77</c:v>
                </c:pt>
                <c:pt idx="77">
                  <c:v>54.5</c:v>
                </c:pt>
                <c:pt idx="78">
                  <c:v>61</c:v>
                </c:pt>
                <c:pt idx="79">
                  <c:v>59</c:v>
                </c:pt>
                <c:pt idx="80">
                  <c:v>57</c:v>
                </c:pt>
                <c:pt idx="81">
                  <c:v>71.099999999999994</c:v>
                </c:pt>
                <c:pt idx="82">
                  <c:v>54.3</c:v>
                </c:pt>
                <c:pt idx="83">
                  <c:v>55.9</c:v>
                </c:pt>
                <c:pt idx="84">
                  <c:v>55.9</c:v>
                </c:pt>
                <c:pt idx="85">
                  <c:v>61.3</c:v>
                </c:pt>
                <c:pt idx="86">
                  <c:v>53.1</c:v>
                </c:pt>
                <c:pt idx="87">
                  <c:v>66</c:v>
                </c:pt>
                <c:pt idx="88">
                  <c:v>62.1</c:v>
                </c:pt>
                <c:pt idx="89">
                  <c:v>56.3</c:v>
                </c:pt>
                <c:pt idx="90">
                  <c:v>77</c:v>
                </c:pt>
                <c:pt idx="91">
                  <c:v>77</c:v>
                </c:pt>
                <c:pt idx="92">
                  <c:v>60.1</c:v>
                </c:pt>
                <c:pt idx="93">
                  <c:v>83.7</c:v>
                </c:pt>
                <c:pt idx="94">
                  <c:v>70</c:v>
                </c:pt>
                <c:pt idx="95">
                  <c:v>57</c:v>
                </c:pt>
                <c:pt idx="96">
                  <c:v>70.3</c:v>
                </c:pt>
                <c:pt idx="97">
                  <c:v>66.900000000000006</c:v>
                </c:pt>
                <c:pt idx="98">
                  <c:v>50.4</c:v>
                </c:pt>
                <c:pt idx="99">
                  <c:v>67.599999999999994</c:v>
                </c:pt>
                <c:pt idx="100">
                  <c:v>50.4</c:v>
                </c:pt>
                <c:pt idx="101">
                  <c:v>50</c:v>
                </c:pt>
                <c:pt idx="102">
                  <c:v>59.7</c:v>
                </c:pt>
                <c:pt idx="103">
                  <c:v>53.8</c:v>
                </c:pt>
                <c:pt idx="104">
                  <c:v>54.7</c:v>
                </c:pt>
                <c:pt idx="105">
                  <c:v>48</c:v>
                </c:pt>
                <c:pt idx="106">
                  <c:v>55</c:v>
                </c:pt>
                <c:pt idx="107">
                  <c:v>46.9</c:v>
                </c:pt>
                <c:pt idx="108">
                  <c:v>53.1</c:v>
                </c:pt>
                <c:pt idx="109">
                  <c:v>55</c:v>
                </c:pt>
                <c:pt idx="110">
                  <c:v>57</c:v>
                </c:pt>
                <c:pt idx="111">
                  <c:v>56.3</c:v>
                </c:pt>
                <c:pt idx="112">
                  <c:v>63</c:v>
                </c:pt>
                <c:pt idx="113">
                  <c:v>75.900000000000006</c:v>
                </c:pt>
                <c:pt idx="114">
                  <c:v>58.6</c:v>
                </c:pt>
                <c:pt idx="115">
                  <c:v>63</c:v>
                </c:pt>
                <c:pt idx="116">
                  <c:v>57</c:v>
                </c:pt>
                <c:pt idx="117">
                  <c:v>53.1</c:v>
                </c:pt>
                <c:pt idx="118">
                  <c:v>72</c:v>
                </c:pt>
                <c:pt idx="119">
                  <c:v>53.1</c:v>
                </c:pt>
                <c:pt idx="120">
                  <c:v>48.9</c:v>
                </c:pt>
                <c:pt idx="121">
                  <c:v>51.6</c:v>
                </c:pt>
                <c:pt idx="122">
                  <c:v>52</c:v>
                </c:pt>
                <c:pt idx="123">
                  <c:v>64</c:v>
                </c:pt>
                <c:pt idx="124">
                  <c:v>58.6</c:v>
                </c:pt>
                <c:pt idx="125">
                  <c:v>60.1</c:v>
                </c:pt>
                <c:pt idx="126">
                  <c:v>54</c:v>
                </c:pt>
                <c:pt idx="127">
                  <c:v>62.1</c:v>
                </c:pt>
                <c:pt idx="128">
                  <c:v>53.6</c:v>
                </c:pt>
                <c:pt idx="129">
                  <c:v>54.7</c:v>
                </c:pt>
                <c:pt idx="130">
                  <c:v>48</c:v>
                </c:pt>
                <c:pt idx="131">
                  <c:v>80.099999999999994</c:v>
                </c:pt>
                <c:pt idx="132">
                  <c:v>55.4</c:v>
                </c:pt>
                <c:pt idx="133">
                  <c:v>54</c:v>
                </c:pt>
                <c:pt idx="134">
                  <c:v>64.900000000000006</c:v>
                </c:pt>
                <c:pt idx="135">
                  <c:v>61</c:v>
                </c:pt>
                <c:pt idx="136">
                  <c:v>49.1</c:v>
                </c:pt>
                <c:pt idx="137">
                  <c:v>57</c:v>
                </c:pt>
                <c:pt idx="138">
                  <c:v>48.9</c:v>
                </c:pt>
                <c:pt idx="139">
                  <c:v>54</c:v>
                </c:pt>
                <c:pt idx="140">
                  <c:v>63.3</c:v>
                </c:pt>
                <c:pt idx="141">
                  <c:v>54.3</c:v>
                </c:pt>
                <c:pt idx="142">
                  <c:v>55</c:v>
                </c:pt>
                <c:pt idx="143">
                  <c:v>54.3</c:v>
                </c:pt>
                <c:pt idx="144">
                  <c:v>55.8</c:v>
                </c:pt>
                <c:pt idx="145">
                  <c:v>57.7</c:v>
                </c:pt>
                <c:pt idx="146">
                  <c:v>53.1</c:v>
                </c:pt>
                <c:pt idx="147">
                  <c:v>48</c:v>
                </c:pt>
                <c:pt idx="148">
                  <c:v>75.900000000000006</c:v>
                </c:pt>
                <c:pt idx="149">
                  <c:v>66</c:v>
                </c:pt>
                <c:pt idx="150">
                  <c:v>54</c:v>
                </c:pt>
                <c:pt idx="151">
                  <c:v>54</c:v>
                </c:pt>
                <c:pt idx="152">
                  <c:v>57.9</c:v>
                </c:pt>
                <c:pt idx="153">
                  <c:v>50</c:v>
                </c:pt>
                <c:pt idx="154">
                  <c:v>73.900000000000006</c:v>
                </c:pt>
                <c:pt idx="155">
                  <c:v>63.3</c:v>
                </c:pt>
                <c:pt idx="156">
                  <c:v>59</c:v>
                </c:pt>
                <c:pt idx="157">
                  <c:v>46.9</c:v>
                </c:pt>
                <c:pt idx="158">
                  <c:v>64.2</c:v>
                </c:pt>
                <c:pt idx="159">
                  <c:v>56.1</c:v>
                </c:pt>
                <c:pt idx="160">
                  <c:v>54.3</c:v>
                </c:pt>
                <c:pt idx="161">
                  <c:v>71.599999999999994</c:v>
                </c:pt>
                <c:pt idx="162">
                  <c:v>63.7</c:v>
                </c:pt>
                <c:pt idx="163">
                  <c:v>46.9</c:v>
                </c:pt>
                <c:pt idx="164">
                  <c:v>46.9</c:v>
                </c:pt>
                <c:pt idx="165">
                  <c:v>46.9</c:v>
                </c:pt>
                <c:pt idx="166">
                  <c:v>49.3</c:v>
                </c:pt>
                <c:pt idx="167">
                  <c:v>68.900000000000006</c:v>
                </c:pt>
                <c:pt idx="168">
                  <c:v>55.4</c:v>
                </c:pt>
                <c:pt idx="169">
                  <c:v>58.6</c:v>
                </c:pt>
                <c:pt idx="170">
                  <c:v>75</c:v>
                </c:pt>
                <c:pt idx="171">
                  <c:v>50.7</c:v>
                </c:pt>
                <c:pt idx="172">
                  <c:v>55.9</c:v>
                </c:pt>
                <c:pt idx="173">
                  <c:v>55.6</c:v>
                </c:pt>
                <c:pt idx="174">
                  <c:v>53.1</c:v>
                </c:pt>
                <c:pt idx="175">
                  <c:v>65.7</c:v>
                </c:pt>
                <c:pt idx="176">
                  <c:v>50</c:v>
                </c:pt>
                <c:pt idx="177">
                  <c:v>79</c:v>
                </c:pt>
                <c:pt idx="178">
                  <c:v>57.9</c:v>
                </c:pt>
                <c:pt idx="179">
                  <c:v>48.9</c:v>
                </c:pt>
                <c:pt idx="180">
                  <c:v>64.400000000000006</c:v>
                </c:pt>
                <c:pt idx="181">
                  <c:v>50</c:v>
                </c:pt>
                <c:pt idx="182">
                  <c:v>57</c:v>
                </c:pt>
                <c:pt idx="183">
                  <c:v>48.2</c:v>
                </c:pt>
                <c:pt idx="184">
                  <c:v>48</c:v>
                </c:pt>
                <c:pt idx="185">
                  <c:v>51.4</c:v>
                </c:pt>
                <c:pt idx="186">
                  <c:v>50</c:v>
                </c:pt>
                <c:pt idx="187">
                  <c:v>49.3</c:v>
                </c:pt>
                <c:pt idx="188">
                  <c:v>86.4</c:v>
                </c:pt>
                <c:pt idx="189">
                  <c:v>46.6</c:v>
                </c:pt>
                <c:pt idx="190">
                  <c:v>84</c:v>
                </c:pt>
                <c:pt idx="191">
                  <c:v>73.599999999999994</c:v>
                </c:pt>
                <c:pt idx="192">
                  <c:v>55.9</c:v>
                </c:pt>
                <c:pt idx="193">
                  <c:v>51.1</c:v>
                </c:pt>
                <c:pt idx="194">
                  <c:v>63</c:v>
                </c:pt>
                <c:pt idx="195">
                  <c:v>79.7</c:v>
                </c:pt>
                <c:pt idx="196">
                  <c:v>75.900000000000006</c:v>
                </c:pt>
                <c:pt idx="197">
                  <c:v>68</c:v>
                </c:pt>
                <c:pt idx="198">
                  <c:v>62.1</c:v>
                </c:pt>
                <c:pt idx="199">
                  <c:v>60.1</c:v>
                </c:pt>
                <c:pt idx="200">
                  <c:v>53.2</c:v>
                </c:pt>
                <c:pt idx="201">
                  <c:v>56.7</c:v>
                </c:pt>
                <c:pt idx="202">
                  <c:v>55</c:v>
                </c:pt>
                <c:pt idx="203">
                  <c:v>66</c:v>
                </c:pt>
                <c:pt idx="204">
                  <c:v>61.7</c:v>
                </c:pt>
                <c:pt idx="205">
                  <c:v>69.099999999999994</c:v>
                </c:pt>
                <c:pt idx="206">
                  <c:v>71.099999999999994</c:v>
                </c:pt>
                <c:pt idx="207">
                  <c:v>62.1</c:v>
                </c:pt>
                <c:pt idx="208">
                  <c:v>62.1</c:v>
                </c:pt>
                <c:pt idx="209">
                  <c:v>47.7</c:v>
                </c:pt>
                <c:pt idx="210">
                  <c:v>46.4</c:v>
                </c:pt>
                <c:pt idx="211">
                  <c:v>56.7</c:v>
                </c:pt>
                <c:pt idx="212">
                  <c:v>46</c:v>
                </c:pt>
                <c:pt idx="213">
                  <c:v>69.599999999999994</c:v>
                </c:pt>
                <c:pt idx="214">
                  <c:v>57.9</c:v>
                </c:pt>
                <c:pt idx="215">
                  <c:v>57.9</c:v>
                </c:pt>
                <c:pt idx="216">
                  <c:v>52.7</c:v>
                </c:pt>
                <c:pt idx="217">
                  <c:v>63.3</c:v>
                </c:pt>
                <c:pt idx="218">
                  <c:v>50</c:v>
                </c:pt>
                <c:pt idx="219">
                  <c:v>48.9</c:v>
                </c:pt>
                <c:pt idx="220">
                  <c:v>59</c:v>
                </c:pt>
                <c:pt idx="221">
                  <c:v>60.6</c:v>
                </c:pt>
                <c:pt idx="222">
                  <c:v>66.900000000000006</c:v>
                </c:pt>
                <c:pt idx="223">
                  <c:v>62.6</c:v>
                </c:pt>
                <c:pt idx="224">
                  <c:v>46.6</c:v>
                </c:pt>
                <c:pt idx="225">
                  <c:v>69.099999999999994</c:v>
                </c:pt>
                <c:pt idx="226">
                  <c:v>58.3</c:v>
                </c:pt>
                <c:pt idx="227">
                  <c:v>48.7</c:v>
                </c:pt>
                <c:pt idx="228">
                  <c:v>56.1</c:v>
                </c:pt>
                <c:pt idx="229">
                  <c:v>70.3</c:v>
                </c:pt>
                <c:pt idx="230">
                  <c:v>54</c:v>
                </c:pt>
                <c:pt idx="231">
                  <c:v>86</c:v>
                </c:pt>
                <c:pt idx="232">
                  <c:v>66.900000000000006</c:v>
                </c:pt>
                <c:pt idx="233">
                  <c:v>64</c:v>
                </c:pt>
                <c:pt idx="234">
                  <c:v>59</c:v>
                </c:pt>
                <c:pt idx="235">
                  <c:v>63</c:v>
                </c:pt>
                <c:pt idx="236">
                  <c:v>55.4</c:v>
                </c:pt>
                <c:pt idx="237">
                  <c:v>53.1</c:v>
                </c:pt>
                <c:pt idx="238">
                  <c:v>48</c:v>
                </c:pt>
                <c:pt idx="239">
                  <c:v>51.1</c:v>
                </c:pt>
                <c:pt idx="240">
                  <c:v>48.9</c:v>
                </c:pt>
                <c:pt idx="241">
                  <c:v>68</c:v>
                </c:pt>
                <c:pt idx="242">
                  <c:v>55.9</c:v>
                </c:pt>
                <c:pt idx="243">
                  <c:v>51.4</c:v>
                </c:pt>
                <c:pt idx="244">
                  <c:v>53.1</c:v>
                </c:pt>
                <c:pt idx="245">
                  <c:v>87.1</c:v>
                </c:pt>
                <c:pt idx="246">
                  <c:v>52</c:v>
                </c:pt>
                <c:pt idx="247">
                  <c:v>59.7</c:v>
                </c:pt>
                <c:pt idx="248">
                  <c:v>51.1</c:v>
                </c:pt>
                <c:pt idx="249">
                  <c:v>57.2</c:v>
                </c:pt>
                <c:pt idx="250">
                  <c:v>50.4</c:v>
                </c:pt>
                <c:pt idx="251">
                  <c:v>73</c:v>
                </c:pt>
                <c:pt idx="252">
                  <c:v>60.3</c:v>
                </c:pt>
                <c:pt idx="253">
                  <c:v>58.6</c:v>
                </c:pt>
                <c:pt idx="254">
                  <c:v>52</c:v>
                </c:pt>
                <c:pt idx="255">
                  <c:v>52</c:v>
                </c:pt>
                <c:pt idx="256">
                  <c:v>50.7</c:v>
                </c:pt>
                <c:pt idx="257">
                  <c:v>65.7</c:v>
                </c:pt>
                <c:pt idx="258">
                  <c:v>51.4</c:v>
                </c:pt>
                <c:pt idx="259">
                  <c:v>64.400000000000006</c:v>
                </c:pt>
                <c:pt idx="260">
                  <c:v>52</c:v>
                </c:pt>
                <c:pt idx="261">
                  <c:v>52</c:v>
                </c:pt>
                <c:pt idx="262">
                  <c:v>52</c:v>
                </c:pt>
                <c:pt idx="263">
                  <c:v>71.400000000000006</c:v>
                </c:pt>
                <c:pt idx="264">
                  <c:v>50</c:v>
                </c:pt>
                <c:pt idx="265">
                  <c:v>53.6</c:v>
                </c:pt>
                <c:pt idx="266">
                  <c:v>46</c:v>
                </c:pt>
                <c:pt idx="267">
                  <c:v>67.3</c:v>
                </c:pt>
                <c:pt idx="268">
                  <c:v>56.3</c:v>
                </c:pt>
                <c:pt idx="269">
                  <c:v>51.6</c:v>
                </c:pt>
                <c:pt idx="270">
                  <c:v>51.1</c:v>
                </c:pt>
                <c:pt idx="271">
                  <c:v>51.1</c:v>
                </c:pt>
                <c:pt idx="272">
                  <c:v>51.1</c:v>
                </c:pt>
                <c:pt idx="273">
                  <c:v>51.1</c:v>
                </c:pt>
                <c:pt idx="274">
                  <c:v>63</c:v>
                </c:pt>
                <c:pt idx="275">
                  <c:v>50</c:v>
                </c:pt>
                <c:pt idx="276">
                  <c:v>53.4</c:v>
                </c:pt>
                <c:pt idx="277">
                  <c:v>64.900000000000006</c:v>
                </c:pt>
                <c:pt idx="278">
                  <c:v>46</c:v>
                </c:pt>
                <c:pt idx="279">
                  <c:v>46</c:v>
                </c:pt>
                <c:pt idx="280">
                  <c:v>46</c:v>
                </c:pt>
                <c:pt idx="281">
                  <c:v>56.3</c:v>
                </c:pt>
                <c:pt idx="282">
                  <c:v>51.6</c:v>
                </c:pt>
                <c:pt idx="283">
                  <c:v>79</c:v>
                </c:pt>
                <c:pt idx="284">
                  <c:v>46.9</c:v>
                </c:pt>
                <c:pt idx="285">
                  <c:v>55.9</c:v>
                </c:pt>
                <c:pt idx="286">
                  <c:v>50.7</c:v>
                </c:pt>
                <c:pt idx="287">
                  <c:v>64</c:v>
                </c:pt>
                <c:pt idx="288">
                  <c:v>54</c:v>
                </c:pt>
                <c:pt idx="289">
                  <c:v>51.6</c:v>
                </c:pt>
                <c:pt idx="290">
                  <c:v>50.4</c:v>
                </c:pt>
                <c:pt idx="291">
                  <c:v>52</c:v>
                </c:pt>
                <c:pt idx="292">
                  <c:v>52</c:v>
                </c:pt>
                <c:pt idx="293">
                  <c:v>55.9</c:v>
                </c:pt>
                <c:pt idx="294">
                  <c:v>50.7</c:v>
                </c:pt>
                <c:pt idx="295">
                  <c:v>56.7</c:v>
                </c:pt>
                <c:pt idx="296">
                  <c:v>55.9</c:v>
                </c:pt>
                <c:pt idx="297">
                  <c:v>55.9</c:v>
                </c:pt>
                <c:pt idx="298">
                  <c:v>60.6</c:v>
                </c:pt>
                <c:pt idx="299">
                  <c:v>55.9</c:v>
                </c:pt>
                <c:pt idx="300">
                  <c:v>51.3</c:v>
                </c:pt>
                <c:pt idx="301">
                  <c:v>46</c:v>
                </c:pt>
                <c:pt idx="302">
                  <c:v>49.5</c:v>
                </c:pt>
                <c:pt idx="303">
                  <c:v>50</c:v>
                </c:pt>
                <c:pt idx="304">
                  <c:v>50</c:v>
                </c:pt>
                <c:pt idx="305">
                  <c:v>59.4</c:v>
                </c:pt>
                <c:pt idx="306">
                  <c:v>48.9</c:v>
                </c:pt>
                <c:pt idx="307">
                  <c:v>54</c:v>
                </c:pt>
                <c:pt idx="308">
                  <c:v>59</c:v>
                </c:pt>
                <c:pt idx="309">
                  <c:v>57.9</c:v>
                </c:pt>
                <c:pt idx="310">
                  <c:v>57.7</c:v>
                </c:pt>
                <c:pt idx="311">
                  <c:v>58.6</c:v>
                </c:pt>
                <c:pt idx="312">
                  <c:v>53.4</c:v>
                </c:pt>
                <c:pt idx="313">
                  <c:v>48.6</c:v>
                </c:pt>
                <c:pt idx="314">
                  <c:v>52.7</c:v>
                </c:pt>
                <c:pt idx="315">
                  <c:v>52</c:v>
                </c:pt>
                <c:pt idx="316">
                  <c:v>50.7</c:v>
                </c:pt>
                <c:pt idx="317">
                  <c:v>50</c:v>
                </c:pt>
                <c:pt idx="318">
                  <c:v>59</c:v>
                </c:pt>
                <c:pt idx="319">
                  <c:v>56.7</c:v>
                </c:pt>
                <c:pt idx="320">
                  <c:v>67.599999999999994</c:v>
                </c:pt>
                <c:pt idx="321">
                  <c:v>50</c:v>
                </c:pt>
                <c:pt idx="322">
                  <c:v>84</c:v>
                </c:pt>
                <c:pt idx="323">
                  <c:v>51.1</c:v>
                </c:pt>
                <c:pt idx="324">
                  <c:v>46.4</c:v>
                </c:pt>
                <c:pt idx="325">
                  <c:v>54.3</c:v>
                </c:pt>
                <c:pt idx="326">
                  <c:v>52</c:v>
                </c:pt>
                <c:pt idx="327">
                  <c:v>50.5</c:v>
                </c:pt>
                <c:pt idx="328">
                  <c:v>53.1</c:v>
                </c:pt>
                <c:pt idx="329">
                  <c:v>57.9</c:v>
                </c:pt>
                <c:pt idx="330">
                  <c:v>85.1</c:v>
                </c:pt>
                <c:pt idx="331">
                  <c:v>54</c:v>
                </c:pt>
                <c:pt idx="332">
                  <c:v>54</c:v>
                </c:pt>
                <c:pt idx="333">
                  <c:v>46</c:v>
                </c:pt>
                <c:pt idx="334">
                  <c:v>50.7</c:v>
                </c:pt>
                <c:pt idx="335">
                  <c:v>58.1</c:v>
                </c:pt>
                <c:pt idx="336">
                  <c:v>59.7</c:v>
                </c:pt>
                <c:pt idx="337">
                  <c:v>52</c:v>
                </c:pt>
                <c:pt idx="338">
                  <c:v>62.1</c:v>
                </c:pt>
                <c:pt idx="339">
                  <c:v>46.8</c:v>
                </c:pt>
                <c:pt idx="340">
                  <c:v>46.6</c:v>
                </c:pt>
                <c:pt idx="341">
                  <c:v>55.9</c:v>
                </c:pt>
                <c:pt idx="342">
                  <c:v>64.400000000000006</c:v>
                </c:pt>
                <c:pt idx="343">
                  <c:v>49.1</c:v>
                </c:pt>
                <c:pt idx="344">
                  <c:v>60.1</c:v>
                </c:pt>
                <c:pt idx="345">
                  <c:v>53.1</c:v>
                </c:pt>
                <c:pt idx="346">
                  <c:v>45</c:v>
                </c:pt>
                <c:pt idx="347">
                  <c:v>52.7</c:v>
                </c:pt>
                <c:pt idx="348">
                  <c:v>57</c:v>
                </c:pt>
                <c:pt idx="349">
                  <c:v>50</c:v>
                </c:pt>
                <c:pt idx="350">
                  <c:v>47.7</c:v>
                </c:pt>
                <c:pt idx="351">
                  <c:v>68</c:v>
                </c:pt>
                <c:pt idx="352">
                  <c:v>70</c:v>
                </c:pt>
                <c:pt idx="353">
                  <c:v>57.9</c:v>
                </c:pt>
                <c:pt idx="354">
                  <c:v>57.9</c:v>
                </c:pt>
                <c:pt idx="355">
                  <c:v>54</c:v>
                </c:pt>
                <c:pt idx="356">
                  <c:v>63</c:v>
                </c:pt>
                <c:pt idx="357">
                  <c:v>57</c:v>
                </c:pt>
                <c:pt idx="358">
                  <c:v>55</c:v>
                </c:pt>
                <c:pt idx="359">
                  <c:v>50</c:v>
                </c:pt>
                <c:pt idx="360">
                  <c:v>47.3</c:v>
                </c:pt>
                <c:pt idx="361">
                  <c:v>70</c:v>
                </c:pt>
                <c:pt idx="362">
                  <c:v>61</c:v>
                </c:pt>
                <c:pt idx="363">
                  <c:v>51.1</c:v>
                </c:pt>
                <c:pt idx="364">
                  <c:v>55.9</c:v>
                </c:pt>
                <c:pt idx="365">
                  <c:v>65.3</c:v>
                </c:pt>
                <c:pt idx="366">
                  <c:v>49.3</c:v>
                </c:pt>
                <c:pt idx="367">
                  <c:v>48</c:v>
                </c:pt>
                <c:pt idx="368">
                  <c:v>64.900000000000006</c:v>
                </c:pt>
                <c:pt idx="369">
                  <c:v>59.4</c:v>
                </c:pt>
                <c:pt idx="370">
                  <c:v>55</c:v>
                </c:pt>
                <c:pt idx="371">
                  <c:v>48.4</c:v>
                </c:pt>
                <c:pt idx="372">
                  <c:v>80.2</c:v>
                </c:pt>
                <c:pt idx="373">
                  <c:v>65.3</c:v>
                </c:pt>
                <c:pt idx="374">
                  <c:v>51.1</c:v>
                </c:pt>
                <c:pt idx="375">
                  <c:v>63</c:v>
                </c:pt>
                <c:pt idx="376">
                  <c:v>50.4</c:v>
                </c:pt>
                <c:pt idx="377">
                  <c:v>57</c:v>
                </c:pt>
                <c:pt idx="378">
                  <c:v>77</c:v>
                </c:pt>
                <c:pt idx="379">
                  <c:v>59.7</c:v>
                </c:pt>
                <c:pt idx="380">
                  <c:v>70</c:v>
                </c:pt>
                <c:pt idx="381">
                  <c:v>59</c:v>
                </c:pt>
                <c:pt idx="382">
                  <c:v>45.7</c:v>
                </c:pt>
                <c:pt idx="383">
                  <c:v>62.8</c:v>
                </c:pt>
                <c:pt idx="384">
                  <c:v>50.7</c:v>
                </c:pt>
                <c:pt idx="385">
                  <c:v>56.3</c:v>
                </c:pt>
                <c:pt idx="386">
                  <c:v>56.3</c:v>
                </c:pt>
                <c:pt idx="387">
                  <c:v>53.1</c:v>
                </c:pt>
                <c:pt idx="388">
                  <c:v>53.1</c:v>
                </c:pt>
                <c:pt idx="389">
                  <c:v>65.099999999999994</c:v>
                </c:pt>
                <c:pt idx="390">
                  <c:v>57.9</c:v>
                </c:pt>
                <c:pt idx="391">
                  <c:v>78.099999999999994</c:v>
                </c:pt>
                <c:pt idx="392">
                  <c:v>53.1</c:v>
                </c:pt>
                <c:pt idx="393">
                  <c:v>53.1</c:v>
                </c:pt>
                <c:pt idx="394">
                  <c:v>52.3</c:v>
                </c:pt>
                <c:pt idx="395">
                  <c:v>50</c:v>
                </c:pt>
                <c:pt idx="396">
                  <c:v>48</c:v>
                </c:pt>
                <c:pt idx="397">
                  <c:v>57.9</c:v>
                </c:pt>
                <c:pt idx="398">
                  <c:v>51.6</c:v>
                </c:pt>
                <c:pt idx="399">
                  <c:v>65.7</c:v>
                </c:pt>
                <c:pt idx="400">
                  <c:v>55.8</c:v>
                </c:pt>
                <c:pt idx="401">
                  <c:v>52</c:v>
                </c:pt>
                <c:pt idx="402">
                  <c:v>49.6</c:v>
                </c:pt>
                <c:pt idx="403">
                  <c:v>49.3</c:v>
                </c:pt>
                <c:pt idx="404">
                  <c:v>48.4</c:v>
                </c:pt>
                <c:pt idx="405">
                  <c:v>55</c:v>
                </c:pt>
                <c:pt idx="406">
                  <c:v>55</c:v>
                </c:pt>
                <c:pt idx="407">
                  <c:v>70.3</c:v>
                </c:pt>
                <c:pt idx="408">
                  <c:v>62.6</c:v>
                </c:pt>
                <c:pt idx="409">
                  <c:v>55.9</c:v>
                </c:pt>
                <c:pt idx="410">
                  <c:v>57</c:v>
                </c:pt>
                <c:pt idx="411">
                  <c:v>75</c:v>
                </c:pt>
                <c:pt idx="412">
                  <c:v>66.900000000000006</c:v>
                </c:pt>
                <c:pt idx="413">
                  <c:v>57.9</c:v>
                </c:pt>
                <c:pt idx="414">
                  <c:v>81</c:v>
                </c:pt>
                <c:pt idx="415">
                  <c:v>49.6</c:v>
                </c:pt>
                <c:pt idx="416">
                  <c:v>49.3</c:v>
                </c:pt>
                <c:pt idx="417">
                  <c:v>48.4</c:v>
                </c:pt>
                <c:pt idx="418">
                  <c:v>58.3</c:v>
                </c:pt>
                <c:pt idx="419">
                  <c:v>45.3</c:v>
                </c:pt>
                <c:pt idx="420">
                  <c:v>50</c:v>
                </c:pt>
                <c:pt idx="421">
                  <c:v>50</c:v>
                </c:pt>
                <c:pt idx="422">
                  <c:v>48.6</c:v>
                </c:pt>
                <c:pt idx="423">
                  <c:v>47.7</c:v>
                </c:pt>
                <c:pt idx="424">
                  <c:v>48.9</c:v>
                </c:pt>
                <c:pt idx="425">
                  <c:v>46.9</c:v>
                </c:pt>
                <c:pt idx="426">
                  <c:v>71.099999999999994</c:v>
                </c:pt>
                <c:pt idx="427">
                  <c:v>48</c:v>
                </c:pt>
                <c:pt idx="428">
                  <c:v>48</c:v>
                </c:pt>
                <c:pt idx="429">
                  <c:v>48</c:v>
                </c:pt>
                <c:pt idx="430">
                  <c:v>48</c:v>
                </c:pt>
                <c:pt idx="431">
                  <c:v>48</c:v>
                </c:pt>
                <c:pt idx="432">
                  <c:v>48</c:v>
                </c:pt>
                <c:pt idx="433">
                  <c:v>48</c:v>
                </c:pt>
                <c:pt idx="434">
                  <c:v>48</c:v>
                </c:pt>
                <c:pt idx="435">
                  <c:v>50.9</c:v>
                </c:pt>
                <c:pt idx="436">
                  <c:v>58.3</c:v>
                </c:pt>
                <c:pt idx="437">
                  <c:v>48</c:v>
                </c:pt>
                <c:pt idx="438">
                  <c:v>48</c:v>
                </c:pt>
                <c:pt idx="439">
                  <c:v>48</c:v>
                </c:pt>
                <c:pt idx="440">
                  <c:v>48</c:v>
                </c:pt>
                <c:pt idx="441">
                  <c:v>87.1</c:v>
                </c:pt>
                <c:pt idx="442">
                  <c:v>48.9</c:v>
                </c:pt>
                <c:pt idx="443">
                  <c:v>46.4</c:v>
                </c:pt>
                <c:pt idx="444">
                  <c:v>48</c:v>
                </c:pt>
                <c:pt idx="445">
                  <c:v>48</c:v>
                </c:pt>
                <c:pt idx="446">
                  <c:v>48.6</c:v>
                </c:pt>
                <c:pt idx="447">
                  <c:v>49.1</c:v>
                </c:pt>
                <c:pt idx="448">
                  <c:v>71.099999999999994</c:v>
                </c:pt>
                <c:pt idx="449">
                  <c:v>46</c:v>
                </c:pt>
                <c:pt idx="450">
                  <c:v>46</c:v>
                </c:pt>
                <c:pt idx="451">
                  <c:v>46</c:v>
                </c:pt>
                <c:pt idx="452">
                  <c:v>46</c:v>
                </c:pt>
                <c:pt idx="453">
                  <c:v>46</c:v>
                </c:pt>
                <c:pt idx="454">
                  <c:v>46</c:v>
                </c:pt>
                <c:pt idx="455">
                  <c:v>46</c:v>
                </c:pt>
                <c:pt idx="456">
                  <c:v>55.8</c:v>
                </c:pt>
                <c:pt idx="457">
                  <c:v>56.3</c:v>
                </c:pt>
                <c:pt idx="458">
                  <c:v>48.9</c:v>
                </c:pt>
                <c:pt idx="459">
                  <c:v>54.7</c:v>
                </c:pt>
                <c:pt idx="460">
                  <c:v>50</c:v>
                </c:pt>
                <c:pt idx="461">
                  <c:v>50.7</c:v>
                </c:pt>
                <c:pt idx="462">
                  <c:v>56.3</c:v>
                </c:pt>
                <c:pt idx="463">
                  <c:v>48.4</c:v>
                </c:pt>
                <c:pt idx="464">
                  <c:v>53.8</c:v>
                </c:pt>
                <c:pt idx="465">
                  <c:v>45.3</c:v>
                </c:pt>
                <c:pt idx="466">
                  <c:v>66</c:v>
                </c:pt>
                <c:pt idx="467">
                  <c:v>49.3</c:v>
                </c:pt>
                <c:pt idx="468">
                  <c:v>47.3</c:v>
                </c:pt>
                <c:pt idx="469">
                  <c:v>53.8</c:v>
                </c:pt>
                <c:pt idx="470">
                  <c:v>51.3</c:v>
                </c:pt>
                <c:pt idx="471">
                  <c:v>57.2</c:v>
                </c:pt>
                <c:pt idx="472">
                  <c:v>48.9</c:v>
                </c:pt>
                <c:pt idx="473">
                  <c:v>53.4</c:v>
                </c:pt>
                <c:pt idx="474">
                  <c:v>56.5</c:v>
                </c:pt>
                <c:pt idx="475">
                  <c:v>51.6</c:v>
                </c:pt>
                <c:pt idx="476">
                  <c:v>46.4</c:v>
                </c:pt>
                <c:pt idx="477">
                  <c:v>70.7</c:v>
                </c:pt>
                <c:pt idx="478">
                  <c:v>57</c:v>
                </c:pt>
                <c:pt idx="479">
                  <c:v>57</c:v>
                </c:pt>
                <c:pt idx="480">
                  <c:v>69.599999999999994</c:v>
                </c:pt>
                <c:pt idx="481">
                  <c:v>53.1</c:v>
                </c:pt>
                <c:pt idx="482">
                  <c:v>65.099999999999994</c:v>
                </c:pt>
                <c:pt idx="483">
                  <c:v>52.9</c:v>
                </c:pt>
                <c:pt idx="484">
                  <c:v>76.3</c:v>
                </c:pt>
                <c:pt idx="485">
                  <c:v>63.3</c:v>
                </c:pt>
                <c:pt idx="486">
                  <c:v>62.1</c:v>
                </c:pt>
                <c:pt idx="487">
                  <c:v>62.1</c:v>
                </c:pt>
                <c:pt idx="488">
                  <c:v>75.400000000000006</c:v>
                </c:pt>
                <c:pt idx="489">
                  <c:v>48</c:v>
                </c:pt>
                <c:pt idx="490">
                  <c:v>45.7</c:v>
                </c:pt>
                <c:pt idx="491">
                  <c:v>46</c:v>
                </c:pt>
                <c:pt idx="492">
                  <c:v>60.1</c:v>
                </c:pt>
                <c:pt idx="493">
                  <c:v>71.099999999999994</c:v>
                </c:pt>
                <c:pt idx="494">
                  <c:v>45</c:v>
                </c:pt>
                <c:pt idx="495">
                  <c:v>58.6</c:v>
                </c:pt>
                <c:pt idx="496">
                  <c:v>45</c:v>
                </c:pt>
                <c:pt idx="497">
                  <c:v>61.7</c:v>
                </c:pt>
                <c:pt idx="498">
                  <c:v>48.4</c:v>
                </c:pt>
                <c:pt idx="499">
                  <c:v>55.8</c:v>
                </c:pt>
                <c:pt idx="500">
                  <c:v>52.9</c:v>
                </c:pt>
                <c:pt idx="501">
                  <c:v>46</c:v>
                </c:pt>
                <c:pt idx="502">
                  <c:v>53.1</c:v>
                </c:pt>
                <c:pt idx="503">
                  <c:v>45</c:v>
                </c:pt>
                <c:pt idx="504">
                  <c:v>45</c:v>
                </c:pt>
                <c:pt idx="505">
                  <c:v>61</c:v>
                </c:pt>
                <c:pt idx="506">
                  <c:v>55</c:v>
                </c:pt>
                <c:pt idx="507">
                  <c:v>64.8</c:v>
                </c:pt>
                <c:pt idx="508">
                  <c:v>53.1</c:v>
                </c:pt>
                <c:pt idx="509">
                  <c:v>52.3</c:v>
                </c:pt>
                <c:pt idx="510">
                  <c:v>56.3</c:v>
                </c:pt>
                <c:pt idx="511">
                  <c:v>54.3</c:v>
                </c:pt>
                <c:pt idx="512">
                  <c:v>57</c:v>
                </c:pt>
                <c:pt idx="513">
                  <c:v>57</c:v>
                </c:pt>
                <c:pt idx="514">
                  <c:v>55</c:v>
                </c:pt>
                <c:pt idx="515">
                  <c:v>64</c:v>
                </c:pt>
                <c:pt idx="516">
                  <c:v>62.1</c:v>
                </c:pt>
                <c:pt idx="517">
                  <c:v>72</c:v>
                </c:pt>
                <c:pt idx="518">
                  <c:v>61</c:v>
                </c:pt>
                <c:pt idx="519">
                  <c:v>55.9</c:v>
                </c:pt>
                <c:pt idx="520">
                  <c:v>50</c:v>
                </c:pt>
                <c:pt idx="521">
                  <c:v>72</c:v>
                </c:pt>
                <c:pt idx="522">
                  <c:v>51.1</c:v>
                </c:pt>
                <c:pt idx="523">
                  <c:v>63.7</c:v>
                </c:pt>
                <c:pt idx="524">
                  <c:v>55</c:v>
                </c:pt>
                <c:pt idx="525">
                  <c:v>66.900000000000006</c:v>
                </c:pt>
                <c:pt idx="526">
                  <c:v>54</c:v>
                </c:pt>
                <c:pt idx="527">
                  <c:v>61</c:v>
                </c:pt>
                <c:pt idx="528">
                  <c:v>55</c:v>
                </c:pt>
                <c:pt idx="529">
                  <c:v>65.3</c:v>
                </c:pt>
                <c:pt idx="530">
                  <c:v>56.7</c:v>
                </c:pt>
                <c:pt idx="531">
                  <c:v>48.9</c:v>
                </c:pt>
                <c:pt idx="532">
                  <c:v>57</c:v>
                </c:pt>
                <c:pt idx="533">
                  <c:v>46.9</c:v>
                </c:pt>
                <c:pt idx="534">
                  <c:v>46.6</c:v>
                </c:pt>
                <c:pt idx="535">
                  <c:v>46</c:v>
                </c:pt>
                <c:pt idx="536">
                  <c:v>60.6</c:v>
                </c:pt>
                <c:pt idx="537">
                  <c:v>77</c:v>
                </c:pt>
                <c:pt idx="538">
                  <c:v>75</c:v>
                </c:pt>
                <c:pt idx="539">
                  <c:v>46</c:v>
                </c:pt>
                <c:pt idx="540">
                  <c:v>50</c:v>
                </c:pt>
                <c:pt idx="541">
                  <c:v>54</c:v>
                </c:pt>
                <c:pt idx="542">
                  <c:v>51.4</c:v>
                </c:pt>
                <c:pt idx="543">
                  <c:v>56.3</c:v>
                </c:pt>
                <c:pt idx="544">
                  <c:v>54</c:v>
                </c:pt>
                <c:pt idx="545">
                  <c:v>46</c:v>
                </c:pt>
                <c:pt idx="546">
                  <c:v>55.6</c:v>
                </c:pt>
                <c:pt idx="547">
                  <c:v>75</c:v>
                </c:pt>
                <c:pt idx="548">
                  <c:v>52</c:v>
                </c:pt>
                <c:pt idx="549">
                  <c:v>50.4</c:v>
                </c:pt>
                <c:pt idx="550">
                  <c:v>75.900000000000006</c:v>
                </c:pt>
                <c:pt idx="551">
                  <c:v>53.1</c:v>
                </c:pt>
                <c:pt idx="552">
                  <c:v>50</c:v>
                </c:pt>
                <c:pt idx="553">
                  <c:v>50</c:v>
                </c:pt>
                <c:pt idx="554">
                  <c:v>53.1</c:v>
                </c:pt>
                <c:pt idx="555">
                  <c:v>68.7</c:v>
                </c:pt>
                <c:pt idx="556">
                  <c:v>57.4</c:v>
                </c:pt>
                <c:pt idx="557">
                  <c:v>56.3</c:v>
                </c:pt>
                <c:pt idx="558">
                  <c:v>53.6</c:v>
                </c:pt>
                <c:pt idx="559">
                  <c:v>53.1</c:v>
                </c:pt>
                <c:pt idx="560">
                  <c:v>44.8</c:v>
                </c:pt>
                <c:pt idx="561">
                  <c:v>45.7</c:v>
                </c:pt>
                <c:pt idx="562">
                  <c:v>57.6</c:v>
                </c:pt>
                <c:pt idx="563">
                  <c:v>64.599999999999994</c:v>
                </c:pt>
                <c:pt idx="564">
                  <c:v>73.900000000000006</c:v>
                </c:pt>
                <c:pt idx="565">
                  <c:v>50.9</c:v>
                </c:pt>
                <c:pt idx="566">
                  <c:v>55.9</c:v>
                </c:pt>
                <c:pt idx="567">
                  <c:v>45</c:v>
                </c:pt>
                <c:pt idx="568">
                  <c:v>54</c:v>
                </c:pt>
                <c:pt idx="569">
                  <c:v>73</c:v>
                </c:pt>
                <c:pt idx="570">
                  <c:v>58.3</c:v>
                </c:pt>
                <c:pt idx="571">
                  <c:v>59</c:v>
                </c:pt>
                <c:pt idx="572">
                  <c:v>48.9</c:v>
                </c:pt>
                <c:pt idx="573">
                  <c:v>59.9</c:v>
                </c:pt>
                <c:pt idx="574">
                  <c:v>57</c:v>
                </c:pt>
                <c:pt idx="575">
                  <c:v>59.7</c:v>
                </c:pt>
                <c:pt idx="576">
                  <c:v>50</c:v>
                </c:pt>
                <c:pt idx="577">
                  <c:v>46.4</c:v>
                </c:pt>
                <c:pt idx="578">
                  <c:v>45.3</c:v>
                </c:pt>
                <c:pt idx="579">
                  <c:v>53.1</c:v>
                </c:pt>
                <c:pt idx="580">
                  <c:v>55.8</c:v>
                </c:pt>
                <c:pt idx="581">
                  <c:v>68</c:v>
                </c:pt>
                <c:pt idx="582">
                  <c:v>52.7</c:v>
                </c:pt>
                <c:pt idx="583">
                  <c:v>51.1</c:v>
                </c:pt>
                <c:pt idx="584">
                  <c:v>60.1</c:v>
                </c:pt>
                <c:pt idx="585">
                  <c:v>61.7</c:v>
                </c:pt>
                <c:pt idx="586">
                  <c:v>45.3</c:v>
                </c:pt>
                <c:pt idx="587">
                  <c:v>65.3</c:v>
                </c:pt>
                <c:pt idx="588">
                  <c:v>55.9</c:v>
                </c:pt>
                <c:pt idx="589">
                  <c:v>59</c:v>
                </c:pt>
                <c:pt idx="590">
                  <c:v>52</c:v>
                </c:pt>
                <c:pt idx="591">
                  <c:v>48.7</c:v>
                </c:pt>
                <c:pt idx="592">
                  <c:v>71.599999999999994</c:v>
                </c:pt>
                <c:pt idx="593">
                  <c:v>44.1</c:v>
                </c:pt>
                <c:pt idx="594">
                  <c:v>46.8</c:v>
                </c:pt>
                <c:pt idx="595">
                  <c:v>63.3</c:v>
                </c:pt>
                <c:pt idx="596">
                  <c:v>49.3</c:v>
                </c:pt>
                <c:pt idx="597">
                  <c:v>46.2</c:v>
                </c:pt>
                <c:pt idx="598">
                  <c:v>52</c:v>
                </c:pt>
                <c:pt idx="599">
                  <c:v>69.599999999999994</c:v>
                </c:pt>
                <c:pt idx="600">
                  <c:v>44.8</c:v>
                </c:pt>
                <c:pt idx="601">
                  <c:v>43.3</c:v>
                </c:pt>
                <c:pt idx="602">
                  <c:v>60.1</c:v>
                </c:pt>
                <c:pt idx="603">
                  <c:v>50</c:v>
                </c:pt>
                <c:pt idx="604">
                  <c:v>66</c:v>
                </c:pt>
                <c:pt idx="605">
                  <c:v>58.3</c:v>
                </c:pt>
                <c:pt idx="606">
                  <c:v>59.4</c:v>
                </c:pt>
                <c:pt idx="607">
                  <c:v>50</c:v>
                </c:pt>
                <c:pt idx="608">
                  <c:v>68.400000000000006</c:v>
                </c:pt>
                <c:pt idx="609">
                  <c:v>51.1</c:v>
                </c:pt>
                <c:pt idx="610">
                  <c:v>70.7</c:v>
                </c:pt>
                <c:pt idx="611">
                  <c:v>43</c:v>
                </c:pt>
                <c:pt idx="612">
                  <c:v>59.4</c:v>
                </c:pt>
                <c:pt idx="613">
                  <c:v>78.099999999999994</c:v>
                </c:pt>
                <c:pt idx="614">
                  <c:v>68.400000000000006</c:v>
                </c:pt>
                <c:pt idx="615">
                  <c:v>43.7</c:v>
                </c:pt>
                <c:pt idx="616">
                  <c:v>51.6</c:v>
                </c:pt>
                <c:pt idx="617">
                  <c:v>64.900000000000006</c:v>
                </c:pt>
                <c:pt idx="618">
                  <c:v>55</c:v>
                </c:pt>
                <c:pt idx="619">
                  <c:v>52</c:v>
                </c:pt>
                <c:pt idx="620">
                  <c:v>61</c:v>
                </c:pt>
                <c:pt idx="621">
                  <c:v>63</c:v>
                </c:pt>
                <c:pt idx="622">
                  <c:v>53.1</c:v>
                </c:pt>
                <c:pt idx="623">
                  <c:v>46.6</c:v>
                </c:pt>
                <c:pt idx="624">
                  <c:v>66.900000000000006</c:v>
                </c:pt>
                <c:pt idx="625">
                  <c:v>55.9</c:v>
                </c:pt>
                <c:pt idx="626">
                  <c:v>55</c:v>
                </c:pt>
                <c:pt idx="627">
                  <c:v>48.4</c:v>
                </c:pt>
                <c:pt idx="628">
                  <c:v>64.900000000000006</c:v>
                </c:pt>
                <c:pt idx="629">
                  <c:v>62.1</c:v>
                </c:pt>
                <c:pt idx="630">
                  <c:v>50.4</c:v>
                </c:pt>
                <c:pt idx="631">
                  <c:v>75</c:v>
                </c:pt>
                <c:pt idx="632">
                  <c:v>45</c:v>
                </c:pt>
                <c:pt idx="633">
                  <c:v>56.3</c:v>
                </c:pt>
                <c:pt idx="634">
                  <c:v>68.400000000000006</c:v>
                </c:pt>
                <c:pt idx="635">
                  <c:v>66.900000000000006</c:v>
                </c:pt>
                <c:pt idx="636">
                  <c:v>73.2</c:v>
                </c:pt>
                <c:pt idx="637">
                  <c:v>66.900000000000006</c:v>
                </c:pt>
                <c:pt idx="638">
                  <c:v>55.9</c:v>
                </c:pt>
                <c:pt idx="639">
                  <c:v>48.4</c:v>
                </c:pt>
                <c:pt idx="640">
                  <c:v>48</c:v>
                </c:pt>
                <c:pt idx="641">
                  <c:v>50.4</c:v>
                </c:pt>
                <c:pt idx="642">
                  <c:v>66.900000000000006</c:v>
                </c:pt>
                <c:pt idx="643">
                  <c:v>55</c:v>
                </c:pt>
                <c:pt idx="644">
                  <c:v>51.1</c:v>
                </c:pt>
                <c:pt idx="645">
                  <c:v>52</c:v>
                </c:pt>
                <c:pt idx="646">
                  <c:v>50</c:v>
                </c:pt>
                <c:pt idx="647">
                  <c:v>43</c:v>
                </c:pt>
                <c:pt idx="648">
                  <c:v>46.9</c:v>
                </c:pt>
                <c:pt idx="649">
                  <c:v>45.7</c:v>
                </c:pt>
                <c:pt idx="650">
                  <c:v>73.400000000000006</c:v>
                </c:pt>
                <c:pt idx="651">
                  <c:v>64.2</c:v>
                </c:pt>
                <c:pt idx="652">
                  <c:v>56.7</c:v>
                </c:pt>
                <c:pt idx="653">
                  <c:v>48</c:v>
                </c:pt>
                <c:pt idx="654">
                  <c:v>46.8</c:v>
                </c:pt>
                <c:pt idx="655">
                  <c:v>47.7</c:v>
                </c:pt>
                <c:pt idx="656">
                  <c:v>64.900000000000006</c:v>
                </c:pt>
                <c:pt idx="657">
                  <c:v>66</c:v>
                </c:pt>
                <c:pt idx="658">
                  <c:v>63.3</c:v>
                </c:pt>
                <c:pt idx="659">
                  <c:v>50</c:v>
                </c:pt>
                <c:pt idx="660">
                  <c:v>63</c:v>
                </c:pt>
                <c:pt idx="661">
                  <c:v>56.3</c:v>
                </c:pt>
                <c:pt idx="662">
                  <c:v>44.1</c:v>
                </c:pt>
                <c:pt idx="663">
                  <c:v>54</c:v>
                </c:pt>
                <c:pt idx="664">
                  <c:v>54</c:v>
                </c:pt>
                <c:pt idx="665">
                  <c:v>51.6</c:v>
                </c:pt>
                <c:pt idx="666">
                  <c:v>47.3</c:v>
                </c:pt>
                <c:pt idx="667">
                  <c:v>42.6</c:v>
                </c:pt>
                <c:pt idx="668">
                  <c:v>49.1</c:v>
                </c:pt>
                <c:pt idx="669">
                  <c:v>45</c:v>
                </c:pt>
                <c:pt idx="670">
                  <c:v>64.900000000000006</c:v>
                </c:pt>
                <c:pt idx="671">
                  <c:v>61.7</c:v>
                </c:pt>
                <c:pt idx="672">
                  <c:v>75.400000000000006</c:v>
                </c:pt>
                <c:pt idx="673">
                  <c:v>46.9</c:v>
                </c:pt>
                <c:pt idx="674">
                  <c:v>57.4</c:v>
                </c:pt>
                <c:pt idx="675">
                  <c:v>58.3</c:v>
                </c:pt>
                <c:pt idx="676">
                  <c:v>52.3</c:v>
                </c:pt>
                <c:pt idx="677">
                  <c:v>49.3</c:v>
                </c:pt>
                <c:pt idx="678">
                  <c:v>49.6</c:v>
                </c:pt>
                <c:pt idx="679">
                  <c:v>75.400000000000006</c:v>
                </c:pt>
                <c:pt idx="680">
                  <c:v>51.4</c:v>
                </c:pt>
                <c:pt idx="681">
                  <c:v>61.3</c:v>
                </c:pt>
                <c:pt idx="682">
                  <c:v>53.1</c:v>
                </c:pt>
                <c:pt idx="683">
                  <c:v>57.7</c:v>
                </c:pt>
                <c:pt idx="684">
                  <c:v>42.4</c:v>
                </c:pt>
                <c:pt idx="685">
                  <c:v>70</c:v>
                </c:pt>
                <c:pt idx="686">
                  <c:v>49.6</c:v>
                </c:pt>
                <c:pt idx="687">
                  <c:v>55.4</c:v>
                </c:pt>
                <c:pt idx="688">
                  <c:v>49.3</c:v>
                </c:pt>
                <c:pt idx="689">
                  <c:v>48.9</c:v>
                </c:pt>
                <c:pt idx="690">
                  <c:v>50.7</c:v>
                </c:pt>
                <c:pt idx="691">
                  <c:v>46.6</c:v>
                </c:pt>
                <c:pt idx="692">
                  <c:v>71.599999999999994</c:v>
                </c:pt>
                <c:pt idx="693">
                  <c:v>58.3</c:v>
                </c:pt>
                <c:pt idx="694">
                  <c:v>60.1</c:v>
                </c:pt>
                <c:pt idx="695">
                  <c:v>52</c:v>
                </c:pt>
                <c:pt idx="696">
                  <c:v>42.6</c:v>
                </c:pt>
                <c:pt idx="697">
                  <c:v>53.2</c:v>
                </c:pt>
                <c:pt idx="698">
                  <c:v>52</c:v>
                </c:pt>
                <c:pt idx="699">
                  <c:v>52.7</c:v>
                </c:pt>
                <c:pt idx="700">
                  <c:v>57.7</c:v>
                </c:pt>
                <c:pt idx="701">
                  <c:v>66</c:v>
                </c:pt>
                <c:pt idx="702">
                  <c:v>53.1</c:v>
                </c:pt>
                <c:pt idx="703">
                  <c:v>47.7</c:v>
                </c:pt>
                <c:pt idx="704">
                  <c:v>52.3</c:v>
                </c:pt>
                <c:pt idx="705">
                  <c:v>52</c:v>
                </c:pt>
                <c:pt idx="706">
                  <c:v>75</c:v>
                </c:pt>
                <c:pt idx="707">
                  <c:v>47.3</c:v>
                </c:pt>
                <c:pt idx="708">
                  <c:v>50</c:v>
                </c:pt>
                <c:pt idx="709">
                  <c:v>50</c:v>
                </c:pt>
                <c:pt idx="710">
                  <c:v>50</c:v>
                </c:pt>
                <c:pt idx="711">
                  <c:v>46.2</c:v>
                </c:pt>
                <c:pt idx="712">
                  <c:v>77</c:v>
                </c:pt>
                <c:pt idx="713">
                  <c:v>59</c:v>
                </c:pt>
                <c:pt idx="714">
                  <c:v>46.2</c:v>
                </c:pt>
                <c:pt idx="715">
                  <c:v>59</c:v>
                </c:pt>
                <c:pt idx="716">
                  <c:v>51.1</c:v>
                </c:pt>
                <c:pt idx="717">
                  <c:v>62.1</c:v>
                </c:pt>
                <c:pt idx="718">
                  <c:v>46.4</c:v>
                </c:pt>
                <c:pt idx="719">
                  <c:v>45</c:v>
                </c:pt>
                <c:pt idx="720">
                  <c:v>45</c:v>
                </c:pt>
                <c:pt idx="721">
                  <c:v>55</c:v>
                </c:pt>
                <c:pt idx="722">
                  <c:v>55</c:v>
                </c:pt>
                <c:pt idx="723">
                  <c:v>57</c:v>
                </c:pt>
                <c:pt idx="724">
                  <c:v>48.4</c:v>
                </c:pt>
                <c:pt idx="725">
                  <c:v>57.9</c:v>
                </c:pt>
                <c:pt idx="726">
                  <c:v>57</c:v>
                </c:pt>
                <c:pt idx="727">
                  <c:v>48.7</c:v>
                </c:pt>
                <c:pt idx="728">
                  <c:v>69.599999999999994</c:v>
                </c:pt>
                <c:pt idx="729">
                  <c:v>55.9</c:v>
                </c:pt>
                <c:pt idx="730">
                  <c:v>55</c:v>
                </c:pt>
                <c:pt idx="731">
                  <c:v>71.099999999999994</c:v>
                </c:pt>
                <c:pt idx="732">
                  <c:v>46.4</c:v>
                </c:pt>
                <c:pt idx="733">
                  <c:v>45</c:v>
                </c:pt>
                <c:pt idx="734">
                  <c:v>55.9</c:v>
                </c:pt>
                <c:pt idx="735">
                  <c:v>48</c:v>
                </c:pt>
                <c:pt idx="736">
                  <c:v>46</c:v>
                </c:pt>
                <c:pt idx="737">
                  <c:v>66</c:v>
                </c:pt>
                <c:pt idx="738">
                  <c:v>73.900000000000006</c:v>
                </c:pt>
                <c:pt idx="739">
                  <c:v>54.3</c:v>
                </c:pt>
                <c:pt idx="740">
                  <c:v>59</c:v>
                </c:pt>
                <c:pt idx="741">
                  <c:v>44.6</c:v>
                </c:pt>
                <c:pt idx="742">
                  <c:v>52</c:v>
                </c:pt>
                <c:pt idx="743">
                  <c:v>46.6</c:v>
                </c:pt>
                <c:pt idx="744">
                  <c:v>68</c:v>
                </c:pt>
                <c:pt idx="745">
                  <c:v>68</c:v>
                </c:pt>
                <c:pt idx="746">
                  <c:v>77.7</c:v>
                </c:pt>
                <c:pt idx="747">
                  <c:v>57</c:v>
                </c:pt>
                <c:pt idx="748">
                  <c:v>48.4</c:v>
                </c:pt>
                <c:pt idx="749">
                  <c:v>46.9</c:v>
                </c:pt>
                <c:pt idx="750">
                  <c:v>62.1</c:v>
                </c:pt>
                <c:pt idx="751">
                  <c:v>53.4</c:v>
                </c:pt>
                <c:pt idx="752">
                  <c:v>71.8</c:v>
                </c:pt>
                <c:pt idx="753">
                  <c:v>48.6</c:v>
                </c:pt>
                <c:pt idx="754">
                  <c:v>48</c:v>
                </c:pt>
                <c:pt idx="755">
                  <c:v>50</c:v>
                </c:pt>
                <c:pt idx="756">
                  <c:v>71.099999999999994</c:v>
                </c:pt>
                <c:pt idx="757">
                  <c:v>59.7</c:v>
                </c:pt>
                <c:pt idx="758">
                  <c:v>73</c:v>
                </c:pt>
                <c:pt idx="759">
                  <c:v>52</c:v>
                </c:pt>
                <c:pt idx="760">
                  <c:v>48</c:v>
                </c:pt>
                <c:pt idx="761">
                  <c:v>48.9</c:v>
                </c:pt>
                <c:pt idx="762">
                  <c:v>43.7</c:v>
                </c:pt>
                <c:pt idx="763">
                  <c:v>52</c:v>
                </c:pt>
                <c:pt idx="764">
                  <c:v>50</c:v>
                </c:pt>
                <c:pt idx="765">
                  <c:v>51.1</c:v>
                </c:pt>
                <c:pt idx="766">
                  <c:v>47.3</c:v>
                </c:pt>
                <c:pt idx="767">
                  <c:v>64.900000000000006</c:v>
                </c:pt>
                <c:pt idx="768">
                  <c:v>52</c:v>
                </c:pt>
                <c:pt idx="769">
                  <c:v>45.1</c:v>
                </c:pt>
                <c:pt idx="770">
                  <c:v>78.599999999999994</c:v>
                </c:pt>
                <c:pt idx="771">
                  <c:v>59.4</c:v>
                </c:pt>
                <c:pt idx="772">
                  <c:v>57</c:v>
                </c:pt>
                <c:pt idx="773">
                  <c:v>46.9</c:v>
                </c:pt>
                <c:pt idx="774">
                  <c:v>53.1</c:v>
                </c:pt>
                <c:pt idx="775">
                  <c:v>66.400000000000006</c:v>
                </c:pt>
                <c:pt idx="776">
                  <c:v>56.7</c:v>
                </c:pt>
                <c:pt idx="777">
                  <c:v>51.1</c:v>
                </c:pt>
                <c:pt idx="778">
                  <c:v>67.3</c:v>
                </c:pt>
                <c:pt idx="779">
                  <c:v>59</c:v>
                </c:pt>
                <c:pt idx="780">
                  <c:v>51.3</c:v>
                </c:pt>
                <c:pt idx="781">
                  <c:v>43</c:v>
                </c:pt>
                <c:pt idx="782">
                  <c:v>51.6</c:v>
                </c:pt>
                <c:pt idx="783">
                  <c:v>49.5</c:v>
                </c:pt>
                <c:pt idx="784">
                  <c:v>46.8</c:v>
                </c:pt>
                <c:pt idx="785">
                  <c:v>46.6</c:v>
                </c:pt>
                <c:pt idx="786">
                  <c:v>55.4</c:v>
                </c:pt>
                <c:pt idx="787">
                  <c:v>77</c:v>
                </c:pt>
                <c:pt idx="788">
                  <c:v>50.9</c:v>
                </c:pt>
                <c:pt idx="789">
                  <c:v>47.7</c:v>
                </c:pt>
                <c:pt idx="790">
                  <c:v>57</c:v>
                </c:pt>
                <c:pt idx="791">
                  <c:v>48</c:v>
                </c:pt>
                <c:pt idx="792">
                  <c:v>57</c:v>
                </c:pt>
                <c:pt idx="793">
                  <c:v>57</c:v>
                </c:pt>
                <c:pt idx="794">
                  <c:v>70</c:v>
                </c:pt>
                <c:pt idx="795">
                  <c:v>55.6</c:v>
                </c:pt>
                <c:pt idx="796">
                  <c:v>59</c:v>
                </c:pt>
                <c:pt idx="797">
                  <c:v>70</c:v>
                </c:pt>
                <c:pt idx="798">
                  <c:v>62.6</c:v>
                </c:pt>
                <c:pt idx="799">
                  <c:v>49.6</c:v>
                </c:pt>
                <c:pt idx="800">
                  <c:v>56.3</c:v>
                </c:pt>
                <c:pt idx="801">
                  <c:v>55.4</c:v>
                </c:pt>
                <c:pt idx="802">
                  <c:v>53.6</c:v>
                </c:pt>
                <c:pt idx="803">
                  <c:v>77</c:v>
                </c:pt>
                <c:pt idx="804">
                  <c:v>44.6</c:v>
                </c:pt>
                <c:pt idx="805">
                  <c:v>62.1</c:v>
                </c:pt>
                <c:pt idx="806">
                  <c:v>52.7</c:v>
                </c:pt>
                <c:pt idx="807">
                  <c:v>75</c:v>
                </c:pt>
                <c:pt idx="808">
                  <c:v>51.6</c:v>
                </c:pt>
                <c:pt idx="809">
                  <c:v>75</c:v>
                </c:pt>
                <c:pt idx="810">
                  <c:v>63</c:v>
                </c:pt>
                <c:pt idx="811">
                  <c:v>42.1</c:v>
                </c:pt>
                <c:pt idx="812">
                  <c:v>45</c:v>
                </c:pt>
                <c:pt idx="813">
                  <c:v>49.1</c:v>
                </c:pt>
                <c:pt idx="814">
                  <c:v>65.099999999999994</c:v>
                </c:pt>
                <c:pt idx="815">
                  <c:v>46</c:v>
                </c:pt>
                <c:pt idx="816">
                  <c:v>43</c:v>
                </c:pt>
                <c:pt idx="817">
                  <c:v>75.900000000000006</c:v>
                </c:pt>
                <c:pt idx="818">
                  <c:v>57</c:v>
                </c:pt>
                <c:pt idx="819">
                  <c:v>44.1</c:v>
                </c:pt>
                <c:pt idx="820">
                  <c:v>43</c:v>
                </c:pt>
                <c:pt idx="821">
                  <c:v>54.3</c:v>
                </c:pt>
                <c:pt idx="822">
                  <c:v>50.7</c:v>
                </c:pt>
                <c:pt idx="823">
                  <c:v>50</c:v>
                </c:pt>
                <c:pt idx="824">
                  <c:v>48.2</c:v>
                </c:pt>
                <c:pt idx="825">
                  <c:v>73.900000000000006</c:v>
                </c:pt>
                <c:pt idx="826">
                  <c:v>45.3</c:v>
                </c:pt>
                <c:pt idx="827">
                  <c:v>43</c:v>
                </c:pt>
                <c:pt idx="828">
                  <c:v>43</c:v>
                </c:pt>
                <c:pt idx="829">
                  <c:v>59</c:v>
                </c:pt>
                <c:pt idx="830">
                  <c:v>54</c:v>
                </c:pt>
                <c:pt idx="831">
                  <c:v>79</c:v>
                </c:pt>
                <c:pt idx="832">
                  <c:v>51.6</c:v>
                </c:pt>
                <c:pt idx="833">
                  <c:v>79</c:v>
                </c:pt>
                <c:pt idx="834">
                  <c:v>59.4</c:v>
                </c:pt>
                <c:pt idx="835">
                  <c:v>47.8</c:v>
                </c:pt>
                <c:pt idx="836">
                  <c:v>80.099999999999994</c:v>
                </c:pt>
                <c:pt idx="837">
                  <c:v>42.1</c:v>
                </c:pt>
                <c:pt idx="838">
                  <c:v>71.099999999999994</c:v>
                </c:pt>
                <c:pt idx="839">
                  <c:v>63</c:v>
                </c:pt>
                <c:pt idx="840">
                  <c:v>48.4</c:v>
                </c:pt>
                <c:pt idx="841">
                  <c:v>71.099999999999994</c:v>
                </c:pt>
                <c:pt idx="842">
                  <c:v>52</c:v>
                </c:pt>
                <c:pt idx="843">
                  <c:v>66</c:v>
                </c:pt>
                <c:pt idx="844">
                  <c:v>63</c:v>
                </c:pt>
                <c:pt idx="845">
                  <c:v>54</c:v>
                </c:pt>
                <c:pt idx="846">
                  <c:v>49.1</c:v>
                </c:pt>
                <c:pt idx="847">
                  <c:v>70</c:v>
                </c:pt>
                <c:pt idx="848">
                  <c:v>45.9</c:v>
                </c:pt>
                <c:pt idx="849">
                  <c:v>42.1</c:v>
                </c:pt>
                <c:pt idx="850">
                  <c:v>52</c:v>
                </c:pt>
                <c:pt idx="851">
                  <c:v>49.6</c:v>
                </c:pt>
                <c:pt idx="852">
                  <c:v>56.7</c:v>
                </c:pt>
                <c:pt idx="853">
                  <c:v>48.9</c:v>
                </c:pt>
                <c:pt idx="854">
                  <c:v>51.3</c:v>
                </c:pt>
                <c:pt idx="855">
                  <c:v>55.4</c:v>
                </c:pt>
                <c:pt idx="856">
                  <c:v>73.599999999999994</c:v>
                </c:pt>
                <c:pt idx="857">
                  <c:v>66.900000000000006</c:v>
                </c:pt>
                <c:pt idx="858">
                  <c:v>60.8</c:v>
                </c:pt>
                <c:pt idx="859">
                  <c:v>48.4</c:v>
                </c:pt>
                <c:pt idx="860">
                  <c:v>46.6</c:v>
                </c:pt>
                <c:pt idx="861">
                  <c:v>46</c:v>
                </c:pt>
                <c:pt idx="862">
                  <c:v>62.1</c:v>
                </c:pt>
                <c:pt idx="863">
                  <c:v>53.1</c:v>
                </c:pt>
                <c:pt idx="864">
                  <c:v>48</c:v>
                </c:pt>
                <c:pt idx="865">
                  <c:v>45</c:v>
                </c:pt>
                <c:pt idx="866">
                  <c:v>52.7</c:v>
                </c:pt>
                <c:pt idx="867">
                  <c:v>58.3</c:v>
                </c:pt>
                <c:pt idx="868">
                  <c:v>62.1</c:v>
                </c:pt>
                <c:pt idx="869">
                  <c:v>70.7</c:v>
                </c:pt>
                <c:pt idx="870">
                  <c:v>46.6</c:v>
                </c:pt>
                <c:pt idx="871">
                  <c:v>59.4</c:v>
                </c:pt>
                <c:pt idx="872">
                  <c:v>47.7</c:v>
                </c:pt>
                <c:pt idx="873">
                  <c:v>70</c:v>
                </c:pt>
                <c:pt idx="874">
                  <c:v>50</c:v>
                </c:pt>
                <c:pt idx="875">
                  <c:v>45</c:v>
                </c:pt>
                <c:pt idx="876">
                  <c:v>73.400000000000006</c:v>
                </c:pt>
                <c:pt idx="877">
                  <c:v>62.1</c:v>
                </c:pt>
                <c:pt idx="878">
                  <c:v>45</c:v>
                </c:pt>
                <c:pt idx="879">
                  <c:v>45</c:v>
                </c:pt>
                <c:pt idx="880">
                  <c:v>57.4</c:v>
                </c:pt>
                <c:pt idx="881">
                  <c:v>48.9</c:v>
                </c:pt>
                <c:pt idx="882">
                  <c:v>48.4</c:v>
                </c:pt>
                <c:pt idx="883">
                  <c:v>52.3</c:v>
                </c:pt>
                <c:pt idx="884">
                  <c:v>66</c:v>
                </c:pt>
                <c:pt idx="885">
                  <c:v>66</c:v>
                </c:pt>
                <c:pt idx="886">
                  <c:v>57</c:v>
                </c:pt>
                <c:pt idx="887">
                  <c:v>69.099999999999994</c:v>
                </c:pt>
                <c:pt idx="888">
                  <c:v>50</c:v>
                </c:pt>
                <c:pt idx="889">
                  <c:v>66</c:v>
                </c:pt>
                <c:pt idx="890">
                  <c:v>45</c:v>
                </c:pt>
                <c:pt idx="891">
                  <c:v>44.1</c:v>
                </c:pt>
                <c:pt idx="892">
                  <c:v>42.6</c:v>
                </c:pt>
                <c:pt idx="893">
                  <c:v>42.1</c:v>
                </c:pt>
                <c:pt idx="894">
                  <c:v>46.8</c:v>
                </c:pt>
                <c:pt idx="895">
                  <c:v>58.6</c:v>
                </c:pt>
                <c:pt idx="896">
                  <c:v>46.2</c:v>
                </c:pt>
                <c:pt idx="897">
                  <c:v>52.3</c:v>
                </c:pt>
                <c:pt idx="898">
                  <c:v>48.9</c:v>
                </c:pt>
                <c:pt idx="899">
                  <c:v>71.099999999999994</c:v>
                </c:pt>
                <c:pt idx="900">
                  <c:v>52.7</c:v>
                </c:pt>
                <c:pt idx="901">
                  <c:v>52.3</c:v>
                </c:pt>
                <c:pt idx="902">
                  <c:v>54</c:v>
                </c:pt>
                <c:pt idx="903">
                  <c:v>58.3</c:v>
                </c:pt>
                <c:pt idx="904">
                  <c:v>46.6</c:v>
                </c:pt>
                <c:pt idx="905">
                  <c:v>66</c:v>
                </c:pt>
                <c:pt idx="906">
                  <c:v>62.4</c:v>
                </c:pt>
                <c:pt idx="907">
                  <c:v>55</c:v>
                </c:pt>
                <c:pt idx="908">
                  <c:v>52</c:v>
                </c:pt>
                <c:pt idx="909">
                  <c:v>66.900000000000006</c:v>
                </c:pt>
                <c:pt idx="910">
                  <c:v>57</c:v>
                </c:pt>
                <c:pt idx="911">
                  <c:v>54.7</c:v>
                </c:pt>
                <c:pt idx="912">
                  <c:v>57.4</c:v>
                </c:pt>
                <c:pt idx="913">
                  <c:v>44.6</c:v>
                </c:pt>
                <c:pt idx="914">
                  <c:v>42.4</c:v>
                </c:pt>
                <c:pt idx="915">
                  <c:v>75</c:v>
                </c:pt>
                <c:pt idx="916">
                  <c:v>60.3</c:v>
                </c:pt>
                <c:pt idx="917">
                  <c:v>53.6</c:v>
                </c:pt>
                <c:pt idx="918">
                  <c:v>51.4</c:v>
                </c:pt>
                <c:pt idx="919">
                  <c:v>47.3</c:v>
                </c:pt>
                <c:pt idx="920">
                  <c:v>50</c:v>
                </c:pt>
                <c:pt idx="921">
                  <c:v>68.400000000000006</c:v>
                </c:pt>
                <c:pt idx="922">
                  <c:v>77</c:v>
                </c:pt>
                <c:pt idx="923">
                  <c:v>42.1</c:v>
                </c:pt>
                <c:pt idx="924">
                  <c:v>42.1</c:v>
                </c:pt>
                <c:pt idx="925">
                  <c:v>75.900000000000006</c:v>
                </c:pt>
                <c:pt idx="926">
                  <c:v>53.1</c:v>
                </c:pt>
                <c:pt idx="927">
                  <c:v>77</c:v>
                </c:pt>
                <c:pt idx="928">
                  <c:v>59</c:v>
                </c:pt>
                <c:pt idx="929">
                  <c:v>55</c:v>
                </c:pt>
                <c:pt idx="930">
                  <c:v>66</c:v>
                </c:pt>
                <c:pt idx="931">
                  <c:v>44.4</c:v>
                </c:pt>
                <c:pt idx="932">
                  <c:v>53.6</c:v>
                </c:pt>
                <c:pt idx="933">
                  <c:v>60.4</c:v>
                </c:pt>
                <c:pt idx="934">
                  <c:v>53.8</c:v>
                </c:pt>
                <c:pt idx="935">
                  <c:v>64</c:v>
                </c:pt>
                <c:pt idx="936">
                  <c:v>51.6</c:v>
                </c:pt>
                <c:pt idx="937">
                  <c:v>70.7</c:v>
                </c:pt>
                <c:pt idx="938">
                  <c:v>61.3</c:v>
                </c:pt>
                <c:pt idx="939">
                  <c:v>42.3</c:v>
                </c:pt>
                <c:pt idx="940">
                  <c:v>41</c:v>
                </c:pt>
                <c:pt idx="941">
                  <c:v>72</c:v>
                </c:pt>
                <c:pt idx="942">
                  <c:v>44.2</c:v>
                </c:pt>
                <c:pt idx="943">
                  <c:v>44.4</c:v>
                </c:pt>
                <c:pt idx="944">
                  <c:v>63</c:v>
                </c:pt>
                <c:pt idx="945">
                  <c:v>61</c:v>
                </c:pt>
                <c:pt idx="946">
                  <c:v>59</c:v>
                </c:pt>
                <c:pt idx="947">
                  <c:v>42.1</c:v>
                </c:pt>
                <c:pt idx="948">
                  <c:v>61</c:v>
                </c:pt>
                <c:pt idx="949">
                  <c:v>64</c:v>
                </c:pt>
                <c:pt idx="950">
                  <c:v>51.8</c:v>
                </c:pt>
                <c:pt idx="951">
                  <c:v>65.099999999999994</c:v>
                </c:pt>
                <c:pt idx="952">
                  <c:v>45</c:v>
                </c:pt>
                <c:pt idx="953">
                  <c:v>42.1</c:v>
                </c:pt>
                <c:pt idx="954">
                  <c:v>51.3</c:v>
                </c:pt>
                <c:pt idx="955">
                  <c:v>50</c:v>
                </c:pt>
                <c:pt idx="956">
                  <c:v>47.7</c:v>
                </c:pt>
                <c:pt idx="957">
                  <c:v>41.4</c:v>
                </c:pt>
                <c:pt idx="958">
                  <c:v>72.3</c:v>
                </c:pt>
                <c:pt idx="959">
                  <c:v>59.7</c:v>
                </c:pt>
                <c:pt idx="960">
                  <c:v>46.4</c:v>
                </c:pt>
                <c:pt idx="961">
                  <c:v>43.7</c:v>
                </c:pt>
                <c:pt idx="962">
                  <c:v>52</c:v>
                </c:pt>
                <c:pt idx="963">
                  <c:v>62.1</c:v>
                </c:pt>
                <c:pt idx="964">
                  <c:v>70</c:v>
                </c:pt>
                <c:pt idx="965">
                  <c:v>51.3</c:v>
                </c:pt>
                <c:pt idx="966">
                  <c:v>60.6</c:v>
                </c:pt>
                <c:pt idx="967">
                  <c:v>47.3</c:v>
                </c:pt>
                <c:pt idx="968">
                  <c:v>46.9</c:v>
                </c:pt>
                <c:pt idx="969">
                  <c:v>41.9</c:v>
                </c:pt>
                <c:pt idx="970">
                  <c:v>50</c:v>
                </c:pt>
                <c:pt idx="971">
                  <c:v>43</c:v>
                </c:pt>
                <c:pt idx="972">
                  <c:v>43.7</c:v>
                </c:pt>
                <c:pt idx="973">
                  <c:v>70</c:v>
                </c:pt>
                <c:pt idx="974">
                  <c:v>57.7</c:v>
                </c:pt>
                <c:pt idx="975">
                  <c:v>43</c:v>
                </c:pt>
                <c:pt idx="976">
                  <c:v>65.099999999999994</c:v>
                </c:pt>
                <c:pt idx="977">
                  <c:v>44.1</c:v>
                </c:pt>
                <c:pt idx="978">
                  <c:v>80.099999999999994</c:v>
                </c:pt>
                <c:pt idx="979">
                  <c:v>80.099999999999994</c:v>
                </c:pt>
                <c:pt idx="980">
                  <c:v>57.9</c:v>
                </c:pt>
                <c:pt idx="981">
                  <c:v>52</c:v>
                </c:pt>
                <c:pt idx="982">
                  <c:v>44.2</c:v>
                </c:pt>
                <c:pt idx="983">
                  <c:v>43</c:v>
                </c:pt>
                <c:pt idx="984">
                  <c:v>65.7</c:v>
                </c:pt>
                <c:pt idx="985">
                  <c:v>63</c:v>
                </c:pt>
                <c:pt idx="986">
                  <c:v>59</c:v>
                </c:pt>
                <c:pt idx="987">
                  <c:v>50</c:v>
                </c:pt>
                <c:pt idx="988">
                  <c:v>50.7</c:v>
                </c:pt>
                <c:pt idx="989">
                  <c:v>50.7</c:v>
                </c:pt>
                <c:pt idx="990">
                  <c:v>69.099999999999994</c:v>
                </c:pt>
                <c:pt idx="991">
                  <c:v>52</c:v>
                </c:pt>
                <c:pt idx="992">
                  <c:v>73.400000000000006</c:v>
                </c:pt>
                <c:pt idx="993">
                  <c:v>52</c:v>
                </c:pt>
                <c:pt idx="994">
                  <c:v>43</c:v>
                </c:pt>
                <c:pt idx="995">
                  <c:v>57</c:v>
                </c:pt>
                <c:pt idx="996">
                  <c:v>51.1</c:v>
                </c:pt>
                <c:pt idx="997">
                  <c:v>45</c:v>
                </c:pt>
                <c:pt idx="998">
                  <c:v>60.1</c:v>
                </c:pt>
                <c:pt idx="999">
                  <c:v>51.6</c:v>
                </c:pt>
                <c:pt idx="1000">
                  <c:v>50</c:v>
                </c:pt>
                <c:pt idx="1001">
                  <c:v>50</c:v>
                </c:pt>
                <c:pt idx="1002">
                  <c:v>63.9</c:v>
                </c:pt>
                <c:pt idx="1003">
                  <c:v>47.3</c:v>
                </c:pt>
                <c:pt idx="1004">
                  <c:v>58.3</c:v>
                </c:pt>
                <c:pt idx="1005">
                  <c:v>50</c:v>
                </c:pt>
                <c:pt idx="1006">
                  <c:v>58.3</c:v>
                </c:pt>
                <c:pt idx="1007">
                  <c:v>57.9</c:v>
                </c:pt>
                <c:pt idx="1008">
                  <c:v>46</c:v>
                </c:pt>
                <c:pt idx="1009">
                  <c:v>46.9</c:v>
                </c:pt>
                <c:pt idx="1010">
                  <c:v>75</c:v>
                </c:pt>
                <c:pt idx="1011">
                  <c:v>53.4</c:v>
                </c:pt>
                <c:pt idx="1012">
                  <c:v>48.7</c:v>
                </c:pt>
                <c:pt idx="1013">
                  <c:v>41.7</c:v>
                </c:pt>
                <c:pt idx="1014">
                  <c:v>46.9</c:v>
                </c:pt>
                <c:pt idx="1015">
                  <c:v>45</c:v>
                </c:pt>
                <c:pt idx="1016">
                  <c:v>68</c:v>
                </c:pt>
                <c:pt idx="1017">
                  <c:v>52</c:v>
                </c:pt>
                <c:pt idx="1018">
                  <c:v>70.3</c:v>
                </c:pt>
                <c:pt idx="1019">
                  <c:v>51.1</c:v>
                </c:pt>
                <c:pt idx="1020">
                  <c:v>52</c:v>
                </c:pt>
                <c:pt idx="1021">
                  <c:v>68</c:v>
                </c:pt>
                <c:pt idx="1022">
                  <c:v>46.9</c:v>
                </c:pt>
                <c:pt idx="1023">
                  <c:v>46.9</c:v>
                </c:pt>
                <c:pt idx="1024">
                  <c:v>56.7</c:v>
                </c:pt>
                <c:pt idx="1025">
                  <c:v>52</c:v>
                </c:pt>
                <c:pt idx="1026">
                  <c:v>64.900000000000006</c:v>
                </c:pt>
                <c:pt idx="1027">
                  <c:v>78.400000000000006</c:v>
                </c:pt>
                <c:pt idx="1028">
                  <c:v>44.2</c:v>
                </c:pt>
                <c:pt idx="1029">
                  <c:v>41</c:v>
                </c:pt>
                <c:pt idx="1030">
                  <c:v>43</c:v>
                </c:pt>
                <c:pt idx="1031">
                  <c:v>58.6</c:v>
                </c:pt>
                <c:pt idx="1032">
                  <c:v>43</c:v>
                </c:pt>
                <c:pt idx="1033">
                  <c:v>43</c:v>
                </c:pt>
                <c:pt idx="1034">
                  <c:v>43</c:v>
                </c:pt>
                <c:pt idx="1035">
                  <c:v>43</c:v>
                </c:pt>
                <c:pt idx="1036">
                  <c:v>42.6</c:v>
                </c:pt>
                <c:pt idx="1037">
                  <c:v>49.6</c:v>
                </c:pt>
                <c:pt idx="1038">
                  <c:v>59.7</c:v>
                </c:pt>
                <c:pt idx="1039">
                  <c:v>54</c:v>
                </c:pt>
                <c:pt idx="1040">
                  <c:v>46</c:v>
                </c:pt>
                <c:pt idx="1041">
                  <c:v>75</c:v>
                </c:pt>
                <c:pt idx="1042">
                  <c:v>48.4</c:v>
                </c:pt>
                <c:pt idx="1043">
                  <c:v>53.8</c:v>
                </c:pt>
                <c:pt idx="1044">
                  <c:v>41.4</c:v>
                </c:pt>
                <c:pt idx="1045">
                  <c:v>55</c:v>
                </c:pt>
                <c:pt idx="1046">
                  <c:v>46</c:v>
                </c:pt>
                <c:pt idx="1047">
                  <c:v>53.6</c:v>
                </c:pt>
                <c:pt idx="1048">
                  <c:v>42.1</c:v>
                </c:pt>
                <c:pt idx="1049">
                  <c:v>46.6</c:v>
                </c:pt>
                <c:pt idx="1050">
                  <c:v>45</c:v>
                </c:pt>
                <c:pt idx="1051">
                  <c:v>72</c:v>
                </c:pt>
                <c:pt idx="1052">
                  <c:v>66</c:v>
                </c:pt>
                <c:pt idx="1053">
                  <c:v>43.3</c:v>
                </c:pt>
                <c:pt idx="1054">
                  <c:v>45.7</c:v>
                </c:pt>
                <c:pt idx="1055">
                  <c:v>55.9</c:v>
                </c:pt>
                <c:pt idx="1056">
                  <c:v>51.1</c:v>
                </c:pt>
                <c:pt idx="1057">
                  <c:v>59</c:v>
                </c:pt>
                <c:pt idx="1058">
                  <c:v>82</c:v>
                </c:pt>
                <c:pt idx="1059">
                  <c:v>42.4</c:v>
                </c:pt>
                <c:pt idx="1060">
                  <c:v>50.7</c:v>
                </c:pt>
                <c:pt idx="1061">
                  <c:v>52.3</c:v>
                </c:pt>
                <c:pt idx="1062">
                  <c:v>74.7</c:v>
                </c:pt>
                <c:pt idx="1063">
                  <c:v>66.900000000000006</c:v>
                </c:pt>
                <c:pt idx="1064">
                  <c:v>52</c:v>
                </c:pt>
                <c:pt idx="1065">
                  <c:v>41</c:v>
                </c:pt>
                <c:pt idx="1066">
                  <c:v>64.900000000000006</c:v>
                </c:pt>
                <c:pt idx="1067">
                  <c:v>62.6</c:v>
                </c:pt>
                <c:pt idx="1068">
                  <c:v>63</c:v>
                </c:pt>
                <c:pt idx="1069">
                  <c:v>52</c:v>
                </c:pt>
                <c:pt idx="1070">
                  <c:v>60.6</c:v>
                </c:pt>
                <c:pt idx="1071">
                  <c:v>69.599999999999994</c:v>
                </c:pt>
                <c:pt idx="1072">
                  <c:v>50.4</c:v>
                </c:pt>
                <c:pt idx="1073">
                  <c:v>64.400000000000006</c:v>
                </c:pt>
                <c:pt idx="1074">
                  <c:v>63</c:v>
                </c:pt>
                <c:pt idx="1075">
                  <c:v>62.1</c:v>
                </c:pt>
                <c:pt idx="1076">
                  <c:v>55.2</c:v>
                </c:pt>
                <c:pt idx="1077">
                  <c:v>41.7</c:v>
                </c:pt>
                <c:pt idx="1078">
                  <c:v>74.3</c:v>
                </c:pt>
                <c:pt idx="1079">
                  <c:v>57.4</c:v>
                </c:pt>
                <c:pt idx="1080">
                  <c:v>41.4</c:v>
                </c:pt>
                <c:pt idx="1081">
                  <c:v>73.8</c:v>
                </c:pt>
                <c:pt idx="1082">
                  <c:v>49.3</c:v>
                </c:pt>
                <c:pt idx="1083">
                  <c:v>62.6</c:v>
                </c:pt>
                <c:pt idx="1084">
                  <c:v>50</c:v>
                </c:pt>
                <c:pt idx="1085">
                  <c:v>71.599999999999994</c:v>
                </c:pt>
                <c:pt idx="1086">
                  <c:v>45.3</c:v>
                </c:pt>
                <c:pt idx="1087">
                  <c:v>66.900000000000006</c:v>
                </c:pt>
                <c:pt idx="1088">
                  <c:v>68</c:v>
                </c:pt>
                <c:pt idx="1089">
                  <c:v>59.7</c:v>
                </c:pt>
                <c:pt idx="1090">
                  <c:v>71.599999999999994</c:v>
                </c:pt>
                <c:pt idx="1091">
                  <c:v>60.1</c:v>
                </c:pt>
                <c:pt idx="1092">
                  <c:v>42.1</c:v>
                </c:pt>
                <c:pt idx="1093">
                  <c:v>53.4</c:v>
                </c:pt>
                <c:pt idx="1094">
                  <c:v>54</c:v>
                </c:pt>
                <c:pt idx="1095">
                  <c:v>50</c:v>
                </c:pt>
                <c:pt idx="1096">
                  <c:v>45</c:v>
                </c:pt>
                <c:pt idx="1097">
                  <c:v>41</c:v>
                </c:pt>
                <c:pt idx="1098">
                  <c:v>72.3</c:v>
                </c:pt>
                <c:pt idx="1099">
                  <c:v>53.1</c:v>
                </c:pt>
                <c:pt idx="1100">
                  <c:v>54</c:v>
                </c:pt>
                <c:pt idx="1101">
                  <c:v>51.1</c:v>
                </c:pt>
                <c:pt idx="1102">
                  <c:v>50</c:v>
                </c:pt>
                <c:pt idx="1103">
                  <c:v>62.1</c:v>
                </c:pt>
                <c:pt idx="1104">
                  <c:v>54.3</c:v>
                </c:pt>
                <c:pt idx="1105">
                  <c:v>53.6</c:v>
                </c:pt>
                <c:pt idx="1106">
                  <c:v>39.4</c:v>
                </c:pt>
                <c:pt idx="1107">
                  <c:v>62.1</c:v>
                </c:pt>
                <c:pt idx="1108">
                  <c:v>66</c:v>
                </c:pt>
                <c:pt idx="1109">
                  <c:v>55.9</c:v>
                </c:pt>
                <c:pt idx="1110">
                  <c:v>44.1</c:v>
                </c:pt>
                <c:pt idx="1111">
                  <c:v>63</c:v>
                </c:pt>
                <c:pt idx="1112">
                  <c:v>54</c:v>
                </c:pt>
                <c:pt idx="1113">
                  <c:v>50</c:v>
                </c:pt>
                <c:pt idx="1114">
                  <c:v>49.3</c:v>
                </c:pt>
                <c:pt idx="1115">
                  <c:v>48.9</c:v>
                </c:pt>
                <c:pt idx="1116">
                  <c:v>42.8</c:v>
                </c:pt>
                <c:pt idx="1117">
                  <c:v>64.8</c:v>
                </c:pt>
                <c:pt idx="1118">
                  <c:v>62.1</c:v>
                </c:pt>
                <c:pt idx="1119">
                  <c:v>41.7</c:v>
                </c:pt>
                <c:pt idx="1120">
                  <c:v>73</c:v>
                </c:pt>
                <c:pt idx="1121">
                  <c:v>48</c:v>
                </c:pt>
                <c:pt idx="1122">
                  <c:v>46.9</c:v>
                </c:pt>
                <c:pt idx="1123">
                  <c:v>45</c:v>
                </c:pt>
                <c:pt idx="1124">
                  <c:v>64</c:v>
                </c:pt>
                <c:pt idx="1125">
                  <c:v>57.6</c:v>
                </c:pt>
                <c:pt idx="1126">
                  <c:v>41</c:v>
                </c:pt>
                <c:pt idx="1127">
                  <c:v>71.099999999999994</c:v>
                </c:pt>
                <c:pt idx="1128">
                  <c:v>63.3</c:v>
                </c:pt>
                <c:pt idx="1129">
                  <c:v>60.3</c:v>
                </c:pt>
                <c:pt idx="1130">
                  <c:v>55</c:v>
                </c:pt>
                <c:pt idx="1131">
                  <c:v>42.1</c:v>
                </c:pt>
                <c:pt idx="1132">
                  <c:v>42.1</c:v>
                </c:pt>
                <c:pt idx="1133">
                  <c:v>80.099999999999994</c:v>
                </c:pt>
                <c:pt idx="1134">
                  <c:v>59.4</c:v>
                </c:pt>
                <c:pt idx="1135">
                  <c:v>41</c:v>
                </c:pt>
                <c:pt idx="1136">
                  <c:v>45</c:v>
                </c:pt>
                <c:pt idx="1137">
                  <c:v>41</c:v>
                </c:pt>
                <c:pt idx="1138">
                  <c:v>57</c:v>
                </c:pt>
                <c:pt idx="1139">
                  <c:v>55</c:v>
                </c:pt>
                <c:pt idx="1140">
                  <c:v>42.1</c:v>
                </c:pt>
                <c:pt idx="1141">
                  <c:v>42.1</c:v>
                </c:pt>
                <c:pt idx="1142">
                  <c:v>42.1</c:v>
                </c:pt>
                <c:pt idx="1143">
                  <c:v>42.1</c:v>
                </c:pt>
                <c:pt idx="1144">
                  <c:v>42.1</c:v>
                </c:pt>
                <c:pt idx="1145">
                  <c:v>53.1</c:v>
                </c:pt>
                <c:pt idx="1146">
                  <c:v>52</c:v>
                </c:pt>
                <c:pt idx="1147">
                  <c:v>51.1</c:v>
                </c:pt>
                <c:pt idx="1148">
                  <c:v>45</c:v>
                </c:pt>
                <c:pt idx="1149">
                  <c:v>60.1</c:v>
                </c:pt>
                <c:pt idx="1150">
                  <c:v>64.599999999999994</c:v>
                </c:pt>
                <c:pt idx="1151">
                  <c:v>48</c:v>
                </c:pt>
                <c:pt idx="1152">
                  <c:v>65.7</c:v>
                </c:pt>
                <c:pt idx="1153">
                  <c:v>48</c:v>
                </c:pt>
                <c:pt idx="1154">
                  <c:v>42.8</c:v>
                </c:pt>
                <c:pt idx="1155">
                  <c:v>61.7</c:v>
                </c:pt>
                <c:pt idx="1156">
                  <c:v>52.3</c:v>
                </c:pt>
                <c:pt idx="1157">
                  <c:v>50</c:v>
                </c:pt>
                <c:pt idx="1158">
                  <c:v>46</c:v>
                </c:pt>
                <c:pt idx="1159">
                  <c:v>55</c:v>
                </c:pt>
                <c:pt idx="1160">
                  <c:v>45.7</c:v>
                </c:pt>
                <c:pt idx="1161">
                  <c:v>55</c:v>
                </c:pt>
                <c:pt idx="1162">
                  <c:v>40.6</c:v>
                </c:pt>
                <c:pt idx="1163">
                  <c:v>46.8</c:v>
                </c:pt>
                <c:pt idx="1164">
                  <c:v>41.7</c:v>
                </c:pt>
                <c:pt idx="1165">
                  <c:v>59.9</c:v>
                </c:pt>
                <c:pt idx="1166">
                  <c:v>50.9</c:v>
                </c:pt>
                <c:pt idx="1167">
                  <c:v>42.1</c:v>
                </c:pt>
                <c:pt idx="1168">
                  <c:v>41.4</c:v>
                </c:pt>
                <c:pt idx="1169">
                  <c:v>40.299999999999997</c:v>
                </c:pt>
                <c:pt idx="1170">
                  <c:v>57.4</c:v>
                </c:pt>
                <c:pt idx="1171">
                  <c:v>44.1</c:v>
                </c:pt>
                <c:pt idx="1172">
                  <c:v>63</c:v>
                </c:pt>
                <c:pt idx="1173">
                  <c:v>70</c:v>
                </c:pt>
                <c:pt idx="1174">
                  <c:v>51.6</c:v>
                </c:pt>
                <c:pt idx="1175">
                  <c:v>66</c:v>
                </c:pt>
                <c:pt idx="1176">
                  <c:v>55</c:v>
                </c:pt>
                <c:pt idx="1177">
                  <c:v>48</c:v>
                </c:pt>
                <c:pt idx="1178">
                  <c:v>71.099999999999994</c:v>
                </c:pt>
                <c:pt idx="1179">
                  <c:v>43.5</c:v>
                </c:pt>
                <c:pt idx="1180">
                  <c:v>66</c:v>
                </c:pt>
                <c:pt idx="1181">
                  <c:v>57.9</c:v>
                </c:pt>
                <c:pt idx="1182">
                  <c:v>51.1</c:v>
                </c:pt>
                <c:pt idx="1183">
                  <c:v>81</c:v>
                </c:pt>
                <c:pt idx="1184">
                  <c:v>46.2</c:v>
                </c:pt>
                <c:pt idx="1185">
                  <c:v>39.9</c:v>
                </c:pt>
                <c:pt idx="1186">
                  <c:v>55</c:v>
                </c:pt>
                <c:pt idx="1187">
                  <c:v>42.1</c:v>
                </c:pt>
                <c:pt idx="1188">
                  <c:v>51.6</c:v>
                </c:pt>
                <c:pt idx="1189">
                  <c:v>41</c:v>
                </c:pt>
                <c:pt idx="1190">
                  <c:v>43.7</c:v>
                </c:pt>
                <c:pt idx="1191">
                  <c:v>41</c:v>
                </c:pt>
                <c:pt idx="1192">
                  <c:v>43.3</c:v>
                </c:pt>
                <c:pt idx="1193">
                  <c:v>64</c:v>
                </c:pt>
                <c:pt idx="1194">
                  <c:v>69.099999999999994</c:v>
                </c:pt>
                <c:pt idx="1195">
                  <c:v>44.2</c:v>
                </c:pt>
                <c:pt idx="1196">
                  <c:v>50</c:v>
                </c:pt>
                <c:pt idx="1197">
                  <c:v>46</c:v>
                </c:pt>
                <c:pt idx="1198">
                  <c:v>42.4</c:v>
                </c:pt>
                <c:pt idx="1199">
                  <c:v>45.3</c:v>
                </c:pt>
                <c:pt idx="1200">
                  <c:v>66.900000000000006</c:v>
                </c:pt>
                <c:pt idx="1201">
                  <c:v>54.7</c:v>
                </c:pt>
                <c:pt idx="1202">
                  <c:v>50.5</c:v>
                </c:pt>
                <c:pt idx="1203">
                  <c:v>44.1</c:v>
                </c:pt>
                <c:pt idx="1204">
                  <c:v>72.3</c:v>
                </c:pt>
                <c:pt idx="1205">
                  <c:v>57.9</c:v>
                </c:pt>
                <c:pt idx="1206">
                  <c:v>56.7</c:v>
                </c:pt>
                <c:pt idx="1207">
                  <c:v>48.4</c:v>
                </c:pt>
                <c:pt idx="1208">
                  <c:v>41.4</c:v>
                </c:pt>
                <c:pt idx="1209">
                  <c:v>45.3</c:v>
                </c:pt>
                <c:pt idx="1210">
                  <c:v>62.6</c:v>
                </c:pt>
                <c:pt idx="1211">
                  <c:v>48</c:v>
                </c:pt>
                <c:pt idx="1212">
                  <c:v>55.9</c:v>
                </c:pt>
                <c:pt idx="1213">
                  <c:v>51.1</c:v>
                </c:pt>
                <c:pt idx="1214">
                  <c:v>41</c:v>
                </c:pt>
                <c:pt idx="1215">
                  <c:v>44.8</c:v>
                </c:pt>
                <c:pt idx="1216">
                  <c:v>60.4</c:v>
                </c:pt>
                <c:pt idx="1217">
                  <c:v>48</c:v>
                </c:pt>
                <c:pt idx="1218">
                  <c:v>46.2</c:v>
                </c:pt>
                <c:pt idx="1219">
                  <c:v>41</c:v>
                </c:pt>
                <c:pt idx="1220">
                  <c:v>48</c:v>
                </c:pt>
                <c:pt idx="1221">
                  <c:v>50</c:v>
                </c:pt>
                <c:pt idx="1222">
                  <c:v>49.3</c:v>
                </c:pt>
                <c:pt idx="1223">
                  <c:v>62.1</c:v>
                </c:pt>
                <c:pt idx="1224">
                  <c:v>51.4</c:v>
                </c:pt>
                <c:pt idx="1225">
                  <c:v>44.1</c:v>
                </c:pt>
                <c:pt idx="1226">
                  <c:v>45</c:v>
                </c:pt>
                <c:pt idx="1227">
                  <c:v>59.7</c:v>
                </c:pt>
                <c:pt idx="1228">
                  <c:v>40.299999999999997</c:v>
                </c:pt>
                <c:pt idx="1229">
                  <c:v>47.3</c:v>
                </c:pt>
                <c:pt idx="1230">
                  <c:v>44.1</c:v>
                </c:pt>
                <c:pt idx="1231">
                  <c:v>44.1</c:v>
                </c:pt>
                <c:pt idx="1232">
                  <c:v>63</c:v>
                </c:pt>
                <c:pt idx="1233">
                  <c:v>48</c:v>
                </c:pt>
                <c:pt idx="1234">
                  <c:v>48.4</c:v>
                </c:pt>
                <c:pt idx="1235">
                  <c:v>66.900000000000006</c:v>
                </c:pt>
                <c:pt idx="1236">
                  <c:v>58.6</c:v>
                </c:pt>
                <c:pt idx="1237">
                  <c:v>50.7</c:v>
                </c:pt>
                <c:pt idx="1238">
                  <c:v>50</c:v>
                </c:pt>
                <c:pt idx="1239">
                  <c:v>48.9</c:v>
                </c:pt>
                <c:pt idx="1240">
                  <c:v>55</c:v>
                </c:pt>
                <c:pt idx="1241">
                  <c:v>44.1</c:v>
                </c:pt>
                <c:pt idx="1242">
                  <c:v>44.1</c:v>
                </c:pt>
                <c:pt idx="1243">
                  <c:v>46.4</c:v>
                </c:pt>
                <c:pt idx="1244">
                  <c:v>39</c:v>
                </c:pt>
                <c:pt idx="1245">
                  <c:v>39</c:v>
                </c:pt>
                <c:pt idx="1246">
                  <c:v>71.8</c:v>
                </c:pt>
                <c:pt idx="1247">
                  <c:v>48.7</c:v>
                </c:pt>
                <c:pt idx="1248">
                  <c:v>43</c:v>
                </c:pt>
                <c:pt idx="1249">
                  <c:v>66.900000000000006</c:v>
                </c:pt>
                <c:pt idx="1250">
                  <c:v>44.1</c:v>
                </c:pt>
                <c:pt idx="1251">
                  <c:v>44.1</c:v>
                </c:pt>
                <c:pt idx="1252">
                  <c:v>41</c:v>
                </c:pt>
                <c:pt idx="1253">
                  <c:v>63</c:v>
                </c:pt>
                <c:pt idx="1254">
                  <c:v>50.7</c:v>
                </c:pt>
                <c:pt idx="1255">
                  <c:v>50</c:v>
                </c:pt>
                <c:pt idx="1256">
                  <c:v>48</c:v>
                </c:pt>
                <c:pt idx="1257">
                  <c:v>46</c:v>
                </c:pt>
                <c:pt idx="1258">
                  <c:v>56.3</c:v>
                </c:pt>
                <c:pt idx="1259">
                  <c:v>48.7</c:v>
                </c:pt>
                <c:pt idx="1260">
                  <c:v>61</c:v>
                </c:pt>
                <c:pt idx="1261">
                  <c:v>54</c:v>
                </c:pt>
                <c:pt idx="1262">
                  <c:v>54.7</c:v>
                </c:pt>
                <c:pt idx="1263">
                  <c:v>53.2</c:v>
                </c:pt>
                <c:pt idx="1264">
                  <c:v>52</c:v>
                </c:pt>
                <c:pt idx="1265">
                  <c:v>52</c:v>
                </c:pt>
                <c:pt idx="1266">
                  <c:v>46.6</c:v>
                </c:pt>
                <c:pt idx="1267">
                  <c:v>44.1</c:v>
                </c:pt>
                <c:pt idx="1268">
                  <c:v>51.1</c:v>
                </c:pt>
                <c:pt idx="1269">
                  <c:v>70</c:v>
                </c:pt>
                <c:pt idx="1270">
                  <c:v>68</c:v>
                </c:pt>
                <c:pt idx="1271">
                  <c:v>60.6</c:v>
                </c:pt>
                <c:pt idx="1272">
                  <c:v>49.6</c:v>
                </c:pt>
                <c:pt idx="1273">
                  <c:v>46</c:v>
                </c:pt>
                <c:pt idx="1274">
                  <c:v>46.9</c:v>
                </c:pt>
                <c:pt idx="1275">
                  <c:v>39.9</c:v>
                </c:pt>
                <c:pt idx="1276">
                  <c:v>40.6</c:v>
                </c:pt>
                <c:pt idx="1277">
                  <c:v>39.9</c:v>
                </c:pt>
                <c:pt idx="1278">
                  <c:v>70</c:v>
                </c:pt>
                <c:pt idx="1279">
                  <c:v>66</c:v>
                </c:pt>
                <c:pt idx="1280">
                  <c:v>57</c:v>
                </c:pt>
                <c:pt idx="1281">
                  <c:v>52</c:v>
                </c:pt>
                <c:pt idx="1282">
                  <c:v>45</c:v>
                </c:pt>
                <c:pt idx="1283">
                  <c:v>47.3</c:v>
                </c:pt>
                <c:pt idx="1284">
                  <c:v>69.099999999999994</c:v>
                </c:pt>
                <c:pt idx="1285">
                  <c:v>69.099999999999994</c:v>
                </c:pt>
                <c:pt idx="1286">
                  <c:v>64</c:v>
                </c:pt>
                <c:pt idx="1287">
                  <c:v>54</c:v>
                </c:pt>
                <c:pt idx="1288">
                  <c:v>43</c:v>
                </c:pt>
                <c:pt idx="1289">
                  <c:v>66</c:v>
                </c:pt>
                <c:pt idx="1290">
                  <c:v>42.6</c:v>
                </c:pt>
                <c:pt idx="1291">
                  <c:v>70</c:v>
                </c:pt>
                <c:pt idx="1292">
                  <c:v>52</c:v>
                </c:pt>
                <c:pt idx="1293">
                  <c:v>51.4</c:v>
                </c:pt>
                <c:pt idx="1294">
                  <c:v>70</c:v>
                </c:pt>
                <c:pt idx="1295">
                  <c:v>67.099999999999994</c:v>
                </c:pt>
                <c:pt idx="1296">
                  <c:v>57</c:v>
                </c:pt>
                <c:pt idx="1297">
                  <c:v>54</c:v>
                </c:pt>
                <c:pt idx="1298">
                  <c:v>71.599999999999994</c:v>
                </c:pt>
                <c:pt idx="1299">
                  <c:v>39</c:v>
                </c:pt>
                <c:pt idx="1300">
                  <c:v>64.900000000000006</c:v>
                </c:pt>
                <c:pt idx="1301">
                  <c:v>39.200000000000003</c:v>
                </c:pt>
                <c:pt idx="1302">
                  <c:v>52</c:v>
                </c:pt>
                <c:pt idx="1303">
                  <c:v>68</c:v>
                </c:pt>
                <c:pt idx="1304">
                  <c:v>41</c:v>
                </c:pt>
                <c:pt idx="1305">
                  <c:v>58.6</c:v>
                </c:pt>
                <c:pt idx="1306">
                  <c:v>55.4</c:v>
                </c:pt>
                <c:pt idx="1307">
                  <c:v>57</c:v>
                </c:pt>
                <c:pt idx="1308">
                  <c:v>64.900000000000006</c:v>
                </c:pt>
                <c:pt idx="1309">
                  <c:v>43</c:v>
                </c:pt>
                <c:pt idx="1310">
                  <c:v>45.3</c:v>
                </c:pt>
                <c:pt idx="1311">
                  <c:v>60.3</c:v>
                </c:pt>
                <c:pt idx="1312">
                  <c:v>50.4</c:v>
                </c:pt>
                <c:pt idx="1313">
                  <c:v>51.4</c:v>
                </c:pt>
                <c:pt idx="1314">
                  <c:v>64.900000000000006</c:v>
                </c:pt>
                <c:pt idx="1315">
                  <c:v>64</c:v>
                </c:pt>
                <c:pt idx="1316">
                  <c:v>43</c:v>
                </c:pt>
                <c:pt idx="1317">
                  <c:v>53.1</c:v>
                </c:pt>
                <c:pt idx="1318">
                  <c:v>52.3</c:v>
                </c:pt>
                <c:pt idx="1319">
                  <c:v>48</c:v>
                </c:pt>
                <c:pt idx="1320">
                  <c:v>69.599999999999994</c:v>
                </c:pt>
                <c:pt idx="1321">
                  <c:v>40.6</c:v>
                </c:pt>
                <c:pt idx="1322">
                  <c:v>68.400000000000006</c:v>
                </c:pt>
                <c:pt idx="1323">
                  <c:v>53.2</c:v>
                </c:pt>
                <c:pt idx="1324">
                  <c:v>65.3</c:v>
                </c:pt>
                <c:pt idx="1325">
                  <c:v>61.7</c:v>
                </c:pt>
                <c:pt idx="1326">
                  <c:v>50</c:v>
                </c:pt>
                <c:pt idx="1327">
                  <c:v>63.7</c:v>
                </c:pt>
                <c:pt idx="1328">
                  <c:v>44.1</c:v>
                </c:pt>
                <c:pt idx="1329">
                  <c:v>39.9</c:v>
                </c:pt>
                <c:pt idx="1330">
                  <c:v>68</c:v>
                </c:pt>
                <c:pt idx="1331">
                  <c:v>54.3</c:v>
                </c:pt>
                <c:pt idx="1332">
                  <c:v>59.7</c:v>
                </c:pt>
                <c:pt idx="1333">
                  <c:v>39</c:v>
                </c:pt>
                <c:pt idx="1334">
                  <c:v>38.700000000000003</c:v>
                </c:pt>
                <c:pt idx="1335">
                  <c:v>42.4</c:v>
                </c:pt>
                <c:pt idx="1336">
                  <c:v>68</c:v>
                </c:pt>
                <c:pt idx="1337">
                  <c:v>43.3</c:v>
                </c:pt>
                <c:pt idx="1338">
                  <c:v>81</c:v>
                </c:pt>
                <c:pt idx="1339">
                  <c:v>54.3</c:v>
                </c:pt>
                <c:pt idx="1340">
                  <c:v>48.4</c:v>
                </c:pt>
                <c:pt idx="1341">
                  <c:v>53.1</c:v>
                </c:pt>
                <c:pt idx="1342">
                  <c:v>62.2</c:v>
                </c:pt>
                <c:pt idx="1343">
                  <c:v>46.9</c:v>
                </c:pt>
                <c:pt idx="1344">
                  <c:v>44.8</c:v>
                </c:pt>
                <c:pt idx="1345">
                  <c:v>41.7</c:v>
                </c:pt>
                <c:pt idx="1346">
                  <c:v>42.6</c:v>
                </c:pt>
                <c:pt idx="1347">
                  <c:v>51.1</c:v>
                </c:pt>
                <c:pt idx="1348">
                  <c:v>48</c:v>
                </c:pt>
                <c:pt idx="1349">
                  <c:v>62.2</c:v>
                </c:pt>
                <c:pt idx="1350">
                  <c:v>46.9</c:v>
                </c:pt>
                <c:pt idx="1351">
                  <c:v>52</c:v>
                </c:pt>
                <c:pt idx="1352">
                  <c:v>47.7</c:v>
                </c:pt>
                <c:pt idx="1353">
                  <c:v>54.7</c:v>
                </c:pt>
                <c:pt idx="1354">
                  <c:v>75.400000000000006</c:v>
                </c:pt>
                <c:pt idx="1355">
                  <c:v>49.1</c:v>
                </c:pt>
                <c:pt idx="1356">
                  <c:v>44.1</c:v>
                </c:pt>
                <c:pt idx="1357">
                  <c:v>48</c:v>
                </c:pt>
                <c:pt idx="1358">
                  <c:v>39</c:v>
                </c:pt>
                <c:pt idx="1359">
                  <c:v>40.299999999999997</c:v>
                </c:pt>
                <c:pt idx="1360">
                  <c:v>60.6</c:v>
                </c:pt>
                <c:pt idx="1361">
                  <c:v>46.8</c:v>
                </c:pt>
                <c:pt idx="1362">
                  <c:v>45.3</c:v>
                </c:pt>
                <c:pt idx="1363">
                  <c:v>61.3</c:v>
                </c:pt>
                <c:pt idx="1364">
                  <c:v>45.7</c:v>
                </c:pt>
                <c:pt idx="1365">
                  <c:v>39.200000000000003</c:v>
                </c:pt>
                <c:pt idx="1366">
                  <c:v>64.900000000000006</c:v>
                </c:pt>
                <c:pt idx="1367">
                  <c:v>42.8</c:v>
                </c:pt>
                <c:pt idx="1368">
                  <c:v>53.6</c:v>
                </c:pt>
                <c:pt idx="1369">
                  <c:v>39</c:v>
                </c:pt>
                <c:pt idx="1370">
                  <c:v>46</c:v>
                </c:pt>
                <c:pt idx="1371">
                  <c:v>65.7</c:v>
                </c:pt>
                <c:pt idx="1372">
                  <c:v>70</c:v>
                </c:pt>
                <c:pt idx="1373">
                  <c:v>64.8</c:v>
                </c:pt>
                <c:pt idx="1374">
                  <c:v>42.1</c:v>
                </c:pt>
                <c:pt idx="1375">
                  <c:v>65.7</c:v>
                </c:pt>
                <c:pt idx="1376">
                  <c:v>51.6</c:v>
                </c:pt>
                <c:pt idx="1377">
                  <c:v>54</c:v>
                </c:pt>
                <c:pt idx="1378">
                  <c:v>71.8</c:v>
                </c:pt>
                <c:pt idx="1379">
                  <c:v>71.099999999999994</c:v>
                </c:pt>
                <c:pt idx="1380">
                  <c:v>57.9</c:v>
                </c:pt>
                <c:pt idx="1381">
                  <c:v>54.7</c:v>
                </c:pt>
                <c:pt idx="1382">
                  <c:v>55</c:v>
                </c:pt>
                <c:pt idx="1383">
                  <c:v>57.9</c:v>
                </c:pt>
                <c:pt idx="1384">
                  <c:v>61</c:v>
                </c:pt>
                <c:pt idx="1385">
                  <c:v>52</c:v>
                </c:pt>
                <c:pt idx="1386">
                  <c:v>64</c:v>
                </c:pt>
                <c:pt idx="1387">
                  <c:v>46</c:v>
                </c:pt>
                <c:pt idx="1388">
                  <c:v>62.8</c:v>
                </c:pt>
                <c:pt idx="1389">
                  <c:v>38.700000000000003</c:v>
                </c:pt>
                <c:pt idx="1390">
                  <c:v>43.7</c:v>
                </c:pt>
                <c:pt idx="1391">
                  <c:v>55.2</c:v>
                </c:pt>
                <c:pt idx="1392">
                  <c:v>53.4</c:v>
                </c:pt>
                <c:pt idx="1393">
                  <c:v>45.3</c:v>
                </c:pt>
                <c:pt idx="1394">
                  <c:v>72</c:v>
                </c:pt>
                <c:pt idx="1395">
                  <c:v>38.700000000000003</c:v>
                </c:pt>
                <c:pt idx="1396">
                  <c:v>54</c:v>
                </c:pt>
                <c:pt idx="1397">
                  <c:v>53.6</c:v>
                </c:pt>
                <c:pt idx="1398">
                  <c:v>60.3</c:v>
                </c:pt>
                <c:pt idx="1399">
                  <c:v>55.9</c:v>
                </c:pt>
                <c:pt idx="1400">
                  <c:v>53.8</c:v>
                </c:pt>
                <c:pt idx="1401">
                  <c:v>50.7</c:v>
                </c:pt>
                <c:pt idx="1402">
                  <c:v>46</c:v>
                </c:pt>
                <c:pt idx="1403">
                  <c:v>62.1</c:v>
                </c:pt>
                <c:pt idx="1404">
                  <c:v>39.9</c:v>
                </c:pt>
                <c:pt idx="1405">
                  <c:v>66.900000000000006</c:v>
                </c:pt>
                <c:pt idx="1406">
                  <c:v>66.900000000000006</c:v>
                </c:pt>
                <c:pt idx="1407">
                  <c:v>43.3</c:v>
                </c:pt>
                <c:pt idx="1408">
                  <c:v>45</c:v>
                </c:pt>
                <c:pt idx="1409">
                  <c:v>58.3</c:v>
                </c:pt>
                <c:pt idx="1410">
                  <c:v>55</c:v>
                </c:pt>
                <c:pt idx="1411">
                  <c:v>48</c:v>
                </c:pt>
                <c:pt idx="1412">
                  <c:v>48</c:v>
                </c:pt>
                <c:pt idx="1413">
                  <c:v>48</c:v>
                </c:pt>
                <c:pt idx="1414">
                  <c:v>48</c:v>
                </c:pt>
                <c:pt idx="1415">
                  <c:v>66.2</c:v>
                </c:pt>
                <c:pt idx="1416">
                  <c:v>64.900000000000006</c:v>
                </c:pt>
                <c:pt idx="1417">
                  <c:v>52.3</c:v>
                </c:pt>
                <c:pt idx="1418">
                  <c:v>61</c:v>
                </c:pt>
                <c:pt idx="1419">
                  <c:v>63</c:v>
                </c:pt>
                <c:pt idx="1420">
                  <c:v>62.2</c:v>
                </c:pt>
                <c:pt idx="1421">
                  <c:v>55.9</c:v>
                </c:pt>
                <c:pt idx="1422">
                  <c:v>50</c:v>
                </c:pt>
                <c:pt idx="1423">
                  <c:v>45</c:v>
                </c:pt>
                <c:pt idx="1424">
                  <c:v>57</c:v>
                </c:pt>
                <c:pt idx="1425">
                  <c:v>48</c:v>
                </c:pt>
                <c:pt idx="1426">
                  <c:v>51.3</c:v>
                </c:pt>
                <c:pt idx="1427">
                  <c:v>52</c:v>
                </c:pt>
                <c:pt idx="1428">
                  <c:v>44.8</c:v>
                </c:pt>
                <c:pt idx="1429">
                  <c:v>44.1</c:v>
                </c:pt>
                <c:pt idx="1430">
                  <c:v>44.1</c:v>
                </c:pt>
                <c:pt idx="1431">
                  <c:v>38.299999999999997</c:v>
                </c:pt>
                <c:pt idx="1432">
                  <c:v>54.7</c:v>
                </c:pt>
                <c:pt idx="1433">
                  <c:v>48</c:v>
                </c:pt>
                <c:pt idx="1434">
                  <c:v>45.7</c:v>
                </c:pt>
                <c:pt idx="1435">
                  <c:v>39.9</c:v>
                </c:pt>
                <c:pt idx="1436">
                  <c:v>59.5</c:v>
                </c:pt>
                <c:pt idx="1437">
                  <c:v>51.1</c:v>
                </c:pt>
                <c:pt idx="1438">
                  <c:v>80.099999999999994</c:v>
                </c:pt>
                <c:pt idx="1439">
                  <c:v>64.900000000000006</c:v>
                </c:pt>
                <c:pt idx="1440">
                  <c:v>41</c:v>
                </c:pt>
                <c:pt idx="1441">
                  <c:v>77.400000000000006</c:v>
                </c:pt>
                <c:pt idx="1442">
                  <c:v>68.400000000000006</c:v>
                </c:pt>
                <c:pt idx="1443">
                  <c:v>49.6</c:v>
                </c:pt>
                <c:pt idx="1444">
                  <c:v>44.8</c:v>
                </c:pt>
                <c:pt idx="1445">
                  <c:v>55</c:v>
                </c:pt>
                <c:pt idx="1446">
                  <c:v>46.6</c:v>
                </c:pt>
                <c:pt idx="1447">
                  <c:v>68</c:v>
                </c:pt>
                <c:pt idx="1448">
                  <c:v>43.3</c:v>
                </c:pt>
                <c:pt idx="1449">
                  <c:v>38.700000000000003</c:v>
                </c:pt>
                <c:pt idx="1450">
                  <c:v>66.900000000000006</c:v>
                </c:pt>
                <c:pt idx="1451">
                  <c:v>48.9</c:v>
                </c:pt>
                <c:pt idx="1452">
                  <c:v>43</c:v>
                </c:pt>
                <c:pt idx="1453">
                  <c:v>55.9</c:v>
                </c:pt>
                <c:pt idx="1454">
                  <c:v>48.9</c:v>
                </c:pt>
                <c:pt idx="1455">
                  <c:v>42.3</c:v>
                </c:pt>
                <c:pt idx="1456">
                  <c:v>47.3</c:v>
                </c:pt>
                <c:pt idx="1457">
                  <c:v>46.9</c:v>
                </c:pt>
                <c:pt idx="1458">
                  <c:v>42.8</c:v>
                </c:pt>
                <c:pt idx="1459">
                  <c:v>57.4</c:v>
                </c:pt>
                <c:pt idx="1460">
                  <c:v>52</c:v>
                </c:pt>
                <c:pt idx="1461">
                  <c:v>48.9</c:v>
                </c:pt>
                <c:pt idx="1462">
                  <c:v>40.6</c:v>
                </c:pt>
                <c:pt idx="1463">
                  <c:v>45.7</c:v>
                </c:pt>
                <c:pt idx="1464">
                  <c:v>44.1</c:v>
                </c:pt>
                <c:pt idx="1465">
                  <c:v>69.400000000000006</c:v>
                </c:pt>
                <c:pt idx="1466">
                  <c:v>46.2</c:v>
                </c:pt>
                <c:pt idx="1467">
                  <c:v>38.299999999999997</c:v>
                </c:pt>
                <c:pt idx="1468">
                  <c:v>66.900000000000006</c:v>
                </c:pt>
                <c:pt idx="1469">
                  <c:v>45.3</c:v>
                </c:pt>
                <c:pt idx="1470">
                  <c:v>71.099999999999994</c:v>
                </c:pt>
                <c:pt idx="1471">
                  <c:v>56.3</c:v>
                </c:pt>
                <c:pt idx="1472">
                  <c:v>53.1</c:v>
                </c:pt>
                <c:pt idx="1473">
                  <c:v>48</c:v>
                </c:pt>
                <c:pt idx="1474">
                  <c:v>39.6</c:v>
                </c:pt>
                <c:pt idx="1475">
                  <c:v>48.9</c:v>
                </c:pt>
                <c:pt idx="1476">
                  <c:v>46.9</c:v>
                </c:pt>
                <c:pt idx="1477">
                  <c:v>67.5</c:v>
                </c:pt>
                <c:pt idx="1478">
                  <c:v>57</c:v>
                </c:pt>
                <c:pt idx="1479">
                  <c:v>49.3</c:v>
                </c:pt>
                <c:pt idx="1480">
                  <c:v>48.7</c:v>
                </c:pt>
                <c:pt idx="1481">
                  <c:v>58.6</c:v>
                </c:pt>
                <c:pt idx="1482">
                  <c:v>66.900000000000006</c:v>
                </c:pt>
                <c:pt idx="1483">
                  <c:v>41.7</c:v>
                </c:pt>
                <c:pt idx="1484">
                  <c:v>46.4</c:v>
                </c:pt>
                <c:pt idx="1485">
                  <c:v>44.2</c:v>
                </c:pt>
                <c:pt idx="1486">
                  <c:v>44.1</c:v>
                </c:pt>
                <c:pt idx="1487">
                  <c:v>46.9</c:v>
                </c:pt>
                <c:pt idx="1488">
                  <c:v>42.6</c:v>
                </c:pt>
                <c:pt idx="1489">
                  <c:v>43</c:v>
                </c:pt>
                <c:pt idx="1490">
                  <c:v>65.7</c:v>
                </c:pt>
                <c:pt idx="1491">
                  <c:v>39.9</c:v>
                </c:pt>
                <c:pt idx="1492">
                  <c:v>69.099999999999994</c:v>
                </c:pt>
                <c:pt idx="1493">
                  <c:v>64.900000000000006</c:v>
                </c:pt>
                <c:pt idx="1494">
                  <c:v>53.1</c:v>
                </c:pt>
                <c:pt idx="1495">
                  <c:v>53.1</c:v>
                </c:pt>
                <c:pt idx="1496">
                  <c:v>52.7</c:v>
                </c:pt>
                <c:pt idx="1497">
                  <c:v>45.7</c:v>
                </c:pt>
                <c:pt idx="1498">
                  <c:v>59.9</c:v>
                </c:pt>
                <c:pt idx="1499">
                  <c:v>39.4</c:v>
                </c:pt>
                <c:pt idx="1500">
                  <c:v>69.099999999999994</c:v>
                </c:pt>
                <c:pt idx="1501">
                  <c:v>63.3</c:v>
                </c:pt>
                <c:pt idx="1502">
                  <c:v>48.2</c:v>
                </c:pt>
                <c:pt idx="1503">
                  <c:v>46</c:v>
                </c:pt>
                <c:pt idx="1504">
                  <c:v>53.1</c:v>
                </c:pt>
                <c:pt idx="1505">
                  <c:v>53.1</c:v>
                </c:pt>
                <c:pt idx="1506">
                  <c:v>45</c:v>
                </c:pt>
                <c:pt idx="1507">
                  <c:v>44.1</c:v>
                </c:pt>
                <c:pt idx="1508">
                  <c:v>40.6</c:v>
                </c:pt>
                <c:pt idx="1509">
                  <c:v>54</c:v>
                </c:pt>
                <c:pt idx="1510">
                  <c:v>48</c:v>
                </c:pt>
                <c:pt idx="1511">
                  <c:v>37.9</c:v>
                </c:pt>
                <c:pt idx="1512">
                  <c:v>42.1</c:v>
                </c:pt>
                <c:pt idx="1513">
                  <c:v>47.7</c:v>
                </c:pt>
                <c:pt idx="1514">
                  <c:v>48</c:v>
                </c:pt>
                <c:pt idx="1515">
                  <c:v>73</c:v>
                </c:pt>
                <c:pt idx="1516">
                  <c:v>66</c:v>
                </c:pt>
                <c:pt idx="1517">
                  <c:v>39.4</c:v>
                </c:pt>
                <c:pt idx="1518">
                  <c:v>44.1</c:v>
                </c:pt>
                <c:pt idx="1519">
                  <c:v>48</c:v>
                </c:pt>
                <c:pt idx="1520">
                  <c:v>45.3</c:v>
                </c:pt>
                <c:pt idx="1521">
                  <c:v>50</c:v>
                </c:pt>
                <c:pt idx="1522">
                  <c:v>48.7</c:v>
                </c:pt>
                <c:pt idx="1523">
                  <c:v>40.6</c:v>
                </c:pt>
                <c:pt idx="1524">
                  <c:v>40.299999999999997</c:v>
                </c:pt>
                <c:pt idx="1525">
                  <c:v>42.1</c:v>
                </c:pt>
                <c:pt idx="1526">
                  <c:v>39.9</c:v>
                </c:pt>
                <c:pt idx="1527">
                  <c:v>46.4</c:v>
                </c:pt>
                <c:pt idx="1528">
                  <c:v>44.1</c:v>
                </c:pt>
                <c:pt idx="1529">
                  <c:v>48</c:v>
                </c:pt>
                <c:pt idx="1530">
                  <c:v>48.6</c:v>
                </c:pt>
                <c:pt idx="1531">
                  <c:v>48.7</c:v>
                </c:pt>
                <c:pt idx="1532">
                  <c:v>42.6</c:v>
                </c:pt>
                <c:pt idx="1533">
                  <c:v>55</c:v>
                </c:pt>
                <c:pt idx="1534">
                  <c:v>41.4</c:v>
                </c:pt>
                <c:pt idx="1535">
                  <c:v>50</c:v>
                </c:pt>
                <c:pt idx="1536">
                  <c:v>74.3</c:v>
                </c:pt>
                <c:pt idx="1537">
                  <c:v>59.9</c:v>
                </c:pt>
                <c:pt idx="1538">
                  <c:v>42.1</c:v>
                </c:pt>
                <c:pt idx="1539">
                  <c:v>41</c:v>
                </c:pt>
                <c:pt idx="1540">
                  <c:v>37.9</c:v>
                </c:pt>
                <c:pt idx="1541">
                  <c:v>67.599999999999994</c:v>
                </c:pt>
                <c:pt idx="1542">
                  <c:v>54.3</c:v>
                </c:pt>
                <c:pt idx="1543">
                  <c:v>52</c:v>
                </c:pt>
                <c:pt idx="1544">
                  <c:v>45.3</c:v>
                </c:pt>
                <c:pt idx="1545">
                  <c:v>68</c:v>
                </c:pt>
                <c:pt idx="1546">
                  <c:v>66.900000000000006</c:v>
                </c:pt>
                <c:pt idx="1547">
                  <c:v>43.3</c:v>
                </c:pt>
                <c:pt idx="1548">
                  <c:v>51.1</c:v>
                </c:pt>
                <c:pt idx="1549">
                  <c:v>59.7</c:v>
                </c:pt>
                <c:pt idx="1550">
                  <c:v>39</c:v>
                </c:pt>
                <c:pt idx="1551">
                  <c:v>46.8</c:v>
                </c:pt>
                <c:pt idx="1552">
                  <c:v>54</c:v>
                </c:pt>
                <c:pt idx="1553">
                  <c:v>50.4</c:v>
                </c:pt>
                <c:pt idx="1554">
                  <c:v>48</c:v>
                </c:pt>
                <c:pt idx="1555">
                  <c:v>51.1</c:v>
                </c:pt>
                <c:pt idx="1556">
                  <c:v>39</c:v>
                </c:pt>
                <c:pt idx="1557">
                  <c:v>79</c:v>
                </c:pt>
                <c:pt idx="1558">
                  <c:v>55.4</c:v>
                </c:pt>
                <c:pt idx="1559">
                  <c:v>44.2</c:v>
                </c:pt>
                <c:pt idx="1560">
                  <c:v>44.1</c:v>
                </c:pt>
                <c:pt idx="1561">
                  <c:v>46.9</c:v>
                </c:pt>
                <c:pt idx="1562">
                  <c:v>49.3</c:v>
                </c:pt>
                <c:pt idx="1563">
                  <c:v>70.7</c:v>
                </c:pt>
                <c:pt idx="1564">
                  <c:v>54.7</c:v>
                </c:pt>
                <c:pt idx="1565">
                  <c:v>58.6</c:v>
                </c:pt>
                <c:pt idx="1566">
                  <c:v>54.3</c:v>
                </c:pt>
                <c:pt idx="1567">
                  <c:v>48</c:v>
                </c:pt>
                <c:pt idx="1568">
                  <c:v>54</c:v>
                </c:pt>
                <c:pt idx="1569">
                  <c:v>62.6</c:v>
                </c:pt>
                <c:pt idx="1570">
                  <c:v>48</c:v>
                </c:pt>
                <c:pt idx="1571">
                  <c:v>47.3</c:v>
                </c:pt>
                <c:pt idx="1572">
                  <c:v>41.7</c:v>
                </c:pt>
                <c:pt idx="1573">
                  <c:v>66.900000000000006</c:v>
                </c:pt>
                <c:pt idx="1574">
                  <c:v>55.8</c:v>
                </c:pt>
                <c:pt idx="1575">
                  <c:v>46</c:v>
                </c:pt>
                <c:pt idx="1576">
                  <c:v>49.5</c:v>
                </c:pt>
                <c:pt idx="1577">
                  <c:v>42.1</c:v>
                </c:pt>
                <c:pt idx="1578">
                  <c:v>48.9</c:v>
                </c:pt>
                <c:pt idx="1579">
                  <c:v>47.3</c:v>
                </c:pt>
                <c:pt idx="1580">
                  <c:v>46.9</c:v>
                </c:pt>
                <c:pt idx="1581">
                  <c:v>39.9</c:v>
                </c:pt>
                <c:pt idx="1582">
                  <c:v>48</c:v>
                </c:pt>
                <c:pt idx="1583">
                  <c:v>55</c:v>
                </c:pt>
                <c:pt idx="1584">
                  <c:v>43</c:v>
                </c:pt>
                <c:pt idx="1585">
                  <c:v>42.4</c:v>
                </c:pt>
                <c:pt idx="1586">
                  <c:v>44.1</c:v>
                </c:pt>
                <c:pt idx="1587">
                  <c:v>44.1</c:v>
                </c:pt>
                <c:pt idx="1588">
                  <c:v>42.6</c:v>
                </c:pt>
                <c:pt idx="1589">
                  <c:v>69.099999999999994</c:v>
                </c:pt>
                <c:pt idx="1590">
                  <c:v>37</c:v>
                </c:pt>
                <c:pt idx="1591">
                  <c:v>69.099999999999994</c:v>
                </c:pt>
                <c:pt idx="1592">
                  <c:v>46.8</c:v>
                </c:pt>
                <c:pt idx="1593">
                  <c:v>36</c:v>
                </c:pt>
                <c:pt idx="1594">
                  <c:v>41</c:v>
                </c:pt>
                <c:pt idx="1595">
                  <c:v>73.599999999999994</c:v>
                </c:pt>
                <c:pt idx="1596">
                  <c:v>71.099999999999994</c:v>
                </c:pt>
                <c:pt idx="1597">
                  <c:v>42.8</c:v>
                </c:pt>
                <c:pt idx="1598">
                  <c:v>43</c:v>
                </c:pt>
                <c:pt idx="1599">
                  <c:v>48</c:v>
                </c:pt>
                <c:pt idx="1600">
                  <c:v>48</c:v>
                </c:pt>
                <c:pt idx="1601">
                  <c:v>51.1</c:v>
                </c:pt>
                <c:pt idx="1602">
                  <c:v>46.2</c:v>
                </c:pt>
                <c:pt idx="1603">
                  <c:v>38.700000000000003</c:v>
                </c:pt>
                <c:pt idx="1604">
                  <c:v>75.900000000000006</c:v>
                </c:pt>
                <c:pt idx="1605">
                  <c:v>69.3</c:v>
                </c:pt>
                <c:pt idx="1606">
                  <c:v>62.1</c:v>
                </c:pt>
                <c:pt idx="1607">
                  <c:v>44.1</c:v>
                </c:pt>
                <c:pt idx="1608">
                  <c:v>56.3</c:v>
                </c:pt>
                <c:pt idx="1609">
                  <c:v>39.700000000000003</c:v>
                </c:pt>
                <c:pt idx="1610">
                  <c:v>75.900000000000006</c:v>
                </c:pt>
                <c:pt idx="1611">
                  <c:v>52.7</c:v>
                </c:pt>
                <c:pt idx="1612">
                  <c:v>45.7</c:v>
                </c:pt>
                <c:pt idx="1613">
                  <c:v>39.6</c:v>
                </c:pt>
                <c:pt idx="1614">
                  <c:v>39.4</c:v>
                </c:pt>
                <c:pt idx="1615">
                  <c:v>39.4</c:v>
                </c:pt>
                <c:pt idx="1616">
                  <c:v>44.4</c:v>
                </c:pt>
                <c:pt idx="1617">
                  <c:v>46.6</c:v>
                </c:pt>
                <c:pt idx="1618">
                  <c:v>44.6</c:v>
                </c:pt>
                <c:pt idx="1619">
                  <c:v>60.1</c:v>
                </c:pt>
                <c:pt idx="1620">
                  <c:v>43.3</c:v>
                </c:pt>
                <c:pt idx="1621">
                  <c:v>64.900000000000006</c:v>
                </c:pt>
                <c:pt idx="1622">
                  <c:v>46.9</c:v>
                </c:pt>
                <c:pt idx="1623">
                  <c:v>41.9</c:v>
                </c:pt>
                <c:pt idx="1624">
                  <c:v>41.7</c:v>
                </c:pt>
                <c:pt idx="1625">
                  <c:v>36.700000000000003</c:v>
                </c:pt>
                <c:pt idx="1626">
                  <c:v>46</c:v>
                </c:pt>
                <c:pt idx="1627">
                  <c:v>46</c:v>
                </c:pt>
                <c:pt idx="1628">
                  <c:v>44.1</c:v>
                </c:pt>
                <c:pt idx="1629">
                  <c:v>39</c:v>
                </c:pt>
                <c:pt idx="1630">
                  <c:v>71.099999999999994</c:v>
                </c:pt>
                <c:pt idx="1631">
                  <c:v>43</c:v>
                </c:pt>
                <c:pt idx="1632">
                  <c:v>44.1</c:v>
                </c:pt>
                <c:pt idx="1633">
                  <c:v>46</c:v>
                </c:pt>
                <c:pt idx="1634">
                  <c:v>45</c:v>
                </c:pt>
                <c:pt idx="1635">
                  <c:v>44.6</c:v>
                </c:pt>
                <c:pt idx="1636">
                  <c:v>41.9</c:v>
                </c:pt>
                <c:pt idx="1637">
                  <c:v>42.6</c:v>
                </c:pt>
                <c:pt idx="1638">
                  <c:v>57</c:v>
                </c:pt>
                <c:pt idx="1639">
                  <c:v>43.7</c:v>
                </c:pt>
                <c:pt idx="1640">
                  <c:v>54</c:v>
                </c:pt>
                <c:pt idx="1641">
                  <c:v>53.1</c:v>
                </c:pt>
                <c:pt idx="1642">
                  <c:v>48.9</c:v>
                </c:pt>
                <c:pt idx="1643">
                  <c:v>39.4</c:v>
                </c:pt>
                <c:pt idx="1644">
                  <c:v>41.4</c:v>
                </c:pt>
                <c:pt idx="1645">
                  <c:v>40.299999999999997</c:v>
                </c:pt>
                <c:pt idx="1646">
                  <c:v>44.1</c:v>
                </c:pt>
                <c:pt idx="1647">
                  <c:v>50</c:v>
                </c:pt>
                <c:pt idx="1648">
                  <c:v>42.1</c:v>
                </c:pt>
                <c:pt idx="1649">
                  <c:v>38.299999999999997</c:v>
                </c:pt>
                <c:pt idx="1650">
                  <c:v>45.7</c:v>
                </c:pt>
                <c:pt idx="1651">
                  <c:v>44.1</c:v>
                </c:pt>
                <c:pt idx="1652">
                  <c:v>59</c:v>
                </c:pt>
                <c:pt idx="1653">
                  <c:v>51.1</c:v>
                </c:pt>
                <c:pt idx="1654">
                  <c:v>71.599999999999994</c:v>
                </c:pt>
                <c:pt idx="1655">
                  <c:v>50</c:v>
                </c:pt>
                <c:pt idx="1656">
                  <c:v>44.1</c:v>
                </c:pt>
                <c:pt idx="1657">
                  <c:v>41.4</c:v>
                </c:pt>
                <c:pt idx="1658">
                  <c:v>50</c:v>
                </c:pt>
                <c:pt idx="1659">
                  <c:v>48.9</c:v>
                </c:pt>
                <c:pt idx="1660">
                  <c:v>45.7</c:v>
                </c:pt>
                <c:pt idx="1661">
                  <c:v>54</c:v>
                </c:pt>
                <c:pt idx="1662">
                  <c:v>44.4</c:v>
                </c:pt>
                <c:pt idx="1663">
                  <c:v>45.7</c:v>
                </c:pt>
                <c:pt idx="1664">
                  <c:v>39.6</c:v>
                </c:pt>
                <c:pt idx="1665">
                  <c:v>39.6</c:v>
                </c:pt>
                <c:pt idx="1666">
                  <c:v>46</c:v>
                </c:pt>
                <c:pt idx="1667">
                  <c:v>39.9</c:v>
                </c:pt>
                <c:pt idx="1668">
                  <c:v>39.9</c:v>
                </c:pt>
                <c:pt idx="1669">
                  <c:v>51.4</c:v>
                </c:pt>
                <c:pt idx="1670">
                  <c:v>47.3</c:v>
                </c:pt>
                <c:pt idx="1671">
                  <c:v>64.2</c:v>
                </c:pt>
                <c:pt idx="1672">
                  <c:v>44.1</c:v>
                </c:pt>
                <c:pt idx="1673">
                  <c:v>43</c:v>
                </c:pt>
                <c:pt idx="1674">
                  <c:v>54</c:v>
                </c:pt>
                <c:pt idx="1675">
                  <c:v>36.299999999999997</c:v>
                </c:pt>
                <c:pt idx="1676">
                  <c:v>48</c:v>
                </c:pt>
                <c:pt idx="1677">
                  <c:v>43</c:v>
                </c:pt>
                <c:pt idx="1678">
                  <c:v>64.900000000000006</c:v>
                </c:pt>
                <c:pt idx="1679">
                  <c:v>55.6</c:v>
                </c:pt>
                <c:pt idx="1680">
                  <c:v>50</c:v>
                </c:pt>
                <c:pt idx="1681">
                  <c:v>54.3</c:v>
                </c:pt>
                <c:pt idx="1682">
                  <c:v>43</c:v>
                </c:pt>
                <c:pt idx="1683">
                  <c:v>69.599999999999994</c:v>
                </c:pt>
                <c:pt idx="1684">
                  <c:v>48</c:v>
                </c:pt>
                <c:pt idx="1685">
                  <c:v>44.1</c:v>
                </c:pt>
                <c:pt idx="1686">
                  <c:v>43</c:v>
                </c:pt>
                <c:pt idx="1687">
                  <c:v>72.7</c:v>
                </c:pt>
                <c:pt idx="1688">
                  <c:v>60.1</c:v>
                </c:pt>
                <c:pt idx="1689">
                  <c:v>51.4</c:v>
                </c:pt>
                <c:pt idx="1690">
                  <c:v>48</c:v>
                </c:pt>
                <c:pt idx="1691">
                  <c:v>45</c:v>
                </c:pt>
                <c:pt idx="1692">
                  <c:v>48.9</c:v>
                </c:pt>
                <c:pt idx="1693">
                  <c:v>44.6</c:v>
                </c:pt>
                <c:pt idx="1694">
                  <c:v>39.4</c:v>
                </c:pt>
                <c:pt idx="1695">
                  <c:v>37.4</c:v>
                </c:pt>
                <c:pt idx="1696">
                  <c:v>44.4</c:v>
                </c:pt>
                <c:pt idx="1697">
                  <c:v>42.1</c:v>
                </c:pt>
                <c:pt idx="1698">
                  <c:v>55</c:v>
                </c:pt>
                <c:pt idx="1699">
                  <c:v>46.9</c:v>
                </c:pt>
                <c:pt idx="1700">
                  <c:v>39</c:v>
                </c:pt>
                <c:pt idx="1701">
                  <c:v>41.4</c:v>
                </c:pt>
                <c:pt idx="1702">
                  <c:v>51.1</c:v>
                </c:pt>
                <c:pt idx="1703">
                  <c:v>64.900000000000006</c:v>
                </c:pt>
                <c:pt idx="1704">
                  <c:v>53.1</c:v>
                </c:pt>
                <c:pt idx="1705">
                  <c:v>46</c:v>
                </c:pt>
                <c:pt idx="1706">
                  <c:v>44.1</c:v>
                </c:pt>
                <c:pt idx="1707">
                  <c:v>41</c:v>
                </c:pt>
                <c:pt idx="1708">
                  <c:v>45</c:v>
                </c:pt>
                <c:pt idx="1709">
                  <c:v>39.9</c:v>
                </c:pt>
                <c:pt idx="1710">
                  <c:v>37.4</c:v>
                </c:pt>
                <c:pt idx="1711">
                  <c:v>48.7</c:v>
                </c:pt>
                <c:pt idx="1712">
                  <c:v>63</c:v>
                </c:pt>
                <c:pt idx="1713">
                  <c:v>49.6</c:v>
                </c:pt>
                <c:pt idx="1714">
                  <c:v>40.299999999999997</c:v>
                </c:pt>
                <c:pt idx="1715">
                  <c:v>37</c:v>
                </c:pt>
                <c:pt idx="1716">
                  <c:v>45</c:v>
                </c:pt>
                <c:pt idx="1717">
                  <c:v>39.9</c:v>
                </c:pt>
                <c:pt idx="1718">
                  <c:v>37.6</c:v>
                </c:pt>
                <c:pt idx="1719">
                  <c:v>48.7</c:v>
                </c:pt>
                <c:pt idx="1720">
                  <c:v>37.9</c:v>
                </c:pt>
                <c:pt idx="1721">
                  <c:v>65.7</c:v>
                </c:pt>
                <c:pt idx="1722">
                  <c:v>45</c:v>
                </c:pt>
                <c:pt idx="1723">
                  <c:v>40.6</c:v>
                </c:pt>
                <c:pt idx="1724">
                  <c:v>39</c:v>
                </c:pt>
                <c:pt idx="1725">
                  <c:v>50.4</c:v>
                </c:pt>
                <c:pt idx="1726">
                  <c:v>37.9</c:v>
                </c:pt>
                <c:pt idx="1727">
                  <c:v>55</c:v>
                </c:pt>
                <c:pt idx="1728">
                  <c:v>44.6</c:v>
                </c:pt>
                <c:pt idx="1729">
                  <c:v>41</c:v>
                </c:pt>
                <c:pt idx="1730">
                  <c:v>37.6</c:v>
                </c:pt>
                <c:pt idx="1731">
                  <c:v>49.6</c:v>
                </c:pt>
                <c:pt idx="1732">
                  <c:v>53.1</c:v>
                </c:pt>
                <c:pt idx="1733">
                  <c:v>53.1</c:v>
                </c:pt>
                <c:pt idx="1734">
                  <c:v>46</c:v>
                </c:pt>
                <c:pt idx="1735">
                  <c:v>55.9</c:v>
                </c:pt>
                <c:pt idx="1736">
                  <c:v>39.9</c:v>
                </c:pt>
                <c:pt idx="1737">
                  <c:v>63</c:v>
                </c:pt>
                <c:pt idx="1738">
                  <c:v>36</c:v>
                </c:pt>
                <c:pt idx="1739">
                  <c:v>45.9</c:v>
                </c:pt>
                <c:pt idx="1740">
                  <c:v>51.4</c:v>
                </c:pt>
                <c:pt idx="1741">
                  <c:v>37</c:v>
                </c:pt>
                <c:pt idx="1742">
                  <c:v>55.9</c:v>
                </c:pt>
                <c:pt idx="1743">
                  <c:v>44.1</c:v>
                </c:pt>
                <c:pt idx="1744">
                  <c:v>53.1</c:v>
                </c:pt>
                <c:pt idx="1745">
                  <c:v>41.2</c:v>
                </c:pt>
                <c:pt idx="1746">
                  <c:v>64</c:v>
                </c:pt>
                <c:pt idx="1747">
                  <c:v>52.3</c:v>
                </c:pt>
                <c:pt idx="1748">
                  <c:v>52.3</c:v>
                </c:pt>
                <c:pt idx="1749">
                  <c:v>46.8</c:v>
                </c:pt>
                <c:pt idx="1750">
                  <c:v>63</c:v>
                </c:pt>
                <c:pt idx="1751">
                  <c:v>53.1</c:v>
                </c:pt>
                <c:pt idx="1752">
                  <c:v>60.1</c:v>
                </c:pt>
                <c:pt idx="1753">
                  <c:v>50.9</c:v>
                </c:pt>
                <c:pt idx="1754">
                  <c:v>51.1</c:v>
                </c:pt>
                <c:pt idx="1755">
                  <c:v>35.6</c:v>
                </c:pt>
                <c:pt idx="1756">
                  <c:v>65.3</c:v>
                </c:pt>
                <c:pt idx="1757">
                  <c:v>61</c:v>
                </c:pt>
                <c:pt idx="1758">
                  <c:v>53.1</c:v>
                </c:pt>
                <c:pt idx="1759">
                  <c:v>70</c:v>
                </c:pt>
                <c:pt idx="1760">
                  <c:v>37</c:v>
                </c:pt>
                <c:pt idx="1761">
                  <c:v>50.9</c:v>
                </c:pt>
                <c:pt idx="1762">
                  <c:v>48</c:v>
                </c:pt>
                <c:pt idx="1763">
                  <c:v>48</c:v>
                </c:pt>
                <c:pt idx="1764">
                  <c:v>39.9</c:v>
                </c:pt>
                <c:pt idx="1765">
                  <c:v>39.6</c:v>
                </c:pt>
                <c:pt idx="1766">
                  <c:v>60.1</c:v>
                </c:pt>
                <c:pt idx="1767">
                  <c:v>49.3</c:v>
                </c:pt>
                <c:pt idx="1768">
                  <c:v>63</c:v>
                </c:pt>
                <c:pt idx="1769">
                  <c:v>40.299999999999997</c:v>
                </c:pt>
                <c:pt idx="1770">
                  <c:v>63</c:v>
                </c:pt>
                <c:pt idx="1771">
                  <c:v>44.1</c:v>
                </c:pt>
                <c:pt idx="1772">
                  <c:v>68</c:v>
                </c:pt>
                <c:pt idx="1773">
                  <c:v>45.3</c:v>
                </c:pt>
                <c:pt idx="1774">
                  <c:v>58.3</c:v>
                </c:pt>
                <c:pt idx="1775">
                  <c:v>41.9</c:v>
                </c:pt>
                <c:pt idx="1776">
                  <c:v>62.1</c:v>
                </c:pt>
                <c:pt idx="1777">
                  <c:v>45.3</c:v>
                </c:pt>
                <c:pt idx="1778">
                  <c:v>66</c:v>
                </c:pt>
                <c:pt idx="1779">
                  <c:v>39</c:v>
                </c:pt>
                <c:pt idx="1780">
                  <c:v>45.3</c:v>
                </c:pt>
                <c:pt idx="1781">
                  <c:v>39.9</c:v>
                </c:pt>
                <c:pt idx="1782">
                  <c:v>37</c:v>
                </c:pt>
                <c:pt idx="1783">
                  <c:v>53.2</c:v>
                </c:pt>
                <c:pt idx="1784">
                  <c:v>46.9</c:v>
                </c:pt>
                <c:pt idx="1785">
                  <c:v>63.3</c:v>
                </c:pt>
                <c:pt idx="1786">
                  <c:v>55.4</c:v>
                </c:pt>
                <c:pt idx="1787">
                  <c:v>73</c:v>
                </c:pt>
                <c:pt idx="1788">
                  <c:v>38.299999999999997</c:v>
                </c:pt>
                <c:pt idx="1789">
                  <c:v>47.3</c:v>
                </c:pt>
                <c:pt idx="1790">
                  <c:v>51.6</c:v>
                </c:pt>
                <c:pt idx="1791">
                  <c:v>50.5</c:v>
                </c:pt>
                <c:pt idx="1792">
                  <c:v>43.3</c:v>
                </c:pt>
                <c:pt idx="1793">
                  <c:v>37</c:v>
                </c:pt>
                <c:pt idx="1794">
                  <c:v>54.7</c:v>
                </c:pt>
                <c:pt idx="1795">
                  <c:v>53.1</c:v>
                </c:pt>
                <c:pt idx="1796">
                  <c:v>36.299999999999997</c:v>
                </c:pt>
                <c:pt idx="1797">
                  <c:v>56.7</c:v>
                </c:pt>
                <c:pt idx="1798">
                  <c:v>47.3</c:v>
                </c:pt>
                <c:pt idx="1799">
                  <c:v>64</c:v>
                </c:pt>
                <c:pt idx="1800">
                  <c:v>44.1</c:v>
                </c:pt>
                <c:pt idx="1801">
                  <c:v>36.299999999999997</c:v>
                </c:pt>
                <c:pt idx="1802">
                  <c:v>68.900000000000006</c:v>
                </c:pt>
                <c:pt idx="1803">
                  <c:v>45</c:v>
                </c:pt>
                <c:pt idx="1804">
                  <c:v>41.4</c:v>
                </c:pt>
                <c:pt idx="1805">
                  <c:v>60.6</c:v>
                </c:pt>
                <c:pt idx="1806">
                  <c:v>55</c:v>
                </c:pt>
                <c:pt idx="1807">
                  <c:v>61</c:v>
                </c:pt>
                <c:pt idx="1808">
                  <c:v>44.6</c:v>
                </c:pt>
                <c:pt idx="1809">
                  <c:v>42.1</c:v>
                </c:pt>
                <c:pt idx="1810">
                  <c:v>41</c:v>
                </c:pt>
                <c:pt idx="1811">
                  <c:v>38.299999999999997</c:v>
                </c:pt>
                <c:pt idx="1812">
                  <c:v>37.6</c:v>
                </c:pt>
                <c:pt idx="1813">
                  <c:v>53.1</c:v>
                </c:pt>
                <c:pt idx="1814">
                  <c:v>45</c:v>
                </c:pt>
                <c:pt idx="1815">
                  <c:v>67.599999999999994</c:v>
                </c:pt>
                <c:pt idx="1816">
                  <c:v>64.900000000000006</c:v>
                </c:pt>
                <c:pt idx="1817">
                  <c:v>39.6</c:v>
                </c:pt>
                <c:pt idx="1818">
                  <c:v>59</c:v>
                </c:pt>
                <c:pt idx="1819">
                  <c:v>36.700000000000003</c:v>
                </c:pt>
                <c:pt idx="1820">
                  <c:v>51.3</c:v>
                </c:pt>
                <c:pt idx="1821">
                  <c:v>37</c:v>
                </c:pt>
                <c:pt idx="1822">
                  <c:v>62.1</c:v>
                </c:pt>
                <c:pt idx="1823">
                  <c:v>43</c:v>
                </c:pt>
                <c:pt idx="1824">
                  <c:v>55</c:v>
                </c:pt>
                <c:pt idx="1825">
                  <c:v>48.9</c:v>
                </c:pt>
                <c:pt idx="1826">
                  <c:v>41.4</c:v>
                </c:pt>
                <c:pt idx="1827">
                  <c:v>48.9</c:v>
                </c:pt>
                <c:pt idx="1828">
                  <c:v>43</c:v>
                </c:pt>
                <c:pt idx="1829">
                  <c:v>44.1</c:v>
                </c:pt>
                <c:pt idx="1830">
                  <c:v>44.1</c:v>
                </c:pt>
                <c:pt idx="1831">
                  <c:v>43</c:v>
                </c:pt>
                <c:pt idx="1832">
                  <c:v>69.3</c:v>
                </c:pt>
                <c:pt idx="1833">
                  <c:v>43.7</c:v>
                </c:pt>
                <c:pt idx="1834">
                  <c:v>60.1</c:v>
                </c:pt>
                <c:pt idx="1835">
                  <c:v>46.9</c:v>
                </c:pt>
                <c:pt idx="1836">
                  <c:v>50</c:v>
                </c:pt>
                <c:pt idx="1837">
                  <c:v>43</c:v>
                </c:pt>
                <c:pt idx="1838">
                  <c:v>54</c:v>
                </c:pt>
                <c:pt idx="1839">
                  <c:v>68.400000000000006</c:v>
                </c:pt>
                <c:pt idx="1840">
                  <c:v>37.9</c:v>
                </c:pt>
                <c:pt idx="1841">
                  <c:v>41.4</c:v>
                </c:pt>
                <c:pt idx="1842">
                  <c:v>75</c:v>
                </c:pt>
                <c:pt idx="1843">
                  <c:v>46</c:v>
                </c:pt>
                <c:pt idx="1844">
                  <c:v>46</c:v>
                </c:pt>
                <c:pt idx="1845">
                  <c:v>43</c:v>
                </c:pt>
                <c:pt idx="1846">
                  <c:v>54.3</c:v>
                </c:pt>
                <c:pt idx="1847">
                  <c:v>35.4</c:v>
                </c:pt>
                <c:pt idx="1848">
                  <c:v>75</c:v>
                </c:pt>
                <c:pt idx="1849">
                  <c:v>42.6</c:v>
                </c:pt>
                <c:pt idx="1850">
                  <c:v>52</c:v>
                </c:pt>
                <c:pt idx="1851">
                  <c:v>52</c:v>
                </c:pt>
                <c:pt idx="1852">
                  <c:v>49.3</c:v>
                </c:pt>
                <c:pt idx="1853">
                  <c:v>42.1</c:v>
                </c:pt>
                <c:pt idx="1854">
                  <c:v>55</c:v>
                </c:pt>
                <c:pt idx="1855">
                  <c:v>50</c:v>
                </c:pt>
                <c:pt idx="1856">
                  <c:v>37</c:v>
                </c:pt>
                <c:pt idx="1857">
                  <c:v>46.9</c:v>
                </c:pt>
                <c:pt idx="1858">
                  <c:v>42.1</c:v>
                </c:pt>
                <c:pt idx="1859">
                  <c:v>41.7</c:v>
                </c:pt>
                <c:pt idx="1860">
                  <c:v>73.900000000000006</c:v>
                </c:pt>
                <c:pt idx="1861">
                  <c:v>56.7</c:v>
                </c:pt>
                <c:pt idx="1862">
                  <c:v>40.6</c:v>
                </c:pt>
                <c:pt idx="1863">
                  <c:v>57</c:v>
                </c:pt>
                <c:pt idx="1864">
                  <c:v>54.3</c:v>
                </c:pt>
                <c:pt idx="1865">
                  <c:v>41</c:v>
                </c:pt>
                <c:pt idx="1866">
                  <c:v>37.9</c:v>
                </c:pt>
                <c:pt idx="1867">
                  <c:v>55</c:v>
                </c:pt>
                <c:pt idx="1868">
                  <c:v>50</c:v>
                </c:pt>
                <c:pt idx="1869">
                  <c:v>43</c:v>
                </c:pt>
                <c:pt idx="1870">
                  <c:v>39.9</c:v>
                </c:pt>
                <c:pt idx="1871">
                  <c:v>45</c:v>
                </c:pt>
                <c:pt idx="1872">
                  <c:v>41.7</c:v>
                </c:pt>
                <c:pt idx="1873">
                  <c:v>55.9</c:v>
                </c:pt>
                <c:pt idx="1874">
                  <c:v>58.6</c:v>
                </c:pt>
                <c:pt idx="1875">
                  <c:v>53.6</c:v>
                </c:pt>
                <c:pt idx="1876">
                  <c:v>49.3</c:v>
                </c:pt>
                <c:pt idx="1877">
                  <c:v>62.4</c:v>
                </c:pt>
                <c:pt idx="1878">
                  <c:v>51.1</c:v>
                </c:pt>
                <c:pt idx="1879">
                  <c:v>53.4</c:v>
                </c:pt>
                <c:pt idx="1880">
                  <c:v>37.799999999999997</c:v>
                </c:pt>
                <c:pt idx="1881">
                  <c:v>40.1</c:v>
                </c:pt>
                <c:pt idx="1882">
                  <c:v>44.1</c:v>
                </c:pt>
                <c:pt idx="1883">
                  <c:v>55.9</c:v>
                </c:pt>
                <c:pt idx="1884">
                  <c:v>38.299999999999997</c:v>
                </c:pt>
                <c:pt idx="1885">
                  <c:v>37</c:v>
                </c:pt>
                <c:pt idx="1886">
                  <c:v>64</c:v>
                </c:pt>
                <c:pt idx="1887">
                  <c:v>51.6</c:v>
                </c:pt>
                <c:pt idx="1888">
                  <c:v>50.4</c:v>
                </c:pt>
                <c:pt idx="1889">
                  <c:v>37</c:v>
                </c:pt>
                <c:pt idx="1890">
                  <c:v>57</c:v>
                </c:pt>
                <c:pt idx="1891">
                  <c:v>54.3</c:v>
                </c:pt>
                <c:pt idx="1892">
                  <c:v>38.700000000000003</c:v>
                </c:pt>
                <c:pt idx="1893">
                  <c:v>37</c:v>
                </c:pt>
                <c:pt idx="1894">
                  <c:v>37</c:v>
                </c:pt>
                <c:pt idx="1895">
                  <c:v>37</c:v>
                </c:pt>
                <c:pt idx="1896">
                  <c:v>66.900000000000006</c:v>
                </c:pt>
                <c:pt idx="1897">
                  <c:v>53.1</c:v>
                </c:pt>
                <c:pt idx="1898">
                  <c:v>46.8</c:v>
                </c:pt>
                <c:pt idx="1899">
                  <c:v>44.1</c:v>
                </c:pt>
                <c:pt idx="1900">
                  <c:v>53.4</c:v>
                </c:pt>
                <c:pt idx="1901">
                  <c:v>50.5</c:v>
                </c:pt>
                <c:pt idx="1902">
                  <c:v>70</c:v>
                </c:pt>
                <c:pt idx="1903">
                  <c:v>45</c:v>
                </c:pt>
                <c:pt idx="1904">
                  <c:v>37</c:v>
                </c:pt>
                <c:pt idx="1905">
                  <c:v>51.4</c:v>
                </c:pt>
                <c:pt idx="1906">
                  <c:v>40.299999999999997</c:v>
                </c:pt>
                <c:pt idx="1907">
                  <c:v>40.6</c:v>
                </c:pt>
                <c:pt idx="1908">
                  <c:v>41.4</c:v>
                </c:pt>
                <c:pt idx="1909">
                  <c:v>39.200000000000003</c:v>
                </c:pt>
                <c:pt idx="1910">
                  <c:v>43.7</c:v>
                </c:pt>
                <c:pt idx="1911">
                  <c:v>54.3</c:v>
                </c:pt>
                <c:pt idx="1912">
                  <c:v>42.6</c:v>
                </c:pt>
                <c:pt idx="1913">
                  <c:v>59</c:v>
                </c:pt>
                <c:pt idx="1914">
                  <c:v>45</c:v>
                </c:pt>
                <c:pt idx="1915">
                  <c:v>39</c:v>
                </c:pt>
                <c:pt idx="1916">
                  <c:v>50.7</c:v>
                </c:pt>
                <c:pt idx="1917">
                  <c:v>49.6</c:v>
                </c:pt>
                <c:pt idx="1918">
                  <c:v>66.7</c:v>
                </c:pt>
                <c:pt idx="1919">
                  <c:v>64</c:v>
                </c:pt>
                <c:pt idx="1920">
                  <c:v>43.7</c:v>
                </c:pt>
                <c:pt idx="1921">
                  <c:v>43</c:v>
                </c:pt>
                <c:pt idx="1922">
                  <c:v>57</c:v>
                </c:pt>
                <c:pt idx="1923">
                  <c:v>55</c:v>
                </c:pt>
                <c:pt idx="1924">
                  <c:v>53.1</c:v>
                </c:pt>
                <c:pt idx="1925">
                  <c:v>55</c:v>
                </c:pt>
                <c:pt idx="1926">
                  <c:v>35.799999999999997</c:v>
                </c:pt>
                <c:pt idx="1927">
                  <c:v>63</c:v>
                </c:pt>
                <c:pt idx="1928">
                  <c:v>38.700000000000003</c:v>
                </c:pt>
                <c:pt idx="1929">
                  <c:v>62.4</c:v>
                </c:pt>
                <c:pt idx="1930">
                  <c:v>44.1</c:v>
                </c:pt>
                <c:pt idx="1931">
                  <c:v>43.7</c:v>
                </c:pt>
                <c:pt idx="1932">
                  <c:v>43.3</c:v>
                </c:pt>
                <c:pt idx="1933">
                  <c:v>50</c:v>
                </c:pt>
                <c:pt idx="1934">
                  <c:v>59</c:v>
                </c:pt>
                <c:pt idx="1935">
                  <c:v>51.1</c:v>
                </c:pt>
                <c:pt idx="1936">
                  <c:v>37</c:v>
                </c:pt>
                <c:pt idx="1937">
                  <c:v>37</c:v>
                </c:pt>
                <c:pt idx="1938">
                  <c:v>46.9</c:v>
                </c:pt>
                <c:pt idx="1939">
                  <c:v>55.8</c:v>
                </c:pt>
                <c:pt idx="1940">
                  <c:v>41</c:v>
                </c:pt>
                <c:pt idx="1941">
                  <c:v>51.6</c:v>
                </c:pt>
                <c:pt idx="1942">
                  <c:v>42.1</c:v>
                </c:pt>
                <c:pt idx="1943">
                  <c:v>42.1</c:v>
                </c:pt>
                <c:pt idx="1944">
                  <c:v>47.7</c:v>
                </c:pt>
                <c:pt idx="1945">
                  <c:v>37</c:v>
                </c:pt>
                <c:pt idx="1946">
                  <c:v>37</c:v>
                </c:pt>
                <c:pt idx="1947">
                  <c:v>47.8</c:v>
                </c:pt>
                <c:pt idx="1948">
                  <c:v>39.700000000000003</c:v>
                </c:pt>
                <c:pt idx="1949">
                  <c:v>60.4</c:v>
                </c:pt>
                <c:pt idx="1950">
                  <c:v>52</c:v>
                </c:pt>
                <c:pt idx="1951">
                  <c:v>37</c:v>
                </c:pt>
                <c:pt idx="1952">
                  <c:v>37</c:v>
                </c:pt>
                <c:pt idx="1953">
                  <c:v>51.6</c:v>
                </c:pt>
                <c:pt idx="1954">
                  <c:v>45.9</c:v>
                </c:pt>
                <c:pt idx="1955">
                  <c:v>43</c:v>
                </c:pt>
                <c:pt idx="1956">
                  <c:v>49.6</c:v>
                </c:pt>
                <c:pt idx="1957">
                  <c:v>51.3</c:v>
                </c:pt>
                <c:pt idx="1958">
                  <c:v>50.4</c:v>
                </c:pt>
                <c:pt idx="1959">
                  <c:v>48.9</c:v>
                </c:pt>
                <c:pt idx="1960">
                  <c:v>45</c:v>
                </c:pt>
                <c:pt idx="1961">
                  <c:v>41</c:v>
                </c:pt>
                <c:pt idx="1962">
                  <c:v>57.9</c:v>
                </c:pt>
                <c:pt idx="1963">
                  <c:v>40.299999999999997</c:v>
                </c:pt>
                <c:pt idx="1964">
                  <c:v>57</c:v>
                </c:pt>
                <c:pt idx="1965">
                  <c:v>57</c:v>
                </c:pt>
                <c:pt idx="1966">
                  <c:v>57.9</c:v>
                </c:pt>
                <c:pt idx="1967">
                  <c:v>46</c:v>
                </c:pt>
                <c:pt idx="1968">
                  <c:v>60.3</c:v>
                </c:pt>
                <c:pt idx="1969">
                  <c:v>46.9</c:v>
                </c:pt>
                <c:pt idx="1970">
                  <c:v>40.6</c:v>
                </c:pt>
                <c:pt idx="1971">
                  <c:v>61.7</c:v>
                </c:pt>
                <c:pt idx="1972">
                  <c:v>52</c:v>
                </c:pt>
                <c:pt idx="1973">
                  <c:v>45</c:v>
                </c:pt>
                <c:pt idx="1974">
                  <c:v>43</c:v>
                </c:pt>
                <c:pt idx="1975">
                  <c:v>39.9</c:v>
                </c:pt>
                <c:pt idx="1976">
                  <c:v>39.9</c:v>
                </c:pt>
                <c:pt idx="1977">
                  <c:v>39.9</c:v>
                </c:pt>
                <c:pt idx="1978">
                  <c:v>39.9</c:v>
                </c:pt>
                <c:pt idx="1979">
                  <c:v>39.9</c:v>
                </c:pt>
                <c:pt idx="1980">
                  <c:v>63.3</c:v>
                </c:pt>
                <c:pt idx="1981">
                  <c:v>55.9</c:v>
                </c:pt>
                <c:pt idx="1982">
                  <c:v>56.3</c:v>
                </c:pt>
                <c:pt idx="1983">
                  <c:v>54</c:v>
                </c:pt>
                <c:pt idx="1984">
                  <c:v>42.6</c:v>
                </c:pt>
                <c:pt idx="1985">
                  <c:v>37</c:v>
                </c:pt>
                <c:pt idx="1986">
                  <c:v>37</c:v>
                </c:pt>
                <c:pt idx="1987">
                  <c:v>37</c:v>
                </c:pt>
                <c:pt idx="1988">
                  <c:v>37</c:v>
                </c:pt>
                <c:pt idx="1989">
                  <c:v>44.1</c:v>
                </c:pt>
                <c:pt idx="1990">
                  <c:v>66</c:v>
                </c:pt>
                <c:pt idx="1991">
                  <c:v>55</c:v>
                </c:pt>
                <c:pt idx="1992">
                  <c:v>37</c:v>
                </c:pt>
                <c:pt idx="1993">
                  <c:v>37</c:v>
                </c:pt>
                <c:pt idx="1994">
                  <c:v>37</c:v>
                </c:pt>
                <c:pt idx="1995">
                  <c:v>66.900000000000006</c:v>
                </c:pt>
                <c:pt idx="1996">
                  <c:v>39</c:v>
                </c:pt>
                <c:pt idx="1997">
                  <c:v>60.1</c:v>
                </c:pt>
                <c:pt idx="1998">
                  <c:v>54</c:v>
                </c:pt>
                <c:pt idx="1999">
                  <c:v>41.4</c:v>
                </c:pt>
                <c:pt idx="2000">
                  <c:v>37</c:v>
                </c:pt>
                <c:pt idx="2001">
                  <c:v>65.3</c:v>
                </c:pt>
                <c:pt idx="2002">
                  <c:v>36.700000000000003</c:v>
                </c:pt>
                <c:pt idx="2003">
                  <c:v>66.900000000000006</c:v>
                </c:pt>
                <c:pt idx="2004">
                  <c:v>42.1</c:v>
                </c:pt>
                <c:pt idx="2005">
                  <c:v>37</c:v>
                </c:pt>
                <c:pt idx="2006">
                  <c:v>61.7</c:v>
                </c:pt>
                <c:pt idx="2007">
                  <c:v>55.9</c:v>
                </c:pt>
                <c:pt idx="2008">
                  <c:v>41</c:v>
                </c:pt>
                <c:pt idx="2009">
                  <c:v>42.1</c:v>
                </c:pt>
                <c:pt idx="2010">
                  <c:v>35.1</c:v>
                </c:pt>
                <c:pt idx="2011">
                  <c:v>41.7</c:v>
                </c:pt>
                <c:pt idx="2012">
                  <c:v>48</c:v>
                </c:pt>
                <c:pt idx="2013">
                  <c:v>46</c:v>
                </c:pt>
                <c:pt idx="2014">
                  <c:v>42.1</c:v>
                </c:pt>
                <c:pt idx="2015">
                  <c:v>42.1</c:v>
                </c:pt>
                <c:pt idx="2016">
                  <c:v>42.1</c:v>
                </c:pt>
                <c:pt idx="2017">
                  <c:v>42.1</c:v>
                </c:pt>
                <c:pt idx="2018">
                  <c:v>57.9</c:v>
                </c:pt>
                <c:pt idx="2019">
                  <c:v>39</c:v>
                </c:pt>
                <c:pt idx="2020">
                  <c:v>50</c:v>
                </c:pt>
                <c:pt idx="2021">
                  <c:v>45</c:v>
                </c:pt>
                <c:pt idx="2022">
                  <c:v>37.9</c:v>
                </c:pt>
                <c:pt idx="2023">
                  <c:v>42.4</c:v>
                </c:pt>
                <c:pt idx="2024">
                  <c:v>52</c:v>
                </c:pt>
                <c:pt idx="2025">
                  <c:v>46.9</c:v>
                </c:pt>
                <c:pt idx="2026">
                  <c:v>57.7</c:v>
                </c:pt>
                <c:pt idx="2027">
                  <c:v>57</c:v>
                </c:pt>
                <c:pt idx="2028">
                  <c:v>55</c:v>
                </c:pt>
                <c:pt idx="2029">
                  <c:v>45</c:v>
                </c:pt>
                <c:pt idx="2030">
                  <c:v>55</c:v>
                </c:pt>
                <c:pt idx="2031">
                  <c:v>42.6</c:v>
                </c:pt>
                <c:pt idx="2032">
                  <c:v>52.7</c:v>
                </c:pt>
                <c:pt idx="2033">
                  <c:v>60.4</c:v>
                </c:pt>
                <c:pt idx="2034">
                  <c:v>36</c:v>
                </c:pt>
                <c:pt idx="2035">
                  <c:v>59</c:v>
                </c:pt>
                <c:pt idx="2036">
                  <c:v>45</c:v>
                </c:pt>
                <c:pt idx="2037">
                  <c:v>36.299999999999997</c:v>
                </c:pt>
                <c:pt idx="2038">
                  <c:v>71.400000000000006</c:v>
                </c:pt>
                <c:pt idx="2039">
                  <c:v>37</c:v>
                </c:pt>
                <c:pt idx="2040">
                  <c:v>37.6</c:v>
                </c:pt>
                <c:pt idx="2041">
                  <c:v>55.8</c:v>
                </c:pt>
                <c:pt idx="2042">
                  <c:v>36</c:v>
                </c:pt>
                <c:pt idx="2043">
                  <c:v>54.7</c:v>
                </c:pt>
                <c:pt idx="2044">
                  <c:v>41.4</c:v>
                </c:pt>
                <c:pt idx="2045">
                  <c:v>63</c:v>
                </c:pt>
                <c:pt idx="2046">
                  <c:v>42.1</c:v>
                </c:pt>
                <c:pt idx="2047">
                  <c:v>38.299999999999997</c:v>
                </c:pt>
                <c:pt idx="2048">
                  <c:v>47.1</c:v>
                </c:pt>
                <c:pt idx="2049">
                  <c:v>36.299999999999997</c:v>
                </c:pt>
                <c:pt idx="2050">
                  <c:v>42.1</c:v>
                </c:pt>
                <c:pt idx="2051">
                  <c:v>42.1</c:v>
                </c:pt>
                <c:pt idx="2052">
                  <c:v>41.7</c:v>
                </c:pt>
                <c:pt idx="2053">
                  <c:v>52.3</c:v>
                </c:pt>
                <c:pt idx="2054">
                  <c:v>36</c:v>
                </c:pt>
                <c:pt idx="2055">
                  <c:v>57</c:v>
                </c:pt>
                <c:pt idx="2056">
                  <c:v>42.1</c:v>
                </c:pt>
                <c:pt idx="2057">
                  <c:v>50</c:v>
                </c:pt>
                <c:pt idx="2058">
                  <c:v>42.1</c:v>
                </c:pt>
                <c:pt idx="2059">
                  <c:v>41.4</c:v>
                </c:pt>
                <c:pt idx="2060">
                  <c:v>71.099999999999994</c:v>
                </c:pt>
                <c:pt idx="2061">
                  <c:v>49.6</c:v>
                </c:pt>
                <c:pt idx="2062">
                  <c:v>57.4</c:v>
                </c:pt>
                <c:pt idx="2063">
                  <c:v>37.200000000000003</c:v>
                </c:pt>
                <c:pt idx="2064">
                  <c:v>51.6</c:v>
                </c:pt>
                <c:pt idx="2065">
                  <c:v>36</c:v>
                </c:pt>
                <c:pt idx="2066">
                  <c:v>36</c:v>
                </c:pt>
                <c:pt idx="2067">
                  <c:v>57.6</c:v>
                </c:pt>
                <c:pt idx="2068">
                  <c:v>46.9</c:v>
                </c:pt>
                <c:pt idx="2069">
                  <c:v>36.700000000000003</c:v>
                </c:pt>
                <c:pt idx="2070">
                  <c:v>55.9</c:v>
                </c:pt>
                <c:pt idx="2071">
                  <c:v>45.7</c:v>
                </c:pt>
                <c:pt idx="2072">
                  <c:v>55.8</c:v>
                </c:pt>
                <c:pt idx="2073">
                  <c:v>67.599999999999994</c:v>
                </c:pt>
                <c:pt idx="2074">
                  <c:v>50.9</c:v>
                </c:pt>
                <c:pt idx="2075">
                  <c:v>41.4</c:v>
                </c:pt>
                <c:pt idx="2076">
                  <c:v>55.8</c:v>
                </c:pt>
                <c:pt idx="2077">
                  <c:v>75</c:v>
                </c:pt>
                <c:pt idx="2078">
                  <c:v>48.4</c:v>
                </c:pt>
                <c:pt idx="2079">
                  <c:v>41.4</c:v>
                </c:pt>
                <c:pt idx="2080">
                  <c:v>61</c:v>
                </c:pt>
                <c:pt idx="2081">
                  <c:v>38.700000000000003</c:v>
                </c:pt>
                <c:pt idx="2082">
                  <c:v>35.6</c:v>
                </c:pt>
                <c:pt idx="2083">
                  <c:v>67.599999999999994</c:v>
                </c:pt>
                <c:pt idx="2084">
                  <c:v>44.1</c:v>
                </c:pt>
                <c:pt idx="2085">
                  <c:v>59</c:v>
                </c:pt>
                <c:pt idx="2086">
                  <c:v>51.4</c:v>
                </c:pt>
                <c:pt idx="2087">
                  <c:v>45</c:v>
                </c:pt>
                <c:pt idx="2088">
                  <c:v>46.4</c:v>
                </c:pt>
                <c:pt idx="2089">
                  <c:v>55</c:v>
                </c:pt>
                <c:pt idx="2090">
                  <c:v>55</c:v>
                </c:pt>
                <c:pt idx="2091">
                  <c:v>45.3</c:v>
                </c:pt>
                <c:pt idx="2092">
                  <c:v>53.1</c:v>
                </c:pt>
                <c:pt idx="2093">
                  <c:v>53.1</c:v>
                </c:pt>
                <c:pt idx="2094">
                  <c:v>45</c:v>
                </c:pt>
                <c:pt idx="2095">
                  <c:v>55</c:v>
                </c:pt>
                <c:pt idx="2096">
                  <c:v>36.700000000000003</c:v>
                </c:pt>
                <c:pt idx="2097">
                  <c:v>57.4</c:v>
                </c:pt>
                <c:pt idx="2098">
                  <c:v>36.299999999999997</c:v>
                </c:pt>
                <c:pt idx="2099">
                  <c:v>69.599999999999994</c:v>
                </c:pt>
                <c:pt idx="2100">
                  <c:v>57.9</c:v>
                </c:pt>
                <c:pt idx="2101">
                  <c:v>57.9</c:v>
                </c:pt>
                <c:pt idx="2102">
                  <c:v>52</c:v>
                </c:pt>
                <c:pt idx="2103">
                  <c:v>57</c:v>
                </c:pt>
                <c:pt idx="2104">
                  <c:v>57</c:v>
                </c:pt>
                <c:pt idx="2105">
                  <c:v>57</c:v>
                </c:pt>
                <c:pt idx="2106">
                  <c:v>56.3</c:v>
                </c:pt>
                <c:pt idx="2107">
                  <c:v>49.3</c:v>
                </c:pt>
                <c:pt idx="2108">
                  <c:v>42.1</c:v>
                </c:pt>
                <c:pt idx="2109">
                  <c:v>55</c:v>
                </c:pt>
                <c:pt idx="2110">
                  <c:v>54.3</c:v>
                </c:pt>
                <c:pt idx="2111">
                  <c:v>53.1</c:v>
                </c:pt>
                <c:pt idx="2112">
                  <c:v>42.1</c:v>
                </c:pt>
                <c:pt idx="2113">
                  <c:v>57</c:v>
                </c:pt>
                <c:pt idx="2114">
                  <c:v>56.3</c:v>
                </c:pt>
                <c:pt idx="2115">
                  <c:v>42.1</c:v>
                </c:pt>
                <c:pt idx="2116">
                  <c:v>59</c:v>
                </c:pt>
                <c:pt idx="2117">
                  <c:v>49.6</c:v>
                </c:pt>
                <c:pt idx="2118">
                  <c:v>64.2</c:v>
                </c:pt>
                <c:pt idx="2119">
                  <c:v>36</c:v>
                </c:pt>
                <c:pt idx="2120">
                  <c:v>60.1</c:v>
                </c:pt>
                <c:pt idx="2121">
                  <c:v>46</c:v>
                </c:pt>
                <c:pt idx="2122">
                  <c:v>60.6</c:v>
                </c:pt>
                <c:pt idx="2123">
                  <c:v>43.3</c:v>
                </c:pt>
                <c:pt idx="2124">
                  <c:v>35.4</c:v>
                </c:pt>
                <c:pt idx="2125">
                  <c:v>39.9</c:v>
                </c:pt>
                <c:pt idx="2126">
                  <c:v>35.1</c:v>
                </c:pt>
                <c:pt idx="2127">
                  <c:v>50.7</c:v>
                </c:pt>
                <c:pt idx="2128">
                  <c:v>55.4</c:v>
                </c:pt>
                <c:pt idx="2129">
                  <c:v>48</c:v>
                </c:pt>
                <c:pt idx="2130">
                  <c:v>59</c:v>
                </c:pt>
                <c:pt idx="2131">
                  <c:v>51.1</c:v>
                </c:pt>
                <c:pt idx="2132">
                  <c:v>37</c:v>
                </c:pt>
                <c:pt idx="2133">
                  <c:v>58.3</c:v>
                </c:pt>
                <c:pt idx="2134">
                  <c:v>41.7</c:v>
                </c:pt>
                <c:pt idx="2135">
                  <c:v>36.700000000000003</c:v>
                </c:pt>
                <c:pt idx="2136">
                  <c:v>69.400000000000006</c:v>
                </c:pt>
                <c:pt idx="2137">
                  <c:v>42.6</c:v>
                </c:pt>
                <c:pt idx="2138">
                  <c:v>42.6</c:v>
                </c:pt>
                <c:pt idx="2139">
                  <c:v>57.9</c:v>
                </c:pt>
                <c:pt idx="2140">
                  <c:v>48.9</c:v>
                </c:pt>
                <c:pt idx="2141">
                  <c:v>45.7</c:v>
                </c:pt>
                <c:pt idx="2142">
                  <c:v>49.3</c:v>
                </c:pt>
                <c:pt idx="2143">
                  <c:v>48.9</c:v>
                </c:pt>
                <c:pt idx="2144">
                  <c:v>45.3</c:v>
                </c:pt>
                <c:pt idx="2145">
                  <c:v>45</c:v>
                </c:pt>
                <c:pt idx="2146">
                  <c:v>53.8</c:v>
                </c:pt>
                <c:pt idx="2147">
                  <c:v>51.6</c:v>
                </c:pt>
                <c:pt idx="2148">
                  <c:v>41.4</c:v>
                </c:pt>
                <c:pt idx="2149">
                  <c:v>39.9</c:v>
                </c:pt>
                <c:pt idx="2150">
                  <c:v>36.700000000000003</c:v>
                </c:pt>
                <c:pt idx="2151">
                  <c:v>61</c:v>
                </c:pt>
                <c:pt idx="2152">
                  <c:v>52.7</c:v>
                </c:pt>
                <c:pt idx="2153">
                  <c:v>66</c:v>
                </c:pt>
                <c:pt idx="2154">
                  <c:v>48.9</c:v>
                </c:pt>
                <c:pt idx="2155">
                  <c:v>54</c:v>
                </c:pt>
                <c:pt idx="2156">
                  <c:v>66</c:v>
                </c:pt>
                <c:pt idx="2157">
                  <c:v>35.799999999999997</c:v>
                </c:pt>
                <c:pt idx="2158">
                  <c:v>46</c:v>
                </c:pt>
                <c:pt idx="2159">
                  <c:v>55.9</c:v>
                </c:pt>
                <c:pt idx="2160">
                  <c:v>51.6</c:v>
                </c:pt>
                <c:pt idx="2161">
                  <c:v>53.6</c:v>
                </c:pt>
                <c:pt idx="2162">
                  <c:v>46</c:v>
                </c:pt>
                <c:pt idx="2163">
                  <c:v>60.3</c:v>
                </c:pt>
                <c:pt idx="2164">
                  <c:v>34.299999999999997</c:v>
                </c:pt>
                <c:pt idx="2165">
                  <c:v>36</c:v>
                </c:pt>
                <c:pt idx="2166">
                  <c:v>35.1</c:v>
                </c:pt>
                <c:pt idx="2167">
                  <c:v>57.7</c:v>
                </c:pt>
                <c:pt idx="2168">
                  <c:v>43</c:v>
                </c:pt>
                <c:pt idx="2169">
                  <c:v>42.6</c:v>
                </c:pt>
                <c:pt idx="2170">
                  <c:v>42.1</c:v>
                </c:pt>
                <c:pt idx="2171">
                  <c:v>57.9</c:v>
                </c:pt>
                <c:pt idx="2172">
                  <c:v>39.9</c:v>
                </c:pt>
                <c:pt idx="2173">
                  <c:v>37</c:v>
                </c:pt>
                <c:pt idx="2174">
                  <c:v>57.9</c:v>
                </c:pt>
                <c:pt idx="2175">
                  <c:v>68</c:v>
                </c:pt>
                <c:pt idx="2176">
                  <c:v>60.6</c:v>
                </c:pt>
                <c:pt idx="2177">
                  <c:v>54.7</c:v>
                </c:pt>
                <c:pt idx="2178">
                  <c:v>39.9</c:v>
                </c:pt>
                <c:pt idx="2179">
                  <c:v>41</c:v>
                </c:pt>
                <c:pt idx="2180">
                  <c:v>54.3</c:v>
                </c:pt>
                <c:pt idx="2181">
                  <c:v>48.7</c:v>
                </c:pt>
                <c:pt idx="2182">
                  <c:v>46</c:v>
                </c:pt>
                <c:pt idx="2183">
                  <c:v>36</c:v>
                </c:pt>
                <c:pt idx="2184">
                  <c:v>45.3</c:v>
                </c:pt>
                <c:pt idx="2185">
                  <c:v>61.7</c:v>
                </c:pt>
                <c:pt idx="2186">
                  <c:v>38.700000000000003</c:v>
                </c:pt>
                <c:pt idx="2187">
                  <c:v>42.3</c:v>
                </c:pt>
                <c:pt idx="2188">
                  <c:v>39</c:v>
                </c:pt>
                <c:pt idx="2189">
                  <c:v>66.7</c:v>
                </c:pt>
                <c:pt idx="2190">
                  <c:v>54.3</c:v>
                </c:pt>
                <c:pt idx="2191">
                  <c:v>70</c:v>
                </c:pt>
                <c:pt idx="2192">
                  <c:v>46.6</c:v>
                </c:pt>
                <c:pt idx="2193">
                  <c:v>43.3</c:v>
                </c:pt>
                <c:pt idx="2194">
                  <c:v>66.599999999999994</c:v>
                </c:pt>
                <c:pt idx="2195">
                  <c:v>60.1</c:v>
                </c:pt>
                <c:pt idx="2196">
                  <c:v>52.7</c:v>
                </c:pt>
                <c:pt idx="2197">
                  <c:v>45</c:v>
                </c:pt>
                <c:pt idx="2198">
                  <c:v>70</c:v>
                </c:pt>
                <c:pt idx="2199">
                  <c:v>43.3</c:v>
                </c:pt>
                <c:pt idx="2200">
                  <c:v>67.599999999999994</c:v>
                </c:pt>
                <c:pt idx="2201">
                  <c:v>57.4</c:v>
                </c:pt>
                <c:pt idx="2202">
                  <c:v>48.4</c:v>
                </c:pt>
                <c:pt idx="2203">
                  <c:v>40.6</c:v>
                </c:pt>
                <c:pt idx="2204">
                  <c:v>59</c:v>
                </c:pt>
                <c:pt idx="2205">
                  <c:v>46.6</c:v>
                </c:pt>
                <c:pt idx="2206">
                  <c:v>43</c:v>
                </c:pt>
                <c:pt idx="2207">
                  <c:v>42.1</c:v>
                </c:pt>
                <c:pt idx="2208">
                  <c:v>52.3</c:v>
                </c:pt>
                <c:pt idx="2209">
                  <c:v>59.4</c:v>
                </c:pt>
                <c:pt idx="2210">
                  <c:v>69.400000000000006</c:v>
                </c:pt>
                <c:pt idx="2211">
                  <c:v>56.7</c:v>
                </c:pt>
                <c:pt idx="2212">
                  <c:v>59.7</c:v>
                </c:pt>
                <c:pt idx="2213">
                  <c:v>46</c:v>
                </c:pt>
                <c:pt idx="2214">
                  <c:v>37.200000000000003</c:v>
                </c:pt>
                <c:pt idx="2215">
                  <c:v>41</c:v>
                </c:pt>
                <c:pt idx="2216">
                  <c:v>68.400000000000006</c:v>
                </c:pt>
                <c:pt idx="2217">
                  <c:v>49.1</c:v>
                </c:pt>
                <c:pt idx="2218">
                  <c:v>39</c:v>
                </c:pt>
                <c:pt idx="2219">
                  <c:v>59</c:v>
                </c:pt>
                <c:pt idx="2220">
                  <c:v>59</c:v>
                </c:pt>
                <c:pt idx="2221">
                  <c:v>52.7</c:v>
                </c:pt>
                <c:pt idx="2222">
                  <c:v>46.4</c:v>
                </c:pt>
                <c:pt idx="2223">
                  <c:v>35.1</c:v>
                </c:pt>
                <c:pt idx="2224">
                  <c:v>55</c:v>
                </c:pt>
                <c:pt idx="2225">
                  <c:v>46.9</c:v>
                </c:pt>
                <c:pt idx="2226">
                  <c:v>42.8</c:v>
                </c:pt>
                <c:pt idx="2227">
                  <c:v>38.299999999999997</c:v>
                </c:pt>
                <c:pt idx="2228">
                  <c:v>68.400000000000006</c:v>
                </c:pt>
                <c:pt idx="2229">
                  <c:v>63</c:v>
                </c:pt>
                <c:pt idx="2230">
                  <c:v>67.3</c:v>
                </c:pt>
                <c:pt idx="2231">
                  <c:v>48.6</c:v>
                </c:pt>
                <c:pt idx="2232">
                  <c:v>52</c:v>
                </c:pt>
                <c:pt idx="2233">
                  <c:v>42.1</c:v>
                </c:pt>
                <c:pt idx="2234">
                  <c:v>37.200000000000003</c:v>
                </c:pt>
                <c:pt idx="2235">
                  <c:v>55</c:v>
                </c:pt>
                <c:pt idx="2236">
                  <c:v>42.6</c:v>
                </c:pt>
                <c:pt idx="2237">
                  <c:v>40.6</c:v>
                </c:pt>
                <c:pt idx="2238">
                  <c:v>41.9</c:v>
                </c:pt>
                <c:pt idx="2239">
                  <c:v>33.799999999999997</c:v>
                </c:pt>
                <c:pt idx="2240">
                  <c:v>64</c:v>
                </c:pt>
                <c:pt idx="2241">
                  <c:v>48.4</c:v>
                </c:pt>
                <c:pt idx="2242">
                  <c:v>50</c:v>
                </c:pt>
                <c:pt idx="2243">
                  <c:v>45.9</c:v>
                </c:pt>
                <c:pt idx="2244">
                  <c:v>48</c:v>
                </c:pt>
                <c:pt idx="2245">
                  <c:v>34</c:v>
                </c:pt>
                <c:pt idx="2246">
                  <c:v>44.6</c:v>
                </c:pt>
                <c:pt idx="2247">
                  <c:v>36.700000000000003</c:v>
                </c:pt>
                <c:pt idx="2248">
                  <c:v>58.3</c:v>
                </c:pt>
                <c:pt idx="2249">
                  <c:v>40.299999999999997</c:v>
                </c:pt>
                <c:pt idx="2250">
                  <c:v>33.4</c:v>
                </c:pt>
                <c:pt idx="2251">
                  <c:v>44.6</c:v>
                </c:pt>
                <c:pt idx="2252">
                  <c:v>37</c:v>
                </c:pt>
                <c:pt idx="2253">
                  <c:v>46.9</c:v>
                </c:pt>
                <c:pt idx="2254">
                  <c:v>44.2</c:v>
                </c:pt>
                <c:pt idx="2255">
                  <c:v>37.9</c:v>
                </c:pt>
                <c:pt idx="2256">
                  <c:v>35.799999999999997</c:v>
                </c:pt>
                <c:pt idx="2257">
                  <c:v>62.8</c:v>
                </c:pt>
                <c:pt idx="2258">
                  <c:v>57</c:v>
                </c:pt>
                <c:pt idx="2259">
                  <c:v>66</c:v>
                </c:pt>
                <c:pt idx="2260">
                  <c:v>42.3</c:v>
                </c:pt>
                <c:pt idx="2261">
                  <c:v>40.299999999999997</c:v>
                </c:pt>
                <c:pt idx="2262">
                  <c:v>39.9</c:v>
                </c:pt>
                <c:pt idx="2263">
                  <c:v>36</c:v>
                </c:pt>
                <c:pt idx="2264">
                  <c:v>53.6</c:v>
                </c:pt>
                <c:pt idx="2265">
                  <c:v>50.5</c:v>
                </c:pt>
                <c:pt idx="2266">
                  <c:v>41</c:v>
                </c:pt>
                <c:pt idx="2267">
                  <c:v>66.900000000000006</c:v>
                </c:pt>
                <c:pt idx="2268">
                  <c:v>35.1</c:v>
                </c:pt>
                <c:pt idx="2269">
                  <c:v>51.6</c:v>
                </c:pt>
                <c:pt idx="2270">
                  <c:v>44.1</c:v>
                </c:pt>
                <c:pt idx="2271">
                  <c:v>36.299999999999997</c:v>
                </c:pt>
                <c:pt idx="2272">
                  <c:v>64.900000000000006</c:v>
                </c:pt>
                <c:pt idx="2273">
                  <c:v>45</c:v>
                </c:pt>
                <c:pt idx="2274">
                  <c:v>39</c:v>
                </c:pt>
                <c:pt idx="2275">
                  <c:v>61</c:v>
                </c:pt>
                <c:pt idx="2276">
                  <c:v>35.1</c:v>
                </c:pt>
                <c:pt idx="2277">
                  <c:v>58.3</c:v>
                </c:pt>
                <c:pt idx="2278">
                  <c:v>55</c:v>
                </c:pt>
                <c:pt idx="2279">
                  <c:v>37.9</c:v>
                </c:pt>
                <c:pt idx="2280">
                  <c:v>36</c:v>
                </c:pt>
                <c:pt idx="2281">
                  <c:v>59.9</c:v>
                </c:pt>
                <c:pt idx="2282">
                  <c:v>45.7</c:v>
                </c:pt>
                <c:pt idx="2283">
                  <c:v>54.7</c:v>
                </c:pt>
                <c:pt idx="2284">
                  <c:v>61</c:v>
                </c:pt>
                <c:pt idx="2285">
                  <c:v>50.4</c:v>
                </c:pt>
                <c:pt idx="2286">
                  <c:v>39</c:v>
                </c:pt>
                <c:pt idx="2287">
                  <c:v>39.700000000000003</c:v>
                </c:pt>
                <c:pt idx="2288">
                  <c:v>41</c:v>
                </c:pt>
                <c:pt idx="2289">
                  <c:v>57</c:v>
                </c:pt>
                <c:pt idx="2290">
                  <c:v>60.1</c:v>
                </c:pt>
                <c:pt idx="2291">
                  <c:v>49.6</c:v>
                </c:pt>
                <c:pt idx="2292">
                  <c:v>41.4</c:v>
                </c:pt>
                <c:pt idx="2293">
                  <c:v>43.7</c:v>
                </c:pt>
                <c:pt idx="2294">
                  <c:v>43.3</c:v>
                </c:pt>
                <c:pt idx="2295">
                  <c:v>51.1</c:v>
                </c:pt>
                <c:pt idx="2296">
                  <c:v>60.6</c:v>
                </c:pt>
                <c:pt idx="2297">
                  <c:v>59</c:v>
                </c:pt>
                <c:pt idx="2298">
                  <c:v>48.6</c:v>
                </c:pt>
                <c:pt idx="2299">
                  <c:v>59.7</c:v>
                </c:pt>
                <c:pt idx="2300">
                  <c:v>41</c:v>
                </c:pt>
                <c:pt idx="2301">
                  <c:v>51.1</c:v>
                </c:pt>
                <c:pt idx="2302">
                  <c:v>41.7</c:v>
                </c:pt>
                <c:pt idx="2303">
                  <c:v>57</c:v>
                </c:pt>
                <c:pt idx="2304">
                  <c:v>41</c:v>
                </c:pt>
                <c:pt idx="2305">
                  <c:v>39.4</c:v>
                </c:pt>
                <c:pt idx="2306">
                  <c:v>36.700000000000003</c:v>
                </c:pt>
                <c:pt idx="2307">
                  <c:v>46</c:v>
                </c:pt>
                <c:pt idx="2308">
                  <c:v>42.8</c:v>
                </c:pt>
                <c:pt idx="2309">
                  <c:v>41</c:v>
                </c:pt>
                <c:pt idx="2310">
                  <c:v>36.299999999999997</c:v>
                </c:pt>
                <c:pt idx="2311">
                  <c:v>38.299999999999997</c:v>
                </c:pt>
                <c:pt idx="2312">
                  <c:v>39.9</c:v>
                </c:pt>
                <c:pt idx="2313">
                  <c:v>51.3</c:v>
                </c:pt>
                <c:pt idx="2314">
                  <c:v>56.7</c:v>
                </c:pt>
                <c:pt idx="2315">
                  <c:v>63</c:v>
                </c:pt>
                <c:pt idx="2316">
                  <c:v>46.4</c:v>
                </c:pt>
                <c:pt idx="2317">
                  <c:v>55.4</c:v>
                </c:pt>
                <c:pt idx="2318">
                  <c:v>43</c:v>
                </c:pt>
                <c:pt idx="2319">
                  <c:v>35.4</c:v>
                </c:pt>
                <c:pt idx="2320">
                  <c:v>35.799999999999997</c:v>
                </c:pt>
                <c:pt idx="2321">
                  <c:v>52.3</c:v>
                </c:pt>
                <c:pt idx="2322">
                  <c:v>38.799999999999997</c:v>
                </c:pt>
                <c:pt idx="2323">
                  <c:v>43.3</c:v>
                </c:pt>
                <c:pt idx="2324">
                  <c:v>34.700000000000003</c:v>
                </c:pt>
                <c:pt idx="2325">
                  <c:v>62.1</c:v>
                </c:pt>
                <c:pt idx="2326">
                  <c:v>41.9</c:v>
                </c:pt>
                <c:pt idx="2327">
                  <c:v>48.7</c:v>
                </c:pt>
                <c:pt idx="2328">
                  <c:v>35.1</c:v>
                </c:pt>
                <c:pt idx="2329">
                  <c:v>59</c:v>
                </c:pt>
                <c:pt idx="2330">
                  <c:v>44.1</c:v>
                </c:pt>
                <c:pt idx="2331">
                  <c:v>39.9</c:v>
                </c:pt>
                <c:pt idx="2332">
                  <c:v>52.3</c:v>
                </c:pt>
                <c:pt idx="2333">
                  <c:v>37</c:v>
                </c:pt>
                <c:pt idx="2334">
                  <c:v>43</c:v>
                </c:pt>
                <c:pt idx="2335">
                  <c:v>42.1</c:v>
                </c:pt>
                <c:pt idx="2336">
                  <c:v>39.200000000000003</c:v>
                </c:pt>
                <c:pt idx="2337">
                  <c:v>41</c:v>
                </c:pt>
                <c:pt idx="2338">
                  <c:v>39.4</c:v>
                </c:pt>
                <c:pt idx="2339">
                  <c:v>50</c:v>
                </c:pt>
                <c:pt idx="2340">
                  <c:v>39.4</c:v>
                </c:pt>
                <c:pt idx="2341">
                  <c:v>38.299999999999997</c:v>
                </c:pt>
                <c:pt idx="2342">
                  <c:v>63.7</c:v>
                </c:pt>
                <c:pt idx="2343">
                  <c:v>43</c:v>
                </c:pt>
                <c:pt idx="2344">
                  <c:v>42.1</c:v>
                </c:pt>
                <c:pt idx="2345">
                  <c:v>48</c:v>
                </c:pt>
                <c:pt idx="2346">
                  <c:v>62.1</c:v>
                </c:pt>
                <c:pt idx="2347">
                  <c:v>48.4</c:v>
                </c:pt>
                <c:pt idx="2348">
                  <c:v>41</c:v>
                </c:pt>
                <c:pt idx="2349">
                  <c:v>57</c:v>
                </c:pt>
                <c:pt idx="2350">
                  <c:v>45</c:v>
                </c:pt>
                <c:pt idx="2351">
                  <c:v>33.799999999999997</c:v>
                </c:pt>
                <c:pt idx="2352">
                  <c:v>55.4</c:v>
                </c:pt>
                <c:pt idx="2353">
                  <c:v>50.9</c:v>
                </c:pt>
                <c:pt idx="2354">
                  <c:v>62.1</c:v>
                </c:pt>
                <c:pt idx="2355">
                  <c:v>44.4</c:v>
                </c:pt>
                <c:pt idx="2356">
                  <c:v>48.6</c:v>
                </c:pt>
                <c:pt idx="2357">
                  <c:v>38.700000000000003</c:v>
                </c:pt>
                <c:pt idx="2358">
                  <c:v>57</c:v>
                </c:pt>
                <c:pt idx="2359">
                  <c:v>45</c:v>
                </c:pt>
                <c:pt idx="2360">
                  <c:v>33.1</c:v>
                </c:pt>
                <c:pt idx="2361">
                  <c:v>55.9</c:v>
                </c:pt>
                <c:pt idx="2362">
                  <c:v>53.2</c:v>
                </c:pt>
                <c:pt idx="2363">
                  <c:v>44.1</c:v>
                </c:pt>
                <c:pt idx="2364">
                  <c:v>45.7</c:v>
                </c:pt>
                <c:pt idx="2365">
                  <c:v>42.3</c:v>
                </c:pt>
                <c:pt idx="2366">
                  <c:v>46.9</c:v>
                </c:pt>
                <c:pt idx="2367">
                  <c:v>39.9</c:v>
                </c:pt>
                <c:pt idx="2368">
                  <c:v>61</c:v>
                </c:pt>
                <c:pt idx="2369">
                  <c:v>52</c:v>
                </c:pt>
                <c:pt idx="2370">
                  <c:v>45</c:v>
                </c:pt>
                <c:pt idx="2371">
                  <c:v>45</c:v>
                </c:pt>
                <c:pt idx="2372">
                  <c:v>39</c:v>
                </c:pt>
                <c:pt idx="2373">
                  <c:v>34.9</c:v>
                </c:pt>
                <c:pt idx="2374">
                  <c:v>33.1</c:v>
                </c:pt>
                <c:pt idx="2375">
                  <c:v>47.3</c:v>
                </c:pt>
                <c:pt idx="2376">
                  <c:v>39</c:v>
                </c:pt>
                <c:pt idx="2377">
                  <c:v>36.700000000000003</c:v>
                </c:pt>
                <c:pt idx="2378">
                  <c:v>71.599999999999994</c:v>
                </c:pt>
                <c:pt idx="2379">
                  <c:v>59.9</c:v>
                </c:pt>
                <c:pt idx="2380">
                  <c:v>44.8</c:v>
                </c:pt>
                <c:pt idx="2381">
                  <c:v>37</c:v>
                </c:pt>
                <c:pt idx="2382">
                  <c:v>35.1</c:v>
                </c:pt>
                <c:pt idx="2383">
                  <c:v>41</c:v>
                </c:pt>
                <c:pt idx="2384">
                  <c:v>37</c:v>
                </c:pt>
                <c:pt idx="2385">
                  <c:v>36</c:v>
                </c:pt>
                <c:pt idx="2386">
                  <c:v>35.1</c:v>
                </c:pt>
                <c:pt idx="2387">
                  <c:v>31.6</c:v>
                </c:pt>
                <c:pt idx="2388">
                  <c:v>57</c:v>
                </c:pt>
                <c:pt idx="2389">
                  <c:v>57</c:v>
                </c:pt>
                <c:pt idx="2390">
                  <c:v>39.4</c:v>
                </c:pt>
                <c:pt idx="2391">
                  <c:v>36.299999999999997</c:v>
                </c:pt>
                <c:pt idx="2392">
                  <c:v>37.6</c:v>
                </c:pt>
                <c:pt idx="2393">
                  <c:v>63.3</c:v>
                </c:pt>
                <c:pt idx="2394">
                  <c:v>48.9</c:v>
                </c:pt>
                <c:pt idx="2395">
                  <c:v>49.1</c:v>
                </c:pt>
                <c:pt idx="2396">
                  <c:v>38.700000000000003</c:v>
                </c:pt>
                <c:pt idx="2397">
                  <c:v>50</c:v>
                </c:pt>
                <c:pt idx="2398">
                  <c:v>48</c:v>
                </c:pt>
                <c:pt idx="2399">
                  <c:v>42.1</c:v>
                </c:pt>
                <c:pt idx="2400">
                  <c:v>41</c:v>
                </c:pt>
                <c:pt idx="2401">
                  <c:v>37.9</c:v>
                </c:pt>
                <c:pt idx="2402">
                  <c:v>33.1</c:v>
                </c:pt>
                <c:pt idx="2403">
                  <c:v>35.799999999999997</c:v>
                </c:pt>
                <c:pt idx="2404">
                  <c:v>55.8</c:v>
                </c:pt>
                <c:pt idx="2405">
                  <c:v>47.7</c:v>
                </c:pt>
                <c:pt idx="2406">
                  <c:v>38.700000000000003</c:v>
                </c:pt>
                <c:pt idx="2407">
                  <c:v>33.6</c:v>
                </c:pt>
                <c:pt idx="2408">
                  <c:v>55.9</c:v>
                </c:pt>
                <c:pt idx="2409">
                  <c:v>34.299999999999997</c:v>
                </c:pt>
                <c:pt idx="2410">
                  <c:v>33.299999999999997</c:v>
                </c:pt>
                <c:pt idx="2411">
                  <c:v>59.7</c:v>
                </c:pt>
                <c:pt idx="2412">
                  <c:v>45</c:v>
                </c:pt>
                <c:pt idx="2413">
                  <c:v>44.6</c:v>
                </c:pt>
                <c:pt idx="2414">
                  <c:v>38.299999999999997</c:v>
                </c:pt>
                <c:pt idx="2415">
                  <c:v>35.1</c:v>
                </c:pt>
                <c:pt idx="2416">
                  <c:v>55.9</c:v>
                </c:pt>
                <c:pt idx="2417">
                  <c:v>44.6</c:v>
                </c:pt>
                <c:pt idx="2418">
                  <c:v>39</c:v>
                </c:pt>
                <c:pt idx="2419">
                  <c:v>54.3</c:v>
                </c:pt>
                <c:pt idx="2420">
                  <c:v>37.9</c:v>
                </c:pt>
                <c:pt idx="2421">
                  <c:v>62.1</c:v>
                </c:pt>
                <c:pt idx="2422">
                  <c:v>46.8</c:v>
                </c:pt>
                <c:pt idx="2423">
                  <c:v>45</c:v>
                </c:pt>
                <c:pt idx="2424">
                  <c:v>42.3</c:v>
                </c:pt>
                <c:pt idx="2425">
                  <c:v>36</c:v>
                </c:pt>
                <c:pt idx="2426">
                  <c:v>42.3</c:v>
                </c:pt>
                <c:pt idx="2427">
                  <c:v>42.3</c:v>
                </c:pt>
                <c:pt idx="2428">
                  <c:v>43.9</c:v>
                </c:pt>
                <c:pt idx="2429">
                  <c:v>64</c:v>
                </c:pt>
                <c:pt idx="2430">
                  <c:v>34.700000000000003</c:v>
                </c:pt>
                <c:pt idx="2431">
                  <c:v>55.2</c:v>
                </c:pt>
                <c:pt idx="2432">
                  <c:v>45.7</c:v>
                </c:pt>
                <c:pt idx="2433">
                  <c:v>44.8</c:v>
                </c:pt>
                <c:pt idx="2434">
                  <c:v>48</c:v>
                </c:pt>
                <c:pt idx="2435">
                  <c:v>57.9</c:v>
                </c:pt>
                <c:pt idx="2436">
                  <c:v>43</c:v>
                </c:pt>
                <c:pt idx="2437">
                  <c:v>61</c:v>
                </c:pt>
                <c:pt idx="2438">
                  <c:v>43</c:v>
                </c:pt>
                <c:pt idx="2439">
                  <c:v>59.9</c:v>
                </c:pt>
                <c:pt idx="2440">
                  <c:v>59</c:v>
                </c:pt>
                <c:pt idx="2441">
                  <c:v>57</c:v>
                </c:pt>
                <c:pt idx="2442">
                  <c:v>49.6</c:v>
                </c:pt>
                <c:pt idx="2443">
                  <c:v>47.3</c:v>
                </c:pt>
                <c:pt idx="2444">
                  <c:v>46.2</c:v>
                </c:pt>
                <c:pt idx="2445">
                  <c:v>36</c:v>
                </c:pt>
                <c:pt idx="2446">
                  <c:v>32.4</c:v>
                </c:pt>
                <c:pt idx="2447">
                  <c:v>64</c:v>
                </c:pt>
                <c:pt idx="2448">
                  <c:v>60.1</c:v>
                </c:pt>
                <c:pt idx="2449">
                  <c:v>51.1</c:v>
                </c:pt>
                <c:pt idx="2450">
                  <c:v>37</c:v>
                </c:pt>
                <c:pt idx="2451">
                  <c:v>46</c:v>
                </c:pt>
                <c:pt idx="2452">
                  <c:v>44.1</c:v>
                </c:pt>
                <c:pt idx="2453">
                  <c:v>43</c:v>
                </c:pt>
                <c:pt idx="2454">
                  <c:v>57</c:v>
                </c:pt>
                <c:pt idx="2455">
                  <c:v>44.1</c:v>
                </c:pt>
                <c:pt idx="2456">
                  <c:v>53.1</c:v>
                </c:pt>
                <c:pt idx="2457">
                  <c:v>52.7</c:v>
                </c:pt>
                <c:pt idx="2458">
                  <c:v>44.1</c:v>
                </c:pt>
                <c:pt idx="2459">
                  <c:v>33.1</c:v>
                </c:pt>
                <c:pt idx="2460">
                  <c:v>46</c:v>
                </c:pt>
                <c:pt idx="2461">
                  <c:v>61.9</c:v>
                </c:pt>
                <c:pt idx="2462">
                  <c:v>38.700000000000003</c:v>
                </c:pt>
                <c:pt idx="2463">
                  <c:v>55.9</c:v>
                </c:pt>
                <c:pt idx="2464">
                  <c:v>34.299999999999997</c:v>
                </c:pt>
                <c:pt idx="2465">
                  <c:v>33.299999999999997</c:v>
                </c:pt>
                <c:pt idx="2466">
                  <c:v>37.9</c:v>
                </c:pt>
                <c:pt idx="2467">
                  <c:v>35.1</c:v>
                </c:pt>
                <c:pt idx="2468">
                  <c:v>57.9</c:v>
                </c:pt>
                <c:pt idx="2469">
                  <c:v>55.8</c:v>
                </c:pt>
                <c:pt idx="2470">
                  <c:v>45</c:v>
                </c:pt>
                <c:pt idx="2471">
                  <c:v>59</c:v>
                </c:pt>
                <c:pt idx="2472">
                  <c:v>46.9</c:v>
                </c:pt>
                <c:pt idx="2473">
                  <c:v>35.1</c:v>
                </c:pt>
                <c:pt idx="2474">
                  <c:v>35.1</c:v>
                </c:pt>
                <c:pt idx="2475">
                  <c:v>62.6</c:v>
                </c:pt>
                <c:pt idx="2476">
                  <c:v>33.6</c:v>
                </c:pt>
                <c:pt idx="2477">
                  <c:v>44.6</c:v>
                </c:pt>
                <c:pt idx="2478">
                  <c:v>38.700000000000003</c:v>
                </c:pt>
                <c:pt idx="2479">
                  <c:v>35.1</c:v>
                </c:pt>
                <c:pt idx="2480">
                  <c:v>64.8</c:v>
                </c:pt>
                <c:pt idx="2481">
                  <c:v>48</c:v>
                </c:pt>
                <c:pt idx="2482">
                  <c:v>50</c:v>
                </c:pt>
                <c:pt idx="2483">
                  <c:v>42.1</c:v>
                </c:pt>
                <c:pt idx="2484">
                  <c:v>42.1</c:v>
                </c:pt>
                <c:pt idx="2485">
                  <c:v>36</c:v>
                </c:pt>
                <c:pt idx="2486">
                  <c:v>35.799999999999997</c:v>
                </c:pt>
                <c:pt idx="2487">
                  <c:v>46.4</c:v>
                </c:pt>
                <c:pt idx="2488">
                  <c:v>43.3</c:v>
                </c:pt>
                <c:pt idx="2489">
                  <c:v>43</c:v>
                </c:pt>
                <c:pt idx="2490">
                  <c:v>34.700000000000003</c:v>
                </c:pt>
                <c:pt idx="2491">
                  <c:v>32.4</c:v>
                </c:pt>
                <c:pt idx="2492">
                  <c:v>38.1</c:v>
                </c:pt>
                <c:pt idx="2493">
                  <c:v>33.299999999999997</c:v>
                </c:pt>
                <c:pt idx="2494">
                  <c:v>32</c:v>
                </c:pt>
                <c:pt idx="2495">
                  <c:v>52</c:v>
                </c:pt>
                <c:pt idx="2496">
                  <c:v>37.9</c:v>
                </c:pt>
                <c:pt idx="2497">
                  <c:v>36</c:v>
                </c:pt>
                <c:pt idx="2498">
                  <c:v>59</c:v>
                </c:pt>
                <c:pt idx="2499">
                  <c:v>42.6</c:v>
                </c:pt>
                <c:pt idx="2500">
                  <c:v>49.6</c:v>
                </c:pt>
                <c:pt idx="2501">
                  <c:v>36</c:v>
                </c:pt>
                <c:pt idx="2502">
                  <c:v>36</c:v>
                </c:pt>
                <c:pt idx="2503">
                  <c:v>32</c:v>
                </c:pt>
                <c:pt idx="2504">
                  <c:v>39.9</c:v>
                </c:pt>
                <c:pt idx="2505">
                  <c:v>36</c:v>
                </c:pt>
                <c:pt idx="2506">
                  <c:v>33.1</c:v>
                </c:pt>
                <c:pt idx="2507">
                  <c:v>30.7</c:v>
                </c:pt>
                <c:pt idx="2508">
                  <c:v>49.3</c:v>
                </c:pt>
                <c:pt idx="2509">
                  <c:v>36</c:v>
                </c:pt>
                <c:pt idx="2510">
                  <c:v>34</c:v>
                </c:pt>
                <c:pt idx="2511">
                  <c:v>46.8</c:v>
                </c:pt>
                <c:pt idx="2512">
                  <c:v>36.299999999999997</c:v>
                </c:pt>
                <c:pt idx="2513">
                  <c:v>46.9</c:v>
                </c:pt>
                <c:pt idx="2514">
                  <c:v>35.799999999999997</c:v>
                </c:pt>
                <c:pt idx="2515">
                  <c:v>55</c:v>
                </c:pt>
                <c:pt idx="2516">
                  <c:v>37.9</c:v>
                </c:pt>
                <c:pt idx="2517">
                  <c:v>32.700000000000003</c:v>
                </c:pt>
                <c:pt idx="2518">
                  <c:v>37.200000000000003</c:v>
                </c:pt>
                <c:pt idx="2519">
                  <c:v>31.3</c:v>
                </c:pt>
                <c:pt idx="2520">
                  <c:v>39.9</c:v>
                </c:pt>
                <c:pt idx="2521">
                  <c:v>51.4</c:v>
                </c:pt>
                <c:pt idx="2522">
                  <c:v>50</c:v>
                </c:pt>
                <c:pt idx="2523">
                  <c:v>48.4</c:v>
                </c:pt>
                <c:pt idx="2524">
                  <c:v>37.200000000000003</c:v>
                </c:pt>
                <c:pt idx="2525">
                  <c:v>46.4</c:v>
                </c:pt>
                <c:pt idx="2526">
                  <c:v>40.1</c:v>
                </c:pt>
                <c:pt idx="2527">
                  <c:v>46</c:v>
                </c:pt>
                <c:pt idx="2528">
                  <c:v>39.700000000000003</c:v>
                </c:pt>
                <c:pt idx="2529">
                  <c:v>39.700000000000003</c:v>
                </c:pt>
                <c:pt idx="2530">
                  <c:v>57</c:v>
                </c:pt>
                <c:pt idx="2531">
                  <c:v>30</c:v>
                </c:pt>
                <c:pt idx="2532">
                  <c:v>46.9</c:v>
                </c:pt>
                <c:pt idx="2533">
                  <c:v>46.6</c:v>
                </c:pt>
                <c:pt idx="2534">
                  <c:v>34</c:v>
                </c:pt>
                <c:pt idx="2535">
                  <c:v>51.6</c:v>
                </c:pt>
                <c:pt idx="2536">
                  <c:v>46</c:v>
                </c:pt>
                <c:pt idx="2537">
                  <c:v>37</c:v>
                </c:pt>
                <c:pt idx="2538">
                  <c:v>46.8</c:v>
                </c:pt>
                <c:pt idx="2539">
                  <c:v>57</c:v>
                </c:pt>
                <c:pt idx="2540">
                  <c:v>35.200000000000003</c:v>
                </c:pt>
                <c:pt idx="2541">
                  <c:v>61</c:v>
                </c:pt>
                <c:pt idx="2542">
                  <c:v>44.4</c:v>
                </c:pt>
                <c:pt idx="2543">
                  <c:v>31.6</c:v>
                </c:pt>
                <c:pt idx="2544">
                  <c:v>61.7</c:v>
                </c:pt>
                <c:pt idx="2545">
                  <c:v>50</c:v>
                </c:pt>
                <c:pt idx="2546">
                  <c:v>30.9</c:v>
                </c:pt>
                <c:pt idx="2547">
                  <c:v>46.2</c:v>
                </c:pt>
                <c:pt idx="2548">
                  <c:v>41</c:v>
                </c:pt>
                <c:pt idx="2549">
                  <c:v>53.1</c:v>
                </c:pt>
                <c:pt idx="2550">
                  <c:v>45.3</c:v>
                </c:pt>
                <c:pt idx="2551">
                  <c:v>45</c:v>
                </c:pt>
                <c:pt idx="2552">
                  <c:v>33.4</c:v>
                </c:pt>
                <c:pt idx="2553">
                  <c:v>41</c:v>
                </c:pt>
                <c:pt idx="2554">
                  <c:v>36.299999999999997</c:v>
                </c:pt>
                <c:pt idx="2555">
                  <c:v>34.299999999999997</c:v>
                </c:pt>
                <c:pt idx="2556">
                  <c:v>58.6</c:v>
                </c:pt>
                <c:pt idx="2557">
                  <c:v>45.7</c:v>
                </c:pt>
                <c:pt idx="2558">
                  <c:v>36</c:v>
                </c:pt>
                <c:pt idx="2559">
                  <c:v>39.9</c:v>
                </c:pt>
                <c:pt idx="2560">
                  <c:v>37</c:v>
                </c:pt>
                <c:pt idx="2561">
                  <c:v>32.700000000000003</c:v>
                </c:pt>
                <c:pt idx="2562">
                  <c:v>53.4</c:v>
                </c:pt>
                <c:pt idx="2563">
                  <c:v>39</c:v>
                </c:pt>
                <c:pt idx="2564">
                  <c:v>42.1</c:v>
                </c:pt>
                <c:pt idx="2565">
                  <c:v>56.3</c:v>
                </c:pt>
                <c:pt idx="2566">
                  <c:v>57.9</c:v>
                </c:pt>
                <c:pt idx="2567">
                  <c:v>52.7</c:v>
                </c:pt>
                <c:pt idx="2568">
                  <c:v>41.9</c:v>
                </c:pt>
                <c:pt idx="2569">
                  <c:v>39</c:v>
                </c:pt>
                <c:pt idx="2570">
                  <c:v>33.1</c:v>
                </c:pt>
                <c:pt idx="2571">
                  <c:v>43</c:v>
                </c:pt>
                <c:pt idx="2572">
                  <c:v>51.1</c:v>
                </c:pt>
                <c:pt idx="2573">
                  <c:v>41</c:v>
                </c:pt>
                <c:pt idx="2574">
                  <c:v>50</c:v>
                </c:pt>
                <c:pt idx="2575">
                  <c:v>45</c:v>
                </c:pt>
                <c:pt idx="2576">
                  <c:v>39.4</c:v>
                </c:pt>
                <c:pt idx="2577">
                  <c:v>45</c:v>
                </c:pt>
                <c:pt idx="2578">
                  <c:v>41</c:v>
                </c:pt>
                <c:pt idx="2579">
                  <c:v>48.7</c:v>
                </c:pt>
                <c:pt idx="2580">
                  <c:v>41.9</c:v>
                </c:pt>
                <c:pt idx="2581">
                  <c:v>41.4</c:v>
                </c:pt>
                <c:pt idx="2582">
                  <c:v>39</c:v>
                </c:pt>
                <c:pt idx="2583">
                  <c:v>35.1</c:v>
                </c:pt>
                <c:pt idx="2584">
                  <c:v>47.3</c:v>
                </c:pt>
                <c:pt idx="2585">
                  <c:v>36.299999999999997</c:v>
                </c:pt>
                <c:pt idx="2586">
                  <c:v>44.2</c:v>
                </c:pt>
                <c:pt idx="2587">
                  <c:v>36</c:v>
                </c:pt>
                <c:pt idx="2588">
                  <c:v>49.3</c:v>
                </c:pt>
                <c:pt idx="2589">
                  <c:v>34.299999999999997</c:v>
                </c:pt>
                <c:pt idx="2590">
                  <c:v>44.6</c:v>
                </c:pt>
                <c:pt idx="2591">
                  <c:v>39.6</c:v>
                </c:pt>
                <c:pt idx="2592">
                  <c:v>37</c:v>
                </c:pt>
                <c:pt idx="2593">
                  <c:v>37</c:v>
                </c:pt>
                <c:pt idx="2594">
                  <c:v>34</c:v>
                </c:pt>
                <c:pt idx="2595">
                  <c:v>45</c:v>
                </c:pt>
                <c:pt idx="2596">
                  <c:v>44.1</c:v>
                </c:pt>
                <c:pt idx="2597">
                  <c:v>64.400000000000006</c:v>
                </c:pt>
                <c:pt idx="2598">
                  <c:v>32.4</c:v>
                </c:pt>
                <c:pt idx="2599">
                  <c:v>64.2</c:v>
                </c:pt>
                <c:pt idx="2600">
                  <c:v>55</c:v>
                </c:pt>
                <c:pt idx="2601">
                  <c:v>43</c:v>
                </c:pt>
                <c:pt idx="2602">
                  <c:v>41.7</c:v>
                </c:pt>
                <c:pt idx="2603">
                  <c:v>32</c:v>
                </c:pt>
                <c:pt idx="2604">
                  <c:v>51.4</c:v>
                </c:pt>
                <c:pt idx="2605">
                  <c:v>37.9</c:v>
                </c:pt>
                <c:pt idx="2606">
                  <c:v>36</c:v>
                </c:pt>
                <c:pt idx="2607">
                  <c:v>32</c:v>
                </c:pt>
                <c:pt idx="2608">
                  <c:v>39</c:v>
                </c:pt>
                <c:pt idx="2609">
                  <c:v>35.4</c:v>
                </c:pt>
                <c:pt idx="2610">
                  <c:v>30.9</c:v>
                </c:pt>
                <c:pt idx="2611">
                  <c:v>50.4</c:v>
                </c:pt>
                <c:pt idx="2612">
                  <c:v>36</c:v>
                </c:pt>
                <c:pt idx="2613">
                  <c:v>36.299999999999997</c:v>
                </c:pt>
                <c:pt idx="2614">
                  <c:v>37</c:v>
                </c:pt>
                <c:pt idx="2615">
                  <c:v>40.6</c:v>
                </c:pt>
                <c:pt idx="2616">
                  <c:v>65.3</c:v>
                </c:pt>
                <c:pt idx="2617">
                  <c:v>40.1</c:v>
                </c:pt>
                <c:pt idx="2618">
                  <c:v>36</c:v>
                </c:pt>
                <c:pt idx="2619">
                  <c:v>37</c:v>
                </c:pt>
                <c:pt idx="2620">
                  <c:v>37.799999999999997</c:v>
                </c:pt>
                <c:pt idx="2621">
                  <c:v>43.5</c:v>
                </c:pt>
                <c:pt idx="2622">
                  <c:v>45.3</c:v>
                </c:pt>
                <c:pt idx="2623">
                  <c:v>43.3</c:v>
                </c:pt>
                <c:pt idx="2624">
                  <c:v>30.9</c:v>
                </c:pt>
                <c:pt idx="2625">
                  <c:v>55.4</c:v>
                </c:pt>
                <c:pt idx="2626">
                  <c:v>43.7</c:v>
                </c:pt>
                <c:pt idx="2627">
                  <c:v>51.6</c:v>
                </c:pt>
                <c:pt idx="2628">
                  <c:v>57.9</c:v>
                </c:pt>
                <c:pt idx="2629">
                  <c:v>46.9</c:v>
                </c:pt>
                <c:pt idx="2630">
                  <c:v>59.7</c:v>
                </c:pt>
                <c:pt idx="2631">
                  <c:v>47.3</c:v>
                </c:pt>
                <c:pt idx="2632">
                  <c:v>32.700000000000003</c:v>
                </c:pt>
                <c:pt idx="2633">
                  <c:v>37.4</c:v>
                </c:pt>
                <c:pt idx="2634">
                  <c:v>42.1</c:v>
                </c:pt>
                <c:pt idx="2635">
                  <c:v>36.700000000000003</c:v>
                </c:pt>
                <c:pt idx="2636">
                  <c:v>38.299999999999997</c:v>
                </c:pt>
                <c:pt idx="2637">
                  <c:v>33.6</c:v>
                </c:pt>
                <c:pt idx="2638">
                  <c:v>48.9</c:v>
                </c:pt>
                <c:pt idx="2639">
                  <c:v>39.9</c:v>
                </c:pt>
                <c:pt idx="2640">
                  <c:v>46</c:v>
                </c:pt>
                <c:pt idx="2641">
                  <c:v>52</c:v>
                </c:pt>
                <c:pt idx="2642">
                  <c:v>66</c:v>
                </c:pt>
                <c:pt idx="2643">
                  <c:v>33.1</c:v>
                </c:pt>
                <c:pt idx="2644">
                  <c:v>64.900000000000006</c:v>
                </c:pt>
                <c:pt idx="2645">
                  <c:v>35.1</c:v>
                </c:pt>
                <c:pt idx="2646">
                  <c:v>33.1</c:v>
                </c:pt>
                <c:pt idx="2647">
                  <c:v>55.2</c:v>
                </c:pt>
                <c:pt idx="2648">
                  <c:v>50</c:v>
                </c:pt>
                <c:pt idx="2649">
                  <c:v>46</c:v>
                </c:pt>
                <c:pt idx="2650">
                  <c:v>41</c:v>
                </c:pt>
                <c:pt idx="2651">
                  <c:v>62.6</c:v>
                </c:pt>
                <c:pt idx="2652">
                  <c:v>33.1</c:v>
                </c:pt>
                <c:pt idx="2653">
                  <c:v>34.700000000000003</c:v>
                </c:pt>
                <c:pt idx="2654">
                  <c:v>52</c:v>
                </c:pt>
                <c:pt idx="2655">
                  <c:v>61.3</c:v>
                </c:pt>
                <c:pt idx="2656">
                  <c:v>35.799999999999997</c:v>
                </c:pt>
                <c:pt idx="2657">
                  <c:v>33.1</c:v>
                </c:pt>
                <c:pt idx="2658">
                  <c:v>48</c:v>
                </c:pt>
                <c:pt idx="2659">
                  <c:v>37.9</c:v>
                </c:pt>
                <c:pt idx="2660">
                  <c:v>34</c:v>
                </c:pt>
                <c:pt idx="2661">
                  <c:v>32.700000000000003</c:v>
                </c:pt>
                <c:pt idx="2662">
                  <c:v>44.1</c:v>
                </c:pt>
                <c:pt idx="2663">
                  <c:v>32</c:v>
                </c:pt>
                <c:pt idx="2664">
                  <c:v>32</c:v>
                </c:pt>
                <c:pt idx="2665">
                  <c:v>46.2</c:v>
                </c:pt>
                <c:pt idx="2666">
                  <c:v>39.700000000000003</c:v>
                </c:pt>
                <c:pt idx="2667">
                  <c:v>34</c:v>
                </c:pt>
                <c:pt idx="2668">
                  <c:v>32</c:v>
                </c:pt>
                <c:pt idx="2669">
                  <c:v>45.7</c:v>
                </c:pt>
                <c:pt idx="2670">
                  <c:v>33.299999999999997</c:v>
                </c:pt>
                <c:pt idx="2671">
                  <c:v>50</c:v>
                </c:pt>
                <c:pt idx="2672">
                  <c:v>32</c:v>
                </c:pt>
                <c:pt idx="2673">
                  <c:v>34.299999999999997</c:v>
                </c:pt>
                <c:pt idx="2674">
                  <c:v>33.799999999999997</c:v>
                </c:pt>
                <c:pt idx="2675">
                  <c:v>39.9</c:v>
                </c:pt>
                <c:pt idx="2676">
                  <c:v>32</c:v>
                </c:pt>
                <c:pt idx="2677">
                  <c:v>64.599999999999994</c:v>
                </c:pt>
                <c:pt idx="2678">
                  <c:v>51.1</c:v>
                </c:pt>
                <c:pt idx="2679">
                  <c:v>40.299999999999997</c:v>
                </c:pt>
                <c:pt idx="2680">
                  <c:v>49.1</c:v>
                </c:pt>
                <c:pt idx="2681">
                  <c:v>41</c:v>
                </c:pt>
                <c:pt idx="2682">
                  <c:v>39</c:v>
                </c:pt>
                <c:pt idx="2683">
                  <c:v>41</c:v>
                </c:pt>
                <c:pt idx="2684">
                  <c:v>40.299999999999997</c:v>
                </c:pt>
                <c:pt idx="2685">
                  <c:v>37.4</c:v>
                </c:pt>
                <c:pt idx="2686">
                  <c:v>39</c:v>
                </c:pt>
                <c:pt idx="2687">
                  <c:v>39</c:v>
                </c:pt>
                <c:pt idx="2688">
                  <c:v>30.9</c:v>
                </c:pt>
                <c:pt idx="2689">
                  <c:v>32</c:v>
                </c:pt>
                <c:pt idx="2690">
                  <c:v>43</c:v>
                </c:pt>
                <c:pt idx="2691">
                  <c:v>33.1</c:v>
                </c:pt>
                <c:pt idx="2692">
                  <c:v>37</c:v>
                </c:pt>
                <c:pt idx="2693">
                  <c:v>33.1</c:v>
                </c:pt>
                <c:pt idx="2694">
                  <c:v>30.6</c:v>
                </c:pt>
                <c:pt idx="2695">
                  <c:v>47.1</c:v>
                </c:pt>
                <c:pt idx="2696">
                  <c:v>64.400000000000006</c:v>
                </c:pt>
                <c:pt idx="2697">
                  <c:v>53.6</c:v>
                </c:pt>
                <c:pt idx="2698">
                  <c:v>41</c:v>
                </c:pt>
                <c:pt idx="2699">
                  <c:v>37.200000000000003</c:v>
                </c:pt>
                <c:pt idx="2700">
                  <c:v>41.5</c:v>
                </c:pt>
                <c:pt idx="2701">
                  <c:v>37.9</c:v>
                </c:pt>
                <c:pt idx="2702">
                  <c:v>41</c:v>
                </c:pt>
                <c:pt idx="2703">
                  <c:v>41</c:v>
                </c:pt>
                <c:pt idx="2704">
                  <c:v>41</c:v>
                </c:pt>
                <c:pt idx="2705">
                  <c:v>41</c:v>
                </c:pt>
                <c:pt idx="2706">
                  <c:v>45</c:v>
                </c:pt>
                <c:pt idx="2707">
                  <c:v>46.9</c:v>
                </c:pt>
                <c:pt idx="2708">
                  <c:v>34.299999999999997</c:v>
                </c:pt>
                <c:pt idx="2709">
                  <c:v>38.299999999999997</c:v>
                </c:pt>
                <c:pt idx="2710">
                  <c:v>64</c:v>
                </c:pt>
                <c:pt idx="2711">
                  <c:v>36</c:v>
                </c:pt>
                <c:pt idx="2712">
                  <c:v>30</c:v>
                </c:pt>
                <c:pt idx="2713">
                  <c:v>47.3</c:v>
                </c:pt>
                <c:pt idx="2714">
                  <c:v>52.9</c:v>
                </c:pt>
                <c:pt idx="2715">
                  <c:v>40.6</c:v>
                </c:pt>
                <c:pt idx="2716">
                  <c:v>40.6</c:v>
                </c:pt>
                <c:pt idx="2717">
                  <c:v>38.299999999999997</c:v>
                </c:pt>
                <c:pt idx="2718">
                  <c:v>36.700000000000003</c:v>
                </c:pt>
                <c:pt idx="2719">
                  <c:v>47.7</c:v>
                </c:pt>
                <c:pt idx="2720">
                  <c:v>37</c:v>
                </c:pt>
                <c:pt idx="2721">
                  <c:v>35.1</c:v>
                </c:pt>
                <c:pt idx="2722">
                  <c:v>42.3</c:v>
                </c:pt>
                <c:pt idx="2723">
                  <c:v>41.9</c:v>
                </c:pt>
                <c:pt idx="2724">
                  <c:v>33.4</c:v>
                </c:pt>
                <c:pt idx="2725">
                  <c:v>37</c:v>
                </c:pt>
                <c:pt idx="2726">
                  <c:v>55.4</c:v>
                </c:pt>
                <c:pt idx="2727">
                  <c:v>29.3</c:v>
                </c:pt>
                <c:pt idx="2728">
                  <c:v>68.400000000000006</c:v>
                </c:pt>
                <c:pt idx="2729">
                  <c:v>55.9</c:v>
                </c:pt>
                <c:pt idx="2730">
                  <c:v>41</c:v>
                </c:pt>
                <c:pt idx="2731">
                  <c:v>39.9</c:v>
                </c:pt>
                <c:pt idx="2732">
                  <c:v>53.1</c:v>
                </c:pt>
                <c:pt idx="2733">
                  <c:v>60.3</c:v>
                </c:pt>
                <c:pt idx="2734">
                  <c:v>30.4</c:v>
                </c:pt>
                <c:pt idx="2735">
                  <c:v>47.7</c:v>
                </c:pt>
                <c:pt idx="2736">
                  <c:v>36.299999999999997</c:v>
                </c:pt>
                <c:pt idx="2737">
                  <c:v>57</c:v>
                </c:pt>
                <c:pt idx="2738">
                  <c:v>52</c:v>
                </c:pt>
                <c:pt idx="2739">
                  <c:v>45.3</c:v>
                </c:pt>
                <c:pt idx="2740">
                  <c:v>36</c:v>
                </c:pt>
                <c:pt idx="2741">
                  <c:v>54</c:v>
                </c:pt>
                <c:pt idx="2742">
                  <c:v>66.900000000000006</c:v>
                </c:pt>
                <c:pt idx="2743">
                  <c:v>46.6</c:v>
                </c:pt>
                <c:pt idx="2744">
                  <c:v>61</c:v>
                </c:pt>
                <c:pt idx="2745">
                  <c:v>46</c:v>
                </c:pt>
                <c:pt idx="2746">
                  <c:v>31.6</c:v>
                </c:pt>
                <c:pt idx="2747">
                  <c:v>38.700000000000003</c:v>
                </c:pt>
                <c:pt idx="2748">
                  <c:v>36.299999999999997</c:v>
                </c:pt>
                <c:pt idx="2749">
                  <c:v>30</c:v>
                </c:pt>
                <c:pt idx="2750">
                  <c:v>37.9</c:v>
                </c:pt>
                <c:pt idx="2751">
                  <c:v>35.4</c:v>
                </c:pt>
                <c:pt idx="2752">
                  <c:v>42.4</c:v>
                </c:pt>
                <c:pt idx="2753">
                  <c:v>39.9</c:v>
                </c:pt>
                <c:pt idx="2754">
                  <c:v>32.4</c:v>
                </c:pt>
                <c:pt idx="2755">
                  <c:v>43</c:v>
                </c:pt>
                <c:pt idx="2756">
                  <c:v>39.9</c:v>
                </c:pt>
                <c:pt idx="2757">
                  <c:v>43</c:v>
                </c:pt>
                <c:pt idx="2758">
                  <c:v>50</c:v>
                </c:pt>
                <c:pt idx="2759">
                  <c:v>58.6</c:v>
                </c:pt>
                <c:pt idx="2760">
                  <c:v>58.6</c:v>
                </c:pt>
                <c:pt idx="2761">
                  <c:v>68</c:v>
                </c:pt>
                <c:pt idx="2762">
                  <c:v>57.9</c:v>
                </c:pt>
                <c:pt idx="2763">
                  <c:v>37.6</c:v>
                </c:pt>
                <c:pt idx="2764">
                  <c:v>36.700000000000003</c:v>
                </c:pt>
                <c:pt idx="2765">
                  <c:v>30</c:v>
                </c:pt>
                <c:pt idx="2766">
                  <c:v>39</c:v>
                </c:pt>
                <c:pt idx="2767">
                  <c:v>36.299999999999997</c:v>
                </c:pt>
                <c:pt idx="2768">
                  <c:v>60.4</c:v>
                </c:pt>
                <c:pt idx="2769">
                  <c:v>30.4</c:v>
                </c:pt>
                <c:pt idx="2770">
                  <c:v>28.9</c:v>
                </c:pt>
                <c:pt idx="2771">
                  <c:v>37.799999999999997</c:v>
                </c:pt>
                <c:pt idx="2772">
                  <c:v>48.7</c:v>
                </c:pt>
                <c:pt idx="2773">
                  <c:v>55.4</c:v>
                </c:pt>
                <c:pt idx="2774">
                  <c:v>35.6</c:v>
                </c:pt>
                <c:pt idx="2775">
                  <c:v>30</c:v>
                </c:pt>
                <c:pt idx="2776">
                  <c:v>41.5</c:v>
                </c:pt>
                <c:pt idx="2777">
                  <c:v>35.1</c:v>
                </c:pt>
                <c:pt idx="2778">
                  <c:v>31.1</c:v>
                </c:pt>
                <c:pt idx="2779">
                  <c:v>42.1</c:v>
                </c:pt>
                <c:pt idx="2780">
                  <c:v>42.1</c:v>
                </c:pt>
                <c:pt idx="2781">
                  <c:v>68.900000000000006</c:v>
                </c:pt>
                <c:pt idx="2782">
                  <c:v>41</c:v>
                </c:pt>
                <c:pt idx="2783">
                  <c:v>33.4</c:v>
                </c:pt>
                <c:pt idx="2784">
                  <c:v>55.6</c:v>
                </c:pt>
                <c:pt idx="2785">
                  <c:v>45.3</c:v>
                </c:pt>
                <c:pt idx="2786">
                  <c:v>38.700000000000003</c:v>
                </c:pt>
                <c:pt idx="2787">
                  <c:v>51.1</c:v>
                </c:pt>
                <c:pt idx="2788">
                  <c:v>40.1</c:v>
                </c:pt>
                <c:pt idx="2789">
                  <c:v>33.6</c:v>
                </c:pt>
                <c:pt idx="2790">
                  <c:v>41</c:v>
                </c:pt>
                <c:pt idx="2791">
                  <c:v>30</c:v>
                </c:pt>
                <c:pt idx="2792">
                  <c:v>35.1</c:v>
                </c:pt>
                <c:pt idx="2793">
                  <c:v>62.1</c:v>
                </c:pt>
                <c:pt idx="2794">
                  <c:v>38.700000000000003</c:v>
                </c:pt>
                <c:pt idx="2795">
                  <c:v>51.3</c:v>
                </c:pt>
                <c:pt idx="2796">
                  <c:v>48.9</c:v>
                </c:pt>
                <c:pt idx="2797">
                  <c:v>44.2</c:v>
                </c:pt>
                <c:pt idx="2798">
                  <c:v>44.1</c:v>
                </c:pt>
                <c:pt idx="2799">
                  <c:v>54.3</c:v>
                </c:pt>
                <c:pt idx="2800">
                  <c:v>36</c:v>
                </c:pt>
                <c:pt idx="2801">
                  <c:v>44.1</c:v>
                </c:pt>
                <c:pt idx="2802">
                  <c:v>31.6</c:v>
                </c:pt>
                <c:pt idx="2803">
                  <c:v>39</c:v>
                </c:pt>
                <c:pt idx="2804">
                  <c:v>39.9</c:v>
                </c:pt>
                <c:pt idx="2805">
                  <c:v>36.299999999999997</c:v>
                </c:pt>
                <c:pt idx="2806">
                  <c:v>52</c:v>
                </c:pt>
                <c:pt idx="2807">
                  <c:v>39.9</c:v>
                </c:pt>
                <c:pt idx="2808">
                  <c:v>70</c:v>
                </c:pt>
                <c:pt idx="2809">
                  <c:v>30</c:v>
                </c:pt>
                <c:pt idx="2810">
                  <c:v>48.4</c:v>
                </c:pt>
                <c:pt idx="2811">
                  <c:v>31.6</c:v>
                </c:pt>
                <c:pt idx="2812">
                  <c:v>35.799999999999997</c:v>
                </c:pt>
                <c:pt idx="2813">
                  <c:v>50</c:v>
                </c:pt>
                <c:pt idx="2814">
                  <c:v>54.7</c:v>
                </c:pt>
                <c:pt idx="2815">
                  <c:v>46.4</c:v>
                </c:pt>
                <c:pt idx="2816">
                  <c:v>48.7</c:v>
                </c:pt>
                <c:pt idx="2817">
                  <c:v>45</c:v>
                </c:pt>
                <c:pt idx="2818">
                  <c:v>44.8</c:v>
                </c:pt>
                <c:pt idx="2819">
                  <c:v>57.4</c:v>
                </c:pt>
                <c:pt idx="2820">
                  <c:v>45.3</c:v>
                </c:pt>
                <c:pt idx="2821">
                  <c:v>37.200000000000003</c:v>
                </c:pt>
                <c:pt idx="2822">
                  <c:v>52</c:v>
                </c:pt>
                <c:pt idx="2823">
                  <c:v>57.9</c:v>
                </c:pt>
                <c:pt idx="2824">
                  <c:v>34</c:v>
                </c:pt>
                <c:pt idx="2825">
                  <c:v>37.799999999999997</c:v>
                </c:pt>
                <c:pt idx="2826">
                  <c:v>28.9</c:v>
                </c:pt>
                <c:pt idx="2827">
                  <c:v>28.9</c:v>
                </c:pt>
                <c:pt idx="2828">
                  <c:v>68</c:v>
                </c:pt>
                <c:pt idx="2829">
                  <c:v>36.700000000000003</c:v>
                </c:pt>
                <c:pt idx="2830">
                  <c:v>46.4</c:v>
                </c:pt>
                <c:pt idx="2831">
                  <c:v>36.700000000000003</c:v>
                </c:pt>
                <c:pt idx="2832">
                  <c:v>57.4</c:v>
                </c:pt>
                <c:pt idx="2833">
                  <c:v>41</c:v>
                </c:pt>
                <c:pt idx="2834">
                  <c:v>46.9</c:v>
                </c:pt>
                <c:pt idx="2835">
                  <c:v>60.1</c:v>
                </c:pt>
                <c:pt idx="2836">
                  <c:v>52.7</c:v>
                </c:pt>
                <c:pt idx="2837">
                  <c:v>36</c:v>
                </c:pt>
                <c:pt idx="2838">
                  <c:v>36</c:v>
                </c:pt>
                <c:pt idx="2839">
                  <c:v>37</c:v>
                </c:pt>
                <c:pt idx="2840">
                  <c:v>43</c:v>
                </c:pt>
                <c:pt idx="2841">
                  <c:v>36</c:v>
                </c:pt>
                <c:pt idx="2842">
                  <c:v>36</c:v>
                </c:pt>
                <c:pt idx="2843">
                  <c:v>37.9</c:v>
                </c:pt>
                <c:pt idx="2844">
                  <c:v>34.700000000000003</c:v>
                </c:pt>
                <c:pt idx="2845">
                  <c:v>34</c:v>
                </c:pt>
                <c:pt idx="2846">
                  <c:v>34</c:v>
                </c:pt>
                <c:pt idx="2847">
                  <c:v>28.6</c:v>
                </c:pt>
                <c:pt idx="2848">
                  <c:v>41.7</c:v>
                </c:pt>
                <c:pt idx="2849">
                  <c:v>46</c:v>
                </c:pt>
                <c:pt idx="2850">
                  <c:v>35.1</c:v>
                </c:pt>
                <c:pt idx="2851">
                  <c:v>46.6</c:v>
                </c:pt>
                <c:pt idx="2852">
                  <c:v>43</c:v>
                </c:pt>
                <c:pt idx="2853">
                  <c:v>59.7</c:v>
                </c:pt>
                <c:pt idx="2854">
                  <c:v>35.6</c:v>
                </c:pt>
                <c:pt idx="2855">
                  <c:v>45.7</c:v>
                </c:pt>
                <c:pt idx="2856">
                  <c:v>39.700000000000003</c:v>
                </c:pt>
                <c:pt idx="2857">
                  <c:v>37.200000000000003</c:v>
                </c:pt>
                <c:pt idx="2858">
                  <c:v>30</c:v>
                </c:pt>
                <c:pt idx="2859">
                  <c:v>60.3</c:v>
                </c:pt>
                <c:pt idx="2860">
                  <c:v>50</c:v>
                </c:pt>
                <c:pt idx="2861">
                  <c:v>41.9</c:v>
                </c:pt>
                <c:pt idx="2862">
                  <c:v>34.700000000000003</c:v>
                </c:pt>
                <c:pt idx="2863">
                  <c:v>30.9</c:v>
                </c:pt>
                <c:pt idx="2864">
                  <c:v>35.4</c:v>
                </c:pt>
                <c:pt idx="2865">
                  <c:v>28.2</c:v>
                </c:pt>
                <c:pt idx="2866">
                  <c:v>27.7</c:v>
                </c:pt>
                <c:pt idx="2867">
                  <c:v>43</c:v>
                </c:pt>
                <c:pt idx="2868">
                  <c:v>30</c:v>
                </c:pt>
                <c:pt idx="2869">
                  <c:v>48.9</c:v>
                </c:pt>
                <c:pt idx="2870">
                  <c:v>30.6</c:v>
                </c:pt>
                <c:pt idx="2871">
                  <c:v>62.6</c:v>
                </c:pt>
                <c:pt idx="2872">
                  <c:v>28.9</c:v>
                </c:pt>
                <c:pt idx="2873">
                  <c:v>32.4</c:v>
                </c:pt>
                <c:pt idx="2874">
                  <c:v>43.3</c:v>
                </c:pt>
                <c:pt idx="2875">
                  <c:v>51.3</c:v>
                </c:pt>
                <c:pt idx="2876">
                  <c:v>40.6</c:v>
                </c:pt>
                <c:pt idx="2877">
                  <c:v>30.4</c:v>
                </c:pt>
                <c:pt idx="2878">
                  <c:v>33.299999999999997</c:v>
                </c:pt>
                <c:pt idx="2879">
                  <c:v>34.299999999999997</c:v>
                </c:pt>
                <c:pt idx="2880">
                  <c:v>35.6</c:v>
                </c:pt>
                <c:pt idx="2881">
                  <c:v>39.200000000000003</c:v>
                </c:pt>
                <c:pt idx="2882">
                  <c:v>38.299999999999997</c:v>
                </c:pt>
                <c:pt idx="2883">
                  <c:v>30.9</c:v>
                </c:pt>
                <c:pt idx="2884">
                  <c:v>35.1</c:v>
                </c:pt>
                <c:pt idx="2885">
                  <c:v>40.299999999999997</c:v>
                </c:pt>
                <c:pt idx="2886">
                  <c:v>28</c:v>
                </c:pt>
                <c:pt idx="2887">
                  <c:v>36.299999999999997</c:v>
                </c:pt>
                <c:pt idx="2888">
                  <c:v>54</c:v>
                </c:pt>
                <c:pt idx="2889">
                  <c:v>37</c:v>
                </c:pt>
                <c:pt idx="2890">
                  <c:v>33.299999999999997</c:v>
                </c:pt>
                <c:pt idx="2891">
                  <c:v>27.7</c:v>
                </c:pt>
                <c:pt idx="2892">
                  <c:v>53.1</c:v>
                </c:pt>
                <c:pt idx="2893">
                  <c:v>59</c:v>
                </c:pt>
                <c:pt idx="2894">
                  <c:v>30.9</c:v>
                </c:pt>
                <c:pt idx="2895">
                  <c:v>30.6</c:v>
                </c:pt>
                <c:pt idx="2896">
                  <c:v>37.4</c:v>
                </c:pt>
                <c:pt idx="2897">
                  <c:v>36</c:v>
                </c:pt>
                <c:pt idx="2898">
                  <c:v>36</c:v>
                </c:pt>
                <c:pt idx="2899">
                  <c:v>34</c:v>
                </c:pt>
                <c:pt idx="2900">
                  <c:v>46.9</c:v>
                </c:pt>
                <c:pt idx="2901">
                  <c:v>54</c:v>
                </c:pt>
                <c:pt idx="2902">
                  <c:v>71.099999999999994</c:v>
                </c:pt>
                <c:pt idx="2903">
                  <c:v>47.3</c:v>
                </c:pt>
                <c:pt idx="2904">
                  <c:v>41</c:v>
                </c:pt>
                <c:pt idx="2905">
                  <c:v>28.9</c:v>
                </c:pt>
                <c:pt idx="2906">
                  <c:v>44.1</c:v>
                </c:pt>
                <c:pt idx="2907">
                  <c:v>51.1</c:v>
                </c:pt>
                <c:pt idx="2908">
                  <c:v>32.700000000000003</c:v>
                </c:pt>
                <c:pt idx="2909">
                  <c:v>28.2</c:v>
                </c:pt>
                <c:pt idx="2910">
                  <c:v>36.299999999999997</c:v>
                </c:pt>
                <c:pt idx="2911">
                  <c:v>52.7</c:v>
                </c:pt>
                <c:pt idx="2912">
                  <c:v>66</c:v>
                </c:pt>
                <c:pt idx="2913">
                  <c:v>47.1</c:v>
                </c:pt>
                <c:pt idx="2914">
                  <c:v>30.9</c:v>
                </c:pt>
                <c:pt idx="2915">
                  <c:v>39.9</c:v>
                </c:pt>
                <c:pt idx="2916">
                  <c:v>35.200000000000003</c:v>
                </c:pt>
                <c:pt idx="2917">
                  <c:v>40.799999999999997</c:v>
                </c:pt>
                <c:pt idx="2918">
                  <c:v>37.4</c:v>
                </c:pt>
                <c:pt idx="2919">
                  <c:v>36</c:v>
                </c:pt>
                <c:pt idx="2920">
                  <c:v>36</c:v>
                </c:pt>
                <c:pt idx="2921">
                  <c:v>35.1</c:v>
                </c:pt>
                <c:pt idx="2922">
                  <c:v>52.7</c:v>
                </c:pt>
                <c:pt idx="2923">
                  <c:v>37</c:v>
                </c:pt>
                <c:pt idx="2924">
                  <c:v>31.6</c:v>
                </c:pt>
                <c:pt idx="2925">
                  <c:v>33.4</c:v>
                </c:pt>
                <c:pt idx="2926">
                  <c:v>37</c:v>
                </c:pt>
                <c:pt idx="2927">
                  <c:v>34</c:v>
                </c:pt>
                <c:pt idx="2928">
                  <c:v>39.9</c:v>
                </c:pt>
                <c:pt idx="2929">
                  <c:v>40.6</c:v>
                </c:pt>
                <c:pt idx="2930">
                  <c:v>27</c:v>
                </c:pt>
                <c:pt idx="2931">
                  <c:v>55</c:v>
                </c:pt>
                <c:pt idx="2932">
                  <c:v>27</c:v>
                </c:pt>
                <c:pt idx="2933">
                  <c:v>64</c:v>
                </c:pt>
                <c:pt idx="2934">
                  <c:v>57</c:v>
                </c:pt>
                <c:pt idx="2935">
                  <c:v>32</c:v>
                </c:pt>
                <c:pt idx="2936">
                  <c:v>46.6</c:v>
                </c:pt>
                <c:pt idx="2937">
                  <c:v>50.5</c:v>
                </c:pt>
                <c:pt idx="2938">
                  <c:v>36</c:v>
                </c:pt>
                <c:pt idx="2939">
                  <c:v>32</c:v>
                </c:pt>
                <c:pt idx="2940">
                  <c:v>28</c:v>
                </c:pt>
                <c:pt idx="2941">
                  <c:v>39.9</c:v>
                </c:pt>
                <c:pt idx="2942">
                  <c:v>43.3</c:v>
                </c:pt>
                <c:pt idx="2943">
                  <c:v>39.9</c:v>
                </c:pt>
                <c:pt idx="2944">
                  <c:v>54</c:v>
                </c:pt>
                <c:pt idx="2945">
                  <c:v>33.1</c:v>
                </c:pt>
                <c:pt idx="2946">
                  <c:v>33.299999999999997</c:v>
                </c:pt>
                <c:pt idx="2947">
                  <c:v>27</c:v>
                </c:pt>
                <c:pt idx="2948">
                  <c:v>64.900000000000006</c:v>
                </c:pt>
                <c:pt idx="2949">
                  <c:v>39</c:v>
                </c:pt>
                <c:pt idx="2950">
                  <c:v>45</c:v>
                </c:pt>
                <c:pt idx="2951">
                  <c:v>27.7</c:v>
                </c:pt>
                <c:pt idx="2952">
                  <c:v>54.7</c:v>
                </c:pt>
                <c:pt idx="2953">
                  <c:v>26.6</c:v>
                </c:pt>
                <c:pt idx="2954">
                  <c:v>32</c:v>
                </c:pt>
                <c:pt idx="2955">
                  <c:v>31.6</c:v>
                </c:pt>
                <c:pt idx="2956">
                  <c:v>30</c:v>
                </c:pt>
                <c:pt idx="2957">
                  <c:v>26.4</c:v>
                </c:pt>
                <c:pt idx="2958">
                  <c:v>39.9</c:v>
                </c:pt>
                <c:pt idx="2959">
                  <c:v>53.1</c:v>
                </c:pt>
                <c:pt idx="2960">
                  <c:v>39.9</c:v>
                </c:pt>
                <c:pt idx="2961">
                  <c:v>35.1</c:v>
                </c:pt>
                <c:pt idx="2962">
                  <c:v>53.1</c:v>
                </c:pt>
                <c:pt idx="2963">
                  <c:v>51.3</c:v>
                </c:pt>
                <c:pt idx="2964">
                  <c:v>32</c:v>
                </c:pt>
                <c:pt idx="2965">
                  <c:v>69.400000000000006</c:v>
                </c:pt>
                <c:pt idx="2966">
                  <c:v>34</c:v>
                </c:pt>
                <c:pt idx="2967">
                  <c:v>32.700000000000003</c:v>
                </c:pt>
                <c:pt idx="2968">
                  <c:v>27</c:v>
                </c:pt>
                <c:pt idx="2969">
                  <c:v>27</c:v>
                </c:pt>
                <c:pt idx="2970">
                  <c:v>45.7</c:v>
                </c:pt>
                <c:pt idx="2971">
                  <c:v>55.2</c:v>
                </c:pt>
                <c:pt idx="2972">
                  <c:v>32.4</c:v>
                </c:pt>
                <c:pt idx="2973">
                  <c:v>31.3</c:v>
                </c:pt>
                <c:pt idx="2974">
                  <c:v>39</c:v>
                </c:pt>
                <c:pt idx="2975">
                  <c:v>26.1</c:v>
                </c:pt>
                <c:pt idx="2976">
                  <c:v>27</c:v>
                </c:pt>
                <c:pt idx="2977">
                  <c:v>37.4</c:v>
                </c:pt>
                <c:pt idx="2978">
                  <c:v>42.6</c:v>
                </c:pt>
                <c:pt idx="2979">
                  <c:v>44.1</c:v>
                </c:pt>
                <c:pt idx="2980">
                  <c:v>36</c:v>
                </c:pt>
                <c:pt idx="2981">
                  <c:v>44.6</c:v>
                </c:pt>
                <c:pt idx="2982">
                  <c:v>44.1</c:v>
                </c:pt>
                <c:pt idx="2983">
                  <c:v>27</c:v>
                </c:pt>
                <c:pt idx="2984">
                  <c:v>55.9</c:v>
                </c:pt>
                <c:pt idx="2985">
                  <c:v>55.9</c:v>
                </c:pt>
                <c:pt idx="2986">
                  <c:v>50</c:v>
                </c:pt>
                <c:pt idx="2987">
                  <c:v>32</c:v>
                </c:pt>
                <c:pt idx="2988">
                  <c:v>39.9</c:v>
                </c:pt>
                <c:pt idx="2989">
                  <c:v>28.8</c:v>
                </c:pt>
                <c:pt idx="2990">
                  <c:v>32</c:v>
                </c:pt>
                <c:pt idx="2991">
                  <c:v>33.1</c:v>
                </c:pt>
                <c:pt idx="2992">
                  <c:v>34</c:v>
                </c:pt>
                <c:pt idx="2993">
                  <c:v>48.9</c:v>
                </c:pt>
                <c:pt idx="2994">
                  <c:v>47.3</c:v>
                </c:pt>
                <c:pt idx="2995">
                  <c:v>36.299999999999997</c:v>
                </c:pt>
                <c:pt idx="2996">
                  <c:v>37.9</c:v>
                </c:pt>
                <c:pt idx="2997">
                  <c:v>33.299999999999997</c:v>
                </c:pt>
                <c:pt idx="2998">
                  <c:v>37.9</c:v>
                </c:pt>
                <c:pt idx="2999">
                  <c:v>32.5</c:v>
                </c:pt>
                <c:pt idx="3000">
                  <c:v>32.4</c:v>
                </c:pt>
                <c:pt idx="3001">
                  <c:v>54.3</c:v>
                </c:pt>
                <c:pt idx="3002">
                  <c:v>30</c:v>
                </c:pt>
                <c:pt idx="3003">
                  <c:v>51.1</c:v>
                </c:pt>
                <c:pt idx="3004">
                  <c:v>31.6</c:v>
                </c:pt>
                <c:pt idx="3005">
                  <c:v>41</c:v>
                </c:pt>
                <c:pt idx="3006">
                  <c:v>45</c:v>
                </c:pt>
                <c:pt idx="3007">
                  <c:v>26.2</c:v>
                </c:pt>
                <c:pt idx="3008">
                  <c:v>43.9</c:v>
                </c:pt>
                <c:pt idx="3009">
                  <c:v>30.7</c:v>
                </c:pt>
                <c:pt idx="3010">
                  <c:v>46</c:v>
                </c:pt>
                <c:pt idx="3011">
                  <c:v>31.6</c:v>
                </c:pt>
                <c:pt idx="3012">
                  <c:v>48.9</c:v>
                </c:pt>
                <c:pt idx="3013">
                  <c:v>43</c:v>
                </c:pt>
                <c:pt idx="3014">
                  <c:v>33.1</c:v>
                </c:pt>
                <c:pt idx="3015">
                  <c:v>30.9</c:v>
                </c:pt>
                <c:pt idx="3016">
                  <c:v>26.1</c:v>
                </c:pt>
                <c:pt idx="3017">
                  <c:v>46.9</c:v>
                </c:pt>
                <c:pt idx="3018">
                  <c:v>38.700000000000003</c:v>
                </c:pt>
                <c:pt idx="3019">
                  <c:v>27.3</c:v>
                </c:pt>
                <c:pt idx="3020">
                  <c:v>67.599999999999994</c:v>
                </c:pt>
                <c:pt idx="3021">
                  <c:v>33.6</c:v>
                </c:pt>
                <c:pt idx="3022">
                  <c:v>42.1</c:v>
                </c:pt>
                <c:pt idx="3023">
                  <c:v>36.299999999999997</c:v>
                </c:pt>
                <c:pt idx="3024">
                  <c:v>29.3</c:v>
                </c:pt>
                <c:pt idx="3025">
                  <c:v>30.9</c:v>
                </c:pt>
                <c:pt idx="3026">
                  <c:v>39</c:v>
                </c:pt>
                <c:pt idx="3027">
                  <c:v>61</c:v>
                </c:pt>
                <c:pt idx="3028">
                  <c:v>46.4</c:v>
                </c:pt>
                <c:pt idx="3029">
                  <c:v>37.9</c:v>
                </c:pt>
                <c:pt idx="3030">
                  <c:v>25.7</c:v>
                </c:pt>
                <c:pt idx="3031">
                  <c:v>38.299999999999997</c:v>
                </c:pt>
                <c:pt idx="3032">
                  <c:v>43.7</c:v>
                </c:pt>
                <c:pt idx="3033">
                  <c:v>40.6</c:v>
                </c:pt>
                <c:pt idx="3034">
                  <c:v>30</c:v>
                </c:pt>
                <c:pt idx="3035">
                  <c:v>55</c:v>
                </c:pt>
                <c:pt idx="3036">
                  <c:v>42.4</c:v>
                </c:pt>
                <c:pt idx="3037">
                  <c:v>38.700000000000003</c:v>
                </c:pt>
                <c:pt idx="3038">
                  <c:v>28.4</c:v>
                </c:pt>
                <c:pt idx="3039">
                  <c:v>28</c:v>
                </c:pt>
                <c:pt idx="3040">
                  <c:v>54</c:v>
                </c:pt>
                <c:pt idx="3041">
                  <c:v>27</c:v>
                </c:pt>
                <c:pt idx="3042">
                  <c:v>26.4</c:v>
                </c:pt>
                <c:pt idx="3043">
                  <c:v>26.1</c:v>
                </c:pt>
                <c:pt idx="3044">
                  <c:v>31.1</c:v>
                </c:pt>
                <c:pt idx="3045">
                  <c:v>30</c:v>
                </c:pt>
                <c:pt idx="3046">
                  <c:v>26.6</c:v>
                </c:pt>
                <c:pt idx="3047">
                  <c:v>36.299999999999997</c:v>
                </c:pt>
                <c:pt idx="3048">
                  <c:v>27.7</c:v>
                </c:pt>
                <c:pt idx="3049">
                  <c:v>38.299999999999997</c:v>
                </c:pt>
                <c:pt idx="3050">
                  <c:v>30</c:v>
                </c:pt>
                <c:pt idx="3051">
                  <c:v>34.700000000000003</c:v>
                </c:pt>
                <c:pt idx="3052">
                  <c:v>46.9</c:v>
                </c:pt>
                <c:pt idx="3053">
                  <c:v>25.7</c:v>
                </c:pt>
                <c:pt idx="3054">
                  <c:v>49.1</c:v>
                </c:pt>
                <c:pt idx="3055">
                  <c:v>27</c:v>
                </c:pt>
                <c:pt idx="3056">
                  <c:v>38.700000000000003</c:v>
                </c:pt>
                <c:pt idx="3057">
                  <c:v>25</c:v>
                </c:pt>
                <c:pt idx="3058">
                  <c:v>33.1</c:v>
                </c:pt>
                <c:pt idx="3059">
                  <c:v>56.1</c:v>
                </c:pt>
                <c:pt idx="3060">
                  <c:v>30.7</c:v>
                </c:pt>
                <c:pt idx="3061">
                  <c:v>41</c:v>
                </c:pt>
                <c:pt idx="3062">
                  <c:v>34</c:v>
                </c:pt>
                <c:pt idx="3063">
                  <c:v>29.7</c:v>
                </c:pt>
                <c:pt idx="3064">
                  <c:v>37.9</c:v>
                </c:pt>
                <c:pt idx="3065">
                  <c:v>33.1</c:v>
                </c:pt>
                <c:pt idx="3066">
                  <c:v>28.9</c:v>
                </c:pt>
                <c:pt idx="3067">
                  <c:v>27.3</c:v>
                </c:pt>
                <c:pt idx="3068">
                  <c:v>27</c:v>
                </c:pt>
                <c:pt idx="3069">
                  <c:v>36.700000000000003</c:v>
                </c:pt>
                <c:pt idx="3070">
                  <c:v>32</c:v>
                </c:pt>
                <c:pt idx="3071">
                  <c:v>35.200000000000003</c:v>
                </c:pt>
                <c:pt idx="3072">
                  <c:v>66</c:v>
                </c:pt>
                <c:pt idx="3073">
                  <c:v>52</c:v>
                </c:pt>
                <c:pt idx="3074">
                  <c:v>29.3</c:v>
                </c:pt>
                <c:pt idx="3075">
                  <c:v>31.6</c:v>
                </c:pt>
                <c:pt idx="3076">
                  <c:v>30.9</c:v>
                </c:pt>
                <c:pt idx="3077">
                  <c:v>27</c:v>
                </c:pt>
                <c:pt idx="3078">
                  <c:v>28.9</c:v>
                </c:pt>
                <c:pt idx="3079">
                  <c:v>38.700000000000003</c:v>
                </c:pt>
                <c:pt idx="3080">
                  <c:v>51.1</c:v>
                </c:pt>
                <c:pt idx="3081">
                  <c:v>28.9</c:v>
                </c:pt>
                <c:pt idx="3082">
                  <c:v>26.6</c:v>
                </c:pt>
                <c:pt idx="3083">
                  <c:v>28</c:v>
                </c:pt>
                <c:pt idx="3084">
                  <c:v>30</c:v>
                </c:pt>
                <c:pt idx="3085">
                  <c:v>32.700000000000003</c:v>
                </c:pt>
                <c:pt idx="3086">
                  <c:v>29.3</c:v>
                </c:pt>
                <c:pt idx="3087">
                  <c:v>32.4</c:v>
                </c:pt>
                <c:pt idx="3088">
                  <c:v>27</c:v>
                </c:pt>
                <c:pt idx="3089">
                  <c:v>25.3</c:v>
                </c:pt>
                <c:pt idx="3090">
                  <c:v>41.4</c:v>
                </c:pt>
                <c:pt idx="3091">
                  <c:v>31.3</c:v>
                </c:pt>
                <c:pt idx="3092">
                  <c:v>35.799999999999997</c:v>
                </c:pt>
                <c:pt idx="3093">
                  <c:v>33.1</c:v>
                </c:pt>
                <c:pt idx="3094">
                  <c:v>35.1</c:v>
                </c:pt>
                <c:pt idx="3095">
                  <c:v>57.9</c:v>
                </c:pt>
                <c:pt idx="3096">
                  <c:v>30.7</c:v>
                </c:pt>
                <c:pt idx="3097">
                  <c:v>33.1</c:v>
                </c:pt>
                <c:pt idx="3098">
                  <c:v>34</c:v>
                </c:pt>
                <c:pt idx="3099">
                  <c:v>27</c:v>
                </c:pt>
                <c:pt idx="3100">
                  <c:v>32.4</c:v>
                </c:pt>
                <c:pt idx="3101">
                  <c:v>32</c:v>
                </c:pt>
                <c:pt idx="3102">
                  <c:v>25.3</c:v>
                </c:pt>
                <c:pt idx="3103">
                  <c:v>27.7</c:v>
                </c:pt>
                <c:pt idx="3104">
                  <c:v>28</c:v>
                </c:pt>
                <c:pt idx="3105">
                  <c:v>27.3</c:v>
                </c:pt>
                <c:pt idx="3106">
                  <c:v>27</c:v>
                </c:pt>
                <c:pt idx="3107">
                  <c:v>28.9</c:v>
                </c:pt>
                <c:pt idx="3108">
                  <c:v>34.299999999999997</c:v>
                </c:pt>
                <c:pt idx="3109">
                  <c:v>33.1</c:v>
                </c:pt>
                <c:pt idx="3110">
                  <c:v>27.7</c:v>
                </c:pt>
                <c:pt idx="3111">
                  <c:v>25</c:v>
                </c:pt>
                <c:pt idx="3112">
                  <c:v>36</c:v>
                </c:pt>
                <c:pt idx="3113">
                  <c:v>35.1</c:v>
                </c:pt>
                <c:pt idx="3114">
                  <c:v>36</c:v>
                </c:pt>
                <c:pt idx="3115">
                  <c:v>36.299999999999997</c:v>
                </c:pt>
                <c:pt idx="3116">
                  <c:v>28.2</c:v>
                </c:pt>
                <c:pt idx="3117">
                  <c:v>50</c:v>
                </c:pt>
                <c:pt idx="3118">
                  <c:v>34.700000000000003</c:v>
                </c:pt>
                <c:pt idx="3119">
                  <c:v>27.7</c:v>
                </c:pt>
                <c:pt idx="3120">
                  <c:v>46.4</c:v>
                </c:pt>
                <c:pt idx="3121">
                  <c:v>45</c:v>
                </c:pt>
                <c:pt idx="3122">
                  <c:v>30</c:v>
                </c:pt>
                <c:pt idx="3123">
                  <c:v>28.9</c:v>
                </c:pt>
                <c:pt idx="3124">
                  <c:v>26.2</c:v>
                </c:pt>
                <c:pt idx="3125">
                  <c:v>44.1</c:v>
                </c:pt>
                <c:pt idx="3126">
                  <c:v>33.299999999999997</c:v>
                </c:pt>
                <c:pt idx="3127">
                  <c:v>31.6</c:v>
                </c:pt>
                <c:pt idx="3128">
                  <c:v>37</c:v>
                </c:pt>
                <c:pt idx="3129">
                  <c:v>28</c:v>
                </c:pt>
                <c:pt idx="3130">
                  <c:v>27</c:v>
                </c:pt>
                <c:pt idx="3131">
                  <c:v>35.200000000000003</c:v>
                </c:pt>
                <c:pt idx="3132">
                  <c:v>37.799999999999997</c:v>
                </c:pt>
                <c:pt idx="3133">
                  <c:v>43</c:v>
                </c:pt>
                <c:pt idx="3134">
                  <c:v>28.2</c:v>
                </c:pt>
                <c:pt idx="3135">
                  <c:v>32</c:v>
                </c:pt>
                <c:pt idx="3136">
                  <c:v>35.799999999999997</c:v>
                </c:pt>
                <c:pt idx="3137">
                  <c:v>42.1</c:v>
                </c:pt>
                <c:pt idx="3138">
                  <c:v>57</c:v>
                </c:pt>
                <c:pt idx="3139">
                  <c:v>43.7</c:v>
                </c:pt>
                <c:pt idx="3140">
                  <c:v>25.7</c:v>
                </c:pt>
                <c:pt idx="3141">
                  <c:v>44.4</c:v>
                </c:pt>
                <c:pt idx="3142">
                  <c:v>32.4</c:v>
                </c:pt>
                <c:pt idx="3143">
                  <c:v>33.1</c:v>
                </c:pt>
                <c:pt idx="3144">
                  <c:v>46</c:v>
                </c:pt>
                <c:pt idx="3145">
                  <c:v>48.4</c:v>
                </c:pt>
                <c:pt idx="3146">
                  <c:v>38.1</c:v>
                </c:pt>
                <c:pt idx="3147">
                  <c:v>41.4</c:v>
                </c:pt>
                <c:pt idx="3148">
                  <c:v>35.1</c:v>
                </c:pt>
                <c:pt idx="3149">
                  <c:v>25.7</c:v>
                </c:pt>
                <c:pt idx="3150">
                  <c:v>34.700000000000003</c:v>
                </c:pt>
                <c:pt idx="3151">
                  <c:v>30.9</c:v>
                </c:pt>
                <c:pt idx="3152">
                  <c:v>27</c:v>
                </c:pt>
                <c:pt idx="3153">
                  <c:v>28.9</c:v>
                </c:pt>
                <c:pt idx="3154">
                  <c:v>42.6</c:v>
                </c:pt>
                <c:pt idx="3155">
                  <c:v>37</c:v>
                </c:pt>
                <c:pt idx="3156">
                  <c:v>30</c:v>
                </c:pt>
                <c:pt idx="3157">
                  <c:v>28.9</c:v>
                </c:pt>
                <c:pt idx="3158">
                  <c:v>39</c:v>
                </c:pt>
                <c:pt idx="3159">
                  <c:v>30</c:v>
                </c:pt>
                <c:pt idx="3160">
                  <c:v>42.6</c:v>
                </c:pt>
                <c:pt idx="3161">
                  <c:v>28</c:v>
                </c:pt>
                <c:pt idx="3162">
                  <c:v>41</c:v>
                </c:pt>
                <c:pt idx="3163">
                  <c:v>37.9</c:v>
                </c:pt>
                <c:pt idx="3164">
                  <c:v>27</c:v>
                </c:pt>
                <c:pt idx="3165">
                  <c:v>27</c:v>
                </c:pt>
                <c:pt idx="3166">
                  <c:v>29.7</c:v>
                </c:pt>
                <c:pt idx="3167">
                  <c:v>29.3</c:v>
                </c:pt>
                <c:pt idx="3168">
                  <c:v>33.299999999999997</c:v>
                </c:pt>
                <c:pt idx="3169">
                  <c:v>30.9</c:v>
                </c:pt>
                <c:pt idx="3170">
                  <c:v>31.3</c:v>
                </c:pt>
                <c:pt idx="3171">
                  <c:v>37.9</c:v>
                </c:pt>
                <c:pt idx="3172">
                  <c:v>36</c:v>
                </c:pt>
                <c:pt idx="3173">
                  <c:v>26.1</c:v>
                </c:pt>
                <c:pt idx="3174">
                  <c:v>39.700000000000003</c:v>
                </c:pt>
                <c:pt idx="3175">
                  <c:v>38.299999999999997</c:v>
                </c:pt>
                <c:pt idx="3176">
                  <c:v>27</c:v>
                </c:pt>
                <c:pt idx="3177">
                  <c:v>34.700000000000003</c:v>
                </c:pt>
                <c:pt idx="3178">
                  <c:v>32</c:v>
                </c:pt>
                <c:pt idx="3179">
                  <c:v>26.6</c:v>
                </c:pt>
                <c:pt idx="3180">
                  <c:v>40.299999999999997</c:v>
                </c:pt>
                <c:pt idx="3181">
                  <c:v>35.1</c:v>
                </c:pt>
                <c:pt idx="3182">
                  <c:v>43</c:v>
                </c:pt>
                <c:pt idx="3183">
                  <c:v>26.1</c:v>
                </c:pt>
                <c:pt idx="3184">
                  <c:v>26.4</c:v>
                </c:pt>
                <c:pt idx="3185">
                  <c:v>34</c:v>
                </c:pt>
                <c:pt idx="3186">
                  <c:v>28</c:v>
                </c:pt>
                <c:pt idx="3187">
                  <c:v>30.7</c:v>
                </c:pt>
                <c:pt idx="3188">
                  <c:v>39</c:v>
                </c:pt>
                <c:pt idx="3189">
                  <c:v>34.700000000000003</c:v>
                </c:pt>
                <c:pt idx="3190">
                  <c:v>33.6</c:v>
                </c:pt>
                <c:pt idx="3191">
                  <c:v>25</c:v>
                </c:pt>
                <c:pt idx="3192">
                  <c:v>32.9</c:v>
                </c:pt>
                <c:pt idx="3193">
                  <c:v>41</c:v>
                </c:pt>
                <c:pt idx="3194">
                  <c:v>25</c:v>
                </c:pt>
                <c:pt idx="3195">
                  <c:v>26.1</c:v>
                </c:pt>
                <c:pt idx="3196">
                  <c:v>43.3</c:v>
                </c:pt>
                <c:pt idx="3197">
                  <c:v>32</c:v>
                </c:pt>
                <c:pt idx="3198">
                  <c:v>33.299999999999997</c:v>
                </c:pt>
                <c:pt idx="3199">
                  <c:v>23.9</c:v>
                </c:pt>
                <c:pt idx="3200">
                  <c:v>45.7</c:v>
                </c:pt>
                <c:pt idx="3201">
                  <c:v>32.4</c:v>
                </c:pt>
                <c:pt idx="3202">
                  <c:v>36.700000000000003</c:v>
                </c:pt>
                <c:pt idx="3203">
                  <c:v>27</c:v>
                </c:pt>
                <c:pt idx="3204">
                  <c:v>24.1</c:v>
                </c:pt>
                <c:pt idx="3205">
                  <c:v>26.6</c:v>
                </c:pt>
                <c:pt idx="3206">
                  <c:v>23.9</c:v>
                </c:pt>
                <c:pt idx="3207">
                  <c:v>24.1</c:v>
                </c:pt>
                <c:pt idx="3208">
                  <c:v>26.1</c:v>
                </c:pt>
                <c:pt idx="3209">
                  <c:v>37.9</c:v>
                </c:pt>
                <c:pt idx="3210">
                  <c:v>26.4</c:v>
                </c:pt>
                <c:pt idx="3211">
                  <c:v>23</c:v>
                </c:pt>
                <c:pt idx="3212">
                  <c:v>48</c:v>
                </c:pt>
                <c:pt idx="3213">
                  <c:v>34.700000000000003</c:v>
                </c:pt>
                <c:pt idx="3214">
                  <c:v>30</c:v>
                </c:pt>
                <c:pt idx="3215">
                  <c:v>21.9</c:v>
                </c:pt>
                <c:pt idx="3216">
                  <c:v>21.9</c:v>
                </c:pt>
                <c:pt idx="3217">
                  <c:v>34.299999999999997</c:v>
                </c:pt>
                <c:pt idx="3218">
                  <c:v>23</c:v>
                </c:pt>
                <c:pt idx="3219">
                  <c:v>19.899999999999999</c:v>
                </c:pt>
                <c:pt idx="3220">
                  <c:v>30.9</c:v>
                </c:pt>
                <c:pt idx="3221">
                  <c:v>32</c:v>
                </c:pt>
                <c:pt idx="3222">
                  <c:v>48</c:v>
                </c:pt>
                <c:pt idx="3223">
                  <c:v>48</c:v>
                </c:pt>
                <c:pt idx="3224">
                  <c:v>28.6</c:v>
                </c:pt>
                <c:pt idx="3225">
                  <c:v>25.3</c:v>
                </c:pt>
                <c:pt idx="3226">
                  <c:v>18.7</c:v>
                </c:pt>
                <c:pt idx="3227">
                  <c:v>19.2</c:v>
                </c:pt>
                <c:pt idx="3228">
                  <c:v>32</c:v>
                </c:pt>
                <c:pt idx="3229">
                  <c:v>30.4</c:v>
                </c:pt>
                <c:pt idx="3230">
                  <c:v>23.7</c:v>
                </c:pt>
                <c:pt idx="3231">
                  <c:v>27</c:v>
                </c:pt>
                <c:pt idx="3232">
                  <c:v>18</c:v>
                </c:pt>
                <c:pt idx="3233">
                  <c:v>48</c:v>
                </c:pt>
                <c:pt idx="3234">
                  <c:v>30</c:v>
                </c:pt>
                <c:pt idx="3235">
                  <c:v>20.3</c:v>
                </c:pt>
                <c:pt idx="3236">
                  <c:v>48</c:v>
                </c:pt>
                <c:pt idx="3237">
                  <c:v>28.6</c:v>
                </c:pt>
                <c:pt idx="3238">
                  <c:v>22.1</c:v>
                </c:pt>
                <c:pt idx="3239">
                  <c:v>17.600000000000001</c:v>
                </c:pt>
                <c:pt idx="3240">
                  <c:v>21.9</c:v>
                </c:pt>
                <c:pt idx="3241">
                  <c:v>27</c:v>
                </c:pt>
                <c:pt idx="3242">
                  <c:v>17.399999999999999</c:v>
                </c:pt>
                <c:pt idx="3243">
                  <c:v>35.200000000000003</c:v>
                </c:pt>
                <c:pt idx="3244">
                  <c:v>19.899999999999999</c:v>
                </c:pt>
                <c:pt idx="3245">
                  <c:v>17.100000000000001</c:v>
                </c:pt>
                <c:pt idx="3246">
                  <c:v>18</c:v>
                </c:pt>
                <c:pt idx="3247">
                  <c:v>46.8</c:v>
                </c:pt>
                <c:pt idx="3248">
                  <c:v>28.9</c:v>
                </c:pt>
                <c:pt idx="3249">
                  <c:v>59</c:v>
                </c:pt>
                <c:pt idx="3250">
                  <c:v>57</c:v>
                </c:pt>
                <c:pt idx="3251">
                  <c:v>26.2</c:v>
                </c:pt>
                <c:pt idx="3252">
                  <c:v>21</c:v>
                </c:pt>
                <c:pt idx="3253">
                  <c:v>45.3</c:v>
                </c:pt>
                <c:pt idx="3254">
                  <c:v>20.3</c:v>
                </c:pt>
                <c:pt idx="3255">
                  <c:v>17.100000000000001</c:v>
                </c:pt>
                <c:pt idx="3256">
                  <c:v>16</c:v>
                </c:pt>
                <c:pt idx="3257">
                  <c:v>19.8</c:v>
                </c:pt>
                <c:pt idx="3258">
                  <c:v>41.4</c:v>
                </c:pt>
                <c:pt idx="3259">
                  <c:v>28</c:v>
                </c:pt>
                <c:pt idx="3260">
                  <c:v>25.7</c:v>
                </c:pt>
                <c:pt idx="3261">
                  <c:v>27.3</c:v>
                </c:pt>
                <c:pt idx="3262">
                  <c:v>18</c:v>
                </c:pt>
                <c:pt idx="3263">
                  <c:v>26.8</c:v>
                </c:pt>
                <c:pt idx="3264">
                  <c:v>44.1</c:v>
                </c:pt>
                <c:pt idx="3265">
                  <c:v>19</c:v>
                </c:pt>
                <c:pt idx="3266">
                  <c:v>25.7</c:v>
                </c:pt>
                <c:pt idx="3267">
                  <c:v>26.1</c:v>
                </c:pt>
                <c:pt idx="3268">
                  <c:v>38.700000000000003</c:v>
                </c:pt>
                <c:pt idx="3269">
                  <c:v>55</c:v>
                </c:pt>
                <c:pt idx="3270">
                  <c:v>36</c:v>
                </c:pt>
                <c:pt idx="3271">
                  <c:v>53.1</c:v>
                </c:pt>
                <c:pt idx="3272">
                  <c:v>25</c:v>
                </c:pt>
                <c:pt idx="3273">
                  <c:v>25.3</c:v>
                </c:pt>
              </c:numCache>
            </c:numRef>
          </c:xVal>
          <c:yVal>
            <c:numRef>
              <c:f>'Dallas regions'!$B$5491:$B$8764</c:f>
              <c:numCache>
                <c:formatCode>General</c:formatCode>
                <c:ptCount val="3274"/>
                <c:pt idx="0">
                  <c:v>50.57</c:v>
                </c:pt>
                <c:pt idx="1">
                  <c:v>50.55</c:v>
                </c:pt>
                <c:pt idx="2">
                  <c:v>50.54</c:v>
                </c:pt>
                <c:pt idx="3">
                  <c:v>50.54</c:v>
                </c:pt>
                <c:pt idx="4">
                  <c:v>50.53</c:v>
                </c:pt>
                <c:pt idx="5">
                  <c:v>50.52</c:v>
                </c:pt>
                <c:pt idx="6">
                  <c:v>50.52</c:v>
                </c:pt>
                <c:pt idx="7">
                  <c:v>50.51</c:v>
                </c:pt>
                <c:pt idx="8">
                  <c:v>50.5</c:v>
                </c:pt>
                <c:pt idx="9">
                  <c:v>50.5</c:v>
                </c:pt>
                <c:pt idx="10">
                  <c:v>50.49</c:v>
                </c:pt>
                <c:pt idx="11">
                  <c:v>50.46</c:v>
                </c:pt>
                <c:pt idx="12">
                  <c:v>50.46</c:v>
                </c:pt>
                <c:pt idx="13">
                  <c:v>50.41</c:v>
                </c:pt>
                <c:pt idx="14">
                  <c:v>50.39</c:v>
                </c:pt>
                <c:pt idx="15">
                  <c:v>50.39</c:v>
                </c:pt>
                <c:pt idx="16">
                  <c:v>50.39</c:v>
                </c:pt>
                <c:pt idx="17">
                  <c:v>50.38</c:v>
                </c:pt>
                <c:pt idx="18">
                  <c:v>50.37</c:v>
                </c:pt>
                <c:pt idx="19">
                  <c:v>50.34</c:v>
                </c:pt>
                <c:pt idx="20">
                  <c:v>50.34</c:v>
                </c:pt>
                <c:pt idx="21">
                  <c:v>50.34</c:v>
                </c:pt>
                <c:pt idx="22">
                  <c:v>50.33</c:v>
                </c:pt>
                <c:pt idx="23">
                  <c:v>50.33</c:v>
                </c:pt>
                <c:pt idx="24">
                  <c:v>50.31</c:v>
                </c:pt>
                <c:pt idx="25">
                  <c:v>50.29</c:v>
                </c:pt>
                <c:pt idx="26">
                  <c:v>50.27</c:v>
                </c:pt>
                <c:pt idx="27">
                  <c:v>50.25</c:v>
                </c:pt>
                <c:pt idx="28">
                  <c:v>50.21</c:v>
                </c:pt>
                <c:pt idx="29">
                  <c:v>50.19</c:v>
                </c:pt>
                <c:pt idx="30">
                  <c:v>50.18</c:v>
                </c:pt>
                <c:pt idx="31">
                  <c:v>50.13</c:v>
                </c:pt>
                <c:pt idx="32">
                  <c:v>50.13</c:v>
                </c:pt>
                <c:pt idx="33">
                  <c:v>50.09</c:v>
                </c:pt>
                <c:pt idx="34">
                  <c:v>50.09</c:v>
                </c:pt>
                <c:pt idx="35">
                  <c:v>50.08</c:v>
                </c:pt>
                <c:pt idx="36">
                  <c:v>50.06</c:v>
                </c:pt>
                <c:pt idx="37">
                  <c:v>50.04</c:v>
                </c:pt>
                <c:pt idx="38">
                  <c:v>50.04</c:v>
                </c:pt>
                <c:pt idx="39">
                  <c:v>50.01</c:v>
                </c:pt>
                <c:pt idx="40">
                  <c:v>50.01</c:v>
                </c:pt>
                <c:pt idx="41">
                  <c:v>50</c:v>
                </c:pt>
                <c:pt idx="42">
                  <c:v>49.99</c:v>
                </c:pt>
                <c:pt idx="43">
                  <c:v>49.96</c:v>
                </c:pt>
                <c:pt idx="44">
                  <c:v>49.96</c:v>
                </c:pt>
                <c:pt idx="45">
                  <c:v>49.91</c:v>
                </c:pt>
                <c:pt idx="46">
                  <c:v>49.89</c:v>
                </c:pt>
                <c:pt idx="47">
                  <c:v>49.87</c:v>
                </c:pt>
                <c:pt idx="48">
                  <c:v>49.86</c:v>
                </c:pt>
                <c:pt idx="49">
                  <c:v>49.86</c:v>
                </c:pt>
                <c:pt idx="50">
                  <c:v>49.85</c:v>
                </c:pt>
                <c:pt idx="51">
                  <c:v>49.82</c:v>
                </c:pt>
                <c:pt idx="52">
                  <c:v>49.81</c:v>
                </c:pt>
                <c:pt idx="53">
                  <c:v>49.8</c:v>
                </c:pt>
                <c:pt idx="54">
                  <c:v>49.75</c:v>
                </c:pt>
                <c:pt idx="55">
                  <c:v>49.75</c:v>
                </c:pt>
                <c:pt idx="56">
                  <c:v>49.75</c:v>
                </c:pt>
                <c:pt idx="57">
                  <c:v>49.73</c:v>
                </c:pt>
                <c:pt idx="58">
                  <c:v>49.73</c:v>
                </c:pt>
                <c:pt idx="59">
                  <c:v>49.73</c:v>
                </c:pt>
                <c:pt idx="60">
                  <c:v>49.73</c:v>
                </c:pt>
                <c:pt idx="61">
                  <c:v>49.7</c:v>
                </c:pt>
                <c:pt idx="62">
                  <c:v>49.69</c:v>
                </c:pt>
                <c:pt idx="63">
                  <c:v>49.67</c:v>
                </c:pt>
                <c:pt idx="64">
                  <c:v>49.66</c:v>
                </c:pt>
                <c:pt idx="65">
                  <c:v>49.66</c:v>
                </c:pt>
                <c:pt idx="66">
                  <c:v>49.6</c:v>
                </c:pt>
                <c:pt idx="67">
                  <c:v>49.59</c:v>
                </c:pt>
                <c:pt idx="68">
                  <c:v>49.57</c:v>
                </c:pt>
                <c:pt idx="69">
                  <c:v>49.57</c:v>
                </c:pt>
                <c:pt idx="70">
                  <c:v>49.56</c:v>
                </c:pt>
                <c:pt idx="71">
                  <c:v>49.55</c:v>
                </c:pt>
                <c:pt idx="72">
                  <c:v>49.55</c:v>
                </c:pt>
                <c:pt idx="73">
                  <c:v>49.52</c:v>
                </c:pt>
                <c:pt idx="74">
                  <c:v>49.5</c:v>
                </c:pt>
                <c:pt idx="75">
                  <c:v>49.5</c:v>
                </c:pt>
                <c:pt idx="76">
                  <c:v>49.45</c:v>
                </c:pt>
                <c:pt idx="77">
                  <c:v>49.44</c:v>
                </c:pt>
                <c:pt idx="78">
                  <c:v>49.42</c:v>
                </c:pt>
                <c:pt idx="79">
                  <c:v>49.41</c:v>
                </c:pt>
                <c:pt idx="80">
                  <c:v>49.4</c:v>
                </c:pt>
                <c:pt idx="81">
                  <c:v>49.39</c:v>
                </c:pt>
                <c:pt idx="82">
                  <c:v>49.38</c:v>
                </c:pt>
                <c:pt idx="83">
                  <c:v>49.37</c:v>
                </c:pt>
                <c:pt idx="84">
                  <c:v>49.37</c:v>
                </c:pt>
                <c:pt idx="85">
                  <c:v>49.35</c:v>
                </c:pt>
                <c:pt idx="86">
                  <c:v>49.3</c:v>
                </c:pt>
                <c:pt idx="87">
                  <c:v>49.27</c:v>
                </c:pt>
                <c:pt idx="88">
                  <c:v>49.27</c:v>
                </c:pt>
                <c:pt idx="89">
                  <c:v>49.26</c:v>
                </c:pt>
                <c:pt idx="90">
                  <c:v>49.25</c:v>
                </c:pt>
                <c:pt idx="91">
                  <c:v>49.25</c:v>
                </c:pt>
                <c:pt idx="92">
                  <c:v>49.21</c:v>
                </c:pt>
                <c:pt idx="93">
                  <c:v>49.19</c:v>
                </c:pt>
                <c:pt idx="94">
                  <c:v>49.17</c:v>
                </c:pt>
                <c:pt idx="95">
                  <c:v>49.15</c:v>
                </c:pt>
                <c:pt idx="96">
                  <c:v>49.13</c:v>
                </c:pt>
                <c:pt idx="97">
                  <c:v>49.13</c:v>
                </c:pt>
                <c:pt idx="98">
                  <c:v>49.13</c:v>
                </c:pt>
                <c:pt idx="99">
                  <c:v>49.11</c:v>
                </c:pt>
                <c:pt idx="100">
                  <c:v>49.11</c:v>
                </c:pt>
                <c:pt idx="101">
                  <c:v>49.11</c:v>
                </c:pt>
                <c:pt idx="102">
                  <c:v>49.1</c:v>
                </c:pt>
                <c:pt idx="103">
                  <c:v>49.1</c:v>
                </c:pt>
                <c:pt idx="104">
                  <c:v>49.06</c:v>
                </c:pt>
                <c:pt idx="105">
                  <c:v>49.06</c:v>
                </c:pt>
                <c:pt idx="106">
                  <c:v>48.97</c:v>
                </c:pt>
                <c:pt idx="107">
                  <c:v>48.96</c:v>
                </c:pt>
                <c:pt idx="108">
                  <c:v>48.95</c:v>
                </c:pt>
                <c:pt idx="109">
                  <c:v>48.94</c:v>
                </c:pt>
                <c:pt idx="110">
                  <c:v>48.92</c:v>
                </c:pt>
                <c:pt idx="111">
                  <c:v>48.91</c:v>
                </c:pt>
                <c:pt idx="112">
                  <c:v>48.9</c:v>
                </c:pt>
                <c:pt idx="113">
                  <c:v>48.88</c:v>
                </c:pt>
                <c:pt idx="114">
                  <c:v>48.86</c:v>
                </c:pt>
                <c:pt idx="115">
                  <c:v>48.85</c:v>
                </c:pt>
                <c:pt idx="116">
                  <c:v>48.85</c:v>
                </c:pt>
                <c:pt idx="117">
                  <c:v>48.85</c:v>
                </c:pt>
                <c:pt idx="118">
                  <c:v>48.84</c:v>
                </c:pt>
                <c:pt idx="119">
                  <c:v>48.8</c:v>
                </c:pt>
                <c:pt idx="120">
                  <c:v>48.79</c:v>
                </c:pt>
                <c:pt idx="121">
                  <c:v>48.77</c:v>
                </c:pt>
                <c:pt idx="122">
                  <c:v>48.76</c:v>
                </c:pt>
                <c:pt idx="123">
                  <c:v>48.74</c:v>
                </c:pt>
                <c:pt idx="124">
                  <c:v>48.74</c:v>
                </c:pt>
                <c:pt idx="125">
                  <c:v>48.71</c:v>
                </c:pt>
                <c:pt idx="126">
                  <c:v>48.69</c:v>
                </c:pt>
                <c:pt idx="127">
                  <c:v>48.67</c:v>
                </c:pt>
                <c:pt idx="128">
                  <c:v>48.66</c:v>
                </c:pt>
                <c:pt idx="129">
                  <c:v>48.65</c:v>
                </c:pt>
                <c:pt idx="130">
                  <c:v>48.65</c:v>
                </c:pt>
                <c:pt idx="131">
                  <c:v>48.64</c:v>
                </c:pt>
                <c:pt idx="132">
                  <c:v>48.64</c:v>
                </c:pt>
                <c:pt idx="133">
                  <c:v>48.64</c:v>
                </c:pt>
                <c:pt idx="134">
                  <c:v>48.63</c:v>
                </c:pt>
                <c:pt idx="135">
                  <c:v>48.62</c:v>
                </c:pt>
                <c:pt idx="136">
                  <c:v>48.62</c:v>
                </c:pt>
                <c:pt idx="137">
                  <c:v>48.6</c:v>
                </c:pt>
                <c:pt idx="138">
                  <c:v>48.6</c:v>
                </c:pt>
                <c:pt idx="139">
                  <c:v>48.59</c:v>
                </c:pt>
                <c:pt idx="140">
                  <c:v>48.58</c:v>
                </c:pt>
                <c:pt idx="141">
                  <c:v>48.58</c:v>
                </c:pt>
                <c:pt idx="142">
                  <c:v>48.53</c:v>
                </c:pt>
                <c:pt idx="143">
                  <c:v>48.53</c:v>
                </c:pt>
                <c:pt idx="144">
                  <c:v>48.51</c:v>
                </c:pt>
                <c:pt idx="145">
                  <c:v>48.5</c:v>
                </c:pt>
                <c:pt idx="146">
                  <c:v>48.5</c:v>
                </c:pt>
                <c:pt idx="147">
                  <c:v>48.5</c:v>
                </c:pt>
                <c:pt idx="148">
                  <c:v>48.44</c:v>
                </c:pt>
                <c:pt idx="149">
                  <c:v>48.44</c:v>
                </c:pt>
                <c:pt idx="150">
                  <c:v>48.44</c:v>
                </c:pt>
                <c:pt idx="151">
                  <c:v>48.39</c:v>
                </c:pt>
                <c:pt idx="152">
                  <c:v>48.36</c:v>
                </c:pt>
                <c:pt idx="153">
                  <c:v>48.36</c:v>
                </c:pt>
                <c:pt idx="154">
                  <c:v>48.35</c:v>
                </c:pt>
                <c:pt idx="155">
                  <c:v>48.34</c:v>
                </c:pt>
                <c:pt idx="156">
                  <c:v>48.34</c:v>
                </c:pt>
                <c:pt idx="157">
                  <c:v>48.32</c:v>
                </c:pt>
                <c:pt idx="158">
                  <c:v>48.31</c:v>
                </c:pt>
                <c:pt idx="159">
                  <c:v>48.31</c:v>
                </c:pt>
                <c:pt idx="160">
                  <c:v>48.29</c:v>
                </c:pt>
                <c:pt idx="161">
                  <c:v>48.27</c:v>
                </c:pt>
                <c:pt idx="162">
                  <c:v>48.27</c:v>
                </c:pt>
                <c:pt idx="163">
                  <c:v>48.27</c:v>
                </c:pt>
                <c:pt idx="164">
                  <c:v>48.27</c:v>
                </c:pt>
                <c:pt idx="165">
                  <c:v>48.27</c:v>
                </c:pt>
                <c:pt idx="166">
                  <c:v>48.21</c:v>
                </c:pt>
                <c:pt idx="167">
                  <c:v>48.18</c:v>
                </c:pt>
                <c:pt idx="168">
                  <c:v>48.18</c:v>
                </c:pt>
                <c:pt idx="169">
                  <c:v>48.16</c:v>
                </c:pt>
                <c:pt idx="170">
                  <c:v>48.15</c:v>
                </c:pt>
                <c:pt idx="171">
                  <c:v>48.1</c:v>
                </c:pt>
                <c:pt idx="172">
                  <c:v>48.06</c:v>
                </c:pt>
                <c:pt idx="173">
                  <c:v>48.06</c:v>
                </c:pt>
                <c:pt idx="174">
                  <c:v>48.06</c:v>
                </c:pt>
                <c:pt idx="175">
                  <c:v>48.02</c:v>
                </c:pt>
                <c:pt idx="176">
                  <c:v>48.02</c:v>
                </c:pt>
                <c:pt idx="177">
                  <c:v>47.99</c:v>
                </c:pt>
                <c:pt idx="178">
                  <c:v>47.97</c:v>
                </c:pt>
                <c:pt idx="179">
                  <c:v>47.97</c:v>
                </c:pt>
                <c:pt idx="180">
                  <c:v>47.92</c:v>
                </c:pt>
                <c:pt idx="181">
                  <c:v>47.87</c:v>
                </c:pt>
                <c:pt idx="182">
                  <c:v>47.84</c:v>
                </c:pt>
                <c:pt idx="183">
                  <c:v>47.84</c:v>
                </c:pt>
                <c:pt idx="184">
                  <c:v>47.84</c:v>
                </c:pt>
                <c:pt idx="185">
                  <c:v>47.83</c:v>
                </c:pt>
                <c:pt idx="186">
                  <c:v>47.81</c:v>
                </c:pt>
                <c:pt idx="187">
                  <c:v>47.78</c:v>
                </c:pt>
                <c:pt idx="188">
                  <c:v>47.77</c:v>
                </c:pt>
                <c:pt idx="189">
                  <c:v>47.77</c:v>
                </c:pt>
                <c:pt idx="190">
                  <c:v>47.73</c:v>
                </c:pt>
                <c:pt idx="191">
                  <c:v>47.72</c:v>
                </c:pt>
                <c:pt idx="192">
                  <c:v>47.7</c:v>
                </c:pt>
                <c:pt idx="193">
                  <c:v>47.68</c:v>
                </c:pt>
                <c:pt idx="194">
                  <c:v>47.63</c:v>
                </c:pt>
                <c:pt idx="195">
                  <c:v>47.61</c:v>
                </c:pt>
                <c:pt idx="196">
                  <c:v>47.61</c:v>
                </c:pt>
                <c:pt idx="197">
                  <c:v>47.6</c:v>
                </c:pt>
                <c:pt idx="198">
                  <c:v>47.6</c:v>
                </c:pt>
                <c:pt idx="199">
                  <c:v>47.6</c:v>
                </c:pt>
                <c:pt idx="200">
                  <c:v>47.6</c:v>
                </c:pt>
                <c:pt idx="201">
                  <c:v>47.59</c:v>
                </c:pt>
                <c:pt idx="202">
                  <c:v>47.59</c:v>
                </c:pt>
                <c:pt idx="203">
                  <c:v>47.55</c:v>
                </c:pt>
                <c:pt idx="204">
                  <c:v>47.53</c:v>
                </c:pt>
                <c:pt idx="205">
                  <c:v>47.52</c:v>
                </c:pt>
                <c:pt idx="206">
                  <c:v>47.5</c:v>
                </c:pt>
                <c:pt idx="207">
                  <c:v>47.5</c:v>
                </c:pt>
                <c:pt idx="208">
                  <c:v>47.46</c:v>
                </c:pt>
                <c:pt idx="209">
                  <c:v>47.44</c:v>
                </c:pt>
                <c:pt idx="210">
                  <c:v>47.41</c:v>
                </c:pt>
                <c:pt idx="211">
                  <c:v>47.37</c:v>
                </c:pt>
                <c:pt idx="212">
                  <c:v>47.36</c:v>
                </c:pt>
                <c:pt idx="213">
                  <c:v>47.33</c:v>
                </c:pt>
                <c:pt idx="214">
                  <c:v>47.33</c:v>
                </c:pt>
                <c:pt idx="215">
                  <c:v>47.28</c:v>
                </c:pt>
                <c:pt idx="216">
                  <c:v>47.28</c:v>
                </c:pt>
                <c:pt idx="217">
                  <c:v>47.26</c:v>
                </c:pt>
                <c:pt idx="218">
                  <c:v>47.26</c:v>
                </c:pt>
                <c:pt idx="219">
                  <c:v>47.25</c:v>
                </c:pt>
                <c:pt idx="220">
                  <c:v>47.24</c:v>
                </c:pt>
                <c:pt idx="221">
                  <c:v>47.22</c:v>
                </c:pt>
                <c:pt idx="222">
                  <c:v>47.19</c:v>
                </c:pt>
                <c:pt idx="223">
                  <c:v>47.19</c:v>
                </c:pt>
                <c:pt idx="224">
                  <c:v>47.19</c:v>
                </c:pt>
                <c:pt idx="225">
                  <c:v>47.18</c:v>
                </c:pt>
                <c:pt idx="226">
                  <c:v>47.18</c:v>
                </c:pt>
                <c:pt idx="227">
                  <c:v>47.18</c:v>
                </c:pt>
                <c:pt idx="228">
                  <c:v>47.17</c:v>
                </c:pt>
                <c:pt idx="229">
                  <c:v>47.16</c:v>
                </c:pt>
                <c:pt idx="230">
                  <c:v>47.12</c:v>
                </c:pt>
                <c:pt idx="231">
                  <c:v>47.11</c:v>
                </c:pt>
                <c:pt idx="232">
                  <c:v>47.1</c:v>
                </c:pt>
                <c:pt idx="233">
                  <c:v>47.06</c:v>
                </c:pt>
                <c:pt idx="234">
                  <c:v>47.05</c:v>
                </c:pt>
                <c:pt idx="235">
                  <c:v>47.04</c:v>
                </c:pt>
                <c:pt idx="236">
                  <c:v>47.04</c:v>
                </c:pt>
                <c:pt idx="237">
                  <c:v>47.04</c:v>
                </c:pt>
                <c:pt idx="238">
                  <c:v>47.01</c:v>
                </c:pt>
                <c:pt idx="239">
                  <c:v>46.96</c:v>
                </c:pt>
                <c:pt idx="240">
                  <c:v>46.96</c:v>
                </c:pt>
                <c:pt idx="241">
                  <c:v>46.93</c:v>
                </c:pt>
                <c:pt idx="242">
                  <c:v>46.92</c:v>
                </c:pt>
                <c:pt idx="243">
                  <c:v>46.91</c:v>
                </c:pt>
                <c:pt idx="244">
                  <c:v>46.9</c:v>
                </c:pt>
                <c:pt idx="245">
                  <c:v>46.89</c:v>
                </c:pt>
                <c:pt idx="246">
                  <c:v>46.89</c:v>
                </c:pt>
                <c:pt idx="247">
                  <c:v>46.88</c:v>
                </c:pt>
                <c:pt idx="248">
                  <c:v>46.87</c:v>
                </c:pt>
                <c:pt idx="249">
                  <c:v>46.86</c:v>
                </c:pt>
                <c:pt idx="250">
                  <c:v>46.86</c:v>
                </c:pt>
                <c:pt idx="251">
                  <c:v>46.85</c:v>
                </c:pt>
                <c:pt idx="252">
                  <c:v>46.85</c:v>
                </c:pt>
                <c:pt idx="253">
                  <c:v>46.85</c:v>
                </c:pt>
                <c:pt idx="254">
                  <c:v>46.84</c:v>
                </c:pt>
                <c:pt idx="255">
                  <c:v>46.84</c:v>
                </c:pt>
                <c:pt idx="256">
                  <c:v>46.83</c:v>
                </c:pt>
                <c:pt idx="257">
                  <c:v>46.82</c:v>
                </c:pt>
                <c:pt idx="258">
                  <c:v>46.82</c:v>
                </c:pt>
                <c:pt idx="259">
                  <c:v>46.8</c:v>
                </c:pt>
                <c:pt idx="260">
                  <c:v>46.79</c:v>
                </c:pt>
                <c:pt idx="261">
                  <c:v>46.79</c:v>
                </c:pt>
                <c:pt idx="262">
                  <c:v>46.79</c:v>
                </c:pt>
                <c:pt idx="263">
                  <c:v>46.76</c:v>
                </c:pt>
                <c:pt idx="264">
                  <c:v>46.76</c:v>
                </c:pt>
                <c:pt idx="265">
                  <c:v>46.75</c:v>
                </c:pt>
                <c:pt idx="266">
                  <c:v>46.74</c:v>
                </c:pt>
                <c:pt idx="267">
                  <c:v>46.73</c:v>
                </c:pt>
                <c:pt idx="268">
                  <c:v>46.73</c:v>
                </c:pt>
                <c:pt idx="269">
                  <c:v>46.73</c:v>
                </c:pt>
                <c:pt idx="270">
                  <c:v>46.73</c:v>
                </c:pt>
                <c:pt idx="271">
                  <c:v>46.73</c:v>
                </c:pt>
                <c:pt idx="272">
                  <c:v>46.73</c:v>
                </c:pt>
                <c:pt idx="273">
                  <c:v>46.73</c:v>
                </c:pt>
                <c:pt idx="274">
                  <c:v>46.71</c:v>
                </c:pt>
                <c:pt idx="275">
                  <c:v>46.71</c:v>
                </c:pt>
                <c:pt idx="276">
                  <c:v>46.7</c:v>
                </c:pt>
                <c:pt idx="277">
                  <c:v>46.69</c:v>
                </c:pt>
                <c:pt idx="278">
                  <c:v>46.69</c:v>
                </c:pt>
                <c:pt idx="279">
                  <c:v>46.69</c:v>
                </c:pt>
                <c:pt idx="280">
                  <c:v>46.69</c:v>
                </c:pt>
                <c:pt idx="281">
                  <c:v>46.68</c:v>
                </c:pt>
                <c:pt idx="282">
                  <c:v>46.68</c:v>
                </c:pt>
                <c:pt idx="283">
                  <c:v>46.66</c:v>
                </c:pt>
                <c:pt idx="284">
                  <c:v>46.65</c:v>
                </c:pt>
                <c:pt idx="285">
                  <c:v>46.64</c:v>
                </c:pt>
                <c:pt idx="286">
                  <c:v>46.64</c:v>
                </c:pt>
                <c:pt idx="287">
                  <c:v>46.63</c:v>
                </c:pt>
                <c:pt idx="288">
                  <c:v>46.63</c:v>
                </c:pt>
                <c:pt idx="289">
                  <c:v>46.63</c:v>
                </c:pt>
                <c:pt idx="290">
                  <c:v>46.62</c:v>
                </c:pt>
                <c:pt idx="291">
                  <c:v>46.61</c:v>
                </c:pt>
                <c:pt idx="292">
                  <c:v>46.61</c:v>
                </c:pt>
                <c:pt idx="293">
                  <c:v>46.59</c:v>
                </c:pt>
                <c:pt idx="294">
                  <c:v>46.59</c:v>
                </c:pt>
                <c:pt idx="295">
                  <c:v>46.57</c:v>
                </c:pt>
                <c:pt idx="296">
                  <c:v>46.57</c:v>
                </c:pt>
                <c:pt idx="297">
                  <c:v>46.57</c:v>
                </c:pt>
                <c:pt idx="298">
                  <c:v>46.55</c:v>
                </c:pt>
                <c:pt idx="299">
                  <c:v>46.55</c:v>
                </c:pt>
                <c:pt idx="300">
                  <c:v>46.55</c:v>
                </c:pt>
                <c:pt idx="301">
                  <c:v>46.55</c:v>
                </c:pt>
                <c:pt idx="302">
                  <c:v>46.54</c:v>
                </c:pt>
                <c:pt idx="303">
                  <c:v>46.52</c:v>
                </c:pt>
                <c:pt idx="304">
                  <c:v>46.52</c:v>
                </c:pt>
                <c:pt idx="305">
                  <c:v>46.49</c:v>
                </c:pt>
                <c:pt idx="306">
                  <c:v>46.4</c:v>
                </c:pt>
                <c:pt idx="307">
                  <c:v>46.39</c:v>
                </c:pt>
                <c:pt idx="308">
                  <c:v>46.37</c:v>
                </c:pt>
                <c:pt idx="309">
                  <c:v>46.37</c:v>
                </c:pt>
                <c:pt idx="310">
                  <c:v>46.3</c:v>
                </c:pt>
                <c:pt idx="311">
                  <c:v>46.28</c:v>
                </c:pt>
                <c:pt idx="312">
                  <c:v>46.26</c:v>
                </c:pt>
                <c:pt idx="313">
                  <c:v>46.18</c:v>
                </c:pt>
                <c:pt idx="314">
                  <c:v>46.16</c:v>
                </c:pt>
                <c:pt idx="315">
                  <c:v>46.08</c:v>
                </c:pt>
                <c:pt idx="316">
                  <c:v>46.08</c:v>
                </c:pt>
                <c:pt idx="317">
                  <c:v>46.07</c:v>
                </c:pt>
                <c:pt idx="318">
                  <c:v>46.05</c:v>
                </c:pt>
                <c:pt idx="319">
                  <c:v>46.01</c:v>
                </c:pt>
                <c:pt idx="320">
                  <c:v>46</c:v>
                </c:pt>
                <c:pt idx="321">
                  <c:v>45.97</c:v>
                </c:pt>
                <c:pt idx="322">
                  <c:v>45.9</c:v>
                </c:pt>
                <c:pt idx="323">
                  <c:v>45.89</c:v>
                </c:pt>
                <c:pt idx="324">
                  <c:v>45.88</c:v>
                </c:pt>
                <c:pt idx="325">
                  <c:v>45.86</c:v>
                </c:pt>
                <c:pt idx="326">
                  <c:v>45.85</c:v>
                </c:pt>
                <c:pt idx="327">
                  <c:v>45.82</c:v>
                </c:pt>
                <c:pt idx="328">
                  <c:v>45.81</c:v>
                </c:pt>
                <c:pt idx="329">
                  <c:v>45.77</c:v>
                </c:pt>
                <c:pt idx="330">
                  <c:v>45.72</c:v>
                </c:pt>
                <c:pt idx="331">
                  <c:v>45.72</c:v>
                </c:pt>
                <c:pt idx="332">
                  <c:v>45.72</c:v>
                </c:pt>
                <c:pt idx="333">
                  <c:v>45.72</c:v>
                </c:pt>
                <c:pt idx="334">
                  <c:v>45.69</c:v>
                </c:pt>
                <c:pt idx="335">
                  <c:v>45.68</c:v>
                </c:pt>
                <c:pt idx="336">
                  <c:v>45.67</c:v>
                </c:pt>
                <c:pt idx="337">
                  <c:v>45.66</c:v>
                </c:pt>
                <c:pt idx="338">
                  <c:v>45.65</c:v>
                </c:pt>
                <c:pt idx="339">
                  <c:v>45.65</c:v>
                </c:pt>
                <c:pt idx="340">
                  <c:v>45.64</c:v>
                </c:pt>
                <c:pt idx="341">
                  <c:v>45.6</c:v>
                </c:pt>
                <c:pt idx="342">
                  <c:v>45.59</c:v>
                </c:pt>
                <c:pt idx="343">
                  <c:v>45.59</c:v>
                </c:pt>
                <c:pt idx="344">
                  <c:v>45.58</c:v>
                </c:pt>
                <c:pt idx="345">
                  <c:v>45.58</c:v>
                </c:pt>
                <c:pt idx="346">
                  <c:v>45.57</c:v>
                </c:pt>
                <c:pt idx="347">
                  <c:v>45.56</c:v>
                </c:pt>
                <c:pt idx="348">
                  <c:v>45.53</c:v>
                </c:pt>
                <c:pt idx="349">
                  <c:v>45.52</c:v>
                </c:pt>
                <c:pt idx="350">
                  <c:v>45.52</c:v>
                </c:pt>
                <c:pt idx="351">
                  <c:v>45.51</c:v>
                </c:pt>
                <c:pt idx="352">
                  <c:v>45.5</c:v>
                </c:pt>
                <c:pt idx="353">
                  <c:v>45.49</c:v>
                </c:pt>
                <c:pt idx="354">
                  <c:v>45.49</c:v>
                </c:pt>
                <c:pt idx="355">
                  <c:v>45.49</c:v>
                </c:pt>
                <c:pt idx="356">
                  <c:v>45.46</c:v>
                </c:pt>
                <c:pt idx="357">
                  <c:v>45.46</c:v>
                </c:pt>
                <c:pt idx="358">
                  <c:v>45.44</c:v>
                </c:pt>
                <c:pt idx="359">
                  <c:v>45.43</c:v>
                </c:pt>
                <c:pt idx="360">
                  <c:v>45.43</c:v>
                </c:pt>
                <c:pt idx="361">
                  <c:v>45.41</c:v>
                </c:pt>
                <c:pt idx="362">
                  <c:v>45.39</c:v>
                </c:pt>
                <c:pt idx="363">
                  <c:v>45.38</c:v>
                </c:pt>
                <c:pt idx="364">
                  <c:v>45.37</c:v>
                </c:pt>
                <c:pt idx="365">
                  <c:v>45.35</c:v>
                </c:pt>
                <c:pt idx="366">
                  <c:v>45.35</c:v>
                </c:pt>
                <c:pt idx="367">
                  <c:v>45.34</c:v>
                </c:pt>
                <c:pt idx="368">
                  <c:v>45.33</c:v>
                </c:pt>
                <c:pt idx="369">
                  <c:v>45.31</c:v>
                </c:pt>
                <c:pt idx="370">
                  <c:v>45.31</c:v>
                </c:pt>
                <c:pt idx="371">
                  <c:v>45.31</c:v>
                </c:pt>
                <c:pt idx="372">
                  <c:v>45.3</c:v>
                </c:pt>
                <c:pt idx="373">
                  <c:v>45.3</c:v>
                </c:pt>
                <c:pt idx="374">
                  <c:v>45.29</c:v>
                </c:pt>
                <c:pt idx="375">
                  <c:v>45.28</c:v>
                </c:pt>
                <c:pt idx="376">
                  <c:v>45.28</c:v>
                </c:pt>
                <c:pt idx="377">
                  <c:v>45.27</c:v>
                </c:pt>
                <c:pt idx="378">
                  <c:v>45.26</c:v>
                </c:pt>
                <c:pt idx="379">
                  <c:v>45.25</c:v>
                </c:pt>
                <c:pt idx="380">
                  <c:v>45.23</c:v>
                </c:pt>
                <c:pt idx="381">
                  <c:v>45.2</c:v>
                </c:pt>
                <c:pt idx="382">
                  <c:v>45.2</c:v>
                </c:pt>
                <c:pt idx="383">
                  <c:v>45.19</c:v>
                </c:pt>
                <c:pt idx="384">
                  <c:v>45.18</c:v>
                </c:pt>
                <c:pt idx="385">
                  <c:v>45.16</c:v>
                </c:pt>
                <c:pt idx="386">
                  <c:v>45.16</c:v>
                </c:pt>
                <c:pt idx="387">
                  <c:v>45.15</c:v>
                </c:pt>
                <c:pt idx="388">
                  <c:v>45.15</c:v>
                </c:pt>
                <c:pt idx="389">
                  <c:v>45.12</c:v>
                </c:pt>
                <c:pt idx="390">
                  <c:v>45.12</c:v>
                </c:pt>
                <c:pt idx="391">
                  <c:v>45.1</c:v>
                </c:pt>
                <c:pt idx="392">
                  <c:v>45.1</c:v>
                </c:pt>
                <c:pt idx="393">
                  <c:v>45.1</c:v>
                </c:pt>
                <c:pt idx="394">
                  <c:v>45.07</c:v>
                </c:pt>
                <c:pt idx="395">
                  <c:v>45.06</c:v>
                </c:pt>
                <c:pt idx="396">
                  <c:v>45.06</c:v>
                </c:pt>
                <c:pt idx="397">
                  <c:v>45.03</c:v>
                </c:pt>
                <c:pt idx="398">
                  <c:v>45.03</c:v>
                </c:pt>
                <c:pt idx="399">
                  <c:v>45.02</c:v>
                </c:pt>
                <c:pt idx="400">
                  <c:v>45.02</c:v>
                </c:pt>
                <c:pt idx="401">
                  <c:v>45.02</c:v>
                </c:pt>
                <c:pt idx="402">
                  <c:v>45.02</c:v>
                </c:pt>
                <c:pt idx="403">
                  <c:v>45</c:v>
                </c:pt>
                <c:pt idx="404">
                  <c:v>45</c:v>
                </c:pt>
                <c:pt idx="405">
                  <c:v>44.99</c:v>
                </c:pt>
                <c:pt idx="406">
                  <c:v>44.99</c:v>
                </c:pt>
                <c:pt idx="407">
                  <c:v>44.98</c:v>
                </c:pt>
                <c:pt idx="408">
                  <c:v>44.96</c:v>
                </c:pt>
                <c:pt idx="409">
                  <c:v>44.96</c:v>
                </c:pt>
                <c:pt idx="410">
                  <c:v>44.95</c:v>
                </c:pt>
                <c:pt idx="411">
                  <c:v>44.94</c:v>
                </c:pt>
                <c:pt idx="412">
                  <c:v>44.94</c:v>
                </c:pt>
                <c:pt idx="413">
                  <c:v>44.94</c:v>
                </c:pt>
                <c:pt idx="414">
                  <c:v>44.93</c:v>
                </c:pt>
                <c:pt idx="415">
                  <c:v>44.93</c:v>
                </c:pt>
                <c:pt idx="416">
                  <c:v>44.91</c:v>
                </c:pt>
                <c:pt idx="417">
                  <c:v>44.91</c:v>
                </c:pt>
                <c:pt idx="418">
                  <c:v>44.9</c:v>
                </c:pt>
                <c:pt idx="419">
                  <c:v>44.9</c:v>
                </c:pt>
                <c:pt idx="420">
                  <c:v>44.88</c:v>
                </c:pt>
                <c:pt idx="421">
                  <c:v>44.88</c:v>
                </c:pt>
                <c:pt idx="422">
                  <c:v>44.87</c:v>
                </c:pt>
                <c:pt idx="423">
                  <c:v>44.87</c:v>
                </c:pt>
                <c:pt idx="424">
                  <c:v>44.86</c:v>
                </c:pt>
                <c:pt idx="425">
                  <c:v>44.86</c:v>
                </c:pt>
                <c:pt idx="426">
                  <c:v>44.84</c:v>
                </c:pt>
                <c:pt idx="427">
                  <c:v>44.84</c:v>
                </c:pt>
                <c:pt idx="428">
                  <c:v>44.84</c:v>
                </c:pt>
                <c:pt idx="429">
                  <c:v>44.84</c:v>
                </c:pt>
                <c:pt idx="430">
                  <c:v>44.84</c:v>
                </c:pt>
                <c:pt idx="431">
                  <c:v>44.84</c:v>
                </c:pt>
                <c:pt idx="432">
                  <c:v>44.84</c:v>
                </c:pt>
                <c:pt idx="433">
                  <c:v>44.84</c:v>
                </c:pt>
                <c:pt idx="434">
                  <c:v>44.84</c:v>
                </c:pt>
                <c:pt idx="435">
                  <c:v>44.82</c:v>
                </c:pt>
                <c:pt idx="436">
                  <c:v>44.81</c:v>
                </c:pt>
                <c:pt idx="437">
                  <c:v>44.79</c:v>
                </c:pt>
                <c:pt idx="438">
                  <c:v>44.79</c:v>
                </c:pt>
                <c:pt idx="439">
                  <c:v>44.79</c:v>
                </c:pt>
                <c:pt idx="440">
                  <c:v>44.79</c:v>
                </c:pt>
                <c:pt idx="441">
                  <c:v>44.78</c:v>
                </c:pt>
                <c:pt idx="442">
                  <c:v>44.77</c:v>
                </c:pt>
                <c:pt idx="443">
                  <c:v>44.76</c:v>
                </c:pt>
                <c:pt idx="444">
                  <c:v>44.75</c:v>
                </c:pt>
                <c:pt idx="445">
                  <c:v>44.75</c:v>
                </c:pt>
                <c:pt idx="446">
                  <c:v>44.73</c:v>
                </c:pt>
                <c:pt idx="447">
                  <c:v>44.72</c:v>
                </c:pt>
                <c:pt idx="448">
                  <c:v>44.71</c:v>
                </c:pt>
                <c:pt idx="449">
                  <c:v>44.71</c:v>
                </c:pt>
                <c:pt idx="450">
                  <c:v>44.71</c:v>
                </c:pt>
                <c:pt idx="451">
                  <c:v>44.71</c:v>
                </c:pt>
                <c:pt idx="452">
                  <c:v>44.71</c:v>
                </c:pt>
                <c:pt idx="453">
                  <c:v>44.71</c:v>
                </c:pt>
                <c:pt idx="454">
                  <c:v>44.71</c:v>
                </c:pt>
                <c:pt idx="455">
                  <c:v>44.71</c:v>
                </c:pt>
                <c:pt idx="456">
                  <c:v>44.7</c:v>
                </c:pt>
                <c:pt idx="457">
                  <c:v>44.69</c:v>
                </c:pt>
                <c:pt idx="458">
                  <c:v>44.68</c:v>
                </c:pt>
                <c:pt idx="459">
                  <c:v>44.67</c:v>
                </c:pt>
                <c:pt idx="460">
                  <c:v>44.65</c:v>
                </c:pt>
                <c:pt idx="461">
                  <c:v>44.62</c:v>
                </c:pt>
                <c:pt idx="462">
                  <c:v>44.6</c:v>
                </c:pt>
                <c:pt idx="463">
                  <c:v>44.6</c:v>
                </c:pt>
                <c:pt idx="464">
                  <c:v>44.52</c:v>
                </c:pt>
                <c:pt idx="465">
                  <c:v>44.51</c:v>
                </c:pt>
                <c:pt idx="466">
                  <c:v>44.48</c:v>
                </c:pt>
                <c:pt idx="467">
                  <c:v>44.47</c:v>
                </c:pt>
                <c:pt idx="468">
                  <c:v>44.47</c:v>
                </c:pt>
                <c:pt idx="469">
                  <c:v>44.43</c:v>
                </c:pt>
                <c:pt idx="470">
                  <c:v>44.43</c:v>
                </c:pt>
                <c:pt idx="471">
                  <c:v>44.39</c:v>
                </c:pt>
                <c:pt idx="472">
                  <c:v>44.32</c:v>
                </c:pt>
                <c:pt idx="473">
                  <c:v>44.31</c:v>
                </c:pt>
                <c:pt idx="474">
                  <c:v>44.28</c:v>
                </c:pt>
                <c:pt idx="475">
                  <c:v>44.26</c:v>
                </c:pt>
                <c:pt idx="476">
                  <c:v>44.25</c:v>
                </c:pt>
                <c:pt idx="477">
                  <c:v>44.23</c:v>
                </c:pt>
                <c:pt idx="478">
                  <c:v>44.2</c:v>
                </c:pt>
                <c:pt idx="479">
                  <c:v>44.2</c:v>
                </c:pt>
                <c:pt idx="480">
                  <c:v>44.18</c:v>
                </c:pt>
                <c:pt idx="481">
                  <c:v>44.18</c:v>
                </c:pt>
                <c:pt idx="482">
                  <c:v>44.17</c:v>
                </c:pt>
                <c:pt idx="483">
                  <c:v>44.16</c:v>
                </c:pt>
                <c:pt idx="484">
                  <c:v>44.12</c:v>
                </c:pt>
                <c:pt idx="485">
                  <c:v>44.12</c:v>
                </c:pt>
                <c:pt idx="486">
                  <c:v>44.12</c:v>
                </c:pt>
                <c:pt idx="487">
                  <c:v>44.12</c:v>
                </c:pt>
                <c:pt idx="488">
                  <c:v>44.11</c:v>
                </c:pt>
                <c:pt idx="489">
                  <c:v>44.11</c:v>
                </c:pt>
                <c:pt idx="490">
                  <c:v>44.11</c:v>
                </c:pt>
                <c:pt idx="491">
                  <c:v>44.1</c:v>
                </c:pt>
                <c:pt idx="492">
                  <c:v>44.08</c:v>
                </c:pt>
                <c:pt idx="493">
                  <c:v>44.03</c:v>
                </c:pt>
                <c:pt idx="494">
                  <c:v>44</c:v>
                </c:pt>
                <c:pt idx="495">
                  <c:v>43.98</c:v>
                </c:pt>
                <c:pt idx="496">
                  <c:v>43.96</c:v>
                </c:pt>
                <c:pt idx="497">
                  <c:v>43.94</c:v>
                </c:pt>
                <c:pt idx="498">
                  <c:v>43.94</c:v>
                </c:pt>
                <c:pt idx="499">
                  <c:v>43.93</c:v>
                </c:pt>
                <c:pt idx="500">
                  <c:v>43.93</c:v>
                </c:pt>
                <c:pt idx="501">
                  <c:v>43.92</c:v>
                </c:pt>
                <c:pt idx="502">
                  <c:v>43.91</c:v>
                </c:pt>
                <c:pt idx="503">
                  <c:v>43.91</c:v>
                </c:pt>
                <c:pt idx="504">
                  <c:v>43.91</c:v>
                </c:pt>
                <c:pt idx="505">
                  <c:v>43.89</c:v>
                </c:pt>
                <c:pt idx="506">
                  <c:v>43.89</c:v>
                </c:pt>
                <c:pt idx="507">
                  <c:v>43.88</c:v>
                </c:pt>
                <c:pt idx="508">
                  <c:v>43.87</c:v>
                </c:pt>
                <c:pt idx="509">
                  <c:v>43.87</c:v>
                </c:pt>
                <c:pt idx="510">
                  <c:v>43.86</c:v>
                </c:pt>
                <c:pt idx="511">
                  <c:v>43.86</c:v>
                </c:pt>
                <c:pt idx="512">
                  <c:v>43.85</c:v>
                </c:pt>
                <c:pt idx="513">
                  <c:v>43.85</c:v>
                </c:pt>
                <c:pt idx="514">
                  <c:v>43.85</c:v>
                </c:pt>
                <c:pt idx="515">
                  <c:v>43.83</c:v>
                </c:pt>
                <c:pt idx="516">
                  <c:v>43.81</c:v>
                </c:pt>
                <c:pt idx="517">
                  <c:v>43.8</c:v>
                </c:pt>
                <c:pt idx="518">
                  <c:v>43.8</c:v>
                </c:pt>
                <c:pt idx="519">
                  <c:v>43.8</c:v>
                </c:pt>
                <c:pt idx="520">
                  <c:v>43.79</c:v>
                </c:pt>
                <c:pt idx="521">
                  <c:v>43.76</c:v>
                </c:pt>
                <c:pt idx="522">
                  <c:v>43.75</c:v>
                </c:pt>
                <c:pt idx="523">
                  <c:v>43.72</c:v>
                </c:pt>
                <c:pt idx="524">
                  <c:v>43.72</c:v>
                </c:pt>
                <c:pt idx="525">
                  <c:v>43.71</c:v>
                </c:pt>
                <c:pt idx="526">
                  <c:v>43.71</c:v>
                </c:pt>
                <c:pt idx="527">
                  <c:v>43.67</c:v>
                </c:pt>
                <c:pt idx="528">
                  <c:v>43.67</c:v>
                </c:pt>
                <c:pt idx="529">
                  <c:v>43.66</c:v>
                </c:pt>
                <c:pt idx="530">
                  <c:v>43.63</c:v>
                </c:pt>
                <c:pt idx="531">
                  <c:v>43.63</c:v>
                </c:pt>
                <c:pt idx="532">
                  <c:v>43.62</c:v>
                </c:pt>
                <c:pt idx="533">
                  <c:v>43.61</c:v>
                </c:pt>
                <c:pt idx="534">
                  <c:v>43.61</c:v>
                </c:pt>
                <c:pt idx="535">
                  <c:v>43.61</c:v>
                </c:pt>
                <c:pt idx="536">
                  <c:v>43.57</c:v>
                </c:pt>
                <c:pt idx="537">
                  <c:v>43.52</c:v>
                </c:pt>
                <c:pt idx="538">
                  <c:v>43.52</c:v>
                </c:pt>
                <c:pt idx="539">
                  <c:v>43.48</c:v>
                </c:pt>
                <c:pt idx="540">
                  <c:v>43.46</c:v>
                </c:pt>
                <c:pt idx="541">
                  <c:v>43.45</c:v>
                </c:pt>
                <c:pt idx="542">
                  <c:v>43.45</c:v>
                </c:pt>
                <c:pt idx="543">
                  <c:v>43.44</c:v>
                </c:pt>
                <c:pt idx="544">
                  <c:v>43.4</c:v>
                </c:pt>
                <c:pt idx="545">
                  <c:v>43.39</c:v>
                </c:pt>
                <c:pt idx="546">
                  <c:v>43.37</c:v>
                </c:pt>
                <c:pt idx="547">
                  <c:v>43.34</c:v>
                </c:pt>
                <c:pt idx="548">
                  <c:v>43.34</c:v>
                </c:pt>
                <c:pt idx="549">
                  <c:v>43.34</c:v>
                </c:pt>
                <c:pt idx="550">
                  <c:v>43.31</c:v>
                </c:pt>
                <c:pt idx="551">
                  <c:v>43.25</c:v>
                </c:pt>
                <c:pt idx="552">
                  <c:v>43.24</c:v>
                </c:pt>
                <c:pt idx="553">
                  <c:v>43.24</c:v>
                </c:pt>
                <c:pt idx="554">
                  <c:v>43.21</c:v>
                </c:pt>
                <c:pt idx="555">
                  <c:v>43.2</c:v>
                </c:pt>
                <c:pt idx="556">
                  <c:v>43.17</c:v>
                </c:pt>
                <c:pt idx="557">
                  <c:v>43.17</c:v>
                </c:pt>
                <c:pt idx="558">
                  <c:v>43.16</c:v>
                </c:pt>
                <c:pt idx="559">
                  <c:v>43.16</c:v>
                </c:pt>
                <c:pt idx="560">
                  <c:v>43.15</c:v>
                </c:pt>
                <c:pt idx="561">
                  <c:v>43.11</c:v>
                </c:pt>
                <c:pt idx="562">
                  <c:v>43.09</c:v>
                </c:pt>
                <c:pt idx="563">
                  <c:v>43.05</c:v>
                </c:pt>
                <c:pt idx="564">
                  <c:v>43.04</c:v>
                </c:pt>
                <c:pt idx="565">
                  <c:v>43.03</c:v>
                </c:pt>
                <c:pt idx="566">
                  <c:v>43.02</c:v>
                </c:pt>
                <c:pt idx="567">
                  <c:v>42.94</c:v>
                </c:pt>
                <c:pt idx="568">
                  <c:v>42.91</c:v>
                </c:pt>
                <c:pt idx="569">
                  <c:v>42.85</c:v>
                </c:pt>
                <c:pt idx="570">
                  <c:v>42.8</c:v>
                </c:pt>
                <c:pt idx="571">
                  <c:v>42.76</c:v>
                </c:pt>
                <c:pt idx="572">
                  <c:v>42.76</c:v>
                </c:pt>
                <c:pt idx="573">
                  <c:v>42.72</c:v>
                </c:pt>
                <c:pt idx="574">
                  <c:v>42.72</c:v>
                </c:pt>
                <c:pt idx="575">
                  <c:v>42.71</c:v>
                </c:pt>
                <c:pt idx="576">
                  <c:v>42.7</c:v>
                </c:pt>
                <c:pt idx="577">
                  <c:v>42.7</c:v>
                </c:pt>
                <c:pt idx="578">
                  <c:v>42.7</c:v>
                </c:pt>
                <c:pt idx="579">
                  <c:v>42.68</c:v>
                </c:pt>
                <c:pt idx="580">
                  <c:v>42.6</c:v>
                </c:pt>
                <c:pt idx="581">
                  <c:v>42.59</c:v>
                </c:pt>
                <c:pt idx="582">
                  <c:v>42.57</c:v>
                </c:pt>
                <c:pt idx="583">
                  <c:v>42.56</c:v>
                </c:pt>
                <c:pt idx="584">
                  <c:v>42.54</c:v>
                </c:pt>
                <c:pt idx="585">
                  <c:v>42.52</c:v>
                </c:pt>
                <c:pt idx="586">
                  <c:v>42.45</c:v>
                </c:pt>
                <c:pt idx="587">
                  <c:v>42.44</c:v>
                </c:pt>
                <c:pt idx="588">
                  <c:v>42.42</c:v>
                </c:pt>
                <c:pt idx="589">
                  <c:v>42.41</c:v>
                </c:pt>
                <c:pt idx="590">
                  <c:v>42.41</c:v>
                </c:pt>
                <c:pt idx="591">
                  <c:v>42.38</c:v>
                </c:pt>
                <c:pt idx="592">
                  <c:v>42.37</c:v>
                </c:pt>
                <c:pt idx="593">
                  <c:v>42.37</c:v>
                </c:pt>
                <c:pt idx="594">
                  <c:v>42.35</c:v>
                </c:pt>
                <c:pt idx="595">
                  <c:v>42.34</c:v>
                </c:pt>
                <c:pt idx="596">
                  <c:v>42.33</c:v>
                </c:pt>
                <c:pt idx="597">
                  <c:v>42.33</c:v>
                </c:pt>
                <c:pt idx="598">
                  <c:v>42.32</c:v>
                </c:pt>
                <c:pt idx="599">
                  <c:v>42.29</c:v>
                </c:pt>
                <c:pt idx="600">
                  <c:v>42.29</c:v>
                </c:pt>
                <c:pt idx="601">
                  <c:v>42.29</c:v>
                </c:pt>
                <c:pt idx="602">
                  <c:v>42.28</c:v>
                </c:pt>
                <c:pt idx="603">
                  <c:v>42.28</c:v>
                </c:pt>
                <c:pt idx="604">
                  <c:v>42.27</c:v>
                </c:pt>
                <c:pt idx="605">
                  <c:v>42.27</c:v>
                </c:pt>
                <c:pt idx="606">
                  <c:v>42.25</c:v>
                </c:pt>
                <c:pt idx="607">
                  <c:v>42.24</c:v>
                </c:pt>
                <c:pt idx="608">
                  <c:v>42.21</c:v>
                </c:pt>
                <c:pt idx="609">
                  <c:v>42.2</c:v>
                </c:pt>
                <c:pt idx="610">
                  <c:v>42.19</c:v>
                </c:pt>
                <c:pt idx="611">
                  <c:v>42.19</c:v>
                </c:pt>
                <c:pt idx="612">
                  <c:v>42.17</c:v>
                </c:pt>
                <c:pt idx="613">
                  <c:v>42.12</c:v>
                </c:pt>
                <c:pt idx="614">
                  <c:v>42.12</c:v>
                </c:pt>
                <c:pt idx="615">
                  <c:v>42.12</c:v>
                </c:pt>
                <c:pt idx="616">
                  <c:v>42.11</c:v>
                </c:pt>
                <c:pt idx="617">
                  <c:v>42.1</c:v>
                </c:pt>
                <c:pt idx="618">
                  <c:v>42.08</c:v>
                </c:pt>
                <c:pt idx="619">
                  <c:v>42.07</c:v>
                </c:pt>
                <c:pt idx="620">
                  <c:v>42.04</c:v>
                </c:pt>
                <c:pt idx="621">
                  <c:v>42.02</c:v>
                </c:pt>
                <c:pt idx="622">
                  <c:v>42.02</c:v>
                </c:pt>
                <c:pt idx="623">
                  <c:v>42.01</c:v>
                </c:pt>
                <c:pt idx="624">
                  <c:v>42</c:v>
                </c:pt>
                <c:pt idx="625">
                  <c:v>41.99</c:v>
                </c:pt>
                <c:pt idx="626">
                  <c:v>41.99</c:v>
                </c:pt>
                <c:pt idx="627">
                  <c:v>41.99</c:v>
                </c:pt>
                <c:pt idx="628">
                  <c:v>41.98</c:v>
                </c:pt>
                <c:pt idx="629">
                  <c:v>41.98</c:v>
                </c:pt>
                <c:pt idx="630">
                  <c:v>41.98</c:v>
                </c:pt>
                <c:pt idx="631">
                  <c:v>41.97</c:v>
                </c:pt>
                <c:pt idx="632">
                  <c:v>41.97</c:v>
                </c:pt>
                <c:pt idx="633">
                  <c:v>41.96</c:v>
                </c:pt>
                <c:pt idx="634">
                  <c:v>41.95</c:v>
                </c:pt>
                <c:pt idx="635">
                  <c:v>41.95</c:v>
                </c:pt>
                <c:pt idx="636">
                  <c:v>41.94</c:v>
                </c:pt>
                <c:pt idx="637">
                  <c:v>41.91</c:v>
                </c:pt>
                <c:pt idx="638">
                  <c:v>41.91</c:v>
                </c:pt>
                <c:pt idx="639">
                  <c:v>41.9</c:v>
                </c:pt>
                <c:pt idx="640">
                  <c:v>41.87</c:v>
                </c:pt>
                <c:pt idx="641">
                  <c:v>41.85</c:v>
                </c:pt>
                <c:pt idx="642">
                  <c:v>41.83</c:v>
                </c:pt>
                <c:pt idx="643">
                  <c:v>41.82</c:v>
                </c:pt>
                <c:pt idx="644">
                  <c:v>41.82</c:v>
                </c:pt>
                <c:pt idx="645">
                  <c:v>41.77</c:v>
                </c:pt>
                <c:pt idx="646">
                  <c:v>41.77</c:v>
                </c:pt>
                <c:pt idx="647">
                  <c:v>41.76</c:v>
                </c:pt>
                <c:pt idx="648">
                  <c:v>41.75</c:v>
                </c:pt>
                <c:pt idx="649">
                  <c:v>41.75</c:v>
                </c:pt>
                <c:pt idx="650">
                  <c:v>41.73</c:v>
                </c:pt>
                <c:pt idx="651">
                  <c:v>41.7</c:v>
                </c:pt>
                <c:pt idx="652">
                  <c:v>41.7</c:v>
                </c:pt>
                <c:pt idx="653">
                  <c:v>41.7</c:v>
                </c:pt>
                <c:pt idx="654">
                  <c:v>41.7</c:v>
                </c:pt>
                <c:pt idx="655">
                  <c:v>41.69</c:v>
                </c:pt>
                <c:pt idx="656">
                  <c:v>41.68</c:v>
                </c:pt>
                <c:pt idx="657">
                  <c:v>41.67</c:v>
                </c:pt>
                <c:pt idx="658">
                  <c:v>41.66</c:v>
                </c:pt>
                <c:pt idx="659">
                  <c:v>41.65</c:v>
                </c:pt>
                <c:pt idx="660">
                  <c:v>41.64</c:v>
                </c:pt>
                <c:pt idx="661">
                  <c:v>41.64</c:v>
                </c:pt>
                <c:pt idx="662">
                  <c:v>41.61</c:v>
                </c:pt>
                <c:pt idx="663">
                  <c:v>41.58</c:v>
                </c:pt>
                <c:pt idx="664">
                  <c:v>41.58</c:v>
                </c:pt>
                <c:pt idx="665">
                  <c:v>41.57</c:v>
                </c:pt>
                <c:pt idx="666">
                  <c:v>41.55</c:v>
                </c:pt>
                <c:pt idx="667">
                  <c:v>41.54</c:v>
                </c:pt>
                <c:pt idx="668">
                  <c:v>41.52</c:v>
                </c:pt>
                <c:pt idx="669">
                  <c:v>41.52</c:v>
                </c:pt>
                <c:pt idx="670">
                  <c:v>41.51</c:v>
                </c:pt>
                <c:pt idx="671">
                  <c:v>41.51</c:v>
                </c:pt>
                <c:pt idx="672">
                  <c:v>41.41</c:v>
                </c:pt>
                <c:pt idx="673">
                  <c:v>41.41</c:v>
                </c:pt>
                <c:pt idx="674">
                  <c:v>41.38</c:v>
                </c:pt>
                <c:pt idx="675">
                  <c:v>41.35</c:v>
                </c:pt>
                <c:pt idx="676">
                  <c:v>41.35</c:v>
                </c:pt>
                <c:pt idx="677">
                  <c:v>41.34</c:v>
                </c:pt>
                <c:pt idx="678">
                  <c:v>41.27</c:v>
                </c:pt>
                <c:pt idx="679">
                  <c:v>41.24</c:v>
                </c:pt>
                <c:pt idx="680">
                  <c:v>41.22</c:v>
                </c:pt>
                <c:pt idx="681">
                  <c:v>41.21</c:v>
                </c:pt>
                <c:pt idx="682">
                  <c:v>41.2</c:v>
                </c:pt>
                <c:pt idx="683">
                  <c:v>41.19</c:v>
                </c:pt>
                <c:pt idx="684">
                  <c:v>41.17</c:v>
                </c:pt>
                <c:pt idx="685">
                  <c:v>41.15</c:v>
                </c:pt>
                <c:pt idx="686">
                  <c:v>41.15</c:v>
                </c:pt>
                <c:pt idx="687">
                  <c:v>41.14</c:v>
                </c:pt>
                <c:pt idx="688">
                  <c:v>41.14</c:v>
                </c:pt>
                <c:pt idx="689">
                  <c:v>41.13</c:v>
                </c:pt>
                <c:pt idx="690">
                  <c:v>41.12</c:v>
                </c:pt>
                <c:pt idx="691">
                  <c:v>41.12</c:v>
                </c:pt>
                <c:pt idx="692">
                  <c:v>41.1</c:v>
                </c:pt>
                <c:pt idx="693">
                  <c:v>40.98</c:v>
                </c:pt>
                <c:pt idx="694">
                  <c:v>40.950000000000003</c:v>
                </c:pt>
                <c:pt idx="695">
                  <c:v>40.92</c:v>
                </c:pt>
                <c:pt idx="696">
                  <c:v>40.909999999999997</c:v>
                </c:pt>
                <c:pt idx="697">
                  <c:v>40.9</c:v>
                </c:pt>
                <c:pt idx="698">
                  <c:v>40.89</c:v>
                </c:pt>
                <c:pt idx="699">
                  <c:v>40.880000000000003</c:v>
                </c:pt>
                <c:pt idx="700">
                  <c:v>40.869999999999997</c:v>
                </c:pt>
                <c:pt idx="701">
                  <c:v>40.86</c:v>
                </c:pt>
                <c:pt idx="702">
                  <c:v>40.83</c:v>
                </c:pt>
                <c:pt idx="703">
                  <c:v>40.799999999999997</c:v>
                </c:pt>
                <c:pt idx="704">
                  <c:v>40.79</c:v>
                </c:pt>
                <c:pt idx="705">
                  <c:v>40.79</c:v>
                </c:pt>
                <c:pt idx="706">
                  <c:v>40.770000000000003</c:v>
                </c:pt>
                <c:pt idx="707">
                  <c:v>40.770000000000003</c:v>
                </c:pt>
                <c:pt idx="708">
                  <c:v>40.76</c:v>
                </c:pt>
                <c:pt idx="709">
                  <c:v>40.76</c:v>
                </c:pt>
                <c:pt idx="710">
                  <c:v>40.75</c:v>
                </c:pt>
                <c:pt idx="711">
                  <c:v>40.75</c:v>
                </c:pt>
                <c:pt idx="712">
                  <c:v>40.729999999999997</c:v>
                </c:pt>
                <c:pt idx="713">
                  <c:v>40.72</c:v>
                </c:pt>
                <c:pt idx="714">
                  <c:v>40.69</c:v>
                </c:pt>
                <c:pt idx="715">
                  <c:v>40.68</c:v>
                </c:pt>
                <c:pt idx="716">
                  <c:v>40.64</c:v>
                </c:pt>
                <c:pt idx="717">
                  <c:v>40.57</c:v>
                </c:pt>
                <c:pt idx="718">
                  <c:v>40.56</c:v>
                </c:pt>
                <c:pt idx="719">
                  <c:v>40.56</c:v>
                </c:pt>
                <c:pt idx="720">
                  <c:v>40.56</c:v>
                </c:pt>
                <c:pt idx="721">
                  <c:v>40.54</c:v>
                </c:pt>
                <c:pt idx="722">
                  <c:v>40.54</c:v>
                </c:pt>
                <c:pt idx="723">
                  <c:v>40.520000000000003</c:v>
                </c:pt>
                <c:pt idx="724">
                  <c:v>40.520000000000003</c:v>
                </c:pt>
                <c:pt idx="725">
                  <c:v>40.51</c:v>
                </c:pt>
                <c:pt idx="726">
                  <c:v>40.5</c:v>
                </c:pt>
                <c:pt idx="727">
                  <c:v>40.5</c:v>
                </c:pt>
                <c:pt idx="728">
                  <c:v>40.46</c:v>
                </c:pt>
                <c:pt idx="729">
                  <c:v>40.46</c:v>
                </c:pt>
                <c:pt idx="730">
                  <c:v>40.46</c:v>
                </c:pt>
                <c:pt idx="731">
                  <c:v>40.44</c:v>
                </c:pt>
                <c:pt idx="732">
                  <c:v>40.44</c:v>
                </c:pt>
                <c:pt idx="733">
                  <c:v>40.43</c:v>
                </c:pt>
                <c:pt idx="734">
                  <c:v>40.42</c:v>
                </c:pt>
                <c:pt idx="735">
                  <c:v>40.42</c:v>
                </c:pt>
                <c:pt idx="736">
                  <c:v>40.42</c:v>
                </c:pt>
                <c:pt idx="737">
                  <c:v>40.409999999999997</c:v>
                </c:pt>
                <c:pt idx="738">
                  <c:v>40.4</c:v>
                </c:pt>
                <c:pt idx="739">
                  <c:v>40.4</c:v>
                </c:pt>
                <c:pt idx="740">
                  <c:v>40.39</c:v>
                </c:pt>
                <c:pt idx="741">
                  <c:v>40.39</c:v>
                </c:pt>
                <c:pt idx="742">
                  <c:v>40.380000000000003</c:v>
                </c:pt>
                <c:pt idx="743">
                  <c:v>40.380000000000003</c:v>
                </c:pt>
                <c:pt idx="744">
                  <c:v>40.369999999999997</c:v>
                </c:pt>
                <c:pt idx="745">
                  <c:v>40.369999999999997</c:v>
                </c:pt>
                <c:pt idx="746">
                  <c:v>40.36</c:v>
                </c:pt>
                <c:pt idx="747">
                  <c:v>40.36</c:v>
                </c:pt>
                <c:pt idx="748">
                  <c:v>40.36</c:v>
                </c:pt>
                <c:pt idx="749">
                  <c:v>40.36</c:v>
                </c:pt>
                <c:pt idx="750">
                  <c:v>40.33</c:v>
                </c:pt>
                <c:pt idx="751">
                  <c:v>40.33</c:v>
                </c:pt>
                <c:pt idx="752">
                  <c:v>40.31</c:v>
                </c:pt>
                <c:pt idx="753">
                  <c:v>40.31</c:v>
                </c:pt>
                <c:pt idx="754">
                  <c:v>40.299999999999997</c:v>
                </c:pt>
                <c:pt idx="755">
                  <c:v>40.29</c:v>
                </c:pt>
                <c:pt idx="756">
                  <c:v>40.28</c:v>
                </c:pt>
                <c:pt idx="757">
                  <c:v>40.28</c:v>
                </c:pt>
                <c:pt idx="758">
                  <c:v>40.26</c:v>
                </c:pt>
                <c:pt idx="759">
                  <c:v>40.26</c:v>
                </c:pt>
                <c:pt idx="760">
                  <c:v>40.26</c:v>
                </c:pt>
                <c:pt idx="761">
                  <c:v>40.24</c:v>
                </c:pt>
                <c:pt idx="762">
                  <c:v>40.24</c:v>
                </c:pt>
                <c:pt idx="763">
                  <c:v>40.22</c:v>
                </c:pt>
                <c:pt idx="764">
                  <c:v>40.21</c:v>
                </c:pt>
                <c:pt idx="765">
                  <c:v>40.19</c:v>
                </c:pt>
                <c:pt idx="766">
                  <c:v>40.19</c:v>
                </c:pt>
                <c:pt idx="767">
                  <c:v>40.18</c:v>
                </c:pt>
                <c:pt idx="768">
                  <c:v>40.18</c:v>
                </c:pt>
                <c:pt idx="769">
                  <c:v>40.18</c:v>
                </c:pt>
                <c:pt idx="770">
                  <c:v>40.17</c:v>
                </c:pt>
                <c:pt idx="771">
                  <c:v>40.17</c:v>
                </c:pt>
                <c:pt idx="772">
                  <c:v>40.15</c:v>
                </c:pt>
                <c:pt idx="773">
                  <c:v>40.15</c:v>
                </c:pt>
                <c:pt idx="774">
                  <c:v>40.14</c:v>
                </c:pt>
                <c:pt idx="775">
                  <c:v>40.119999999999997</c:v>
                </c:pt>
                <c:pt idx="776">
                  <c:v>40.119999999999997</c:v>
                </c:pt>
                <c:pt idx="777">
                  <c:v>40.11</c:v>
                </c:pt>
                <c:pt idx="778">
                  <c:v>40.090000000000003</c:v>
                </c:pt>
                <c:pt idx="779">
                  <c:v>40.08</c:v>
                </c:pt>
                <c:pt idx="780">
                  <c:v>40.08</c:v>
                </c:pt>
                <c:pt idx="781">
                  <c:v>40.07</c:v>
                </c:pt>
                <c:pt idx="782">
                  <c:v>40.03</c:v>
                </c:pt>
                <c:pt idx="783">
                  <c:v>40</c:v>
                </c:pt>
                <c:pt idx="784">
                  <c:v>40</c:v>
                </c:pt>
                <c:pt idx="785">
                  <c:v>39.979999999999997</c:v>
                </c:pt>
                <c:pt idx="786">
                  <c:v>39.93</c:v>
                </c:pt>
                <c:pt idx="787">
                  <c:v>39.909999999999997</c:v>
                </c:pt>
                <c:pt idx="788">
                  <c:v>39.89</c:v>
                </c:pt>
                <c:pt idx="789">
                  <c:v>39.880000000000003</c:v>
                </c:pt>
                <c:pt idx="790">
                  <c:v>39.85</c:v>
                </c:pt>
                <c:pt idx="791">
                  <c:v>39.85</c:v>
                </c:pt>
                <c:pt idx="792">
                  <c:v>39.81</c:v>
                </c:pt>
                <c:pt idx="793">
                  <c:v>39.75</c:v>
                </c:pt>
                <c:pt idx="794">
                  <c:v>39.74</c:v>
                </c:pt>
                <c:pt idx="795">
                  <c:v>39.74</c:v>
                </c:pt>
                <c:pt idx="796">
                  <c:v>39.72</c:v>
                </c:pt>
                <c:pt idx="797">
                  <c:v>39.700000000000003</c:v>
                </c:pt>
                <c:pt idx="798">
                  <c:v>39.68</c:v>
                </c:pt>
                <c:pt idx="799">
                  <c:v>39.67</c:v>
                </c:pt>
                <c:pt idx="800">
                  <c:v>39.659999999999997</c:v>
                </c:pt>
                <c:pt idx="801">
                  <c:v>39.64</c:v>
                </c:pt>
                <c:pt idx="802">
                  <c:v>39.6</c:v>
                </c:pt>
                <c:pt idx="803">
                  <c:v>39.549999999999997</c:v>
                </c:pt>
                <c:pt idx="804">
                  <c:v>39.53</c:v>
                </c:pt>
                <c:pt idx="805">
                  <c:v>39.520000000000003</c:v>
                </c:pt>
                <c:pt idx="806">
                  <c:v>39.51</c:v>
                </c:pt>
                <c:pt idx="807">
                  <c:v>39.49</c:v>
                </c:pt>
                <c:pt idx="808">
                  <c:v>39.479999999999997</c:v>
                </c:pt>
                <c:pt idx="809">
                  <c:v>39.450000000000003</c:v>
                </c:pt>
                <c:pt idx="810">
                  <c:v>39.450000000000003</c:v>
                </c:pt>
                <c:pt idx="811">
                  <c:v>39.42</c:v>
                </c:pt>
                <c:pt idx="812">
                  <c:v>39.39</c:v>
                </c:pt>
                <c:pt idx="813">
                  <c:v>39.36</c:v>
                </c:pt>
                <c:pt idx="814">
                  <c:v>39.31</c:v>
                </c:pt>
                <c:pt idx="815">
                  <c:v>39.31</c:v>
                </c:pt>
                <c:pt idx="816">
                  <c:v>39.17</c:v>
                </c:pt>
                <c:pt idx="817">
                  <c:v>39.130000000000003</c:v>
                </c:pt>
                <c:pt idx="818">
                  <c:v>39.130000000000003</c:v>
                </c:pt>
                <c:pt idx="819">
                  <c:v>39.130000000000003</c:v>
                </c:pt>
                <c:pt idx="820">
                  <c:v>39.130000000000003</c:v>
                </c:pt>
                <c:pt idx="821">
                  <c:v>39.11</c:v>
                </c:pt>
                <c:pt idx="822">
                  <c:v>39.11</c:v>
                </c:pt>
                <c:pt idx="823">
                  <c:v>39.11</c:v>
                </c:pt>
                <c:pt idx="824">
                  <c:v>39.11</c:v>
                </c:pt>
                <c:pt idx="825">
                  <c:v>39.090000000000003</c:v>
                </c:pt>
                <c:pt idx="826">
                  <c:v>39.090000000000003</c:v>
                </c:pt>
                <c:pt idx="827">
                  <c:v>39.090000000000003</c:v>
                </c:pt>
                <c:pt idx="828">
                  <c:v>39.090000000000003</c:v>
                </c:pt>
                <c:pt idx="829">
                  <c:v>39.08</c:v>
                </c:pt>
                <c:pt idx="830">
                  <c:v>39.08</c:v>
                </c:pt>
                <c:pt idx="831">
                  <c:v>39.07</c:v>
                </c:pt>
                <c:pt idx="832">
                  <c:v>39.04</c:v>
                </c:pt>
                <c:pt idx="833">
                  <c:v>39.03</c:v>
                </c:pt>
                <c:pt idx="834">
                  <c:v>39.03</c:v>
                </c:pt>
                <c:pt idx="835">
                  <c:v>39.03</c:v>
                </c:pt>
                <c:pt idx="836">
                  <c:v>39.020000000000003</c:v>
                </c:pt>
                <c:pt idx="837">
                  <c:v>39.01</c:v>
                </c:pt>
                <c:pt idx="838">
                  <c:v>39</c:v>
                </c:pt>
                <c:pt idx="839">
                  <c:v>38.97</c:v>
                </c:pt>
                <c:pt idx="840">
                  <c:v>38.97</c:v>
                </c:pt>
                <c:pt idx="841">
                  <c:v>38.96</c:v>
                </c:pt>
                <c:pt idx="842">
                  <c:v>38.96</c:v>
                </c:pt>
                <c:pt idx="843">
                  <c:v>38.94</c:v>
                </c:pt>
                <c:pt idx="844">
                  <c:v>38.93</c:v>
                </c:pt>
                <c:pt idx="845">
                  <c:v>38.92</c:v>
                </c:pt>
                <c:pt idx="846">
                  <c:v>38.909999999999997</c:v>
                </c:pt>
                <c:pt idx="847">
                  <c:v>38.9</c:v>
                </c:pt>
                <c:pt idx="848">
                  <c:v>38.89</c:v>
                </c:pt>
                <c:pt idx="849">
                  <c:v>38.89</c:v>
                </c:pt>
                <c:pt idx="850">
                  <c:v>38.880000000000003</c:v>
                </c:pt>
                <c:pt idx="851">
                  <c:v>38.880000000000003</c:v>
                </c:pt>
                <c:pt idx="852">
                  <c:v>38.86</c:v>
                </c:pt>
                <c:pt idx="853">
                  <c:v>38.85</c:v>
                </c:pt>
                <c:pt idx="854">
                  <c:v>38.840000000000003</c:v>
                </c:pt>
                <c:pt idx="855">
                  <c:v>38.82</c:v>
                </c:pt>
                <c:pt idx="856">
                  <c:v>38.81</c:v>
                </c:pt>
                <c:pt idx="857">
                  <c:v>38.81</c:v>
                </c:pt>
                <c:pt idx="858">
                  <c:v>38.81</c:v>
                </c:pt>
                <c:pt idx="859">
                  <c:v>38.81</c:v>
                </c:pt>
                <c:pt idx="860">
                  <c:v>38.81</c:v>
                </c:pt>
                <c:pt idx="861">
                  <c:v>38.799999999999997</c:v>
                </c:pt>
                <c:pt idx="862">
                  <c:v>38.79</c:v>
                </c:pt>
                <c:pt idx="863">
                  <c:v>38.79</c:v>
                </c:pt>
                <c:pt idx="864">
                  <c:v>38.78</c:v>
                </c:pt>
                <c:pt idx="865">
                  <c:v>38.78</c:v>
                </c:pt>
                <c:pt idx="866">
                  <c:v>38.770000000000003</c:v>
                </c:pt>
                <c:pt idx="867">
                  <c:v>38.76</c:v>
                </c:pt>
                <c:pt idx="868">
                  <c:v>38.75</c:v>
                </c:pt>
                <c:pt idx="869">
                  <c:v>38.74</c:v>
                </c:pt>
                <c:pt idx="870">
                  <c:v>38.69</c:v>
                </c:pt>
                <c:pt idx="871">
                  <c:v>38.68</c:v>
                </c:pt>
                <c:pt idx="872">
                  <c:v>38.68</c:v>
                </c:pt>
                <c:pt idx="873">
                  <c:v>38.67</c:v>
                </c:pt>
                <c:pt idx="874">
                  <c:v>38.64</c:v>
                </c:pt>
                <c:pt idx="875">
                  <c:v>38.64</c:v>
                </c:pt>
                <c:pt idx="876">
                  <c:v>38.619999999999997</c:v>
                </c:pt>
                <c:pt idx="877">
                  <c:v>38.590000000000003</c:v>
                </c:pt>
                <c:pt idx="878">
                  <c:v>38.590000000000003</c:v>
                </c:pt>
                <c:pt idx="879">
                  <c:v>38.590000000000003</c:v>
                </c:pt>
                <c:pt idx="880">
                  <c:v>38.58</c:v>
                </c:pt>
                <c:pt idx="881">
                  <c:v>38.58</c:v>
                </c:pt>
                <c:pt idx="882">
                  <c:v>38.57</c:v>
                </c:pt>
                <c:pt idx="883">
                  <c:v>38.56</c:v>
                </c:pt>
                <c:pt idx="884">
                  <c:v>38.549999999999997</c:v>
                </c:pt>
                <c:pt idx="885">
                  <c:v>38.549999999999997</c:v>
                </c:pt>
                <c:pt idx="886">
                  <c:v>38.54</c:v>
                </c:pt>
                <c:pt idx="887">
                  <c:v>38.53</c:v>
                </c:pt>
                <c:pt idx="888">
                  <c:v>38.53</c:v>
                </c:pt>
                <c:pt idx="889">
                  <c:v>38.51</c:v>
                </c:pt>
                <c:pt idx="890">
                  <c:v>38.51</c:v>
                </c:pt>
                <c:pt idx="891">
                  <c:v>38.49</c:v>
                </c:pt>
                <c:pt idx="892">
                  <c:v>38.49</c:v>
                </c:pt>
                <c:pt idx="893">
                  <c:v>38.49</c:v>
                </c:pt>
                <c:pt idx="894">
                  <c:v>38.47</c:v>
                </c:pt>
                <c:pt idx="895">
                  <c:v>38.44</c:v>
                </c:pt>
                <c:pt idx="896">
                  <c:v>38.43</c:v>
                </c:pt>
                <c:pt idx="897">
                  <c:v>38.409999999999997</c:v>
                </c:pt>
                <c:pt idx="898">
                  <c:v>38.39</c:v>
                </c:pt>
                <c:pt idx="899">
                  <c:v>38.380000000000003</c:v>
                </c:pt>
                <c:pt idx="900">
                  <c:v>38.380000000000003</c:v>
                </c:pt>
                <c:pt idx="901">
                  <c:v>38.369999999999997</c:v>
                </c:pt>
                <c:pt idx="902">
                  <c:v>38.36</c:v>
                </c:pt>
                <c:pt idx="903">
                  <c:v>38.33</c:v>
                </c:pt>
                <c:pt idx="904">
                  <c:v>38.33</c:v>
                </c:pt>
                <c:pt idx="905">
                  <c:v>38.31</c:v>
                </c:pt>
                <c:pt idx="906">
                  <c:v>38.31</c:v>
                </c:pt>
                <c:pt idx="907">
                  <c:v>38.26</c:v>
                </c:pt>
                <c:pt idx="908">
                  <c:v>38.26</c:v>
                </c:pt>
                <c:pt idx="909">
                  <c:v>38.229999999999997</c:v>
                </c:pt>
                <c:pt idx="910">
                  <c:v>38.229999999999997</c:v>
                </c:pt>
                <c:pt idx="911">
                  <c:v>38.22</c:v>
                </c:pt>
                <c:pt idx="912">
                  <c:v>38.19</c:v>
                </c:pt>
                <c:pt idx="913">
                  <c:v>38.19</c:v>
                </c:pt>
                <c:pt idx="914">
                  <c:v>38.19</c:v>
                </c:pt>
                <c:pt idx="915">
                  <c:v>38.159999999999997</c:v>
                </c:pt>
                <c:pt idx="916">
                  <c:v>38.159999999999997</c:v>
                </c:pt>
                <c:pt idx="917">
                  <c:v>38.159999999999997</c:v>
                </c:pt>
                <c:pt idx="918">
                  <c:v>38.14</c:v>
                </c:pt>
                <c:pt idx="919">
                  <c:v>38.14</c:v>
                </c:pt>
                <c:pt idx="920">
                  <c:v>38.11</c:v>
                </c:pt>
                <c:pt idx="921">
                  <c:v>38.1</c:v>
                </c:pt>
                <c:pt idx="922">
                  <c:v>38.08</c:v>
                </c:pt>
                <c:pt idx="923">
                  <c:v>38.08</c:v>
                </c:pt>
                <c:pt idx="924">
                  <c:v>38.08</c:v>
                </c:pt>
                <c:pt idx="925">
                  <c:v>38.04</c:v>
                </c:pt>
                <c:pt idx="926">
                  <c:v>37.99</c:v>
                </c:pt>
                <c:pt idx="927">
                  <c:v>37.97</c:v>
                </c:pt>
                <c:pt idx="928">
                  <c:v>37.94</c:v>
                </c:pt>
                <c:pt idx="929">
                  <c:v>37.94</c:v>
                </c:pt>
                <c:pt idx="930">
                  <c:v>37.92</c:v>
                </c:pt>
                <c:pt idx="931">
                  <c:v>37.9</c:v>
                </c:pt>
                <c:pt idx="932">
                  <c:v>37.880000000000003</c:v>
                </c:pt>
                <c:pt idx="933">
                  <c:v>37.869999999999997</c:v>
                </c:pt>
                <c:pt idx="934">
                  <c:v>37.869999999999997</c:v>
                </c:pt>
                <c:pt idx="935">
                  <c:v>37.85</c:v>
                </c:pt>
                <c:pt idx="936">
                  <c:v>37.85</c:v>
                </c:pt>
                <c:pt idx="937">
                  <c:v>37.82</c:v>
                </c:pt>
                <c:pt idx="938">
                  <c:v>37.81</c:v>
                </c:pt>
                <c:pt idx="939">
                  <c:v>37.81</c:v>
                </c:pt>
                <c:pt idx="940">
                  <c:v>37.81</c:v>
                </c:pt>
                <c:pt idx="941">
                  <c:v>37.799999999999997</c:v>
                </c:pt>
                <c:pt idx="942">
                  <c:v>37.78</c:v>
                </c:pt>
                <c:pt idx="943">
                  <c:v>37.74</c:v>
                </c:pt>
                <c:pt idx="944">
                  <c:v>37.72</c:v>
                </c:pt>
                <c:pt idx="945">
                  <c:v>37.71</c:v>
                </c:pt>
                <c:pt idx="946">
                  <c:v>37.71</c:v>
                </c:pt>
                <c:pt idx="947">
                  <c:v>37.71</c:v>
                </c:pt>
                <c:pt idx="948">
                  <c:v>37.67</c:v>
                </c:pt>
                <c:pt idx="949">
                  <c:v>37.659999999999997</c:v>
                </c:pt>
                <c:pt idx="950">
                  <c:v>37.659999999999997</c:v>
                </c:pt>
                <c:pt idx="951">
                  <c:v>37.65</c:v>
                </c:pt>
                <c:pt idx="952">
                  <c:v>37.64</c:v>
                </c:pt>
                <c:pt idx="953">
                  <c:v>37.630000000000003</c:v>
                </c:pt>
                <c:pt idx="954">
                  <c:v>37.619999999999997</c:v>
                </c:pt>
                <c:pt idx="955">
                  <c:v>37.619999999999997</c:v>
                </c:pt>
                <c:pt idx="956">
                  <c:v>37.6</c:v>
                </c:pt>
                <c:pt idx="957">
                  <c:v>37.6</c:v>
                </c:pt>
                <c:pt idx="958">
                  <c:v>37.590000000000003</c:v>
                </c:pt>
                <c:pt idx="959">
                  <c:v>37.590000000000003</c:v>
                </c:pt>
                <c:pt idx="960">
                  <c:v>37.590000000000003</c:v>
                </c:pt>
                <c:pt idx="961">
                  <c:v>37.590000000000003</c:v>
                </c:pt>
                <c:pt idx="962">
                  <c:v>37.58</c:v>
                </c:pt>
                <c:pt idx="963">
                  <c:v>37.56</c:v>
                </c:pt>
                <c:pt idx="964">
                  <c:v>37.549999999999997</c:v>
                </c:pt>
                <c:pt idx="965">
                  <c:v>37.54</c:v>
                </c:pt>
                <c:pt idx="966">
                  <c:v>37.53</c:v>
                </c:pt>
                <c:pt idx="967">
                  <c:v>37.53</c:v>
                </c:pt>
                <c:pt idx="968">
                  <c:v>37.53</c:v>
                </c:pt>
                <c:pt idx="969">
                  <c:v>37.53</c:v>
                </c:pt>
                <c:pt idx="970">
                  <c:v>37.51</c:v>
                </c:pt>
                <c:pt idx="971">
                  <c:v>37.51</c:v>
                </c:pt>
                <c:pt idx="972">
                  <c:v>37.49</c:v>
                </c:pt>
                <c:pt idx="973">
                  <c:v>37.479999999999997</c:v>
                </c:pt>
                <c:pt idx="974">
                  <c:v>37.47</c:v>
                </c:pt>
                <c:pt idx="975">
                  <c:v>37.47</c:v>
                </c:pt>
                <c:pt idx="976">
                  <c:v>37.46</c:v>
                </c:pt>
                <c:pt idx="977">
                  <c:v>37.46</c:v>
                </c:pt>
                <c:pt idx="978">
                  <c:v>37.450000000000003</c:v>
                </c:pt>
                <c:pt idx="979">
                  <c:v>37.450000000000003</c:v>
                </c:pt>
                <c:pt idx="980">
                  <c:v>37.43</c:v>
                </c:pt>
                <c:pt idx="981">
                  <c:v>37.43</c:v>
                </c:pt>
                <c:pt idx="982">
                  <c:v>37.43</c:v>
                </c:pt>
                <c:pt idx="983">
                  <c:v>37.43</c:v>
                </c:pt>
                <c:pt idx="984">
                  <c:v>37.409999999999997</c:v>
                </c:pt>
                <c:pt idx="985">
                  <c:v>37.409999999999997</c:v>
                </c:pt>
                <c:pt idx="986">
                  <c:v>37.409999999999997</c:v>
                </c:pt>
                <c:pt idx="987">
                  <c:v>37.4</c:v>
                </c:pt>
                <c:pt idx="988">
                  <c:v>37.380000000000003</c:v>
                </c:pt>
                <c:pt idx="989">
                  <c:v>37.380000000000003</c:v>
                </c:pt>
                <c:pt idx="990">
                  <c:v>37.369999999999997</c:v>
                </c:pt>
                <c:pt idx="991">
                  <c:v>37.35</c:v>
                </c:pt>
                <c:pt idx="992">
                  <c:v>37.33</c:v>
                </c:pt>
                <c:pt idx="993">
                  <c:v>37.32</c:v>
                </c:pt>
                <c:pt idx="994">
                  <c:v>37.32</c:v>
                </c:pt>
                <c:pt idx="995">
                  <c:v>37.31</c:v>
                </c:pt>
                <c:pt idx="996">
                  <c:v>37.299999999999997</c:v>
                </c:pt>
                <c:pt idx="997">
                  <c:v>37.299999999999997</c:v>
                </c:pt>
                <c:pt idx="998">
                  <c:v>37.28</c:v>
                </c:pt>
                <c:pt idx="999">
                  <c:v>37.25</c:v>
                </c:pt>
                <c:pt idx="1000">
                  <c:v>37.25</c:v>
                </c:pt>
                <c:pt idx="1001">
                  <c:v>37.25</c:v>
                </c:pt>
                <c:pt idx="1002">
                  <c:v>37.229999999999997</c:v>
                </c:pt>
                <c:pt idx="1003">
                  <c:v>37.229999999999997</c:v>
                </c:pt>
                <c:pt idx="1004">
                  <c:v>37.22</c:v>
                </c:pt>
                <c:pt idx="1005">
                  <c:v>37.22</c:v>
                </c:pt>
                <c:pt idx="1006">
                  <c:v>37.21</c:v>
                </c:pt>
                <c:pt idx="1007">
                  <c:v>37.200000000000003</c:v>
                </c:pt>
                <c:pt idx="1008">
                  <c:v>37.200000000000003</c:v>
                </c:pt>
                <c:pt idx="1009">
                  <c:v>37.19</c:v>
                </c:pt>
                <c:pt idx="1010">
                  <c:v>37.17</c:v>
                </c:pt>
                <c:pt idx="1011">
                  <c:v>37.17</c:v>
                </c:pt>
                <c:pt idx="1012">
                  <c:v>37.17</c:v>
                </c:pt>
                <c:pt idx="1013">
                  <c:v>37.159999999999997</c:v>
                </c:pt>
                <c:pt idx="1014">
                  <c:v>37.15</c:v>
                </c:pt>
                <c:pt idx="1015">
                  <c:v>37.15</c:v>
                </c:pt>
                <c:pt idx="1016">
                  <c:v>37.130000000000003</c:v>
                </c:pt>
                <c:pt idx="1017">
                  <c:v>37.130000000000003</c:v>
                </c:pt>
                <c:pt idx="1018">
                  <c:v>37.119999999999997</c:v>
                </c:pt>
                <c:pt idx="1019">
                  <c:v>37.11</c:v>
                </c:pt>
                <c:pt idx="1020">
                  <c:v>37.06</c:v>
                </c:pt>
                <c:pt idx="1021">
                  <c:v>37.049999999999997</c:v>
                </c:pt>
                <c:pt idx="1022">
                  <c:v>37.04</c:v>
                </c:pt>
                <c:pt idx="1023">
                  <c:v>37.04</c:v>
                </c:pt>
                <c:pt idx="1024">
                  <c:v>37.020000000000003</c:v>
                </c:pt>
                <c:pt idx="1025">
                  <c:v>37.020000000000003</c:v>
                </c:pt>
                <c:pt idx="1026">
                  <c:v>37.01</c:v>
                </c:pt>
                <c:pt idx="1027">
                  <c:v>37</c:v>
                </c:pt>
                <c:pt idx="1028">
                  <c:v>36.979999999999997</c:v>
                </c:pt>
                <c:pt idx="1029">
                  <c:v>36.96</c:v>
                </c:pt>
                <c:pt idx="1030">
                  <c:v>36.93</c:v>
                </c:pt>
                <c:pt idx="1031">
                  <c:v>36.909999999999997</c:v>
                </c:pt>
                <c:pt idx="1032">
                  <c:v>36.9</c:v>
                </c:pt>
                <c:pt idx="1033">
                  <c:v>36.9</c:v>
                </c:pt>
                <c:pt idx="1034">
                  <c:v>36.9</c:v>
                </c:pt>
                <c:pt idx="1035">
                  <c:v>36.9</c:v>
                </c:pt>
                <c:pt idx="1036">
                  <c:v>36.89</c:v>
                </c:pt>
                <c:pt idx="1037">
                  <c:v>36.869999999999997</c:v>
                </c:pt>
                <c:pt idx="1038">
                  <c:v>36.86</c:v>
                </c:pt>
                <c:pt idx="1039">
                  <c:v>36.840000000000003</c:v>
                </c:pt>
                <c:pt idx="1040">
                  <c:v>36.840000000000003</c:v>
                </c:pt>
                <c:pt idx="1041">
                  <c:v>36.83</c:v>
                </c:pt>
                <c:pt idx="1042">
                  <c:v>36.83</c:v>
                </c:pt>
                <c:pt idx="1043">
                  <c:v>36.82</c:v>
                </c:pt>
                <c:pt idx="1044">
                  <c:v>36.81</c:v>
                </c:pt>
                <c:pt idx="1045">
                  <c:v>36.799999999999997</c:v>
                </c:pt>
                <c:pt idx="1046">
                  <c:v>36.78</c:v>
                </c:pt>
                <c:pt idx="1047">
                  <c:v>36.770000000000003</c:v>
                </c:pt>
                <c:pt idx="1048">
                  <c:v>36.74</c:v>
                </c:pt>
                <c:pt idx="1049">
                  <c:v>36.729999999999997</c:v>
                </c:pt>
                <c:pt idx="1050">
                  <c:v>36.729999999999997</c:v>
                </c:pt>
                <c:pt idx="1051">
                  <c:v>36.72</c:v>
                </c:pt>
                <c:pt idx="1052">
                  <c:v>36.71</c:v>
                </c:pt>
                <c:pt idx="1053">
                  <c:v>36.71</c:v>
                </c:pt>
                <c:pt idx="1054">
                  <c:v>36.700000000000003</c:v>
                </c:pt>
                <c:pt idx="1055">
                  <c:v>36.69</c:v>
                </c:pt>
                <c:pt idx="1056">
                  <c:v>36.69</c:v>
                </c:pt>
                <c:pt idx="1057">
                  <c:v>36.67</c:v>
                </c:pt>
                <c:pt idx="1058">
                  <c:v>36.659999999999997</c:v>
                </c:pt>
                <c:pt idx="1059">
                  <c:v>36.64</c:v>
                </c:pt>
                <c:pt idx="1060">
                  <c:v>36.630000000000003</c:v>
                </c:pt>
                <c:pt idx="1061">
                  <c:v>36.619999999999997</c:v>
                </c:pt>
                <c:pt idx="1062">
                  <c:v>36.61</c:v>
                </c:pt>
                <c:pt idx="1063">
                  <c:v>36.58</c:v>
                </c:pt>
                <c:pt idx="1064">
                  <c:v>36.58</c:v>
                </c:pt>
                <c:pt idx="1065">
                  <c:v>36.57</c:v>
                </c:pt>
                <c:pt idx="1066">
                  <c:v>36.56</c:v>
                </c:pt>
                <c:pt idx="1067">
                  <c:v>36.549999999999997</c:v>
                </c:pt>
                <c:pt idx="1068">
                  <c:v>36.54</c:v>
                </c:pt>
                <c:pt idx="1069">
                  <c:v>36.54</c:v>
                </c:pt>
                <c:pt idx="1070">
                  <c:v>36.51</c:v>
                </c:pt>
                <c:pt idx="1071">
                  <c:v>36.49</c:v>
                </c:pt>
                <c:pt idx="1072">
                  <c:v>36.479999999999997</c:v>
                </c:pt>
                <c:pt idx="1073">
                  <c:v>36.47</c:v>
                </c:pt>
                <c:pt idx="1074">
                  <c:v>36.43</c:v>
                </c:pt>
                <c:pt idx="1075">
                  <c:v>36.42</c:v>
                </c:pt>
                <c:pt idx="1076">
                  <c:v>36.409999999999997</c:v>
                </c:pt>
                <c:pt idx="1077">
                  <c:v>36.39</c:v>
                </c:pt>
                <c:pt idx="1078">
                  <c:v>36.380000000000003</c:v>
                </c:pt>
                <c:pt idx="1079">
                  <c:v>36.380000000000003</c:v>
                </c:pt>
                <c:pt idx="1080">
                  <c:v>36.369999999999997</c:v>
                </c:pt>
                <c:pt idx="1081">
                  <c:v>36.35</c:v>
                </c:pt>
                <c:pt idx="1082">
                  <c:v>36.35</c:v>
                </c:pt>
                <c:pt idx="1083">
                  <c:v>36.32</c:v>
                </c:pt>
                <c:pt idx="1084">
                  <c:v>36.299999999999997</c:v>
                </c:pt>
                <c:pt idx="1085">
                  <c:v>36.29</c:v>
                </c:pt>
                <c:pt idx="1086">
                  <c:v>36.29</c:v>
                </c:pt>
                <c:pt idx="1087">
                  <c:v>36.28</c:v>
                </c:pt>
                <c:pt idx="1088">
                  <c:v>36.270000000000003</c:v>
                </c:pt>
                <c:pt idx="1089">
                  <c:v>36.26</c:v>
                </c:pt>
                <c:pt idx="1090">
                  <c:v>36.25</c:v>
                </c:pt>
                <c:pt idx="1091">
                  <c:v>36.22</c:v>
                </c:pt>
                <c:pt idx="1092">
                  <c:v>36.22</c:v>
                </c:pt>
                <c:pt idx="1093">
                  <c:v>36.21</c:v>
                </c:pt>
                <c:pt idx="1094">
                  <c:v>36.159999999999997</c:v>
                </c:pt>
                <c:pt idx="1095">
                  <c:v>36.159999999999997</c:v>
                </c:pt>
                <c:pt idx="1096">
                  <c:v>36.159999999999997</c:v>
                </c:pt>
                <c:pt idx="1097">
                  <c:v>36.15</c:v>
                </c:pt>
                <c:pt idx="1098">
                  <c:v>36.14</c:v>
                </c:pt>
                <c:pt idx="1099">
                  <c:v>36.14</c:v>
                </c:pt>
                <c:pt idx="1100">
                  <c:v>36.119999999999997</c:v>
                </c:pt>
                <c:pt idx="1101">
                  <c:v>36.119999999999997</c:v>
                </c:pt>
                <c:pt idx="1102">
                  <c:v>36.119999999999997</c:v>
                </c:pt>
                <c:pt idx="1103">
                  <c:v>36.090000000000003</c:v>
                </c:pt>
                <c:pt idx="1104">
                  <c:v>36.08</c:v>
                </c:pt>
                <c:pt idx="1105">
                  <c:v>36.07</c:v>
                </c:pt>
                <c:pt idx="1106">
                  <c:v>36.06</c:v>
                </c:pt>
                <c:pt idx="1107">
                  <c:v>36.049999999999997</c:v>
                </c:pt>
                <c:pt idx="1108">
                  <c:v>36.03</c:v>
                </c:pt>
                <c:pt idx="1109">
                  <c:v>36.03</c:v>
                </c:pt>
                <c:pt idx="1110">
                  <c:v>36.03</c:v>
                </c:pt>
                <c:pt idx="1111">
                  <c:v>36.020000000000003</c:v>
                </c:pt>
                <c:pt idx="1112">
                  <c:v>36.01</c:v>
                </c:pt>
                <c:pt idx="1113">
                  <c:v>36.01</c:v>
                </c:pt>
                <c:pt idx="1114">
                  <c:v>36</c:v>
                </c:pt>
                <c:pt idx="1115">
                  <c:v>35.99</c:v>
                </c:pt>
                <c:pt idx="1116">
                  <c:v>35.97</c:v>
                </c:pt>
                <c:pt idx="1117">
                  <c:v>35.950000000000003</c:v>
                </c:pt>
                <c:pt idx="1118">
                  <c:v>35.950000000000003</c:v>
                </c:pt>
                <c:pt idx="1119">
                  <c:v>35.92</c:v>
                </c:pt>
                <c:pt idx="1120">
                  <c:v>35.909999999999997</c:v>
                </c:pt>
                <c:pt idx="1121">
                  <c:v>35.909999999999997</c:v>
                </c:pt>
                <c:pt idx="1122">
                  <c:v>35.909999999999997</c:v>
                </c:pt>
                <c:pt idx="1123">
                  <c:v>35.909999999999997</c:v>
                </c:pt>
                <c:pt idx="1124">
                  <c:v>35.89</c:v>
                </c:pt>
                <c:pt idx="1125">
                  <c:v>35.89</c:v>
                </c:pt>
                <c:pt idx="1126">
                  <c:v>35.880000000000003</c:v>
                </c:pt>
                <c:pt idx="1127">
                  <c:v>35.86</c:v>
                </c:pt>
                <c:pt idx="1128">
                  <c:v>35.86</c:v>
                </c:pt>
                <c:pt idx="1129">
                  <c:v>35.86</c:v>
                </c:pt>
                <c:pt idx="1130">
                  <c:v>35.86</c:v>
                </c:pt>
                <c:pt idx="1131">
                  <c:v>35.85</c:v>
                </c:pt>
                <c:pt idx="1132">
                  <c:v>35.85</c:v>
                </c:pt>
                <c:pt idx="1133">
                  <c:v>35.840000000000003</c:v>
                </c:pt>
                <c:pt idx="1134">
                  <c:v>35.840000000000003</c:v>
                </c:pt>
                <c:pt idx="1135">
                  <c:v>35.840000000000003</c:v>
                </c:pt>
                <c:pt idx="1136">
                  <c:v>35.83</c:v>
                </c:pt>
                <c:pt idx="1137">
                  <c:v>35.83</c:v>
                </c:pt>
                <c:pt idx="1138">
                  <c:v>35.82</c:v>
                </c:pt>
                <c:pt idx="1139">
                  <c:v>35.82</c:v>
                </c:pt>
                <c:pt idx="1140">
                  <c:v>35.82</c:v>
                </c:pt>
                <c:pt idx="1141">
                  <c:v>35.82</c:v>
                </c:pt>
                <c:pt idx="1142">
                  <c:v>35.82</c:v>
                </c:pt>
                <c:pt idx="1143">
                  <c:v>35.82</c:v>
                </c:pt>
                <c:pt idx="1144">
                  <c:v>35.82</c:v>
                </c:pt>
                <c:pt idx="1145">
                  <c:v>35.81</c:v>
                </c:pt>
                <c:pt idx="1146">
                  <c:v>35.81</c:v>
                </c:pt>
                <c:pt idx="1147">
                  <c:v>35.799999999999997</c:v>
                </c:pt>
                <c:pt idx="1148">
                  <c:v>35.799999999999997</c:v>
                </c:pt>
                <c:pt idx="1149">
                  <c:v>35.78</c:v>
                </c:pt>
                <c:pt idx="1150">
                  <c:v>35.770000000000003</c:v>
                </c:pt>
                <c:pt idx="1151">
                  <c:v>35.770000000000003</c:v>
                </c:pt>
                <c:pt idx="1152">
                  <c:v>35.729999999999997</c:v>
                </c:pt>
                <c:pt idx="1153">
                  <c:v>35.729999999999997</c:v>
                </c:pt>
                <c:pt idx="1154">
                  <c:v>35.729999999999997</c:v>
                </c:pt>
                <c:pt idx="1155">
                  <c:v>35.72</c:v>
                </c:pt>
                <c:pt idx="1156">
                  <c:v>35.72</c:v>
                </c:pt>
                <c:pt idx="1157">
                  <c:v>35.72</c:v>
                </c:pt>
                <c:pt idx="1158">
                  <c:v>35.72</c:v>
                </c:pt>
                <c:pt idx="1159">
                  <c:v>35.71</c:v>
                </c:pt>
                <c:pt idx="1160">
                  <c:v>35.700000000000003</c:v>
                </c:pt>
                <c:pt idx="1161">
                  <c:v>35.68</c:v>
                </c:pt>
                <c:pt idx="1162">
                  <c:v>35.67</c:v>
                </c:pt>
                <c:pt idx="1163">
                  <c:v>35.659999999999997</c:v>
                </c:pt>
                <c:pt idx="1164">
                  <c:v>35.659999999999997</c:v>
                </c:pt>
                <c:pt idx="1165">
                  <c:v>35.64</c:v>
                </c:pt>
                <c:pt idx="1166">
                  <c:v>35.64</c:v>
                </c:pt>
                <c:pt idx="1167">
                  <c:v>35.64</c:v>
                </c:pt>
                <c:pt idx="1168">
                  <c:v>35.64</c:v>
                </c:pt>
                <c:pt idx="1169">
                  <c:v>35.64</c:v>
                </c:pt>
                <c:pt idx="1170">
                  <c:v>35.630000000000003</c:v>
                </c:pt>
                <c:pt idx="1171">
                  <c:v>35.630000000000003</c:v>
                </c:pt>
                <c:pt idx="1172">
                  <c:v>35.619999999999997</c:v>
                </c:pt>
                <c:pt idx="1173">
                  <c:v>35.61</c:v>
                </c:pt>
                <c:pt idx="1174">
                  <c:v>35.61</c:v>
                </c:pt>
                <c:pt idx="1175">
                  <c:v>35.590000000000003</c:v>
                </c:pt>
                <c:pt idx="1176">
                  <c:v>35.590000000000003</c:v>
                </c:pt>
                <c:pt idx="1177">
                  <c:v>35.590000000000003</c:v>
                </c:pt>
                <c:pt idx="1178">
                  <c:v>35.57</c:v>
                </c:pt>
                <c:pt idx="1179">
                  <c:v>35.57</c:v>
                </c:pt>
                <c:pt idx="1180">
                  <c:v>35.56</c:v>
                </c:pt>
                <c:pt idx="1181">
                  <c:v>35.549999999999997</c:v>
                </c:pt>
                <c:pt idx="1182">
                  <c:v>35.549999999999997</c:v>
                </c:pt>
                <c:pt idx="1183">
                  <c:v>35.51</c:v>
                </c:pt>
                <c:pt idx="1184">
                  <c:v>35.51</c:v>
                </c:pt>
                <c:pt idx="1185">
                  <c:v>35.51</c:v>
                </c:pt>
                <c:pt idx="1186">
                  <c:v>35.5</c:v>
                </c:pt>
                <c:pt idx="1187">
                  <c:v>35.479999999999997</c:v>
                </c:pt>
                <c:pt idx="1188">
                  <c:v>35.46</c:v>
                </c:pt>
                <c:pt idx="1189">
                  <c:v>35.450000000000003</c:v>
                </c:pt>
                <c:pt idx="1190">
                  <c:v>35.409999999999997</c:v>
                </c:pt>
                <c:pt idx="1191">
                  <c:v>35.409999999999997</c:v>
                </c:pt>
                <c:pt idx="1192">
                  <c:v>35.4</c:v>
                </c:pt>
                <c:pt idx="1193">
                  <c:v>35.380000000000003</c:v>
                </c:pt>
                <c:pt idx="1194">
                  <c:v>35.33</c:v>
                </c:pt>
                <c:pt idx="1195">
                  <c:v>35.33</c:v>
                </c:pt>
                <c:pt idx="1196">
                  <c:v>35.28</c:v>
                </c:pt>
                <c:pt idx="1197">
                  <c:v>35.28</c:v>
                </c:pt>
                <c:pt idx="1198">
                  <c:v>35.24</c:v>
                </c:pt>
                <c:pt idx="1199">
                  <c:v>35.200000000000003</c:v>
                </c:pt>
                <c:pt idx="1200">
                  <c:v>35.15</c:v>
                </c:pt>
                <c:pt idx="1201">
                  <c:v>35.130000000000003</c:v>
                </c:pt>
                <c:pt idx="1202">
                  <c:v>35.119999999999997</c:v>
                </c:pt>
                <c:pt idx="1203">
                  <c:v>35.119999999999997</c:v>
                </c:pt>
                <c:pt idx="1204">
                  <c:v>35.11</c:v>
                </c:pt>
                <c:pt idx="1205">
                  <c:v>35.1</c:v>
                </c:pt>
                <c:pt idx="1206">
                  <c:v>35.08</c:v>
                </c:pt>
                <c:pt idx="1207">
                  <c:v>35.07</c:v>
                </c:pt>
                <c:pt idx="1208">
                  <c:v>35.07</c:v>
                </c:pt>
                <c:pt idx="1209">
                  <c:v>35.06</c:v>
                </c:pt>
                <c:pt idx="1210">
                  <c:v>35.049999999999997</c:v>
                </c:pt>
                <c:pt idx="1211">
                  <c:v>35.03</c:v>
                </c:pt>
                <c:pt idx="1212">
                  <c:v>35.020000000000003</c:v>
                </c:pt>
                <c:pt idx="1213">
                  <c:v>35.020000000000003</c:v>
                </c:pt>
                <c:pt idx="1214">
                  <c:v>34.99</c:v>
                </c:pt>
                <c:pt idx="1215">
                  <c:v>34.979999999999997</c:v>
                </c:pt>
                <c:pt idx="1216">
                  <c:v>34.97</c:v>
                </c:pt>
                <c:pt idx="1217">
                  <c:v>34.96</c:v>
                </c:pt>
                <c:pt idx="1218">
                  <c:v>34.96</c:v>
                </c:pt>
                <c:pt idx="1219">
                  <c:v>34.950000000000003</c:v>
                </c:pt>
                <c:pt idx="1220">
                  <c:v>34.93</c:v>
                </c:pt>
                <c:pt idx="1221">
                  <c:v>34.909999999999997</c:v>
                </c:pt>
                <c:pt idx="1222">
                  <c:v>34.9</c:v>
                </c:pt>
                <c:pt idx="1223">
                  <c:v>34.89</c:v>
                </c:pt>
                <c:pt idx="1224">
                  <c:v>34.869999999999997</c:v>
                </c:pt>
                <c:pt idx="1225">
                  <c:v>34.86</c:v>
                </c:pt>
                <c:pt idx="1226">
                  <c:v>34.83</c:v>
                </c:pt>
                <c:pt idx="1227">
                  <c:v>34.81</c:v>
                </c:pt>
                <c:pt idx="1228">
                  <c:v>34.799999999999997</c:v>
                </c:pt>
                <c:pt idx="1229">
                  <c:v>34.79</c:v>
                </c:pt>
                <c:pt idx="1230">
                  <c:v>34.79</c:v>
                </c:pt>
                <c:pt idx="1231">
                  <c:v>34.76</c:v>
                </c:pt>
                <c:pt idx="1232">
                  <c:v>34.75</c:v>
                </c:pt>
                <c:pt idx="1233">
                  <c:v>34.75</c:v>
                </c:pt>
                <c:pt idx="1234">
                  <c:v>34.729999999999997</c:v>
                </c:pt>
                <c:pt idx="1235">
                  <c:v>34.700000000000003</c:v>
                </c:pt>
                <c:pt idx="1236">
                  <c:v>34.700000000000003</c:v>
                </c:pt>
                <c:pt idx="1237">
                  <c:v>34.68</c:v>
                </c:pt>
                <c:pt idx="1238">
                  <c:v>34.659999999999997</c:v>
                </c:pt>
                <c:pt idx="1239">
                  <c:v>34.659999999999997</c:v>
                </c:pt>
                <c:pt idx="1240">
                  <c:v>34.65</c:v>
                </c:pt>
                <c:pt idx="1241">
                  <c:v>34.65</c:v>
                </c:pt>
                <c:pt idx="1242">
                  <c:v>34.619999999999997</c:v>
                </c:pt>
                <c:pt idx="1243">
                  <c:v>34.61</c:v>
                </c:pt>
                <c:pt idx="1244">
                  <c:v>34.590000000000003</c:v>
                </c:pt>
                <c:pt idx="1245">
                  <c:v>34.590000000000003</c:v>
                </c:pt>
                <c:pt idx="1246">
                  <c:v>34.58</c:v>
                </c:pt>
                <c:pt idx="1247">
                  <c:v>34.57</c:v>
                </c:pt>
                <c:pt idx="1248">
                  <c:v>34.57</c:v>
                </c:pt>
                <c:pt idx="1249">
                  <c:v>34.56</c:v>
                </c:pt>
                <c:pt idx="1250">
                  <c:v>34.56</c:v>
                </c:pt>
                <c:pt idx="1251">
                  <c:v>34.56</c:v>
                </c:pt>
                <c:pt idx="1252">
                  <c:v>34.56</c:v>
                </c:pt>
                <c:pt idx="1253">
                  <c:v>34.54</c:v>
                </c:pt>
                <c:pt idx="1254">
                  <c:v>34.53</c:v>
                </c:pt>
                <c:pt idx="1255">
                  <c:v>34.53</c:v>
                </c:pt>
                <c:pt idx="1256">
                  <c:v>34.520000000000003</c:v>
                </c:pt>
                <c:pt idx="1257">
                  <c:v>34.520000000000003</c:v>
                </c:pt>
                <c:pt idx="1258">
                  <c:v>34.51</c:v>
                </c:pt>
                <c:pt idx="1259">
                  <c:v>34.5</c:v>
                </c:pt>
                <c:pt idx="1260">
                  <c:v>34.49</c:v>
                </c:pt>
                <c:pt idx="1261">
                  <c:v>34.49</c:v>
                </c:pt>
                <c:pt idx="1262">
                  <c:v>34.479999999999997</c:v>
                </c:pt>
                <c:pt idx="1263">
                  <c:v>34.479999999999997</c:v>
                </c:pt>
                <c:pt idx="1264">
                  <c:v>34.479999999999997</c:v>
                </c:pt>
                <c:pt idx="1265">
                  <c:v>34.479999999999997</c:v>
                </c:pt>
                <c:pt idx="1266">
                  <c:v>34.46</c:v>
                </c:pt>
                <c:pt idx="1267">
                  <c:v>34.46</c:v>
                </c:pt>
                <c:pt idx="1268">
                  <c:v>34.450000000000003</c:v>
                </c:pt>
                <c:pt idx="1269">
                  <c:v>34.42</c:v>
                </c:pt>
                <c:pt idx="1270">
                  <c:v>34.42</c:v>
                </c:pt>
                <c:pt idx="1271">
                  <c:v>34.42</c:v>
                </c:pt>
                <c:pt idx="1272">
                  <c:v>34.42</c:v>
                </c:pt>
                <c:pt idx="1273">
                  <c:v>34.42</c:v>
                </c:pt>
                <c:pt idx="1274">
                  <c:v>34.409999999999997</c:v>
                </c:pt>
                <c:pt idx="1275">
                  <c:v>34.39</c:v>
                </c:pt>
                <c:pt idx="1276">
                  <c:v>34.369999999999997</c:v>
                </c:pt>
                <c:pt idx="1277">
                  <c:v>34.369999999999997</c:v>
                </c:pt>
                <c:pt idx="1278">
                  <c:v>34.35</c:v>
                </c:pt>
                <c:pt idx="1279">
                  <c:v>34.35</c:v>
                </c:pt>
                <c:pt idx="1280">
                  <c:v>34.340000000000003</c:v>
                </c:pt>
                <c:pt idx="1281">
                  <c:v>34.340000000000003</c:v>
                </c:pt>
                <c:pt idx="1282">
                  <c:v>34.340000000000003</c:v>
                </c:pt>
                <c:pt idx="1283">
                  <c:v>34.33</c:v>
                </c:pt>
                <c:pt idx="1284">
                  <c:v>34.32</c:v>
                </c:pt>
                <c:pt idx="1285">
                  <c:v>34.32</c:v>
                </c:pt>
                <c:pt idx="1286">
                  <c:v>34.32</c:v>
                </c:pt>
                <c:pt idx="1287">
                  <c:v>34.32</c:v>
                </c:pt>
                <c:pt idx="1288">
                  <c:v>34.32</c:v>
                </c:pt>
                <c:pt idx="1289">
                  <c:v>34.31</c:v>
                </c:pt>
                <c:pt idx="1290">
                  <c:v>34.31</c:v>
                </c:pt>
                <c:pt idx="1291">
                  <c:v>34.28</c:v>
                </c:pt>
                <c:pt idx="1292">
                  <c:v>34.270000000000003</c:v>
                </c:pt>
                <c:pt idx="1293">
                  <c:v>34.26</c:v>
                </c:pt>
                <c:pt idx="1294">
                  <c:v>34.25</c:v>
                </c:pt>
                <c:pt idx="1295">
                  <c:v>34.24</c:v>
                </c:pt>
                <c:pt idx="1296">
                  <c:v>34.229999999999997</c:v>
                </c:pt>
                <c:pt idx="1297">
                  <c:v>34.22</c:v>
                </c:pt>
                <c:pt idx="1298">
                  <c:v>34.21</c:v>
                </c:pt>
                <c:pt idx="1299">
                  <c:v>34.19</c:v>
                </c:pt>
                <c:pt idx="1300">
                  <c:v>34.18</c:v>
                </c:pt>
                <c:pt idx="1301">
                  <c:v>34.18</c:v>
                </c:pt>
                <c:pt idx="1302">
                  <c:v>34.17</c:v>
                </c:pt>
                <c:pt idx="1303">
                  <c:v>34.14</c:v>
                </c:pt>
                <c:pt idx="1304">
                  <c:v>34.14</c:v>
                </c:pt>
                <c:pt idx="1305">
                  <c:v>34.11</c:v>
                </c:pt>
                <c:pt idx="1306">
                  <c:v>34.11</c:v>
                </c:pt>
                <c:pt idx="1307">
                  <c:v>34.1</c:v>
                </c:pt>
                <c:pt idx="1308">
                  <c:v>34.08</c:v>
                </c:pt>
                <c:pt idx="1309">
                  <c:v>34.08</c:v>
                </c:pt>
                <c:pt idx="1310">
                  <c:v>34.07</c:v>
                </c:pt>
                <c:pt idx="1311">
                  <c:v>34.049999999999997</c:v>
                </c:pt>
                <c:pt idx="1312">
                  <c:v>34.049999999999997</c:v>
                </c:pt>
                <c:pt idx="1313">
                  <c:v>34.03</c:v>
                </c:pt>
                <c:pt idx="1314">
                  <c:v>34.01</c:v>
                </c:pt>
                <c:pt idx="1315">
                  <c:v>34.01</c:v>
                </c:pt>
                <c:pt idx="1316">
                  <c:v>34.01</c:v>
                </c:pt>
                <c:pt idx="1317">
                  <c:v>33.979999999999997</c:v>
                </c:pt>
                <c:pt idx="1318">
                  <c:v>33.97</c:v>
                </c:pt>
                <c:pt idx="1319">
                  <c:v>33.97</c:v>
                </c:pt>
                <c:pt idx="1320">
                  <c:v>33.950000000000003</c:v>
                </c:pt>
                <c:pt idx="1321">
                  <c:v>33.950000000000003</c:v>
                </c:pt>
                <c:pt idx="1322">
                  <c:v>33.94</c:v>
                </c:pt>
                <c:pt idx="1323">
                  <c:v>33.93</c:v>
                </c:pt>
                <c:pt idx="1324">
                  <c:v>33.92</c:v>
                </c:pt>
                <c:pt idx="1325">
                  <c:v>33.880000000000003</c:v>
                </c:pt>
                <c:pt idx="1326">
                  <c:v>33.880000000000003</c:v>
                </c:pt>
                <c:pt idx="1327">
                  <c:v>33.86</c:v>
                </c:pt>
                <c:pt idx="1328">
                  <c:v>33.85</c:v>
                </c:pt>
                <c:pt idx="1329">
                  <c:v>33.85</c:v>
                </c:pt>
                <c:pt idx="1330">
                  <c:v>33.840000000000003</c:v>
                </c:pt>
                <c:pt idx="1331">
                  <c:v>33.840000000000003</c:v>
                </c:pt>
                <c:pt idx="1332">
                  <c:v>33.83</c:v>
                </c:pt>
                <c:pt idx="1333">
                  <c:v>33.83</c:v>
                </c:pt>
                <c:pt idx="1334">
                  <c:v>33.82</c:v>
                </c:pt>
                <c:pt idx="1335">
                  <c:v>33.81</c:v>
                </c:pt>
                <c:pt idx="1336">
                  <c:v>33.799999999999997</c:v>
                </c:pt>
                <c:pt idx="1337">
                  <c:v>33.799999999999997</c:v>
                </c:pt>
                <c:pt idx="1338">
                  <c:v>33.78</c:v>
                </c:pt>
                <c:pt idx="1339">
                  <c:v>33.770000000000003</c:v>
                </c:pt>
                <c:pt idx="1340">
                  <c:v>33.770000000000003</c:v>
                </c:pt>
                <c:pt idx="1341">
                  <c:v>33.74</c:v>
                </c:pt>
                <c:pt idx="1342">
                  <c:v>33.71</c:v>
                </c:pt>
                <c:pt idx="1343">
                  <c:v>33.71</c:v>
                </c:pt>
                <c:pt idx="1344">
                  <c:v>33.69</c:v>
                </c:pt>
                <c:pt idx="1345">
                  <c:v>33.67</c:v>
                </c:pt>
                <c:pt idx="1346">
                  <c:v>33.659999999999997</c:v>
                </c:pt>
                <c:pt idx="1347">
                  <c:v>33.64</c:v>
                </c:pt>
                <c:pt idx="1348">
                  <c:v>33.630000000000003</c:v>
                </c:pt>
                <c:pt idx="1349">
                  <c:v>33.61</c:v>
                </c:pt>
                <c:pt idx="1350">
                  <c:v>33.6</c:v>
                </c:pt>
                <c:pt idx="1351">
                  <c:v>33.57</c:v>
                </c:pt>
                <c:pt idx="1352">
                  <c:v>33.56</c:v>
                </c:pt>
                <c:pt idx="1353">
                  <c:v>33.549999999999997</c:v>
                </c:pt>
                <c:pt idx="1354">
                  <c:v>33.54</c:v>
                </c:pt>
                <c:pt idx="1355">
                  <c:v>33.54</c:v>
                </c:pt>
                <c:pt idx="1356">
                  <c:v>33.54</c:v>
                </c:pt>
                <c:pt idx="1357">
                  <c:v>33.53</c:v>
                </c:pt>
                <c:pt idx="1358">
                  <c:v>33.53</c:v>
                </c:pt>
                <c:pt idx="1359">
                  <c:v>33.520000000000003</c:v>
                </c:pt>
                <c:pt idx="1360">
                  <c:v>33.51</c:v>
                </c:pt>
                <c:pt idx="1361">
                  <c:v>33.51</c:v>
                </c:pt>
                <c:pt idx="1362">
                  <c:v>33.51</c:v>
                </c:pt>
                <c:pt idx="1363">
                  <c:v>33.5</c:v>
                </c:pt>
                <c:pt idx="1364">
                  <c:v>33.46</c:v>
                </c:pt>
                <c:pt idx="1365">
                  <c:v>33.46</c:v>
                </c:pt>
                <c:pt idx="1366">
                  <c:v>33.450000000000003</c:v>
                </c:pt>
                <c:pt idx="1367">
                  <c:v>33.44</c:v>
                </c:pt>
                <c:pt idx="1368">
                  <c:v>33.43</c:v>
                </c:pt>
                <c:pt idx="1369">
                  <c:v>33.43</c:v>
                </c:pt>
                <c:pt idx="1370">
                  <c:v>33.42</c:v>
                </c:pt>
                <c:pt idx="1371">
                  <c:v>33.409999999999997</c:v>
                </c:pt>
                <c:pt idx="1372">
                  <c:v>33.4</c:v>
                </c:pt>
                <c:pt idx="1373">
                  <c:v>33.4</c:v>
                </c:pt>
                <c:pt idx="1374">
                  <c:v>33.380000000000003</c:v>
                </c:pt>
                <c:pt idx="1375">
                  <c:v>33.369999999999997</c:v>
                </c:pt>
                <c:pt idx="1376">
                  <c:v>33.36</c:v>
                </c:pt>
                <c:pt idx="1377">
                  <c:v>33.33</c:v>
                </c:pt>
                <c:pt idx="1378">
                  <c:v>33.31</c:v>
                </c:pt>
                <c:pt idx="1379">
                  <c:v>33.29</c:v>
                </c:pt>
                <c:pt idx="1380">
                  <c:v>33.29</c:v>
                </c:pt>
                <c:pt idx="1381">
                  <c:v>33.28</c:v>
                </c:pt>
                <c:pt idx="1382">
                  <c:v>33.26</c:v>
                </c:pt>
                <c:pt idx="1383">
                  <c:v>33.25</c:v>
                </c:pt>
                <c:pt idx="1384">
                  <c:v>33.24</c:v>
                </c:pt>
                <c:pt idx="1385">
                  <c:v>33.24</c:v>
                </c:pt>
                <c:pt idx="1386">
                  <c:v>33.21</c:v>
                </c:pt>
                <c:pt idx="1387">
                  <c:v>33.21</c:v>
                </c:pt>
                <c:pt idx="1388">
                  <c:v>33.200000000000003</c:v>
                </c:pt>
                <c:pt idx="1389">
                  <c:v>33.200000000000003</c:v>
                </c:pt>
                <c:pt idx="1390">
                  <c:v>33.159999999999997</c:v>
                </c:pt>
                <c:pt idx="1391">
                  <c:v>33.15</c:v>
                </c:pt>
                <c:pt idx="1392">
                  <c:v>33.15</c:v>
                </c:pt>
                <c:pt idx="1393">
                  <c:v>33.15</c:v>
                </c:pt>
                <c:pt idx="1394">
                  <c:v>33.14</c:v>
                </c:pt>
                <c:pt idx="1395">
                  <c:v>33.14</c:v>
                </c:pt>
                <c:pt idx="1396">
                  <c:v>33.130000000000003</c:v>
                </c:pt>
                <c:pt idx="1397">
                  <c:v>33.130000000000003</c:v>
                </c:pt>
                <c:pt idx="1398">
                  <c:v>33.119999999999997</c:v>
                </c:pt>
                <c:pt idx="1399">
                  <c:v>33.119999999999997</c:v>
                </c:pt>
                <c:pt idx="1400">
                  <c:v>33.119999999999997</c:v>
                </c:pt>
                <c:pt idx="1401">
                  <c:v>33.119999999999997</c:v>
                </c:pt>
                <c:pt idx="1402">
                  <c:v>33.11</c:v>
                </c:pt>
                <c:pt idx="1403">
                  <c:v>33.07</c:v>
                </c:pt>
                <c:pt idx="1404">
                  <c:v>33.07</c:v>
                </c:pt>
                <c:pt idx="1405">
                  <c:v>33.06</c:v>
                </c:pt>
                <c:pt idx="1406">
                  <c:v>33.06</c:v>
                </c:pt>
                <c:pt idx="1407">
                  <c:v>33.049999999999997</c:v>
                </c:pt>
                <c:pt idx="1408">
                  <c:v>33.04</c:v>
                </c:pt>
                <c:pt idx="1409">
                  <c:v>33.03</c:v>
                </c:pt>
                <c:pt idx="1410">
                  <c:v>33.03</c:v>
                </c:pt>
                <c:pt idx="1411">
                  <c:v>33.03</c:v>
                </c:pt>
                <c:pt idx="1412">
                  <c:v>33.03</c:v>
                </c:pt>
                <c:pt idx="1413">
                  <c:v>33.03</c:v>
                </c:pt>
                <c:pt idx="1414">
                  <c:v>33.03</c:v>
                </c:pt>
                <c:pt idx="1415">
                  <c:v>33.020000000000003</c:v>
                </c:pt>
                <c:pt idx="1416">
                  <c:v>33.020000000000003</c:v>
                </c:pt>
                <c:pt idx="1417">
                  <c:v>33.020000000000003</c:v>
                </c:pt>
                <c:pt idx="1418">
                  <c:v>33.01</c:v>
                </c:pt>
                <c:pt idx="1419">
                  <c:v>33</c:v>
                </c:pt>
                <c:pt idx="1420">
                  <c:v>32.99</c:v>
                </c:pt>
                <c:pt idx="1421">
                  <c:v>32.99</c:v>
                </c:pt>
                <c:pt idx="1422">
                  <c:v>32.99</c:v>
                </c:pt>
                <c:pt idx="1423">
                  <c:v>32.99</c:v>
                </c:pt>
                <c:pt idx="1424">
                  <c:v>32.96</c:v>
                </c:pt>
                <c:pt idx="1425">
                  <c:v>32.96</c:v>
                </c:pt>
                <c:pt idx="1426">
                  <c:v>32.950000000000003</c:v>
                </c:pt>
                <c:pt idx="1427">
                  <c:v>32.94</c:v>
                </c:pt>
                <c:pt idx="1428">
                  <c:v>32.94</c:v>
                </c:pt>
                <c:pt idx="1429">
                  <c:v>32.94</c:v>
                </c:pt>
                <c:pt idx="1430">
                  <c:v>32.94</c:v>
                </c:pt>
                <c:pt idx="1431">
                  <c:v>32.94</c:v>
                </c:pt>
                <c:pt idx="1432">
                  <c:v>32.93</c:v>
                </c:pt>
                <c:pt idx="1433">
                  <c:v>32.93</c:v>
                </c:pt>
                <c:pt idx="1434">
                  <c:v>32.93</c:v>
                </c:pt>
                <c:pt idx="1435">
                  <c:v>32.93</c:v>
                </c:pt>
                <c:pt idx="1436">
                  <c:v>32.92</c:v>
                </c:pt>
                <c:pt idx="1437">
                  <c:v>32.909999999999997</c:v>
                </c:pt>
                <c:pt idx="1438">
                  <c:v>32.9</c:v>
                </c:pt>
                <c:pt idx="1439">
                  <c:v>32.880000000000003</c:v>
                </c:pt>
                <c:pt idx="1440">
                  <c:v>32.880000000000003</c:v>
                </c:pt>
                <c:pt idx="1441">
                  <c:v>32.869999999999997</c:v>
                </c:pt>
                <c:pt idx="1442">
                  <c:v>32.869999999999997</c:v>
                </c:pt>
                <c:pt idx="1443">
                  <c:v>32.869999999999997</c:v>
                </c:pt>
                <c:pt idx="1444">
                  <c:v>32.869999999999997</c:v>
                </c:pt>
                <c:pt idx="1445">
                  <c:v>32.86</c:v>
                </c:pt>
                <c:pt idx="1446">
                  <c:v>32.85</c:v>
                </c:pt>
                <c:pt idx="1447">
                  <c:v>32.840000000000003</c:v>
                </c:pt>
                <c:pt idx="1448">
                  <c:v>32.82</c:v>
                </c:pt>
                <c:pt idx="1449">
                  <c:v>32.81</c:v>
                </c:pt>
                <c:pt idx="1450">
                  <c:v>32.799999999999997</c:v>
                </c:pt>
                <c:pt idx="1451">
                  <c:v>32.799999999999997</c:v>
                </c:pt>
                <c:pt idx="1452">
                  <c:v>32.76</c:v>
                </c:pt>
                <c:pt idx="1453">
                  <c:v>32.75</c:v>
                </c:pt>
                <c:pt idx="1454">
                  <c:v>32.74</c:v>
                </c:pt>
                <c:pt idx="1455">
                  <c:v>32.729999999999997</c:v>
                </c:pt>
                <c:pt idx="1456">
                  <c:v>32.72</c:v>
                </c:pt>
                <c:pt idx="1457">
                  <c:v>32.71</c:v>
                </c:pt>
                <c:pt idx="1458">
                  <c:v>32.700000000000003</c:v>
                </c:pt>
                <c:pt idx="1459">
                  <c:v>32.69</c:v>
                </c:pt>
                <c:pt idx="1460">
                  <c:v>32.68</c:v>
                </c:pt>
                <c:pt idx="1461">
                  <c:v>32.67</c:v>
                </c:pt>
                <c:pt idx="1462">
                  <c:v>32.67</c:v>
                </c:pt>
                <c:pt idx="1463">
                  <c:v>32.64</c:v>
                </c:pt>
                <c:pt idx="1464">
                  <c:v>32.630000000000003</c:v>
                </c:pt>
                <c:pt idx="1465">
                  <c:v>32.619999999999997</c:v>
                </c:pt>
                <c:pt idx="1466">
                  <c:v>32.6</c:v>
                </c:pt>
                <c:pt idx="1467">
                  <c:v>32.590000000000003</c:v>
                </c:pt>
                <c:pt idx="1468">
                  <c:v>32.57</c:v>
                </c:pt>
                <c:pt idx="1469">
                  <c:v>32.57</c:v>
                </c:pt>
                <c:pt idx="1470">
                  <c:v>32.56</c:v>
                </c:pt>
                <c:pt idx="1471">
                  <c:v>32.549999999999997</c:v>
                </c:pt>
                <c:pt idx="1472">
                  <c:v>32.53</c:v>
                </c:pt>
                <c:pt idx="1473">
                  <c:v>32.520000000000003</c:v>
                </c:pt>
                <c:pt idx="1474">
                  <c:v>32.520000000000003</c:v>
                </c:pt>
                <c:pt idx="1475">
                  <c:v>32.51</c:v>
                </c:pt>
                <c:pt idx="1476">
                  <c:v>32.51</c:v>
                </c:pt>
                <c:pt idx="1477">
                  <c:v>32.5</c:v>
                </c:pt>
                <c:pt idx="1478">
                  <c:v>32.5</c:v>
                </c:pt>
                <c:pt idx="1479">
                  <c:v>32.5</c:v>
                </c:pt>
                <c:pt idx="1480">
                  <c:v>32.49</c:v>
                </c:pt>
                <c:pt idx="1481">
                  <c:v>32.479999999999997</c:v>
                </c:pt>
                <c:pt idx="1482">
                  <c:v>32.47</c:v>
                </c:pt>
                <c:pt idx="1483">
                  <c:v>32.47</c:v>
                </c:pt>
                <c:pt idx="1484">
                  <c:v>32.42</c:v>
                </c:pt>
                <c:pt idx="1485">
                  <c:v>32.42</c:v>
                </c:pt>
                <c:pt idx="1486">
                  <c:v>32.42</c:v>
                </c:pt>
                <c:pt idx="1487">
                  <c:v>32.39</c:v>
                </c:pt>
                <c:pt idx="1488">
                  <c:v>32.39</c:v>
                </c:pt>
                <c:pt idx="1489">
                  <c:v>32.369999999999997</c:v>
                </c:pt>
                <c:pt idx="1490">
                  <c:v>32.35</c:v>
                </c:pt>
                <c:pt idx="1491">
                  <c:v>32.33</c:v>
                </c:pt>
                <c:pt idx="1492">
                  <c:v>32.32</c:v>
                </c:pt>
                <c:pt idx="1493">
                  <c:v>32.32</c:v>
                </c:pt>
                <c:pt idx="1494">
                  <c:v>32.270000000000003</c:v>
                </c:pt>
                <c:pt idx="1495">
                  <c:v>32.270000000000003</c:v>
                </c:pt>
                <c:pt idx="1496">
                  <c:v>32.270000000000003</c:v>
                </c:pt>
                <c:pt idx="1497">
                  <c:v>32.270000000000003</c:v>
                </c:pt>
                <c:pt idx="1498">
                  <c:v>32.25</c:v>
                </c:pt>
                <c:pt idx="1499">
                  <c:v>32.229999999999997</c:v>
                </c:pt>
                <c:pt idx="1500">
                  <c:v>32.22</c:v>
                </c:pt>
                <c:pt idx="1501">
                  <c:v>32.21</c:v>
                </c:pt>
                <c:pt idx="1502">
                  <c:v>32.17</c:v>
                </c:pt>
                <c:pt idx="1503">
                  <c:v>32.159999999999997</c:v>
                </c:pt>
                <c:pt idx="1504">
                  <c:v>32.14</c:v>
                </c:pt>
                <c:pt idx="1505">
                  <c:v>32.14</c:v>
                </c:pt>
                <c:pt idx="1506">
                  <c:v>32.130000000000003</c:v>
                </c:pt>
                <c:pt idx="1507">
                  <c:v>32.11</c:v>
                </c:pt>
                <c:pt idx="1508">
                  <c:v>32.1</c:v>
                </c:pt>
                <c:pt idx="1509">
                  <c:v>32.090000000000003</c:v>
                </c:pt>
                <c:pt idx="1510">
                  <c:v>32.08</c:v>
                </c:pt>
                <c:pt idx="1511">
                  <c:v>32.08</c:v>
                </c:pt>
                <c:pt idx="1512">
                  <c:v>32.07</c:v>
                </c:pt>
                <c:pt idx="1513">
                  <c:v>32.06</c:v>
                </c:pt>
                <c:pt idx="1514">
                  <c:v>32.049999999999997</c:v>
                </c:pt>
                <c:pt idx="1515">
                  <c:v>32.04</c:v>
                </c:pt>
                <c:pt idx="1516">
                  <c:v>32.04</c:v>
                </c:pt>
                <c:pt idx="1517">
                  <c:v>32.04</c:v>
                </c:pt>
                <c:pt idx="1518">
                  <c:v>32.03</c:v>
                </c:pt>
                <c:pt idx="1519">
                  <c:v>32.020000000000003</c:v>
                </c:pt>
                <c:pt idx="1520">
                  <c:v>32.01</c:v>
                </c:pt>
                <c:pt idx="1521">
                  <c:v>32</c:v>
                </c:pt>
                <c:pt idx="1522">
                  <c:v>32</c:v>
                </c:pt>
                <c:pt idx="1523">
                  <c:v>32</c:v>
                </c:pt>
                <c:pt idx="1524">
                  <c:v>32</c:v>
                </c:pt>
                <c:pt idx="1525">
                  <c:v>31.99</c:v>
                </c:pt>
                <c:pt idx="1526">
                  <c:v>31.98</c:v>
                </c:pt>
                <c:pt idx="1527">
                  <c:v>31.97</c:v>
                </c:pt>
                <c:pt idx="1528">
                  <c:v>31.97</c:v>
                </c:pt>
                <c:pt idx="1529">
                  <c:v>31.96</c:v>
                </c:pt>
                <c:pt idx="1530">
                  <c:v>31.95</c:v>
                </c:pt>
                <c:pt idx="1531">
                  <c:v>31.94</c:v>
                </c:pt>
                <c:pt idx="1532">
                  <c:v>31.94</c:v>
                </c:pt>
                <c:pt idx="1533">
                  <c:v>31.92</c:v>
                </c:pt>
                <c:pt idx="1534">
                  <c:v>31.92</c:v>
                </c:pt>
                <c:pt idx="1535">
                  <c:v>31.87</c:v>
                </c:pt>
                <c:pt idx="1536">
                  <c:v>31.86</c:v>
                </c:pt>
                <c:pt idx="1537">
                  <c:v>31.86</c:v>
                </c:pt>
                <c:pt idx="1538">
                  <c:v>31.83</c:v>
                </c:pt>
                <c:pt idx="1539">
                  <c:v>31.82</c:v>
                </c:pt>
                <c:pt idx="1540">
                  <c:v>31.82</c:v>
                </c:pt>
                <c:pt idx="1541">
                  <c:v>31.81</c:v>
                </c:pt>
                <c:pt idx="1542">
                  <c:v>31.81</c:v>
                </c:pt>
                <c:pt idx="1543">
                  <c:v>31.81</c:v>
                </c:pt>
                <c:pt idx="1544">
                  <c:v>31.81</c:v>
                </c:pt>
                <c:pt idx="1545">
                  <c:v>31.8</c:v>
                </c:pt>
                <c:pt idx="1546">
                  <c:v>31.8</c:v>
                </c:pt>
                <c:pt idx="1547">
                  <c:v>31.8</c:v>
                </c:pt>
                <c:pt idx="1548">
                  <c:v>31.79</c:v>
                </c:pt>
                <c:pt idx="1549">
                  <c:v>31.76</c:v>
                </c:pt>
                <c:pt idx="1550">
                  <c:v>31.76</c:v>
                </c:pt>
                <c:pt idx="1551">
                  <c:v>31.75</c:v>
                </c:pt>
                <c:pt idx="1552">
                  <c:v>31.74</c:v>
                </c:pt>
                <c:pt idx="1553">
                  <c:v>31.74</c:v>
                </c:pt>
                <c:pt idx="1554">
                  <c:v>31.74</c:v>
                </c:pt>
                <c:pt idx="1555">
                  <c:v>31.73</c:v>
                </c:pt>
                <c:pt idx="1556">
                  <c:v>31.73</c:v>
                </c:pt>
                <c:pt idx="1557">
                  <c:v>31.72</c:v>
                </c:pt>
                <c:pt idx="1558">
                  <c:v>31.72</c:v>
                </c:pt>
                <c:pt idx="1559">
                  <c:v>31.72</c:v>
                </c:pt>
                <c:pt idx="1560">
                  <c:v>31.72</c:v>
                </c:pt>
                <c:pt idx="1561">
                  <c:v>31.71</c:v>
                </c:pt>
                <c:pt idx="1562">
                  <c:v>31.7</c:v>
                </c:pt>
                <c:pt idx="1563">
                  <c:v>31.69</c:v>
                </c:pt>
                <c:pt idx="1564">
                  <c:v>31.69</c:v>
                </c:pt>
                <c:pt idx="1565">
                  <c:v>31.68</c:v>
                </c:pt>
                <c:pt idx="1566">
                  <c:v>31.68</c:v>
                </c:pt>
                <c:pt idx="1567">
                  <c:v>31.67</c:v>
                </c:pt>
                <c:pt idx="1568">
                  <c:v>31.65</c:v>
                </c:pt>
                <c:pt idx="1569">
                  <c:v>31.64</c:v>
                </c:pt>
                <c:pt idx="1570">
                  <c:v>31.64</c:v>
                </c:pt>
                <c:pt idx="1571">
                  <c:v>31.64</c:v>
                </c:pt>
                <c:pt idx="1572">
                  <c:v>31.64</c:v>
                </c:pt>
                <c:pt idx="1573">
                  <c:v>31.61</c:v>
                </c:pt>
                <c:pt idx="1574">
                  <c:v>31.61</c:v>
                </c:pt>
                <c:pt idx="1575">
                  <c:v>31.61</c:v>
                </c:pt>
                <c:pt idx="1576">
                  <c:v>31.6</c:v>
                </c:pt>
                <c:pt idx="1577">
                  <c:v>31.6</c:v>
                </c:pt>
                <c:pt idx="1578">
                  <c:v>31.59</c:v>
                </c:pt>
                <c:pt idx="1579">
                  <c:v>31.59</c:v>
                </c:pt>
                <c:pt idx="1580">
                  <c:v>31.58</c:v>
                </c:pt>
                <c:pt idx="1581">
                  <c:v>31.56</c:v>
                </c:pt>
                <c:pt idx="1582">
                  <c:v>31.55</c:v>
                </c:pt>
                <c:pt idx="1583">
                  <c:v>31.54</c:v>
                </c:pt>
                <c:pt idx="1584">
                  <c:v>31.54</c:v>
                </c:pt>
                <c:pt idx="1585">
                  <c:v>31.54</c:v>
                </c:pt>
                <c:pt idx="1586">
                  <c:v>31.53</c:v>
                </c:pt>
                <c:pt idx="1587">
                  <c:v>31.53</c:v>
                </c:pt>
                <c:pt idx="1588">
                  <c:v>31.53</c:v>
                </c:pt>
                <c:pt idx="1589">
                  <c:v>31.52</c:v>
                </c:pt>
                <c:pt idx="1590">
                  <c:v>31.51</c:v>
                </c:pt>
                <c:pt idx="1591">
                  <c:v>31.49</c:v>
                </c:pt>
                <c:pt idx="1592">
                  <c:v>31.49</c:v>
                </c:pt>
                <c:pt idx="1593">
                  <c:v>31.49</c:v>
                </c:pt>
                <c:pt idx="1594">
                  <c:v>31.47</c:v>
                </c:pt>
                <c:pt idx="1595">
                  <c:v>31.43</c:v>
                </c:pt>
                <c:pt idx="1596">
                  <c:v>31.42</c:v>
                </c:pt>
                <c:pt idx="1597">
                  <c:v>31.42</c:v>
                </c:pt>
                <c:pt idx="1598">
                  <c:v>31.41</c:v>
                </c:pt>
                <c:pt idx="1599">
                  <c:v>31.39</c:v>
                </c:pt>
                <c:pt idx="1600">
                  <c:v>31.39</c:v>
                </c:pt>
                <c:pt idx="1601">
                  <c:v>31.35</c:v>
                </c:pt>
                <c:pt idx="1602">
                  <c:v>31.35</c:v>
                </c:pt>
                <c:pt idx="1603">
                  <c:v>31.32</c:v>
                </c:pt>
                <c:pt idx="1604">
                  <c:v>31.29</c:v>
                </c:pt>
                <c:pt idx="1605">
                  <c:v>31.29</c:v>
                </c:pt>
                <c:pt idx="1606">
                  <c:v>31.27</c:v>
                </c:pt>
                <c:pt idx="1607">
                  <c:v>31.26</c:v>
                </c:pt>
                <c:pt idx="1608">
                  <c:v>31.25</c:v>
                </c:pt>
                <c:pt idx="1609">
                  <c:v>31.25</c:v>
                </c:pt>
                <c:pt idx="1610">
                  <c:v>31.2</c:v>
                </c:pt>
                <c:pt idx="1611">
                  <c:v>31.19</c:v>
                </c:pt>
                <c:pt idx="1612">
                  <c:v>31.19</c:v>
                </c:pt>
                <c:pt idx="1613">
                  <c:v>31.19</c:v>
                </c:pt>
                <c:pt idx="1614">
                  <c:v>31.18</c:v>
                </c:pt>
                <c:pt idx="1615">
                  <c:v>31.18</c:v>
                </c:pt>
                <c:pt idx="1616">
                  <c:v>31.17</c:v>
                </c:pt>
                <c:pt idx="1617">
                  <c:v>31.16</c:v>
                </c:pt>
                <c:pt idx="1618">
                  <c:v>31.16</c:v>
                </c:pt>
                <c:pt idx="1619">
                  <c:v>31.15</c:v>
                </c:pt>
                <c:pt idx="1620">
                  <c:v>31.15</c:v>
                </c:pt>
                <c:pt idx="1621">
                  <c:v>31.14</c:v>
                </c:pt>
                <c:pt idx="1622">
                  <c:v>31.13</c:v>
                </c:pt>
                <c:pt idx="1623">
                  <c:v>31.12</c:v>
                </c:pt>
                <c:pt idx="1624">
                  <c:v>31.12</c:v>
                </c:pt>
                <c:pt idx="1625">
                  <c:v>31.1</c:v>
                </c:pt>
                <c:pt idx="1626">
                  <c:v>31.08</c:v>
                </c:pt>
                <c:pt idx="1627">
                  <c:v>31.08</c:v>
                </c:pt>
                <c:pt idx="1628">
                  <c:v>31.07</c:v>
                </c:pt>
                <c:pt idx="1629">
                  <c:v>31.06</c:v>
                </c:pt>
                <c:pt idx="1630">
                  <c:v>31.04</c:v>
                </c:pt>
                <c:pt idx="1631">
                  <c:v>31.04</c:v>
                </c:pt>
                <c:pt idx="1632">
                  <c:v>31.01</c:v>
                </c:pt>
                <c:pt idx="1633">
                  <c:v>30.98</c:v>
                </c:pt>
                <c:pt idx="1634">
                  <c:v>30.98</c:v>
                </c:pt>
                <c:pt idx="1635">
                  <c:v>30.96</c:v>
                </c:pt>
                <c:pt idx="1636">
                  <c:v>30.96</c:v>
                </c:pt>
                <c:pt idx="1637">
                  <c:v>30.95</c:v>
                </c:pt>
                <c:pt idx="1638">
                  <c:v>30.93</c:v>
                </c:pt>
                <c:pt idx="1639">
                  <c:v>30.93</c:v>
                </c:pt>
                <c:pt idx="1640">
                  <c:v>30.92</c:v>
                </c:pt>
                <c:pt idx="1641">
                  <c:v>30.92</c:v>
                </c:pt>
                <c:pt idx="1642">
                  <c:v>30.92</c:v>
                </c:pt>
                <c:pt idx="1643">
                  <c:v>30.92</c:v>
                </c:pt>
                <c:pt idx="1644">
                  <c:v>30.91</c:v>
                </c:pt>
                <c:pt idx="1645">
                  <c:v>30.87</c:v>
                </c:pt>
                <c:pt idx="1646">
                  <c:v>30.82</c:v>
                </c:pt>
                <c:pt idx="1647">
                  <c:v>30.81</c:v>
                </c:pt>
                <c:pt idx="1648">
                  <c:v>30.8</c:v>
                </c:pt>
                <c:pt idx="1649">
                  <c:v>30.8</c:v>
                </c:pt>
                <c:pt idx="1650">
                  <c:v>30.79</c:v>
                </c:pt>
                <c:pt idx="1651">
                  <c:v>30.79</c:v>
                </c:pt>
                <c:pt idx="1652">
                  <c:v>30.78</c:v>
                </c:pt>
                <c:pt idx="1653">
                  <c:v>30.78</c:v>
                </c:pt>
                <c:pt idx="1654">
                  <c:v>30.77</c:v>
                </c:pt>
                <c:pt idx="1655">
                  <c:v>30.76</c:v>
                </c:pt>
                <c:pt idx="1656">
                  <c:v>30.76</c:v>
                </c:pt>
                <c:pt idx="1657">
                  <c:v>30.76</c:v>
                </c:pt>
                <c:pt idx="1658">
                  <c:v>30.75</c:v>
                </c:pt>
                <c:pt idx="1659">
                  <c:v>30.74</c:v>
                </c:pt>
                <c:pt idx="1660">
                  <c:v>30.72</c:v>
                </c:pt>
                <c:pt idx="1661">
                  <c:v>30.7</c:v>
                </c:pt>
                <c:pt idx="1662">
                  <c:v>30.7</c:v>
                </c:pt>
                <c:pt idx="1663">
                  <c:v>30.69</c:v>
                </c:pt>
                <c:pt idx="1664">
                  <c:v>30.68</c:v>
                </c:pt>
                <c:pt idx="1665">
                  <c:v>30.68</c:v>
                </c:pt>
                <c:pt idx="1666">
                  <c:v>30.67</c:v>
                </c:pt>
                <c:pt idx="1667">
                  <c:v>30.67</c:v>
                </c:pt>
                <c:pt idx="1668">
                  <c:v>30.67</c:v>
                </c:pt>
                <c:pt idx="1669">
                  <c:v>30.66</c:v>
                </c:pt>
                <c:pt idx="1670">
                  <c:v>30.66</c:v>
                </c:pt>
                <c:pt idx="1671">
                  <c:v>30.65</c:v>
                </c:pt>
                <c:pt idx="1672">
                  <c:v>30.63</c:v>
                </c:pt>
                <c:pt idx="1673">
                  <c:v>30.62</c:v>
                </c:pt>
                <c:pt idx="1674">
                  <c:v>30.61</c:v>
                </c:pt>
                <c:pt idx="1675">
                  <c:v>30.61</c:v>
                </c:pt>
                <c:pt idx="1676">
                  <c:v>30.59</c:v>
                </c:pt>
                <c:pt idx="1677">
                  <c:v>30.59</c:v>
                </c:pt>
                <c:pt idx="1678">
                  <c:v>30.58</c:v>
                </c:pt>
                <c:pt idx="1679">
                  <c:v>30.58</c:v>
                </c:pt>
                <c:pt idx="1680">
                  <c:v>30.57</c:v>
                </c:pt>
                <c:pt idx="1681">
                  <c:v>30.56</c:v>
                </c:pt>
                <c:pt idx="1682">
                  <c:v>30.56</c:v>
                </c:pt>
                <c:pt idx="1683">
                  <c:v>30.55</c:v>
                </c:pt>
                <c:pt idx="1684">
                  <c:v>30.54</c:v>
                </c:pt>
                <c:pt idx="1685">
                  <c:v>30.54</c:v>
                </c:pt>
                <c:pt idx="1686">
                  <c:v>30.53</c:v>
                </c:pt>
                <c:pt idx="1687">
                  <c:v>30.52</c:v>
                </c:pt>
                <c:pt idx="1688">
                  <c:v>30.51</c:v>
                </c:pt>
                <c:pt idx="1689">
                  <c:v>30.51</c:v>
                </c:pt>
                <c:pt idx="1690">
                  <c:v>30.51</c:v>
                </c:pt>
                <c:pt idx="1691">
                  <c:v>30.48</c:v>
                </c:pt>
                <c:pt idx="1692">
                  <c:v>30.46</c:v>
                </c:pt>
                <c:pt idx="1693">
                  <c:v>30.46</c:v>
                </c:pt>
                <c:pt idx="1694">
                  <c:v>30.46</c:v>
                </c:pt>
                <c:pt idx="1695">
                  <c:v>30.46</c:v>
                </c:pt>
                <c:pt idx="1696">
                  <c:v>30.44</c:v>
                </c:pt>
                <c:pt idx="1697">
                  <c:v>30.43</c:v>
                </c:pt>
                <c:pt idx="1698">
                  <c:v>30.42</c:v>
                </c:pt>
                <c:pt idx="1699">
                  <c:v>30.41</c:v>
                </c:pt>
                <c:pt idx="1700">
                  <c:v>30.4</c:v>
                </c:pt>
                <c:pt idx="1701">
                  <c:v>30.39</c:v>
                </c:pt>
                <c:pt idx="1702">
                  <c:v>30.38</c:v>
                </c:pt>
                <c:pt idx="1703">
                  <c:v>30.37</c:v>
                </c:pt>
                <c:pt idx="1704">
                  <c:v>30.37</c:v>
                </c:pt>
                <c:pt idx="1705">
                  <c:v>30.37</c:v>
                </c:pt>
                <c:pt idx="1706">
                  <c:v>30.37</c:v>
                </c:pt>
                <c:pt idx="1707">
                  <c:v>30.37</c:v>
                </c:pt>
                <c:pt idx="1708">
                  <c:v>30.36</c:v>
                </c:pt>
                <c:pt idx="1709">
                  <c:v>30.36</c:v>
                </c:pt>
                <c:pt idx="1710">
                  <c:v>30.36</c:v>
                </c:pt>
                <c:pt idx="1711">
                  <c:v>30.35</c:v>
                </c:pt>
                <c:pt idx="1712">
                  <c:v>30.34</c:v>
                </c:pt>
                <c:pt idx="1713">
                  <c:v>30.34</c:v>
                </c:pt>
                <c:pt idx="1714">
                  <c:v>30.34</c:v>
                </c:pt>
                <c:pt idx="1715">
                  <c:v>30.34</c:v>
                </c:pt>
                <c:pt idx="1716">
                  <c:v>30.33</c:v>
                </c:pt>
                <c:pt idx="1717">
                  <c:v>30.33</c:v>
                </c:pt>
                <c:pt idx="1718">
                  <c:v>30.33</c:v>
                </c:pt>
                <c:pt idx="1719">
                  <c:v>30.32</c:v>
                </c:pt>
                <c:pt idx="1720">
                  <c:v>30.32</c:v>
                </c:pt>
                <c:pt idx="1721">
                  <c:v>30.31</c:v>
                </c:pt>
                <c:pt idx="1722">
                  <c:v>30.31</c:v>
                </c:pt>
                <c:pt idx="1723">
                  <c:v>30.31</c:v>
                </c:pt>
                <c:pt idx="1724">
                  <c:v>30.31</c:v>
                </c:pt>
                <c:pt idx="1725">
                  <c:v>30.3</c:v>
                </c:pt>
                <c:pt idx="1726">
                  <c:v>30.29</c:v>
                </c:pt>
                <c:pt idx="1727">
                  <c:v>30.28</c:v>
                </c:pt>
                <c:pt idx="1728">
                  <c:v>30.28</c:v>
                </c:pt>
                <c:pt idx="1729">
                  <c:v>30.28</c:v>
                </c:pt>
                <c:pt idx="1730">
                  <c:v>30.27</c:v>
                </c:pt>
                <c:pt idx="1731">
                  <c:v>30.26</c:v>
                </c:pt>
                <c:pt idx="1732">
                  <c:v>30.25</c:v>
                </c:pt>
                <c:pt idx="1733">
                  <c:v>30.25</c:v>
                </c:pt>
                <c:pt idx="1734">
                  <c:v>30.25</c:v>
                </c:pt>
                <c:pt idx="1735">
                  <c:v>30.24</c:v>
                </c:pt>
                <c:pt idx="1736">
                  <c:v>30.24</c:v>
                </c:pt>
                <c:pt idx="1737">
                  <c:v>30.22</c:v>
                </c:pt>
                <c:pt idx="1738">
                  <c:v>30.22</c:v>
                </c:pt>
                <c:pt idx="1739">
                  <c:v>30.21</c:v>
                </c:pt>
                <c:pt idx="1740">
                  <c:v>30.2</c:v>
                </c:pt>
                <c:pt idx="1741">
                  <c:v>30.19</c:v>
                </c:pt>
                <c:pt idx="1742">
                  <c:v>30.18</c:v>
                </c:pt>
                <c:pt idx="1743">
                  <c:v>30.17</c:v>
                </c:pt>
                <c:pt idx="1744">
                  <c:v>30.16</c:v>
                </c:pt>
                <c:pt idx="1745">
                  <c:v>30.16</c:v>
                </c:pt>
                <c:pt idx="1746">
                  <c:v>30.14</c:v>
                </c:pt>
                <c:pt idx="1747">
                  <c:v>30.14</c:v>
                </c:pt>
                <c:pt idx="1748">
                  <c:v>30.14</c:v>
                </c:pt>
                <c:pt idx="1749">
                  <c:v>30.14</c:v>
                </c:pt>
                <c:pt idx="1750">
                  <c:v>30.1</c:v>
                </c:pt>
                <c:pt idx="1751">
                  <c:v>30.1</c:v>
                </c:pt>
                <c:pt idx="1752">
                  <c:v>30.09</c:v>
                </c:pt>
                <c:pt idx="1753">
                  <c:v>30.09</c:v>
                </c:pt>
                <c:pt idx="1754">
                  <c:v>30.08</c:v>
                </c:pt>
                <c:pt idx="1755">
                  <c:v>30.08</c:v>
                </c:pt>
                <c:pt idx="1756">
                  <c:v>30.07</c:v>
                </c:pt>
                <c:pt idx="1757">
                  <c:v>30.07</c:v>
                </c:pt>
                <c:pt idx="1758">
                  <c:v>30.06</c:v>
                </c:pt>
                <c:pt idx="1759">
                  <c:v>30.04</c:v>
                </c:pt>
                <c:pt idx="1760">
                  <c:v>30.04</c:v>
                </c:pt>
                <c:pt idx="1761">
                  <c:v>30.03</c:v>
                </c:pt>
                <c:pt idx="1762">
                  <c:v>30.03</c:v>
                </c:pt>
                <c:pt idx="1763">
                  <c:v>30.03</c:v>
                </c:pt>
                <c:pt idx="1764">
                  <c:v>30.02</c:v>
                </c:pt>
                <c:pt idx="1765">
                  <c:v>30.01</c:v>
                </c:pt>
                <c:pt idx="1766">
                  <c:v>30</c:v>
                </c:pt>
                <c:pt idx="1767">
                  <c:v>30</c:v>
                </c:pt>
                <c:pt idx="1768">
                  <c:v>29.98</c:v>
                </c:pt>
                <c:pt idx="1769">
                  <c:v>29.97</c:v>
                </c:pt>
                <c:pt idx="1770">
                  <c:v>29.95</c:v>
                </c:pt>
                <c:pt idx="1771">
                  <c:v>29.93</c:v>
                </c:pt>
                <c:pt idx="1772">
                  <c:v>29.92</c:v>
                </c:pt>
                <c:pt idx="1773">
                  <c:v>29.92</c:v>
                </c:pt>
                <c:pt idx="1774">
                  <c:v>29.9</c:v>
                </c:pt>
                <c:pt idx="1775">
                  <c:v>29.88</c:v>
                </c:pt>
                <c:pt idx="1776">
                  <c:v>29.87</c:v>
                </c:pt>
                <c:pt idx="1777">
                  <c:v>29.86</c:v>
                </c:pt>
                <c:pt idx="1778">
                  <c:v>29.84</c:v>
                </c:pt>
                <c:pt idx="1779">
                  <c:v>29.84</c:v>
                </c:pt>
                <c:pt idx="1780">
                  <c:v>29.83</c:v>
                </c:pt>
                <c:pt idx="1781">
                  <c:v>29.83</c:v>
                </c:pt>
                <c:pt idx="1782">
                  <c:v>29.83</c:v>
                </c:pt>
                <c:pt idx="1783">
                  <c:v>29.81</c:v>
                </c:pt>
                <c:pt idx="1784">
                  <c:v>29.8</c:v>
                </c:pt>
                <c:pt idx="1785">
                  <c:v>29.79</c:v>
                </c:pt>
                <c:pt idx="1786">
                  <c:v>29.79</c:v>
                </c:pt>
                <c:pt idx="1787">
                  <c:v>29.77</c:v>
                </c:pt>
                <c:pt idx="1788">
                  <c:v>29.76</c:v>
                </c:pt>
                <c:pt idx="1789">
                  <c:v>29.74</c:v>
                </c:pt>
                <c:pt idx="1790">
                  <c:v>29.73</c:v>
                </c:pt>
                <c:pt idx="1791">
                  <c:v>29.73</c:v>
                </c:pt>
                <c:pt idx="1792">
                  <c:v>29.73</c:v>
                </c:pt>
                <c:pt idx="1793">
                  <c:v>29.73</c:v>
                </c:pt>
                <c:pt idx="1794">
                  <c:v>29.71</c:v>
                </c:pt>
                <c:pt idx="1795">
                  <c:v>29.7</c:v>
                </c:pt>
                <c:pt idx="1796">
                  <c:v>29.68</c:v>
                </c:pt>
                <c:pt idx="1797">
                  <c:v>29.66</c:v>
                </c:pt>
                <c:pt idx="1798">
                  <c:v>29.65</c:v>
                </c:pt>
                <c:pt idx="1799">
                  <c:v>29.63</c:v>
                </c:pt>
                <c:pt idx="1800">
                  <c:v>29.63</c:v>
                </c:pt>
                <c:pt idx="1801">
                  <c:v>29.62</c:v>
                </c:pt>
                <c:pt idx="1802">
                  <c:v>29.61</c:v>
                </c:pt>
                <c:pt idx="1803">
                  <c:v>29.61</c:v>
                </c:pt>
                <c:pt idx="1804">
                  <c:v>29.61</c:v>
                </c:pt>
                <c:pt idx="1805">
                  <c:v>29.58</c:v>
                </c:pt>
                <c:pt idx="1806">
                  <c:v>29.56</c:v>
                </c:pt>
                <c:pt idx="1807">
                  <c:v>29.55</c:v>
                </c:pt>
                <c:pt idx="1808">
                  <c:v>29.55</c:v>
                </c:pt>
                <c:pt idx="1809">
                  <c:v>29.54</c:v>
                </c:pt>
                <c:pt idx="1810">
                  <c:v>29.54</c:v>
                </c:pt>
                <c:pt idx="1811">
                  <c:v>29.52</c:v>
                </c:pt>
                <c:pt idx="1812">
                  <c:v>29.5</c:v>
                </c:pt>
                <c:pt idx="1813">
                  <c:v>29.49</c:v>
                </c:pt>
                <c:pt idx="1814">
                  <c:v>29.49</c:v>
                </c:pt>
                <c:pt idx="1815">
                  <c:v>29.48</c:v>
                </c:pt>
                <c:pt idx="1816">
                  <c:v>29.47</c:v>
                </c:pt>
                <c:pt idx="1817">
                  <c:v>29.46</c:v>
                </c:pt>
                <c:pt idx="1818">
                  <c:v>29.45</c:v>
                </c:pt>
                <c:pt idx="1819">
                  <c:v>29.44</c:v>
                </c:pt>
                <c:pt idx="1820">
                  <c:v>29.43</c:v>
                </c:pt>
                <c:pt idx="1821">
                  <c:v>29.43</c:v>
                </c:pt>
                <c:pt idx="1822">
                  <c:v>29.42</c:v>
                </c:pt>
                <c:pt idx="1823">
                  <c:v>29.42</c:v>
                </c:pt>
                <c:pt idx="1824">
                  <c:v>29.41</c:v>
                </c:pt>
                <c:pt idx="1825">
                  <c:v>29.4</c:v>
                </c:pt>
                <c:pt idx="1826">
                  <c:v>29.4</c:v>
                </c:pt>
                <c:pt idx="1827">
                  <c:v>29.39</c:v>
                </c:pt>
                <c:pt idx="1828">
                  <c:v>29.39</c:v>
                </c:pt>
                <c:pt idx="1829">
                  <c:v>29.36</c:v>
                </c:pt>
                <c:pt idx="1830">
                  <c:v>29.36</c:v>
                </c:pt>
                <c:pt idx="1831">
                  <c:v>29.36</c:v>
                </c:pt>
                <c:pt idx="1832">
                  <c:v>29.33</c:v>
                </c:pt>
                <c:pt idx="1833">
                  <c:v>29.32</c:v>
                </c:pt>
                <c:pt idx="1834">
                  <c:v>29.31</c:v>
                </c:pt>
                <c:pt idx="1835">
                  <c:v>29.31</c:v>
                </c:pt>
                <c:pt idx="1836">
                  <c:v>29.3</c:v>
                </c:pt>
                <c:pt idx="1837">
                  <c:v>29.3</c:v>
                </c:pt>
                <c:pt idx="1838">
                  <c:v>29.29</c:v>
                </c:pt>
                <c:pt idx="1839">
                  <c:v>29.28</c:v>
                </c:pt>
                <c:pt idx="1840">
                  <c:v>29.26</c:v>
                </c:pt>
                <c:pt idx="1841">
                  <c:v>29.25</c:v>
                </c:pt>
                <c:pt idx="1842">
                  <c:v>29.24</c:v>
                </c:pt>
                <c:pt idx="1843">
                  <c:v>29.24</c:v>
                </c:pt>
                <c:pt idx="1844">
                  <c:v>29.24</c:v>
                </c:pt>
                <c:pt idx="1845">
                  <c:v>29.24</c:v>
                </c:pt>
                <c:pt idx="1846">
                  <c:v>29.22</c:v>
                </c:pt>
                <c:pt idx="1847">
                  <c:v>29.22</c:v>
                </c:pt>
                <c:pt idx="1848">
                  <c:v>29.21</c:v>
                </c:pt>
                <c:pt idx="1849">
                  <c:v>29.2</c:v>
                </c:pt>
                <c:pt idx="1850">
                  <c:v>29.19</c:v>
                </c:pt>
                <c:pt idx="1851">
                  <c:v>29.19</c:v>
                </c:pt>
                <c:pt idx="1852">
                  <c:v>29.19</c:v>
                </c:pt>
                <c:pt idx="1853">
                  <c:v>29.19</c:v>
                </c:pt>
                <c:pt idx="1854">
                  <c:v>29.18</c:v>
                </c:pt>
                <c:pt idx="1855">
                  <c:v>29.18</c:v>
                </c:pt>
                <c:pt idx="1856">
                  <c:v>29.17</c:v>
                </c:pt>
                <c:pt idx="1857">
                  <c:v>29.16</c:v>
                </c:pt>
                <c:pt idx="1858">
                  <c:v>29.16</c:v>
                </c:pt>
                <c:pt idx="1859">
                  <c:v>29.16</c:v>
                </c:pt>
                <c:pt idx="1860">
                  <c:v>29.14</c:v>
                </c:pt>
                <c:pt idx="1861">
                  <c:v>29.14</c:v>
                </c:pt>
                <c:pt idx="1862">
                  <c:v>29.14</c:v>
                </c:pt>
                <c:pt idx="1863">
                  <c:v>29.13</c:v>
                </c:pt>
                <c:pt idx="1864">
                  <c:v>29.13</c:v>
                </c:pt>
                <c:pt idx="1865">
                  <c:v>29.12</c:v>
                </c:pt>
                <c:pt idx="1866">
                  <c:v>29.12</c:v>
                </c:pt>
                <c:pt idx="1867">
                  <c:v>29.09</c:v>
                </c:pt>
                <c:pt idx="1868">
                  <c:v>29.09</c:v>
                </c:pt>
                <c:pt idx="1869">
                  <c:v>29.09</c:v>
                </c:pt>
                <c:pt idx="1870">
                  <c:v>29.09</c:v>
                </c:pt>
                <c:pt idx="1871">
                  <c:v>29.07</c:v>
                </c:pt>
                <c:pt idx="1872">
                  <c:v>29.05</c:v>
                </c:pt>
                <c:pt idx="1873">
                  <c:v>29.04</c:v>
                </c:pt>
                <c:pt idx="1874">
                  <c:v>29.03</c:v>
                </c:pt>
                <c:pt idx="1875">
                  <c:v>29.01</c:v>
                </c:pt>
                <c:pt idx="1876">
                  <c:v>29.01</c:v>
                </c:pt>
                <c:pt idx="1877">
                  <c:v>28.97</c:v>
                </c:pt>
                <c:pt idx="1878">
                  <c:v>28.95</c:v>
                </c:pt>
                <c:pt idx="1879">
                  <c:v>28.94</c:v>
                </c:pt>
                <c:pt idx="1880">
                  <c:v>28.94</c:v>
                </c:pt>
                <c:pt idx="1881">
                  <c:v>28.92</c:v>
                </c:pt>
                <c:pt idx="1882">
                  <c:v>28.87</c:v>
                </c:pt>
                <c:pt idx="1883">
                  <c:v>28.86</c:v>
                </c:pt>
                <c:pt idx="1884">
                  <c:v>28.86</c:v>
                </c:pt>
                <c:pt idx="1885">
                  <c:v>28.84</c:v>
                </c:pt>
                <c:pt idx="1886">
                  <c:v>28.81</c:v>
                </c:pt>
                <c:pt idx="1887">
                  <c:v>28.81</c:v>
                </c:pt>
                <c:pt idx="1888">
                  <c:v>28.81</c:v>
                </c:pt>
                <c:pt idx="1889">
                  <c:v>28.81</c:v>
                </c:pt>
                <c:pt idx="1890">
                  <c:v>28.78</c:v>
                </c:pt>
                <c:pt idx="1891">
                  <c:v>28.78</c:v>
                </c:pt>
                <c:pt idx="1892">
                  <c:v>28.78</c:v>
                </c:pt>
                <c:pt idx="1893">
                  <c:v>28.78</c:v>
                </c:pt>
                <c:pt idx="1894">
                  <c:v>28.78</c:v>
                </c:pt>
                <c:pt idx="1895">
                  <c:v>28.78</c:v>
                </c:pt>
                <c:pt idx="1896">
                  <c:v>28.77</c:v>
                </c:pt>
                <c:pt idx="1897">
                  <c:v>28.77</c:v>
                </c:pt>
                <c:pt idx="1898">
                  <c:v>28.76</c:v>
                </c:pt>
                <c:pt idx="1899">
                  <c:v>28.75</c:v>
                </c:pt>
                <c:pt idx="1900">
                  <c:v>28.71</c:v>
                </c:pt>
                <c:pt idx="1901">
                  <c:v>28.71</c:v>
                </c:pt>
                <c:pt idx="1902">
                  <c:v>28.69</c:v>
                </c:pt>
                <c:pt idx="1903">
                  <c:v>28.69</c:v>
                </c:pt>
                <c:pt idx="1904">
                  <c:v>28.69</c:v>
                </c:pt>
                <c:pt idx="1905">
                  <c:v>28.68</c:v>
                </c:pt>
                <c:pt idx="1906">
                  <c:v>28.68</c:v>
                </c:pt>
                <c:pt idx="1907">
                  <c:v>28.67</c:v>
                </c:pt>
                <c:pt idx="1908">
                  <c:v>28.66</c:v>
                </c:pt>
                <c:pt idx="1909">
                  <c:v>28.66</c:v>
                </c:pt>
                <c:pt idx="1910">
                  <c:v>28.65</c:v>
                </c:pt>
                <c:pt idx="1911">
                  <c:v>28.64</c:v>
                </c:pt>
                <c:pt idx="1912">
                  <c:v>28.64</c:v>
                </c:pt>
                <c:pt idx="1913">
                  <c:v>28.63</c:v>
                </c:pt>
                <c:pt idx="1914">
                  <c:v>28.61</c:v>
                </c:pt>
                <c:pt idx="1915">
                  <c:v>28.61</c:v>
                </c:pt>
                <c:pt idx="1916">
                  <c:v>28.6</c:v>
                </c:pt>
                <c:pt idx="1917">
                  <c:v>28.6</c:v>
                </c:pt>
                <c:pt idx="1918">
                  <c:v>28.57</c:v>
                </c:pt>
                <c:pt idx="1919">
                  <c:v>28.55</c:v>
                </c:pt>
                <c:pt idx="1920">
                  <c:v>28.54</c:v>
                </c:pt>
                <c:pt idx="1921">
                  <c:v>28.54</c:v>
                </c:pt>
                <c:pt idx="1922">
                  <c:v>28.52</c:v>
                </c:pt>
                <c:pt idx="1923">
                  <c:v>28.52</c:v>
                </c:pt>
                <c:pt idx="1924">
                  <c:v>28.51</c:v>
                </c:pt>
                <c:pt idx="1925">
                  <c:v>28.49</c:v>
                </c:pt>
                <c:pt idx="1926">
                  <c:v>28.49</c:v>
                </c:pt>
                <c:pt idx="1927">
                  <c:v>28.46</c:v>
                </c:pt>
                <c:pt idx="1928">
                  <c:v>28.46</c:v>
                </c:pt>
                <c:pt idx="1929">
                  <c:v>28.45</c:v>
                </c:pt>
                <c:pt idx="1930">
                  <c:v>28.45</c:v>
                </c:pt>
                <c:pt idx="1931">
                  <c:v>28.45</c:v>
                </c:pt>
                <c:pt idx="1932">
                  <c:v>28.45</c:v>
                </c:pt>
                <c:pt idx="1933">
                  <c:v>28.44</c:v>
                </c:pt>
                <c:pt idx="1934">
                  <c:v>28.43</c:v>
                </c:pt>
                <c:pt idx="1935">
                  <c:v>28.43</c:v>
                </c:pt>
                <c:pt idx="1936">
                  <c:v>28.42</c:v>
                </c:pt>
                <c:pt idx="1937">
                  <c:v>28.42</c:v>
                </c:pt>
                <c:pt idx="1938">
                  <c:v>28.41</c:v>
                </c:pt>
                <c:pt idx="1939">
                  <c:v>28.4</c:v>
                </c:pt>
                <c:pt idx="1940">
                  <c:v>28.39</c:v>
                </c:pt>
                <c:pt idx="1941">
                  <c:v>28.38</c:v>
                </c:pt>
                <c:pt idx="1942">
                  <c:v>28.38</c:v>
                </c:pt>
                <c:pt idx="1943">
                  <c:v>28.38</c:v>
                </c:pt>
                <c:pt idx="1944">
                  <c:v>28.37</c:v>
                </c:pt>
                <c:pt idx="1945">
                  <c:v>28.37</c:v>
                </c:pt>
                <c:pt idx="1946">
                  <c:v>28.37</c:v>
                </c:pt>
                <c:pt idx="1947">
                  <c:v>28.36</c:v>
                </c:pt>
                <c:pt idx="1948">
                  <c:v>28.35</c:v>
                </c:pt>
                <c:pt idx="1949">
                  <c:v>28.34</c:v>
                </c:pt>
                <c:pt idx="1950">
                  <c:v>28.34</c:v>
                </c:pt>
                <c:pt idx="1951">
                  <c:v>28.34</c:v>
                </c:pt>
                <c:pt idx="1952">
                  <c:v>28.34</c:v>
                </c:pt>
                <c:pt idx="1953">
                  <c:v>28.33</c:v>
                </c:pt>
                <c:pt idx="1954">
                  <c:v>28.31</c:v>
                </c:pt>
                <c:pt idx="1955">
                  <c:v>28.31</c:v>
                </c:pt>
                <c:pt idx="1956">
                  <c:v>28.3</c:v>
                </c:pt>
                <c:pt idx="1957">
                  <c:v>28.29</c:v>
                </c:pt>
                <c:pt idx="1958">
                  <c:v>28.28</c:v>
                </c:pt>
                <c:pt idx="1959">
                  <c:v>28.28</c:v>
                </c:pt>
                <c:pt idx="1960">
                  <c:v>28.28</c:v>
                </c:pt>
                <c:pt idx="1961">
                  <c:v>28.28</c:v>
                </c:pt>
                <c:pt idx="1962">
                  <c:v>28.27</c:v>
                </c:pt>
                <c:pt idx="1963">
                  <c:v>28.25</c:v>
                </c:pt>
                <c:pt idx="1964">
                  <c:v>28.24</c:v>
                </c:pt>
                <c:pt idx="1965">
                  <c:v>28.24</c:v>
                </c:pt>
                <c:pt idx="1966">
                  <c:v>28.22</c:v>
                </c:pt>
                <c:pt idx="1967">
                  <c:v>28.22</c:v>
                </c:pt>
                <c:pt idx="1968">
                  <c:v>28.21</c:v>
                </c:pt>
                <c:pt idx="1969">
                  <c:v>28.21</c:v>
                </c:pt>
                <c:pt idx="1970">
                  <c:v>28.21</c:v>
                </c:pt>
                <c:pt idx="1971">
                  <c:v>28.17</c:v>
                </c:pt>
                <c:pt idx="1972">
                  <c:v>28.17</c:v>
                </c:pt>
                <c:pt idx="1973">
                  <c:v>28.17</c:v>
                </c:pt>
                <c:pt idx="1974">
                  <c:v>28.17</c:v>
                </c:pt>
                <c:pt idx="1975">
                  <c:v>28.15</c:v>
                </c:pt>
                <c:pt idx="1976">
                  <c:v>28.15</c:v>
                </c:pt>
                <c:pt idx="1977">
                  <c:v>28.15</c:v>
                </c:pt>
                <c:pt idx="1978">
                  <c:v>28.15</c:v>
                </c:pt>
                <c:pt idx="1979">
                  <c:v>28.15</c:v>
                </c:pt>
                <c:pt idx="1980">
                  <c:v>28.14</c:v>
                </c:pt>
                <c:pt idx="1981">
                  <c:v>28.13</c:v>
                </c:pt>
                <c:pt idx="1982">
                  <c:v>28.11</c:v>
                </c:pt>
                <c:pt idx="1983">
                  <c:v>28.1</c:v>
                </c:pt>
                <c:pt idx="1984">
                  <c:v>28.1</c:v>
                </c:pt>
                <c:pt idx="1985">
                  <c:v>28.09</c:v>
                </c:pt>
                <c:pt idx="1986">
                  <c:v>28.09</c:v>
                </c:pt>
                <c:pt idx="1987">
                  <c:v>28.09</c:v>
                </c:pt>
                <c:pt idx="1988">
                  <c:v>28.09</c:v>
                </c:pt>
                <c:pt idx="1989">
                  <c:v>28.08</c:v>
                </c:pt>
                <c:pt idx="1990">
                  <c:v>28.07</c:v>
                </c:pt>
                <c:pt idx="1991">
                  <c:v>28.07</c:v>
                </c:pt>
                <c:pt idx="1992">
                  <c:v>28.06</c:v>
                </c:pt>
                <c:pt idx="1993">
                  <c:v>28.06</c:v>
                </c:pt>
                <c:pt idx="1994">
                  <c:v>28.06</c:v>
                </c:pt>
                <c:pt idx="1995">
                  <c:v>28.05</c:v>
                </c:pt>
                <c:pt idx="1996">
                  <c:v>28.05</c:v>
                </c:pt>
                <c:pt idx="1997">
                  <c:v>28.04</c:v>
                </c:pt>
                <c:pt idx="1998">
                  <c:v>28.04</c:v>
                </c:pt>
                <c:pt idx="1999">
                  <c:v>28.04</c:v>
                </c:pt>
                <c:pt idx="2000">
                  <c:v>28.04</c:v>
                </c:pt>
                <c:pt idx="2001">
                  <c:v>28.03</c:v>
                </c:pt>
                <c:pt idx="2002">
                  <c:v>28.03</c:v>
                </c:pt>
                <c:pt idx="2003">
                  <c:v>28.02</c:v>
                </c:pt>
                <c:pt idx="2004">
                  <c:v>28.01</c:v>
                </c:pt>
                <c:pt idx="2005">
                  <c:v>28.01</c:v>
                </c:pt>
                <c:pt idx="2006">
                  <c:v>28</c:v>
                </c:pt>
                <c:pt idx="2007">
                  <c:v>27.99</c:v>
                </c:pt>
                <c:pt idx="2008">
                  <c:v>27.99</c:v>
                </c:pt>
                <c:pt idx="2009">
                  <c:v>27.98</c:v>
                </c:pt>
                <c:pt idx="2010">
                  <c:v>27.98</c:v>
                </c:pt>
                <c:pt idx="2011">
                  <c:v>27.97</c:v>
                </c:pt>
                <c:pt idx="2012">
                  <c:v>27.96</c:v>
                </c:pt>
                <c:pt idx="2013">
                  <c:v>27.95</c:v>
                </c:pt>
                <c:pt idx="2014">
                  <c:v>27.95</c:v>
                </c:pt>
                <c:pt idx="2015">
                  <c:v>27.95</c:v>
                </c:pt>
                <c:pt idx="2016">
                  <c:v>27.95</c:v>
                </c:pt>
                <c:pt idx="2017">
                  <c:v>27.95</c:v>
                </c:pt>
                <c:pt idx="2018">
                  <c:v>27.94</c:v>
                </c:pt>
                <c:pt idx="2019">
                  <c:v>27.94</c:v>
                </c:pt>
                <c:pt idx="2020">
                  <c:v>27.93</c:v>
                </c:pt>
                <c:pt idx="2021">
                  <c:v>27.92</c:v>
                </c:pt>
                <c:pt idx="2022">
                  <c:v>27.92</c:v>
                </c:pt>
                <c:pt idx="2023">
                  <c:v>27.89</c:v>
                </c:pt>
                <c:pt idx="2024">
                  <c:v>27.87</c:v>
                </c:pt>
                <c:pt idx="2025">
                  <c:v>27.87</c:v>
                </c:pt>
                <c:pt idx="2026">
                  <c:v>27.85</c:v>
                </c:pt>
                <c:pt idx="2027">
                  <c:v>27.85</c:v>
                </c:pt>
                <c:pt idx="2028">
                  <c:v>27.84</c:v>
                </c:pt>
                <c:pt idx="2029">
                  <c:v>27.83</c:v>
                </c:pt>
                <c:pt idx="2030">
                  <c:v>27.82</c:v>
                </c:pt>
                <c:pt idx="2031">
                  <c:v>27.79</c:v>
                </c:pt>
                <c:pt idx="2032">
                  <c:v>27.78</c:v>
                </c:pt>
                <c:pt idx="2033">
                  <c:v>27.77</c:v>
                </c:pt>
                <c:pt idx="2034">
                  <c:v>27.77</c:v>
                </c:pt>
                <c:pt idx="2035">
                  <c:v>27.73</c:v>
                </c:pt>
                <c:pt idx="2036">
                  <c:v>27.73</c:v>
                </c:pt>
                <c:pt idx="2037">
                  <c:v>27.72</c:v>
                </c:pt>
                <c:pt idx="2038">
                  <c:v>27.71</c:v>
                </c:pt>
                <c:pt idx="2039">
                  <c:v>27.71</c:v>
                </c:pt>
                <c:pt idx="2040">
                  <c:v>27.7</c:v>
                </c:pt>
                <c:pt idx="2041">
                  <c:v>27.67</c:v>
                </c:pt>
                <c:pt idx="2042">
                  <c:v>27.66</c:v>
                </c:pt>
                <c:pt idx="2043">
                  <c:v>27.65</c:v>
                </c:pt>
                <c:pt idx="2044">
                  <c:v>27.65</c:v>
                </c:pt>
                <c:pt idx="2045">
                  <c:v>27.62</c:v>
                </c:pt>
                <c:pt idx="2046">
                  <c:v>27.61</c:v>
                </c:pt>
                <c:pt idx="2047">
                  <c:v>27.61</c:v>
                </c:pt>
                <c:pt idx="2048">
                  <c:v>27.59</c:v>
                </c:pt>
                <c:pt idx="2049">
                  <c:v>27.59</c:v>
                </c:pt>
                <c:pt idx="2050">
                  <c:v>27.58</c:v>
                </c:pt>
                <c:pt idx="2051">
                  <c:v>27.58</c:v>
                </c:pt>
                <c:pt idx="2052">
                  <c:v>27.58</c:v>
                </c:pt>
                <c:pt idx="2053">
                  <c:v>27.57</c:v>
                </c:pt>
                <c:pt idx="2054">
                  <c:v>27.57</c:v>
                </c:pt>
                <c:pt idx="2055">
                  <c:v>27.56</c:v>
                </c:pt>
                <c:pt idx="2056">
                  <c:v>27.56</c:v>
                </c:pt>
                <c:pt idx="2057">
                  <c:v>27.55</c:v>
                </c:pt>
                <c:pt idx="2058">
                  <c:v>27.55</c:v>
                </c:pt>
                <c:pt idx="2059">
                  <c:v>27.53</c:v>
                </c:pt>
                <c:pt idx="2060">
                  <c:v>27.51</c:v>
                </c:pt>
                <c:pt idx="2061">
                  <c:v>27.51</c:v>
                </c:pt>
                <c:pt idx="2062">
                  <c:v>27.49</c:v>
                </c:pt>
                <c:pt idx="2063">
                  <c:v>27.49</c:v>
                </c:pt>
                <c:pt idx="2064">
                  <c:v>27.46</c:v>
                </c:pt>
                <c:pt idx="2065">
                  <c:v>27.45</c:v>
                </c:pt>
                <c:pt idx="2066">
                  <c:v>27.45</c:v>
                </c:pt>
                <c:pt idx="2067">
                  <c:v>27.44</c:v>
                </c:pt>
                <c:pt idx="2068">
                  <c:v>27.44</c:v>
                </c:pt>
                <c:pt idx="2069">
                  <c:v>27.44</c:v>
                </c:pt>
                <c:pt idx="2070">
                  <c:v>27.43</c:v>
                </c:pt>
                <c:pt idx="2071">
                  <c:v>27.42</c:v>
                </c:pt>
                <c:pt idx="2072">
                  <c:v>27.41</c:v>
                </c:pt>
                <c:pt idx="2073">
                  <c:v>27.4</c:v>
                </c:pt>
                <c:pt idx="2074">
                  <c:v>27.4</c:v>
                </c:pt>
                <c:pt idx="2075">
                  <c:v>27.4</c:v>
                </c:pt>
                <c:pt idx="2076">
                  <c:v>27.38</c:v>
                </c:pt>
                <c:pt idx="2077">
                  <c:v>27.37</c:v>
                </c:pt>
                <c:pt idx="2078">
                  <c:v>27.37</c:v>
                </c:pt>
                <c:pt idx="2079">
                  <c:v>27.37</c:v>
                </c:pt>
                <c:pt idx="2080">
                  <c:v>27.34</c:v>
                </c:pt>
                <c:pt idx="2081">
                  <c:v>27.34</c:v>
                </c:pt>
                <c:pt idx="2082">
                  <c:v>27.33</c:v>
                </c:pt>
                <c:pt idx="2083">
                  <c:v>27.32</c:v>
                </c:pt>
                <c:pt idx="2084">
                  <c:v>27.32</c:v>
                </c:pt>
                <c:pt idx="2085">
                  <c:v>27.31</c:v>
                </c:pt>
                <c:pt idx="2086">
                  <c:v>27.31</c:v>
                </c:pt>
                <c:pt idx="2087">
                  <c:v>27.31</c:v>
                </c:pt>
                <c:pt idx="2088">
                  <c:v>27.29</c:v>
                </c:pt>
                <c:pt idx="2089">
                  <c:v>27.27</c:v>
                </c:pt>
                <c:pt idx="2090">
                  <c:v>27.27</c:v>
                </c:pt>
                <c:pt idx="2091">
                  <c:v>27.27</c:v>
                </c:pt>
                <c:pt idx="2092">
                  <c:v>27.26</c:v>
                </c:pt>
                <c:pt idx="2093">
                  <c:v>27.26</c:v>
                </c:pt>
                <c:pt idx="2094">
                  <c:v>27.26</c:v>
                </c:pt>
                <c:pt idx="2095">
                  <c:v>27.25</c:v>
                </c:pt>
                <c:pt idx="2096">
                  <c:v>27.25</c:v>
                </c:pt>
                <c:pt idx="2097">
                  <c:v>27.24</c:v>
                </c:pt>
                <c:pt idx="2098">
                  <c:v>27.24</c:v>
                </c:pt>
                <c:pt idx="2099">
                  <c:v>27.23</c:v>
                </c:pt>
                <c:pt idx="2100">
                  <c:v>27.22</c:v>
                </c:pt>
                <c:pt idx="2101">
                  <c:v>27.22</c:v>
                </c:pt>
                <c:pt idx="2102">
                  <c:v>27.21</c:v>
                </c:pt>
                <c:pt idx="2103">
                  <c:v>27.2</c:v>
                </c:pt>
                <c:pt idx="2104">
                  <c:v>27.2</c:v>
                </c:pt>
                <c:pt idx="2105">
                  <c:v>27.2</c:v>
                </c:pt>
                <c:pt idx="2106">
                  <c:v>27.2</c:v>
                </c:pt>
                <c:pt idx="2107">
                  <c:v>27.2</c:v>
                </c:pt>
                <c:pt idx="2108">
                  <c:v>27.2</c:v>
                </c:pt>
                <c:pt idx="2109">
                  <c:v>27.19</c:v>
                </c:pt>
                <c:pt idx="2110">
                  <c:v>27.19</c:v>
                </c:pt>
                <c:pt idx="2111">
                  <c:v>27.18</c:v>
                </c:pt>
                <c:pt idx="2112">
                  <c:v>27.18</c:v>
                </c:pt>
                <c:pt idx="2113">
                  <c:v>27.17</c:v>
                </c:pt>
                <c:pt idx="2114">
                  <c:v>27.15</c:v>
                </c:pt>
                <c:pt idx="2115">
                  <c:v>27.15</c:v>
                </c:pt>
                <c:pt idx="2116">
                  <c:v>27.14</c:v>
                </c:pt>
                <c:pt idx="2117">
                  <c:v>27.14</c:v>
                </c:pt>
                <c:pt idx="2118">
                  <c:v>27.13</c:v>
                </c:pt>
                <c:pt idx="2119">
                  <c:v>27.13</c:v>
                </c:pt>
                <c:pt idx="2120">
                  <c:v>27.12</c:v>
                </c:pt>
                <c:pt idx="2121">
                  <c:v>27.12</c:v>
                </c:pt>
                <c:pt idx="2122">
                  <c:v>27.11</c:v>
                </c:pt>
                <c:pt idx="2123">
                  <c:v>27.11</c:v>
                </c:pt>
                <c:pt idx="2124">
                  <c:v>27.11</c:v>
                </c:pt>
                <c:pt idx="2125">
                  <c:v>27.09</c:v>
                </c:pt>
                <c:pt idx="2126">
                  <c:v>27.09</c:v>
                </c:pt>
                <c:pt idx="2127">
                  <c:v>27.08</c:v>
                </c:pt>
                <c:pt idx="2128">
                  <c:v>27.07</c:v>
                </c:pt>
                <c:pt idx="2129">
                  <c:v>27.07</c:v>
                </c:pt>
                <c:pt idx="2130">
                  <c:v>27.06</c:v>
                </c:pt>
                <c:pt idx="2131">
                  <c:v>27.06</c:v>
                </c:pt>
                <c:pt idx="2132">
                  <c:v>27.05</c:v>
                </c:pt>
                <c:pt idx="2133">
                  <c:v>27.04</c:v>
                </c:pt>
                <c:pt idx="2134">
                  <c:v>27.03</c:v>
                </c:pt>
                <c:pt idx="2135">
                  <c:v>27.03</c:v>
                </c:pt>
                <c:pt idx="2136">
                  <c:v>27.02</c:v>
                </c:pt>
                <c:pt idx="2137">
                  <c:v>27.02</c:v>
                </c:pt>
                <c:pt idx="2138">
                  <c:v>27.02</c:v>
                </c:pt>
                <c:pt idx="2139">
                  <c:v>27.01</c:v>
                </c:pt>
                <c:pt idx="2140">
                  <c:v>27.01</c:v>
                </c:pt>
                <c:pt idx="2141">
                  <c:v>27.01</c:v>
                </c:pt>
                <c:pt idx="2142">
                  <c:v>27</c:v>
                </c:pt>
                <c:pt idx="2143">
                  <c:v>26.98</c:v>
                </c:pt>
                <c:pt idx="2144">
                  <c:v>26.97</c:v>
                </c:pt>
                <c:pt idx="2145">
                  <c:v>26.96</c:v>
                </c:pt>
                <c:pt idx="2146">
                  <c:v>26.94</c:v>
                </c:pt>
                <c:pt idx="2147">
                  <c:v>26.94</c:v>
                </c:pt>
                <c:pt idx="2148">
                  <c:v>26.92</c:v>
                </c:pt>
                <c:pt idx="2149">
                  <c:v>26.92</c:v>
                </c:pt>
                <c:pt idx="2150">
                  <c:v>26.92</c:v>
                </c:pt>
                <c:pt idx="2151">
                  <c:v>26.91</c:v>
                </c:pt>
                <c:pt idx="2152">
                  <c:v>26.89</c:v>
                </c:pt>
                <c:pt idx="2153">
                  <c:v>26.88</c:v>
                </c:pt>
                <c:pt idx="2154">
                  <c:v>26.88</c:v>
                </c:pt>
                <c:pt idx="2155">
                  <c:v>26.87</c:v>
                </c:pt>
                <c:pt idx="2156">
                  <c:v>26.86</c:v>
                </c:pt>
                <c:pt idx="2157">
                  <c:v>26.86</c:v>
                </c:pt>
                <c:pt idx="2158">
                  <c:v>26.85</c:v>
                </c:pt>
                <c:pt idx="2159">
                  <c:v>26.84</c:v>
                </c:pt>
                <c:pt idx="2160">
                  <c:v>26.83</c:v>
                </c:pt>
                <c:pt idx="2161">
                  <c:v>26.82</c:v>
                </c:pt>
                <c:pt idx="2162">
                  <c:v>26.82</c:v>
                </c:pt>
                <c:pt idx="2163">
                  <c:v>26.8</c:v>
                </c:pt>
                <c:pt idx="2164">
                  <c:v>26.8</c:v>
                </c:pt>
                <c:pt idx="2165">
                  <c:v>26.79</c:v>
                </c:pt>
                <c:pt idx="2166">
                  <c:v>26.79</c:v>
                </c:pt>
                <c:pt idx="2167">
                  <c:v>26.78</c:v>
                </c:pt>
                <c:pt idx="2168">
                  <c:v>26.78</c:v>
                </c:pt>
                <c:pt idx="2169">
                  <c:v>26.75</c:v>
                </c:pt>
                <c:pt idx="2170">
                  <c:v>26.75</c:v>
                </c:pt>
                <c:pt idx="2171">
                  <c:v>26.73</c:v>
                </c:pt>
                <c:pt idx="2172">
                  <c:v>26.71</c:v>
                </c:pt>
                <c:pt idx="2173">
                  <c:v>26.7</c:v>
                </c:pt>
                <c:pt idx="2174">
                  <c:v>26.68</c:v>
                </c:pt>
                <c:pt idx="2175">
                  <c:v>26.67</c:v>
                </c:pt>
                <c:pt idx="2176">
                  <c:v>26.66</c:v>
                </c:pt>
                <c:pt idx="2177">
                  <c:v>26.65</c:v>
                </c:pt>
                <c:pt idx="2178">
                  <c:v>26.65</c:v>
                </c:pt>
                <c:pt idx="2179">
                  <c:v>26.64</c:v>
                </c:pt>
                <c:pt idx="2180">
                  <c:v>26.61</c:v>
                </c:pt>
                <c:pt idx="2181">
                  <c:v>26.6</c:v>
                </c:pt>
                <c:pt idx="2182">
                  <c:v>26.6</c:v>
                </c:pt>
                <c:pt idx="2183">
                  <c:v>26.6</c:v>
                </c:pt>
                <c:pt idx="2184">
                  <c:v>26.54</c:v>
                </c:pt>
                <c:pt idx="2185">
                  <c:v>26.53</c:v>
                </c:pt>
                <c:pt idx="2186">
                  <c:v>26.53</c:v>
                </c:pt>
                <c:pt idx="2187">
                  <c:v>26.52</c:v>
                </c:pt>
                <c:pt idx="2188">
                  <c:v>26.51</c:v>
                </c:pt>
                <c:pt idx="2189">
                  <c:v>26.48</c:v>
                </c:pt>
                <c:pt idx="2190">
                  <c:v>26.45</c:v>
                </c:pt>
                <c:pt idx="2191">
                  <c:v>26.44</c:v>
                </c:pt>
                <c:pt idx="2192">
                  <c:v>26.44</c:v>
                </c:pt>
                <c:pt idx="2193">
                  <c:v>26.44</c:v>
                </c:pt>
                <c:pt idx="2194">
                  <c:v>26.41</c:v>
                </c:pt>
                <c:pt idx="2195">
                  <c:v>26.39</c:v>
                </c:pt>
                <c:pt idx="2196">
                  <c:v>26.39</c:v>
                </c:pt>
                <c:pt idx="2197">
                  <c:v>26.37</c:v>
                </c:pt>
                <c:pt idx="2198">
                  <c:v>26.36</c:v>
                </c:pt>
                <c:pt idx="2199">
                  <c:v>26.36</c:v>
                </c:pt>
                <c:pt idx="2200">
                  <c:v>26.35</c:v>
                </c:pt>
                <c:pt idx="2201">
                  <c:v>26.33</c:v>
                </c:pt>
                <c:pt idx="2202">
                  <c:v>26.32</c:v>
                </c:pt>
                <c:pt idx="2203">
                  <c:v>26.31</c:v>
                </c:pt>
                <c:pt idx="2204">
                  <c:v>26.25</c:v>
                </c:pt>
                <c:pt idx="2205">
                  <c:v>26.25</c:v>
                </c:pt>
                <c:pt idx="2206">
                  <c:v>26.22</c:v>
                </c:pt>
                <c:pt idx="2207">
                  <c:v>26.21</c:v>
                </c:pt>
                <c:pt idx="2208">
                  <c:v>26.19</c:v>
                </c:pt>
                <c:pt idx="2209">
                  <c:v>26.18</c:v>
                </c:pt>
                <c:pt idx="2210">
                  <c:v>26.16</c:v>
                </c:pt>
                <c:pt idx="2211">
                  <c:v>26.16</c:v>
                </c:pt>
                <c:pt idx="2212">
                  <c:v>26.15</c:v>
                </c:pt>
                <c:pt idx="2213">
                  <c:v>26.15</c:v>
                </c:pt>
                <c:pt idx="2214">
                  <c:v>26.15</c:v>
                </c:pt>
                <c:pt idx="2215">
                  <c:v>26.14</c:v>
                </c:pt>
                <c:pt idx="2216">
                  <c:v>26.13</c:v>
                </c:pt>
                <c:pt idx="2217">
                  <c:v>26.11</c:v>
                </c:pt>
                <c:pt idx="2218">
                  <c:v>26.11</c:v>
                </c:pt>
                <c:pt idx="2219">
                  <c:v>26.1</c:v>
                </c:pt>
                <c:pt idx="2220">
                  <c:v>26.1</c:v>
                </c:pt>
                <c:pt idx="2221">
                  <c:v>26.1</c:v>
                </c:pt>
                <c:pt idx="2222">
                  <c:v>26.08</c:v>
                </c:pt>
                <c:pt idx="2223">
                  <c:v>26.08</c:v>
                </c:pt>
                <c:pt idx="2224">
                  <c:v>26.07</c:v>
                </c:pt>
                <c:pt idx="2225">
                  <c:v>26.07</c:v>
                </c:pt>
                <c:pt idx="2226">
                  <c:v>26.07</c:v>
                </c:pt>
                <c:pt idx="2227">
                  <c:v>26.06</c:v>
                </c:pt>
                <c:pt idx="2228">
                  <c:v>26.05</c:v>
                </c:pt>
                <c:pt idx="2229">
                  <c:v>26.04</c:v>
                </c:pt>
                <c:pt idx="2230">
                  <c:v>26.03</c:v>
                </c:pt>
                <c:pt idx="2231">
                  <c:v>26.03</c:v>
                </c:pt>
                <c:pt idx="2232">
                  <c:v>26.02</c:v>
                </c:pt>
                <c:pt idx="2233">
                  <c:v>26.02</c:v>
                </c:pt>
                <c:pt idx="2234">
                  <c:v>26</c:v>
                </c:pt>
                <c:pt idx="2235">
                  <c:v>25.99</c:v>
                </c:pt>
                <c:pt idx="2236">
                  <c:v>25.99</c:v>
                </c:pt>
                <c:pt idx="2237">
                  <c:v>25.99</c:v>
                </c:pt>
                <c:pt idx="2238">
                  <c:v>25.95</c:v>
                </c:pt>
                <c:pt idx="2239">
                  <c:v>25.95</c:v>
                </c:pt>
                <c:pt idx="2240">
                  <c:v>25.94</c:v>
                </c:pt>
                <c:pt idx="2241">
                  <c:v>25.94</c:v>
                </c:pt>
                <c:pt idx="2242">
                  <c:v>25.92</c:v>
                </c:pt>
                <c:pt idx="2243">
                  <c:v>25.92</c:v>
                </c:pt>
                <c:pt idx="2244">
                  <c:v>25.9</c:v>
                </c:pt>
                <c:pt idx="2245">
                  <c:v>25.9</c:v>
                </c:pt>
                <c:pt idx="2246">
                  <c:v>25.89</c:v>
                </c:pt>
                <c:pt idx="2247">
                  <c:v>25.89</c:v>
                </c:pt>
                <c:pt idx="2248">
                  <c:v>25.88</c:v>
                </c:pt>
                <c:pt idx="2249">
                  <c:v>25.88</c:v>
                </c:pt>
                <c:pt idx="2250">
                  <c:v>25.88</c:v>
                </c:pt>
                <c:pt idx="2251">
                  <c:v>25.87</c:v>
                </c:pt>
                <c:pt idx="2252">
                  <c:v>25.87</c:v>
                </c:pt>
                <c:pt idx="2253">
                  <c:v>25.86</c:v>
                </c:pt>
                <c:pt idx="2254">
                  <c:v>25.86</c:v>
                </c:pt>
                <c:pt idx="2255">
                  <c:v>25.86</c:v>
                </c:pt>
                <c:pt idx="2256">
                  <c:v>25.86</c:v>
                </c:pt>
                <c:pt idx="2257">
                  <c:v>25.85</c:v>
                </c:pt>
                <c:pt idx="2258">
                  <c:v>25.85</c:v>
                </c:pt>
                <c:pt idx="2259">
                  <c:v>25.84</c:v>
                </c:pt>
                <c:pt idx="2260">
                  <c:v>25.84</c:v>
                </c:pt>
                <c:pt idx="2261">
                  <c:v>25.84</c:v>
                </c:pt>
                <c:pt idx="2262">
                  <c:v>25.84</c:v>
                </c:pt>
                <c:pt idx="2263">
                  <c:v>25.84</c:v>
                </c:pt>
                <c:pt idx="2264">
                  <c:v>25.83</c:v>
                </c:pt>
                <c:pt idx="2265">
                  <c:v>25.83</c:v>
                </c:pt>
                <c:pt idx="2266">
                  <c:v>25.83</c:v>
                </c:pt>
                <c:pt idx="2267">
                  <c:v>25.82</c:v>
                </c:pt>
                <c:pt idx="2268">
                  <c:v>25.82</c:v>
                </c:pt>
                <c:pt idx="2269">
                  <c:v>25.81</c:v>
                </c:pt>
                <c:pt idx="2270">
                  <c:v>25.81</c:v>
                </c:pt>
                <c:pt idx="2271">
                  <c:v>25.8</c:v>
                </c:pt>
                <c:pt idx="2272">
                  <c:v>25.79</c:v>
                </c:pt>
                <c:pt idx="2273">
                  <c:v>25.79</c:v>
                </c:pt>
                <c:pt idx="2274">
                  <c:v>25.78</c:v>
                </c:pt>
                <c:pt idx="2275">
                  <c:v>25.77</c:v>
                </c:pt>
                <c:pt idx="2276">
                  <c:v>25.76</c:v>
                </c:pt>
                <c:pt idx="2277">
                  <c:v>25.73</c:v>
                </c:pt>
                <c:pt idx="2278">
                  <c:v>25.73</c:v>
                </c:pt>
                <c:pt idx="2279">
                  <c:v>25.73</c:v>
                </c:pt>
                <c:pt idx="2280">
                  <c:v>25.73</c:v>
                </c:pt>
                <c:pt idx="2281">
                  <c:v>25.71</c:v>
                </c:pt>
                <c:pt idx="2282">
                  <c:v>25.7</c:v>
                </c:pt>
                <c:pt idx="2283">
                  <c:v>25.68</c:v>
                </c:pt>
                <c:pt idx="2284">
                  <c:v>25.67</c:v>
                </c:pt>
                <c:pt idx="2285">
                  <c:v>25.66</c:v>
                </c:pt>
                <c:pt idx="2286">
                  <c:v>25.65</c:v>
                </c:pt>
                <c:pt idx="2287">
                  <c:v>25.64</c:v>
                </c:pt>
                <c:pt idx="2288">
                  <c:v>25.63</c:v>
                </c:pt>
                <c:pt idx="2289">
                  <c:v>25.62</c:v>
                </c:pt>
                <c:pt idx="2290">
                  <c:v>25.61</c:v>
                </c:pt>
                <c:pt idx="2291">
                  <c:v>25.61</c:v>
                </c:pt>
                <c:pt idx="2292">
                  <c:v>25.59</c:v>
                </c:pt>
                <c:pt idx="2293">
                  <c:v>25.57</c:v>
                </c:pt>
                <c:pt idx="2294">
                  <c:v>25.55</c:v>
                </c:pt>
                <c:pt idx="2295">
                  <c:v>25.54</c:v>
                </c:pt>
                <c:pt idx="2296">
                  <c:v>25.53</c:v>
                </c:pt>
                <c:pt idx="2297">
                  <c:v>25.52</c:v>
                </c:pt>
                <c:pt idx="2298">
                  <c:v>25.52</c:v>
                </c:pt>
                <c:pt idx="2299">
                  <c:v>25.5</c:v>
                </c:pt>
                <c:pt idx="2300">
                  <c:v>25.5</c:v>
                </c:pt>
                <c:pt idx="2301">
                  <c:v>25.49</c:v>
                </c:pt>
                <c:pt idx="2302">
                  <c:v>25.49</c:v>
                </c:pt>
                <c:pt idx="2303">
                  <c:v>25.47</c:v>
                </c:pt>
                <c:pt idx="2304">
                  <c:v>25.47</c:v>
                </c:pt>
                <c:pt idx="2305">
                  <c:v>25.47</c:v>
                </c:pt>
                <c:pt idx="2306">
                  <c:v>25.46</c:v>
                </c:pt>
                <c:pt idx="2307">
                  <c:v>25.45</c:v>
                </c:pt>
                <c:pt idx="2308">
                  <c:v>25.45</c:v>
                </c:pt>
                <c:pt idx="2309">
                  <c:v>25.45</c:v>
                </c:pt>
                <c:pt idx="2310">
                  <c:v>25.44</c:v>
                </c:pt>
                <c:pt idx="2311">
                  <c:v>25.43</c:v>
                </c:pt>
                <c:pt idx="2312">
                  <c:v>25.41</c:v>
                </c:pt>
                <c:pt idx="2313">
                  <c:v>25.4</c:v>
                </c:pt>
                <c:pt idx="2314">
                  <c:v>25.39</c:v>
                </c:pt>
                <c:pt idx="2315">
                  <c:v>25.37</c:v>
                </c:pt>
                <c:pt idx="2316">
                  <c:v>25.37</c:v>
                </c:pt>
                <c:pt idx="2317">
                  <c:v>25.36</c:v>
                </c:pt>
                <c:pt idx="2318">
                  <c:v>25.35</c:v>
                </c:pt>
                <c:pt idx="2319">
                  <c:v>25.35</c:v>
                </c:pt>
                <c:pt idx="2320">
                  <c:v>25.34</c:v>
                </c:pt>
                <c:pt idx="2321">
                  <c:v>25.31</c:v>
                </c:pt>
                <c:pt idx="2322">
                  <c:v>25.3</c:v>
                </c:pt>
                <c:pt idx="2323">
                  <c:v>25.28</c:v>
                </c:pt>
                <c:pt idx="2324">
                  <c:v>25.28</c:v>
                </c:pt>
                <c:pt idx="2325">
                  <c:v>25.27</c:v>
                </c:pt>
                <c:pt idx="2326">
                  <c:v>25.25</c:v>
                </c:pt>
                <c:pt idx="2327">
                  <c:v>25.23</c:v>
                </c:pt>
                <c:pt idx="2328">
                  <c:v>25.21</c:v>
                </c:pt>
                <c:pt idx="2329">
                  <c:v>25.17</c:v>
                </c:pt>
                <c:pt idx="2330">
                  <c:v>25.17</c:v>
                </c:pt>
                <c:pt idx="2331">
                  <c:v>25.17</c:v>
                </c:pt>
                <c:pt idx="2332">
                  <c:v>25.16</c:v>
                </c:pt>
                <c:pt idx="2333">
                  <c:v>25.16</c:v>
                </c:pt>
                <c:pt idx="2334">
                  <c:v>25.15</c:v>
                </c:pt>
                <c:pt idx="2335">
                  <c:v>25.14</c:v>
                </c:pt>
                <c:pt idx="2336">
                  <c:v>25.14</c:v>
                </c:pt>
                <c:pt idx="2337">
                  <c:v>25.13</c:v>
                </c:pt>
                <c:pt idx="2338">
                  <c:v>25.13</c:v>
                </c:pt>
                <c:pt idx="2339">
                  <c:v>25.11</c:v>
                </c:pt>
                <c:pt idx="2340">
                  <c:v>25.11</c:v>
                </c:pt>
                <c:pt idx="2341">
                  <c:v>25.11</c:v>
                </c:pt>
                <c:pt idx="2342">
                  <c:v>25.1</c:v>
                </c:pt>
                <c:pt idx="2343">
                  <c:v>25.09</c:v>
                </c:pt>
                <c:pt idx="2344">
                  <c:v>25.09</c:v>
                </c:pt>
                <c:pt idx="2345">
                  <c:v>25.08</c:v>
                </c:pt>
                <c:pt idx="2346">
                  <c:v>25.07</c:v>
                </c:pt>
                <c:pt idx="2347">
                  <c:v>25.07</c:v>
                </c:pt>
                <c:pt idx="2348">
                  <c:v>25.07</c:v>
                </c:pt>
                <c:pt idx="2349">
                  <c:v>25.05</c:v>
                </c:pt>
                <c:pt idx="2350">
                  <c:v>25.05</c:v>
                </c:pt>
                <c:pt idx="2351">
                  <c:v>25.01</c:v>
                </c:pt>
                <c:pt idx="2352">
                  <c:v>25</c:v>
                </c:pt>
                <c:pt idx="2353">
                  <c:v>25</c:v>
                </c:pt>
                <c:pt idx="2354">
                  <c:v>24.99</c:v>
                </c:pt>
                <c:pt idx="2355">
                  <c:v>24.99</c:v>
                </c:pt>
                <c:pt idx="2356">
                  <c:v>24.98</c:v>
                </c:pt>
                <c:pt idx="2357">
                  <c:v>24.98</c:v>
                </c:pt>
                <c:pt idx="2358">
                  <c:v>24.95</c:v>
                </c:pt>
                <c:pt idx="2359">
                  <c:v>24.95</c:v>
                </c:pt>
                <c:pt idx="2360">
                  <c:v>24.95</c:v>
                </c:pt>
                <c:pt idx="2361">
                  <c:v>24.94</c:v>
                </c:pt>
                <c:pt idx="2362">
                  <c:v>24.94</c:v>
                </c:pt>
                <c:pt idx="2363">
                  <c:v>24.94</c:v>
                </c:pt>
                <c:pt idx="2364">
                  <c:v>24.93</c:v>
                </c:pt>
                <c:pt idx="2365">
                  <c:v>24.93</c:v>
                </c:pt>
                <c:pt idx="2366">
                  <c:v>24.92</c:v>
                </c:pt>
                <c:pt idx="2367">
                  <c:v>24.92</c:v>
                </c:pt>
                <c:pt idx="2368">
                  <c:v>24.91</c:v>
                </c:pt>
                <c:pt idx="2369">
                  <c:v>24.9</c:v>
                </c:pt>
                <c:pt idx="2370">
                  <c:v>24.9</c:v>
                </c:pt>
                <c:pt idx="2371">
                  <c:v>24.9</c:v>
                </c:pt>
                <c:pt idx="2372">
                  <c:v>24.89</c:v>
                </c:pt>
                <c:pt idx="2373">
                  <c:v>24.88</c:v>
                </c:pt>
                <c:pt idx="2374">
                  <c:v>24.87</c:v>
                </c:pt>
                <c:pt idx="2375">
                  <c:v>24.86</c:v>
                </c:pt>
                <c:pt idx="2376">
                  <c:v>24.86</c:v>
                </c:pt>
                <c:pt idx="2377">
                  <c:v>24.86</c:v>
                </c:pt>
                <c:pt idx="2378">
                  <c:v>24.84</c:v>
                </c:pt>
                <c:pt idx="2379">
                  <c:v>24.83</c:v>
                </c:pt>
                <c:pt idx="2380">
                  <c:v>24.83</c:v>
                </c:pt>
                <c:pt idx="2381">
                  <c:v>24.83</c:v>
                </c:pt>
                <c:pt idx="2382">
                  <c:v>24.83</c:v>
                </c:pt>
                <c:pt idx="2383">
                  <c:v>24.81</c:v>
                </c:pt>
                <c:pt idx="2384">
                  <c:v>24.81</c:v>
                </c:pt>
                <c:pt idx="2385">
                  <c:v>24.81</c:v>
                </c:pt>
                <c:pt idx="2386">
                  <c:v>24.8</c:v>
                </c:pt>
                <c:pt idx="2387">
                  <c:v>24.8</c:v>
                </c:pt>
                <c:pt idx="2388">
                  <c:v>24.79</c:v>
                </c:pt>
                <c:pt idx="2389">
                  <c:v>24.78</c:v>
                </c:pt>
                <c:pt idx="2390">
                  <c:v>24.77</c:v>
                </c:pt>
                <c:pt idx="2391">
                  <c:v>24.77</c:v>
                </c:pt>
                <c:pt idx="2392">
                  <c:v>24.76</c:v>
                </c:pt>
                <c:pt idx="2393">
                  <c:v>24.75</c:v>
                </c:pt>
                <c:pt idx="2394">
                  <c:v>24.72</c:v>
                </c:pt>
                <c:pt idx="2395">
                  <c:v>24.71</c:v>
                </c:pt>
                <c:pt idx="2396">
                  <c:v>24.7</c:v>
                </c:pt>
                <c:pt idx="2397">
                  <c:v>24.69</c:v>
                </c:pt>
                <c:pt idx="2398">
                  <c:v>24.69</c:v>
                </c:pt>
                <c:pt idx="2399">
                  <c:v>24.69</c:v>
                </c:pt>
                <c:pt idx="2400">
                  <c:v>24.69</c:v>
                </c:pt>
                <c:pt idx="2401">
                  <c:v>24.69</c:v>
                </c:pt>
                <c:pt idx="2402">
                  <c:v>24.67</c:v>
                </c:pt>
                <c:pt idx="2403">
                  <c:v>24.66</c:v>
                </c:pt>
                <c:pt idx="2404">
                  <c:v>24.62</c:v>
                </c:pt>
                <c:pt idx="2405">
                  <c:v>24.62</c:v>
                </c:pt>
                <c:pt idx="2406">
                  <c:v>24.62</c:v>
                </c:pt>
                <c:pt idx="2407">
                  <c:v>24.62</c:v>
                </c:pt>
                <c:pt idx="2408">
                  <c:v>24.61</c:v>
                </c:pt>
                <c:pt idx="2409">
                  <c:v>24.61</c:v>
                </c:pt>
                <c:pt idx="2410">
                  <c:v>24.61</c:v>
                </c:pt>
                <c:pt idx="2411">
                  <c:v>24.6</c:v>
                </c:pt>
                <c:pt idx="2412">
                  <c:v>24.6</c:v>
                </c:pt>
                <c:pt idx="2413">
                  <c:v>24.59</c:v>
                </c:pt>
                <c:pt idx="2414">
                  <c:v>24.59</c:v>
                </c:pt>
                <c:pt idx="2415">
                  <c:v>24.59</c:v>
                </c:pt>
                <c:pt idx="2416">
                  <c:v>24.57</c:v>
                </c:pt>
                <c:pt idx="2417">
                  <c:v>24.57</c:v>
                </c:pt>
                <c:pt idx="2418">
                  <c:v>24.56</c:v>
                </c:pt>
                <c:pt idx="2419">
                  <c:v>24.55</c:v>
                </c:pt>
                <c:pt idx="2420">
                  <c:v>24.54</c:v>
                </c:pt>
                <c:pt idx="2421">
                  <c:v>24.52</c:v>
                </c:pt>
                <c:pt idx="2422">
                  <c:v>24.52</c:v>
                </c:pt>
                <c:pt idx="2423">
                  <c:v>24.5</c:v>
                </c:pt>
                <c:pt idx="2424">
                  <c:v>24.5</c:v>
                </c:pt>
                <c:pt idx="2425">
                  <c:v>24.5</c:v>
                </c:pt>
                <c:pt idx="2426">
                  <c:v>24.45</c:v>
                </c:pt>
                <c:pt idx="2427">
                  <c:v>24.45</c:v>
                </c:pt>
                <c:pt idx="2428">
                  <c:v>24.44</c:v>
                </c:pt>
                <c:pt idx="2429">
                  <c:v>24.43</c:v>
                </c:pt>
                <c:pt idx="2430">
                  <c:v>24.43</c:v>
                </c:pt>
                <c:pt idx="2431">
                  <c:v>24.41</c:v>
                </c:pt>
                <c:pt idx="2432">
                  <c:v>24.37</c:v>
                </c:pt>
                <c:pt idx="2433">
                  <c:v>24.36</c:v>
                </c:pt>
                <c:pt idx="2434">
                  <c:v>24.34</c:v>
                </c:pt>
                <c:pt idx="2435">
                  <c:v>24.33</c:v>
                </c:pt>
                <c:pt idx="2436">
                  <c:v>24.32</c:v>
                </c:pt>
                <c:pt idx="2437">
                  <c:v>24.3</c:v>
                </c:pt>
                <c:pt idx="2438">
                  <c:v>24.3</c:v>
                </c:pt>
                <c:pt idx="2439">
                  <c:v>24.24</c:v>
                </c:pt>
                <c:pt idx="2440">
                  <c:v>24.23</c:v>
                </c:pt>
                <c:pt idx="2441">
                  <c:v>24.23</c:v>
                </c:pt>
                <c:pt idx="2442">
                  <c:v>24.22</c:v>
                </c:pt>
                <c:pt idx="2443">
                  <c:v>24.2</c:v>
                </c:pt>
                <c:pt idx="2444">
                  <c:v>24.19</c:v>
                </c:pt>
                <c:pt idx="2445">
                  <c:v>24.18</c:v>
                </c:pt>
                <c:pt idx="2446">
                  <c:v>24.18</c:v>
                </c:pt>
                <c:pt idx="2447">
                  <c:v>24.16</c:v>
                </c:pt>
                <c:pt idx="2448">
                  <c:v>24.15</c:v>
                </c:pt>
                <c:pt idx="2449">
                  <c:v>24.15</c:v>
                </c:pt>
                <c:pt idx="2450">
                  <c:v>24.15</c:v>
                </c:pt>
                <c:pt idx="2451">
                  <c:v>24.13</c:v>
                </c:pt>
                <c:pt idx="2452">
                  <c:v>24.13</c:v>
                </c:pt>
                <c:pt idx="2453">
                  <c:v>24.12</c:v>
                </c:pt>
                <c:pt idx="2454">
                  <c:v>24.11</c:v>
                </c:pt>
                <c:pt idx="2455">
                  <c:v>24.1</c:v>
                </c:pt>
                <c:pt idx="2456">
                  <c:v>24.09</c:v>
                </c:pt>
                <c:pt idx="2457">
                  <c:v>24.08</c:v>
                </c:pt>
                <c:pt idx="2458">
                  <c:v>24.08</c:v>
                </c:pt>
                <c:pt idx="2459">
                  <c:v>24.08</c:v>
                </c:pt>
                <c:pt idx="2460">
                  <c:v>24.06</c:v>
                </c:pt>
                <c:pt idx="2461">
                  <c:v>24.05</c:v>
                </c:pt>
                <c:pt idx="2462">
                  <c:v>24.05</c:v>
                </c:pt>
                <c:pt idx="2463">
                  <c:v>24.04</c:v>
                </c:pt>
                <c:pt idx="2464">
                  <c:v>24.04</c:v>
                </c:pt>
                <c:pt idx="2465">
                  <c:v>24.04</c:v>
                </c:pt>
                <c:pt idx="2466">
                  <c:v>24.01</c:v>
                </c:pt>
                <c:pt idx="2467">
                  <c:v>24.01</c:v>
                </c:pt>
                <c:pt idx="2468">
                  <c:v>24</c:v>
                </c:pt>
                <c:pt idx="2469">
                  <c:v>24</c:v>
                </c:pt>
                <c:pt idx="2470">
                  <c:v>24</c:v>
                </c:pt>
                <c:pt idx="2471">
                  <c:v>23.99</c:v>
                </c:pt>
                <c:pt idx="2472">
                  <c:v>23.98</c:v>
                </c:pt>
                <c:pt idx="2473">
                  <c:v>23.98</c:v>
                </c:pt>
                <c:pt idx="2474">
                  <c:v>23.98</c:v>
                </c:pt>
                <c:pt idx="2475">
                  <c:v>23.97</c:v>
                </c:pt>
                <c:pt idx="2476">
                  <c:v>23.97</c:v>
                </c:pt>
                <c:pt idx="2477">
                  <c:v>23.96</c:v>
                </c:pt>
                <c:pt idx="2478">
                  <c:v>23.96</c:v>
                </c:pt>
                <c:pt idx="2479">
                  <c:v>23.96</c:v>
                </c:pt>
                <c:pt idx="2480">
                  <c:v>23.95</c:v>
                </c:pt>
                <c:pt idx="2481">
                  <c:v>23.95</c:v>
                </c:pt>
                <c:pt idx="2482">
                  <c:v>23.94</c:v>
                </c:pt>
                <c:pt idx="2483">
                  <c:v>23.94</c:v>
                </c:pt>
                <c:pt idx="2484">
                  <c:v>23.94</c:v>
                </c:pt>
                <c:pt idx="2485">
                  <c:v>23.94</c:v>
                </c:pt>
                <c:pt idx="2486">
                  <c:v>23.94</c:v>
                </c:pt>
                <c:pt idx="2487">
                  <c:v>23.93</c:v>
                </c:pt>
                <c:pt idx="2488">
                  <c:v>23.93</c:v>
                </c:pt>
                <c:pt idx="2489">
                  <c:v>23.93</c:v>
                </c:pt>
                <c:pt idx="2490">
                  <c:v>23.93</c:v>
                </c:pt>
                <c:pt idx="2491">
                  <c:v>23.93</c:v>
                </c:pt>
                <c:pt idx="2492">
                  <c:v>23.9</c:v>
                </c:pt>
                <c:pt idx="2493">
                  <c:v>23.9</c:v>
                </c:pt>
                <c:pt idx="2494">
                  <c:v>23.89</c:v>
                </c:pt>
                <c:pt idx="2495">
                  <c:v>23.86</c:v>
                </c:pt>
                <c:pt idx="2496">
                  <c:v>23.86</c:v>
                </c:pt>
                <c:pt idx="2497">
                  <c:v>23.86</c:v>
                </c:pt>
                <c:pt idx="2498">
                  <c:v>23.85</c:v>
                </c:pt>
                <c:pt idx="2499">
                  <c:v>23.83</c:v>
                </c:pt>
                <c:pt idx="2500">
                  <c:v>23.81</c:v>
                </c:pt>
                <c:pt idx="2501">
                  <c:v>23.79</c:v>
                </c:pt>
                <c:pt idx="2502">
                  <c:v>23.79</c:v>
                </c:pt>
                <c:pt idx="2503">
                  <c:v>23.79</c:v>
                </c:pt>
                <c:pt idx="2504">
                  <c:v>23.77</c:v>
                </c:pt>
                <c:pt idx="2505">
                  <c:v>23.77</c:v>
                </c:pt>
                <c:pt idx="2506">
                  <c:v>23.77</c:v>
                </c:pt>
                <c:pt idx="2507">
                  <c:v>23.77</c:v>
                </c:pt>
                <c:pt idx="2508">
                  <c:v>23.76</c:v>
                </c:pt>
                <c:pt idx="2509">
                  <c:v>23.75</c:v>
                </c:pt>
                <c:pt idx="2510">
                  <c:v>23.75</c:v>
                </c:pt>
                <c:pt idx="2511">
                  <c:v>23.74</c:v>
                </c:pt>
                <c:pt idx="2512">
                  <c:v>23.74</c:v>
                </c:pt>
                <c:pt idx="2513">
                  <c:v>23.71</c:v>
                </c:pt>
                <c:pt idx="2514">
                  <c:v>23.7</c:v>
                </c:pt>
                <c:pt idx="2515">
                  <c:v>23.69</c:v>
                </c:pt>
                <c:pt idx="2516">
                  <c:v>23.69</c:v>
                </c:pt>
                <c:pt idx="2517">
                  <c:v>23.67</c:v>
                </c:pt>
                <c:pt idx="2518">
                  <c:v>23.66</c:v>
                </c:pt>
                <c:pt idx="2519">
                  <c:v>23.65</c:v>
                </c:pt>
                <c:pt idx="2520">
                  <c:v>23.62</c:v>
                </c:pt>
                <c:pt idx="2521">
                  <c:v>23.61</c:v>
                </c:pt>
                <c:pt idx="2522">
                  <c:v>23.61</c:v>
                </c:pt>
                <c:pt idx="2523">
                  <c:v>23.6</c:v>
                </c:pt>
                <c:pt idx="2524">
                  <c:v>23.59</c:v>
                </c:pt>
                <c:pt idx="2525">
                  <c:v>23.58</c:v>
                </c:pt>
                <c:pt idx="2526">
                  <c:v>23.58</c:v>
                </c:pt>
                <c:pt idx="2527">
                  <c:v>23.57</c:v>
                </c:pt>
                <c:pt idx="2528">
                  <c:v>23.56</c:v>
                </c:pt>
                <c:pt idx="2529">
                  <c:v>23.56</c:v>
                </c:pt>
                <c:pt idx="2530">
                  <c:v>23.53</c:v>
                </c:pt>
                <c:pt idx="2531">
                  <c:v>23.53</c:v>
                </c:pt>
                <c:pt idx="2532">
                  <c:v>23.5</c:v>
                </c:pt>
                <c:pt idx="2533">
                  <c:v>23.49</c:v>
                </c:pt>
                <c:pt idx="2534">
                  <c:v>23.49</c:v>
                </c:pt>
                <c:pt idx="2535">
                  <c:v>23.48</c:v>
                </c:pt>
                <c:pt idx="2536">
                  <c:v>23.48</c:v>
                </c:pt>
                <c:pt idx="2537">
                  <c:v>23.47</c:v>
                </c:pt>
                <c:pt idx="2538">
                  <c:v>23.43</c:v>
                </c:pt>
                <c:pt idx="2539">
                  <c:v>23.41</c:v>
                </c:pt>
                <c:pt idx="2540">
                  <c:v>23.4</c:v>
                </c:pt>
                <c:pt idx="2541">
                  <c:v>23.39</c:v>
                </c:pt>
                <c:pt idx="2542">
                  <c:v>23.39</c:v>
                </c:pt>
                <c:pt idx="2543">
                  <c:v>23.38</c:v>
                </c:pt>
                <c:pt idx="2544">
                  <c:v>23.36</c:v>
                </c:pt>
                <c:pt idx="2545">
                  <c:v>23.35</c:v>
                </c:pt>
                <c:pt idx="2546">
                  <c:v>23.34</c:v>
                </c:pt>
                <c:pt idx="2547">
                  <c:v>23.32</c:v>
                </c:pt>
                <c:pt idx="2548">
                  <c:v>23.31</c:v>
                </c:pt>
                <c:pt idx="2549">
                  <c:v>23.3</c:v>
                </c:pt>
                <c:pt idx="2550">
                  <c:v>23.3</c:v>
                </c:pt>
                <c:pt idx="2551">
                  <c:v>23.28</c:v>
                </c:pt>
                <c:pt idx="2552">
                  <c:v>23.28</c:v>
                </c:pt>
                <c:pt idx="2553">
                  <c:v>23.27</c:v>
                </c:pt>
                <c:pt idx="2554">
                  <c:v>23.26</c:v>
                </c:pt>
                <c:pt idx="2555">
                  <c:v>23.23</c:v>
                </c:pt>
                <c:pt idx="2556">
                  <c:v>23.21</c:v>
                </c:pt>
                <c:pt idx="2557">
                  <c:v>23.21</c:v>
                </c:pt>
                <c:pt idx="2558">
                  <c:v>23.21</c:v>
                </c:pt>
                <c:pt idx="2559">
                  <c:v>23.19</c:v>
                </c:pt>
                <c:pt idx="2560">
                  <c:v>23.19</c:v>
                </c:pt>
                <c:pt idx="2561">
                  <c:v>23.19</c:v>
                </c:pt>
                <c:pt idx="2562">
                  <c:v>23.18</c:v>
                </c:pt>
                <c:pt idx="2563">
                  <c:v>23.17</c:v>
                </c:pt>
                <c:pt idx="2564">
                  <c:v>23.16</c:v>
                </c:pt>
                <c:pt idx="2565">
                  <c:v>23.15</c:v>
                </c:pt>
                <c:pt idx="2566">
                  <c:v>23.13</c:v>
                </c:pt>
                <c:pt idx="2567">
                  <c:v>23.12</c:v>
                </c:pt>
                <c:pt idx="2568">
                  <c:v>23.1</c:v>
                </c:pt>
                <c:pt idx="2569">
                  <c:v>23.1</c:v>
                </c:pt>
                <c:pt idx="2570">
                  <c:v>23.09</c:v>
                </c:pt>
                <c:pt idx="2571">
                  <c:v>23.08</c:v>
                </c:pt>
                <c:pt idx="2572">
                  <c:v>23.05</c:v>
                </c:pt>
                <c:pt idx="2573">
                  <c:v>23.05</c:v>
                </c:pt>
                <c:pt idx="2574">
                  <c:v>23.04</c:v>
                </c:pt>
                <c:pt idx="2575">
                  <c:v>23.03</c:v>
                </c:pt>
                <c:pt idx="2576">
                  <c:v>22.99</c:v>
                </c:pt>
                <c:pt idx="2577">
                  <c:v>22.96</c:v>
                </c:pt>
                <c:pt idx="2578">
                  <c:v>22.96</c:v>
                </c:pt>
                <c:pt idx="2579">
                  <c:v>22.95</c:v>
                </c:pt>
                <c:pt idx="2580">
                  <c:v>22.93</c:v>
                </c:pt>
                <c:pt idx="2581">
                  <c:v>22.93</c:v>
                </c:pt>
                <c:pt idx="2582">
                  <c:v>22.92</c:v>
                </c:pt>
                <c:pt idx="2583">
                  <c:v>22.91</c:v>
                </c:pt>
                <c:pt idx="2584">
                  <c:v>22.9</c:v>
                </c:pt>
                <c:pt idx="2585">
                  <c:v>22.9</c:v>
                </c:pt>
                <c:pt idx="2586">
                  <c:v>22.89</c:v>
                </c:pt>
                <c:pt idx="2587">
                  <c:v>22.89</c:v>
                </c:pt>
                <c:pt idx="2588">
                  <c:v>22.88</c:v>
                </c:pt>
                <c:pt idx="2589">
                  <c:v>22.84</c:v>
                </c:pt>
                <c:pt idx="2590">
                  <c:v>22.83</c:v>
                </c:pt>
                <c:pt idx="2591">
                  <c:v>22.83</c:v>
                </c:pt>
                <c:pt idx="2592">
                  <c:v>22.82</c:v>
                </c:pt>
                <c:pt idx="2593">
                  <c:v>22.82</c:v>
                </c:pt>
                <c:pt idx="2594">
                  <c:v>22.81</c:v>
                </c:pt>
                <c:pt idx="2595">
                  <c:v>22.8</c:v>
                </c:pt>
                <c:pt idx="2596">
                  <c:v>22.8</c:v>
                </c:pt>
                <c:pt idx="2597">
                  <c:v>22.79</c:v>
                </c:pt>
                <c:pt idx="2598">
                  <c:v>22.79</c:v>
                </c:pt>
                <c:pt idx="2599">
                  <c:v>22.77</c:v>
                </c:pt>
                <c:pt idx="2600">
                  <c:v>22.77</c:v>
                </c:pt>
                <c:pt idx="2601">
                  <c:v>22.76</c:v>
                </c:pt>
                <c:pt idx="2602">
                  <c:v>22.73</c:v>
                </c:pt>
                <c:pt idx="2603">
                  <c:v>22.72</c:v>
                </c:pt>
                <c:pt idx="2604">
                  <c:v>22.71</c:v>
                </c:pt>
                <c:pt idx="2605">
                  <c:v>22.69</c:v>
                </c:pt>
                <c:pt idx="2606">
                  <c:v>22.69</c:v>
                </c:pt>
                <c:pt idx="2607">
                  <c:v>22.69</c:v>
                </c:pt>
                <c:pt idx="2608">
                  <c:v>22.65</c:v>
                </c:pt>
                <c:pt idx="2609">
                  <c:v>22.64</c:v>
                </c:pt>
                <c:pt idx="2610">
                  <c:v>22.64</c:v>
                </c:pt>
                <c:pt idx="2611">
                  <c:v>22.61</c:v>
                </c:pt>
                <c:pt idx="2612">
                  <c:v>22.6</c:v>
                </c:pt>
                <c:pt idx="2613">
                  <c:v>22.58</c:v>
                </c:pt>
                <c:pt idx="2614">
                  <c:v>22.56</c:v>
                </c:pt>
                <c:pt idx="2615">
                  <c:v>22.54</c:v>
                </c:pt>
                <c:pt idx="2616">
                  <c:v>22.53</c:v>
                </c:pt>
                <c:pt idx="2617">
                  <c:v>22.52</c:v>
                </c:pt>
                <c:pt idx="2618">
                  <c:v>22.49</c:v>
                </c:pt>
                <c:pt idx="2619">
                  <c:v>22.4</c:v>
                </c:pt>
                <c:pt idx="2620">
                  <c:v>22.38</c:v>
                </c:pt>
                <c:pt idx="2621">
                  <c:v>22.37</c:v>
                </c:pt>
                <c:pt idx="2622">
                  <c:v>22.36</c:v>
                </c:pt>
                <c:pt idx="2623">
                  <c:v>22.36</c:v>
                </c:pt>
                <c:pt idx="2624">
                  <c:v>22.36</c:v>
                </c:pt>
                <c:pt idx="2625">
                  <c:v>22.35</c:v>
                </c:pt>
                <c:pt idx="2626">
                  <c:v>22.34</c:v>
                </c:pt>
                <c:pt idx="2627">
                  <c:v>22.31</c:v>
                </c:pt>
                <c:pt idx="2628">
                  <c:v>22.27</c:v>
                </c:pt>
                <c:pt idx="2629">
                  <c:v>22.27</c:v>
                </c:pt>
                <c:pt idx="2630">
                  <c:v>22.26</c:v>
                </c:pt>
                <c:pt idx="2631">
                  <c:v>22.26</c:v>
                </c:pt>
                <c:pt idx="2632">
                  <c:v>22.26</c:v>
                </c:pt>
                <c:pt idx="2633">
                  <c:v>22.25</c:v>
                </c:pt>
                <c:pt idx="2634">
                  <c:v>22.24</c:v>
                </c:pt>
                <c:pt idx="2635">
                  <c:v>22.24</c:v>
                </c:pt>
                <c:pt idx="2636">
                  <c:v>22.21</c:v>
                </c:pt>
                <c:pt idx="2637">
                  <c:v>22.21</c:v>
                </c:pt>
                <c:pt idx="2638">
                  <c:v>22.2</c:v>
                </c:pt>
                <c:pt idx="2639">
                  <c:v>22.19</c:v>
                </c:pt>
                <c:pt idx="2640">
                  <c:v>22.18</c:v>
                </c:pt>
                <c:pt idx="2641">
                  <c:v>22.17</c:v>
                </c:pt>
                <c:pt idx="2642">
                  <c:v>22.15</c:v>
                </c:pt>
                <c:pt idx="2643">
                  <c:v>22.15</c:v>
                </c:pt>
                <c:pt idx="2644">
                  <c:v>22.13</c:v>
                </c:pt>
                <c:pt idx="2645">
                  <c:v>22.11</c:v>
                </c:pt>
                <c:pt idx="2646">
                  <c:v>22.11</c:v>
                </c:pt>
                <c:pt idx="2647">
                  <c:v>22.1</c:v>
                </c:pt>
                <c:pt idx="2648">
                  <c:v>22.1</c:v>
                </c:pt>
                <c:pt idx="2649">
                  <c:v>22.09</c:v>
                </c:pt>
                <c:pt idx="2650">
                  <c:v>22.08</c:v>
                </c:pt>
                <c:pt idx="2651">
                  <c:v>22.07</c:v>
                </c:pt>
                <c:pt idx="2652">
                  <c:v>22.07</c:v>
                </c:pt>
                <c:pt idx="2653">
                  <c:v>22.06</c:v>
                </c:pt>
                <c:pt idx="2654">
                  <c:v>22.04</c:v>
                </c:pt>
                <c:pt idx="2655">
                  <c:v>22.02</c:v>
                </c:pt>
                <c:pt idx="2656">
                  <c:v>22.02</c:v>
                </c:pt>
                <c:pt idx="2657">
                  <c:v>22.02</c:v>
                </c:pt>
                <c:pt idx="2658">
                  <c:v>22.01</c:v>
                </c:pt>
                <c:pt idx="2659">
                  <c:v>22.01</c:v>
                </c:pt>
                <c:pt idx="2660">
                  <c:v>22.01</c:v>
                </c:pt>
                <c:pt idx="2661">
                  <c:v>22.01</c:v>
                </c:pt>
                <c:pt idx="2662">
                  <c:v>22</c:v>
                </c:pt>
                <c:pt idx="2663">
                  <c:v>22</c:v>
                </c:pt>
                <c:pt idx="2664">
                  <c:v>22</c:v>
                </c:pt>
                <c:pt idx="2665">
                  <c:v>21.99</c:v>
                </c:pt>
                <c:pt idx="2666">
                  <c:v>21.99</c:v>
                </c:pt>
                <c:pt idx="2667">
                  <c:v>21.98</c:v>
                </c:pt>
                <c:pt idx="2668">
                  <c:v>21.98</c:v>
                </c:pt>
                <c:pt idx="2669">
                  <c:v>21.97</c:v>
                </c:pt>
                <c:pt idx="2670">
                  <c:v>21.96</c:v>
                </c:pt>
                <c:pt idx="2671">
                  <c:v>21.95</c:v>
                </c:pt>
                <c:pt idx="2672">
                  <c:v>21.95</c:v>
                </c:pt>
                <c:pt idx="2673">
                  <c:v>21.94</c:v>
                </c:pt>
                <c:pt idx="2674">
                  <c:v>21.94</c:v>
                </c:pt>
                <c:pt idx="2675">
                  <c:v>21.91</c:v>
                </c:pt>
                <c:pt idx="2676">
                  <c:v>21.91</c:v>
                </c:pt>
                <c:pt idx="2677">
                  <c:v>21.9</c:v>
                </c:pt>
                <c:pt idx="2678">
                  <c:v>21.9</c:v>
                </c:pt>
                <c:pt idx="2679">
                  <c:v>21.9</c:v>
                </c:pt>
                <c:pt idx="2680">
                  <c:v>21.89</c:v>
                </c:pt>
                <c:pt idx="2681">
                  <c:v>21.89</c:v>
                </c:pt>
                <c:pt idx="2682">
                  <c:v>21.88</c:v>
                </c:pt>
                <c:pt idx="2683">
                  <c:v>21.87</c:v>
                </c:pt>
                <c:pt idx="2684">
                  <c:v>21.85</c:v>
                </c:pt>
                <c:pt idx="2685">
                  <c:v>21.85</c:v>
                </c:pt>
                <c:pt idx="2686">
                  <c:v>21.83</c:v>
                </c:pt>
                <c:pt idx="2687">
                  <c:v>21.83</c:v>
                </c:pt>
                <c:pt idx="2688">
                  <c:v>21.83</c:v>
                </c:pt>
                <c:pt idx="2689">
                  <c:v>21.82</c:v>
                </c:pt>
                <c:pt idx="2690">
                  <c:v>21.81</c:v>
                </c:pt>
                <c:pt idx="2691">
                  <c:v>21.81</c:v>
                </c:pt>
                <c:pt idx="2692">
                  <c:v>21.79</c:v>
                </c:pt>
                <c:pt idx="2693">
                  <c:v>21.78</c:v>
                </c:pt>
                <c:pt idx="2694">
                  <c:v>21.78</c:v>
                </c:pt>
                <c:pt idx="2695">
                  <c:v>21.76</c:v>
                </c:pt>
                <c:pt idx="2696">
                  <c:v>21.75</c:v>
                </c:pt>
                <c:pt idx="2697">
                  <c:v>21.72</c:v>
                </c:pt>
                <c:pt idx="2698">
                  <c:v>21.7</c:v>
                </c:pt>
                <c:pt idx="2699">
                  <c:v>21.7</c:v>
                </c:pt>
                <c:pt idx="2700">
                  <c:v>21.67</c:v>
                </c:pt>
                <c:pt idx="2701">
                  <c:v>21.67</c:v>
                </c:pt>
                <c:pt idx="2702">
                  <c:v>21.61</c:v>
                </c:pt>
                <c:pt idx="2703">
                  <c:v>21.59</c:v>
                </c:pt>
                <c:pt idx="2704">
                  <c:v>21.59</c:v>
                </c:pt>
                <c:pt idx="2705">
                  <c:v>21.57</c:v>
                </c:pt>
                <c:pt idx="2706">
                  <c:v>21.51</c:v>
                </c:pt>
                <c:pt idx="2707">
                  <c:v>21.5</c:v>
                </c:pt>
                <c:pt idx="2708">
                  <c:v>21.5</c:v>
                </c:pt>
                <c:pt idx="2709">
                  <c:v>21.48</c:v>
                </c:pt>
                <c:pt idx="2710">
                  <c:v>21.46</c:v>
                </c:pt>
                <c:pt idx="2711">
                  <c:v>21.45</c:v>
                </c:pt>
                <c:pt idx="2712">
                  <c:v>21.43</c:v>
                </c:pt>
                <c:pt idx="2713">
                  <c:v>21.41</c:v>
                </c:pt>
                <c:pt idx="2714">
                  <c:v>21.4</c:v>
                </c:pt>
                <c:pt idx="2715">
                  <c:v>21.4</c:v>
                </c:pt>
                <c:pt idx="2716">
                  <c:v>21.38</c:v>
                </c:pt>
                <c:pt idx="2717">
                  <c:v>21.32</c:v>
                </c:pt>
                <c:pt idx="2718">
                  <c:v>21.29</c:v>
                </c:pt>
                <c:pt idx="2719">
                  <c:v>21.28</c:v>
                </c:pt>
                <c:pt idx="2720">
                  <c:v>21.28</c:v>
                </c:pt>
                <c:pt idx="2721">
                  <c:v>21.28</c:v>
                </c:pt>
                <c:pt idx="2722">
                  <c:v>21.27</c:v>
                </c:pt>
                <c:pt idx="2723">
                  <c:v>21.26</c:v>
                </c:pt>
                <c:pt idx="2724">
                  <c:v>21.24</c:v>
                </c:pt>
                <c:pt idx="2725">
                  <c:v>21.22</c:v>
                </c:pt>
                <c:pt idx="2726">
                  <c:v>21.2</c:v>
                </c:pt>
                <c:pt idx="2727">
                  <c:v>21.2</c:v>
                </c:pt>
                <c:pt idx="2728">
                  <c:v>21.17</c:v>
                </c:pt>
                <c:pt idx="2729">
                  <c:v>21.15</c:v>
                </c:pt>
                <c:pt idx="2730">
                  <c:v>21.12</c:v>
                </c:pt>
                <c:pt idx="2731">
                  <c:v>21.12</c:v>
                </c:pt>
                <c:pt idx="2732">
                  <c:v>21.11</c:v>
                </c:pt>
                <c:pt idx="2733">
                  <c:v>21.1</c:v>
                </c:pt>
                <c:pt idx="2734">
                  <c:v>21.1</c:v>
                </c:pt>
                <c:pt idx="2735">
                  <c:v>21.09</c:v>
                </c:pt>
                <c:pt idx="2736">
                  <c:v>21.08</c:v>
                </c:pt>
                <c:pt idx="2737">
                  <c:v>21.06</c:v>
                </c:pt>
                <c:pt idx="2738">
                  <c:v>21.06</c:v>
                </c:pt>
                <c:pt idx="2739">
                  <c:v>21.06</c:v>
                </c:pt>
                <c:pt idx="2740">
                  <c:v>21.05</c:v>
                </c:pt>
                <c:pt idx="2741">
                  <c:v>21.01</c:v>
                </c:pt>
                <c:pt idx="2742">
                  <c:v>21</c:v>
                </c:pt>
                <c:pt idx="2743">
                  <c:v>20.99</c:v>
                </c:pt>
                <c:pt idx="2744">
                  <c:v>20.98</c:v>
                </c:pt>
                <c:pt idx="2745">
                  <c:v>20.98</c:v>
                </c:pt>
                <c:pt idx="2746">
                  <c:v>20.98</c:v>
                </c:pt>
                <c:pt idx="2747">
                  <c:v>20.96</c:v>
                </c:pt>
                <c:pt idx="2748">
                  <c:v>20.96</c:v>
                </c:pt>
                <c:pt idx="2749">
                  <c:v>20.96</c:v>
                </c:pt>
                <c:pt idx="2750">
                  <c:v>20.95</c:v>
                </c:pt>
                <c:pt idx="2751">
                  <c:v>20.94</c:v>
                </c:pt>
                <c:pt idx="2752">
                  <c:v>20.93</c:v>
                </c:pt>
                <c:pt idx="2753">
                  <c:v>20.93</c:v>
                </c:pt>
                <c:pt idx="2754">
                  <c:v>20.93</c:v>
                </c:pt>
                <c:pt idx="2755">
                  <c:v>20.92</c:v>
                </c:pt>
                <c:pt idx="2756">
                  <c:v>20.92</c:v>
                </c:pt>
                <c:pt idx="2757">
                  <c:v>20.84</c:v>
                </c:pt>
                <c:pt idx="2758">
                  <c:v>20.83</c:v>
                </c:pt>
                <c:pt idx="2759">
                  <c:v>20.82</c:v>
                </c:pt>
                <c:pt idx="2760">
                  <c:v>20.82</c:v>
                </c:pt>
                <c:pt idx="2761">
                  <c:v>20.78</c:v>
                </c:pt>
                <c:pt idx="2762">
                  <c:v>20.78</c:v>
                </c:pt>
                <c:pt idx="2763">
                  <c:v>20.74</c:v>
                </c:pt>
                <c:pt idx="2764">
                  <c:v>20.71</c:v>
                </c:pt>
                <c:pt idx="2765">
                  <c:v>20.71</c:v>
                </c:pt>
                <c:pt idx="2766">
                  <c:v>20.69</c:v>
                </c:pt>
                <c:pt idx="2767">
                  <c:v>20.64</c:v>
                </c:pt>
                <c:pt idx="2768">
                  <c:v>20.62</c:v>
                </c:pt>
                <c:pt idx="2769">
                  <c:v>20.6</c:v>
                </c:pt>
                <c:pt idx="2770">
                  <c:v>20.59</c:v>
                </c:pt>
                <c:pt idx="2771">
                  <c:v>20.55</c:v>
                </c:pt>
                <c:pt idx="2772">
                  <c:v>20.53</c:v>
                </c:pt>
                <c:pt idx="2773">
                  <c:v>20.48</c:v>
                </c:pt>
                <c:pt idx="2774">
                  <c:v>20.48</c:v>
                </c:pt>
                <c:pt idx="2775">
                  <c:v>20.47</c:v>
                </c:pt>
                <c:pt idx="2776">
                  <c:v>20.440000000000001</c:v>
                </c:pt>
                <c:pt idx="2777">
                  <c:v>20.41</c:v>
                </c:pt>
                <c:pt idx="2778">
                  <c:v>20.39</c:v>
                </c:pt>
                <c:pt idx="2779">
                  <c:v>20.350000000000001</c:v>
                </c:pt>
                <c:pt idx="2780">
                  <c:v>20.350000000000001</c:v>
                </c:pt>
                <c:pt idx="2781">
                  <c:v>20.329999999999998</c:v>
                </c:pt>
                <c:pt idx="2782">
                  <c:v>20.329999999999998</c:v>
                </c:pt>
                <c:pt idx="2783">
                  <c:v>20.329999999999998</c:v>
                </c:pt>
                <c:pt idx="2784">
                  <c:v>20.32</c:v>
                </c:pt>
                <c:pt idx="2785">
                  <c:v>20.3</c:v>
                </c:pt>
                <c:pt idx="2786">
                  <c:v>20.3</c:v>
                </c:pt>
                <c:pt idx="2787">
                  <c:v>20.29</c:v>
                </c:pt>
                <c:pt idx="2788">
                  <c:v>20.29</c:v>
                </c:pt>
                <c:pt idx="2789">
                  <c:v>20.260000000000002</c:v>
                </c:pt>
                <c:pt idx="2790">
                  <c:v>20.25</c:v>
                </c:pt>
                <c:pt idx="2791">
                  <c:v>20.23</c:v>
                </c:pt>
                <c:pt idx="2792">
                  <c:v>20.22</c:v>
                </c:pt>
                <c:pt idx="2793">
                  <c:v>20.21</c:v>
                </c:pt>
                <c:pt idx="2794">
                  <c:v>20.2</c:v>
                </c:pt>
                <c:pt idx="2795">
                  <c:v>20.190000000000001</c:v>
                </c:pt>
                <c:pt idx="2796">
                  <c:v>20.190000000000001</c:v>
                </c:pt>
                <c:pt idx="2797">
                  <c:v>20.190000000000001</c:v>
                </c:pt>
                <c:pt idx="2798">
                  <c:v>20.190000000000001</c:v>
                </c:pt>
                <c:pt idx="2799">
                  <c:v>20.18</c:v>
                </c:pt>
                <c:pt idx="2800">
                  <c:v>20.18</c:v>
                </c:pt>
                <c:pt idx="2801">
                  <c:v>20.170000000000002</c:v>
                </c:pt>
                <c:pt idx="2802">
                  <c:v>20.170000000000002</c:v>
                </c:pt>
                <c:pt idx="2803">
                  <c:v>20.14</c:v>
                </c:pt>
                <c:pt idx="2804">
                  <c:v>20.11</c:v>
                </c:pt>
                <c:pt idx="2805">
                  <c:v>20.059999999999999</c:v>
                </c:pt>
                <c:pt idx="2806">
                  <c:v>19.989999999999998</c:v>
                </c:pt>
                <c:pt idx="2807">
                  <c:v>19.989999999999998</c:v>
                </c:pt>
                <c:pt idx="2808">
                  <c:v>19.98</c:v>
                </c:pt>
                <c:pt idx="2809">
                  <c:v>19.98</c:v>
                </c:pt>
                <c:pt idx="2810">
                  <c:v>19.96</c:v>
                </c:pt>
                <c:pt idx="2811">
                  <c:v>19.95</c:v>
                </c:pt>
                <c:pt idx="2812">
                  <c:v>19.920000000000002</c:v>
                </c:pt>
                <c:pt idx="2813">
                  <c:v>19.89</c:v>
                </c:pt>
                <c:pt idx="2814">
                  <c:v>19.88</c:v>
                </c:pt>
                <c:pt idx="2815">
                  <c:v>19.87</c:v>
                </c:pt>
                <c:pt idx="2816">
                  <c:v>19.86</c:v>
                </c:pt>
                <c:pt idx="2817">
                  <c:v>19.850000000000001</c:v>
                </c:pt>
                <c:pt idx="2818">
                  <c:v>19.829999999999998</c:v>
                </c:pt>
                <c:pt idx="2819">
                  <c:v>19.82</c:v>
                </c:pt>
                <c:pt idx="2820">
                  <c:v>19.760000000000002</c:v>
                </c:pt>
                <c:pt idx="2821">
                  <c:v>19.760000000000002</c:v>
                </c:pt>
                <c:pt idx="2822">
                  <c:v>19.73</c:v>
                </c:pt>
                <c:pt idx="2823">
                  <c:v>19.71</c:v>
                </c:pt>
                <c:pt idx="2824">
                  <c:v>19.7</c:v>
                </c:pt>
                <c:pt idx="2825">
                  <c:v>19.690000000000001</c:v>
                </c:pt>
                <c:pt idx="2826">
                  <c:v>19.68</c:v>
                </c:pt>
                <c:pt idx="2827">
                  <c:v>19.68</c:v>
                </c:pt>
                <c:pt idx="2828">
                  <c:v>19.670000000000002</c:v>
                </c:pt>
                <c:pt idx="2829">
                  <c:v>19.670000000000002</c:v>
                </c:pt>
                <c:pt idx="2830">
                  <c:v>19.649999999999999</c:v>
                </c:pt>
                <c:pt idx="2831">
                  <c:v>19.61</c:v>
                </c:pt>
                <c:pt idx="2832">
                  <c:v>19.600000000000001</c:v>
                </c:pt>
                <c:pt idx="2833">
                  <c:v>19.559999999999999</c:v>
                </c:pt>
                <c:pt idx="2834">
                  <c:v>19.55</c:v>
                </c:pt>
                <c:pt idx="2835">
                  <c:v>19.510000000000002</c:v>
                </c:pt>
                <c:pt idx="2836">
                  <c:v>19.510000000000002</c:v>
                </c:pt>
                <c:pt idx="2837">
                  <c:v>19.510000000000002</c:v>
                </c:pt>
                <c:pt idx="2838">
                  <c:v>19.510000000000002</c:v>
                </c:pt>
                <c:pt idx="2839">
                  <c:v>19.5</c:v>
                </c:pt>
                <c:pt idx="2840">
                  <c:v>19.489999999999998</c:v>
                </c:pt>
                <c:pt idx="2841">
                  <c:v>19.489999999999998</c:v>
                </c:pt>
                <c:pt idx="2842">
                  <c:v>19.489999999999998</c:v>
                </c:pt>
                <c:pt idx="2843">
                  <c:v>19.47</c:v>
                </c:pt>
                <c:pt idx="2844">
                  <c:v>19.46</c:v>
                </c:pt>
                <c:pt idx="2845">
                  <c:v>19.41</c:v>
                </c:pt>
                <c:pt idx="2846">
                  <c:v>19.41</c:v>
                </c:pt>
                <c:pt idx="2847">
                  <c:v>19.41</c:v>
                </c:pt>
                <c:pt idx="2848">
                  <c:v>19.38</c:v>
                </c:pt>
                <c:pt idx="2849">
                  <c:v>19.37</c:v>
                </c:pt>
                <c:pt idx="2850">
                  <c:v>19.37</c:v>
                </c:pt>
                <c:pt idx="2851">
                  <c:v>19.329999999999998</c:v>
                </c:pt>
                <c:pt idx="2852">
                  <c:v>19.3</c:v>
                </c:pt>
                <c:pt idx="2853">
                  <c:v>19.29</c:v>
                </c:pt>
                <c:pt idx="2854">
                  <c:v>19.18</c:v>
                </c:pt>
                <c:pt idx="2855">
                  <c:v>19.149999999999999</c:v>
                </c:pt>
                <c:pt idx="2856">
                  <c:v>19.149999999999999</c:v>
                </c:pt>
                <c:pt idx="2857">
                  <c:v>19.13</c:v>
                </c:pt>
                <c:pt idx="2858">
                  <c:v>19.13</c:v>
                </c:pt>
                <c:pt idx="2859">
                  <c:v>19.09</c:v>
                </c:pt>
                <c:pt idx="2860">
                  <c:v>19.09</c:v>
                </c:pt>
                <c:pt idx="2861">
                  <c:v>19.079999999999998</c:v>
                </c:pt>
                <c:pt idx="2862">
                  <c:v>19.079999999999998</c:v>
                </c:pt>
                <c:pt idx="2863">
                  <c:v>19.059999999999999</c:v>
                </c:pt>
                <c:pt idx="2864">
                  <c:v>19.03</c:v>
                </c:pt>
                <c:pt idx="2865">
                  <c:v>19.03</c:v>
                </c:pt>
                <c:pt idx="2866">
                  <c:v>19.03</c:v>
                </c:pt>
                <c:pt idx="2867">
                  <c:v>19.02</c:v>
                </c:pt>
                <c:pt idx="2868">
                  <c:v>19.02</c:v>
                </c:pt>
                <c:pt idx="2869">
                  <c:v>19.010000000000002</c:v>
                </c:pt>
                <c:pt idx="2870">
                  <c:v>19.010000000000002</c:v>
                </c:pt>
                <c:pt idx="2871">
                  <c:v>19</c:v>
                </c:pt>
                <c:pt idx="2872">
                  <c:v>18.989999999999998</c:v>
                </c:pt>
                <c:pt idx="2873">
                  <c:v>18.98</c:v>
                </c:pt>
                <c:pt idx="2874">
                  <c:v>18.95</c:v>
                </c:pt>
                <c:pt idx="2875">
                  <c:v>18.920000000000002</c:v>
                </c:pt>
                <c:pt idx="2876">
                  <c:v>18.88</c:v>
                </c:pt>
                <c:pt idx="2877">
                  <c:v>18.88</c:v>
                </c:pt>
                <c:pt idx="2878">
                  <c:v>18.87</c:v>
                </c:pt>
                <c:pt idx="2879">
                  <c:v>18.850000000000001</c:v>
                </c:pt>
                <c:pt idx="2880">
                  <c:v>18.829999999999998</c:v>
                </c:pt>
                <c:pt idx="2881">
                  <c:v>18.82</c:v>
                </c:pt>
                <c:pt idx="2882">
                  <c:v>18.809999999999999</c:v>
                </c:pt>
                <c:pt idx="2883">
                  <c:v>18.809999999999999</c:v>
                </c:pt>
                <c:pt idx="2884">
                  <c:v>18.8</c:v>
                </c:pt>
                <c:pt idx="2885">
                  <c:v>18.68</c:v>
                </c:pt>
                <c:pt idx="2886">
                  <c:v>18.649999999999999</c:v>
                </c:pt>
                <c:pt idx="2887">
                  <c:v>18.63</c:v>
                </c:pt>
                <c:pt idx="2888">
                  <c:v>18.62</c:v>
                </c:pt>
                <c:pt idx="2889">
                  <c:v>18.62</c:v>
                </c:pt>
                <c:pt idx="2890">
                  <c:v>18.59</c:v>
                </c:pt>
                <c:pt idx="2891">
                  <c:v>18.59</c:v>
                </c:pt>
                <c:pt idx="2892">
                  <c:v>18.579999999999998</c:v>
                </c:pt>
                <c:pt idx="2893">
                  <c:v>18.55</c:v>
                </c:pt>
                <c:pt idx="2894">
                  <c:v>18.55</c:v>
                </c:pt>
                <c:pt idx="2895">
                  <c:v>18.55</c:v>
                </c:pt>
                <c:pt idx="2896">
                  <c:v>18.54</c:v>
                </c:pt>
                <c:pt idx="2897">
                  <c:v>18.54</c:v>
                </c:pt>
                <c:pt idx="2898">
                  <c:v>18.52</c:v>
                </c:pt>
                <c:pt idx="2899">
                  <c:v>18.5</c:v>
                </c:pt>
                <c:pt idx="2900">
                  <c:v>18.48</c:v>
                </c:pt>
                <c:pt idx="2901">
                  <c:v>18.45</c:v>
                </c:pt>
                <c:pt idx="2902">
                  <c:v>18.43</c:v>
                </c:pt>
                <c:pt idx="2903">
                  <c:v>18.420000000000002</c:v>
                </c:pt>
                <c:pt idx="2904">
                  <c:v>18.420000000000002</c:v>
                </c:pt>
                <c:pt idx="2905">
                  <c:v>18.420000000000002</c:v>
                </c:pt>
                <c:pt idx="2906">
                  <c:v>18.41</c:v>
                </c:pt>
                <c:pt idx="2907">
                  <c:v>18.399999999999999</c:v>
                </c:pt>
                <c:pt idx="2908">
                  <c:v>18.399999999999999</c:v>
                </c:pt>
                <c:pt idx="2909">
                  <c:v>18.38</c:v>
                </c:pt>
                <c:pt idx="2910">
                  <c:v>18.350000000000001</c:v>
                </c:pt>
                <c:pt idx="2911">
                  <c:v>18.34</c:v>
                </c:pt>
                <c:pt idx="2912">
                  <c:v>18.329999999999998</c:v>
                </c:pt>
                <c:pt idx="2913">
                  <c:v>18.3</c:v>
                </c:pt>
                <c:pt idx="2914">
                  <c:v>18.3</c:v>
                </c:pt>
                <c:pt idx="2915">
                  <c:v>18.29</c:v>
                </c:pt>
                <c:pt idx="2916">
                  <c:v>18.25</c:v>
                </c:pt>
                <c:pt idx="2917">
                  <c:v>18.239999999999998</c:v>
                </c:pt>
                <c:pt idx="2918">
                  <c:v>18.23</c:v>
                </c:pt>
                <c:pt idx="2919">
                  <c:v>18.21</c:v>
                </c:pt>
                <c:pt idx="2920">
                  <c:v>18.21</c:v>
                </c:pt>
                <c:pt idx="2921">
                  <c:v>18.190000000000001</c:v>
                </c:pt>
                <c:pt idx="2922">
                  <c:v>18.18</c:v>
                </c:pt>
                <c:pt idx="2923">
                  <c:v>18.100000000000001</c:v>
                </c:pt>
                <c:pt idx="2924">
                  <c:v>18.100000000000001</c:v>
                </c:pt>
                <c:pt idx="2925">
                  <c:v>18.09</c:v>
                </c:pt>
                <c:pt idx="2926">
                  <c:v>18.07</c:v>
                </c:pt>
                <c:pt idx="2927">
                  <c:v>18.03</c:v>
                </c:pt>
                <c:pt idx="2928">
                  <c:v>18.02</c:v>
                </c:pt>
                <c:pt idx="2929">
                  <c:v>18.010000000000002</c:v>
                </c:pt>
                <c:pt idx="2930">
                  <c:v>18.010000000000002</c:v>
                </c:pt>
                <c:pt idx="2931">
                  <c:v>18</c:v>
                </c:pt>
                <c:pt idx="2932">
                  <c:v>17.989999999999998</c:v>
                </c:pt>
                <c:pt idx="2933">
                  <c:v>17.98</c:v>
                </c:pt>
                <c:pt idx="2934">
                  <c:v>17.97</c:v>
                </c:pt>
                <c:pt idx="2935">
                  <c:v>17.920000000000002</c:v>
                </c:pt>
                <c:pt idx="2936">
                  <c:v>17.91</c:v>
                </c:pt>
                <c:pt idx="2937">
                  <c:v>17.89</c:v>
                </c:pt>
                <c:pt idx="2938">
                  <c:v>17.89</c:v>
                </c:pt>
                <c:pt idx="2939">
                  <c:v>17.89</c:v>
                </c:pt>
                <c:pt idx="2940">
                  <c:v>17.87</c:v>
                </c:pt>
                <c:pt idx="2941">
                  <c:v>17.86</c:v>
                </c:pt>
                <c:pt idx="2942">
                  <c:v>17.850000000000001</c:v>
                </c:pt>
                <c:pt idx="2943">
                  <c:v>17.84</c:v>
                </c:pt>
                <c:pt idx="2944">
                  <c:v>17.829999999999998</c:v>
                </c:pt>
                <c:pt idx="2945">
                  <c:v>17.82</c:v>
                </c:pt>
                <c:pt idx="2946">
                  <c:v>17.809999999999999</c:v>
                </c:pt>
                <c:pt idx="2947">
                  <c:v>17.8</c:v>
                </c:pt>
                <c:pt idx="2948">
                  <c:v>17.79</c:v>
                </c:pt>
                <c:pt idx="2949">
                  <c:v>17.77</c:v>
                </c:pt>
                <c:pt idx="2950">
                  <c:v>17.739999999999998</c:v>
                </c:pt>
                <c:pt idx="2951">
                  <c:v>17.73</c:v>
                </c:pt>
                <c:pt idx="2952">
                  <c:v>17.66</c:v>
                </c:pt>
                <c:pt idx="2953">
                  <c:v>17.66</c:v>
                </c:pt>
                <c:pt idx="2954">
                  <c:v>17.649999999999999</c:v>
                </c:pt>
                <c:pt idx="2955">
                  <c:v>17.559999999999999</c:v>
                </c:pt>
                <c:pt idx="2956">
                  <c:v>17.55</c:v>
                </c:pt>
                <c:pt idx="2957">
                  <c:v>17.510000000000002</c:v>
                </c:pt>
                <c:pt idx="2958">
                  <c:v>17.489999999999998</c:v>
                </c:pt>
                <c:pt idx="2959">
                  <c:v>17.48</c:v>
                </c:pt>
                <c:pt idx="2960">
                  <c:v>17.47</c:v>
                </c:pt>
                <c:pt idx="2961">
                  <c:v>17.440000000000001</c:v>
                </c:pt>
                <c:pt idx="2962">
                  <c:v>17.41</c:v>
                </c:pt>
                <c:pt idx="2963">
                  <c:v>17.41</c:v>
                </c:pt>
                <c:pt idx="2964">
                  <c:v>17.399999999999999</c:v>
                </c:pt>
                <c:pt idx="2965">
                  <c:v>17.39</c:v>
                </c:pt>
                <c:pt idx="2966">
                  <c:v>17.39</c:v>
                </c:pt>
                <c:pt idx="2967">
                  <c:v>17.37</c:v>
                </c:pt>
                <c:pt idx="2968">
                  <c:v>17.37</c:v>
                </c:pt>
                <c:pt idx="2969">
                  <c:v>17.37</c:v>
                </c:pt>
                <c:pt idx="2970">
                  <c:v>17.36</c:v>
                </c:pt>
                <c:pt idx="2971">
                  <c:v>17.34</c:v>
                </c:pt>
                <c:pt idx="2972">
                  <c:v>17.34</c:v>
                </c:pt>
                <c:pt idx="2973">
                  <c:v>17.32</c:v>
                </c:pt>
                <c:pt idx="2974">
                  <c:v>17.29</c:v>
                </c:pt>
                <c:pt idx="2975">
                  <c:v>17.27</c:v>
                </c:pt>
                <c:pt idx="2976">
                  <c:v>17.260000000000002</c:v>
                </c:pt>
                <c:pt idx="2977">
                  <c:v>17.23</c:v>
                </c:pt>
                <c:pt idx="2978">
                  <c:v>17.21</c:v>
                </c:pt>
                <c:pt idx="2979">
                  <c:v>17.190000000000001</c:v>
                </c:pt>
                <c:pt idx="2980">
                  <c:v>17.190000000000001</c:v>
                </c:pt>
                <c:pt idx="2981">
                  <c:v>17.170000000000002</c:v>
                </c:pt>
                <c:pt idx="2982">
                  <c:v>17.170000000000002</c:v>
                </c:pt>
                <c:pt idx="2983">
                  <c:v>17.16</c:v>
                </c:pt>
                <c:pt idx="2984">
                  <c:v>17.149999999999999</c:v>
                </c:pt>
                <c:pt idx="2985">
                  <c:v>17.13</c:v>
                </c:pt>
                <c:pt idx="2986">
                  <c:v>17.13</c:v>
                </c:pt>
                <c:pt idx="2987">
                  <c:v>17.13</c:v>
                </c:pt>
                <c:pt idx="2988">
                  <c:v>17.11</c:v>
                </c:pt>
                <c:pt idx="2989">
                  <c:v>17.079999999999998</c:v>
                </c:pt>
                <c:pt idx="2990">
                  <c:v>17.05</c:v>
                </c:pt>
                <c:pt idx="2991">
                  <c:v>17.04</c:v>
                </c:pt>
                <c:pt idx="2992">
                  <c:v>17.03</c:v>
                </c:pt>
                <c:pt idx="2993">
                  <c:v>17</c:v>
                </c:pt>
                <c:pt idx="2994">
                  <c:v>16.98</c:v>
                </c:pt>
                <c:pt idx="2995">
                  <c:v>16.93</c:v>
                </c:pt>
                <c:pt idx="2996">
                  <c:v>16.91</c:v>
                </c:pt>
                <c:pt idx="2997">
                  <c:v>16.91</c:v>
                </c:pt>
                <c:pt idx="2998">
                  <c:v>16.86</c:v>
                </c:pt>
                <c:pt idx="2999">
                  <c:v>16.829999999999998</c:v>
                </c:pt>
                <c:pt idx="3000">
                  <c:v>16.829999999999998</c:v>
                </c:pt>
                <c:pt idx="3001">
                  <c:v>16.82</c:v>
                </c:pt>
                <c:pt idx="3002">
                  <c:v>16.78</c:v>
                </c:pt>
                <c:pt idx="3003">
                  <c:v>16.77</c:v>
                </c:pt>
                <c:pt idx="3004">
                  <c:v>16.77</c:v>
                </c:pt>
                <c:pt idx="3005">
                  <c:v>16.75</c:v>
                </c:pt>
                <c:pt idx="3006">
                  <c:v>16.62</c:v>
                </c:pt>
                <c:pt idx="3007">
                  <c:v>16.61</c:v>
                </c:pt>
                <c:pt idx="3008">
                  <c:v>16.600000000000001</c:v>
                </c:pt>
                <c:pt idx="3009">
                  <c:v>16.600000000000001</c:v>
                </c:pt>
                <c:pt idx="3010">
                  <c:v>16.579999999999998</c:v>
                </c:pt>
                <c:pt idx="3011">
                  <c:v>16.52</c:v>
                </c:pt>
                <c:pt idx="3012">
                  <c:v>16.48</c:v>
                </c:pt>
                <c:pt idx="3013">
                  <c:v>16.46</c:v>
                </c:pt>
                <c:pt idx="3014">
                  <c:v>16.46</c:v>
                </c:pt>
                <c:pt idx="3015">
                  <c:v>16.46</c:v>
                </c:pt>
                <c:pt idx="3016">
                  <c:v>16.45</c:v>
                </c:pt>
                <c:pt idx="3017">
                  <c:v>16.41</c:v>
                </c:pt>
                <c:pt idx="3018">
                  <c:v>16.39</c:v>
                </c:pt>
                <c:pt idx="3019">
                  <c:v>16.36</c:v>
                </c:pt>
                <c:pt idx="3020">
                  <c:v>16.34</c:v>
                </c:pt>
                <c:pt idx="3021">
                  <c:v>16.329999999999998</c:v>
                </c:pt>
                <c:pt idx="3022">
                  <c:v>16.28</c:v>
                </c:pt>
                <c:pt idx="3023">
                  <c:v>16.27</c:v>
                </c:pt>
                <c:pt idx="3024">
                  <c:v>16.27</c:v>
                </c:pt>
                <c:pt idx="3025">
                  <c:v>16.260000000000002</c:v>
                </c:pt>
                <c:pt idx="3026">
                  <c:v>16.23</c:v>
                </c:pt>
                <c:pt idx="3027">
                  <c:v>16.190000000000001</c:v>
                </c:pt>
                <c:pt idx="3028">
                  <c:v>16.190000000000001</c:v>
                </c:pt>
                <c:pt idx="3029">
                  <c:v>16.190000000000001</c:v>
                </c:pt>
                <c:pt idx="3030">
                  <c:v>16.190000000000001</c:v>
                </c:pt>
                <c:pt idx="3031">
                  <c:v>16.11</c:v>
                </c:pt>
                <c:pt idx="3032">
                  <c:v>16.079999999999998</c:v>
                </c:pt>
                <c:pt idx="3033">
                  <c:v>16.079999999999998</c:v>
                </c:pt>
                <c:pt idx="3034">
                  <c:v>16.07</c:v>
                </c:pt>
                <c:pt idx="3035">
                  <c:v>16.059999999999999</c:v>
                </c:pt>
                <c:pt idx="3036">
                  <c:v>16.04</c:v>
                </c:pt>
                <c:pt idx="3037">
                  <c:v>16.04</c:v>
                </c:pt>
                <c:pt idx="3038">
                  <c:v>16.02</c:v>
                </c:pt>
                <c:pt idx="3039">
                  <c:v>16.02</c:v>
                </c:pt>
                <c:pt idx="3040">
                  <c:v>15.97</c:v>
                </c:pt>
                <c:pt idx="3041">
                  <c:v>15.95</c:v>
                </c:pt>
                <c:pt idx="3042">
                  <c:v>15.9</c:v>
                </c:pt>
                <c:pt idx="3043">
                  <c:v>15.89</c:v>
                </c:pt>
                <c:pt idx="3044">
                  <c:v>15.87</c:v>
                </c:pt>
                <c:pt idx="3045">
                  <c:v>15.85</c:v>
                </c:pt>
                <c:pt idx="3046">
                  <c:v>15.85</c:v>
                </c:pt>
                <c:pt idx="3047">
                  <c:v>15.83</c:v>
                </c:pt>
                <c:pt idx="3048">
                  <c:v>15.8</c:v>
                </c:pt>
                <c:pt idx="3049">
                  <c:v>15.79</c:v>
                </c:pt>
                <c:pt idx="3050">
                  <c:v>15.79</c:v>
                </c:pt>
                <c:pt idx="3051">
                  <c:v>15.78</c:v>
                </c:pt>
                <c:pt idx="3052">
                  <c:v>15.75</c:v>
                </c:pt>
                <c:pt idx="3053">
                  <c:v>15.73</c:v>
                </c:pt>
                <c:pt idx="3054">
                  <c:v>15.72</c:v>
                </c:pt>
                <c:pt idx="3055">
                  <c:v>15.72</c:v>
                </c:pt>
                <c:pt idx="3056">
                  <c:v>15.66</c:v>
                </c:pt>
                <c:pt idx="3057">
                  <c:v>15.65</c:v>
                </c:pt>
                <c:pt idx="3058">
                  <c:v>15.62</c:v>
                </c:pt>
                <c:pt idx="3059">
                  <c:v>15.61</c:v>
                </c:pt>
                <c:pt idx="3060">
                  <c:v>15.61</c:v>
                </c:pt>
                <c:pt idx="3061">
                  <c:v>15.6</c:v>
                </c:pt>
                <c:pt idx="3062">
                  <c:v>15.6</c:v>
                </c:pt>
                <c:pt idx="3063">
                  <c:v>15.59</c:v>
                </c:pt>
                <c:pt idx="3064">
                  <c:v>15.54</c:v>
                </c:pt>
                <c:pt idx="3065">
                  <c:v>15.53</c:v>
                </c:pt>
                <c:pt idx="3066">
                  <c:v>15.52</c:v>
                </c:pt>
                <c:pt idx="3067">
                  <c:v>15.51</c:v>
                </c:pt>
                <c:pt idx="3068">
                  <c:v>15.51</c:v>
                </c:pt>
                <c:pt idx="3069">
                  <c:v>15.47</c:v>
                </c:pt>
                <c:pt idx="3070">
                  <c:v>15.46</c:v>
                </c:pt>
                <c:pt idx="3071">
                  <c:v>15.45</c:v>
                </c:pt>
                <c:pt idx="3072">
                  <c:v>15.44</c:v>
                </c:pt>
                <c:pt idx="3073">
                  <c:v>15.4</c:v>
                </c:pt>
                <c:pt idx="3074">
                  <c:v>15.35</c:v>
                </c:pt>
                <c:pt idx="3075">
                  <c:v>15.32</c:v>
                </c:pt>
                <c:pt idx="3076">
                  <c:v>15.32</c:v>
                </c:pt>
                <c:pt idx="3077">
                  <c:v>15.29</c:v>
                </c:pt>
                <c:pt idx="3078">
                  <c:v>15.27</c:v>
                </c:pt>
                <c:pt idx="3079">
                  <c:v>15.25</c:v>
                </c:pt>
                <c:pt idx="3080">
                  <c:v>15.24</c:v>
                </c:pt>
                <c:pt idx="3081">
                  <c:v>15.24</c:v>
                </c:pt>
                <c:pt idx="3082">
                  <c:v>15.14</c:v>
                </c:pt>
                <c:pt idx="3083">
                  <c:v>15.1</c:v>
                </c:pt>
                <c:pt idx="3084">
                  <c:v>15.09</c:v>
                </c:pt>
                <c:pt idx="3085">
                  <c:v>15.08</c:v>
                </c:pt>
                <c:pt idx="3086">
                  <c:v>15.07</c:v>
                </c:pt>
                <c:pt idx="3087">
                  <c:v>15.05</c:v>
                </c:pt>
                <c:pt idx="3088">
                  <c:v>15.05</c:v>
                </c:pt>
                <c:pt idx="3089">
                  <c:v>15.03</c:v>
                </c:pt>
                <c:pt idx="3090">
                  <c:v>15.02</c:v>
                </c:pt>
                <c:pt idx="3091">
                  <c:v>15.02</c:v>
                </c:pt>
                <c:pt idx="3092">
                  <c:v>15.01</c:v>
                </c:pt>
                <c:pt idx="3093">
                  <c:v>14.94</c:v>
                </c:pt>
                <c:pt idx="3094">
                  <c:v>14.91</c:v>
                </c:pt>
                <c:pt idx="3095">
                  <c:v>14.89</c:v>
                </c:pt>
                <c:pt idx="3096">
                  <c:v>14.86</c:v>
                </c:pt>
                <c:pt idx="3097">
                  <c:v>14.85</c:v>
                </c:pt>
                <c:pt idx="3098">
                  <c:v>14.83</c:v>
                </c:pt>
                <c:pt idx="3099">
                  <c:v>14.83</c:v>
                </c:pt>
                <c:pt idx="3100">
                  <c:v>14.81</c:v>
                </c:pt>
                <c:pt idx="3101">
                  <c:v>14.72</c:v>
                </c:pt>
                <c:pt idx="3102">
                  <c:v>14.69</c:v>
                </c:pt>
                <c:pt idx="3103">
                  <c:v>14.66</c:v>
                </c:pt>
                <c:pt idx="3104">
                  <c:v>14.64</c:v>
                </c:pt>
                <c:pt idx="3105">
                  <c:v>14.62</c:v>
                </c:pt>
                <c:pt idx="3106">
                  <c:v>14.62</c:v>
                </c:pt>
                <c:pt idx="3107">
                  <c:v>14.56</c:v>
                </c:pt>
                <c:pt idx="3108">
                  <c:v>14.51</c:v>
                </c:pt>
                <c:pt idx="3109">
                  <c:v>14.51</c:v>
                </c:pt>
                <c:pt idx="3110">
                  <c:v>14.47</c:v>
                </c:pt>
                <c:pt idx="3111">
                  <c:v>14.43</c:v>
                </c:pt>
                <c:pt idx="3112">
                  <c:v>14.41</c:v>
                </c:pt>
                <c:pt idx="3113">
                  <c:v>14.41</c:v>
                </c:pt>
                <c:pt idx="3114">
                  <c:v>14.4</c:v>
                </c:pt>
                <c:pt idx="3115">
                  <c:v>14.39</c:v>
                </c:pt>
                <c:pt idx="3116">
                  <c:v>14.31</c:v>
                </c:pt>
                <c:pt idx="3117">
                  <c:v>14.29</c:v>
                </c:pt>
                <c:pt idx="3118">
                  <c:v>14.28</c:v>
                </c:pt>
                <c:pt idx="3119">
                  <c:v>14.2</c:v>
                </c:pt>
                <c:pt idx="3120">
                  <c:v>14.13</c:v>
                </c:pt>
                <c:pt idx="3121">
                  <c:v>14.12</c:v>
                </c:pt>
                <c:pt idx="3122">
                  <c:v>14.1</c:v>
                </c:pt>
                <c:pt idx="3123">
                  <c:v>14.09</c:v>
                </c:pt>
                <c:pt idx="3124">
                  <c:v>14.09</c:v>
                </c:pt>
                <c:pt idx="3125">
                  <c:v>14.07</c:v>
                </c:pt>
                <c:pt idx="3126">
                  <c:v>14.07</c:v>
                </c:pt>
                <c:pt idx="3127">
                  <c:v>14.04</c:v>
                </c:pt>
                <c:pt idx="3128">
                  <c:v>14</c:v>
                </c:pt>
                <c:pt idx="3129">
                  <c:v>13.96</c:v>
                </c:pt>
                <c:pt idx="3130">
                  <c:v>13.96</c:v>
                </c:pt>
                <c:pt idx="3131">
                  <c:v>13.95</c:v>
                </c:pt>
                <c:pt idx="3132">
                  <c:v>13.93</c:v>
                </c:pt>
                <c:pt idx="3133">
                  <c:v>13.91</c:v>
                </c:pt>
                <c:pt idx="3134">
                  <c:v>13.91</c:v>
                </c:pt>
                <c:pt idx="3135">
                  <c:v>13.9</c:v>
                </c:pt>
                <c:pt idx="3136">
                  <c:v>13.86</c:v>
                </c:pt>
                <c:pt idx="3137">
                  <c:v>13.85</c:v>
                </c:pt>
                <c:pt idx="3138">
                  <c:v>13.82</c:v>
                </c:pt>
                <c:pt idx="3139">
                  <c:v>13.78</c:v>
                </c:pt>
                <c:pt idx="3140">
                  <c:v>13.76</c:v>
                </c:pt>
                <c:pt idx="3141">
                  <c:v>13.72</c:v>
                </c:pt>
                <c:pt idx="3142">
                  <c:v>13.71</c:v>
                </c:pt>
                <c:pt idx="3143">
                  <c:v>13.69</c:v>
                </c:pt>
                <c:pt idx="3144">
                  <c:v>13.67</c:v>
                </c:pt>
                <c:pt idx="3145">
                  <c:v>13.64</c:v>
                </c:pt>
                <c:pt idx="3146">
                  <c:v>13.64</c:v>
                </c:pt>
                <c:pt idx="3147">
                  <c:v>13.37</c:v>
                </c:pt>
                <c:pt idx="3148">
                  <c:v>13.37</c:v>
                </c:pt>
                <c:pt idx="3149">
                  <c:v>13.37</c:v>
                </c:pt>
                <c:pt idx="3150">
                  <c:v>13.36</c:v>
                </c:pt>
                <c:pt idx="3151">
                  <c:v>13.33</c:v>
                </c:pt>
                <c:pt idx="3152">
                  <c:v>13.32</c:v>
                </c:pt>
                <c:pt idx="3153">
                  <c:v>13.29</c:v>
                </c:pt>
                <c:pt idx="3154">
                  <c:v>13.26</c:v>
                </c:pt>
                <c:pt idx="3155">
                  <c:v>13.26</c:v>
                </c:pt>
                <c:pt idx="3156">
                  <c:v>13.26</c:v>
                </c:pt>
                <c:pt idx="3157">
                  <c:v>13.23</c:v>
                </c:pt>
                <c:pt idx="3158">
                  <c:v>13.22</c:v>
                </c:pt>
                <c:pt idx="3159">
                  <c:v>13.21</c:v>
                </c:pt>
                <c:pt idx="3160">
                  <c:v>13.19</c:v>
                </c:pt>
                <c:pt idx="3161">
                  <c:v>13.17</c:v>
                </c:pt>
                <c:pt idx="3162">
                  <c:v>13.15</c:v>
                </c:pt>
                <c:pt idx="3163">
                  <c:v>13.14</c:v>
                </c:pt>
                <c:pt idx="3164">
                  <c:v>13.12</c:v>
                </c:pt>
                <c:pt idx="3165">
                  <c:v>13.11</c:v>
                </c:pt>
                <c:pt idx="3166">
                  <c:v>13.08</c:v>
                </c:pt>
                <c:pt idx="3167">
                  <c:v>13.05</c:v>
                </c:pt>
                <c:pt idx="3168">
                  <c:v>13.04</c:v>
                </c:pt>
                <c:pt idx="3169">
                  <c:v>13.02</c:v>
                </c:pt>
                <c:pt idx="3170">
                  <c:v>13.01</c:v>
                </c:pt>
                <c:pt idx="3171">
                  <c:v>12.99</c:v>
                </c:pt>
                <c:pt idx="3172">
                  <c:v>12.98</c:v>
                </c:pt>
                <c:pt idx="3173">
                  <c:v>12.96</c:v>
                </c:pt>
                <c:pt idx="3174">
                  <c:v>12.95</c:v>
                </c:pt>
                <c:pt idx="3175">
                  <c:v>12.93</c:v>
                </c:pt>
                <c:pt idx="3176">
                  <c:v>12.92</c:v>
                </c:pt>
                <c:pt idx="3177">
                  <c:v>12.91</c:v>
                </c:pt>
                <c:pt idx="3178">
                  <c:v>12.9</c:v>
                </c:pt>
                <c:pt idx="3179">
                  <c:v>12.89</c:v>
                </c:pt>
                <c:pt idx="3180">
                  <c:v>12.85</c:v>
                </c:pt>
                <c:pt idx="3181">
                  <c:v>12.82</c:v>
                </c:pt>
                <c:pt idx="3182">
                  <c:v>12.8</c:v>
                </c:pt>
                <c:pt idx="3183">
                  <c:v>12.8</c:v>
                </c:pt>
                <c:pt idx="3184">
                  <c:v>12.77</c:v>
                </c:pt>
                <c:pt idx="3185">
                  <c:v>12.7</c:v>
                </c:pt>
                <c:pt idx="3186">
                  <c:v>12.7</c:v>
                </c:pt>
                <c:pt idx="3187">
                  <c:v>12.67</c:v>
                </c:pt>
                <c:pt idx="3188">
                  <c:v>12.66</c:v>
                </c:pt>
                <c:pt idx="3189">
                  <c:v>12.64</c:v>
                </c:pt>
                <c:pt idx="3190">
                  <c:v>12.56</c:v>
                </c:pt>
                <c:pt idx="3191">
                  <c:v>12.56</c:v>
                </c:pt>
                <c:pt idx="3192">
                  <c:v>12.53</c:v>
                </c:pt>
                <c:pt idx="3193">
                  <c:v>12.49</c:v>
                </c:pt>
                <c:pt idx="3194">
                  <c:v>12.49</c:v>
                </c:pt>
                <c:pt idx="3195">
                  <c:v>12.42</c:v>
                </c:pt>
                <c:pt idx="3196">
                  <c:v>12.41</c:v>
                </c:pt>
                <c:pt idx="3197">
                  <c:v>12.38</c:v>
                </c:pt>
                <c:pt idx="3198">
                  <c:v>12.34</c:v>
                </c:pt>
                <c:pt idx="3199">
                  <c:v>12.28</c:v>
                </c:pt>
                <c:pt idx="3200">
                  <c:v>12.26</c:v>
                </c:pt>
                <c:pt idx="3201">
                  <c:v>12.23</c:v>
                </c:pt>
                <c:pt idx="3202">
                  <c:v>12.2</c:v>
                </c:pt>
                <c:pt idx="3203">
                  <c:v>12.14</c:v>
                </c:pt>
                <c:pt idx="3204">
                  <c:v>12.14</c:v>
                </c:pt>
                <c:pt idx="3205">
                  <c:v>12.11</c:v>
                </c:pt>
                <c:pt idx="3206">
                  <c:v>12.1</c:v>
                </c:pt>
                <c:pt idx="3207">
                  <c:v>12.03</c:v>
                </c:pt>
                <c:pt idx="3208">
                  <c:v>12.02</c:v>
                </c:pt>
                <c:pt idx="3209">
                  <c:v>12.01</c:v>
                </c:pt>
                <c:pt idx="3210">
                  <c:v>12</c:v>
                </c:pt>
                <c:pt idx="3211">
                  <c:v>11.94</c:v>
                </c:pt>
                <c:pt idx="3212">
                  <c:v>11.88</c:v>
                </c:pt>
                <c:pt idx="3213">
                  <c:v>11.86</c:v>
                </c:pt>
                <c:pt idx="3214">
                  <c:v>11.73</c:v>
                </c:pt>
                <c:pt idx="3215">
                  <c:v>11.66</c:v>
                </c:pt>
                <c:pt idx="3216">
                  <c:v>11.66</c:v>
                </c:pt>
                <c:pt idx="3217">
                  <c:v>11.65</c:v>
                </c:pt>
                <c:pt idx="3218">
                  <c:v>11.52</c:v>
                </c:pt>
                <c:pt idx="3219">
                  <c:v>11.48</c:v>
                </c:pt>
                <c:pt idx="3220">
                  <c:v>11.43</c:v>
                </c:pt>
                <c:pt idx="3221">
                  <c:v>11.42</c:v>
                </c:pt>
                <c:pt idx="3222">
                  <c:v>11.4</c:v>
                </c:pt>
                <c:pt idx="3223">
                  <c:v>11.4</c:v>
                </c:pt>
                <c:pt idx="3224">
                  <c:v>11.35</c:v>
                </c:pt>
                <c:pt idx="3225">
                  <c:v>11.28</c:v>
                </c:pt>
                <c:pt idx="3226">
                  <c:v>11.25</c:v>
                </c:pt>
                <c:pt idx="3227">
                  <c:v>11.24</c:v>
                </c:pt>
                <c:pt idx="3228">
                  <c:v>11.14</c:v>
                </c:pt>
                <c:pt idx="3229">
                  <c:v>11.1</c:v>
                </c:pt>
                <c:pt idx="3230">
                  <c:v>11.05</c:v>
                </c:pt>
                <c:pt idx="3231">
                  <c:v>11.03</c:v>
                </c:pt>
                <c:pt idx="3232">
                  <c:v>11</c:v>
                </c:pt>
                <c:pt idx="3233">
                  <c:v>10.99</c:v>
                </c:pt>
                <c:pt idx="3234">
                  <c:v>10.95</c:v>
                </c:pt>
                <c:pt idx="3235">
                  <c:v>10.91</c:v>
                </c:pt>
                <c:pt idx="3236">
                  <c:v>10.9</c:v>
                </c:pt>
                <c:pt idx="3237">
                  <c:v>10.9</c:v>
                </c:pt>
                <c:pt idx="3238">
                  <c:v>10.86</c:v>
                </c:pt>
                <c:pt idx="3239">
                  <c:v>10.78</c:v>
                </c:pt>
                <c:pt idx="3240">
                  <c:v>10.76</c:v>
                </c:pt>
                <c:pt idx="3241">
                  <c:v>10.75</c:v>
                </c:pt>
                <c:pt idx="3242">
                  <c:v>10.67</c:v>
                </c:pt>
                <c:pt idx="3243">
                  <c:v>10.56</c:v>
                </c:pt>
                <c:pt idx="3244">
                  <c:v>10.52</c:v>
                </c:pt>
                <c:pt idx="3245">
                  <c:v>10.51</c:v>
                </c:pt>
                <c:pt idx="3246">
                  <c:v>10.42</c:v>
                </c:pt>
                <c:pt idx="3247">
                  <c:v>10.41</c:v>
                </c:pt>
                <c:pt idx="3248">
                  <c:v>10.41</c:v>
                </c:pt>
                <c:pt idx="3249">
                  <c:v>10.4</c:v>
                </c:pt>
                <c:pt idx="3250">
                  <c:v>10.38</c:v>
                </c:pt>
                <c:pt idx="3251">
                  <c:v>10.36</c:v>
                </c:pt>
                <c:pt idx="3252">
                  <c:v>10.3</c:v>
                </c:pt>
                <c:pt idx="3253">
                  <c:v>10.27</c:v>
                </c:pt>
                <c:pt idx="3254">
                  <c:v>10.11</c:v>
                </c:pt>
                <c:pt idx="3255">
                  <c:v>10.11</c:v>
                </c:pt>
                <c:pt idx="3256">
                  <c:v>10.09</c:v>
                </c:pt>
                <c:pt idx="3257">
                  <c:v>10.02</c:v>
                </c:pt>
                <c:pt idx="3258">
                  <c:v>9.98</c:v>
                </c:pt>
                <c:pt idx="3259">
                  <c:v>9.9700000000000006</c:v>
                </c:pt>
                <c:pt idx="3260">
                  <c:v>9.92</c:v>
                </c:pt>
                <c:pt idx="3261">
                  <c:v>9.8699999999999992</c:v>
                </c:pt>
                <c:pt idx="3262">
                  <c:v>9.8699999999999992</c:v>
                </c:pt>
                <c:pt idx="3263">
                  <c:v>9.85</c:v>
                </c:pt>
                <c:pt idx="3264">
                  <c:v>9.8000000000000007</c:v>
                </c:pt>
                <c:pt idx="3265">
                  <c:v>9.7899999999999991</c:v>
                </c:pt>
                <c:pt idx="3266">
                  <c:v>9.74</c:v>
                </c:pt>
                <c:pt idx="3267">
                  <c:v>9.7200000000000006</c:v>
                </c:pt>
                <c:pt idx="3268">
                  <c:v>9.69</c:v>
                </c:pt>
                <c:pt idx="3269">
                  <c:v>9.65</c:v>
                </c:pt>
                <c:pt idx="3270">
                  <c:v>9.65</c:v>
                </c:pt>
                <c:pt idx="3271">
                  <c:v>9.6199999999999992</c:v>
                </c:pt>
                <c:pt idx="3272">
                  <c:v>9.61</c:v>
                </c:pt>
                <c:pt idx="3273">
                  <c:v>9.5500000000000007</c:v>
                </c:pt>
              </c:numCache>
            </c:numRef>
          </c:yVal>
          <c:smooth val="1"/>
        </c:ser>
        <c:dLbls>
          <c:showLegendKey val="0"/>
          <c:showVal val="0"/>
          <c:showCatName val="0"/>
          <c:showSerName val="0"/>
          <c:showPercent val="0"/>
          <c:showBubbleSize val="0"/>
        </c:dLbls>
        <c:axId val="109087552"/>
        <c:axId val="109086976"/>
      </c:scatterChart>
      <c:valAx>
        <c:axId val="109085824"/>
        <c:scaling>
          <c:orientation val="minMax"/>
          <c:max val="12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9086400"/>
        <c:crosses val="autoZero"/>
        <c:crossBetween val="midCat"/>
        <c:majorUnit val="20"/>
      </c:valAx>
      <c:valAx>
        <c:axId val="109086400"/>
        <c:scaling>
          <c:orientation val="minMax"/>
          <c:max val="160"/>
          <c:min val="0"/>
        </c:scaling>
        <c:delete val="1"/>
        <c:axPos val="l"/>
        <c:numFmt formatCode="General" sourceLinked="1"/>
        <c:majorTickMark val="out"/>
        <c:minorTickMark val="none"/>
        <c:tickLblPos val="none"/>
        <c:crossAx val="109085824"/>
        <c:crosses val="autoZero"/>
        <c:crossBetween val="midCat"/>
        <c:majorUnit val="40"/>
      </c:valAx>
      <c:valAx>
        <c:axId val="109086976"/>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9087552"/>
        <c:crosses val="max"/>
        <c:crossBetween val="midCat"/>
        <c:majorUnit val="40"/>
      </c:valAx>
      <c:valAx>
        <c:axId val="109087552"/>
        <c:scaling>
          <c:orientation val="minMax"/>
        </c:scaling>
        <c:delete val="1"/>
        <c:axPos val="b"/>
        <c:numFmt formatCode="General" sourceLinked="1"/>
        <c:majorTickMark val="out"/>
        <c:minorTickMark val="none"/>
        <c:tickLblPos val="nextTo"/>
        <c:crossAx val="109086976"/>
        <c:crosses val="autoZero"/>
        <c:crossBetween val="midCat"/>
      </c:valAx>
      <c:spPr>
        <a:noFill/>
        <a:ln w="25400">
          <a:noFill/>
        </a:ln>
      </c:spPr>
    </c:plotArea>
    <c:plotVisOnly val="1"/>
    <c:dispBlanksAs val="gap"/>
    <c:showDLblsOverMax val="0"/>
  </c:chart>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5395719765815E-2"/>
          <c:y val="3.0156475827320974E-2"/>
          <c:w val="0.85413196547546932"/>
          <c:h val="0.82041834538169511"/>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109089856"/>
        <c:axId val="109090432"/>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109089856"/>
        <c:axId val="109090432"/>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dLbls>
          <c:showLegendKey val="0"/>
          <c:showVal val="0"/>
          <c:showCatName val="0"/>
          <c:showSerName val="0"/>
          <c:showPercent val="0"/>
          <c:showBubbleSize val="0"/>
        </c:dLbls>
        <c:axId val="109091584"/>
        <c:axId val="109091008"/>
      </c:scatterChart>
      <c:valAx>
        <c:axId val="109089856"/>
        <c:scaling>
          <c:orientation val="minMax"/>
          <c:max val="12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9090432"/>
        <c:crosses val="autoZero"/>
        <c:crossBetween val="midCat"/>
        <c:majorUnit val="20"/>
      </c:valAx>
      <c:valAx>
        <c:axId val="109090432"/>
        <c:scaling>
          <c:orientation val="minMax"/>
          <c:max val="160"/>
          <c:min val="0"/>
        </c:scaling>
        <c:delete val="1"/>
        <c:axPos val="l"/>
        <c:numFmt formatCode="General" sourceLinked="1"/>
        <c:majorTickMark val="out"/>
        <c:minorTickMark val="none"/>
        <c:tickLblPos val="none"/>
        <c:crossAx val="109089856"/>
        <c:crosses val="autoZero"/>
        <c:crossBetween val="midCat"/>
        <c:majorUnit val="40"/>
      </c:valAx>
      <c:valAx>
        <c:axId val="109091008"/>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9091584"/>
        <c:crosses val="max"/>
        <c:crossBetween val="midCat"/>
        <c:majorUnit val="40"/>
      </c:valAx>
      <c:valAx>
        <c:axId val="109091584"/>
        <c:scaling>
          <c:orientation val="minMax"/>
        </c:scaling>
        <c:delete val="1"/>
        <c:axPos val="b"/>
        <c:numFmt formatCode="General" sourceLinked="1"/>
        <c:majorTickMark val="out"/>
        <c:minorTickMark val="none"/>
        <c:tickLblPos val="none"/>
        <c:crossAx val="109091008"/>
        <c:crosses val="autoZero"/>
        <c:crossBetween val="midCat"/>
      </c:valAx>
      <c:spPr>
        <a:noFill/>
        <a:ln w="25400">
          <a:noFill/>
        </a:ln>
      </c:spPr>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527559055118092E-2"/>
          <c:y val="1.9084943759503321E-2"/>
          <c:w val="0.85413196547546932"/>
          <c:h val="0.82041834538169511"/>
        </c:manualLayout>
      </c:layou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43001536"/>
        <c:axId val="43002112"/>
      </c:scatterChar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43001536"/>
        <c:axId val="43002112"/>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ser>
          <c:idx val="2"/>
          <c:order val="18"/>
          <c:tx>
            <c:v>dual wheel points</c:v>
          </c:tx>
          <c:spPr>
            <a:ln>
              <a:noFill/>
            </a:ln>
          </c:spPr>
          <c:marker>
            <c:symbol val="square"/>
            <c:size val="7"/>
            <c:spPr>
              <a:solidFill>
                <a:srgbClr val="002060"/>
              </a:solidFill>
              <a:ln>
                <a:solidFill>
                  <a:srgbClr val="002060"/>
                </a:solidFill>
              </a:ln>
            </c:spPr>
          </c:marker>
          <c:xVal>
            <c:numRef>
              <c:f>regions!$N$4:$N$10</c:f>
              <c:numCache>
                <c:formatCode>General</c:formatCode>
                <c:ptCount val="7"/>
                <c:pt idx="0">
                  <c:v>85</c:v>
                </c:pt>
                <c:pt idx="1">
                  <c:v>74</c:v>
                </c:pt>
                <c:pt idx="2">
                  <c:v>55</c:v>
                </c:pt>
                <c:pt idx="3">
                  <c:v>65</c:v>
                </c:pt>
                <c:pt idx="4">
                  <c:v>75</c:v>
                </c:pt>
                <c:pt idx="5">
                  <c:v>66</c:v>
                </c:pt>
                <c:pt idx="6">
                  <c:v>76</c:v>
                </c:pt>
              </c:numCache>
            </c:numRef>
          </c:xVal>
          <c:yVal>
            <c:numRef>
              <c:f>regions!$O$4:$O$10</c:f>
              <c:numCache>
                <c:formatCode>General</c:formatCode>
                <c:ptCount val="7"/>
                <c:pt idx="0">
                  <c:v>130</c:v>
                </c:pt>
                <c:pt idx="1">
                  <c:v>91</c:v>
                </c:pt>
                <c:pt idx="2">
                  <c:v>63</c:v>
                </c:pt>
                <c:pt idx="3">
                  <c:v>50</c:v>
                </c:pt>
                <c:pt idx="4">
                  <c:v>65</c:v>
                </c:pt>
                <c:pt idx="5">
                  <c:v>82</c:v>
                </c:pt>
                <c:pt idx="6">
                  <c:v>116</c:v>
                </c:pt>
              </c:numCache>
            </c:numRef>
          </c:yVal>
          <c:smooth val="1"/>
        </c:ser>
        <c:dLbls>
          <c:showLegendKey val="0"/>
          <c:showVal val="0"/>
          <c:showCatName val="0"/>
          <c:showSerName val="0"/>
          <c:showPercent val="0"/>
          <c:showBubbleSize val="0"/>
        </c:dLbls>
        <c:axId val="43003264"/>
        <c:axId val="43002688"/>
      </c:scatterChart>
      <c:valAx>
        <c:axId val="43001536"/>
        <c:scaling>
          <c:orientation val="minMax"/>
          <c:max val="12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43002112"/>
        <c:crosses val="autoZero"/>
        <c:crossBetween val="midCat"/>
        <c:majorUnit val="20"/>
      </c:valAx>
      <c:valAx>
        <c:axId val="43002112"/>
        <c:scaling>
          <c:orientation val="minMax"/>
          <c:max val="160"/>
          <c:min val="0"/>
        </c:scaling>
        <c:delete val="1"/>
        <c:axPos val="l"/>
        <c:numFmt formatCode="General" sourceLinked="1"/>
        <c:majorTickMark val="out"/>
        <c:minorTickMark val="none"/>
        <c:tickLblPos val="none"/>
        <c:crossAx val="43001536"/>
        <c:crosses val="autoZero"/>
        <c:crossBetween val="midCat"/>
        <c:majorUnit val="40"/>
      </c:valAx>
      <c:valAx>
        <c:axId val="43002688"/>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43003264"/>
        <c:crosses val="max"/>
        <c:crossBetween val="midCat"/>
        <c:majorUnit val="40"/>
      </c:valAx>
      <c:valAx>
        <c:axId val="43003264"/>
        <c:scaling>
          <c:orientation val="minMax"/>
        </c:scaling>
        <c:delete val="1"/>
        <c:axPos val="b"/>
        <c:numFmt formatCode="General" sourceLinked="1"/>
        <c:majorTickMark val="out"/>
        <c:minorTickMark val="none"/>
        <c:tickLblPos val="none"/>
        <c:crossAx val="43002688"/>
        <c:crosses val="autoZero"/>
        <c:crossBetween val="midCat"/>
      </c:valAx>
      <c:spPr>
        <a:noFill/>
        <a:ln w="25400">
          <a:noFill/>
        </a:ln>
      </c:spPr>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i="1" baseline="0">
                <a:solidFill>
                  <a:srgbClr val="0070C0"/>
                </a:solidFill>
                <a:latin typeface="+mj-lt"/>
                <a:cs typeface="Arial" pitchFamily="34" charset="0"/>
              </a:defRPr>
            </a:pPr>
            <a:r>
              <a:rPr lang="en-US" sz="3600" i="1" baseline="0" dirty="0" smtClean="0">
                <a:solidFill>
                  <a:srgbClr val="0070C0"/>
                </a:solidFill>
                <a:latin typeface="+mj-lt"/>
                <a:cs typeface="Arial" pitchFamily="34" charset="0"/>
              </a:rPr>
              <a:t>Edmonton weather</a:t>
            </a:r>
            <a:endParaRPr lang="en-US" sz="3600" i="1" baseline="0" dirty="0">
              <a:solidFill>
                <a:srgbClr val="0070C0"/>
              </a:solidFill>
              <a:latin typeface="+mj-lt"/>
              <a:cs typeface="Arial" pitchFamily="34" charset="0"/>
            </a:endParaRPr>
          </a:p>
        </c:rich>
      </c:tx>
      <c:layout>
        <c:manualLayout>
          <c:xMode val="edge"/>
          <c:yMode val="edge"/>
          <c:x val="2.9375077383075352E-2"/>
          <c:y val="6.63256127391295E-3"/>
        </c:manualLayout>
      </c:layout>
      <c:overlay val="1"/>
    </c:title>
    <c:autoTitleDeleted val="0"/>
    <c:plotArea>
      <c:layout>
        <c:manualLayout>
          <c:layoutTarget val="inner"/>
          <c:xMode val="edge"/>
          <c:yMode val="edge"/>
          <c:x val="1.8805357773141466E-2"/>
          <c:y val="2.3236061859418965E-2"/>
          <c:w val="0.85413196547546932"/>
          <c:h val="0.82041834538169511"/>
        </c:manualLayout>
      </c:layou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43006144"/>
        <c:axId val="43006720"/>
      </c:scatterChar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43006144"/>
        <c:axId val="43006720"/>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ser>
          <c:idx val="2"/>
          <c:order val="18"/>
          <c:tx>
            <c:v>Edmonton</c:v>
          </c:tx>
          <c:spPr>
            <a:ln>
              <a:noFill/>
            </a:ln>
          </c:spPr>
          <c:marker>
            <c:symbol val="diamond"/>
            <c:size val="5"/>
            <c:spPr>
              <a:solidFill>
                <a:srgbClr val="002060"/>
              </a:solidFill>
              <a:ln>
                <a:solidFill>
                  <a:srgbClr val="002060"/>
                </a:solidFill>
              </a:ln>
            </c:spPr>
          </c:marker>
          <c:xVal>
            <c:numRef>
              <c:f>Sheet1!$A$2:$A$8763</c:f>
              <c:numCache>
                <c:formatCode>General</c:formatCode>
                <c:ptCount val="8762"/>
                <c:pt idx="0">
                  <c:v>78.98</c:v>
                </c:pt>
                <c:pt idx="1">
                  <c:v>77</c:v>
                </c:pt>
                <c:pt idx="2">
                  <c:v>80.960000000000022</c:v>
                </c:pt>
                <c:pt idx="3">
                  <c:v>75.92</c:v>
                </c:pt>
                <c:pt idx="4">
                  <c:v>80.06</c:v>
                </c:pt>
                <c:pt idx="5">
                  <c:v>80.06</c:v>
                </c:pt>
                <c:pt idx="6">
                  <c:v>80.06</c:v>
                </c:pt>
                <c:pt idx="7">
                  <c:v>78.080000000000013</c:v>
                </c:pt>
                <c:pt idx="8">
                  <c:v>78.080000000000013</c:v>
                </c:pt>
                <c:pt idx="9">
                  <c:v>82.039999999999992</c:v>
                </c:pt>
                <c:pt idx="10">
                  <c:v>78.98</c:v>
                </c:pt>
                <c:pt idx="11">
                  <c:v>78.98</c:v>
                </c:pt>
                <c:pt idx="12">
                  <c:v>80.960000000000022</c:v>
                </c:pt>
                <c:pt idx="13">
                  <c:v>73.940000000000026</c:v>
                </c:pt>
                <c:pt idx="14">
                  <c:v>75.02</c:v>
                </c:pt>
                <c:pt idx="15">
                  <c:v>80.960000000000022</c:v>
                </c:pt>
                <c:pt idx="16">
                  <c:v>82.940000000000026</c:v>
                </c:pt>
                <c:pt idx="17">
                  <c:v>78.98</c:v>
                </c:pt>
                <c:pt idx="18">
                  <c:v>80.06</c:v>
                </c:pt>
                <c:pt idx="19">
                  <c:v>80.06</c:v>
                </c:pt>
                <c:pt idx="20">
                  <c:v>82.039999999999992</c:v>
                </c:pt>
                <c:pt idx="21">
                  <c:v>82.039999999999992</c:v>
                </c:pt>
                <c:pt idx="22">
                  <c:v>82.039999999999992</c:v>
                </c:pt>
                <c:pt idx="23">
                  <c:v>73.940000000000026</c:v>
                </c:pt>
                <c:pt idx="24">
                  <c:v>73.039999999999992</c:v>
                </c:pt>
                <c:pt idx="25">
                  <c:v>78.98</c:v>
                </c:pt>
                <c:pt idx="26">
                  <c:v>77</c:v>
                </c:pt>
                <c:pt idx="27">
                  <c:v>77</c:v>
                </c:pt>
                <c:pt idx="28">
                  <c:v>78.080000000000013</c:v>
                </c:pt>
                <c:pt idx="29">
                  <c:v>78.080000000000013</c:v>
                </c:pt>
                <c:pt idx="30">
                  <c:v>73.940000000000026</c:v>
                </c:pt>
                <c:pt idx="31">
                  <c:v>71.960000000000022</c:v>
                </c:pt>
                <c:pt idx="32">
                  <c:v>71.960000000000022</c:v>
                </c:pt>
                <c:pt idx="33">
                  <c:v>82.039999999999992</c:v>
                </c:pt>
                <c:pt idx="34">
                  <c:v>75.92</c:v>
                </c:pt>
                <c:pt idx="35">
                  <c:v>75.92</c:v>
                </c:pt>
                <c:pt idx="36">
                  <c:v>78.98</c:v>
                </c:pt>
                <c:pt idx="37">
                  <c:v>75.02</c:v>
                </c:pt>
                <c:pt idx="38">
                  <c:v>75.02</c:v>
                </c:pt>
                <c:pt idx="39">
                  <c:v>71.960000000000022</c:v>
                </c:pt>
                <c:pt idx="40">
                  <c:v>71.960000000000022</c:v>
                </c:pt>
                <c:pt idx="41">
                  <c:v>78.080000000000013</c:v>
                </c:pt>
                <c:pt idx="42">
                  <c:v>73.940000000000026</c:v>
                </c:pt>
                <c:pt idx="43">
                  <c:v>77.36</c:v>
                </c:pt>
                <c:pt idx="44">
                  <c:v>69.080000000000013</c:v>
                </c:pt>
                <c:pt idx="45">
                  <c:v>74.11999999999999</c:v>
                </c:pt>
                <c:pt idx="46">
                  <c:v>82.039999999999992</c:v>
                </c:pt>
                <c:pt idx="47">
                  <c:v>80.06</c:v>
                </c:pt>
                <c:pt idx="48">
                  <c:v>77.36</c:v>
                </c:pt>
                <c:pt idx="49">
                  <c:v>69.98</c:v>
                </c:pt>
                <c:pt idx="50">
                  <c:v>73.940000000000026</c:v>
                </c:pt>
                <c:pt idx="51">
                  <c:v>78.080000000000013</c:v>
                </c:pt>
                <c:pt idx="52">
                  <c:v>78.080000000000013</c:v>
                </c:pt>
                <c:pt idx="53">
                  <c:v>75.92</c:v>
                </c:pt>
                <c:pt idx="54">
                  <c:v>75.92</c:v>
                </c:pt>
                <c:pt idx="55">
                  <c:v>71.960000000000022</c:v>
                </c:pt>
                <c:pt idx="56">
                  <c:v>78.259999999999991</c:v>
                </c:pt>
                <c:pt idx="57">
                  <c:v>74.300000000000011</c:v>
                </c:pt>
                <c:pt idx="58">
                  <c:v>69.080000000000013</c:v>
                </c:pt>
                <c:pt idx="59">
                  <c:v>73.759999999999991</c:v>
                </c:pt>
                <c:pt idx="60">
                  <c:v>73.039999999999992</c:v>
                </c:pt>
                <c:pt idx="61">
                  <c:v>73.039999999999992</c:v>
                </c:pt>
                <c:pt idx="62">
                  <c:v>77.72</c:v>
                </c:pt>
                <c:pt idx="63">
                  <c:v>77</c:v>
                </c:pt>
                <c:pt idx="64">
                  <c:v>77</c:v>
                </c:pt>
                <c:pt idx="65">
                  <c:v>71.78</c:v>
                </c:pt>
                <c:pt idx="66">
                  <c:v>78.080000000000013</c:v>
                </c:pt>
                <c:pt idx="67">
                  <c:v>71.78</c:v>
                </c:pt>
                <c:pt idx="68">
                  <c:v>68</c:v>
                </c:pt>
                <c:pt idx="69">
                  <c:v>68</c:v>
                </c:pt>
                <c:pt idx="70">
                  <c:v>68</c:v>
                </c:pt>
                <c:pt idx="71">
                  <c:v>71.960000000000022</c:v>
                </c:pt>
                <c:pt idx="72">
                  <c:v>71.960000000000022</c:v>
                </c:pt>
                <c:pt idx="73">
                  <c:v>73.940000000000026</c:v>
                </c:pt>
                <c:pt idx="74">
                  <c:v>73.940000000000026</c:v>
                </c:pt>
                <c:pt idx="75">
                  <c:v>69.98</c:v>
                </c:pt>
                <c:pt idx="76">
                  <c:v>75.92</c:v>
                </c:pt>
                <c:pt idx="77">
                  <c:v>75.92</c:v>
                </c:pt>
                <c:pt idx="78">
                  <c:v>79.52</c:v>
                </c:pt>
                <c:pt idx="79">
                  <c:v>77.179999999999978</c:v>
                </c:pt>
                <c:pt idx="80">
                  <c:v>78.440000000000026</c:v>
                </c:pt>
                <c:pt idx="81">
                  <c:v>73.039999999999992</c:v>
                </c:pt>
                <c:pt idx="82">
                  <c:v>73.039999999999992</c:v>
                </c:pt>
                <c:pt idx="83">
                  <c:v>69.080000000000013</c:v>
                </c:pt>
                <c:pt idx="84">
                  <c:v>69.080000000000013</c:v>
                </c:pt>
                <c:pt idx="85">
                  <c:v>75.02</c:v>
                </c:pt>
                <c:pt idx="86">
                  <c:v>75.02</c:v>
                </c:pt>
                <c:pt idx="87">
                  <c:v>78.259999999999991</c:v>
                </c:pt>
                <c:pt idx="88">
                  <c:v>73.039999999999992</c:v>
                </c:pt>
                <c:pt idx="89">
                  <c:v>66.92</c:v>
                </c:pt>
                <c:pt idx="90">
                  <c:v>78.080000000000013</c:v>
                </c:pt>
                <c:pt idx="91">
                  <c:v>71.960000000000022</c:v>
                </c:pt>
                <c:pt idx="92">
                  <c:v>75.92</c:v>
                </c:pt>
                <c:pt idx="93">
                  <c:v>66.02</c:v>
                </c:pt>
                <c:pt idx="94">
                  <c:v>77.72</c:v>
                </c:pt>
                <c:pt idx="95">
                  <c:v>69.61999999999999</c:v>
                </c:pt>
                <c:pt idx="96">
                  <c:v>71.960000000000022</c:v>
                </c:pt>
                <c:pt idx="97">
                  <c:v>68</c:v>
                </c:pt>
                <c:pt idx="98">
                  <c:v>68</c:v>
                </c:pt>
                <c:pt idx="99">
                  <c:v>73.940000000000026</c:v>
                </c:pt>
                <c:pt idx="100">
                  <c:v>78.440000000000026</c:v>
                </c:pt>
                <c:pt idx="101">
                  <c:v>73.22</c:v>
                </c:pt>
                <c:pt idx="102">
                  <c:v>78.98</c:v>
                </c:pt>
                <c:pt idx="103">
                  <c:v>76.460000000000022</c:v>
                </c:pt>
                <c:pt idx="104">
                  <c:v>76.099999999999994</c:v>
                </c:pt>
                <c:pt idx="105">
                  <c:v>77.900000000000006</c:v>
                </c:pt>
                <c:pt idx="106">
                  <c:v>77.900000000000006</c:v>
                </c:pt>
                <c:pt idx="107">
                  <c:v>78.440000000000026</c:v>
                </c:pt>
                <c:pt idx="108">
                  <c:v>67.64</c:v>
                </c:pt>
                <c:pt idx="109">
                  <c:v>77</c:v>
                </c:pt>
                <c:pt idx="110">
                  <c:v>67.460000000000022</c:v>
                </c:pt>
                <c:pt idx="111">
                  <c:v>75.02</c:v>
                </c:pt>
                <c:pt idx="112">
                  <c:v>69.080000000000013</c:v>
                </c:pt>
                <c:pt idx="113">
                  <c:v>78.61999999999999</c:v>
                </c:pt>
                <c:pt idx="114">
                  <c:v>80.06</c:v>
                </c:pt>
                <c:pt idx="115">
                  <c:v>71.06</c:v>
                </c:pt>
                <c:pt idx="116">
                  <c:v>71.06</c:v>
                </c:pt>
                <c:pt idx="117">
                  <c:v>71.06</c:v>
                </c:pt>
                <c:pt idx="118">
                  <c:v>71.06</c:v>
                </c:pt>
                <c:pt idx="119">
                  <c:v>71.06</c:v>
                </c:pt>
                <c:pt idx="120">
                  <c:v>73.039999999999992</c:v>
                </c:pt>
                <c:pt idx="121">
                  <c:v>73.039999999999992</c:v>
                </c:pt>
                <c:pt idx="122">
                  <c:v>83.66</c:v>
                </c:pt>
                <c:pt idx="123">
                  <c:v>77.179999999999978</c:v>
                </c:pt>
                <c:pt idx="124">
                  <c:v>66.56</c:v>
                </c:pt>
                <c:pt idx="125">
                  <c:v>68</c:v>
                </c:pt>
                <c:pt idx="126">
                  <c:v>77</c:v>
                </c:pt>
                <c:pt idx="127">
                  <c:v>73.759999999999991</c:v>
                </c:pt>
                <c:pt idx="128">
                  <c:v>78.98</c:v>
                </c:pt>
                <c:pt idx="129">
                  <c:v>73.940000000000026</c:v>
                </c:pt>
                <c:pt idx="130">
                  <c:v>66.2</c:v>
                </c:pt>
                <c:pt idx="131">
                  <c:v>68</c:v>
                </c:pt>
                <c:pt idx="132">
                  <c:v>78.98</c:v>
                </c:pt>
                <c:pt idx="133">
                  <c:v>78.98</c:v>
                </c:pt>
                <c:pt idx="134">
                  <c:v>69.98</c:v>
                </c:pt>
                <c:pt idx="135">
                  <c:v>74.300000000000011</c:v>
                </c:pt>
                <c:pt idx="136">
                  <c:v>84.2</c:v>
                </c:pt>
                <c:pt idx="137">
                  <c:v>72.5</c:v>
                </c:pt>
                <c:pt idx="138">
                  <c:v>66.2</c:v>
                </c:pt>
                <c:pt idx="139">
                  <c:v>66.92</c:v>
                </c:pt>
                <c:pt idx="140">
                  <c:v>75.02</c:v>
                </c:pt>
                <c:pt idx="141">
                  <c:v>65.48</c:v>
                </c:pt>
                <c:pt idx="142">
                  <c:v>72.319999999999993</c:v>
                </c:pt>
                <c:pt idx="143">
                  <c:v>68.179999999999978</c:v>
                </c:pt>
                <c:pt idx="144">
                  <c:v>64.940000000000026</c:v>
                </c:pt>
                <c:pt idx="145">
                  <c:v>83.84</c:v>
                </c:pt>
                <c:pt idx="146">
                  <c:v>32</c:v>
                </c:pt>
                <c:pt idx="147">
                  <c:v>64.039999999999992</c:v>
                </c:pt>
                <c:pt idx="148">
                  <c:v>64.039999999999992</c:v>
                </c:pt>
                <c:pt idx="149">
                  <c:v>64.039999999999992</c:v>
                </c:pt>
                <c:pt idx="150">
                  <c:v>62.96</c:v>
                </c:pt>
                <c:pt idx="151">
                  <c:v>66.02</c:v>
                </c:pt>
                <c:pt idx="152">
                  <c:v>66.02</c:v>
                </c:pt>
                <c:pt idx="153">
                  <c:v>64.940000000000026</c:v>
                </c:pt>
                <c:pt idx="154">
                  <c:v>64.940000000000026</c:v>
                </c:pt>
                <c:pt idx="155">
                  <c:v>64.940000000000026</c:v>
                </c:pt>
                <c:pt idx="156">
                  <c:v>64.940000000000026</c:v>
                </c:pt>
                <c:pt idx="157">
                  <c:v>64.039999999999992</c:v>
                </c:pt>
                <c:pt idx="158">
                  <c:v>64.039999999999992</c:v>
                </c:pt>
                <c:pt idx="159">
                  <c:v>64.039999999999992</c:v>
                </c:pt>
                <c:pt idx="160">
                  <c:v>62.96</c:v>
                </c:pt>
                <c:pt idx="161">
                  <c:v>62.96</c:v>
                </c:pt>
                <c:pt idx="162">
                  <c:v>62.06</c:v>
                </c:pt>
                <c:pt idx="163">
                  <c:v>60.980000000000004</c:v>
                </c:pt>
                <c:pt idx="164">
                  <c:v>60.980000000000004</c:v>
                </c:pt>
                <c:pt idx="165">
                  <c:v>61.52</c:v>
                </c:pt>
                <c:pt idx="166">
                  <c:v>65.84</c:v>
                </c:pt>
                <c:pt idx="167">
                  <c:v>63.680000000000007</c:v>
                </c:pt>
                <c:pt idx="168">
                  <c:v>66.92</c:v>
                </c:pt>
                <c:pt idx="169">
                  <c:v>65.48</c:v>
                </c:pt>
                <c:pt idx="170">
                  <c:v>68</c:v>
                </c:pt>
                <c:pt idx="171">
                  <c:v>66.92</c:v>
                </c:pt>
                <c:pt idx="172">
                  <c:v>66.2</c:v>
                </c:pt>
                <c:pt idx="173">
                  <c:v>66.02</c:v>
                </c:pt>
                <c:pt idx="174">
                  <c:v>66.02</c:v>
                </c:pt>
                <c:pt idx="175">
                  <c:v>66.02</c:v>
                </c:pt>
                <c:pt idx="176">
                  <c:v>65.11999999999999</c:v>
                </c:pt>
                <c:pt idx="177">
                  <c:v>64.940000000000026</c:v>
                </c:pt>
                <c:pt idx="178">
                  <c:v>64.039999999999992</c:v>
                </c:pt>
                <c:pt idx="179">
                  <c:v>64.039999999999992</c:v>
                </c:pt>
                <c:pt idx="180">
                  <c:v>64.039999999999992</c:v>
                </c:pt>
                <c:pt idx="181">
                  <c:v>62.96</c:v>
                </c:pt>
                <c:pt idx="182">
                  <c:v>62.06</c:v>
                </c:pt>
                <c:pt idx="183">
                  <c:v>62.06</c:v>
                </c:pt>
                <c:pt idx="184">
                  <c:v>62.06</c:v>
                </c:pt>
                <c:pt idx="185">
                  <c:v>62.06</c:v>
                </c:pt>
                <c:pt idx="186">
                  <c:v>62.06</c:v>
                </c:pt>
                <c:pt idx="187">
                  <c:v>61.52</c:v>
                </c:pt>
                <c:pt idx="188">
                  <c:v>60.980000000000004</c:v>
                </c:pt>
                <c:pt idx="189">
                  <c:v>60.08</c:v>
                </c:pt>
                <c:pt idx="190">
                  <c:v>67.64</c:v>
                </c:pt>
                <c:pt idx="191">
                  <c:v>64.400000000000006</c:v>
                </c:pt>
                <c:pt idx="192">
                  <c:v>60.8</c:v>
                </c:pt>
                <c:pt idx="193">
                  <c:v>67.28</c:v>
                </c:pt>
                <c:pt idx="194">
                  <c:v>66.56</c:v>
                </c:pt>
                <c:pt idx="195">
                  <c:v>60.260000000000012</c:v>
                </c:pt>
                <c:pt idx="196">
                  <c:v>59.720000000000013</c:v>
                </c:pt>
                <c:pt idx="197">
                  <c:v>68</c:v>
                </c:pt>
                <c:pt idx="198">
                  <c:v>66.2</c:v>
                </c:pt>
                <c:pt idx="199">
                  <c:v>69.98</c:v>
                </c:pt>
                <c:pt idx="200">
                  <c:v>69.98</c:v>
                </c:pt>
                <c:pt idx="201">
                  <c:v>69.080000000000013</c:v>
                </c:pt>
                <c:pt idx="202">
                  <c:v>68</c:v>
                </c:pt>
                <c:pt idx="203">
                  <c:v>68</c:v>
                </c:pt>
                <c:pt idx="204">
                  <c:v>68</c:v>
                </c:pt>
                <c:pt idx="205">
                  <c:v>66.92</c:v>
                </c:pt>
                <c:pt idx="206">
                  <c:v>66.02</c:v>
                </c:pt>
                <c:pt idx="207">
                  <c:v>64.940000000000026</c:v>
                </c:pt>
                <c:pt idx="208">
                  <c:v>62.06</c:v>
                </c:pt>
                <c:pt idx="209">
                  <c:v>62.06</c:v>
                </c:pt>
                <c:pt idx="210">
                  <c:v>62.06</c:v>
                </c:pt>
                <c:pt idx="211">
                  <c:v>62.06</c:v>
                </c:pt>
                <c:pt idx="212">
                  <c:v>60.980000000000004</c:v>
                </c:pt>
                <c:pt idx="213">
                  <c:v>60.980000000000004</c:v>
                </c:pt>
                <c:pt idx="214">
                  <c:v>60.980000000000004</c:v>
                </c:pt>
                <c:pt idx="215">
                  <c:v>60.980000000000004</c:v>
                </c:pt>
                <c:pt idx="216">
                  <c:v>60.44</c:v>
                </c:pt>
                <c:pt idx="217">
                  <c:v>60.08</c:v>
                </c:pt>
                <c:pt idx="218">
                  <c:v>57.92</c:v>
                </c:pt>
                <c:pt idx="219">
                  <c:v>70.16</c:v>
                </c:pt>
                <c:pt idx="220">
                  <c:v>65.48</c:v>
                </c:pt>
                <c:pt idx="221">
                  <c:v>59.720000000000013</c:v>
                </c:pt>
                <c:pt idx="222">
                  <c:v>70.16</c:v>
                </c:pt>
                <c:pt idx="223">
                  <c:v>68.179999999999978</c:v>
                </c:pt>
                <c:pt idx="224">
                  <c:v>66.92</c:v>
                </c:pt>
                <c:pt idx="225">
                  <c:v>65.84</c:v>
                </c:pt>
                <c:pt idx="226">
                  <c:v>62.78</c:v>
                </c:pt>
                <c:pt idx="227">
                  <c:v>61.88</c:v>
                </c:pt>
                <c:pt idx="228">
                  <c:v>60.8</c:v>
                </c:pt>
                <c:pt idx="229">
                  <c:v>60.8</c:v>
                </c:pt>
                <c:pt idx="230">
                  <c:v>59.36</c:v>
                </c:pt>
                <c:pt idx="231">
                  <c:v>68.179999999999978</c:v>
                </c:pt>
                <c:pt idx="232">
                  <c:v>66.56</c:v>
                </c:pt>
                <c:pt idx="233">
                  <c:v>60.620000000000012</c:v>
                </c:pt>
                <c:pt idx="234">
                  <c:v>59.720000000000013</c:v>
                </c:pt>
                <c:pt idx="235">
                  <c:v>59.540000000000006</c:v>
                </c:pt>
                <c:pt idx="236">
                  <c:v>59</c:v>
                </c:pt>
                <c:pt idx="237">
                  <c:v>58.28</c:v>
                </c:pt>
                <c:pt idx="238">
                  <c:v>62.06</c:v>
                </c:pt>
                <c:pt idx="239">
                  <c:v>61.52</c:v>
                </c:pt>
                <c:pt idx="240">
                  <c:v>60.260000000000012</c:v>
                </c:pt>
                <c:pt idx="241">
                  <c:v>59.720000000000013</c:v>
                </c:pt>
                <c:pt idx="242">
                  <c:v>59.720000000000013</c:v>
                </c:pt>
                <c:pt idx="243">
                  <c:v>58.82</c:v>
                </c:pt>
                <c:pt idx="244">
                  <c:v>71.06</c:v>
                </c:pt>
                <c:pt idx="245">
                  <c:v>71.06</c:v>
                </c:pt>
                <c:pt idx="246">
                  <c:v>69.98</c:v>
                </c:pt>
                <c:pt idx="247">
                  <c:v>66.92</c:v>
                </c:pt>
                <c:pt idx="248">
                  <c:v>66.92</c:v>
                </c:pt>
                <c:pt idx="249">
                  <c:v>66.92</c:v>
                </c:pt>
                <c:pt idx="250">
                  <c:v>66.02</c:v>
                </c:pt>
                <c:pt idx="251">
                  <c:v>66.02</c:v>
                </c:pt>
                <c:pt idx="252">
                  <c:v>65.84</c:v>
                </c:pt>
                <c:pt idx="253">
                  <c:v>64.940000000000026</c:v>
                </c:pt>
                <c:pt idx="254">
                  <c:v>64.940000000000026</c:v>
                </c:pt>
                <c:pt idx="255">
                  <c:v>64.039999999999992</c:v>
                </c:pt>
                <c:pt idx="256">
                  <c:v>64.039999999999992</c:v>
                </c:pt>
                <c:pt idx="257">
                  <c:v>62.96</c:v>
                </c:pt>
                <c:pt idx="258">
                  <c:v>62.96</c:v>
                </c:pt>
                <c:pt idx="259">
                  <c:v>62.96</c:v>
                </c:pt>
                <c:pt idx="260">
                  <c:v>62.06</c:v>
                </c:pt>
                <c:pt idx="261">
                  <c:v>62.06</c:v>
                </c:pt>
                <c:pt idx="262">
                  <c:v>62.06</c:v>
                </c:pt>
                <c:pt idx="263">
                  <c:v>62.06</c:v>
                </c:pt>
                <c:pt idx="264">
                  <c:v>62.06</c:v>
                </c:pt>
                <c:pt idx="265">
                  <c:v>60.980000000000004</c:v>
                </c:pt>
                <c:pt idx="266">
                  <c:v>60.980000000000004</c:v>
                </c:pt>
                <c:pt idx="267">
                  <c:v>60.980000000000004</c:v>
                </c:pt>
                <c:pt idx="268">
                  <c:v>60.980000000000004</c:v>
                </c:pt>
                <c:pt idx="269">
                  <c:v>60.980000000000004</c:v>
                </c:pt>
                <c:pt idx="270">
                  <c:v>60.08</c:v>
                </c:pt>
                <c:pt idx="271">
                  <c:v>59</c:v>
                </c:pt>
                <c:pt idx="272">
                  <c:v>59</c:v>
                </c:pt>
                <c:pt idx="273">
                  <c:v>59</c:v>
                </c:pt>
                <c:pt idx="274">
                  <c:v>58.82</c:v>
                </c:pt>
                <c:pt idx="275">
                  <c:v>57.92</c:v>
                </c:pt>
                <c:pt idx="276">
                  <c:v>71.599999999999994</c:v>
                </c:pt>
                <c:pt idx="277">
                  <c:v>71.599999999999994</c:v>
                </c:pt>
                <c:pt idx="278">
                  <c:v>69.98</c:v>
                </c:pt>
                <c:pt idx="279">
                  <c:v>69.61999999999999</c:v>
                </c:pt>
                <c:pt idx="280">
                  <c:v>69.259999999999991</c:v>
                </c:pt>
                <c:pt idx="281">
                  <c:v>68.900000000000006</c:v>
                </c:pt>
                <c:pt idx="282">
                  <c:v>68.900000000000006</c:v>
                </c:pt>
                <c:pt idx="283">
                  <c:v>67.28</c:v>
                </c:pt>
                <c:pt idx="284">
                  <c:v>65.84</c:v>
                </c:pt>
                <c:pt idx="285">
                  <c:v>64.22</c:v>
                </c:pt>
                <c:pt idx="286">
                  <c:v>63.86</c:v>
                </c:pt>
                <c:pt idx="287">
                  <c:v>63.680000000000007</c:v>
                </c:pt>
                <c:pt idx="288">
                  <c:v>63.5</c:v>
                </c:pt>
                <c:pt idx="289">
                  <c:v>62.06</c:v>
                </c:pt>
                <c:pt idx="290">
                  <c:v>61.88</c:v>
                </c:pt>
                <c:pt idx="291">
                  <c:v>60.260000000000012</c:v>
                </c:pt>
                <c:pt idx="292">
                  <c:v>59.720000000000013</c:v>
                </c:pt>
                <c:pt idx="293">
                  <c:v>59.540000000000006</c:v>
                </c:pt>
                <c:pt idx="294">
                  <c:v>59.36</c:v>
                </c:pt>
                <c:pt idx="295">
                  <c:v>59</c:v>
                </c:pt>
                <c:pt idx="296">
                  <c:v>58.82</c:v>
                </c:pt>
                <c:pt idx="297">
                  <c:v>58.46</c:v>
                </c:pt>
                <c:pt idx="298">
                  <c:v>58.1</c:v>
                </c:pt>
                <c:pt idx="299">
                  <c:v>69.61999999999999</c:v>
                </c:pt>
                <c:pt idx="300">
                  <c:v>65.48</c:v>
                </c:pt>
                <c:pt idx="301">
                  <c:v>65.11999999999999</c:v>
                </c:pt>
                <c:pt idx="302">
                  <c:v>62.96</c:v>
                </c:pt>
                <c:pt idx="303">
                  <c:v>62.24</c:v>
                </c:pt>
                <c:pt idx="304">
                  <c:v>61.88</c:v>
                </c:pt>
                <c:pt idx="305">
                  <c:v>61.52</c:v>
                </c:pt>
                <c:pt idx="306">
                  <c:v>60.44</c:v>
                </c:pt>
                <c:pt idx="307">
                  <c:v>60.44</c:v>
                </c:pt>
                <c:pt idx="308">
                  <c:v>60.08</c:v>
                </c:pt>
                <c:pt idx="309">
                  <c:v>59.720000000000013</c:v>
                </c:pt>
                <c:pt idx="310">
                  <c:v>59.18</c:v>
                </c:pt>
                <c:pt idx="311">
                  <c:v>59.18</c:v>
                </c:pt>
                <c:pt idx="312">
                  <c:v>59</c:v>
                </c:pt>
                <c:pt idx="313">
                  <c:v>58.28</c:v>
                </c:pt>
                <c:pt idx="314">
                  <c:v>72.5</c:v>
                </c:pt>
                <c:pt idx="315">
                  <c:v>72.14</c:v>
                </c:pt>
                <c:pt idx="316">
                  <c:v>70.88</c:v>
                </c:pt>
                <c:pt idx="317">
                  <c:v>68</c:v>
                </c:pt>
                <c:pt idx="318">
                  <c:v>65.84</c:v>
                </c:pt>
                <c:pt idx="319">
                  <c:v>65.300000000000011</c:v>
                </c:pt>
                <c:pt idx="320">
                  <c:v>62.96</c:v>
                </c:pt>
                <c:pt idx="321">
                  <c:v>62.78</c:v>
                </c:pt>
                <c:pt idx="322">
                  <c:v>60.08</c:v>
                </c:pt>
                <c:pt idx="323">
                  <c:v>59.720000000000013</c:v>
                </c:pt>
                <c:pt idx="324">
                  <c:v>59.18</c:v>
                </c:pt>
                <c:pt idx="325">
                  <c:v>58.64</c:v>
                </c:pt>
                <c:pt idx="326">
                  <c:v>58.46</c:v>
                </c:pt>
                <c:pt idx="327">
                  <c:v>58.46</c:v>
                </c:pt>
                <c:pt idx="328">
                  <c:v>58.1</c:v>
                </c:pt>
                <c:pt idx="329">
                  <c:v>57.92</c:v>
                </c:pt>
                <c:pt idx="330">
                  <c:v>57.92</c:v>
                </c:pt>
                <c:pt idx="331">
                  <c:v>71.78</c:v>
                </c:pt>
                <c:pt idx="332">
                  <c:v>70.16</c:v>
                </c:pt>
                <c:pt idx="333">
                  <c:v>67.099999999999994</c:v>
                </c:pt>
                <c:pt idx="334">
                  <c:v>65.48</c:v>
                </c:pt>
                <c:pt idx="335">
                  <c:v>57.92</c:v>
                </c:pt>
                <c:pt idx="336">
                  <c:v>71.960000000000022</c:v>
                </c:pt>
                <c:pt idx="337">
                  <c:v>68.36</c:v>
                </c:pt>
                <c:pt idx="338">
                  <c:v>67.460000000000022</c:v>
                </c:pt>
                <c:pt idx="339">
                  <c:v>67.460000000000022</c:v>
                </c:pt>
                <c:pt idx="340">
                  <c:v>67.099999999999994</c:v>
                </c:pt>
                <c:pt idx="341">
                  <c:v>64.039999999999992</c:v>
                </c:pt>
                <c:pt idx="342">
                  <c:v>63.5</c:v>
                </c:pt>
                <c:pt idx="343">
                  <c:v>63.319999999999993</c:v>
                </c:pt>
                <c:pt idx="344">
                  <c:v>63.14</c:v>
                </c:pt>
                <c:pt idx="345">
                  <c:v>62.42</c:v>
                </c:pt>
                <c:pt idx="346">
                  <c:v>61.88</c:v>
                </c:pt>
                <c:pt idx="347">
                  <c:v>61.52</c:v>
                </c:pt>
                <c:pt idx="348">
                  <c:v>60.8</c:v>
                </c:pt>
                <c:pt idx="349">
                  <c:v>60.08</c:v>
                </c:pt>
                <c:pt idx="350">
                  <c:v>59</c:v>
                </c:pt>
                <c:pt idx="351">
                  <c:v>58.1</c:v>
                </c:pt>
                <c:pt idx="352">
                  <c:v>57.379999999999995</c:v>
                </c:pt>
                <c:pt idx="353">
                  <c:v>73.039999999999992</c:v>
                </c:pt>
                <c:pt idx="354">
                  <c:v>73.039999999999992</c:v>
                </c:pt>
                <c:pt idx="355">
                  <c:v>73.039999999999992</c:v>
                </c:pt>
                <c:pt idx="356">
                  <c:v>71.06</c:v>
                </c:pt>
                <c:pt idx="357">
                  <c:v>71.06</c:v>
                </c:pt>
                <c:pt idx="358">
                  <c:v>68</c:v>
                </c:pt>
                <c:pt idx="359">
                  <c:v>68</c:v>
                </c:pt>
                <c:pt idx="360">
                  <c:v>68</c:v>
                </c:pt>
                <c:pt idx="361">
                  <c:v>66.02</c:v>
                </c:pt>
                <c:pt idx="362">
                  <c:v>65.11999999999999</c:v>
                </c:pt>
                <c:pt idx="363">
                  <c:v>64.580000000000013</c:v>
                </c:pt>
                <c:pt idx="364">
                  <c:v>62.96</c:v>
                </c:pt>
                <c:pt idx="365">
                  <c:v>62.06</c:v>
                </c:pt>
                <c:pt idx="366">
                  <c:v>62.06</c:v>
                </c:pt>
                <c:pt idx="367">
                  <c:v>62.06</c:v>
                </c:pt>
                <c:pt idx="368">
                  <c:v>60.980000000000004</c:v>
                </c:pt>
                <c:pt idx="369">
                  <c:v>60.980000000000004</c:v>
                </c:pt>
                <c:pt idx="370">
                  <c:v>60.980000000000004</c:v>
                </c:pt>
                <c:pt idx="371">
                  <c:v>60.980000000000004</c:v>
                </c:pt>
                <c:pt idx="372">
                  <c:v>60.980000000000004</c:v>
                </c:pt>
                <c:pt idx="373">
                  <c:v>60.620000000000012</c:v>
                </c:pt>
                <c:pt idx="374">
                  <c:v>60.08</c:v>
                </c:pt>
                <c:pt idx="375">
                  <c:v>59.900000000000006</c:v>
                </c:pt>
                <c:pt idx="376">
                  <c:v>59.540000000000006</c:v>
                </c:pt>
                <c:pt idx="377">
                  <c:v>59</c:v>
                </c:pt>
                <c:pt idx="378">
                  <c:v>59</c:v>
                </c:pt>
                <c:pt idx="379">
                  <c:v>58.64</c:v>
                </c:pt>
                <c:pt idx="380">
                  <c:v>58.1</c:v>
                </c:pt>
                <c:pt idx="381">
                  <c:v>57.92</c:v>
                </c:pt>
                <c:pt idx="382">
                  <c:v>57.92</c:v>
                </c:pt>
                <c:pt idx="383">
                  <c:v>57.92</c:v>
                </c:pt>
                <c:pt idx="384">
                  <c:v>57.92</c:v>
                </c:pt>
                <c:pt idx="385">
                  <c:v>57.92</c:v>
                </c:pt>
                <c:pt idx="386">
                  <c:v>57.92</c:v>
                </c:pt>
                <c:pt idx="387">
                  <c:v>57.02</c:v>
                </c:pt>
                <c:pt idx="388">
                  <c:v>61.88</c:v>
                </c:pt>
                <c:pt idx="389">
                  <c:v>60.260000000000012</c:v>
                </c:pt>
                <c:pt idx="390">
                  <c:v>59.900000000000006</c:v>
                </c:pt>
                <c:pt idx="391">
                  <c:v>59</c:v>
                </c:pt>
                <c:pt idx="392">
                  <c:v>57.92</c:v>
                </c:pt>
                <c:pt idx="393">
                  <c:v>57.74</c:v>
                </c:pt>
                <c:pt idx="394">
                  <c:v>57.2</c:v>
                </c:pt>
                <c:pt idx="395">
                  <c:v>56.480000000000004</c:v>
                </c:pt>
                <c:pt idx="396">
                  <c:v>63.319999999999993</c:v>
                </c:pt>
                <c:pt idx="397">
                  <c:v>61.7</c:v>
                </c:pt>
                <c:pt idx="398">
                  <c:v>61.52</c:v>
                </c:pt>
                <c:pt idx="399">
                  <c:v>58.64</c:v>
                </c:pt>
                <c:pt idx="400">
                  <c:v>58.28</c:v>
                </c:pt>
                <c:pt idx="401">
                  <c:v>58.28</c:v>
                </c:pt>
                <c:pt idx="402">
                  <c:v>57.74</c:v>
                </c:pt>
                <c:pt idx="403">
                  <c:v>57.74</c:v>
                </c:pt>
                <c:pt idx="404">
                  <c:v>57.2</c:v>
                </c:pt>
                <c:pt idx="405">
                  <c:v>56.84</c:v>
                </c:pt>
                <c:pt idx="406">
                  <c:v>56.480000000000004</c:v>
                </c:pt>
                <c:pt idx="407">
                  <c:v>67.819999999999993</c:v>
                </c:pt>
                <c:pt idx="408">
                  <c:v>66.56</c:v>
                </c:pt>
                <c:pt idx="409">
                  <c:v>65.66</c:v>
                </c:pt>
                <c:pt idx="410">
                  <c:v>65.48</c:v>
                </c:pt>
                <c:pt idx="411">
                  <c:v>65.300000000000011</c:v>
                </c:pt>
                <c:pt idx="412">
                  <c:v>64.580000000000013</c:v>
                </c:pt>
                <c:pt idx="413">
                  <c:v>63.680000000000007</c:v>
                </c:pt>
                <c:pt idx="414">
                  <c:v>63.319999999999993</c:v>
                </c:pt>
                <c:pt idx="415">
                  <c:v>63.319999999999993</c:v>
                </c:pt>
                <c:pt idx="416">
                  <c:v>62.42</c:v>
                </c:pt>
                <c:pt idx="417">
                  <c:v>61.7</c:v>
                </c:pt>
                <c:pt idx="418">
                  <c:v>61.160000000000011</c:v>
                </c:pt>
                <c:pt idx="419">
                  <c:v>60.8</c:v>
                </c:pt>
                <c:pt idx="420">
                  <c:v>59.900000000000006</c:v>
                </c:pt>
                <c:pt idx="421">
                  <c:v>58.64</c:v>
                </c:pt>
                <c:pt idx="422">
                  <c:v>58.28</c:v>
                </c:pt>
                <c:pt idx="423">
                  <c:v>57.74</c:v>
                </c:pt>
                <c:pt idx="424">
                  <c:v>57.74</c:v>
                </c:pt>
                <c:pt idx="425">
                  <c:v>57.2</c:v>
                </c:pt>
                <c:pt idx="426">
                  <c:v>57.2</c:v>
                </c:pt>
                <c:pt idx="427">
                  <c:v>57.02</c:v>
                </c:pt>
                <c:pt idx="428">
                  <c:v>57.02</c:v>
                </c:pt>
                <c:pt idx="429">
                  <c:v>56.84</c:v>
                </c:pt>
                <c:pt idx="430">
                  <c:v>56.84</c:v>
                </c:pt>
                <c:pt idx="431">
                  <c:v>56.84</c:v>
                </c:pt>
                <c:pt idx="432">
                  <c:v>56.660000000000011</c:v>
                </c:pt>
                <c:pt idx="433">
                  <c:v>56.660000000000011</c:v>
                </c:pt>
                <c:pt idx="434">
                  <c:v>56.480000000000004</c:v>
                </c:pt>
                <c:pt idx="435">
                  <c:v>56.3</c:v>
                </c:pt>
                <c:pt idx="436">
                  <c:v>56.120000000000012</c:v>
                </c:pt>
                <c:pt idx="437">
                  <c:v>69.080000000000013</c:v>
                </c:pt>
                <c:pt idx="438">
                  <c:v>67.460000000000022</c:v>
                </c:pt>
                <c:pt idx="439">
                  <c:v>62.78</c:v>
                </c:pt>
                <c:pt idx="440">
                  <c:v>62.42</c:v>
                </c:pt>
                <c:pt idx="441">
                  <c:v>60.980000000000004</c:v>
                </c:pt>
                <c:pt idx="442">
                  <c:v>60.620000000000012</c:v>
                </c:pt>
                <c:pt idx="443">
                  <c:v>58.28</c:v>
                </c:pt>
                <c:pt idx="444">
                  <c:v>58.1</c:v>
                </c:pt>
                <c:pt idx="445">
                  <c:v>58.1</c:v>
                </c:pt>
                <c:pt idx="446">
                  <c:v>57.92</c:v>
                </c:pt>
                <c:pt idx="447">
                  <c:v>57.2</c:v>
                </c:pt>
                <c:pt idx="448">
                  <c:v>56.84</c:v>
                </c:pt>
                <c:pt idx="449">
                  <c:v>56.480000000000004</c:v>
                </c:pt>
                <c:pt idx="450">
                  <c:v>71.960000000000022</c:v>
                </c:pt>
                <c:pt idx="451">
                  <c:v>71.960000000000022</c:v>
                </c:pt>
                <c:pt idx="452">
                  <c:v>71.06</c:v>
                </c:pt>
                <c:pt idx="453">
                  <c:v>71.06</c:v>
                </c:pt>
                <c:pt idx="454">
                  <c:v>69.080000000000013</c:v>
                </c:pt>
                <c:pt idx="455">
                  <c:v>66.92</c:v>
                </c:pt>
                <c:pt idx="456">
                  <c:v>66.02</c:v>
                </c:pt>
                <c:pt idx="457">
                  <c:v>66.02</c:v>
                </c:pt>
                <c:pt idx="458">
                  <c:v>66.02</c:v>
                </c:pt>
                <c:pt idx="459">
                  <c:v>64.940000000000026</c:v>
                </c:pt>
                <c:pt idx="460">
                  <c:v>64.940000000000026</c:v>
                </c:pt>
                <c:pt idx="461">
                  <c:v>64.039999999999992</c:v>
                </c:pt>
                <c:pt idx="462">
                  <c:v>64.039999999999992</c:v>
                </c:pt>
                <c:pt idx="463">
                  <c:v>62.96</c:v>
                </c:pt>
                <c:pt idx="464">
                  <c:v>62.06</c:v>
                </c:pt>
                <c:pt idx="465">
                  <c:v>62.06</c:v>
                </c:pt>
                <c:pt idx="466">
                  <c:v>62.06</c:v>
                </c:pt>
                <c:pt idx="467">
                  <c:v>60.980000000000004</c:v>
                </c:pt>
                <c:pt idx="468">
                  <c:v>60.980000000000004</c:v>
                </c:pt>
                <c:pt idx="469">
                  <c:v>60.980000000000004</c:v>
                </c:pt>
                <c:pt idx="470">
                  <c:v>60.08</c:v>
                </c:pt>
                <c:pt idx="471">
                  <c:v>60.08</c:v>
                </c:pt>
                <c:pt idx="472">
                  <c:v>59.18</c:v>
                </c:pt>
                <c:pt idx="473">
                  <c:v>59</c:v>
                </c:pt>
                <c:pt idx="474">
                  <c:v>59</c:v>
                </c:pt>
                <c:pt idx="475">
                  <c:v>59</c:v>
                </c:pt>
                <c:pt idx="476">
                  <c:v>58.28</c:v>
                </c:pt>
                <c:pt idx="477">
                  <c:v>57.92</c:v>
                </c:pt>
                <c:pt idx="478">
                  <c:v>57.92</c:v>
                </c:pt>
                <c:pt idx="479">
                  <c:v>57.92</c:v>
                </c:pt>
                <c:pt idx="480">
                  <c:v>57.92</c:v>
                </c:pt>
                <c:pt idx="481">
                  <c:v>57.56</c:v>
                </c:pt>
                <c:pt idx="482">
                  <c:v>57.2</c:v>
                </c:pt>
                <c:pt idx="483">
                  <c:v>57.02</c:v>
                </c:pt>
                <c:pt idx="484">
                  <c:v>57.02</c:v>
                </c:pt>
                <c:pt idx="485">
                  <c:v>57.02</c:v>
                </c:pt>
                <c:pt idx="486">
                  <c:v>57.02</c:v>
                </c:pt>
                <c:pt idx="487">
                  <c:v>57.02</c:v>
                </c:pt>
                <c:pt idx="488">
                  <c:v>57.02</c:v>
                </c:pt>
                <c:pt idx="489">
                  <c:v>57.02</c:v>
                </c:pt>
                <c:pt idx="490">
                  <c:v>57.02</c:v>
                </c:pt>
                <c:pt idx="491">
                  <c:v>57.02</c:v>
                </c:pt>
                <c:pt idx="492">
                  <c:v>56.660000000000011</c:v>
                </c:pt>
                <c:pt idx="493">
                  <c:v>56.660000000000011</c:v>
                </c:pt>
                <c:pt idx="494">
                  <c:v>56.480000000000004</c:v>
                </c:pt>
                <c:pt idx="495">
                  <c:v>56.480000000000004</c:v>
                </c:pt>
                <c:pt idx="496">
                  <c:v>56.3</c:v>
                </c:pt>
                <c:pt idx="497">
                  <c:v>55.94</c:v>
                </c:pt>
                <c:pt idx="498">
                  <c:v>55.94</c:v>
                </c:pt>
                <c:pt idx="499">
                  <c:v>55.760000000000012</c:v>
                </c:pt>
                <c:pt idx="500">
                  <c:v>55.760000000000012</c:v>
                </c:pt>
                <c:pt idx="501">
                  <c:v>55.220000000000013</c:v>
                </c:pt>
                <c:pt idx="502">
                  <c:v>71.960000000000022</c:v>
                </c:pt>
                <c:pt idx="503">
                  <c:v>66.2</c:v>
                </c:pt>
                <c:pt idx="504">
                  <c:v>59.720000000000013</c:v>
                </c:pt>
                <c:pt idx="505">
                  <c:v>56.84</c:v>
                </c:pt>
                <c:pt idx="506">
                  <c:v>56.84</c:v>
                </c:pt>
                <c:pt idx="507">
                  <c:v>56.84</c:v>
                </c:pt>
                <c:pt idx="508">
                  <c:v>56.660000000000011</c:v>
                </c:pt>
                <c:pt idx="509">
                  <c:v>56.480000000000004</c:v>
                </c:pt>
                <c:pt idx="510">
                  <c:v>56.3</c:v>
                </c:pt>
                <c:pt idx="511">
                  <c:v>55.760000000000012</c:v>
                </c:pt>
                <c:pt idx="512">
                  <c:v>55.760000000000012</c:v>
                </c:pt>
                <c:pt idx="513">
                  <c:v>70.7</c:v>
                </c:pt>
                <c:pt idx="514">
                  <c:v>70.16</c:v>
                </c:pt>
                <c:pt idx="515">
                  <c:v>68.72</c:v>
                </c:pt>
                <c:pt idx="516">
                  <c:v>68.36</c:v>
                </c:pt>
                <c:pt idx="517">
                  <c:v>66.740000000000023</c:v>
                </c:pt>
                <c:pt idx="518">
                  <c:v>65.66</c:v>
                </c:pt>
                <c:pt idx="519">
                  <c:v>65.300000000000011</c:v>
                </c:pt>
                <c:pt idx="520">
                  <c:v>64.940000000000026</c:v>
                </c:pt>
                <c:pt idx="521">
                  <c:v>64.400000000000006</c:v>
                </c:pt>
                <c:pt idx="522">
                  <c:v>64.039999999999992</c:v>
                </c:pt>
                <c:pt idx="523">
                  <c:v>64.039999999999992</c:v>
                </c:pt>
                <c:pt idx="524">
                  <c:v>63.680000000000007</c:v>
                </c:pt>
                <c:pt idx="525">
                  <c:v>61.34</c:v>
                </c:pt>
                <c:pt idx="526">
                  <c:v>60.8</c:v>
                </c:pt>
                <c:pt idx="527">
                  <c:v>60.260000000000012</c:v>
                </c:pt>
                <c:pt idx="528">
                  <c:v>59.36</c:v>
                </c:pt>
                <c:pt idx="529">
                  <c:v>59.18</c:v>
                </c:pt>
                <c:pt idx="530">
                  <c:v>58.1</c:v>
                </c:pt>
                <c:pt idx="531">
                  <c:v>57.2</c:v>
                </c:pt>
                <c:pt idx="532">
                  <c:v>56.84</c:v>
                </c:pt>
                <c:pt idx="533">
                  <c:v>56.84</c:v>
                </c:pt>
                <c:pt idx="534">
                  <c:v>56.480000000000004</c:v>
                </c:pt>
                <c:pt idx="535">
                  <c:v>56.480000000000004</c:v>
                </c:pt>
                <c:pt idx="536">
                  <c:v>55.94</c:v>
                </c:pt>
                <c:pt idx="537">
                  <c:v>55.94</c:v>
                </c:pt>
                <c:pt idx="538">
                  <c:v>55.94</c:v>
                </c:pt>
                <c:pt idx="539">
                  <c:v>55.760000000000012</c:v>
                </c:pt>
                <c:pt idx="540">
                  <c:v>72.14</c:v>
                </c:pt>
                <c:pt idx="541">
                  <c:v>71.42</c:v>
                </c:pt>
                <c:pt idx="542">
                  <c:v>68.539999999999992</c:v>
                </c:pt>
                <c:pt idx="543">
                  <c:v>68.36</c:v>
                </c:pt>
                <c:pt idx="544">
                  <c:v>66.92</c:v>
                </c:pt>
                <c:pt idx="545">
                  <c:v>66.38</c:v>
                </c:pt>
                <c:pt idx="546">
                  <c:v>66.2</c:v>
                </c:pt>
                <c:pt idx="547">
                  <c:v>61.88</c:v>
                </c:pt>
                <c:pt idx="548">
                  <c:v>61.88</c:v>
                </c:pt>
                <c:pt idx="549">
                  <c:v>61.52</c:v>
                </c:pt>
                <c:pt idx="550">
                  <c:v>60.8</c:v>
                </c:pt>
                <c:pt idx="551">
                  <c:v>60.08</c:v>
                </c:pt>
                <c:pt idx="552">
                  <c:v>59</c:v>
                </c:pt>
                <c:pt idx="553">
                  <c:v>57.92</c:v>
                </c:pt>
                <c:pt idx="554">
                  <c:v>55.94</c:v>
                </c:pt>
                <c:pt idx="555">
                  <c:v>55.760000000000012</c:v>
                </c:pt>
                <c:pt idx="556">
                  <c:v>55.760000000000012</c:v>
                </c:pt>
                <c:pt idx="557">
                  <c:v>68.539999999999992</c:v>
                </c:pt>
                <c:pt idx="558">
                  <c:v>64.039999999999992</c:v>
                </c:pt>
                <c:pt idx="559">
                  <c:v>62.24</c:v>
                </c:pt>
                <c:pt idx="560">
                  <c:v>61.34</c:v>
                </c:pt>
                <c:pt idx="561">
                  <c:v>60.260000000000012</c:v>
                </c:pt>
                <c:pt idx="562">
                  <c:v>59.18</c:v>
                </c:pt>
                <c:pt idx="563">
                  <c:v>57.2</c:v>
                </c:pt>
                <c:pt idx="564">
                  <c:v>56.480000000000004</c:v>
                </c:pt>
                <c:pt idx="565">
                  <c:v>56.120000000000012</c:v>
                </c:pt>
                <c:pt idx="566">
                  <c:v>73.940000000000026</c:v>
                </c:pt>
                <c:pt idx="567">
                  <c:v>69.259999999999991</c:v>
                </c:pt>
                <c:pt idx="568">
                  <c:v>65.66</c:v>
                </c:pt>
                <c:pt idx="569">
                  <c:v>63.680000000000007</c:v>
                </c:pt>
                <c:pt idx="570">
                  <c:v>63.14</c:v>
                </c:pt>
                <c:pt idx="571">
                  <c:v>59.720000000000013</c:v>
                </c:pt>
                <c:pt idx="572">
                  <c:v>59.540000000000006</c:v>
                </c:pt>
                <c:pt idx="573">
                  <c:v>59.540000000000006</c:v>
                </c:pt>
                <c:pt idx="574">
                  <c:v>57.74</c:v>
                </c:pt>
                <c:pt idx="575">
                  <c:v>57.56</c:v>
                </c:pt>
                <c:pt idx="576">
                  <c:v>55.94</c:v>
                </c:pt>
                <c:pt idx="577">
                  <c:v>55.760000000000012</c:v>
                </c:pt>
                <c:pt idx="578">
                  <c:v>55.760000000000012</c:v>
                </c:pt>
                <c:pt idx="579">
                  <c:v>55.220000000000013</c:v>
                </c:pt>
                <c:pt idx="580">
                  <c:v>55.220000000000013</c:v>
                </c:pt>
                <c:pt idx="581">
                  <c:v>75.38</c:v>
                </c:pt>
                <c:pt idx="582">
                  <c:v>73.940000000000026</c:v>
                </c:pt>
                <c:pt idx="583">
                  <c:v>71.06</c:v>
                </c:pt>
                <c:pt idx="584">
                  <c:v>70.88</c:v>
                </c:pt>
                <c:pt idx="585">
                  <c:v>69.080000000000013</c:v>
                </c:pt>
                <c:pt idx="586">
                  <c:v>69.080000000000013</c:v>
                </c:pt>
                <c:pt idx="587">
                  <c:v>69.080000000000013</c:v>
                </c:pt>
                <c:pt idx="588">
                  <c:v>68.539999999999992</c:v>
                </c:pt>
                <c:pt idx="589">
                  <c:v>68</c:v>
                </c:pt>
                <c:pt idx="590">
                  <c:v>67.64</c:v>
                </c:pt>
                <c:pt idx="591">
                  <c:v>67.28</c:v>
                </c:pt>
                <c:pt idx="592">
                  <c:v>66.92</c:v>
                </c:pt>
                <c:pt idx="593">
                  <c:v>66.92</c:v>
                </c:pt>
                <c:pt idx="594">
                  <c:v>66.92</c:v>
                </c:pt>
                <c:pt idx="595">
                  <c:v>66.02</c:v>
                </c:pt>
                <c:pt idx="596">
                  <c:v>65.84</c:v>
                </c:pt>
                <c:pt idx="597">
                  <c:v>64.940000000000026</c:v>
                </c:pt>
                <c:pt idx="598">
                  <c:v>62.96</c:v>
                </c:pt>
                <c:pt idx="599">
                  <c:v>62.96</c:v>
                </c:pt>
                <c:pt idx="600">
                  <c:v>62.96</c:v>
                </c:pt>
                <c:pt idx="601">
                  <c:v>62.96</c:v>
                </c:pt>
                <c:pt idx="602">
                  <c:v>62.06</c:v>
                </c:pt>
                <c:pt idx="603">
                  <c:v>61.88</c:v>
                </c:pt>
                <c:pt idx="604">
                  <c:v>61.34</c:v>
                </c:pt>
                <c:pt idx="605">
                  <c:v>60.980000000000004</c:v>
                </c:pt>
                <c:pt idx="606">
                  <c:v>60.980000000000004</c:v>
                </c:pt>
                <c:pt idx="607">
                  <c:v>60.980000000000004</c:v>
                </c:pt>
                <c:pt idx="608">
                  <c:v>60.980000000000004</c:v>
                </c:pt>
                <c:pt idx="609">
                  <c:v>60.08</c:v>
                </c:pt>
                <c:pt idx="610">
                  <c:v>60.08</c:v>
                </c:pt>
                <c:pt idx="611">
                  <c:v>60.08</c:v>
                </c:pt>
                <c:pt idx="612">
                  <c:v>59.900000000000006</c:v>
                </c:pt>
                <c:pt idx="613">
                  <c:v>59.720000000000013</c:v>
                </c:pt>
                <c:pt idx="614">
                  <c:v>59.18</c:v>
                </c:pt>
                <c:pt idx="615">
                  <c:v>59.18</c:v>
                </c:pt>
                <c:pt idx="616">
                  <c:v>59</c:v>
                </c:pt>
                <c:pt idx="617">
                  <c:v>59</c:v>
                </c:pt>
                <c:pt idx="618">
                  <c:v>57.92</c:v>
                </c:pt>
                <c:pt idx="619">
                  <c:v>57.92</c:v>
                </c:pt>
                <c:pt idx="620">
                  <c:v>57.92</c:v>
                </c:pt>
                <c:pt idx="621">
                  <c:v>57.92</c:v>
                </c:pt>
                <c:pt idx="622">
                  <c:v>57.56</c:v>
                </c:pt>
                <c:pt idx="623">
                  <c:v>57.379999999999995</c:v>
                </c:pt>
                <c:pt idx="624">
                  <c:v>57.02</c:v>
                </c:pt>
                <c:pt idx="625">
                  <c:v>57.02</c:v>
                </c:pt>
                <c:pt idx="626">
                  <c:v>57.02</c:v>
                </c:pt>
                <c:pt idx="627">
                  <c:v>57.02</c:v>
                </c:pt>
                <c:pt idx="628">
                  <c:v>57.02</c:v>
                </c:pt>
                <c:pt idx="629">
                  <c:v>57.02</c:v>
                </c:pt>
                <c:pt idx="630">
                  <c:v>57.02</c:v>
                </c:pt>
                <c:pt idx="631">
                  <c:v>57.02</c:v>
                </c:pt>
                <c:pt idx="632">
                  <c:v>56.480000000000004</c:v>
                </c:pt>
                <c:pt idx="633">
                  <c:v>55.94</c:v>
                </c:pt>
                <c:pt idx="634">
                  <c:v>55.94</c:v>
                </c:pt>
                <c:pt idx="635">
                  <c:v>55.94</c:v>
                </c:pt>
                <c:pt idx="636">
                  <c:v>55.94</c:v>
                </c:pt>
                <c:pt idx="637">
                  <c:v>55.94</c:v>
                </c:pt>
                <c:pt idx="638">
                  <c:v>55.94</c:v>
                </c:pt>
                <c:pt idx="639">
                  <c:v>55.94</c:v>
                </c:pt>
                <c:pt idx="640">
                  <c:v>55.94</c:v>
                </c:pt>
                <c:pt idx="641">
                  <c:v>55.94</c:v>
                </c:pt>
                <c:pt idx="642">
                  <c:v>55.94</c:v>
                </c:pt>
                <c:pt idx="643">
                  <c:v>55.760000000000012</c:v>
                </c:pt>
                <c:pt idx="644">
                  <c:v>55.040000000000006</c:v>
                </c:pt>
                <c:pt idx="645">
                  <c:v>55.040000000000006</c:v>
                </c:pt>
                <c:pt idx="646">
                  <c:v>55.040000000000006</c:v>
                </c:pt>
                <c:pt idx="647">
                  <c:v>55.040000000000006</c:v>
                </c:pt>
                <c:pt idx="648">
                  <c:v>55.040000000000006</c:v>
                </c:pt>
                <c:pt idx="649">
                  <c:v>55.040000000000006</c:v>
                </c:pt>
                <c:pt idx="650">
                  <c:v>55.040000000000006</c:v>
                </c:pt>
                <c:pt idx="651">
                  <c:v>54.86</c:v>
                </c:pt>
                <c:pt idx="652">
                  <c:v>75.92</c:v>
                </c:pt>
                <c:pt idx="653">
                  <c:v>71.240000000000023</c:v>
                </c:pt>
                <c:pt idx="654">
                  <c:v>65.66</c:v>
                </c:pt>
                <c:pt idx="655">
                  <c:v>60.8</c:v>
                </c:pt>
                <c:pt idx="656">
                  <c:v>59</c:v>
                </c:pt>
                <c:pt idx="657">
                  <c:v>56.660000000000011</c:v>
                </c:pt>
                <c:pt idx="658">
                  <c:v>56.480000000000004</c:v>
                </c:pt>
                <c:pt idx="659">
                  <c:v>55.220000000000013</c:v>
                </c:pt>
                <c:pt idx="660">
                  <c:v>54.14</c:v>
                </c:pt>
                <c:pt idx="661">
                  <c:v>71.42</c:v>
                </c:pt>
                <c:pt idx="662">
                  <c:v>69.800000000000011</c:v>
                </c:pt>
                <c:pt idx="663">
                  <c:v>68</c:v>
                </c:pt>
                <c:pt idx="664">
                  <c:v>66.56</c:v>
                </c:pt>
                <c:pt idx="665">
                  <c:v>64.580000000000013</c:v>
                </c:pt>
                <c:pt idx="666">
                  <c:v>63.319999999999993</c:v>
                </c:pt>
                <c:pt idx="667">
                  <c:v>62.06</c:v>
                </c:pt>
                <c:pt idx="668">
                  <c:v>59</c:v>
                </c:pt>
                <c:pt idx="669">
                  <c:v>58.46</c:v>
                </c:pt>
                <c:pt idx="670">
                  <c:v>58.28</c:v>
                </c:pt>
                <c:pt idx="671">
                  <c:v>56.84</c:v>
                </c:pt>
                <c:pt idx="672">
                  <c:v>56.3</c:v>
                </c:pt>
                <c:pt idx="673">
                  <c:v>55.760000000000012</c:v>
                </c:pt>
                <c:pt idx="674">
                  <c:v>55.220000000000013</c:v>
                </c:pt>
                <c:pt idx="675">
                  <c:v>54.86</c:v>
                </c:pt>
                <c:pt idx="676">
                  <c:v>66.740000000000023</c:v>
                </c:pt>
                <c:pt idx="677">
                  <c:v>65.300000000000011</c:v>
                </c:pt>
                <c:pt idx="678">
                  <c:v>62.42</c:v>
                </c:pt>
                <c:pt idx="679">
                  <c:v>59.36</c:v>
                </c:pt>
                <c:pt idx="680">
                  <c:v>56.3</c:v>
                </c:pt>
                <c:pt idx="681">
                  <c:v>55.760000000000012</c:v>
                </c:pt>
                <c:pt idx="682">
                  <c:v>54.32</c:v>
                </c:pt>
                <c:pt idx="683">
                  <c:v>76.28</c:v>
                </c:pt>
                <c:pt idx="684">
                  <c:v>59.36</c:v>
                </c:pt>
                <c:pt idx="685">
                  <c:v>57.92</c:v>
                </c:pt>
                <c:pt idx="686">
                  <c:v>57.56</c:v>
                </c:pt>
                <c:pt idx="687">
                  <c:v>57.02</c:v>
                </c:pt>
                <c:pt idx="688">
                  <c:v>56.84</c:v>
                </c:pt>
                <c:pt idx="689">
                  <c:v>56.660000000000011</c:v>
                </c:pt>
                <c:pt idx="690">
                  <c:v>56.120000000000012</c:v>
                </c:pt>
                <c:pt idx="691">
                  <c:v>56.120000000000012</c:v>
                </c:pt>
                <c:pt idx="692">
                  <c:v>55.220000000000013</c:v>
                </c:pt>
                <c:pt idx="693">
                  <c:v>55.040000000000006</c:v>
                </c:pt>
                <c:pt idx="694">
                  <c:v>54.68</c:v>
                </c:pt>
                <c:pt idx="695">
                  <c:v>54.5</c:v>
                </c:pt>
                <c:pt idx="696">
                  <c:v>73.580000000000013</c:v>
                </c:pt>
                <c:pt idx="697">
                  <c:v>71.06</c:v>
                </c:pt>
                <c:pt idx="698">
                  <c:v>70.16</c:v>
                </c:pt>
                <c:pt idx="699">
                  <c:v>69.98</c:v>
                </c:pt>
                <c:pt idx="700">
                  <c:v>69.98</c:v>
                </c:pt>
                <c:pt idx="701">
                  <c:v>69.98</c:v>
                </c:pt>
                <c:pt idx="702">
                  <c:v>69.98</c:v>
                </c:pt>
                <c:pt idx="703">
                  <c:v>69.98</c:v>
                </c:pt>
                <c:pt idx="704">
                  <c:v>69.440000000000026</c:v>
                </c:pt>
                <c:pt idx="705">
                  <c:v>68</c:v>
                </c:pt>
                <c:pt idx="706">
                  <c:v>68</c:v>
                </c:pt>
                <c:pt idx="707">
                  <c:v>67.099999999999994</c:v>
                </c:pt>
                <c:pt idx="708">
                  <c:v>66.92</c:v>
                </c:pt>
                <c:pt idx="709">
                  <c:v>66.02</c:v>
                </c:pt>
                <c:pt idx="710">
                  <c:v>64.940000000000026</c:v>
                </c:pt>
                <c:pt idx="711">
                  <c:v>64.940000000000026</c:v>
                </c:pt>
                <c:pt idx="712">
                  <c:v>64.580000000000013</c:v>
                </c:pt>
                <c:pt idx="713">
                  <c:v>63.86</c:v>
                </c:pt>
                <c:pt idx="714">
                  <c:v>63.319999999999993</c:v>
                </c:pt>
                <c:pt idx="715">
                  <c:v>62.96</c:v>
                </c:pt>
                <c:pt idx="716">
                  <c:v>62.96</c:v>
                </c:pt>
                <c:pt idx="717">
                  <c:v>62.06</c:v>
                </c:pt>
                <c:pt idx="718">
                  <c:v>62.06</c:v>
                </c:pt>
                <c:pt idx="719">
                  <c:v>61.88</c:v>
                </c:pt>
                <c:pt idx="720">
                  <c:v>60.8</c:v>
                </c:pt>
                <c:pt idx="721">
                  <c:v>60.44</c:v>
                </c:pt>
                <c:pt idx="722">
                  <c:v>59.720000000000013</c:v>
                </c:pt>
                <c:pt idx="723">
                  <c:v>59.540000000000006</c:v>
                </c:pt>
                <c:pt idx="724">
                  <c:v>59.36</c:v>
                </c:pt>
                <c:pt idx="725">
                  <c:v>59</c:v>
                </c:pt>
                <c:pt idx="726">
                  <c:v>59</c:v>
                </c:pt>
                <c:pt idx="727">
                  <c:v>59</c:v>
                </c:pt>
                <c:pt idx="728">
                  <c:v>59</c:v>
                </c:pt>
                <c:pt idx="729">
                  <c:v>58.64</c:v>
                </c:pt>
                <c:pt idx="730">
                  <c:v>58.1</c:v>
                </c:pt>
                <c:pt idx="731">
                  <c:v>57.92</c:v>
                </c:pt>
                <c:pt idx="732">
                  <c:v>57.92</c:v>
                </c:pt>
                <c:pt idx="733">
                  <c:v>57.92</c:v>
                </c:pt>
                <c:pt idx="734">
                  <c:v>57.74</c:v>
                </c:pt>
                <c:pt idx="735">
                  <c:v>57.56</c:v>
                </c:pt>
                <c:pt idx="736">
                  <c:v>57.02</c:v>
                </c:pt>
                <c:pt idx="737">
                  <c:v>57.02</c:v>
                </c:pt>
                <c:pt idx="738">
                  <c:v>57.02</c:v>
                </c:pt>
                <c:pt idx="739">
                  <c:v>57.02</c:v>
                </c:pt>
                <c:pt idx="740">
                  <c:v>56.120000000000012</c:v>
                </c:pt>
                <c:pt idx="741">
                  <c:v>55.94</c:v>
                </c:pt>
                <c:pt idx="742">
                  <c:v>55.94</c:v>
                </c:pt>
                <c:pt idx="743">
                  <c:v>55.94</c:v>
                </c:pt>
                <c:pt idx="744">
                  <c:v>55.94</c:v>
                </c:pt>
                <c:pt idx="745">
                  <c:v>55.94</c:v>
                </c:pt>
                <c:pt idx="746">
                  <c:v>55.94</c:v>
                </c:pt>
                <c:pt idx="747">
                  <c:v>55.94</c:v>
                </c:pt>
                <c:pt idx="748">
                  <c:v>55.94</c:v>
                </c:pt>
                <c:pt idx="749">
                  <c:v>55.94</c:v>
                </c:pt>
                <c:pt idx="750">
                  <c:v>55.94</c:v>
                </c:pt>
                <c:pt idx="751">
                  <c:v>55.58</c:v>
                </c:pt>
                <c:pt idx="752">
                  <c:v>55.58</c:v>
                </c:pt>
                <c:pt idx="753">
                  <c:v>55.040000000000006</c:v>
                </c:pt>
                <c:pt idx="754">
                  <c:v>55.040000000000006</c:v>
                </c:pt>
                <c:pt idx="755">
                  <c:v>55.040000000000006</c:v>
                </c:pt>
                <c:pt idx="756">
                  <c:v>55.040000000000006</c:v>
                </c:pt>
                <c:pt idx="757">
                  <c:v>55.040000000000006</c:v>
                </c:pt>
                <c:pt idx="758">
                  <c:v>55.040000000000006</c:v>
                </c:pt>
                <c:pt idx="759">
                  <c:v>55.040000000000006</c:v>
                </c:pt>
                <c:pt idx="760">
                  <c:v>55.040000000000006</c:v>
                </c:pt>
                <c:pt idx="761">
                  <c:v>55.040000000000006</c:v>
                </c:pt>
                <c:pt idx="762">
                  <c:v>55.040000000000006</c:v>
                </c:pt>
                <c:pt idx="763">
                  <c:v>55.040000000000006</c:v>
                </c:pt>
                <c:pt idx="764">
                  <c:v>55.040000000000006</c:v>
                </c:pt>
                <c:pt idx="765">
                  <c:v>55.040000000000006</c:v>
                </c:pt>
                <c:pt idx="766">
                  <c:v>54.5</c:v>
                </c:pt>
                <c:pt idx="767">
                  <c:v>54.5</c:v>
                </c:pt>
                <c:pt idx="768">
                  <c:v>60.8</c:v>
                </c:pt>
                <c:pt idx="769">
                  <c:v>59.720000000000013</c:v>
                </c:pt>
                <c:pt idx="770">
                  <c:v>58.28</c:v>
                </c:pt>
                <c:pt idx="771">
                  <c:v>57.379999999999995</c:v>
                </c:pt>
                <c:pt idx="772">
                  <c:v>56.84</c:v>
                </c:pt>
                <c:pt idx="773">
                  <c:v>56.120000000000012</c:v>
                </c:pt>
                <c:pt idx="774">
                  <c:v>55.760000000000012</c:v>
                </c:pt>
                <c:pt idx="775">
                  <c:v>55.760000000000012</c:v>
                </c:pt>
                <c:pt idx="776">
                  <c:v>55.760000000000012</c:v>
                </c:pt>
                <c:pt idx="777">
                  <c:v>53.96</c:v>
                </c:pt>
                <c:pt idx="778">
                  <c:v>53.96</c:v>
                </c:pt>
                <c:pt idx="779">
                  <c:v>53.42</c:v>
                </c:pt>
                <c:pt idx="780">
                  <c:v>74.48</c:v>
                </c:pt>
                <c:pt idx="781">
                  <c:v>64.759999999999991</c:v>
                </c:pt>
                <c:pt idx="782">
                  <c:v>63.680000000000007</c:v>
                </c:pt>
                <c:pt idx="783">
                  <c:v>63.14</c:v>
                </c:pt>
                <c:pt idx="784">
                  <c:v>56.120000000000012</c:v>
                </c:pt>
                <c:pt idx="785">
                  <c:v>55.220000000000013</c:v>
                </c:pt>
                <c:pt idx="786">
                  <c:v>55.220000000000013</c:v>
                </c:pt>
                <c:pt idx="787">
                  <c:v>55.040000000000006</c:v>
                </c:pt>
                <c:pt idx="788">
                  <c:v>54.5</c:v>
                </c:pt>
                <c:pt idx="789">
                  <c:v>54.14</c:v>
                </c:pt>
                <c:pt idx="790">
                  <c:v>75.92</c:v>
                </c:pt>
                <c:pt idx="791">
                  <c:v>75.2</c:v>
                </c:pt>
                <c:pt idx="792">
                  <c:v>62.24</c:v>
                </c:pt>
                <c:pt idx="793">
                  <c:v>55.58</c:v>
                </c:pt>
                <c:pt idx="794">
                  <c:v>55.400000000000006</c:v>
                </c:pt>
                <c:pt idx="795">
                  <c:v>54.68</c:v>
                </c:pt>
                <c:pt idx="796">
                  <c:v>54.68</c:v>
                </c:pt>
                <c:pt idx="797">
                  <c:v>54.68</c:v>
                </c:pt>
                <c:pt idx="798">
                  <c:v>54.32</c:v>
                </c:pt>
                <c:pt idx="799">
                  <c:v>54.14</c:v>
                </c:pt>
                <c:pt idx="800">
                  <c:v>53.78</c:v>
                </c:pt>
                <c:pt idx="801">
                  <c:v>53.78</c:v>
                </c:pt>
                <c:pt idx="802">
                  <c:v>72.86</c:v>
                </c:pt>
                <c:pt idx="803">
                  <c:v>69.080000000000013</c:v>
                </c:pt>
                <c:pt idx="804">
                  <c:v>60.8</c:v>
                </c:pt>
                <c:pt idx="805">
                  <c:v>60.08</c:v>
                </c:pt>
                <c:pt idx="806">
                  <c:v>55.58</c:v>
                </c:pt>
                <c:pt idx="807">
                  <c:v>55.400000000000006</c:v>
                </c:pt>
                <c:pt idx="808">
                  <c:v>54.68</c:v>
                </c:pt>
                <c:pt idx="809">
                  <c:v>54.5</c:v>
                </c:pt>
                <c:pt idx="810">
                  <c:v>54.5</c:v>
                </c:pt>
                <c:pt idx="811">
                  <c:v>54.5</c:v>
                </c:pt>
                <c:pt idx="812">
                  <c:v>54.32</c:v>
                </c:pt>
                <c:pt idx="813">
                  <c:v>53.96</c:v>
                </c:pt>
                <c:pt idx="814">
                  <c:v>53.96</c:v>
                </c:pt>
                <c:pt idx="815">
                  <c:v>53.78</c:v>
                </c:pt>
                <c:pt idx="816">
                  <c:v>53.42</c:v>
                </c:pt>
                <c:pt idx="817">
                  <c:v>53.24</c:v>
                </c:pt>
                <c:pt idx="818">
                  <c:v>52.879999999999995</c:v>
                </c:pt>
                <c:pt idx="819">
                  <c:v>72.14</c:v>
                </c:pt>
                <c:pt idx="820">
                  <c:v>59</c:v>
                </c:pt>
                <c:pt idx="821">
                  <c:v>59</c:v>
                </c:pt>
                <c:pt idx="822">
                  <c:v>56.120000000000012</c:v>
                </c:pt>
                <c:pt idx="823">
                  <c:v>55.760000000000012</c:v>
                </c:pt>
                <c:pt idx="824">
                  <c:v>55.040000000000006</c:v>
                </c:pt>
                <c:pt idx="825">
                  <c:v>54.5</c:v>
                </c:pt>
                <c:pt idx="826">
                  <c:v>54.14</c:v>
                </c:pt>
                <c:pt idx="827">
                  <c:v>53.78</c:v>
                </c:pt>
                <c:pt idx="828">
                  <c:v>53.78</c:v>
                </c:pt>
                <c:pt idx="829">
                  <c:v>53.42</c:v>
                </c:pt>
                <c:pt idx="830">
                  <c:v>71.960000000000022</c:v>
                </c:pt>
                <c:pt idx="831">
                  <c:v>69.440000000000026</c:v>
                </c:pt>
                <c:pt idx="832">
                  <c:v>67.099999999999994</c:v>
                </c:pt>
                <c:pt idx="833">
                  <c:v>66.02</c:v>
                </c:pt>
                <c:pt idx="834">
                  <c:v>65.48</c:v>
                </c:pt>
                <c:pt idx="835">
                  <c:v>64.940000000000026</c:v>
                </c:pt>
                <c:pt idx="836">
                  <c:v>63.14</c:v>
                </c:pt>
                <c:pt idx="837">
                  <c:v>62.96</c:v>
                </c:pt>
                <c:pt idx="838">
                  <c:v>62.96</c:v>
                </c:pt>
                <c:pt idx="839">
                  <c:v>62.96</c:v>
                </c:pt>
                <c:pt idx="840">
                  <c:v>60.08</c:v>
                </c:pt>
                <c:pt idx="841">
                  <c:v>60.08</c:v>
                </c:pt>
                <c:pt idx="842">
                  <c:v>59</c:v>
                </c:pt>
                <c:pt idx="843">
                  <c:v>57.92</c:v>
                </c:pt>
                <c:pt idx="844">
                  <c:v>57.92</c:v>
                </c:pt>
                <c:pt idx="845">
                  <c:v>57.02</c:v>
                </c:pt>
                <c:pt idx="846">
                  <c:v>56.480000000000004</c:v>
                </c:pt>
                <c:pt idx="847">
                  <c:v>55.94</c:v>
                </c:pt>
                <c:pt idx="848">
                  <c:v>55.94</c:v>
                </c:pt>
                <c:pt idx="849">
                  <c:v>55.94</c:v>
                </c:pt>
                <c:pt idx="850">
                  <c:v>55.94</c:v>
                </c:pt>
                <c:pt idx="851">
                  <c:v>55.94</c:v>
                </c:pt>
                <c:pt idx="852">
                  <c:v>55.220000000000013</c:v>
                </c:pt>
                <c:pt idx="853">
                  <c:v>55.040000000000006</c:v>
                </c:pt>
                <c:pt idx="854">
                  <c:v>55.040000000000006</c:v>
                </c:pt>
                <c:pt idx="855">
                  <c:v>55.040000000000006</c:v>
                </c:pt>
                <c:pt idx="856">
                  <c:v>55.040000000000006</c:v>
                </c:pt>
                <c:pt idx="857">
                  <c:v>55.040000000000006</c:v>
                </c:pt>
                <c:pt idx="858">
                  <c:v>55.040000000000006</c:v>
                </c:pt>
                <c:pt idx="859">
                  <c:v>55.040000000000006</c:v>
                </c:pt>
                <c:pt idx="860">
                  <c:v>55.040000000000006</c:v>
                </c:pt>
                <c:pt idx="861">
                  <c:v>55.040000000000006</c:v>
                </c:pt>
                <c:pt idx="862">
                  <c:v>55.040000000000006</c:v>
                </c:pt>
                <c:pt idx="863">
                  <c:v>53.96</c:v>
                </c:pt>
                <c:pt idx="864">
                  <c:v>53.96</c:v>
                </c:pt>
                <c:pt idx="865">
                  <c:v>53.96</c:v>
                </c:pt>
                <c:pt idx="866">
                  <c:v>53.96</c:v>
                </c:pt>
                <c:pt idx="867">
                  <c:v>53.96</c:v>
                </c:pt>
                <c:pt idx="868">
                  <c:v>53.96</c:v>
                </c:pt>
                <c:pt idx="869">
                  <c:v>53.96</c:v>
                </c:pt>
                <c:pt idx="870">
                  <c:v>53.96</c:v>
                </c:pt>
                <c:pt idx="871">
                  <c:v>53.96</c:v>
                </c:pt>
                <c:pt idx="872">
                  <c:v>53.96</c:v>
                </c:pt>
                <c:pt idx="873">
                  <c:v>53.96</c:v>
                </c:pt>
                <c:pt idx="874">
                  <c:v>53.96</c:v>
                </c:pt>
                <c:pt idx="875">
                  <c:v>53.96</c:v>
                </c:pt>
                <c:pt idx="876">
                  <c:v>53.96</c:v>
                </c:pt>
                <c:pt idx="877">
                  <c:v>53.96</c:v>
                </c:pt>
                <c:pt idx="878">
                  <c:v>53.96</c:v>
                </c:pt>
                <c:pt idx="879">
                  <c:v>53.96</c:v>
                </c:pt>
                <c:pt idx="880">
                  <c:v>53.96</c:v>
                </c:pt>
                <c:pt idx="881">
                  <c:v>53.96</c:v>
                </c:pt>
                <c:pt idx="882">
                  <c:v>53.96</c:v>
                </c:pt>
                <c:pt idx="883">
                  <c:v>53.96</c:v>
                </c:pt>
                <c:pt idx="884">
                  <c:v>53.96</c:v>
                </c:pt>
                <c:pt idx="885">
                  <c:v>53.06</c:v>
                </c:pt>
                <c:pt idx="886">
                  <c:v>53.06</c:v>
                </c:pt>
                <c:pt idx="887">
                  <c:v>53.06</c:v>
                </c:pt>
                <c:pt idx="888">
                  <c:v>53.06</c:v>
                </c:pt>
                <c:pt idx="889">
                  <c:v>69.800000000000011</c:v>
                </c:pt>
                <c:pt idx="890">
                  <c:v>66.56</c:v>
                </c:pt>
                <c:pt idx="891">
                  <c:v>66.02</c:v>
                </c:pt>
                <c:pt idx="892">
                  <c:v>62.78</c:v>
                </c:pt>
                <c:pt idx="893">
                  <c:v>62.6</c:v>
                </c:pt>
                <c:pt idx="894">
                  <c:v>61.88</c:v>
                </c:pt>
                <c:pt idx="895">
                  <c:v>60.08</c:v>
                </c:pt>
                <c:pt idx="896">
                  <c:v>57.02</c:v>
                </c:pt>
                <c:pt idx="897">
                  <c:v>56.84</c:v>
                </c:pt>
                <c:pt idx="898">
                  <c:v>55.58</c:v>
                </c:pt>
                <c:pt idx="899">
                  <c:v>55.220000000000013</c:v>
                </c:pt>
                <c:pt idx="900">
                  <c:v>55.040000000000006</c:v>
                </c:pt>
                <c:pt idx="901">
                  <c:v>55.040000000000006</c:v>
                </c:pt>
                <c:pt idx="902">
                  <c:v>54.32</c:v>
                </c:pt>
                <c:pt idx="903">
                  <c:v>54.14</c:v>
                </c:pt>
                <c:pt idx="904">
                  <c:v>53.96</c:v>
                </c:pt>
                <c:pt idx="905">
                  <c:v>53.96</c:v>
                </c:pt>
                <c:pt idx="906">
                  <c:v>53.6</c:v>
                </c:pt>
                <c:pt idx="907">
                  <c:v>53.6</c:v>
                </c:pt>
                <c:pt idx="908">
                  <c:v>53.24</c:v>
                </c:pt>
                <c:pt idx="909">
                  <c:v>53.24</c:v>
                </c:pt>
                <c:pt idx="910">
                  <c:v>53.24</c:v>
                </c:pt>
                <c:pt idx="911">
                  <c:v>53.24</c:v>
                </c:pt>
                <c:pt idx="912">
                  <c:v>77.72</c:v>
                </c:pt>
                <c:pt idx="913">
                  <c:v>72.86</c:v>
                </c:pt>
                <c:pt idx="914">
                  <c:v>67.460000000000022</c:v>
                </c:pt>
                <c:pt idx="915">
                  <c:v>66.56</c:v>
                </c:pt>
                <c:pt idx="916">
                  <c:v>65.66</c:v>
                </c:pt>
                <c:pt idx="917">
                  <c:v>60.8</c:v>
                </c:pt>
                <c:pt idx="918">
                  <c:v>60.260000000000012</c:v>
                </c:pt>
                <c:pt idx="919">
                  <c:v>57.92</c:v>
                </c:pt>
                <c:pt idx="920">
                  <c:v>57.2</c:v>
                </c:pt>
                <c:pt idx="921">
                  <c:v>55.040000000000006</c:v>
                </c:pt>
                <c:pt idx="922">
                  <c:v>54.5</c:v>
                </c:pt>
                <c:pt idx="923">
                  <c:v>53.6</c:v>
                </c:pt>
                <c:pt idx="924">
                  <c:v>53.42</c:v>
                </c:pt>
                <c:pt idx="925">
                  <c:v>52.7</c:v>
                </c:pt>
                <c:pt idx="926">
                  <c:v>74.300000000000011</c:v>
                </c:pt>
                <c:pt idx="927">
                  <c:v>73.400000000000006</c:v>
                </c:pt>
                <c:pt idx="928">
                  <c:v>71.240000000000023</c:v>
                </c:pt>
                <c:pt idx="929">
                  <c:v>69.61999999999999</c:v>
                </c:pt>
                <c:pt idx="930">
                  <c:v>69.080000000000013</c:v>
                </c:pt>
                <c:pt idx="931">
                  <c:v>68.36</c:v>
                </c:pt>
                <c:pt idx="932">
                  <c:v>66.92</c:v>
                </c:pt>
                <c:pt idx="933">
                  <c:v>66.02</c:v>
                </c:pt>
                <c:pt idx="934">
                  <c:v>65.11999999999999</c:v>
                </c:pt>
                <c:pt idx="935">
                  <c:v>63.680000000000007</c:v>
                </c:pt>
                <c:pt idx="936">
                  <c:v>62.24</c:v>
                </c:pt>
                <c:pt idx="937">
                  <c:v>60.08</c:v>
                </c:pt>
                <c:pt idx="938">
                  <c:v>58.46</c:v>
                </c:pt>
                <c:pt idx="939">
                  <c:v>58.1</c:v>
                </c:pt>
                <c:pt idx="940">
                  <c:v>57.02</c:v>
                </c:pt>
                <c:pt idx="941">
                  <c:v>55.94</c:v>
                </c:pt>
                <c:pt idx="942">
                  <c:v>55.400000000000006</c:v>
                </c:pt>
                <c:pt idx="943">
                  <c:v>54.86</c:v>
                </c:pt>
                <c:pt idx="944">
                  <c:v>54.5</c:v>
                </c:pt>
                <c:pt idx="945">
                  <c:v>54.32</c:v>
                </c:pt>
                <c:pt idx="946">
                  <c:v>54.32</c:v>
                </c:pt>
                <c:pt idx="947">
                  <c:v>53.42</c:v>
                </c:pt>
                <c:pt idx="948">
                  <c:v>53.42</c:v>
                </c:pt>
                <c:pt idx="949">
                  <c:v>52.879999999999995</c:v>
                </c:pt>
                <c:pt idx="950">
                  <c:v>52.879999999999995</c:v>
                </c:pt>
                <c:pt idx="951">
                  <c:v>62.96</c:v>
                </c:pt>
                <c:pt idx="952">
                  <c:v>60.620000000000012</c:v>
                </c:pt>
                <c:pt idx="953">
                  <c:v>60.44</c:v>
                </c:pt>
                <c:pt idx="954">
                  <c:v>58.82</c:v>
                </c:pt>
                <c:pt idx="955">
                  <c:v>57.02</c:v>
                </c:pt>
                <c:pt idx="956">
                  <c:v>55.400000000000006</c:v>
                </c:pt>
                <c:pt idx="957">
                  <c:v>53.78</c:v>
                </c:pt>
                <c:pt idx="958">
                  <c:v>53.24</c:v>
                </c:pt>
                <c:pt idx="959">
                  <c:v>53.24</c:v>
                </c:pt>
                <c:pt idx="960">
                  <c:v>52.879999999999995</c:v>
                </c:pt>
                <c:pt idx="961">
                  <c:v>69.080000000000013</c:v>
                </c:pt>
                <c:pt idx="962">
                  <c:v>68</c:v>
                </c:pt>
                <c:pt idx="963">
                  <c:v>66.92</c:v>
                </c:pt>
                <c:pt idx="964">
                  <c:v>66.02</c:v>
                </c:pt>
                <c:pt idx="965">
                  <c:v>64.940000000000026</c:v>
                </c:pt>
                <c:pt idx="966">
                  <c:v>64.940000000000026</c:v>
                </c:pt>
                <c:pt idx="967">
                  <c:v>64.039999999999992</c:v>
                </c:pt>
                <c:pt idx="968">
                  <c:v>59.900000000000006</c:v>
                </c:pt>
                <c:pt idx="969">
                  <c:v>59</c:v>
                </c:pt>
                <c:pt idx="970">
                  <c:v>57.92</c:v>
                </c:pt>
                <c:pt idx="971">
                  <c:v>57.92</c:v>
                </c:pt>
                <c:pt idx="972">
                  <c:v>57.02</c:v>
                </c:pt>
                <c:pt idx="973">
                  <c:v>57.02</c:v>
                </c:pt>
                <c:pt idx="974">
                  <c:v>56.480000000000004</c:v>
                </c:pt>
                <c:pt idx="975">
                  <c:v>55.94</c:v>
                </c:pt>
                <c:pt idx="976">
                  <c:v>55.040000000000006</c:v>
                </c:pt>
                <c:pt idx="977">
                  <c:v>55.040000000000006</c:v>
                </c:pt>
                <c:pt idx="978">
                  <c:v>55.040000000000006</c:v>
                </c:pt>
                <c:pt idx="979">
                  <c:v>55.040000000000006</c:v>
                </c:pt>
                <c:pt idx="980">
                  <c:v>55.040000000000006</c:v>
                </c:pt>
                <c:pt idx="981">
                  <c:v>53.96</c:v>
                </c:pt>
                <c:pt idx="982">
                  <c:v>53.96</c:v>
                </c:pt>
                <c:pt idx="983">
                  <c:v>53.96</c:v>
                </c:pt>
                <c:pt idx="984">
                  <c:v>53.96</c:v>
                </c:pt>
                <c:pt idx="985">
                  <c:v>53.96</c:v>
                </c:pt>
                <c:pt idx="986">
                  <c:v>53.6</c:v>
                </c:pt>
                <c:pt idx="987">
                  <c:v>53.06</c:v>
                </c:pt>
                <c:pt idx="988">
                  <c:v>53.06</c:v>
                </c:pt>
                <c:pt idx="989">
                  <c:v>53.06</c:v>
                </c:pt>
                <c:pt idx="990">
                  <c:v>53.06</c:v>
                </c:pt>
                <c:pt idx="991">
                  <c:v>53.06</c:v>
                </c:pt>
                <c:pt idx="992">
                  <c:v>53.06</c:v>
                </c:pt>
                <c:pt idx="993">
                  <c:v>53.06</c:v>
                </c:pt>
                <c:pt idx="994">
                  <c:v>53.06</c:v>
                </c:pt>
                <c:pt idx="995">
                  <c:v>51.980000000000004</c:v>
                </c:pt>
                <c:pt idx="996">
                  <c:v>51.980000000000004</c:v>
                </c:pt>
                <c:pt idx="997">
                  <c:v>51.980000000000004</c:v>
                </c:pt>
                <c:pt idx="998">
                  <c:v>51.980000000000004</c:v>
                </c:pt>
                <c:pt idx="999">
                  <c:v>51.8</c:v>
                </c:pt>
                <c:pt idx="1000">
                  <c:v>51.08</c:v>
                </c:pt>
                <c:pt idx="1001">
                  <c:v>73.400000000000006</c:v>
                </c:pt>
                <c:pt idx="1002">
                  <c:v>62.96</c:v>
                </c:pt>
                <c:pt idx="1003">
                  <c:v>62.06</c:v>
                </c:pt>
                <c:pt idx="1004">
                  <c:v>60.44</c:v>
                </c:pt>
                <c:pt idx="1005">
                  <c:v>59</c:v>
                </c:pt>
                <c:pt idx="1006">
                  <c:v>55.58</c:v>
                </c:pt>
                <c:pt idx="1007">
                  <c:v>55.58</c:v>
                </c:pt>
                <c:pt idx="1008">
                  <c:v>55.040000000000006</c:v>
                </c:pt>
                <c:pt idx="1009">
                  <c:v>54.86</c:v>
                </c:pt>
                <c:pt idx="1010">
                  <c:v>54.86</c:v>
                </c:pt>
                <c:pt idx="1011">
                  <c:v>54.68</c:v>
                </c:pt>
                <c:pt idx="1012">
                  <c:v>53.78</c:v>
                </c:pt>
                <c:pt idx="1013">
                  <c:v>53.06</c:v>
                </c:pt>
                <c:pt idx="1014">
                  <c:v>52.52</c:v>
                </c:pt>
                <c:pt idx="1015">
                  <c:v>51.980000000000004</c:v>
                </c:pt>
                <c:pt idx="1016">
                  <c:v>51.980000000000004</c:v>
                </c:pt>
                <c:pt idx="1017">
                  <c:v>51.8</c:v>
                </c:pt>
                <c:pt idx="1018">
                  <c:v>51.620000000000012</c:v>
                </c:pt>
                <c:pt idx="1019">
                  <c:v>59.36</c:v>
                </c:pt>
                <c:pt idx="1020">
                  <c:v>56.120000000000012</c:v>
                </c:pt>
                <c:pt idx="1021">
                  <c:v>55.58</c:v>
                </c:pt>
                <c:pt idx="1022">
                  <c:v>51.980000000000004</c:v>
                </c:pt>
                <c:pt idx="1023">
                  <c:v>51.8</c:v>
                </c:pt>
                <c:pt idx="1024">
                  <c:v>74.84</c:v>
                </c:pt>
                <c:pt idx="1025">
                  <c:v>70.34</c:v>
                </c:pt>
                <c:pt idx="1026">
                  <c:v>69.259999999999991</c:v>
                </c:pt>
                <c:pt idx="1027">
                  <c:v>68.539999999999992</c:v>
                </c:pt>
                <c:pt idx="1028">
                  <c:v>66.740000000000023</c:v>
                </c:pt>
                <c:pt idx="1029">
                  <c:v>61.52</c:v>
                </c:pt>
                <c:pt idx="1030">
                  <c:v>60.980000000000004</c:v>
                </c:pt>
                <c:pt idx="1031">
                  <c:v>54.5</c:v>
                </c:pt>
                <c:pt idx="1032">
                  <c:v>52.52</c:v>
                </c:pt>
                <c:pt idx="1033">
                  <c:v>52.52</c:v>
                </c:pt>
                <c:pt idx="1034">
                  <c:v>52.52</c:v>
                </c:pt>
                <c:pt idx="1035">
                  <c:v>52.34</c:v>
                </c:pt>
                <c:pt idx="1036">
                  <c:v>52.34</c:v>
                </c:pt>
                <c:pt idx="1037">
                  <c:v>51.620000000000012</c:v>
                </c:pt>
                <c:pt idx="1038">
                  <c:v>51.44</c:v>
                </c:pt>
                <c:pt idx="1039">
                  <c:v>59</c:v>
                </c:pt>
                <c:pt idx="1040">
                  <c:v>58.46</c:v>
                </c:pt>
                <c:pt idx="1041">
                  <c:v>55.58</c:v>
                </c:pt>
                <c:pt idx="1042">
                  <c:v>54.68</c:v>
                </c:pt>
                <c:pt idx="1043">
                  <c:v>53.96</c:v>
                </c:pt>
                <c:pt idx="1044">
                  <c:v>53.24</c:v>
                </c:pt>
                <c:pt idx="1045">
                  <c:v>52.7</c:v>
                </c:pt>
                <c:pt idx="1046">
                  <c:v>52.34</c:v>
                </c:pt>
                <c:pt idx="1047">
                  <c:v>52.34</c:v>
                </c:pt>
                <c:pt idx="1048">
                  <c:v>70.34</c:v>
                </c:pt>
                <c:pt idx="1049">
                  <c:v>70.16</c:v>
                </c:pt>
                <c:pt idx="1050">
                  <c:v>65.300000000000011</c:v>
                </c:pt>
                <c:pt idx="1051">
                  <c:v>57.379999999999995</c:v>
                </c:pt>
                <c:pt idx="1052">
                  <c:v>53.96</c:v>
                </c:pt>
                <c:pt idx="1053">
                  <c:v>52.7</c:v>
                </c:pt>
                <c:pt idx="1054">
                  <c:v>52.160000000000011</c:v>
                </c:pt>
                <c:pt idx="1055">
                  <c:v>51.8</c:v>
                </c:pt>
                <c:pt idx="1056">
                  <c:v>72.319999999999993</c:v>
                </c:pt>
                <c:pt idx="1057">
                  <c:v>70.7</c:v>
                </c:pt>
                <c:pt idx="1058">
                  <c:v>68.72</c:v>
                </c:pt>
                <c:pt idx="1059">
                  <c:v>68.179999999999978</c:v>
                </c:pt>
                <c:pt idx="1060">
                  <c:v>64.039999999999992</c:v>
                </c:pt>
                <c:pt idx="1061">
                  <c:v>60.980000000000004</c:v>
                </c:pt>
                <c:pt idx="1062">
                  <c:v>59</c:v>
                </c:pt>
                <c:pt idx="1063">
                  <c:v>58.64</c:v>
                </c:pt>
                <c:pt idx="1064">
                  <c:v>57.56</c:v>
                </c:pt>
                <c:pt idx="1065">
                  <c:v>57.02</c:v>
                </c:pt>
                <c:pt idx="1066">
                  <c:v>57.02</c:v>
                </c:pt>
                <c:pt idx="1067">
                  <c:v>55.040000000000006</c:v>
                </c:pt>
                <c:pt idx="1068">
                  <c:v>55.040000000000006</c:v>
                </c:pt>
                <c:pt idx="1069">
                  <c:v>54.5</c:v>
                </c:pt>
                <c:pt idx="1070">
                  <c:v>53.96</c:v>
                </c:pt>
                <c:pt idx="1071">
                  <c:v>53.6</c:v>
                </c:pt>
                <c:pt idx="1072">
                  <c:v>53.06</c:v>
                </c:pt>
                <c:pt idx="1073">
                  <c:v>53.06</c:v>
                </c:pt>
                <c:pt idx="1074">
                  <c:v>53.06</c:v>
                </c:pt>
                <c:pt idx="1075">
                  <c:v>53.06</c:v>
                </c:pt>
                <c:pt idx="1076">
                  <c:v>53.06</c:v>
                </c:pt>
                <c:pt idx="1077">
                  <c:v>53.06</c:v>
                </c:pt>
                <c:pt idx="1078">
                  <c:v>53.06</c:v>
                </c:pt>
                <c:pt idx="1079">
                  <c:v>53.06</c:v>
                </c:pt>
                <c:pt idx="1080">
                  <c:v>53.06</c:v>
                </c:pt>
                <c:pt idx="1081">
                  <c:v>52.879999999999995</c:v>
                </c:pt>
                <c:pt idx="1082">
                  <c:v>51.980000000000004</c:v>
                </c:pt>
                <c:pt idx="1083">
                  <c:v>51.980000000000004</c:v>
                </c:pt>
                <c:pt idx="1084">
                  <c:v>51.980000000000004</c:v>
                </c:pt>
                <c:pt idx="1085">
                  <c:v>51.980000000000004</c:v>
                </c:pt>
                <c:pt idx="1086">
                  <c:v>51.980000000000004</c:v>
                </c:pt>
                <c:pt idx="1087">
                  <c:v>51.980000000000004</c:v>
                </c:pt>
                <c:pt idx="1088">
                  <c:v>51.980000000000004</c:v>
                </c:pt>
                <c:pt idx="1089">
                  <c:v>51.980000000000004</c:v>
                </c:pt>
                <c:pt idx="1090">
                  <c:v>51.980000000000004</c:v>
                </c:pt>
                <c:pt idx="1091">
                  <c:v>51.980000000000004</c:v>
                </c:pt>
                <c:pt idx="1092">
                  <c:v>51.980000000000004</c:v>
                </c:pt>
                <c:pt idx="1093">
                  <c:v>51.980000000000004</c:v>
                </c:pt>
                <c:pt idx="1094">
                  <c:v>51.980000000000004</c:v>
                </c:pt>
                <c:pt idx="1095">
                  <c:v>51.980000000000004</c:v>
                </c:pt>
                <c:pt idx="1096">
                  <c:v>51.44</c:v>
                </c:pt>
                <c:pt idx="1097">
                  <c:v>51.08</c:v>
                </c:pt>
                <c:pt idx="1098">
                  <c:v>51.08</c:v>
                </c:pt>
                <c:pt idx="1099">
                  <c:v>51.08</c:v>
                </c:pt>
                <c:pt idx="1100">
                  <c:v>51.08</c:v>
                </c:pt>
                <c:pt idx="1101">
                  <c:v>50</c:v>
                </c:pt>
                <c:pt idx="1102">
                  <c:v>69.440000000000026</c:v>
                </c:pt>
                <c:pt idx="1103">
                  <c:v>66.740000000000023</c:v>
                </c:pt>
                <c:pt idx="1104">
                  <c:v>64.400000000000006</c:v>
                </c:pt>
                <c:pt idx="1105">
                  <c:v>62.42</c:v>
                </c:pt>
                <c:pt idx="1106">
                  <c:v>61.160000000000011</c:v>
                </c:pt>
                <c:pt idx="1107">
                  <c:v>59.18</c:v>
                </c:pt>
                <c:pt idx="1108">
                  <c:v>54.68</c:v>
                </c:pt>
                <c:pt idx="1109">
                  <c:v>54.5</c:v>
                </c:pt>
                <c:pt idx="1110">
                  <c:v>51.8</c:v>
                </c:pt>
                <c:pt idx="1111">
                  <c:v>51.620000000000012</c:v>
                </c:pt>
                <c:pt idx="1112">
                  <c:v>51.44</c:v>
                </c:pt>
                <c:pt idx="1113">
                  <c:v>74.48</c:v>
                </c:pt>
                <c:pt idx="1114">
                  <c:v>70.52</c:v>
                </c:pt>
                <c:pt idx="1115">
                  <c:v>70.34</c:v>
                </c:pt>
                <c:pt idx="1116">
                  <c:v>69.440000000000026</c:v>
                </c:pt>
                <c:pt idx="1117">
                  <c:v>67.28</c:v>
                </c:pt>
                <c:pt idx="1118">
                  <c:v>64.039999999999992</c:v>
                </c:pt>
                <c:pt idx="1119">
                  <c:v>63.86</c:v>
                </c:pt>
                <c:pt idx="1120">
                  <c:v>60.260000000000012</c:v>
                </c:pt>
                <c:pt idx="1121">
                  <c:v>54.5</c:v>
                </c:pt>
                <c:pt idx="1122">
                  <c:v>54.14</c:v>
                </c:pt>
                <c:pt idx="1123">
                  <c:v>53.6</c:v>
                </c:pt>
                <c:pt idx="1124">
                  <c:v>53.6</c:v>
                </c:pt>
                <c:pt idx="1125">
                  <c:v>53.06</c:v>
                </c:pt>
                <c:pt idx="1126">
                  <c:v>52.52</c:v>
                </c:pt>
                <c:pt idx="1127">
                  <c:v>52.52</c:v>
                </c:pt>
                <c:pt idx="1128">
                  <c:v>51.8</c:v>
                </c:pt>
                <c:pt idx="1129">
                  <c:v>51.44</c:v>
                </c:pt>
                <c:pt idx="1130">
                  <c:v>50.720000000000013</c:v>
                </c:pt>
                <c:pt idx="1131">
                  <c:v>69.259999999999991</c:v>
                </c:pt>
                <c:pt idx="1132">
                  <c:v>67.099999999999994</c:v>
                </c:pt>
                <c:pt idx="1133">
                  <c:v>62.42</c:v>
                </c:pt>
                <c:pt idx="1134">
                  <c:v>55.94</c:v>
                </c:pt>
                <c:pt idx="1135">
                  <c:v>54.68</c:v>
                </c:pt>
                <c:pt idx="1136">
                  <c:v>54.5</c:v>
                </c:pt>
                <c:pt idx="1137">
                  <c:v>54.5</c:v>
                </c:pt>
                <c:pt idx="1138">
                  <c:v>74.84</c:v>
                </c:pt>
                <c:pt idx="1139">
                  <c:v>68.539999999999992</c:v>
                </c:pt>
                <c:pt idx="1140">
                  <c:v>60.08</c:v>
                </c:pt>
                <c:pt idx="1141">
                  <c:v>56.84</c:v>
                </c:pt>
                <c:pt idx="1142">
                  <c:v>56.660000000000011</c:v>
                </c:pt>
                <c:pt idx="1143">
                  <c:v>56.3</c:v>
                </c:pt>
                <c:pt idx="1144">
                  <c:v>55.58</c:v>
                </c:pt>
                <c:pt idx="1145">
                  <c:v>54.32</c:v>
                </c:pt>
                <c:pt idx="1146">
                  <c:v>53.96</c:v>
                </c:pt>
                <c:pt idx="1147">
                  <c:v>53.96</c:v>
                </c:pt>
                <c:pt idx="1148">
                  <c:v>53.24</c:v>
                </c:pt>
                <c:pt idx="1149">
                  <c:v>52.34</c:v>
                </c:pt>
                <c:pt idx="1150">
                  <c:v>51.620000000000012</c:v>
                </c:pt>
                <c:pt idx="1151">
                  <c:v>50.900000000000006</c:v>
                </c:pt>
                <c:pt idx="1152">
                  <c:v>50.540000000000006</c:v>
                </c:pt>
                <c:pt idx="1153">
                  <c:v>50.36</c:v>
                </c:pt>
                <c:pt idx="1154">
                  <c:v>82.580000000000013</c:v>
                </c:pt>
                <c:pt idx="1155">
                  <c:v>72.319999999999993</c:v>
                </c:pt>
                <c:pt idx="1156">
                  <c:v>71.240000000000023</c:v>
                </c:pt>
                <c:pt idx="1157">
                  <c:v>69.259999999999991</c:v>
                </c:pt>
                <c:pt idx="1158">
                  <c:v>69.080000000000013</c:v>
                </c:pt>
                <c:pt idx="1159">
                  <c:v>68</c:v>
                </c:pt>
                <c:pt idx="1160">
                  <c:v>67.099999999999994</c:v>
                </c:pt>
                <c:pt idx="1161">
                  <c:v>65.48</c:v>
                </c:pt>
                <c:pt idx="1162">
                  <c:v>57.379999999999995</c:v>
                </c:pt>
                <c:pt idx="1163">
                  <c:v>54.14</c:v>
                </c:pt>
                <c:pt idx="1164">
                  <c:v>53.96</c:v>
                </c:pt>
                <c:pt idx="1165">
                  <c:v>53.6</c:v>
                </c:pt>
                <c:pt idx="1166">
                  <c:v>84.2</c:v>
                </c:pt>
                <c:pt idx="1167">
                  <c:v>74.48</c:v>
                </c:pt>
                <c:pt idx="1168">
                  <c:v>73.400000000000006</c:v>
                </c:pt>
                <c:pt idx="1169">
                  <c:v>71.06</c:v>
                </c:pt>
                <c:pt idx="1170">
                  <c:v>69.080000000000013</c:v>
                </c:pt>
                <c:pt idx="1171">
                  <c:v>64.940000000000026</c:v>
                </c:pt>
                <c:pt idx="1172">
                  <c:v>61.88</c:v>
                </c:pt>
                <c:pt idx="1173">
                  <c:v>60.620000000000012</c:v>
                </c:pt>
                <c:pt idx="1174">
                  <c:v>60.08</c:v>
                </c:pt>
                <c:pt idx="1175">
                  <c:v>60.08</c:v>
                </c:pt>
                <c:pt idx="1176">
                  <c:v>57.92</c:v>
                </c:pt>
                <c:pt idx="1177">
                  <c:v>57.379999999999995</c:v>
                </c:pt>
                <c:pt idx="1178">
                  <c:v>57.02</c:v>
                </c:pt>
                <c:pt idx="1179">
                  <c:v>56.480000000000004</c:v>
                </c:pt>
                <c:pt idx="1180">
                  <c:v>55.040000000000006</c:v>
                </c:pt>
                <c:pt idx="1181">
                  <c:v>55.040000000000006</c:v>
                </c:pt>
                <c:pt idx="1182">
                  <c:v>53.96</c:v>
                </c:pt>
                <c:pt idx="1183">
                  <c:v>53.06</c:v>
                </c:pt>
                <c:pt idx="1184">
                  <c:v>53.06</c:v>
                </c:pt>
                <c:pt idx="1185">
                  <c:v>53.06</c:v>
                </c:pt>
                <c:pt idx="1186">
                  <c:v>53.06</c:v>
                </c:pt>
                <c:pt idx="1187">
                  <c:v>53.06</c:v>
                </c:pt>
                <c:pt idx="1188">
                  <c:v>53.06</c:v>
                </c:pt>
                <c:pt idx="1189">
                  <c:v>53.06</c:v>
                </c:pt>
                <c:pt idx="1190">
                  <c:v>51.980000000000004</c:v>
                </c:pt>
                <c:pt idx="1191">
                  <c:v>51.980000000000004</c:v>
                </c:pt>
                <c:pt idx="1192">
                  <c:v>51.980000000000004</c:v>
                </c:pt>
                <c:pt idx="1193">
                  <c:v>51.980000000000004</c:v>
                </c:pt>
                <c:pt idx="1194">
                  <c:v>51.44</c:v>
                </c:pt>
                <c:pt idx="1195">
                  <c:v>51.08</c:v>
                </c:pt>
                <c:pt idx="1196">
                  <c:v>51.08</c:v>
                </c:pt>
                <c:pt idx="1197">
                  <c:v>51.08</c:v>
                </c:pt>
                <c:pt idx="1198">
                  <c:v>50</c:v>
                </c:pt>
                <c:pt idx="1199">
                  <c:v>50</c:v>
                </c:pt>
                <c:pt idx="1200">
                  <c:v>32</c:v>
                </c:pt>
                <c:pt idx="1201">
                  <c:v>73.039999999999992</c:v>
                </c:pt>
                <c:pt idx="1202">
                  <c:v>72.319999999999993</c:v>
                </c:pt>
                <c:pt idx="1203">
                  <c:v>66.56</c:v>
                </c:pt>
                <c:pt idx="1204">
                  <c:v>60.620000000000012</c:v>
                </c:pt>
                <c:pt idx="1205">
                  <c:v>55.040000000000006</c:v>
                </c:pt>
                <c:pt idx="1206">
                  <c:v>53.6</c:v>
                </c:pt>
                <c:pt idx="1207">
                  <c:v>53.24</c:v>
                </c:pt>
                <c:pt idx="1208">
                  <c:v>52.52</c:v>
                </c:pt>
                <c:pt idx="1209">
                  <c:v>51.260000000000012</c:v>
                </c:pt>
                <c:pt idx="1210">
                  <c:v>50.18</c:v>
                </c:pt>
                <c:pt idx="1211">
                  <c:v>50</c:v>
                </c:pt>
                <c:pt idx="1212">
                  <c:v>49.46</c:v>
                </c:pt>
                <c:pt idx="1213">
                  <c:v>84.56</c:v>
                </c:pt>
                <c:pt idx="1214">
                  <c:v>70.52</c:v>
                </c:pt>
                <c:pt idx="1215">
                  <c:v>69.98</c:v>
                </c:pt>
                <c:pt idx="1216">
                  <c:v>68.72</c:v>
                </c:pt>
                <c:pt idx="1217">
                  <c:v>68.539999999999992</c:v>
                </c:pt>
                <c:pt idx="1218">
                  <c:v>68</c:v>
                </c:pt>
                <c:pt idx="1219">
                  <c:v>67.099999999999994</c:v>
                </c:pt>
                <c:pt idx="1220">
                  <c:v>66.2</c:v>
                </c:pt>
                <c:pt idx="1221">
                  <c:v>60.44</c:v>
                </c:pt>
                <c:pt idx="1222">
                  <c:v>56.660000000000011</c:v>
                </c:pt>
                <c:pt idx="1223">
                  <c:v>56.120000000000012</c:v>
                </c:pt>
                <c:pt idx="1224">
                  <c:v>55.040000000000006</c:v>
                </c:pt>
                <c:pt idx="1225">
                  <c:v>55.040000000000006</c:v>
                </c:pt>
                <c:pt idx="1226">
                  <c:v>54.5</c:v>
                </c:pt>
                <c:pt idx="1227">
                  <c:v>53.6</c:v>
                </c:pt>
                <c:pt idx="1228">
                  <c:v>53.24</c:v>
                </c:pt>
                <c:pt idx="1229">
                  <c:v>51.620000000000012</c:v>
                </c:pt>
                <c:pt idx="1230">
                  <c:v>51.260000000000012</c:v>
                </c:pt>
                <c:pt idx="1231">
                  <c:v>51.08</c:v>
                </c:pt>
                <c:pt idx="1232">
                  <c:v>50.900000000000006</c:v>
                </c:pt>
                <c:pt idx="1233">
                  <c:v>49.82</c:v>
                </c:pt>
                <c:pt idx="1234">
                  <c:v>73.759999999999991</c:v>
                </c:pt>
                <c:pt idx="1235">
                  <c:v>71.960000000000022</c:v>
                </c:pt>
                <c:pt idx="1236">
                  <c:v>66.2</c:v>
                </c:pt>
                <c:pt idx="1237">
                  <c:v>61.88</c:v>
                </c:pt>
                <c:pt idx="1238">
                  <c:v>54.5</c:v>
                </c:pt>
                <c:pt idx="1239">
                  <c:v>54.14</c:v>
                </c:pt>
                <c:pt idx="1240">
                  <c:v>53.42</c:v>
                </c:pt>
                <c:pt idx="1241">
                  <c:v>53.42</c:v>
                </c:pt>
                <c:pt idx="1242">
                  <c:v>53.06</c:v>
                </c:pt>
                <c:pt idx="1243">
                  <c:v>53.06</c:v>
                </c:pt>
                <c:pt idx="1244">
                  <c:v>51.8</c:v>
                </c:pt>
                <c:pt idx="1245">
                  <c:v>50.720000000000013</c:v>
                </c:pt>
                <c:pt idx="1246">
                  <c:v>50.540000000000006</c:v>
                </c:pt>
                <c:pt idx="1247">
                  <c:v>50.540000000000006</c:v>
                </c:pt>
                <c:pt idx="1248">
                  <c:v>50.36</c:v>
                </c:pt>
                <c:pt idx="1249">
                  <c:v>50.18</c:v>
                </c:pt>
                <c:pt idx="1250">
                  <c:v>50.18</c:v>
                </c:pt>
                <c:pt idx="1251">
                  <c:v>49.64</c:v>
                </c:pt>
                <c:pt idx="1252">
                  <c:v>74.48</c:v>
                </c:pt>
                <c:pt idx="1253">
                  <c:v>71.42</c:v>
                </c:pt>
                <c:pt idx="1254">
                  <c:v>64.940000000000026</c:v>
                </c:pt>
                <c:pt idx="1255">
                  <c:v>54.86</c:v>
                </c:pt>
                <c:pt idx="1256">
                  <c:v>54.14</c:v>
                </c:pt>
                <c:pt idx="1257">
                  <c:v>53.78</c:v>
                </c:pt>
                <c:pt idx="1258">
                  <c:v>51.8</c:v>
                </c:pt>
                <c:pt idx="1259">
                  <c:v>51.44</c:v>
                </c:pt>
                <c:pt idx="1260">
                  <c:v>51.44</c:v>
                </c:pt>
                <c:pt idx="1261">
                  <c:v>51.08</c:v>
                </c:pt>
                <c:pt idx="1262">
                  <c:v>50.900000000000006</c:v>
                </c:pt>
                <c:pt idx="1263">
                  <c:v>50.36</c:v>
                </c:pt>
                <c:pt idx="1264">
                  <c:v>50.36</c:v>
                </c:pt>
                <c:pt idx="1265">
                  <c:v>50</c:v>
                </c:pt>
                <c:pt idx="1266">
                  <c:v>49.28</c:v>
                </c:pt>
                <c:pt idx="1267">
                  <c:v>73.039999999999992</c:v>
                </c:pt>
                <c:pt idx="1268">
                  <c:v>62.96</c:v>
                </c:pt>
                <c:pt idx="1269">
                  <c:v>62.78</c:v>
                </c:pt>
                <c:pt idx="1270">
                  <c:v>60.980000000000004</c:v>
                </c:pt>
                <c:pt idx="1271">
                  <c:v>60.260000000000012</c:v>
                </c:pt>
                <c:pt idx="1272">
                  <c:v>60.08</c:v>
                </c:pt>
                <c:pt idx="1273">
                  <c:v>59</c:v>
                </c:pt>
                <c:pt idx="1274">
                  <c:v>59</c:v>
                </c:pt>
                <c:pt idx="1275">
                  <c:v>59</c:v>
                </c:pt>
                <c:pt idx="1276">
                  <c:v>57.02</c:v>
                </c:pt>
                <c:pt idx="1277">
                  <c:v>57.02</c:v>
                </c:pt>
                <c:pt idx="1278">
                  <c:v>55.94</c:v>
                </c:pt>
                <c:pt idx="1279">
                  <c:v>55.94</c:v>
                </c:pt>
                <c:pt idx="1280">
                  <c:v>55.94</c:v>
                </c:pt>
                <c:pt idx="1281">
                  <c:v>55.040000000000006</c:v>
                </c:pt>
                <c:pt idx="1282">
                  <c:v>53.06</c:v>
                </c:pt>
                <c:pt idx="1283">
                  <c:v>53.06</c:v>
                </c:pt>
                <c:pt idx="1284">
                  <c:v>53.06</c:v>
                </c:pt>
                <c:pt idx="1285">
                  <c:v>52.879999999999995</c:v>
                </c:pt>
                <c:pt idx="1286">
                  <c:v>51.980000000000004</c:v>
                </c:pt>
                <c:pt idx="1287">
                  <c:v>51.980000000000004</c:v>
                </c:pt>
                <c:pt idx="1288">
                  <c:v>51.980000000000004</c:v>
                </c:pt>
                <c:pt idx="1289">
                  <c:v>51.620000000000012</c:v>
                </c:pt>
                <c:pt idx="1290">
                  <c:v>51.08</c:v>
                </c:pt>
                <c:pt idx="1291">
                  <c:v>51.08</c:v>
                </c:pt>
                <c:pt idx="1292">
                  <c:v>51.08</c:v>
                </c:pt>
                <c:pt idx="1293">
                  <c:v>51.08</c:v>
                </c:pt>
                <c:pt idx="1294">
                  <c:v>51.08</c:v>
                </c:pt>
                <c:pt idx="1295">
                  <c:v>50</c:v>
                </c:pt>
                <c:pt idx="1296">
                  <c:v>50</c:v>
                </c:pt>
                <c:pt idx="1297">
                  <c:v>48.92</c:v>
                </c:pt>
                <c:pt idx="1298">
                  <c:v>48.92</c:v>
                </c:pt>
                <c:pt idx="1299">
                  <c:v>48.92</c:v>
                </c:pt>
                <c:pt idx="1300">
                  <c:v>74.84</c:v>
                </c:pt>
                <c:pt idx="1301">
                  <c:v>66.02</c:v>
                </c:pt>
                <c:pt idx="1302">
                  <c:v>65.84</c:v>
                </c:pt>
                <c:pt idx="1303">
                  <c:v>65.48</c:v>
                </c:pt>
                <c:pt idx="1304">
                  <c:v>64.22</c:v>
                </c:pt>
                <c:pt idx="1305">
                  <c:v>63.86</c:v>
                </c:pt>
                <c:pt idx="1306">
                  <c:v>63.680000000000007</c:v>
                </c:pt>
                <c:pt idx="1307">
                  <c:v>62.6</c:v>
                </c:pt>
                <c:pt idx="1308">
                  <c:v>61.160000000000011</c:v>
                </c:pt>
                <c:pt idx="1309">
                  <c:v>60.8</c:v>
                </c:pt>
                <c:pt idx="1310">
                  <c:v>60.260000000000012</c:v>
                </c:pt>
                <c:pt idx="1311">
                  <c:v>57.74</c:v>
                </c:pt>
                <c:pt idx="1312">
                  <c:v>57.2</c:v>
                </c:pt>
                <c:pt idx="1313">
                  <c:v>56.84</c:v>
                </c:pt>
                <c:pt idx="1314">
                  <c:v>56.84</c:v>
                </c:pt>
                <c:pt idx="1315">
                  <c:v>55.400000000000006</c:v>
                </c:pt>
                <c:pt idx="1316">
                  <c:v>55.400000000000006</c:v>
                </c:pt>
                <c:pt idx="1317">
                  <c:v>52.34</c:v>
                </c:pt>
                <c:pt idx="1318">
                  <c:v>51.8</c:v>
                </c:pt>
                <c:pt idx="1319">
                  <c:v>50.720000000000013</c:v>
                </c:pt>
                <c:pt idx="1320">
                  <c:v>50.540000000000006</c:v>
                </c:pt>
                <c:pt idx="1321">
                  <c:v>50.18</c:v>
                </c:pt>
                <c:pt idx="1322">
                  <c:v>48.92</c:v>
                </c:pt>
                <c:pt idx="1323">
                  <c:v>72.5</c:v>
                </c:pt>
                <c:pt idx="1324">
                  <c:v>69.61999999999999</c:v>
                </c:pt>
                <c:pt idx="1325">
                  <c:v>67.099999999999994</c:v>
                </c:pt>
                <c:pt idx="1326">
                  <c:v>66.740000000000023</c:v>
                </c:pt>
                <c:pt idx="1327">
                  <c:v>64.400000000000006</c:v>
                </c:pt>
                <c:pt idx="1328">
                  <c:v>63.14</c:v>
                </c:pt>
                <c:pt idx="1329">
                  <c:v>62.24</c:v>
                </c:pt>
                <c:pt idx="1330">
                  <c:v>58.82</c:v>
                </c:pt>
                <c:pt idx="1331">
                  <c:v>55.760000000000012</c:v>
                </c:pt>
                <c:pt idx="1332">
                  <c:v>51.8</c:v>
                </c:pt>
                <c:pt idx="1333">
                  <c:v>72.679999999999978</c:v>
                </c:pt>
                <c:pt idx="1334">
                  <c:v>70.88</c:v>
                </c:pt>
                <c:pt idx="1335">
                  <c:v>65.84</c:v>
                </c:pt>
                <c:pt idx="1336">
                  <c:v>65.11999999999999</c:v>
                </c:pt>
                <c:pt idx="1337">
                  <c:v>64.940000000000026</c:v>
                </c:pt>
                <c:pt idx="1338">
                  <c:v>64.580000000000013</c:v>
                </c:pt>
                <c:pt idx="1339">
                  <c:v>62.96</c:v>
                </c:pt>
                <c:pt idx="1340">
                  <c:v>62.42</c:v>
                </c:pt>
                <c:pt idx="1341">
                  <c:v>61.88</c:v>
                </c:pt>
                <c:pt idx="1342">
                  <c:v>61.34</c:v>
                </c:pt>
                <c:pt idx="1343">
                  <c:v>60.980000000000004</c:v>
                </c:pt>
                <c:pt idx="1344">
                  <c:v>58.64</c:v>
                </c:pt>
                <c:pt idx="1345">
                  <c:v>57.379999999999995</c:v>
                </c:pt>
                <c:pt idx="1346">
                  <c:v>57.02</c:v>
                </c:pt>
                <c:pt idx="1347">
                  <c:v>56.84</c:v>
                </c:pt>
                <c:pt idx="1348">
                  <c:v>56.660000000000011</c:v>
                </c:pt>
                <c:pt idx="1349">
                  <c:v>54.5</c:v>
                </c:pt>
                <c:pt idx="1350">
                  <c:v>54.14</c:v>
                </c:pt>
                <c:pt idx="1351">
                  <c:v>53.96</c:v>
                </c:pt>
                <c:pt idx="1352">
                  <c:v>53.6</c:v>
                </c:pt>
                <c:pt idx="1353">
                  <c:v>53.24</c:v>
                </c:pt>
                <c:pt idx="1354">
                  <c:v>53.24</c:v>
                </c:pt>
                <c:pt idx="1355">
                  <c:v>52.879999999999995</c:v>
                </c:pt>
                <c:pt idx="1356">
                  <c:v>52.34</c:v>
                </c:pt>
                <c:pt idx="1357">
                  <c:v>52.160000000000011</c:v>
                </c:pt>
                <c:pt idx="1358">
                  <c:v>50.900000000000006</c:v>
                </c:pt>
                <c:pt idx="1359">
                  <c:v>50.720000000000013</c:v>
                </c:pt>
                <c:pt idx="1360">
                  <c:v>50</c:v>
                </c:pt>
                <c:pt idx="1361">
                  <c:v>48.92</c:v>
                </c:pt>
                <c:pt idx="1362">
                  <c:v>74.66</c:v>
                </c:pt>
                <c:pt idx="1363">
                  <c:v>74.66</c:v>
                </c:pt>
                <c:pt idx="1364">
                  <c:v>74.11999999999999</c:v>
                </c:pt>
                <c:pt idx="1365">
                  <c:v>69.61999999999999</c:v>
                </c:pt>
                <c:pt idx="1366">
                  <c:v>67.64</c:v>
                </c:pt>
                <c:pt idx="1367">
                  <c:v>66.2</c:v>
                </c:pt>
                <c:pt idx="1368">
                  <c:v>65.66</c:v>
                </c:pt>
                <c:pt idx="1369">
                  <c:v>63.680000000000007</c:v>
                </c:pt>
                <c:pt idx="1370">
                  <c:v>62.06</c:v>
                </c:pt>
                <c:pt idx="1371">
                  <c:v>59.900000000000006</c:v>
                </c:pt>
                <c:pt idx="1372">
                  <c:v>59.18</c:v>
                </c:pt>
                <c:pt idx="1373">
                  <c:v>58.82</c:v>
                </c:pt>
                <c:pt idx="1374">
                  <c:v>58.28</c:v>
                </c:pt>
                <c:pt idx="1375">
                  <c:v>53.6</c:v>
                </c:pt>
                <c:pt idx="1376">
                  <c:v>52.52</c:v>
                </c:pt>
                <c:pt idx="1377">
                  <c:v>52.52</c:v>
                </c:pt>
                <c:pt idx="1378">
                  <c:v>49.64</c:v>
                </c:pt>
                <c:pt idx="1379">
                  <c:v>65.11999999999999</c:v>
                </c:pt>
                <c:pt idx="1380">
                  <c:v>63.86</c:v>
                </c:pt>
                <c:pt idx="1381">
                  <c:v>63.680000000000007</c:v>
                </c:pt>
                <c:pt idx="1382">
                  <c:v>62.96</c:v>
                </c:pt>
                <c:pt idx="1383">
                  <c:v>61.88</c:v>
                </c:pt>
                <c:pt idx="1384">
                  <c:v>57.2</c:v>
                </c:pt>
                <c:pt idx="1385">
                  <c:v>53.78</c:v>
                </c:pt>
                <c:pt idx="1386">
                  <c:v>52.7</c:v>
                </c:pt>
                <c:pt idx="1387">
                  <c:v>52.160000000000011</c:v>
                </c:pt>
                <c:pt idx="1388">
                  <c:v>50.18</c:v>
                </c:pt>
                <c:pt idx="1389">
                  <c:v>49.46</c:v>
                </c:pt>
                <c:pt idx="1390">
                  <c:v>48.379999999999995</c:v>
                </c:pt>
                <c:pt idx="1391">
                  <c:v>48.02</c:v>
                </c:pt>
                <c:pt idx="1392">
                  <c:v>79.7</c:v>
                </c:pt>
                <c:pt idx="1393">
                  <c:v>69.98</c:v>
                </c:pt>
                <c:pt idx="1394">
                  <c:v>69.080000000000013</c:v>
                </c:pt>
                <c:pt idx="1395">
                  <c:v>68.36</c:v>
                </c:pt>
                <c:pt idx="1396">
                  <c:v>64.940000000000026</c:v>
                </c:pt>
                <c:pt idx="1397">
                  <c:v>64.940000000000026</c:v>
                </c:pt>
                <c:pt idx="1398">
                  <c:v>64.940000000000026</c:v>
                </c:pt>
                <c:pt idx="1399">
                  <c:v>64.400000000000006</c:v>
                </c:pt>
                <c:pt idx="1400">
                  <c:v>64.039999999999992</c:v>
                </c:pt>
                <c:pt idx="1401">
                  <c:v>63.680000000000007</c:v>
                </c:pt>
                <c:pt idx="1402">
                  <c:v>62.96</c:v>
                </c:pt>
                <c:pt idx="1403">
                  <c:v>60.980000000000004</c:v>
                </c:pt>
                <c:pt idx="1404">
                  <c:v>60.8</c:v>
                </c:pt>
                <c:pt idx="1405">
                  <c:v>58.28</c:v>
                </c:pt>
                <c:pt idx="1406">
                  <c:v>57.92</c:v>
                </c:pt>
                <c:pt idx="1407">
                  <c:v>56.84</c:v>
                </c:pt>
                <c:pt idx="1408">
                  <c:v>55.94</c:v>
                </c:pt>
                <c:pt idx="1409">
                  <c:v>55.040000000000006</c:v>
                </c:pt>
                <c:pt idx="1410">
                  <c:v>54.5</c:v>
                </c:pt>
                <c:pt idx="1411">
                  <c:v>53.96</c:v>
                </c:pt>
                <c:pt idx="1412">
                  <c:v>53.96</c:v>
                </c:pt>
                <c:pt idx="1413">
                  <c:v>53.96</c:v>
                </c:pt>
                <c:pt idx="1414">
                  <c:v>53.06</c:v>
                </c:pt>
                <c:pt idx="1415">
                  <c:v>53.06</c:v>
                </c:pt>
                <c:pt idx="1416">
                  <c:v>53.06</c:v>
                </c:pt>
                <c:pt idx="1417">
                  <c:v>53.06</c:v>
                </c:pt>
                <c:pt idx="1418">
                  <c:v>51.980000000000004</c:v>
                </c:pt>
                <c:pt idx="1419">
                  <c:v>51.980000000000004</c:v>
                </c:pt>
                <c:pt idx="1420">
                  <c:v>51.980000000000004</c:v>
                </c:pt>
                <c:pt idx="1421">
                  <c:v>51.980000000000004</c:v>
                </c:pt>
                <c:pt idx="1422">
                  <c:v>51.980000000000004</c:v>
                </c:pt>
                <c:pt idx="1423">
                  <c:v>51.980000000000004</c:v>
                </c:pt>
                <c:pt idx="1424">
                  <c:v>51.08</c:v>
                </c:pt>
                <c:pt idx="1425">
                  <c:v>51.08</c:v>
                </c:pt>
                <c:pt idx="1426">
                  <c:v>51.08</c:v>
                </c:pt>
                <c:pt idx="1427">
                  <c:v>50.18</c:v>
                </c:pt>
                <c:pt idx="1428">
                  <c:v>50</c:v>
                </c:pt>
                <c:pt idx="1429">
                  <c:v>49.64</c:v>
                </c:pt>
                <c:pt idx="1430">
                  <c:v>49.46</c:v>
                </c:pt>
                <c:pt idx="1431">
                  <c:v>48.92</c:v>
                </c:pt>
                <c:pt idx="1432">
                  <c:v>48.92</c:v>
                </c:pt>
                <c:pt idx="1433">
                  <c:v>48.92</c:v>
                </c:pt>
                <c:pt idx="1434">
                  <c:v>48.92</c:v>
                </c:pt>
                <c:pt idx="1435">
                  <c:v>48.92</c:v>
                </c:pt>
                <c:pt idx="1436">
                  <c:v>48.02</c:v>
                </c:pt>
                <c:pt idx="1437">
                  <c:v>48.02</c:v>
                </c:pt>
                <c:pt idx="1438">
                  <c:v>48.02</c:v>
                </c:pt>
                <c:pt idx="1439">
                  <c:v>48.02</c:v>
                </c:pt>
                <c:pt idx="1440">
                  <c:v>48.02</c:v>
                </c:pt>
                <c:pt idx="1441">
                  <c:v>48.02</c:v>
                </c:pt>
                <c:pt idx="1442">
                  <c:v>67.64</c:v>
                </c:pt>
                <c:pt idx="1443">
                  <c:v>65.11999999999999</c:v>
                </c:pt>
                <c:pt idx="1444">
                  <c:v>64.22</c:v>
                </c:pt>
                <c:pt idx="1445">
                  <c:v>63.86</c:v>
                </c:pt>
                <c:pt idx="1446">
                  <c:v>61.34</c:v>
                </c:pt>
                <c:pt idx="1447">
                  <c:v>59</c:v>
                </c:pt>
                <c:pt idx="1448">
                  <c:v>58.82</c:v>
                </c:pt>
                <c:pt idx="1449">
                  <c:v>58.64</c:v>
                </c:pt>
                <c:pt idx="1450">
                  <c:v>57.56</c:v>
                </c:pt>
                <c:pt idx="1451">
                  <c:v>56.480000000000004</c:v>
                </c:pt>
                <c:pt idx="1452">
                  <c:v>55.400000000000006</c:v>
                </c:pt>
                <c:pt idx="1453">
                  <c:v>53.6</c:v>
                </c:pt>
                <c:pt idx="1454">
                  <c:v>53.24</c:v>
                </c:pt>
                <c:pt idx="1455">
                  <c:v>53.06</c:v>
                </c:pt>
                <c:pt idx="1456">
                  <c:v>50.900000000000006</c:v>
                </c:pt>
                <c:pt idx="1457">
                  <c:v>48.56</c:v>
                </c:pt>
                <c:pt idx="1458">
                  <c:v>47.120000000000012</c:v>
                </c:pt>
                <c:pt idx="1459">
                  <c:v>76.819999999999993</c:v>
                </c:pt>
                <c:pt idx="1460">
                  <c:v>76.460000000000022</c:v>
                </c:pt>
                <c:pt idx="1461">
                  <c:v>76.099999999999994</c:v>
                </c:pt>
                <c:pt idx="1462">
                  <c:v>75.2</c:v>
                </c:pt>
                <c:pt idx="1463">
                  <c:v>73.22</c:v>
                </c:pt>
                <c:pt idx="1464">
                  <c:v>71.240000000000023</c:v>
                </c:pt>
                <c:pt idx="1465">
                  <c:v>65.11999999999999</c:v>
                </c:pt>
                <c:pt idx="1466">
                  <c:v>64.940000000000026</c:v>
                </c:pt>
                <c:pt idx="1467">
                  <c:v>62.78</c:v>
                </c:pt>
                <c:pt idx="1468">
                  <c:v>62.06</c:v>
                </c:pt>
                <c:pt idx="1469">
                  <c:v>61.160000000000011</c:v>
                </c:pt>
                <c:pt idx="1470">
                  <c:v>60.620000000000012</c:v>
                </c:pt>
                <c:pt idx="1471">
                  <c:v>59.540000000000006</c:v>
                </c:pt>
                <c:pt idx="1472">
                  <c:v>59</c:v>
                </c:pt>
                <c:pt idx="1473">
                  <c:v>58.82</c:v>
                </c:pt>
                <c:pt idx="1474">
                  <c:v>57.92</c:v>
                </c:pt>
                <c:pt idx="1475">
                  <c:v>57.74</c:v>
                </c:pt>
                <c:pt idx="1476">
                  <c:v>55.94</c:v>
                </c:pt>
                <c:pt idx="1477">
                  <c:v>55.400000000000006</c:v>
                </c:pt>
                <c:pt idx="1478">
                  <c:v>55.400000000000006</c:v>
                </c:pt>
                <c:pt idx="1479">
                  <c:v>54.86</c:v>
                </c:pt>
                <c:pt idx="1480">
                  <c:v>54.5</c:v>
                </c:pt>
                <c:pt idx="1481">
                  <c:v>54.32</c:v>
                </c:pt>
                <c:pt idx="1482">
                  <c:v>53.42</c:v>
                </c:pt>
                <c:pt idx="1483">
                  <c:v>53.06</c:v>
                </c:pt>
                <c:pt idx="1484">
                  <c:v>52.879999999999995</c:v>
                </c:pt>
                <c:pt idx="1485">
                  <c:v>52.52</c:v>
                </c:pt>
                <c:pt idx="1486">
                  <c:v>52.34</c:v>
                </c:pt>
                <c:pt idx="1487">
                  <c:v>52.34</c:v>
                </c:pt>
                <c:pt idx="1488">
                  <c:v>52.34</c:v>
                </c:pt>
                <c:pt idx="1489">
                  <c:v>51.8</c:v>
                </c:pt>
                <c:pt idx="1490">
                  <c:v>51.08</c:v>
                </c:pt>
                <c:pt idx="1491">
                  <c:v>50.540000000000006</c:v>
                </c:pt>
                <c:pt idx="1492">
                  <c:v>50.36</c:v>
                </c:pt>
                <c:pt idx="1493">
                  <c:v>50</c:v>
                </c:pt>
                <c:pt idx="1494">
                  <c:v>49.46</c:v>
                </c:pt>
                <c:pt idx="1495">
                  <c:v>48.92</c:v>
                </c:pt>
                <c:pt idx="1496">
                  <c:v>75.56</c:v>
                </c:pt>
                <c:pt idx="1497">
                  <c:v>74.11999999999999</c:v>
                </c:pt>
                <c:pt idx="1498">
                  <c:v>73.22</c:v>
                </c:pt>
                <c:pt idx="1499">
                  <c:v>62.78</c:v>
                </c:pt>
                <c:pt idx="1500">
                  <c:v>61.52</c:v>
                </c:pt>
                <c:pt idx="1501">
                  <c:v>61.34</c:v>
                </c:pt>
                <c:pt idx="1502">
                  <c:v>60.8</c:v>
                </c:pt>
                <c:pt idx="1503">
                  <c:v>60.8</c:v>
                </c:pt>
                <c:pt idx="1504">
                  <c:v>58.82</c:v>
                </c:pt>
                <c:pt idx="1505">
                  <c:v>56.84</c:v>
                </c:pt>
                <c:pt idx="1506">
                  <c:v>55.400000000000006</c:v>
                </c:pt>
                <c:pt idx="1507">
                  <c:v>54.68</c:v>
                </c:pt>
                <c:pt idx="1508">
                  <c:v>54.14</c:v>
                </c:pt>
                <c:pt idx="1509">
                  <c:v>54.14</c:v>
                </c:pt>
                <c:pt idx="1510">
                  <c:v>53.24</c:v>
                </c:pt>
                <c:pt idx="1511">
                  <c:v>52.879999999999995</c:v>
                </c:pt>
                <c:pt idx="1512">
                  <c:v>52.7</c:v>
                </c:pt>
                <c:pt idx="1513">
                  <c:v>52.7</c:v>
                </c:pt>
                <c:pt idx="1514">
                  <c:v>51.980000000000004</c:v>
                </c:pt>
                <c:pt idx="1515">
                  <c:v>50.900000000000006</c:v>
                </c:pt>
                <c:pt idx="1516">
                  <c:v>50.36</c:v>
                </c:pt>
                <c:pt idx="1517">
                  <c:v>47.660000000000011</c:v>
                </c:pt>
                <c:pt idx="1518">
                  <c:v>47.120000000000012</c:v>
                </c:pt>
                <c:pt idx="1519">
                  <c:v>70.52</c:v>
                </c:pt>
                <c:pt idx="1520">
                  <c:v>68.900000000000006</c:v>
                </c:pt>
                <c:pt idx="1521">
                  <c:v>67.819999999999993</c:v>
                </c:pt>
                <c:pt idx="1522">
                  <c:v>65.300000000000011</c:v>
                </c:pt>
                <c:pt idx="1523">
                  <c:v>62.78</c:v>
                </c:pt>
                <c:pt idx="1524">
                  <c:v>62.42</c:v>
                </c:pt>
                <c:pt idx="1525">
                  <c:v>61.7</c:v>
                </c:pt>
                <c:pt idx="1526">
                  <c:v>60.8</c:v>
                </c:pt>
                <c:pt idx="1527">
                  <c:v>59.540000000000006</c:v>
                </c:pt>
                <c:pt idx="1528">
                  <c:v>58.46</c:v>
                </c:pt>
                <c:pt idx="1529">
                  <c:v>56.480000000000004</c:v>
                </c:pt>
                <c:pt idx="1530">
                  <c:v>55.94</c:v>
                </c:pt>
                <c:pt idx="1531">
                  <c:v>54.86</c:v>
                </c:pt>
                <c:pt idx="1532">
                  <c:v>54.32</c:v>
                </c:pt>
                <c:pt idx="1533">
                  <c:v>53.6</c:v>
                </c:pt>
                <c:pt idx="1534">
                  <c:v>53.24</c:v>
                </c:pt>
                <c:pt idx="1535">
                  <c:v>53.06</c:v>
                </c:pt>
                <c:pt idx="1536">
                  <c:v>51.44</c:v>
                </c:pt>
                <c:pt idx="1537">
                  <c:v>51.44</c:v>
                </c:pt>
                <c:pt idx="1538">
                  <c:v>50.900000000000006</c:v>
                </c:pt>
                <c:pt idx="1539">
                  <c:v>50.720000000000013</c:v>
                </c:pt>
                <c:pt idx="1540">
                  <c:v>50.540000000000006</c:v>
                </c:pt>
                <c:pt idx="1541">
                  <c:v>50.36</c:v>
                </c:pt>
                <c:pt idx="1542">
                  <c:v>50</c:v>
                </c:pt>
                <c:pt idx="1543">
                  <c:v>49.1</c:v>
                </c:pt>
                <c:pt idx="1544">
                  <c:v>48.92</c:v>
                </c:pt>
                <c:pt idx="1545">
                  <c:v>48.56</c:v>
                </c:pt>
                <c:pt idx="1546">
                  <c:v>48.379999999999995</c:v>
                </c:pt>
                <c:pt idx="1547">
                  <c:v>82.759999999999991</c:v>
                </c:pt>
                <c:pt idx="1548">
                  <c:v>75.38</c:v>
                </c:pt>
                <c:pt idx="1549">
                  <c:v>74.48</c:v>
                </c:pt>
                <c:pt idx="1550">
                  <c:v>71.960000000000022</c:v>
                </c:pt>
                <c:pt idx="1551">
                  <c:v>71.599999999999994</c:v>
                </c:pt>
                <c:pt idx="1552">
                  <c:v>71.06</c:v>
                </c:pt>
                <c:pt idx="1553">
                  <c:v>69.080000000000013</c:v>
                </c:pt>
                <c:pt idx="1554">
                  <c:v>67.28</c:v>
                </c:pt>
                <c:pt idx="1555">
                  <c:v>66.92</c:v>
                </c:pt>
                <c:pt idx="1556">
                  <c:v>66.56</c:v>
                </c:pt>
                <c:pt idx="1557">
                  <c:v>66.02</c:v>
                </c:pt>
                <c:pt idx="1558">
                  <c:v>66.02</c:v>
                </c:pt>
                <c:pt idx="1559">
                  <c:v>66.02</c:v>
                </c:pt>
                <c:pt idx="1560">
                  <c:v>64.940000000000026</c:v>
                </c:pt>
                <c:pt idx="1561">
                  <c:v>64.039999999999992</c:v>
                </c:pt>
                <c:pt idx="1562">
                  <c:v>63.5</c:v>
                </c:pt>
                <c:pt idx="1563">
                  <c:v>62.24</c:v>
                </c:pt>
                <c:pt idx="1564">
                  <c:v>60.8</c:v>
                </c:pt>
                <c:pt idx="1565">
                  <c:v>60.08</c:v>
                </c:pt>
                <c:pt idx="1566">
                  <c:v>59</c:v>
                </c:pt>
                <c:pt idx="1567">
                  <c:v>57.56</c:v>
                </c:pt>
                <c:pt idx="1568">
                  <c:v>57.56</c:v>
                </c:pt>
                <c:pt idx="1569">
                  <c:v>57.02</c:v>
                </c:pt>
                <c:pt idx="1570">
                  <c:v>57.02</c:v>
                </c:pt>
                <c:pt idx="1571">
                  <c:v>55.94</c:v>
                </c:pt>
                <c:pt idx="1572">
                  <c:v>55.040000000000006</c:v>
                </c:pt>
                <c:pt idx="1573">
                  <c:v>55.040000000000006</c:v>
                </c:pt>
                <c:pt idx="1574">
                  <c:v>55.040000000000006</c:v>
                </c:pt>
                <c:pt idx="1575">
                  <c:v>54.14</c:v>
                </c:pt>
                <c:pt idx="1576">
                  <c:v>53.96</c:v>
                </c:pt>
                <c:pt idx="1577">
                  <c:v>53.06</c:v>
                </c:pt>
                <c:pt idx="1578">
                  <c:v>53.06</c:v>
                </c:pt>
                <c:pt idx="1579">
                  <c:v>52.34</c:v>
                </c:pt>
                <c:pt idx="1580">
                  <c:v>52.160000000000011</c:v>
                </c:pt>
                <c:pt idx="1581">
                  <c:v>51.980000000000004</c:v>
                </c:pt>
                <c:pt idx="1582">
                  <c:v>51.980000000000004</c:v>
                </c:pt>
                <c:pt idx="1583">
                  <c:v>51.980000000000004</c:v>
                </c:pt>
                <c:pt idx="1584">
                  <c:v>51.980000000000004</c:v>
                </c:pt>
                <c:pt idx="1585">
                  <c:v>51.980000000000004</c:v>
                </c:pt>
                <c:pt idx="1586">
                  <c:v>51.08</c:v>
                </c:pt>
                <c:pt idx="1587">
                  <c:v>51.08</c:v>
                </c:pt>
                <c:pt idx="1588">
                  <c:v>51.08</c:v>
                </c:pt>
                <c:pt idx="1589">
                  <c:v>51.08</c:v>
                </c:pt>
                <c:pt idx="1590">
                  <c:v>51.08</c:v>
                </c:pt>
                <c:pt idx="1591">
                  <c:v>51.08</c:v>
                </c:pt>
                <c:pt idx="1592">
                  <c:v>50.540000000000006</c:v>
                </c:pt>
                <c:pt idx="1593">
                  <c:v>50</c:v>
                </c:pt>
                <c:pt idx="1594">
                  <c:v>50</c:v>
                </c:pt>
                <c:pt idx="1595">
                  <c:v>50</c:v>
                </c:pt>
                <c:pt idx="1596">
                  <c:v>48.92</c:v>
                </c:pt>
                <c:pt idx="1597">
                  <c:v>48.92</c:v>
                </c:pt>
                <c:pt idx="1598">
                  <c:v>48.02</c:v>
                </c:pt>
                <c:pt idx="1599">
                  <c:v>47.84</c:v>
                </c:pt>
                <c:pt idx="1600">
                  <c:v>47.660000000000011</c:v>
                </c:pt>
                <c:pt idx="1601">
                  <c:v>46.94</c:v>
                </c:pt>
                <c:pt idx="1602">
                  <c:v>46.94</c:v>
                </c:pt>
                <c:pt idx="1603">
                  <c:v>76.28</c:v>
                </c:pt>
                <c:pt idx="1604">
                  <c:v>68.539999999999992</c:v>
                </c:pt>
                <c:pt idx="1605">
                  <c:v>68.539999999999992</c:v>
                </c:pt>
                <c:pt idx="1606">
                  <c:v>66.02</c:v>
                </c:pt>
                <c:pt idx="1607">
                  <c:v>63.680000000000007</c:v>
                </c:pt>
                <c:pt idx="1608">
                  <c:v>60.980000000000004</c:v>
                </c:pt>
                <c:pt idx="1609">
                  <c:v>60.620000000000012</c:v>
                </c:pt>
                <c:pt idx="1610">
                  <c:v>59.720000000000013</c:v>
                </c:pt>
                <c:pt idx="1611">
                  <c:v>56.120000000000012</c:v>
                </c:pt>
                <c:pt idx="1612">
                  <c:v>55.58</c:v>
                </c:pt>
                <c:pt idx="1613">
                  <c:v>54.32</c:v>
                </c:pt>
                <c:pt idx="1614">
                  <c:v>53.96</c:v>
                </c:pt>
                <c:pt idx="1615">
                  <c:v>52.160000000000011</c:v>
                </c:pt>
                <c:pt idx="1616">
                  <c:v>51.620000000000012</c:v>
                </c:pt>
                <c:pt idx="1617">
                  <c:v>51.620000000000012</c:v>
                </c:pt>
                <c:pt idx="1618">
                  <c:v>48.74</c:v>
                </c:pt>
                <c:pt idx="1619">
                  <c:v>48.74</c:v>
                </c:pt>
                <c:pt idx="1620">
                  <c:v>47.84</c:v>
                </c:pt>
                <c:pt idx="1621">
                  <c:v>47.120000000000012</c:v>
                </c:pt>
                <c:pt idx="1622">
                  <c:v>72.86</c:v>
                </c:pt>
                <c:pt idx="1623">
                  <c:v>67.099999999999994</c:v>
                </c:pt>
                <c:pt idx="1624">
                  <c:v>65.84</c:v>
                </c:pt>
                <c:pt idx="1625">
                  <c:v>65.84</c:v>
                </c:pt>
                <c:pt idx="1626">
                  <c:v>65.48</c:v>
                </c:pt>
                <c:pt idx="1627">
                  <c:v>64.039999999999992</c:v>
                </c:pt>
                <c:pt idx="1628">
                  <c:v>60.260000000000012</c:v>
                </c:pt>
                <c:pt idx="1629">
                  <c:v>59.720000000000013</c:v>
                </c:pt>
                <c:pt idx="1630">
                  <c:v>55.040000000000006</c:v>
                </c:pt>
                <c:pt idx="1631">
                  <c:v>54.68</c:v>
                </c:pt>
                <c:pt idx="1632">
                  <c:v>54.14</c:v>
                </c:pt>
                <c:pt idx="1633">
                  <c:v>54.14</c:v>
                </c:pt>
                <c:pt idx="1634">
                  <c:v>52.34</c:v>
                </c:pt>
                <c:pt idx="1635">
                  <c:v>51.980000000000004</c:v>
                </c:pt>
                <c:pt idx="1636">
                  <c:v>51.620000000000012</c:v>
                </c:pt>
                <c:pt idx="1637">
                  <c:v>50.900000000000006</c:v>
                </c:pt>
                <c:pt idx="1638">
                  <c:v>49.64</c:v>
                </c:pt>
                <c:pt idx="1639">
                  <c:v>48.2</c:v>
                </c:pt>
                <c:pt idx="1640">
                  <c:v>47.480000000000004</c:v>
                </c:pt>
                <c:pt idx="1641">
                  <c:v>46.220000000000013</c:v>
                </c:pt>
                <c:pt idx="1642">
                  <c:v>74.66</c:v>
                </c:pt>
                <c:pt idx="1643">
                  <c:v>71.240000000000023</c:v>
                </c:pt>
                <c:pt idx="1644">
                  <c:v>67.28</c:v>
                </c:pt>
                <c:pt idx="1645">
                  <c:v>65.11999999999999</c:v>
                </c:pt>
                <c:pt idx="1646">
                  <c:v>62.6</c:v>
                </c:pt>
                <c:pt idx="1647">
                  <c:v>61.7</c:v>
                </c:pt>
                <c:pt idx="1648">
                  <c:v>60.980000000000004</c:v>
                </c:pt>
                <c:pt idx="1649">
                  <c:v>56.3</c:v>
                </c:pt>
                <c:pt idx="1650">
                  <c:v>56.120000000000012</c:v>
                </c:pt>
                <c:pt idx="1651">
                  <c:v>54.86</c:v>
                </c:pt>
                <c:pt idx="1652">
                  <c:v>53.78</c:v>
                </c:pt>
                <c:pt idx="1653">
                  <c:v>52.34</c:v>
                </c:pt>
                <c:pt idx="1654">
                  <c:v>52.160000000000011</c:v>
                </c:pt>
                <c:pt idx="1655">
                  <c:v>51.08</c:v>
                </c:pt>
                <c:pt idx="1656">
                  <c:v>50.720000000000013</c:v>
                </c:pt>
                <c:pt idx="1657">
                  <c:v>50.18</c:v>
                </c:pt>
                <c:pt idx="1658">
                  <c:v>49.46</c:v>
                </c:pt>
                <c:pt idx="1659">
                  <c:v>48.02</c:v>
                </c:pt>
                <c:pt idx="1660">
                  <c:v>47.84</c:v>
                </c:pt>
                <c:pt idx="1661">
                  <c:v>77.36</c:v>
                </c:pt>
                <c:pt idx="1662">
                  <c:v>76.28</c:v>
                </c:pt>
                <c:pt idx="1663">
                  <c:v>74.48</c:v>
                </c:pt>
                <c:pt idx="1664">
                  <c:v>72.319999999999993</c:v>
                </c:pt>
                <c:pt idx="1665">
                  <c:v>68</c:v>
                </c:pt>
                <c:pt idx="1666">
                  <c:v>67.64</c:v>
                </c:pt>
                <c:pt idx="1667">
                  <c:v>66.92</c:v>
                </c:pt>
                <c:pt idx="1668">
                  <c:v>66.740000000000023</c:v>
                </c:pt>
                <c:pt idx="1669">
                  <c:v>62.6</c:v>
                </c:pt>
                <c:pt idx="1670">
                  <c:v>62.06</c:v>
                </c:pt>
                <c:pt idx="1671">
                  <c:v>61.88</c:v>
                </c:pt>
                <c:pt idx="1672">
                  <c:v>61.88</c:v>
                </c:pt>
                <c:pt idx="1673">
                  <c:v>60.08</c:v>
                </c:pt>
                <c:pt idx="1674">
                  <c:v>59.900000000000006</c:v>
                </c:pt>
                <c:pt idx="1675">
                  <c:v>59.18</c:v>
                </c:pt>
                <c:pt idx="1676">
                  <c:v>59.18</c:v>
                </c:pt>
                <c:pt idx="1677">
                  <c:v>58.28</c:v>
                </c:pt>
                <c:pt idx="1678">
                  <c:v>57.379999999999995</c:v>
                </c:pt>
                <c:pt idx="1679">
                  <c:v>57.2</c:v>
                </c:pt>
                <c:pt idx="1680">
                  <c:v>56.660000000000011</c:v>
                </c:pt>
                <c:pt idx="1681">
                  <c:v>56.660000000000011</c:v>
                </c:pt>
                <c:pt idx="1682">
                  <c:v>55.400000000000006</c:v>
                </c:pt>
                <c:pt idx="1683">
                  <c:v>54.32</c:v>
                </c:pt>
                <c:pt idx="1684">
                  <c:v>53.78</c:v>
                </c:pt>
                <c:pt idx="1685">
                  <c:v>53.6</c:v>
                </c:pt>
                <c:pt idx="1686">
                  <c:v>53.24</c:v>
                </c:pt>
                <c:pt idx="1687">
                  <c:v>52.879999999999995</c:v>
                </c:pt>
                <c:pt idx="1688">
                  <c:v>51.8</c:v>
                </c:pt>
                <c:pt idx="1689">
                  <c:v>51.620000000000012</c:v>
                </c:pt>
                <c:pt idx="1690">
                  <c:v>51.260000000000012</c:v>
                </c:pt>
                <c:pt idx="1691">
                  <c:v>51.260000000000012</c:v>
                </c:pt>
                <c:pt idx="1692">
                  <c:v>51.08</c:v>
                </c:pt>
                <c:pt idx="1693">
                  <c:v>50.540000000000006</c:v>
                </c:pt>
                <c:pt idx="1694">
                  <c:v>50.18</c:v>
                </c:pt>
                <c:pt idx="1695">
                  <c:v>49.64</c:v>
                </c:pt>
                <c:pt idx="1696">
                  <c:v>49.28</c:v>
                </c:pt>
                <c:pt idx="1697">
                  <c:v>49.1</c:v>
                </c:pt>
                <c:pt idx="1698">
                  <c:v>48.92</c:v>
                </c:pt>
                <c:pt idx="1699">
                  <c:v>48.92</c:v>
                </c:pt>
                <c:pt idx="1700">
                  <c:v>48.74</c:v>
                </c:pt>
                <c:pt idx="1701">
                  <c:v>48.56</c:v>
                </c:pt>
                <c:pt idx="1702">
                  <c:v>48.56</c:v>
                </c:pt>
                <c:pt idx="1703">
                  <c:v>48.379999999999995</c:v>
                </c:pt>
                <c:pt idx="1704">
                  <c:v>47.84</c:v>
                </c:pt>
                <c:pt idx="1705">
                  <c:v>47.84</c:v>
                </c:pt>
                <c:pt idx="1706">
                  <c:v>47.660000000000011</c:v>
                </c:pt>
                <c:pt idx="1707">
                  <c:v>46.4</c:v>
                </c:pt>
                <c:pt idx="1708">
                  <c:v>77</c:v>
                </c:pt>
                <c:pt idx="1709">
                  <c:v>76.819999999999993</c:v>
                </c:pt>
                <c:pt idx="1710">
                  <c:v>71.960000000000022</c:v>
                </c:pt>
                <c:pt idx="1711">
                  <c:v>71.78</c:v>
                </c:pt>
                <c:pt idx="1712">
                  <c:v>68.72</c:v>
                </c:pt>
                <c:pt idx="1713">
                  <c:v>68.72</c:v>
                </c:pt>
                <c:pt idx="1714">
                  <c:v>67.28</c:v>
                </c:pt>
                <c:pt idx="1715">
                  <c:v>66.740000000000023</c:v>
                </c:pt>
                <c:pt idx="1716">
                  <c:v>63.14</c:v>
                </c:pt>
                <c:pt idx="1717">
                  <c:v>60.44</c:v>
                </c:pt>
                <c:pt idx="1718">
                  <c:v>60.260000000000012</c:v>
                </c:pt>
                <c:pt idx="1719">
                  <c:v>57.92</c:v>
                </c:pt>
                <c:pt idx="1720">
                  <c:v>54.5</c:v>
                </c:pt>
                <c:pt idx="1721">
                  <c:v>54.32</c:v>
                </c:pt>
                <c:pt idx="1722">
                  <c:v>51.980000000000004</c:v>
                </c:pt>
                <c:pt idx="1723">
                  <c:v>51.8</c:v>
                </c:pt>
                <c:pt idx="1724">
                  <c:v>51.260000000000012</c:v>
                </c:pt>
                <c:pt idx="1725">
                  <c:v>51.08</c:v>
                </c:pt>
                <c:pt idx="1726">
                  <c:v>50.18</c:v>
                </c:pt>
                <c:pt idx="1727">
                  <c:v>49.82</c:v>
                </c:pt>
                <c:pt idx="1728">
                  <c:v>49.82</c:v>
                </c:pt>
                <c:pt idx="1729">
                  <c:v>49.64</c:v>
                </c:pt>
                <c:pt idx="1730">
                  <c:v>49.46</c:v>
                </c:pt>
                <c:pt idx="1731">
                  <c:v>49.28</c:v>
                </c:pt>
                <c:pt idx="1732">
                  <c:v>49.28</c:v>
                </c:pt>
                <c:pt idx="1733">
                  <c:v>48.92</c:v>
                </c:pt>
                <c:pt idx="1734">
                  <c:v>48.56</c:v>
                </c:pt>
                <c:pt idx="1735">
                  <c:v>46.4</c:v>
                </c:pt>
                <c:pt idx="1736">
                  <c:v>46.220000000000013</c:v>
                </c:pt>
                <c:pt idx="1737">
                  <c:v>45.68</c:v>
                </c:pt>
                <c:pt idx="1738">
                  <c:v>70.88</c:v>
                </c:pt>
                <c:pt idx="1739">
                  <c:v>69.98</c:v>
                </c:pt>
                <c:pt idx="1740">
                  <c:v>68</c:v>
                </c:pt>
                <c:pt idx="1741">
                  <c:v>68</c:v>
                </c:pt>
                <c:pt idx="1742">
                  <c:v>68</c:v>
                </c:pt>
                <c:pt idx="1743">
                  <c:v>67.64</c:v>
                </c:pt>
                <c:pt idx="1744">
                  <c:v>67.28</c:v>
                </c:pt>
                <c:pt idx="1745">
                  <c:v>67.099999999999994</c:v>
                </c:pt>
                <c:pt idx="1746">
                  <c:v>64.039999999999992</c:v>
                </c:pt>
                <c:pt idx="1747">
                  <c:v>64.039999999999992</c:v>
                </c:pt>
                <c:pt idx="1748">
                  <c:v>63.86</c:v>
                </c:pt>
                <c:pt idx="1749">
                  <c:v>62.96</c:v>
                </c:pt>
                <c:pt idx="1750">
                  <c:v>62.96</c:v>
                </c:pt>
                <c:pt idx="1751">
                  <c:v>62.06</c:v>
                </c:pt>
                <c:pt idx="1752">
                  <c:v>61.160000000000011</c:v>
                </c:pt>
                <c:pt idx="1753">
                  <c:v>60.980000000000004</c:v>
                </c:pt>
                <c:pt idx="1754">
                  <c:v>60.980000000000004</c:v>
                </c:pt>
                <c:pt idx="1755">
                  <c:v>60.08</c:v>
                </c:pt>
                <c:pt idx="1756">
                  <c:v>59.900000000000006</c:v>
                </c:pt>
                <c:pt idx="1757">
                  <c:v>59.720000000000013</c:v>
                </c:pt>
                <c:pt idx="1758">
                  <c:v>59</c:v>
                </c:pt>
                <c:pt idx="1759">
                  <c:v>57.92</c:v>
                </c:pt>
                <c:pt idx="1760">
                  <c:v>57.92</c:v>
                </c:pt>
                <c:pt idx="1761">
                  <c:v>55.94</c:v>
                </c:pt>
                <c:pt idx="1762">
                  <c:v>55.94</c:v>
                </c:pt>
                <c:pt idx="1763">
                  <c:v>55.94</c:v>
                </c:pt>
                <c:pt idx="1764">
                  <c:v>55.58</c:v>
                </c:pt>
                <c:pt idx="1765">
                  <c:v>55.040000000000006</c:v>
                </c:pt>
                <c:pt idx="1766">
                  <c:v>53.96</c:v>
                </c:pt>
                <c:pt idx="1767">
                  <c:v>53.96</c:v>
                </c:pt>
                <c:pt idx="1768">
                  <c:v>53.06</c:v>
                </c:pt>
                <c:pt idx="1769">
                  <c:v>53.06</c:v>
                </c:pt>
                <c:pt idx="1770">
                  <c:v>53.06</c:v>
                </c:pt>
                <c:pt idx="1771">
                  <c:v>53.06</c:v>
                </c:pt>
                <c:pt idx="1772">
                  <c:v>53.06</c:v>
                </c:pt>
                <c:pt idx="1773">
                  <c:v>52.34</c:v>
                </c:pt>
                <c:pt idx="1774">
                  <c:v>52.160000000000011</c:v>
                </c:pt>
                <c:pt idx="1775">
                  <c:v>51.980000000000004</c:v>
                </c:pt>
                <c:pt idx="1776">
                  <c:v>51.980000000000004</c:v>
                </c:pt>
                <c:pt idx="1777">
                  <c:v>51.980000000000004</c:v>
                </c:pt>
                <c:pt idx="1778">
                  <c:v>51.08</c:v>
                </c:pt>
                <c:pt idx="1779">
                  <c:v>51.08</c:v>
                </c:pt>
                <c:pt idx="1780">
                  <c:v>51.08</c:v>
                </c:pt>
                <c:pt idx="1781">
                  <c:v>51.08</c:v>
                </c:pt>
                <c:pt idx="1782">
                  <c:v>51.08</c:v>
                </c:pt>
                <c:pt idx="1783">
                  <c:v>50.36</c:v>
                </c:pt>
                <c:pt idx="1784">
                  <c:v>50</c:v>
                </c:pt>
                <c:pt idx="1785">
                  <c:v>50</c:v>
                </c:pt>
                <c:pt idx="1786">
                  <c:v>50</c:v>
                </c:pt>
                <c:pt idx="1787">
                  <c:v>48.92</c:v>
                </c:pt>
                <c:pt idx="1788">
                  <c:v>48.92</c:v>
                </c:pt>
                <c:pt idx="1789">
                  <c:v>48.92</c:v>
                </c:pt>
                <c:pt idx="1790">
                  <c:v>48.92</c:v>
                </c:pt>
                <c:pt idx="1791">
                  <c:v>48.92</c:v>
                </c:pt>
                <c:pt idx="1792">
                  <c:v>48.92</c:v>
                </c:pt>
                <c:pt idx="1793">
                  <c:v>48.02</c:v>
                </c:pt>
                <c:pt idx="1794">
                  <c:v>48.02</c:v>
                </c:pt>
                <c:pt idx="1795">
                  <c:v>48.02</c:v>
                </c:pt>
                <c:pt idx="1796">
                  <c:v>46.94</c:v>
                </c:pt>
                <c:pt idx="1797">
                  <c:v>46.94</c:v>
                </c:pt>
                <c:pt idx="1798">
                  <c:v>46.94</c:v>
                </c:pt>
                <c:pt idx="1799">
                  <c:v>46.94</c:v>
                </c:pt>
                <c:pt idx="1800">
                  <c:v>46.94</c:v>
                </c:pt>
                <c:pt idx="1801">
                  <c:v>46.94</c:v>
                </c:pt>
                <c:pt idx="1802">
                  <c:v>46.94</c:v>
                </c:pt>
                <c:pt idx="1803">
                  <c:v>46.04</c:v>
                </c:pt>
                <c:pt idx="1804">
                  <c:v>46.04</c:v>
                </c:pt>
                <c:pt idx="1805">
                  <c:v>46.04</c:v>
                </c:pt>
                <c:pt idx="1806">
                  <c:v>46.04</c:v>
                </c:pt>
                <c:pt idx="1807">
                  <c:v>76.460000000000022</c:v>
                </c:pt>
                <c:pt idx="1808">
                  <c:v>71.960000000000022</c:v>
                </c:pt>
                <c:pt idx="1809">
                  <c:v>64.400000000000006</c:v>
                </c:pt>
                <c:pt idx="1810">
                  <c:v>63.680000000000007</c:v>
                </c:pt>
                <c:pt idx="1811">
                  <c:v>62.24</c:v>
                </c:pt>
                <c:pt idx="1812">
                  <c:v>61.52</c:v>
                </c:pt>
                <c:pt idx="1813">
                  <c:v>60.44</c:v>
                </c:pt>
                <c:pt idx="1814">
                  <c:v>59.540000000000006</c:v>
                </c:pt>
                <c:pt idx="1815">
                  <c:v>57.2</c:v>
                </c:pt>
                <c:pt idx="1816">
                  <c:v>56.3</c:v>
                </c:pt>
                <c:pt idx="1817">
                  <c:v>55.58</c:v>
                </c:pt>
                <c:pt idx="1818">
                  <c:v>54.5</c:v>
                </c:pt>
                <c:pt idx="1819">
                  <c:v>54.14</c:v>
                </c:pt>
                <c:pt idx="1820">
                  <c:v>53.96</c:v>
                </c:pt>
                <c:pt idx="1821">
                  <c:v>50.36</c:v>
                </c:pt>
                <c:pt idx="1822">
                  <c:v>49.1</c:v>
                </c:pt>
                <c:pt idx="1823">
                  <c:v>47.660000000000011</c:v>
                </c:pt>
                <c:pt idx="1824">
                  <c:v>47.660000000000011</c:v>
                </c:pt>
                <c:pt idx="1825">
                  <c:v>47.120000000000012</c:v>
                </c:pt>
                <c:pt idx="1826">
                  <c:v>46.94</c:v>
                </c:pt>
                <c:pt idx="1827">
                  <c:v>70.16</c:v>
                </c:pt>
                <c:pt idx="1828">
                  <c:v>68.900000000000006</c:v>
                </c:pt>
                <c:pt idx="1829">
                  <c:v>66.02</c:v>
                </c:pt>
                <c:pt idx="1830">
                  <c:v>65.300000000000011</c:v>
                </c:pt>
                <c:pt idx="1831">
                  <c:v>65.300000000000011</c:v>
                </c:pt>
                <c:pt idx="1832">
                  <c:v>64.039999999999992</c:v>
                </c:pt>
                <c:pt idx="1833">
                  <c:v>59.900000000000006</c:v>
                </c:pt>
                <c:pt idx="1834">
                  <c:v>58.28</c:v>
                </c:pt>
                <c:pt idx="1835">
                  <c:v>57.02</c:v>
                </c:pt>
                <c:pt idx="1836">
                  <c:v>56.120000000000012</c:v>
                </c:pt>
                <c:pt idx="1837">
                  <c:v>55.94</c:v>
                </c:pt>
                <c:pt idx="1838">
                  <c:v>55.400000000000006</c:v>
                </c:pt>
                <c:pt idx="1839">
                  <c:v>54.32</c:v>
                </c:pt>
                <c:pt idx="1840">
                  <c:v>53.78</c:v>
                </c:pt>
                <c:pt idx="1841">
                  <c:v>52.160000000000011</c:v>
                </c:pt>
                <c:pt idx="1842">
                  <c:v>50.18</c:v>
                </c:pt>
                <c:pt idx="1843">
                  <c:v>49.1</c:v>
                </c:pt>
                <c:pt idx="1844">
                  <c:v>48.379999999999995</c:v>
                </c:pt>
                <c:pt idx="1845">
                  <c:v>48.2</c:v>
                </c:pt>
                <c:pt idx="1846">
                  <c:v>48.02</c:v>
                </c:pt>
                <c:pt idx="1847">
                  <c:v>47.3</c:v>
                </c:pt>
                <c:pt idx="1848">
                  <c:v>45.68</c:v>
                </c:pt>
                <c:pt idx="1849">
                  <c:v>77.179999999999978</c:v>
                </c:pt>
                <c:pt idx="1850">
                  <c:v>65.84</c:v>
                </c:pt>
                <c:pt idx="1851">
                  <c:v>64.940000000000026</c:v>
                </c:pt>
                <c:pt idx="1852">
                  <c:v>62.96</c:v>
                </c:pt>
                <c:pt idx="1853">
                  <c:v>62.78</c:v>
                </c:pt>
                <c:pt idx="1854">
                  <c:v>62.42</c:v>
                </c:pt>
                <c:pt idx="1855">
                  <c:v>61.52</c:v>
                </c:pt>
                <c:pt idx="1856">
                  <c:v>61.160000000000011</c:v>
                </c:pt>
                <c:pt idx="1857">
                  <c:v>60.8</c:v>
                </c:pt>
                <c:pt idx="1858">
                  <c:v>60.44</c:v>
                </c:pt>
                <c:pt idx="1859">
                  <c:v>58.28</c:v>
                </c:pt>
                <c:pt idx="1860">
                  <c:v>56.3</c:v>
                </c:pt>
                <c:pt idx="1861">
                  <c:v>55.220000000000013</c:v>
                </c:pt>
                <c:pt idx="1862">
                  <c:v>54.86</c:v>
                </c:pt>
                <c:pt idx="1863">
                  <c:v>54.68</c:v>
                </c:pt>
                <c:pt idx="1864">
                  <c:v>53.78</c:v>
                </c:pt>
                <c:pt idx="1865">
                  <c:v>52.34</c:v>
                </c:pt>
                <c:pt idx="1866">
                  <c:v>52.160000000000011</c:v>
                </c:pt>
                <c:pt idx="1867">
                  <c:v>51.8</c:v>
                </c:pt>
                <c:pt idx="1868">
                  <c:v>51.08</c:v>
                </c:pt>
                <c:pt idx="1869">
                  <c:v>51.08</c:v>
                </c:pt>
                <c:pt idx="1870">
                  <c:v>50.720000000000013</c:v>
                </c:pt>
                <c:pt idx="1871">
                  <c:v>49.64</c:v>
                </c:pt>
                <c:pt idx="1872">
                  <c:v>48.74</c:v>
                </c:pt>
                <c:pt idx="1873">
                  <c:v>46.760000000000012</c:v>
                </c:pt>
                <c:pt idx="1874">
                  <c:v>77.36</c:v>
                </c:pt>
                <c:pt idx="1875">
                  <c:v>72.319999999999993</c:v>
                </c:pt>
                <c:pt idx="1876">
                  <c:v>71.78</c:v>
                </c:pt>
                <c:pt idx="1877">
                  <c:v>68.36</c:v>
                </c:pt>
                <c:pt idx="1878">
                  <c:v>66.56</c:v>
                </c:pt>
                <c:pt idx="1879">
                  <c:v>65.48</c:v>
                </c:pt>
                <c:pt idx="1880">
                  <c:v>64.759999999999991</c:v>
                </c:pt>
                <c:pt idx="1881">
                  <c:v>64.400000000000006</c:v>
                </c:pt>
                <c:pt idx="1882">
                  <c:v>61.88</c:v>
                </c:pt>
                <c:pt idx="1883">
                  <c:v>61.88</c:v>
                </c:pt>
                <c:pt idx="1884">
                  <c:v>61.34</c:v>
                </c:pt>
                <c:pt idx="1885">
                  <c:v>61.160000000000011</c:v>
                </c:pt>
                <c:pt idx="1886">
                  <c:v>60.8</c:v>
                </c:pt>
                <c:pt idx="1887">
                  <c:v>59.18</c:v>
                </c:pt>
                <c:pt idx="1888">
                  <c:v>59.18</c:v>
                </c:pt>
                <c:pt idx="1889">
                  <c:v>58.1</c:v>
                </c:pt>
                <c:pt idx="1890">
                  <c:v>57.379999999999995</c:v>
                </c:pt>
                <c:pt idx="1891">
                  <c:v>57.2</c:v>
                </c:pt>
                <c:pt idx="1892">
                  <c:v>57.02</c:v>
                </c:pt>
                <c:pt idx="1893">
                  <c:v>55.220000000000013</c:v>
                </c:pt>
                <c:pt idx="1894">
                  <c:v>52.52</c:v>
                </c:pt>
                <c:pt idx="1895">
                  <c:v>52.52</c:v>
                </c:pt>
                <c:pt idx="1896">
                  <c:v>52.52</c:v>
                </c:pt>
                <c:pt idx="1897">
                  <c:v>50.36</c:v>
                </c:pt>
                <c:pt idx="1898">
                  <c:v>49.64</c:v>
                </c:pt>
                <c:pt idx="1899">
                  <c:v>47.3</c:v>
                </c:pt>
                <c:pt idx="1900">
                  <c:v>46.58</c:v>
                </c:pt>
                <c:pt idx="1901">
                  <c:v>77</c:v>
                </c:pt>
                <c:pt idx="1902">
                  <c:v>76.099999999999994</c:v>
                </c:pt>
                <c:pt idx="1903">
                  <c:v>75.02</c:v>
                </c:pt>
                <c:pt idx="1904">
                  <c:v>71.06</c:v>
                </c:pt>
                <c:pt idx="1905">
                  <c:v>69.080000000000013</c:v>
                </c:pt>
                <c:pt idx="1906">
                  <c:v>69.080000000000013</c:v>
                </c:pt>
                <c:pt idx="1907">
                  <c:v>68</c:v>
                </c:pt>
                <c:pt idx="1908">
                  <c:v>68</c:v>
                </c:pt>
                <c:pt idx="1909">
                  <c:v>68</c:v>
                </c:pt>
                <c:pt idx="1910">
                  <c:v>67.28</c:v>
                </c:pt>
                <c:pt idx="1911">
                  <c:v>66.02</c:v>
                </c:pt>
                <c:pt idx="1912">
                  <c:v>66.02</c:v>
                </c:pt>
                <c:pt idx="1913">
                  <c:v>65.48</c:v>
                </c:pt>
                <c:pt idx="1914">
                  <c:v>64.940000000000026</c:v>
                </c:pt>
                <c:pt idx="1915">
                  <c:v>64.940000000000026</c:v>
                </c:pt>
                <c:pt idx="1916">
                  <c:v>64.940000000000026</c:v>
                </c:pt>
                <c:pt idx="1917">
                  <c:v>64.940000000000026</c:v>
                </c:pt>
                <c:pt idx="1918">
                  <c:v>64.039999999999992</c:v>
                </c:pt>
                <c:pt idx="1919">
                  <c:v>64.039999999999992</c:v>
                </c:pt>
                <c:pt idx="1920">
                  <c:v>62.96</c:v>
                </c:pt>
                <c:pt idx="1921">
                  <c:v>62.96</c:v>
                </c:pt>
                <c:pt idx="1922">
                  <c:v>62.06</c:v>
                </c:pt>
                <c:pt idx="1923">
                  <c:v>61.88</c:v>
                </c:pt>
                <c:pt idx="1924">
                  <c:v>61.7</c:v>
                </c:pt>
                <c:pt idx="1925">
                  <c:v>60.980000000000004</c:v>
                </c:pt>
                <c:pt idx="1926">
                  <c:v>60.980000000000004</c:v>
                </c:pt>
                <c:pt idx="1927">
                  <c:v>60.08</c:v>
                </c:pt>
                <c:pt idx="1928">
                  <c:v>60.08</c:v>
                </c:pt>
                <c:pt idx="1929">
                  <c:v>60.08</c:v>
                </c:pt>
                <c:pt idx="1930">
                  <c:v>59</c:v>
                </c:pt>
                <c:pt idx="1931">
                  <c:v>57.92</c:v>
                </c:pt>
                <c:pt idx="1932">
                  <c:v>57.92</c:v>
                </c:pt>
                <c:pt idx="1933">
                  <c:v>57.02</c:v>
                </c:pt>
                <c:pt idx="1934">
                  <c:v>56.660000000000011</c:v>
                </c:pt>
                <c:pt idx="1935">
                  <c:v>56.3</c:v>
                </c:pt>
                <c:pt idx="1936">
                  <c:v>55.94</c:v>
                </c:pt>
                <c:pt idx="1937">
                  <c:v>55.94</c:v>
                </c:pt>
                <c:pt idx="1938">
                  <c:v>55.94</c:v>
                </c:pt>
                <c:pt idx="1939">
                  <c:v>55.94</c:v>
                </c:pt>
                <c:pt idx="1940">
                  <c:v>55.040000000000006</c:v>
                </c:pt>
                <c:pt idx="1941">
                  <c:v>55.040000000000006</c:v>
                </c:pt>
                <c:pt idx="1942">
                  <c:v>53.96</c:v>
                </c:pt>
                <c:pt idx="1943">
                  <c:v>53.06</c:v>
                </c:pt>
                <c:pt idx="1944">
                  <c:v>53.06</c:v>
                </c:pt>
                <c:pt idx="1945">
                  <c:v>51.980000000000004</c:v>
                </c:pt>
                <c:pt idx="1946">
                  <c:v>51.980000000000004</c:v>
                </c:pt>
                <c:pt idx="1947">
                  <c:v>51.980000000000004</c:v>
                </c:pt>
                <c:pt idx="1948">
                  <c:v>51.44</c:v>
                </c:pt>
                <c:pt idx="1949">
                  <c:v>51.08</c:v>
                </c:pt>
                <c:pt idx="1950">
                  <c:v>51.08</c:v>
                </c:pt>
                <c:pt idx="1951">
                  <c:v>50.540000000000006</c:v>
                </c:pt>
                <c:pt idx="1952">
                  <c:v>50</c:v>
                </c:pt>
                <c:pt idx="1953">
                  <c:v>48.92</c:v>
                </c:pt>
                <c:pt idx="1954">
                  <c:v>48.92</c:v>
                </c:pt>
                <c:pt idx="1955">
                  <c:v>48.92</c:v>
                </c:pt>
                <c:pt idx="1956">
                  <c:v>48.02</c:v>
                </c:pt>
                <c:pt idx="1957">
                  <c:v>48.02</c:v>
                </c:pt>
                <c:pt idx="1958">
                  <c:v>48.02</c:v>
                </c:pt>
                <c:pt idx="1959">
                  <c:v>48.02</c:v>
                </c:pt>
                <c:pt idx="1960">
                  <c:v>46.94</c:v>
                </c:pt>
                <c:pt idx="1961">
                  <c:v>46.94</c:v>
                </c:pt>
                <c:pt idx="1962">
                  <c:v>46.94</c:v>
                </c:pt>
                <c:pt idx="1963">
                  <c:v>46.94</c:v>
                </c:pt>
                <c:pt idx="1964">
                  <c:v>46.94</c:v>
                </c:pt>
                <c:pt idx="1965">
                  <c:v>46.94</c:v>
                </c:pt>
                <c:pt idx="1966">
                  <c:v>46.94</c:v>
                </c:pt>
                <c:pt idx="1967">
                  <c:v>46.04</c:v>
                </c:pt>
                <c:pt idx="1968">
                  <c:v>46.04</c:v>
                </c:pt>
                <c:pt idx="1969">
                  <c:v>46.04</c:v>
                </c:pt>
                <c:pt idx="1970">
                  <c:v>46.04</c:v>
                </c:pt>
                <c:pt idx="1971">
                  <c:v>46.04</c:v>
                </c:pt>
                <c:pt idx="1972">
                  <c:v>45.86</c:v>
                </c:pt>
                <c:pt idx="1973">
                  <c:v>44.96</c:v>
                </c:pt>
                <c:pt idx="1974">
                  <c:v>75.92</c:v>
                </c:pt>
                <c:pt idx="1975">
                  <c:v>69.259999999999991</c:v>
                </c:pt>
                <c:pt idx="1976">
                  <c:v>68.72</c:v>
                </c:pt>
                <c:pt idx="1977">
                  <c:v>60.980000000000004</c:v>
                </c:pt>
                <c:pt idx="1978">
                  <c:v>60.620000000000012</c:v>
                </c:pt>
                <c:pt idx="1979">
                  <c:v>57.2</c:v>
                </c:pt>
                <c:pt idx="1980">
                  <c:v>56.480000000000004</c:v>
                </c:pt>
                <c:pt idx="1981">
                  <c:v>52.160000000000011</c:v>
                </c:pt>
                <c:pt idx="1982">
                  <c:v>51.980000000000004</c:v>
                </c:pt>
                <c:pt idx="1983">
                  <c:v>51.08</c:v>
                </c:pt>
                <c:pt idx="1984">
                  <c:v>49.28</c:v>
                </c:pt>
                <c:pt idx="1985">
                  <c:v>48.56</c:v>
                </c:pt>
                <c:pt idx="1986">
                  <c:v>48.56</c:v>
                </c:pt>
                <c:pt idx="1987">
                  <c:v>47.660000000000011</c:v>
                </c:pt>
                <c:pt idx="1988">
                  <c:v>47.480000000000004</c:v>
                </c:pt>
                <c:pt idx="1989">
                  <c:v>45.86</c:v>
                </c:pt>
                <c:pt idx="1990">
                  <c:v>73.22</c:v>
                </c:pt>
                <c:pt idx="1991">
                  <c:v>72.5</c:v>
                </c:pt>
                <c:pt idx="1992">
                  <c:v>64.580000000000013</c:v>
                </c:pt>
                <c:pt idx="1993">
                  <c:v>61.7</c:v>
                </c:pt>
                <c:pt idx="1994">
                  <c:v>61.52</c:v>
                </c:pt>
                <c:pt idx="1995">
                  <c:v>61.160000000000011</c:v>
                </c:pt>
                <c:pt idx="1996">
                  <c:v>58.46</c:v>
                </c:pt>
                <c:pt idx="1997">
                  <c:v>58.28</c:v>
                </c:pt>
                <c:pt idx="1998">
                  <c:v>55.040000000000006</c:v>
                </c:pt>
                <c:pt idx="1999">
                  <c:v>54.68</c:v>
                </c:pt>
                <c:pt idx="2000">
                  <c:v>53.06</c:v>
                </c:pt>
                <c:pt idx="2001">
                  <c:v>51.980000000000004</c:v>
                </c:pt>
                <c:pt idx="2002">
                  <c:v>51.980000000000004</c:v>
                </c:pt>
                <c:pt idx="2003">
                  <c:v>51.8</c:v>
                </c:pt>
                <c:pt idx="2004">
                  <c:v>50.36</c:v>
                </c:pt>
                <c:pt idx="2005">
                  <c:v>49.82</c:v>
                </c:pt>
                <c:pt idx="2006">
                  <c:v>47.480000000000004</c:v>
                </c:pt>
                <c:pt idx="2007">
                  <c:v>45.5</c:v>
                </c:pt>
                <c:pt idx="2008">
                  <c:v>71.06</c:v>
                </c:pt>
                <c:pt idx="2009">
                  <c:v>67.64</c:v>
                </c:pt>
                <c:pt idx="2010">
                  <c:v>66.02</c:v>
                </c:pt>
                <c:pt idx="2011">
                  <c:v>65.84</c:v>
                </c:pt>
                <c:pt idx="2012">
                  <c:v>59.900000000000006</c:v>
                </c:pt>
                <c:pt idx="2013">
                  <c:v>58.64</c:v>
                </c:pt>
                <c:pt idx="2014">
                  <c:v>57.92</c:v>
                </c:pt>
                <c:pt idx="2015">
                  <c:v>57.92</c:v>
                </c:pt>
                <c:pt idx="2016">
                  <c:v>57.379999999999995</c:v>
                </c:pt>
                <c:pt idx="2017">
                  <c:v>55.94</c:v>
                </c:pt>
                <c:pt idx="2018">
                  <c:v>55.760000000000012</c:v>
                </c:pt>
                <c:pt idx="2019">
                  <c:v>52.34</c:v>
                </c:pt>
                <c:pt idx="2020">
                  <c:v>51.44</c:v>
                </c:pt>
                <c:pt idx="2021">
                  <c:v>50.900000000000006</c:v>
                </c:pt>
                <c:pt idx="2022">
                  <c:v>50.36</c:v>
                </c:pt>
                <c:pt idx="2023">
                  <c:v>49.82</c:v>
                </c:pt>
                <c:pt idx="2024">
                  <c:v>49.28</c:v>
                </c:pt>
                <c:pt idx="2025">
                  <c:v>48.92</c:v>
                </c:pt>
                <c:pt idx="2026">
                  <c:v>47.480000000000004</c:v>
                </c:pt>
                <c:pt idx="2027">
                  <c:v>46.94</c:v>
                </c:pt>
                <c:pt idx="2028">
                  <c:v>46.4</c:v>
                </c:pt>
                <c:pt idx="2029">
                  <c:v>45.68</c:v>
                </c:pt>
                <c:pt idx="2030">
                  <c:v>45.32</c:v>
                </c:pt>
                <c:pt idx="2031">
                  <c:v>78.440000000000026</c:v>
                </c:pt>
                <c:pt idx="2032">
                  <c:v>67.64</c:v>
                </c:pt>
                <c:pt idx="2033">
                  <c:v>67.28</c:v>
                </c:pt>
                <c:pt idx="2034">
                  <c:v>65.11999999999999</c:v>
                </c:pt>
                <c:pt idx="2035">
                  <c:v>63.319999999999993</c:v>
                </c:pt>
                <c:pt idx="2036">
                  <c:v>62.06</c:v>
                </c:pt>
                <c:pt idx="2037">
                  <c:v>59</c:v>
                </c:pt>
                <c:pt idx="2038">
                  <c:v>58.64</c:v>
                </c:pt>
                <c:pt idx="2039">
                  <c:v>58.28</c:v>
                </c:pt>
                <c:pt idx="2040">
                  <c:v>57.92</c:v>
                </c:pt>
                <c:pt idx="2041">
                  <c:v>55.58</c:v>
                </c:pt>
                <c:pt idx="2042">
                  <c:v>55.400000000000006</c:v>
                </c:pt>
                <c:pt idx="2043">
                  <c:v>54.5</c:v>
                </c:pt>
                <c:pt idx="2044">
                  <c:v>53.42</c:v>
                </c:pt>
                <c:pt idx="2045">
                  <c:v>52.879999999999995</c:v>
                </c:pt>
                <c:pt idx="2046">
                  <c:v>51.8</c:v>
                </c:pt>
                <c:pt idx="2047">
                  <c:v>50</c:v>
                </c:pt>
                <c:pt idx="2048">
                  <c:v>46.94</c:v>
                </c:pt>
                <c:pt idx="2049">
                  <c:v>46.94</c:v>
                </c:pt>
                <c:pt idx="2050">
                  <c:v>46.94</c:v>
                </c:pt>
                <c:pt idx="2051">
                  <c:v>76.64</c:v>
                </c:pt>
                <c:pt idx="2052">
                  <c:v>75.38</c:v>
                </c:pt>
                <c:pt idx="2053">
                  <c:v>68.179999999999978</c:v>
                </c:pt>
                <c:pt idx="2054">
                  <c:v>66.38</c:v>
                </c:pt>
                <c:pt idx="2055">
                  <c:v>66.2</c:v>
                </c:pt>
                <c:pt idx="2056">
                  <c:v>62.96</c:v>
                </c:pt>
                <c:pt idx="2057">
                  <c:v>57.74</c:v>
                </c:pt>
                <c:pt idx="2058">
                  <c:v>57.379999999999995</c:v>
                </c:pt>
                <c:pt idx="2059">
                  <c:v>56.660000000000011</c:v>
                </c:pt>
                <c:pt idx="2060">
                  <c:v>55.58</c:v>
                </c:pt>
                <c:pt idx="2061">
                  <c:v>55.400000000000006</c:v>
                </c:pt>
                <c:pt idx="2062">
                  <c:v>55.040000000000006</c:v>
                </c:pt>
                <c:pt idx="2063">
                  <c:v>53.6</c:v>
                </c:pt>
                <c:pt idx="2064">
                  <c:v>50.540000000000006</c:v>
                </c:pt>
                <c:pt idx="2065">
                  <c:v>47.660000000000011</c:v>
                </c:pt>
                <c:pt idx="2066">
                  <c:v>47.660000000000011</c:v>
                </c:pt>
                <c:pt idx="2067">
                  <c:v>46.04</c:v>
                </c:pt>
                <c:pt idx="2068">
                  <c:v>45.86</c:v>
                </c:pt>
                <c:pt idx="2069">
                  <c:v>45.68</c:v>
                </c:pt>
                <c:pt idx="2070">
                  <c:v>45.32</c:v>
                </c:pt>
                <c:pt idx="2071">
                  <c:v>45.14</c:v>
                </c:pt>
                <c:pt idx="2072">
                  <c:v>77</c:v>
                </c:pt>
                <c:pt idx="2073">
                  <c:v>74.66</c:v>
                </c:pt>
                <c:pt idx="2074">
                  <c:v>71.78</c:v>
                </c:pt>
                <c:pt idx="2075">
                  <c:v>69.080000000000013</c:v>
                </c:pt>
                <c:pt idx="2076">
                  <c:v>69.080000000000013</c:v>
                </c:pt>
                <c:pt idx="2077">
                  <c:v>69.080000000000013</c:v>
                </c:pt>
                <c:pt idx="2078">
                  <c:v>69.080000000000013</c:v>
                </c:pt>
                <c:pt idx="2079">
                  <c:v>68</c:v>
                </c:pt>
                <c:pt idx="2080">
                  <c:v>66.92</c:v>
                </c:pt>
                <c:pt idx="2081">
                  <c:v>66.92</c:v>
                </c:pt>
                <c:pt idx="2082">
                  <c:v>66.92</c:v>
                </c:pt>
                <c:pt idx="2083">
                  <c:v>66.56</c:v>
                </c:pt>
                <c:pt idx="2084">
                  <c:v>66.38</c:v>
                </c:pt>
                <c:pt idx="2085">
                  <c:v>66.02</c:v>
                </c:pt>
                <c:pt idx="2086">
                  <c:v>66.02</c:v>
                </c:pt>
                <c:pt idx="2087">
                  <c:v>65.66</c:v>
                </c:pt>
                <c:pt idx="2088">
                  <c:v>64.940000000000026</c:v>
                </c:pt>
                <c:pt idx="2089">
                  <c:v>64.940000000000026</c:v>
                </c:pt>
                <c:pt idx="2090">
                  <c:v>64.039999999999992</c:v>
                </c:pt>
                <c:pt idx="2091">
                  <c:v>62.96</c:v>
                </c:pt>
                <c:pt idx="2092">
                  <c:v>62.96</c:v>
                </c:pt>
                <c:pt idx="2093">
                  <c:v>62.96</c:v>
                </c:pt>
                <c:pt idx="2094">
                  <c:v>62.6</c:v>
                </c:pt>
                <c:pt idx="2095">
                  <c:v>60.980000000000004</c:v>
                </c:pt>
                <c:pt idx="2096">
                  <c:v>60.260000000000012</c:v>
                </c:pt>
                <c:pt idx="2097">
                  <c:v>60.08</c:v>
                </c:pt>
                <c:pt idx="2098">
                  <c:v>60.08</c:v>
                </c:pt>
                <c:pt idx="2099">
                  <c:v>60.08</c:v>
                </c:pt>
                <c:pt idx="2100">
                  <c:v>59</c:v>
                </c:pt>
                <c:pt idx="2101">
                  <c:v>59</c:v>
                </c:pt>
                <c:pt idx="2102">
                  <c:v>59</c:v>
                </c:pt>
                <c:pt idx="2103">
                  <c:v>57.379999999999995</c:v>
                </c:pt>
                <c:pt idx="2104">
                  <c:v>57.02</c:v>
                </c:pt>
                <c:pt idx="2105">
                  <c:v>57.02</c:v>
                </c:pt>
                <c:pt idx="2106">
                  <c:v>57.02</c:v>
                </c:pt>
                <c:pt idx="2107">
                  <c:v>57.02</c:v>
                </c:pt>
                <c:pt idx="2108">
                  <c:v>56.3</c:v>
                </c:pt>
                <c:pt idx="2109">
                  <c:v>55.94</c:v>
                </c:pt>
                <c:pt idx="2110">
                  <c:v>55.040000000000006</c:v>
                </c:pt>
                <c:pt idx="2111">
                  <c:v>55.040000000000006</c:v>
                </c:pt>
                <c:pt idx="2112">
                  <c:v>55.040000000000006</c:v>
                </c:pt>
                <c:pt idx="2113">
                  <c:v>54.68</c:v>
                </c:pt>
                <c:pt idx="2114">
                  <c:v>54.5</c:v>
                </c:pt>
                <c:pt idx="2115">
                  <c:v>54.14</c:v>
                </c:pt>
                <c:pt idx="2116">
                  <c:v>53.96</c:v>
                </c:pt>
                <c:pt idx="2117">
                  <c:v>53.06</c:v>
                </c:pt>
                <c:pt idx="2118">
                  <c:v>53.06</c:v>
                </c:pt>
                <c:pt idx="2119">
                  <c:v>51.980000000000004</c:v>
                </c:pt>
                <c:pt idx="2120">
                  <c:v>51.44</c:v>
                </c:pt>
                <c:pt idx="2121">
                  <c:v>51.08</c:v>
                </c:pt>
                <c:pt idx="2122">
                  <c:v>50.36</c:v>
                </c:pt>
                <c:pt idx="2123">
                  <c:v>50</c:v>
                </c:pt>
                <c:pt idx="2124">
                  <c:v>50</c:v>
                </c:pt>
                <c:pt idx="2125">
                  <c:v>49.64</c:v>
                </c:pt>
                <c:pt idx="2126">
                  <c:v>48.92</c:v>
                </c:pt>
                <c:pt idx="2127">
                  <c:v>48.92</c:v>
                </c:pt>
                <c:pt idx="2128">
                  <c:v>48.92</c:v>
                </c:pt>
                <c:pt idx="2129">
                  <c:v>48.02</c:v>
                </c:pt>
                <c:pt idx="2130">
                  <c:v>48.02</c:v>
                </c:pt>
                <c:pt idx="2131">
                  <c:v>48.02</c:v>
                </c:pt>
                <c:pt idx="2132">
                  <c:v>48.02</c:v>
                </c:pt>
                <c:pt idx="2133">
                  <c:v>48.02</c:v>
                </c:pt>
                <c:pt idx="2134">
                  <c:v>47.660000000000011</c:v>
                </c:pt>
                <c:pt idx="2135">
                  <c:v>47.3</c:v>
                </c:pt>
                <c:pt idx="2136">
                  <c:v>47.3</c:v>
                </c:pt>
                <c:pt idx="2137">
                  <c:v>46.94</c:v>
                </c:pt>
                <c:pt idx="2138">
                  <c:v>46.94</c:v>
                </c:pt>
                <c:pt idx="2139">
                  <c:v>46.94</c:v>
                </c:pt>
                <c:pt idx="2140">
                  <c:v>46.94</c:v>
                </c:pt>
                <c:pt idx="2141">
                  <c:v>46.94</c:v>
                </c:pt>
                <c:pt idx="2142">
                  <c:v>46.220000000000013</c:v>
                </c:pt>
                <c:pt idx="2143">
                  <c:v>46.04</c:v>
                </c:pt>
                <c:pt idx="2144">
                  <c:v>46.04</c:v>
                </c:pt>
                <c:pt idx="2145">
                  <c:v>46.04</c:v>
                </c:pt>
                <c:pt idx="2146">
                  <c:v>46.04</c:v>
                </c:pt>
                <c:pt idx="2147">
                  <c:v>46.04</c:v>
                </c:pt>
                <c:pt idx="2148">
                  <c:v>46.04</c:v>
                </c:pt>
                <c:pt idx="2149">
                  <c:v>46.04</c:v>
                </c:pt>
                <c:pt idx="2150">
                  <c:v>46.04</c:v>
                </c:pt>
                <c:pt idx="2151">
                  <c:v>46.04</c:v>
                </c:pt>
                <c:pt idx="2152">
                  <c:v>46.04</c:v>
                </c:pt>
                <c:pt idx="2153">
                  <c:v>46.04</c:v>
                </c:pt>
                <c:pt idx="2154">
                  <c:v>46.04</c:v>
                </c:pt>
                <c:pt idx="2155">
                  <c:v>46.04</c:v>
                </c:pt>
                <c:pt idx="2156">
                  <c:v>44.96</c:v>
                </c:pt>
                <c:pt idx="2157">
                  <c:v>44.96</c:v>
                </c:pt>
                <c:pt idx="2158">
                  <c:v>44.96</c:v>
                </c:pt>
                <c:pt idx="2159">
                  <c:v>44.96</c:v>
                </c:pt>
                <c:pt idx="2160">
                  <c:v>44.96</c:v>
                </c:pt>
                <c:pt idx="2161">
                  <c:v>44.96</c:v>
                </c:pt>
                <c:pt idx="2162">
                  <c:v>44.96</c:v>
                </c:pt>
                <c:pt idx="2163">
                  <c:v>44.96</c:v>
                </c:pt>
                <c:pt idx="2164">
                  <c:v>44.96</c:v>
                </c:pt>
                <c:pt idx="2165">
                  <c:v>44.96</c:v>
                </c:pt>
                <c:pt idx="2166">
                  <c:v>44.96</c:v>
                </c:pt>
                <c:pt idx="2167">
                  <c:v>44.24</c:v>
                </c:pt>
                <c:pt idx="2168">
                  <c:v>44.06</c:v>
                </c:pt>
                <c:pt idx="2169">
                  <c:v>44.06</c:v>
                </c:pt>
                <c:pt idx="2170">
                  <c:v>67.28</c:v>
                </c:pt>
                <c:pt idx="2171">
                  <c:v>64.759999999999991</c:v>
                </c:pt>
                <c:pt idx="2172">
                  <c:v>63.5</c:v>
                </c:pt>
                <c:pt idx="2173">
                  <c:v>63.319999999999993</c:v>
                </c:pt>
                <c:pt idx="2174">
                  <c:v>62.96</c:v>
                </c:pt>
                <c:pt idx="2175">
                  <c:v>62.6</c:v>
                </c:pt>
                <c:pt idx="2176">
                  <c:v>59.900000000000006</c:v>
                </c:pt>
                <c:pt idx="2177">
                  <c:v>57.2</c:v>
                </c:pt>
                <c:pt idx="2178">
                  <c:v>50.540000000000006</c:v>
                </c:pt>
                <c:pt idx="2179">
                  <c:v>49.64</c:v>
                </c:pt>
                <c:pt idx="2180">
                  <c:v>48.2</c:v>
                </c:pt>
                <c:pt idx="2181">
                  <c:v>46.220000000000013</c:v>
                </c:pt>
                <c:pt idx="2182">
                  <c:v>46.04</c:v>
                </c:pt>
                <c:pt idx="2183">
                  <c:v>43.7</c:v>
                </c:pt>
                <c:pt idx="2184">
                  <c:v>43.52</c:v>
                </c:pt>
                <c:pt idx="2185">
                  <c:v>75.02</c:v>
                </c:pt>
                <c:pt idx="2186">
                  <c:v>71.06</c:v>
                </c:pt>
                <c:pt idx="2187">
                  <c:v>65.11999999999999</c:v>
                </c:pt>
                <c:pt idx="2188">
                  <c:v>64.759999999999991</c:v>
                </c:pt>
                <c:pt idx="2189">
                  <c:v>63.5</c:v>
                </c:pt>
                <c:pt idx="2190">
                  <c:v>62.6</c:v>
                </c:pt>
                <c:pt idx="2191">
                  <c:v>61.7</c:v>
                </c:pt>
                <c:pt idx="2192">
                  <c:v>60.8</c:v>
                </c:pt>
                <c:pt idx="2193">
                  <c:v>58.28</c:v>
                </c:pt>
                <c:pt idx="2194">
                  <c:v>55.400000000000006</c:v>
                </c:pt>
                <c:pt idx="2195">
                  <c:v>53.96</c:v>
                </c:pt>
                <c:pt idx="2196">
                  <c:v>52.879999999999995</c:v>
                </c:pt>
                <c:pt idx="2197">
                  <c:v>51.8</c:v>
                </c:pt>
                <c:pt idx="2198">
                  <c:v>51.44</c:v>
                </c:pt>
                <c:pt idx="2199">
                  <c:v>51.260000000000012</c:v>
                </c:pt>
                <c:pt idx="2200">
                  <c:v>50.36</c:v>
                </c:pt>
                <c:pt idx="2201">
                  <c:v>50</c:v>
                </c:pt>
                <c:pt idx="2202">
                  <c:v>49.28</c:v>
                </c:pt>
                <c:pt idx="2203">
                  <c:v>48.56</c:v>
                </c:pt>
                <c:pt idx="2204">
                  <c:v>48.379999999999995</c:v>
                </c:pt>
                <c:pt idx="2205">
                  <c:v>47.120000000000012</c:v>
                </c:pt>
                <c:pt idx="2206">
                  <c:v>46.760000000000012</c:v>
                </c:pt>
                <c:pt idx="2207">
                  <c:v>44.96</c:v>
                </c:pt>
                <c:pt idx="2208">
                  <c:v>43.7</c:v>
                </c:pt>
                <c:pt idx="2209">
                  <c:v>73.759999999999991</c:v>
                </c:pt>
                <c:pt idx="2210">
                  <c:v>66.740000000000023</c:v>
                </c:pt>
                <c:pt idx="2211">
                  <c:v>66.56</c:v>
                </c:pt>
                <c:pt idx="2212">
                  <c:v>65.11999999999999</c:v>
                </c:pt>
                <c:pt idx="2213">
                  <c:v>64.400000000000006</c:v>
                </c:pt>
                <c:pt idx="2214">
                  <c:v>61.7</c:v>
                </c:pt>
                <c:pt idx="2215">
                  <c:v>55.040000000000006</c:v>
                </c:pt>
                <c:pt idx="2216">
                  <c:v>53.96</c:v>
                </c:pt>
                <c:pt idx="2217">
                  <c:v>53.06</c:v>
                </c:pt>
                <c:pt idx="2218">
                  <c:v>53.06</c:v>
                </c:pt>
                <c:pt idx="2219">
                  <c:v>52.7</c:v>
                </c:pt>
                <c:pt idx="2220">
                  <c:v>52.52</c:v>
                </c:pt>
                <c:pt idx="2221">
                  <c:v>52.160000000000011</c:v>
                </c:pt>
                <c:pt idx="2222">
                  <c:v>52.160000000000011</c:v>
                </c:pt>
                <c:pt idx="2223">
                  <c:v>49.82</c:v>
                </c:pt>
                <c:pt idx="2224">
                  <c:v>49.1</c:v>
                </c:pt>
                <c:pt idx="2225">
                  <c:v>47.660000000000011</c:v>
                </c:pt>
                <c:pt idx="2226">
                  <c:v>47.3</c:v>
                </c:pt>
                <c:pt idx="2227">
                  <c:v>46.760000000000012</c:v>
                </c:pt>
                <c:pt idx="2228">
                  <c:v>45.68</c:v>
                </c:pt>
                <c:pt idx="2229">
                  <c:v>45.5</c:v>
                </c:pt>
                <c:pt idx="2230">
                  <c:v>45.32</c:v>
                </c:pt>
                <c:pt idx="2231">
                  <c:v>44.6</c:v>
                </c:pt>
                <c:pt idx="2232">
                  <c:v>43.52</c:v>
                </c:pt>
                <c:pt idx="2233">
                  <c:v>43.160000000000011</c:v>
                </c:pt>
                <c:pt idx="2234">
                  <c:v>66.38</c:v>
                </c:pt>
                <c:pt idx="2235">
                  <c:v>66.2</c:v>
                </c:pt>
                <c:pt idx="2236">
                  <c:v>62.24</c:v>
                </c:pt>
                <c:pt idx="2237">
                  <c:v>61.88</c:v>
                </c:pt>
                <c:pt idx="2238">
                  <c:v>59</c:v>
                </c:pt>
                <c:pt idx="2239">
                  <c:v>58.1</c:v>
                </c:pt>
                <c:pt idx="2240">
                  <c:v>55.94</c:v>
                </c:pt>
                <c:pt idx="2241">
                  <c:v>55.040000000000006</c:v>
                </c:pt>
                <c:pt idx="2242">
                  <c:v>54.32</c:v>
                </c:pt>
                <c:pt idx="2243">
                  <c:v>52.7</c:v>
                </c:pt>
                <c:pt idx="2244">
                  <c:v>51.44</c:v>
                </c:pt>
                <c:pt idx="2245">
                  <c:v>49.82</c:v>
                </c:pt>
                <c:pt idx="2246">
                  <c:v>48.02</c:v>
                </c:pt>
                <c:pt idx="2247">
                  <c:v>46.760000000000012</c:v>
                </c:pt>
                <c:pt idx="2248">
                  <c:v>46.58</c:v>
                </c:pt>
                <c:pt idx="2249">
                  <c:v>46.58</c:v>
                </c:pt>
                <c:pt idx="2250">
                  <c:v>45.5</c:v>
                </c:pt>
                <c:pt idx="2251">
                  <c:v>45.14</c:v>
                </c:pt>
                <c:pt idx="2252">
                  <c:v>44.42</c:v>
                </c:pt>
                <c:pt idx="2253">
                  <c:v>44.24</c:v>
                </c:pt>
                <c:pt idx="2254">
                  <c:v>81.14</c:v>
                </c:pt>
                <c:pt idx="2255">
                  <c:v>75.92</c:v>
                </c:pt>
                <c:pt idx="2256">
                  <c:v>74.300000000000011</c:v>
                </c:pt>
                <c:pt idx="2257">
                  <c:v>73.759999999999991</c:v>
                </c:pt>
                <c:pt idx="2258">
                  <c:v>69.259999999999991</c:v>
                </c:pt>
                <c:pt idx="2259">
                  <c:v>69.080000000000013</c:v>
                </c:pt>
                <c:pt idx="2260">
                  <c:v>69.080000000000013</c:v>
                </c:pt>
                <c:pt idx="2261">
                  <c:v>68</c:v>
                </c:pt>
                <c:pt idx="2262">
                  <c:v>68</c:v>
                </c:pt>
                <c:pt idx="2263">
                  <c:v>68</c:v>
                </c:pt>
                <c:pt idx="2264">
                  <c:v>66.92</c:v>
                </c:pt>
                <c:pt idx="2265">
                  <c:v>65.11999999999999</c:v>
                </c:pt>
                <c:pt idx="2266">
                  <c:v>64.039999999999992</c:v>
                </c:pt>
                <c:pt idx="2267">
                  <c:v>62.96</c:v>
                </c:pt>
                <c:pt idx="2268">
                  <c:v>62.78</c:v>
                </c:pt>
                <c:pt idx="2269">
                  <c:v>62.06</c:v>
                </c:pt>
                <c:pt idx="2270">
                  <c:v>62.06</c:v>
                </c:pt>
                <c:pt idx="2271">
                  <c:v>60.980000000000004</c:v>
                </c:pt>
                <c:pt idx="2272">
                  <c:v>60.980000000000004</c:v>
                </c:pt>
                <c:pt idx="2273">
                  <c:v>60.44</c:v>
                </c:pt>
                <c:pt idx="2274">
                  <c:v>60.08</c:v>
                </c:pt>
                <c:pt idx="2275">
                  <c:v>60.08</c:v>
                </c:pt>
                <c:pt idx="2276">
                  <c:v>59.540000000000006</c:v>
                </c:pt>
                <c:pt idx="2277">
                  <c:v>59</c:v>
                </c:pt>
                <c:pt idx="2278">
                  <c:v>59</c:v>
                </c:pt>
                <c:pt idx="2279">
                  <c:v>59</c:v>
                </c:pt>
                <c:pt idx="2280">
                  <c:v>59</c:v>
                </c:pt>
                <c:pt idx="2281">
                  <c:v>59</c:v>
                </c:pt>
                <c:pt idx="2282">
                  <c:v>59</c:v>
                </c:pt>
                <c:pt idx="2283">
                  <c:v>59</c:v>
                </c:pt>
                <c:pt idx="2284">
                  <c:v>57.92</c:v>
                </c:pt>
                <c:pt idx="2285">
                  <c:v>57.92</c:v>
                </c:pt>
                <c:pt idx="2286">
                  <c:v>57.02</c:v>
                </c:pt>
                <c:pt idx="2287">
                  <c:v>57.02</c:v>
                </c:pt>
                <c:pt idx="2288">
                  <c:v>57.02</c:v>
                </c:pt>
                <c:pt idx="2289">
                  <c:v>57.02</c:v>
                </c:pt>
                <c:pt idx="2290">
                  <c:v>56.3</c:v>
                </c:pt>
                <c:pt idx="2291">
                  <c:v>55.94</c:v>
                </c:pt>
                <c:pt idx="2292">
                  <c:v>55.040000000000006</c:v>
                </c:pt>
                <c:pt idx="2293">
                  <c:v>55.040000000000006</c:v>
                </c:pt>
                <c:pt idx="2294">
                  <c:v>53.96</c:v>
                </c:pt>
                <c:pt idx="2295">
                  <c:v>53.96</c:v>
                </c:pt>
                <c:pt idx="2296">
                  <c:v>53.6</c:v>
                </c:pt>
                <c:pt idx="2297">
                  <c:v>53.6</c:v>
                </c:pt>
                <c:pt idx="2298">
                  <c:v>53.06</c:v>
                </c:pt>
                <c:pt idx="2299">
                  <c:v>53.06</c:v>
                </c:pt>
                <c:pt idx="2300">
                  <c:v>53.06</c:v>
                </c:pt>
                <c:pt idx="2301">
                  <c:v>53.06</c:v>
                </c:pt>
                <c:pt idx="2302">
                  <c:v>52.34</c:v>
                </c:pt>
                <c:pt idx="2303">
                  <c:v>51.980000000000004</c:v>
                </c:pt>
                <c:pt idx="2304">
                  <c:v>51.980000000000004</c:v>
                </c:pt>
                <c:pt idx="2305">
                  <c:v>51.8</c:v>
                </c:pt>
                <c:pt idx="2306">
                  <c:v>51.44</c:v>
                </c:pt>
                <c:pt idx="2307">
                  <c:v>51.08</c:v>
                </c:pt>
                <c:pt idx="2308">
                  <c:v>50</c:v>
                </c:pt>
                <c:pt idx="2309">
                  <c:v>50</c:v>
                </c:pt>
                <c:pt idx="2310">
                  <c:v>48.92</c:v>
                </c:pt>
                <c:pt idx="2311">
                  <c:v>48.92</c:v>
                </c:pt>
                <c:pt idx="2312">
                  <c:v>48.92</c:v>
                </c:pt>
                <c:pt idx="2313">
                  <c:v>48.56</c:v>
                </c:pt>
                <c:pt idx="2314">
                  <c:v>48.02</c:v>
                </c:pt>
                <c:pt idx="2315">
                  <c:v>47.84</c:v>
                </c:pt>
                <c:pt idx="2316">
                  <c:v>47.3</c:v>
                </c:pt>
                <c:pt idx="2317">
                  <c:v>46.58</c:v>
                </c:pt>
                <c:pt idx="2318">
                  <c:v>46.04</c:v>
                </c:pt>
                <c:pt idx="2319">
                  <c:v>46.04</c:v>
                </c:pt>
                <c:pt idx="2320">
                  <c:v>46.04</c:v>
                </c:pt>
                <c:pt idx="2321">
                  <c:v>45.14</c:v>
                </c:pt>
                <c:pt idx="2322">
                  <c:v>44.96</c:v>
                </c:pt>
                <c:pt idx="2323">
                  <c:v>44.96</c:v>
                </c:pt>
                <c:pt idx="2324">
                  <c:v>44.96</c:v>
                </c:pt>
                <c:pt idx="2325">
                  <c:v>44.96</c:v>
                </c:pt>
                <c:pt idx="2326">
                  <c:v>44.96</c:v>
                </c:pt>
                <c:pt idx="2327">
                  <c:v>44.96</c:v>
                </c:pt>
                <c:pt idx="2328">
                  <c:v>44.96</c:v>
                </c:pt>
                <c:pt idx="2329">
                  <c:v>44.96</c:v>
                </c:pt>
                <c:pt idx="2330">
                  <c:v>44.24</c:v>
                </c:pt>
                <c:pt idx="2331">
                  <c:v>44.24</c:v>
                </c:pt>
                <c:pt idx="2332">
                  <c:v>44.06</c:v>
                </c:pt>
                <c:pt idx="2333">
                  <c:v>44.06</c:v>
                </c:pt>
                <c:pt idx="2334">
                  <c:v>44.06</c:v>
                </c:pt>
                <c:pt idx="2335">
                  <c:v>44.06</c:v>
                </c:pt>
                <c:pt idx="2336">
                  <c:v>44.06</c:v>
                </c:pt>
                <c:pt idx="2337">
                  <c:v>44.06</c:v>
                </c:pt>
                <c:pt idx="2338">
                  <c:v>44.06</c:v>
                </c:pt>
                <c:pt idx="2339">
                  <c:v>44.06</c:v>
                </c:pt>
                <c:pt idx="2340">
                  <c:v>44.06</c:v>
                </c:pt>
                <c:pt idx="2341">
                  <c:v>44.06</c:v>
                </c:pt>
                <c:pt idx="2342">
                  <c:v>44.06</c:v>
                </c:pt>
                <c:pt idx="2343">
                  <c:v>44.06</c:v>
                </c:pt>
                <c:pt idx="2344">
                  <c:v>44.06</c:v>
                </c:pt>
                <c:pt idx="2345">
                  <c:v>43.160000000000011</c:v>
                </c:pt>
                <c:pt idx="2346">
                  <c:v>42.980000000000004</c:v>
                </c:pt>
                <c:pt idx="2347">
                  <c:v>42.980000000000004</c:v>
                </c:pt>
                <c:pt idx="2348">
                  <c:v>78.98</c:v>
                </c:pt>
                <c:pt idx="2349">
                  <c:v>73.039999999999992</c:v>
                </c:pt>
                <c:pt idx="2350">
                  <c:v>68.72</c:v>
                </c:pt>
                <c:pt idx="2351">
                  <c:v>68.539999999999992</c:v>
                </c:pt>
                <c:pt idx="2352">
                  <c:v>66.740000000000023</c:v>
                </c:pt>
                <c:pt idx="2353">
                  <c:v>59.720000000000013</c:v>
                </c:pt>
                <c:pt idx="2354">
                  <c:v>59.36</c:v>
                </c:pt>
                <c:pt idx="2355">
                  <c:v>58.82</c:v>
                </c:pt>
                <c:pt idx="2356">
                  <c:v>58.1</c:v>
                </c:pt>
                <c:pt idx="2357">
                  <c:v>57.2</c:v>
                </c:pt>
                <c:pt idx="2358">
                  <c:v>56.84</c:v>
                </c:pt>
                <c:pt idx="2359">
                  <c:v>55.760000000000012</c:v>
                </c:pt>
                <c:pt idx="2360">
                  <c:v>54.68</c:v>
                </c:pt>
                <c:pt idx="2361">
                  <c:v>52.160000000000011</c:v>
                </c:pt>
                <c:pt idx="2362">
                  <c:v>51.8</c:v>
                </c:pt>
                <c:pt idx="2363">
                  <c:v>51.8</c:v>
                </c:pt>
                <c:pt idx="2364">
                  <c:v>50.900000000000006</c:v>
                </c:pt>
                <c:pt idx="2365">
                  <c:v>50.900000000000006</c:v>
                </c:pt>
                <c:pt idx="2366">
                  <c:v>50</c:v>
                </c:pt>
                <c:pt idx="2367">
                  <c:v>50</c:v>
                </c:pt>
                <c:pt idx="2368">
                  <c:v>49.64</c:v>
                </c:pt>
                <c:pt idx="2369">
                  <c:v>49.1</c:v>
                </c:pt>
                <c:pt idx="2370">
                  <c:v>48.92</c:v>
                </c:pt>
                <c:pt idx="2371">
                  <c:v>48.74</c:v>
                </c:pt>
                <c:pt idx="2372">
                  <c:v>47.3</c:v>
                </c:pt>
                <c:pt idx="2373">
                  <c:v>47.3</c:v>
                </c:pt>
                <c:pt idx="2374">
                  <c:v>45.68</c:v>
                </c:pt>
                <c:pt idx="2375">
                  <c:v>45.5</c:v>
                </c:pt>
                <c:pt idx="2376">
                  <c:v>44.42</c:v>
                </c:pt>
                <c:pt idx="2377">
                  <c:v>44.06</c:v>
                </c:pt>
                <c:pt idx="2378">
                  <c:v>69.800000000000011</c:v>
                </c:pt>
                <c:pt idx="2379">
                  <c:v>68.539999999999992</c:v>
                </c:pt>
                <c:pt idx="2380">
                  <c:v>67.28</c:v>
                </c:pt>
                <c:pt idx="2381">
                  <c:v>66.56</c:v>
                </c:pt>
                <c:pt idx="2382">
                  <c:v>65.84</c:v>
                </c:pt>
                <c:pt idx="2383">
                  <c:v>62.42</c:v>
                </c:pt>
                <c:pt idx="2384">
                  <c:v>60.44</c:v>
                </c:pt>
                <c:pt idx="2385">
                  <c:v>59</c:v>
                </c:pt>
                <c:pt idx="2386">
                  <c:v>58.28</c:v>
                </c:pt>
                <c:pt idx="2387">
                  <c:v>55.220000000000013</c:v>
                </c:pt>
                <c:pt idx="2388">
                  <c:v>54.86</c:v>
                </c:pt>
                <c:pt idx="2389">
                  <c:v>52.34</c:v>
                </c:pt>
                <c:pt idx="2390">
                  <c:v>52.160000000000011</c:v>
                </c:pt>
                <c:pt idx="2391">
                  <c:v>51.980000000000004</c:v>
                </c:pt>
                <c:pt idx="2392">
                  <c:v>50.36</c:v>
                </c:pt>
                <c:pt idx="2393">
                  <c:v>49.64</c:v>
                </c:pt>
                <c:pt idx="2394">
                  <c:v>49.1</c:v>
                </c:pt>
                <c:pt idx="2395">
                  <c:v>47.3</c:v>
                </c:pt>
                <c:pt idx="2396">
                  <c:v>46.94</c:v>
                </c:pt>
                <c:pt idx="2397">
                  <c:v>46.220000000000013</c:v>
                </c:pt>
                <c:pt idx="2398">
                  <c:v>46.04</c:v>
                </c:pt>
                <c:pt idx="2399">
                  <c:v>45.86</c:v>
                </c:pt>
                <c:pt idx="2400">
                  <c:v>45.5</c:v>
                </c:pt>
                <c:pt idx="2401">
                  <c:v>45.32</c:v>
                </c:pt>
                <c:pt idx="2402">
                  <c:v>45.32</c:v>
                </c:pt>
                <c:pt idx="2403">
                  <c:v>44.24</c:v>
                </c:pt>
                <c:pt idx="2404">
                  <c:v>44.24</c:v>
                </c:pt>
                <c:pt idx="2405">
                  <c:v>44.06</c:v>
                </c:pt>
                <c:pt idx="2406">
                  <c:v>44.06</c:v>
                </c:pt>
                <c:pt idx="2407">
                  <c:v>68.179999999999978</c:v>
                </c:pt>
                <c:pt idx="2408">
                  <c:v>68</c:v>
                </c:pt>
                <c:pt idx="2409">
                  <c:v>65.66</c:v>
                </c:pt>
                <c:pt idx="2410">
                  <c:v>64.759999999999991</c:v>
                </c:pt>
                <c:pt idx="2411">
                  <c:v>62.24</c:v>
                </c:pt>
                <c:pt idx="2412">
                  <c:v>61.52</c:v>
                </c:pt>
                <c:pt idx="2413">
                  <c:v>61.52</c:v>
                </c:pt>
                <c:pt idx="2414">
                  <c:v>57.92</c:v>
                </c:pt>
                <c:pt idx="2415">
                  <c:v>54.68</c:v>
                </c:pt>
                <c:pt idx="2416">
                  <c:v>54.14</c:v>
                </c:pt>
                <c:pt idx="2417">
                  <c:v>53.06</c:v>
                </c:pt>
                <c:pt idx="2418">
                  <c:v>52.7</c:v>
                </c:pt>
                <c:pt idx="2419">
                  <c:v>52.34</c:v>
                </c:pt>
                <c:pt idx="2420">
                  <c:v>51.44</c:v>
                </c:pt>
                <c:pt idx="2421">
                  <c:v>51.260000000000012</c:v>
                </c:pt>
                <c:pt idx="2422">
                  <c:v>51.08</c:v>
                </c:pt>
                <c:pt idx="2423">
                  <c:v>50.540000000000006</c:v>
                </c:pt>
                <c:pt idx="2424">
                  <c:v>49.64</c:v>
                </c:pt>
                <c:pt idx="2425">
                  <c:v>46.4</c:v>
                </c:pt>
                <c:pt idx="2426">
                  <c:v>46.4</c:v>
                </c:pt>
                <c:pt idx="2427">
                  <c:v>46.04</c:v>
                </c:pt>
                <c:pt idx="2428">
                  <c:v>44.96</c:v>
                </c:pt>
                <c:pt idx="2429">
                  <c:v>44.78</c:v>
                </c:pt>
                <c:pt idx="2430">
                  <c:v>44.42</c:v>
                </c:pt>
                <c:pt idx="2431">
                  <c:v>44.06</c:v>
                </c:pt>
                <c:pt idx="2432">
                  <c:v>43.879999999999995</c:v>
                </c:pt>
                <c:pt idx="2433">
                  <c:v>74.48</c:v>
                </c:pt>
                <c:pt idx="2434">
                  <c:v>68.36</c:v>
                </c:pt>
                <c:pt idx="2435">
                  <c:v>67.64</c:v>
                </c:pt>
                <c:pt idx="2436">
                  <c:v>67.099999999999994</c:v>
                </c:pt>
                <c:pt idx="2437">
                  <c:v>64.400000000000006</c:v>
                </c:pt>
                <c:pt idx="2438">
                  <c:v>64.039999999999992</c:v>
                </c:pt>
                <c:pt idx="2439">
                  <c:v>62.78</c:v>
                </c:pt>
                <c:pt idx="2440">
                  <c:v>61.7</c:v>
                </c:pt>
                <c:pt idx="2441">
                  <c:v>61.160000000000011</c:v>
                </c:pt>
                <c:pt idx="2442">
                  <c:v>59.540000000000006</c:v>
                </c:pt>
                <c:pt idx="2443">
                  <c:v>59</c:v>
                </c:pt>
                <c:pt idx="2444">
                  <c:v>58.28</c:v>
                </c:pt>
                <c:pt idx="2445">
                  <c:v>57.2</c:v>
                </c:pt>
                <c:pt idx="2446">
                  <c:v>55.040000000000006</c:v>
                </c:pt>
                <c:pt idx="2447">
                  <c:v>54.68</c:v>
                </c:pt>
                <c:pt idx="2448">
                  <c:v>53.06</c:v>
                </c:pt>
                <c:pt idx="2449">
                  <c:v>51.8</c:v>
                </c:pt>
                <c:pt idx="2450">
                  <c:v>51.620000000000012</c:v>
                </c:pt>
                <c:pt idx="2451">
                  <c:v>51.260000000000012</c:v>
                </c:pt>
                <c:pt idx="2452">
                  <c:v>51.08</c:v>
                </c:pt>
                <c:pt idx="2453">
                  <c:v>51.08</c:v>
                </c:pt>
                <c:pt idx="2454">
                  <c:v>50</c:v>
                </c:pt>
                <c:pt idx="2455">
                  <c:v>48.02</c:v>
                </c:pt>
                <c:pt idx="2456">
                  <c:v>47.660000000000011</c:v>
                </c:pt>
                <c:pt idx="2457">
                  <c:v>46.58</c:v>
                </c:pt>
                <c:pt idx="2458">
                  <c:v>46.4</c:v>
                </c:pt>
                <c:pt idx="2459">
                  <c:v>46.04</c:v>
                </c:pt>
                <c:pt idx="2460">
                  <c:v>46.04</c:v>
                </c:pt>
                <c:pt idx="2461">
                  <c:v>45.5</c:v>
                </c:pt>
                <c:pt idx="2462">
                  <c:v>44.42</c:v>
                </c:pt>
                <c:pt idx="2463">
                  <c:v>42.980000000000004</c:v>
                </c:pt>
                <c:pt idx="2464">
                  <c:v>42.980000000000004</c:v>
                </c:pt>
                <c:pt idx="2465">
                  <c:v>77.539999999999992</c:v>
                </c:pt>
                <c:pt idx="2466">
                  <c:v>76.64</c:v>
                </c:pt>
                <c:pt idx="2467">
                  <c:v>71.960000000000022</c:v>
                </c:pt>
                <c:pt idx="2468">
                  <c:v>68.539999999999992</c:v>
                </c:pt>
                <c:pt idx="2469">
                  <c:v>67.099999999999994</c:v>
                </c:pt>
                <c:pt idx="2470">
                  <c:v>66.2</c:v>
                </c:pt>
                <c:pt idx="2471">
                  <c:v>64.400000000000006</c:v>
                </c:pt>
                <c:pt idx="2472">
                  <c:v>62.06</c:v>
                </c:pt>
                <c:pt idx="2473">
                  <c:v>60.8</c:v>
                </c:pt>
                <c:pt idx="2474">
                  <c:v>59.900000000000006</c:v>
                </c:pt>
                <c:pt idx="2475">
                  <c:v>57.2</c:v>
                </c:pt>
                <c:pt idx="2476">
                  <c:v>52.7</c:v>
                </c:pt>
                <c:pt idx="2477">
                  <c:v>51.08</c:v>
                </c:pt>
                <c:pt idx="2478">
                  <c:v>48.74</c:v>
                </c:pt>
                <c:pt idx="2479">
                  <c:v>46.94</c:v>
                </c:pt>
                <c:pt idx="2480">
                  <c:v>46.04</c:v>
                </c:pt>
                <c:pt idx="2481">
                  <c:v>45.68</c:v>
                </c:pt>
                <c:pt idx="2482">
                  <c:v>44.96</c:v>
                </c:pt>
                <c:pt idx="2483">
                  <c:v>44.78</c:v>
                </c:pt>
                <c:pt idx="2484">
                  <c:v>44.42</c:v>
                </c:pt>
                <c:pt idx="2485">
                  <c:v>44.42</c:v>
                </c:pt>
                <c:pt idx="2486">
                  <c:v>44.42</c:v>
                </c:pt>
                <c:pt idx="2487">
                  <c:v>44.06</c:v>
                </c:pt>
                <c:pt idx="2488">
                  <c:v>43.879999999999995</c:v>
                </c:pt>
                <c:pt idx="2489">
                  <c:v>43.879999999999995</c:v>
                </c:pt>
                <c:pt idx="2490">
                  <c:v>43.879999999999995</c:v>
                </c:pt>
                <c:pt idx="2491">
                  <c:v>43.879999999999995</c:v>
                </c:pt>
                <c:pt idx="2492">
                  <c:v>43.879999999999995</c:v>
                </c:pt>
                <c:pt idx="2493">
                  <c:v>82.759999999999991</c:v>
                </c:pt>
                <c:pt idx="2494">
                  <c:v>77.36</c:v>
                </c:pt>
                <c:pt idx="2495">
                  <c:v>76.460000000000022</c:v>
                </c:pt>
                <c:pt idx="2496">
                  <c:v>71.06</c:v>
                </c:pt>
                <c:pt idx="2497">
                  <c:v>68.539999999999992</c:v>
                </c:pt>
                <c:pt idx="2498">
                  <c:v>68.179999999999978</c:v>
                </c:pt>
                <c:pt idx="2499">
                  <c:v>68</c:v>
                </c:pt>
                <c:pt idx="2500">
                  <c:v>68</c:v>
                </c:pt>
                <c:pt idx="2501">
                  <c:v>66.92</c:v>
                </c:pt>
                <c:pt idx="2502">
                  <c:v>66.92</c:v>
                </c:pt>
                <c:pt idx="2503">
                  <c:v>66.92</c:v>
                </c:pt>
                <c:pt idx="2504">
                  <c:v>66.92</c:v>
                </c:pt>
                <c:pt idx="2505">
                  <c:v>66.02</c:v>
                </c:pt>
                <c:pt idx="2506">
                  <c:v>64.940000000000026</c:v>
                </c:pt>
                <c:pt idx="2507">
                  <c:v>64.940000000000026</c:v>
                </c:pt>
                <c:pt idx="2508">
                  <c:v>64.940000000000026</c:v>
                </c:pt>
                <c:pt idx="2509">
                  <c:v>64.039999999999992</c:v>
                </c:pt>
                <c:pt idx="2510">
                  <c:v>64.039999999999992</c:v>
                </c:pt>
                <c:pt idx="2511">
                  <c:v>64.039999999999992</c:v>
                </c:pt>
                <c:pt idx="2512">
                  <c:v>62.96</c:v>
                </c:pt>
                <c:pt idx="2513">
                  <c:v>61.160000000000011</c:v>
                </c:pt>
                <c:pt idx="2514">
                  <c:v>60.980000000000004</c:v>
                </c:pt>
                <c:pt idx="2515">
                  <c:v>59</c:v>
                </c:pt>
                <c:pt idx="2516">
                  <c:v>58.28</c:v>
                </c:pt>
                <c:pt idx="2517">
                  <c:v>57.92</c:v>
                </c:pt>
                <c:pt idx="2518">
                  <c:v>57.92</c:v>
                </c:pt>
                <c:pt idx="2519">
                  <c:v>57.92</c:v>
                </c:pt>
                <c:pt idx="2520">
                  <c:v>57.02</c:v>
                </c:pt>
                <c:pt idx="2521">
                  <c:v>57.02</c:v>
                </c:pt>
                <c:pt idx="2522">
                  <c:v>57.02</c:v>
                </c:pt>
                <c:pt idx="2523">
                  <c:v>57.02</c:v>
                </c:pt>
                <c:pt idx="2524">
                  <c:v>55.94</c:v>
                </c:pt>
                <c:pt idx="2525">
                  <c:v>55.040000000000006</c:v>
                </c:pt>
                <c:pt idx="2526">
                  <c:v>55.040000000000006</c:v>
                </c:pt>
                <c:pt idx="2527">
                  <c:v>53.96</c:v>
                </c:pt>
                <c:pt idx="2528">
                  <c:v>53.96</c:v>
                </c:pt>
                <c:pt idx="2529">
                  <c:v>53.96</c:v>
                </c:pt>
                <c:pt idx="2530">
                  <c:v>53.96</c:v>
                </c:pt>
                <c:pt idx="2531">
                  <c:v>53.06</c:v>
                </c:pt>
                <c:pt idx="2532">
                  <c:v>53.06</c:v>
                </c:pt>
                <c:pt idx="2533">
                  <c:v>53.06</c:v>
                </c:pt>
                <c:pt idx="2534">
                  <c:v>53.06</c:v>
                </c:pt>
                <c:pt idx="2535">
                  <c:v>53.06</c:v>
                </c:pt>
                <c:pt idx="2536">
                  <c:v>53.06</c:v>
                </c:pt>
                <c:pt idx="2537">
                  <c:v>51.980000000000004</c:v>
                </c:pt>
                <c:pt idx="2538">
                  <c:v>51.980000000000004</c:v>
                </c:pt>
                <c:pt idx="2539">
                  <c:v>51.980000000000004</c:v>
                </c:pt>
                <c:pt idx="2540">
                  <c:v>50</c:v>
                </c:pt>
                <c:pt idx="2541">
                  <c:v>50</c:v>
                </c:pt>
                <c:pt idx="2542">
                  <c:v>50</c:v>
                </c:pt>
                <c:pt idx="2543">
                  <c:v>50</c:v>
                </c:pt>
                <c:pt idx="2544">
                  <c:v>50</c:v>
                </c:pt>
                <c:pt idx="2545">
                  <c:v>50</c:v>
                </c:pt>
                <c:pt idx="2546">
                  <c:v>49.1</c:v>
                </c:pt>
                <c:pt idx="2547">
                  <c:v>48.92</c:v>
                </c:pt>
                <c:pt idx="2548">
                  <c:v>48.92</c:v>
                </c:pt>
                <c:pt idx="2549">
                  <c:v>48.02</c:v>
                </c:pt>
                <c:pt idx="2550">
                  <c:v>48.02</c:v>
                </c:pt>
                <c:pt idx="2551">
                  <c:v>48.02</c:v>
                </c:pt>
                <c:pt idx="2552">
                  <c:v>48.02</c:v>
                </c:pt>
                <c:pt idx="2553">
                  <c:v>48.02</c:v>
                </c:pt>
                <c:pt idx="2554">
                  <c:v>46.94</c:v>
                </c:pt>
                <c:pt idx="2555">
                  <c:v>46.94</c:v>
                </c:pt>
                <c:pt idx="2556">
                  <c:v>46.94</c:v>
                </c:pt>
                <c:pt idx="2557">
                  <c:v>46.94</c:v>
                </c:pt>
                <c:pt idx="2558">
                  <c:v>46.4</c:v>
                </c:pt>
                <c:pt idx="2559">
                  <c:v>46.04</c:v>
                </c:pt>
                <c:pt idx="2560">
                  <c:v>46.04</c:v>
                </c:pt>
                <c:pt idx="2561">
                  <c:v>46.04</c:v>
                </c:pt>
                <c:pt idx="2562">
                  <c:v>45.86</c:v>
                </c:pt>
                <c:pt idx="2563">
                  <c:v>45.5</c:v>
                </c:pt>
                <c:pt idx="2564">
                  <c:v>44.96</c:v>
                </c:pt>
                <c:pt idx="2565">
                  <c:v>44.96</c:v>
                </c:pt>
                <c:pt idx="2566">
                  <c:v>44.96</c:v>
                </c:pt>
                <c:pt idx="2567">
                  <c:v>44.96</c:v>
                </c:pt>
                <c:pt idx="2568">
                  <c:v>44.96</c:v>
                </c:pt>
                <c:pt idx="2569">
                  <c:v>44.96</c:v>
                </c:pt>
                <c:pt idx="2570">
                  <c:v>44.96</c:v>
                </c:pt>
                <c:pt idx="2571">
                  <c:v>44.78</c:v>
                </c:pt>
                <c:pt idx="2572">
                  <c:v>44.06</c:v>
                </c:pt>
                <c:pt idx="2573">
                  <c:v>44.06</c:v>
                </c:pt>
                <c:pt idx="2574">
                  <c:v>44.06</c:v>
                </c:pt>
                <c:pt idx="2575">
                  <c:v>44.06</c:v>
                </c:pt>
                <c:pt idx="2576">
                  <c:v>44.06</c:v>
                </c:pt>
                <c:pt idx="2577">
                  <c:v>44.06</c:v>
                </c:pt>
                <c:pt idx="2578">
                  <c:v>43.160000000000011</c:v>
                </c:pt>
                <c:pt idx="2579">
                  <c:v>42.980000000000004</c:v>
                </c:pt>
                <c:pt idx="2580">
                  <c:v>42.980000000000004</c:v>
                </c:pt>
                <c:pt idx="2581">
                  <c:v>42.980000000000004</c:v>
                </c:pt>
                <c:pt idx="2582">
                  <c:v>42.980000000000004</c:v>
                </c:pt>
                <c:pt idx="2583">
                  <c:v>42.980000000000004</c:v>
                </c:pt>
                <c:pt idx="2584">
                  <c:v>42.980000000000004</c:v>
                </c:pt>
                <c:pt idx="2585">
                  <c:v>74.11999999999999</c:v>
                </c:pt>
                <c:pt idx="2586">
                  <c:v>71.960000000000022</c:v>
                </c:pt>
                <c:pt idx="2587">
                  <c:v>68</c:v>
                </c:pt>
                <c:pt idx="2588">
                  <c:v>66.56</c:v>
                </c:pt>
                <c:pt idx="2589">
                  <c:v>65.300000000000011</c:v>
                </c:pt>
                <c:pt idx="2590">
                  <c:v>65.11999999999999</c:v>
                </c:pt>
                <c:pt idx="2591">
                  <c:v>59.900000000000006</c:v>
                </c:pt>
                <c:pt idx="2592">
                  <c:v>59</c:v>
                </c:pt>
                <c:pt idx="2593">
                  <c:v>59</c:v>
                </c:pt>
                <c:pt idx="2594">
                  <c:v>53.24</c:v>
                </c:pt>
                <c:pt idx="2595">
                  <c:v>52.7</c:v>
                </c:pt>
                <c:pt idx="2596">
                  <c:v>49.28</c:v>
                </c:pt>
                <c:pt idx="2597">
                  <c:v>49.1</c:v>
                </c:pt>
                <c:pt idx="2598">
                  <c:v>48.02</c:v>
                </c:pt>
                <c:pt idx="2599">
                  <c:v>47.84</c:v>
                </c:pt>
                <c:pt idx="2600">
                  <c:v>46.760000000000012</c:v>
                </c:pt>
                <c:pt idx="2601">
                  <c:v>45.5</c:v>
                </c:pt>
                <c:pt idx="2602">
                  <c:v>43.879999999999995</c:v>
                </c:pt>
                <c:pt idx="2603">
                  <c:v>43.879999999999995</c:v>
                </c:pt>
                <c:pt idx="2604">
                  <c:v>43.7</c:v>
                </c:pt>
                <c:pt idx="2605">
                  <c:v>43.52</c:v>
                </c:pt>
                <c:pt idx="2606">
                  <c:v>72.679999999999978</c:v>
                </c:pt>
                <c:pt idx="2607">
                  <c:v>69.800000000000011</c:v>
                </c:pt>
                <c:pt idx="2608">
                  <c:v>68.179999999999978</c:v>
                </c:pt>
                <c:pt idx="2609">
                  <c:v>66.740000000000023</c:v>
                </c:pt>
                <c:pt idx="2610">
                  <c:v>65.48</c:v>
                </c:pt>
                <c:pt idx="2611">
                  <c:v>65.11999999999999</c:v>
                </c:pt>
                <c:pt idx="2612">
                  <c:v>64.400000000000006</c:v>
                </c:pt>
                <c:pt idx="2613">
                  <c:v>64.039999999999992</c:v>
                </c:pt>
                <c:pt idx="2614">
                  <c:v>61.7</c:v>
                </c:pt>
                <c:pt idx="2615">
                  <c:v>56.120000000000012</c:v>
                </c:pt>
                <c:pt idx="2616">
                  <c:v>54.14</c:v>
                </c:pt>
                <c:pt idx="2617">
                  <c:v>51.44</c:v>
                </c:pt>
                <c:pt idx="2618">
                  <c:v>50.18</c:v>
                </c:pt>
                <c:pt idx="2619">
                  <c:v>49.28</c:v>
                </c:pt>
                <c:pt idx="2620">
                  <c:v>48.56</c:v>
                </c:pt>
                <c:pt idx="2621">
                  <c:v>48.379999999999995</c:v>
                </c:pt>
                <c:pt idx="2622">
                  <c:v>46.760000000000012</c:v>
                </c:pt>
                <c:pt idx="2623">
                  <c:v>45.68</c:v>
                </c:pt>
                <c:pt idx="2624">
                  <c:v>45.32</c:v>
                </c:pt>
                <c:pt idx="2625">
                  <c:v>44.78</c:v>
                </c:pt>
                <c:pt idx="2626">
                  <c:v>44.6</c:v>
                </c:pt>
                <c:pt idx="2627">
                  <c:v>44.6</c:v>
                </c:pt>
                <c:pt idx="2628">
                  <c:v>44.6</c:v>
                </c:pt>
                <c:pt idx="2629">
                  <c:v>44.42</c:v>
                </c:pt>
                <c:pt idx="2630">
                  <c:v>82.940000000000026</c:v>
                </c:pt>
                <c:pt idx="2631">
                  <c:v>76.64</c:v>
                </c:pt>
                <c:pt idx="2632">
                  <c:v>71.06</c:v>
                </c:pt>
                <c:pt idx="2633">
                  <c:v>69.259999999999991</c:v>
                </c:pt>
                <c:pt idx="2634">
                  <c:v>66.56</c:v>
                </c:pt>
                <c:pt idx="2635">
                  <c:v>65.84</c:v>
                </c:pt>
                <c:pt idx="2636">
                  <c:v>65.11999999999999</c:v>
                </c:pt>
                <c:pt idx="2637">
                  <c:v>64.580000000000013</c:v>
                </c:pt>
                <c:pt idx="2638">
                  <c:v>60.44</c:v>
                </c:pt>
                <c:pt idx="2639">
                  <c:v>59.900000000000006</c:v>
                </c:pt>
                <c:pt idx="2640">
                  <c:v>58.64</c:v>
                </c:pt>
                <c:pt idx="2641">
                  <c:v>57.56</c:v>
                </c:pt>
                <c:pt idx="2642">
                  <c:v>56.84</c:v>
                </c:pt>
                <c:pt idx="2643">
                  <c:v>54.68</c:v>
                </c:pt>
                <c:pt idx="2644">
                  <c:v>54.32</c:v>
                </c:pt>
                <c:pt idx="2645">
                  <c:v>53.6</c:v>
                </c:pt>
                <c:pt idx="2646">
                  <c:v>52.7</c:v>
                </c:pt>
                <c:pt idx="2647">
                  <c:v>52.52</c:v>
                </c:pt>
                <c:pt idx="2648">
                  <c:v>50.540000000000006</c:v>
                </c:pt>
                <c:pt idx="2649">
                  <c:v>48.92</c:v>
                </c:pt>
                <c:pt idx="2650">
                  <c:v>47.84</c:v>
                </c:pt>
                <c:pt idx="2651">
                  <c:v>47.660000000000011</c:v>
                </c:pt>
                <c:pt idx="2652">
                  <c:v>47.660000000000011</c:v>
                </c:pt>
                <c:pt idx="2653">
                  <c:v>47.480000000000004</c:v>
                </c:pt>
                <c:pt idx="2654">
                  <c:v>46.94</c:v>
                </c:pt>
                <c:pt idx="2655">
                  <c:v>45.14</c:v>
                </c:pt>
                <c:pt idx="2656">
                  <c:v>44.96</c:v>
                </c:pt>
                <c:pt idx="2657">
                  <c:v>44.78</c:v>
                </c:pt>
                <c:pt idx="2658">
                  <c:v>44.6</c:v>
                </c:pt>
                <c:pt idx="2659">
                  <c:v>44.42</c:v>
                </c:pt>
                <c:pt idx="2660">
                  <c:v>44.24</c:v>
                </c:pt>
                <c:pt idx="2661">
                  <c:v>44.06</c:v>
                </c:pt>
                <c:pt idx="2662">
                  <c:v>43.879999999999995</c:v>
                </c:pt>
                <c:pt idx="2663">
                  <c:v>43.7</c:v>
                </c:pt>
                <c:pt idx="2664">
                  <c:v>43.52</c:v>
                </c:pt>
                <c:pt idx="2665">
                  <c:v>42.620000000000012</c:v>
                </c:pt>
                <c:pt idx="2666">
                  <c:v>41.9</c:v>
                </c:pt>
                <c:pt idx="2667">
                  <c:v>41.54</c:v>
                </c:pt>
                <c:pt idx="2668">
                  <c:v>84.2</c:v>
                </c:pt>
                <c:pt idx="2669">
                  <c:v>71.240000000000023</c:v>
                </c:pt>
                <c:pt idx="2670">
                  <c:v>64.039999999999992</c:v>
                </c:pt>
                <c:pt idx="2671">
                  <c:v>61.34</c:v>
                </c:pt>
                <c:pt idx="2672">
                  <c:v>60.44</c:v>
                </c:pt>
                <c:pt idx="2673">
                  <c:v>59.540000000000006</c:v>
                </c:pt>
                <c:pt idx="2674">
                  <c:v>52.52</c:v>
                </c:pt>
                <c:pt idx="2675">
                  <c:v>51.44</c:v>
                </c:pt>
                <c:pt idx="2676">
                  <c:v>50.36</c:v>
                </c:pt>
                <c:pt idx="2677">
                  <c:v>49.64</c:v>
                </c:pt>
                <c:pt idx="2678">
                  <c:v>48.2</c:v>
                </c:pt>
                <c:pt idx="2679">
                  <c:v>47.660000000000011</c:v>
                </c:pt>
                <c:pt idx="2680">
                  <c:v>46.760000000000012</c:v>
                </c:pt>
                <c:pt idx="2681">
                  <c:v>45.14</c:v>
                </c:pt>
                <c:pt idx="2682">
                  <c:v>44.6</c:v>
                </c:pt>
                <c:pt idx="2683">
                  <c:v>43.52</c:v>
                </c:pt>
                <c:pt idx="2684">
                  <c:v>43.160000000000011</c:v>
                </c:pt>
                <c:pt idx="2685">
                  <c:v>42.620000000000012</c:v>
                </c:pt>
                <c:pt idx="2686">
                  <c:v>42.44</c:v>
                </c:pt>
                <c:pt idx="2687">
                  <c:v>42.44</c:v>
                </c:pt>
                <c:pt idx="2688">
                  <c:v>41.720000000000013</c:v>
                </c:pt>
                <c:pt idx="2689">
                  <c:v>73.940000000000026</c:v>
                </c:pt>
                <c:pt idx="2690">
                  <c:v>72.14</c:v>
                </c:pt>
                <c:pt idx="2691">
                  <c:v>67.64</c:v>
                </c:pt>
                <c:pt idx="2692">
                  <c:v>67.28</c:v>
                </c:pt>
                <c:pt idx="2693">
                  <c:v>67.28</c:v>
                </c:pt>
                <c:pt idx="2694">
                  <c:v>67.28</c:v>
                </c:pt>
                <c:pt idx="2695">
                  <c:v>57.02</c:v>
                </c:pt>
                <c:pt idx="2696">
                  <c:v>56.3</c:v>
                </c:pt>
                <c:pt idx="2697">
                  <c:v>55.760000000000012</c:v>
                </c:pt>
                <c:pt idx="2698">
                  <c:v>53.6</c:v>
                </c:pt>
                <c:pt idx="2699">
                  <c:v>51.620000000000012</c:v>
                </c:pt>
                <c:pt idx="2700">
                  <c:v>50.900000000000006</c:v>
                </c:pt>
                <c:pt idx="2701">
                  <c:v>50.18</c:v>
                </c:pt>
                <c:pt idx="2702">
                  <c:v>49.28</c:v>
                </c:pt>
                <c:pt idx="2703">
                  <c:v>47.84</c:v>
                </c:pt>
                <c:pt idx="2704">
                  <c:v>47.480000000000004</c:v>
                </c:pt>
                <c:pt idx="2705">
                  <c:v>45.32</c:v>
                </c:pt>
                <c:pt idx="2706">
                  <c:v>45.14</c:v>
                </c:pt>
                <c:pt idx="2707">
                  <c:v>44.96</c:v>
                </c:pt>
                <c:pt idx="2708">
                  <c:v>44.96</c:v>
                </c:pt>
                <c:pt idx="2709">
                  <c:v>44.42</c:v>
                </c:pt>
                <c:pt idx="2710">
                  <c:v>43.879999999999995</c:v>
                </c:pt>
                <c:pt idx="2711">
                  <c:v>42.8</c:v>
                </c:pt>
                <c:pt idx="2712">
                  <c:v>42.620000000000012</c:v>
                </c:pt>
                <c:pt idx="2713">
                  <c:v>42.44</c:v>
                </c:pt>
                <c:pt idx="2714">
                  <c:v>78.98</c:v>
                </c:pt>
                <c:pt idx="2715">
                  <c:v>74.66</c:v>
                </c:pt>
                <c:pt idx="2716">
                  <c:v>69.98</c:v>
                </c:pt>
                <c:pt idx="2717">
                  <c:v>67.28</c:v>
                </c:pt>
                <c:pt idx="2718">
                  <c:v>66.02</c:v>
                </c:pt>
                <c:pt idx="2719">
                  <c:v>66.02</c:v>
                </c:pt>
                <c:pt idx="2720">
                  <c:v>66.02</c:v>
                </c:pt>
                <c:pt idx="2721">
                  <c:v>66.02</c:v>
                </c:pt>
                <c:pt idx="2722">
                  <c:v>64.940000000000026</c:v>
                </c:pt>
                <c:pt idx="2723">
                  <c:v>64.940000000000026</c:v>
                </c:pt>
                <c:pt idx="2724">
                  <c:v>64.940000000000026</c:v>
                </c:pt>
                <c:pt idx="2725">
                  <c:v>64.759999999999991</c:v>
                </c:pt>
                <c:pt idx="2726">
                  <c:v>64.039999999999992</c:v>
                </c:pt>
                <c:pt idx="2727">
                  <c:v>64.039999999999992</c:v>
                </c:pt>
                <c:pt idx="2728">
                  <c:v>64.039999999999992</c:v>
                </c:pt>
                <c:pt idx="2729">
                  <c:v>62.96</c:v>
                </c:pt>
                <c:pt idx="2730">
                  <c:v>62.96</c:v>
                </c:pt>
                <c:pt idx="2731">
                  <c:v>62.06</c:v>
                </c:pt>
                <c:pt idx="2732">
                  <c:v>62.06</c:v>
                </c:pt>
                <c:pt idx="2733">
                  <c:v>60.980000000000004</c:v>
                </c:pt>
                <c:pt idx="2734">
                  <c:v>59</c:v>
                </c:pt>
                <c:pt idx="2735">
                  <c:v>56.480000000000004</c:v>
                </c:pt>
                <c:pt idx="2736">
                  <c:v>55.58</c:v>
                </c:pt>
                <c:pt idx="2737">
                  <c:v>55.040000000000006</c:v>
                </c:pt>
                <c:pt idx="2738">
                  <c:v>55.040000000000006</c:v>
                </c:pt>
                <c:pt idx="2739">
                  <c:v>54.14</c:v>
                </c:pt>
                <c:pt idx="2740">
                  <c:v>54.14</c:v>
                </c:pt>
                <c:pt idx="2741">
                  <c:v>53.96</c:v>
                </c:pt>
                <c:pt idx="2742">
                  <c:v>53.96</c:v>
                </c:pt>
                <c:pt idx="2743">
                  <c:v>53.06</c:v>
                </c:pt>
                <c:pt idx="2744">
                  <c:v>53.06</c:v>
                </c:pt>
                <c:pt idx="2745">
                  <c:v>51.980000000000004</c:v>
                </c:pt>
                <c:pt idx="2746">
                  <c:v>51.08</c:v>
                </c:pt>
                <c:pt idx="2747">
                  <c:v>51.08</c:v>
                </c:pt>
                <c:pt idx="2748">
                  <c:v>51.08</c:v>
                </c:pt>
                <c:pt idx="2749">
                  <c:v>51.08</c:v>
                </c:pt>
                <c:pt idx="2750">
                  <c:v>51.08</c:v>
                </c:pt>
                <c:pt idx="2751">
                  <c:v>50</c:v>
                </c:pt>
                <c:pt idx="2752">
                  <c:v>50</c:v>
                </c:pt>
                <c:pt idx="2753">
                  <c:v>49.82</c:v>
                </c:pt>
                <c:pt idx="2754">
                  <c:v>48.02</c:v>
                </c:pt>
                <c:pt idx="2755">
                  <c:v>48.02</c:v>
                </c:pt>
                <c:pt idx="2756">
                  <c:v>48.02</c:v>
                </c:pt>
                <c:pt idx="2757">
                  <c:v>47.84</c:v>
                </c:pt>
                <c:pt idx="2758">
                  <c:v>47.660000000000011</c:v>
                </c:pt>
                <c:pt idx="2759">
                  <c:v>46.94</c:v>
                </c:pt>
                <c:pt idx="2760">
                  <c:v>46.94</c:v>
                </c:pt>
                <c:pt idx="2761">
                  <c:v>46.94</c:v>
                </c:pt>
                <c:pt idx="2762">
                  <c:v>46.94</c:v>
                </c:pt>
                <c:pt idx="2763">
                  <c:v>46.4</c:v>
                </c:pt>
                <c:pt idx="2764">
                  <c:v>46.04</c:v>
                </c:pt>
                <c:pt idx="2765">
                  <c:v>46.04</c:v>
                </c:pt>
                <c:pt idx="2766">
                  <c:v>46.04</c:v>
                </c:pt>
                <c:pt idx="2767">
                  <c:v>46.04</c:v>
                </c:pt>
                <c:pt idx="2768">
                  <c:v>46.04</c:v>
                </c:pt>
                <c:pt idx="2769">
                  <c:v>46.04</c:v>
                </c:pt>
                <c:pt idx="2770">
                  <c:v>46.04</c:v>
                </c:pt>
                <c:pt idx="2771">
                  <c:v>45.32</c:v>
                </c:pt>
                <c:pt idx="2772">
                  <c:v>45.14</c:v>
                </c:pt>
                <c:pt idx="2773">
                  <c:v>45.14</c:v>
                </c:pt>
                <c:pt idx="2774">
                  <c:v>44.96</c:v>
                </c:pt>
                <c:pt idx="2775">
                  <c:v>44.96</c:v>
                </c:pt>
                <c:pt idx="2776">
                  <c:v>44.96</c:v>
                </c:pt>
                <c:pt idx="2777">
                  <c:v>44.96</c:v>
                </c:pt>
                <c:pt idx="2778">
                  <c:v>44.96</c:v>
                </c:pt>
                <c:pt idx="2779">
                  <c:v>44.6</c:v>
                </c:pt>
                <c:pt idx="2780">
                  <c:v>44.24</c:v>
                </c:pt>
                <c:pt idx="2781">
                  <c:v>44.06</c:v>
                </c:pt>
                <c:pt idx="2782">
                  <c:v>44.06</c:v>
                </c:pt>
                <c:pt idx="2783">
                  <c:v>44.06</c:v>
                </c:pt>
                <c:pt idx="2784">
                  <c:v>44.06</c:v>
                </c:pt>
                <c:pt idx="2785">
                  <c:v>44.06</c:v>
                </c:pt>
                <c:pt idx="2786">
                  <c:v>44.06</c:v>
                </c:pt>
                <c:pt idx="2787">
                  <c:v>44.06</c:v>
                </c:pt>
                <c:pt idx="2788">
                  <c:v>43.160000000000011</c:v>
                </c:pt>
                <c:pt idx="2789">
                  <c:v>42.980000000000004</c:v>
                </c:pt>
                <c:pt idx="2790">
                  <c:v>42.980000000000004</c:v>
                </c:pt>
                <c:pt idx="2791">
                  <c:v>42.980000000000004</c:v>
                </c:pt>
                <c:pt idx="2792">
                  <c:v>42.620000000000012</c:v>
                </c:pt>
                <c:pt idx="2793">
                  <c:v>42.08</c:v>
                </c:pt>
                <c:pt idx="2794">
                  <c:v>42.08</c:v>
                </c:pt>
                <c:pt idx="2795">
                  <c:v>42.08</c:v>
                </c:pt>
                <c:pt idx="2796">
                  <c:v>42.08</c:v>
                </c:pt>
                <c:pt idx="2797">
                  <c:v>42.08</c:v>
                </c:pt>
                <c:pt idx="2798">
                  <c:v>41.720000000000013</c:v>
                </c:pt>
                <c:pt idx="2799">
                  <c:v>41.54</c:v>
                </c:pt>
                <c:pt idx="2800">
                  <c:v>41.36</c:v>
                </c:pt>
                <c:pt idx="2801">
                  <c:v>41</c:v>
                </c:pt>
                <c:pt idx="2802">
                  <c:v>73.940000000000026</c:v>
                </c:pt>
                <c:pt idx="2803">
                  <c:v>68.72</c:v>
                </c:pt>
                <c:pt idx="2804">
                  <c:v>66.92</c:v>
                </c:pt>
                <c:pt idx="2805">
                  <c:v>65.84</c:v>
                </c:pt>
                <c:pt idx="2806">
                  <c:v>64.580000000000013</c:v>
                </c:pt>
                <c:pt idx="2807">
                  <c:v>64.580000000000013</c:v>
                </c:pt>
                <c:pt idx="2808">
                  <c:v>60.980000000000004</c:v>
                </c:pt>
                <c:pt idx="2809">
                  <c:v>60.08</c:v>
                </c:pt>
                <c:pt idx="2810">
                  <c:v>51.620000000000012</c:v>
                </c:pt>
                <c:pt idx="2811">
                  <c:v>49.64</c:v>
                </c:pt>
                <c:pt idx="2812">
                  <c:v>49.28</c:v>
                </c:pt>
                <c:pt idx="2813">
                  <c:v>49.1</c:v>
                </c:pt>
                <c:pt idx="2814">
                  <c:v>48.2</c:v>
                </c:pt>
                <c:pt idx="2815">
                  <c:v>47.120000000000012</c:v>
                </c:pt>
                <c:pt idx="2816">
                  <c:v>46.58</c:v>
                </c:pt>
                <c:pt idx="2817">
                  <c:v>44.78</c:v>
                </c:pt>
                <c:pt idx="2818">
                  <c:v>44.42</c:v>
                </c:pt>
                <c:pt idx="2819">
                  <c:v>43.7</c:v>
                </c:pt>
                <c:pt idx="2820">
                  <c:v>43.160000000000011</c:v>
                </c:pt>
                <c:pt idx="2821">
                  <c:v>41.18</c:v>
                </c:pt>
                <c:pt idx="2822">
                  <c:v>41.18</c:v>
                </c:pt>
                <c:pt idx="2823">
                  <c:v>69.080000000000013</c:v>
                </c:pt>
                <c:pt idx="2824">
                  <c:v>66.92</c:v>
                </c:pt>
                <c:pt idx="2825">
                  <c:v>64.22</c:v>
                </c:pt>
                <c:pt idx="2826">
                  <c:v>60.8</c:v>
                </c:pt>
                <c:pt idx="2827">
                  <c:v>59.900000000000006</c:v>
                </c:pt>
                <c:pt idx="2828">
                  <c:v>59.18</c:v>
                </c:pt>
                <c:pt idx="2829">
                  <c:v>58.82</c:v>
                </c:pt>
                <c:pt idx="2830">
                  <c:v>55.040000000000006</c:v>
                </c:pt>
                <c:pt idx="2831">
                  <c:v>54.86</c:v>
                </c:pt>
                <c:pt idx="2832">
                  <c:v>54.32</c:v>
                </c:pt>
                <c:pt idx="2833">
                  <c:v>54.14</c:v>
                </c:pt>
                <c:pt idx="2834">
                  <c:v>53.78</c:v>
                </c:pt>
                <c:pt idx="2835">
                  <c:v>52.879999999999995</c:v>
                </c:pt>
                <c:pt idx="2836">
                  <c:v>49.82</c:v>
                </c:pt>
                <c:pt idx="2837">
                  <c:v>49.46</c:v>
                </c:pt>
                <c:pt idx="2838">
                  <c:v>49.1</c:v>
                </c:pt>
                <c:pt idx="2839">
                  <c:v>48.379999999999995</c:v>
                </c:pt>
                <c:pt idx="2840">
                  <c:v>47.84</c:v>
                </c:pt>
                <c:pt idx="2841">
                  <c:v>46.220000000000013</c:v>
                </c:pt>
                <c:pt idx="2842">
                  <c:v>46.04</c:v>
                </c:pt>
                <c:pt idx="2843">
                  <c:v>45.14</c:v>
                </c:pt>
                <c:pt idx="2844">
                  <c:v>44.06</c:v>
                </c:pt>
                <c:pt idx="2845">
                  <c:v>43.52</c:v>
                </c:pt>
                <c:pt idx="2846">
                  <c:v>41.36</c:v>
                </c:pt>
                <c:pt idx="2847">
                  <c:v>41.18</c:v>
                </c:pt>
                <c:pt idx="2848">
                  <c:v>41.18</c:v>
                </c:pt>
                <c:pt idx="2849">
                  <c:v>41</c:v>
                </c:pt>
                <c:pt idx="2850">
                  <c:v>40.46</c:v>
                </c:pt>
                <c:pt idx="2851">
                  <c:v>40.46</c:v>
                </c:pt>
                <c:pt idx="2852">
                  <c:v>54.68</c:v>
                </c:pt>
                <c:pt idx="2853">
                  <c:v>51.08</c:v>
                </c:pt>
                <c:pt idx="2854">
                  <c:v>50.720000000000013</c:v>
                </c:pt>
                <c:pt idx="2855">
                  <c:v>47.84</c:v>
                </c:pt>
                <c:pt idx="2856">
                  <c:v>47.660000000000011</c:v>
                </c:pt>
                <c:pt idx="2857">
                  <c:v>47.660000000000011</c:v>
                </c:pt>
                <c:pt idx="2858">
                  <c:v>46.220000000000013</c:v>
                </c:pt>
                <c:pt idx="2859">
                  <c:v>45.14</c:v>
                </c:pt>
                <c:pt idx="2860">
                  <c:v>44.96</c:v>
                </c:pt>
                <c:pt idx="2861">
                  <c:v>44.24</c:v>
                </c:pt>
                <c:pt idx="2862">
                  <c:v>43.7</c:v>
                </c:pt>
                <c:pt idx="2863">
                  <c:v>43.52</c:v>
                </c:pt>
                <c:pt idx="2864">
                  <c:v>69.61999999999999</c:v>
                </c:pt>
                <c:pt idx="2865">
                  <c:v>69.61999999999999</c:v>
                </c:pt>
                <c:pt idx="2866">
                  <c:v>69.259999999999991</c:v>
                </c:pt>
                <c:pt idx="2867">
                  <c:v>67.28</c:v>
                </c:pt>
                <c:pt idx="2868">
                  <c:v>64.580000000000013</c:v>
                </c:pt>
                <c:pt idx="2869">
                  <c:v>62.24</c:v>
                </c:pt>
                <c:pt idx="2870">
                  <c:v>60.260000000000012</c:v>
                </c:pt>
                <c:pt idx="2871">
                  <c:v>53.96</c:v>
                </c:pt>
                <c:pt idx="2872">
                  <c:v>46.58</c:v>
                </c:pt>
                <c:pt idx="2873">
                  <c:v>46.4</c:v>
                </c:pt>
                <c:pt idx="2874">
                  <c:v>46.04</c:v>
                </c:pt>
                <c:pt idx="2875">
                  <c:v>45.86</c:v>
                </c:pt>
                <c:pt idx="2876">
                  <c:v>44.78</c:v>
                </c:pt>
                <c:pt idx="2877">
                  <c:v>44.06</c:v>
                </c:pt>
                <c:pt idx="2878">
                  <c:v>43.34</c:v>
                </c:pt>
                <c:pt idx="2879">
                  <c:v>43.160000000000011</c:v>
                </c:pt>
                <c:pt idx="2880">
                  <c:v>42.08</c:v>
                </c:pt>
                <c:pt idx="2881">
                  <c:v>41.54</c:v>
                </c:pt>
                <c:pt idx="2882">
                  <c:v>82.940000000000026</c:v>
                </c:pt>
                <c:pt idx="2883">
                  <c:v>82.940000000000026</c:v>
                </c:pt>
                <c:pt idx="2884">
                  <c:v>82.039999999999992</c:v>
                </c:pt>
                <c:pt idx="2885">
                  <c:v>82.039999999999992</c:v>
                </c:pt>
                <c:pt idx="2886">
                  <c:v>71.960000000000022</c:v>
                </c:pt>
                <c:pt idx="2887">
                  <c:v>71.960000000000022</c:v>
                </c:pt>
                <c:pt idx="2888">
                  <c:v>71.960000000000022</c:v>
                </c:pt>
                <c:pt idx="2889">
                  <c:v>71.06</c:v>
                </c:pt>
                <c:pt idx="2890">
                  <c:v>69.080000000000013</c:v>
                </c:pt>
                <c:pt idx="2891">
                  <c:v>68.36</c:v>
                </c:pt>
                <c:pt idx="2892">
                  <c:v>67.460000000000022</c:v>
                </c:pt>
                <c:pt idx="2893">
                  <c:v>67.28</c:v>
                </c:pt>
                <c:pt idx="2894">
                  <c:v>67.099999999999994</c:v>
                </c:pt>
                <c:pt idx="2895">
                  <c:v>66.92</c:v>
                </c:pt>
                <c:pt idx="2896">
                  <c:v>66.02</c:v>
                </c:pt>
                <c:pt idx="2897">
                  <c:v>65.84</c:v>
                </c:pt>
                <c:pt idx="2898">
                  <c:v>64.940000000000026</c:v>
                </c:pt>
                <c:pt idx="2899">
                  <c:v>64.940000000000026</c:v>
                </c:pt>
                <c:pt idx="2900">
                  <c:v>64.940000000000026</c:v>
                </c:pt>
                <c:pt idx="2901">
                  <c:v>64.940000000000026</c:v>
                </c:pt>
                <c:pt idx="2902">
                  <c:v>64.039999999999992</c:v>
                </c:pt>
                <c:pt idx="2903">
                  <c:v>61.52</c:v>
                </c:pt>
                <c:pt idx="2904">
                  <c:v>60.980000000000004</c:v>
                </c:pt>
                <c:pt idx="2905">
                  <c:v>60.980000000000004</c:v>
                </c:pt>
                <c:pt idx="2906">
                  <c:v>60.980000000000004</c:v>
                </c:pt>
                <c:pt idx="2907">
                  <c:v>60.620000000000012</c:v>
                </c:pt>
                <c:pt idx="2908">
                  <c:v>60.08</c:v>
                </c:pt>
                <c:pt idx="2909">
                  <c:v>60.08</c:v>
                </c:pt>
                <c:pt idx="2910">
                  <c:v>60.08</c:v>
                </c:pt>
                <c:pt idx="2911">
                  <c:v>59.900000000000006</c:v>
                </c:pt>
                <c:pt idx="2912">
                  <c:v>58.46</c:v>
                </c:pt>
                <c:pt idx="2913">
                  <c:v>57.92</c:v>
                </c:pt>
                <c:pt idx="2914">
                  <c:v>57.92</c:v>
                </c:pt>
                <c:pt idx="2915">
                  <c:v>57.02</c:v>
                </c:pt>
                <c:pt idx="2916">
                  <c:v>57.02</c:v>
                </c:pt>
                <c:pt idx="2917">
                  <c:v>57.02</c:v>
                </c:pt>
                <c:pt idx="2918">
                  <c:v>55.94</c:v>
                </c:pt>
                <c:pt idx="2919">
                  <c:v>55.040000000000006</c:v>
                </c:pt>
                <c:pt idx="2920">
                  <c:v>55.040000000000006</c:v>
                </c:pt>
                <c:pt idx="2921">
                  <c:v>55.040000000000006</c:v>
                </c:pt>
                <c:pt idx="2922">
                  <c:v>53.96</c:v>
                </c:pt>
                <c:pt idx="2923">
                  <c:v>53.96</c:v>
                </c:pt>
                <c:pt idx="2924">
                  <c:v>53.96</c:v>
                </c:pt>
                <c:pt idx="2925">
                  <c:v>53.06</c:v>
                </c:pt>
                <c:pt idx="2926">
                  <c:v>53.06</c:v>
                </c:pt>
                <c:pt idx="2927">
                  <c:v>51.08</c:v>
                </c:pt>
                <c:pt idx="2928">
                  <c:v>51.08</c:v>
                </c:pt>
                <c:pt idx="2929">
                  <c:v>51.08</c:v>
                </c:pt>
                <c:pt idx="2930">
                  <c:v>48.92</c:v>
                </c:pt>
                <c:pt idx="2931">
                  <c:v>48.02</c:v>
                </c:pt>
                <c:pt idx="2932">
                  <c:v>48.02</c:v>
                </c:pt>
                <c:pt idx="2933">
                  <c:v>46.94</c:v>
                </c:pt>
                <c:pt idx="2934">
                  <c:v>46.760000000000012</c:v>
                </c:pt>
                <c:pt idx="2935">
                  <c:v>46.4</c:v>
                </c:pt>
                <c:pt idx="2936">
                  <c:v>46.04</c:v>
                </c:pt>
                <c:pt idx="2937">
                  <c:v>46.04</c:v>
                </c:pt>
                <c:pt idx="2938">
                  <c:v>46.04</c:v>
                </c:pt>
                <c:pt idx="2939">
                  <c:v>46.04</c:v>
                </c:pt>
                <c:pt idx="2940">
                  <c:v>46.04</c:v>
                </c:pt>
                <c:pt idx="2941">
                  <c:v>46.04</c:v>
                </c:pt>
                <c:pt idx="2942">
                  <c:v>46.04</c:v>
                </c:pt>
                <c:pt idx="2943">
                  <c:v>44.96</c:v>
                </c:pt>
                <c:pt idx="2944">
                  <c:v>44.96</c:v>
                </c:pt>
                <c:pt idx="2945">
                  <c:v>44.96</c:v>
                </c:pt>
                <c:pt idx="2946">
                  <c:v>44.96</c:v>
                </c:pt>
                <c:pt idx="2947">
                  <c:v>44.78</c:v>
                </c:pt>
                <c:pt idx="2948">
                  <c:v>44.24</c:v>
                </c:pt>
                <c:pt idx="2949">
                  <c:v>44.06</c:v>
                </c:pt>
                <c:pt idx="2950">
                  <c:v>44.06</c:v>
                </c:pt>
                <c:pt idx="2951">
                  <c:v>44.06</c:v>
                </c:pt>
                <c:pt idx="2952">
                  <c:v>44.06</c:v>
                </c:pt>
                <c:pt idx="2953">
                  <c:v>44.06</c:v>
                </c:pt>
                <c:pt idx="2954">
                  <c:v>44.06</c:v>
                </c:pt>
                <c:pt idx="2955">
                  <c:v>44.06</c:v>
                </c:pt>
                <c:pt idx="2956">
                  <c:v>44.06</c:v>
                </c:pt>
                <c:pt idx="2957">
                  <c:v>43.879999999999995</c:v>
                </c:pt>
                <c:pt idx="2958">
                  <c:v>42.980000000000004</c:v>
                </c:pt>
                <c:pt idx="2959">
                  <c:v>42.980000000000004</c:v>
                </c:pt>
                <c:pt idx="2960">
                  <c:v>42.980000000000004</c:v>
                </c:pt>
                <c:pt idx="2961">
                  <c:v>42.980000000000004</c:v>
                </c:pt>
                <c:pt idx="2962">
                  <c:v>42.980000000000004</c:v>
                </c:pt>
                <c:pt idx="2963">
                  <c:v>42.980000000000004</c:v>
                </c:pt>
                <c:pt idx="2964">
                  <c:v>42.8</c:v>
                </c:pt>
                <c:pt idx="2965">
                  <c:v>42.08</c:v>
                </c:pt>
                <c:pt idx="2966">
                  <c:v>42.08</c:v>
                </c:pt>
                <c:pt idx="2967">
                  <c:v>42.08</c:v>
                </c:pt>
                <c:pt idx="2968">
                  <c:v>42.08</c:v>
                </c:pt>
                <c:pt idx="2969">
                  <c:v>42.08</c:v>
                </c:pt>
                <c:pt idx="2970">
                  <c:v>42.08</c:v>
                </c:pt>
                <c:pt idx="2971">
                  <c:v>41.18</c:v>
                </c:pt>
                <c:pt idx="2972">
                  <c:v>41.18</c:v>
                </c:pt>
                <c:pt idx="2973">
                  <c:v>41</c:v>
                </c:pt>
                <c:pt idx="2974">
                  <c:v>41</c:v>
                </c:pt>
                <c:pt idx="2975">
                  <c:v>41</c:v>
                </c:pt>
                <c:pt idx="2976">
                  <c:v>40.82</c:v>
                </c:pt>
                <c:pt idx="2977">
                  <c:v>39.92</c:v>
                </c:pt>
                <c:pt idx="2978">
                  <c:v>75.2</c:v>
                </c:pt>
                <c:pt idx="2979">
                  <c:v>73.22</c:v>
                </c:pt>
                <c:pt idx="2980">
                  <c:v>64.759999999999991</c:v>
                </c:pt>
                <c:pt idx="2981">
                  <c:v>63.5</c:v>
                </c:pt>
                <c:pt idx="2982">
                  <c:v>56.84</c:v>
                </c:pt>
                <c:pt idx="2983">
                  <c:v>54.68</c:v>
                </c:pt>
                <c:pt idx="2984">
                  <c:v>54.32</c:v>
                </c:pt>
                <c:pt idx="2985">
                  <c:v>53.78</c:v>
                </c:pt>
                <c:pt idx="2986">
                  <c:v>53.6</c:v>
                </c:pt>
                <c:pt idx="2987">
                  <c:v>53.42</c:v>
                </c:pt>
                <c:pt idx="2988">
                  <c:v>50.36</c:v>
                </c:pt>
                <c:pt idx="2989">
                  <c:v>47.84</c:v>
                </c:pt>
                <c:pt idx="2990">
                  <c:v>46.4</c:v>
                </c:pt>
                <c:pt idx="2991">
                  <c:v>46.220000000000013</c:v>
                </c:pt>
                <c:pt idx="2992">
                  <c:v>46.04</c:v>
                </c:pt>
                <c:pt idx="2993">
                  <c:v>45.32</c:v>
                </c:pt>
                <c:pt idx="2994">
                  <c:v>44.06</c:v>
                </c:pt>
                <c:pt idx="2995">
                  <c:v>41.18</c:v>
                </c:pt>
                <c:pt idx="2996">
                  <c:v>76.64</c:v>
                </c:pt>
                <c:pt idx="2997">
                  <c:v>76.099999999999994</c:v>
                </c:pt>
                <c:pt idx="2998">
                  <c:v>70.7</c:v>
                </c:pt>
                <c:pt idx="2999">
                  <c:v>54.86</c:v>
                </c:pt>
                <c:pt idx="3000">
                  <c:v>54.68</c:v>
                </c:pt>
                <c:pt idx="3001">
                  <c:v>53.06</c:v>
                </c:pt>
                <c:pt idx="3002">
                  <c:v>51.44</c:v>
                </c:pt>
                <c:pt idx="3003">
                  <c:v>50</c:v>
                </c:pt>
                <c:pt idx="3004">
                  <c:v>46.58</c:v>
                </c:pt>
                <c:pt idx="3005">
                  <c:v>45.14</c:v>
                </c:pt>
                <c:pt idx="3006">
                  <c:v>43.879999999999995</c:v>
                </c:pt>
                <c:pt idx="3007">
                  <c:v>43.7</c:v>
                </c:pt>
                <c:pt idx="3008">
                  <c:v>42.44</c:v>
                </c:pt>
                <c:pt idx="3009">
                  <c:v>41.36</c:v>
                </c:pt>
                <c:pt idx="3010">
                  <c:v>67.460000000000022</c:v>
                </c:pt>
                <c:pt idx="3011">
                  <c:v>65.66</c:v>
                </c:pt>
                <c:pt idx="3012">
                  <c:v>65.66</c:v>
                </c:pt>
                <c:pt idx="3013">
                  <c:v>63.86</c:v>
                </c:pt>
                <c:pt idx="3014">
                  <c:v>59.540000000000006</c:v>
                </c:pt>
                <c:pt idx="3015">
                  <c:v>58.64</c:v>
                </c:pt>
                <c:pt idx="3016">
                  <c:v>55.220000000000013</c:v>
                </c:pt>
                <c:pt idx="3017">
                  <c:v>51.8</c:v>
                </c:pt>
                <c:pt idx="3018">
                  <c:v>51.08</c:v>
                </c:pt>
                <c:pt idx="3019">
                  <c:v>48.2</c:v>
                </c:pt>
                <c:pt idx="3020">
                  <c:v>44.24</c:v>
                </c:pt>
                <c:pt idx="3021">
                  <c:v>42.620000000000012</c:v>
                </c:pt>
                <c:pt idx="3022">
                  <c:v>42.08</c:v>
                </c:pt>
                <c:pt idx="3023">
                  <c:v>41.54</c:v>
                </c:pt>
                <c:pt idx="3024">
                  <c:v>40.64</c:v>
                </c:pt>
                <c:pt idx="3025">
                  <c:v>40.64</c:v>
                </c:pt>
                <c:pt idx="3026">
                  <c:v>40.1</c:v>
                </c:pt>
                <c:pt idx="3027">
                  <c:v>70.88</c:v>
                </c:pt>
                <c:pt idx="3028">
                  <c:v>68.36</c:v>
                </c:pt>
                <c:pt idx="3029">
                  <c:v>68</c:v>
                </c:pt>
                <c:pt idx="3030">
                  <c:v>67.460000000000022</c:v>
                </c:pt>
                <c:pt idx="3031">
                  <c:v>66.38</c:v>
                </c:pt>
                <c:pt idx="3032">
                  <c:v>63.680000000000007</c:v>
                </c:pt>
                <c:pt idx="3033">
                  <c:v>58.28</c:v>
                </c:pt>
                <c:pt idx="3034">
                  <c:v>57.379999999999995</c:v>
                </c:pt>
                <c:pt idx="3035">
                  <c:v>55.400000000000006</c:v>
                </c:pt>
                <c:pt idx="3036">
                  <c:v>53.6</c:v>
                </c:pt>
                <c:pt idx="3037">
                  <c:v>52.7</c:v>
                </c:pt>
                <c:pt idx="3038">
                  <c:v>50.900000000000006</c:v>
                </c:pt>
                <c:pt idx="3039">
                  <c:v>46.4</c:v>
                </c:pt>
                <c:pt idx="3040">
                  <c:v>45.32</c:v>
                </c:pt>
                <c:pt idx="3041">
                  <c:v>44.42</c:v>
                </c:pt>
                <c:pt idx="3042">
                  <c:v>43.160000000000011</c:v>
                </c:pt>
                <c:pt idx="3043">
                  <c:v>42.8</c:v>
                </c:pt>
                <c:pt idx="3044">
                  <c:v>42.44</c:v>
                </c:pt>
                <c:pt idx="3045">
                  <c:v>42.260000000000012</c:v>
                </c:pt>
                <c:pt idx="3046">
                  <c:v>41</c:v>
                </c:pt>
                <c:pt idx="3047">
                  <c:v>39.92</c:v>
                </c:pt>
                <c:pt idx="3048">
                  <c:v>69.080000000000013</c:v>
                </c:pt>
                <c:pt idx="3049">
                  <c:v>67.28</c:v>
                </c:pt>
                <c:pt idx="3050">
                  <c:v>63.5</c:v>
                </c:pt>
                <c:pt idx="3051">
                  <c:v>60.260000000000012</c:v>
                </c:pt>
                <c:pt idx="3052">
                  <c:v>58.28</c:v>
                </c:pt>
                <c:pt idx="3053">
                  <c:v>54.14</c:v>
                </c:pt>
                <c:pt idx="3054">
                  <c:v>52.160000000000011</c:v>
                </c:pt>
                <c:pt idx="3055">
                  <c:v>46.220000000000013</c:v>
                </c:pt>
                <c:pt idx="3056">
                  <c:v>42.08</c:v>
                </c:pt>
                <c:pt idx="3057">
                  <c:v>41.9</c:v>
                </c:pt>
                <c:pt idx="3058">
                  <c:v>75.02</c:v>
                </c:pt>
                <c:pt idx="3059">
                  <c:v>73.039999999999992</c:v>
                </c:pt>
                <c:pt idx="3060">
                  <c:v>73.039999999999992</c:v>
                </c:pt>
                <c:pt idx="3061">
                  <c:v>68.179999999999978</c:v>
                </c:pt>
                <c:pt idx="3062">
                  <c:v>68</c:v>
                </c:pt>
                <c:pt idx="3063">
                  <c:v>64.940000000000026</c:v>
                </c:pt>
                <c:pt idx="3064">
                  <c:v>64.940000000000026</c:v>
                </c:pt>
                <c:pt idx="3065">
                  <c:v>64.039999999999992</c:v>
                </c:pt>
                <c:pt idx="3066">
                  <c:v>64.039999999999992</c:v>
                </c:pt>
                <c:pt idx="3067">
                  <c:v>62.96</c:v>
                </c:pt>
                <c:pt idx="3068">
                  <c:v>62.96</c:v>
                </c:pt>
                <c:pt idx="3069">
                  <c:v>62.06</c:v>
                </c:pt>
                <c:pt idx="3070">
                  <c:v>62.06</c:v>
                </c:pt>
                <c:pt idx="3071">
                  <c:v>62.06</c:v>
                </c:pt>
                <c:pt idx="3072">
                  <c:v>60.980000000000004</c:v>
                </c:pt>
                <c:pt idx="3073">
                  <c:v>60.08</c:v>
                </c:pt>
                <c:pt idx="3074">
                  <c:v>60.08</c:v>
                </c:pt>
                <c:pt idx="3075">
                  <c:v>60.08</c:v>
                </c:pt>
                <c:pt idx="3076">
                  <c:v>59</c:v>
                </c:pt>
                <c:pt idx="3077">
                  <c:v>59</c:v>
                </c:pt>
                <c:pt idx="3078">
                  <c:v>59</c:v>
                </c:pt>
                <c:pt idx="3079">
                  <c:v>57.02</c:v>
                </c:pt>
                <c:pt idx="3080">
                  <c:v>57.02</c:v>
                </c:pt>
                <c:pt idx="3081">
                  <c:v>55.94</c:v>
                </c:pt>
                <c:pt idx="3082">
                  <c:v>54.68</c:v>
                </c:pt>
                <c:pt idx="3083">
                  <c:v>53.96</c:v>
                </c:pt>
                <c:pt idx="3084">
                  <c:v>53.96</c:v>
                </c:pt>
                <c:pt idx="3085">
                  <c:v>51.980000000000004</c:v>
                </c:pt>
                <c:pt idx="3086">
                  <c:v>51.08</c:v>
                </c:pt>
                <c:pt idx="3087">
                  <c:v>51.08</c:v>
                </c:pt>
                <c:pt idx="3088">
                  <c:v>50.36</c:v>
                </c:pt>
                <c:pt idx="3089">
                  <c:v>50</c:v>
                </c:pt>
                <c:pt idx="3090">
                  <c:v>50</c:v>
                </c:pt>
                <c:pt idx="3091">
                  <c:v>50</c:v>
                </c:pt>
                <c:pt idx="3092">
                  <c:v>48.92</c:v>
                </c:pt>
                <c:pt idx="3093">
                  <c:v>48.92</c:v>
                </c:pt>
                <c:pt idx="3094">
                  <c:v>48.92</c:v>
                </c:pt>
                <c:pt idx="3095">
                  <c:v>48.92</c:v>
                </c:pt>
                <c:pt idx="3096">
                  <c:v>48.92</c:v>
                </c:pt>
                <c:pt idx="3097">
                  <c:v>48.92</c:v>
                </c:pt>
                <c:pt idx="3098">
                  <c:v>48.92</c:v>
                </c:pt>
                <c:pt idx="3099">
                  <c:v>48.02</c:v>
                </c:pt>
                <c:pt idx="3100">
                  <c:v>48.02</c:v>
                </c:pt>
                <c:pt idx="3101">
                  <c:v>47.3</c:v>
                </c:pt>
                <c:pt idx="3102">
                  <c:v>46.94</c:v>
                </c:pt>
                <c:pt idx="3103">
                  <c:v>46.94</c:v>
                </c:pt>
                <c:pt idx="3104">
                  <c:v>46.94</c:v>
                </c:pt>
                <c:pt idx="3105">
                  <c:v>46.94</c:v>
                </c:pt>
                <c:pt idx="3106">
                  <c:v>46.94</c:v>
                </c:pt>
                <c:pt idx="3107">
                  <c:v>46.04</c:v>
                </c:pt>
                <c:pt idx="3108">
                  <c:v>46.04</c:v>
                </c:pt>
                <c:pt idx="3109">
                  <c:v>46.04</c:v>
                </c:pt>
                <c:pt idx="3110">
                  <c:v>46.04</c:v>
                </c:pt>
                <c:pt idx="3111">
                  <c:v>44.96</c:v>
                </c:pt>
                <c:pt idx="3112">
                  <c:v>44.96</c:v>
                </c:pt>
                <c:pt idx="3113">
                  <c:v>44.96</c:v>
                </c:pt>
                <c:pt idx="3114">
                  <c:v>44.96</c:v>
                </c:pt>
                <c:pt idx="3115">
                  <c:v>44.06</c:v>
                </c:pt>
                <c:pt idx="3116">
                  <c:v>44.06</c:v>
                </c:pt>
                <c:pt idx="3117">
                  <c:v>44.06</c:v>
                </c:pt>
                <c:pt idx="3118">
                  <c:v>44.06</c:v>
                </c:pt>
                <c:pt idx="3119">
                  <c:v>44.06</c:v>
                </c:pt>
                <c:pt idx="3120">
                  <c:v>42.980000000000004</c:v>
                </c:pt>
                <c:pt idx="3121">
                  <c:v>42.980000000000004</c:v>
                </c:pt>
                <c:pt idx="3122">
                  <c:v>42.980000000000004</c:v>
                </c:pt>
                <c:pt idx="3123">
                  <c:v>42.980000000000004</c:v>
                </c:pt>
                <c:pt idx="3124">
                  <c:v>42.980000000000004</c:v>
                </c:pt>
                <c:pt idx="3125">
                  <c:v>42.08</c:v>
                </c:pt>
                <c:pt idx="3126">
                  <c:v>42.08</c:v>
                </c:pt>
                <c:pt idx="3127">
                  <c:v>42.08</c:v>
                </c:pt>
                <c:pt idx="3128">
                  <c:v>41</c:v>
                </c:pt>
                <c:pt idx="3129">
                  <c:v>41</c:v>
                </c:pt>
                <c:pt idx="3130">
                  <c:v>41</c:v>
                </c:pt>
                <c:pt idx="3131">
                  <c:v>41</c:v>
                </c:pt>
                <c:pt idx="3132">
                  <c:v>39.92</c:v>
                </c:pt>
                <c:pt idx="3133">
                  <c:v>39.92</c:v>
                </c:pt>
                <c:pt idx="3134">
                  <c:v>39.92</c:v>
                </c:pt>
                <c:pt idx="3135">
                  <c:v>39.92</c:v>
                </c:pt>
                <c:pt idx="3136">
                  <c:v>39.92</c:v>
                </c:pt>
                <c:pt idx="3137">
                  <c:v>39.92</c:v>
                </c:pt>
                <c:pt idx="3138">
                  <c:v>39.020000000000003</c:v>
                </c:pt>
                <c:pt idx="3139">
                  <c:v>39.020000000000003</c:v>
                </c:pt>
                <c:pt idx="3140">
                  <c:v>39.020000000000003</c:v>
                </c:pt>
                <c:pt idx="3141">
                  <c:v>39.020000000000003</c:v>
                </c:pt>
                <c:pt idx="3142">
                  <c:v>39.020000000000003</c:v>
                </c:pt>
                <c:pt idx="3143">
                  <c:v>39.020000000000003</c:v>
                </c:pt>
                <c:pt idx="3144">
                  <c:v>64.22</c:v>
                </c:pt>
                <c:pt idx="3145">
                  <c:v>63.319999999999993</c:v>
                </c:pt>
                <c:pt idx="3146">
                  <c:v>61.52</c:v>
                </c:pt>
                <c:pt idx="3147">
                  <c:v>51.620000000000012</c:v>
                </c:pt>
                <c:pt idx="3148">
                  <c:v>50.900000000000006</c:v>
                </c:pt>
                <c:pt idx="3149">
                  <c:v>48.379999999999995</c:v>
                </c:pt>
                <c:pt idx="3150">
                  <c:v>46.04</c:v>
                </c:pt>
                <c:pt idx="3151">
                  <c:v>44.78</c:v>
                </c:pt>
                <c:pt idx="3152">
                  <c:v>44.78</c:v>
                </c:pt>
                <c:pt idx="3153">
                  <c:v>44.24</c:v>
                </c:pt>
                <c:pt idx="3154">
                  <c:v>41.36</c:v>
                </c:pt>
                <c:pt idx="3155">
                  <c:v>39.200000000000003</c:v>
                </c:pt>
                <c:pt idx="3156">
                  <c:v>68.179999999999978</c:v>
                </c:pt>
                <c:pt idx="3157">
                  <c:v>66.2</c:v>
                </c:pt>
                <c:pt idx="3158">
                  <c:v>65.11999999999999</c:v>
                </c:pt>
                <c:pt idx="3159">
                  <c:v>65.11999999999999</c:v>
                </c:pt>
                <c:pt idx="3160">
                  <c:v>64.759999999999991</c:v>
                </c:pt>
                <c:pt idx="3161">
                  <c:v>64.22</c:v>
                </c:pt>
                <c:pt idx="3162">
                  <c:v>57.56</c:v>
                </c:pt>
                <c:pt idx="3163">
                  <c:v>57.2</c:v>
                </c:pt>
                <c:pt idx="3164">
                  <c:v>48.379999999999995</c:v>
                </c:pt>
                <c:pt idx="3165">
                  <c:v>46.760000000000012</c:v>
                </c:pt>
                <c:pt idx="3166">
                  <c:v>43.34</c:v>
                </c:pt>
                <c:pt idx="3167">
                  <c:v>43.160000000000011</c:v>
                </c:pt>
                <c:pt idx="3168">
                  <c:v>42.980000000000004</c:v>
                </c:pt>
                <c:pt idx="3169">
                  <c:v>39.74</c:v>
                </c:pt>
                <c:pt idx="3170">
                  <c:v>77.179999999999978</c:v>
                </c:pt>
                <c:pt idx="3171">
                  <c:v>73.22</c:v>
                </c:pt>
                <c:pt idx="3172">
                  <c:v>72.14</c:v>
                </c:pt>
                <c:pt idx="3173">
                  <c:v>68.900000000000006</c:v>
                </c:pt>
                <c:pt idx="3174">
                  <c:v>65.48</c:v>
                </c:pt>
                <c:pt idx="3175">
                  <c:v>64.400000000000006</c:v>
                </c:pt>
                <c:pt idx="3176">
                  <c:v>61.52</c:v>
                </c:pt>
                <c:pt idx="3177">
                  <c:v>58.28</c:v>
                </c:pt>
                <c:pt idx="3178">
                  <c:v>49.1</c:v>
                </c:pt>
                <c:pt idx="3179">
                  <c:v>44.42</c:v>
                </c:pt>
                <c:pt idx="3180">
                  <c:v>42.620000000000012</c:v>
                </c:pt>
                <c:pt idx="3181">
                  <c:v>42.260000000000012</c:v>
                </c:pt>
                <c:pt idx="3182">
                  <c:v>41.9</c:v>
                </c:pt>
                <c:pt idx="3183">
                  <c:v>41.9</c:v>
                </c:pt>
                <c:pt idx="3184">
                  <c:v>40.64</c:v>
                </c:pt>
                <c:pt idx="3185">
                  <c:v>39.020000000000003</c:v>
                </c:pt>
                <c:pt idx="3186">
                  <c:v>69.259999999999991</c:v>
                </c:pt>
                <c:pt idx="3187">
                  <c:v>62.6</c:v>
                </c:pt>
                <c:pt idx="3188">
                  <c:v>56.480000000000004</c:v>
                </c:pt>
                <c:pt idx="3189">
                  <c:v>56.480000000000004</c:v>
                </c:pt>
                <c:pt idx="3190">
                  <c:v>53.06</c:v>
                </c:pt>
                <c:pt idx="3191">
                  <c:v>49.64</c:v>
                </c:pt>
                <c:pt idx="3192">
                  <c:v>45.68</c:v>
                </c:pt>
                <c:pt idx="3193">
                  <c:v>44.6</c:v>
                </c:pt>
                <c:pt idx="3194">
                  <c:v>41.18</c:v>
                </c:pt>
                <c:pt idx="3195">
                  <c:v>41</c:v>
                </c:pt>
                <c:pt idx="3196">
                  <c:v>40.82</c:v>
                </c:pt>
                <c:pt idx="3197">
                  <c:v>39.200000000000003</c:v>
                </c:pt>
                <c:pt idx="3198">
                  <c:v>39.020000000000003</c:v>
                </c:pt>
                <c:pt idx="3199">
                  <c:v>77</c:v>
                </c:pt>
                <c:pt idx="3200">
                  <c:v>75.92</c:v>
                </c:pt>
                <c:pt idx="3201">
                  <c:v>75.92</c:v>
                </c:pt>
                <c:pt idx="3202">
                  <c:v>66.02</c:v>
                </c:pt>
                <c:pt idx="3203">
                  <c:v>64.940000000000026</c:v>
                </c:pt>
                <c:pt idx="3204">
                  <c:v>64.940000000000026</c:v>
                </c:pt>
                <c:pt idx="3205">
                  <c:v>64.22</c:v>
                </c:pt>
                <c:pt idx="3206">
                  <c:v>62.96</c:v>
                </c:pt>
                <c:pt idx="3207">
                  <c:v>62.06</c:v>
                </c:pt>
                <c:pt idx="3208">
                  <c:v>62.06</c:v>
                </c:pt>
                <c:pt idx="3209">
                  <c:v>60.980000000000004</c:v>
                </c:pt>
                <c:pt idx="3210">
                  <c:v>60.980000000000004</c:v>
                </c:pt>
                <c:pt idx="3211">
                  <c:v>60.08</c:v>
                </c:pt>
                <c:pt idx="3212">
                  <c:v>60.08</c:v>
                </c:pt>
                <c:pt idx="3213">
                  <c:v>59</c:v>
                </c:pt>
                <c:pt idx="3214">
                  <c:v>57.92</c:v>
                </c:pt>
                <c:pt idx="3215">
                  <c:v>57.02</c:v>
                </c:pt>
                <c:pt idx="3216">
                  <c:v>55.94</c:v>
                </c:pt>
                <c:pt idx="3217">
                  <c:v>55.58</c:v>
                </c:pt>
                <c:pt idx="3218">
                  <c:v>55.040000000000006</c:v>
                </c:pt>
                <c:pt idx="3219">
                  <c:v>55.040000000000006</c:v>
                </c:pt>
                <c:pt idx="3220">
                  <c:v>53.06</c:v>
                </c:pt>
                <c:pt idx="3221">
                  <c:v>51.08</c:v>
                </c:pt>
                <c:pt idx="3222">
                  <c:v>48.92</c:v>
                </c:pt>
                <c:pt idx="3223">
                  <c:v>48.92</c:v>
                </c:pt>
                <c:pt idx="3224">
                  <c:v>48.02</c:v>
                </c:pt>
                <c:pt idx="3225">
                  <c:v>48.02</c:v>
                </c:pt>
                <c:pt idx="3226">
                  <c:v>46.94</c:v>
                </c:pt>
                <c:pt idx="3227">
                  <c:v>46.94</c:v>
                </c:pt>
                <c:pt idx="3228">
                  <c:v>46.94</c:v>
                </c:pt>
                <c:pt idx="3229">
                  <c:v>46.94</c:v>
                </c:pt>
                <c:pt idx="3230">
                  <c:v>46.04</c:v>
                </c:pt>
                <c:pt idx="3231">
                  <c:v>46.04</c:v>
                </c:pt>
                <c:pt idx="3232">
                  <c:v>46.04</c:v>
                </c:pt>
                <c:pt idx="3233">
                  <c:v>46.04</c:v>
                </c:pt>
                <c:pt idx="3234">
                  <c:v>44.96</c:v>
                </c:pt>
                <c:pt idx="3235">
                  <c:v>44.96</c:v>
                </c:pt>
                <c:pt idx="3236">
                  <c:v>44.96</c:v>
                </c:pt>
                <c:pt idx="3237">
                  <c:v>44.96</c:v>
                </c:pt>
                <c:pt idx="3238">
                  <c:v>44.06</c:v>
                </c:pt>
                <c:pt idx="3239">
                  <c:v>44.06</c:v>
                </c:pt>
                <c:pt idx="3240">
                  <c:v>44.06</c:v>
                </c:pt>
                <c:pt idx="3241">
                  <c:v>42.980000000000004</c:v>
                </c:pt>
                <c:pt idx="3242">
                  <c:v>42.980000000000004</c:v>
                </c:pt>
                <c:pt idx="3243">
                  <c:v>42.980000000000004</c:v>
                </c:pt>
                <c:pt idx="3244">
                  <c:v>42.44</c:v>
                </c:pt>
                <c:pt idx="3245">
                  <c:v>42.08</c:v>
                </c:pt>
                <c:pt idx="3246">
                  <c:v>42.08</c:v>
                </c:pt>
                <c:pt idx="3247">
                  <c:v>42.08</c:v>
                </c:pt>
                <c:pt idx="3248">
                  <c:v>42.08</c:v>
                </c:pt>
                <c:pt idx="3249">
                  <c:v>42.08</c:v>
                </c:pt>
                <c:pt idx="3250">
                  <c:v>42.08</c:v>
                </c:pt>
                <c:pt idx="3251">
                  <c:v>41</c:v>
                </c:pt>
                <c:pt idx="3252">
                  <c:v>41</c:v>
                </c:pt>
                <c:pt idx="3253">
                  <c:v>41</c:v>
                </c:pt>
                <c:pt idx="3254">
                  <c:v>41</c:v>
                </c:pt>
                <c:pt idx="3255">
                  <c:v>39.92</c:v>
                </c:pt>
                <c:pt idx="3256">
                  <c:v>39.92</c:v>
                </c:pt>
                <c:pt idx="3257">
                  <c:v>39.92</c:v>
                </c:pt>
                <c:pt idx="3258">
                  <c:v>39.74</c:v>
                </c:pt>
                <c:pt idx="3259">
                  <c:v>39.200000000000003</c:v>
                </c:pt>
                <c:pt idx="3260">
                  <c:v>39.020000000000003</c:v>
                </c:pt>
                <c:pt idx="3261">
                  <c:v>39.020000000000003</c:v>
                </c:pt>
                <c:pt idx="3262">
                  <c:v>39.020000000000003</c:v>
                </c:pt>
                <c:pt idx="3263">
                  <c:v>37.94</c:v>
                </c:pt>
                <c:pt idx="3264">
                  <c:v>37.94</c:v>
                </c:pt>
                <c:pt idx="3265">
                  <c:v>74.66</c:v>
                </c:pt>
                <c:pt idx="3266">
                  <c:v>72.679999999999978</c:v>
                </c:pt>
                <c:pt idx="3267">
                  <c:v>66.92</c:v>
                </c:pt>
                <c:pt idx="3268">
                  <c:v>66.38</c:v>
                </c:pt>
                <c:pt idx="3269">
                  <c:v>59.36</c:v>
                </c:pt>
                <c:pt idx="3270">
                  <c:v>56.84</c:v>
                </c:pt>
                <c:pt idx="3271">
                  <c:v>51.620000000000012</c:v>
                </c:pt>
                <c:pt idx="3272">
                  <c:v>50.720000000000013</c:v>
                </c:pt>
                <c:pt idx="3273">
                  <c:v>47.84</c:v>
                </c:pt>
                <c:pt idx="3274">
                  <c:v>47.660000000000011</c:v>
                </c:pt>
                <c:pt idx="3275">
                  <c:v>46.94</c:v>
                </c:pt>
                <c:pt idx="3276">
                  <c:v>43.160000000000011</c:v>
                </c:pt>
                <c:pt idx="3277">
                  <c:v>42.620000000000012</c:v>
                </c:pt>
                <c:pt idx="3278">
                  <c:v>42.08</c:v>
                </c:pt>
                <c:pt idx="3279">
                  <c:v>41.720000000000013</c:v>
                </c:pt>
                <c:pt idx="3280">
                  <c:v>41.54</c:v>
                </c:pt>
                <c:pt idx="3281">
                  <c:v>40.82</c:v>
                </c:pt>
                <c:pt idx="3282">
                  <c:v>37.760000000000012</c:v>
                </c:pt>
                <c:pt idx="3283">
                  <c:v>75.56</c:v>
                </c:pt>
                <c:pt idx="3284">
                  <c:v>72.86</c:v>
                </c:pt>
                <c:pt idx="3285">
                  <c:v>66.38</c:v>
                </c:pt>
                <c:pt idx="3286">
                  <c:v>63.680000000000007</c:v>
                </c:pt>
                <c:pt idx="3287">
                  <c:v>54.5</c:v>
                </c:pt>
                <c:pt idx="3288">
                  <c:v>52.52</c:v>
                </c:pt>
                <c:pt idx="3289">
                  <c:v>51.260000000000012</c:v>
                </c:pt>
                <c:pt idx="3290">
                  <c:v>50</c:v>
                </c:pt>
                <c:pt idx="3291">
                  <c:v>47.120000000000012</c:v>
                </c:pt>
                <c:pt idx="3292">
                  <c:v>45.86</c:v>
                </c:pt>
                <c:pt idx="3293">
                  <c:v>44.42</c:v>
                </c:pt>
                <c:pt idx="3294">
                  <c:v>40.46</c:v>
                </c:pt>
                <c:pt idx="3295">
                  <c:v>40.46</c:v>
                </c:pt>
                <c:pt idx="3296">
                  <c:v>39.92</c:v>
                </c:pt>
                <c:pt idx="3297">
                  <c:v>38.840000000000003</c:v>
                </c:pt>
                <c:pt idx="3298">
                  <c:v>74.66</c:v>
                </c:pt>
                <c:pt idx="3299">
                  <c:v>71.06</c:v>
                </c:pt>
                <c:pt idx="3300">
                  <c:v>68.179999999999978</c:v>
                </c:pt>
                <c:pt idx="3301">
                  <c:v>67.819999999999993</c:v>
                </c:pt>
                <c:pt idx="3302">
                  <c:v>60.44</c:v>
                </c:pt>
                <c:pt idx="3303">
                  <c:v>52.52</c:v>
                </c:pt>
                <c:pt idx="3304">
                  <c:v>50.540000000000006</c:v>
                </c:pt>
                <c:pt idx="3305">
                  <c:v>49.46</c:v>
                </c:pt>
                <c:pt idx="3306">
                  <c:v>49.28</c:v>
                </c:pt>
                <c:pt idx="3307">
                  <c:v>49.1</c:v>
                </c:pt>
                <c:pt idx="3308">
                  <c:v>48.379999999999995</c:v>
                </c:pt>
                <c:pt idx="3309">
                  <c:v>42.8</c:v>
                </c:pt>
                <c:pt idx="3310">
                  <c:v>42.44</c:v>
                </c:pt>
                <c:pt idx="3311">
                  <c:v>41.720000000000013</c:v>
                </c:pt>
                <c:pt idx="3312">
                  <c:v>39.56</c:v>
                </c:pt>
                <c:pt idx="3313">
                  <c:v>66.38</c:v>
                </c:pt>
                <c:pt idx="3314">
                  <c:v>61.52</c:v>
                </c:pt>
                <c:pt idx="3315">
                  <c:v>59.18</c:v>
                </c:pt>
                <c:pt idx="3316">
                  <c:v>50.900000000000006</c:v>
                </c:pt>
                <c:pt idx="3317">
                  <c:v>50</c:v>
                </c:pt>
                <c:pt idx="3318">
                  <c:v>48.92</c:v>
                </c:pt>
                <c:pt idx="3319">
                  <c:v>47.120000000000012</c:v>
                </c:pt>
                <c:pt idx="3320">
                  <c:v>41</c:v>
                </c:pt>
                <c:pt idx="3321">
                  <c:v>40.1</c:v>
                </c:pt>
                <c:pt idx="3322">
                  <c:v>39.380000000000003</c:v>
                </c:pt>
                <c:pt idx="3323">
                  <c:v>39.200000000000003</c:v>
                </c:pt>
                <c:pt idx="3324">
                  <c:v>38.480000000000004</c:v>
                </c:pt>
                <c:pt idx="3325">
                  <c:v>36.68</c:v>
                </c:pt>
                <c:pt idx="3326">
                  <c:v>64.759999999999991</c:v>
                </c:pt>
                <c:pt idx="3327">
                  <c:v>62.78</c:v>
                </c:pt>
                <c:pt idx="3328">
                  <c:v>61.160000000000011</c:v>
                </c:pt>
                <c:pt idx="3329">
                  <c:v>56.3</c:v>
                </c:pt>
                <c:pt idx="3330">
                  <c:v>55.760000000000012</c:v>
                </c:pt>
                <c:pt idx="3331">
                  <c:v>54.86</c:v>
                </c:pt>
                <c:pt idx="3332">
                  <c:v>54.32</c:v>
                </c:pt>
                <c:pt idx="3333">
                  <c:v>52.34</c:v>
                </c:pt>
                <c:pt idx="3334">
                  <c:v>51.8</c:v>
                </c:pt>
                <c:pt idx="3335">
                  <c:v>46.4</c:v>
                </c:pt>
                <c:pt idx="3336">
                  <c:v>42.44</c:v>
                </c:pt>
                <c:pt idx="3337">
                  <c:v>38.840000000000003</c:v>
                </c:pt>
                <c:pt idx="3338">
                  <c:v>75.92</c:v>
                </c:pt>
                <c:pt idx="3339">
                  <c:v>75.02</c:v>
                </c:pt>
                <c:pt idx="3340">
                  <c:v>64.039999999999992</c:v>
                </c:pt>
                <c:pt idx="3341">
                  <c:v>62.96</c:v>
                </c:pt>
                <c:pt idx="3342">
                  <c:v>60.08</c:v>
                </c:pt>
                <c:pt idx="3343">
                  <c:v>60.08</c:v>
                </c:pt>
                <c:pt idx="3344">
                  <c:v>59</c:v>
                </c:pt>
                <c:pt idx="3345">
                  <c:v>56.3</c:v>
                </c:pt>
                <c:pt idx="3346">
                  <c:v>55.400000000000006</c:v>
                </c:pt>
                <c:pt idx="3347">
                  <c:v>54.68</c:v>
                </c:pt>
                <c:pt idx="3348">
                  <c:v>53.96</c:v>
                </c:pt>
                <c:pt idx="3349">
                  <c:v>53.96</c:v>
                </c:pt>
                <c:pt idx="3350">
                  <c:v>51.980000000000004</c:v>
                </c:pt>
                <c:pt idx="3351">
                  <c:v>51.980000000000004</c:v>
                </c:pt>
                <c:pt idx="3352">
                  <c:v>51.08</c:v>
                </c:pt>
                <c:pt idx="3353">
                  <c:v>51.08</c:v>
                </c:pt>
                <c:pt idx="3354">
                  <c:v>50</c:v>
                </c:pt>
                <c:pt idx="3355">
                  <c:v>48.92</c:v>
                </c:pt>
                <c:pt idx="3356">
                  <c:v>48.92</c:v>
                </c:pt>
                <c:pt idx="3357">
                  <c:v>48.02</c:v>
                </c:pt>
                <c:pt idx="3358">
                  <c:v>48.02</c:v>
                </c:pt>
                <c:pt idx="3359">
                  <c:v>48.02</c:v>
                </c:pt>
                <c:pt idx="3360">
                  <c:v>48.02</c:v>
                </c:pt>
                <c:pt idx="3361">
                  <c:v>47.480000000000004</c:v>
                </c:pt>
                <c:pt idx="3362">
                  <c:v>46.94</c:v>
                </c:pt>
                <c:pt idx="3363">
                  <c:v>46.94</c:v>
                </c:pt>
                <c:pt idx="3364">
                  <c:v>46.04</c:v>
                </c:pt>
                <c:pt idx="3365">
                  <c:v>46.04</c:v>
                </c:pt>
                <c:pt idx="3366">
                  <c:v>44.96</c:v>
                </c:pt>
                <c:pt idx="3367">
                  <c:v>44.96</c:v>
                </c:pt>
                <c:pt idx="3368">
                  <c:v>44.96</c:v>
                </c:pt>
                <c:pt idx="3369">
                  <c:v>44.06</c:v>
                </c:pt>
                <c:pt idx="3370">
                  <c:v>42.980000000000004</c:v>
                </c:pt>
                <c:pt idx="3371">
                  <c:v>42.980000000000004</c:v>
                </c:pt>
                <c:pt idx="3372">
                  <c:v>42.08</c:v>
                </c:pt>
                <c:pt idx="3373">
                  <c:v>42.08</c:v>
                </c:pt>
                <c:pt idx="3374">
                  <c:v>42.08</c:v>
                </c:pt>
                <c:pt idx="3375">
                  <c:v>42.08</c:v>
                </c:pt>
                <c:pt idx="3376">
                  <c:v>42.08</c:v>
                </c:pt>
                <c:pt idx="3377">
                  <c:v>42.08</c:v>
                </c:pt>
                <c:pt idx="3378">
                  <c:v>41</c:v>
                </c:pt>
                <c:pt idx="3379">
                  <c:v>41</c:v>
                </c:pt>
                <c:pt idx="3380">
                  <c:v>41</c:v>
                </c:pt>
                <c:pt idx="3381">
                  <c:v>41</c:v>
                </c:pt>
                <c:pt idx="3382">
                  <c:v>41</c:v>
                </c:pt>
                <c:pt idx="3383">
                  <c:v>40.64</c:v>
                </c:pt>
                <c:pt idx="3384">
                  <c:v>40.46</c:v>
                </c:pt>
                <c:pt idx="3385">
                  <c:v>40.28</c:v>
                </c:pt>
                <c:pt idx="3386">
                  <c:v>39.92</c:v>
                </c:pt>
                <c:pt idx="3387">
                  <c:v>39.92</c:v>
                </c:pt>
                <c:pt idx="3388">
                  <c:v>39.92</c:v>
                </c:pt>
                <c:pt idx="3389">
                  <c:v>39.020000000000003</c:v>
                </c:pt>
                <c:pt idx="3390">
                  <c:v>39.020000000000003</c:v>
                </c:pt>
                <c:pt idx="3391">
                  <c:v>39.020000000000003</c:v>
                </c:pt>
                <c:pt idx="3392">
                  <c:v>37.94</c:v>
                </c:pt>
                <c:pt idx="3393">
                  <c:v>35.96</c:v>
                </c:pt>
                <c:pt idx="3394">
                  <c:v>66.56</c:v>
                </c:pt>
                <c:pt idx="3395">
                  <c:v>66.2</c:v>
                </c:pt>
                <c:pt idx="3396">
                  <c:v>62.96</c:v>
                </c:pt>
                <c:pt idx="3397">
                  <c:v>53.6</c:v>
                </c:pt>
                <c:pt idx="3398">
                  <c:v>53.24</c:v>
                </c:pt>
                <c:pt idx="3399">
                  <c:v>44.96</c:v>
                </c:pt>
                <c:pt idx="3400">
                  <c:v>41.36</c:v>
                </c:pt>
                <c:pt idx="3401">
                  <c:v>41.18</c:v>
                </c:pt>
                <c:pt idx="3402">
                  <c:v>40.64</c:v>
                </c:pt>
                <c:pt idx="3403">
                  <c:v>39.380000000000003</c:v>
                </c:pt>
                <c:pt idx="3404">
                  <c:v>74.300000000000011</c:v>
                </c:pt>
                <c:pt idx="3405">
                  <c:v>69.800000000000011</c:v>
                </c:pt>
                <c:pt idx="3406">
                  <c:v>68.539999999999992</c:v>
                </c:pt>
                <c:pt idx="3407">
                  <c:v>68</c:v>
                </c:pt>
                <c:pt idx="3408">
                  <c:v>61.160000000000011</c:v>
                </c:pt>
                <c:pt idx="3409">
                  <c:v>60.44</c:v>
                </c:pt>
                <c:pt idx="3410">
                  <c:v>51.44</c:v>
                </c:pt>
                <c:pt idx="3411">
                  <c:v>51.08</c:v>
                </c:pt>
                <c:pt idx="3412">
                  <c:v>47.480000000000004</c:v>
                </c:pt>
                <c:pt idx="3413">
                  <c:v>45.86</c:v>
                </c:pt>
                <c:pt idx="3414">
                  <c:v>39.92</c:v>
                </c:pt>
                <c:pt idx="3415">
                  <c:v>39.74</c:v>
                </c:pt>
                <c:pt idx="3416">
                  <c:v>39.74</c:v>
                </c:pt>
                <c:pt idx="3417">
                  <c:v>49.64</c:v>
                </c:pt>
                <c:pt idx="3418">
                  <c:v>46.94</c:v>
                </c:pt>
                <c:pt idx="3419">
                  <c:v>43.879999999999995</c:v>
                </c:pt>
                <c:pt idx="3420">
                  <c:v>40.1</c:v>
                </c:pt>
                <c:pt idx="3421">
                  <c:v>40.1</c:v>
                </c:pt>
                <c:pt idx="3422">
                  <c:v>39.92</c:v>
                </c:pt>
                <c:pt idx="3423">
                  <c:v>39.92</c:v>
                </c:pt>
                <c:pt idx="3424">
                  <c:v>39.200000000000003</c:v>
                </c:pt>
                <c:pt idx="3425">
                  <c:v>38.660000000000011</c:v>
                </c:pt>
                <c:pt idx="3426">
                  <c:v>38.480000000000004</c:v>
                </c:pt>
                <c:pt idx="3427">
                  <c:v>81.679999999999978</c:v>
                </c:pt>
                <c:pt idx="3428">
                  <c:v>55.94</c:v>
                </c:pt>
                <c:pt idx="3429">
                  <c:v>47.660000000000011</c:v>
                </c:pt>
                <c:pt idx="3430">
                  <c:v>47.120000000000012</c:v>
                </c:pt>
                <c:pt idx="3431">
                  <c:v>46.58</c:v>
                </c:pt>
                <c:pt idx="3432">
                  <c:v>45.14</c:v>
                </c:pt>
                <c:pt idx="3433">
                  <c:v>43.879999999999995</c:v>
                </c:pt>
                <c:pt idx="3434">
                  <c:v>42.44</c:v>
                </c:pt>
                <c:pt idx="3435">
                  <c:v>41.36</c:v>
                </c:pt>
                <c:pt idx="3436">
                  <c:v>40.64</c:v>
                </c:pt>
                <c:pt idx="3437">
                  <c:v>38.300000000000004</c:v>
                </c:pt>
                <c:pt idx="3438">
                  <c:v>66.02</c:v>
                </c:pt>
                <c:pt idx="3439">
                  <c:v>64.940000000000026</c:v>
                </c:pt>
                <c:pt idx="3440">
                  <c:v>64.940000000000026</c:v>
                </c:pt>
                <c:pt idx="3441">
                  <c:v>64.22</c:v>
                </c:pt>
                <c:pt idx="3442">
                  <c:v>60.08</c:v>
                </c:pt>
                <c:pt idx="3443">
                  <c:v>60.08</c:v>
                </c:pt>
                <c:pt idx="3444">
                  <c:v>58.46</c:v>
                </c:pt>
                <c:pt idx="3445">
                  <c:v>57.92</c:v>
                </c:pt>
                <c:pt idx="3446">
                  <c:v>56.480000000000004</c:v>
                </c:pt>
                <c:pt idx="3447">
                  <c:v>55.94</c:v>
                </c:pt>
                <c:pt idx="3448">
                  <c:v>53.24</c:v>
                </c:pt>
                <c:pt idx="3449">
                  <c:v>53.06</c:v>
                </c:pt>
                <c:pt idx="3450">
                  <c:v>51.980000000000004</c:v>
                </c:pt>
                <c:pt idx="3451">
                  <c:v>51.08</c:v>
                </c:pt>
                <c:pt idx="3452">
                  <c:v>51.08</c:v>
                </c:pt>
                <c:pt idx="3453">
                  <c:v>51.08</c:v>
                </c:pt>
                <c:pt idx="3454">
                  <c:v>50</c:v>
                </c:pt>
                <c:pt idx="3455">
                  <c:v>50</c:v>
                </c:pt>
                <c:pt idx="3456">
                  <c:v>48.92</c:v>
                </c:pt>
                <c:pt idx="3457">
                  <c:v>48.02</c:v>
                </c:pt>
                <c:pt idx="3458">
                  <c:v>48.02</c:v>
                </c:pt>
                <c:pt idx="3459">
                  <c:v>46.94</c:v>
                </c:pt>
                <c:pt idx="3460">
                  <c:v>46.04</c:v>
                </c:pt>
                <c:pt idx="3461">
                  <c:v>46.04</c:v>
                </c:pt>
                <c:pt idx="3462">
                  <c:v>46.04</c:v>
                </c:pt>
                <c:pt idx="3463">
                  <c:v>46.04</c:v>
                </c:pt>
                <c:pt idx="3464">
                  <c:v>44.96</c:v>
                </c:pt>
                <c:pt idx="3465">
                  <c:v>44.96</c:v>
                </c:pt>
                <c:pt idx="3466">
                  <c:v>44.42</c:v>
                </c:pt>
                <c:pt idx="3467">
                  <c:v>44.06</c:v>
                </c:pt>
                <c:pt idx="3468">
                  <c:v>44.06</c:v>
                </c:pt>
                <c:pt idx="3469">
                  <c:v>44.06</c:v>
                </c:pt>
                <c:pt idx="3470">
                  <c:v>44.06</c:v>
                </c:pt>
                <c:pt idx="3471">
                  <c:v>42.980000000000004</c:v>
                </c:pt>
                <c:pt idx="3472">
                  <c:v>42.980000000000004</c:v>
                </c:pt>
                <c:pt idx="3473">
                  <c:v>42.620000000000012</c:v>
                </c:pt>
                <c:pt idx="3474">
                  <c:v>42.08</c:v>
                </c:pt>
                <c:pt idx="3475">
                  <c:v>42.08</c:v>
                </c:pt>
                <c:pt idx="3476">
                  <c:v>42.08</c:v>
                </c:pt>
                <c:pt idx="3477">
                  <c:v>42.08</c:v>
                </c:pt>
                <c:pt idx="3478">
                  <c:v>42.08</c:v>
                </c:pt>
                <c:pt idx="3479">
                  <c:v>42.08</c:v>
                </c:pt>
                <c:pt idx="3480">
                  <c:v>42.08</c:v>
                </c:pt>
                <c:pt idx="3481">
                  <c:v>42.08</c:v>
                </c:pt>
                <c:pt idx="3482">
                  <c:v>41</c:v>
                </c:pt>
                <c:pt idx="3483">
                  <c:v>41</c:v>
                </c:pt>
                <c:pt idx="3484">
                  <c:v>41</c:v>
                </c:pt>
                <c:pt idx="3485">
                  <c:v>41</c:v>
                </c:pt>
                <c:pt idx="3486">
                  <c:v>40.64</c:v>
                </c:pt>
                <c:pt idx="3487">
                  <c:v>39.92</c:v>
                </c:pt>
                <c:pt idx="3488">
                  <c:v>39.92</c:v>
                </c:pt>
                <c:pt idx="3489">
                  <c:v>39.92</c:v>
                </c:pt>
                <c:pt idx="3490">
                  <c:v>39.020000000000003</c:v>
                </c:pt>
                <c:pt idx="3491">
                  <c:v>39.020000000000003</c:v>
                </c:pt>
                <c:pt idx="3492">
                  <c:v>39.020000000000003</c:v>
                </c:pt>
                <c:pt idx="3493">
                  <c:v>39.020000000000003</c:v>
                </c:pt>
                <c:pt idx="3494">
                  <c:v>39.020000000000003</c:v>
                </c:pt>
                <c:pt idx="3495">
                  <c:v>39.020000000000003</c:v>
                </c:pt>
                <c:pt idx="3496">
                  <c:v>39.020000000000003</c:v>
                </c:pt>
                <c:pt idx="3497">
                  <c:v>37.94</c:v>
                </c:pt>
                <c:pt idx="3498">
                  <c:v>37.94</c:v>
                </c:pt>
                <c:pt idx="3499">
                  <c:v>37.04</c:v>
                </c:pt>
                <c:pt idx="3500">
                  <c:v>37.04</c:v>
                </c:pt>
                <c:pt idx="3501">
                  <c:v>37.04</c:v>
                </c:pt>
                <c:pt idx="3502">
                  <c:v>37.04</c:v>
                </c:pt>
                <c:pt idx="3503">
                  <c:v>36.32</c:v>
                </c:pt>
                <c:pt idx="3504">
                  <c:v>35.96</c:v>
                </c:pt>
                <c:pt idx="3505">
                  <c:v>35.96</c:v>
                </c:pt>
                <c:pt idx="3506">
                  <c:v>35.96</c:v>
                </c:pt>
                <c:pt idx="3507">
                  <c:v>35.96</c:v>
                </c:pt>
                <c:pt idx="3508">
                  <c:v>35.06</c:v>
                </c:pt>
                <c:pt idx="3509">
                  <c:v>35.06</c:v>
                </c:pt>
                <c:pt idx="3510">
                  <c:v>61.160000000000011</c:v>
                </c:pt>
                <c:pt idx="3511">
                  <c:v>59</c:v>
                </c:pt>
                <c:pt idx="3512">
                  <c:v>56.3</c:v>
                </c:pt>
                <c:pt idx="3513">
                  <c:v>49.1</c:v>
                </c:pt>
                <c:pt idx="3514">
                  <c:v>47.3</c:v>
                </c:pt>
                <c:pt idx="3515">
                  <c:v>46.220000000000013</c:v>
                </c:pt>
                <c:pt idx="3516">
                  <c:v>45.14</c:v>
                </c:pt>
                <c:pt idx="3517">
                  <c:v>43.160000000000011</c:v>
                </c:pt>
                <c:pt idx="3518">
                  <c:v>40.82</c:v>
                </c:pt>
                <c:pt idx="3519">
                  <c:v>39.92</c:v>
                </c:pt>
                <c:pt idx="3520">
                  <c:v>39.56</c:v>
                </c:pt>
                <c:pt idx="3521">
                  <c:v>39.380000000000003</c:v>
                </c:pt>
                <c:pt idx="3522">
                  <c:v>37.760000000000012</c:v>
                </c:pt>
                <c:pt idx="3523">
                  <c:v>36.68</c:v>
                </c:pt>
                <c:pt idx="3524">
                  <c:v>62.96</c:v>
                </c:pt>
                <c:pt idx="3525">
                  <c:v>47.84</c:v>
                </c:pt>
                <c:pt idx="3526">
                  <c:v>46.4</c:v>
                </c:pt>
                <c:pt idx="3527">
                  <c:v>44.06</c:v>
                </c:pt>
                <c:pt idx="3528">
                  <c:v>42.08</c:v>
                </c:pt>
                <c:pt idx="3529">
                  <c:v>68.36</c:v>
                </c:pt>
                <c:pt idx="3530">
                  <c:v>60.8</c:v>
                </c:pt>
                <c:pt idx="3531">
                  <c:v>50.900000000000006</c:v>
                </c:pt>
                <c:pt idx="3532">
                  <c:v>46.760000000000012</c:v>
                </c:pt>
                <c:pt idx="3533">
                  <c:v>44.78</c:v>
                </c:pt>
                <c:pt idx="3534">
                  <c:v>44.42</c:v>
                </c:pt>
                <c:pt idx="3535">
                  <c:v>42.08</c:v>
                </c:pt>
                <c:pt idx="3536">
                  <c:v>37.220000000000013</c:v>
                </c:pt>
                <c:pt idx="3537">
                  <c:v>56.84</c:v>
                </c:pt>
                <c:pt idx="3538">
                  <c:v>51.620000000000012</c:v>
                </c:pt>
                <c:pt idx="3539">
                  <c:v>46.94</c:v>
                </c:pt>
                <c:pt idx="3540">
                  <c:v>42.44</c:v>
                </c:pt>
                <c:pt idx="3541">
                  <c:v>41.9</c:v>
                </c:pt>
                <c:pt idx="3542">
                  <c:v>61.88</c:v>
                </c:pt>
                <c:pt idx="3543">
                  <c:v>45.14</c:v>
                </c:pt>
                <c:pt idx="3544">
                  <c:v>43.879999999999995</c:v>
                </c:pt>
                <c:pt idx="3545">
                  <c:v>43.7</c:v>
                </c:pt>
                <c:pt idx="3546">
                  <c:v>41.720000000000013</c:v>
                </c:pt>
                <c:pt idx="3547">
                  <c:v>41.18</c:v>
                </c:pt>
                <c:pt idx="3548">
                  <c:v>37.4</c:v>
                </c:pt>
                <c:pt idx="3549">
                  <c:v>35.96</c:v>
                </c:pt>
                <c:pt idx="3550">
                  <c:v>66.92</c:v>
                </c:pt>
                <c:pt idx="3551">
                  <c:v>66.02</c:v>
                </c:pt>
                <c:pt idx="3552">
                  <c:v>62.06</c:v>
                </c:pt>
                <c:pt idx="3553">
                  <c:v>61.52</c:v>
                </c:pt>
                <c:pt idx="3554">
                  <c:v>60.08</c:v>
                </c:pt>
                <c:pt idx="3555">
                  <c:v>59</c:v>
                </c:pt>
                <c:pt idx="3556">
                  <c:v>58.28</c:v>
                </c:pt>
                <c:pt idx="3557">
                  <c:v>57.92</c:v>
                </c:pt>
                <c:pt idx="3558">
                  <c:v>57.02</c:v>
                </c:pt>
                <c:pt idx="3559">
                  <c:v>57.02</c:v>
                </c:pt>
                <c:pt idx="3560">
                  <c:v>57.02</c:v>
                </c:pt>
                <c:pt idx="3561">
                  <c:v>56.84</c:v>
                </c:pt>
                <c:pt idx="3562">
                  <c:v>53.96</c:v>
                </c:pt>
                <c:pt idx="3563">
                  <c:v>53.96</c:v>
                </c:pt>
                <c:pt idx="3564">
                  <c:v>53.06</c:v>
                </c:pt>
                <c:pt idx="3565">
                  <c:v>53.06</c:v>
                </c:pt>
                <c:pt idx="3566">
                  <c:v>51.980000000000004</c:v>
                </c:pt>
                <c:pt idx="3567">
                  <c:v>51.08</c:v>
                </c:pt>
                <c:pt idx="3568">
                  <c:v>51.08</c:v>
                </c:pt>
                <c:pt idx="3569">
                  <c:v>50.36</c:v>
                </c:pt>
                <c:pt idx="3570">
                  <c:v>50</c:v>
                </c:pt>
                <c:pt idx="3571">
                  <c:v>50</c:v>
                </c:pt>
                <c:pt idx="3572">
                  <c:v>48.92</c:v>
                </c:pt>
                <c:pt idx="3573">
                  <c:v>48.92</c:v>
                </c:pt>
                <c:pt idx="3574">
                  <c:v>48.02</c:v>
                </c:pt>
                <c:pt idx="3575">
                  <c:v>48.02</c:v>
                </c:pt>
                <c:pt idx="3576">
                  <c:v>48.02</c:v>
                </c:pt>
                <c:pt idx="3577">
                  <c:v>48.02</c:v>
                </c:pt>
                <c:pt idx="3578">
                  <c:v>46.94</c:v>
                </c:pt>
                <c:pt idx="3579">
                  <c:v>46.94</c:v>
                </c:pt>
                <c:pt idx="3580">
                  <c:v>46.04</c:v>
                </c:pt>
                <c:pt idx="3581">
                  <c:v>44.96</c:v>
                </c:pt>
                <c:pt idx="3582">
                  <c:v>44.96</c:v>
                </c:pt>
                <c:pt idx="3583">
                  <c:v>44.06</c:v>
                </c:pt>
                <c:pt idx="3584">
                  <c:v>44.06</c:v>
                </c:pt>
                <c:pt idx="3585">
                  <c:v>44.06</c:v>
                </c:pt>
                <c:pt idx="3586">
                  <c:v>44.06</c:v>
                </c:pt>
                <c:pt idx="3587">
                  <c:v>44.06</c:v>
                </c:pt>
                <c:pt idx="3588">
                  <c:v>42.980000000000004</c:v>
                </c:pt>
                <c:pt idx="3589">
                  <c:v>42.980000000000004</c:v>
                </c:pt>
                <c:pt idx="3590">
                  <c:v>42.980000000000004</c:v>
                </c:pt>
                <c:pt idx="3591">
                  <c:v>42.980000000000004</c:v>
                </c:pt>
                <c:pt idx="3592">
                  <c:v>42.08</c:v>
                </c:pt>
                <c:pt idx="3593">
                  <c:v>42.08</c:v>
                </c:pt>
                <c:pt idx="3594">
                  <c:v>41</c:v>
                </c:pt>
                <c:pt idx="3595">
                  <c:v>41</c:v>
                </c:pt>
                <c:pt idx="3596">
                  <c:v>39.92</c:v>
                </c:pt>
                <c:pt idx="3597">
                  <c:v>39.92</c:v>
                </c:pt>
                <c:pt idx="3598">
                  <c:v>39.92</c:v>
                </c:pt>
                <c:pt idx="3599">
                  <c:v>39.92</c:v>
                </c:pt>
                <c:pt idx="3600">
                  <c:v>39.92</c:v>
                </c:pt>
                <c:pt idx="3601">
                  <c:v>39.020000000000003</c:v>
                </c:pt>
                <c:pt idx="3602">
                  <c:v>39.020000000000003</c:v>
                </c:pt>
                <c:pt idx="3603">
                  <c:v>39.020000000000003</c:v>
                </c:pt>
                <c:pt idx="3604">
                  <c:v>39.020000000000003</c:v>
                </c:pt>
                <c:pt idx="3605">
                  <c:v>39.020000000000003</c:v>
                </c:pt>
                <c:pt idx="3606">
                  <c:v>39.020000000000003</c:v>
                </c:pt>
                <c:pt idx="3607">
                  <c:v>39.020000000000003</c:v>
                </c:pt>
                <c:pt idx="3608">
                  <c:v>37.94</c:v>
                </c:pt>
                <c:pt idx="3609">
                  <c:v>37.94</c:v>
                </c:pt>
                <c:pt idx="3610">
                  <c:v>37.94</c:v>
                </c:pt>
                <c:pt idx="3611">
                  <c:v>37.94</c:v>
                </c:pt>
                <c:pt idx="3612">
                  <c:v>37.94</c:v>
                </c:pt>
                <c:pt idx="3613">
                  <c:v>37.94</c:v>
                </c:pt>
                <c:pt idx="3614">
                  <c:v>37.04</c:v>
                </c:pt>
                <c:pt idx="3615">
                  <c:v>37.04</c:v>
                </c:pt>
                <c:pt idx="3616">
                  <c:v>37.04</c:v>
                </c:pt>
                <c:pt idx="3617">
                  <c:v>37.04</c:v>
                </c:pt>
                <c:pt idx="3618">
                  <c:v>37.04</c:v>
                </c:pt>
                <c:pt idx="3619">
                  <c:v>35.96</c:v>
                </c:pt>
                <c:pt idx="3620">
                  <c:v>35.96</c:v>
                </c:pt>
                <c:pt idx="3621">
                  <c:v>35.96</c:v>
                </c:pt>
                <c:pt idx="3622">
                  <c:v>35.96</c:v>
                </c:pt>
                <c:pt idx="3623">
                  <c:v>35.96</c:v>
                </c:pt>
                <c:pt idx="3624">
                  <c:v>35.96</c:v>
                </c:pt>
                <c:pt idx="3625">
                  <c:v>35.96</c:v>
                </c:pt>
                <c:pt idx="3626">
                  <c:v>35.06</c:v>
                </c:pt>
                <c:pt idx="3627">
                  <c:v>35.06</c:v>
                </c:pt>
                <c:pt idx="3628">
                  <c:v>33.980000000000004</c:v>
                </c:pt>
                <c:pt idx="3629">
                  <c:v>67.28</c:v>
                </c:pt>
                <c:pt idx="3630">
                  <c:v>58.82</c:v>
                </c:pt>
                <c:pt idx="3631">
                  <c:v>57.379999999999995</c:v>
                </c:pt>
                <c:pt idx="3632">
                  <c:v>55.400000000000006</c:v>
                </c:pt>
                <c:pt idx="3633">
                  <c:v>50.540000000000006</c:v>
                </c:pt>
                <c:pt idx="3634">
                  <c:v>43.52</c:v>
                </c:pt>
                <c:pt idx="3635">
                  <c:v>43.160000000000011</c:v>
                </c:pt>
                <c:pt idx="3636">
                  <c:v>41.54</c:v>
                </c:pt>
                <c:pt idx="3637">
                  <c:v>63.86</c:v>
                </c:pt>
                <c:pt idx="3638">
                  <c:v>61.160000000000011</c:v>
                </c:pt>
                <c:pt idx="3639">
                  <c:v>53.42</c:v>
                </c:pt>
                <c:pt idx="3640">
                  <c:v>49.46</c:v>
                </c:pt>
                <c:pt idx="3641">
                  <c:v>45.5</c:v>
                </c:pt>
                <c:pt idx="3642">
                  <c:v>44.78</c:v>
                </c:pt>
                <c:pt idx="3643">
                  <c:v>42.620000000000012</c:v>
                </c:pt>
                <c:pt idx="3644">
                  <c:v>40.46</c:v>
                </c:pt>
                <c:pt idx="3645">
                  <c:v>43.160000000000011</c:v>
                </c:pt>
                <c:pt idx="3646">
                  <c:v>42.44</c:v>
                </c:pt>
                <c:pt idx="3647">
                  <c:v>49.1</c:v>
                </c:pt>
                <c:pt idx="3648">
                  <c:v>47.84</c:v>
                </c:pt>
                <c:pt idx="3649">
                  <c:v>44.6</c:v>
                </c:pt>
                <c:pt idx="3650">
                  <c:v>43.160000000000011</c:v>
                </c:pt>
                <c:pt idx="3651">
                  <c:v>42.980000000000004</c:v>
                </c:pt>
                <c:pt idx="3652">
                  <c:v>42.260000000000012</c:v>
                </c:pt>
                <c:pt idx="3653">
                  <c:v>41</c:v>
                </c:pt>
                <c:pt idx="3654">
                  <c:v>68</c:v>
                </c:pt>
                <c:pt idx="3655">
                  <c:v>68</c:v>
                </c:pt>
                <c:pt idx="3656">
                  <c:v>58.64</c:v>
                </c:pt>
                <c:pt idx="3657">
                  <c:v>55.040000000000006</c:v>
                </c:pt>
                <c:pt idx="3658">
                  <c:v>53.96</c:v>
                </c:pt>
                <c:pt idx="3659">
                  <c:v>53.96</c:v>
                </c:pt>
                <c:pt idx="3660">
                  <c:v>53.06</c:v>
                </c:pt>
                <c:pt idx="3661">
                  <c:v>51.980000000000004</c:v>
                </c:pt>
                <c:pt idx="3662">
                  <c:v>51.980000000000004</c:v>
                </c:pt>
                <c:pt idx="3663">
                  <c:v>51.08</c:v>
                </c:pt>
                <c:pt idx="3664">
                  <c:v>51.08</c:v>
                </c:pt>
                <c:pt idx="3665">
                  <c:v>51.08</c:v>
                </c:pt>
                <c:pt idx="3666">
                  <c:v>51.08</c:v>
                </c:pt>
                <c:pt idx="3667">
                  <c:v>51.08</c:v>
                </c:pt>
                <c:pt idx="3668">
                  <c:v>50.900000000000006</c:v>
                </c:pt>
                <c:pt idx="3669">
                  <c:v>50.18</c:v>
                </c:pt>
                <c:pt idx="3670">
                  <c:v>50</c:v>
                </c:pt>
                <c:pt idx="3671">
                  <c:v>50</c:v>
                </c:pt>
                <c:pt idx="3672">
                  <c:v>50</c:v>
                </c:pt>
                <c:pt idx="3673">
                  <c:v>48.92</c:v>
                </c:pt>
                <c:pt idx="3674">
                  <c:v>48.92</c:v>
                </c:pt>
                <c:pt idx="3675">
                  <c:v>48.379999999999995</c:v>
                </c:pt>
                <c:pt idx="3676">
                  <c:v>48.02</c:v>
                </c:pt>
                <c:pt idx="3677">
                  <c:v>48.02</c:v>
                </c:pt>
                <c:pt idx="3678">
                  <c:v>46.94</c:v>
                </c:pt>
                <c:pt idx="3679">
                  <c:v>46.94</c:v>
                </c:pt>
                <c:pt idx="3680">
                  <c:v>46.94</c:v>
                </c:pt>
                <c:pt idx="3681">
                  <c:v>46.94</c:v>
                </c:pt>
                <c:pt idx="3682">
                  <c:v>46.04</c:v>
                </c:pt>
                <c:pt idx="3683">
                  <c:v>46.04</c:v>
                </c:pt>
                <c:pt idx="3684">
                  <c:v>46.04</c:v>
                </c:pt>
                <c:pt idx="3685">
                  <c:v>45.68</c:v>
                </c:pt>
                <c:pt idx="3686">
                  <c:v>44.96</c:v>
                </c:pt>
                <c:pt idx="3687">
                  <c:v>44.96</c:v>
                </c:pt>
                <c:pt idx="3688">
                  <c:v>44.96</c:v>
                </c:pt>
                <c:pt idx="3689">
                  <c:v>44.96</c:v>
                </c:pt>
                <c:pt idx="3690">
                  <c:v>44.96</c:v>
                </c:pt>
                <c:pt idx="3691">
                  <c:v>44.96</c:v>
                </c:pt>
                <c:pt idx="3692">
                  <c:v>44.06</c:v>
                </c:pt>
                <c:pt idx="3693">
                  <c:v>44.06</c:v>
                </c:pt>
                <c:pt idx="3694">
                  <c:v>44.06</c:v>
                </c:pt>
                <c:pt idx="3695">
                  <c:v>42.980000000000004</c:v>
                </c:pt>
                <c:pt idx="3696">
                  <c:v>42.980000000000004</c:v>
                </c:pt>
                <c:pt idx="3697">
                  <c:v>42.980000000000004</c:v>
                </c:pt>
                <c:pt idx="3698">
                  <c:v>42.980000000000004</c:v>
                </c:pt>
                <c:pt idx="3699">
                  <c:v>42.980000000000004</c:v>
                </c:pt>
                <c:pt idx="3700">
                  <c:v>42.08</c:v>
                </c:pt>
                <c:pt idx="3701">
                  <c:v>42.08</c:v>
                </c:pt>
                <c:pt idx="3702">
                  <c:v>42.08</c:v>
                </c:pt>
                <c:pt idx="3703">
                  <c:v>42.08</c:v>
                </c:pt>
                <c:pt idx="3704">
                  <c:v>42.08</c:v>
                </c:pt>
                <c:pt idx="3705">
                  <c:v>41</c:v>
                </c:pt>
                <c:pt idx="3706">
                  <c:v>41</c:v>
                </c:pt>
                <c:pt idx="3707">
                  <c:v>39.92</c:v>
                </c:pt>
                <c:pt idx="3708">
                  <c:v>39.92</c:v>
                </c:pt>
                <c:pt idx="3709">
                  <c:v>39.92</c:v>
                </c:pt>
                <c:pt idx="3710">
                  <c:v>39.020000000000003</c:v>
                </c:pt>
                <c:pt idx="3711">
                  <c:v>39.020000000000003</c:v>
                </c:pt>
                <c:pt idx="3712">
                  <c:v>39.020000000000003</c:v>
                </c:pt>
                <c:pt idx="3713">
                  <c:v>39.020000000000003</c:v>
                </c:pt>
                <c:pt idx="3714">
                  <c:v>37.94</c:v>
                </c:pt>
                <c:pt idx="3715">
                  <c:v>37.94</c:v>
                </c:pt>
                <c:pt idx="3716">
                  <c:v>37.94</c:v>
                </c:pt>
                <c:pt idx="3717">
                  <c:v>37.94</c:v>
                </c:pt>
                <c:pt idx="3718">
                  <c:v>37.94</c:v>
                </c:pt>
                <c:pt idx="3719">
                  <c:v>37.04</c:v>
                </c:pt>
                <c:pt idx="3720">
                  <c:v>37.04</c:v>
                </c:pt>
                <c:pt idx="3721">
                  <c:v>37.04</c:v>
                </c:pt>
                <c:pt idx="3722">
                  <c:v>35.96</c:v>
                </c:pt>
                <c:pt idx="3723">
                  <c:v>35.96</c:v>
                </c:pt>
                <c:pt idx="3724">
                  <c:v>35.96</c:v>
                </c:pt>
                <c:pt idx="3725">
                  <c:v>35.96</c:v>
                </c:pt>
                <c:pt idx="3726">
                  <c:v>35.96</c:v>
                </c:pt>
                <c:pt idx="3727">
                  <c:v>35.96</c:v>
                </c:pt>
                <c:pt idx="3728">
                  <c:v>35.96</c:v>
                </c:pt>
                <c:pt idx="3729">
                  <c:v>35.96</c:v>
                </c:pt>
                <c:pt idx="3730">
                  <c:v>35.96</c:v>
                </c:pt>
                <c:pt idx="3731">
                  <c:v>35.96</c:v>
                </c:pt>
                <c:pt idx="3732">
                  <c:v>35.78</c:v>
                </c:pt>
                <c:pt idx="3733">
                  <c:v>35.78</c:v>
                </c:pt>
                <c:pt idx="3734">
                  <c:v>35.06</c:v>
                </c:pt>
                <c:pt idx="3735">
                  <c:v>35.06</c:v>
                </c:pt>
                <c:pt idx="3736">
                  <c:v>35.06</c:v>
                </c:pt>
                <c:pt idx="3737">
                  <c:v>35.06</c:v>
                </c:pt>
                <c:pt idx="3738">
                  <c:v>35.06</c:v>
                </c:pt>
                <c:pt idx="3739">
                  <c:v>35.06</c:v>
                </c:pt>
                <c:pt idx="3740">
                  <c:v>33.980000000000004</c:v>
                </c:pt>
                <c:pt idx="3741">
                  <c:v>33.980000000000004</c:v>
                </c:pt>
                <c:pt idx="3742">
                  <c:v>50.18</c:v>
                </c:pt>
                <c:pt idx="3743">
                  <c:v>44.42</c:v>
                </c:pt>
                <c:pt idx="3744">
                  <c:v>41</c:v>
                </c:pt>
                <c:pt idx="3745">
                  <c:v>62.24</c:v>
                </c:pt>
                <c:pt idx="3746">
                  <c:v>50.900000000000006</c:v>
                </c:pt>
                <c:pt idx="3747">
                  <c:v>50.36</c:v>
                </c:pt>
                <c:pt idx="3748">
                  <c:v>44.96</c:v>
                </c:pt>
                <c:pt idx="3749">
                  <c:v>44.06</c:v>
                </c:pt>
                <c:pt idx="3750">
                  <c:v>42.620000000000012</c:v>
                </c:pt>
                <c:pt idx="3751">
                  <c:v>42.44</c:v>
                </c:pt>
                <c:pt idx="3752">
                  <c:v>40.46</c:v>
                </c:pt>
                <c:pt idx="3753">
                  <c:v>39.380000000000003</c:v>
                </c:pt>
                <c:pt idx="3754">
                  <c:v>34.880000000000003</c:v>
                </c:pt>
                <c:pt idx="3755">
                  <c:v>53.24</c:v>
                </c:pt>
                <c:pt idx="3756">
                  <c:v>46.58</c:v>
                </c:pt>
                <c:pt idx="3757">
                  <c:v>43.7</c:v>
                </c:pt>
                <c:pt idx="3758">
                  <c:v>33.980000000000004</c:v>
                </c:pt>
                <c:pt idx="3759">
                  <c:v>59.720000000000013</c:v>
                </c:pt>
                <c:pt idx="3760">
                  <c:v>49.28</c:v>
                </c:pt>
                <c:pt idx="3761">
                  <c:v>48.56</c:v>
                </c:pt>
                <c:pt idx="3762">
                  <c:v>40.1</c:v>
                </c:pt>
                <c:pt idx="3763">
                  <c:v>37.760000000000012</c:v>
                </c:pt>
                <c:pt idx="3764">
                  <c:v>33.980000000000004</c:v>
                </c:pt>
                <c:pt idx="3765">
                  <c:v>55.94</c:v>
                </c:pt>
                <c:pt idx="3766">
                  <c:v>53.42</c:v>
                </c:pt>
                <c:pt idx="3767">
                  <c:v>47.480000000000004</c:v>
                </c:pt>
                <c:pt idx="3768">
                  <c:v>47.120000000000012</c:v>
                </c:pt>
                <c:pt idx="3769">
                  <c:v>46.4</c:v>
                </c:pt>
                <c:pt idx="3770">
                  <c:v>43.160000000000011</c:v>
                </c:pt>
                <c:pt idx="3771">
                  <c:v>43.160000000000011</c:v>
                </c:pt>
                <c:pt idx="3772">
                  <c:v>39.92</c:v>
                </c:pt>
                <c:pt idx="3773">
                  <c:v>39.200000000000003</c:v>
                </c:pt>
                <c:pt idx="3774">
                  <c:v>37.4</c:v>
                </c:pt>
                <c:pt idx="3775">
                  <c:v>36.14</c:v>
                </c:pt>
                <c:pt idx="3776">
                  <c:v>34.160000000000011</c:v>
                </c:pt>
                <c:pt idx="3777">
                  <c:v>32.18</c:v>
                </c:pt>
                <c:pt idx="3778">
                  <c:v>64.940000000000026</c:v>
                </c:pt>
                <c:pt idx="3779">
                  <c:v>63.86</c:v>
                </c:pt>
                <c:pt idx="3780">
                  <c:v>62.06</c:v>
                </c:pt>
                <c:pt idx="3781">
                  <c:v>57.92</c:v>
                </c:pt>
                <c:pt idx="3782">
                  <c:v>57.02</c:v>
                </c:pt>
                <c:pt idx="3783">
                  <c:v>57.02</c:v>
                </c:pt>
                <c:pt idx="3784">
                  <c:v>55.040000000000006</c:v>
                </c:pt>
                <c:pt idx="3785">
                  <c:v>55.040000000000006</c:v>
                </c:pt>
                <c:pt idx="3786">
                  <c:v>53.96</c:v>
                </c:pt>
                <c:pt idx="3787">
                  <c:v>53.96</c:v>
                </c:pt>
                <c:pt idx="3788">
                  <c:v>53.06</c:v>
                </c:pt>
                <c:pt idx="3789">
                  <c:v>53.06</c:v>
                </c:pt>
                <c:pt idx="3790">
                  <c:v>51.980000000000004</c:v>
                </c:pt>
                <c:pt idx="3791">
                  <c:v>51.08</c:v>
                </c:pt>
                <c:pt idx="3792">
                  <c:v>50.36</c:v>
                </c:pt>
                <c:pt idx="3793">
                  <c:v>50</c:v>
                </c:pt>
                <c:pt idx="3794">
                  <c:v>48.92</c:v>
                </c:pt>
                <c:pt idx="3795">
                  <c:v>48.92</c:v>
                </c:pt>
                <c:pt idx="3796">
                  <c:v>48.56</c:v>
                </c:pt>
                <c:pt idx="3797">
                  <c:v>48.02</c:v>
                </c:pt>
                <c:pt idx="3798">
                  <c:v>48.02</c:v>
                </c:pt>
                <c:pt idx="3799">
                  <c:v>46.94</c:v>
                </c:pt>
                <c:pt idx="3800">
                  <c:v>46.94</c:v>
                </c:pt>
                <c:pt idx="3801">
                  <c:v>46.94</c:v>
                </c:pt>
                <c:pt idx="3802">
                  <c:v>46.04</c:v>
                </c:pt>
                <c:pt idx="3803">
                  <c:v>46.04</c:v>
                </c:pt>
                <c:pt idx="3804">
                  <c:v>46.04</c:v>
                </c:pt>
                <c:pt idx="3805">
                  <c:v>46.04</c:v>
                </c:pt>
                <c:pt idx="3806">
                  <c:v>46.04</c:v>
                </c:pt>
                <c:pt idx="3807">
                  <c:v>46.04</c:v>
                </c:pt>
                <c:pt idx="3808">
                  <c:v>44.96</c:v>
                </c:pt>
                <c:pt idx="3809">
                  <c:v>44.96</c:v>
                </c:pt>
                <c:pt idx="3810">
                  <c:v>44.96</c:v>
                </c:pt>
                <c:pt idx="3811">
                  <c:v>44.06</c:v>
                </c:pt>
                <c:pt idx="3812">
                  <c:v>44.06</c:v>
                </c:pt>
                <c:pt idx="3813">
                  <c:v>44.06</c:v>
                </c:pt>
                <c:pt idx="3814">
                  <c:v>44.06</c:v>
                </c:pt>
                <c:pt idx="3815">
                  <c:v>42.980000000000004</c:v>
                </c:pt>
                <c:pt idx="3816">
                  <c:v>42.08</c:v>
                </c:pt>
                <c:pt idx="3817">
                  <c:v>42.08</c:v>
                </c:pt>
                <c:pt idx="3818">
                  <c:v>42.08</c:v>
                </c:pt>
                <c:pt idx="3819">
                  <c:v>42.08</c:v>
                </c:pt>
                <c:pt idx="3820">
                  <c:v>42.08</c:v>
                </c:pt>
                <c:pt idx="3821">
                  <c:v>41</c:v>
                </c:pt>
                <c:pt idx="3822">
                  <c:v>41</c:v>
                </c:pt>
                <c:pt idx="3823">
                  <c:v>41</c:v>
                </c:pt>
                <c:pt idx="3824">
                  <c:v>40.82</c:v>
                </c:pt>
                <c:pt idx="3825">
                  <c:v>39.92</c:v>
                </c:pt>
                <c:pt idx="3826">
                  <c:v>39.92</c:v>
                </c:pt>
                <c:pt idx="3827">
                  <c:v>39.020000000000003</c:v>
                </c:pt>
                <c:pt idx="3828">
                  <c:v>39.020000000000003</c:v>
                </c:pt>
                <c:pt idx="3829">
                  <c:v>39.020000000000003</c:v>
                </c:pt>
                <c:pt idx="3830">
                  <c:v>39.020000000000003</c:v>
                </c:pt>
                <c:pt idx="3831">
                  <c:v>39.020000000000003</c:v>
                </c:pt>
                <c:pt idx="3832">
                  <c:v>39.020000000000003</c:v>
                </c:pt>
                <c:pt idx="3833">
                  <c:v>39.020000000000003</c:v>
                </c:pt>
                <c:pt idx="3834">
                  <c:v>39.020000000000003</c:v>
                </c:pt>
                <c:pt idx="3835">
                  <c:v>38.840000000000003</c:v>
                </c:pt>
                <c:pt idx="3836">
                  <c:v>37.94</c:v>
                </c:pt>
                <c:pt idx="3837">
                  <c:v>37.94</c:v>
                </c:pt>
                <c:pt idx="3838">
                  <c:v>37.94</c:v>
                </c:pt>
                <c:pt idx="3839">
                  <c:v>37.94</c:v>
                </c:pt>
                <c:pt idx="3840">
                  <c:v>37.04</c:v>
                </c:pt>
                <c:pt idx="3841">
                  <c:v>37.04</c:v>
                </c:pt>
                <c:pt idx="3842">
                  <c:v>37.04</c:v>
                </c:pt>
                <c:pt idx="3843">
                  <c:v>37.04</c:v>
                </c:pt>
                <c:pt idx="3844">
                  <c:v>37.04</c:v>
                </c:pt>
                <c:pt idx="3845">
                  <c:v>37.04</c:v>
                </c:pt>
                <c:pt idx="3846">
                  <c:v>36.68</c:v>
                </c:pt>
                <c:pt idx="3847">
                  <c:v>35.96</c:v>
                </c:pt>
                <c:pt idx="3848">
                  <c:v>35.96</c:v>
                </c:pt>
                <c:pt idx="3849">
                  <c:v>35.96</c:v>
                </c:pt>
                <c:pt idx="3850">
                  <c:v>35.96</c:v>
                </c:pt>
                <c:pt idx="3851">
                  <c:v>35.96</c:v>
                </c:pt>
                <c:pt idx="3852">
                  <c:v>35.96</c:v>
                </c:pt>
                <c:pt idx="3853">
                  <c:v>35.06</c:v>
                </c:pt>
                <c:pt idx="3854">
                  <c:v>35.06</c:v>
                </c:pt>
                <c:pt idx="3855">
                  <c:v>35.06</c:v>
                </c:pt>
                <c:pt idx="3856">
                  <c:v>35.06</c:v>
                </c:pt>
                <c:pt idx="3857">
                  <c:v>35.06</c:v>
                </c:pt>
                <c:pt idx="3858">
                  <c:v>35.06</c:v>
                </c:pt>
                <c:pt idx="3859">
                  <c:v>35.06</c:v>
                </c:pt>
                <c:pt idx="3860">
                  <c:v>35.06</c:v>
                </c:pt>
                <c:pt idx="3861">
                  <c:v>35.06</c:v>
                </c:pt>
                <c:pt idx="3862">
                  <c:v>33.980000000000004</c:v>
                </c:pt>
                <c:pt idx="3863">
                  <c:v>33.980000000000004</c:v>
                </c:pt>
                <c:pt idx="3864">
                  <c:v>33.980000000000004</c:v>
                </c:pt>
                <c:pt idx="3865">
                  <c:v>33.980000000000004</c:v>
                </c:pt>
                <c:pt idx="3866">
                  <c:v>33.980000000000004</c:v>
                </c:pt>
                <c:pt idx="3867">
                  <c:v>33.980000000000004</c:v>
                </c:pt>
                <c:pt idx="3868">
                  <c:v>33.980000000000004</c:v>
                </c:pt>
                <c:pt idx="3869">
                  <c:v>33.980000000000004</c:v>
                </c:pt>
                <c:pt idx="3870">
                  <c:v>33.980000000000004</c:v>
                </c:pt>
                <c:pt idx="3871">
                  <c:v>33.08</c:v>
                </c:pt>
                <c:pt idx="3872">
                  <c:v>62.6</c:v>
                </c:pt>
                <c:pt idx="3873">
                  <c:v>61.52</c:v>
                </c:pt>
                <c:pt idx="3874">
                  <c:v>54.5</c:v>
                </c:pt>
                <c:pt idx="3875">
                  <c:v>46.58</c:v>
                </c:pt>
                <c:pt idx="3876">
                  <c:v>45.14</c:v>
                </c:pt>
                <c:pt idx="3877">
                  <c:v>44.06</c:v>
                </c:pt>
                <c:pt idx="3878">
                  <c:v>43.160000000000011</c:v>
                </c:pt>
                <c:pt idx="3879">
                  <c:v>43.160000000000011</c:v>
                </c:pt>
                <c:pt idx="3880">
                  <c:v>39.200000000000003</c:v>
                </c:pt>
                <c:pt idx="3881">
                  <c:v>37.04</c:v>
                </c:pt>
                <c:pt idx="3882">
                  <c:v>61.88</c:v>
                </c:pt>
                <c:pt idx="3883">
                  <c:v>50.18</c:v>
                </c:pt>
                <c:pt idx="3884">
                  <c:v>44.42</c:v>
                </c:pt>
                <c:pt idx="3885">
                  <c:v>43.879999999999995</c:v>
                </c:pt>
                <c:pt idx="3886">
                  <c:v>40.46</c:v>
                </c:pt>
                <c:pt idx="3887">
                  <c:v>40.1</c:v>
                </c:pt>
                <c:pt idx="3888">
                  <c:v>36.14</c:v>
                </c:pt>
                <c:pt idx="3889">
                  <c:v>35.96</c:v>
                </c:pt>
                <c:pt idx="3890">
                  <c:v>35.96</c:v>
                </c:pt>
                <c:pt idx="3891">
                  <c:v>35.42</c:v>
                </c:pt>
                <c:pt idx="3892">
                  <c:v>34.160000000000011</c:v>
                </c:pt>
                <c:pt idx="3893">
                  <c:v>33.260000000000012</c:v>
                </c:pt>
                <c:pt idx="3894">
                  <c:v>32.720000000000013</c:v>
                </c:pt>
                <c:pt idx="3895">
                  <c:v>62.06</c:v>
                </c:pt>
                <c:pt idx="3896">
                  <c:v>61.88</c:v>
                </c:pt>
                <c:pt idx="3897">
                  <c:v>53.06</c:v>
                </c:pt>
                <c:pt idx="3898">
                  <c:v>49.28</c:v>
                </c:pt>
                <c:pt idx="3899">
                  <c:v>42.08</c:v>
                </c:pt>
                <c:pt idx="3900">
                  <c:v>39.200000000000003</c:v>
                </c:pt>
                <c:pt idx="3901">
                  <c:v>36.68</c:v>
                </c:pt>
                <c:pt idx="3902">
                  <c:v>35.78</c:v>
                </c:pt>
                <c:pt idx="3903">
                  <c:v>35.06</c:v>
                </c:pt>
                <c:pt idx="3904">
                  <c:v>33.980000000000004</c:v>
                </c:pt>
                <c:pt idx="3905">
                  <c:v>33.44</c:v>
                </c:pt>
                <c:pt idx="3906">
                  <c:v>33.08</c:v>
                </c:pt>
                <c:pt idx="3907">
                  <c:v>62.24</c:v>
                </c:pt>
                <c:pt idx="3908">
                  <c:v>54.14</c:v>
                </c:pt>
                <c:pt idx="3909">
                  <c:v>50.900000000000006</c:v>
                </c:pt>
                <c:pt idx="3910">
                  <c:v>45.68</c:v>
                </c:pt>
                <c:pt idx="3911">
                  <c:v>45.32</c:v>
                </c:pt>
                <c:pt idx="3912">
                  <c:v>42.44</c:v>
                </c:pt>
                <c:pt idx="3913">
                  <c:v>40.64</c:v>
                </c:pt>
                <c:pt idx="3914">
                  <c:v>34.700000000000003</c:v>
                </c:pt>
                <c:pt idx="3915">
                  <c:v>34.520000000000003</c:v>
                </c:pt>
                <c:pt idx="3916">
                  <c:v>34.520000000000003</c:v>
                </c:pt>
                <c:pt idx="3917">
                  <c:v>33.08</c:v>
                </c:pt>
                <c:pt idx="3918">
                  <c:v>32.54</c:v>
                </c:pt>
                <c:pt idx="3919">
                  <c:v>61.88</c:v>
                </c:pt>
                <c:pt idx="3920">
                  <c:v>50.36</c:v>
                </c:pt>
                <c:pt idx="3921">
                  <c:v>41.720000000000013</c:v>
                </c:pt>
                <c:pt idx="3922">
                  <c:v>37.4</c:v>
                </c:pt>
                <c:pt idx="3923">
                  <c:v>32.18</c:v>
                </c:pt>
                <c:pt idx="3924">
                  <c:v>64.940000000000026</c:v>
                </c:pt>
                <c:pt idx="3925">
                  <c:v>61.7</c:v>
                </c:pt>
                <c:pt idx="3926">
                  <c:v>57.92</c:v>
                </c:pt>
                <c:pt idx="3927">
                  <c:v>55.94</c:v>
                </c:pt>
                <c:pt idx="3928">
                  <c:v>53.96</c:v>
                </c:pt>
                <c:pt idx="3929">
                  <c:v>53.96</c:v>
                </c:pt>
                <c:pt idx="3930">
                  <c:v>53.6</c:v>
                </c:pt>
                <c:pt idx="3931">
                  <c:v>51.980000000000004</c:v>
                </c:pt>
                <c:pt idx="3932">
                  <c:v>51.260000000000012</c:v>
                </c:pt>
                <c:pt idx="3933">
                  <c:v>46.04</c:v>
                </c:pt>
                <c:pt idx="3934">
                  <c:v>46.04</c:v>
                </c:pt>
                <c:pt idx="3935">
                  <c:v>46.04</c:v>
                </c:pt>
                <c:pt idx="3936">
                  <c:v>46.04</c:v>
                </c:pt>
                <c:pt idx="3937">
                  <c:v>46.04</c:v>
                </c:pt>
                <c:pt idx="3938">
                  <c:v>44.96</c:v>
                </c:pt>
                <c:pt idx="3939">
                  <c:v>44.96</c:v>
                </c:pt>
                <c:pt idx="3940">
                  <c:v>44.96</c:v>
                </c:pt>
                <c:pt idx="3941">
                  <c:v>44.96</c:v>
                </c:pt>
                <c:pt idx="3942">
                  <c:v>44.96</c:v>
                </c:pt>
                <c:pt idx="3943">
                  <c:v>44.06</c:v>
                </c:pt>
                <c:pt idx="3944">
                  <c:v>44.06</c:v>
                </c:pt>
                <c:pt idx="3945">
                  <c:v>42.980000000000004</c:v>
                </c:pt>
                <c:pt idx="3946">
                  <c:v>42.980000000000004</c:v>
                </c:pt>
                <c:pt idx="3947">
                  <c:v>42.08</c:v>
                </c:pt>
                <c:pt idx="3948">
                  <c:v>42.08</c:v>
                </c:pt>
                <c:pt idx="3949">
                  <c:v>42.08</c:v>
                </c:pt>
                <c:pt idx="3950">
                  <c:v>41</c:v>
                </c:pt>
                <c:pt idx="3951">
                  <c:v>41</c:v>
                </c:pt>
                <c:pt idx="3952">
                  <c:v>41</c:v>
                </c:pt>
                <c:pt idx="3953">
                  <c:v>41</c:v>
                </c:pt>
                <c:pt idx="3954">
                  <c:v>41</c:v>
                </c:pt>
                <c:pt idx="3955">
                  <c:v>41</c:v>
                </c:pt>
                <c:pt idx="3956">
                  <c:v>40.82</c:v>
                </c:pt>
                <c:pt idx="3957">
                  <c:v>39.92</c:v>
                </c:pt>
                <c:pt idx="3958">
                  <c:v>39.92</c:v>
                </c:pt>
                <c:pt idx="3959">
                  <c:v>39.92</c:v>
                </c:pt>
                <c:pt idx="3960">
                  <c:v>39.92</c:v>
                </c:pt>
                <c:pt idx="3961">
                  <c:v>39.020000000000003</c:v>
                </c:pt>
                <c:pt idx="3962">
                  <c:v>39.020000000000003</c:v>
                </c:pt>
                <c:pt idx="3963">
                  <c:v>39.020000000000003</c:v>
                </c:pt>
                <c:pt idx="3964">
                  <c:v>39.020000000000003</c:v>
                </c:pt>
                <c:pt idx="3965">
                  <c:v>38.120000000000012</c:v>
                </c:pt>
                <c:pt idx="3966">
                  <c:v>37.94</c:v>
                </c:pt>
                <c:pt idx="3967">
                  <c:v>37.94</c:v>
                </c:pt>
                <c:pt idx="3968">
                  <c:v>37.94</c:v>
                </c:pt>
                <c:pt idx="3969">
                  <c:v>37.94</c:v>
                </c:pt>
                <c:pt idx="3970">
                  <c:v>37.94</c:v>
                </c:pt>
                <c:pt idx="3971">
                  <c:v>37.94</c:v>
                </c:pt>
                <c:pt idx="3972">
                  <c:v>37.94</c:v>
                </c:pt>
                <c:pt idx="3973">
                  <c:v>37.94</c:v>
                </c:pt>
                <c:pt idx="3974">
                  <c:v>37.94</c:v>
                </c:pt>
                <c:pt idx="3975">
                  <c:v>37.94</c:v>
                </c:pt>
                <c:pt idx="3976">
                  <c:v>37.94</c:v>
                </c:pt>
                <c:pt idx="3977">
                  <c:v>37.94</c:v>
                </c:pt>
                <c:pt idx="3978">
                  <c:v>37.04</c:v>
                </c:pt>
                <c:pt idx="3979">
                  <c:v>37.04</c:v>
                </c:pt>
                <c:pt idx="3980">
                  <c:v>37.04</c:v>
                </c:pt>
                <c:pt idx="3981">
                  <c:v>37.04</c:v>
                </c:pt>
                <c:pt idx="3982">
                  <c:v>36.32</c:v>
                </c:pt>
                <c:pt idx="3983">
                  <c:v>35.96</c:v>
                </c:pt>
                <c:pt idx="3984">
                  <c:v>35.96</c:v>
                </c:pt>
                <c:pt idx="3985">
                  <c:v>35.96</c:v>
                </c:pt>
                <c:pt idx="3986">
                  <c:v>35.96</c:v>
                </c:pt>
                <c:pt idx="3987">
                  <c:v>35.96</c:v>
                </c:pt>
                <c:pt idx="3988">
                  <c:v>35.96</c:v>
                </c:pt>
                <c:pt idx="3989">
                  <c:v>35.06</c:v>
                </c:pt>
                <c:pt idx="3990">
                  <c:v>35.06</c:v>
                </c:pt>
                <c:pt idx="3991">
                  <c:v>35.06</c:v>
                </c:pt>
                <c:pt idx="3992">
                  <c:v>35.06</c:v>
                </c:pt>
                <c:pt idx="3993">
                  <c:v>35.06</c:v>
                </c:pt>
                <c:pt idx="3994">
                  <c:v>33.980000000000004</c:v>
                </c:pt>
                <c:pt idx="3995">
                  <c:v>33.980000000000004</c:v>
                </c:pt>
                <c:pt idx="3996">
                  <c:v>33.980000000000004</c:v>
                </c:pt>
                <c:pt idx="3997">
                  <c:v>33.980000000000004</c:v>
                </c:pt>
                <c:pt idx="3998">
                  <c:v>33.08</c:v>
                </c:pt>
                <c:pt idx="3999">
                  <c:v>33.08</c:v>
                </c:pt>
                <c:pt idx="4000">
                  <c:v>33.08</c:v>
                </c:pt>
                <c:pt idx="4001">
                  <c:v>33.08</c:v>
                </c:pt>
                <c:pt idx="4002">
                  <c:v>33.08</c:v>
                </c:pt>
                <c:pt idx="4003">
                  <c:v>33.08</c:v>
                </c:pt>
                <c:pt idx="4004">
                  <c:v>33.08</c:v>
                </c:pt>
                <c:pt idx="4005">
                  <c:v>33.08</c:v>
                </c:pt>
                <c:pt idx="4006">
                  <c:v>33.08</c:v>
                </c:pt>
                <c:pt idx="4007">
                  <c:v>33.08</c:v>
                </c:pt>
                <c:pt idx="4008">
                  <c:v>33.08</c:v>
                </c:pt>
                <c:pt idx="4009">
                  <c:v>33.08</c:v>
                </c:pt>
                <c:pt idx="4010">
                  <c:v>33.08</c:v>
                </c:pt>
                <c:pt idx="4011">
                  <c:v>33.08</c:v>
                </c:pt>
                <c:pt idx="4012">
                  <c:v>33.08</c:v>
                </c:pt>
                <c:pt idx="4013">
                  <c:v>33.08</c:v>
                </c:pt>
                <c:pt idx="4014">
                  <c:v>33.08</c:v>
                </c:pt>
                <c:pt idx="4015">
                  <c:v>33.08</c:v>
                </c:pt>
                <c:pt idx="4016">
                  <c:v>32</c:v>
                </c:pt>
                <c:pt idx="4017">
                  <c:v>32</c:v>
                </c:pt>
                <c:pt idx="4018">
                  <c:v>54.86</c:v>
                </c:pt>
                <c:pt idx="4019">
                  <c:v>48.02</c:v>
                </c:pt>
                <c:pt idx="4020">
                  <c:v>47.3</c:v>
                </c:pt>
                <c:pt idx="4021">
                  <c:v>41.36</c:v>
                </c:pt>
                <c:pt idx="4022">
                  <c:v>38.300000000000004</c:v>
                </c:pt>
                <c:pt idx="4023">
                  <c:v>37.760000000000012</c:v>
                </c:pt>
                <c:pt idx="4024">
                  <c:v>36.68</c:v>
                </c:pt>
                <c:pt idx="4025">
                  <c:v>33.800000000000004</c:v>
                </c:pt>
                <c:pt idx="4026">
                  <c:v>61.52</c:v>
                </c:pt>
                <c:pt idx="4027">
                  <c:v>60.260000000000012</c:v>
                </c:pt>
                <c:pt idx="4028">
                  <c:v>60.08</c:v>
                </c:pt>
                <c:pt idx="4029">
                  <c:v>57.02</c:v>
                </c:pt>
                <c:pt idx="4030">
                  <c:v>53.42</c:v>
                </c:pt>
                <c:pt idx="4031">
                  <c:v>50</c:v>
                </c:pt>
                <c:pt idx="4032">
                  <c:v>41.36</c:v>
                </c:pt>
                <c:pt idx="4033">
                  <c:v>36.86</c:v>
                </c:pt>
                <c:pt idx="4034">
                  <c:v>35.42</c:v>
                </c:pt>
                <c:pt idx="4035">
                  <c:v>35.06</c:v>
                </c:pt>
                <c:pt idx="4036">
                  <c:v>59</c:v>
                </c:pt>
                <c:pt idx="4037">
                  <c:v>58.82</c:v>
                </c:pt>
                <c:pt idx="4038">
                  <c:v>58.28</c:v>
                </c:pt>
                <c:pt idx="4039">
                  <c:v>53.42</c:v>
                </c:pt>
                <c:pt idx="4040">
                  <c:v>52.160000000000011</c:v>
                </c:pt>
                <c:pt idx="4041">
                  <c:v>48.379999999999995</c:v>
                </c:pt>
                <c:pt idx="4042">
                  <c:v>46.760000000000012</c:v>
                </c:pt>
                <c:pt idx="4043">
                  <c:v>45.5</c:v>
                </c:pt>
                <c:pt idx="4044">
                  <c:v>45.14</c:v>
                </c:pt>
                <c:pt idx="4045">
                  <c:v>43.34</c:v>
                </c:pt>
                <c:pt idx="4046">
                  <c:v>42.620000000000012</c:v>
                </c:pt>
                <c:pt idx="4047">
                  <c:v>42.44</c:v>
                </c:pt>
                <c:pt idx="4048">
                  <c:v>41.720000000000013</c:v>
                </c:pt>
                <c:pt idx="4049">
                  <c:v>39.74</c:v>
                </c:pt>
                <c:pt idx="4050">
                  <c:v>38.840000000000003</c:v>
                </c:pt>
                <c:pt idx="4051">
                  <c:v>38.660000000000011</c:v>
                </c:pt>
                <c:pt idx="4052">
                  <c:v>37.94</c:v>
                </c:pt>
                <c:pt idx="4053">
                  <c:v>37.760000000000012</c:v>
                </c:pt>
                <c:pt idx="4054">
                  <c:v>36.14</c:v>
                </c:pt>
                <c:pt idx="4055">
                  <c:v>36.14</c:v>
                </c:pt>
                <c:pt idx="4056">
                  <c:v>34.520000000000003</c:v>
                </c:pt>
                <c:pt idx="4057">
                  <c:v>32.18</c:v>
                </c:pt>
                <c:pt idx="4058">
                  <c:v>32.18</c:v>
                </c:pt>
                <c:pt idx="4059">
                  <c:v>61.7</c:v>
                </c:pt>
                <c:pt idx="4060">
                  <c:v>51.8</c:v>
                </c:pt>
                <c:pt idx="4061">
                  <c:v>44.24</c:v>
                </c:pt>
                <c:pt idx="4062">
                  <c:v>40.82</c:v>
                </c:pt>
                <c:pt idx="4063">
                  <c:v>40.28</c:v>
                </c:pt>
                <c:pt idx="4064">
                  <c:v>38.120000000000012</c:v>
                </c:pt>
                <c:pt idx="4065">
                  <c:v>36.32</c:v>
                </c:pt>
                <c:pt idx="4066">
                  <c:v>35.42</c:v>
                </c:pt>
                <c:pt idx="4067">
                  <c:v>33.800000000000004</c:v>
                </c:pt>
                <c:pt idx="4068">
                  <c:v>32.9</c:v>
                </c:pt>
                <c:pt idx="4069">
                  <c:v>32.18</c:v>
                </c:pt>
                <c:pt idx="4070">
                  <c:v>64.940000000000026</c:v>
                </c:pt>
                <c:pt idx="4071">
                  <c:v>57.92</c:v>
                </c:pt>
                <c:pt idx="4072">
                  <c:v>57.02</c:v>
                </c:pt>
                <c:pt idx="4073">
                  <c:v>55.94</c:v>
                </c:pt>
                <c:pt idx="4074">
                  <c:v>55.94</c:v>
                </c:pt>
                <c:pt idx="4075">
                  <c:v>55.760000000000012</c:v>
                </c:pt>
                <c:pt idx="4076">
                  <c:v>55.040000000000006</c:v>
                </c:pt>
                <c:pt idx="4077">
                  <c:v>54.32</c:v>
                </c:pt>
                <c:pt idx="4078">
                  <c:v>53.96</c:v>
                </c:pt>
                <c:pt idx="4079">
                  <c:v>53.06</c:v>
                </c:pt>
                <c:pt idx="4080">
                  <c:v>53.06</c:v>
                </c:pt>
                <c:pt idx="4081">
                  <c:v>53.06</c:v>
                </c:pt>
                <c:pt idx="4082">
                  <c:v>51.980000000000004</c:v>
                </c:pt>
                <c:pt idx="4083">
                  <c:v>51.08</c:v>
                </c:pt>
                <c:pt idx="4084">
                  <c:v>50</c:v>
                </c:pt>
                <c:pt idx="4085">
                  <c:v>48.02</c:v>
                </c:pt>
                <c:pt idx="4086">
                  <c:v>47.660000000000011</c:v>
                </c:pt>
                <c:pt idx="4087">
                  <c:v>46.04</c:v>
                </c:pt>
                <c:pt idx="4088">
                  <c:v>46.04</c:v>
                </c:pt>
                <c:pt idx="4089">
                  <c:v>46.04</c:v>
                </c:pt>
                <c:pt idx="4090">
                  <c:v>45.86</c:v>
                </c:pt>
                <c:pt idx="4091">
                  <c:v>44.96</c:v>
                </c:pt>
                <c:pt idx="4092">
                  <c:v>44.96</c:v>
                </c:pt>
                <c:pt idx="4093">
                  <c:v>44.96</c:v>
                </c:pt>
                <c:pt idx="4094">
                  <c:v>44.96</c:v>
                </c:pt>
                <c:pt idx="4095">
                  <c:v>44.96</c:v>
                </c:pt>
                <c:pt idx="4096">
                  <c:v>44.06</c:v>
                </c:pt>
                <c:pt idx="4097">
                  <c:v>42.980000000000004</c:v>
                </c:pt>
                <c:pt idx="4098">
                  <c:v>42.980000000000004</c:v>
                </c:pt>
                <c:pt idx="4099">
                  <c:v>42.980000000000004</c:v>
                </c:pt>
                <c:pt idx="4100">
                  <c:v>42.980000000000004</c:v>
                </c:pt>
                <c:pt idx="4101">
                  <c:v>42.08</c:v>
                </c:pt>
                <c:pt idx="4102">
                  <c:v>42.08</c:v>
                </c:pt>
                <c:pt idx="4103">
                  <c:v>41</c:v>
                </c:pt>
                <c:pt idx="4104">
                  <c:v>41</c:v>
                </c:pt>
                <c:pt idx="4105">
                  <c:v>41</c:v>
                </c:pt>
                <c:pt idx="4106">
                  <c:v>41</c:v>
                </c:pt>
                <c:pt idx="4107">
                  <c:v>41</c:v>
                </c:pt>
                <c:pt idx="4108">
                  <c:v>41</c:v>
                </c:pt>
                <c:pt idx="4109">
                  <c:v>39.92</c:v>
                </c:pt>
                <c:pt idx="4110">
                  <c:v>39.020000000000003</c:v>
                </c:pt>
                <c:pt idx="4111">
                  <c:v>39.020000000000003</c:v>
                </c:pt>
                <c:pt idx="4112">
                  <c:v>39.020000000000003</c:v>
                </c:pt>
                <c:pt idx="4113">
                  <c:v>39.020000000000003</c:v>
                </c:pt>
                <c:pt idx="4114">
                  <c:v>39.020000000000003</c:v>
                </c:pt>
                <c:pt idx="4115">
                  <c:v>37.94</c:v>
                </c:pt>
                <c:pt idx="4116">
                  <c:v>37.94</c:v>
                </c:pt>
                <c:pt idx="4117">
                  <c:v>37.94</c:v>
                </c:pt>
                <c:pt idx="4118">
                  <c:v>37.94</c:v>
                </c:pt>
                <c:pt idx="4119">
                  <c:v>37.94</c:v>
                </c:pt>
                <c:pt idx="4120">
                  <c:v>37.94</c:v>
                </c:pt>
                <c:pt idx="4121">
                  <c:v>37.94</c:v>
                </c:pt>
                <c:pt idx="4122">
                  <c:v>37.94</c:v>
                </c:pt>
                <c:pt idx="4123">
                  <c:v>37.94</c:v>
                </c:pt>
                <c:pt idx="4124">
                  <c:v>37.94</c:v>
                </c:pt>
                <c:pt idx="4125">
                  <c:v>37.04</c:v>
                </c:pt>
                <c:pt idx="4126">
                  <c:v>37.04</c:v>
                </c:pt>
                <c:pt idx="4127">
                  <c:v>37.04</c:v>
                </c:pt>
                <c:pt idx="4128">
                  <c:v>37.04</c:v>
                </c:pt>
                <c:pt idx="4129">
                  <c:v>35.96</c:v>
                </c:pt>
                <c:pt idx="4130">
                  <c:v>35.96</c:v>
                </c:pt>
                <c:pt idx="4131">
                  <c:v>35.96</c:v>
                </c:pt>
                <c:pt idx="4132">
                  <c:v>35.78</c:v>
                </c:pt>
                <c:pt idx="4133">
                  <c:v>35.6</c:v>
                </c:pt>
                <c:pt idx="4134">
                  <c:v>35.06</c:v>
                </c:pt>
                <c:pt idx="4135">
                  <c:v>35.06</c:v>
                </c:pt>
                <c:pt idx="4136">
                  <c:v>35.06</c:v>
                </c:pt>
                <c:pt idx="4137">
                  <c:v>35.06</c:v>
                </c:pt>
                <c:pt idx="4138">
                  <c:v>35.06</c:v>
                </c:pt>
                <c:pt idx="4139">
                  <c:v>35.06</c:v>
                </c:pt>
                <c:pt idx="4140">
                  <c:v>35.06</c:v>
                </c:pt>
                <c:pt idx="4141">
                  <c:v>33.980000000000004</c:v>
                </c:pt>
                <c:pt idx="4142">
                  <c:v>33.980000000000004</c:v>
                </c:pt>
                <c:pt idx="4143">
                  <c:v>33.980000000000004</c:v>
                </c:pt>
                <c:pt idx="4144">
                  <c:v>33.620000000000012</c:v>
                </c:pt>
                <c:pt idx="4145">
                  <c:v>33.08</c:v>
                </c:pt>
                <c:pt idx="4146">
                  <c:v>33.08</c:v>
                </c:pt>
                <c:pt idx="4147">
                  <c:v>33.08</c:v>
                </c:pt>
                <c:pt idx="4148">
                  <c:v>33.08</c:v>
                </c:pt>
                <c:pt idx="4149">
                  <c:v>33.08</c:v>
                </c:pt>
                <c:pt idx="4150">
                  <c:v>33.08</c:v>
                </c:pt>
                <c:pt idx="4151">
                  <c:v>33.08</c:v>
                </c:pt>
                <c:pt idx="4152">
                  <c:v>33.08</c:v>
                </c:pt>
                <c:pt idx="4153">
                  <c:v>33.08</c:v>
                </c:pt>
                <c:pt idx="4154">
                  <c:v>32</c:v>
                </c:pt>
                <c:pt idx="4155">
                  <c:v>31.82</c:v>
                </c:pt>
                <c:pt idx="4156">
                  <c:v>31.82</c:v>
                </c:pt>
                <c:pt idx="4157">
                  <c:v>60.08</c:v>
                </c:pt>
                <c:pt idx="4158">
                  <c:v>56.660000000000011</c:v>
                </c:pt>
                <c:pt idx="4159">
                  <c:v>56.660000000000011</c:v>
                </c:pt>
                <c:pt idx="4160">
                  <c:v>54.86</c:v>
                </c:pt>
                <c:pt idx="4161">
                  <c:v>48.2</c:v>
                </c:pt>
                <c:pt idx="4162">
                  <c:v>43.879999999999995</c:v>
                </c:pt>
                <c:pt idx="4163">
                  <c:v>42.980000000000004</c:v>
                </c:pt>
                <c:pt idx="4164">
                  <c:v>40.82</c:v>
                </c:pt>
                <c:pt idx="4165">
                  <c:v>39.020000000000003</c:v>
                </c:pt>
                <c:pt idx="4166">
                  <c:v>38.840000000000003</c:v>
                </c:pt>
                <c:pt idx="4167">
                  <c:v>38.300000000000004</c:v>
                </c:pt>
                <c:pt idx="4168">
                  <c:v>38.120000000000012</c:v>
                </c:pt>
                <c:pt idx="4169">
                  <c:v>36.68</c:v>
                </c:pt>
                <c:pt idx="4170">
                  <c:v>35.96</c:v>
                </c:pt>
                <c:pt idx="4171">
                  <c:v>35.24</c:v>
                </c:pt>
                <c:pt idx="4172">
                  <c:v>35.24</c:v>
                </c:pt>
                <c:pt idx="4173">
                  <c:v>34.340000000000003</c:v>
                </c:pt>
                <c:pt idx="4174">
                  <c:v>33.800000000000004</c:v>
                </c:pt>
                <c:pt idx="4175">
                  <c:v>32.54</c:v>
                </c:pt>
                <c:pt idx="4176">
                  <c:v>32.54</c:v>
                </c:pt>
                <c:pt idx="4177">
                  <c:v>31.64</c:v>
                </c:pt>
                <c:pt idx="4178">
                  <c:v>30.919999999999995</c:v>
                </c:pt>
                <c:pt idx="4179">
                  <c:v>54.32</c:v>
                </c:pt>
                <c:pt idx="4180">
                  <c:v>39.380000000000003</c:v>
                </c:pt>
                <c:pt idx="4181">
                  <c:v>39.380000000000003</c:v>
                </c:pt>
                <c:pt idx="4182">
                  <c:v>39.200000000000003</c:v>
                </c:pt>
                <c:pt idx="4183">
                  <c:v>38.480000000000004</c:v>
                </c:pt>
                <c:pt idx="4184">
                  <c:v>37.58</c:v>
                </c:pt>
                <c:pt idx="4185">
                  <c:v>34.880000000000003</c:v>
                </c:pt>
                <c:pt idx="4186">
                  <c:v>33.980000000000004</c:v>
                </c:pt>
                <c:pt idx="4187">
                  <c:v>33.800000000000004</c:v>
                </c:pt>
                <c:pt idx="4188">
                  <c:v>32.720000000000013</c:v>
                </c:pt>
                <c:pt idx="4189">
                  <c:v>31.82</c:v>
                </c:pt>
                <c:pt idx="4190">
                  <c:v>31.279999999999994</c:v>
                </c:pt>
                <c:pt idx="4191">
                  <c:v>31.279999999999994</c:v>
                </c:pt>
                <c:pt idx="4192">
                  <c:v>31.279999999999994</c:v>
                </c:pt>
                <c:pt idx="4193">
                  <c:v>60.44</c:v>
                </c:pt>
                <c:pt idx="4194">
                  <c:v>56.3</c:v>
                </c:pt>
                <c:pt idx="4195">
                  <c:v>55.94</c:v>
                </c:pt>
                <c:pt idx="4196">
                  <c:v>45.68</c:v>
                </c:pt>
                <c:pt idx="4197">
                  <c:v>45.14</c:v>
                </c:pt>
                <c:pt idx="4198">
                  <c:v>44.6</c:v>
                </c:pt>
                <c:pt idx="4199">
                  <c:v>38.660000000000011</c:v>
                </c:pt>
                <c:pt idx="4200">
                  <c:v>38.300000000000004</c:v>
                </c:pt>
                <c:pt idx="4201">
                  <c:v>37.58</c:v>
                </c:pt>
                <c:pt idx="4202">
                  <c:v>36.32</c:v>
                </c:pt>
                <c:pt idx="4203">
                  <c:v>35.24</c:v>
                </c:pt>
                <c:pt idx="4204">
                  <c:v>34.520000000000003</c:v>
                </c:pt>
                <c:pt idx="4205">
                  <c:v>34.520000000000003</c:v>
                </c:pt>
                <c:pt idx="4206">
                  <c:v>34.340000000000003</c:v>
                </c:pt>
                <c:pt idx="4207">
                  <c:v>31.1</c:v>
                </c:pt>
                <c:pt idx="4208">
                  <c:v>62.78</c:v>
                </c:pt>
                <c:pt idx="4209">
                  <c:v>41.9</c:v>
                </c:pt>
                <c:pt idx="4210">
                  <c:v>39.56</c:v>
                </c:pt>
                <c:pt idx="4211">
                  <c:v>39.56</c:v>
                </c:pt>
                <c:pt idx="4212">
                  <c:v>38.300000000000004</c:v>
                </c:pt>
                <c:pt idx="4213">
                  <c:v>37.4</c:v>
                </c:pt>
                <c:pt idx="4214">
                  <c:v>35.96</c:v>
                </c:pt>
                <c:pt idx="4215">
                  <c:v>35.06</c:v>
                </c:pt>
                <c:pt idx="4216">
                  <c:v>34.340000000000003</c:v>
                </c:pt>
                <c:pt idx="4217">
                  <c:v>31.459999999999994</c:v>
                </c:pt>
                <c:pt idx="4218">
                  <c:v>31.1</c:v>
                </c:pt>
                <c:pt idx="4219">
                  <c:v>46.58</c:v>
                </c:pt>
                <c:pt idx="4220">
                  <c:v>45.32</c:v>
                </c:pt>
                <c:pt idx="4221">
                  <c:v>42.44</c:v>
                </c:pt>
                <c:pt idx="4222">
                  <c:v>41.720000000000013</c:v>
                </c:pt>
                <c:pt idx="4223">
                  <c:v>41.36</c:v>
                </c:pt>
                <c:pt idx="4224">
                  <c:v>36.5</c:v>
                </c:pt>
                <c:pt idx="4225">
                  <c:v>35.06</c:v>
                </c:pt>
                <c:pt idx="4226">
                  <c:v>34.700000000000003</c:v>
                </c:pt>
                <c:pt idx="4227">
                  <c:v>34.160000000000011</c:v>
                </c:pt>
                <c:pt idx="4228">
                  <c:v>33.620000000000012</c:v>
                </c:pt>
                <c:pt idx="4229">
                  <c:v>33.44</c:v>
                </c:pt>
                <c:pt idx="4230">
                  <c:v>32.720000000000013</c:v>
                </c:pt>
                <c:pt idx="4231">
                  <c:v>32.54</c:v>
                </c:pt>
                <c:pt idx="4232">
                  <c:v>31.64</c:v>
                </c:pt>
                <c:pt idx="4233">
                  <c:v>31.279999999999994</c:v>
                </c:pt>
                <c:pt idx="4234">
                  <c:v>31.1</c:v>
                </c:pt>
                <c:pt idx="4235">
                  <c:v>63.319999999999993</c:v>
                </c:pt>
                <c:pt idx="4236">
                  <c:v>60.08</c:v>
                </c:pt>
                <c:pt idx="4237">
                  <c:v>59</c:v>
                </c:pt>
                <c:pt idx="4238">
                  <c:v>57.02</c:v>
                </c:pt>
                <c:pt idx="4239">
                  <c:v>57.02</c:v>
                </c:pt>
                <c:pt idx="4240">
                  <c:v>53.06</c:v>
                </c:pt>
                <c:pt idx="4241">
                  <c:v>53.06</c:v>
                </c:pt>
                <c:pt idx="4242">
                  <c:v>51.980000000000004</c:v>
                </c:pt>
                <c:pt idx="4243">
                  <c:v>49.28</c:v>
                </c:pt>
                <c:pt idx="4244">
                  <c:v>49.1</c:v>
                </c:pt>
                <c:pt idx="4245">
                  <c:v>48.92</c:v>
                </c:pt>
                <c:pt idx="4246">
                  <c:v>48.92</c:v>
                </c:pt>
                <c:pt idx="4247">
                  <c:v>48.92</c:v>
                </c:pt>
                <c:pt idx="4248">
                  <c:v>48.74</c:v>
                </c:pt>
                <c:pt idx="4249">
                  <c:v>48.02</c:v>
                </c:pt>
                <c:pt idx="4250">
                  <c:v>48.02</c:v>
                </c:pt>
                <c:pt idx="4251">
                  <c:v>46.94</c:v>
                </c:pt>
                <c:pt idx="4252">
                  <c:v>46.94</c:v>
                </c:pt>
                <c:pt idx="4253">
                  <c:v>44.96</c:v>
                </c:pt>
                <c:pt idx="4254">
                  <c:v>44.96</c:v>
                </c:pt>
                <c:pt idx="4255">
                  <c:v>44.96</c:v>
                </c:pt>
                <c:pt idx="4256">
                  <c:v>44.06</c:v>
                </c:pt>
                <c:pt idx="4257">
                  <c:v>44.06</c:v>
                </c:pt>
                <c:pt idx="4258">
                  <c:v>42.980000000000004</c:v>
                </c:pt>
                <c:pt idx="4259">
                  <c:v>42.980000000000004</c:v>
                </c:pt>
                <c:pt idx="4260">
                  <c:v>42.980000000000004</c:v>
                </c:pt>
                <c:pt idx="4261">
                  <c:v>42.980000000000004</c:v>
                </c:pt>
                <c:pt idx="4262">
                  <c:v>42.620000000000012</c:v>
                </c:pt>
                <c:pt idx="4263">
                  <c:v>42.44</c:v>
                </c:pt>
                <c:pt idx="4264">
                  <c:v>42.08</c:v>
                </c:pt>
                <c:pt idx="4265">
                  <c:v>42.08</c:v>
                </c:pt>
                <c:pt idx="4266">
                  <c:v>42.08</c:v>
                </c:pt>
                <c:pt idx="4267">
                  <c:v>42.08</c:v>
                </c:pt>
                <c:pt idx="4268">
                  <c:v>42.08</c:v>
                </c:pt>
                <c:pt idx="4269">
                  <c:v>42.08</c:v>
                </c:pt>
                <c:pt idx="4270">
                  <c:v>41</c:v>
                </c:pt>
                <c:pt idx="4271">
                  <c:v>41</c:v>
                </c:pt>
                <c:pt idx="4272">
                  <c:v>39.92</c:v>
                </c:pt>
                <c:pt idx="4273">
                  <c:v>39.56</c:v>
                </c:pt>
                <c:pt idx="4274">
                  <c:v>39.020000000000003</c:v>
                </c:pt>
                <c:pt idx="4275">
                  <c:v>39.020000000000003</c:v>
                </c:pt>
                <c:pt idx="4276">
                  <c:v>39.020000000000003</c:v>
                </c:pt>
                <c:pt idx="4277">
                  <c:v>39.020000000000003</c:v>
                </c:pt>
                <c:pt idx="4278">
                  <c:v>39.020000000000003</c:v>
                </c:pt>
                <c:pt idx="4279">
                  <c:v>38.660000000000011</c:v>
                </c:pt>
                <c:pt idx="4280">
                  <c:v>37.94</c:v>
                </c:pt>
                <c:pt idx="4281">
                  <c:v>37.94</c:v>
                </c:pt>
                <c:pt idx="4282">
                  <c:v>37.94</c:v>
                </c:pt>
                <c:pt idx="4283">
                  <c:v>37.04</c:v>
                </c:pt>
                <c:pt idx="4284">
                  <c:v>37.04</c:v>
                </c:pt>
                <c:pt idx="4285">
                  <c:v>36.68</c:v>
                </c:pt>
                <c:pt idx="4286">
                  <c:v>36.5</c:v>
                </c:pt>
                <c:pt idx="4287">
                  <c:v>36.14</c:v>
                </c:pt>
                <c:pt idx="4288">
                  <c:v>36.14</c:v>
                </c:pt>
                <c:pt idx="4289">
                  <c:v>35.96</c:v>
                </c:pt>
                <c:pt idx="4290">
                  <c:v>35.96</c:v>
                </c:pt>
                <c:pt idx="4291">
                  <c:v>35.96</c:v>
                </c:pt>
                <c:pt idx="4292">
                  <c:v>35.96</c:v>
                </c:pt>
                <c:pt idx="4293">
                  <c:v>35.96</c:v>
                </c:pt>
                <c:pt idx="4294">
                  <c:v>35.96</c:v>
                </c:pt>
                <c:pt idx="4295">
                  <c:v>35.06</c:v>
                </c:pt>
                <c:pt idx="4296">
                  <c:v>35.06</c:v>
                </c:pt>
                <c:pt idx="4297">
                  <c:v>35.06</c:v>
                </c:pt>
                <c:pt idx="4298">
                  <c:v>35.06</c:v>
                </c:pt>
                <c:pt idx="4299">
                  <c:v>33.980000000000004</c:v>
                </c:pt>
                <c:pt idx="4300">
                  <c:v>33.980000000000004</c:v>
                </c:pt>
                <c:pt idx="4301">
                  <c:v>33.980000000000004</c:v>
                </c:pt>
                <c:pt idx="4302">
                  <c:v>33.980000000000004</c:v>
                </c:pt>
                <c:pt idx="4303">
                  <c:v>33.980000000000004</c:v>
                </c:pt>
                <c:pt idx="4304">
                  <c:v>33.980000000000004</c:v>
                </c:pt>
                <c:pt idx="4305">
                  <c:v>33.980000000000004</c:v>
                </c:pt>
                <c:pt idx="4306">
                  <c:v>33.980000000000004</c:v>
                </c:pt>
                <c:pt idx="4307">
                  <c:v>33.980000000000004</c:v>
                </c:pt>
                <c:pt idx="4308">
                  <c:v>33.980000000000004</c:v>
                </c:pt>
                <c:pt idx="4309">
                  <c:v>33.08</c:v>
                </c:pt>
                <c:pt idx="4310">
                  <c:v>33.08</c:v>
                </c:pt>
                <c:pt idx="4311">
                  <c:v>33.08</c:v>
                </c:pt>
                <c:pt idx="4312">
                  <c:v>33.08</c:v>
                </c:pt>
                <c:pt idx="4313">
                  <c:v>32</c:v>
                </c:pt>
                <c:pt idx="4314">
                  <c:v>32</c:v>
                </c:pt>
                <c:pt idx="4315">
                  <c:v>32</c:v>
                </c:pt>
                <c:pt idx="4316">
                  <c:v>32</c:v>
                </c:pt>
                <c:pt idx="4317">
                  <c:v>32</c:v>
                </c:pt>
                <c:pt idx="4318">
                  <c:v>32</c:v>
                </c:pt>
                <c:pt idx="4319">
                  <c:v>32</c:v>
                </c:pt>
                <c:pt idx="4320">
                  <c:v>30.919999999999995</c:v>
                </c:pt>
                <c:pt idx="4321">
                  <c:v>30.919999999999995</c:v>
                </c:pt>
                <c:pt idx="4322">
                  <c:v>50.36</c:v>
                </c:pt>
                <c:pt idx="4323">
                  <c:v>44.78</c:v>
                </c:pt>
                <c:pt idx="4324">
                  <c:v>42.620000000000012</c:v>
                </c:pt>
                <c:pt idx="4325">
                  <c:v>42.08</c:v>
                </c:pt>
                <c:pt idx="4326">
                  <c:v>41</c:v>
                </c:pt>
                <c:pt idx="4327">
                  <c:v>39.200000000000003</c:v>
                </c:pt>
                <c:pt idx="4328">
                  <c:v>37.94</c:v>
                </c:pt>
                <c:pt idx="4329">
                  <c:v>36.68</c:v>
                </c:pt>
                <c:pt idx="4330">
                  <c:v>36.5</c:v>
                </c:pt>
                <c:pt idx="4331">
                  <c:v>35.42</c:v>
                </c:pt>
                <c:pt idx="4332">
                  <c:v>34.700000000000003</c:v>
                </c:pt>
                <c:pt idx="4333">
                  <c:v>34.700000000000003</c:v>
                </c:pt>
                <c:pt idx="4334">
                  <c:v>34.160000000000011</c:v>
                </c:pt>
                <c:pt idx="4335">
                  <c:v>33.08</c:v>
                </c:pt>
                <c:pt idx="4336">
                  <c:v>32.9</c:v>
                </c:pt>
                <c:pt idx="4337">
                  <c:v>31.64</c:v>
                </c:pt>
                <c:pt idx="4338">
                  <c:v>31.1</c:v>
                </c:pt>
                <c:pt idx="4339">
                  <c:v>30.919999999999995</c:v>
                </c:pt>
                <c:pt idx="4340">
                  <c:v>53.42</c:v>
                </c:pt>
                <c:pt idx="4341">
                  <c:v>48.74</c:v>
                </c:pt>
                <c:pt idx="4342">
                  <c:v>48.2</c:v>
                </c:pt>
                <c:pt idx="4343">
                  <c:v>46.94</c:v>
                </c:pt>
                <c:pt idx="4344">
                  <c:v>42.8</c:v>
                </c:pt>
                <c:pt idx="4345">
                  <c:v>40.82</c:v>
                </c:pt>
                <c:pt idx="4346">
                  <c:v>38.840000000000003</c:v>
                </c:pt>
                <c:pt idx="4347">
                  <c:v>38.300000000000004</c:v>
                </c:pt>
                <c:pt idx="4348">
                  <c:v>35.96</c:v>
                </c:pt>
                <c:pt idx="4349">
                  <c:v>33.980000000000004</c:v>
                </c:pt>
                <c:pt idx="4350">
                  <c:v>33.44</c:v>
                </c:pt>
                <c:pt idx="4351">
                  <c:v>33.08</c:v>
                </c:pt>
                <c:pt idx="4352">
                  <c:v>32</c:v>
                </c:pt>
                <c:pt idx="4353">
                  <c:v>31.64</c:v>
                </c:pt>
                <c:pt idx="4354">
                  <c:v>31.279999999999994</c:v>
                </c:pt>
                <c:pt idx="4355">
                  <c:v>59.900000000000006</c:v>
                </c:pt>
                <c:pt idx="4356">
                  <c:v>49.82</c:v>
                </c:pt>
                <c:pt idx="4357">
                  <c:v>45.5</c:v>
                </c:pt>
                <c:pt idx="4358">
                  <c:v>44.42</c:v>
                </c:pt>
                <c:pt idx="4359">
                  <c:v>44.42</c:v>
                </c:pt>
                <c:pt idx="4360">
                  <c:v>43.160000000000011</c:v>
                </c:pt>
                <c:pt idx="4361">
                  <c:v>40.46</c:v>
                </c:pt>
                <c:pt idx="4362">
                  <c:v>38.300000000000004</c:v>
                </c:pt>
                <c:pt idx="4363">
                  <c:v>37.760000000000012</c:v>
                </c:pt>
                <c:pt idx="4364">
                  <c:v>35.24</c:v>
                </c:pt>
                <c:pt idx="4365">
                  <c:v>34.880000000000003</c:v>
                </c:pt>
                <c:pt idx="4366">
                  <c:v>34.700000000000003</c:v>
                </c:pt>
                <c:pt idx="4367">
                  <c:v>34.520000000000003</c:v>
                </c:pt>
                <c:pt idx="4368">
                  <c:v>33.44</c:v>
                </c:pt>
                <c:pt idx="4369">
                  <c:v>32.720000000000013</c:v>
                </c:pt>
                <c:pt idx="4370">
                  <c:v>31.64</c:v>
                </c:pt>
                <c:pt idx="4371">
                  <c:v>31.279999999999994</c:v>
                </c:pt>
                <c:pt idx="4372">
                  <c:v>31.279999999999994</c:v>
                </c:pt>
                <c:pt idx="4373">
                  <c:v>53.96</c:v>
                </c:pt>
                <c:pt idx="4374">
                  <c:v>42.44</c:v>
                </c:pt>
                <c:pt idx="4375">
                  <c:v>39.020000000000003</c:v>
                </c:pt>
                <c:pt idx="4376">
                  <c:v>38.660000000000011</c:v>
                </c:pt>
                <c:pt idx="4377">
                  <c:v>37.58</c:v>
                </c:pt>
                <c:pt idx="4378">
                  <c:v>36.86</c:v>
                </c:pt>
                <c:pt idx="4379">
                  <c:v>36.68</c:v>
                </c:pt>
                <c:pt idx="4380">
                  <c:v>35.24</c:v>
                </c:pt>
                <c:pt idx="4381">
                  <c:v>34.700000000000003</c:v>
                </c:pt>
                <c:pt idx="4382">
                  <c:v>33.800000000000004</c:v>
                </c:pt>
                <c:pt idx="4383">
                  <c:v>32.54</c:v>
                </c:pt>
                <c:pt idx="4384">
                  <c:v>32.36</c:v>
                </c:pt>
                <c:pt idx="4385">
                  <c:v>32.18</c:v>
                </c:pt>
                <c:pt idx="4386">
                  <c:v>32</c:v>
                </c:pt>
                <c:pt idx="4387">
                  <c:v>31.459999999999994</c:v>
                </c:pt>
                <c:pt idx="4388">
                  <c:v>30.74</c:v>
                </c:pt>
                <c:pt idx="4389">
                  <c:v>60.08</c:v>
                </c:pt>
                <c:pt idx="4390">
                  <c:v>60.08</c:v>
                </c:pt>
                <c:pt idx="4391">
                  <c:v>57.02</c:v>
                </c:pt>
                <c:pt idx="4392">
                  <c:v>57.02</c:v>
                </c:pt>
                <c:pt idx="4393">
                  <c:v>55.040000000000006</c:v>
                </c:pt>
                <c:pt idx="4394">
                  <c:v>53.96</c:v>
                </c:pt>
                <c:pt idx="4395">
                  <c:v>53.96</c:v>
                </c:pt>
                <c:pt idx="4396">
                  <c:v>53.06</c:v>
                </c:pt>
                <c:pt idx="4397">
                  <c:v>50</c:v>
                </c:pt>
                <c:pt idx="4398">
                  <c:v>50</c:v>
                </c:pt>
                <c:pt idx="4399">
                  <c:v>50</c:v>
                </c:pt>
                <c:pt idx="4400">
                  <c:v>50</c:v>
                </c:pt>
                <c:pt idx="4401">
                  <c:v>48.92</c:v>
                </c:pt>
                <c:pt idx="4402">
                  <c:v>48.02</c:v>
                </c:pt>
                <c:pt idx="4403">
                  <c:v>46.94</c:v>
                </c:pt>
                <c:pt idx="4404">
                  <c:v>46.94</c:v>
                </c:pt>
                <c:pt idx="4405">
                  <c:v>46.94</c:v>
                </c:pt>
                <c:pt idx="4406">
                  <c:v>46.94</c:v>
                </c:pt>
                <c:pt idx="4407">
                  <c:v>46.04</c:v>
                </c:pt>
                <c:pt idx="4408">
                  <c:v>44.06</c:v>
                </c:pt>
                <c:pt idx="4409">
                  <c:v>42.08</c:v>
                </c:pt>
                <c:pt idx="4410">
                  <c:v>42.08</c:v>
                </c:pt>
                <c:pt idx="4411">
                  <c:v>41</c:v>
                </c:pt>
                <c:pt idx="4412">
                  <c:v>41</c:v>
                </c:pt>
                <c:pt idx="4413">
                  <c:v>41</c:v>
                </c:pt>
                <c:pt idx="4414">
                  <c:v>41</c:v>
                </c:pt>
                <c:pt idx="4415">
                  <c:v>41</c:v>
                </c:pt>
                <c:pt idx="4416">
                  <c:v>41</c:v>
                </c:pt>
                <c:pt idx="4417">
                  <c:v>39.92</c:v>
                </c:pt>
                <c:pt idx="4418">
                  <c:v>39.92</c:v>
                </c:pt>
                <c:pt idx="4419">
                  <c:v>39.92</c:v>
                </c:pt>
                <c:pt idx="4420">
                  <c:v>39.92</c:v>
                </c:pt>
                <c:pt idx="4421">
                  <c:v>39.020000000000003</c:v>
                </c:pt>
                <c:pt idx="4422">
                  <c:v>39.020000000000003</c:v>
                </c:pt>
                <c:pt idx="4423">
                  <c:v>39.020000000000003</c:v>
                </c:pt>
                <c:pt idx="4424">
                  <c:v>39.020000000000003</c:v>
                </c:pt>
                <c:pt idx="4425">
                  <c:v>39.020000000000003</c:v>
                </c:pt>
                <c:pt idx="4426">
                  <c:v>39.020000000000003</c:v>
                </c:pt>
                <c:pt idx="4427">
                  <c:v>39.020000000000003</c:v>
                </c:pt>
                <c:pt idx="4428">
                  <c:v>39.020000000000003</c:v>
                </c:pt>
                <c:pt idx="4429">
                  <c:v>38.840000000000003</c:v>
                </c:pt>
                <c:pt idx="4430">
                  <c:v>38.660000000000011</c:v>
                </c:pt>
                <c:pt idx="4431">
                  <c:v>38.300000000000004</c:v>
                </c:pt>
                <c:pt idx="4432">
                  <c:v>38.120000000000012</c:v>
                </c:pt>
                <c:pt idx="4433">
                  <c:v>37.94</c:v>
                </c:pt>
                <c:pt idx="4434">
                  <c:v>37.94</c:v>
                </c:pt>
                <c:pt idx="4435">
                  <c:v>37.94</c:v>
                </c:pt>
                <c:pt idx="4436">
                  <c:v>37.94</c:v>
                </c:pt>
                <c:pt idx="4437">
                  <c:v>37.94</c:v>
                </c:pt>
                <c:pt idx="4438">
                  <c:v>37.94</c:v>
                </c:pt>
                <c:pt idx="4439">
                  <c:v>37.94</c:v>
                </c:pt>
                <c:pt idx="4440">
                  <c:v>37.760000000000012</c:v>
                </c:pt>
                <c:pt idx="4441">
                  <c:v>37.58</c:v>
                </c:pt>
                <c:pt idx="4442">
                  <c:v>37.04</c:v>
                </c:pt>
                <c:pt idx="4443">
                  <c:v>37.04</c:v>
                </c:pt>
                <c:pt idx="4444">
                  <c:v>37.04</c:v>
                </c:pt>
                <c:pt idx="4445">
                  <c:v>37.04</c:v>
                </c:pt>
                <c:pt idx="4446">
                  <c:v>37.04</c:v>
                </c:pt>
                <c:pt idx="4447">
                  <c:v>35.96</c:v>
                </c:pt>
                <c:pt idx="4448">
                  <c:v>35.96</c:v>
                </c:pt>
                <c:pt idx="4449">
                  <c:v>35.96</c:v>
                </c:pt>
                <c:pt idx="4450">
                  <c:v>35.96</c:v>
                </c:pt>
                <c:pt idx="4451">
                  <c:v>35.96</c:v>
                </c:pt>
                <c:pt idx="4452">
                  <c:v>35.06</c:v>
                </c:pt>
                <c:pt idx="4453">
                  <c:v>35.06</c:v>
                </c:pt>
                <c:pt idx="4454">
                  <c:v>35.06</c:v>
                </c:pt>
                <c:pt idx="4455">
                  <c:v>35.06</c:v>
                </c:pt>
                <c:pt idx="4456">
                  <c:v>35.06</c:v>
                </c:pt>
                <c:pt idx="4457">
                  <c:v>35.06</c:v>
                </c:pt>
                <c:pt idx="4458">
                  <c:v>35.06</c:v>
                </c:pt>
                <c:pt idx="4459">
                  <c:v>35.06</c:v>
                </c:pt>
                <c:pt idx="4460">
                  <c:v>34.160000000000011</c:v>
                </c:pt>
                <c:pt idx="4461">
                  <c:v>33.980000000000004</c:v>
                </c:pt>
                <c:pt idx="4462">
                  <c:v>33.980000000000004</c:v>
                </c:pt>
                <c:pt idx="4463">
                  <c:v>33.980000000000004</c:v>
                </c:pt>
                <c:pt idx="4464">
                  <c:v>33.620000000000012</c:v>
                </c:pt>
                <c:pt idx="4465">
                  <c:v>33.44</c:v>
                </c:pt>
                <c:pt idx="4466">
                  <c:v>33.08</c:v>
                </c:pt>
                <c:pt idx="4467">
                  <c:v>33.08</c:v>
                </c:pt>
                <c:pt idx="4468">
                  <c:v>33.08</c:v>
                </c:pt>
                <c:pt idx="4469">
                  <c:v>33.08</c:v>
                </c:pt>
                <c:pt idx="4470">
                  <c:v>32.9</c:v>
                </c:pt>
                <c:pt idx="4471">
                  <c:v>32.54</c:v>
                </c:pt>
                <c:pt idx="4472">
                  <c:v>32.36</c:v>
                </c:pt>
                <c:pt idx="4473">
                  <c:v>32</c:v>
                </c:pt>
                <c:pt idx="4474">
                  <c:v>32</c:v>
                </c:pt>
                <c:pt idx="4475">
                  <c:v>32</c:v>
                </c:pt>
                <c:pt idx="4476">
                  <c:v>31.64</c:v>
                </c:pt>
                <c:pt idx="4477">
                  <c:v>31.1</c:v>
                </c:pt>
                <c:pt idx="4478">
                  <c:v>30.919999999999995</c:v>
                </c:pt>
                <c:pt idx="4479">
                  <c:v>30.919999999999995</c:v>
                </c:pt>
                <c:pt idx="4480">
                  <c:v>30.74</c:v>
                </c:pt>
                <c:pt idx="4481">
                  <c:v>30.74</c:v>
                </c:pt>
                <c:pt idx="4482">
                  <c:v>30.38</c:v>
                </c:pt>
                <c:pt idx="4483">
                  <c:v>30.38</c:v>
                </c:pt>
                <c:pt idx="4484">
                  <c:v>30.02</c:v>
                </c:pt>
                <c:pt idx="4485">
                  <c:v>30.02</c:v>
                </c:pt>
                <c:pt idx="4486">
                  <c:v>30.02</c:v>
                </c:pt>
                <c:pt idx="4487">
                  <c:v>30.02</c:v>
                </c:pt>
                <c:pt idx="4488">
                  <c:v>28.04</c:v>
                </c:pt>
                <c:pt idx="4489">
                  <c:v>61.7</c:v>
                </c:pt>
                <c:pt idx="4490">
                  <c:v>55.94</c:v>
                </c:pt>
                <c:pt idx="4491">
                  <c:v>52.160000000000011</c:v>
                </c:pt>
                <c:pt idx="4492">
                  <c:v>47.120000000000012</c:v>
                </c:pt>
                <c:pt idx="4493">
                  <c:v>42.08</c:v>
                </c:pt>
                <c:pt idx="4494">
                  <c:v>41.9</c:v>
                </c:pt>
                <c:pt idx="4495">
                  <c:v>39.92</c:v>
                </c:pt>
                <c:pt idx="4496">
                  <c:v>39.380000000000003</c:v>
                </c:pt>
                <c:pt idx="4497">
                  <c:v>37.94</c:v>
                </c:pt>
                <c:pt idx="4498">
                  <c:v>37.58</c:v>
                </c:pt>
                <c:pt idx="4499">
                  <c:v>37.04</c:v>
                </c:pt>
                <c:pt idx="4500">
                  <c:v>36.32</c:v>
                </c:pt>
                <c:pt idx="4501">
                  <c:v>36.32</c:v>
                </c:pt>
                <c:pt idx="4502">
                  <c:v>36.14</c:v>
                </c:pt>
                <c:pt idx="4503">
                  <c:v>35.78</c:v>
                </c:pt>
                <c:pt idx="4504">
                  <c:v>35.6</c:v>
                </c:pt>
                <c:pt idx="4505">
                  <c:v>35.42</c:v>
                </c:pt>
                <c:pt idx="4506">
                  <c:v>34.880000000000003</c:v>
                </c:pt>
                <c:pt idx="4507">
                  <c:v>34.700000000000003</c:v>
                </c:pt>
                <c:pt idx="4508">
                  <c:v>33.620000000000012</c:v>
                </c:pt>
                <c:pt idx="4509">
                  <c:v>33.08</c:v>
                </c:pt>
                <c:pt idx="4510">
                  <c:v>32.9</c:v>
                </c:pt>
                <c:pt idx="4511">
                  <c:v>32.720000000000013</c:v>
                </c:pt>
                <c:pt idx="4512">
                  <c:v>32</c:v>
                </c:pt>
                <c:pt idx="4513">
                  <c:v>31.82</c:v>
                </c:pt>
                <c:pt idx="4514">
                  <c:v>31.459999999999994</c:v>
                </c:pt>
                <c:pt idx="4515">
                  <c:v>30.74</c:v>
                </c:pt>
                <c:pt idx="4516">
                  <c:v>30.56</c:v>
                </c:pt>
                <c:pt idx="4517">
                  <c:v>29.84</c:v>
                </c:pt>
                <c:pt idx="4518">
                  <c:v>51.980000000000004</c:v>
                </c:pt>
                <c:pt idx="4519">
                  <c:v>38.120000000000012</c:v>
                </c:pt>
                <c:pt idx="4520">
                  <c:v>37.94</c:v>
                </c:pt>
                <c:pt idx="4521">
                  <c:v>37.58</c:v>
                </c:pt>
                <c:pt idx="4522">
                  <c:v>36.32</c:v>
                </c:pt>
                <c:pt idx="4523">
                  <c:v>36.32</c:v>
                </c:pt>
                <c:pt idx="4524">
                  <c:v>36.14</c:v>
                </c:pt>
                <c:pt idx="4525">
                  <c:v>35.96</c:v>
                </c:pt>
                <c:pt idx="4526">
                  <c:v>34.880000000000003</c:v>
                </c:pt>
                <c:pt idx="4527">
                  <c:v>34.700000000000003</c:v>
                </c:pt>
                <c:pt idx="4528">
                  <c:v>34.340000000000003</c:v>
                </c:pt>
                <c:pt idx="4529">
                  <c:v>33.800000000000004</c:v>
                </c:pt>
                <c:pt idx="4530">
                  <c:v>33.44</c:v>
                </c:pt>
                <c:pt idx="4531">
                  <c:v>33.260000000000012</c:v>
                </c:pt>
                <c:pt idx="4532">
                  <c:v>33.260000000000012</c:v>
                </c:pt>
                <c:pt idx="4533">
                  <c:v>33.08</c:v>
                </c:pt>
                <c:pt idx="4534">
                  <c:v>31.64</c:v>
                </c:pt>
                <c:pt idx="4535">
                  <c:v>30.38</c:v>
                </c:pt>
                <c:pt idx="4536">
                  <c:v>49.82</c:v>
                </c:pt>
                <c:pt idx="4537">
                  <c:v>49.64</c:v>
                </c:pt>
                <c:pt idx="4538">
                  <c:v>48.379999999999995</c:v>
                </c:pt>
                <c:pt idx="4539">
                  <c:v>48.379999999999995</c:v>
                </c:pt>
                <c:pt idx="4540">
                  <c:v>43.879999999999995</c:v>
                </c:pt>
                <c:pt idx="4541">
                  <c:v>43.160000000000011</c:v>
                </c:pt>
                <c:pt idx="4542">
                  <c:v>40.28</c:v>
                </c:pt>
                <c:pt idx="4543">
                  <c:v>38.480000000000004</c:v>
                </c:pt>
                <c:pt idx="4544">
                  <c:v>38.120000000000012</c:v>
                </c:pt>
                <c:pt idx="4545">
                  <c:v>36.86</c:v>
                </c:pt>
                <c:pt idx="4546">
                  <c:v>35.96</c:v>
                </c:pt>
                <c:pt idx="4547">
                  <c:v>34.340000000000003</c:v>
                </c:pt>
                <c:pt idx="4548">
                  <c:v>33.800000000000004</c:v>
                </c:pt>
                <c:pt idx="4549">
                  <c:v>32.18</c:v>
                </c:pt>
                <c:pt idx="4550">
                  <c:v>31.1</c:v>
                </c:pt>
                <c:pt idx="4551">
                  <c:v>30.2</c:v>
                </c:pt>
                <c:pt idx="4552">
                  <c:v>51.980000000000004</c:v>
                </c:pt>
                <c:pt idx="4553">
                  <c:v>50.36</c:v>
                </c:pt>
                <c:pt idx="4554">
                  <c:v>47.660000000000011</c:v>
                </c:pt>
                <c:pt idx="4555">
                  <c:v>42.620000000000012</c:v>
                </c:pt>
                <c:pt idx="4556">
                  <c:v>37.220000000000013</c:v>
                </c:pt>
                <c:pt idx="4557">
                  <c:v>36.86</c:v>
                </c:pt>
                <c:pt idx="4558">
                  <c:v>36.5</c:v>
                </c:pt>
                <c:pt idx="4559">
                  <c:v>35.78</c:v>
                </c:pt>
                <c:pt idx="4560">
                  <c:v>35.6</c:v>
                </c:pt>
                <c:pt idx="4561">
                  <c:v>35.42</c:v>
                </c:pt>
                <c:pt idx="4562">
                  <c:v>34.880000000000003</c:v>
                </c:pt>
                <c:pt idx="4563">
                  <c:v>33.980000000000004</c:v>
                </c:pt>
                <c:pt idx="4564">
                  <c:v>33.800000000000004</c:v>
                </c:pt>
                <c:pt idx="4565">
                  <c:v>33.800000000000004</c:v>
                </c:pt>
                <c:pt idx="4566">
                  <c:v>32.720000000000013</c:v>
                </c:pt>
                <c:pt idx="4567">
                  <c:v>30.56</c:v>
                </c:pt>
                <c:pt idx="4568">
                  <c:v>28.939999999999994</c:v>
                </c:pt>
                <c:pt idx="4569">
                  <c:v>60.260000000000012</c:v>
                </c:pt>
                <c:pt idx="4570">
                  <c:v>56.84</c:v>
                </c:pt>
                <c:pt idx="4571">
                  <c:v>42.980000000000004</c:v>
                </c:pt>
                <c:pt idx="4572">
                  <c:v>40.1</c:v>
                </c:pt>
                <c:pt idx="4573">
                  <c:v>39.020000000000003</c:v>
                </c:pt>
                <c:pt idx="4574">
                  <c:v>37.4</c:v>
                </c:pt>
                <c:pt idx="4575">
                  <c:v>37.4</c:v>
                </c:pt>
                <c:pt idx="4576">
                  <c:v>36.86</c:v>
                </c:pt>
                <c:pt idx="4577">
                  <c:v>36.86</c:v>
                </c:pt>
                <c:pt idx="4578">
                  <c:v>36.14</c:v>
                </c:pt>
                <c:pt idx="4579">
                  <c:v>35.78</c:v>
                </c:pt>
                <c:pt idx="4580">
                  <c:v>35.42</c:v>
                </c:pt>
                <c:pt idx="4581">
                  <c:v>35.42</c:v>
                </c:pt>
                <c:pt idx="4582">
                  <c:v>35.06</c:v>
                </c:pt>
                <c:pt idx="4583">
                  <c:v>34.700000000000003</c:v>
                </c:pt>
                <c:pt idx="4584">
                  <c:v>34.340000000000003</c:v>
                </c:pt>
                <c:pt idx="4585">
                  <c:v>34.160000000000011</c:v>
                </c:pt>
                <c:pt idx="4586">
                  <c:v>33.980000000000004</c:v>
                </c:pt>
                <c:pt idx="4587">
                  <c:v>33.44</c:v>
                </c:pt>
                <c:pt idx="4588">
                  <c:v>32.9</c:v>
                </c:pt>
                <c:pt idx="4589">
                  <c:v>32.9</c:v>
                </c:pt>
                <c:pt idx="4590">
                  <c:v>32</c:v>
                </c:pt>
                <c:pt idx="4591">
                  <c:v>32</c:v>
                </c:pt>
                <c:pt idx="4592">
                  <c:v>57.02</c:v>
                </c:pt>
                <c:pt idx="4593">
                  <c:v>55.94</c:v>
                </c:pt>
                <c:pt idx="4594">
                  <c:v>53.06</c:v>
                </c:pt>
                <c:pt idx="4595">
                  <c:v>53.06</c:v>
                </c:pt>
                <c:pt idx="4596">
                  <c:v>52.879999999999995</c:v>
                </c:pt>
                <c:pt idx="4597">
                  <c:v>51.08</c:v>
                </c:pt>
                <c:pt idx="4598">
                  <c:v>49.1</c:v>
                </c:pt>
                <c:pt idx="4599">
                  <c:v>48.02</c:v>
                </c:pt>
                <c:pt idx="4600">
                  <c:v>48.02</c:v>
                </c:pt>
                <c:pt idx="4601">
                  <c:v>46.4</c:v>
                </c:pt>
                <c:pt idx="4602">
                  <c:v>46.04</c:v>
                </c:pt>
                <c:pt idx="4603">
                  <c:v>45.14</c:v>
                </c:pt>
                <c:pt idx="4604">
                  <c:v>44.96</c:v>
                </c:pt>
                <c:pt idx="4605">
                  <c:v>44.96</c:v>
                </c:pt>
                <c:pt idx="4606">
                  <c:v>44.06</c:v>
                </c:pt>
                <c:pt idx="4607">
                  <c:v>42.980000000000004</c:v>
                </c:pt>
                <c:pt idx="4608">
                  <c:v>42.980000000000004</c:v>
                </c:pt>
                <c:pt idx="4609">
                  <c:v>42.980000000000004</c:v>
                </c:pt>
                <c:pt idx="4610">
                  <c:v>42.08</c:v>
                </c:pt>
                <c:pt idx="4611">
                  <c:v>41</c:v>
                </c:pt>
                <c:pt idx="4612">
                  <c:v>41</c:v>
                </c:pt>
                <c:pt idx="4613">
                  <c:v>39.92</c:v>
                </c:pt>
                <c:pt idx="4614">
                  <c:v>39.92</c:v>
                </c:pt>
                <c:pt idx="4615">
                  <c:v>39.74</c:v>
                </c:pt>
                <c:pt idx="4616">
                  <c:v>39.020000000000003</c:v>
                </c:pt>
                <c:pt idx="4617">
                  <c:v>39.020000000000003</c:v>
                </c:pt>
                <c:pt idx="4618">
                  <c:v>39.020000000000003</c:v>
                </c:pt>
                <c:pt idx="4619">
                  <c:v>38.840000000000003</c:v>
                </c:pt>
                <c:pt idx="4620">
                  <c:v>37.94</c:v>
                </c:pt>
                <c:pt idx="4621">
                  <c:v>37.94</c:v>
                </c:pt>
                <c:pt idx="4622">
                  <c:v>37.94</c:v>
                </c:pt>
                <c:pt idx="4623">
                  <c:v>37.94</c:v>
                </c:pt>
                <c:pt idx="4624">
                  <c:v>37.94</c:v>
                </c:pt>
                <c:pt idx="4625">
                  <c:v>37.760000000000012</c:v>
                </c:pt>
                <c:pt idx="4626">
                  <c:v>37.58</c:v>
                </c:pt>
                <c:pt idx="4627">
                  <c:v>37.04</c:v>
                </c:pt>
                <c:pt idx="4628">
                  <c:v>37.04</c:v>
                </c:pt>
                <c:pt idx="4629">
                  <c:v>37.04</c:v>
                </c:pt>
                <c:pt idx="4630">
                  <c:v>37.04</c:v>
                </c:pt>
                <c:pt idx="4631">
                  <c:v>36.5</c:v>
                </c:pt>
                <c:pt idx="4632">
                  <c:v>36.32</c:v>
                </c:pt>
                <c:pt idx="4633">
                  <c:v>36.14</c:v>
                </c:pt>
                <c:pt idx="4634">
                  <c:v>35.96</c:v>
                </c:pt>
                <c:pt idx="4635">
                  <c:v>35.96</c:v>
                </c:pt>
                <c:pt idx="4636">
                  <c:v>35.42</c:v>
                </c:pt>
                <c:pt idx="4637">
                  <c:v>35.24</c:v>
                </c:pt>
                <c:pt idx="4638">
                  <c:v>35.06</c:v>
                </c:pt>
                <c:pt idx="4639">
                  <c:v>35.06</c:v>
                </c:pt>
                <c:pt idx="4640">
                  <c:v>35.06</c:v>
                </c:pt>
                <c:pt idx="4641">
                  <c:v>35.06</c:v>
                </c:pt>
                <c:pt idx="4642">
                  <c:v>35.06</c:v>
                </c:pt>
                <c:pt idx="4643">
                  <c:v>35.06</c:v>
                </c:pt>
                <c:pt idx="4644">
                  <c:v>35.06</c:v>
                </c:pt>
                <c:pt idx="4645">
                  <c:v>34.520000000000003</c:v>
                </c:pt>
                <c:pt idx="4646">
                  <c:v>34.340000000000003</c:v>
                </c:pt>
                <c:pt idx="4647">
                  <c:v>34.340000000000003</c:v>
                </c:pt>
                <c:pt idx="4648">
                  <c:v>33.980000000000004</c:v>
                </c:pt>
                <c:pt idx="4649">
                  <c:v>33.980000000000004</c:v>
                </c:pt>
                <c:pt idx="4650">
                  <c:v>33.980000000000004</c:v>
                </c:pt>
                <c:pt idx="4651">
                  <c:v>33.980000000000004</c:v>
                </c:pt>
                <c:pt idx="4652">
                  <c:v>33.980000000000004</c:v>
                </c:pt>
                <c:pt idx="4653">
                  <c:v>33.980000000000004</c:v>
                </c:pt>
                <c:pt idx="4654">
                  <c:v>33.980000000000004</c:v>
                </c:pt>
                <c:pt idx="4655">
                  <c:v>33.980000000000004</c:v>
                </c:pt>
                <c:pt idx="4656">
                  <c:v>33.980000000000004</c:v>
                </c:pt>
                <c:pt idx="4657">
                  <c:v>33.08</c:v>
                </c:pt>
                <c:pt idx="4658">
                  <c:v>33.08</c:v>
                </c:pt>
                <c:pt idx="4659">
                  <c:v>33.08</c:v>
                </c:pt>
                <c:pt idx="4660">
                  <c:v>33.08</c:v>
                </c:pt>
                <c:pt idx="4661">
                  <c:v>32.9</c:v>
                </c:pt>
                <c:pt idx="4662">
                  <c:v>32.720000000000013</c:v>
                </c:pt>
                <c:pt idx="4663">
                  <c:v>32.54</c:v>
                </c:pt>
                <c:pt idx="4664">
                  <c:v>32.54</c:v>
                </c:pt>
                <c:pt idx="4665">
                  <c:v>32.36</c:v>
                </c:pt>
                <c:pt idx="4666">
                  <c:v>32</c:v>
                </c:pt>
                <c:pt idx="4667">
                  <c:v>32</c:v>
                </c:pt>
                <c:pt idx="4668">
                  <c:v>32</c:v>
                </c:pt>
                <c:pt idx="4669">
                  <c:v>32</c:v>
                </c:pt>
                <c:pt idx="4670">
                  <c:v>32</c:v>
                </c:pt>
                <c:pt idx="4671">
                  <c:v>32</c:v>
                </c:pt>
                <c:pt idx="4672">
                  <c:v>32</c:v>
                </c:pt>
                <c:pt idx="4673">
                  <c:v>32</c:v>
                </c:pt>
                <c:pt idx="4674">
                  <c:v>30.919999999999995</c:v>
                </c:pt>
                <c:pt idx="4675">
                  <c:v>30.919999999999995</c:v>
                </c:pt>
                <c:pt idx="4676">
                  <c:v>30.919999999999995</c:v>
                </c:pt>
                <c:pt idx="4677">
                  <c:v>30.56</c:v>
                </c:pt>
                <c:pt idx="4678">
                  <c:v>30.02</c:v>
                </c:pt>
                <c:pt idx="4679">
                  <c:v>30.02</c:v>
                </c:pt>
                <c:pt idx="4680">
                  <c:v>30.02</c:v>
                </c:pt>
                <c:pt idx="4681">
                  <c:v>30.02</c:v>
                </c:pt>
                <c:pt idx="4682">
                  <c:v>30.02</c:v>
                </c:pt>
                <c:pt idx="4683">
                  <c:v>30.02</c:v>
                </c:pt>
                <c:pt idx="4684">
                  <c:v>30.02</c:v>
                </c:pt>
                <c:pt idx="4685">
                  <c:v>30.02</c:v>
                </c:pt>
                <c:pt idx="4686">
                  <c:v>30.02</c:v>
                </c:pt>
                <c:pt idx="4687">
                  <c:v>29.66</c:v>
                </c:pt>
                <c:pt idx="4688">
                  <c:v>29.479999999999993</c:v>
                </c:pt>
                <c:pt idx="4689">
                  <c:v>29.479999999999993</c:v>
                </c:pt>
                <c:pt idx="4690">
                  <c:v>29.12</c:v>
                </c:pt>
                <c:pt idx="4691">
                  <c:v>29.12</c:v>
                </c:pt>
                <c:pt idx="4692">
                  <c:v>28.939999999999994</c:v>
                </c:pt>
                <c:pt idx="4693">
                  <c:v>28.939999999999994</c:v>
                </c:pt>
                <c:pt idx="4694">
                  <c:v>28.939999999999994</c:v>
                </c:pt>
                <c:pt idx="4695">
                  <c:v>28.939999999999994</c:v>
                </c:pt>
                <c:pt idx="4696">
                  <c:v>28.939999999999994</c:v>
                </c:pt>
                <c:pt idx="4697">
                  <c:v>28.04</c:v>
                </c:pt>
                <c:pt idx="4698">
                  <c:v>26.959999999999994</c:v>
                </c:pt>
                <c:pt idx="4699">
                  <c:v>26.959999999999994</c:v>
                </c:pt>
                <c:pt idx="4700">
                  <c:v>54.86</c:v>
                </c:pt>
                <c:pt idx="4701">
                  <c:v>47.3</c:v>
                </c:pt>
                <c:pt idx="4702">
                  <c:v>47.3</c:v>
                </c:pt>
                <c:pt idx="4703">
                  <c:v>39.020000000000003</c:v>
                </c:pt>
                <c:pt idx="4704">
                  <c:v>37.760000000000012</c:v>
                </c:pt>
                <c:pt idx="4705">
                  <c:v>36.68</c:v>
                </c:pt>
                <c:pt idx="4706">
                  <c:v>36.68</c:v>
                </c:pt>
                <c:pt idx="4707">
                  <c:v>36.5</c:v>
                </c:pt>
                <c:pt idx="4708">
                  <c:v>36.5</c:v>
                </c:pt>
                <c:pt idx="4709">
                  <c:v>35.96</c:v>
                </c:pt>
                <c:pt idx="4710">
                  <c:v>35.96</c:v>
                </c:pt>
                <c:pt idx="4711">
                  <c:v>35.78</c:v>
                </c:pt>
                <c:pt idx="4712">
                  <c:v>34.880000000000003</c:v>
                </c:pt>
                <c:pt idx="4713">
                  <c:v>33.980000000000004</c:v>
                </c:pt>
                <c:pt idx="4714">
                  <c:v>33.620000000000012</c:v>
                </c:pt>
                <c:pt idx="4715">
                  <c:v>33.44</c:v>
                </c:pt>
                <c:pt idx="4716">
                  <c:v>31.279999999999994</c:v>
                </c:pt>
                <c:pt idx="4717">
                  <c:v>30.74</c:v>
                </c:pt>
                <c:pt idx="4718">
                  <c:v>29.479999999999993</c:v>
                </c:pt>
                <c:pt idx="4719">
                  <c:v>29.479999999999993</c:v>
                </c:pt>
                <c:pt idx="4720">
                  <c:v>29.3</c:v>
                </c:pt>
                <c:pt idx="4721">
                  <c:v>50.36</c:v>
                </c:pt>
                <c:pt idx="4722">
                  <c:v>47.480000000000004</c:v>
                </c:pt>
                <c:pt idx="4723">
                  <c:v>47.480000000000004</c:v>
                </c:pt>
                <c:pt idx="4724">
                  <c:v>47.120000000000012</c:v>
                </c:pt>
                <c:pt idx="4725">
                  <c:v>46.4</c:v>
                </c:pt>
                <c:pt idx="4726">
                  <c:v>45.14</c:v>
                </c:pt>
                <c:pt idx="4727">
                  <c:v>44.78</c:v>
                </c:pt>
                <c:pt idx="4728">
                  <c:v>41.54</c:v>
                </c:pt>
                <c:pt idx="4729">
                  <c:v>38.660000000000011</c:v>
                </c:pt>
                <c:pt idx="4730">
                  <c:v>38.300000000000004</c:v>
                </c:pt>
                <c:pt idx="4731">
                  <c:v>37.760000000000012</c:v>
                </c:pt>
                <c:pt idx="4732">
                  <c:v>37.58</c:v>
                </c:pt>
                <c:pt idx="4733">
                  <c:v>36.5</c:v>
                </c:pt>
                <c:pt idx="4734">
                  <c:v>36.32</c:v>
                </c:pt>
                <c:pt idx="4735">
                  <c:v>35.06</c:v>
                </c:pt>
                <c:pt idx="4736">
                  <c:v>34.160000000000011</c:v>
                </c:pt>
                <c:pt idx="4737">
                  <c:v>33.260000000000012</c:v>
                </c:pt>
                <c:pt idx="4738">
                  <c:v>32</c:v>
                </c:pt>
                <c:pt idx="4739">
                  <c:v>31.82</c:v>
                </c:pt>
                <c:pt idx="4740">
                  <c:v>30.919999999999995</c:v>
                </c:pt>
                <c:pt idx="4741">
                  <c:v>57.92</c:v>
                </c:pt>
                <c:pt idx="4742">
                  <c:v>52.52</c:v>
                </c:pt>
                <c:pt idx="4743">
                  <c:v>43.879999999999995</c:v>
                </c:pt>
                <c:pt idx="4744">
                  <c:v>39.020000000000003</c:v>
                </c:pt>
                <c:pt idx="4745">
                  <c:v>33.800000000000004</c:v>
                </c:pt>
                <c:pt idx="4746">
                  <c:v>33.620000000000012</c:v>
                </c:pt>
                <c:pt idx="4747">
                  <c:v>33.08</c:v>
                </c:pt>
                <c:pt idx="4748">
                  <c:v>32.54</c:v>
                </c:pt>
                <c:pt idx="4749">
                  <c:v>32.36</c:v>
                </c:pt>
                <c:pt idx="4750">
                  <c:v>31.459999999999994</c:v>
                </c:pt>
                <c:pt idx="4751">
                  <c:v>31.459999999999994</c:v>
                </c:pt>
                <c:pt idx="4752">
                  <c:v>31.459999999999994</c:v>
                </c:pt>
                <c:pt idx="4753">
                  <c:v>30.74</c:v>
                </c:pt>
                <c:pt idx="4754">
                  <c:v>29.3</c:v>
                </c:pt>
                <c:pt idx="4755">
                  <c:v>28.939999999999994</c:v>
                </c:pt>
                <c:pt idx="4756">
                  <c:v>55.58</c:v>
                </c:pt>
                <c:pt idx="4757">
                  <c:v>45.14</c:v>
                </c:pt>
                <c:pt idx="4758">
                  <c:v>45.14</c:v>
                </c:pt>
                <c:pt idx="4759">
                  <c:v>41.18</c:v>
                </c:pt>
                <c:pt idx="4760">
                  <c:v>40.28</c:v>
                </c:pt>
                <c:pt idx="4761">
                  <c:v>39.020000000000003</c:v>
                </c:pt>
                <c:pt idx="4762">
                  <c:v>38.660000000000011</c:v>
                </c:pt>
                <c:pt idx="4763">
                  <c:v>38.480000000000004</c:v>
                </c:pt>
                <c:pt idx="4764">
                  <c:v>36.32</c:v>
                </c:pt>
                <c:pt idx="4765">
                  <c:v>36.32</c:v>
                </c:pt>
                <c:pt idx="4766">
                  <c:v>36.14</c:v>
                </c:pt>
                <c:pt idx="4767">
                  <c:v>35.78</c:v>
                </c:pt>
                <c:pt idx="4768">
                  <c:v>35.24</c:v>
                </c:pt>
                <c:pt idx="4769">
                  <c:v>33.980000000000004</c:v>
                </c:pt>
                <c:pt idx="4770">
                  <c:v>33.260000000000012</c:v>
                </c:pt>
                <c:pt idx="4771">
                  <c:v>32.720000000000013</c:v>
                </c:pt>
                <c:pt idx="4772">
                  <c:v>32.18</c:v>
                </c:pt>
                <c:pt idx="4773">
                  <c:v>32</c:v>
                </c:pt>
                <c:pt idx="4774">
                  <c:v>31.82</c:v>
                </c:pt>
                <c:pt idx="4775">
                  <c:v>30.02</c:v>
                </c:pt>
                <c:pt idx="4776">
                  <c:v>29.12</c:v>
                </c:pt>
                <c:pt idx="4777">
                  <c:v>28.4</c:v>
                </c:pt>
                <c:pt idx="4778">
                  <c:v>28.4</c:v>
                </c:pt>
                <c:pt idx="4779">
                  <c:v>28.4</c:v>
                </c:pt>
                <c:pt idx="4780">
                  <c:v>58.1</c:v>
                </c:pt>
                <c:pt idx="4781">
                  <c:v>55.220000000000013</c:v>
                </c:pt>
                <c:pt idx="4782">
                  <c:v>51.980000000000004</c:v>
                </c:pt>
                <c:pt idx="4783">
                  <c:v>48.56</c:v>
                </c:pt>
                <c:pt idx="4784">
                  <c:v>46.4</c:v>
                </c:pt>
                <c:pt idx="4785">
                  <c:v>46.04</c:v>
                </c:pt>
                <c:pt idx="4786">
                  <c:v>45.68</c:v>
                </c:pt>
                <c:pt idx="4787">
                  <c:v>44.96</c:v>
                </c:pt>
                <c:pt idx="4788">
                  <c:v>44.96</c:v>
                </c:pt>
                <c:pt idx="4789">
                  <c:v>44.06</c:v>
                </c:pt>
                <c:pt idx="4790">
                  <c:v>44.06</c:v>
                </c:pt>
                <c:pt idx="4791">
                  <c:v>44.06</c:v>
                </c:pt>
                <c:pt idx="4792">
                  <c:v>42.980000000000004</c:v>
                </c:pt>
                <c:pt idx="4793">
                  <c:v>42.620000000000012</c:v>
                </c:pt>
                <c:pt idx="4794">
                  <c:v>42.08</c:v>
                </c:pt>
                <c:pt idx="4795">
                  <c:v>42.08</c:v>
                </c:pt>
                <c:pt idx="4796">
                  <c:v>41.18</c:v>
                </c:pt>
                <c:pt idx="4797">
                  <c:v>41</c:v>
                </c:pt>
                <c:pt idx="4798">
                  <c:v>39.92</c:v>
                </c:pt>
                <c:pt idx="4799">
                  <c:v>39.92</c:v>
                </c:pt>
                <c:pt idx="4800">
                  <c:v>39.020000000000003</c:v>
                </c:pt>
                <c:pt idx="4801">
                  <c:v>37.94</c:v>
                </c:pt>
                <c:pt idx="4802">
                  <c:v>37.94</c:v>
                </c:pt>
                <c:pt idx="4803">
                  <c:v>37.94</c:v>
                </c:pt>
                <c:pt idx="4804">
                  <c:v>37.94</c:v>
                </c:pt>
                <c:pt idx="4805">
                  <c:v>37.04</c:v>
                </c:pt>
                <c:pt idx="4806">
                  <c:v>36.68</c:v>
                </c:pt>
                <c:pt idx="4807">
                  <c:v>36.5</c:v>
                </c:pt>
                <c:pt idx="4808">
                  <c:v>35.96</c:v>
                </c:pt>
                <c:pt idx="4809">
                  <c:v>35.96</c:v>
                </c:pt>
                <c:pt idx="4810">
                  <c:v>35.96</c:v>
                </c:pt>
                <c:pt idx="4811">
                  <c:v>35.96</c:v>
                </c:pt>
                <c:pt idx="4812">
                  <c:v>35.96</c:v>
                </c:pt>
                <c:pt idx="4813">
                  <c:v>35.96</c:v>
                </c:pt>
                <c:pt idx="4814">
                  <c:v>35.96</c:v>
                </c:pt>
                <c:pt idx="4815">
                  <c:v>35.06</c:v>
                </c:pt>
                <c:pt idx="4816">
                  <c:v>35.06</c:v>
                </c:pt>
                <c:pt idx="4817">
                  <c:v>35.06</c:v>
                </c:pt>
                <c:pt idx="4818">
                  <c:v>35.06</c:v>
                </c:pt>
                <c:pt idx="4819">
                  <c:v>35.06</c:v>
                </c:pt>
                <c:pt idx="4820">
                  <c:v>34.880000000000003</c:v>
                </c:pt>
                <c:pt idx="4821">
                  <c:v>34.880000000000003</c:v>
                </c:pt>
                <c:pt idx="4822">
                  <c:v>34.880000000000003</c:v>
                </c:pt>
                <c:pt idx="4823">
                  <c:v>34.520000000000003</c:v>
                </c:pt>
                <c:pt idx="4824">
                  <c:v>34.340000000000003</c:v>
                </c:pt>
                <c:pt idx="4825">
                  <c:v>33.980000000000004</c:v>
                </c:pt>
                <c:pt idx="4826">
                  <c:v>33.980000000000004</c:v>
                </c:pt>
                <c:pt idx="4827">
                  <c:v>33.980000000000004</c:v>
                </c:pt>
                <c:pt idx="4828">
                  <c:v>33.980000000000004</c:v>
                </c:pt>
                <c:pt idx="4829">
                  <c:v>33.980000000000004</c:v>
                </c:pt>
                <c:pt idx="4830">
                  <c:v>33.44</c:v>
                </c:pt>
                <c:pt idx="4831">
                  <c:v>33.260000000000012</c:v>
                </c:pt>
                <c:pt idx="4832">
                  <c:v>33.08</c:v>
                </c:pt>
                <c:pt idx="4833">
                  <c:v>33.08</c:v>
                </c:pt>
                <c:pt idx="4834">
                  <c:v>33.08</c:v>
                </c:pt>
                <c:pt idx="4835">
                  <c:v>33.08</c:v>
                </c:pt>
                <c:pt idx="4836">
                  <c:v>33.08</c:v>
                </c:pt>
                <c:pt idx="4837">
                  <c:v>33.08</c:v>
                </c:pt>
                <c:pt idx="4838">
                  <c:v>32.36</c:v>
                </c:pt>
                <c:pt idx="4839">
                  <c:v>32.18</c:v>
                </c:pt>
                <c:pt idx="4840">
                  <c:v>32</c:v>
                </c:pt>
                <c:pt idx="4841">
                  <c:v>32</c:v>
                </c:pt>
                <c:pt idx="4842">
                  <c:v>32</c:v>
                </c:pt>
                <c:pt idx="4843">
                  <c:v>32</c:v>
                </c:pt>
                <c:pt idx="4844">
                  <c:v>32</c:v>
                </c:pt>
                <c:pt idx="4845">
                  <c:v>32</c:v>
                </c:pt>
                <c:pt idx="4846">
                  <c:v>32</c:v>
                </c:pt>
                <c:pt idx="4847">
                  <c:v>32</c:v>
                </c:pt>
                <c:pt idx="4848">
                  <c:v>31.459999999999994</c:v>
                </c:pt>
                <c:pt idx="4849">
                  <c:v>30.919999999999995</c:v>
                </c:pt>
                <c:pt idx="4850">
                  <c:v>30.919999999999995</c:v>
                </c:pt>
                <c:pt idx="4851">
                  <c:v>30.919999999999995</c:v>
                </c:pt>
                <c:pt idx="4852">
                  <c:v>30.919999999999995</c:v>
                </c:pt>
                <c:pt idx="4853">
                  <c:v>30.919999999999995</c:v>
                </c:pt>
                <c:pt idx="4854">
                  <c:v>30.919999999999995</c:v>
                </c:pt>
                <c:pt idx="4855">
                  <c:v>30.919999999999995</c:v>
                </c:pt>
                <c:pt idx="4856">
                  <c:v>30.919999999999995</c:v>
                </c:pt>
                <c:pt idx="4857">
                  <c:v>30.919999999999995</c:v>
                </c:pt>
                <c:pt idx="4858">
                  <c:v>30.919999999999995</c:v>
                </c:pt>
                <c:pt idx="4859">
                  <c:v>30.919999999999995</c:v>
                </c:pt>
                <c:pt idx="4860">
                  <c:v>30.919999999999995</c:v>
                </c:pt>
                <c:pt idx="4861">
                  <c:v>30.56</c:v>
                </c:pt>
                <c:pt idx="4862">
                  <c:v>30.02</c:v>
                </c:pt>
                <c:pt idx="4863">
                  <c:v>30.02</c:v>
                </c:pt>
                <c:pt idx="4864">
                  <c:v>30.02</c:v>
                </c:pt>
                <c:pt idx="4865">
                  <c:v>30.02</c:v>
                </c:pt>
                <c:pt idx="4866">
                  <c:v>30.02</c:v>
                </c:pt>
                <c:pt idx="4867">
                  <c:v>30.02</c:v>
                </c:pt>
                <c:pt idx="4868">
                  <c:v>28.939999999999994</c:v>
                </c:pt>
                <c:pt idx="4869">
                  <c:v>28.939999999999994</c:v>
                </c:pt>
                <c:pt idx="4870">
                  <c:v>28.939999999999994</c:v>
                </c:pt>
                <c:pt idx="4871">
                  <c:v>28.939999999999994</c:v>
                </c:pt>
                <c:pt idx="4872">
                  <c:v>28.939999999999994</c:v>
                </c:pt>
                <c:pt idx="4873">
                  <c:v>28.939999999999994</c:v>
                </c:pt>
                <c:pt idx="4874">
                  <c:v>28.939999999999994</c:v>
                </c:pt>
                <c:pt idx="4875">
                  <c:v>28.939999999999994</c:v>
                </c:pt>
                <c:pt idx="4876">
                  <c:v>28.939999999999994</c:v>
                </c:pt>
                <c:pt idx="4877">
                  <c:v>28.939999999999994</c:v>
                </c:pt>
                <c:pt idx="4878">
                  <c:v>28.939999999999994</c:v>
                </c:pt>
                <c:pt idx="4879">
                  <c:v>28.759999999999991</c:v>
                </c:pt>
                <c:pt idx="4880">
                  <c:v>28.58</c:v>
                </c:pt>
                <c:pt idx="4881">
                  <c:v>28.4</c:v>
                </c:pt>
                <c:pt idx="4882">
                  <c:v>28.4</c:v>
                </c:pt>
                <c:pt idx="4883">
                  <c:v>28.04</c:v>
                </c:pt>
                <c:pt idx="4884">
                  <c:v>28.04</c:v>
                </c:pt>
                <c:pt idx="4885">
                  <c:v>28.04</c:v>
                </c:pt>
                <c:pt idx="4886">
                  <c:v>28.04</c:v>
                </c:pt>
                <c:pt idx="4887">
                  <c:v>28.04</c:v>
                </c:pt>
                <c:pt idx="4888">
                  <c:v>26.959999999999994</c:v>
                </c:pt>
                <c:pt idx="4889">
                  <c:v>26.959999999999994</c:v>
                </c:pt>
                <c:pt idx="4890">
                  <c:v>26.060000000000002</c:v>
                </c:pt>
                <c:pt idx="4891">
                  <c:v>26.060000000000002</c:v>
                </c:pt>
                <c:pt idx="4892">
                  <c:v>58.82</c:v>
                </c:pt>
                <c:pt idx="4893">
                  <c:v>54.32</c:v>
                </c:pt>
                <c:pt idx="4894">
                  <c:v>49.64</c:v>
                </c:pt>
                <c:pt idx="4895">
                  <c:v>48.2</c:v>
                </c:pt>
                <c:pt idx="4896">
                  <c:v>42.620000000000012</c:v>
                </c:pt>
                <c:pt idx="4897">
                  <c:v>42.44</c:v>
                </c:pt>
                <c:pt idx="4898">
                  <c:v>41.18</c:v>
                </c:pt>
                <c:pt idx="4899">
                  <c:v>40.64</c:v>
                </c:pt>
                <c:pt idx="4900">
                  <c:v>39.92</c:v>
                </c:pt>
                <c:pt idx="4901">
                  <c:v>38.300000000000004</c:v>
                </c:pt>
                <c:pt idx="4902">
                  <c:v>37.760000000000012</c:v>
                </c:pt>
                <c:pt idx="4903">
                  <c:v>37.220000000000013</c:v>
                </c:pt>
                <c:pt idx="4904">
                  <c:v>35.78</c:v>
                </c:pt>
                <c:pt idx="4905">
                  <c:v>35.78</c:v>
                </c:pt>
                <c:pt idx="4906">
                  <c:v>35.6</c:v>
                </c:pt>
                <c:pt idx="4907">
                  <c:v>35.06</c:v>
                </c:pt>
                <c:pt idx="4908">
                  <c:v>34.880000000000003</c:v>
                </c:pt>
                <c:pt idx="4909">
                  <c:v>34.700000000000003</c:v>
                </c:pt>
                <c:pt idx="4910">
                  <c:v>34.160000000000011</c:v>
                </c:pt>
                <c:pt idx="4911">
                  <c:v>33.44</c:v>
                </c:pt>
                <c:pt idx="4912">
                  <c:v>33.260000000000012</c:v>
                </c:pt>
                <c:pt idx="4913">
                  <c:v>33.08</c:v>
                </c:pt>
                <c:pt idx="4914">
                  <c:v>32.9</c:v>
                </c:pt>
                <c:pt idx="4915">
                  <c:v>32.720000000000013</c:v>
                </c:pt>
                <c:pt idx="4916">
                  <c:v>32.36</c:v>
                </c:pt>
                <c:pt idx="4917">
                  <c:v>32.18</c:v>
                </c:pt>
                <c:pt idx="4918">
                  <c:v>31.82</c:v>
                </c:pt>
                <c:pt idx="4919">
                  <c:v>31.64</c:v>
                </c:pt>
                <c:pt idx="4920">
                  <c:v>31.1</c:v>
                </c:pt>
                <c:pt idx="4921">
                  <c:v>30.56</c:v>
                </c:pt>
                <c:pt idx="4922">
                  <c:v>30.2</c:v>
                </c:pt>
                <c:pt idx="4923">
                  <c:v>30.02</c:v>
                </c:pt>
                <c:pt idx="4924">
                  <c:v>29.84</c:v>
                </c:pt>
                <c:pt idx="4925">
                  <c:v>29.479999999999993</c:v>
                </c:pt>
                <c:pt idx="4926">
                  <c:v>28.939999999999994</c:v>
                </c:pt>
                <c:pt idx="4927">
                  <c:v>28.939999999999994</c:v>
                </c:pt>
                <c:pt idx="4928">
                  <c:v>28.22</c:v>
                </c:pt>
                <c:pt idx="4929">
                  <c:v>46.58</c:v>
                </c:pt>
                <c:pt idx="4930">
                  <c:v>41.54</c:v>
                </c:pt>
                <c:pt idx="4931">
                  <c:v>39.380000000000003</c:v>
                </c:pt>
                <c:pt idx="4932">
                  <c:v>37.94</c:v>
                </c:pt>
                <c:pt idx="4933">
                  <c:v>34.520000000000003</c:v>
                </c:pt>
                <c:pt idx="4934">
                  <c:v>34.160000000000011</c:v>
                </c:pt>
                <c:pt idx="4935">
                  <c:v>33.980000000000004</c:v>
                </c:pt>
                <c:pt idx="4936">
                  <c:v>33.800000000000004</c:v>
                </c:pt>
                <c:pt idx="4937">
                  <c:v>32.720000000000013</c:v>
                </c:pt>
                <c:pt idx="4938">
                  <c:v>31.279999999999994</c:v>
                </c:pt>
                <c:pt idx="4939">
                  <c:v>31.279999999999994</c:v>
                </c:pt>
                <c:pt idx="4940">
                  <c:v>28.939999999999994</c:v>
                </c:pt>
                <c:pt idx="4941">
                  <c:v>28.759999999999991</c:v>
                </c:pt>
                <c:pt idx="4942">
                  <c:v>52.7</c:v>
                </c:pt>
                <c:pt idx="4943">
                  <c:v>45.86</c:v>
                </c:pt>
                <c:pt idx="4944">
                  <c:v>43.7</c:v>
                </c:pt>
                <c:pt idx="4945">
                  <c:v>42.08</c:v>
                </c:pt>
                <c:pt idx="4946">
                  <c:v>41.18</c:v>
                </c:pt>
                <c:pt idx="4947">
                  <c:v>37.58</c:v>
                </c:pt>
                <c:pt idx="4948">
                  <c:v>36.5</c:v>
                </c:pt>
                <c:pt idx="4949">
                  <c:v>36.32</c:v>
                </c:pt>
                <c:pt idx="4950">
                  <c:v>35.96</c:v>
                </c:pt>
                <c:pt idx="4951">
                  <c:v>35.06</c:v>
                </c:pt>
                <c:pt idx="4952">
                  <c:v>34.700000000000003</c:v>
                </c:pt>
                <c:pt idx="4953">
                  <c:v>34.340000000000003</c:v>
                </c:pt>
                <c:pt idx="4954">
                  <c:v>34.160000000000011</c:v>
                </c:pt>
                <c:pt idx="4955">
                  <c:v>34.160000000000011</c:v>
                </c:pt>
                <c:pt idx="4956">
                  <c:v>34.160000000000011</c:v>
                </c:pt>
                <c:pt idx="4957">
                  <c:v>33.980000000000004</c:v>
                </c:pt>
                <c:pt idx="4958">
                  <c:v>33.260000000000012</c:v>
                </c:pt>
                <c:pt idx="4959">
                  <c:v>33.260000000000012</c:v>
                </c:pt>
                <c:pt idx="4960">
                  <c:v>32.720000000000013</c:v>
                </c:pt>
                <c:pt idx="4961">
                  <c:v>32.54</c:v>
                </c:pt>
                <c:pt idx="4962">
                  <c:v>32.18</c:v>
                </c:pt>
                <c:pt idx="4963">
                  <c:v>32.18</c:v>
                </c:pt>
                <c:pt idx="4964">
                  <c:v>31.64</c:v>
                </c:pt>
                <c:pt idx="4965">
                  <c:v>31.459999999999994</c:v>
                </c:pt>
                <c:pt idx="4966">
                  <c:v>31.279999999999994</c:v>
                </c:pt>
                <c:pt idx="4967">
                  <c:v>30.74</c:v>
                </c:pt>
                <c:pt idx="4968">
                  <c:v>30.38</c:v>
                </c:pt>
                <c:pt idx="4969">
                  <c:v>30.38</c:v>
                </c:pt>
                <c:pt idx="4970">
                  <c:v>29.66</c:v>
                </c:pt>
                <c:pt idx="4971">
                  <c:v>29.66</c:v>
                </c:pt>
                <c:pt idx="4972">
                  <c:v>28.939999999999994</c:v>
                </c:pt>
                <c:pt idx="4973">
                  <c:v>28.759999999999991</c:v>
                </c:pt>
                <c:pt idx="4974">
                  <c:v>27.86</c:v>
                </c:pt>
                <c:pt idx="4975">
                  <c:v>54.86</c:v>
                </c:pt>
                <c:pt idx="4976">
                  <c:v>53.06</c:v>
                </c:pt>
                <c:pt idx="4977">
                  <c:v>46.220000000000013</c:v>
                </c:pt>
                <c:pt idx="4978">
                  <c:v>44.42</c:v>
                </c:pt>
                <c:pt idx="4979">
                  <c:v>42.260000000000012</c:v>
                </c:pt>
                <c:pt idx="4980">
                  <c:v>41.18</c:v>
                </c:pt>
                <c:pt idx="4981">
                  <c:v>39.020000000000003</c:v>
                </c:pt>
                <c:pt idx="4982">
                  <c:v>36.14</c:v>
                </c:pt>
                <c:pt idx="4983">
                  <c:v>35.78</c:v>
                </c:pt>
                <c:pt idx="4984">
                  <c:v>34.520000000000003</c:v>
                </c:pt>
                <c:pt idx="4985">
                  <c:v>34.160000000000011</c:v>
                </c:pt>
                <c:pt idx="4986">
                  <c:v>33.620000000000012</c:v>
                </c:pt>
                <c:pt idx="4987">
                  <c:v>32.18</c:v>
                </c:pt>
                <c:pt idx="4988">
                  <c:v>31.459999999999994</c:v>
                </c:pt>
                <c:pt idx="4989">
                  <c:v>31.459999999999994</c:v>
                </c:pt>
                <c:pt idx="4990">
                  <c:v>30.74</c:v>
                </c:pt>
                <c:pt idx="4991">
                  <c:v>28.939999999999994</c:v>
                </c:pt>
                <c:pt idx="4992">
                  <c:v>27.5</c:v>
                </c:pt>
                <c:pt idx="4993">
                  <c:v>49.1</c:v>
                </c:pt>
                <c:pt idx="4994">
                  <c:v>48.02</c:v>
                </c:pt>
                <c:pt idx="4995">
                  <c:v>39.56</c:v>
                </c:pt>
                <c:pt idx="4996">
                  <c:v>37.58</c:v>
                </c:pt>
                <c:pt idx="4997">
                  <c:v>37.58</c:v>
                </c:pt>
                <c:pt idx="4998">
                  <c:v>37.58</c:v>
                </c:pt>
                <c:pt idx="4999">
                  <c:v>36.14</c:v>
                </c:pt>
                <c:pt idx="5000">
                  <c:v>33.08</c:v>
                </c:pt>
                <c:pt idx="5001">
                  <c:v>32.54</c:v>
                </c:pt>
                <c:pt idx="5002">
                  <c:v>32</c:v>
                </c:pt>
                <c:pt idx="5003">
                  <c:v>31.279999999999994</c:v>
                </c:pt>
                <c:pt idx="5004">
                  <c:v>30.919999999999995</c:v>
                </c:pt>
                <c:pt idx="5005">
                  <c:v>30.38</c:v>
                </c:pt>
                <c:pt idx="5006">
                  <c:v>30.38</c:v>
                </c:pt>
                <c:pt idx="5007">
                  <c:v>30.2</c:v>
                </c:pt>
                <c:pt idx="5008">
                  <c:v>27.68</c:v>
                </c:pt>
                <c:pt idx="5009">
                  <c:v>53.96</c:v>
                </c:pt>
                <c:pt idx="5010">
                  <c:v>44.06</c:v>
                </c:pt>
                <c:pt idx="5011">
                  <c:v>44.06</c:v>
                </c:pt>
                <c:pt idx="5012">
                  <c:v>44.06</c:v>
                </c:pt>
                <c:pt idx="5013">
                  <c:v>43.7</c:v>
                </c:pt>
                <c:pt idx="5014">
                  <c:v>43.160000000000011</c:v>
                </c:pt>
                <c:pt idx="5015">
                  <c:v>42.980000000000004</c:v>
                </c:pt>
                <c:pt idx="5016">
                  <c:v>41</c:v>
                </c:pt>
                <c:pt idx="5017">
                  <c:v>39.92</c:v>
                </c:pt>
                <c:pt idx="5018">
                  <c:v>39.92</c:v>
                </c:pt>
                <c:pt idx="5019">
                  <c:v>39.020000000000003</c:v>
                </c:pt>
                <c:pt idx="5020">
                  <c:v>39.020000000000003</c:v>
                </c:pt>
                <c:pt idx="5021">
                  <c:v>39.020000000000003</c:v>
                </c:pt>
                <c:pt idx="5022">
                  <c:v>39.020000000000003</c:v>
                </c:pt>
                <c:pt idx="5023">
                  <c:v>39.020000000000003</c:v>
                </c:pt>
                <c:pt idx="5024">
                  <c:v>39.020000000000003</c:v>
                </c:pt>
                <c:pt idx="5025">
                  <c:v>37.94</c:v>
                </c:pt>
                <c:pt idx="5026">
                  <c:v>37.04</c:v>
                </c:pt>
                <c:pt idx="5027">
                  <c:v>37.04</c:v>
                </c:pt>
                <c:pt idx="5028">
                  <c:v>35.96</c:v>
                </c:pt>
                <c:pt idx="5029">
                  <c:v>35.96</c:v>
                </c:pt>
                <c:pt idx="5030">
                  <c:v>35.96</c:v>
                </c:pt>
                <c:pt idx="5031">
                  <c:v>35.96</c:v>
                </c:pt>
                <c:pt idx="5032">
                  <c:v>35.06</c:v>
                </c:pt>
                <c:pt idx="5033">
                  <c:v>35.06</c:v>
                </c:pt>
                <c:pt idx="5034">
                  <c:v>35.06</c:v>
                </c:pt>
                <c:pt idx="5035">
                  <c:v>35.06</c:v>
                </c:pt>
                <c:pt idx="5036">
                  <c:v>35.06</c:v>
                </c:pt>
                <c:pt idx="5037">
                  <c:v>34.700000000000003</c:v>
                </c:pt>
                <c:pt idx="5038">
                  <c:v>33.980000000000004</c:v>
                </c:pt>
                <c:pt idx="5039">
                  <c:v>33.980000000000004</c:v>
                </c:pt>
                <c:pt idx="5040">
                  <c:v>33.980000000000004</c:v>
                </c:pt>
                <c:pt idx="5041">
                  <c:v>33.620000000000012</c:v>
                </c:pt>
                <c:pt idx="5042">
                  <c:v>33.260000000000012</c:v>
                </c:pt>
                <c:pt idx="5043">
                  <c:v>33.08</c:v>
                </c:pt>
                <c:pt idx="5044">
                  <c:v>33.08</c:v>
                </c:pt>
                <c:pt idx="5045">
                  <c:v>33.08</c:v>
                </c:pt>
                <c:pt idx="5046">
                  <c:v>32.54</c:v>
                </c:pt>
                <c:pt idx="5047">
                  <c:v>32</c:v>
                </c:pt>
                <c:pt idx="5048">
                  <c:v>32</c:v>
                </c:pt>
                <c:pt idx="5049">
                  <c:v>32</c:v>
                </c:pt>
                <c:pt idx="5050">
                  <c:v>32</c:v>
                </c:pt>
                <c:pt idx="5051">
                  <c:v>32</c:v>
                </c:pt>
                <c:pt idx="5052">
                  <c:v>32</c:v>
                </c:pt>
                <c:pt idx="5053">
                  <c:v>31.279999999999994</c:v>
                </c:pt>
                <c:pt idx="5054">
                  <c:v>30.919999999999995</c:v>
                </c:pt>
                <c:pt idx="5055">
                  <c:v>30.919999999999995</c:v>
                </c:pt>
                <c:pt idx="5056">
                  <c:v>30.919999999999995</c:v>
                </c:pt>
                <c:pt idx="5057">
                  <c:v>30.919999999999995</c:v>
                </c:pt>
                <c:pt idx="5058">
                  <c:v>30.919999999999995</c:v>
                </c:pt>
                <c:pt idx="5059">
                  <c:v>30.919999999999995</c:v>
                </c:pt>
                <c:pt idx="5060">
                  <c:v>30.919999999999995</c:v>
                </c:pt>
                <c:pt idx="5061">
                  <c:v>30.919999999999995</c:v>
                </c:pt>
                <c:pt idx="5062">
                  <c:v>30.919999999999995</c:v>
                </c:pt>
                <c:pt idx="5063">
                  <c:v>30.56</c:v>
                </c:pt>
                <c:pt idx="5064">
                  <c:v>30.02</c:v>
                </c:pt>
                <c:pt idx="5065">
                  <c:v>30.02</c:v>
                </c:pt>
                <c:pt idx="5066">
                  <c:v>30.02</c:v>
                </c:pt>
                <c:pt idx="5067">
                  <c:v>30.02</c:v>
                </c:pt>
                <c:pt idx="5068">
                  <c:v>30.02</c:v>
                </c:pt>
                <c:pt idx="5069">
                  <c:v>30.02</c:v>
                </c:pt>
                <c:pt idx="5070">
                  <c:v>29.12</c:v>
                </c:pt>
                <c:pt idx="5071">
                  <c:v>28.939999999999994</c:v>
                </c:pt>
                <c:pt idx="5072">
                  <c:v>28.939999999999994</c:v>
                </c:pt>
                <c:pt idx="5073">
                  <c:v>28.04</c:v>
                </c:pt>
                <c:pt idx="5074">
                  <c:v>28.04</c:v>
                </c:pt>
                <c:pt idx="5075">
                  <c:v>28.04</c:v>
                </c:pt>
                <c:pt idx="5076">
                  <c:v>26.959999999999994</c:v>
                </c:pt>
                <c:pt idx="5077">
                  <c:v>26.959999999999994</c:v>
                </c:pt>
                <c:pt idx="5078">
                  <c:v>26.959999999999994</c:v>
                </c:pt>
                <c:pt idx="5079">
                  <c:v>26.959999999999994</c:v>
                </c:pt>
                <c:pt idx="5080">
                  <c:v>26.959999999999994</c:v>
                </c:pt>
                <c:pt idx="5081">
                  <c:v>26.779999999999994</c:v>
                </c:pt>
                <c:pt idx="5082">
                  <c:v>26.060000000000002</c:v>
                </c:pt>
                <c:pt idx="5083">
                  <c:v>26.060000000000002</c:v>
                </c:pt>
                <c:pt idx="5084">
                  <c:v>56.660000000000011</c:v>
                </c:pt>
                <c:pt idx="5085">
                  <c:v>49.28</c:v>
                </c:pt>
                <c:pt idx="5086">
                  <c:v>47.480000000000004</c:v>
                </c:pt>
                <c:pt idx="5087">
                  <c:v>46.58</c:v>
                </c:pt>
                <c:pt idx="5088">
                  <c:v>43.7</c:v>
                </c:pt>
                <c:pt idx="5089">
                  <c:v>43.34</c:v>
                </c:pt>
                <c:pt idx="5090">
                  <c:v>37.04</c:v>
                </c:pt>
                <c:pt idx="5091">
                  <c:v>36.14</c:v>
                </c:pt>
                <c:pt idx="5092">
                  <c:v>35.78</c:v>
                </c:pt>
                <c:pt idx="5093">
                  <c:v>33.980000000000004</c:v>
                </c:pt>
                <c:pt idx="5094">
                  <c:v>31.82</c:v>
                </c:pt>
                <c:pt idx="5095">
                  <c:v>31.459999999999994</c:v>
                </c:pt>
                <c:pt idx="5096">
                  <c:v>30.38</c:v>
                </c:pt>
                <c:pt idx="5097">
                  <c:v>30.38</c:v>
                </c:pt>
                <c:pt idx="5098">
                  <c:v>30.2</c:v>
                </c:pt>
                <c:pt idx="5099">
                  <c:v>29.479999999999993</c:v>
                </c:pt>
                <c:pt idx="5100">
                  <c:v>27.68</c:v>
                </c:pt>
                <c:pt idx="5101">
                  <c:v>42.44</c:v>
                </c:pt>
                <c:pt idx="5102">
                  <c:v>38.840000000000003</c:v>
                </c:pt>
                <c:pt idx="5103">
                  <c:v>36.86</c:v>
                </c:pt>
                <c:pt idx="5104">
                  <c:v>34.880000000000003</c:v>
                </c:pt>
                <c:pt idx="5105">
                  <c:v>33.08</c:v>
                </c:pt>
                <c:pt idx="5106">
                  <c:v>32.9</c:v>
                </c:pt>
                <c:pt idx="5107">
                  <c:v>32.54</c:v>
                </c:pt>
                <c:pt idx="5108">
                  <c:v>32.36</c:v>
                </c:pt>
                <c:pt idx="5109">
                  <c:v>31.82</c:v>
                </c:pt>
                <c:pt idx="5110">
                  <c:v>30.56</c:v>
                </c:pt>
                <c:pt idx="5111">
                  <c:v>28.939999999999994</c:v>
                </c:pt>
                <c:pt idx="5112">
                  <c:v>28.58</c:v>
                </c:pt>
                <c:pt idx="5113">
                  <c:v>28.4</c:v>
                </c:pt>
                <c:pt idx="5114">
                  <c:v>28.4</c:v>
                </c:pt>
                <c:pt idx="5115">
                  <c:v>28.04</c:v>
                </c:pt>
                <c:pt idx="5116">
                  <c:v>56.84</c:v>
                </c:pt>
                <c:pt idx="5117">
                  <c:v>55.760000000000012</c:v>
                </c:pt>
                <c:pt idx="5118">
                  <c:v>48.02</c:v>
                </c:pt>
                <c:pt idx="5119">
                  <c:v>46.04</c:v>
                </c:pt>
                <c:pt idx="5120">
                  <c:v>41.18</c:v>
                </c:pt>
                <c:pt idx="5121">
                  <c:v>39.74</c:v>
                </c:pt>
                <c:pt idx="5122">
                  <c:v>35.78</c:v>
                </c:pt>
                <c:pt idx="5123">
                  <c:v>33.260000000000012</c:v>
                </c:pt>
                <c:pt idx="5124">
                  <c:v>33.260000000000012</c:v>
                </c:pt>
                <c:pt idx="5125">
                  <c:v>33.08</c:v>
                </c:pt>
                <c:pt idx="5126">
                  <c:v>31.82</c:v>
                </c:pt>
                <c:pt idx="5127">
                  <c:v>31.459999999999994</c:v>
                </c:pt>
                <c:pt idx="5128">
                  <c:v>31.279999999999994</c:v>
                </c:pt>
                <c:pt idx="5129">
                  <c:v>30.919999999999995</c:v>
                </c:pt>
                <c:pt idx="5130">
                  <c:v>30.74</c:v>
                </c:pt>
                <c:pt idx="5131">
                  <c:v>29.84</c:v>
                </c:pt>
                <c:pt idx="5132">
                  <c:v>29.66</c:v>
                </c:pt>
                <c:pt idx="5133">
                  <c:v>29.479999999999993</c:v>
                </c:pt>
                <c:pt idx="5134">
                  <c:v>29.3</c:v>
                </c:pt>
                <c:pt idx="5135">
                  <c:v>29.12</c:v>
                </c:pt>
                <c:pt idx="5136">
                  <c:v>28.939999999999994</c:v>
                </c:pt>
                <c:pt idx="5137">
                  <c:v>28.939999999999994</c:v>
                </c:pt>
                <c:pt idx="5138">
                  <c:v>28.759999999999991</c:v>
                </c:pt>
                <c:pt idx="5139">
                  <c:v>27.5</c:v>
                </c:pt>
                <c:pt idx="5140">
                  <c:v>26.959999999999994</c:v>
                </c:pt>
                <c:pt idx="5141">
                  <c:v>55.220000000000013</c:v>
                </c:pt>
                <c:pt idx="5142">
                  <c:v>54.5</c:v>
                </c:pt>
                <c:pt idx="5143">
                  <c:v>48.56</c:v>
                </c:pt>
                <c:pt idx="5144">
                  <c:v>46.220000000000013</c:v>
                </c:pt>
                <c:pt idx="5145">
                  <c:v>39.74</c:v>
                </c:pt>
                <c:pt idx="5146">
                  <c:v>39.200000000000003</c:v>
                </c:pt>
                <c:pt idx="5147">
                  <c:v>36.32</c:v>
                </c:pt>
                <c:pt idx="5148">
                  <c:v>35.96</c:v>
                </c:pt>
                <c:pt idx="5149">
                  <c:v>34.520000000000003</c:v>
                </c:pt>
                <c:pt idx="5150">
                  <c:v>33.620000000000012</c:v>
                </c:pt>
                <c:pt idx="5151">
                  <c:v>33.44</c:v>
                </c:pt>
                <c:pt idx="5152">
                  <c:v>32.9</c:v>
                </c:pt>
                <c:pt idx="5153">
                  <c:v>32.54</c:v>
                </c:pt>
                <c:pt idx="5154">
                  <c:v>32.36</c:v>
                </c:pt>
                <c:pt idx="5155">
                  <c:v>32.18</c:v>
                </c:pt>
                <c:pt idx="5156">
                  <c:v>31.279999999999994</c:v>
                </c:pt>
                <c:pt idx="5157">
                  <c:v>30.02</c:v>
                </c:pt>
                <c:pt idx="5158">
                  <c:v>30.02</c:v>
                </c:pt>
                <c:pt idx="5159">
                  <c:v>29.66</c:v>
                </c:pt>
                <c:pt idx="5160">
                  <c:v>28.939999999999994</c:v>
                </c:pt>
                <c:pt idx="5161">
                  <c:v>27.68</c:v>
                </c:pt>
                <c:pt idx="5162">
                  <c:v>26.959999999999994</c:v>
                </c:pt>
                <c:pt idx="5163">
                  <c:v>54.86</c:v>
                </c:pt>
                <c:pt idx="5164">
                  <c:v>44.42</c:v>
                </c:pt>
                <c:pt idx="5165">
                  <c:v>44.06</c:v>
                </c:pt>
                <c:pt idx="5166">
                  <c:v>44.06</c:v>
                </c:pt>
                <c:pt idx="5167">
                  <c:v>44.06</c:v>
                </c:pt>
                <c:pt idx="5168">
                  <c:v>42.980000000000004</c:v>
                </c:pt>
                <c:pt idx="5169">
                  <c:v>42.08</c:v>
                </c:pt>
                <c:pt idx="5170">
                  <c:v>42.08</c:v>
                </c:pt>
                <c:pt idx="5171">
                  <c:v>42.08</c:v>
                </c:pt>
                <c:pt idx="5172">
                  <c:v>41.36</c:v>
                </c:pt>
                <c:pt idx="5173">
                  <c:v>41</c:v>
                </c:pt>
                <c:pt idx="5174">
                  <c:v>41</c:v>
                </c:pt>
                <c:pt idx="5175">
                  <c:v>41</c:v>
                </c:pt>
                <c:pt idx="5176">
                  <c:v>39.92</c:v>
                </c:pt>
                <c:pt idx="5177">
                  <c:v>39.92</c:v>
                </c:pt>
                <c:pt idx="5178">
                  <c:v>39.92</c:v>
                </c:pt>
                <c:pt idx="5179">
                  <c:v>39.92</c:v>
                </c:pt>
                <c:pt idx="5180">
                  <c:v>39.020000000000003</c:v>
                </c:pt>
                <c:pt idx="5181">
                  <c:v>37.94</c:v>
                </c:pt>
                <c:pt idx="5182">
                  <c:v>37.94</c:v>
                </c:pt>
                <c:pt idx="5183">
                  <c:v>37.94</c:v>
                </c:pt>
                <c:pt idx="5184">
                  <c:v>37.94</c:v>
                </c:pt>
                <c:pt idx="5185">
                  <c:v>37.94</c:v>
                </c:pt>
                <c:pt idx="5186">
                  <c:v>37.94</c:v>
                </c:pt>
                <c:pt idx="5187">
                  <c:v>37.94</c:v>
                </c:pt>
                <c:pt idx="5188">
                  <c:v>37.04</c:v>
                </c:pt>
                <c:pt idx="5189">
                  <c:v>36.68</c:v>
                </c:pt>
                <c:pt idx="5190">
                  <c:v>36.68</c:v>
                </c:pt>
                <c:pt idx="5191">
                  <c:v>36.32</c:v>
                </c:pt>
                <c:pt idx="5192">
                  <c:v>35.96</c:v>
                </c:pt>
                <c:pt idx="5193">
                  <c:v>35.96</c:v>
                </c:pt>
                <c:pt idx="5194">
                  <c:v>35.96</c:v>
                </c:pt>
                <c:pt idx="5195">
                  <c:v>35.96</c:v>
                </c:pt>
                <c:pt idx="5196">
                  <c:v>35.96</c:v>
                </c:pt>
                <c:pt idx="5197">
                  <c:v>35.96</c:v>
                </c:pt>
                <c:pt idx="5198">
                  <c:v>35.06</c:v>
                </c:pt>
                <c:pt idx="5199">
                  <c:v>35.06</c:v>
                </c:pt>
                <c:pt idx="5200">
                  <c:v>34.160000000000011</c:v>
                </c:pt>
                <c:pt idx="5201">
                  <c:v>34.160000000000011</c:v>
                </c:pt>
                <c:pt idx="5202">
                  <c:v>33.980000000000004</c:v>
                </c:pt>
                <c:pt idx="5203">
                  <c:v>33.980000000000004</c:v>
                </c:pt>
                <c:pt idx="5204">
                  <c:v>33.980000000000004</c:v>
                </c:pt>
                <c:pt idx="5205">
                  <c:v>33.980000000000004</c:v>
                </c:pt>
                <c:pt idx="5206">
                  <c:v>33.980000000000004</c:v>
                </c:pt>
                <c:pt idx="5207">
                  <c:v>33.980000000000004</c:v>
                </c:pt>
                <c:pt idx="5208">
                  <c:v>33.800000000000004</c:v>
                </c:pt>
                <c:pt idx="5209">
                  <c:v>33.08</c:v>
                </c:pt>
                <c:pt idx="5210">
                  <c:v>33.08</c:v>
                </c:pt>
                <c:pt idx="5211">
                  <c:v>33.08</c:v>
                </c:pt>
                <c:pt idx="5212">
                  <c:v>32</c:v>
                </c:pt>
                <c:pt idx="5213">
                  <c:v>32</c:v>
                </c:pt>
                <c:pt idx="5214">
                  <c:v>32</c:v>
                </c:pt>
                <c:pt idx="5215">
                  <c:v>32</c:v>
                </c:pt>
                <c:pt idx="5216">
                  <c:v>32</c:v>
                </c:pt>
                <c:pt idx="5217">
                  <c:v>31.82</c:v>
                </c:pt>
                <c:pt idx="5218">
                  <c:v>31.64</c:v>
                </c:pt>
                <c:pt idx="5219">
                  <c:v>31.64</c:v>
                </c:pt>
                <c:pt idx="5220">
                  <c:v>31.279999999999994</c:v>
                </c:pt>
                <c:pt idx="5221">
                  <c:v>31.1</c:v>
                </c:pt>
                <c:pt idx="5222">
                  <c:v>30.919999999999995</c:v>
                </c:pt>
                <c:pt idx="5223">
                  <c:v>30.919999999999995</c:v>
                </c:pt>
                <c:pt idx="5224">
                  <c:v>30.919999999999995</c:v>
                </c:pt>
                <c:pt idx="5225">
                  <c:v>30.919999999999995</c:v>
                </c:pt>
                <c:pt idx="5226">
                  <c:v>30.919999999999995</c:v>
                </c:pt>
                <c:pt idx="5227">
                  <c:v>30.919999999999995</c:v>
                </c:pt>
                <c:pt idx="5228">
                  <c:v>30.919999999999995</c:v>
                </c:pt>
                <c:pt idx="5229">
                  <c:v>30.919999999999995</c:v>
                </c:pt>
                <c:pt idx="5230">
                  <c:v>30.919999999999995</c:v>
                </c:pt>
                <c:pt idx="5231">
                  <c:v>30.2</c:v>
                </c:pt>
                <c:pt idx="5232">
                  <c:v>30.02</c:v>
                </c:pt>
                <c:pt idx="5233">
                  <c:v>30.02</c:v>
                </c:pt>
                <c:pt idx="5234">
                  <c:v>30.02</c:v>
                </c:pt>
                <c:pt idx="5235">
                  <c:v>30.02</c:v>
                </c:pt>
                <c:pt idx="5236">
                  <c:v>30.02</c:v>
                </c:pt>
                <c:pt idx="5237">
                  <c:v>30.02</c:v>
                </c:pt>
                <c:pt idx="5238">
                  <c:v>30.02</c:v>
                </c:pt>
                <c:pt idx="5239">
                  <c:v>30.02</c:v>
                </c:pt>
                <c:pt idx="5240">
                  <c:v>30.02</c:v>
                </c:pt>
                <c:pt idx="5241">
                  <c:v>30.02</c:v>
                </c:pt>
                <c:pt idx="5242">
                  <c:v>30.02</c:v>
                </c:pt>
                <c:pt idx="5243">
                  <c:v>29.479999999999993</c:v>
                </c:pt>
                <c:pt idx="5244">
                  <c:v>29.3</c:v>
                </c:pt>
                <c:pt idx="5245">
                  <c:v>28.939999999999994</c:v>
                </c:pt>
                <c:pt idx="5246">
                  <c:v>28.939999999999994</c:v>
                </c:pt>
                <c:pt idx="5247">
                  <c:v>28.939999999999994</c:v>
                </c:pt>
                <c:pt idx="5248">
                  <c:v>28.939999999999994</c:v>
                </c:pt>
                <c:pt idx="5249">
                  <c:v>28.939999999999994</c:v>
                </c:pt>
                <c:pt idx="5250">
                  <c:v>28.4</c:v>
                </c:pt>
                <c:pt idx="5251">
                  <c:v>28.22</c:v>
                </c:pt>
                <c:pt idx="5252">
                  <c:v>28.04</c:v>
                </c:pt>
                <c:pt idx="5253">
                  <c:v>28.04</c:v>
                </c:pt>
                <c:pt idx="5254">
                  <c:v>28.04</c:v>
                </c:pt>
                <c:pt idx="5255">
                  <c:v>27.32</c:v>
                </c:pt>
                <c:pt idx="5256">
                  <c:v>26.959999999999994</c:v>
                </c:pt>
                <c:pt idx="5257">
                  <c:v>26.959999999999994</c:v>
                </c:pt>
                <c:pt idx="5258">
                  <c:v>26.060000000000002</c:v>
                </c:pt>
                <c:pt idx="5259">
                  <c:v>26.060000000000002</c:v>
                </c:pt>
                <c:pt idx="5260">
                  <c:v>24.979999999999993</c:v>
                </c:pt>
                <c:pt idx="5261">
                  <c:v>24.979999999999993</c:v>
                </c:pt>
                <c:pt idx="5262">
                  <c:v>24.979999999999993</c:v>
                </c:pt>
                <c:pt idx="5263">
                  <c:v>24.08</c:v>
                </c:pt>
                <c:pt idx="5264">
                  <c:v>24.08</c:v>
                </c:pt>
                <c:pt idx="5265">
                  <c:v>24.08</c:v>
                </c:pt>
                <c:pt idx="5266">
                  <c:v>49.28</c:v>
                </c:pt>
                <c:pt idx="5267">
                  <c:v>47.480000000000004</c:v>
                </c:pt>
                <c:pt idx="5268">
                  <c:v>45.86</c:v>
                </c:pt>
                <c:pt idx="5269">
                  <c:v>45.32</c:v>
                </c:pt>
                <c:pt idx="5270">
                  <c:v>38.120000000000012</c:v>
                </c:pt>
                <c:pt idx="5271">
                  <c:v>37.4</c:v>
                </c:pt>
                <c:pt idx="5272">
                  <c:v>35.6</c:v>
                </c:pt>
                <c:pt idx="5273">
                  <c:v>33.08</c:v>
                </c:pt>
                <c:pt idx="5274">
                  <c:v>32.18</c:v>
                </c:pt>
                <c:pt idx="5275">
                  <c:v>30.919999999999995</c:v>
                </c:pt>
                <c:pt idx="5276">
                  <c:v>30.2</c:v>
                </c:pt>
                <c:pt idx="5277">
                  <c:v>29.84</c:v>
                </c:pt>
                <c:pt idx="5278">
                  <c:v>29.84</c:v>
                </c:pt>
                <c:pt idx="5279">
                  <c:v>49.46</c:v>
                </c:pt>
                <c:pt idx="5280">
                  <c:v>39.200000000000003</c:v>
                </c:pt>
                <c:pt idx="5281">
                  <c:v>36.32</c:v>
                </c:pt>
                <c:pt idx="5282">
                  <c:v>36.32</c:v>
                </c:pt>
                <c:pt idx="5283">
                  <c:v>34.520000000000003</c:v>
                </c:pt>
                <c:pt idx="5284">
                  <c:v>34.340000000000003</c:v>
                </c:pt>
                <c:pt idx="5285">
                  <c:v>32</c:v>
                </c:pt>
                <c:pt idx="5286">
                  <c:v>31.64</c:v>
                </c:pt>
                <c:pt idx="5287">
                  <c:v>30.919999999999995</c:v>
                </c:pt>
                <c:pt idx="5288">
                  <c:v>30.74</c:v>
                </c:pt>
                <c:pt idx="5289">
                  <c:v>28.759999999999991</c:v>
                </c:pt>
                <c:pt idx="5290">
                  <c:v>28.759999999999991</c:v>
                </c:pt>
                <c:pt idx="5291">
                  <c:v>28.22</c:v>
                </c:pt>
                <c:pt idx="5292">
                  <c:v>25.16</c:v>
                </c:pt>
                <c:pt idx="5293">
                  <c:v>50</c:v>
                </c:pt>
                <c:pt idx="5294">
                  <c:v>48.02</c:v>
                </c:pt>
                <c:pt idx="5295">
                  <c:v>40.64</c:v>
                </c:pt>
                <c:pt idx="5296">
                  <c:v>40.46</c:v>
                </c:pt>
                <c:pt idx="5297">
                  <c:v>39.380000000000003</c:v>
                </c:pt>
                <c:pt idx="5298">
                  <c:v>37.94</c:v>
                </c:pt>
                <c:pt idx="5299">
                  <c:v>36.14</c:v>
                </c:pt>
                <c:pt idx="5300">
                  <c:v>35.6</c:v>
                </c:pt>
                <c:pt idx="5301">
                  <c:v>35.42</c:v>
                </c:pt>
                <c:pt idx="5302">
                  <c:v>33.800000000000004</c:v>
                </c:pt>
                <c:pt idx="5303">
                  <c:v>32.54</c:v>
                </c:pt>
                <c:pt idx="5304">
                  <c:v>31.82</c:v>
                </c:pt>
                <c:pt idx="5305">
                  <c:v>30.74</c:v>
                </c:pt>
                <c:pt idx="5306">
                  <c:v>30.02</c:v>
                </c:pt>
                <c:pt idx="5307">
                  <c:v>30.02</c:v>
                </c:pt>
                <c:pt idx="5308">
                  <c:v>29.66</c:v>
                </c:pt>
                <c:pt idx="5309">
                  <c:v>29.479999999999993</c:v>
                </c:pt>
                <c:pt idx="5310">
                  <c:v>29.12</c:v>
                </c:pt>
                <c:pt idx="5311">
                  <c:v>28.4</c:v>
                </c:pt>
                <c:pt idx="5312">
                  <c:v>28.22</c:v>
                </c:pt>
                <c:pt idx="5313">
                  <c:v>28.04</c:v>
                </c:pt>
                <c:pt idx="5314">
                  <c:v>27.14</c:v>
                </c:pt>
                <c:pt idx="5315">
                  <c:v>26.6</c:v>
                </c:pt>
                <c:pt idx="5316">
                  <c:v>46.4</c:v>
                </c:pt>
                <c:pt idx="5317">
                  <c:v>44.96</c:v>
                </c:pt>
                <c:pt idx="5318">
                  <c:v>41.9</c:v>
                </c:pt>
                <c:pt idx="5319">
                  <c:v>39.92</c:v>
                </c:pt>
                <c:pt idx="5320">
                  <c:v>37.4</c:v>
                </c:pt>
                <c:pt idx="5321">
                  <c:v>36.68</c:v>
                </c:pt>
                <c:pt idx="5322">
                  <c:v>35.42</c:v>
                </c:pt>
                <c:pt idx="5323">
                  <c:v>35.42</c:v>
                </c:pt>
                <c:pt idx="5324">
                  <c:v>35.06</c:v>
                </c:pt>
                <c:pt idx="5325">
                  <c:v>34.880000000000003</c:v>
                </c:pt>
                <c:pt idx="5326">
                  <c:v>34.340000000000003</c:v>
                </c:pt>
                <c:pt idx="5327">
                  <c:v>33.980000000000004</c:v>
                </c:pt>
                <c:pt idx="5328">
                  <c:v>33.980000000000004</c:v>
                </c:pt>
                <c:pt idx="5329">
                  <c:v>33.800000000000004</c:v>
                </c:pt>
                <c:pt idx="5330">
                  <c:v>33.260000000000012</c:v>
                </c:pt>
                <c:pt idx="5331">
                  <c:v>32.720000000000013</c:v>
                </c:pt>
                <c:pt idx="5332">
                  <c:v>32.36</c:v>
                </c:pt>
                <c:pt idx="5333">
                  <c:v>30.56</c:v>
                </c:pt>
                <c:pt idx="5334">
                  <c:v>29.479999999999993</c:v>
                </c:pt>
                <c:pt idx="5335">
                  <c:v>29.3</c:v>
                </c:pt>
                <c:pt idx="5336">
                  <c:v>28.22</c:v>
                </c:pt>
                <c:pt idx="5337">
                  <c:v>28.04</c:v>
                </c:pt>
                <c:pt idx="5338">
                  <c:v>27.86</c:v>
                </c:pt>
                <c:pt idx="5339">
                  <c:v>25.88</c:v>
                </c:pt>
                <c:pt idx="5340">
                  <c:v>25.88</c:v>
                </c:pt>
                <c:pt idx="5341">
                  <c:v>25.34</c:v>
                </c:pt>
                <c:pt idx="5342">
                  <c:v>46.760000000000012</c:v>
                </c:pt>
                <c:pt idx="5343">
                  <c:v>41.18</c:v>
                </c:pt>
                <c:pt idx="5344">
                  <c:v>40.28</c:v>
                </c:pt>
                <c:pt idx="5345">
                  <c:v>37.220000000000013</c:v>
                </c:pt>
                <c:pt idx="5346">
                  <c:v>37.04</c:v>
                </c:pt>
                <c:pt idx="5347">
                  <c:v>33.620000000000012</c:v>
                </c:pt>
                <c:pt idx="5348">
                  <c:v>33.44</c:v>
                </c:pt>
                <c:pt idx="5349">
                  <c:v>33.44</c:v>
                </c:pt>
                <c:pt idx="5350">
                  <c:v>32.9</c:v>
                </c:pt>
                <c:pt idx="5351">
                  <c:v>32.720000000000013</c:v>
                </c:pt>
                <c:pt idx="5352">
                  <c:v>32.18</c:v>
                </c:pt>
                <c:pt idx="5353">
                  <c:v>30.38</c:v>
                </c:pt>
                <c:pt idx="5354">
                  <c:v>29.66</c:v>
                </c:pt>
                <c:pt idx="5355">
                  <c:v>27.14</c:v>
                </c:pt>
                <c:pt idx="5356">
                  <c:v>26.060000000000002</c:v>
                </c:pt>
                <c:pt idx="5357">
                  <c:v>26.060000000000002</c:v>
                </c:pt>
                <c:pt idx="5358">
                  <c:v>24.979999999999993</c:v>
                </c:pt>
                <c:pt idx="5359">
                  <c:v>24.62</c:v>
                </c:pt>
                <c:pt idx="5360">
                  <c:v>48.379999999999995</c:v>
                </c:pt>
                <c:pt idx="5361">
                  <c:v>46.94</c:v>
                </c:pt>
                <c:pt idx="5362">
                  <c:v>44.6</c:v>
                </c:pt>
                <c:pt idx="5363">
                  <c:v>42.08</c:v>
                </c:pt>
                <c:pt idx="5364">
                  <c:v>39.92</c:v>
                </c:pt>
                <c:pt idx="5365">
                  <c:v>39.92</c:v>
                </c:pt>
                <c:pt idx="5366">
                  <c:v>39.020000000000003</c:v>
                </c:pt>
                <c:pt idx="5367">
                  <c:v>39.020000000000003</c:v>
                </c:pt>
                <c:pt idx="5368">
                  <c:v>37.94</c:v>
                </c:pt>
                <c:pt idx="5369">
                  <c:v>37.94</c:v>
                </c:pt>
                <c:pt idx="5370">
                  <c:v>37.220000000000013</c:v>
                </c:pt>
                <c:pt idx="5371">
                  <c:v>37.04</c:v>
                </c:pt>
                <c:pt idx="5372">
                  <c:v>37.04</c:v>
                </c:pt>
                <c:pt idx="5373">
                  <c:v>35.96</c:v>
                </c:pt>
                <c:pt idx="5374">
                  <c:v>35.6</c:v>
                </c:pt>
                <c:pt idx="5375">
                  <c:v>35.24</c:v>
                </c:pt>
                <c:pt idx="5376">
                  <c:v>35.06</c:v>
                </c:pt>
                <c:pt idx="5377">
                  <c:v>35.06</c:v>
                </c:pt>
                <c:pt idx="5378">
                  <c:v>35.06</c:v>
                </c:pt>
                <c:pt idx="5379">
                  <c:v>35.06</c:v>
                </c:pt>
                <c:pt idx="5380">
                  <c:v>34.160000000000011</c:v>
                </c:pt>
                <c:pt idx="5381">
                  <c:v>33.980000000000004</c:v>
                </c:pt>
                <c:pt idx="5382">
                  <c:v>33.980000000000004</c:v>
                </c:pt>
                <c:pt idx="5383">
                  <c:v>33.980000000000004</c:v>
                </c:pt>
                <c:pt idx="5384">
                  <c:v>33.980000000000004</c:v>
                </c:pt>
                <c:pt idx="5385">
                  <c:v>33.800000000000004</c:v>
                </c:pt>
                <c:pt idx="5386">
                  <c:v>33.08</c:v>
                </c:pt>
                <c:pt idx="5387">
                  <c:v>33.08</c:v>
                </c:pt>
                <c:pt idx="5388">
                  <c:v>33.08</c:v>
                </c:pt>
                <c:pt idx="5389">
                  <c:v>33.08</c:v>
                </c:pt>
                <c:pt idx="5390">
                  <c:v>33.08</c:v>
                </c:pt>
                <c:pt idx="5391">
                  <c:v>33.08</c:v>
                </c:pt>
                <c:pt idx="5392">
                  <c:v>32.54</c:v>
                </c:pt>
                <c:pt idx="5393">
                  <c:v>32</c:v>
                </c:pt>
                <c:pt idx="5394">
                  <c:v>32</c:v>
                </c:pt>
                <c:pt idx="5395">
                  <c:v>32</c:v>
                </c:pt>
                <c:pt idx="5396">
                  <c:v>32</c:v>
                </c:pt>
                <c:pt idx="5397">
                  <c:v>32</c:v>
                </c:pt>
                <c:pt idx="5398">
                  <c:v>32</c:v>
                </c:pt>
                <c:pt idx="5399">
                  <c:v>32</c:v>
                </c:pt>
                <c:pt idx="5400">
                  <c:v>32</c:v>
                </c:pt>
                <c:pt idx="5401">
                  <c:v>32</c:v>
                </c:pt>
                <c:pt idx="5402">
                  <c:v>32</c:v>
                </c:pt>
                <c:pt idx="5403">
                  <c:v>31.82</c:v>
                </c:pt>
                <c:pt idx="5404">
                  <c:v>30.919999999999995</c:v>
                </c:pt>
                <c:pt idx="5405">
                  <c:v>30.919999999999995</c:v>
                </c:pt>
                <c:pt idx="5406">
                  <c:v>30.919999999999995</c:v>
                </c:pt>
                <c:pt idx="5407">
                  <c:v>30.919999999999995</c:v>
                </c:pt>
                <c:pt idx="5408">
                  <c:v>30.919999999999995</c:v>
                </c:pt>
                <c:pt idx="5409">
                  <c:v>30.919999999999995</c:v>
                </c:pt>
                <c:pt idx="5410">
                  <c:v>30.919999999999995</c:v>
                </c:pt>
                <c:pt idx="5411">
                  <c:v>30.919999999999995</c:v>
                </c:pt>
                <c:pt idx="5412">
                  <c:v>30.919999999999995</c:v>
                </c:pt>
                <c:pt idx="5413">
                  <c:v>30.919999999999995</c:v>
                </c:pt>
                <c:pt idx="5414">
                  <c:v>30.919999999999995</c:v>
                </c:pt>
                <c:pt idx="5415">
                  <c:v>30.919999999999995</c:v>
                </c:pt>
                <c:pt idx="5416">
                  <c:v>30.919999999999995</c:v>
                </c:pt>
                <c:pt idx="5417">
                  <c:v>30.919999999999995</c:v>
                </c:pt>
                <c:pt idx="5418">
                  <c:v>30.74</c:v>
                </c:pt>
                <c:pt idx="5419">
                  <c:v>30.2</c:v>
                </c:pt>
                <c:pt idx="5420">
                  <c:v>30.02</c:v>
                </c:pt>
                <c:pt idx="5421">
                  <c:v>30.02</c:v>
                </c:pt>
                <c:pt idx="5422">
                  <c:v>30.02</c:v>
                </c:pt>
                <c:pt idx="5423">
                  <c:v>30.02</c:v>
                </c:pt>
                <c:pt idx="5424">
                  <c:v>30.02</c:v>
                </c:pt>
                <c:pt idx="5425">
                  <c:v>30.02</c:v>
                </c:pt>
                <c:pt idx="5426">
                  <c:v>30.02</c:v>
                </c:pt>
                <c:pt idx="5427">
                  <c:v>30.02</c:v>
                </c:pt>
                <c:pt idx="5428">
                  <c:v>30.02</c:v>
                </c:pt>
                <c:pt idx="5429">
                  <c:v>30.02</c:v>
                </c:pt>
                <c:pt idx="5430">
                  <c:v>30.02</c:v>
                </c:pt>
                <c:pt idx="5431">
                  <c:v>30.02</c:v>
                </c:pt>
                <c:pt idx="5432">
                  <c:v>30.02</c:v>
                </c:pt>
                <c:pt idx="5433">
                  <c:v>28.939999999999994</c:v>
                </c:pt>
                <c:pt idx="5434">
                  <c:v>28.939999999999994</c:v>
                </c:pt>
                <c:pt idx="5435">
                  <c:v>28.939999999999994</c:v>
                </c:pt>
                <c:pt idx="5436">
                  <c:v>28.939999999999994</c:v>
                </c:pt>
                <c:pt idx="5437">
                  <c:v>28.939999999999994</c:v>
                </c:pt>
                <c:pt idx="5438">
                  <c:v>28.939999999999994</c:v>
                </c:pt>
                <c:pt idx="5439">
                  <c:v>28.939999999999994</c:v>
                </c:pt>
                <c:pt idx="5440">
                  <c:v>28.939999999999994</c:v>
                </c:pt>
                <c:pt idx="5441">
                  <c:v>28.939999999999994</c:v>
                </c:pt>
                <c:pt idx="5442">
                  <c:v>28.759999999999991</c:v>
                </c:pt>
                <c:pt idx="5443">
                  <c:v>28.58</c:v>
                </c:pt>
                <c:pt idx="5444">
                  <c:v>28.58</c:v>
                </c:pt>
                <c:pt idx="5445">
                  <c:v>28.4</c:v>
                </c:pt>
                <c:pt idx="5446">
                  <c:v>28.04</c:v>
                </c:pt>
                <c:pt idx="5447">
                  <c:v>28.04</c:v>
                </c:pt>
                <c:pt idx="5448">
                  <c:v>28.04</c:v>
                </c:pt>
                <c:pt idx="5449">
                  <c:v>28.04</c:v>
                </c:pt>
                <c:pt idx="5450">
                  <c:v>26.959999999999994</c:v>
                </c:pt>
                <c:pt idx="5451">
                  <c:v>26.959999999999994</c:v>
                </c:pt>
                <c:pt idx="5452">
                  <c:v>26.959999999999994</c:v>
                </c:pt>
                <c:pt idx="5453">
                  <c:v>26.419999999999995</c:v>
                </c:pt>
                <c:pt idx="5454">
                  <c:v>26.060000000000002</c:v>
                </c:pt>
                <c:pt idx="5455">
                  <c:v>26.060000000000002</c:v>
                </c:pt>
                <c:pt idx="5456">
                  <c:v>26.060000000000002</c:v>
                </c:pt>
                <c:pt idx="5457">
                  <c:v>25.88</c:v>
                </c:pt>
                <c:pt idx="5458">
                  <c:v>25.88</c:v>
                </c:pt>
                <c:pt idx="5459">
                  <c:v>24.979999999999993</c:v>
                </c:pt>
                <c:pt idx="5460">
                  <c:v>24.979999999999993</c:v>
                </c:pt>
                <c:pt idx="5461">
                  <c:v>24.979999999999993</c:v>
                </c:pt>
                <c:pt idx="5462">
                  <c:v>24.979999999999993</c:v>
                </c:pt>
                <c:pt idx="5463">
                  <c:v>24.979999999999993</c:v>
                </c:pt>
                <c:pt idx="5464">
                  <c:v>24.979999999999993</c:v>
                </c:pt>
                <c:pt idx="5465">
                  <c:v>24.979999999999993</c:v>
                </c:pt>
                <c:pt idx="5466">
                  <c:v>24.08</c:v>
                </c:pt>
                <c:pt idx="5467">
                  <c:v>24.08</c:v>
                </c:pt>
                <c:pt idx="5468">
                  <c:v>24.08</c:v>
                </c:pt>
                <c:pt idx="5469">
                  <c:v>23</c:v>
                </c:pt>
                <c:pt idx="5470">
                  <c:v>55.58</c:v>
                </c:pt>
                <c:pt idx="5471">
                  <c:v>48.379999999999995</c:v>
                </c:pt>
                <c:pt idx="5472">
                  <c:v>46.760000000000012</c:v>
                </c:pt>
                <c:pt idx="5473">
                  <c:v>37.94</c:v>
                </c:pt>
                <c:pt idx="5474">
                  <c:v>37.94</c:v>
                </c:pt>
                <c:pt idx="5475">
                  <c:v>36.86</c:v>
                </c:pt>
                <c:pt idx="5476">
                  <c:v>36.5</c:v>
                </c:pt>
                <c:pt idx="5477">
                  <c:v>35.96</c:v>
                </c:pt>
                <c:pt idx="5478">
                  <c:v>35.78</c:v>
                </c:pt>
                <c:pt idx="5479">
                  <c:v>34.340000000000003</c:v>
                </c:pt>
                <c:pt idx="5480">
                  <c:v>34.340000000000003</c:v>
                </c:pt>
                <c:pt idx="5481">
                  <c:v>33.800000000000004</c:v>
                </c:pt>
                <c:pt idx="5482">
                  <c:v>32.36</c:v>
                </c:pt>
                <c:pt idx="5483">
                  <c:v>32.18</c:v>
                </c:pt>
                <c:pt idx="5484">
                  <c:v>31.64</c:v>
                </c:pt>
                <c:pt idx="5485">
                  <c:v>30.02</c:v>
                </c:pt>
                <c:pt idx="5486">
                  <c:v>29.84</c:v>
                </c:pt>
                <c:pt idx="5487">
                  <c:v>29.84</c:v>
                </c:pt>
                <c:pt idx="5488">
                  <c:v>29.66</c:v>
                </c:pt>
                <c:pt idx="5489">
                  <c:v>29.479999999999993</c:v>
                </c:pt>
                <c:pt idx="5490">
                  <c:v>29.12</c:v>
                </c:pt>
                <c:pt idx="5491">
                  <c:v>28.04</c:v>
                </c:pt>
                <c:pt idx="5492">
                  <c:v>27.14</c:v>
                </c:pt>
                <c:pt idx="5493">
                  <c:v>27.14</c:v>
                </c:pt>
                <c:pt idx="5494">
                  <c:v>27.14</c:v>
                </c:pt>
                <c:pt idx="5495">
                  <c:v>24.439999999999991</c:v>
                </c:pt>
                <c:pt idx="5496">
                  <c:v>24.259999999999991</c:v>
                </c:pt>
                <c:pt idx="5497">
                  <c:v>41.9</c:v>
                </c:pt>
                <c:pt idx="5498">
                  <c:v>40.64</c:v>
                </c:pt>
                <c:pt idx="5499">
                  <c:v>39.56</c:v>
                </c:pt>
                <c:pt idx="5500">
                  <c:v>36.32</c:v>
                </c:pt>
                <c:pt idx="5501">
                  <c:v>35.78</c:v>
                </c:pt>
                <c:pt idx="5502">
                  <c:v>34.520000000000003</c:v>
                </c:pt>
                <c:pt idx="5503">
                  <c:v>33.800000000000004</c:v>
                </c:pt>
                <c:pt idx="5504">
                  <c:v>32.36</c:v>
                </c:pt>
                <c:pt idx="5505">
                  <c:v>32</c:v>
                </c:pt>
                <c:pt idx="5506">
                  <c:v>30.74</c:v>
                </c:pt>
                <c:pt idx="5507">
                  <c:v>30.38</c:v>
                </c:pt>
                <c:pt idx="5508">
                  <c:v>30.02</c:v>
                </c:pt>
                <c:pt idx="5509">
                  <c:v>28.759999999999991</c:v>
                </c:pt>
                <c:pt idx="5510">
                  <c:v>28.759999999999991</c:v>
                </c:pt>
                <c:pt idx="5511">
                  <c:v>28.759999999999991</c:v>
                </c:pt>
                <c:pt idx="5512">
                  <c:v>28.4</c:v>
                </c:pt>
                <c:pt idx="5513">
                  <c:v>28.04</c:v>
                </c:pt>
                <c:pt idx="5514">
                  <c:v>27.32</c:v>
                </c:pt>
                <c:pt idx="5515">
                  <c:v>26.779999999999994</c:v>
                </c:pt>
                <c:pt idx="5516">
                  <c:v>25.7</c:v>
                </c:pt>
                <c:pt idx="5517">
                  <c:v>24.8</c:v>
                </c:pt>
                <c:pt idx="5518">
                  <c:v>24.08</c:v>
                </c:pt>
                <c:pt idx="5519">
                  <c:v>37.58</c:v>
                </c:pt>
                <c:pt idx="5520">
                  <c:v>36.68</c:v>
                </c:pt>
                <c:pt idx="5521">
                  <c:v>35.78</c:v>
                </c:pt>
                <c:pt idx="5522">
                  <c:v>34.880000000000003</c:v>
                </c:pt>
                <c:pt idx="5523">
                  <c:v>34.520000000000003</c:v>
                </c:pt>
                <c:pt idx="5524">
                  <c:v>33.800000000000004</c:v>
                </c:pt>
                <c:pt idx="5525">
                  <c:v>33.08</c:v>
                </c:pt>
                <c:pt idx="5526">
                  <c:v>33.08</c:v>
                </c:pt>
                <c:pt idx="5527">
                  <c:v>33.08</c:v>
                </c:pt>
                <c:pt idx="5528">
                  <c:v>32.36</c:v>
                </c:pt>
                <c:pt idx="5529">
                  <c:v>31.459999999999994</c:v>
                </c:pt>
                <c:pt idx="5530">
                  <c:v>31.279999999999994</c:v>
                </c:pt>
                <c:pt idx="5531">
                  <c:v>30.38</c:v>
                </c:pt>
                <c:pt idx="5532">
                  <c:v>30.38</c:v>
                </c:pt>
                <c:pt idx="5533">
                  <c:v>30.2</c:v>
                </c:pt>
                <c:pt idx="5534">
                  <c:v>30.2</c:v>
                </c:pt>
                <c:pt idx="5535">
                  <c:v>30.02</c:v>
                </c:pt>
                <c:pt idx="5536">
                  <c:v>30.02</c:v>
                </c:pt>
                <c:pt idx="5537">
                  <c:v>29.66</c:v>
                </c:pt>
                <c:pt idx="5538">
                  <c:v>29.3</c:v>
                </c:pt>
                <c:pt idx="5539">
                  <c:v>28.58</c:v>
                </c:pt>
                <c:pt idx="5540">
                  <c:v>26.959999999999994</c:v>
                </c:pt>
                <c:pt idx="5541">
                  <c:v>26.060000000000002</c:v>
                </c:pt>
                <c:pt idx="5542">
                  <c:v>24.439999999999991</c:v>
                </c:pt>
                <c:pt idx="5543">
                  <c:v>37.760000000000012</c:v>
                </c:pt>
                <c:pt idx="5544">
                  <c:v>37.4</c:v>
                </c:pt>
                <c:pt idx="5545">
                  <c:v>37.220000000000013</c:v>
                </c:pt>
                <c:pt idx="5546">
                  <c:v>36.5</c:v>
                </c:pt>
                <c:pt idx="5547">
                  <c:v>34.340000000000003</c:v>
                </c:pt>
                <c:pt idx="5548">
                  <c:v>33.980000000000004</c:v>
                </c:pt>
                <c:pt idx="5549">
                  <c:v>33.620000000000012</c:v>
                </c:pt>
                <c:pt idx="5550">
                  <c:v>33.44</c:v>
                </c:pt>
                <c:pt idx="5551">
                  <c:v>32.54</c:v>
                </c:pt>
                <c:pt idx="5552">
                  <c:v>30.38</c:v>
                </c:pt>
                <c:pt idx="5553">
                  <c:v>30.2</c:v>
                </c:pt>
                <c:pt idx="5554">
                  <c:v>30.2</c:v>
                </c:pt>
                <c:pt idx="5555">
                  <c:v>29.84</c:v>
                </c:pt>
                <c:pt idx="5556">
                  <c:v>29.66</c:v>
                </c:pt>
                <c:pt idx="5557">
                  <c:v>29.479999999999993</c:v>
                </c:pt>
                <c:pt idx="5558">
                  <c:v>28.759999999999991</c:v>
                </c:pt>
                <c:pt idx="5559">
                  <c:v>28.22</c:v>
                </c:pt>
                <c:pt idx="5560">
                  <c:v>24.62</c:v>
                </c:pt>
                <c:pt idx="5561">
                  <c:v>41.54</c:v>
                </c:pt>
                <c:pt idx="5562">
                  <c:v>35.42</c:v>
                </c:pt>
                <c:pt idx="5563">
                  <c:v>34.160000000000011</c:v>
                </c:pt>
                <c:pt idx="5564">
                  <c:v>31.82</c:v>
                </c:pt>
                <c:pt idx="5565">
                  <c:v>30.919999999999995</c:v>
                </c:pt>
                <c:pt idx="5566">
                  <c:v>30.38</c:v>
                </c:pt>
                <c:pt idx="5567">
                  <c:v>29.479999999999993</c:v>
                </c:pt>
                <c:pt idx="5568">
                  <c:v>28.939999999999994</c:v>
                </c:pt>
                <c:pt idx="5569">
                  <c:v>28.58</c:v>
                </c:pt>
                <c:pt idx="5570">
                  <c:v>28.4</c:v>
                </c:pt>
                <c:pt idx="5571">
                  <c:v>26.24</c:v>
                </c:pt>
                <c:pt idx="5572">
                  <c:v>25.88</c:v>
                </c:pt>
                <c:pt idx="5573">
                  <c:v>24.259999999999991</c:v>
                </c:pt>
                <c:pt idx="5574">
                  <c:v>51.08</c:v>
                </c:pt>
                <c:pt idx="5575">
                  <c:v>50.18</c:v>
                </c:pt>
                <c:pt idx="5576">
                  <c:v>42.980000000000004</c:v>
                </c:pt>
                <c:pt idx="5577">
                  <c:v>41.18</c:v>
                </c:pt>
                <c:pt idx="5578">
                  <c:v>39.56</c:v>
                </c:pt>
                <c:pt idx="5579">
                  <c:v>39.020000000000003</c:v>
                </c:pt>
                <c:pt idx="5580">
                  <c:v>37.94</c:v>
                </c:pt>
                <c:pt idx="5581">
                  <c:v>37.94</c:v>
                </c:pt>
                <c:pt idx="5582">
                  <c:v>36.32</c:v>
                </c:pt>
                <c:pt idx="5583">
                  <c:v>35.96</c:v>
                </c:pt>
                <c:pt idx="5584">
                  <c:v>35.96</c:v>
                </c:pt>
                <c:pt idx="5585">
                  <c:v>35.96</c:v>
                </c:pt>
                <c:pt idx="5586">
                  <c:v>35.24</c:v>
                </c:pt>
                <c:pt idx="5587">
                  <c:v>35.06</c:v>
                </c:pt>
                <c:pt idx="5588">
                  <c:v>35.06</c:v>
                </c:pt>
                <c:pt idx="5589">
                  <c:v>33.08</c:v>
                </c:pt>
                <c:pt idx="5590">
                  <c:v>33.08</c:v>
                </c:pt>
                <c:pt idx="5591">
                  <c:v>33.08</c:v>
                </c:pt>
                <c:pt idx="5592">
                  <c:v>33.08</c:v>
                </c:pt>
                <c:pt idx="5593">
                  <c:v>33.08</c:v>
                </c:pt>
                <c:pt idx="5594">
                  <c:v>33.08</c:v>
                </c:pt>
                <c:pt idx="5595">
                  <c:v>32.9</c:v>
                </c:pt>
                <c:pt idx="5596">
                  <c:v>32.54</c:v>
                </c:pt>
                <c:pt idx="5597">
                  <c:v>32.18</c:v>
                </c:pt>
                <c:pt idx="5598">
                  <c:v>32</c:v>
                </c:pt>
                <c:pt idx="5599">
                  <c:v>32</c:v>
                </c:pt>
                <c:pt idx="5600">
                  <c:v>32</c:v>
                </c:pt>
                <c:pt idx="5601">
                  <c:v>32</c:v>
                </c:pt>
                <c:pt idx="5602">
                  <c:v>32</c:v>
                </c:pt>
                <c:pt idx="5603">
                  <c:v>32</c:v>
                </c:pt>
                <c:pt idx="5604">
                  <c:v>32</c:v>
                </c:pt>
                <c:pt idx="5605">
                  <c:v>32</c:v>
                </c:pt>
                <c:pt idx="5606">
                  <c:v>32</c:v>
                </c:pt>
                <c:pt idx="5607">
                  <c:v>32</c:v>
                </c:pt>
                <c:pt idx="5608">
                  <c:v>30.919999999999995</c:v>
                </c:pt>
                <c:pt idx="5609">
                  <c:v>30.919999999999995</c:v>
                </c:pt>
                <c:pt idx="5610">
                  <c:v>30.919999999999995</c:v>
                </c:pt>
                <c:pt idx="5611">
                  <c:v>30.919999999999995</c:v>
                </c:pt>
                <c:pt idx="5612">
                  <c:v>30.919999999999995</c:v>
                </c:pt>
                <c:pt idx="5613">
                  <c:v>30.919999999999995</c:v>
                </c:pt>
                <c:pt idx="5614">
                  <c:v>30.38</c:v>
                </c:pt>
                <c:pt idx="5615">
                  <c:v>30.02</c:v>
                </c:pt>
                <c:pt idx="5616">
                  <c:v>30.02</c:v>
                </c:pt>
                <c:pt idx="5617">
                  <c:v>30.02</c:v>
                </c:pt>
                <c:pt idx="5618">
                  <c:v>30.02</c:v>
                </c:pt>
                <c:pt idx="5619">
                  <c:v>30.02</c:v>
                </c:pt>
                <c:pt idx="5620">
                  <c:v>30.02</c:v>
                </c:pt>
                <c:pt idx="5621">
                  <c:v>30.02</c:v>
                </c:pt>
                <c:pt idx="5622">
                  <c:v>30.02</c:v>
                </c:pt>
                <c:pt idx="5623">
                  <c:v>30.02</c:v>
                </c:pt>
                <c:pt idx="5624">
                  <c:v>30.02</c:v>
                </c:pt>
                <c:pt idx="5625">
                  <c:v>30.02</c:v>
                </c:pt>
                <c:pt idx="5626">
                  <c:v>30.02</c:v>
                </c:pt>
                <c:pt idx="5627">
                  <c:v>30.02</c:v>
                </c:pt>
                <c:pt idx="5628">
                  <c:v>30.02</c:v>
                </c:pt>
                <c:pt idx="5629">
                  <c:v>29.479999999999993</c:v>
                </c:pt>
                <c:pt idx="5630">
                  <c:v>29.12</c:v>
                </c:pt>
                <c:pt idx="5631">
                  <c:v>29.12</c:v>
                </c:pt>
                <c:pt idx="5632">
                  <c:v>28.939999999999994</c:v>
                </c:pt>
                <c:pt idx="5633">
                  <c:v>28.939999999999994</c:v>
                </c:pt>
                <c:pt idx="5634">
                  <c:v>28.939999999999994</c:v>
                </c:pt>
                <c:pt idx="5635">
                  <c:v>28.939999999999994</c:v>
                </c:pt>
                <c:pt idx="5636">
                  <c:v>28.939999999999994</c:v>
                </c:pt>
                <c:pt idx="5637">
                  <c:v>28.939999999999994</c:v>
                </c:pt>
                <c:pt idx="5638">
                  <c:v>28.939999999999994</c:v>
                </c:pt>
                <c:pt idx="5639">
                  <c:v>28.939999999999994</c:v>
                </c:pt>
                <c:pt idx="5640">
                  <c:v>28.58</c:v>
                </c:pt>
                <c:pt idx="5641">
                  <c:v>28.04</c:v>
                </c:pt>
                <c:pt idx="5642">
                  <c:v>28.04</c:v>
                </c:pt>
                <c:pt idx="5643">
                  <c:v>28.04</c:v>
                </c:pt>
                <c:pt idx="5644">
                  <c:v>28.04</c:v>
                </c:pt>
                <c:pt idx="5645">
                  <c:v>28.04</c:v>
                </c:pt>
                <c:pt idx="5646">
                  <c:v>28.04</c:v>
                </c:pt>
                <c:pt idx="5647">
                  <c:v>28.04</c:v>
                </c:pt>
                <c:pt idx="5648">
                  <c:v>28.04</c:v>
                </c:pt>
                <c:pt idx="5649">
                  <c:v>28.04</c:v>
                </c:pt>
                <c:pt idx="5650">
                  <c:v>28.04</c:v>
                </c:pt>
                <c:pt idx="5651">
                  <c:v>28.04</c:v>
                </c:pt>
                <c:pt idx="5652">
                  <c:v>28.04</c:v>
                </c:pt>
                <c:pt idx="5653">
                  <c:v>28.04</c:v>
                </c:pt>
                <c:pt idx="5654">
                  <c:v>28.04</c:v>
                </c:pt>
                <c:pt idx="5655">
                  <c:v>27.14</c:v>
                </c:pt>
                <c:pt idx="5656">
                  <c:v>26.959999999999994</c:v>
                </c:pt>
                <c:pt idx="5657">
                  <c:v>26.959999999999994</c:v>
                </c:pt>
                <c:pt idx="5658">
                  <c:v>26.959999999999994</c:v>
                </c:pt>
                <c:pt idx="5659">
                  <c:v>26.959999999999994</c:v>
                </c:pt>
                <c:pt idx="5660">
                  <c:v>26.959999999999994</c:v>
                </c:pt>
                <c:pt idx="5661">
                  <c:v>26.959999999999994</c:v>
                </c:pt>
                <c:pt idx="5662">
                  <c:v>26.959999999999994</c:v>
                </c:pt>
                <c:pt idx="5663">
                  <c:v>26.959999999999994</c:v>
                </c:pt>
                <c:pt idx="5664">
                  <c:v>26.959999999999994</c:v>
                </c:pt>
                <c:pt idx="5665">
                  <c:v>26.959999999999994</c:v>
                </c:pt>
                <c:pt idx="5666">
                  <c:v>26.779999999999994</c:v>
                </c:pt>
                <c:pt idx="5667">
                  <c:v>26.060000000000002</c:v>
                </c:pt>
                <c:pt idx="5668">
                  <c:v>26.060000000000002</c:v>
                </c:pt>
                <c:pt idx="5669">
                  <c:v>26.060000000000002</c:v>
                </c:pt>
                <c:pt idx="5670">
                  <c:v>26.060000000000002</c:v>
                </c:pt>
                <c:pt idx="5671">
                  <c:v>26.060000000000002</c:v>
                </c:pt>
                <c:pt idx="5672">
                  <c:v>26.060000000000002</c:v>
                </c:pt>
                <c:pt idx="5673">
                  <c:v>26.060000000000002</c:v>
                </c:pt>
                <c:pt idx="5674">
                  <c:v>26.060000000000002</c:v>
                </c:pt>
                <c:pt idx="5675">
                  <c:v>25.52</c:v>
                </c:pt>
                <c:pt idx="5676">
                  <c:v>25.16</c:v>
                </c:pt>
                <c:pt idx="5677">
                  <c:v>24.979999999999993</c:v>
                </c:pt>
                <c:pt idx="5678">
                  <c:v>24.979999999999993</c:v>
                </c:pt>
                <c:pt idx="5679">
                  <c:v>24.979999999999993</c:v>
                </c:pt>
                <c:pt idx="5680">
                  <c:v>24.979999999999993</c:v>
                </c:pt>
                <c:pt idx="5681">
                  <c:v>24.08</c:v>
                </c:pt>
                <c:pt idx="5682">
                  <c:v>24.08</c:v>
                </c:pt>
                <c:pt idx="5683">
                  <c:v>24.08</c:v>
                </c:pt>
                <c:pt idx="5684">
                  <c:v>24.08</c:v>
                </c:pt>
                <c:pt idx="5685">
                  <c:v>24.08</c:v>
                </c:pt>
                <c:pt idx="5686">
                  <c:v>24.08</c:v>
                </c:pt>
                <c:pt idx="5687">
                  <c:v>24.08</c:v>
                </c:pt>
                <c:pt idx="5688">
                  <c:v>24.08</c:v>
                </c:pt>
                <c:pt idx="5689">
                  <c:v>24.08</c:v>
                </c:pt>
                <c:pt idx="5690">
                  <c:v>24.08</c:v>
                </c:pt>
                <c:pt idx="5691">
                  <c:v>24.08</c:v>
                </c:pt>
                <c:pt idx="5692">
                  <c:v>24.08</c:v>
                </c:pt>
                <c:pt idx="5693">
                  <c:v>24.08</c:v>
                </c:pt>
                <c:pt idx="5694">
                  <c:v>44.96</c:v>
                </c:pt>
                <c:pt idx="5695">
                  <c:v>35.24</c:v>
                </c:pt>
                <c:pt idx="5696">
                  <c:v>33.08</c:v>
                </c:pt>
                <c:pt idx="5697">
                  <c:v>32</c:v>
                </c:pt>
                <c:pt idx="5698">
                  <c:v>31.82</c:v>
                </c:pt>
                <c:pt idx="5699">
                  <c:v>31.64</c:v>
                </c:pt>
                <c:pt idx="5700">
                  <c:v>31.279999999999994</c:v>
                </c:pt>
                <c:pt idx="5701">
                  <c:v>30.74</c:v>
                </c:pt>
                <c:pt idx="5702">
                  <c:v>30.38</c:v>
                </c:pt>
                <c:pt idx="5703">
                  <c:v>30.02</c:v>
                </c:pt>
                <c:pt idx="5704">
                  <c:v>30.02</c:v>
                </c:pt>
                <c:pt idx="5705">
                  <c:v>29.3</c:v>
                </c:pt>
                <c:pt idx="5706">
                  <c:v>28.58</c:v>
                </c:pt>
                <c:pt idx="5707">
                  <c:v>27.14</c:v>
                </c:pt>
                <c:pt idx="5708">
                  <c:v>26.959999999999994</c:v>
                </c:pt>
                <c:pt idx="5709">
                  <c:v>25.88</c:v>
                </c:pt>
                <c:pt idx="5710">
                  <c:v>25.16</c:v>
                </c:pt>
                <c:pt idx="5711">
                  <c:v>24.62</c:v>
                </c:pt>
                <c:pt idx="5712">
                  <c:v>23.72</c:v>
                </c:pt>
                <c:pt idx="5713">
                  <c:v>45.86</c:v>
                </c:pt>
                <c:pt idx="5714">
                  <c:v>41.36</c:v>
                </c:pt>
                <c:pt idx="5715">
                  <c:v>36.14</c:v>
                </c:pt>
                <c:pt idx="5716">
                  <c:v>36.14</c:v>
                </c:pt>
                <c:pt idx="5717">
                  <c:v>33.980000000000004</c:v>
                </c:pt>
                <c:pt idx="5718">
                  <c:v>28.759999999999991</c:v>
                </c:pt>
                <c:pt idx="5719">
                  <c:v>27.5</c:v>
                </c:pt>
                <c:pt idx="5720">
                  <c:v>26.419999999999995</c:v>
                </c:pt>
                <c:pt idx="5721">
                  <c:v>25.34</c:v>
                </c:pt>
                <c:pt idx="5722">
                  <c:v>24.259999999999991</c:v>
                </c:pt>
                <c:pt idx="5723">
                  <c:v>24.08</c:v>
                </c:pt>
                <c:pt idx="5724">
                  <c:v>23.9</c:v>
                </c:pt>
                <c:pt idx="5725">
                  <c:v>23.72</c:v>
                </c:pt>
                <c:pt idx="5726">
                  <c:v>41</c:v>
                </c:pt>
                <c:pt idx="5727">
                  <c:v>30.56</c:v>
                </c:pt>
                <c:pt idx="5728">
                  <c:v>29.84</c:v>
                </c:pt>
                <c:pt idx="5729">
                  <c:v>29.479999999999993</c:v>
                </c:pt>
                <c:pt idx="5730">
                  <c:v>28.759999999999991</c:v>
                </c:pt>
                <c:pt idx="5731">
                  <c:v>28.22</c:v>
                </c:pt>
                <c:pt idx="5732">
                  <c:v>27.14</c:v>
                </c:pt>
                <c:pt idx="5733">
                  <c:v>24.259999999999991</c:v>
                </c:pt>
                <c:pt idx="5734">
                  <c:v>46.4</c:v>
                </c:pt>
                <c:pt idx="5735">
                  <c:v>38.300000000000004</c:v>
                </c:pt>
                <c:pt idx="5736">
                  <c:v>34.520000000000003</c:v>
                </c:pt>
                <c:pt idx="5737">
                  <c:v>33.44</c:v>
                </c:pt>
                <c:pt idx="5738">
                  <c:v>33.44</c:v>
                </c:pt>
                <c:pt idx="5739">
                  <c:v>32.18</c:v>
                </c:pt>
                <c:pt idx="5740">
                  <c:v>31.1</c:v>
                </c:pt>
                <c:pt idx="5741">
                  <c:v>29.84</c:v>
                </c:pt>
                <c:pt idx="5742">
                  <c:v>27.32</c:v>
                </c:pt>
                <c:pt idx="5743">
                  <c:v>25.88</c:v>
                </c:pt>
                <c:pt idx="5744">
                  <c:v>25.7</c:v>
                </c:pt>
                <c:pt idx="5745">
                  <c:v>25.34</c:v>
                </c:pt>
                <c:pt idx="5746">
                  <c:v>23.36</c:v>
                </c:pt>
                <c:pt idx="5747">
                  <c:v>50</c:v>
                </c:pt>
                <c:pt idx="5748">
                  <c:v>48.02</c:v>
                </c:pt>
                <c:pt idx="5749">
                  <c:v>44.06</c:v>
                </c:pt>
                <c:pt idx="5750">
                  <c:v>42.980000000000004</c:v>
                </c:pt>
                <c:pt idx="5751">
                  <c:v>42.08</c:v>
                </c:pt>
                <c:pt idx="5752">
                  <c:v>40.28</c:v>
                </c:pt>
                <c:pt idx="5753">
                  <c:v>38.660000000000011</c:v>
                </c:pt>
                <c:pt idx="5754">
                  <c:v>37.04</c:v>
                </c:pt>
                <c:pt idx="5755">
                  <c:v>35.96</c:v>
                </c:pt>
                <c:pt idx="5756">
                  <c:v>35.6</c:v>
                </c:pt>
                <c:pt idx="5757">
                  <c:v>35.06</c:v>
                </c:pt>
                <c:pt idx="5758">
                  <c:v>33.980000000000004</c:v>
                </c:pt>
                <c:pt idx="5759">
                  <c:v>33.980000000000004</c:v>
                </c:pt>
                <c:pt idx="5760">
                  <c:v>33.08</c:v>
                </c:pt>
                <c:pt idx="5761">
                  <c:v>33.08</c:v>
                </c:pt>
                <c:pt idx="5762">
                  <c:v>33.08</c:v>
                </c:pt>
                <c:pt idx="5763">
                  <c:v>33.08</c:v>
                </c:pt>
                <c:pt idx="5764">
                  <c:v>33.08</c:v>
                </c:pt>
                <c:pt idx="5765">
                  <c:v>32</c:v>
                </c:pt>
                <c:pt idx="5766">
                  <c:v>32</c:v>
                </c:pt>
                <c:pt idx="5767">
                  <c:v>32</c:v>
                </c:pt>
                <c:pt idx="5768">
                  <c:v>32</c:v>
                </c:pt>
                <c:pt idx="5769">
                  <c:v>31.64</c:v>
                </c:pt>
                <c:pt idx="5770">
                  <c:v>31.1</c:v>
                </c:pt>
                <c:pt idx="5771">
                  <c:v>30.919999999999995</c:v>
                </c:pt>
                <c:pt idx="5772">
                  <c:v>30.919999999999995</c:v>
                </c:pt>
                <c:pt idx="5773">
                  <c:v>30.919999999999995</c:v>
                </c:pt>
                <c:pt idx="5774">
                  <c:v>30.919999999999995</c:v>
                </c:pt>
                <c:pt idx="5775">
                  <c:v>30.919999999999995</c:v>
                </c:pt>
                <c:pt idx="5776">
                  <c:v>30.56</c:v>
                </c:pt>
                <c:pt idx="5777">
                  <c:v>30.02</c:v>
                </c:pt>
                <c:pt idx="5778">
                  <c:v>30.02</c:v>
                </c:pt>
                <c:pt idx="5779">
                  <c:v>30.02</c:v>
                </c:pt>
                <c:pt idx="5780">
                  <c:v>30.02</c:v>
                </c:pt>
                <c:pt idx="5781">
                  <c:v>30.02</c:v>
                </c:pt>
                <c:pt idx="5782">
                  <c:v>30.02</c:v>
                </c:pt>
                <c:pt idx="5783">
                  <c:v>30.02</c:v>
                </c:pt>
                <c:pt idx="5784">
                  <c:v>30.02</c:v>
                </c:pt>
                <c:pt idx="5785">
                  <c:v>30.02</c:v>
                </c:pt>
                <c:pt idx="5786">
                  <c:v>29.66</c:v>
                </c:pt>
                <c:pt idx="5787">
                  <c:v>29.3</c:v>
                </c:pt>
                <c:pt idx="5788">
                  <c:v>28.939999999999994</c:v>
                </c:pt>
                <c:pt idx="5789">
                  <c:v>28.939999999999994</c:v>
                </c:pt>
                <c:pt idx="5790">
                  <c:v>28.939999999999994</c:v>
                </c:pt>
                <c:pt idx="5791">
                  <c:v>28.939999999999994</c:v>
                </c:pt>
                <c:pt idx="5792">
                  <c:v>28.939999999999994</c:v>
                </c:pt>
                <c:pt idx="5793">
                  <c:v>28.939999999999994</c:v>
                </c:pt>
                <c:pt idx="5794">
                  <c:v>28.759999999999991</c:v>
                </c:pt>
                <c:pt idx="5795">
                  <c:v>28.04</c:v>
                </c:pt>
                <c:pt idx="5796">
                  <c:v>28.04</c:v>
                </c:pt>
                <c:pt idx="5797">
                  <c:v>28.04</c:v>
                </c:pt>
                <c:pt idx="5798">
                  <c:v>28.04</c:v>
                </c:pt>
                <c:pt idx="5799">
                  <c:v>28.04</c:v>
                </c:pt>
                <c:pt idx="5800">
                  <c:v>28.04</c:v>
                </c:pt>
                <c:pt idx="5801">
                  <c:v>28.04</c:v>
                </c:pt>
                <c:pt idx="5802">
                  <c:v>28.04</c:v>
                </c:pt>
                <c:pt idx="5803">
                  <c:v>28.04</c:v>
                </c:pt>
                <c:pt idx="5804">
                  <c:v>28.04</c:v>
                </c:pt>
                <c:pt idx="5805">
                  <c:v>28.04</c:v>
                </c:pt>
                <c:pt idx="5806">
                  <c:v>28.04</c:v>
                </c:pt>
                <c:pt idx="5807">
                  <c:v>28.04</c:v>
                </c:pt>
                <c:pt idx="5808">
                  <c:v>28.04</c:v>
                </c:pt>
                <c:pt idx="5809">
                  <c:v>28.04</c:v>
                </c:pt>
                <c:pt idx="5810">
                  <c:v>26.959999999999994</c:v>
                </c:pt>
                <c:pt idx="5811">
                  <c:v>26.959999999999994</c:v>
                </c:pt>
                <c:pt idx="5812">
                  <c:v>26.959999999999994</c:v>
                </c:pt>
                <c:pt idx="5813">
                  <c:v>26.959999999999994</c:v>
                </c:pt>
                <c:pt idx="5814">
                  <c:v>26.959999999999994</c:v>
                </c:pt>
                <c:pt idx="5815">
                  <c:v>26.959999999999994</c:v>
                </c:pt>
                <c:pt idx="5816">
                  <c:v>26.959999999999994</c:v>
                </c:pt>
                <c:pt idx="5817">
                  <c:v>26.959999999999994</c:v>
                </c:pt>
                <c:pt idx="5818">
                  <c:v>26.060000000000002</c:v>
                </c:pt>
                <c:pt idx="5819">
                  <c:v>26.060000000000002</c:v>
                </c:pt>
                <c:pt idx="5820">
                  <c:v>26.060000000000002</c:v>
                </c:pt>
                <c:pt idx="5821">
                  <c:v>26.060000000000002</c:v>
                </c:pt>
                <c:pt idx="5822">
                  <c:v>26.060000000000002</c:v>
                </c:pt>
                <c:pt idx="5823">
                  <c:v>26.060000000000002</c:v>
                </c:pt>
                <c:pt idx="5824">
                  <c:v>26.060000000000002</c:v>
                </c:pt>
                <c:pt idx="5825">
                  <c:v>26.060000000000002</c:v>
                </c:pt>
                <c:pt idx="5826">
                  <c:v>25.16</c:v>
                </c:pt>
                <c:pt idx="5827">
                  <c:v>24.979999999999993</c:v>
                </c:pt>
                <c:pt idx="5828">
                  <c:v>24.979999999999993</c:v>
                </c:pt>
                <c:pt idx="5829">
                  <c:v>24.979999999999993</c:v>
                </c:pt>
                <c:pt idx="5830">
                  <c:v>24.979999999999993</c:v>
                </c:pt>
                <c:pt idx="5831">
                  <c:v>24.979999999999993</c:v>
                </c:pt>
                <c:pt idx="5832">
                  <c:v>24.979999999999993</c:v>
                </c:pt>
                <c:pt idx="5833">
                  <c:v>24.08</c:v>
                </c:pt>
                <c:pt idx="5834">
                  <c:v>24.08</c:v>
                </c:pt>
                <c:pt idx="5835">
                  <c:v>24.08</c:v>
                </c:pt>
                <c:pt idx="5836">
                  <c:v>24.08</c:v>
                </c:pt>
                <c:pt idx="5837">
                  <c:v>24.08</c:v>
                </c:pt>
                <c:pt idx="5838">
                  <c:v>24.08</c:v>
                </c:pt>
                <c:pt idx="5839">
                  <c:v>23</c:v>
                </c:pt>
                <c:pt idx="5840">
                  <c:v>23</c:v>
                </c:pt>
                <c:pt idx="5841">
                  <c:v>23</c:v>
                </c:pt>
                <c:pt idx="5842">
                  <c:v>23</c:v>
                </c:pt>
                <c:pt idx="5843">
                  <c:v>23</c:v>
                </c:pt>
                <c:pt idx="5844">
                  <c:v>23</c:v>
                </c:pt>
                <c:pt idx="5845">
                  <c:v>23</c:v>
                </c:pt>
                <c:pt idx="5846">
                  <c:v>23</c:v>
                </c:pt>
                <c:pt idx="5847">
                  <c:v>21.919999999999995</c:v>
                </c:pt>
                <c:pt idx="5848">
                  <c:v>21.919999999999995</c:v>
                </c:pt>
                <c:pt idx="5849">
                  <c:v>47.480000000000004</c:v>
                </c:pt>
                <c:pt idx="5850">
                  <c:v>44.6</c:v>
                </c:pt>
                <c:pt idx="5851">
                  <c:v>41.36</c:v>
                </c:pt>
                <c:pt idx="5852">
                  <c:v>40.1</c:v>
                </c:pt>
                <c:pt idx="5853">
                  <c:v>35.96</c:v>
                </c:pt>
                <c:pt idx="5854">
                  <c:v>34.700000000000003</c:v>
                </c:pt>
                <c:pt idx="5855">
                  <c:v>32.18</c:v>
                </c:pt>
                <c:pt idx="5856">
                  <c:v>29.84</c:v>
                </c:pt>
                <c:pt idx="5857">
                  <c:v>29.84</c:v>
                </c:pt>
                <c:pt idx="5858">
                  <c:v>27.86</c:v>
                </c:pt>
                <c:pt idx="5859">
                  <c:v>27.86</c:v>
                </c:pt>
                <c:pt idx="5860">
                  <c:v>27.68</c:v>
                </c:pt>
                <c:pt idx="5861">
                  <c:v>27.32</c:v>
                </c:pt>
                <c:pt idx="5862">
                  <c:v>26.6</c:v>
                </c:pt>
                <c:pt idx="5863">
                  <c:v>26.6</c:v>
                </c:pt>
                <c:pt idx="5864">
                  <c:v>26.419999999999995</c:v>
                </c:pt>
                <c:pt idx="5865">
                  <c:v>26.419999999999995</c:v>
                </c:pt>
                <c:pt idx="5866">
                  <c:v>25.52</c:v>
                </c:pt>
                <c:pt idx="5867">
                  <c:v>24.439999999999991</c:v>
                </c:pt>
                <c:pt idx="5868">
                  <c:v>24.08</c:v>
                </c:pt>
                <c:pt idx="5869">
                  <c:v>51.08</c:v>
                </c:pt>
                <c:pt idx="5870">
                  <c:v>50.540000000000006</c:v>
                </c:pt>
                <c:pt idx="5871">
                  <c:v>37.04</c:v>
                </c:pt>
                <c:pt idx="5872">
                  <c:v>33.08</c:v>
                </c:pt>
                <c:pt idx="5873">
                  <c:v>30.38</c:v>
                </c:pt>
                <c:pt idx="5874">
                  <c:v>29.479999999999993</c:v>
                </c:pt>
                <c:pt idx="5875">
                  <c:v>28.939999999999994</c:v>
                </c:pt>
                <c:pt idx="5876">
                  <c:v>28.759999999999991</c:v>
                </c:pt>
                <c:pt idx="5877">
                  <c:v>28.759999999999991</c:v>
                </c:pt>
                <c:pt idx="5878">
                  <c:v>28.04</c:v>
                </c:pt>
                <c:pt idx="5879">
                  <c:v>26.6</c:v>
                </c:pt>
                <c:pt idx="5880">
                  <c:v>26.419999999999995</c:v>
                </c:pt>
                <c:pt idx="5881">
                  <c:v>26.419999999999995</c:v>
                </c:pt>
                <c:pt idx="5882">
                  <c:v>25.16</c:v>
                </c:pt>
                <c:pt idx="5883">
                  <c:v>24.259999999999991</c:v>
                </c:pt>
                <c:pt idx="5884">
                  <c:v>22.82</c:v>
                </c:pt>
                <c:pt idx="5885">
                  <c:v>45.14</c:v>
                </c:pt>
                <c:pt idx="5886">
                  <c:v>42.620000000000012</c:v>
                </c:pt>
                <c:pt idx="5887">
                  <c:v>30.74</c:v>
                </c:pt>
                <c:pt idx="5888">
                  <c:v>27.86</c:v>
                </c:pt>
                <c:pt idx="5889">
                  <c:v>27.32</c:v>
                </c:pt>
                <c:pt idx="5890">
                  <c:v>26.419999999999995</c:v>
                </c:pt>
                <c:pt idx="5891">
                  <c:v>26.060000000000002</c:v>
                </c:pt>
                <c:pt idx="5892">
                  <c:v>25.34</c:v>
                </c:pt>
                <c:pt idx="5893">
                  <c:v>24.62</c:v>
                </c:pt>
                <c:pt idx="5894">
                  <c:v>24.62</c:v>
                </c:pt>
                <c:pt idx="5895">
                  <c:v>24.08</c:v>
                </c:pt>
                <c:pt idx="5896">
                  <c:v>23.72</c:v>
                </c:pt>
                <c:pt idx="5897">
                  <c:v>30.919999999999995</c:v>
                </c:pt>
                <c:pt idx="5898">
                  <c:v>27.32</c:v>
                </c:pt>
                <c:pt idx="5899">
                  <c:v>26.959999999999994</c:v>
                </c:pt>
                <c:pt idx="5900">
                  <c:v>26.24</c:v>
                </c:pt>
                <c:pt idx="5901">
                  <c:v>24.62</c:v>
                </c:pt>
                <c:pt idx="5902">
                  <c:v>45.5</c:v>
                </c:pt>
                <c:pt idx="5903">
                  <c:v>41.720000000000013</c:v>
                </c:pt>
                <c:pt idx="5904">
                  <c:v>36.14</c:v>
                </c:pt>
                <c:pt idx="5905">
                  <c:v>33.800000000000004</c:v>
                </c:pt>
                <c:pt idx="5906">
                  <c:v>29.12</c:v>
                </c:pt>
                <c:pt idx="5907">
                  <c:v>27.86</c:v>
                </c:pt>
                <c:pt idx="5908">
                  <c:v>27.86</c:v>
                </c:pt>
                <c:pt idx="5909">
                  <c:v>26.24</c:v>
                </c:pt>
                <c:pt idx="5910">
                  <c:v>26.24</c:v>
                </c:pt>
                <c:pt idx="5911">
                  <c:v>26.060000000000002</c:v>
                </c:pt>
                <c:pt idx="5912">
                  <c:v>25.88</c:v>
                </c:pt>
                <c:pt idx="5913">
                  <c:v>25.88</c:v>
                </c:pt>
                <c:pt idx="5914">
                  <c:v>25.88</c:v>
                </c:pt>
                <c:pt idx="5915">
                  <c:v>25.52</c:v>
                </c:pt>
                <c:pt idx="5916">
                  <c:v>23.9</c:v>
                </c:pt>
                <c:pt idx="5917">
                  <c:v>23.54</c:v>
                </c:pt>
                <c:pt idx="5918">
                  <c:v>23.36</c:v>
                </c:pt>
                <c:pt idx="5919">
                  <c:v>23.36</c:v>
                </c:pt>
                <c:pt idx="5920">
                  <c:v>22.82</c:v>
                </c:pt>
                <c:pt idx="5921">
                  <c:v>22.279999999999994</c:v>
                </c:pt>
                <c:pt idx="5922">
                  <c:v>53.06</c:v>
                </c:pt>
                <c:pt idx="5923">
                  <c:v>51.980000000000004</c:v>
                </c:pt>
                <c:pt idx="5924">
                  <c:v>44.06</c:v>
                </c:pt>
                <c:pt idx="5925">
                  <c:v>42.980000000000004</c:v>
                </c:pt>
                <c:pt idx="5926">
                  <c:v>42.980000000000004</c:v>
                </c:pt>
                <c:pt idx="5927">
                  <c:v>42.08</c:v>
                </c:pt>
                <c:pt idx="5928">
                  <c:v>41</c:v>
                </c:pt>
                <c:pt idx="5929">
                  <c:v>41</c:v>
                </c:pt>
                <c:pt idx="5930">
                  <c:v>39.92</c:v>
                </c:pt>
                <c:pt idx="5931">
                  <c:v>39.380000000000003</c:v>
                </c:pt>
                <c:pt idx="5932">
                  <c:v>37.04</c:v>
                </c:pt>
                <c:pt idx="5933">
                  <c:v>37.04</c:v>
                </c:pt>
                <c:pt idx="5934">
                  <c:v>35.96</c:v>
                </c:pt>
                <c:pt idx="5935">
                  <c:v>35.96</c:v>
                </c:pt>
                <c:pt idx="5936">
                  <c:v>33.980000000000004</c:v>
                </c:pt>
                <c:pt idx="5937">
                  <c:v>33.980000000000004</c:v>
                </c:pt>
                <c:pt idx="5938">
                  <c:v>33.08</c:v>
                </c:pt>
                <c:pt idx="5939">
                  <c:v>33.08</c:v>
                </c:pt>
                <c:pt idx="5940">
                  <c:v>33.08</c:v>
                </c:pt>
                <c:pt idx="5941">
                  <c:v>33.08</c:v>
                </c:pt>
                <c:pt idx="5942">
                  <c:v>33.08</c:v>
                </c:pt>
                <c:pt idx="5943">
                  <c:v>32</c:v>
                </c:pt>
                <c:pt idx="5944">
                  <c:v>32</c:v>
                </c:pt>
                <c:pt idx="5945">
                  <c:v>30.919999999999995</c:v>
                </c:pt>
                <c:pt idx="5946">
                  <c:v>30.919999999999995</c:v>
                </c:pt>
                <c:pt idx="5947">
                  <c:v>30.919999999999995</c:v>
                </c:pt>
                <c:pt idx="5948">
                  <c:v>30.38</c:v>
                </c:pt>
                <c:pt idx="5949">
                  <c:v>30.02</c:v>
                </c:pt>
                <c:pt idx="5950">
                  <c:v>30.02</c:v>
                </c:pt>
                <c:pt idx="5951">
                  <c:v>30.02</c:v>
                </c:pt>
                <c:pt idx="5952">
                  <c:v>30.02</c:v>
                </c:pt>
                <c:pt idx="5953">
                  <c:v>28.939999999999994</c:v>
                </c:pt>
                <c:pt idx="5954">
                  <c:v>28.939999999999994</c:v>
                </c:pt>
                <c:pt idx="5955">
                  <c:v>28.939999999999994</c:v>
                </c:pt>
                <c:pt idx="5956">
                  <c:v>28.939999999999994</c:v>
                </c:pt>
                <c:pt idx="5957">
                  <c:v>28.939999999999994</c:v>
                </c:pt>
                <c:pt idx="5958">
                  <c:v>28.04</c:v>
                </c:pt>
                <c:pt idx="5959">
                  <c:v>28.04</c:v>
                </c:pt>
                <c:pt idx="5960">
                  <c:v>28.04</c:v>
                </c:pt>
                <c:pt idx="5961">
                  <c:v>28.04</c:v>
                </c:pt>
                <c:pt idx="5962">
                  <c:v>28.04</c:v>
                </c:pt>
                <c:pt idx="5963">
                  <c:v>28.04</c:v>
                </c:pt>
                <c:pt idx="5964">
                  <c:v>28.04</c:v>
                </c:pt>
                <c:pt idx="5965">
                  <c:v>28.04</c:v>
                </c:pt>
                <c:pt idx="5966">
                  <c:v>28.04</c:v>
                </c:pt>
                <c:pt idx="5967">
                  <c:v>28.04</c:v>
                </c:pt>
                <c:pt idx="5968">
                  <c:v>28.04</c:v>
                </c:pt>
                <c:pt idx="5969">
                  <c:v>28.04</c:v>
                </c:pt>
                <c:pt idx="5970">
                  <c:v>26.959999999999994</c:v>
                </c:pt>
                <c:pt idx="5971">
                  <c:v>26.959999999999994</c:v>
                </c:pt>
                <c:pt idx="5972">
                  <c:v>26.959999999999994</c:v>
                </c:pt>
                <c:pt idx="5973">
                  <c:v>26.959999999999994</c:v>
                </c:pt>
                <c:pt idx="5974">
                  <c:v>26.959999999999994</c:v>
                </c:pt>
                <c:pt idx="5975">
                  <c:v>26.959999999999994</c:v>
                </c:pt>
                <c:pt idx="5976">
                  <c:v>26.959999999999994</c:v>
                </c:pt>
                <c:pt idx="5977">
                  <c:v>26.959999999999994</c:v>
                </c:pt>
                <c:pt idx="5978">
                  <c:v>26.419999999999995</c:v>
                </c:pt>
                <c:pt idx="5979">
                  <c:v>26.060000000000002</c:v>
                </c:pt>
                <c:pt idx="5980">
                  <c:v>26.060000000000002</c:v>
                </c:pt>
                <c:pt idx="5981">
                  <c:v>26.060000000000002</c:v>
                </c:pt>
                <c:pt idx="5982">
                  <c:v>26.060000000000002</c:v>
                </c:pt>
                <c:pt idx="5983">
                  <c:v>26.060000000000002</c:v>
                </c:pt>
                <c:pt idx="5984">
                  <c:v>26.060000000000002</c:v>
                </c:pt>
                <c:pt idx="5985">
                  <c:v>26.060000000000002</c:v>
                </c:pt>
                <c:pt idx="5986">
                  <c:v>26.060000000000002</c:v>
                </c:pt>
                <c:pt idx="5987">
                  <c:v>25.88</c:v>
                </c:pt>
                <c:pt idx="5988">
                  <c:v>25.7</c:v>
                </c:pt>
                <c:pt idx="5989">
                  <c:v>25.16</c:v>
                </c:pt>
                <c:pt idx="5990">
                  <c:v>24.979999999999993</c:v>
                </c:pt>
                <c:pt idx="5991">
                  <c:v>24.979999999999993</c:v>
                </c:pt>
                <c:pt idx="5992">
                  <c:v>24.979999999999993</c:v>
                </c:pt>
                <c:pt idx="5993">
                  <c:v>24.979999999999993</c:v>
                </c:pt>
                <c:pt idx="5994">
                  <c:v>24.979999999999993</c:v>
                </c:pt>
                <c:pt idx="5995">
                  <c:v>24.08</c:v>
                </c:pt>
                <c:pt idx="5996">
                  <c:v>24.08</c:v>
                </c:pt>
                <c:pt idx="5997">
                  <c:v>24.08</c:v>
                </c:pt>
                <c:pt idx="5998">
                  <c:v>24.08</c:v>
                </c:pt>
                <c:pt idx="5999">
                  <c:v>24.08</c:v>
                </c:pt>
                <c:pt idx="6000">
                  <c:v>24.08</c:v>
                </c:pt>
                <c:pt idx="6001">
                  <c:v>24.08</c:v>
                </c:pt>
                <c:pt idx="6002">
                  <c:v>24.08</c:v>
                </c:pt>
                <c:pt idx="6003">
                  <c:v>24.08</c:v>
                </c:pt>
                <c:pt idx="6004">
                  <c:v>24.08</c:v>
                </c:pt>
                <c:pt idx="6005">
                  <c:v>24.08</c:v>
                </c:pt>
                <c:pt idx="6006">
                  <c:v>24.08</c:v>
                </c:pt>
                <c:pt idx="6007">
                  <c:v>24.08</c:v>
                </c:pt>
                <c:pt idx="6008">
                  <c:v>24.08</c:v>
                </c:pt>
                <c:pt idx="6009">
                  <c:v>23</c:v>
                </c:pt>
                <c:pt idx="6010">
                  <c:v>23</c:v>
                </c:pt>
                <c:pt idx="6011">
                  <c:v>23</c:v>
                </c:pt>
                <c:pt idx="6012">
                  <c:v>23</c:v>
                </c:pt>
                <c:pt idx="6013">
                  <c:v>23</c:v>
                </c:pt>
                <c:pt idx="6014">
                  <c:v>23</c:v>
                </c:pt>
                <c:pt idx="6015">
                  <c:v>23</c:v>
                </c:pt>
                <c:pt idx="6016">
                  <c:v>23</c:v>
                </c:pt>
                <c:pt idx="6017">
                  <c:v>23</c:v>
                </c:pt>
                <c:pt idx="6018">
                  <c:v>23</c:v>
                </c:pt>
                <c:pt idx="6019">
                  <c:v>23</c:v>
                </c:pt>
                <c:pt idx="6020">
                  <c:v>23</c:v>
                </c:pt>
                <c:pt idx="6021">
                  <c:v>23</c:v>
                </c:pt>
                <c:pt idx="6022">
                  <c:v>23</c:v>
                </c:pt>
                <c:pt idx="6023">
                  <c:v>23</c:v>
                </c:pt>
                <c:pt idx="6024">
                  <c:v>23</c:v>
                </c:pt>
                <c:pt idx="6025">
                  <c:v>23</c:v>
                </c:pt>
                <c:pt idx="6026">
                  <c:v>23</c:v>
                </c:pt>
                <c:pt idx="6027">
                  <c:v>23</c:v>
                </c:pt>
                <c:pt idx="6028">
                  <c:v>23</c:v>
                </c:pt>
                <c:pt idx="6029">
                  <c:v>22.82</c:v>
                </c:pt>
                <c:pt idx="6030">
                  <c:v>22.279999999999994</c:v>
                </c:pt>
                <c:pt idx="6031">
                  <c:v>21.919999999999995</c:v>
                </c:pt>
                <c:pt idx="6032">
                  <c:v>21.919999999999995</c:v>
                </c:pt>
                <c:pt idx="6033">
                  <c:v>21.919999999999995</c:v>
                </c:pt>
                <c:pt idx="6034">
                  <c:v>21.919999999999995</c:v>
                </c:pt>
                <c:pt idx="6035">
                  <c:v>21.919999999999995</c:v>
                </c:pt>
                <c:pt idx="6036">
                  <c:v>21.919999999999995</c:v>
                </c:pt>
                <c:pt idx="6037">
                  <c:v>21.919999999999995</c:v>
                </c:pt>
                <c:pt idx="6038">
                  <c:v>21.919999999999995</c:v>
                </c:pt>
                <c:pt idx="6039">
                  <c:v>21.919999999999995</c:v>
                </c:pt>
                <c:pt idx="6040">
                  <c:v>21.919999999999995</c:v>
                </c:pt>
                <c:pt idx="6041">
                  <c:v>21.740000000000002</c:v>
                </c:pt>
                <c:pt idx="6042">
                  <c:v>19.939999999999991</c:v>
                </c:pt>
                <c:pt idx="6043">
                  <c:v>43.7</c:v>
                </c:pt>
                <c:pt idx="6044">
                  <c:v>41.9</c:v>
                </c:pt>
                <c:pt idx="6045">
                  <c:v>38.120000000000012</c:v>
                </c:pt>
                <c:pt idx="6046">
                  <c:v>31.1</c:v>
                </c:pt>
                <c:pt idx="6047">
                  <c:v>27.86</c:v>
                </c:pt>
                <c:pt idx="6048">
                  <c:v>27.14</c:v>
                </c:pt>
                <c:pt idx="6049">
                  <c:v>25.52</c:v>
                </c:pt>
                <c:pt idx="6050">
                  <c:v>25.16</c:v>
                </c:pt>
                <c:pt idx="6051">
                  <c:v>21.740000000000002</c:v>
                </c:pt>
                <c:pt idx="6052">
                  <c:v>21.38</c:v>
                </c:pt>
                <c:pt idx="6053">
                  <c:v>32.720000000000013</c:v>
                </c:pt>
                <c:pt idx="6054">
                  <c:v>29.84</c:v>
                </c:pt>
                <c:pt idx="6055">
                  <c:v>29.3</c:v>
                </c:pt>
                <c:pt idx="6056">
                  <c:v>28.939999999999994</c:v>
                </c:pt>
                <c:pt idx="6057">
                  <c:v>28.759999999999991</c:v>
                </c:pt>
                <c:pt idx="6058">
                  <c:v>27.32</c:v>
                </c:pt>
                <c:pt idx="6059">
                  <c:v>25.88</c:v>
                </c:pt>
                <c:pt idx="6060">
                  <c:v>24.8</c:v>
                </c:pt>
                <c:pt idx="6061">
                  <c:v>24.439999999999991</c:v>
                </c:pt>
                <c:pt idx="6062">
                  <c:v>41.54</c:v>
                </c:pt>
                <c:pt idx="6063">
                  <c:v>36.14</c:v>
                </c:pt>
                <c:pt idx="6064">
                  <c:v>34.160000000000011</c:v>
                </c:pt>
                <c:pt idx="6065">
                  <c:v>30.919999999999995</c:v>
                </c:pt>
                <c:pt idx="6066">
                  <c:v>29.479999999999993</c:v>
                </c:pt>
                <c:pt idx="6067">
                  <c:v>28.759999999999991</c:v>
                </c:pt>
                <c:pt idx="6068">
                  <c:v>27.32</c:v>
                </c:pt>
                <c:pt idx="6069">
                  <c:v>26.24</c:v>
                </c:pt>
                <c:pt idx="6070">
                  <c:v>25.52</c:v>
                </c:pt>
                <c:pt idx="6071">
                  <c:v>24.08</c:v>
                </c:pt>
                <c:pt idx="6072">
                  <c:v>23.54</c:v>
                </c:pt>
                <c:pt idx="6073">
                  <c:v>23.54</c:v>
                </c:pt>
                <c:pt idx="6074">
                  <c:v>23.18</c:v>
                </c:pt>
                <c:pt idx="6075">
                  <c:v>52.52</c:v>
                </c:pt>
                <c:pt idx="6076">
                  <c:v>39.380000000000003</c:v>
                </c:pt>
                <c:pt idx="6077">
                  <c:v>30.74</c:v>
                </c:pt>
                <c:pt idx="6078">
                  <c:v>30.56</c:v>
                </c:pt>
                <c:pt idx="6079">
                  <c:v>29.479999999999993</c:v>
                </c:pt>
                <c:pt idx="6080">
                  <c:v>27.68</c:v>
                </c:pt>
                <c:pt idx="6081">
                  <c:v>24.259999999999991</c:v>
                </c:pt>
                <c:pt idx="6082">
                  <c:v>24.08</c:v>
                </c:pt>
                <c:pt idx="6083">
                  <c:v>22.459999999999994</c:v>
                </c:pt>
                <c:pt idx="6084">
                  <c:v>22.459999999999994</c:v>
                </c:pt>
                <c:pt idx="6085">
                  <c:v>42.08</c:v>
                </c:pt>
                <c:pt idx="6086">
                  <c:v>37.94</c:v>
                </c:pt>
                <c:pt idx="6087">
                  <c:v>35.42</c:v>
                </c:pt>
                <c:pt idx="6088">
                  <c:v>33.08</c:v>
                </c:pt>
                <c:pt idx="6089">
                  <c:v>32</c:v>
                </c:pt>
                <c:pt idx="6090">
                  <c:v>30.919999999999995</c:v>
                </c:pt>
                <c:pt idx="6091">
                  <c:v>30.919999999999995</c:v>
                </c:pt>
                <c:pt idx="6092">
                  <c:v>30.02</c:v>
                </c:pt>
                <c:pt idx="6093">
                  <c:v>30.02</c:v>
                </c:pt>
                <c:pt idx="6094">
                  <c:v>28.939999999999994</c:v>
                </c:pt>
                <c:pt idx="6095">
                  <c:v>28.939999999999994</c:v>
                </c:pt>
                <c:pt idx="6096">
                  <c:v>28.939999999999994</c:v>
                </c:pt>
                <c:pt idx="6097">
                  <c:v>28.04</c:v>
                </c:pt>
                <c:pt idx="6098">
                  <c:v>28.04</c:v>
                </c:pt>
                <c:pt idx="6099">
                  <c:v>28.04</c:v>
                </c:pt>
                <c:pt idx="6100">
                  <c:v>28.04</c:v>
                </c:pt>
                <c:pt idx="6101">
                  <c:v>28.04</c:v>
                </c:pt>
                <c:pt idx="6102">
                  <c:v>28.04</c:v>
                </c:pt>
                <c:pt idx="6103">
                  <c:v>28.04</c:v>
                </c:pt>
                <c:pt idx="6104">
                  <c:v>26.959999999999994</c:v>
                </c:pt>
                <c:pt idx="6105">
                  <c:v>26.959999999999994</c:v>
                </c:pt>
                <c:pt idx="6106">
                  <c:v>26.959999999999994</c:v>
                </c:pt>
                <c:pt idx="6107">
                  <c:v>26.959999999999994</c:v>
                </c:pt>
                <c:pt idx="6108">
                  <c:v>26.959999999999994</c:v>
                </c:pt>
                <c:pt idx="6109">
                  <c:v>26.959999999999994</c:v>
                </c:pt>
                <c:pt idx="6110">
                  <c:v>26.959999999999994</c:v>
                </c:pt>
                <c:pt idx="6111">
                  <c:v>26.959999999999994</c:v>
                </c:pt>
                <c:pt idx="6112">
                  <c:v>26.959999999999994</c:v>
                </c:pt>
                <c:pt idx="6113">
                  <c:v>26.959999999999994</c:v>
                </c:pt>
                <c:pt idx="6114">
                  <c:v>26.060000000000002</c:v>
                </c:pt>
                <c:pt idx="6115">
                  <c:v>26.060000000000002</c:v>
                </c:pt>
                <c:pt idx="6116">
                  <c:v>26.060000000000002</c:v>
                </c:pt>
                <c:pt idx="6117">
                  <c:v>26.060000000000002</c:v>
                </c:pt>
                <c:pt idx="6118">
                  <c:v>25.52</c:v>
                </c:pt>
                <c:pt idx="6119">
                  <c:v>24.979999999999993</c:v>
                </c:pt>
                <c:pt idx="6120">
                  <c:v>24.979999999999993</c:v>
                </c:pt>
                <c:pt idx="6121">
                  <c:v>24.979999999999993</c:v>
                </c:pt>
                <c:pt idx="6122">
                  <c:v>24.979999999999993</c:v>
                </c:pt>
                <c:pt idx="6123">
                  <c:v>24.979999999999993</c:v>
                </c:pt>
                <c:pt idx="6124">
                  <c:v>24.08</c:v>
                </c:pt>
                <c:pt idx="6125">
                  <c:v>24.08</c:v>
                </c:pt>
                <c:pt idx="6126">
                  <c:v>24.08</c:v>
                </c:pt>
                <c:pt idx="6127">
                  <c:v>24.08</c:v>
                </c:pt>
                <c:pt idx="6128">
                  <c:v>24.08</c:v>
                </c:pt>
                <c:pt idx="6129">
                  <c:v>24.08</c:v>
                </c:pt>
                <c:pt idx="6130">
                  <c:v>24.08</c:v>
                </c:pt>
                <c:pt idx="6131">
                  <c:v>24.08</c:v>
                </c:pt>
                <c:pt idx="6132">
                  <c:v>24.08</c:v>
                </c:pt>
                <c:pt idx="6133">
                  <c:v>24.08</c:v>
                </c:pt>
                <c:pt idx="6134">
                  <c:v>24.08</c:v>
                </c:pt>
                <c:pt idx="6135">
                  <c:v>24.08</c:v>
                </c:pt>
                <c:pt idx="6136">
                  <c:v>24.08</c:v>
                </c:pt>
                <c:pt idx="6137">
                  <c:v>23.72</c:v>
                </c:pt>
                <c:pt idx="6138">
                  <c:v>23.18</c:v>
                </c:pt>
                <c:pt idx="6139">
                  <c:v>23</c:v>
                </c:pt>
                <c:pt idx="6140">
                  <c:v>23</c:v>
                </c:pt>
                <c:pt idx="6141">
                  <c:v>23</c:v>
                </c:pt>
                <c:pt idx="6142">
                  <c:v>23</c:v>
                </c:pt>
                <c:pt idx="6143">
                  <c:v>23</c:v>
                </c:pt>
                <c:pt idx="6144">
                  <c:v>23</c:v>
                </c:pt>
                <c:pt idx="6145">
                  <c:v>23</c:v>
                </c:pt>
                <c:pt idx="6146">
                  <c:v>23</c:v>
                </c:pt>
                <c:pt idx="6147">
                  <c:v>23</c:v>
                </c:pt>
                <c:pt idx="6148">
                  <c:v>23</c:v>
                </c:pt>
                <c:pt idx="6149">
                  <c:v>22.459999999999994</c:v>
                </c:pt>
                <c:pt idx="6150">
                  <c:v>21.919999999999995</c:v>
                </c:pt>
                <c:pt idx="6151">
                  <c:v>21.919999999999995</c:v>
                </c:pt>
                <c:pt idx="6152">
                  <c:v>21.919999999999995</c:v>
                </c:pt>
                <c:pt idx="6153">
                  <c:v>21.919999999999995</c:v>
                </c:pt>
                <c:pt idx="6154">
                  <c:v>21.919999999999995</c:v>
                </c:pt>
                <c:pt idx="6155">
                  <c:v>21.919999999999995</c:v>
                </c:pt>
                <c:pt idx="6156">
                  <c:v>21.919999999999995</c:v>
                </c:pt>
                <c:pt idx="6157">
                  <c:v>21.02</c:v>
                </c:pt>
                <c:pt idx="6158">
                  <c:v>21.02</c:v>
                </c:pt>
                <c:pt idx="6159">
                  <c:v>21.02</c:v>
                </c:pt>
                <c:pt idx="6160">
                  <c:v>21.02</c:v>
                </c:pt>
                <c:pt idx="6161">
                  <c:v>21.02</c:v>
                </c:pt>
                <c:pt idx="6162">
                  <c:v>19.939999999999991</c:v>
                </c:pt>
                <c:pt idx="6163">
                  <c:v>19.939999999999991</c:v>
                </c:pt>
                <c:pt idx="6164">
                  <c:v>19.939999999999991</c:v>
                </c:pt>
                <c:pt idx="6165">
                  <c:v>19.939999999999991</c:v>
                </c:pt>
                <c:pt idx="6166">
                  <c:v>19.939999999999991</c:v>
                </c:pt>
                <c:pt idx="6167">
                  <c:v>19.939999999999991</c:v>
                </c:pt>
                <c:pt idx="6168">
                  <c:v>43.160000000000011</c:v>
                </c:pt>
                <c:pt idx="6169">
                  <c:v>38.840000000000003</c:v>
                </c:pt>
                <c:pt idx="6170">
                  <c:v>35.24</c:v>
                </c:pt>
                <c:pt idx="6171">
                  <c:v>28.939999999999994</c:v>
                </c:pt>
                <c:pt idx="6172">
                  <c:v>27.68</c:v>
                </c:pt>
                <c:pt idx="6173">
                  <c:v>27.5</c:v>
                </c:pt>
                <c:pt idx="6174">
                  <c:v>26.959999999999994</c:v>
                </c:pt>
                <c:pt idx="6175">
                  <c:v>26.779999999999994</c:v>
                </c:pt>
                <c:pt idx="6176">
                  <c:v>26.419999999999995</c:v>
                </c:pt>
                <c:pt idx="6177">
                  <c:v>26.419999999999995</c:v>
                </c:pt>
                <c:pt idx="6178">
                  <c:v>26.419999999999995</c:v>
                </c:pt>
                <c:pt idx="6179">
                  <c:v>25.88</c:v>
                </c:pt>
                <c:pt idx="6180">
                  <c:v>25.16</c:v>
                </c:pt>
                <c:pt idx="6181">
                  <c:v>23.9</c:v>
                </c:pt>
                <c:pt idx="6182">
                  <c:v>23.54</c:v>
                </c:pt>
                <c:pt idx="6183">
                  <c:v>23</c:v>
                </c:pt>
                <c:pt idx="6184">
                  <c:v>23</c:v>
                </c:pt>
                <c:pt idx="6185">
                  <c:v>22.459999999999994</c:v>
                </c:pt>
                <c:pt idx="6186">
                  <c:v>21.02</c:v>
                </c:pt>
                <c:pt idx="6187">
                  <c:v>20.66</c:v>
                </c:pt>
                <c:pt idx="6188">
                  <c:v>53.24</c:v>
                </c:pt>
                <c:pt idx="6189">
                  <c:v>35.96</c:v>
                </c:pt>
                <c:pt idx="6190">
                  <c:v>29.84</c:v>
                </c:pt>
                <c:pt idx="6191">
                  <c:v>25.88</c:v>
                </c:pt>
                <c:pt idx="6192">
                  <c:v>25.52</c:v>
                </c:pt>
                <c:pt idx="6193">
                  <c:v>24.08</c:v>
                </c:pt>
                <c:pt idx="6194">
                  <c:v>23.9</c:v>
                </c:pt>
                <c:pt idx="6195">
                  <c:v>23</c:v>
                </c:pt>
                <c:pt idx="6196">
                  <c:v>22.279999999999994</c:v>
                </c:pt>
                <c:pt idx="6197">
                  <c:v>22.1</c:v>
                </c:pt>
                <c:pt idx="6198">
                  <c:v>22.1</c:v>
                </c:pt>
                <c:pt idx="6199">
                  <c:v>28.22</c:v>
                </c:pt>
                <c:pt idx="6200">
                  <c:v>27.14</c:v>
                </c:pt>
                <c:pt idx="6201">
                  <c:v>21.560000000000002</c:v>
                </c:pt>
                <c:pt idx="6202">
                  <c:v>37.94</c:v>
                </c:pt>
                <c:pt idx="6203">
                  <c:v>35.42</c:v>
                </c:pt>
                <c:pt idx="6204">
                  <c:v>32.36</c:v>
                </c:pt>
                <c:pt idx="6205">
                  <c:v>32</c:v>
                </c:pt>
                <c:pt idx="6206">
                  <c:v>31.459999999999994</c:v>
                </c:pt>
                <c:pt idx="6207">
                  <c:v>29.84</c:v>
                </c:pt>
                <c:pt idx="6208">
                  <c:v>26.959999999999994</c:v>
                </c:pt>
                <c:pt idx="6209">
                  <c:v>26.779999999999994</c:v>
                </c:pt>
                <c:pt idx="6210">
                  <c:v>25.16</c:v>
                </c:pt>
                <c:pt idx="6211">
                  <c:v>22.64</c:v>
                </c:pt>
                <c:pt idx="6212">
                  <c:v>37.94</c:v>
                </c:pt>
                <c:pt idx="6213">
                  <c:v>34.520000000000003</c:v>
                </c:pt>
                <c:pt idx="6214">
                  <c:v>29.66</c:v>
                </c:pt>
                <c:pt idx="6215">
                  <c:v>28.939999999999994</c:v>
                </c:pt>
                <c:pt idx="6216">
                  <c:v>26.959999999999994</c:v>
                </c:pt>
                <c:pt idx="6217">
                  <c:v>24.979999999999993</c:v>
                </c:pt>
                <c:pt idx="6218">
                  <c:v>24.62</c:v>
                </c:pt>
                <c:pt idx="6219">
                  <c:v>22.82</c:v>
                </c:pt>
                <c:pt idx="6220">
                  <c:v>22.279999999999994</c:v>
                </c:pt>
                <c:pt idx="6221">
                  <c:v>19.579999999999991</c:v>
                </c:pt>
                <c:pt idx="6222">
                  <c:v>55.58</c:v>
                </c:pt>
                <c:pt idx="6223">
                  <c:v>53.42</c:v>
                </c:pt>
                <c:pt idx="6224">
                  <c:v>37.04</c:v>
                </c:pt>
                <c:pt idx="6225">
                  <c:v>35.96</c:v>
                </c:pt>
                <c:pt idx="6226">
                  <c:v>35.96</c:v>
                </c:pt>
                <c:pt idx="6227">
                  <c:v>32</c:v>
                </c:pt>
                <c:pt idx="6228">
                  <c:v>30.919999999999995</c:v>
                </c:pt>
                <c:pt idx="6229">
                  <c:v>30.919999999999995</c:v>
                </c:pt>
                <c:pt idx="6230">
                  <c:v>30.02</c:v>
                </c:pt>
                <c:pt idx="6231">
                  <c:v>28.939999999999994</c:v>
                </c:pt>
                <c:pt idx="6232">
                  <c:v>28.939999999999994</c:v>
                </c:pt>
                <c:pt idx="6233">
                  <c:v>28.939999999999994</c:v>
                </c:pt>
                <c:pt idx="6234">
                  <c:v>28.939999999999994</c:v>
                </c:pt>
                <c:pt idx="6235">
                  <c:v>28.939999999999994</c:v>
                </c:pt>
                <c:pt idx="6236">
                  <c:v>28.939999999999994</c:v>
                </c:pt>
                <c:pt idx="6237">
                  <c:v>28.04</c:v>
                </c:pt>
                <c:pt idx="6238">
                  <c:v>28.04</c:v>
                </c:pt>
                <c:pt idx="6239">
                  <c:v>28.04</c:v>
                </c:pt>
                <c:pt idx="6240">
                  <c:v>28.04</c:v>
                </c:pt>
                <c:pt idx="6241">
                  <c:v>28.04</c:v>
                </c:pt>
                <c:pt idx="6242">
                  <c:v>28.04</c:v>
                </c:pt>
                <c:pt idx="6243">
                  <c:v>28.04</c:v>
                </c:pt>
                <c:pt idx="6244">
                  <c:v>28.04</c:v>
                </c:pt>
                <c:pt idx="6245">
                  <c:v>26.959999999999994</c:v>
                </c:pt>
                <c:pt idx="6246">
                  <c:v>26.959999999999994</c:v>
                </c:pt>
                <c:pt idx="6247">
                  <c:v>26.959999999999994</c:v>
                </c:pt>
                <c:pt idx="6248">
                  <c:v>26.959999999999994</c:v>
                </c:pt>
                <c:pt idx="6249">
                  <c:v>26.959999999999994</c:v>
                </c:pt>
                <c:pt idx="6250">
                  <c:v>26.959999999999994</c:v>
                </c:pt>
                <c:pt idx="6251">
                  <c:v>26.959999999999994</c:v>
                </c:pt>
                <c:pt idx="6252">
                  <c:v>26.959999999999994</c:v>
                </c:pt>
                <c:pt idx="6253">
                  <c:v>26.959999999999994</c:v>
                </c:pt>
                <c:pt idx="6254">
                  <c:v>26.060000000000002</c:v>
                </c:pt>
                <c:pt idx="6255">
                  <c:v>26.060000000000002</c:v>
                </c:pt>
                <c:pt idx="6256">
                  <c:v>26.060000000000002</c:v>
                </c:pt>
                <c:pt idx="6257">
                  <c:v>26.060000000000002</c:v>
                </c:pt>
                <c:pt idx="6258">
                  <c:v>26.060000000000002</c:v>
                </c:pt>
                <c:pt idx="6259">
                  <c:v>26.060000000000002</c:v>
                </c:pt>
                <c:pt idx="6260">
                  <c:v>26.060000000000002</c:v>
                </c:pt>
                <c:pt idx="6261">
                  <c:v>26.060000000000002</c:v>
                </c:pt>
                <c:pt idx="6262">
                  <c:v>26.060000000000002</c:v>
                </c:pt>
                <c:pt idx="6263">
                  <c:v>26.060000000000002</c:v>
                </c:pt>
                <c:pt idx="6264">
                  <c:v>26.060000000000002</c:v>
                </c:pt>
                <c:pt idx="6265">
                  <c:v>26.060000000000002</c:v>
                </c:pt>
                <c:pt idx="6266">
                  <c:v>26.060000000000002</c:v>
                </c:pt>
                <c:pt idx="6267">
                  <c:v>24.979999999999993</c:v>
                </c:pt>
                <c:pt idx="6268">
                  <c:v>24.979999999999993</c:v>
                </c:pt>
                <c:pt idx="6269">
                  <c:v>24.979999999999993</c:v>
                </c:pt>
                <c:pt idx="6270">
                  <c:v>24.979999999999993</c:v>
                </c:pt>
                <c:pt idx="6271">
                  <c:v>24.979999999999993</c:v>
                </c:pt>
                <c:pt idx="6272">
                  <c:v>24.8</c:v>
                </c:pt>
                <c:pt idx="6273">
                  <c:v>24.08</c:v>
                </c:pt>
                <c:pt idx="6274">
                  <c:v>24.08</c:v>
                </c:pt>
                <c:pt idx="6275">
                  <c:v>24.08</c:v>
                </c:pt>
                <c:pt idx="6276">
                  <c:v>24.08</c:v>
                </c:pt>
                <c:pt idx="6277">
                  <c:v>24.08</c:v>
                </c:pt>
                <c:pt idx="6278">
                  <c:v>23</c:v>
                </c:pt>
                <c:pt idx="6279">
                  <c:v>23</c:v>
                </c:pt>
                <c:pt idx="6280">
                  <c:v>23</c:v>
                </c:pt>
                <c:pt idx="6281">
                  <c:v>23</c:v>
                </c:pt>
                <c:pt idx="6282">
                  <c:v>23</c:v>
                </c:pt>
                <c:pt idx="6283">
                  <c:v>23</c:v>
                </c:pt>
                <c:pt idx="6284">
                  <c:v>23</c:v>
                </c:pt>
                <c:pt idx="6285">
                  <c:v>23</c:v>
                </c:pt>
                <c:pt idx="6286">
                  <c:v>21.919999999999995</c:v>
                </c:pt>
                <c:pt idx="6287">
                  <c:v>21.919999999999995</c:v>
                </c:pt>
                <c:pt idx="6288">
                  <c:v>21.919999999999995</c:v>
                </c:pt>
                <c:pt idx="6289">
                  <c:v>21.919999999999995</c:v>
                </c:pt>
                <c:pt idx="6290">
                  <c:v>21.919999999999995</c:v>
                </c:pt>
                <c:pt idx="6291">
                  <c:v>21.919999999999995</c:v>
                </c:pt>
                <c:pt idx="6292">
                  <c:v>21.2</c:v>
                </c:pt>
                <c:pt idx="6293">
                  <c:v>21.02</c:v>
                </c:pt>
                <c:pt idx="6294">
                  <c:v>21.02</c:v>
                </c:pt>
                <c:pt idx="6295">
                  <c:v>21.02</c:v>
                </c:pt>
                <c:pt idx="6296">
                  <c:v>21.02</c:v>
                </c:pt>
                <c:pt idx="6297">
                  <c:v>21.02</c:v>
                </c:pt>
                <c:pt idx="6298">
                  <c:v>21.02</c:v>
                </c:pt>
                <c:pt idx="6299">
                  <c:v>21.02</c:v>
                </c:pt>
                <c:pt idx="6300">
                  <c:v>21.02</c:v>
                </c:pt>
                <c:pt idx="6301">
                  <c:v>19.939999999999991</c:v>
                </c:pt>
                <c:pt idx="6302">
                  <c:v>19.939999999999991</c:v>
                </c:pt>
                <c:pt idx="6303">
                  <c:v>19.939999999999991</c:v>
                </c:pt>
                <c:pt idx="6304">
                  <c:v>19.04</c:v>
                </c:pt>
                <c:pt idx="6305">
                  <c:v>19.04</c:v>
                </c:pt>
                <c:pt idx="6306">
                  <c:v>19.04</c:v>
                </c:pt>
                <c:pt idx="6307">
                  <c:v>41.9</c:v>
                </c:pt>
                <c:pt idx="6308">
                  <c:v>31.82</c:v>
                </c:pt>
                <c:pt idx="6309">
                  <c:v>28.4</c:v>
                </c:pt>
                <c:pt idx="6310">
                  <c:v>28.22</c:v>
                </c:pt>
                <c:pt idx="6311">
                  <c:v>26.779999999999994</c:v>
                </c:pt>
                <c:pt idx="6312">
                  <c:v>23.9</c:v>
                </c:pt>
                <c:pt idx="6313">
                  <c:v>22.82</c:v>
                </c:pt>
                <c:pt idx="6314">
                  <c:v>22.279999999999994</c:v>
                </c:pt>
                <c:pt idx="6315">
                  <c:v>21.919999999999995</c:v>
                </c:pt>
                <c:pt idx="6316">
                  <c:v>21.919999999999995</c:v>
                </c:pt>
                <c:pt idx="6317">
                  <c:v>21.919999999999995</c:v>
                </c:pt>
                <c:pt idx="6318">
                  <c:v>21.560000000000002</c:v>
                </c:pt>
                <c:pt idx="6319">
                  <c:v>54.86</c:v>
                </c:pt>
                <c:pt idx="6320">
                  <c:v>28.939999999999994</c:v>
                </c:pt>
                <c:pt idx="6321">
                  <c:v>26.779999999999994</c:v>
                </c:pt>
                <c:pt idx="6322">
                  <c:v>23.18</c:v>
                </c:pt>
                <c:pt idx="6323">
                  <c:v>29.479999999999993</c:v>
                </c:pt>
                <c:pt idx="6324">
                  <c:v>29.479999999999993</c:v>
                </c:pt>
                <c:pt idx="6325">
                  <c:v>28.58</c:v>
                </c:pt>
                <c:pt idx="6326">
                  <c:v>27.5</c:v>
                </c:pt>
                <c:pt idx="6327">
                  <c:v>27.14</c:v>
                </c:pt>
                <c:pt idx="6328">
                  <c:v>26.24</c:v>
                </c:pt>
                <c:pt idx="6329">
                  <c:v>25.52</c:v>
                </c:pt>
                <c:pt idx="6330">
                  <c:v>25.34</c:v>
                </c:pt>
                <c:pt idx="6331">
                  <c:v>24.62</c:v>
                </c:pt>
                <c:pt idx="6332">
                  <c:v>24.439999999999991</c:v>
                </c:pt>
                <c:pt idx="6333">
                  <c:v>23.72</c:v>
                </c:pt>
                <c:pt idx="6334">
                  <c:v>23.18</c:v>
                </c:pt>
                <c:pt idx="6335">
                  <c:v>23.18</c:v>
                </c:pt>
                <c:pt idx="6336">
                  <c:v>22.279999999999994</c:v>
                </c:pt>
                <c:pt idx="6337">
                  <c:v>21.560000000000002</c:v>
                </c:pt>
                <c:pt idx="6338">
                  <c:v>21.560000000000002</c:v>
                </c:pt>
                <c:pt idx="6339">
                  <c:v>44.96</c:v>
                </c:pt>
                <c:pt idx="6340">
                  <c:v>44.78</c:v>
                </c:pt>
                <c:pt idx="6341">
                  <c:v>42.44</c:v>
                </c:pt>
                <c:pt idx="6342">
                  <c:v>28.22</c:v>
                </c:pt>
                <c:pt idx="6343">
                  <c:v>24.259999999999991</c:v>
                </c:pt>
                <c:pt idx="6344">
                  <c:v>23.9</c:v>
                </c:pt>
                <c:pt idx="6345">
                  <c:v>22.279999999999994</c:v>
                </c:pt>
                <c:pt idx="6346">
                  <c:v>21.919999999999995</c:v>
                </c:pt>
                <c:pt idx="6347">
                  <c:v>21.560000000000002</c:v>
                </c:pt>
                <c:pt idx="6348">
                  <c:v>19.939999999999991</c:v>
                </c:pt>
                <c:pt idx="6349">
                  <c:v>19.939999999999991</c:v>
                </c:pt>
                <c:pt idx="6350">
                  <c:v>48.74</c:v>
                </c:pt>
                <c:pt idx="6351">
                  <c:v>42.980000000000004</c:v>
                </c:pt>
                <c:pt idx="6352">
                  <c:v>42.980000000000004</c:v>
                </c:pt>
                <c:pt idx="6353">
                  <c:v>42.08</c:v>
                </c:pt>
                <c:pt idx="6354">
                  <c:v>41.54</c:v>
                </c:pt>
                <c:pt idx="6355">
                  <c:v>40.46</c:v>
                </c:pt>
                <c:pt idx="6356">
                  <c:v>37.94</c:v>
                </c:pt>
                <c:pt idx="6357">
                  <c:v>33.980000000000004</c:v>
                </c:pt>
                <c:pt idx="6358">
                  <c:v>33.980000000000004</c:v>
                </c:pt>
                <c:pt idx="6359">
                  <c:v>32.720000000000013</c:v>
                </c:pt>
                <c:pt idx="6360">
                  <c:v>31.459999999999994</c:v>
                </c:pt>
                <c:pt idx="6361">
                  <c:v>30.919999999999995</c:v>
                </c:pt>
                <c:pt idx="6362">
                  <c:v>30.919999999999995</c:v>
                </c:pt>
                <c:pt idx="6363">
                  <c:v>30.919999999999995</c:v>
                </c:pt>
                <c:pt idx="6364">
                  <c:v>30.919999999999995</c:v>
                </c:pt>
                <c:pt idx="6365">
                  <c:v>30.02</c:v>
                </c:pt>
                <c:pt idx="6366">
                  <c:v>30.02</c:v>
                </c:pt>
                <c:pt idx="6367">
                  <c:v>30.02</c:v>
                </c:pt>
                <c:pt idx="6368">
                  <c:v>30.02</c:v>
                </c:pt>
                <c:pt idx="6369">
                  <c:v>28.939999999999994</c:v>
                </c:pt>
                <c:pt idx="6370">
                  <c:v>28.04</c:v>
                </c:pt>
                <c:pt idx="6371">
                  <c:v>28.04</c:v>
                </c:pt>
                <c:pt idx="6372">
                  <c:v>28.04</c:v>
                </c:pt>
                <c:pt idx="6373">
                  <c:v>28.04</c:v>
                </c:pt>
                <c:pt idx="6374">
                  <c:v>28.04</c:v>
                </c:pt>
                <c:pt idx="6375">
                  <c:v>28.04</c:v>
                </c:pt>
                <c:pt idx="6376">
                  <c:v>26.959999999999994</c:v>
                </c:pt>
                <c:pt idx="6377">
                  <c:v>26.959999999999994</c:v>
                </c:pt>
                <c:pt idx="6378">
                  <c:v>26.959999999999994</c:v>
                </c:pt>
                <c:pt idx="6379">
                  <c:v>26.959999999999994</c:v>
                </c:pt>
                <c:pt idx="6380">
                  <c:v>26.959999999999994</c:v>
                </c:pt>
                <c:pt idx="6381">
                  <c:v>26.959999999999994</c:v>
                </c:pt>
                <c:pt idx="6382">
                  <c:v>26.060000000000002</c:v>
                </c:pt>
                <c:pt idx="6383">
                  <c:v>26.060000000000002</c:v>
                </c:pt>
                <c:pt idx="6384">
                  <c:v>26.060000000000002</c:v>
                </c:pt>
                <c:pt idx="6385">
                  <c:v>26.060000000000002</c:v>
                </c:pt>
                <c:pt idx="6386">
                  <c:v>26.060000000000002</c:v>
                </c:pt>
                <c:pt idx="6387">
                  <c:v>26.060000000000002</c:v>
                </c:pt>
                <c:pt idx="6388">
                  <c:v>26.060000000000002</c:v>
                </c:pt>
                <c:pt idx="6389">
                  <c:v>26.060000000000002</c:v>
                </c:pt>
                <c:pt idx="6390">
                  <c:v>26.060000000000002</c:v>
                </c:pt>
                <c:pt idx="6391">
                  <c:v>25.88</c:v>
                </c:pt>
                <c:pt idx="6392">
                  <c:v>24.979999999999993</c:v>
                </c:pt>
                <c:pt idx="6393">
                  <c:v>24.979999999999993</c:v>
                </c:pt>
                <c:pt idx="6394">
                  <c:v>24.979999999999993</c:v>
                </c:pt>
                <c:pt idx="6395">
                  <c:v>24.979999999999993</c:v>
                </c:pt>
                <c:pt idx="6396">
                  <c:v>24.979999999999993</c:v>
                </c:pt>
                <c:pt idx="6397">
                  <c:v>24.979999999999993</c:v>
                </c:pt>
                <c:pt idx="6398">
                  <c:v>24.979999999999993</c:v>
                </c:pt>
                <c:pt idx="6399">
                  <c:v>24.979999999999993</c:v>
                </c:pt>
                <c:pt idx="6400">
                  <c:v>24.979999999999993</c:v>
                </c:pt>
                <c:pt idx="6401">
                  <c:v>24.979999999999993</c:v>
                </c:pt>
                <c:pt idx="6402">
                  <c:v>24.08</c:v>
                </c:pt>
                <c:pt idx="6403">
                  <c:v>24.08</c:v>
                </c:pt>
                <c:pt idx="6404">
                  <c:v>24.08</c:v>
                </c:pt>
                <c:pt idx="6405">
                  <c:v>24.08</c:v>
                </c:pt>
                <c:pt idx="6406">
                  <c:v>24.08</c:v>
                </c:pt>
                <c:pt idx="6407">
                  <c:v>24.08</c:v>
                </c:pt>
                <c:pt idx="6408">
                  <c:v>23.36</c:v>
                </c:pt>
                <c:pt idx="6409">
                  <c:v>23.18</c:v>
                </c:pt>
                <c:pt idx="6410">
                  <c:v>23</c:v>
                </c:pt>
                <c:pt idx="6411">
                  <c:v>23</c:v>
                </c:pt>
                <c:pt idx="6412">
                  <c:v>23</c:v>
                </c:pt>
                <c:pt idx="6413">
                  <c:v>23</c:v>
                </c:pt>
                <c:pt idx="6414">
                  <c:v>23</c:v>
                </c:pt>
                <c:pt idx="6415">
                  <c:v>23</c:v>
                </c:pt>
                <c:pt idx="6416">
                  <c:v>23</c:v>
                </c:pt>
                <c:pt idx="6417">
                  <c:v>22.279999999999994</c:v>
                </c:pt>
                <c:pt idx="6418">
                  <c:v>21.919999999999995</c:v>
                </c:pt>
                <c:pt idx="6419">
                  <c:v>21.919999999999995</c:v>
                </c:pt>
                <c:pt idx="6420">
                  <c:v>21.919999999999995</c:v>
                </c:pt>
                <c:pt idx="6421">
                  <c:v>21.919999999999995</c:v>
                </c:pt>
                <c:pt idx="6422">
                  <c:v>21.02</c:v>
                </c:pt>
                <c:pt idx="6423">
                  <c:v>21.02</c:v>
                </c:pt>
                <c:pt idx="6424">
                  <c:v>21.02</c:v>
                </c:pt>
                <c:pt idx="6425">
                  <c:v>21.02</c:v>
                </c:pt>
                <c:pt idx="6426">
                  <c:v>21.02</c:v>
                </c:pt>
                <c:pt idx="6427">
                  <c:v>21.02</c:v>
                </c:pt>
                <c:pt idx="6428">
                  <c:v>21.02</c:v>
                </c:pt>
                <c:pt idx="6429">
                  <c:v>21.02</c:v>
                </c:pt>
                <c:pt idx="6430">
                  <c:v>21.02</c:v>
                </c:pt>
                <c:pt idx="6431">
                  <c:v>21.02</c:v>
                </c:pt>
                <c:pt idx="6432">
                  <c:v>21.02</c:v>
                </c:pt>
                <c:pt idx="6433">
                  <c:v>21.02</c:v>
                </c:pt>
                <c:pt idx="6434">
                  <c:v>21.02</c:v>
                </c:pt>
                <c:pt idx="6435">
                  <c:v>21.02</c:v>
                </c:pt>
                <c:pt idx="6436">
                  <c:v>21.02</c:v>
                </c:pt>
                <c:pt idx="6437">
                  <c:v>21.02</c:v>
                </c:pt>
                <c:pt idx="6438">
                  <c:v>19.939999999999991</c:v>
                </c:pt>
                <c:pt idx="6439">
                  <c:v>19.939999999999991</c:v>
                </c:pt>
                <c:pt idx="6440">
                  <c:v>19.939999999999991</c:v>
                </c:pt>
                <c:pt idx="6441">
                  <c:v>19.939999999999991</c:v>
                </c:pt>
                <c:pt idx="6442">
                  <c:v>19.939999999999991</c:v>
                </c:pt>
                <c:pt idx="6443">
                  <c:v>19.759999999999991</c:v>
                </c:pt>
                <c:pt idx="6444">
                  <c:v>19.04</c:v>
                </c:pt>
                <c:pt idx="6445">
                  <c:v>19.04</c:v>
                </c:pt>
                <c:pt idx="6446">
                  <c:v>19.04</c:v>
                </c:pt>
                <c:pt idx="6447">
                  <c:v>19.04</c:v>
                </c:pt>
                <c:pt idx="6448">
                  <c:v>19.04</c:v>
                </c:pt>
                <c:pt idx="6449">
                  <c:v>19.04</c:v>
                </c:pt>
                <c:pt idx="6450">
                  <c:v>19.04</c:v>
                </c:pt>
                <c:pt idx="6451">
                  <c:v>17.959999999999994</c:v>
                </c:pt>
                <c:pt idx="6452">
                  <c:v>17.959999999999994</c:v>
                </c:pt>
                <c:pt idx="6453">
                  <c:v>17.059999999999999</c:v>
                </c:pt>
                <c:pt idx="6454">
                  <c:v>53.42</c:v>
                </c:pt>
                <c:pt idx="6455">
                  <c:v>34.520000000000003</c:v>
                </c:pt>
                <c:pt idx="6456">
                  <c:v>30.02</c:v>
                </c:pt>
                <c:pt idx="6457">
                  <c:v>29.66</c:v>
                </c:pt>
                <c:pt idx="6458">
                  <c:v>26.779999999999994</c:v>
                </c:pt>
                <c:pt idx="6459">
                  <c:v>26.24</c:v>
                </c:pt>
                <c:pt idx="6460">
                  <c:v>24.439999999999991</c:v>
                </c:pt>
                <c:pt idx="6461">
                  <c:v>24.08</c:v>
                </c:pt>
                <c:pt idx="6462">
                  <c:v>23.54</c:v>
                </c:pt>
                <c:pt idx="6463">
                  <c:v>23.54</c:v>
                </c:pt>
                <c:pt idx="6464">
                  <c:v>23.18</c:v>
                </c:pt>
                <c:pt idx="6465">
                  <c:v>22.82</c:v>
                </c:pt>
                <c:pt idx="6466">
                  <c:v>22.64</c:v>
                </c:pt>
                <c:pt idx="6467">
                  <c:v>22.459999999999994</c:v>
                </c:pt>
                <c:pt idx="6468">
                  <c:v>22.279999999999994</c:v>
                </c:pt>
                <c:pt idx="6469">
                  <c:v>22.1</c:v>
                </c:pt>
                <c:pt idx="6470">
                  <c:v>19.04</c:v>
                </c:pt>
                <c:pt idx="6471">
                  <c:v>54.68</c:v>
                </c:pt>
                <c:pt idx="6472">
                  <c:v>27.68</c:v>
                </c:pt>
                <c:pt idx="6473">
                  <c:v>27.32</c:v>
                </c:pt>
                <c:pt idx="6474">
                  <c:v>27.14</c:v>
                </c:pt>
                <c:pt idx="6475">
                  <c:v>24.439999999999991</c:v>
                </c:pt>
                <c:pt idx="6476">
                  <c:v>23.18</c:v>
                </c:pt>
                <c:pt idx="6477">
                  <c:v>22.459999999999994</c:v>
                </c:pt>
                <c:pt idx="6478">
                  <c:v>20.84</c:v>
                </c:pt>
                <c:pt idx="6479">
                  <c:v>20.12</c:v>
                </c:pt>
                <c:pt idx="6480">
                  <c:v>41.54</c:v>
                </c:pt>
                <c:pt idx="6481">
                  <c:v>30.02</c:v>
                </c:pt>
                <c:pt idx="6482">
                  <c:v>26.6</c:v>
                </c:pt>
                <c:pt idx="6483">
                  <c:v>25.16</c:v>
                </c:pt>
                <c:pt idx="6484">
                  <c:v>24.08</c:v>
                </c:pt>
                <c:pt idx="6485">
                  <c:v>24.08</c:v>
                </c:pt>
                <c:pt idx="6486">
                  <c:v>22.82</c:v>
                </c:pt>
                <c:pt idx="6487">
                  <c:v>22.82</c:v>
                </c:pt>
                <c:pt idx="6488">
                  <c:v>22.1</c:v>
                </c:pt>
                <c:pt idx="6489">
                  <c:v>21.2</c:v>
                </c:pt>
                <c:pt idx="6490">
                  <c:v>20.84</c:v>
                </c:pt>
                <c:pt idx="6491">
                  <c:v>20.66</c:v>
                </c:pt>
                <c:pt idx="6492">
                  <c:v>19.22</c:v>
                </c:pt>
                <c:pt idx="6493">
                  <c:v>17.959999999999994</c:v>
                </c:pt>
                <c:pt idx="6494">
                  <c:v>45.68</c:v>
                </c:pt>
                <c:pt idx="6495">
                  <c:v>24.62</c:v>
                </c:pt>
                <c:pt idx="6496">
                  <c:v>23.72</c:v>
                </c:pt>
                <c:pt idx="6497">
                  <c:v>22.459999999999994</c:v>
                </c:pt>
                <c:pt idx="6498">
                  <c:v>22.459999999999994</c:v>
                </c:pt>
                <c:pt idx="6499">
                  <c:v>22.1</c:v>
                </c:pt>
                <c:pt idx="6500">
                  <c:v>21.560000000000002</c:v>
                </c:pt>
                <c:pt idx="6501">
                  <c:v>21.560000000000002</c:v>
                </c:pt>
                <c:pt idx="6502">
                  <c:v>21.38</c:v>
                </c:pt>
                <c:pt idx="6503">
                  <c:v>20.66</c:v>
                </c:pt>
                <c:pt idx="6504">
                  <c:v>19.939999999999991</c:v>
                </c:pt>
                <c:pt idx="6505">
                  <c:v>19.22</c:v>
                </c:pt>
                <c:pt idx="6506">
                  <c:v>48.02</c:v>
                </c:pt>
                <c:pt idx="6507">
                  <c:v>26.419999999999995</c:v>
                </c:pt>
                <c:pt idx="6508">
                  <c:v>23</c:v>
                </c:pt>
                <c:pt idx="6509">
                  <c:v>22.82</c:v>
                </c:pt>
                <c:pt idx="6510">
                  <c:v>22.459999999999994</c:v>
                </c:pt>
                <c:pt idx="6511">
                  <c:v>22.459999999999994</c:v>
                </c:pt>
                <c:pt idx="6512">
                  <c:v>22.459999999999994</c:v>
                </c:pt>
                <c:pt idx="6513">
                  <c:v>22.279999999999994</c:v>
                </c:pt>
                <c:pt idx="6514">
                  <c:v>22.279999999999994</c:v>
                </c:pt>
                <c:pt idx="6515">
                  <c:v>21.740000000000002</c:v>
                </c:pt>
                <c:pt idx="6516">
                  <c:v>21.02</c:v>
                </c:pt>
                <c:pt idx="6517">
                  <c:v>20.66</c:v>
                </c:pt>
                <c:pt idx="6518">
                  <c:v>20.66</c:v>
                </c:pt>
                <c:pt idx="6519">
                  <c:v>20.47999999999999</c:v>
                </c:pt>
                <c:pt idx="6520">
                  <c:v>18.32</c:v>
                </c:pt>
                <c:pt idx="6521">
                  <c:v>39.020000000000003</c:v>
                </c:pt>
                <c:pt idx="6522">
                  <c:v>33.980000000000004</c:v>
                </c:pt>
                <c:pt idx="6523">
                  <c:v>32</c:v>
                </c:pt>
                <c:pt idx="6524">
                  <c:v>32</c:v>
                </c:pt>
                <c:pt idx="6525">
                  <c:v>30.02</c:v>
                </c:pt>
                <c:pt idx="6526">
                  <c:v>30.02</c:v>
                </c:pt>
                <c:pt idx="6527">
                  <c:v>28.939999999999994</c:v>
                </c:pt>
                <c:pt idx="6528">
                  <c:v>28.939999999999994</c:v>
                </c:pt>
                <c:pt idx="6529">
                  <c:v>28.04</c:v>
                </c:pt>
                <c:pt idx="6530">
                  <c:v>28.04</c:v>
                </c:pt>
                <c:pt idx="6531">
                  <c:v>27.32</c:v>
                </c:pt>
                <c:pt idx="6532">
                  <c:v>26.959999999999994</c:v>
                </c:pt>
                <c:pt idx="6533">
                  <c:v>26.959999999999994</c:v>
                </c:pt>
                <c:pt idx="6534">
                  <c:v>26.959999999999994</c:v>
                </c:pt>
                <c:pt idx="6535">
                  <c:v>26.24</c:v>
                </c:pt>
                <c:pt idx="6536">
                  <c:v>26.060000000000002</c:v>
                </c:pt>
                <c:pt idx="6537">
                  <c:v>26.060000000000002</c:v>
                </c:pt>
                <c:pt idx="6538">
                  <c:v>26.060000000000002</c:v>
                </c:pt>
                <c:pt idx="6539">
                  <c:v>26.060000000000002</c:v>
                </c:pt>
                <c:pt idx="6540">
                  <c:v>24.979999999999993</c:v>
                </c:pt>
                <c:pt idx="6541">
                  <c:v>24.979999999999993</c:v>
                </c:pt>
                <c:pt idx="6542">
                  <c:v>24.979999999999993</c:v>
                </c:pt>
                <c:pt idx="6543">
                  <c:v>24.62</c:v>
                </c:pt>
                <c:pt idx="6544">
                  <c:v>24.259999999999991</c:v>
                </c:pt>
                <c:pt idx="6545">
                  <c:v>24.259999999999991</c:v>
                </c:pt>
                <c:pt idx="6546">
                  <c:v>24.08</c:v>
                </c:pt>
                <c:pt idx="6547">
                  <c:v>24.08</c:v>
                </c:pt>
                <c:pt idx="6548">
                  <c:v>23.9</c:v>
                </c:pt>
                <c:pt idx="6549">
                  <c:v>23</c:v>
                </c:pt>
                <c:pt idx="6550">
                  <c:v>23</c:v>
                </c:pt>
                <c:pt idx="6551">
                  <c:v>23</c:v>
                </c:pt>
                <c:pt idx="6552">
                  <c:v>23</c:v>
                </c:pt>
                <c:pt idx="6553">
                  <c:v>23</c:v>
                </c:pt>
                <c:pt idx="6554">
                  <c:v>22.82</c:v>
                </c:pt>
                <c:pt idx="6555">
                  <c:v>22.82</c:v>
                </c:pt>
                <c:pt idx="6556">
                  <c:v>21.919999999999995</c:v>
                </c:pt>
                <c:pt idx="6557">
                  <c:v>21.919999999999995</c:v>
                </c:pt>
                <c:pt idx="6558">
                  <c:v>21.919999999999995</c:v>
                </c:pt>
                <c:pt idx="6559">
                  <c:v>21.919999999999995</c:v>
                </c:pt>
                <c:pt idx="6560">
                  <c:v>21.919999999999995</c:v>
                </c:pt>
                <c:pt idx="6561">
                  <c:v>21.919999999999995</c:v>
                </c:pt>
                <c:pt idx="6562">
                  <c:v>21.919999999999995</c:v>
                </c:pt>
                <c:pt idx="6563">
                  <c:v>21.919999999999995</c:v>
                </c:pt>
                <c:pt idx="6564">
                  <c:v>21.919999999999995</c:v>
                </c:pt>
                <c:pt idx="6565">
                  <c:v>21.919999999999995</c:v>
                </c:pt>
                <c:pt idx="6566">
                  <c:v>21.02</c:v>
                </c:pt>
                <c:pt idx="6567">
                  <c:v>21.02</c:v>
                </c:pt>
                <c:pt idx="6568">
                  <c:v>21.02</c:v>
                </c:pt>
                <c:pt idx="6569">
                  <c:v>21.02</c:v>
                </c:pt>
                <c:pt idx="6570">
                  <c:v>21.02</c:v>
                </c:pt>
                <c:pt idx="6571">
                  <c:v>20.47999999999999</c:v>
                </c:pt>
                <c:pt idx="6572">
                  <c:v>19.939999999999991</c:v>
                </c:pt>
                <c:pt idx="6573">
                  <c:v>19.939999999999991</c:v>
                </c:pt>
                <c:pt idx="6574">
                  <c:v>19.939999999999991</c:v>
                </c:pt>
                <c:pt idx="6575">
                  <c:v>19.939999999999991</c:v>
                </c:pt>
                <c:pt idx="6576">
                  <c:v>19.759999999999991</c:v>
                </c:pt>
                <c:pt idx="6577">
                  <c:v>19.04</c:v>
                </c:pt>
                <c:pt idx="6578">
                  <c:v>19.04</c:v>
                </c:pt>
                <c:pt idx="6579">
                  <c:v>19.04</c:v>
                </c:pt>
                <c:pt idx="6580">
                  <c:v>19.04</c:v>
                </c:pt>
                <c:pt idx="6581">
                  <c:v>19.04</c:v>
                </c:pt>
                <c:pt idx="6582">
                  <c:v>18.32</c:v>
                </c:pt>
                <c:pt idx="6583">
                  <c:v>17.959999999999994</c:v>
                </c:pt>
                <c:pt idx="6584">
                  <c:v>17.959999999999994</c:v>
                </c:pt>
                <c:pt idx="6585">
                  <c:v>17.959999999999994</c:v>
                </c:pt>
                <c:pt idx="6586">
                  <c:v>17.959999999999994</c:v>
                </c:pt>
                <c:pt idx="6587">
                  <c:v>17.959999999999994</c:v>
                </c:pt>
                <c:pt idx="6588">
                  <c:v>17.059999999999999</c:v>
                </c:pt>
                <c:pt idx="6589">
                  <c:v>28.04</c:v>
                </c:pt>
                <c:pt idx="6590">
                  <c:v>26.959999999999994</c:v>
                </c:pt>
                <c:pt idx="6591">
                  <c:v>26.24</c:v>
                </c:pt>
                <c:pt idx="6592">
                  <c:v>25.88</c:v>
                </c:pt>
                <c:pt idx="6593">
                  <c:v>25.34</c:v>
                </c:pt>
                <c:pt idx="6594">
                  <c:v>22.82</c:v>
                </c:pt>
                <c:pt idx="6595">
                  <c:v>21.38</c:v>
                </c:pt>
                <c:pt idx="6596">
                  <c:v>21.2</c:v>
                </c:pt>
                <c:pt idx="6597">
                  <c:v>20.66</c:v>
                </c:pt>
                <c:pt idx="6598">
                  <c:v>19.579999999999991</c:v>
                </c:pt>
                <c:pt idx="6599">
                  <c:v>18.32</c:v>
                </c:pt>
                <c:pt idx="6600">
                  <c:v>24.979999999999993</c:v>
                </c:pt>
                <c:pt idx="6601">
                  <c:v>24.259999999999991</c:v>
                </c:pt>
                <c:pt idx="6602">
                  <c:v>24.08</c:v>
                </c:pt>
                <c:pt idx="6603">
                  <c:v>22.1</c:v>
                </c:pt>
                <c:pt idx="6604">
                  <c:v>21.38</c:v>
                </c:pt>
                <c:pt idx="6605">
                  <c:v>20.66</c:v>
                </c:pt>
                <c:pt idx="6606">
                  <c:v>20.47999999999999</c:v>
                </c:pt>
                <c:pt idx="6607">
                  <c:v>19.759999999999991</c:v>
                </c:pt>
                <c:pt idx="6608">
                  <c:v>19.579999999999991</c:v>
                </c:pt>
                <c:pt idx="6609">
                  <c:v>42.44</c:v>
                </c:pt>
                <c:pt idx="6610">
                  <c:v>34.520000000000003</c:v>
                </c:pt>
                <c:pt idx="6611">
                  <c:v>28.04</c:v>
                </c:pt>
                <c:pt idx="6612">
                  <c:v>26.959999999999994</c:v>
                </c:pt>
                <c:pt idx="6613">
                  <c:v>26.779999999999994</c:v>
                </c:pt>
                <c:pt idx="6614">
                  <c:v>24.439999999999991</c:v>
                </c:pt>
                <c:pt idx="6615">
                  <c:v>24.08</c:v>
                </c:pt>
                <c:pt idx="6616">
                  <c:v>23.36</c:v>
                </c:pt>
                <c:pt idx="6617">
                  <c:v>21.560000000000002</c:v>
                </c:pt>
                <c:pt idx="6618">
                  <c:v>21.38</c:v>
                </c:pt>
                <c:pt idx="6619">
                  <c:v>21.02</c:v>
                </c:pt>
                <c:pt idx="6620">
                  <c:v>20.66</c:v>
                </c:pt>
                <c:pt idx="6621">
                  <c:v>19.759999999999991</c:v>
                </c:pt>
                <c:pt idx="6622">
                  <c:v>19.399999999999999</c:v>
                </c:pt>
                <c:pt idx="6623">
                  <c:v>19.399999999999999</c:v>
                </c:pt>
                <c:pt idx="6624">
                  <c:v>16.7</c:v>
                </c:pt>
                <c:pt idx="6625">
                  <c:v>42.08</c:v>
                </c:pt>
                <c:pt idx="6626">
                  <c:v>41.18</c:v>
                </c:pt>
                <c:pt idx="6627">
                  <c:v>31.82</c:v>
                </c:pt>
                <c:pt idx="6628">
                  <c:v>28.939999999999994</c:v>
                </c:pt>
                <c:pt idx="6629">
                  <c:v>26.419999999999995</c:v>
                </c:pt>
                <c:pt idx="6630">
                  <c:v>21.02</c:v>
                </c:pt>
                <c:pt idx="6631">
                  <c:v>20.47999999999999</c:v>
                </c:pt>
                <c:pt idx="6632">
                  <c:v>19.579999999999991</c:v>
                </c:pt>
                <c:pt idx="6633">
                  <c:v>47.3</c:v>
                </c:pt>
                <c:pt idx="6634">
                  <c:v>34.520000000000003</c:v>
                </c:pt>
                <c:pt idx="6635">
                  <c:v>33.08</c:v>
                </c:pt>
                <c:pt idx="6636">
                  <c:v>33.08</c:v>
                </c:pt>
                <c:pt idx="6637">
                  <c:v>32</c:v>
                </c:pt>
                <c:pt idx="6638">
                  <c:v>32</c:v>
                </c:pt>
                <c:pt idx="6639">
                  <c:v>30.919999999999995</c:v>
                </c:pt>
                <c:pt idx="6640">
                  <c:v>28.939999999999994</c:v>
                </c:pt>
                <c:pt idx="6641">
                  <c:v>28.04</c:v>
                </c:pt>
                <c:pt idx="6642">
                  <c:v>28.04</c:v>
                </c:pt>
                <c:pt idx="6643">
                  <c:v>28.04</c:v>
                </c:pt>
                <c:pt idx="6644">
                  <c:v>28.04</c:v>
                </c:pt>
                <c:pt idx="6645">
                  <c:v>26.959999999999994</c:v>
                </c:pt>
                <c:pt idx="6646">
                  <c:v>26.060000000000002</c:v>
                </c:pt>
                <c:pt idx="6647">
                  <c:v>26.060000000000002</c:v>
                </c:pt>
                <c:pt idx="6648">
                  <c:v>24.979999999999993</c:v>
                </c:pt>
                <c:pt idx="6649">
                  <c:v>24.979999999999993</c:v>
                </c:pt>
                <c:pt idx="6650">
                  <c:v>24.979999999999993</c:v>
                </c:pt>
                <c:pt idx="6651">
                  <c:v>24.979999999999993</c:v>
                </c:pt>
                <c:pt idx="6652">
                  <c:v>24.979999999999993</c:v>
                </c:pt>
                <c:pt idx="6653">
                  <c:v>24.439999999999991</c:v>
                </c:pt>
                <c:pt idx="6654">
                  <c:v>24.08</c:v>
                </c:pt>
                <c:pt idx="6655">
                  <c:v>24.08</c:v>
                </c:pt>
                <c:pt idx="6656">
                  <c:v>24.08</c:v>
                </c:pt>
                <c:pt idx="6657">
                  <c:v>24.08</c:v>
                </c:pt>
                <c:pt idx="6658">
                  <c:v>24.08</c:v>
                </c:pt>
                <c:pt idx="6659">
                  <c:v>24.08</c:v>
                </c:pt>
                <c:pt idx="6660">
                  <c:v>24.08</c:v>
                </c:pt>
                <c:pt idx="6661">
                  <c:v>23.9</c:v>
                </c:pt>
                <c:pt idx="6662">
                  <c:v>23</c:v>
                </c:pt>
                <c:pt idx="6663">
                  <c:v>23</c:v>
                </c:pt>
                <c:pt idx="6664">
                  <c:v>23</c:v>
                </c:pt>
                <c:pt idx="6665">
                  <c:v>23</c:v>
                </c:pt>
                <c:pt idx="6666">
                  <c:v>23</c:v>
                </c:pt>
                <c:pt idx="6667">
                  <c:v>23</c:v>
                </c:pt>
                <c:pt idx="6668">
                  <c:v>23</c:v>
                </c:pt>
                <c:pt idx="6669">
                  <c:v>23</c:v>
                </c:pt>
                <c:pt idx="6670">
                  <c:v>21.919999999999995</c:v>
                </c:pt>
                <c:pt idx="6671">
                  <c:v>21.919999999999995</c:v>
                </c:pt>
                <c:pt idx="6672">
                  <c:v>21.919999999999995</c:v>
                </c:pt>
                <c:pt idx="6673">
                  <c:v>21.919999999999995</c:v>
                </c:pt>
                <c:pt idx="6674">
                  <c:v>21.919999999999995</c:v>
                </c:pt>
                <c:pt idx="6675">
                  <c:v>21.919999999999995</c:v>
                </c:pt>
                <c:pt idx="6676">
                  <c:v>21.919999999999995</c:v>
                </c:pt>
                <c:pt idx="6677">
                  <c:v>21.919999999999995</c:v>
                </c:pt>
                <c:pt idx="6678">
                  <c:v>21.919999999999995</c:v>
                </c:pt>
                <c:pt idx="6679">
                  <c:v>21.919999999999995</c:v>
                </c:pt>
                <c:pt idx="6680">
                  <c:v>21.919999999999995</c:v>
                </c:pt>
                <c:pt idx="6681">
                  <c:v>21.919999999999995</c:v>
                </c:pt>
                <c:pt idx="6682">
                  <c:v>21.740000000000002</c:v>
                </c:pt>
                <c:pt idx="6683">
                  <c:v>21.38</c:v>
                </c:pt>
                <c:pt idx="6684">
                  <c:v>21.02</c:v>
                </c:pt>
                <c:pt idx="6685">
                  <c:v>21.02</c:v>
                </c:pt>
                <c:pt idx="6686">
                  <c:v>21.02</c:v>
                </c:pt>
                <c:pt idx="6687">
                  <c:v>21.02</c:v>
                </c:pt>
                <c:pt idx="6688">
                  <c:v>21.02</c:v>
                </c:pt>
                <c:pt idx="6689">
                  <c:v>21.02</c:v>
                </c:pt>
                <c:pt idx="6690">
                  <c:v>19.939999999999991</c:v>
                </c:pt>
                <c:pt idx="6691">
                  <c:v>19.939999999999991</c:v>
                </c:pt>
                <c:pt idx="6692">
                  <c:v>19.939999999999991</c:v>
                </c:pt>
                <c:pt idx="6693">
                  <c:v>19.04</c:v>
                </c:pt>
                <c:pt idx="6694">
                  <c:v>19.04</c:v>
                </c:pt>
                <c:pt idx="6695">
                  <c:v>19.04</c:v>
                </c:pt>
                <c:pt idx="6696">
                  <c:v>19.04</c:v>
                </c:pt>
                <c:pt idx="6697">
                  <c:v>19.04</c:v>
                </c:pt>
                <c:pt idx="6698">
                  <c:v>19.04</c:v>
                </c:pt>
                <c:pt idx="6699">
                  <c:v>19.04</c:v>
                </c:pt>
                <c:pt idx="6700">
                  <c:v>19.04</c:v>
                </c:pt>
                <c:pt idx="6701">
                  <c:v>18.68</c:v>
                </c:pt>
                <c:pt idx="6702">
                  <c:v>18.5</c:v>
                </c:pt>
                <c:pt idx="6703">
                  <c:v>17.959999999999994</c:v>
                </c:pt>
                <c:pt idx="6704">
                  <c:v>17.959999999999994</c:v>
                </c:pt>
                <c:pt idx="6705">
                  <c:v>17.959999999999994</c:v>
                </c:pt>
                <c:pt idx="6706">
                  <c:v>17.959999999999994</c:v>
                </c:pt>
                <c:pt idx="6707">
                  <c:v>17.420000000000002</c:v>
                </c:pt>
                <c:pt idx="6708">
                  <c:v>17.059999999999999</c:v>
                </c:pt>
                <c:pt idx="6709">
                  <c:v>17.059999999999999</c:v>
                </c:pt>
                <c:pt idx="6710">
                  <c:v>15.98</c:v>
                </c:pt>
                <c:pt idx="6711">
                  <c:v>46.4</c:v>
                </c:pt>
                <c:pt idx="6712">
                  <c:v>45.68</c:v>
                </c:pt>
                <c:pt idx="6713">
                  <c:v>28.22</c:v>
                </c:pt>
                <c:pt idx="6714">
                  <c:v>24.8</c:v>
                </c:pt>
                <c:pt idx="6715">
                  <c:v>23.54</c:v>
                </c:pt>
                <c:pt idx="6716">
                  <c:v>21.740000000000002</c:v>
                </c:pt>
                <c:pt idx="6717">
                  <c:v>21.02</c:v>
                </c:pt>
                <c:pt idx="6718">
                  <c:v>19.939999999999991</c:v>
                </c:pt>
                <c:pt idx="6719">
                  <c:v>19.399999999999999</c:v>
                </c:pt>
                <c:pt idx="6720">
                  <c:v>19.399999999999999</c:v>
                </c:pt>
                <c:pt idx="6721">
                  <c:v>17.779999999999994</c:v>
                </c:pt>
                <c:pt idx="6722">
                  <c:v>16.88</c:v>
                </c:pt>
                <c:pt idx="6723">
                  <c:v>32.9</c:v>
                </c:pt>
                <c:pt idx="6724">
                  <c:v>24.08</c:v>
                </c:pt>
                <c:pt idx="6725">
                  <c:v>23.9</c:v>
                </c:pt>
                <c:pt idx="6726">
                  <c:v>23.9</c:v>
                </c:pt>
                <c:pt idx="6727">
                  <c:v>20.47999999999999</c:v>
                </c:pt>
                <c:pt idx="6728">
                  <c:v>20.29999999999999</c:v>
                </c:pt>
                <c:pt idx="6729">
                  <c:v>19.759999999999991</c:v>
                </c:pt>
                <c:pt idx="6730">
                  <c:v>19.399999999999999</c:v>
                </c:pt>
                <c:pt idx="6731">
                  <c:v>18.86</c:v>
                </c:pt>
                <c:pt idx="6732">
                  <c:v>17.059999999999999</c:v>
                </c:pt>
                <c:pt idx="6733">
                  <c:v>34.880000000000003</c:v>
                </c:pt>
                <c:pt idx="6734">
                  <c:v>28.58</c:v>
                </c:pt>
                <c:pt idx="6735">
                  <c:v>22.82</c:v>
                </c:pt>
                <c:pt idx="6736">
                  <c:v>22.279999999999994</c:v>
                </c:pt>
                <c:pt idx="6737">
                  <c:v>21.919999999999995</c:v>
                </c:pt>
                <c:pt idx="6738">
                  <c:v>21.560000000000002</c:v>
                </c:pt>
                <c:pt idx="6739">
                  <c:v>19.04</c:v>
                </c:pt>
                <c:pt idx="6740">
                  <c:v>18.32</c:v>
                </c:pt>
                <c:pt idx="6741">
                  <c:v>29.12</c:v>
                </c:pt>
                <c:pt idx="6742">
                  <c:v>24.08</c:v>
                </c:pt>
                <c:pt idx="6743">
                  <c:v>23.72</c:v>
                </c:pt>
                <c:pt idx="6744">
                  <c:v>23</c:v>
                </c:pt>
                <c:pt idx="6745">
                  <c:v>22.1</c:v>
                </c:pt>
                <c:pt idx="6746">
                  <c:v>20.84</c:v>
                </c:pt>
                <c:pt idx="6747">
                  <c:v>20.84</c:v>
                </c:pt>
                <c:pt idx="6748">
                  <c:v>19.939999999999991</c:v>
                </c:pt>
                <c:pt idx="6749">
                  <c:v>19.939999999999991</c:v>
                </c:pt>
                <c:pt idx="6750">
                  <c:v>19.759999999999991</c:v>
                </c:pt>
                <c:pt idx="6751">
                  <c:v>19.04</c:v>
                </c:pt>
                <c:pt idx="6752">
                  <c:v>18.68</c:v>
                </c:pt>
                <c:pt idx="6753">
                  <c:v>17.779999999999994</c:v>
                </c:pt>
                <c:pt idx="6754">
                  <c:v>47.120000000000012</c:v>
                </c:pt>
                <c:pt idx="6755">
                  <c:v>42.08</c:v>
                </c:pt>
                <c:pt idx="6756">
                  <c:v>24.439999999999991</c:v>
                </c:pt>
                <c:pt idx="6757">
                  <c:v>23.9</c:v>
                </c:pt>
                <c:pt idx="6758">
                  <c:v>21.02</c:v>
                </c:pt>
                <c:pt idx="6759">
                  <c:v>20.47999999999999</c:v>
                </c:pt>
                <c:pt idx="6760">
                  <c:v>20.47999999999999</c:v>
                </c:pt>
                <c:pt idx="6761">
                  <c:v>19.579999999999991</c:v>
                </c:pt>
                <c:pt idx="6762">
                  <c:v>19.04</c:v>
                </c:pt>
                <c:pt idx="6763">
                  <c:v>17.059999999999999</c:v>
                </c:pt>
                <c:pt idx="6764">
                  <c:v>16.88</c:v>
                </c:pt>
                <c:pt idx="6765">
                  <c:v>33.08</c:v>
                </c:pt>
                <c:pt idx="6766">
                  <c:v>30.919999999999995</c:v>
                </c:pt>
                <c:pt idx="6767">
                  <c:v>30.02</c:v>
                </c:pt>
                <c:pt idx="6768">
                  <c:v>28.939999999999994</c:v>
                </c:pt>
                <c:pt idx="6769">
                  <c:v>28.939999999999994</c:v>
                </c:pt>
                <c:pt idx="6770">
                  <c:v>28.939999999999994</c:v>
                </c:pt>
                <c:pt idx="6771">
                  <c:v>28.04</c:v>
                </c:pt>
                <c:pt idx="6772">
                  <c:v>28.04</c:v>
                </c:pt>
                <c:pt idx="6773">
                  <c:v>28.04</c:v>
                </c:pt>
                <c:pt idx="6774">
                  <c:v>26.959999999999994</c:v>
                </c:pt>
                <c:pt idx="6775">
                  <c:v>26.959999999999994</c:v>
                </c:pt>
                <c:pt idx="6776">
                  <c:v>26.060000000000002</c:v>
                </c:pt>
                <c:pt idx="6777">
                  <c:v>26.060000000000002</c:v>
                </c:pt>
                <c:pt idx="6778">
                  <c:v>24.979999999999993</c:v>
                </c:pt>
                <c:pt idx="6779">
                  <c:v>24.979999999999993</c:v>
                </c:pt>
                <c:pt idx="6780">
                  <c:v>24.979999999999993</c:v>
                </c:pt>
                <c:pt idx="6781">
                  <c:v>24.08</c:v>
                </c:pt>
                <c:pt idx="6782">
                  <c:v>24.08</c:v>
                </c:pt>
                <c:pt idx="6783">
                  <c:v>23.36</c:v>
                </c:pt>
                <c:pt idx="6784">
                  <c:v>23</c:v>
                </c:pt>
                <c:pt idx="6785">
                  <c:v>23</c:v>
                </c:pt>
                <c:pt idx="6786">
                  <c:v>23</c:v>
                </c:pt>
                <c:pt idx="6787">
                  <c:v>23</c:v>
                </c:pt>
                <c:pt idx="6788">
                  <c:v>23</c:v>
                </c:pt>
                <c:pt idx="6789">
                  <c:v>21.919999999999995</c:v>
                </c:pt>
                <c:pt idx="6790">
                  <c:v>21.919999999999995</c:v>
                </c:pt>
                <c:pt idx="6791">
                  <c:v>21.919999999999995</c:v>
                </c:pt>
                <c:pt idx="6792">
                  <c:v>21.919999999999995</c:v>
                </c:pt>
                <c:pt idx="6793">
                  <c:v>21.919999999999995</c:v>
                </c:pt>
                <c:pt idx="6794">
                  <c:v>21.919999999999995</c:v>
                </c:pt>
                <c:pt idx="6795">
                  <c:v>21.919999999999995</c:v>
                </c:pt>
                <c:pt idx="6796">
                  <c:v>21.919999999999995</c:v>
                </c:pt>
                <c:pt idx="6797">
                  <c:v>21.740000000000002</c:v>
                </c:pt>
                <c:pt idx="6798">
                  <c:v>21.2</c:v>
                </c:pt>
                <c:pt idx="6799">
                  <c:v>21.02</c:v>
                </c:pt>
                <c:pt idx="6800">
                  <c:v>21.02</c:v>
                </c:pt>
                <c:pt idx="6801">
                  <c:v>21.02</c:v>
                </c:pt>
                <c:pt idx="6802">
                  <c:v>21.02</c:v>
                </c:pt>
                <c:pt idx="6803">
                  <c:v>21.02</c:v>
                </c:pt>
                <c:pt idx="6804">
                  <c:v>21.02</c:v>
                </c:pt>
                <c:pt idx="6805">
                  <c:v>21.02</c:v>
                </c:pt>
                <c:pt idx="6806">
                  <c:v>21.02</c:v>
                </c:pt>
                <c:pt idx="6807">
                  <c:v>21.02</c:v>
                </c:pt>
                <c:pt idx="6808">
                  <c:v>21.02</c:v>
                </c:pt>
                <c:pt idx="6809">
                  <c:v>21.02</c:v>
                </c:pt>
                <c:pt idx="6810">
                  <c:v>19.939999999999991</c:v>
                </c:pt>
                <c:pt idx="6811">
                  <c:v>19.939999999999991</c:v>
                </c:pt>
                <c:pt idx="6812">
                  <c:v>19.939999999999991</c:v>
                </c:pt>
                <c:pt idx="6813">
                  <c:v>19.939999999999991</c:v>
                </c:pt>
                <c:pt idx="6814">
                  <c:v>19.04</c:v>
                </c:pt>
                <c:pt idx="6815">
                  <c:v>19.04</c:v>
                </c:pt>
                <c:pt idx="6816">
                  <c:v>19.04</c:v>
                </c:pt>
                <c:pt idx="6817">
                  <c:v>19.04</c:v>
                </c:pt>
                <c:pt idx="6818">
                  <c:v>19.04</c:v>
                </c:pt>
                <c:pt idx="6819">
                  <c:v>19.04</c:v>
                </c:pt>
                <c:pt idx="6820">
                  <c:v>19.04</c:v>
                </c:pt>
                <c:pt idx="6821">
                  <c:v>19.04</c:v>
                </c:pt>
                <c:pt idx="6822">
                  <c:v>19.04</c:v>
                </c:pt>
                <c:pt idx="6823">
                  <c:v>19.04</c:v>
                </c:pt>
                <c:pt idx="6824">
                  <c:v>19.04</c:v>
                </c:pt>
                <c:pt idx="6825">
                  <c:v>19.04</c:v>
                </c:pt>
                <c:pt idx="6826">
                  <c:v>17.959999999999994</c:v>
                </c:pt>
                <c:pt idx="6827">
                  <c:v>17.959999999999994</c:v>
                </c:pt>
                <c:pt idx="6828">
                  <c:v>17.959999999999994</c:v>
                </c:pt>
                <c:pt idx="6829">
                  <c:v>17.959999999999994</c:v>
                </c:pt>
                <c:pt idx="6830">
                  <c:v>17.059999999999999</c:v>
                </c:pt>
                <c:pt idx="6831">
                  <c:v>17.059999999999999</c:v>
                </c:pt>
                <c:pt idx="6832">
                  <c:v>17.059999999999999</c:v>
                </c:pt>
                <c:pt idx="6833">
                  <c:v>15.98</c:v>
                </c:pt>
                <c:pt idx="6834">
                  <c:v>15.98</c:v>
                </c:pt>
                <c:pt idx="6835">
                  <c:v>15.98</c:v>
                </c:pt>
                <c:pt idx="6836">
                  <c:v>15.98</c:v>
                </c:pt>
                <c:pt idx="6837">
                  <c:v>15.080000000000002</c:v>
                </c:pt>
                <c:pt idx="6838">
                  <c:v>15.080000000000002</c:v>
                </c:pt>
                <c:pt idx="6839">
                  <c:v>15.080000000000002</c:v>
                </c:pt>
                <c:pt idx="6840">
                  <c:v>14</c:v>
                </c:pt>
                <c:pt idx="6841">
                  <c:v>38.480000000000004</c:v>
                </c:pt>
                <c:pt idx="6842">
                  <c:v>32.36</c:v>
                </c:pt>
                <c:pt idx="6843">
                  <c:v>25.34</c:v>
                </c:pt>
                <c:pt idx="6844">
                  <c:v>23.54</c:v>
                </c:pt>
                <c:pt idx="6845">
                  <c:v>23.54</c:v>
                </c:pt>
                <c:pt idx="6846">
                  <c:v>21.560000000000002</c:v>
                </c:pt>
                <c:pt idx="6847">
                  <c:v>21.560000000000002</c:v>
                </c:pt>
                <c:pt idx="6848">
                  <c:v>19.22</c:v>
                </c:pt>
                <c:pt idx="6849">
                  <c:v>19.04</c:v>
                </c:pt>
                <c:pt idx="6850">
                  <c:v>18.32</c:v>
                </c:pt>
                <c:pt idx="6851">
                  <c:v>15.620000000000001</c:v>
                </c:pt>
                <c:pt idx="6852">
                  <c:v>42.260000000000012</c:v>
                </c:pt>
                <c:pt idx="6853">
                  <c:v>29.12</c:v>
                </c:pt>
                <c:pt idx="6854">
                  <c:v>27.14</c:v>
                </c:pt>
                <c:pt idx="6855">
                  <c:v>20.66</c:v>
                </c:pt>
                <c:pt idx="6856">
                  <c:v>20.12</c:v>
                </c:pt>
                <c:pt idx="6857">
                  <c:v>19.579999999999991</c:v>
                </c:pt>
                <c:pt idx="6858">
                  <c:v>17.600000000000001</c:v>
                </c:pt>
                <c:pt idx="6859">
                  <c:v>17.420000000000002</c:v>
                </c:pt>
                <c:pt idx="6860">
                  <c:v>16.7</c:v>
                </c:pt>
                <c:pt idx="6861">
                  <c:v>36.32</c:v>
                </c:pt>
                <c:pt idx="6862">
                  <c:v>28.04</c:v>
                </c:pt>
                <c:pt idx="6863">
                  <c:v>26.6</c:v>
                </c:pt>
                <c:pt idx="6864">
                  <c:v>21.919999999999995</c:v>
                </c:pt>
                <c:pt idx="6865">
                  <c:v>20.12</c:v>
                </c:pt>
                <c:pt idx="6866">
                  <c:v>17.420000000000002</c:v>
                </c:pt>
                <c:pt idx="6867">
                  <c:v>38.840000000000003</c:v>
                </c:pt>
                <c:pt idx="6868">
                  <c:v>31.82</c:v>
                </c:pt>
                <c:pt idx="6869">
                  <c:v>25.7</c:v>
                </c:pt>
                <c:pt idx="6870">
                  <c:v>19.759999999999991</c:v>
                </c:pt>
                <c:pt idx="6871">
                  <c:v>19.579999999999991</c:v>
                </c:pt>
                <c:pt idx="6872">
                  <c:v>18.68</c:v>
                </c:pt>
                <c:pt idx="6873">
                  <c:v>18.32</c:v>
                </c:pt>
                <c:pt idx="6874">
                  <c:v>17.779999999999994</c:v>
                </c:pt>
                <c:pt idx="6875">
                  <c:v>17.420000000000002</c:v>
                </c:pt>
                <c:pt idx="6876">
                  <c:v>16.88</c:v>
                </c:pt>
                <c:pt idx="6877">
                  <c:v>16.159999999999997</c:v>
                </c:pt>
                <c:pt idx="6878">
                  <c:v>16.159999999999997</c:v>
                </c:pt>
                <c:pt idx="6879">
                  <c:v>14.900000000000002</c:v>
                </c:pt>
                <c:pt idx="6880">
                  <c:v>30.919999999999995</c:v>
                </c:pt>
                <c:pt idx="6881">
                  <c:v>30.02</c:v>
                </c:pt>
                <c:pt idx="6882">
                  <c:v>30.02</c:v>
                </c:pt>
                <c:pt idx="6883">
                  <c:v>28.939999999999994</c:v>
                </c:pt>
                <c:pt idx="6884">
                  <c:v>28.939999999999994</c:v>
                </c:pt>
                <c:pt idx="6885">
                  <c:v>26.959999999999994</c:v>
                </c:pt>
                <c:pt idx="6886">
                  <c:v>24.979999999999993</c:v>
                </c:pt>
                <c:pt idx="6887">
                  <c:v>24.08</c:v>
                </c:pt>
                <c:pt idx="6888">
                  <c:v>24.08</c:v>
                </c:pt>
                <c:pt idx="6889">
                  <c:v>23</c:v>
                </c:pt>
                <c:pt idx="6890">
                  <c:v>23</c:v>
                </c:pt>
                <c:pt idx="6891">
                  <c:v>23</c:v>
                </c:pt>
                <c:pt idx="6892">
                  <c:v>23</c:v>
                </c:pt>
                <c:pt idx="6893">
                  <c:v>21.919999999999995</c:v>
                </c:pt>
                <c:pt idx="6894">
                  <c:v>21.919999999999995</c:v>
                </c:pt>
                <c:pt idx="6895">
                  <c:v>21.919999999999995</c:v>
                </c:pt>
                <c:pt idx="6896">
                  <c:v>21.919999999999995</c:v>
                </c:pt>
                <c:pt idx="6897">
                  <c:v>21.02</c:v>
                </c:pt>
                <c:pt idx="6898">
                  <c:v>21.02</c:v>
                </c:pt>
                <c:pt idx="6899">
                  <c:v>21.02</c:v>
                </c:pt>
                <c:pt idx="6900">
                  <c:v>21.02</c:v>
                </c:pt>
                <c:pt idx="6901">
                  <c:v>21.02</c:v>
                </c:pt>
                <c:pt idx="6902">
                  <c:v>21.02</c:v>
                </c:pt>
                <c:pt idx="6903">
                  <c:v>20.84</c:v>
                </c:pt>
                <c:pt idx="6904">
                  <c:v>20.47999999999999</c:v>
                </c:pt>
                <c:pt idx="6905">
                  <c:v>19.939999999999991</c:v>
                </c:pt>
                <c:pt idx="6906">
                  <c:v>19.939999999999991</c:v>
                </c:pt>
                <c:pt idx="6907">
                  <c:v>19.939999999999991</c:v>
                </c:pt>
                <c:pt idx="6908">
                  <c:v>19.939999999999991</c:v>
                </c:pt>
                <c:pt idx="6909">
                  <c:v>19.04</c:v>
                </c:pt>
                <c:pt idx="6910">
                  <c:v>19.04</c:v>
                </c:pt>
                <c:pt idx="6911">
                  <c:v>19.04</c:v>
                </c:pt>
                <c:pt idx="6912">
                  <c:v>19.04</c:v>
                </c:pt>
                <c:pt idx="6913">
                  <c:v>19.04</c:v>
                </c:pt>
                <c:pt idx="6914">
                  <c:v>19.04</c:v>
                </c:pt>
                <c:pt idx="6915">
                  <c:v>19.04</c:v>
                </c:pt>
                <c:pt idx="6916">
                  <c:v>19.04</c:v>
                </c:pt>
                <c:pt idx="6917">
                  <c:v>18.5</c:v>
                </c:pt>
                <c:pt idx="6918">
                  <c:v>17.959999999999994</c:v>
                </c:pt>
                <c:pt idx="6919">
                  <c:v>17.959999999999994</c:v>
                </c:pt>
                <c:pt idx="6920">
                  <c:v>17.959999999999994</c:v>
                </c:pt>
                <c:pt idx="6921">
                  <c:v>17.959999999999994</c:v>
                </c:pt>
                <c:pt idx="6922">
                  <c:v>17.959999999999994</c:v>
                </c:pt>
                <c:pt idx="6923">
                  <c:v>17.959999999999994</c:v>
                </c:pt>
                <c:pt idx="6924">
                  <c:v>17.959999999999994</c:v>
                </c:pt>
                <c:pt idx="6925">
                  <c:v>17.959999999999994</c:v>
                </c:pt>
                <c:pt idx="6926">
                  <c:v>17.959999999999994</c:v>
                </c:pt>
                <c:pt idx="6927">
                  <c:v>17.959999999999994</c:v>
                </c:pt>
                <c:pt idx="6928">
                  <c:v>17.059999999999999</c:v>
                </c:pt>
                <c:pt idx="6929">
                  <c:v>17.059999999999999</c:v>
                </c:pt>
                <c:pt idx="6930">
                  <c:v>17.059999999999999</c:v>
                </c:pt>
                <c:pt idx="6931">
                  <c:v>17.059999999999999</c:v>
                </c:pt>
                <c:pt idx="6932">
                  <c:v>17.059999999999999</c:v>
                </c:pt>
                <c:pt idx="6933">
                  <c:v>16.7</c:v>
                </c:pt>
                <c:pt idx="6934">
                  <c:v>16.52</c:v>
                </c:pt>
                <c:pt idx="6935">
                  <c:v>15.98</c:v>
                </c:pt>
                <c:pt idx="6936">
                  <c:v>15.98</c:v>
                </c:pt>
                <c:pt idx="6937">
                  <c:v>15.98</c:v>
                </c:pt>
                <c:pt idx="6938">
                  <c:v>15.080000000000002</c:v>
                </c:pt>
                <c:pt idx="6939">
                  <c:v>15.080000000000002</c:v>
                </c:pt>
                <c:pt idx="6940">
                  <c:v>15.080000000000002</c:v>
                </c:pt>
                <c:pt idx="6941">
                  <c:v>15.080000000000002</c:v>
                </c:pt>
                <c:pt idx="6942">
                  <c:v>12.920000000000002</c:v>
                </c:pt>
                <c:pt idx="6943">
                  <c:v>23.72</c:v>
                </c:pt>
                <c:pt idx="6944">
                  <c:v>22.82</c:v>
                </c:pt>
                <c:pt idx="6945">
                  <c:v>21.740000000000002</c:v>
                </c:pt>
                <c:pt idx="6946">
                  <c:v>19.759999999999991</c:v>
                </c:pt>
                <c:pt idx="6947">
                  <c:v>19.759999999999991</c:v>
                </c:pt>
                <c:pt idx="6948">
                  <c:v>34.340000000000003</c:v>
                </c:pt>
                <c:pt idx="6949">
                  <c:v>18.86</c:v>
                </c:pt>
                <c:pt idx="6950">
                  <c:v>18.86</c:v>
                </c:pt>
                <c:pt idx="6951">
                  <c:v>17.959999999999994</c:v>
                </c:pt>
                <c:pt idx="6952">
                  <c:v>16.159999999999997</c:v>
                </c:pt>
                <c:pt idx="6953">
                  <c:v>15.620000000000001</c:v>
                </c:pt>
                <c:pt idx="6954">
                  <c:v>39.380000000000003</c:v>
                </c:pt>
                <c:pt idx="6955">
                  <c:v>19.579999999999991</c:v>
                </c:pt>
                <c:pt idx="6956">
                  <c:v>19.579999999999991</c:v>
                </c:pt>
                <c:pt idx="6957">
                  <c:v>18.68</c:v>
                </c:pt>
                <c:pt idx="6958">
                  <c:v>18.5</c:v>
                </c:pt>
                <c:pt idx="6959">
                  <c:v>18.32</c:v>
                </c:pt>
                <c:pt idx="6960">
                  <c:v>22.82</c:v>
                </c:pt>
                <c:pt idx="6961">
                  <c:v>18.5</c:v>
                </c:pt>
                <c:pt idx="6962">
                  <c:v>16.7</c:v>
                </c:pt>
                <c:pt idx="6963">
                  <c:v>16.52</c:v>
                </c:pt>
                <c:pt idx="6964">
                  <c:v>16.340000000000003</c:v>
                </c:pt>
                <c:pt idx="6965">
                  <c:v>27.5</c:v>
                </c:pt>
                <c:pt idx="6966">
                  <c:v>26.060000000000002</c:v>
                </c:pt>
                <c:pt idx="6967">
                  <c:v>22.459999999999994</c:v>
                </c:pt>
                <c:pt idx="6968">
                  <c:v>21.919999999999995</c:v>
                </c:pt>
                <c:pt idx="6969">
                  <c:v>21.02</c:v>
                </c:pt>
                <c:pt idx="6970">
                  <c:v>21.02</c:v>
                </c:pt>
                <c:pt idx="6971">
                  <c:v>21.02</c:v>
                </c:pt>
                <c:pt idx="6972">
                  <c:v>21.02</c:v>
                </c:pt>
                <c:pt idx="6973">
                  <c:v>21.02</c:v>
                </c:pt>
                <c:pt idx="6974">
                  <c:v>19.939999999999991</c:v>
                </c:pt>
                <c:pt idx="6975">
                  <c:v>19.939999999999991</c:v>
                </c:pt>
                <c:pt idx="6976">
                  <c:v>19.939999999999991</c:v>
                </c:pt>
                <c:pt idx="6977">
                  <c:v>19.04</c:v>
                </c:pt>
                <c:pt idx="6978">
                  <c:v>19.04</c:v>
                </c:pt>
                <c:pt idx="6979">
                  <c:v>19.04</c:v>
                </c:pt>
                <c:pt idx="6980">
                  <c:v>19.04</c:v>
                </c:pt>
                <c:pt idx="6981">
                  <c:v>19.04</c:v>
                </c:pt>
                <c:pt idx="6982">
                  <c:v>19.04</c:v>
                </c:pt>
                <c:pt idx="6983">
                  <c:v>19.04</c:v>
                </c:pt>
                <c:pt idx="6984">
                  <c:v>19.04</c:v>
                </c:pt>
                <c:pt idx="6985">
                  <c:v>19.04</c:v>
                </c:pt>
                <c:pt idx="6986">
                  <c:v>17.959999999999994</c:v>
                </c:pt>
                <c:pt idx="6987">
                  <c:v>17.959999999999994</c:v>
                </c:pt>
                <c:pt idx="6988">
                  <c:v>17.959999999999994</c:v>
                </c:pt>
                <c:pt idx="6989">
                  <c:v>17.959999999999994</c:v>
                </c:pt>
                <c:pt idx="6990">
                  <c:v>17.959999999999994</c:v>
                </c:pt>
                <c:pt idx="6991">
                  <c:v>17.959999999999994</c:v>
                </c:pt>
                <c:pt idx="6992">
                  <c:v>17.240000000000002</c:v>
                </c:pt>
                <c:pt idx="6993">
                  <c:v>17.059999999999999</c:v>
                </c:pt>
                <c:pt idx="6994">
                  <c:v>17.059999999999999</c:v>
                </c:pt>
                <c:pt idx="6995">
                  <c:v>17.059999999999999</c:v>
                </c:pt>
                <c:pt idx="6996">
                  <c:v>17.059999999999999</c:v>
                </c:pt>
                <c:pt idx="6997">
                  <c:v>17.059999999999999</c:v>
                </c:pt>
                <c:pt idx="6998">
                  <c:v>17.059999999999999</c:v>
                </c:pt>
                <c:pt idx="6999">
                  <c:v>17.059999999999999</c:v>
                </c:pt>
                <c:pt idx="7000">
                  <c:v>17.059999999999999</c:v>
                </c:pt>
                <c:pt idx="7001">
                  <c:v>17.059999999999999</c:v>
                </c:pt>
                <c:pt idx="7002">
                  <c:v>17.059999999999999</c:v>
                </c:pt>
                <c:pt idx="7003">
                  <c:v>17.059999999999999</c:v>
                </c:pt>
                <c:pt idx="7004">
                  <c:v>16.52</c:v>
                </c:pt>
                <c:pt idx="7005">
                  <c:v>16.340000000000003</c:v>
                </c:pt>
                <c:pt idx="7006">
                  <c:v>15.98</c:v>
                </c:pt>
                <c:pt idx="7007">
                  <c:v>15.98</c:v>
                </c:pt>
                <c:pt idx="7008">
                  <c:v>15.98</c:v>
                </c:pt>
                <c:pt idx="7009">
                  <c:v>15.98</c:v>
                </c:pt>
                <c:pt idx="7010">
                  <c:v>15.98</c:v>
                </c:pt>
                <c:pt idx="7011">
                  <c:v>15.98</c:v>
                </c:pt>
                <c:pt idx="7012">
                  <c:v>15.98</c:v>
                </c:pt>
                <c:pt idx="7013">
                  <c:v>15.080000000000002</c:v>
                </c:pt>
                <c:pt idx="7014">
                  <c:v>15.080000000000002</c:v>
                </c:pt>
                <c:pt idx="7015">
                  <c:v>15.080000000000002</c:v>
                </c:pt>
                <c:pt idx="7016">
                  <c:v>15.080000000000002</c:v>
                </c:pt>
                <c:pt idx="7017">
                  <c:v>15.080000000000002</c:v>
                </c:pt>
                <c:pt idx="7018">
                  <c:v>15.080000000000002</c:v>
                </c:pt>
                <c:pt idx="7019">
                  <c:v>14</c:v>
                </c:pt>
                <c:pt idx="7020">
                  <c:v>14</c:v>
                </c:pt>
                <c:pt idx="7021">
                  <c:v>14</c:v>
                </c:pt>
                <c:pt idx="7022">
                  <c:v>12.920000000000002</c:v>
                </c:pt>
                <c:pt idx="7023">
                  <c:v>39.380000000000003</c:v>
                </c:pt>
                <c:pt idx="7024">
                  <c:v>34.520000000000003</c:v>
                </c:pt>
                <c:pt idx="7025">
                  <c:v>28.04</c:v>
                </c:pt>
                <c:pt idx="7026">
                  <c:v>22.279999999999994</c:v>
                </c:pt>
                <c:pt idx="7027">
                  <c:v>18.86</c:v>
                </c:pt>
                <c:pt idx="7028">
                  <c:v>18.14</c:v>
                </c:pt>
                <c:pt idx="7029">
                  <c:v>18.14</c:v>
                </c:pt>
                <c:pt idx="7030">
                  <c:v>18.14</c:v>
                </c:pt>
                <c:pt idx="7031">
                  <c:v>17.240000000000002</c:v>
                </c:pt>
                <c:pt idx="7032">
                  <c:v>16.159999999999997</c:v>
                </c:pt>
                <c:pt idx="7033">
                  <c:v>16.159999999999997</c:v>
                </c:pt>
                <c:pt idx="7034">
                  <c:v>15.98</c:v>
                </c:pt>
                <c:pt idx="7035">
                  <c:v>15.98</c:v>
                </c:pt>
                <c:pt idx="7036">
                  <c:v>15.8</c:v>
                </c:pt>
                <c:pt idx="7037">
                  <c:v>15.440000000000001</c:v>
                </c:pt>
                <c:pt idx="7038">
                  <c:v>15.080000000000002</c:v>
                </c:pt>
                <c:pt idx="7039">
                  <c:v>35.06</c:v>
                </c:pt>
                <c:pt idx="7040">
                  <c:v>28.04</c:v>
                </c:pt>
                <c:pt idx="7041">
                  <c:v>26.6</c:v>
                </c:pt>
                <c:pt idx="7042">
                  <c:v>22.279999999999994</c:v>
                </c:pt>
                <c:pt idx="7043">
                  <c:v>17.959999999999994</c:v>
                </c:pt>
                <c:pt idx="7044">
                  <c:v>17.600000000000001</c:v>
                </c:pt>
                <c:pt idx="7045">
                  <c:v>16.340000000000003</c:v>
                </c:pt>
                <c:pt idx="7046">
                  <c:v>15.98</c:v>
                </c:pt>
                <c:pt idx="7047">
                  <c:v>14.360000000000003</c:v>
                </c:pt>
                <c:pt idx="7048">
                  <c:v>19.04</c:v>
                </c:pt>
                <c:pt idx="7049">
                  <c:v>18.14</c:v>
                </c:pt>
                <c:pt idx="7050">
                  <c:v>17.600000000000001</c:v>
                </c:pt>
                <c:pt idx="7051">
                  <c:v>17.420000000000002</c:v>
                </c:pt>
                <c:pt idx="7052">
                  <c:v>16.88</c:v>
                </c:pt>
                <c:pt idx="7053">
                  <c:v>16.159999999999997</c:v>
                </c:pt>
                <c:pt idx="7054">
                  <c:v>15.98</c:v>
                </c:pt>
                <c:pt idx="7055">
                  <c:v>20.84</c:v>
                </c:pt>
                <c:pt idx="7056">
                  <c:v>19.399999999999999</c:v>
                </c:pt>
                <c:pt idx="7057">
                  <c:v>18.5</c:v>
                </c:pt>
                <c:pt idx="7058">
                  <c:v>17.959999999999994</c:v>
                </c:pt>
                <c:pt idx="7059">
                  <c:v>17.959999999999994</c:v>
                </c:pt>
                <c:pt idx="7060">
                  <c:v>17.240000000000002</c:v>
                </c:pt>
                <c:pt idx="7061">
                  <c:v>35.06</c:v>
                </c:pt>
                <c:pt idx="7062">
                  <c:v>26.959999999999994</c:v>
                </c:pt>
                <c:pt idx="7063">
                  <c:v>20.84</c:v>
                </c:pt>
                <c:pt idx="7064">
                  <c:v>18.14</c:v>
                </c:pt>
                <c:pt idx="7065">
                  <c:v>17.420000000000002</c:v>
                </c:pt>
                <c:pt idx="7066">
                  <c:v>15.98</c:v>
                </c:pt>
                <c:pt idx="7067">
                  <c:v>14.719999999999999</c:v>
                </c:pt>
                <c:pt idx="7068">
                  <c:v>26.959999999999994</c:v>
                </c:pt>
                <c:pt idx="7069">
                  <c:v>26.060000000000002</c:v>
                </c:pt>
                <c:pt idx="7070">
                  <c:v>24.08</c:v>
                </c:pt>
                <c:pt idx="7071">
                  <c:v>24.08</c:v>
                </c:pt>
                <c:pt idx="7072">
                  <c:v>23</c:v>
                </c:pt>
                <c:pt idx="7073">
                  <c:v>23</c:v>
                </c:pt>
                <c:pt idx="7074">
                  <c:v>21.919999999999995</c:v>
                </c:pt>
                <c:pt idx="7075">
                  <c:v>21.919999999999995</c:v>
                </c:pt>
                <c:pt idx="7076">
                  <c:v>21.02</c:v>
                </c:pt>
                <c:pt idx="7077">
                  <c:v>21.02</c:v>
                </c:pt>
                <c:pt idx="7078">
                  <c:v>19.939999999999991</c:v>
                </c:pt>
                <c:pt idx="7079">
                  <c:v>19.939999999999991</c:v>
                </c:pt>
                <c:pt idx="7080">
                  <c:v>19.939999999999991</c:v>
                </c:pt>
                <c:pt idx="7081">
                  <c:v>19.939999999999991</c:v>
                </c:pt>
                <c:pt idx="7082">
                  <c:v>19.939999999999991</c:v>
                </c:pt>
                <c:pt idx="7083">
                  <c:v>19.939999999999991</c:v>
                </c:pt>
                <c:pt idx="7084">
                  <c:v>19.04</c:v>
                </c:pt>
                <c:pt idx="7085">
                  <c:v>19.04</c:v>
                </c:pt>
                <c:pt idx="7086">
                  <c:v>19.04</c:v>
                </c:pt>
                <c:pt idx="7087">
                  <c:v>19.04</c:v>
                </c:pt>
                <c:pt idx="7088">
                  <c:v>19.04</c:v>
                </c:pt>
                <c:pt idx="7089">
                  <c:v>19.04</c:v>
                </c:pt>
                <c:pt idx="7090">
                  <c:v>19.04</c:v>
                </c:pt>
                <c:pt idx="7091">
                  <c:v>19.04</c:v>
                </c:pt>
                <c:pt idx="7092">
                  <c:v>17.959999999999994</c:v>
                </c:pt>
                <c:pt idx="7093">
                  <c:v>17.959999999999994</c:v>
                </c:pt>
                <c:pt idx="7094">
                  <c:v>17.959999999999994</c:v>
                </c:pt>
                <c:pt idx="7095">
                  <c:v>17.959999999999994</c:v>
                </c:pt>
                <c:pt idx="7096">
                  <c:v>17.240000000000002</c:v>
                </c:pt>
                <c:pt idx="7097">
                  <c:v>17.059999999999999</c:v>
                </c:pt>
                <c:pt idx="7098">
                  <c:v>17.059999999999999</c:v>
                </c:pt>
                <c:pt idx="7099">
                  <c:v>17.059999999999999</c:v>
                </c:pt>
                <c:pt idx="7100">
                  <c:v>17.059999999999999</c:v>
                </c:pt>
                <c:pt idx="7101">
                  <c:v>17.059999999999999</c:v>
                </c:pt>
                <c:pt idx="7102">
                  <c:v>17.059999999999999</c:v>
                </c:pt>
                <c:pt idx="7103">
                  <c:v>17.059999999999999</c:v>
                </c:pt>
                <c:pt idx="7104">
                  <c:v>17.059999999999999</c:v>
                </c:pt>
                <c:pt idx="7105">
                  <c:v>17.059999999999999</c:v>
                </c:pt>
                <c:pt idx="7106">
                  <c:v>17.059999999999999</c:v>
                </c:pt>
                <c:pt idx="7107">
                  <c:v>15.98</c:v>
                </c:pt>
                <c:pt idx="7108">
                  <c:v>15.98</c:v>
                </c:pt>
                <c:pt idx="7109">
                  <c:v>15.98</c:v>
                </c:pt>
                <c:pt idx="7110">
                  <c:v>15.98</c:v>
                </c:pt>
                <c:pt idx="7111">
                  <c:v>15.98</c:v>
                </c:pt>
                <c:pt idx="7112">
                  <c:v>15.98</c:v>
                </c:pt>
                <c:pt idx="7113">
                  <c:v>15.98</c:v>
                </c:pt>
                <c:pt idx="7114">
                  <c:v>15.98</c:v>
                </c:pt>
                <c:pt idx="7115">
                  <c:v>15.98</c:v>
                </c:pt>
                <c:pt idx="7116">
                  <c:v>15.98</c:v>
                </c:pt>
                <c:pt idx="7117">
                  <c:v>15.98</c:v>
                </c:pt>
                <c:pt idx="7118">
                  <c:v>15.260000000000002</c:v>
                </c:pt>
                <c:pt idx="7119">
                  <c:v>15.080000000000002</c:v>
                </c:pt>
                <c:pt idx="7120">
                  <c:v>15.080000000000002</c:v>
                </c:pt>
                <c:pt idx="7121">
                  <c:v>15.080000000000002</c:v>
                </c:pt>
                <c:pt idx="7122">
                  <c:v>14.360000000000003</c:v>
                </c:pt>
                <c:pt idx="7123">
                  <c:v>14</c:v>
                </c:pt>
                <c:pt idx="7124">
                  <c:v>14</c:v>
                </c:pt>
                <c:pt idx="7125">
                  <c:v>14</c:v>
                </c:pt>
                <c:pt idx="7126">
                  <c:v>14</c:v>
                </c:pt>
                <c:pt idx="7127">
                  <c:v>14</c:v>
                </c:pt>
                <c:pt idx="7128">
                  <c:v>14</c:v>
                </c:pt>
                <c:pt idx="7129">
                  <c:v>14</c:v>
                </c:pt>
                <c:pt idx="7130">
                  <c:v>14</c:v>
                </c:pt>
                <c:pt idx="7131">
                  <c:v>12.920000000000002</c:v>
                </c:pt>
                <c:pt idx="7132">
                  <c:v>12.920000000000002</c:v>
                </c:pt>
                <c:pt idx="7133">
                  <c:v>12.920000000000002</c:v>
                </c:pt>
                <c:pt idx="7134">
                  <c:v>12.920000000000002</c:v>
                </c:pt>
                <c:pt idx="7135">
                  <c:v>12.920000000000002</c:v>
                </c:pt>
                <c:pt idx="7136">
                  <c:v>12.920000000000002</c:v>
                </c:pt>
                <c:pt idx="7137">
                  <c:v>12.02</c:v>
                </c:pt>
                <c:pt idx="7138">
                  <c:v>12.02</c:v>
                </c:pt>
                <c:pt idx="7139">
                  <c:v>19.04</c:v>
                </c:pt>
                <c:pt idx="7140">
                  <c:v>16.340000000000003</c:v>
                </c:pt>
                <c:pt idx="7141">
                  <c:v>16.340000000000003</c:v>
                </c:pt>
                <c:pt idx="7142">
                  <c:v>16.159999999999997</c:v>
                </c:pt>
                <c:pt idx="7143">
                  <c:v>15.080000000000002</c:v>
                </c:pt>
                <c:pt idx="7144">
                  <c:v>14.360000000000003</c:v>
                </c:pt>
                <c:pt idx="7145">
                  <c:v>39.92</c:v>
                </c:pt>
                <c:pt idx="7146">
                  <c:v>19.399999999999999</c:v>
                </c:pt>
                <c:pt idx="7147">
                  <c:v>13.280000000000001</c:v>
                </c:pt>
                <c:pt idx="7148">
                  <c:v>26.060000000000002</c:v>
                </c:pt>
                <c:pt idx="7149">
                  <c:v>23.18</c:v>
                </c:pt>
                <c:pt idx="7150">
                  <c:v>22.64</c:v>
                </c:pt>
                <c:pt idx="7151">
                  <c:v>19.399999999999999</c:v>
                </c:pt>
                <c:pt idx="7152">
                  <c:v>17.959999999999994</c:v>
                </c:pt>
                <c:pt idx="7153">
                  <c:v>17.600000000000001</c:v>
                </c:pt>
                <c:pt idx="7154">
                  <c:v>16.159999999999997</c:v>
                </c:pt>
                <c:pt idx="7155">
                  <c:v>15.620000000000001</c:v>
                </c:pt>
                <c:pt idx="7156">
                  <c:v>14.18</c:v>
                </c:pt>
                <c:pt idx="7157">
                  <c:v>13.64</c:v>
                </c:pt>
                <c:pt idx="7158">
                  <c:v>13.64</c:v>
                </c:pt>
                <c:pt idx="7159">
                  <c:v>23.9</c:v>
                </c:pt>
                <c:pt idx="7160">
                  <c:v>19.939999999999991</c:v>
                </c:pt>
                <c:pt idx="7161">
                  <c:v>17.600000000000001</c:v>
                </c:pt>
                <c:pt idx="7162">
                  <c:v>16.52</c:v>
                </c:pt>
                <c:pt idx="7163">
                  <c:v>14.900000000000002</c:v>
                </c:pt>
                <c:pt idx="7164">
                  <c:v>14.360000000000003</c:v>
                </c:pt>
                <c:pt idx="7165">
                  <c:v>13.82</c:v>
                </c:pt>
                <c:pt idx="7166">
                  <c:v>12.739999999999998</c:v>
                </c:pt>
                <c:pt idx="7167">
                  <c:v>28.04</c:v>
                </c:pt>
                <c:pt idx="7168">
                  <c:v>26.959999999999994</c:v>
                </c:pt>
                <c:pt idx="7169">
                  <c:v>24.979999999999993</c:v>
                </c:pt>
                <c:pt idx="7170">
                  <c:v>24.08</c:v>
                </c:pt>
                <c:pt idx="7171">
                  <c:v>23</c:v>
                </c:pt>
                <c:pt idx="7172">
                  <c:v>23</c:v>
                </c:pt>
                <c:pt idx="7173">
                  <c:v>23</c:v>
                </c:pt>
                <c:pt idx="7174">
                  <c:v>21.919999999999995</c:v>
                </c:pt>
                <c:pt idx="7175">
                  <c:v>21.919999999999995</c:v>
                </c:pt>
                <c:pt idx="7176">
                  <c:v>21.919999999999995</c:v>
                </c:pt>
                <c:pt idx="7177">
                  <c:v>21.02</c:v>
                </c:pt>
                <c:pt idx="7178">
                  <c:v>21.02</c:v>
                </c:pt>
                <c:pt idx="7179">
                  <c:v>21.02</c:v>
                </c:pt>
                <c:pt idx="7180">
                  <c:v>21.02</c:v>
                </c:pt>
                <c:pt idx="7181">
                  <c:v>19.939999999999991</c:v>
                </c:pt>
                <c:pt idx="7182">
                  <c:v>19.939999999999991</c:v>
                </c:pt>
                <c:pt idx="7183">
                  <c:v>19.939999999999991</c:v>
                </c:pt>
                <c:pt idx="7184">
                  <c:v>19.04</c:v>
                </c:pt>
                <c:pt idx="7185">
                  <c:v>19.04</c:v>
                </c:pt>
                <c:pt idx="7186">
                  <c:v>19.04</c:v>
                </c:pt>
                <c:pt idx="7187">
                  <c:v>19.04</c:v>
                </c:pt>
                <c:pt idx="7188">
                  <c:v>18.5</c:v>
                </c:pt>
                <c:pt idx="7189">
                  <c:v>17.959999999999994</c:v>
                </c:pt>
                <c:pt idx="7190">
                  <c:v>17.959999999999994</c:v>
                </c:pt>
                <c:pt idx="7191">
                  <c:v>17.959999999999994</c:v>
                </c:pt>
                <c:pt idx="7192">
                  <c:v>17.059999999999999</c:v>
                </c:pt>
                <c:pt idx="7193">
                  <c:v>17.059999999999999</c:v>
                </c:pt>
                <c:pt idx="7194">
                  <c:v>17.059999999999999</c:v>
                </c:pt>
                <c:pt idx="7195">
                  <c:v>17.059999999999999</c:v>
                </c:pt>
                <c:pt idx="7196">
                  <c:v>17.059999999999999</c:v>
                </c:pt>
                <c:pt idx="7197">
                  <c:v>17.059999999999999</c:v>
                </c:pt>
                <c:pt idx="7198">
                  <c:v>16.88</c:v>
                </c:pt>
                <c:pt idx="7199">
                  <c:v>15.98</c:v>
                </c:pt>
                <c:pt idx="7200">
                  <c:v>15.98</c:v>
                </c:pt>
                <c:pt idx="7201">
                  <c:v>15.98</c:v>
                </c:pt>
                <c:pt idx="7202">
                  <c:v>15.98</c:v>
                </c:pt>
                <c:pt idx="7203">
                  <c:v>15.98</c:v>
                </c:pt>
                <c:pt idx="7204">
                  <c:v>15.98</c:v>
                </c:pt>
                <c:pt idx="7205">
                  <c:v>15.080000000000002</c:v>
                </c:pt>
                <c:pt idx="7206">
                  <c:v>15.080000000000002</c:v>
                </c:pt>
                <c:pt idx="7207">
                  <c:v>15.080000000000002</c:v>
                </c:pt>
                <c:pt idx="7208">
                  <c:v>15.080000000000002</c:v>
                </c:pt>
                <c:pt idx="7209">
                  <c:v>15.080000000000002</c:v>
                </c:pt>
                <c:pt idx="7210">
                  <c:v>15.080000000000002</c:v>
                </c:pt>
                <c:pt idx="7211">
                  <c:v>15.080000000000002</c:v>
                </c:pt>
                <c:pt idx="7212">
                  <c:v>15.080000000000002</c:v>
                </c:pt>
                <c:pt idx="7213">
                  <c:v>15.080000000000002</c:v>
                </c:pt>
                <c:pt idx="7214">
                  <c:v>15.080000000000002</c:v>
                </c:pt>
                <c:pt idx="7215">
                  <c:v>14.719999999999999</c:v>
                </c:pt>
                <c:pt idx="7216">
                  <c:v>14</c:v>
                </c:pt>
                <c:pt idx="7217">
                  <c:v>14</c:v>
                </c:pt>
                <c:pt idx="7218">
                  <c:v>14</c:v>
                </c:pt>
                <c:pt idx="7219">
                  <c:v>14</c:v>
                </c:pt>
                <c:pt idx="7220">
                  <c:v>14</c:v>
                </c:pt>
                <c:pt idx="7221">
                  <c:v>14</c:v>
                </c:pt>
                <c:pt idx="7222">
                  <c:v>14</c:v>
                </c:pt>
                <c:pt idx="7223">
                  <c:v>14</c:v>
                </c:pt>
                <c:pt idx="7224">
                  <c:v>14</c:v>
                </c:pt>
                <c:pt idx="7225">
                  <c:v>14</c:v>
                </c:pt>
                <c:pt idx="7226">
                  <c:v>14</c:v>
                </c:pt>
                <c:pt idx="7227">
                  <c:v>12.920000000000002</c:v>
                </c:pt>
                <c:pt idx="7228">
                  <c:v>12.920000000000002</c:v>
                </c:pt>
                <c:pt idx="7229">
                  <c:v>12.920000000000002</c:v>
                </c:pt>
                <c:pt idx="7230">
                  <c:v>12.920000000000002</c:v>
                </c:pt>
                <c:pt idx="7231">
                  <c:v>12.920000000000002</c:v>
                </c:pt>
                <c:pt idx="7232">
                  <c:v>12.920000000000002</c:v>
                </c:pt>
                <c:pt idx="7233">
                  <c:v>12.920000000000002</c:v>
                </c:pt>
                <c:pt idx="7234">
                  <c:v>12.920000000000002</c:v>
                </c:pt>
                <c:pt idx="7235">
                  <c:v>12.02</c:v>
                </c:pt>
                <c:pt idx="7236">
                  <c:v>12.02</c:v>
                </c:pt>
                <c:pt idx="7237">
                  <c:v>12.02</c:v>
                </c:pt>
                <c:pt idx="7238">
                  <c:v>12.02</c:v>
                </c:pt>
                <c:pt idx="7239">
                  <c:v>12.02</c:v>
                </c:pt>
                <c:pt idx="7240">
                  <c:v>12.02</c:v>
                </c:pt>
                <c:pt idx="7241">
                  <c:v>10.040000000000001</c:v>
                </c:pt>
                <c:pt idx="7242">
                  <c:v>10.040000000000001</c:v>
                </c:pt>
                <c:pt idx="7243">
                  <c:v>21.919999999999995</c:v>
                </c:pt>
                <c:pt idx="7244">
                  <c:v>18.32</c:v>
                </c:pt>
                <c:pt idx="7245">
                  <c:v>17.240000000000002</c:v>
                </c:pt>
                <c:pt idx="7246">
                  <c:v>17.240000000000002</c:v>
                </c:pt>
                <c:pt idx="7247">
                  <c:v>14.719999999999999</c:v>
                </c:pt>
                <c:pt idx="7248">
                  <c:v>14.719999999999999</c:v>
                </c:pt>
                <c:pt idx="7249">
                  <c:v>14.360000000000003</c:v>
                </c:pt>
                <c:pt idx="7250">
                  <c:v>17.240000000000002</c:v>
                </c:pt>
                <c:pt idx="7251">
                  <c:v>16.159999999999997</c:v>
                </c:pt>
                <c:pt idx="7252">
                  <c:v>15.440000000000001</c:v>
                </c:pt>
                <c:pt idx="7253">
                  <c:v>15.440000000000001</c:v>
                </c:pt>
                <c:pt idx="7254">
                  <c:v>15.080000000000002</c:v>
                </c:pt>
                <c:pt idx="7255">
                  <c:v>14.360000000000003</c:v>
                </c:pt>
                <c:pt idx="7256">
                  <c:v>14.18</c:v>
                </c:pt>
                <c:pt idx="7257">
                  <c:v>13.100000000000001</c:v>
                </c:pt>
                <c:pt idx="7258">
                  <c:v>17.959999999999994</c:v>
                </c:pt>
                <c:pt idx="7259">
                  <c:v>16.340000000000003</c:v>
                </c:pt>
                <c:pt idx="7260">
                  <c:v>14.360000000000003</c:v>
                </c:pt>
                <c:pt idx="7261">
                  <c:v>13.82</c:v>
                </c:pt>
                <c:pt idx="7262">
                  <c:v>13.82</c:v>
                </c:pt>
                <c:pt idx="7263">
                  <c:v>20.12</c:v>
                </c:pt>
                <c:pt idx="7264">
                  <c:v>17.420000000000002</c:v>
                </c:pt>
                <c:pt idx="7265">
                  <c:v>16.52</c:v>
                </c:pt>
                <c:pt idx="7266">
                  <c:v>14.900000000000002</c:v>
                </c:pt>
                <c:pt idx="7267">
                  <c:v>14</c:v>
                </c:pt>
                <c:pt idx="7268">
                  <c:v>18.32</c:v>
                </c:pt>
                <c:pt idx="7269">
                  <c:v>16.340000000000003</c:v>
                </c:pt>
                <c:pt idx="7270">
                  <c:v>16.340000000000003</c:v>
                </c:pt>
                <c:pt idx="7271">
                  <c:v>14.900000000000002</c:v>
                </c:pt>
                <c:pt idx="7272">
                  <c:v>13.46</c:v>
                </c:pt>
                <c:pt idx="7273">
                  <c:v>26.959999999999994</c:v>
                </c:pt>
                <c:pt idx="7274">
                  <c:v>24.979999999999993</c:v>
                </c:pt>
                <c:pt idx="7275">
                  <c:v>24.979999999999993</c:v>
                </c:pt>
                <c:pt idx="7276">
                  <c:v>24.08</c:v>
                </c:pt>
                <c:pt idx="7277">
                  <c:v>21.919999999999995</c:v>
                </c:pt>
                <c:pt idx="7278">
                  <c:v>21.919999999999995</c:v>
                </c:pt>
                <c:pt idx="7279">
                  <c:v>21.919999999999995</c:v>
                </c:pt>
                <c:pt idx="7280">
                  <c:v>21.560000000000002</c:v>
                </c:pt>
                <c:pt idx="7281">
                  <c:v>21.02</c:v>
                </c:pt>
                <c:pt idx="7282">
                  <c:v>21.02</c:v>
                </c:pt>
                <c:pt idx="7283">
                  <c:v>20.29999999999999</c:v>
                </c:pt>
                <c:pt idx="7284">
                  <c:v>19.939999999999991</c:v>
                </c:pt>
                <c:pt idx="7285">
                  <c:v>19.939999999999991</c:v>
                </c:pt>
                <c:pt idx="7286">
                  <c:v>19.939999999999991</c:v>
                </c:pt>
                <c:pt idx="7287">
                  <c:v>19.939999999999991</c:v>
                </c:pt>
                <c:pt idx="7288">
                  <c:v>19.04</c:v>
                </c:pt>
                <c:pt idx="7289">
                  <c:v>19.04</c:v>
                </c:pt>
                <c:pt idx="7290">
                  <c:v>19.04</c:v>
                </c:pt>
                <c:pt idx="7291">
                  <c:v>17.959999999999994</c:v>
                </c:pt>
                <c:pt idx="7292">
                  <c:v>17.959999999999994</c:v>
                </c:pt>
                <c:pt idx="7293">
                  <c:v>17.240000000000002</c:v>
                </c:pt>
                <c:pt idx="7294">
                  <c:v>17.059999999999999</c:v>
                </c:pt>
                <c:pt idx="7295">
                  <c:v>17.059999999999999</c:v>
                </c:pt>
                <c:pt idx="7296">
                  <c:v>17.059999999999999</c:v>
                </c:pt>
                <c:pt idx="7297">
                  <c:v>17.059999999999999</c:v>
                </c:pt>
                <c:pt idx="7298">
                  <c:v>17.059999999999999</c:v>
                </c:pt>
                <c:pt idx="7299">
                  <c:v>15.98</c:v>
                </c:pt>
                <c:pt idx="7300">
                  <c:v>15.98</c:v>
                </c:pt>
                <c:pt idx="7301">
                  <c:v>15.98</c:v>
                </c:pt>
                <c:pt idx="7302">
                  <c:v>15.98</c:v>
                </c:pt>
                <c:pt idx="7303">
                  <c:v>15.98</c:v>
                </c:pt>
                <c:pt idx="7304">
                  <c:v>15.98</c:v>
                </c:pt>
                <c:pt idx="7305">
                  <c:v>15.620000000000001</c:v>
                </c:pt>
                <c:pt idx="7306">
                  <c:v>15.080000000000002</c:v>
                </c:pt>
                <c:pt idx="7307">
                  <c:v>15.080000000000002</c:v>
                </c:pt>
                <c:pt idx="7308">
                  <c:v>15.080000000000002</c:v>
                </c:pt>
                <c:pt idx="7309">
                  <c:v>15.080000000000002</c:v>
                </c:pt>
                <c:pt idx="7310">
                  <c:v>15.080000000000002</c:v>
                </c:pt>
                <c:pt idx="7311">
                  <c:v>14.719999999999999</c:v>
                </c:pt>
                <c:pt idx="7312">
                  <c:v>14</c:v>
                </c:pt>
                <c:pt idx="7313">
                  <c:v>14</c:v>
                </c:pt>
                <c:pt idx="7314">
                  <c:v>14</c:v>
                </c:pt>
                <c:pt idx="7315">
                  <c:v>14</c:v>
                </c:pt>
                <c:pt idx="7316">
                  <c:v>14</c:v>
                </c:pt>
                <c:pt idx="7317">
                  <c:v>14</c:v>
                </c:pt>
                <c:pt idx="7318">
                  <c:v>14</c:v>
                </c:pt>
                <c:pt idx="7319">
                  <c:v>14</c:v>
                </c:pt>
                <c:pt idx="7320">
                  <c:v>14</c:v>
                </c:pt>
                <c:pt idx="7321">
                  <c:v>13.64</c:v>
                </c:pt>
                <c:pt idx="7322">
                  <c:v>13.280000000000001</c:v>
                </c:pt>
                <c:pt idx="7323">
                  <c:v>12.920000000000002</c:v>
                </c:pt>
                <c:pt idx="7324">
                  <c:v>12.920000000000002</c:v>
                </c:pt>
                <c:pt idx="7325">
                  <c:v>12.920000000000002</c:v>
                </c:pt>
                <c:pt idx="7326">
                  <c:v>12.920000000000002</c:v>
                </c:pt>
                <c:pt idx="7327">
                  <c:v>12.920000000000002</c:v>
                </c:pt>
                <c:pt idx="7328">
                  <c:v>12.380000000000004</c:v>
                </c:pt>
                <c:pt idx="7329">
                  <c:v>12.02</c:v>
                </c:pt>
                <c:pt idx="7330">
                  <c:v>12.02</c:v>
                </c:pt>
                <c:pt idx="7331">
                  <c:v>12.02</c:v>
                </c:pt>
                <c:pt idx="7332">
                  <c:v>12.02</c:v>
                </c:pt>
                <c:pt idx="7333">
                  <c:v>12.02</c:v>
                </c:pt>
                <c:pt idx="7334">
                  <c:v>12.02</c:v>
                </c:pt>
                <c:pt idx="7335">
                  <c:v>12.02</c:v>
                </c:pt>
                <c:pt idx="7336">
                  <c:v>12.02</c:v>
                </c:pt>
                <c:pt idx="7337">
                  <c:v>12.02</c:v>
                </c:pt>
                <c:pt idx="7338">
                  <c:v>11.3</c:v>
                </c:pt>
                <c:pt idx="7339">
                  <c:v>10.940000000000001</c:v>
                </c:pt>
                <c:pt idx="7340">
                  <c:v>10.940000000000001</c:v>
                </c:pt>
                <c:pt idx="7341">
                  <c:v>10.940000000000001</c:v>
                </c:pt>
                <c:pt idx="7342">
                  <c:v>10.940000000000001</c:v>
                </c:pt>
                <c:pt idx="7343">
                  <c:v>10.940000000000001</c:v>
                </c:pt>
                <c:pt idx="7344">
                  <c:v>10.940000000000001</c:v>
                </c:pt>
                <c:pt idx="7345">
                  <c:v>10.040000000000001</c:v>
                </c:pt>
                <c:pt idx="7346">
                  <c:v>10.040000000000001</c:v>
                </c:pt>
                <c:pt idx="7347">
                  <c:v>8.9600000000000026</c:v>
                </c:pt>
                <c:pt idx="7348">
                  <c:v>16.340000000000003</c:v>
                </c:pt>
                <c:pt idx="7349">
                  <c:v>14.719999999999999</c:v>
                </c:pt>
                <c:pt idx="7350">
                  <c:v>14.18</c:v>
                </c:pt>
                <c:pt idx="7351">
                  <c:v>13.64</c:v>
                </c:pt>
                <c:pt idx="7352">
                  <c:v>24.62</c:v>
                </c:pt>
                <c:pt idx="7353">
                  <c:v>14.18</c:v>
                </c:pt>
                <c:pt idx="7354">
                  <c:v>13.46</c:v>
                </c:pt>
                <c:pt idx="7355">
                  <c:v>13.46</c:v>
                </c:pt>
                <c:pt idx="7356">
                  <c:v>12.920000000000002</c:v>
                </c:pt>
                <c:pt idx="7357">
                  <c:v>24.259999999999991</c:v>
                </c:pt>
                <c:pt idx="7358">
                  <c:v>21.560000000000002</c:v>
                </c:pt>
                <c:pt idx="7359">
                  <c:v>21.919999999999995</c:v>
                </c:pt>
                <c:pt idx="7360">
                  <c:v>18.14</c:v>
                </c:pt>
                <c:pt idx="7361">
                  <c:v>16.159999999999997</c:v>
                </c:pt>
                <c:pt idx="7362">
                  <c:v>15.260000000000002</c:v>
                </c:pt>
                <c:pt idx="7363">
                  <c:v>13.280000000000001</c:v>
                </c:pt>
                <c:pt idx="7364">
                  <c:v>12.380000000000004</c:v>
                </c:pt>
                <c:pt idx="7365">
                  <c:v>12.02</c:v>
                </c:pt>
                <c:pt idx="7366">
                  <c:v>10.580000000000002</c:v>
                </c:pt>
                <c:pt idx="7367">
                  <c:v>24.08</c:v>
                </c:pt>
                <c:pt idx="7368">
                  <c:v>23</c:v>
                </c:pt>
                <c:pt idx="7369">
                  <c:v>21.02</c:v>
                </c:pt>
                <c:pt idx="7370">
                  <c:v>19.939999999999991</c:v>
                </c:pt>
                <c:pt idx="7371">
                  <c:v>17.959999999999994</c:v>
                </c:pt>
                <c:pt idx="7372">
                  <c:v>17.959999999999994</c:v>
                </c:pt>
                <c:pt idx="7373">
                  <c:v>17.959999999999994</c:v>
                </c:pt>
                <c:pt idx="7374">
                  <c:v>17.959999999999994</c:v>
                </c:pt>
                <c:pt idx="7375">
                  <c:v>17.959999999999994</c:v>
                </c:pt>
                <c:pt idx="7376">
                  <c:v>17.959999999999994</c:v>
                </c:pt>
                <c:pt idx="7377">
                  <c:v>17.959999999999994</c:v>
                </c:pt>
                <c:pt idx="7378">
                  <c:v>17.059999999999999</c:v>
                </c:pt>
                <c:pt idx="7379">
                  <c:v>17.059999999999999</c:v>
                </c:pt>
                <c:pt idx="7380">
                  <c:v>17.059999999999999</c:v>
                </c:pt>
                <c:pt idx="7381">
                  <c:v>17.059999999999999</c:v>
                </c:pt>
                <c:pt idx="7382">
                  <c:v>15.98</c:v>
                </c:pt>
                <c:pt idx="7383">
                  <c:v>15.98</c:v>
                </c:pt>
                <c:pt idx="7384">
                  <c:v>15.080000000000002</c:v>
                </c:pt>
                <c:pt idx="7385">
                  <c:v>15.080000000000002</c:v>
                </c:pt>
                <c:pt idx="7386">
                  <c:v>15.080000000000002</c:v>
                </c:pt>
                <c:pt idx="7387">
                  <c:v>15.080000000000002</c:v>
                </c:pt>
                <c:pt idx="7388">
                  <c:v>15.080000000000002</c:v>
                </c:pt>
                <c:pt idx="7389">
                  <c:v>15.080000000000002</c:v>
                </c:pt>
                <c:pt idx="7390">
                  <c:v>14.18</c:v>
                </c:pt>
                <c:pt idx="7391">
                  <c:v>14</c:v>
                </c:pt>
                <c:pt idx="7392">
                  <c:v>13.46</c:v>
                </c:pt>
                <c:pt idx="7393">
                  <c:v>12.920000000000002</c:v>
                </c:pt>
                <c:pt idx="7394">
                  <c:v>12.920000000000002</c:v>
                </c:pt>
                <c:pt idx="7395">
                  <c:v>12.920000000000002</c:v>
                </c:pt>
                <c:pt idx="7396">
                  <c:v>12.920000000000002</c:v>
                </c:pt>
                <c:pt idx="7397">
                  <c:v>12.920000000000002</c:v>
                </c:pt>
                <c:pt idx="7398">
                  <c:v>12.920000000000002</c:v>
                </c:pt>
                <c:pt idx="7399">
                  <c:v>12.920000000000002</c:v>
                </c:pt>
                <c:pt idx="7400">
                  <c:v>12.920000000000002</c:v>
                </c:pt>
                <c:pt idx="7401">
                  <c:v>12.920000000000002</c:v>
                </c:pt>
                <c:pt idx="7402">
                  <c:v>12.920000000000002</c:v>
                </c:pt>
                <c:pt idx="7403">
                  <c:v>12.920000000000002</c:v>
                </c:pt>
                <c:pt idx="7404">
                  <c:v>12.920000000000002</c:v>
                </c:pt>
                <c:pt idx="7405">
                  <c:v>12.920000000000002</c:v>
                </c:pt>
                <c:pt idx="7406">
                  <c:v>12.920000000000002</c:v>
                </c:pt>
                <c:pt idx="7407">
                  <c:v>12.2</c:v>
                </c:pt>
                <c:pt idx="7408">
                  <c:v>12.02</c:v>
                </c:pt>
                <c:pt idx="7409">
                  <c:v>12.02</c:v>
                </c:pt>
                <c:pt idx="7410">
                  <c:v>12.02</c:v>
                </c:pt>
                <c:pt idx="7411">
                  <c:v>12.02</c:v>
                </c:pt>
                <c:pt idx="7412">
                  <c:v>12.02</c:v>
                </c:pt>
                <c:pt idx="7413">
                  <c:v>12.02</c:v>
                </c:pt>
                <c:pt idx="7414">
                  <c:v>12.02</c:v>
                </c:pt>
                <c:pt idx="7415">
                  <c:v>12.02</c:v>
                </c:pt>
                <c:pt idx="7416">
                  <c:v>12.02</c:v>
                </c:pt>
                <c:pt idx="7417">
                  <c:v>12.02</c:v>
                </c:pt>
                <c:pt idx="7418">
                  <c:v>12.02</c:v>
                </c:pt>
                <c:pt idx="7419">
                  <c:v>12.02</c:v>
                </c:pt>
                <c:pt idx="7420">
                  <c:v>12.02</c:v>
                </c:pt>
                <c:pt idx="7421">
                  <c:v>12.02</c:v>
                </c:pt>
                <c:pt idx="7422">
                  <c:v>12.02</c:v>
                </c:pt>
                <c:pt idx="7423">
                  <c:v>12.02</c:v>
                </c:pt>
                <c:pt idx="7424">
                  <c:v>12.02</c:v>
                </c:pt>
                <c:pt idx="7425">
                  <c:v>10.940000000000001</c:v>
                </c:pt>
                <c:pt idx="7426">
                  <c:v>10.940000000000001</c:v>
                </c:pt>
                <c:pt idx="7427">
                  <c:v>10.940000000000001</c:v>
                </c:pt>
                <c:pt idx="7428">
                  <c:v>10.940000000000001</c:v>
                </c:pt>
                <c:pt idx="7429">
                  <c:v>10.940000000000001</c:v>
                </c:pt>
                <c:pt idx="7430">
                  <c:v>10.040000000000001</c:v>
                </c:pt>
                <c:pt idx="7431">
                  <c:v>10.040000000000001</c:v>
                </c:pt>
                <c:pt idx="7432">
                  <c:v>10.040000000000001</c:v>
                </c:pt>
                <c:pt idx="7433">
                  <c:v>10.040000000000001</c:v>
                </c:pt>
                <c:pt idx="7434">
                  <c:v>10.040000000000001</c:v>
                </c:pt>
                <c:pt idx="7435">
                  <c:v>10.040000000000001</c:v>
                </c:pt>
                <c:pt idx="7436">
                  <c:v>10.040000000000001</c:v>
                </c:pt>
                <c:pt idx="7437">
                  <c:v>10.040000000000001</c:v>
                </c:pt>
                <c:pt idx="7438">
                  <c:v>10.040000000000001</c:v>
                </c:pt>
                <c:pt idx="7439">
                  <c:v>8.9600000000000026</c:v>
                </c:pt>
                <c:pt idx="7440">
                  <c:v>18.14</c:v>
                </c:pt>
                <c:pt idx="7441">
                  <c:v>15.620000000000001</c:v>
                </c:pt>
                <c:pt idx="7442">
                  <c:v>13.46</c:v>
                </c:pt>
                <c:pt idx="7443">
                  <c:v>19.759999999999991</c:v>
                </c:pt>
                <c:pt idx="7444">
                  <c:v>13.100000000000001</c:v>
                </c:pt>
                <c:pt idx="7445">
                  <c:v>19.399999999999999</c:v>
                </c:pt>
                <c:pt idx="7446">
                  <c:v>11.120000000000001</c:v>
                </c:pt>
                <c:pt idx="7447">
                  <c:v>9.860000000000003</c:v>
                </c:pt>
                <c:pt idx="7448">
                  <c:v>12.560000000000002</c:v>
                </c:pt>
                <c:pt idx="7449">
                  <c:v>11.66</c:v>
                </c:pt>
                <c:pt idx="7450">
                  <c:v>11.3</c:v>
                </c:pt>
                <c:pt idx="7451">
                  <c:v>11.3</c:v>
                </c:pt>
                <c:pt idx="7452">
                  <c:v>11.120000000000001</c:v>
                </c:pt>
                <c:pt idx="7453">
                  <c:v>10.760000000000002</c:v>
                </c:pt>
                <c:pt idx="7454">
                  <c:v>15.260000000000002</c:v>
                </c:pt>
                <c:pt idx="7455">
                  <c:v>14.18</c:v>
                </c:pt>
                <c:pt idx="7456">
                  <c:v>14.18</c:v>
                </c:pt>
                <c:pt idx="7457">
                  <c:v>11.84</c:v>
                </c:pt>
                <c:pt idx="7458">
                  <c:v>11.84</c:v>
                </c:pt>
                <c:pt idx="7459">
                  <c:v>11.120000000000001</c:v>
                </c:pt>
                <c:pt idx="7460">
                  <c:v>10.760000000000002</c:v>
                </c:pt>
                <c:pt idx="7461">
                  <c:v>24.979999999999993</c:v>
                </c:pt>
                <c:pt idx="7462">
                  <c:v>21.919999999999995</c:v>
                </c:pt>
                <c:pt idx="7463">
                  <c:v>19.939999999999991</c:v>
                </c:pt>
                <c:pt idx="7464">
                  <c:v>19.399999999999999</c:v>
                </c:pt>
                <c:pt idx="7465">
                  <c:v>19.04</c:v>
                </c:pt>
                <c:pt idx="7466">
                  <c:v>17.959999999999994</c:v>
                </c:pt>
                <c:pt idx="7467">
                  <c:v>17.959999999999994</c:v>
                </c:pt>
                <c:pt idx="7468">
                  <c:v>17.059999999999999</c:v>
                </c:pt>
                <c:pt idx="7469">
                  <c:v>17.059999999999999</c:v>
                </c:pt>
                <c:pt idx="7470">
                  <c:v>17.059999999999999</c:v>
                </c:pt>
                <c:pt idx="7471">
                  <c:v>17.059999999999999</c:v>
                </c:pt>
                <c:pt idx="7472">
                  <c:v>15.98</c:v>
                </c:pt>
                <c:pt idx="7473">
                  <c:v>15.98</c:v>
                </c:pt>
                <c:pt idx="7474">
                  <c:v>15.98</c:v>
                </c:pt>
                <c:pt idx="7475">
                  <c:v>15.080000000000002</c:v>
                </c:pt>
                <c:pt idx="7476">
                  <c:v>15.080000000000002</c:v>
                </c:pt>
                <c:pt idx="7477">
                  <c:v>15.080000000000002</c:v>
                </c:pt>
                <c:pt idx="7478">
                  <c:v>15.080000000000002</c:v>
                </c:pt>
                <c:pt idx="7479">
                  <c:v>14.719999999999999</c:v>
                </c:pt>
                <c:pt idx="7480">
                  <c:v>14</c:v>
                </c:pt>
                <c:pt idx="7481">
                  <c:v>14</c:v>
                </c:pt>
                <c:pt idx="7482">
                  <c:v>14</c:v>
                </c:pt>
                <c:pt idx="7483">
                  <c:v>14</c:v>
                </c:pt>
                <c:pt idx="7484">
                  <c:v>14</c:v>
                </c:pt>
                <c:pt idx="7485">
                  <c:v>14</c:v>
                </c:pt>
                <c:pt idx="7486">
                  <c:v>12.920000000000002</c:v>
                </c:pt>
                <c:pt idx="7487">
                  <c:v>12.920000000000002</c:v>
                </c:pt>
                <c:pt idx="7488">
                  <c:v>12.920000000000002</c:v>
                </c:pt>
                <c:pt idx="7489">
                  <c:v>12.920000000000002</c:v>
                </c:pt>
                <c:pt idx="7490">
                  <c:v>12.920000000000002</c:v>
                </c:pt>
                <c:pt idx="7491">
                  <c:v>12.739999999999998</c:v>
                </c:pt>
                <c:pt idx="7492">
                  <c:v>12.02</c:v>
                </c:pt>
                <c:pt idx="7493">
                  <c:v>12.02</c:v>
                </c:pt>
                <c:pt idx="7494">
                  <c:v>12.02</c:v>
                </c:pt>
                <c:pt idx="7495">
                  <c:v>12.02</c:v>
                </c:pt>
                <c:pt idx="7496">
                  <c:v>12.02</c:v>
                </c:pt>
                <c:pt idx="7497">
                  <c:v>12.02</c:v>
                </c:pt>
                <c:pt idx="7498">
                  <c:v>12.02</c:v>
                </c:pt>
                <c:pt idx="7499">
                  <c:v>11.84</c:v>
                </c:pt>
                <c:pt idx="7500">
                  <c:v>11.48</c:v>
                </c:pt>
                <c:pt idx="7501">
                  <c:v>11.3</c:v>
                </c:pt>
                <c:pt idx="7502">
                  <c:v>10.940000000000001</c:v>
                </c:pt>
                <c:pt idx="7503">
                  <c:v>10.940000000000001</c:v>
                </c:pt>
                <c:pt idx="7504">
                  <c:v>10.940000000000001</c:v>
                </c:pt>
                <c:pt idx="7505">
                  <c:v>10.940000000000001</c:v>
                </c:pt>
                <c:pt idx="7506">
                  <c:v>10.940000000000001</c:v>
                </c:pt>
                <c:pt idx="7507">
                  <c:v>10.940000000000001</c:v>
                </c:pt>
                <c:pt idx="7508">
                  <c:v>10.940000000000001</c:v>
                </c:pt>
                <c:pt idx="7509">
                  <c:v>10.940000000000001</c:v>
                </c:pt>
                <c:pt idx="7510">
                  <c:v>10.940000000000001</c:v>
                </c:pt>
                <c:pt idx="7511">
                  <c:v>10.040000000000001</c:v>
                </c:pt>
                <c:pt idx="7512">
                  <c:v>10.040000000000001</c:v>
                </c:pt>
                <c:pt idx="7513">
                  <c:v>10.040000000000001</c:v>
                </c:pt>
                <c:pt idx="7514">
                  <c:v>10.040000000000001</c:v>
                </c:pt>
                <c:pt idx="7515">
                  <c:v>10.040000000000001</c:v>
                </c:pt>
                <c:pt idx="7516">
                  <c:v>10.040000000000001</c:v>
                </c:pt>
                <c:pt idx="7517">
                  <c:v>10.040000000000001</c:v>
                </c:pt>
                <c:pt idx="7518">
                  <c:v>10.040000000000001</c:v>
                </c:pt>
                <c:pt idx="7519">
                  <c:v>10.040000000000001</c:v>
                </c:pt>
                <c:pt idx="7520">
                  <c:v>8.9600000000000026</c:v>
                </c:pt>
                <c:pt idx="7521">
                  <c:v>8.9600000000000026</c:v>
                </c:pt>
                <c:pt idx="7522">
                  <c:v>8.9600000000000026</c:v>
                </c:pt>
                <c:pt idx="7523">
                  <c:v>8.9600000000000026</c:v>
                </c:pt>
                <c:pt idx="7524">
                  <c:v>14.360000000000003</c:v>
                </c:pt>
                <c:pt idx="7525">
                  <c:v>11.3</c:v>
                </c:pt>
                <c:pt idx="7526">
                  <c:v>19.399999999999999</c:v>
                </c:pt>
                <c:pt idx="7527">
                  <c:v>16.52</c:v>
                </c:pt>
                <c:pt idx="7528">
                  <c:v>12.380000000000004</c:v>
                </c:pt>
                <c:pt idx="7529">
                  <c:v>11.48</c:v>
                </c:pt>
                <c:pt idx="7530">
                  <c:v>11.120000000000001</c:v>
                </c:pt>
                <c:pt idx="7531">
                  <c:v>11.120000000000001</c:v>
                </c:pt>
                <c:pt idx="7532">
                  <c:v>10.040000000000001</c:v>
                </c:pt>
                <c:pt idx="7533">
                  <c:v>9.860000000000003</c:v>
                </c:pt>
                <c:pt idx="7534">
                  <c:v>11.48</c:v>
                </c:pt>
                <c:pt idx="7535">
                  <c:v>16.52</c:v>
                </c:pt>
                <c:pt idx="7536">
                  <c:v>11.120000000000001</c:v>
                </c:pt>
                <c:pt idx="7537">
                  <c:v>10.940000000000001</c:v>
                </c:pt>
                <c:pt idx="7538">
                  <c:v>10.940000000000001</c:v>
                </c:pt>
                <c:pt idx="7539">
                  <c:v>9.68</c:v>
                </c:pt>
                <c:pt idx="7540">
                  <c:v>19.04</c:v>
                </c:pt>
                <c:pt idx="7541">
                  <c:v>19.04</c:v>
                </c:pt>
                <c:pt idx="7542">
                  <c:v>19.04</c:v>
                </c:pt>
                <c:pt idx="7543">
                  <c:v>19.04</c:v>
                </c:pt>
                <c:pt idx="7544">
                  <c:v>17.959999999999994</c:v>
                </c:pt>
                <c:pt idx="7545">
                  <c:v>17.059999999999999</c:v>
                </c:pt>
                <c:pt idx="7546">
                  <c:v>17.059999999999999</c:v>
                </c:pt>
                <c:pt idx="7547">
                  <c:v>17.059999999999999</c:v>
                </c:pt>
                <c:pt idx="7548">
                  <c:v>15.98</c:v>
                </c:pt>
                <c:pt idx="7549">
                  <c:v>15.620000000000001</c:v>
                </c:pt>
                <c:pt idx="7550">
                  <c:v>15.080000000000002</c:v>
                </c:pt>
                <c:pt idx="7551">
                  <c:v>15.080000000000002</c:v>
                </c:pt>
                <c:pt idx="7552">
                  <c:v>15.080000000000002</c:v>
                </c:pt>
                <c:pt idx="7553">
                  <c:v>15.080000000000002</c:v>
                </c:pt>
                <c:pt idx="7554">
                  <c:v>14</c:v>
                </c:pt>
                <c:pt idx="7555">
                  <c:v>14</c:v>
                </c:pt>
                <c:pt idx="7556">
                  <c:v>12.920000000000002</c:v>
                </c:pt>
                <c:pt idx="7557">
                  <c:v>12.920000000000002</c:v>
                </c:pt>
                <c:pt idx="7558">
                  <c:v>12.920000000000002</c:v>
                </c:pt>
                <c:pt idx="7559">
                  <c:v>12.02</c:v>
                </c:pt>
                <c:pt idx="7560">
                  <c:v>12.02</c:v>
                </c:pt>
                <c:pt idx="7561">
                  <c:v>12.02</c:v>
                </c:pt>
                <c:pt idx="7562">
                  <c:v>10.940000000000001</c:v>
                </c:pt>
                <c:pt idx="7563">
                  <c:v>10.940000000000001</c:v>
                </c:pt>
                <c:pt idx="7564">
                  <c:v>10.940000000000001</c:v>
                </c:pt>
                <c:pt idx="7565">
                  <c:v>10.940000000000001</c:v>
                </c:pt>
                <c:pt idx="7566">
                  <c:v>10.040000000000001</c:v>
                </c:pt>
                <c:pt idx="7567">
                  <c:v>10.040000000000001</c:v>
                </c:pt>
                <c:pt idx="7568">
                  <c:v>10.040000000000001</c:v>
                </c:pt>
                <c:pt idx="7569">
                  <c:v>10.040000000000001</c:v>
                </c:pt>
                <c:pt idx="7570">
                  <c:v>10.040000000000001</c:v>
                </c:pt>
                <c:pt idx="7571">
                  <c:v>10.040000000000001</c:v>
                </c:pt>
                <c:pt idx="7572">
                  <c:v>10.040000000000001</c:v>
                </c:pt>
                <c:pt idx="7573">
                  <c:v>10.040000000000001</c:v>
                </c:pt>
                <c:pt idx="7574">
                  <c:v>10.040000000000001</c:v>
                </c:pt>
                <c:pt idx="7575">
                  <c:v>10.040000000000001</c:v>
                </c:pt>
                <c:pt idx="7576">
                  <c:v>10.040000000000001</c:v>
                </c:pt>
                <c:pt idx="7577">
                  <c:v>10.040000000000001</c:v>
                </c:pt>
                <c:pt idx="7578">
                  <c:v>8.9600000000000026</c:v>
                </c:pt>
                <c:pt idx="7579">
                  <c:v>8.9600000000000026</c:v>
                </c:pt>
                <c:pt idx="7580">
                  <c:v>8.9600000000000026</c:v>
                </c:pt>
                <c:pt idx="7581">
                  <c:v>8.9600000000000026</c:v>
                </c:pt>
                <c:pt idx="7582">
                  <c:v>8.9600000000000026</c:v>
                </c:pt>
                <c:pt idx="7583">
                  <c:v>8.9600000000000026</c:v>
                </c:pt>
                <c:pt idx="7584">
                  <c:v>8.9600000000000026</c:v>
                </c:pt>
                <c:pt idx="7585">
                  <c:v>8.9600000000000026</c:v>
                </c:pt>
                <c:pt idx="7586">
                  <c:v>8.9600000000000026</c:v>
                </c:pt>
                <c:pt idx="7587">
                  <c:v>8.9600000000000026</c:v>
                </c:pt>
                <c:pt idx="7588">
                  <c:v>8.0600000000000023</c:v>
                </c:pt>
                <c:pt idx="7589">
                  <c:v>8.0600000000000023</c:v>
                </c:pt>
                <c:pt idx="7590">
                  <c:v>8.0600000000000023</c:v>
                </c:pt>
                <c:pt idx="7591">
                  <c:v>10.580000000000002</c:v>
                </c:pt>
                <c:pt idx="7592">
                  <c:v>16.7</c:v>
                </c:pt>
                <c:pt idx="7593">
                  <c:v>15.080000000000002</c:v>
                </c:pt>
                <c:pt idx="7594">
                  <c:v>14.360000000000003</c:v>
                </c:pt>
                <c:pt idx="7595">
                  <c:v>11.48</c:v>
                </c:pt>
                <c:pt idx="7596">
                  <c:v>10.760000000000002</c:v>
                </c:pt>
                <c:pt idx="7597">
                  <c:v>10.760000000000002</c:v>
                </c:pt>
                <c:pt idx="7598">
                  <c:v>10.580000000000002</c:v>
                </c:pt>
                <c:pt idx="7599">
                  <c:v>10.400000000000002</c:v>
                </c:pt>
                <c:pt idx="7600">
                  <c:v>10.220000000000001</c:v>
                </c:pt>
                <c:pt idx="7601">
                  <c:v>10.220000000000001</c:v>
                </c:pt>
                <c:pt idx="7602">
                  <c:v>8.9600000000000026</c:v>
                </c:pt>
                <c:pt idx="7603">
                  <c:v>8.7800000000000011</c:v>
                </c:pt>
                <c:pt idx="7604">
                  <c:v>8.2399999999999984</c:v>
                </c:pt>
                <c:pt idx="7605">
                  <c:v>11.48</c:v>
                </c:pt>
                <c:pt idx="7606">
                  <c:v>10.760000000000002</c:v>
                </c:pt>
                <c:pt idx="7607">
                  <c:v>10.040000000000001</c:v>
                </c:pt>
                <c:pt idx="7608">
                  <c:v>9.32</c:v>
                </c:pt>
                <c:pt idx="7609">
                  <c:v>9.32</c:v>
                </c:pt>
                <c:pt idx="7610">
                  <c:v>8.4200000000000017</c:v>
                </c:pt>
                <c:pt idx="7611">
                  <c:v>8.4200000000000017</c:v>
                </c:pt>
                <c:pt idx="7612">
                  <c:v>22.279999999999994</c:v>
                </c:pt>
                <c:pt idx="7613">
                  <c:v>13.82</c:v>
                </c:pt>
                <c:pt idx="7614">
                  <c:v>12.920000000000002</c:v>
                </c:pt>
                <c:pt idx="7615">
                  <c:v>11.48</c:v>
                </c:pt>
                <c:pt idx="7616">
                  <c:v>10.760000000000002</c:v>
                </c:pt>
                <c:pt idx="7617">
                  <c:v>10.040000000000001</c:v>
                </c:pt>
                <c:pt idx="7618">
                  <c:v>9.68</c:v>
                </c:pt>
                <c:pt idx="7619">
                  <c:v>8.6000000000000014</c:v>
                </c:pt>
                <c:pt idx="7620">
                  <c:v>7.34</c:v>
                </c:pt>
                <c:pt idx="7621">
                  <c:v>21.02</c:v>
                </c:pt>
                <c:pt idx="7622">
                  <c:v>19.939999999999991</c:v>
                </c:pt>
                <c:pt idx="7623">
                  <c:v>19.04</c:v>
                </c:pt>
                <c:pt idx="7624">
                  <c:v>15.080000000000002</c:v>
                </c:pt>
                <c:pt idx="7625">
                  <c:v>15.080000000000002</c:v>
                </c:pt>
                <c:pt idx="7626">
                  <c:v>15.080000000000002</c:v>
                </c:pt>
                <c:pt idx="7627">
                  <c:v>14.54</c:v>
                </c:pt>
                <c:pt idx="7628">
                  <c:v>14</c:v>
                </c:pt>
                <c:pt idx="7629">
                  <c:v>14</c:v>
                </c:pt>
                <c:pt idx="7630">
                  <c:v>14</c:v>
                </c:pt>
                <c:pt idx="7631">
                  <c:v>13.82</c:v>
                </c:pt>
                <c:pt idx="7632">
                  <c:v>13.46</c:v>
                </c:pt>
                <c:pt idx="7633">
                  <c:v>12.920000000000002</c:v>
                </c:pt>
                <c:pt idx="7634">
                  <c:v>12.920000000000002</c:v>
                </c:pt>
                <c:pt idx="7635">
                  <c:v>12.920000000000002</c:v>
                </c:pt>
                <c:pt idx="7636">
                  <c:v>12.02</c:v>
                </c:pt>
                <c:pt idx="7637">
                  <c:v>12.02</c:v>
                </c:pt>
                <c:pt idx="7638">
                  <c:v>10.940000000000001</c:v>
                </c:pt>
                <c:pt idx="7639">
                  <c:v>10.940000000000001</c:v>
                </c:pt>
                <c:pt idx="7640">
                  <c:v>10.940000000000001</c:v>
                </c:pt>
                <c:pt idx="7641">
                  <c:v>10.940000000000001</c:v>
                </c:pt>
                <c:pt idx="7642">
                  <c:v>10.940000000000001</c:v>
                </c:pt>
                <c:pt idx="7643">
                  <c:v>10.940000000000001</c:v>
                </c:pt>
                <c:pt idx="7644">
                  <c:v>10.940000000000001</c:v>
                </c:pt>
                <c:pt idx="7645">
                  <c:v>10.040000000000001</c:v>
                </c:pt>
                <c:pt idx="7646">
                  <c:v>10.040000000000001</c:v>
                </c:pt>
                <c:pt idx="7647">
                  <c:v>10.040000000000001</c:v>
                </c:pt>
                <c:pt idx="7648">
                  <c:v>10.040000000000001</c:v>
                </c:pt>
                <c:pt idx="7649">
                  <c:v>10.040000000000001</c:v>
                </c:pt>
                <c:pt idx="7650">
                  <c:v>10.040000000000001</c:v>
                </c:pt>
                <c:pt idx="7651">
                  <c:v>10.040000000000001</c:v>
                </c:pt>
                <c:pt idx="7652">
                  <c:v>9.32</c:v>
                </c:pt>
                <c:pt idx="7653">
                  <c:v>8.9600000000000026</c:v>
                </c:pt>
                <c:pt idx="7654">
                  <c:v>8.9600000000000026</c:v>
                </c:pt>
                <c:pt idx="7655">
                  <c:v>8.9600000000000026</c:v>
                </c:pt>
                <c:pt idx="7656">
                  <c:v>8.9600000000000026</c:v>
                </c:pt>
                <c:pt idx="7657">
                  <c:v>8.9600000000000026</c:v>
                </c:pt>
                <c:pt idx="7658">
                  <c:v>8.9600000000000026</c:v>
                </c:pt>
                <c:pt idx="7659">
                  <c:v>8.9600000000000026</c:v>
                </c:pt>
                <c:pt idx="7660">
                  <c:v>8.4200000000000017</c:v>
                </c:pt>
                <c:pt idx="7661">
                  <c:v>8.0600000000000023</c:v>
                </c:pt>
                <c:pt idx="7662">
                  <c:v>8.0600000000000023</c:v>
                </c:pt>
                <c:pt idx="7663">
                  <c:v>8.0600000000000023</c:v>
                </c:pt>
                <c:pt idx="7664">
                  <c:v>8.0600000000000023</c:v>
                </c:pt>
                <c:pt idx="7665">
                  <c:v>8.0600000000000023</c:v>
                </c:pt>
                <c:pt idx="7666">
                  <c:v>8.0600000000000023</c:v>
                </c:pt>
                <c:pt idx="7667">
                  <c:v>8.0600000000000023</c:v>
                </c:pt>
                <c:pt idx="7668">
                  <c:v>6.98</c:v>
                </c:pt>
                <c:pt idx="7669">
                  <c:v>6.98</c:v>
                </c:pt>
                <c:pt idx="7670">
                  <c:v>6.98</c:v>
                </c:pt>
                <c:pt idx="7671">
                  <c:v>18.86</c:v>
                </c:pt>
                <c:pt idx="7672">
                  <c:v>11.66</c:v>
                </c:pt>
                <c:pt idx="7673">
                  <c:v>11.66</c:v>
                </c:pt>
                <c:pt idx="7674">
                  <c:v>8.9600000000000026</c:v>
                </c:pt>
                <c:pt idx="7675">
                  <c:v>12.380000000000004</c:v>
                </c:pt>
                <c:pt idx="7676">
                  <c:v>11.48</c:v>
                </c:pt>
                <c:pt idx="7677">
                  <c:v>10.040000000000001</c:v>
                </c:pt>
                <c:pt idx="7678">
                  <c:v>10.040000000000001</c:v>
                </c:pt>
                <c:pt idx="7679">
                  <c:v>9.5</c:v>
                </c:pt>
                <c:pt idx="7680">
                  <c:v>13.46</c:v>
                </c:pt>
                <c:pt idx="7681">
                  <c:v>11.84</c:v>
                </c:pt>
                <c:pt idx="7682">
                  <c:v>11.84</c:v>
                </c:pt>
                <c:pt idx="7683">
                  <c:v>11.48</c:v>
                </c:pt>
                <c:pt idx="7684">
                  <c:v>8.9600000000000026</c:v>
                </c:pt>
                <c:pt idx="7685">
                  <c:v>12.560000000000002</c:v>
                </c:pt>
                <c:pt idx="7686">
                  <c:v>11.84</c:v>
                </c:pt>
                <c:pt idx="7687">
                  <c:v>11.84</c:v>
                </c:pt>
                <c:pt idx="7688">
                  <c:v>11.84</c:v>
                </c:pt>
                <c:pt idx="7689">
                  <c:v>11.66</c:v>
                </c:pt>
                <c:pt idx="7690">
                  <c:v>11.120000000000001</c:v>
                </c:pt>
                <c:pt idx="7691">
                  <c:v>10.760000000000002</c:v>
                </c:pt>
                <c:pt idx="7692">
                  <c:v>8.9600000000000026</c:v>
                </c:pt>
                <c:pt idx="7693">
                  <c:v>8.6000000000000014</c:v>
                </c:pt>
                <c:pt idx="7694">
                  <c:v>11.84</c:v>
                </c:pt>
                <c:pt idx="7695">
                  <c:v>11.84</c:v>
                </c:pt>
                <c:pt idx="7696">
                  <c:v>11.3</c:v>
                </c:pt>
                <c:pt idx="7697">
                  <c:v>10.400000000000002</c:v>
                </c:pt>
                <c:pt idx="7698">
                  <c:v>9.68</c:v>
                </c:pt>
                <c:pt idx="7699">
                  <c:v>8.7800000000000011</c:v>
                </c:pt>
                <c:pt idx="7700">
                  <c:v>21.919999999999995</c:v>
                </c:pt>
                <c:pt idx="7701">
                  <c:v>19.939999999999991</c:v>
                </c:pt>
                <c:pt idx="7702">
                  <c:v>17.059999999999999</c:v>
                </c:pt>
                <c:pt idx="7703">
                  <c:v>15.080000000000002</c:v>
                </c:pt>
                <c:pt idx="7704">
                  <c:v>14</c:v>
                </c:pt>
                <c:pt idx="7705">
                  <c:v>14</c:v>
                </c:pt>
                <c:pt idx="7706">
                  <c:v>12.920000000000002</c:v>
                </c:pt>
                <c:pt idx="7707">
                  <c:v>12.2</c:v>
                </c:pt>
                <c:pt idx="7708">
                  <c:v>12.02</c:v>
                </c:pt>
                <c:pt idx="7709">
                  <c:v>12.02</c:v>
                </c:pt>
                <c:pt idx="7710">
                  <c:v>12.02</c:v>
                </c:pt>
                <c:pt idx="7711">
                  <c:v>12.02</c:v>
                </c:pt>
                <c:pt idx="7712">
                  <c:v>11.84</c:v>
                </c:pt>
                <c:pt idx="7713">
                  <c:v>11.120000000000001</c:v>
                </c:pt>
                <c:pt idx="7714">
                  <c:v>10.940000000000001</c:v>
                </c:pt>
                <c:pt idx="7715">
                  <c:v>10.400000000000002</c:v>
                </c:pt>
                <c:pt idx="7716">
                  <c:v>10.040000000000001</c:v>
                </c:pt>
                <c:pt idx="7717">
                  <c:v>10.040000000000001</c:v>
                </c:pt>
                <c:pt idx="7718">
                  <c:v>10.040000000000001</c:v>
                </c:pt>
                <c:pt idx="7719">
                  <c:v>8.9600000000000026</c:v>
                </c:pt>
                <c:pt idx="7720">
                  <c:v>8.9600000000000026</c:v>
                </c:pt>
                <c:pt idx="7721">
                  <c:v>8.9600000000000026</c:v>
                </c:pt>
                <c:pt idx="7722">
                  <c:v>8.9600000000000026</c:v>
                </c:pt>
                <c:pt idx="7723">
                  <c:v>8.7800000000000011</c:v>
                </c:pt>
                <c:pt idx="7724">
                  <c:v>8.6000000000000014</c:v>
                </c:pt>
                <c:pt idx="7725">
                  <c:v>8.0600000000000023</c:v>
                </c:pt>
                <c:pt idx="7726">
                  <c:v>8.0600000000000023</c:v>
                </c:pt>
                <c:pt idx="7727">
                  <c:v>8.0600000000000023</c:v>
                </c:pt>
                <c:pt idx="7728">
                  <c:v>8.0600000000000023</c:v>
                </c:pt>
                <c:pt idx="7729">
                  <c:v>8.0600000000000023</c:v>
                </c:pt>
                <c:pt idx="7730">
                  <c:v>8.0600000000000023</c:v>
                </c:pt>
                <c:pt idx="7731">
                  <c:v>8.0600000000000023</c:v>
                </c:pt>
                <c:pt idx="7732">
                  <c:v>8.0600000000000023</c:v>
                </c:pt>
                <c:pt idx="7733">
                  <c:v>8.0600000000000023</c:v>
                </c:pt>
                <c:pt idx="7734">
                  <c:v>8.0600000000000023</c:v>
                </c:pt>
                <c:pt idx="7735">
                  <c:v>8.0600000000000023</c:v>
                </c:pt>
                <c:pt idx="7736">
                  <c:v>7.879999999999999</c:v>
                </c:pt>
                <c:pt idx="7737">
                  <c:v>6.98</c:v>
                </c:pt>
                <c:pt idx="7738">
                  <c:v>6.98</c:v>
                </c:pt>
                <c:pt idx="7739">
                  <c:v>6.0799999999999983</c:v>
                </c:pt>
                <c:pt idx="7740">
                  <c:v>6.0799999999999983</c:v>
                </c:pt>
                <c:pt idx="7741">
                  <c:v>6.0799999999999983</c:v>
                </c:pt>
                <c:pt idx="7742">
                  <c:v>6.0799999999999983</c:v>
                </c:pt>
                <c:pt idx="7743">
                  <c:v>14.719999999999999</c:v>
                </c:pt>
                <c:pt idx="7744">
                  <c:v>13.64</c:v>
                </c:pt>
                <c:pt idx="7745">
                  <c:v>12.02</c:v>
                </c:pt>
                <c:pt idx="7746">
                  <c:v>10.760000000000002</c:v>
                </c:pt>
                <c:pt idx="7747">
                  <c:v>9.5</c:v>
                </c:pt>
                <c:pt idx="7748">
                  <c:v>9.14</c:v>
                </c:pt>
                <c:pt idx="7749">
                  <c:v>8.4200000000000017</c:v>
                </c:pt>
                <c:pt idx="7750">
                  <c:v>7.879999999999999</c:v>
                </c:pt>
                <c:pt idx="7751">
                  <c:v>7.879999999999999</c:v>
                </c:pt>
                <c:pt idx="7752">
                  <c:v>15.080000000000002</c:v>
                </c:pt>
                <c:pt idx="7753">
                  <c:v>11.3</c:v>
                </c:pt>
                <c:pt idx="7754">
                  <c:v>10.040000000000001</c:v>
                </c:pt>
                <c:pt idx="7755">
                  <c:v>9.68</c:v>
                </c:pt>
                <c:pt idx="7756">
                  <c:v>8.4200000000000017</c:v>
                </c:pt>
                <c:pt idx="7757">
                  <c:v>8.0600000000000023</c:v>
                </c:pt>
                <c:pt idx="7758">
                  <c:v>8.0600000000000023</c:v>
                </c:pt>
                <c:pt idx="7759">
                  <c:v>7.6999999999999975</c:v>
                </c:pt>
                <c:pt idx="7760">
                  <c:v>7.6999999999999975</c:v>
                </c:pt>
                <c:pt idx="7761">
                  <c:v>7.1599999999999966</c:v>
                </c:pt>
                <c:pt idx="7762">
                  <c:v>11.3</c:v>
                </c:pt>
                <c:pt idx="7763">
                  <c:v>10.760000000000002</c:v>
                </c:pt>
                <c:pt idx="7764">
                  <c:v>10.580000000000002</c:v>
                </c:pt>
                <c:pt idx="7765">
                  <c:v>9.860000000000003</c:v>
                </c:pt>
                <c:pt idx="7766">
                  <c:v>14.54</c:v>
                </c:pt>
                <c:pt idx="7767">
                  <c:v>10.400000000000002</c:v>
                </c:pt>
                <c:pt idx="7768">
                  <c:v>15.98</c:v>
                </c:pt>
                <c:pt idx="7769">
                  <c:v>15.080000000000002</c:v>
                </c:pt>
                <c:pt idx="7770">
                  <c:v>15.080000000000002</c:v>
                </c:pt>
                <c:pt idx="7771">
                  <c:v>14</c:v>
                </c:pt>
                <c:pt idx="7772">
                  <c:v>12.920000000000002</c:v>
                </c:pt>
                <c:pt idx="7773">
                  <c:v>12.380000000000004</c:v>
                </c:pt>
                <c:pt idx="7774">
                  <c:v>12.02</c:v>
                </c:pt>
                <c:pt idx="7775">
                  <c:v>12.02</c:v>
                </c:pt>
                <c:pt idx="7776">
                  <c:v>10.940000000000001</c:v>
                </c:pt>
                <c:pt idx="7777">
                  <c:v>10.040000000000001</c:v>
                </c:pt>
                <c:pt idx="7778">
                  <c:v>10.040000000000001</c:v>
                </c:pt>
                <c:pt idx="7779">
                  <c:v>10.040000000000001</c:v>
                </c:pt>
                <c:pt idx="7780">
                  <c:v>9.68</c:v>
                </c:pt>
                <c:pt idx="7781">
                  <c:v>8.9600000000000026</c:v>
                </c:pt>
                <c:pt idx="7782">
                  <c:v>8.9600000000000026</c:v>
                </c:pt>
                <c:pt idx="7783">
                  <c:v>8.9600000000000026</c:v>
                </c:pt>
                <c:pt idx="7784">
                  <c:v>8.9600000000000026</c:v>
                </c:pt>
                <c:pt idx="7785">
                  <c:v>8.0600000000000023</c:v>
                </c:pt>
                <c:pt idx="7786">
                  <c:v>8.0600000000000023</c:v>
                </c:pt>
                <c:pt idx="7787">
                  <c:v>8.0600000000000023</c:v>
                </c:pt>
                <c:pt idx="7788">
                  <c:v>6.98</c:v>
                </c:pt>
                <c:pt idx="7789">
                  <c:v>6.98</c:v>
                </c:pt>
                <c:pt idx="7790">
                  <c:v>6.98</c:v>
                </c:pt>
                <c:pt idx="7791">
                  <c:v>6.98</c:v>
                </c:pt>
                <c:pt idx="7792">
                  <c:v>6.98</c:v>
                </c:pt>
                <c:pt idx="7793">
                  <c:v>6.98</c:v>
                </c:pt>
                <c:pt idx="7794">
                  <c:v>6.98</c:v>
                </c:pt>
                <c:pt idx="7795">
                  <c:v>6.98</c:v>
                </c:pt>
                <c:pt idx="7796">
                  <c:v>6.98</c:v>
                </c:pt>
                <c:pt idx="7797">
                  <c:v>6.0799999999999983</c:v>
                </c:pt>
                <c:pt idx="7798">
                  <c:v>6.0799999999999983</c:v>
                </c:pt>
                <c:pt idx="7799">
                  <c:v>6.0799999999999983</c:v>
                </c:pt>
                <c:pt idx="7800">
                  <c:v>6.0799999999999983</c:v>
                </c:pt>
                <c:pt idx="7801">
                  <c:v>6.0799999999999983</c:v>
                </c:pt>
                <c:pt idx="7802">
                  <c:v>6.0799999999999983</c:v>
                </c:pt>
                <c:pt idx="7803">
                  <c:v>6.0799999999999983</c:v>
                </c:pt>
                <c:pt idx="7804">
                  <c:v>5</c:v>
                </c:pt>
                <c:pt idx="7805">
                  <c:v>5</c:v>
                </c:pt>
                <c:pt idx="7806">
                  <c:v>5</c:v>
                </c:pt>
                <c:pt idx="7807">
                  <c:v>5</c:v>
                </c:pt>
                <c:pt idx="7808">
                  <c:v>5</c:v>
                </c:pt>
                <c:pt idx="7809">
                  <c:v>5</c:v>
                </c:pt>
                <c:pt idx="7810">
                  <c:v>3.9200000000000017</c:v>
                </c:pt>
                <c:pt idx="7811">
                  <c:v>12.380000000000004</c:v>
                </c:pt>
                <c:pt idx="7812">
                  <c:v>10.580000000000002</c:v>
                </c:pt>
                <c:pt idx="7813">
                  <c:v>10.220000000000001</c:v>
                </c:pt>
                <c:pt idx="7814">
                  <c:v>10.040000000000001</c:v>
                </c:pt>
                <c:pt idx="7815">
                  <c:v>8.6000000000000014</c:v>
                </c:pt>
                <c:pt idx="7816">
                  <c:v>7.6999999999999975</c:v>
                </c:pt>
                <c:pt idx="7817">
                  <c:v>7.34</c:v>
                </c:pt>
                <c:pt idx="7818">
                  <c:v>10.400000000000002</c:v>
                </c:pt>
                <c:pt idx="7819">
                  <c:v>7.6999999999999975</c:v>
                </c:pt>
                <c:pt idx="7820">
                  <c:v>6.4400000000000013</c:v>
                </c:pt>
                <c:pt idx="7821">
                  <c:v>5.7199999999999989</c:v>
                </c:pt>
                <c:pt idx="7822">
                  <c:v>9.860000000000003</c:v>
                </c:pt>
                <c:pt idx="7823">
                  <c:v>8.6000000000000014</c:v>
                </c:pt>
                <c:pt idx="7824">
                  <c:v>6.98</c:v>
                </c:pt>
                <c:pt idx="7825">
                  <c:v>6.4400000000000013</c:v>
                </c:pt>
                <c:pt idx="7826">
                  <c:v>10.040000000000001</c:v>
                </c:pt>
                <c:pt idx="7827">
                  <c:v>9.68</c:v>
                </c:pt>
                <c:pt idx="7828">
                  <c:v>8.0600000000000023</c:v>
                </c:pt>
                <c:pt idx="7829">
                  <c:v>11.3</c:v>
                </c:pt>
                <c:pt idx="7830">
                  <c:v>7.879999999999999</c:v>
                </c:pt>
                <c:pt idx="7831">
                  <c:v>6.8000000000000007</c:v>
                </c:pt>
                <c:pt idx="7832">
                  <c:v>6.6199999999999992</c:v>
                </c:pt>
                <c:pt idx="7833">
                  <c:v>6.4400000000000013</c:v>
                </c:pt>
                <c:pt idx="7834">
                  <c:v>5.7199999999999989</c:v>
                </c:pt>
                <c:pt idx="7835">
                  <c:v>15.080000000000002</c:v>
                </c:pt>
                <c:pt idx="7836">
                  <c:v>12.920000000000002</c:v>
                </c:pt>
                <c:pt idx="7837">
                  <c:v>10.940000000000001</c:v>
                </c:pt>
                <c:pt idx="7838">
                  <c:v>10.940000000000001</c:v>
                </c:pt>
                <c:pt idx="7839">
                  <c:v>10.940000000000001</c:v>
                </c:pt>
                <c:pt idx="7840">
                  <c:v>10.940000000000001</c:v>
                </c:pt>
                <c:pt idx="7841">
                  <c:v>10.040000000000001</c:v>
                </c:pt>
                <c:pt idx="7842">
                  <c:v>9.68</c:v>
                </c:pt>
                <c:pt idx="7843">
                  <c:v>8.9600000000000026</c:v>
                </c:pt>
                <c:pt idx="7844">
                  <c:v>8.9600000000000026</c:v>
                </c:pt>
                <c:pt idx="7845">
                  <c:v>8.9600000000000026</c:v>
                </c:pt>
                <c:pt idx="7846">
                  <c:v>8.0600000000000023</c:v>
                </c:pt>
                <c:pt idx="7847">
                  <c:v>8.0600000000000023</c:v>
                </c:pt>
                <c:pt idx="7848">
                  <c:v>8.0600000000000023</c:v>
                </c:pt>
                <c:pt idx="7849">
                  <c:v>8.0600000000000023</c:v>
                </c:pt>
                <c:pt idx="7850">
                  <c:v>7.6999999999999975</c:v>
                </c:pt>
                <c:pt idx="7851">
                  <c:v>6.98</c:v>
                </c:pt>
                <c:pt idx="7852">
                  <c:v>6.98</c:v>
                </c:pt>
                <c:pt idx="7853">
                  <c:v>6.98</c:v>
                </c:pt>
                <c:pt idx="7854">
                  <c:v>6.98</c:v>
                </c:pt>
                <c:pt idx="7855">
                  <c:v>6.98</c:v>
                </c:pt>
                <c:pt idx="7856">
                  <c:v>6.98</c:v>
                </c:pt>
                <c:pt idx="7857">
                  <c:v>6.0799999999999983</c:v>
                </c:pt>
                <c:pt idx="7858">
                  <c:v>6.0799999999999983</c:v>
                </c:pt>
                <c:pt idx="7859">
                  <c:v>6.0799999999999983</c:v>
                </c:pt>
                <c:pt idx="7860">
                  <c:v>6.0799999999999983</c:v>
                </c:pt>
                <c:pt idx="7861">
                  <c:v>6.0799999999999983</c:v>
                </c:pt>
                <c:pt idx="7862">
                  <c:v>6.0799999999999983</c:v>
                </c:pt>
                <c:pt idx="7863">
                  <c:v>6.0799999999999983</c:v>
                </c:pt>
                <c:pt idx="7864">
                  <c:v>6.0799999999999983</c:v>
                </c:pt>
                <c:pt idx="7865">
                  <c:v>6.0799999999999983</c:v>
                </c:pt>
                <c:pt idx="7866">
                  <c:v>6.0799999999999983</c:v>
                </c:pt>
                <c:pt idx="7867">
                  <c:v>6.0799999999999983</c:v>
                </c:pt>
                <c:pt idx="7868">
                  <c:v>5</c:v>
                </c:pt>
                <c:pt idx="7869">
                  <c:v>5</c:v>
                </c:pt>
                <c:pt idx="7870">
                  <c:v>5</c:v>
                </c:pt>
                <c:pt idx="7871">
                  <c:v>5</c:v>
                </c:pt>
                <c:pt idx="7872">
                  <c:v>5</c:v>
                </c:pt>
                <c:pt idx="7873">
                  <c:v>5</c:v>
                </c:pt>
                <c:pt idx="7874">
                  <c:v>5</c:v>
                </c:pt>
                <c:pt idx="7875">
                  <c:v>5</c:v>
                </c:pt>
                <c:pt idx="7876">
                  <c:v>5</c:v>
                </c:pt>
                <c:pt idx="7877">
                  <c:v>5</c:v>
                </c:pt>
                <c:pt idx="7878">
                  <c:v>3.9200000000000017</c:v>
                </c:pt>
                <c:pt idx="7879">
                  <c:v>3.9200000000000017</c:v>
                </c:pt>
                <c:pt idx="7880">
                  <c:v>3.9200000000000017</c:v>
                </c:pt>
                <c:pt idx="7881">
                  <c:v>3.9200000000000017</c:v>
                </c:pt>
                <c:pt idx="7882">
                  <c:v>3.019999999999996</c:v>
                </c:pt>
                <c:pt idx="7883">
                  <c:v>5.7199999999999989</c:v>
                </c:pt>
                <c:pt idx="7884">
                  <c:v>9.14</c:v>
                </c:pt>
                <c:pt idx="7885">
                  <c:v>7.52</c:v>
                </c:pt>
                <c:pt idx="7886">
                  <c:v>12.02</c:v>
                </c:pt>
                <c:pt idx="7887">
                  <c:v>12.02</c:v>
                </c:pt>
                <c:pt idx="7888">
                  <c:v>12.02</c:v>
                </c:pt>
                <c:pt idx="7889">
                  <c:v>9.68</c:v>
                </c:pt>
                <c:pt idx="7890">
                  <c:v>17.959999999999994</c:v>
                </c:pt>
                <c:pt idx="7891">
                  <c:v>14</c:v>
                </c:pt>
                <c:pt idx="7892">
                  <c:v>10.940000000000001</c:v>
                </c:pt>
                <c:pt idx="7893">
                  <c:v>10.940000000000001</c:v>
                </c:pt>
                <c:pt idx="7894">
                  <c:v>10.940000000000001</c:v>
                </c:pt>
                <c:pt idx="7895">
                  <c:v>10.040000000000001</c:v>
                </c:pt>
                <c:pt idx="7896">
                  <c:v>8.9600000000000026</c:v>
                </c:pt>
                <c:pt idx="7897">
                  <c:v>8.0600000000000023</c:v>
                </c:pt>
                <c:pt idx="7898">
                  <c:v>8.0600000000000023</c:v>
                </c:pt>
                <c:pt idx="7899">
                  <c:v>8.0600000000000023</c:v>
                </c:pt>
                <c:pt idx="7900">
                  <c:v>8.0600000000000023</c:v>
                </c:pt>
                <c:pt idx="7901">
                  <c:v>6.98</c:v>
                </c:pt>
                <c:pt idx="7902">
                  <c:v>6.98</c:v>
                </c:pt>
                <c:pt idx="7903">
                  <c:v>6.98</c:v>
                </c:pt>
                <c:pt idx="7904">
                  <c:v>6.98</c:v>
                </c:pt>
                <c:pt idx="7905">
                  <c:v>6.0799999999999983</c:v>
                </c:pt>
                <c:pt idx="7906">
                  <c:v>6.0799999999999983</c:v>
                </c:pt>
                <c:pt idx="7907">
                  <c:v>6.0799999999999983</c:v>
                </c:pt>
                <c:pt idx="7908">
                  <c:v>6.0799999999999983</c:v>
                </c:pt>
                <c:pt idx="7909">
                  <c:v>6.0799999999999983</c:v>
                </c:pt>
                <c:pt idx="7910">
                  <c:v>6.0799999999999983</c:v>
                </c:pt>
                <c:pt idx="7911">
                  <c:v>6.0799999999999983</c:v>
                </c:pt>
                <c:pt idx="7912">
                  <c:v>6.0799999999999983</c:v>
                </c:pt>
                <c:pt idx="7913">
                  <c:v>6.0799999999999983</c:v>
                </c:pt>
                <c:pt idx="7914">
                  <c:v>6.0799999999999983</c:v>
                </c:pt>
                <c:pt idx="7915">
                  <c:v>6.0799999999999983</c:v>
                </c:pt>
                <c:pt idx="7916">
                  <c:v>6.0799999999999983</c:v>
                </c:pt>
                <c:pt idx="7917">
                  <c:v>6.0799999999999983</c:v>
                </c:pt>
                <c:pt idx="7918">
                  <c:v>6.0799999999999983</c:v>
                </c:pt>
                <c:pt idx="7919">
                  <c:v>6.0799999999999983</c:v>
                </c:pt>
                <c:pt idx="7920">
                  <c:v>5.5399999999999991</c:v>
                </c:pt>
                <c:pt idx="7921">
                  <c:v>5</c:v>
                </c:pt>
                <c:pt idx="7922">
                  <c:v>5</c:v>
                </c:pt>
                <c:pt idx="7923">
                  <c:v>5</c:v>
                </c:pt>
                <c:pt idx="7924">
                  <c:v>5</c:v>
                </c:pt>
                <c:pt idx="7925">
                  <c:v>5</c:v>
                </c:pt>
                <c:pt idx="7926">
                  <c:v>5</c:v>
                </c:pt>
                <c:pt idx="7927">
                  <c:v>5</c:v>
                </c:pt>
                <c:pt idx="7928">
                  <c:v>5</c:v>
                </c:pt>
                <c:pt idx="7929">
                  <c:v>5</c:v>
                </c:pt>
                <c:pt idx="7930">
                  <c:v>3.9200000000000017</c:v>
                </c:pt>
                <c:pt idx="7931">
                  <c:v>3.9200000000000017</c:v>
                </c:pt>
                <c:pt idx="7932">
                  <c:v>3.9200000000000017</c:v>
                </c:pt>
                <c:pt idx="7933">
                  <c:v>3.9200000000000017</c:v>
                </c:pt>
                <c:pt idx="7934">
                  <c:v>3.9200000000000017</c:v>
                </c:pt>
                <c:pt idx="7935">
                  <c:v>3.9200000000000017</c:v>
                </c:pt>
                <c:pt idx="7936">
                  <c:v>3.9200000000000017</c:v>
                </c:pt>
                <c:pt idx="7937">
                  <c:v>3.9200000000000017</c:v>
                </c:pt>
                <c:pt idx="7938">
                  <c:v>3.019999999999996</c:v>
                </c:pt>
                <c:pt idx="7939">
                  <c:v>3.019999999999996</c:v>
                </c:pt>
                <c:pt idx="7940">
                  <c:v>3.019999999999996</c:v>
                </c:pt>
                <c:pt idx="7941">
                  <c:v>3.019999999999996</c:v>
                </c:pt>
                <c:pt idx="7942">
                  <c:v>1.0399999999999983</c:v>
                </c:pt>
                <c:pt idx="7943">
                  <c:v>10.580000000000002</c:v>
                </c:pt>
                <c:pt idx="7944">
                  <c:v>8.4200000000000017</c:v>
                </c:pt>
                <c:pt idx="7945">
                  <c:v>7.52</c:v>
                </c:pt>
                <c:pt idx="7946">
                  <c:v>11.3</c:v>
                </c:pt>
                <c:pt idx="7947">
                  <c:v>9.68</c:v>
                </c:pt>
                <c:pt idx="7948">
                  <c:v>6.4400000000000013</c:v>
                </c:pt>
                <c:pt idx="7949">
                  <c:v>4.6400000000000006</c:v>
                </c:pt>
                <c:pt idx="7950">
                  <c:v>10.400000000000002</c:v>
                </c:pt>
                <c:pt idx="7951">
                  <c:v>10.040000000000001</c:v>
                </c:pt>
                <c:pt idx="7952">
                  <c:v>8.4200000000000017</c:v>
                </c:pt>
                <c:pt idx="7953">
                  <c:v>12.02</c:v>
                </c:pt>
                <c:pt idx="7954">
                  <c:v>10.940000000000001</c:v>
                </c:pt>
                <c:pt idx="7955">
                  <c:v>10.040000000000001</c:v>
                </c:pt>
                <c:pt idx="7956">
                  <c:v>9.68</c:v>
                </c:pt>
                <c:pt idx="7957">
                  <c:v>8.9600000000000026</c:v>
                </c:pt>
                <c:pt idx="7958">
                  <c:v>8.9600000000000026</c:v>
                </c:pt>
                <c:pt idx="7959">
                  <c:v>8.0600000000000023</c:v>
                </c:pt>
                <c:pt idx="7960">
                  <c:v>6.98</c:v>
                </c:pt>
                <c:pt idx="7961">
                  <c:v>6.98</c:v>
                </c:pt>
                <c:pt idx="7962">
                  <c:v>6.0799999999999983</c:v>
                </c:pt>
                <c:pt idx="7963">
                  <c:v>6.0799999999999983</c:v>
                </c:pt>
                <c:pt idx="7964">
                  <c:v>6.0799999999999983</c:v>
                </c:pt>
                <c:pt idx="7965">
                  <c:v>6.0799999999999983</c:v>
                </c:pt>
                <c:pt idx="7966">
                  <c:v>6.0799999999999983</c:v>
                </c:pt>
                <c:pt idx="7967">
                  <c:v>6.0799999999999983</c:v>
                </c:pt>
                <c:pt idx="7968">
                  <c:v>5</c:v>
                </c:pt>
                <c:pt idx="7969">
                  <c:v>5</c:v>
                </c:pt>
                <c:pt idx="7970">
                  <c:v>5</c:v>
                </c:pt>
                <c:pt idx="7971">
                  <c:v>5</c:v>
                </c:pt>
                <c:pt idx="7972">
                  <c:v>5</c:v>
                </c:pt>
                <c:pt idx="7973">
                  <c:v>5</c:v>
                </c:pt>
                <c:pt idx="7974">
                  <c:v>5</c:v>
                </c:pt>
                <c:pt idx="7975">
                  <c:v>5</c:v>
                </c:pt>
                <c:pt idx="7976">
                  <c:v>5</c:v>
                </c:pt>
                <c:pt idx="7977">
                  <c:v>5</c:v>
                </c:pt>
                <c:pt idx="7978">
                  <c:v>5</c:v>
                </c:pt>
                <c:pt idx="7979">
                  <c:v>5</c:v>
                </c:pt>
                <c:pt idx="7980">
                  <c:v>4.6400000000000006</c:v>
                </c:pt>
                <c:pt idx="7981">
                  <c:v>4.2799999999999994</c:v>
                </c:pt>
                <c:pt idx="7982">
                  <c:v>3.9200000000000017</c:v>
                </c:pt>
                <c:pt idx="7983">
                  <c:v>3.9200000000000017</c:v>
                </c:pt>
                <c:pt idx="7984">
                  <c:v>3.9200000000000017</c:v>
                </c:pt>
                <c:pt idx="7985">
                  <c:v>3.9200000000000017</c:v>
                </c:pt>
                <c:pt idx="7986">
                  <c:v>3.9200000000000017</c:v>
                </c:pt>
                <c:pt idx="7987">
                  <c:v>3.9200000000000017</c:v>
                </c:pt>
                <c:pt idx="7988">
                  <c:v>3.9200000000000017</c:v>
                </c:pt>
                <c:pt idx="7989">
                  <c:v>3.019999999999996</c:v>
                </c:pt>
                <c:pt idx="7990">
                  <c:v>-3.9999999999999154E-2</c:v>
                </c:pt>
                <c:pt idx="7991">
                  <c:v>9.32</c:v>
                </c:pt>
                <c:pt idx="7992">
                  <c:v>3.1999999999999993</c:v>
                </c:pt>
                <c:pt idx="7993">
                  <c:v>15.080000000000002</c:v>
                </c:pt>
                <c:pt idx="7994">
                  <c:v>10.940000000000001</c:v>
                </c:pt>
                <c:pt idx="7995">
                  <c:v>10.040000000000001</c:v>
                </c:pt>
                <c:pt idx="7996">
                  <c:v>8.9600000000000026</c:v>
                </c:pt>
                <c:pt idx="7997">
                  <c:v>8.9600000000000026</c:v>
                </c:pt>
                <c:pt idx="7998">
                  <c:v>6.98</c:v>
                </c:pt>
                <c:pt idx="7999">
                  <c:v>6.98</c:v>
                </c:pt>
                <c:pt idx="8000">
                  <c:v>6.0799999999999983</c:v>
                </c:pt>
                <c:pt idx="8001">
                  <c:v>6.0799999999999983</c:v>
                </c:pt>
                <c:pt idx="8002">
                  <c:v>6.0799999999999983</c:v>
                </c:pt>
                <c:pt idx="8003">
                  <c:v>6.0799999999999983</c:v>
                </c:pt>
                <c:pt idx="8004">
                  <c:v>6.0799999999999983</c:v>
                </c:pt>
                <c:pt idx="8005">
                  <c:v>5</c:v>
                </c:pt>
                <c:pt idx="8006">
                  <c:v>5</c:v>
                </c:pt>
                <c:pt idx="8007">
                  <c:v>5</c:v>
                </c:pt>
                <c:pt idx="8008">
                  <c:v>5</c:v>
                </c:pt>
                <c:pt idx="8009">
                  <c:v>5</c:v>
                </c:pt>
                <c:pt idx="8010">
                  <c:v>5</c:v>
                </c:pt>
                <c:pt idx="8011">
                  <c:v>5</c:v>
                </c:pt>
                <c:pt idx="8012">
                  <c:v>5</c:v>
                </c:pt>
                <c:pt idx="8013">
                  <c:v>3.9200000000000017</c:v>
                </c:pt>
                <c:pt idx="8014">
                  <c:v>3.9200000000000017</c:v>
                </c:pt>
                <c:pt idx="8015">
                  <c:v>3.9200000000000017</c:v>
                </c:pt>
                <c:pt idx="8016">
                  <c:v>3.9200000000000017</c:v>
                </c:pt>
                <c:pt idx="8017">
                  <c:v>3.9200000000000017</c:v>
                </c:pt>
                <c:pt idx="8018">
                  <c:v>3.9200000000000017</c:v>
                </c:pt>
                <c:pt idx="8019">
                  <c:v>3.019999999999996</c:v>
                </c:pt>
                <c:pt idx="8020">
                  <c:v>3.019999999999996</c:v>
                </c:pt>
                <c:pt idx="8021">
                  <c:v>3.019999999999996</c:v>
                </c:pt>
                <c:pt idx="8022">
                  <c:v>1.9400000000000017</c:v>
                </c:pt>
                <c:pt idx="8023">
                  <c:v>1.9400000000000017</c:v>
                </c:pt>
                <c:pt idx="8024">
                  <c:v>1.9400000000000017</c:v>
                </c:pt>
                <c:pt idx="8025">
                  <c:v>1.9400000000000017</c:v>
                </c:pt>
                <c:pt idx="8026">
                  <c:v>1.9400000000000017</c:v>
                </c:pt>
                <c:pt idx="8027">
                  <c:v>1.9400000000000017</c:v>
                </c:pt>
                <c:pt idx="8028">
                  <c:v>1.9400000000000017</c:v>
                </c:pt>
                <c:pt idx="8029">
                  <c:v>1.9400000000000017</c:v>
                </c:pt>
                <c:pt idx="8030">
                  <c:v>1.9400000000000017</c:v>
                </c:pt>
                <c:pt idx="8031">
                  <c:v>7.1599999999999966</c:v>
                </c:pt>
                <c:pt idx="8032">
                  <c:v>4.4599999999999973</c:v>
                </c:pt>
                <c:pt idx="8033">
                  <c:v>4.8199999999999985</c:v>
                </c:pt>
                <c:pt idx="8034">
                  <c:v>4.4599999999999973</c:v>
                </c:pt>
                <c:pt idx="8035">
                  <c:v>4.2799999999999994</c:v>
                </c:pt>
                <c:pt idx="8036">
                  <c:v>6.259999999999998</c:v>
                </c:pt>
                <c:pt idx="8037">
                  <c:v>1.9400000000000017</c:v>
                </c:pt>
                <c:pt idx="8038">
                  <c:v>8.9600000000000026</c:v>
                </c:pt>
                <c:pt idx="8039">
                  <c:v>8.9600000000000026</c:v>
                </c:pt>
                <c:pt idx="8040">
                  <c:v>8.9600000000000026</c:v>
                </c:pt>
                <c:pt idx="8041">
                  <c:v>6.98</c:v>
                </c:pt>
                <c:pt idx="8042">
                  <c:v>6.0799999999999983</c:v>
                </c:pt>
                <c:pt idx="8043">
                  <c:v>6.0799999999999983</c:v>
                </c:pt>
                <c:pt idx="8044">
                  <c:v>6.0799999999999983</c:v>
                </c:pt>
                <c:pt idx="8045">
                  <c:v>6.0799999999999983</c:v>
                </c:pt>
                <c:pt idx="8046">
                  <c:v>5</c:v>
                </c:pt>
                <c:pt idx="8047">
                  <c:v>5</c:v>
                </c:pt>
                <c:pt idx="8048">
                  <c:v>5</c:v>
                </c:pt>
                <c:pt idx="8049">
                  <c:v>5</c:v>
                </c:pt>
                <c:pt idx="8050">
                  <c:v>5</c:v>
                </c:pt>
                <c:pt idx="8051">
                  <c:v>3.9200000000000017</c:v>
                </c:pt>
                <c:pt idx="8052">
                  <c:v>3.9200000000000017</c:v>
                </c:pt>
                <c:pt idx="8053">
                  <c:v>3.9200000000000017</c:v>
                </c:pt>
                <c:pt idx="8054">
                  <c:v>3.9200000000000017</c:v>
                </c:pt>
                <c:pt idx="8055">
                  <c:v>3.9200000000000017</c:v>
                </c:pt>
                <c:pt idx="8056">
                  <c:v>3.9200000000000017</c:v>
                </c:pt>
                <c:pt idx="8057">
                  <c:v>3.9200000000000017</c:v>
                </c:pt>
                <c:pt idx="8058">
                  <c:v>3.9200000000000017</c:v>
                </c:pt>
                <c:pt idx="8059">
                  <c:v>3.9200000000000017</c:v>
                </c:pt>
                <c:pt idx="8060">
                  <c:v>3.9200000000000017</c:v>
                </c:pt>
                <c:pt idx="8061">
                  <c:v>3.019999999999996</c:v>
                </c:pt>
                <c:pt idx="8062">
                  <c:v>3.019999999999996</c:v>
                </c:pt>
                <c:pt idx="8063">
                  <c:v>3.019999999999996</c:v>
                </c:pt>
                <c:pt idx="8064">
                  <c:v>3.019999999999996</c:v>
                </c:pt>
                <c:pt idx="8065">
                  <c:v>3.019999999999996</c:v>
                </c:pt>
                <c:pt idx="8066">
                  <c:v>3.019999999999996</c:v>
                </c:pt>
                <c:pt idx="8067">
                  <c:v>3.019999999999996</c:v>
                </c:pt>
                <c:pt idx="8068">
                  <c:v>3.019999999999996</c:v>
                </c:pt>
                <c:pt idx="8069">
                  <c:v>3.019999999999996</c:v>
                </c:pt>
                <c:pt idx="8070">
                  <c:v>3.019999999999996</c:v>
                </c:pt>
                <c:pt idx="8071">
                  <c:v>3.019999999999996</c:v>
                </c:pt>
                <c:pt idx="8072">
                  <c:v>1.9400000000000017</c:v>
                </c:pt>
                <c:pt idx="8073">
                  <c:v>1.9400000000000017</c:v>
                </c:pt>
                <c:pt idx="8074">
                  <c:v>1.9400000000000017</c:v>
                </c:pt>
                <c:pt idx="8075">
                  <c:v>1.9400000000000017</c:v>
                </c:pt>
                <c:pt idx="8076">
                  <c:v>1.9400000000000017</c:v>
                </c:pt>
                <c:pt idx="8077">
                  <c:v>1.9400000000000017</c:v>
                </c:pt>
                <c:pt idx="8078">
                  <c:v>1.0399999999999983</c:v>
                </c:pt>
                <c:pt idx="8079">
                  <c:v>5.18</c:v>
                </c:pt>
                <c:pt idx="8080">
                  <c:v>1.5800000000000021</c:v>
                </c:pt>
                <c:pt idx="8081">
                  <c:v>-0.21999999999999897</c:v>
                </c:pt>
                <c:pt idx="8082">
                  <c:v>4.2799999999999994</c:v>
                </c:pt>
                <c:pt idx="8083">
                  <c:v>3.7400000000000029</c:v>
                </c:pt>
                <c:pt idx="8084">
                  <c:v>8.9600000000000026</c:v>
                </c:pt>
                <c:pt idx="8085">
                  <c:v>8.0600000000000023</c:v>
                </c:pt>
                <c:pt idx="8086">
                  <c:v>8.0600000000000023</c:v>
                </c:pt>
                <c:pt idx="8087">
                  <c:v>6.98</c:v>
                </c:pt>
                <c:pt idx="8088">
                  <c:v>6.98</c:v>
                </c:pt>
                <c:pt idx="8089">
                  <c:v>6.98</c:v>
                </c:pt>
                <c:pt idx="8090">
                  <c:v>5.8999999999999986</c:v>
                </c:pt>
                <c:pt idx="8091">
                  <c:v>5</c:v>
                </c:pt>
                <c:pt idx="8092">
                  <c:v>5</c:v>
                </c:pt>
                <c:pt idx="8093">
                  <c:v>5</c:v>
                </c:pt>
                <c:pt idx="8094">
                  <c:v>3.9200000000000017</c:v>
                </c:pt>
                <c:pt idx="8095">
                  <c:v>3.9200000000000017</c:v>
                </c:pt>
                <c:pt idx="8096">
                  <c:v>3.9200000000000017</c:v>
                </c:pt>
                <c:pt idx="8097">
                  <c:v>3.9200000000000017</c:v>
                </c:pt>
                <c:pt idx="8098">
                  <c:v>3.9200000000000017</c:v>
                </c:pt>
                <c:pt idx="8099">
                  <c:v>3.9200000000000017</c:v>
                </c:pt>
                <c:pt idx="8100">
                  <c:v>3.9200000000000017</c:v>
                </c:pt>
                <c:pt idx="8101">
                  <c:v>3.019999999999996</c:v>
                </c:pt>
                <c:pt idx="8102">
                  <c:v>3.019999999999996</c:v>
                </c:pt>
                <c:pt idx="8103">
                  <c:v>3.019999999999996</c:v>
                </c:pt>
                <c:pt idx="8104">
                  <c:v>3.019999999999996</c:v>
                </c:pt>
                <c:pt idx="8105">
                  <c:v>3.019999999999996</c:v>
                </c:pt>
                <c:pt idx="8106">
                  <c:v>3.019999999999996</c:v>
                </c:pt>
                <c:pt idx="8107">
                  <c:v>3.019999999999996</c:v>
                </c:pt>
                <c:pt idx="8108">
                  <c:v>3.019999999999996</c:v>
                </c:pt>
                <c:pt idx="8109">
                  <c:v>3.019999999999996</c:v>
                </c:pt>
                <c:pt idx="8110">
                  <c:v>3.019999999999996</c:v>
                </c:pt>
                <c:pt idx="8111">
                  <c:v>1.9400000000000017</c:v>
                </c:pt>
                <c:pt idx="8112">
                  <c:v>1.9400000000000017</c:v>
                </c:pt>
                <c:pt idx="8113">
                  <c:v>1.9400000000000017</c:v>
                </c:pt>
                <c:pt idx="8114">
                  <c:v>1.9400000000000017</c:v>
                </c:pt>
                <c:pt idx="8115">
                  <c:v>1.9400000000000017</c:v>
                </c:pt>
                <c:pt idx="8116">
                  <c:v>1.0399999999999983</c:v>
                </c:pt>
                <c:pt idx="8117">
                  <c:v>1.0399999999999983</c:v>
                </c:pt>
                <c:pt idx="8118">
                  <c:v>1.0399999999999983</c:v>
                </c:pt>
                <c:pt idx="8119">
                  <c:v>1.0399999999999983</c:v>
                </c:pt>
                <c:pt idx="8120">
                  <c:v>1.0399999999999983</c:v>
                </c:pt>
                <c:pt idx="8121">
                  <c:v>1.0399999999999983</c:v>
                </c:pt>
                <c:pt idx="8122">
                  <c:v>-3.9999999999999154E-2</c:v>
                </c:pt>
                <c:pt idx="8123">
                  <c:v>-2.9200000000000017</c:v>
                </c:pt>
                <c:pt idx="8124">
                  <c:v>3.5599999999999987</c:v>
                </c:pt>
                <c:pt idx="8125">
                  <c:v>-1.119999999999997</c:v>
                </c:pt>
                <c:pt idx="8126">
                  <c:v>4.4599999999999973</c:v>
                </c:pt>
                <c:pt idx="8127">
                  <c:v>3.019999999999996</c:v>
                </c:pt>
                <c:pt idx="8128">
                  <c:v>5.3599999999999985</c:v>
                </c:pt>
                <c:pt idx="8129">
                  <c:v>3.7400000000000029</c:v>
                </c:pt>
                <c:pt idx="8130">
                  <c:v>1.9400000000000017</c:v>
                </c:pt>
                <c:pt idx="8131">
                  <c:v>1.9400000000000017</c:v>
                </c:pt>
                <c:pt idx="8132">
                  <c:v>8.9600000000000026</c:v>
                </c:pt>
                <c:pt idx="8133">
                  <c:v>8.0600000000000023</c:v>
                </c:pt>
                <c:pt idx="8134">
                  <c:v>8.0600000000000023</c:v>
                </c:pt>
                <c:pt idx="8135">
                  <c:v>6.98</c:v>
                </c:pt>
                <c:pt idx="8136">
                  <c:v>6.0799999999999983</c:v>
                </c:pt>
                <c:pt idx="8137">
                  <c:v>6.0799999999999983</c:v>
                </c:pt>
                <c:pt idx="8138">
                  <c:v>6.0799999999999983</c:v>
                </c:pt>
                <c:pt idx="8139">
                  <c:v>6.0799999999999983</c:v>
                </c:pt>
                <c:pt idx="8140">
                  <c:v>5</c:v>
                </c:pt>
                <c:pt idx="8141">
                  <c:v>5</c:v>
                </c:pt>
                <c:pt idx="8142">
                  <c:v>3.9200000000000017</c:v>
                </c:pt>
                <c:pt idx="8143">
                  <c:v>3.9200000000000017</c:v>
                </c:pt>
                <c:pt idx="8144">
                  <c:v>3.9200000000000017</c:v>
                </c:pt>
                <c:pt idx="8145">
                  <c:v>3.9200000000000017</c:v>
                </c:pt>
                <c:pt idx="8146">
                  <c:v>3.9200000000000017</c:v>
                </c:pt>
                <c:pt idx="8147">
                  <c:v>3.9200000000000017</c:v>
                </c:pt>
                <c:pt idx="8148">
                  <c:v>3.3799999999999981</c:v>
                </c:pt>
                <c:pt idx="8149">
                  <c:v>3.019999999999996</c:v>
                </c:pt>
                <c:pt idx="8150">
                  <c:v>3.019999999999996</c:v>
                </c:pt>
                <c:pt idx="8151">
                  <c:v>3.019999999999996</c:v>
                </c:pt>
                <c:pt idx="8152">
                  <c:v>3.019999999999996</c:v>
                </c:pt>
                <c:pt idx="8153">
                  <c:v>3.019999999999996</c:v>
                </c:pt>
                <c:pt idx="8154">
                  <c:v>3.019999999999996</c:v>
                </c:pt>
                <c:pt idx="8155">
                  <c:v>3.019999999999996</c:v>
                </c:pt>
                <c:pt idx="8156">
                  <c:v>3.019999999999996</c:v>
                </c:pt>
                <c:pt idx="8157">
                  <c:v>3.019999999999996</c:v>
                </c:pt>
                <c:pt idx="8158">
                  <c:v>3.019999999999996</c:v>
                </c:pt>
                <c:pt idx="8159">
                  <c:v>3.019999999999996</c:v>
                </c:pt>
                <c:pt idx="8160">
                  <c:v>1.9400000000000017</c:v>
                </c:pt>
                <c:pt idx="8161">
                  <c:v>1.9400000000000017</c:v>
                </c:pt>
                <c:pt idx="8162">
                  <c:v>1.9400000000000017</c:v>
                </c:pt>
                <c:pt idx="8163">
                  <c:v>1.9400000000000017</c:v>
                </c:pt>
                <c:pt idx="8164">
                  <c:v>1.9400000000000017</c:v>
                </c:pt>
                <c:pt idx="8165">
                  <c:v>1.9400000000000017</c:v>
                </c:pt>
                <c:pt idx="8166">
                  <c:v>1.9400000000000017</c:v>
                </c:pt>
                <c:pt idx="8167">
                  <c:v>1.0399999999999983</c:v>
                </c:pt>
                <c:pt idx="8168">
                  <c:v>1.0399999999999983</c:v>
                </c:pt>
                <c:pt idx="8169">
                  <c:v>-3.9999999999999154E-2</c:v>
                </c:pt>
                <c:pt idx="8170">
                  <c:v>-0.94000000000000483</c:v>
                </c:pt>
                <c:pt idx="8171">
                  <c:v>-0.94000000000000483</c:v>
                </c:pt>
                <c:pt idx="8172">
                  <c:v>1.7599999999999973</c:v>
                </c:pt>
                <c:pt idx="8173">
                  <c:v>3.7400000000000029</c:v>
                </c:pt>
                <c:pt idx="8174">
                  <c:v>4.0999999999999979</c:v>
                </c:pt>
                <c:pt idx="8175">
                  <c:v>3.5599999999999987</c:v>
                </c:pt>
                <c:pt idx="8176">
                  <c:v>3.3799999999999981</c:v>
                </c:pt>
                <c:pt idx="8177">
                  <c:v>2.4800000000000004</c:v>
                </c:pt>
                <c:pt idx="8178">
                  <c:v>-1.8400000000000039</c:v>
                </c:pt>
                <c:pt idx="8179">
                  <c:v>-2.2000000000000037</c:v>
                </c:pt>
                <c:pt idx="8180">
                  <c:v>10.040000000000001</c:v>
                </c:pt>
                <c:pt idx="8181">
                  <c:v>8.0600000000000023</c:v>
                </c:pt>
                <c:pt idx="8182">
                  <c:v>6.0799999999999983</c:v>
                </c:pt>
                <c:pt idx="8183">
                  <c:v>6.0799999999999983</c:v>
                </c:pt>
                <c:pt idx="8184">
                  <c:v>5</c:v>
                </c:pt>
                <c:pt idx="8185">
                  <c:v>5</c:v>
                </c:pt>
                <c:pt idx="8186">
                  <c:v>5</c:v>
                </c:pt>
                <c:pt idx="8187">
                  <c:v>3.019999999999996</c:v>
                </c:pt>
                <c:pt idx="8188">
                  <c:v>3.019999999999996</c:v>
                </c:pt>
                <c:pt idx="8189">
                  <c:v>3.019999999999996</c:v>
                </c:pt>
                <c:pt idx="8190">
                  <c:v>1.9400000000000017</c:v>
                </c:pt>
                <c:pt idx="8191">
                  <c:v>1.9400000000000017</c:v>
                </c:pt>
                <c:pt idx="8192">
                  <c:v>1.9400000000000017</c:v>
                </c:pt>
                <c:pt idx="8193">
                  <c:v>1.9400000000000017</c:v>
                </c:pt>
                <c:pt idx="8194">
                  <c:v>1.9400000000000017</c:v>
                </c:pt>
                <c:pt idx="8195">
                  <c:v>1.9400000000000017</c:v>
                </c:pt>
                <c:pt idx="8196">
                  <c:v>1.9400000000000017</c:v>
                </c:pt>
                <c:pt idx="8197">
                  <c:v>1.0399999999999983</c:v>
                </c:pt>
                <c:pt idx="8198">
                  <c:v>1.0399999999999983</c:v>
                </c:pt>
                <c:pt idx="8199">
                  <c:v>1.0399999999999983</c:v>
                </c:pt>
                <c:pt idx="8200">
                  <c:v>1.0399999999999983</c:v>
                </c:pt>
                <c:pt idx="8201">
                  <c:v>1.0399999999999983</c:v>
                </c:pt>
                <c:pt idx="8202">
                  <c:v>1.0399999999999983</c:v>
                </c:pt>
                <c:pt idx="8203">
                  <c:v>1.0399999999999983</c:v>
                </c:pt>
                <c:pt idx="8204">
                  <c:v>1.0399999999999983</c:v>
                </c:pt>
                <c:pt idx="8205">
                  <c:v>1.0399999999999983</c:v>
                </c:pt>
                <c:pt idx="8206">
                  <c:v>1.0399999999999983</c:v>
                </c:pt>
                <c:pt idx="8207">
                  <c:v>1.0399999999999983</c:v>
                </c:pt>
                <c:pt idx="8208">
                  <c:v>-3.9999999999999154E-2</c:v>
                </c:pt>
                <c:pt idx="8209">
                  <c:v>-3.9999999999999154E-2</c:v>
                </c:pt>
                <c:pt idx="8210">
                  <c:v>-3.9999999999999154E-2</c:v>
                </c:pt>
                <c:pt idx="8211">
                  <c:v>-3.9999999999999154E-2</c:v>
                </c:pt>
                <c:pt idx="8212">
                  <c:v>-3.9999999999999154E-2</c:v>
                </c:pt>
                <c:pt idx="8213">
                  <c:v>-3.9999999999999154E-2</c:v>
                </c:pt>
                <c:pt idx="8214">
                  <c:v>-3.9999999999999154E-2</c:v>
                </c:pt>
                <c:pt idx="8215">
                  <c:v>-0.94000000000000483</c:v>
                </c:pt>
                <c:pt idx="8216">
                  <c:v>-2.019999999999996</c:v>
                </c:pt>
                <c:pt idx="8217">
                  <c:v>-2.019999999999996</c:v>
                </c:pt>
                <c:pt idx="8218">
                  <c:v>0.68000000000000349</c:v>
                </c:pt>
                <c:pt idx="8219">
                  <c:v>0.5</c:v>
                </c:pt>
                <c:pt idx="8220">
                  <c:v>8.7800000000000011</c:v>
                </c:pt>
                <c:pt idx="8221">
                  <c:v>1.2199999999999944</c:v>
                </c:pt>
                <c:pt idx="8222">
                  <c:v>-1.3000000000000043</c:v>
                </c:pt>
                <c:pt idx="8223">
                  <c:v>0.85999999999999965</c:v>
                </c:pt>
                <c:pt idx="8224">
                  <c:v>6.98</c:v>
                </c:pt>
                <c:pt idx="8225">
                  <c:v>6.98</c:v>
                </c:pt>
                <c:pt idx="8226">
                  <c:v>5</c:v>
                </c:pt>
                <c:pt idx="8227">
                  <c:v>3.9200000000000017</c:v>
                </c:pt>
                <c:pt idx="8228">
                  <c:v>3.019999999999996</c:v>
                </c:pt>
                <c:pt idx="8229">
                  <c:v>3.019999999999996</c:v>
                </c:pt>
                <c:pt idx="8230">
                  <c:v>1.9400000000000017</c:v>
                </c:pt>
                <c:pt idx="8231">
                  <c:v>1.9400000000000017</c:v>
                </c:pt>
                <c:pt idx="8232">
                  <c:v>1.0399999999999983</c:v>
                </c:pt>
                <c:pt idx="8233">
                  <c:v>1.0399999999999983</c:v>
                </c:pt>
                <c:pt idx="8234">
                  <c:v>1.0399999999999983</c:v>
                </c:pt>
                <c:pt idx="8235">
                  <c:v>1.0399999999999983</c:v>
                </c:pt>
                <c:pt idx="8236">
                  <c:v>-3.9999999999999154E-2</c:v>
                </c:pt>
                <c:pt idx="8237">
                  <c:v>-3.9999999999999154E-2</c:v>
                </c:pt>
                <c:pt idx="8238">
                  <c:v>-3.9999999999999154E-2</c:v>
                </c:pt>
                <c:pt idx="8239">
                  <c:v>-3.9999999999999154E-2</c:v>
                </c:pt>
                <c:pt idx="8240">
                  <c:v>-3.9999999999999154E-2</c:v>
                </c:pt>
                <c:pt idx="8241">
                  <c:v>-3.9999999999999154E-2</c:v>
                </c:pt>
                <c:pt idx="8242">
                  <c:v>-3.9999999999999154E-2</c:v>
                </c:pt>
                <c:pt idx="8243">
                  <c:v>-3.9999999999999154E-2</c:v>
                </c:pt>
                <c:pt idx="8244">
                  <c:v>-3.9999999999999154E-2</c:v>
                </c:pt>
                <c:pt idx="8245">
                  <c:v>-3.9999999999999154E-2</c:v>
                </c:pt>
                <c:pt idx="8246">
                  <c:v>-0.94000000000000483</c:v>
                </c:pt>
                <c:pt idx="8247">
                  <c:v>-0.94000000000000483</c:v>
                </c:pt>
                <c:pt idx="8248">
                  <c:v>-0.94000000000000483</c:v>
                </c:pt>
                <c:pt idx="8249">
                  <c:v>-0.94000000000000483</c:v>
                </c:pt>
                <c:pt idx="8250">
                  <c:v>-0.94000000000000483</c:v>
                </c:pt>
                <c:pt idx="8251">
                  <c:v>-0.94000000000000483</c:v>
                </c:pt>
                <c:pt idx="8252">
                  <c:v>-0.94000000000000483</c:v>
                </c:pt>
                <c:pt idx="8253">
                  <c:v>-1.8400000000000039</c:v>
                </c:pt>
                <c:pt idx="8254">
                  <c:v>-2.019999999999996</c:v>
                </c:pt>
                <c:pt idx="8255">
                  <c:v>-2.019999999999996</c:v>
                </c:pt>
                <c:pt idx="8256">
                  <c:v>-2.019999999999996</c:v>
                </c:pt>
                <c:pt idx="8257">
                  <c:v>-2.019999999999996</c:v>
                </c:pt>
                <c:pt idx="8258">
                  <c:v>-2.3800000000000026</c:v>
                </c:pt>
                <c:pt idx="8259">
                  <c:v>-2.9200000000000017</c:v>
                </c:pt>
                <c:pt idx="8260">
                  <c:v>8.6000000000000014</c:v>
                </c:pt>
                <c:pt idx="8261">
                  <c:v>-3.9999999999999154E-2</c:v>
                </c:pt>
                <c:pt idx="8262">
                  <c:v>-1.480000000000004</c:v>
                </c:pt>
                <c:pt idx="8263">
                  <c:v>1.0399999999999983</c:v>
                </c:pt>
                <c:pt idx="8264">
                  <c:v>0.5</c:v>
                </c:pt>
                <c:pt idx="8265">
                  <c:v>-0.5800000000000054</c:v>
                </c:pt>
                <c:pt idx="8266">
                  <c:v>5.8999999999999986</c:v>
                </c:pt>
                <c:pt idx="8267">
                  <c:v>0.31999999999999701</c:v>
                </c:pt>
                <c:pt idx="8268">
                  <c:v>3.3799999999999981</c:v>
                </c:pt>
                <c:pt idx="8269">
                  <c:v>-3.9999999999999154E-2</c:v>
                </c:pt>
                <c:pt idx="8270">
                  <c:v>8.9600000000000026</c:v>
                </c:pt>
                <c:pt idx="8271">
                  <c:v>6.0799999999999983</c:v>
                </c:pt>
                <c:pt idx="8272">
                  <c:v>3.019999999999996</c:v>
                </c:pt>
                <c:pt idx="8273">
                  <c:v>1.9400000000000017</c:v>
                </c:pt>
                <c:pt idx="8274">
                  <c:v>1.9400000000000017</c:v>
                </c:pt>
                <c:pt idx="8275">
                  <c:v>1.9400000000000017</c:v>
                </c:pt>
                <c:pt idx="8276">
                  <c:v>1.0399999999999983</c:v>
                </c:pt>
                <c:pt idx="8277">
                  <c:v>1.0399999999999983</c:v>
                </c:pt>
                <c:pt idx="8278">
                  <c:v>1.0399999999999983</c:v>
                </c:pt>
                <c:pt idx="8279">
                  <c:v>1.0399999999999983</c:v>
                </c:pt>
                <c:pt idx="8280">
                  <c:v>1.0399999999999983</c:v>
                </c:pt>
                <c:pt idx="8281">
                  <c:v>1.0399999999999983</c:v>
                </c:pt>
                <c:pt idx="8282">
                  <c:v>1.0399999999999983</c:v>
                </c:pt>
                <c:pt idx="8283">
                  <c:v>1.0399999999999983</c:v>
                </c:pt>
                <c:pt idx="8284">
                  <c:v>1.0399999999999983</c:v>
                </c:pt>
                <c:pt idx="8285">
                  <c:v>1.0399999999999983</c:v>
                </c:pt>
                <c:pt idx="8286">
                  <c:v>-3.9999999999999154E-2</c:v>
                </c:pt>
                <c:pt idx="8287">
                  <c:v>-3.9999999999999154E-2</c:v>
                </c:pt>
                <c:pt idx="8288">
                  <c:v>-3.9999999999999154E-2</c:v>
                </c:pt>
                <c:pt idx="8289">
                  <c:v>-3.9999999999999154E-2</c:v>
                </c:pt>
                <c:pt idx="8290">
                  <c:v>-3.9999999999999154E-2</c:v>
                </c:pt>
                <c:pt idx="8291">
                  <c:v>-3.9999999999999154E-2</c:v>
                </c:pt>
                <c:pt idx="8292">
                  <c:v>-0.94000000000000483</c:v>
                </c:pt>
                <c:pt idx="8293">
                  <c:v>-0.94000000000000483</c:v>
                </c:pt>
                <c:pt idx="8294">
                  <c:v>-0.94000000000000483</c:v>
                </c:pt>
                <c:pt idx="8295">
                  <c:v>-0.94000000000000483</c:v>
                </c:pt>
                <c:pt idx="8296">
                  <c:v>-0.94000000000000483</c:v>
                </c:pt>
                <c:pt idx="8297">
                  <c:v>-0.94000000000000483</c:v>
                </c:pt>
                <c:pt idx="8298">
                  <c:v>-2.019999999999996</c:v>
                </c:pt>
                <c:pt idx="8299">
                  <c:v>-2.9200000000000017</c:v>
                </c:pt>
                <c:pt idx="8300">
                  <c:v>-2.9200000000000017</c:v>
                </c:pt>
                <c:pt idx="8301">
                  <c:v>-4</c:v>
                </c:pt>
                <c:pt idx="8302">
                  <c:v>-5.0800000000000054</c:v>
                </c:pt>
                <c:pt idx="8303">
                  <c:v>0.85999999999999965</c:v>
                </c:pt>
                <c:pt idx="8304">
                  <c:v>-0.39999999999999886</c:v>
                </c:pt>
                <c:pt idx="8305">
                  <c:v>-1.3000000000000043</c:v>
                </c:pt>
                <c:pt idx="8306">
                  <c:v>6.259999999999998</c:v>
                </c:pt>
                <c:pt idx="8307">
                  <c:v>4.2799999999999994</c:v>
                </c:pt>
                <c:pt idx="8308">
                  <c:v>2.3000000000000007</c:v>
                </c:pt>
                <c:pt idx="8309">
                  <c:v>-0.75999999999999823</c:v>
                </c:pt>
                <c:pt idx="8310">
                  <c:v>-2.019999999999996</c:v>
                </c:pt>
                <c:pt idx="8311">
                  <c:v>-0.5800000000000054</c:v>
                </c:pt>
                <c:pt idx="8312">
                  <c:v>3.9200000000000017</c:v>
                </c:pt>
                <c:pt idx="8313">
                  <c:v>3.019999999999996</c:v>
                </c:pt>
                <c:pt idx="8314">
                  <c:v>1.9400000000000017</c:v>
                </c:pt>
                <c:pt idx="8315">
                  <c:v>1.9400000000000017</c:v>
                </c:pt>
                <c:pt idx="8316">
                  <c:v>0.68000000000000349</c:v>
                </c:pt>
                <c:pt idx="8317">
                  <c:v>-3.9999999999999154E-2</c:v>
                </c:pt>
                <c:pt idx="8318">
                  <c:v>-3.9999999999999154E-2</c:v>
                </c:pt>
                <c:pt idx="8319">
                  <c:v>-3.9999999999999154E-2</c:v>
                </c:pt>
                <c:pt idx="8320">
                  <c:v>-3.9999999999999154E-2</c:v>
                </c:pt>
                <c:pt idx="8321">
                  <c:v>-3.9999999999999154E-2</c:v>
                </c:pt>
                <c:pt idx="8322">
                  <c:v>-3.9999999999999154E-2</c:v>
                </c:pt>
                <c:pt idx="8323">
                  <c:v>-0.94000000000000483</c:v>
                </c:pt>
                <c:pt idx="8324">
                  <c:v>-0.94000000000000483</c:v>
                </c:pt>
                <c:pt idx="8325">
                  <c:v>-0.94000000000000483</c:v>
                </c:pt>
                <c:pt idx="8326">
                  <c:v>-0.94000000000000483</c:v>
                </c:pt>
                <c:pt idx="8327">
                  <c:v>-0.94000000000000483</c:v>
                </c:pt>
                <c:pt idx="8328">
                  <c:v>-0.94000000000000483</c:v>
                </c:pt>
                <c:pt idx="8329">
                  <c:v>-0.94000000000000483</c:v>
                </c:pt>
                <c:pt idx="8330">
                  <c:v>-0.94000000000000483</c:v>
                </c:pt>
                <c:pt idx="8331">
                  <c:v>-0.94000000000000483</c:v>
                </c:pt>
                <c:pt idx="8332">
                  <c:v>-0.94000000000000483</c:v>
                </c:pt>
                <c:pt idx="8333">
                  <c:v>-2.019999999999996</c:v>
                </c:pt>
                <c:pt idx="8334">
                  <c:v>-2.9200000000000017</c:v>
                </c:pt>
                <c:pt idx="8335">
                  <c:v>-4</c:v>
                </c:pt>
                <c:pt idx="8336">
                  <c:v>0.31999999999999701</c:v>
                </c:pt>
                <c:pt idx="8337">
                  <c:v>-0.94000000000000483</c:v>
                </c:pt>
                <c:pt idx="8338">
                  <c:v>5.18</c:v>
                </c:pt>
                <c:pt idx="8339">
                  <c:v>0.85999999999999965</c:v>
                </c:pt>
                <c:pt idx="8340">
                  <c:v>5.18</c:v>
                </c:pt>
                <c:pt idx="8341">
                  <c:v>3.019999999999996</c:v>
                </c:pt>
                <c:pt idx="8342">
                  <c:v>-0.39999999999999886</c:v>
                </c:pt>
                <c:pt idx="8343">
                  <c:v>-2.9200000000000017</c:v>
                </c:pt>
                <c:pt idx="8344">
                  <c:v>1.5800000000000021</c:v>
                </c:pt>
                <c:pt idx="8345">
                  <c:v>1.2199999999999944</c:v>
                </c:pt>
                <c:pt idx="8346">
                  <c:v>-1.3000000000000043</c:v>
                </c:pt>
                <c:pt idx="8347">
                  <c:v>3.9200000000000017</c:v>
                </c:pt>
                <c:pt idx="8348">
                  <c:v>1.9400000000000017</c:v>
                </c:pt>
                <c:pt idx="8349">
                  <c:v>1.0399999999999983</c:v>
                </c:pt>
                <c:pt idx="8350">
                  <c:v>-3.9999999999999154E-2</c:v>
                </c:pt>
                <c:pt idx="8351">
                  <c:v>-3.9999999999999154E-2</c:v>
                </c:pt>
                <c:pt idx="8352">
                  <c:v>-3.9999999999999154E-2</c:v>
                </c:pt>
                <c:pt idx="8353">
                  <c:v>-3.9999999999999154E-2</c:v>
                </c:pt>
                <c:pt idx="8354">
                  <c:v>-3.9999999999999154E-2</c:v>
                </c:pt>
                <c:pt idx="8355">
                  <c:v>-0.94000000000000483</c:v>
                </c:pt>
                <c:pt idx="8356">
                  <c:v>-0.94000000000000483</c:v>
                </c:pt>
                <c:pt idx="8357">
                  <c:v>-0.94000000000000483</c:v>
                </c:pt>
                <c:pt idx="8358">
                  <c:v>-0.94000000000000483</c:v>
                </c:pt>
                <c:pt idx="8359">
                  <c:v>-0.94000000000000483</c:v>
                </c:pt>
                <c:pt idx="8360">
                  <c:v>-0.94000000000000483</c:v>
                </c:pt>
                <c:pt idx="8361">
                  <c:v>-0.94000000000000483</c:v>
                </c:pt>
                <c:pt idx="8362">
                  <c:v>-2.019999999999996</c:v>
                </c:pt>
                <c:pt idx="8363">
                  <c:v>-2.019999999999996</c:v>
                </c:pt>
                <c:pt idx="8364">
                  <c:v>-2.019999999999996</c:v>
                </c:pt>
                <c:pt idx="8365">
                  <c:v>-2.019999999999996</c:v>
                </c:pt>
                <c:pt idx="8366">
                  <c:v>-2.019999999999996</c:v>
                </c:pt>
                <c:pt idx="8367">
                  <c:v>-2.019999999999996</c:v>
                </c:pt>
                <c:pt idx="8368">
                  <c:v>-2.019999999999996</c:v>
                </c:pt>
                <c:pt idx="8369">
                  <c:v>-2.019999999999996</c:v>
                </c:pt>
                <c:pt idx="8370">
                  <c:v>-2.019999999999996</c:v>
                </c:pt>
                <c:pt idx="8371">
                  <c:v>-2.9200000000000017</c:v>
                </c:pt>
                <c:pt idx="8372">
                  <c:v>-2.9200000000000017</c:v>
                </c:pt>
                <c:pt idx="8373">
                  <c:v>-2.9200000000000017</c:v>
                </c:pt>
                <c:pt idx="8374">
                  <c:v>-2.9200000000000017</c:v>
                </c:pt>
                <c:pt idx="8375">
                  <c:v>-2.9200000000000017</c:v>
                </c:pt>
                <c:pt idx="8376">
                  <c:v>-4</c:v>
                </c:pt>
                <c:pt idx="8377">
                  <c:v>-4</c:v>
                </c:pt>
                <c:pt idx="8378">
                  <c:v>-5.0800000000000054</c:v>
                </c:pt>
                <c:pt idx="8379">
                  <c:v>1.2199999999999944</c:v>
                </c:pt>
                <c:pt idx="8380">
                  <c:v>0.68000000000000349</c:v>
                </c:pt>
                <c:pt idx="8381">
                  <c:v>-2.019999999999996</c:v>
                </c:pt>
                <c:pt idx="8382">
                  <c:v>6.98</c:v>
                </c:pt>
                <c:pt idx="8383">
                  <c:v>3.019999999999996</c:v>
                </c:pt>
                <c:pt idx="8384">
                  <c:v>3.019999999999996</c:v>
                </c:pt>
                <c:pt idx="8385">
                  <c:v>1.9400000000000017</c:v>
                </c:pt>
                <c:pt idx="8386">
                  <c:v>1.0399999999999983</c:v>
                </c:pt>
                <c:pt idx="8387">
                  <c:v>-3.9999999999999154E-2</c:v>
                </c:pt>
                <c:pt idx="8388">
                  <c:v>-0.94000000000000483</c:v>
                </c:pt>
                <c:pt idx="8389">
                  <c:v>-0.94000000000000483</c:v>
                </c:pt>
                <c:pt idx="8390">
                  <c:v>-0.94000000000000483</c:v>
                </c:pt>
                <c:pt idx="8391">
                  <c:v>-0.94000000000000483</c:v>
                </c:pt>
                <c:pt idx="8392">
                  <c:v>-0.94000000000000483</c:v>
                </c:pt>
                <c:pt idx="8393">
                  <c:v>-1.8400000000000039</c:v>
                </c:pt>
                <c:pt idx="8394">
                  <c:v>-2.019999999999996</c:v>
                </c:pt>
                <c:pt idx="8395">
                  <c:v>-2.019999999999996</c:v>
                </c:pt>
                <c:pt idx="8396">
                  <c:v>-2.019999999999996</c:v>
                </c:pt>
                <c:pt idx="8397">
                  <c:v>-2.019999999999996</c:v>
                </c:pt>
                <c:pt idx="8398">
                  <c:v>-2.019999999999996</c:v>
                </c:pt>
                <c:pt idx="8399">
                  <c:v>-2.9200000000000017</c:v>
                </c:pt>
                <c:pt idx="8400">
                  <c:v>-2.9200000000000017</c:v>
                </c:pt>
                <c:pt idx="8401">
                  <c:v>-2.9200000000000017</c:v>
                </c:pt>
                <c:pt idx="8402">
                  <c:v>-2.9200000000000017</c:v>
                </c:pt>
                <c:pt idx="8403">
                  <c:v>-2.9200000000000017</c:v>
                </c:pt>
                <c:pt idx="8404">
                  <c:v>-3.8200000000000003</c:v>
                </c:pt>
                <c:pt idx="8405">
                  <c:v>-4</c:v>
                </c:pt>
                <c:pt idx="8406">
                  <c:v>-4</c:v>
                </c:pt>
                <c:pt idx="8407">
                  <c:v>-4</c:v>
                </c:pt>
                <c:pt idx="8408">
                  <c:v>-4</c:v>
                </c:pt>
                <c:pt idx="8409">
                  <c:v>-4</c:v>
                </c:pt>
                <c:pt idx="8410">
                  <c:v>-4</c:v>
                </c:pt>
                <c:pt idx="8411">
                  <c:v>-4</c:v>
                </c:pt>
                <c:pt idx="8412">
                  <c:v>-5.0800000000000054</c:v>
                </c:pt>
                <c:pt idx="8413">
                  <c:v>-5.0800000000000054</c:v>
                </c:pt>
                <c:pt idx="8414">
                  <c:v>-5.0800000000000054</c:v>
                </c:pt>
                <c:pt idx="8415">
                  <c:v>-5.0800000000000054</c:v>
                </c:pt>
                <c:pt idx="8416">
                  <c:v>-0.94000000000000483</c:v>
                </c:pt>
                <c:pt idx="8417">
                  <c:v>-1.8400000000000039</c:v>
                </c:pt>
                <c:pt idx="8418">
                  <c:v>-2.3800000000000026</c:v>
                </c:pt>
                <c:pt idx="8419">
                  <c:v>-4.1800000000000068</c:v>
                </c:pt>
                <c:pt idx="8420">
                  <c:v>-0.5800000000000054</c:v>
                </c:pt>
                <c:pt idx="8421">
                  <c:v>-2.2000000000000037</c:v>
                </c:pt>
                <c:pt idx="8422">
                  <c:v>-0.39999999999999886</c:v>
                </c:pt>
                <c:pt idx="8423">
                  <c:v>-2.3800000000000026</c:v>
                </c:pt>
                <c:pt idx="8424">
                  <c:v>-4.5399999999999991</c:v>
                </c:pt>
                <c:pt idx="8425">
                  <c:v>1.0399999999999983</c:v>
                </c:pt>
                <c:pt idx="8426">
                  <c:v>-3.9999999999999154E-2</c:v>
                </c:pt>
                <c:pt idx="8427">
                  <c:v>-3.9999999999999154E-2</c:v>
                </c:pt>
                <c:pt idx="8428">
                  <c:v>-0.94000000000000483</c:v>
                </c:pt>
                <c:pt idx="8429">
                  <c:v>-2.019999999999996</c:v>
                </c:pt>
                <c:pt idx="8430">
                  <c:v>-2.019999999999996</c:v>
                </c:pt>
                <c:pt idx="8431">
                  <c:v>-2.3800000000000026</c:v>
                </c:pt>
                <c:pt idx="8432">
                  <c:v>-2.7400000000000029</c:v>
                </c:pt>
                <c:pt idx="8433">
                  <c:v>-2.9200000000000017</c:v>
                </c:pt>
                <c:pt idx="8434">
                  <c:v>-2.9200000000000017</c:v>
                </c:pt>
                <c:pt idx="8435">
                  <c:v>-2.9200000000000017</c:v>
                </c:pt>
                <c:pt idx="8436">
                  <c:v>-2.9200000000000017</c:v>
                </c:pt>
                <c:pt idx="8437">
                  <c:v>-2.9200000000000017</c:v>
                </c:pt>
                <c:pt idx="8438">
                  <c:v>-2.9200000000000017</c:v>
                </c:pt>
                <c:pt idx="8439">
                  <c:v>-2.9200000000000017</c:v>
                </c:pt>
                <c:pt idx="8440">
                  <c:v>-2.9200000000000017</c:v>
                </c:pt>
                <c:pt idx="8441">
                  <c:v>-2.9200000000000017</c:v>
                </c:pt>
                <c:pt idx="8442">
                  <c:v>-4</c:v>
                </c:pt>
                <c:pt idx="8443">
                  <c:v>-4</c:v>
                </c:pt>
                <c:pt idx="8444">
                  <c:v>-4</c:v>
                </c:pt>
                <c:pt idx="8445">
                  <c:v>-4</c:v>
                </c:pt>
                <c:pt idx="8446">
                  <c:v>-4</c:v>
                </c:pt>
                <c:pt idx="8447">
                  <c:v>-4</c:v>
                </c:pt>
                <c:pt idx="8448">
                  <c:v>-5.0800000000000054</c:v>
                </c:pt>
                <c:pt idx="8449">
                  <c:v>-5.0800000000000054</c:v>
                </c:pt>
                <c:pt idx="8450">
                  <c:v>-5.0800000000000054</c:v>
                </c:pt>
                <c:pt idx="8451">
                  <c:v>-5.0800000000000054</c:v>
                </c:pt>
                <c:pt idx="8452">
                  <c:v>-5.0800000000000054</c:v>
                </c:pt>
                <c:pt idx="8453">
                  <c:v>-5.9800000000000058</c:v>
                </c:pt>
                <c:pt idx="8454">
                  <c:v>-7.9600000000000009</c:v>
                </c:pt>
                <c:pt idx="8455">
                  <c:v>-1.119999999999997</c:v>
                </c:pt>
                <c:pt idx="8456">
                  <c:v>-4.1800000000000068</c:v>
                </c:pt>
                <c:pt idx="8457">
                  <c:v>-4.5399999999999991</c:v>
                </c:pt>
                <c:pt idx="8458">
                  <c:v>-2.2000000000000037</c:v>
                </c:pt>
                <c:pt idx="8459">
                  <c:v>-2.9200000000000017</c:v>
                </c:pt>
                <c:pt idx="8460">
                  <c:v>-3.2800000000000011</c:v>
                </c:pt>
                <c:pt idx="8461">
                  <c:v>-4.3599999999999985</c:v>
                </c:pt>
                <c:pt idx="8462">
                  <c:v>-4.3599999999999985</c:v>
                </c:pt>
                <c:pt idx="8463">
                  <c:v>-2.9200000000000017</c:v>
                </c:pt>
                <c:pt idx="8464">
                  <c:v>-4.3599999999999985</c:v>
                </c:pt>
                <c:pt idx="8465">
                  <c:v>-4.7199999999999989</c:v>
                </c:pt>
                <c:pt idx="8466">
                  <c:v>-5.0800000000000054</c:v>
                </c:pt>
                <c:pt idx="8467">
                  <c:v>-3.9999999999999154E-2</c:v>
                </c:pt>
                <c:pt idx="8468">
                  <c:v>-2.019999999999996</c:v>
                </c:pt>
                <c:pt idx="8469">
                  <c:v>-2.9200000000000017</c:v>
                </c:pt>
                <c:pt idx="8470">
                  <c:v>-2.9200000000000017</c:v>
                </c:pt>
                <c:pt idx="8471">
                  <c:v>-2.9200000000000017</c:v>
                </c:pt>
                <c:pt idx="8472">
                  <c:v>-4</c:v>
                </c:pt>
                <c:pt idx="8473">
                  <c:v>-4</c:v>
                </c:pt>
                <c:pt idx="8474">
                  <c:v>-4</c:v>
                </c:pt>
                <c:pt idx="8475">
                  <c:v>-4</c:v>
                </c:pt>
                <c:pt idx="8476">
                  <c:v>-4.7199999999999989</c:v>
                </c:pt>
                <c:pt idx="8477">
                  <c:v>-5.0800000000000054</c:v>
                </c:pt>
                <c:pt idx="8478">
                  <c:v>-5.0800000000000054</c:v>
                </c:pt>
                <c:pt idx="8479">
                  <c:v>-5.0800000000000054</c:v>
                </c:pt>
                <c:pt idx="8480">
                  <c:v>-5.0800000000000054</c:v>
                </c:pt>
                <c:pt idx="8481">
                  <c:v>-5.0800000000000054</c:v>
                </c:pt>
                <c:pt idx="8482">
                  <c:v>-5.0800000000000054</c:v>
                </c:pt>
                <c:pt idx="8483">
                  <c:v>-5.9800000000000058</c:v>
                </c:pt>
                <c:pt idx="8484">
                  <c:v>-5.9800000000000058</c:v>
                </c:pt>
                <c:pt idx="8485">
                  <c:v>-7.0600000000000005</c:v>
                </c:pt>
                <c:pt idx="8486">
                  <c:v>-2.7400000000000029</c:v>
                </c:pt>
                <c:pt idx="8487">
                  <c:v>-5.0800000000000054</c:v>
                </c:pt>
                <c:pt idx="8488">
                  <c:v>-5.8000000000000043</c:v>
                </c:pt>
                <c:pt idx="8489">
                  <c:v>-2.3800000000000026</c:v>
                </c:pt>
                <c:pt idx="8490">
                  <c:v>-3.4600000000000009</c:v>
                </c:pt>
                <c:pt idx="8491">
                  <c:v>-4.1800000000000068</c:v>
                </c:pt>
                <c:pt idx="8492">
                  <c:v>-4.5399999999999991</c:v>
                </c:pt>
                <c:pt idx="8493">
                  <c:v>-3.2800000000000011</c:v>
                </c:pt>
                <c:pt idx="8494">
                  <c:v>-4.1800000000000068</c:v>
                </c:pt>
                <c:pt idx="8495">
                  <c:v>-5.8000000000000043</c:v>
                </c:pt>
                <c:pt idx="8496">
                  <c:v>-0.94000000000000483</c:v>
                </c:pt>
                <c:pt idx="8497">
                  <c:v>-2.019999999999996</c:v>
                </c:pt>
                <c:pt idx="8498">
                  <c:v>-2.9200000000000017</c:v>
                </c:pt>
                <c:pt idx="8499">
                  <c:v>-3.8200000000000003</c:v>
                </c:pt>
                <c:pt idx="8500">
                  <c:v>-4</c:v>
                </c:pt>
                <c:pt idx="8501">
                  <c:v>-4</c:v>
                </c:pt>
                <c:pt idx="8502">
                  <c:v>-4</c:v>
                </c:pt>
                <c:pt idx="8503">
                  <c:v>-4</c:v>
                </c:pt>
                <c:pt idx="8504">
                  <c:v>-4</c:v>
                </c:pt>
                <c:pt idx="8505">
                  <c:v>-4</c:v>
                </c:pt>
                <c:pt idx="8506">
                  <c:v>-4</c:v>
                </c:pt>
                <c:pt idx="8507">
                  <c:v>-4</c:v>
                </c:pt>
                <c:pt idx="8508">
                  <c:v>-5.0800000000000054</c:v>
                </c:pt>
                <c:pt idx="8509">
                  <c:v>-5.0800000000000054</c:v>
                </c:pt>
                <c:pt idx="8510">
                  <c:v>-5.0800000000000054</c:v>
                </c:pt>
                <c:pt idx="8511">
                  <c:v>-5.0800000000000054</c:v>
                </c:pt>
                <c:pt idx="8512">
                  <c:v>-5.0800000000000054</c:v>
                </c:pt>
                <c:pt idx="8513">
                  <c:v>-5.9800000000000058</c:v>
                </c:pt>
                <c:pt idx="8514">
                  <c:v>-5.9800000000000058</c:v>
                </c:pt>
                <c:pt idx="8515">
                  <c:v>-5.9800000000000058</c:v>
                </c:pt>
                <c:pt idx="8516">
                  <c:v>-5.9800000000000058</c:v>
                </c:pt>
                <c:pt idx="8517">
                  <c:v>-5.9800000000000058</c:v>
                </c:pt>
                <c:pt idx="8518">
                  <c:v>-7.0600000000000005</c:v>
                </c:pt>
                <c:pt idx="8519">
                  <c:v>-7.0600000000000005</c:v>
                </c:pt>
                <c:pt idx="8520">
                  <c:v>-7.0600000000000005</c:v>
                </c:pt>
                <c:pt idx="8521">
                  <c:v>-9.0400000000000009</c:v>
                </c:pt>
                <c:pt idx="8522">
                  <c:v>-2.3800000000000026</c:v>
                </c:pt>
                <c:pt idx="8523">
                  <c:v>-5.4400000000000066</c:v>
                </c:pt>
                <c:pt idx="8524">
                  <c:v>-5.9800000000000058</c:v>
                </c:pt>
                <c:pt idx="8525">
                  <c:v>-6.8800000000000026</c:v>
                </c:pt>
                <c:pt idx="8526">
                  <c:v>-3.4600000000000009</c:v>
                </c:pt>
                <c:pt idx="8527">
                  <c:v>-6.8800000000000026</c:v>
                </c:pt>
                <c:pt idx="8528">
                  <c:v>-2.9200000000000017</c:v>
                </c:pt>
                <c:pt idx="8529">
                  <c:v>-6.519999999999996</c:v>
                </c:pt>
                <c:pt idx="8530">
                  <c:v>-2.9200000000000017</c:v>
                </c:pt>
                <c:pt idx="8531">
                  <c:v>-4</c:v>
                </c:pt>
                <c:pt idx="8532">
                  <c:v>-5.0800000000000054</c:v>
                </c:pt>
                <c:pt idx="8533">
                  <c:v>-5.9800000000000058</c:v>
                </c:pt>
                <c:pt idx="8534">
                  <c:v>-5.9800000000000058</c:v>
                </c:pt>
                <c:pt idx="8535">
                  <c:v>-5.9800000000000058</c:v>
                </c:pt>
                <c:pt idx="8536">
                  <c:v>-5.9800000000000058</c:v>
                </c:pt>
                <c:pt idx="8537">
                  <c:v>-5.9800000000000058</c:v>
                </c:pt>
                <c:pt idx="8538">
                  <c:v>-6.7000000000000028</c:v>
                </c:pt>
                <c:pt idx="8539">
                  <c:v>-7.0600000000000005</c:v>
                </c:pt>
                <c:pt idx="8540">
                  <c:v>-7.0600000000000005</c:v>
                </c:pt>
                <c:pt idx="8541">
                  <c:v>-7.240000000000002</c:v>
                </c:pt>
                <c:pt idx="8542">
                  <c:v>-7.9600000000000009</c:v>
                </c:pt>
                <c:pt idx="8543">
                  <c:v>-7.9600000000000009</c:v>
                </c:pt>
                <c:pt idx="8544">
                  <c:v>-6.3400000000000025</c:v>
                </c:pt>
                <c:pt idx="8545">
                  <c:v>-5.4400000000000066</c:v>
                </c:pt>
                <c:pt idx="8546">
                  <c:v>-5.0800000000000054</c:v>
                </c:pt>
                <c:pt idx="8547">
                  <c:v>-5.9800000000000058</c:v>
                </c:pt>
                <c:pt idx="8548">
                  <c:v>-7.0600000000000005</c:v>
                </c:pt>
                <c:pt idx="8549">
                  <c:v>-7.0600000000000005</c:v>
                </c:pt>
                <c:pt idx="8550">
                  <c:v>-7.0600000000000005</c:v>
                </c:pt>
                <c:pt idx="8551">
                  <c:v>-7.4200000000000017</c:v>
                </c:pt>
                <c:pt idx="8552">
                  <c:v>-7.9600000000000009</c:v>
                </c:pt>
                <c:pt idx="8553">
                  <c:v>-7.9600000000000009</c:v>
                </c:pt>
                <c:pt idx="8554">
                  <c:v>-7.9600000000000009</c:v>
                </c:pt>
                <c:pt idx="8555">
                  <c:v>-7.9600000000000009</c:v>
                </c:pt>
                <c:pt idx="8556">
                  <c:v>-9.0400000000000009</c:v>
                </c:pt>
                <c:pt idx="8557">
                  <c:v>-9.9400000000000031</c:v>
                </c:pt>
                <c:pt idx="8558">
                  <c:v>-5.9800000000000058</c:v>
                </c:pt>
                <c:pt idx="8559">
                  <c:v>-8.14</c:v>
                </c:pt>
                <c:pt idx="8560">
                  <c:v>-8.14</c:v>
                </c:pt>
                <c:pt idx="8561">
                  <c:v>-8.14</c:v>
                </c:pt>
                <c:pt idx="8562">
                  <c:v>-8.14</c:v>
                </c:pt>
                <c:pt idx="8563">
                  <c:v>-8.680000000000005</c:v>
                </c:pt>
                <c:pt idx="8564">
                  <c:v>-9.0400000000000009</c:v>
                </c:pt>
                <c:pt idx="8565">
                  <c:v>-9.4000000000000021</c:v>
                </c:pt>
                <c:pt idx="8566">
                  <c:v>-4</c:v>
                </c:pt>
                <c:pt idx="8567">
                  <c:v>-7.0600000000000005</c:v>
                </c:pt>
                <c:pt idx="8568">
                  <c:v>-7.0600000000000005</c:v>
                </c:pt>
                <c:pt idx="8569">
                  <c:v>-7.0600000000000005</c:v>
                </c:pt>
                <c:pt idx="8570">
                  <c:v>-7.9600000000000009</c:v>
                </c:pt>
                <c:pt idx="8571">
                  <c:v>-7.9600000000000009</c:v>
                </c:pt>
                <c:pt idx="8572">
                  <c:v>-7.9600000000000009</c:v>
                </c:pt>
                <c:pt idx="8573">
                  <c:v>-7.9600000000000009</c:v>
                </c:pt>
                <c:pt idx="8574">
                  <c:v>-7.9600000000000009</c:v>
                </c:pt>
                <c:pt idx="8575">
                  <c:v>-9.0400000000000009</c:v>
                </c:pt>
                <c:pt idx="8576">
                  <c:v>-9.4000000000000021</c:v>
                </c:pt>
                <c:pt idx="8577">
                  <c:v>-7.7800000000000011</c:v>
                </c:pt>
                <c:pt idx="8578">
                  <c:v>-8.14</c:v>
                </c:pt>
                <c:pt idx="8579">
                  <c:v>-8.680000000000005</c:v>
                </c:pt>
                <c:pt idx="8580">
                  <c:v>-9.0400000000000009</c:v>
                </c:pt>
                <c:pt idx="8581">
                  <c:v>-7.4200000000000017</c:v>
                </c:pt>
                <c:pt idx="8582">
                  <c:v>-8.32</c:v>
                </c:pt>
                <c:pt idx="8583">
                  <c:v>-6.1599999999999966</c:v>
                </c:pt>
                <c:pt idx="8584">
                  <c:v>-8.5</c:v>
                </c:pt>
                <c:pt idx="8585">
                  <c:v>-8.860000000000003</c:v>
                </c:pt>
                <c:pt idx="8586">
                  <c:v>-9.0400000000000009</c:v>
                </c:pt>
                <c:pt idx="8587">
                  <c:v>-5.9800000000000058</c:v>
                </c:pt>
                <c:pt idx="8588">
                  <c:v>-7.9600000000000009</c:v>
                </c:pt>
                <c:pt idx="8589">
                  <c:v>-7.9600000000000009</c:v>
                </c:pt>
                <c:pt idx="8590">
                  <c:v>-7.9600000000000009</c:v>
                </c:pt>
                <c:pt idx="8591">
                  <c:v>-7.9600000000000009</c:v>
                </c:pt>
                <c:pt idx="8592">
                  <c:v>-7.9600000000000009</c:v>
                </c:pt>
                <c:pt idx="8593">
                  <c:v>-7.9600000000000009</c:v>
                </c:pt>
                <c:pt idx="8594">
                  <c:v>-9.9400000000000031</c:v>
                </c:pt>
                <c:pt idx="8595">
                  <c:v>-9.9400000000000031</c:v>
                </c:pt>
                <c:pt idx="8596">
                  <c:v>-9.9400000000000031</c:v>
                </c:pt>
                <c:pt idx="8597">
                  <c:v>-9.9400000000000031</c:v>
                </c:pt>
                <c:pt idx="8598">
                  <c:v>-9.9400000000000031</c:v>
                </c:pt>
                <c:pt idx="8599">
                  <c:v>-11.020000000000001</c:v>
                </c:pt>
                <c:pt idx="8600">
                  <c:v>-11.020000000000001</c:v>
                </c:pt>
                <c:pt idx="8601">
                  <c:v>-11.020000000000001</c:v>
                </c:pt>
                <c:pt idx="8602">
                  <c:v>-8.860000000000003</c:v>
                </c:pt>
                <c:pt idx="8603">
                  <c:v>-8.860000000000003</c:v>
                </c:pt>
                <c:pt idx="8604">
                  <c:v>-10.480000000000004</c:v>
                </c:pt>
                <c:pt idx="8605">
                  <c:v>-5.9800000000000058</c:v>
                </c:pt>
                <c:pt idx="8606">
                  <c:v>-7.9600000000000009</c:v>
                </c:pt>
                <c:pt idx="8607">
                  <c:v>-7.9600000000000009</c:v>
                </c:pt>
                <c:pt idx="8608">
                  <c:v>-8.32</c:v>
                </c:pt>
                <c:pt idx="8609">
                  <c:v>-9.0400000000000009</c:v>
                </c:pt>
                <c:pt idx="8610">
                  <c:v>-9.0400000000000009</c:v>
                </c:pt>
                <c:pt idx="8611">
                  <c:v>-9.0400000000000009</c:v>
                </c:pt>
                <c:pt idx="8612">
                  <c:v>-9.0400000000000009</c:v>
                </c:pt>
                <c:pt idx="8613">
                  <c:v>-9.0400000000000009</c:v>
                </c:pt>
                <c:pt idx="8614">
                  <c:v>-9.0400000000000009</c:v>
                </c:pt>
                <c:pt idx="8615">
                  <c:v>-9.9400000000000031</c:v>
                </c:pt>
                <c:pt idx="8616">
                  <c:v>-9.9400000000000031</c:v>
                </c:pt>
                <c:pt idx="8617">
                  <c:v>-9.9400000000000031</c:v>
                </c:pt>
                <c:pt idx="8618">
                  <c:v>-9.9400000000000031</c:v>
                </c:pt>
                <c:pt idx="8619">
                  <c:v>-5.9800000000000058</c:v>
                </c:pt>
                <c:pt idx="8620">
                  <c:v>-9.7600000000000016</c:v>
                </c:pt>
                <c:pt idx="8621">
                  <c:v>-9.9400000000000031</c:v>
                </c:pt>
                <c:pt idx="8622">
                  <c:v>-9.9400000000000031</c:v>
                </c:pt>
                <c:pt idx="8623">
                  <c:v>-10.120000000000001</c:v>
                </c:pt>
                <c:pt idx="8624">
                  <c:v>-11.020000000000001</c:v>
                </c:pt>
                <c:pt idx="8625">
                  <c:v>-11.020000000000001</c:v>
                </c:pt>
                <c:pt idx="8626">
                  <c:v>-11.020000000000001</c:v>
                </c:pt>
                <c:pt idx="8627">
                  <c:v>-11.020000000000001</c:v>
                </c:pt>
                <c:pt idx="8628">
                  <c:v>-11.020000000000001</c:v>
                </c:pt>
                <c:pt idx="8629">
                  <c:v>-11.920000000000002</c:v>
                </c:pt>
                <c:pt idx="8630">
                  <c:v>-11.920000000000002</c:v>
                </c:pt>
                <c:pt idx="8631">
                  <c:v>-11.920000000000002</c:v>
                </c:pt>
                <c:pt idx="8632">
                  <c:v>-13</c:v>
                </c:pt>
                <c:pt idx="8633">
                  <c:v>-12.46</c:v>
                </c:pt>
                <c:pt idx="8634">
                  <c:v>-9.5800000000000054</c:v>
                </c:pt>
                <c:pt idx="8635">
                  <c:v>-13.360000000000003</c:v>
                </c:pt>
                <c:pt idx="8636">
                  <c:v>-14.260000000000002</c:v>
                </c:pt>
                <c:pt idx="8637">
                  <c:v>-9.9400000000000031</c:v>
                </c:pt>
                <c:pt idx="8638">
                  <c:v>-11.020000000000001</c:v>
                </c:pt>
                <c:pt idx="8639">
                  <c:v>-11.920000000000002</c:v>
                </c:pt>
                <c:pt idx="8640">
                  <c:v>-11.920000000000002</c:v>
                </c:pt>
                <c:pt idx="8641">
                  <c:v>-11.920000000000002</c:v>
                </c:pt>
                <c:pt idx="8642">
                  <c:v>-13</c:v>
                </c:pt>
                <c:pt idx="8643">
                  <c:v>-14.080000000000005</c:v>
                </c:pt>
                <c:pt idx="8644">
                  <c:v>-14.080000000000005</c:v>
                </c:pt>
                <c:pt idx="8645">
                  <c:v>-10.120000000000001</c:v>
                </c:pt>
                <c:pt idx="8646">
                  <c:v>-7.9600000000000009</c:v>
                </c:pt>
                <c:pt idx="8647">
                  <c:v>-11.020000000000001</c:v>
                </c:pt>
                <c:pt idx="8648">
                  <c:v>-11.020000000000001</c:v>
                </c:pt>
                <c:pt idx="8649">
                  <c:v>-11.920000000000002</c:v>
                </c:pt>
                <c:pt idx="8650">
                  <c:v>-11.920000000000002</c:v>
                </c:pt>
                <c:pt idx="8651">
                  <c:v>-11.920000000000002</c:v>
                </c:pt>
                <c:pt idx="8652">
                  <c:v>-13.360000000000003</c:v>
                </c:pt>
                <c:pt idx="8653">
                  <c:v>-9.0400000000000009</c:v>
                </c:pt>
                <c:pt idx="8654">
                  <c:v>-13</c:v>
                </c:pt>
                <c:pt idx="8655">
                  <c:v>-13</c:v>
                </c:pt>
                <c:pt idx="8656">
                  <c:v>-13</c:v>
                </c:pt>
                <c:pt idx="8657">
                  <c:v>-13</c:v>
                </c:pt>
                <c:pt idx="8658">
                  <c:v>-14.080000000000005</c:v>
                </c:pt>
                <c:pt idx="8659">
                  <c:v>-14.080000000000005</c:v>
                </c:pt>
                <c:pt idx="8660">
                  <c:v>-14.080000000000005</c:v>
                </c:pt>
                <c:pt idx="8661">
                  <c:v>-14.980000000000004</c:v>
                </c:pt>
                <c:pt idx="8662">
                  <c:v>-14.980000000000004</c:v>
                </c:pt>
                <c:pt idx="8663">
                  <c:v>-14.980000000000004</c:v>
                </c:pt>
                <c:pt idx="8664">
                  <c:v>-14.980000000000004</c:v>
                </c:pt>
                <c:pt idx="8665">
                  <c:v>-13</c:v>
                </c:pt>
                <c:pt idx="8666">
                  <c:v>-13</c:v>
                </c:pt>
                <c:pt idx="8667">
                  <c:v>-14.080000000000005</c:v>
                </c:pt>
                <c:pt idx="8668">
                  <c:v>-14.080000000000005</c:v>
                </c:pt>
                <c:pt idx="8669">
                  <c:v>-14.080000000000005</c:v>
                </c:pt>
                <c:pt idx="8670">
                  <c:v>-14.080000000000005</c:v>
                </c:pt>
                <c:pt idx="8671">
                  <c:v>-14.62</c:v>
                </c:pt>
                <c:pt idx="8672">
                  <c:v>-15.880000000000004</c:v>
                </c:pt>
                <c:pt idx="8673">
                  <c:v>-15.700000000000003</c:v>
                </c:pt>
                <c:pt idx="8674">
                  <c:v>-14.080000000000005</c:v>
                </c:pt>
                <c:pt idx="8675">
                  <c:v>-14.980000000000004</c:v>
                </c:pt>
                <c:pt idx="8676">
                  <c:v>-16.060000000000002</c:v>
                </c:pt>
                <c:pt idx="8677">
                  <c:v>-16.959999999999994</c:v>
                </c:pt>
                <c:pt idx="8678">
                  <c:v>-16.420000000000002</c:v>
                </c:pt>
                <c:pt idx="8679">
                  <c:v>-9.9400000000000031</c:v>
                </c:pt>
                <c:pt idx="8680">
                  <c:v>-18.04</c:v>
                </c:pt>
                <c:pt idx="8681">
                  <c:v>-18.939999999999998</c:v>
                </c:pt>
                <c:pt idx="8682">
                  <c:v>-15.700000000000003</c:v>
                </c:pt>
                <c:pt idx="8683">
                  <c:v>-16.060000000000002</c:v>
                </c:pt>
                <c:pt idx="8684">
                  <c:v>-16.959999999999994</c:v>
                </c:pt>
                <c:pt idx="8685">
                  <c:v>-16.959999999999994</c:v>
                </c:pt>
                <c:pt idx="8686">
                  <c:v>-11.920000000000002</c:v>
                </c:pt>
                <c:pt idx="8687">
                  <c:v>-11.920000000000002</c:v>
                </c:pt>
                <c:pt idx="8688">
                  <c:v>-16.959999999999994</c:v>
                </c:pt>
                <c:pt idx="8689">
                  <c:v>-18.04</c:v>
                </c:pt>
                <c:pt idx="8690">
                  <c:v>-13</c:v>
                </c:pt>
                <c:pt idx="8691">
                  <c:v>-14.080000000000005</c:v>
                </c:pt>
                <c:pt idx="8692">
                  <c:v>-18.04</c:v>
                </c:pt>
                <c:pt idx="8693">
                  <c:v>-19.840000000000003</c:v>
                </c:pt>
                <c:pt idx="8694">
                  <c:v>-14.980000000000004</c:v>
                </c:pt>
                <c:pt idx="8695">
                  <c:v>-14.980000000000004</c:v>
                </c:pt>
                <c:pt idx="8696">
                  <c:v>-14.980000000000004</c:v>
                </c:pt>
                <c:pt idx="8697">
                  <c:v>-16.060000000000002</c:v>
                </c:pt>
                <c:pt idx="8698">
                  <c:v>-16.060000000000002</c:v>
                </c:pt>
                <c:pt idx="8699">
                  <c:v>-16.060000000000002</c:v>
                </c:pt>
                <c:pt idx="8700">
                  <c:v>-16.959999999999994</c:v>
                </c:pt>
                <c:pt idx="8701">
                  <c:v>-16.959999999999994</c:v>
                </c:pt>
                <c:pt idx="8702">
                  <c:v>-18.939999999999998</c:v>
                </c:pt>
                <c:pt idx="8703">
                  <c:v>-18.939999999999998</c:v>
                </c:pt>
                <c:pt idx="8704">
                  <c:v>-20.019999999999996</c:v>
                </c:pt>
                <c:pt idx="8705">
                  <c:v>-23.979999999999997</c:v>
                </c:pt>
                <c:pt idx="8706">
                  <c:v>-14.980000000000004</c:v>
                </c:pt>
                <c:pt idx="8707">
                  <c:v>-16.060000000000002</c:v>
                </c:pt>
                <c:pt idx="8708">
                  <c:v>-16.959999999999994</c:v>
                </c:pt>
                <c:pt idx="8709">
                  <c:v>-16.959999999999994</c:v>
                </c:pt>
                <c:pt idx="8710">
                  <c:v>-16.959999999999994</c:v>
                </c:pt>
                <c:pt idx="8711">
                  <c:v>-16.959999999999994</c:v>
                </c:pt>
                <c:pt idx="8712">
                  <c:v>-18.04</c:v>
                </c:pt>
                <c:pt idx="8713">
                  <c:v>-18.939999999999998</c:v>
                </c:pt>
                <c:pt idx="8714">
                  <c:v>-18.939999999999998</c:v>
                </c:pt>
                <c:pt idx="8715">
                  <c:v>-23.080000000000002</c:v>
                </c:pt>
                <c:pt idx="8716">
                  <c:v>-14.980000000000004</c:v>
                </c:pt>
                <c:pt idx="8717">
                  <c:v>-16.060000000000002</c:v>
                </c:pt>
                <c:pt idx="8718">
                  <c:v>-16.060000000000002</c:v>
                </c:pt>
                <c:pt idx="8719">
                  <c:v>-16.060000000000002</c:v>
                </c:pt>
                <c:pt idx="8720">
                  <c:v>-16.060000000000002</c:v>
                </c:pt>
                <c:pt idx="8721">
                  <c:v>-18.04</c:v>
                </c:pt>
                <c:pt idx="8722">
                  <c:v>-20.019999999999996</c:v>
                </c:pt>
                <c:pt idx="8723">
                  <c:v>-20.019999999999996</c:v>
                </c:pt>
                <c:pt idx="8724">
                  <c:v>-20.919999999999995</c:v>
                </c:pt>
                <c:pt idx="8725">
                  <c:v>-16.959999999999994</c:v>
                </c:pt>
                <c:pt idx="8726">
                  <c:v>-18.04</c:v>
                </c:pt>
                <c:pt idx="8727">
                  <c:v>-18.04</c:v>
                </c:pt>
                <c:pt idx="8728">
                  <c:v>-18.04</c:v>
                </c:pt>
                <c:pt idx="8729">
                  <c:v>-18.04</c:v>
                </c:pt>
                <c:pt idx="8730">
                  <c:v>-18.939999999999998</c:v>
                </c:pt>
                <c:pt idx="8731">
                  <c:v>-20.019999999999996</c:v>
                </c:pt>
                <c:pt idx="8732">
                  <c:v>-20.019999999999996</c:v>
                </c:pt>
                <c:pt idx="8733">
                  <c:v>-20.019999999999996</c:v>
                </c:pt>
                <c:pt idx="8734">
                  <c:v>-20.919999999999995</c:v>
                </c:pt>
                <c:pt idx="8735">
                  <c:v>-20.919999999999995</c:v>
                </c:pt>
                <c:pt idx="8736">
                  <c:v>-23.979999999999997</c:v>
                </c:pt>
                <c:pt idx="8737">
                  <c:v>-18.04</c:v>
                </c:pt>
                <c:pt idx="8738">
                  <c:v>-20.019999999999996</c:v>
                </c:pt>
                <c:pt idx="8739">
                  <c:v>-20.019999999999996</c:v>
                </c:pt>
                <c:pt idx="8740">
                  <c:v>-20.019999999999996</c:v>
                </c:pt>
                <c:pt idx="8741">
                  <c:v>-22</c:v>
                </c:pt>
                <c:pt idx="8742">
                  <c:v>-20.019999999999996</c:v>
                </c:pt>
                <c:pt idx="8743">
                  <c:v>-23.080000000000002</c:v>
                </c:pt>
                <c:pt idx="8744">
                  <c:v>-23.080000000000002</c:v>
                </c:pt>
                <c:pt idx="8745">
                  <c:v>-23.080000000000002</c:v>
                </c:pt>
                <c:pt idx="8746">
                  <c:v>-22</c:v>
                </c:pt>
                <c:pt idx="8747">
                  <c:v>-23.080000000000002</c:v>
                </c:pt>
                <c:pt idx="8748">
                  <c:v>-25.96</c:v>
                </c:pt>
                <c:pt idx="8749">
                  <c:v>-22</c:v>
                </c:pt>
                <c:pt idx="8750">
                  <c:v>-25.060000000000002</c:v>
                </c:pt>
                <c:pt idx="8751">
                  <c:v>-27.939999999999991</c:v>
                </c:pt>
                <c:pt idx="8752">
                  <c:v>-25.060000000000002</c:v>
                </c:pt>
                <c:pt idx="8753">
                  <c:v>-25.96</c:v>
                </c:pt>
                <c:pt idx="8754">
                  <c:v>-27.04</c:v>
                </c:pt>
                <c:pt idx="8755">
                  <c:v>-27.939999999999991</c:v>
                </c:pt>
                <c:pt idx="8756">
                  <c:v>-29.019999999999996</c:v>
                </c:pt>
                <c:pt idx="8757">
                  <c:v>-27.04</c:v>
                </c:pt>
                <c:pt idx="8758">
                  <c:v>-27.04</c:v>
                </c:pt>
                <c:pt idx="8759">
                  <c:v>-27.939999999999991</c:v>
                </c:pt>
                <c:pt idx="8760">
                  <c:v>-29.919999999999995</c:v>
                </c:pt>
                <c:pt idx="8761">
                  <c:v>-31</c:v>
                </c:pt>
              </c:numCache>
            </c:numRef>
          </c:xVal>
          <c:yVal>
            <c:numRef>
              <c:f>Sheet1!$B$2:$B$8763</c:f>
              <c:numCache>
                <c:formatCode>General</c:formatCode>
                <c:ptCount val="8762"/>
                <c:pt idx="0">
                  <c:v>98.814621338999984</c:v>
                </c:pt>
                <c:pt idx="1">
                  <c:v>98.814621338999984</c:v>
                </c:pt>
                <c:pt idx="2">
                  <c:v>87.985917767999979</c:v>
                </c:pt>
                <c:pt idx="3">
                  <c:v>91.701189552000002</c:v>
                </c:pt>
                <c:pt idx="4">
                  <c:v>84.976991532999946</c:v>
                </c:pt>
                <c:pt idx="5">
                  <c:v>84.976991532999946</c:v>
                </c:pt>
                <c:pt idx="6">
                  <c:v>84.976991532999946</c:v>
                </c:pt>
                <c:pt idx="7">
                  <c:v>87.985917767999979</c:v>
                </c:pt>
                <c:pt idx="8">
                  <c:v>87.985917767999979</c:v>
                </c:pt>
                <c:pt idx="9">
                  <c:v>81.469245991000051</c:v>
                </c:pt>
                <c:pt idx="10">
                  <c:v>84.976991532999946</c:v>
                </c:pt>
                <c:pt idx="11">
                  <c:v>84.976991532999946</c:v>
                </c:pt>
                <c:pt idx="12">
                  <c:v>81.469245991000051</c:v>
                </c:pt>
                <c:pt idx="13">
                  <c:v>91.701189552000002</c:v>
                </c:pt>
                <c:pt idx="14">
                  <c:v>87.985917767999979</c:v>
                </c:pt>
                <c:pt idx="15">
                  <c:v>78.630679175999973</c:v>
                </c:pt>
                <c:pt idx="16">
                  <c:v>75.324270000000013</c:v>
                </c:pt>
                <c:pt idx="17">
                  <c:v>81.469245991000051</c:v>
                </c:pt>
                <c:pt idx="18">
                  <c:v>78.630679175999973</c:v>
                </c:pt>
                <c:pt idx="19">
                  <c:v>78.630679175999973</c:v>
                </c:pt>
                <c:pt idx="20">
                  <c:v>75.324270000000013</c:v>
                </c:pt>
                <c:pt idx="21">
                  <c:v>75.324270000000013</c:v>
                </c:pt>
                <c:pt idx="22">
                  <c:v>75.324270000000013</c:v>
                </c:pt>
                <c:pt idx="23">
                  <c:v>87.985917767999979</c:v>
                </c:pt>
                <c:pt idx="24">
                  <c:v>87.985917767999979</c:v>
                </c:pt>
                <c:pt idx="25">
                  <c:v>78.630679175999973</c:v>
                </c:pt>
                <c:pt idx="26">
                  <c:v>81.469245991000051</c:v>
                </c:pt>
                <c:pt idx="27">
                  <c:v>80.324663348999991</c:v>
                </c:pt>
                <c:pt idx="28">
                  <c:v>78.630679175999973</c:v>
                </c:pt>
                <c:pt idx="29">
                  <c:v>78.630679175999973</c:v>
                </c:pt>
                <c:pt idx="30">
                  <c:v>84.976991532999946</c:v>
                </c:pt>
                <c:pt idx="31">
                  <c:v>87.985917767999979</c:v>
                </c:pt>
                <c:pt idx="32">
                  <c:v>87.985917767999979</c:v>
                </c:pt>
                <c:pt idx="33">
                  <c:v>72.125071703999922</c:v>
                </c:pt>
                <c:pt idx="34">
                  <c:v>81.469245991000051</c:v>
                </c:pt>
                <c:pt idx="35">
                  <c:v>80.89542299999998</c:v>
                </c:pt>
                <c:pt idx="36">
                  <c:v>75.324270000000013</c:v>
                </c:pt>
                <c:pt idx="37">
                  <c:v>81.469245991000051</c:v>
                </c:pt>
                <c:pt idx="38">
                  <c:v>81.469245991000051</c:v>
                </c:pt>
                <c:pt idx="39">
                  <c:v>84.976991532999946</c:v>
                </c:pt>
                <c:pt idx="40">
                  <c:v>84.976991532999946</c:v>
                </c:pt>
                <c:pt idx="41">
                  <c:v>75.324270000000013</c:v>
                </c:pt>
                <c:pt idx="42">
                  <c:v>81.469245991000051</c:v>
                </c:pt>
                <c:pt idx="43">
                  <c:v>75.324270000000013</c:v>
                </c:pt>
                <c:pt idx="44">
                  <c:v>87.985917767999979</c:v>
                </c:pt>
                <c:pt idx="45">
                  <c:v>79.192299962999982</c:v>
                </c:pt>
                <c:pt idx="46">
                  <c:v>66.53221358700003</c:v>
                </c:pt>
                <c:pt idx="47">
                  <c:v>69.539641689000035</c:v>
                </c:pt>
                <c:pt idx="48">
                  <c:v>73.711384592999963</c:v>
                </c:pt>
                <c:pt idx="49">
                  <c:v>84.976991532999946</c:v>
                </c:pt>
                <c:pt idx="50">
                  <c:v>78.630679175999973</c:v>
                </c:pt>
                <c:pt idx="51">
                  <c:v>72.125071703999922</c:v>
                </c:pt>
                <c:pt idx="52">
                  <c:v>72.125071703999922</c:v>
                </c:pt>
                <c:pt idx="53">
                  <c:v>75.324270000000013</c:v>
                </c:pt>
                <c:pt idx="54">
                  <c:v>75.324270000000013</c:v>
                </c:pt>
                <c:pt idx="55">
                  <c:v>81.469245991000051</c:v>
                </c:pt>
                <c:pt idx="56">
                  <c:v>71.082178607999936</c:v>
                </c:pt>
                <c:pt idx="57">
                  <c:v>76.96395812699997</c:v>
                </c:pt>
                <c:pt idx="58">
                  <c:v>84.976991532999946</c:v>
                </c:pt>
                <c:pt idx="59">
                  <c:v>77.516516784000046</c:v>
                </c:pt>
                <c:pt idx="60">
                  <c:v>78.630679175999973</c:v>
                </c:pt>
                <c:pt idx="61">
                  <c:v>78.630679175999973</c:v>
                </c:pt>
                <c:pt idx="62">
                  <c:v>71.082178607999936</c:v>
                </c:pt>
                <c:pt idx="63">
                  <c:v>72.125071703999922</c:v>
                </c:pt>
                <c:pt idx="64">
                  <c:v>71.602165957000011</c:v>
                </c:pt>
                <c:pt idx="65">
                  <c:v>79.756958511999969</c:v>
                </c:pt>
                <c:pt idx="66">
                  <c:v>69.539641689000035</c:v>
                </c:pt>
                <c:pt idx="67">
                  <c:v>79.192299962999982</c:v>
                </c:pt>
                <c:pt idx="68">
                  <c:v>84.976991532999946</c:v>
                </c:pt>
                <c:pt idx="69">
                  <c:v>84.976991532999946</c:v>
                </c:pt>
                <c:pt idx="70">
                  <c:v>84.976991532999946</c:v>
                </c:pt>
                <c:pt idx="71">
                  <c:v>78.630679175999973</c:v>
                </c:pt>
                <c:pt idx="72">
                  <c:v>78.630679175999973</c:v>
                </c:pt>
                <c:pt idx="73">
                  <c:v>75.324270000000013</c:v>
                </c:pt>
                <c:pt idx="74">
                  <c:v>75.324270000000013</c:v>
                </c:pt>
                <c:pt idx="75">
                  <c:v>81.469245991000051</c:v>
                </c:pt>
                <c:pt idx="76">
                  <c:v>72.125071703999922</c:v>
                </c:pt>
                <c:pt idx="77">
                  <c:v>72.125071703999922</c:v>
                </c:pt>
                <c:pt idx="78">
                  <c:v>66.040941287999985</c:v>
                </c:pt>
                <c:pt idx="79">
                  <c:v>69.539641689000035</c:v>
                </c:pt>
                <c:pt idx="80">
                  <c:v>67.026319024000003</c:v>
                </c:pt>
                <c:pt idx="81">
                  <c:v>75.324270000000013</c:v>
                </c:pt>
                <c:pt idx="82">
                  <c:v>75.324270000000013</c:v>
                </c:pt>
                <c:pt idx="83">
                  <c:v>81.469245991000051</c:v>
                </c:pt>
                <c:pt idx="84">
                  <c:v>81.469245991000051</c:v>
                </c:pt>
                <c:pt idx="85">
                  <c:v>72.125071703999922</c:v>
                </c:pt>
                <c:pt idx="86">
                  <c:v>72.125071703999922</c:v>
                </c:pt>
                <c:pt idx="87">
                  <c:v>67.026319024000003</c:v>
                </c:pt>
                <c:pt idx="88">
                  <c:v>74.78367481899997</c:v>
                </c:pt>
                <c:pt idx="89">
                  <c:v>84.384609456000021</c:v>
                </c:pt>
                <c:pt idx="90">
                  <c:v>66.53221358700003</c:v>
                </c:pt>
                <c:pt idx="91">
                  <c:v>75.86784326099999</c:v>
                </c:pt>
                <c:pt idx="92">
                  <c:v>69.539641689000035</c:v>
                </c:pt>
                <c:pt idx="93">
                  <c:v>84.976991532999946</c:v>
                </c:pt>
                <c:pt idx="94">
                  <c:v>66.53221358700003</c:v>
                </c:pt>
                <c:pt idx="95">
                  <c:v>79.192299962999982</c:v>
                </c:pt>
                <c:pt idx="96">
                  <c:v>75.324270000000013</c:v>
                </c:pt>
                <c:pt idx="97">
                  <c:v>81.469245991000051</c:v>
                </c:pt>
                <c:pt idx="98">
                  <c:v>81.469245991000051</c:v>
                </c:pt>
                <c:pt idx="99">
                  <c:v>72.125071703999922</c:v>
                </c:pt>
                <c:pt idx="100">
                  <c:v>65.066862</c:v>
                </c:pt>
                <c:pt idx="101">
                  <c:v>73.179672495999966</c:v>
                </c:pt>
                <c:pt idx="102">
                  <c:v>64.104012951999977</c:v>
                </c:pt>
                <c:pt idx="103">
                  <c:v>68.023063415999999</c:v>
                </c:pt>
                <c:pt idx="104">
                  <c:v>68.52571942299997</c:v>
                </c:pt>
                <c:pt idx="105">
                  <c:v>65.552493601000023</c:v>
                </c:pt>
                <c:pt idx="106">
                  <c:v>65.552493601000023</c:v>
                </c:pt>
                <c:pt idx="107">
                  <c:v>64.584037959</c:v>
                </c:pt>
                <c:pt idx="108">
                  <c:v>81.469245991000051</c:v>
                </c:pt>
                <c:pt idx="109">
                  <c:v>66.53221358700003</c:v>
                </c:pt>
                <c:pt idx="110">
                  <c:v>81.469245991000051</c:v>
                </c:pt>
                <c:pt idx="111">
                  <c:v>69.539641689000035</c:v>
                </c:pt>
                <c:pt idx="112">
                  <c:v>78.630679175999973</c:v>
                </c:pt>
                <c:pt idx="113">
                  <c:v>63.626778453</c:v>
                </c:pt>
                <c:pt idx="114">
                  <c:v>61.282165168000006</c:v>
                </c:pt>
                <c:pt idx="115">
                  <c:v>75.324270000000013</c:v>
                </c:pt>
                <c:pt idx="116">
                  <c:v>75.324270000000013</c:v>
                </c:pt>
                <c:pt idx="117">
                  <c:v>75.324270000000013</c:v>
                </c:pt>
                <c:pt idx="118">
                  <c:v>75.324270000000013</c:v>
                </c:pt>
                <c:pt idx="119">
                  <c:v>75.324270000000013</c:v>
                </c:pt>
                <c:pt idx="120">
                  <c:v>72.125071703999922</c:v>
                </c:pt>
                <c:pt idx="121">
                  <c:v>72.125071703999922</c:v>
                </c:pt>
                <c:pt idx="122">
                  <c:v>55.078179912000024</c:v>
                </c:pt>
                <c:pt idx="123">
                  <c:v>65.066862</c:v>
                </c:pt>
                <c:pt idx="124">
                  <c:v>81.469245991000051</c:v>
                </c:pt>
                <c:pt idx="125">
                  <c:v>79.192299962999982</c:v>
                </c:pt>
                <c:pt idx="126">
                  <c:v>65.066862</c:v>
                </c:pt>
                <c:pt idx="127">
                  <c:v>70.050925000000007</c:v>
                </c:pt>
                <c:pt idx="128">
                  <c:v>61.745575017000021</c:v>
                </c:pt>
                <c:pt idx="129">
                  <c:v>69.539641689000035</c:v>
                </c:pt>
                <c:pt idx="130">
                  <c:v>81.469245991000051</c:v>
                </c:pt>
                <c:pt idx="131">
                  <c:v>78.630679175999973</c:v>
                </c:pt>
                <c:pt idx="132">
                  <c:v>61.282165168000006</c:v>
                </c:pt>
                <c:pt idx="133">
                  <c:v>61.282165168000006</c:v>
                </c:pt>
                <c:pt idx="134">
                  <c:v>75.324270000000013</c:v>
                </c:pt>
                <c:pt idx="135">
                  <c:v>68.52571942299997</c:v>
                </c:pt>
                <c:pt idx="136">
                  <c:v>52.988135277000012</c:v>
                </c:pt>
                <c:pt idx="137">
                  <c:v>71.082178607999936</c:v>
                </c:pt>
                <c:pt idx="138">
                  <c:v>80.89542299999998</c:v>
                </c:pt>
                <c:pt idx="139">
                  <c:v>79.756958511999969</c:v>
                </c:pt>
                <c:pt idx="140">
                  <c:v>66.53221358700003</c:v>
                </c:pt>
                <c:pt idx="141">
                  <c:v>81.469245991000051</c:v>
                </c:pt>
                <c:pt idx="142">
                  <c:v>70.565101130999963</c:v>
                </c:pt>
                <c:pt idx="143">
                  <c:v>76.414403128000046</c:v>
                </c:pt>
                <c:pt idx="144">
                  <c:v>81.469245991000051</c:v>
                </c:pt>
                <c:pt idx="145">
                  <c:v>51.362543169000006</c:v>
                </c:pt>
                <c:pt idx="147">
                  <c:v>81.469245991000051</c:v>
                </c:pt>
                <c:pt idx="148">
                  <c:v>81.469245991000051</c:v>
                </c:pt>
                <c:pt idx="149">
                  <c:v>81.469245991000051</c:v>
                </c:pt>
                <c:pt idx="150">
                  <c:v>81.469245991000051</c:v>
                </c:pt>
                <c:pt idx="151">
                  <c:v>78.630679175999973</c:v>
                </c:pt>
                <c:pt idx="152">
                  <c:v>78.630679175999973</c:v>
                </c:pt>
                <c:pt idx="153">
                  <c:v>78.630679175999973</c:v>
                </c:pt>
                <c:pt idx="154">
                  <c:v>78.630679175999973</c:v>
                </c:pt>
                <c:pt idx="155">
                  <c:v>78.630679175999973</c:v>
                </c:pt>
                <c:pt idx="156">
                  <c:v>78.630679175999973</c:v>
                </c:pt>
                <c:pt idx="157">
                  <c:v>78.630679175999973</c:v>
                </c:pt>
                <c:pt idx="158">
                  <c:v>78.630679175999973</c:v>
                </c:pt>
                <c:pt idx="159">
                  <c:v>78.630679175999973</c:v>
                </c:pt>
                <c:pt idx="160">
                  <c:v>78.630679175999973</c:v>
                </c:pt>
                <c:pt idx="161">
                  <c:v>78.630679175999973</c:v>
                </c:pt>
                <c:pt idx="162">
                  <c:v>78.630679175999973</c:v>
                </c:pt>
                <c:pt idx="163">
                  <c:v>78.630679175999973</c:v>
                </c:pt>
                <c:pt idx="164">
                  <c:v>78.630679175999973</c:v>
                </c:pt>
                <c:pt idx="165">
                  <c:v>78.072087625000009</c:v>
                </c:pt>
                <c:pt idx="166">
                  <c:v>76.414403128000046</c:v>
                </c:pt>
                <c:pt idx="167">
                  <c:v>76.414403128000046</c:v>
                </c:pt>
                <c:pt idx="168">
                  <c:v>75.86784326099999</c:v>
                </c:pt>
                <c:pt idx="169">
                  <c:v>75.86784326099999</c:v>
                </c:pt>
                <c:pt idx="170">
                  <c:v>75.324270000000013</c:v>
                </c:pt>
                <c:pt idx="171">
                  <c:v>75.324270000000013</c:v>
                </c:pt>
                <c:pt idx="172">
                  <c:v>75.324270000000013</c:v>
                </c:pt>
                <c:pt idx="173">
                  <c:v>75.324270000000013</c:v>
                </c:pt>
                <c:pt idx="174">
                  <c:v>75.324270000000013</c:v>
                </c:pt>
                <c:pt idx="175">
                  <c:v>75.324270000000013</c:v>
                </c:pt>
                <c:pt idx="176">
                  <c:v>75.324270000000013</c:v>
                </c:pt>
                <c:pt idx="177">
                  <c:v>75.324270000000013</c:v>
                </c:pt>
                <c:pt idx="178">
                  <c:v>75.324270000000013</c:v>
                </c:pt>
                <c:pt idx="179">
                  <c:v>75.324270000000013</c:v>
                </c:pt>
                <c:pt idx="180">
                  <c:v>75.324270000000013</c:v>
                </c:pt>
                <c:pt idx="181">
                  <c:v>75.324270000000013</c:v>
                </c:pt>
                <c:pt idx="182">
                  <c:v>75.324270000000013</c:v>
                </c:pt>
                <c:pt idx="183">
                  <c:v>75.324270000000013</c:v>
                </c:pt>
                <c:pt idx="184">
                  <c:v>75.324270000000013</c:v>
                </c:pt>
                <c:pt idx="185">
                  <c:v>75.324270000000013</c:v>
                </c:pt>
                <c:pt idx="186">
                  <c:v>75.324270000000013</c:v>
                </c:pt>
                <c:pt idx="187">
                  <c:v>75.324270000000013</c:v>
                </c:pt>
                <c:pt idx="188">
                  <c:v>75.324270000000013</c:v>
                </c:pt>
                <c:pt idx="189">
                  <c:v>75.324270000000013</c:v>
                </c:pt>
                <c:pt idx="190">
                  <c:v>74.78367481899997</c:v>
                </c:pt>
                <c:pt idx="191">
                  <c:v>74.78367481899997</c:v>
                </c:pt>
                <c:pt idx="192">
                  <c:v>74.78367481899997</c:v>
                </c:pt>
                <c:pt idx="193">
                  <c:v>73.711384592999963</c:v>
                </c:pt>
                <c:pt idx="194">
                  <c:v>73.179672495999966</c:v>
                </c:pt>
                <c:pt idx="195">
                  <c:v>73.179672495999966</c:v>
                </c:pt>
                <c:pt idx="196">
                  <c:v>73.179672495999966</c:v>
                </c:pt>
                <c:pt idx="197">
                  <c:v>72.65090437500001</c:v>
                </c:pt>
                <c:pt idx="198">
                  <c:v>72.65090437500001</c:v>
                </c:pt>
                <c:pt idx="199">
                  <c:v>72.125071703999922</c:v>
                </c:pt>
                <c:pt idx="200">
                  <c:v>72.125071703999922</c:v>
                </c:pt>
                <c:pt idx="201">
                  <c:v>72.125071703999922</c:v>
                </c:pt>
                <c:pt idx="202">
                  <c:v>72.125071703999922</c:v>
                </c:pt>
                <c:pt idx="203">
                  <c:v>72.125071703999922</c:v>
                </c:pt>
                <c:pt idx="204">
                  <c:v>72.125071703999922</c:v>
                </c:pt>
                <c:pt idx="205">
                  <c:v>72.125071703999922</c:v>
                </c:pt>
                <c:pt idx="206">
                  <c:v>72.125071703999922</c:v>
                </c:pt>
                <c:pt idx="207">
                  <c:v>72.125071703999922</c:v>
                </c:pt>
                <c:pt idx="208">
                  <c:v>72.125071703999922</c:v>
                </c:pt>
                <c:pt idx="209">
                  <c:v>72.125071703999922</c:v>
                </c:pt>
                <c:pt idx="210">
                  <c:v>72.125071703999922</c:v>
                </c:pt>
                <c:pt idx="211">
                  <c:v>72.125071703999922</c:v>
                </c:pt>
                <c:pt idx="212">
                  <c:v>72.125071703999922</c:v>
                </c:pt>
                <c:pt idx="213">
                  <c:v>72.125071703999922</c:v>
                </c:pt>
                <c:pt idx="214">
                  <c:v>72.125071703999922</c:v>
                </c:pt>
                <c:pt idx="215">
                  <c:v>72.125071703999922</c:v>
                </c:pt>
                <c:pt idx="216">
                  <c:v>72.125071703999922</c:v>
                </c:pt>
                <c:pt idx="217">
                  <c:v>72.125071703999922</c:v>
                </c:pt>
                <c:pt idx="218">
                  <c:v>72.125071703999922</c:v>
                </c:pt>
                <c:pt idx="219">
                  <c:v>71.602165957000011</c:v>
                </c:pt>
                <c:pt idx="220">
                  <c:v>71.602165957000011</c:v>
                </c:pt>
                <c:pt idx="221">
                  <c:v>71.602165957000011</c:v>
                </c:pt>
                <c:pt idx="222">
                  <c:v>71.082178607999936</c:v>
                </c:pt>
                <c:pt idx="223">
                  <c:v>71.082178607999936</c:v>
                </c:pt>
                <c:pt idx="224">
                  <c:v>71.082178607999936</c:v>
                </c:pt>
                <c:pt idx="225">
                  <c:v>71.082178607999936</c:v>
                </c:pt>
                <c:pt idx="226">
                  <c:v>71.082178607999936</c:v>
                </c:pt>
                <c:pt idx="227">
                  <c:v>71.082178607999936</c:v>
                </c:pt>
                <c:pt idx="228">
                  <c:v>71.082178607999936</c:v>
                </c:pt>
                <c:pt idx="229">
                  <c:v>71.082178607999936</c:v>
                </c:pt>
                <c:pt idx="230">
                  <c:v>71.082178607999936</c:v>
                </c:pt>
                <c:pt idx="231">
                  <c:v>70.565101130999963</c:v>
                </c:pt>
                <c:pt idx="232">
                  <c:v>70.565101130999963</c:v>
                </c:pt>
                <c:pt idx="233">
                  <c:v>70.565101130999963</c:v>
                </c:pt>
                <c:pt idx="234">
                  <c:v>70.565101130999963</c:v>
                </c:pt>
                <c:pt idx="235">
                  <c:v>70.565101130999963</c:v>
                </c:pt>
                <c:pt idx="236">
                  <c:v>70.565101130999963</c:v>
                </c:pt>
                <c:pt idx="237">
                  <c:v>70.565101130999963</c:v>
                </c:pt>
                <c:pt idx="238">
                  <c:v>70.050925000000007</c:v>
                </c:pt>
                <c:pt idx="239">
                  <c:v>70.050925000000007</c:v>
                </c:pt>
                <c:pt idx="240">
                  <c:v>70.050925000000007</c:v>
                </c:pt>
                <c:pt idx="241">
                  <c:v>70.050925000000007</c:v>
                </c:pt>
                <c:pt idx="242">
                  <c:v>70.050925000000007</c:v>
                </c:pt>
                <c:pt idx="243">
                  <c:v>70.050925000000007</c:v>
                </c:pt>
                <c:pt idx="244">
                  <c:v>69.539641689000035</c:v>
                </c:pt>
                <c:pt idx="245">
                  <c:v>69.539641689000035</c:v>
                </c:pt>
                <c:pt idx="246">
                  <c:v>69.539641689000035</c:v>
                </c:pt>
                <c:pt idx="247">
                  <c:v>69.539641689000035</c:v>
                </c:pt>
                <c:pt idx="248">
                  <c:v>69.539641689000035</c:v>
                </c:pt>
                <c:pt idx="249">
                  <c:v>69.539641689000035</c:v>
                </c:pt>
                <c:pt idx="250">
                  <c:v>69.539641689000035</c:v>
                </c:pt>
                <c:pt idx="251">
                  <c:v>69.539641689000035</c:v>
                </c:pt>
                <c:pt idx="252">
                  <c:v>69.539641689000035</c:v>
                </c:pt>
                <c:pt idx="253">
                  <c:v>69.539641689000035</c:v>
                </c:pt>
                <c:pt idx="254">
                  <c:v>69.539641689000035</c:v>
                </c:pt>
                <c:pt idx="255">
                  <c:v>69.539641689000035</c:v>
                </c:pt>
                <c:pt idx="256">
                  <c:v>69.539641689000035</c:v>
                </c:pt>
                <c:pt idx="257">
                  <c:v>69.539641689000035</c:v>
                </c:pt>
                <c:pt idx="258">
                  <c:v>69.539641689000035</c:v>
                </c:pt>
                <c:pt idx="259">
                  <c:v>69.539641689000035</c:v>
                </c:pt>
                <c:pt idx="260">
                  <c:v>69.539641689000035</c:v>
                </c:pt>
                <c:pt idx="261">
                  <c:v>69.539641689000035</c:v>
                </c:pt>
                <c:pt idx="262">
                  <c:v>69.539641689000035</c:v>
                </c:pt>
                <c:pt idx="263">
                  <c:v>69.539641689000035</c:v>
                </c:pt>
                <c:pt idx="264">
                  <c:v>69.539641689000035</c:v>
                </c:pt>
                <c:pt idx="265">
                  <c:v>69.539641689000035</c:v>
                </c:pt>
                <c:pt idx="266">
                  <c:v>69.539641689000035</c:v>
                </c:pt>
                <c:pt idx="267">
                  <c:v>69.539641689000035</c:v>
                </c:pt>
                <c:pt idx="268">
                  <c:v>69.539641689000035</c:v>
                </c:pt>
                <c:pt idx="269">
                  <c:v>69.539641689000035</c:v>
                </c:pt>
                <c:pt idx="270">
                  <c:v>69.539641689000035</c:v>
                </c:pt>
                <c:pt idx="271">
                  <c:v>69.539641689000035</c:v>
                </c:pt>
                <c:pt idx="272">
                  <c:v>69.539641689000035</c:v>
                </c:pt>
                <c:pt idx="273">
                  <c:v>69.539641689000035</c:v>
                </c:pt>
                <c:pt idx="274">
                  <c:v>69.539641689000035</c:v>
                </c:pt>
                <c:pt idx="275">
                  <c:v>69.539641689000035</c:v>
                </c:pt>
                <c:pt idx="276">
                  <c:v>69.031242672000005</c:v>
                </c:pt>
                <c:pt idx="277">
                  <c:v>69.031242672000005</c:v>
                </c:pt>
                <c:pt idx="278">
                  <c:v>69.031242672000005</c:v>
                </c:pt>
                <c:pt idx="279">
                  <c:v>69.031242672000005</c:v>
                </c:pt>
                <c:pt idx="280">
                  <c:v>69.031242672000005</c:v>
                </c:pt>
                <c:pt idx="281">
                  <c:v>69.031242672000005</c:v>
                </c:pt>
                <c:pt idx="282">
                  <c:v>69.031242672000005</c:v>
                </c:pt>
                <c:pt idx="283">
                  <c:v>69.031242672000005</c:v>
                </c:pt>
                <c:pt idx="284">
                  <c:v>69.031242672000005</c:v>
                </c:pt>
                <c:pt idx="285">
                  <c:v>69.031242672000005</c:v>
                </c:pt>
                <c:pt idx="286">
                  <c:v>69.031242672000005</c:v>
                </c:pt>
                <c:pt idx="287">
                  <c:v>69.031242672000005</c:v>
                </c:pt>
                <c:pt idx="288">
                  <c:v>69.031242672000005</c:v>
                </c:pt>
                <c:pt idx="289">
                  <c:v>69.031242672000005</c:v>
                </c:pt>
                <c:pt idx="290">
                  <c:v>69.031242672000005</c:v>
                </c:pt>
                <c:pt idx="291">
                  <c:v>69.031242672000005</c:v>
                </c:pt>
                <c:pt idx="292">
                  <c:v>69.031242672000005</c:v>
                </c:pt>
                <c:pt idx="293">
                  <c:v>69.031242672000005</c:v>
                </c:pt>
                <c:pt idx="294">
                  <c:v>69.031242672000005</c:v>
                </c:pt>
                <c:pt idx="295">
                  <c:v>69.031242672000005</c:v>
                </c:pt>
                <c:pt idx="296">
                  <c:v>69.031242672000005</c:v>
                </c:pt>
                <c:pt idx="297">
                  <c:v>69.031242672000005</c:v>
                </c:pt>
                <c:pt idx="298">
                  <c:v>69.031242672000005</c:v>
                </c:pt>
                <c:pt idx="299">
                  <c:v>68.52571942299997</c:v>
                </c:pt>
                <c:pt idx="300">
                  <c:v>68.52571942299997</c:v>
                </c:pt>
                <c:pt idx="301">
                  <c:v>68.52571942299997</c:v>
                </c:pt>
                <c:pt idx="302">
                  <c:v>68.52571942299997</c:v>
                </c:pt>
                <c:pt idx="303">
                  <c:v>68.52571942299997</c:v>
                </c:pt>
                <c:pt idx="304">
                  <c:v>68.52571942299997</c:v>
                </c:pt>
                <c:pt idx="305">
                  <c:v>68.52571942299997</c:v>
                </c:pt>
                <c:pt idx="306">
                  <c:v>68.52571942299997</c:v>
                </c:pt>
                <c:pt idx="307">
                  <c:v>68.52571942299997</c:v>
                </c:pt>
                <c:pt idx="308">
                  <c:v>68.52571942299997</c:v>
                </c:pt>
                <c:pt idx="309">
                  <c:v>68.52571942299997</c:v>
                </c:pt>
                <c:pt idx="310">
                  <c:v>68.52571942299997</c:v>
                </c:pt>
                <c:pt idx="311">
                  <c:v>68.52571942299997</c:v>
                </c:pt>
                <c:pt idx="312">
                  <c:v>68.52571942299997</c:v>
                </c:pt>
                <c:pt idx="313">
                  <c:v>68.52571942299997</c:v>
                </c:pt>
                <c:pt idx="314">
                  <c:v>68.023063415999999</c:v>
                </c:pt>
                <c:pt idx="315">
                  <c:v>68.023063415999999</c:v>
                </c:pt>
                <c:pt idx="316">
                  <c:v>68.023063415999999</c:v>
                </c:pt>
                <c:pt idx="317">
                  <c:v>68.023063415999999</c:v>
                </c:pt>
                <c:pt idx="318">
                  <c:v>68.023063415999999</c:v>
                </c:pt>
                <c:pt idx="319">
                  <c:v>68.023063415999999</c:v>
                </c:pt>
                <c:pt idx="320">
                  <c:v>68.023063415999999</c:v>
                </c:pt>
                <c:pt idx="321">
                  <c:v>68.023063415999999</c:v>
                </c:pt>
                <c:pt idx="322">
                  <c:v>68.023063415999999</c:v>
                </c:pt>
                <c:pt idx="323">
                  <c:v>68.023063415999999</c:v>
                </c:pt>
                <c:pt idx="324">
                  <c:v>68.023063415999999</c:v>
                </c:pt>
                <c:pt idx="325">
                  <c:v>68.023063415999999</c:v>
                </c:pt>
                <c:pt idx="326">
                  <c:v>68.023063415999999</c:v>
                </c:pt>
                <c:pt idx="327">
                  <c:v>68.023063415999999</c:v>
                </c:pt>
                <c:pt idx="328">
                  <c:v>68.023063415999999</c:v>
                </c:pt>
                <c:pt idx="329">
                  <c:v>68.023063415999999</c:v>
                </c:pt>
                <c:pt idx="330">
                  <c:v>68.023063415999999</c:v>
                </c:pt>
                <c:pt idx="331">
                  <c:v>67.523266125000006</c:v>
                </c:pt>
                <c:pt idx="332">
                  <c:v>67.523266125000006</c:v>
                </c:pt>
                <c:pt idx="333">
                  <c:v>67.523266125000006</c:v>
                </c:pt>
                <c:pt idx="334">
                  <c:v>67.523266125000006</c:v>
                </c:pt>
                <c:pt idx="335">
                  <c:v>67.523266125000006</c:v>
                </c:pt>
                <c:pt idx="336">
                  <c:v>67.026319024000003</c:v>
                </c:pt>
                <c:pt idx="337">
                  <c:v>67.026319024000003</c:v>
                </c:pt>
                <c:pt idx="338">
                  <c:v>67.026319024000003</c:v>
                </c:pt>
                <c:pt idx="339">
                  <c:v>67.026319024000003</c:v>
                </c:pt>
                <c:pt idx="340">
                  <c:v>67.026319024000003</c:v>
                </c:pt>
                <c:pt idx="341">
                  <c:v>67.026319024000003</c:v>
                </c:pt>
                <c:pt idx="342">
                  <c:v>67.026319024000003</c:v>
                </c:pt>
                <c:pt idx="343">
                  <c:v>67.026319024000003</c:v>
                </c:pt>
                <c:pt idx="344">
                  <c:v>67.026319024000003</c:v>
                </c:pt>
                <c:pt idx="345">
                  <c:v>67.026319024000003</c:v>
                </c:pt>
                <c:pt idx="346">
                  <c:v>67.026319024000003</c:v>
                </c:pt>
                <c:pt idx="347">
                  <c:v>67.026319024000003</c:v>
                </c:pt>
                <c:pt idx="348">
                  <c:v>67.026319024000003</c:v>
                </c:pt>
                <c:pt idx="349">
                  <c:v>67.026319024000003</c:v>
                </c:pt>
                <c:pt idx="350">
                  <c:v>67.026319024000003</c:v>
                </c:pt>
                <c:pt idx="351">
                  <c:v>67.026319024000003</c:v>
                </c:pt>
                <c:pt idx="352">
                  <c:v>67.026319024000003</c:v>
                </c:pt>
                <c:pt idx="353">
                  <c:v>66.53221358700003</c:v>
                </c:pt>
                <c:pt idx="354">
                  <c:v>66.53221358700003</c:v>
                </c:pt>
                <c:pt idx="355">
                  <c:v>66.53221358700003</c:v>
                </c:pt>
                <c:pt idx="356">
                  <c:v>66.53221358700003</c:v>
                </c:pt>
                <c:pt idx="357">
                  <c:v>66.53221358700003</c:v>
                </c:pt>
                <c:pt idx="358">
                  <c:v>66.53221358700003</c:v>
                </c:pt>
                <c:pt idx="359">
                  <c:v>66.53221358700003</c:v>
                </c:pt>
                <c:pt idx="360">
                  <c:v>66.53221358700003</c:v>
                </c:pt>
                <c:pt idx="361">
                  <c:v>66.53221358700003</c:v>
                </c:pt>
                <c:pt idx="362">
                  <c:v>66.53221358700003</c:v>
                </c:pt>
                <c:pt idx="363">
                  <c:v>66.53221358700003</c:v>
                </c:pt>
                <c:pt idx="364">
                  <c:v>66.53221358700003</c:v>
                </c:pt>
                <c:pt idx="365">
                  <c:v>66.53221358700003</c:v>
                </c:pt>
                <c:pt idx="366">
                  <c:v>66.53221358700003</c:v>
                </c:pt>
                <c:pt idx="367">
                  <c:v>66.53221358700003</c:v>
                </c:pt>
                <c:pt idx="368">
                  <c:v>66.53221358700003</c:v>
                </c:pt>
                <c:pt idx="369">
                  <c:v>66.53221358700003</c:v>
                </c:pt>
                <c:pt idx="370">
                  <c:v>66.53221358700003</c:v>
                </c:pt>
                <c:pt idx="371">
                  <c:v>66.53221358700003</c:v>
                </c:pt>
                <c:pt idx="372">
                  <c:v>66.53221358700003</c:v>
                </c:pt>
                <c:pt idx="373">
                  <c:v>66.53221358700003</c:v>
                </c:pt>
                <c:pt idx="374">
                  <c:v>66.53221358700003</c:v>
                </c:pt>
                <c:pt idx="375">
                  <c:v>66.53221358700003</c:v>
                </c:pt>
                <c:pt idx="376">
                  <c:v>66.53221358700003</c:v>
                </c:pt>
                <c:pt idx="377">
                  <c:v>66.53221358700003</c:v>
                </c:pt>
                <c:pt idx="378">
                  <c:v>66.53221358700003</c:v>
                </c:pt>
                <c:pt idx="379">
                  <c:v>66.53221358700003</c:v>
                </c:pt>
                <c:pt idx="380">
                  <c:v>66.53221358700003</c:v>
                </c:pt>
                <c:pt idx="381">
                  <c:v>66.53221358700003</c:v>
                </c:pt>
                <c:pt idx="382">
                  <c:v>66.53221358700003</c:v>
                </c:pt>
                <c:pt idx="383">
                  <c:v>66.53221358700003</c:v>
                </c:pt>
                <c:pt idx="384">
                  <c:v>66.53221358700003</c:v>
                </c:pt>
                <c:pt idx="385">
                  <c:v>66.53221358700003</c:v>
                </c:pt>
                <c:pt idx="386">
                  <c:v>66.53221358700003</c:v>
                </c:pt>
                <c:pt idx="387">
                  <c:v>66.53221358700003</c:v>
                </c:pt>
                <c:pt idx="388">
                  <c:v>66.040941287999985</c:v>
                </c:pt>
                <c:pt idx="389">
                  <c:v>66.040941287999985</c:v>
                </c:pt>
                <c:pt idx="390">
                  <c:v>66.040941287999985</c:v>
                </c:pt>
                <c:pt idx="391">
                  <c:v>66.040941287999985</c:v>
                </c:pt>
                <c:pt idx="392">
                  <c:v>66.040941287999985</c:v>
                </c:pt>
                <c:pt idx="393">
                  <c:v>66.040941287999985</c:v>
                </c:pt>
                <c:pt idx="394">
                  <c:v>66.040941287999985</c:v>
                </c:pt>
                <c:pt idx="395">
                  <c:v>66.040941287999985</c:v>
                </c:pt>
                <c:pt idx="396">
                  <c:v>65.552493601000023</c:v>
                </c:pt>
                <c:pt idx="397">
                  <c:v>65.552493601000023</c:v>
                </c:pt>
                <c:pt idx="398">
                  <c:v>65.552493601000023</c:v>
                </c:pt>
                <c:pt idx="399">
                  <c:v>65.552493601000023</c:v>
                </c:pt>
                <c:pt idx="400">
                  <c:v>65.552493601000023</c:v>
                </c:pt>
                <c:pt idx="401">
                  <c:v>65.552493601000023</c:v>
                </c:pt>
                <c:pt idx="402">
                  <c:v>65.552493601000023</c:v>
                </c:pt>
                <c:pt idx="403">
                  <c:v>65.552493601000023</c:v>
                </c:pt>
                <c:pt idx="404">
                  <c:v>65.552493601000023</c:v>
                </c:pt>
                <c:pt idx="405">
                  <c:v>65.552493601000023</c:v>
                </c:pt>
                <c:pt idx="406">
                  <c:v>65.552493601000023</c:v>
                </c:pt>
                <c:pt idx="407">
                  <c:v>65.066862</c:v>
                </c:pt>
                <c:pt idx="408">
                  <c:v>65.066862</c:v>
                </c:pt>
                <c:pt idx="409">
                  <c:v>65.066862</c:v>
                </c:pt>
                <c:pt idx="410">
                  <c:v>65.066862</c:v>
                </c:pt>
                <c:pt idx="411">
                  <c:v>65.066862</c:v>
                </c:pt>
                <c:pt idx="412">
                  <c:v>65.066862</c:v>
                </c:pt>
                <c:pt idx="413">
                  <c:v>65.066862</c:v>
                </c:pt>
                <c:pt idx="414">
                  <c:v>65.066862</c:v>
                </c:pt>
                <c:pt idx="415">
                  <c:v>65.066862</c:v>
                </c:pt>
                <c:pt idx="416">
                  <c:v>65.066862</c:v>
                </c:pt>
                <c:pt idx="417">
                  <c:v>65.066862</c:v>
                </c:pt>
                <c:pt idx="418">
                  <c:v>65.066862</c:v>
                </c:pt>
                <c:pt idx="419">
                  <c:v>65.066862</c:v>
                </c:pt>
                <c:pt idx="420">
                  <c:v>65.066862</c:v>
                </c:pt>
                <c:pt idx="421">
                  <c:v>65.066862</c:v>
                </c:pt>
                <c:pt idx="422">
                  <c:v>65.066862</c:v>
                </c:pt>
                <c:pt idx="423">
                  <c:v>65.066862</c:v>
                </c:pt>
                <c:pt idx="424">
                  <c:v>65.066862</c:v>
                </c:pt>
                <c:pt idx="425">
                  <c:v>65.066862</c:v>
                </c:pt>
                <c:pt idx="426">
                  <c:v>65.066862</c:v>
                </c:pt>
                <c:pt idx="427">
                  <c:v>65.066862</c:v>
                </c:pt>
                <c:pt idx="428">
                  <c:v>65.066862</c:v>
                </c:pt>
                <c:pt idx="429">
                  <c:v>65.066862</c:v>
                </c:pt>
                <c:pt idx="430">
                  <c:v>65.066862</c:v>
                </c:pt>
                <c:pt idx="431">
                  <c:v>65.066862</c:v>
                </c:pt>
                <c:pt idx="432">
                  <c:v>65.066862</c:v>
                </c:pt>
                <c:pt idx="433">
                  <c:v>65.066862</c:v>
                </c:pt>
                <c:pt idx="434">
                  <c:v>65.066862</c:v>
                </c:pt>
                <c:pt idx="435">
                  <c:v>65.066862</c:v>
                </c:pt>
                <c:pt idx="436">
                  <c:v>65.066862</c:v>
                </c:pt>
                <c:pt idx="437">
                  <c:v>64.584037959</c:v>
                </c:pt>
                <c:pt idx="438">
                  <c:v>64.584037959</c:v>
                </c:pt>
                <c:pt idx="439">
                  <c:v>64.584037959</c:v>
                </c:pt>
                <c:pt idx="440">
                  <c:v>64.584037959</c:v>
                </c:pt>
                <c:pt idx="441">
                  <c:v>64.584037959</c:v>
                </c:pt>
                <c:pt idx="442">
                  <c:v>64.584037959</c:v>
                </c:pt>
                <c:pt idx="443">
                  <c:v>64.584037959</c:v>
                </c:pt>
                <c:pt idx="444">
                  <c:v>64.584037959</c:v>
                </c:pt>
                <c:pt idx="445">
                  <c:v>64.584037959</c:v>
                </c:pt>
                <c:pt idx="446">
                  <c:v>64.584037959</c:v>
                </c:pt>
                <c:pt idx="447">
                  <c:v>64.584037959</c:v>
                </c:pt>
                <c:pt idx="448">
                  <c:v>64.584037959</c:v>
                </c:pt>
                <c:pt idx="449">
                  <c:v>64.584037959</c:v>
                </c:pt>
                <c:pt idx="450">
                  <c:v>64.104012951999977</c:v>
                </c:pt>
                <c:pt idx="451">
                  <c:v>64.104012951999977</c:v>
                </c:pt>
                <c:pt idx="452">
                  <c:v>64.104012951999977</c:v>
                </c:pt>
                <c:pt idx="453">
                  <c:v>64.104012951999977</c:v>
                </c:pt>
                <c:pt idx="454">
                  <c:v>64.104012951999977</c:v>
                </c:pt>
                <c:pt idx="455">
                  <c:v>64.104012951999977</c:v>
                </c:pt>
                <c:pt idx="456">
                  <c:v>64.104012951999977</c:v>
                </c:pt>
                <c:pt idx="457">
                  <c:v>64.104012951999977</c:v>
                </c:pt>
                <c:pt idx="458">
                  <c:v>64.104012951999977</c:v>
                </c:pt>
                <c:pt idx="459">
                  <c:v>64.104012951999977</c:v>
                </c:pt>
                <c:pt idx="460">
                  <c:v>64.104012951999977</c:v>
                </c:pt>
                <c:pt idx="461">
                  <c:v>64.104012951999977</c:v>
                </c:pt>
                <c:pt idx="462">
                  <c:v>64.104012951999977</c:v>
                </c:pt>
                <c:pt idx="463">
                  <c:v>64.104012951999977</c:v>
                </c:pt>
                <c:pt idx="464">
                  <c:v>64.104012951999977</c:v>
                </c:pt>
                <c:pt idx="465">
                  <c:v>64.104012951999977</c:v>
                </c:pt>
                <c:pt idx="466">
                  <c:v>64.104012951999977</c:v>
                </c:pt>
                <c:pt idx="467">
                  <c:v>64.104012951999977</c:v>
                </c:pt>
                <c:pt idx="468">
                  <c:v>64.104012951999977</c:v>
                </c:pt>
                <c:pt idx="469">
                  <c:v>64.104012951999977</c:v>
                </c:pt>
                <c:pt idx="470">
                  <c:v>64.104012951999977</c:v>
                </c:pt>
                <c:pt idx="471">
                  <c:v>64.104012951999977</c:v>
                </c:pt>
                <c:pt idx="472">
                  <c:v>64.104012951999977</c:v>
                </c:pt>
                <c:pt idx="473">
                  <c:v>64.104012951999977</c:v>
                </c:pt>
                <c:pt idx="474">
                  <c:v>64.104012951999977</c:v>
                </c:pt>
                <c:pt idx="475">
                  <c:v>64.104012951999977</c:v>
                </c:pt>
                <c:pt idx="476">
                  <c:v>64.104012951999977</c:v>
                </c:pt>
                <c:pt idx="477">
                  <c:v>64.104012951999977</c:v>
                </c:pt>
                <c:pt idx="478">
                  <c:v>64.104012951999977</c:v>
                </c:pt>
                <c:pt idx="479">
                  <c:v>64.104012951999977</c:v>
                </c:pt>
                <c:pt idx="480">
                  <c:v>64.104012951999977</c:v>
                </c:pt>
                <c:pt idx="481">
                  <c:v>64.104012951999977</c:v>
                </c:pt>
                <c:pt idx="482">
                  <c:v>64.104012951999977</c:v>
                </c:pt>
                <c:pt idx="483">
                  <c:v>64.104012951999977</c:v>
                </c:pt>
                <c:pt idx="484">
                  <c:v>64.104012951999977</c:v>
                </c:pt>
                <c:pt idx="485">
                  <c:v>64.104012951999977</c:v>
                </c:pt>
                <c:pt idx="486">
                  <c:v>64.104012951999977</c:v>
                </c:pt>
                <c:pt idx="487">
                  <c:v>64.104012951999977</c:v>
                </c:pt>
                <c:pt idx="488">
                  <c:v>64.104012951999977</c:v>
                </c:pt>
                <c:pt idx="489">
                  <c:v>64.104012951999977</c:v>
                </c:pt>
                <c:pt idx="490">
                  <c:v>64.104012951999977</c:v>
                </c:pt>
                <c:pt idx="491">
                  <c:v>64.104012951999977</c:v>
                </c:pt>
                <c:pt idx="492">
                  <c:v>64.104012951999977</c:v>
                </c:pt>
                <c:pt idx="493">
                  <c:v>64.104012951999977</c:v>
                </c:pt>
                <c:pt idx="494">
                  <c:v>64.104012951999977</c:v>
                </c:pt>
                <c:pt idx="495">
                  <c:v>64.104012951999977</c:v>
                </c:pt>
                <c:pt idx="496">
                  <c:v>64.104012951999977</c:v>
                </c:pt>
                <c:pt idx="497">
                  <c:v>64.104012951999977</c:v>
                </c:pt>
                <c:pt idx="498">
                  <c:v>64.104012951999977</c:v>
                </c:pt>
                <c:pt idx="499">
                  <c:v>64.104012951999977</c:v>
                </c:pt>
                <c:pt idx="500">
                  <c:v>64.104012951999977</c:v>
                </c:pt>
                <c:pt idx="501">
                  <c:v>64.104012951999977</c:v>
                </c:pt>
                <c:pt idx="502">
                  <c:v>63.626778453</c:v>
                </c:pt>
                <c:pt idx="503">
                  <c:v>63.626778453</c:v>
                </c:pt>
                <c:pt idx="504">
                  <c:v>63.626778453</c:v>
                </c:pt>
                <c:pt idx="505">
                  <c:v>63.626778453</c:v>
                </c:pt>
                <c:pt idx="506">
                  <c:v>63.626778453</c:v>
                </c:pt>
                <c:pt idx="507">
                  <c:v>63.626778453</c:v>
                </c:pt>
                <c:pt idx="508">
                  <c:v>63.626778453</c:v>
                </c:pt>
                <c:pt idx="509">
                  <c:v>63.626778453</c:v>
                </c:pt>
                <c:pt idx="510">
                  <c:v>63.626778453</c:v>
                </c:pt>
                <c:pt idx="511">
                  <c:v>63.626778453</c:v>
                </c:pt>
                <c:pt idx="512">
                  <c:v>63.626778453</c:v>
                </c:pt>
                <c:pt idx="513">
                  <c:v>63.152325936000018</c:v>
                </c:pt>
                <c:pt idx="514">
                  <c:v>63.152325936000018</c:v>
                </c:pt>
                <c:pt idx="515">
                  <c:v>63.152325936000018</c:v>
                </c:pt>
                <c:pt idx="516">
                  <c:v>63.152325936000018</c:v>
                </c:pt>
                <c:pt idx="517">
                  <c:v>63.152325936000018</c:v>
                </c:pt>
                <c:pt idx="518">
                  <c:v>63.152325936000018</c:v>
                </c:pt>
                <c:pt idx="519">
                  <c:v>63.152325936000018</c:v>
                </c:pt>
                <c:pt idx="520">
                  <c:v>63.152325936000018</c:v>
                </c:pt>
                <c:pt idx="521">
                  <c:v>63.152325936000018</c:v>
                </c:pt>
                <c:pt idx="522">
                  <c:v>63.152325936000018</c:v>
                </c:pt>
                <c:pt idx="523">
                  <c:v>63.152325936000018</c:v>
                </c:pt>
                <c:pt idx="524">
                  <c:v>63.152325936000018</c:v>
                </c:pt>
                <c:pt idx="525">
                  <c:v>63.152325936000018</c:v>
                </c:pt>
                <c:pt idx="526">
                  <c:v>63.152325936000018</c:v>
                </c:pt>
                <c:pt idx="527">
                  <c:v>63.152325936000018</c:v>
                </c:pt>
                <c:pt idx="528">
                  <c:v>63.152325936000018</c:v>
                </c:pt>
                <c:pt idx="529">
                  <c:v>63.152325936000018</c:v>
                </c:pt>
                <c:pt idx="530">
                  <c:v>63.152325936000018</c:v>
                </c:pt>
                <c:pt idx="531">
                  <c:v>63.152325936000018</c:v>
                </c:pt>
                <c:pt idx="532">
                  <c:v>63.152325936000018</c:v>
                </c:pt>
                <c:pt idx="533">
                  <c:v>63.152325936000018</c:v>
                </c:pt>
                <c:pt idx="534">
                  <c:v>63.152325936000018</c:v>
                </c:pt>
                <c:pt idx="535">
                  <c:v>63.152325936000018</c:v>
                </c:pt>
                <c:pt idx="536">
                  <c:v>63.152325936000018</c:v>
                </c:pt>
                <c:pt idx="537">
                  <c:v>63.152325936000018</c:v>
                </c:pt>
                <c:pt idx="538">
                  <c:v>63.152325936000018</c:v>
                </c:pt>
                <c:pt idx="539">
                  <c:v>63.152325936000018</c:v>
                </c:pt>
                <c:pt idx="540">
                  <c:v>62.680646875000001</c:v>
                </c:pt>
                <c:pt idx="541">
                  <c:v>62.680646875000001</c:v>
                </c:pt>
                <c:pt idx="542">
                  <c:v>62.680646875000001</c:v>
                </c:pt>
                <c:pt idx="543">
                  <c:v>62.680646875000001</c:v>
                </c:pt>
                <c:pt idx="544">
                  <c:v>62.680646875000001</c:v>
                </c:pt>
                <c:pt idx="545">
                  <c:v>62.680646875000001</c:v>
                </c:pt>
                <c:pt idx="546">
                  <c:v>62.680646875000001</c:v>
                </c:pt>
                <c:pt idx="547">
                  <c:v>62.680646875000001</c:v>
                </c:pt>
                <c:pt idx="548">
                  <c:v>62.680646875000001</c:v>
                </c:pt>
                <c:pt idx="549">
                  <c:v>62.680646875000001</c:v>
                </c:pt>
                <c:pt idx="550">
                  <c:v>62.680646875000001</c:v>
                </c:pt>
                <c:pt idx="551">
                  <c:v>62.680646875000001</c:v>
                </c:pt>
                <c:pt idx="552">
                  <c:v>62.680646875000001</c:v>
                </c:pt>
                <c:pt idx="553">
                  <c:v>62.680646875000001</c:v>
                </c:pt>
                <c:pt idx="554">
                  <c:v>62.680646875000001</c:v>
                </c:pt>
                <c:pt idx="555">
                  <c:v>62.680646875000001</c:v>
                </c:pt>
                <c:pt idx="556">
                  <c:v>62.680646875000001</c:v>
                </c:pt>
                <c:pt idx="557">
                  <c:v>62.211732744000017</c:v>
                </c:pt>
                <c:pt idx="558">
                  <c:v>62.211732744000017</c:v>
                </c:pt>
                <c:pt idx="559">
                  <c:v>62.211732744000017</c:v>
                </c:pt>
                <c:pt idx="560">
                  <c:v>62.211732744000017</c:v>
                </c:pt>
                <c:pt idx="561">
                  <c:v>62.211732744000017</c:v>
                </c:pt>
                <c:pt idx="562">
                  <c:v>62.211732744000017</c:v>
                </c:pt>
                <c:pt idx="563">
                  <c:v>62.211732744000017</c:v>
                </c:pt>
                <c:pt idx="564">
                  <c:v>62.211732744000017</c:v>
                </c:pt>
                <c:pt idx="565">
                  <c:v>62.211732744000017</c:v>
                </c:pt>
                <c:pt idx="566">
                  <c:v>61.745575017000021</c:v>
                </c:pt>
                <c:pt idx="567">
                  <c:v>61.745575017000021</c:v>
                </c:pt>
                <c:pt idx="568">
                  <c:v>61.745575017000021</c:v>
                </c:pt>
                <c:pt idx="569">
                  <c:v>61.745575017000021</c:v>
                </c:pt>
                <c:pt idx="570">
                  <c:v>61.745575017000021</c:v>
                </c:pt>
                <c:pt idx="571">
                  <c:v>61.745575017000021</c:v>
                </c:pt>
                <c:pt idx="572">
                  <c:v>61.745575017000021</c:v>
                </c:pt>
                <c:pt idx="573">
                  <c:v>61.745575017000021</c:v>
                </c:pt>
                <c:pt idx="574">
                  <c:v>61.745575017000021</c:v>
                </c:pt>
                <c:pt idx="575">
                  <c:v>61.745575017000021</c:v>
                </c:pt>
                <c:pt idx="576">
                  <c:v>61.745575017000021</c:v>
                </c:pt>
                <c:pt idx="577">
                  <c:v>61.745575017000021</c:v>
                </c:pt>
                <c:pt idx="578">
                  <c:v>61.745575017000021</c:v>
                </c:pt>
                <c:pt idx="579">
                  <c:v>61.745575017000021</c:v>
                </c:pt>
                <c:pt idx="580">
                  <c:v>61.745575017000021</c:v>
                </c:pt>
                <c:pt idx="581">
                  <c:v>61.282165168000006</c:v>
                </c:pt>
                <c:pt idx="582">
                  <c:v>61.282165168000006</c:v>
                </c:pt>
                <c:pt idx="583">
                  <c:v>61.282165168000006</c:v>
                </c:pt>
                <c:pt idx="584">
                  <c:v>61.282165168000006</c:v>
                </c:pt>
                <c:pt idx="585">
                  <c:v>61.282165168000006</c:v>
                </c:pt>
                <c:pt idx="586">
                  <c:v>61.282165168000006</c:v>
                </c:pt>
                <c:pt idx="587">
                  <c:v>61.282165168000006</c:v>
                </c:pt>
                <c:pt idx="588">
                  <c:v>61.282165168000006</c:v>
                </c:pt>
                <c:pt idx="589">
                  <c:v>61.282165168000006</c:v>
                </c:pt>
                <c:pt idx="590">
                  <c:v>61.282165168000006</c:v>
                </c:pt>
                <c:pt idx="591">
                  <c:v>61.282165168000006</c:v>
                </c:pt>
                <c:pt idx="592">
                  <c:v>61.282165168000006</c:v>
                </c:pt>
                <c:pt idx="593">
                  <c:v>61.282165168000006</c:v>
                </c:pt>
                <c:pt idx="594">
                  <c:v>61.282165168000006</c:v>
                </c:pt>
                <c:pt idx="595">
                  <c:v>61.282165168000006</c:v>
                </c:pt>
                <c:pt idx="596">
                  <c:v>61.282165168000006</c:v>
                </c:pt>
                <c:pt idx="597">
                  <c:v>61.282165168000006</c:v>
                </c:pt>
                <c:pt idx="598">
                  <c:v>61.282165168000006</c:v>
                </c:pt>
                <c:pt idx="599">
                  <c:v>61.282165168000006</c:v>
                </c:pt>
                <c:pt idx="600">
                  <c:v>61.282165168000006</c:v>
                </c:pt>
                <c:pt idx="601">
                  <c:v>61.282165168000006</c:v>
                </c:pt>
                <c:pt idx="602">
                  <c:v>61.282165168000006</c:v>
                </c:pt>
                <c:pt idx="603">
                  <c:v>61.282165168000006</c:v>
                </c:pt>
                <c:pt idx="604">
                  <c:v>61.282165168000006</c:v>
                </c:pt>
                <c:pt idx="605">
                  <c:v>61.282165168000006</c:v>
                </c:pt>
                <c:pt idx="606">
                  <c:v>61.282165168000006</c:v>
                </c:pt>
                <c:pt idx="607">
                  <c:v>61.282165168000006</c:v>
                </c:pt>
                <c:pt idx="608">
                  <c:v>61.282165168000006</c:v>
                </c:pt>
                <c:pt idx="609">
                  <c:v>61.282165168000006</c:v>
                </c:pt>
                <c:pt idx="610">
                  <c:v>61.282165168000006</c:v>
                </c:pt>
                <c:pt idx="611">
                  <c:v>61.282165168000006</c:v>
                </c:pt>
                <c:pt idx="612">
                  <c:v>61.282165168000006</c:v>
                </c:pt>
                <c:pt idx="613">
                  <c:v>61.282165168000006</c:v>
                </c:pt>
                <c:pt idx="614">
                  <c:v>61.282165168000006</c:v>
                </c:pt>
                <c:pt idx="615">
                  <c:v>61.282165168000006</c:v>
                </c:pt>
                <c:pt idx="616">
                  <c:v>61.282165168000006</c:v>
                </c:pt>
                <c:pt idx="617">
                  <c:v>61.282165168000006</c:v>
                </c:pt>
                <c:pt idx="618">
                  <c:v>61.282165168000006</c:v>
                </c:pt>
                <c:pt idx="619">
                  <c:v>61.282165168000006</c:v>
                </c:pt>
                <c:pt idx="620">
                  <c:v>61.282165168000006</c:v>
                </c:pt>
                <c:pt idx="621">
                  <c:v>61.282165168000006</c:v>
                </c:pt>
                <c:pt idx="622">
                  <c:v>61.282165168000006</c:v>
                </c:pt>
                <c:pt idx="623">
                  <c:v>61.282165168000006</c:v>
                </c:pt>
                <c:pt idx="624">
                  <c:v>61.282165168000006</c:v>
                </c:pt>
                <c:pt idx="625">
                  <c:v>61.282165168000006</c:v>
                </c:pt>
                <c:pt idx="626">
                  <c:v>61.282165168000006</c:v>
                </c:pt>
                <c:pt idx="627">
                  <c:v>61.282165168000006</c:v>
                </c:pt>
                <c:pt idx="628">
                  <c:v>61.282165168000006</c:v>
                </c:pt>
                <c:pt idx="629">
                  <c:v>61.282165168000006</c:v>
                </c:pt>
                <c:pt idx="630">
                  <c:v>61.282165168000006</c:v>
                </c:pt>
                <c:pt idx="631">
                  <c:v>61.282165168000006</c:v>
                </c:pt>
                <c:pt idx="632">
                  <c:v>61.282165168000006</c:v>
                </c:pt>
                <c:pt idx="633">
                  <c:v>61.282165168000006</c:v>
                </c:pt>
                <c:pt idx="634">
                  <c:v>61.282165168000006</c:v>
                </c:pt>
                <c:pt idx="635">
                  <c:v>61.282165168000006</c:v>
                </c:pt>
                <c:pt idx="636">
                  <c:v>61.282165168000006</c:v>
                </c:pt>
                <c:pt idx="637">
                  <c:v>61.282165168000006</c:v>
                </c:pt>
                <c:pt idx="638">
                  <c:v>61.282165168000006</c:v>
                </c:pt>
                <c:pt idx="639">
                  <c:v>61.282165168000006</c:v>
                </c:pt>
                <c:pt idx="640">
                  <c:v>61.282165168000006</c:v>
                </c:pt>
                <c:pt idx="641">
                  <c:v>61.282165168000006</c:v>
                </c:pt>
                <c:pt idx="642">
                  <c:v>61.282165168000006</c:v>
                </c:pt>
                <c:pt idx="643">
                  <c:v>61.282165168000006</c:v>
                </c:pt>
                <c:pt idx="644">
                  <c:v>61.282165168000006</c:v>
                </c:pt>
                <c:pt idx="645">
                  <c:v>61.282165168000006</c:v>
                </c:pt>
                <c:pt idx="646">
                  <c:v>61.282165168000006</c:v>
                </c:pt>
                <c:pt idx="647">
                  <c:v>61.282165168000006</c:v>
                </c:pt>
                <c:pt idx="648">
                  <c:v>61.282165168000006</c:v>
                </c:pt>
                <c:pt idx="649">
                  <c:v>61.282165168000006</c:v>
                </c:pt>
                <c:pt idx="650">
                  <c:v>61.282165168000006</c:v>
                </c:pt>
                <c:pt idx="651">
                  <c:v>61.282165168000006</c:v>
                </c:pt>
                <c:pt idx="652">
                  <c:v>60.821494670999996</c:v>
                </c:pt>
                <c:pt idx="653">
                  <c:v>60.821494670999996</c:v>
                </c:pt>
                <c:pt idx="654">
                  <c:v>60.821494670999996</c:v>
                </c:pt>
                <c:pt idx="655">
                  <c:v>60.821494670999996</c:v>
                </c:pt>
                <c:pt idx="656">
                  <c:v>60.821494670999996</c:v>
                </c:pt>
                <c:pt idx="657">
                  <c:v>60.821494670999996</c:v>
                </c:pt>
                <c:pt idx="658">
                  <c:v>60.821494670999996</c:v>
                </c:pt>
                <c:pt idx="659">
                  <c:v>60.821494670999996</c:v>
                </c:pt>
                <c:pt idx="660">
                  <c:v>60.821494670999996</c:v>
                </c:pt>
                <c:pt idx="661">
                  <c:v>60.363555000000012</c:v>
                </c:pt>
                <c:pt idx="662">
                  <c:v>60.363555000000012</c:v>
                </c:pt>
                <c:pt idx="663">
                  <c:v>60.363555000000012</c:v>
                </c:pt>
                <c:pt idx="664">
                  <c:v>60.363555000000012</c:v>
                </c:pt>
                <c:pt idx="665">
                  <c:v>60.363555000000012</c:v>
                </c:pt>
                <c:pt idx="666">
                  <c:v>60.363555000000012</c:v>
                </c:pt>
                <c:pt idx="667">
                  <c:v>60.363555000000012</c:v>
                </c:pt>
                <c:pt idx="668">
                  <c:v>60.363555000000012</c:v>
                </c:pt>
                <c:pt idx="669">
                  <c:v>60.363555000000012</c:v>
                </c:pt>
                <c:pt idx="670">
                  <c:v>60.363555000000012</c:v>
                </c:pt>
                <c:pt idx="671">
                  <c:v>60.363555000000012</c:v>
                </c:pt>
                <c:pt idx="672">
                  <c:v>60.363555000000012</c:v>
                </c:pt>
                <c:pt idx="673">
                  <c:v>60.363555000000012</c:v>
                </c:pt>
                <c:pt idx="674">
                  <c:v>60.363555000000012</c:v>
                </c:pt>
                <c:pt idx="675">
                  <c:v>60.363555000000012</c:v>
                </c:pt>
                <c:pt idx="676">
                  <c:v>59.908337629000009</c:v>
                </c:pt>
                <c:pt idx="677">
                  <c:v>59.908337629000009</c:v>
                </c:pt>
                <c:pt idx="678">
                  <c:v>59.908337629000009</c:v>
                </c:pt>
                <c:pt idx="679">
                  <c:v>59.908337629000009</c:v>
                </c:pt>
                <c:pt idx="680">
                  <c:v>59.908337629000009</c:v>
                </c:pt>
                <c:pt idx="681">
                  <c:v>59.908337629000009</c:v>
                </c:pt>
                <c:pt idx="682">
                  <c:v>59.908337629000009</c:v>
                </c:pt>
                <c:pt idx="683">
                  <c:v>59.455834032000006</c:v>
                </c:pt>
                <c:pt idx="684">
                  <c:v>59.455834032000006</c:v>
                </c:pt>
                <c:pt idx="685">
                  <c:v>59.455834032000006</c:v>
                </c:pt>
                <c:pt idx="686">
                  <c:v>59.455834032000006</c:v>
                </c:pt>
                <c:pt idx="687">
                  <c:v>59.455834032000006</c:v>
                </c:pt>
                <c:pt idx="688">
                  <c:v>59.455834032000006</c:v>
                </c:pt>
                <c:pt idx="689">
                  <c:v>59.455834032000006</c:v>
                </c:pt>
                <c:pt idx="690">
                  <c:v>59.455834032000006</c:v>
                </c:pt>
                <c:pt idx="691">
                  <c:v>59.455834032000006</c:v>
                </c:pt>
                <c:pt idx="692">
                  <c:v>59.455834032000006</c:v>
                </c:pt>
                <c:pt idx="693">
                  <c:v>59.455834032000006</c:v>
                </c:pt>
                <c:pt idx="694">
                  <c:v>59.455834032000006</c:v>
                </c:pt>
                <c:pt idx="695">
                  <c:v>59.455834032000006</c:v>
                </c:pt>
                <c:pt idx="696">
                  <c:v>59.006035683</c:v>
                </c:pt>
                <c:pt idx="697">
                  <c:v>59.006035683</c:v>
                </c:pt>
                <c:pt idx="698">
                  <c:v>59.006035683</c:v>
                </c:pt>
                <c:pt idx="699">
                  <c:v>59.006035683</c:v>
                </c:pt>
                <c:pt idx="700">
                  <c:v>59.006035683</c:v>
                </c:pt>
                <c:pt idx="701">
                  <c:v>59.006035683</c:v>
                </c:pt>
                <c:pt idx="702">
                  <c:v>59.006035683</c:v>
                </c:pt>
                <c:pt idx="703">
                  <c:v>59.006035683</c:v>
                </c:pt>
                <c:pt idx="704">
                  <c:v>59.006035683</c:v>
                </c:pt>
                <c:pt idx="705">
                  <c:v>59.006035683</c:v>
                </c:pt>
                <c:pt idx="706">
                  <c:v>59.006035683</c:v>
                </c:pt>
                <c:pt idx="707">
                  <c:v>59.006035683</c:v>
                </c:pt>
                <c:pt idx="708">
                  <c:v>59.006035683</c:v>
                </c:pt>
                <c:pt idx="709">
                  <c:v>59.006035683</c:v>
                </c:pt>
                <c:pt idx="710">
                  <c:v>59.006035683</c:v>
                </c:pt>
                <c:pt idx="711">
                  <c:v>59.006035683</c:v>
                </c:pt>
                <c:pt idx="712">
                  <c:v>59.006035683</c:v>
                </c:pt>
                <c:pt idx="713">
                  <c:v>59.006035683</c:v>
                </c:pt>
                <c:pt idx="714">
                  <c:v>59.006035683</c:v>
                </c:pt>
                <c:pt idx="715">
                  <c:v>59.006035683</c:v>
                </c:pt>
                <c:pt idx="716">
                  <c:v>59.006035683</c:v>
                </c:pt>
                <c:pt idx="717">
                  <c:v>59.006035683</c:v>
                </c:pt>
                <c:pt idx="718">
                  <c:v>59.006035683</c:v>
                </c:pt>
                <c:pt idx="719">
                  <c:v>59.006035683</c:v>
                </c:pt>
                <c:pt idx="720">
                  <c:v>59.006035683</c:v>
                </c:pt>
                <c:pt idx="721">
                  <c:v>59.006035683</c:v>
                </c:pt>
                <c:pt idx="722">
                  <c:v>59.006035683</c:v>
                </c:pt>
                <c:pt idx="723">
                  <c:v>59.006035683</c:v>
                </c:pt>
                <c:pt idx="724">
                  <c:v>59.006035683</c:v>
                </c:pt>
                <c:pt idx="725">
                  <c:v>59.006035683</c:v>
                </c:pt>
                <c:pt idx="726">
                  <c:v>59.006035683</c:v>
                </c:pt>
                <c:pt idx="727">
                  <c:v>59.006035683</c:v>
                </c:pt>
                <c:pt idx="728">
                  <c:v>59.006035683</c:v>
                </c:pt>
                <c:pt idx="729">
                  <c:v>59.006035683</c:v>
                </c:pt>
                <c:pt idx="730">
                  <c:v>59.006035683</c:v>
                </c:pt>
                <c:pt idx="731">
                  <c:v>59.006035683</c:v>
                </c:pt>
                <c:pt idx="732">
                  <c:v>59.006035683</c:v>
                </c:pt>
                <c:pt idx="733">
                  <c:v>59.006035683</c:v>
                </c:pt>
                <c:pt idx="734">
                  <c:v>59.006035683</c:v>
                </c:pt>
                <c:pt idx="735">
                  <c:v>59.006035683</c:v>
                </c:pt>
                <c:pt idx="736">
                  <c:v>59.006035683</c:v>
                </c:pt>
                <c:pt idx="737">
                  <c:v>59.006035683</c:v>
                </c:pt>
                <c:pt idx="738">
                  <c:v>59.006035683</c:v>
                </c:pt>
                <c:pt idx="739">
                  <c:v>59.006035683</c:v>
                </c:pt>
                <c:pt idx="740">
                  <c:v>59.006035683</c:v>
                </c:pt>
                <c:pt idx="741">
                  <c:v>59.006035683</c:v>
                </c:pt>
                <c:pt idx="742">
                  <c:v>59.006035683</c:v>
                </c:pt>
                <c:pt idx="743">
                  <c:v>59.006035683</c:v>
                </c:pt>
                <c:pt idx="744">
                  <c:v>59.006035683</c:v>
                </c:pt>
                <c:pt idx="745">
                  <c:v>59.006035683</c:v>
                </c:pt>
                <c:pt idx="746">
                  <c:v>59.006035683</c:v>
                </c:pt>
                <c:pt idx="747">
                  <c:v>59.006035683</c:v>
                </c:pt>
                <c:pt idx="748">
                  <c:v>59.006035683</c:v>
                </c:pt>
                <c:pt idx="749">
                  <c:v>59.006035683</c:v>
                </c:pt>
                <c:pt idx="750">
                  <c:v>59.006035683</c:v>
                </c:pt>
                <c:pt idx="751">
                  <c:v>59.006035683</c:v>
                </c:pt>
                <c:pt idx="752">
                  <c:v>59.006035683</c:v>
                </c:pt>
                <c:pt idx="753">
                  <c:v>59.006035683</c:v>
                </c:pt>
                <c:pt idx="754">
                  <c:v>59.006035683</c:v>
                </c:pt>
                <c:pt idx="755">
                  <c:v>59.006035683</c:v>
                </c:pt>
                <c:pt idx="756">
                  <c:v>59.006035683</c:v>
                </c:pt>
                <c:pt idx="757">
                  <c:v>59.006035683</c:v>
                </c:pt>
                <c:pt idx="758">
                  <c:v>59.006035683</c:v>
                </c:pt>
                <c:pt idx="759">
                  <c:v>59.006035683</c:v>
                </c:pt>
                <c:pt idx="760">
                  <c:v>59.006035683</c:v>
                </c:pt>
                <c:pt idx="761">
                  <c:v>59.006035683</c:v>
                </c:pt>
                <c:pt idx="762">
                  <c:v>59.006035683</c:v>
                </c:pt>
                <c:pt idx="763">
                  <c:v>59.006035683</c:v>
                </c:pt>
                <c:pt idx="764">
                  <c:v>59.006035683</c:v>
                </c:pt>
                <c:pt idx="765">
                  <c:v>59.006035683</c:v>
                </c:pt>
                <c:pt idx="766">
                  <c:v>59.006035683</c:v>
                </c:pt>
                <c:pt idx="767">
                  <c:v>59.006035683</c:v>
                </c:pt>
                <c:pt idx="768">
                  <c:v>58.558934055999998</c:v>
                </c:pt>
                <c:pt idx="769">
                  <c:v>58.558934055999998</c:v>
                </c:pt>
                <c:pt idx="770">
                  <c:v>58.558934055999998</c:v>
                </c:pt>
                <c:pt idx="771">
                  <c:v>58.558934055999998</c:v>
                </c:pt>
                <c:pt idx="772">
                  <c:v>58.558934055999998</c:v>
                </c:pt>
                <c:pt idx="773">
                  <c:v>58.558934055999998</c:v>
                </c:pt>
                <c:pt idx="774">
                  <c:v>58.558934055999998</c:v>
                </c:pt>
                <c:pt idx="775">
                  <c:v>58.558934055999998</c:v>
                </c:pt>
                <c:pt idx="776">
                  <c:v>58.558934055999998</c:v>
                </c:pt>
                <c:pt idx="777">
                  <c:v>58.558934055999998</c:v>
                </c:pt>
                <c:pt idx="778">
                  <c:v>58.558934055999998</c:v>
                </c:pt>
                <c:pt idx="779">
                  <c:v>58.558934055999998</c:v>
                </c:pt>
                <c:pt idx="780">
                  <c:v>58.114520625000004</c:v>
                </c:pt>
                <c:pt idx="781">
                  <c:v>58.114520625000004</c:v>
                </c:pt>
                <c:pt idx="782">
                  <c:v>58.114520625000004</c:v>
                </c:pt>
                <c:pt idx="783">
                  <c:v>58.114520625000004</c:v>
                </c:pt>
                <c:pt idx="784">
                  <c:v>58.114520625000004</c:v>
                </c:pt>
                <c:pt idx="785">
                  <c:v>58.114520625000004</c:v>
                </c:pt>
                <c:pt idx="786">
                  <c:v>58.114520625000004</c:v>
                </c:pt>
                <c:pt idx="787">
                  <c:v>58.114520625000004</c:v>
                </c:pt>
                <c:pt idx="788">
                  <c:v>58.114520625000004</c:v>
                </c:pt>
                <c:pt idx="789">
                  <c:v>58.114520625000004</c:v>
                </c:pt>
                <c:pt idx="790">
                  <c:v>57.672786864000003</c:v>
                </c:pt>
                <c:pt idx="791">
                  <c:v>57.672786864000003</c:v>
                </c:pt>
                <c:pt idx="792">
                  <c:v>57.672786864000003</c:v>
                </c:pt>
                <c:pt idx="793">
                  <c:v>57.672786864000003</c:v>
                </c:pt>
                <c:pt idx="794">
                  <c:v>57.672786864000003</c:v>
                </c:pt>
                <c:pt idx="795">
                  <c:v>57.672786864000003</c:v>
                </c:pt>
                <c:pt idx="796">
                  <c:v>57.672786864000003</c:v>
                </c:pt>
                <c:pt idx="797">
                  <c:v>57.672786864000003</c:v>
                </c:pt>
                <c:pt idx="798">
                  <c:v>57.672786864000003</c:v>
                </c:pt>
                <c:pt idx="799">
                  <c:v>57.672786864000003</c:v>
                </c:pt>
                <c:pt idx="800">
                  <c:v>57.672786864000003</c:v>
                </c:pt>
                <c:pt idx="801">
                  <c:v>57.672786864000003</c:v>
                </c:pt>
                <c:pt idx="802">
                  <c:v>57.233724247000012</c:v>
                </c:pt>
                <c:pt idx="803">
                  <c:v>57.233724247000012</c:v>
                </c:pt>
                <c:pt idx="804">
                  <c:v>57.233724247000012</c:v>
                </c:pt>
                <c:pt idx="805">
                  <c:v>57.233724247000012</c:v>
                </c:pt>
                <c:pt idx="806">
                  <c:v>57.233724247000012</c:v>
                </c:pt>
                <c:pt idx="807">
                  <c:v>57.233724247000012</c:v>
                </c:pt>
                <c:pt idx="808">
                  <c:v>57.233724247000012</c:v>
                </c:pt>
                <c:pt idx="809">
                  <c:v>57.233724247000012</c:v>
                </c:pt>
                <c:pt idx="810">
                  <c:v>57.233724247000012</c:v>
                </c:pt>
                <c:pt idx="811">
                  <c:v>57.233724247000012</c:v>
                </c:pt>
                <c:pt idx="812">
                  <c:v>57.233724247000012</c:v>
                </c:pt>
                <c:pt idx="813">
                  <c:v>57.233724247000012</c:v>
                </c:pt>
                <c:pt idx="814">
                  <c:v>57.233724247000012</c:v>
                </c:pt>
                <c:pt idx="815">
                  <c:v>57.233724247000012</c:v>
                </c:pt>
                <c:pt idx="816">
                  <c:v>57.233724247000012</c:v>
                </c:pt>
                <c:pt idx="817">
                  <c:v>57.233724247000012</c:v>
                </c:pt>
                <c:pt idx="818">
                  <c:v>57.233724247000012</c:v>
                </c:pt>
                <c:pt idx="819">
                  <c:v>56.797324248000017</c:v>
                </c:pt>
                <c:pt idx="820">
                  <c:v>56.797324248000017</c:v>
                </c:pt>
                <c:pt idx="821">
                  <c:v>56.797324248000017</c:v>
                </c:pt>
                <c:pt idx="822">
                  <c:v>56.797324248000017</c:v>
                </c:pt>
                <c:pt idx="823">
                  <c:v>56.797324248000017</c:v>
                </c:pt>
                <c:pt idx="824">
                  <c:v>56.797324248000017</c:v>
                </c:pt>
                <c:pt idx="825">
                  <c:v>56.797324248000017</c:v>
                </c:pt>
                <c:pt idx="826">
                  <c:v>56.797324248000017</c:v>
                </c:pt>
                <c:pt idx="827">
                  <c:v>56.797324248000017</c:v>
                </c:pt>
                <c:pt idx="828">
                  <c:v>56.797324248000017</c:v>
                </c:pt>
                <c:pt idx="829">
                  <c:v>56.797324248000017</c:v>
                </c:pt>
                <c:pt idx="830">
                  <c:v>56.363578341000014</c:v>
                </c:pt>
                <c:pt idx="831">
                  <c:v>56.363578341000014</c:v>
                </c:pt>
                <c:pt idx="832">
                  <c:v>56.363578341000014</c:v>
                </c:pt>
                <c:pt idx="833">
                  <c:v>56.363578341000014</c:v>
                </c:pt>
                <c:pt idx="834">
                  <c:v>56.363578341000014</c:v>
                </c:pt>
                <c:pt idx="835">
                  <c:v>56.363578341000014</c:v>
                </c:pt>
                <c:pt idx="836">
                  <c:v>56.363578341000014</c:v>
                </c:pt>
                <c:pt idx="837">
                  <c:v>56.363578341000014</c:v>
                </c:pt>
                <c:pt idx="838">
                  <c:v>56.363578341000014</c:v>
                </c:pt>
                <c:pt idx="839">
                  <c:v>56.363578341000014</c:v>
                </c:pt>
                <c:pt idx="840">
                  <c:v>56.363578341000014</c:v>
                </c:pt>
                <c:pt idx="841">
                  <c:v>56.363578341000014</c:v>
                </c:pt>
                <c:pt idx="842">
                  <c:v>56.363578341000014</c:v>
                </c:pt>
                <c:pt idx="843">
                  <c:v>56.363578341000014</c:v>
                </c:pt>
                <c:pt idx="844">
                  <c:v>56.363578341000014</c:v>
                </c:pt>
                <c:pt idx="845">
                  <c:v>56.363578341000014</c:v>
                </c:pt>
                <c:pt idx="846">
                  <c:v>56.363578341000014</c:v>
                </c:pt>
                <c:pt idx="847">
                  <c:v>56.363578341000014</c:v>
                </c:pt>
                <c:pt idx="848">
                  <c:v>56.363578341000014</c:v>
                </c:pt>
                <c:pt idx="849">
                  <c:v>56.363578341000014</c:v>
                </c:pt>
                <c:pt idx="850">
                  <c:v>56.363578341000014</c:v>
                </c:pt>
                <c:pt idx="851">
                  <c:v>56.363578341000014</c:v>
                </c:pt>
                <c:pt idx="852">
                  <c:v>56.363578341000014</c:v>
                </c:pt>
                <c:pt idx="853">
                  <c:v>56.363578341000014</c:v>
                </c:pt>
                <c:pt idx="854">
                  <c:v>56.363578341000014</c:v>
                </c:pt>
                <c:pt idx="855">
                  <c:v>56.363578341000014</c:v>
                </c:pt>
                <c:pt idx="856">
                  <c:v>56.363578341000014</c:v>
                </c:pt>
                <c:pt idx="857">
                  <c:v>56.363578341000014</c:v>
                </c:pt>
                <c:pt idx="858">
                  <c:v>56.363578341000014</c:v>
                </c:pt>
                <c:pt idx="859">
                  <c:v>56.363578341000014</c:v>
                </c:pt>
                <c:pt idx="860">
                  <c:v>56.363578341000014</c:v>
                </c:pt>
                <c:pt idx="861">
                  <c:v>56.363578341000014</c:v>
                </c:pt>
                <c:pt idx="862">
                  <c:v>56.363578341000014</c:v>
                </c:pt>
                <c:pt idx="863">
                  <c:v>56.363578341000014</c:v>
                </c:pt>
                <c:pt idx="864">
                  <c:v>56.363578341000014</c:v>
                </c:pt>
                <c:pt idx="865">
                  <c:v>56.363578341000014</c:v>
                </c:pt>
                <c:pt idx="866">
                  <c:v>56.363578341000014</c:v>
                </c:pt>
                <c:pt idx="867">
                  <c:v>56.363578341000014</c:v>
                </c:pt>
                <c:pt idx="868">
                  <c:v>56.363578341000014</c:v>
                </c:pt>
                <c:pt idx="869">
                  <c:v>56.363578341000014</c:v>
                </c:pt>
                <c:pt idx="870">
                  <c:v>56.363578341000014</c:v>
                </c:pt>
                <c:pt idx="871">
                  <c:v>56.363578341000014</c:v>
                </c:pt>
                <c:pt idx="872">
                  <c:v>56.363578341000014</c:v>
                </c:pt>
                <c:pt idx="873">
                  <c:v>56.363578341000014</c:v>
                </c:pt>
                <c:pt idx="874">
                  <c:v>56.363578341000014</c:v>
                </c:pt>
                <c:pt idx="875">
                  <c:v>56.363578341000014</c:v>
                </c:pt>
                <c:pt idx="876">
                  <c:v>56.363578341000014</c:v>
                </c:pt>
                <c:pt idx="877">
                  <c:v>56.363578341000014</c:v>
                </c:pt>
                <c:pt idx="878">
                  <c:v>56.363578341000014</c:v>
                </c:pt>
                <c:pt idx="879">
                  <c:v>56.363578341000014</c:v>
                </c:pt>
                <c:pt idx="880">
                  <c:v>56.363578341000014</c:v>
                </c:pt>
                <c:pt idx="881">
                  <c:v>56.363578341000014</c:v>
                </c:pt>
                <c:pt idx="882">
                  <c:v>56.363578341000014</c:v>
                </c:pt>
                <c:pt idx="883">
                  <c:v>56.363578341000014</c:v>
                </c:pt>
                <c:pt idx="884">
                  <c:v>56.363578341000014</c:v>
                </c:pt>
                <c:pt idx="885">
                  <c:v>56.363578341000014</c:v>
                </c:pt>
                <c:pt idx="886">
                  <c:v>56.363578341000014</c:v>
                </c:pt>
                <c:pt idx="887">
                  <c:v>56.363578341000014</c:v>
                </c:pt>
                <c:pt idx="888">
                  <c:v>56.363578341000014</c:v>
                </c:pt>
                <c:pt idx="889">
                  <c:v>55.932478000000003</c:v>
                </c:pt>
                <c:pt idx="890">
                  <c:v>55.932478000000003</c:v>
                </c:pt>
                <c:pt idx="891">
                  <c:v>55.932478000000003</c:v>
                </c:pt>
                <c:pt idx="892">
                  <c:v>55.932478000000003</c:v>
                </c:pt>
                <c:pt idx="893">
                  <c:v>55.932478000000003</c:v>
                </c:pt>
                <c:pt idx="894">
                  <c:v>55.932478000000003</c:v>
                </c:pt>
                <c:pt idx="895">
                  <c:v>55.932478000000003</c:v>
                </c:pt>
                <c:pt idx="896">
                  <c:v>55.932478000000003</c:v>
                </c:pt>
                <c:pt idx="897">
                  <c:v>55.932478000000003</c:v>
                </c:pt>
                <c:pt idx="898">
                  <c:v>55.932478000000003</c:v>
                </c:pt>
                <c:pt idx="899">
                  <c:v>55.932478000000003</c:v>
                </c:pt>
                <c:pt idx="900">
                  <c:v>55.932478000000003</c:v>
                </c:pt>
                <c:pt idx="901">
                  <c:v>55.932478000000003</c:v>
                </c:pt>
                <c:pt idx="902">
                  <c:v>55.932478000000003</c:v>
                </c:pt>
                <c:pt idx="903">
                  <c:v>55.932478000000003</c:v>
                </c:pt>
                <c:pt idx="904">
                  <c:v>55.932478000000003</c:v>
                </c:pt>
                <c:pt idx="905">
                  <c:v>55.932478000000003</c:v>
                </c:pt>
                <c:pt idx="906">
                  <c:v>55.932478000000003</c:v>
                </c:pt>
                <c:pt idx="907">
                  <c:v>55.932478000000003</c:v>
                </c:pt>
                <c:pt idx="908">
                  <c:v>55.932478000000003</c:v>
                </c:pt>
                <c:pt idx="909">
                  <c:v>55.932478000000003</c:v>
                </c:pt>
                <c:pt idx="910">
                  <c:v>55.932478000000003</c:v>
                </c:pt>
                <c:pt idx="911">
                  <c:v>55.932478000000003</c:v>
                </c:pt>
                <c:pt idx="912">
                  <c:v>55.504014699000003</c:v>
                </c:pt>
                <c:pt idx="913">
                  <c:v>55.504014699000003</c:v>
                </c:pt>
                <c:pt idx="914">
                  <c:v>55.504014699000003</c:v>
                </c:pt>
                <c:pt idx="915">
                  <c:v>55.504014699000003</c:v>
                </c:pt>
                <c:pt idx="916">
                  <c:v>55.504014699000003</c:v>
                </c:pt>
                <c:pt idx="917">
                  <c:v>55.504014699000003</c:v>
                </c:pt>
                <c:pt idx="918">
                  <c:v>55.504014699000003</c:v>
                </c:pt>
                <c:pt idx="919">
                  <c:v>55.504014699000003</c:v>
                </c:pt>
                <c:pt idx="920">
                  <c:v>55.504014699000003</c:v>
                </c:pt>
                <c:pt idx="921">
                  <c:v>55.504014699000003</c:v>
                </c:pt>
                <c:pt idx="922">
                  <c:v>55.504014699000003</c:v>
                </c:pt>
                <c:pt idx="923">
                  <c:v>55.504014699000003</c:v>
                </c:pt>
                <c:pt idx="924">
                  <c:v>55.504014699000003</c:v>
                </c:pt>
                <c:pt idx="925">
                  <c:v>55.504014699000003</c:v>
                </c:pt>
                <c:pt idx="926">
                  <c:v>55.078179912000024</c:v>
                </c:pt>
                <c:pt idx="927">
                  <c:v>55.078179912000024</c:v>
                </c:pt>
                <c:pt idx="928">
                  <c:v>55.078179912000024</c:v>
                </c:pt>
                <c:pt idx="929">
                  <c:v>55.078179912000024</c:v>
                </c:pt>
                <c:pt idx="930">
                  <c:v>55.078179912000024</c:v>
                </c:pt>
                <c:pt idx="931">
                  <c:v>55.078179912000024</c:v>
                </c:pt>
                <c:pt idx="932">
                  <c:v>55.078179912000024</c:v>
                </c:pt>
                <c:pt idx="933">
                  <c:v>55.078179912000024</c:v>
                </c:pt>
                <c:pt idx="934">
                  <c:v>55.078179912000024</c:v>
                </c:pt>
                <c:pt idx="935">
                  <c:v>55.078179912000024</c:v>
                </c:pt>
                <c:pt idx="936">
                  <c:v>55.078179912000024</c:v>
                </c:pt>
                <c:pt idx="937">
                  <c:v>55.078179912000024</c:v>
                </c:pt>
                <c:pt idx="938">
                  <c:v>55.078179912000024</c:v>
                </c:pt>
                <c:pt idx="939">
                  <c:v>55.078179912000024</c:v>
                </c:pt>
                <c:pt idx="940">
                  <c:v>55.078179912000024</c:v>
                </c:pt>
                <c:pt idx="941">
                  <c:v>55.078179912000024</c:v>
                </c:pt>
                <c:pt idx="942">
                  <c:v>55.078179912000024</c:v>
                </c:pt>
                <c:pt idx="943">
                  <c:v>55.078179912000024</c:v>
                </c:pt>
                <c:pt idx="944">
                  <c:v>55.078179912000024</c:v>
                </c:pt>
                <c:pt idx="945">
                  <c:v>55.078179912000024</c:v>
                </c:pt>
                <c:pt idx="946">
                  <c:v>55.078179912000024</c:v>
                </c:pt>
                <c:pt idx="947">
                  <c:v>55.078179912000024</c:v>
                </c:pt>
                <c:pt idx="948">
                  <c:v>55.078179912000024</c:v>
                </c:pt>
                <c:pt idx="949">
                  <c:v>55.078179912000024</c:v>
                </c:pt>
                <c:pt idx="950">
                  <c:v>55.078179912000024</c:v>
                </c:pt>
                <c:pt idx="951">
                  <c:v>54.654965112999996</c:v>
                </c:pt>
                <c:pt idx="952">
                  <c:v>54.654965112999996</c:v>
                </c:pt>
                <c:pt idx="953">
                  <c:v>54.654965112999996</c:v>
                </c:pt>
                <c:pt idx="954">
                  <c:v>54.654965112999996</c:v>
                </c:pt>
                <c:pt idx="955">
                  <c:v>54.654965112999996</c:v>
                </c:pt>
                <c:pt idx="956">
                  <c:v>54.654965112999996</c:v>
                </c:pt>
                <c:pt idx="957">
                  <c:v>54.654965112999996</c:v>
                </c:pt>
                <c:pt idx="958">
                  <c:v>54.654965112999996</c:v>
                </c:pt>
                <c:pt idx="959">
                  <c:v>54.654965112999996</c:v>
                </c:pt>
                <c:pt idx="960">
                  <c:v>54.654965112999996</c:v>
                </c:pt>
                <c:pt idx="961">
                  <c:v>54.234361776</c:v>
                </c:pt>
                <c:pt idx="962">
                  <c:v>54.234361776</c:v>
                </c:pt>
                <c:pt idx="963">
                  <c:v>54.234361776</c:v>
                </c:pt>
                <c:pt idx="964">
                  <c:v>54.234361776</c:v>
                </c:pt>
                <c:pt idx="965">
                  <c:v>54.234361776</c:v>
                </c:pt>
                <c:pt idx="966">
                  <c:v>54.234361776</c:v>
                </c:pt>
                <c:pt idx="967">
                  <c:v>54.234361776</c:v>
                </c:pt>
                <c:pt idx="968">
                  <c:v>54.234361776</c:v>
                </c:pt>
                <c:pt idx="969">
                  <c:v>54.234361776</c:v>
                </c:pt>
                <c:pt idx="970">
                  <c:v>54.234361776</c:v>
                </c:pt>
                <c:pt idx="971">
                  <c:v>54.234361776</c:v>
                </c:pt>
                <c:pt idx="972">
                  <c:v>54.234361776</c:v>
                </c:pt>
                <c:pt idx="973">
                  <c:v>54.234361776</c:v>
                </c:pt>
                <c:pt idx="974">
                  <c:v>54.234361776</c:v>
                </c:pt>
                <c:pt idx="975">
                  <c:v>54.234361776</c:v>
                </c:pt>
                <c:pt idx="976">
                  <c:v>54.234361776</c:v>
                </c:pt>
                <c:pt idx="977">
                  <c:v>54.234361776</c:v>
                </c:pt>
                <c:pt idx="978">
                  <c:v>54.234361776</c:v>
                </c:pt>
                <c:pt idx="979">
                  <c:v>54.234361776</c:v>
                </c:pt>
                <c:pt idx="980">
                  <c:v>54.234361776</c:v>
                </c:pt>
                <c:pt idx="981">
                  <c:v>54.234361776</c:v>
                </c:pt>
                <c:pt idx="982">
                  <c:v>54.234361776</c:v>
                </c:pt>
                <c:pt idx="983">
                  <c:v>54.234361776</c:v>
                </c:pt>
                <c:pt idx="984">
                  <c:v>54.234361776</c:v>
                </c:pt>
                <c:pt idx="985">
                  <c:v>54.234361776</c:v>
                </c:pt>
                <c:pt idx="986">
                  <c:v>54.234361776</c:v>
                </c:pt>
                <c:pt idx="987">
                  <c:v>54.234361776</c:v>
                </c:pt>
                <c:pt idx="988">
                  <c:v>54.234361776</c:v>
                </c:pt>
                <c:pt idx="989">
                  <c:v>54.234361776</c:v>
                </c:pt>
                <c:pt idx="990">
                  <c:v>54.234361776</c:v>
                </c:pt>
                <c:pt idx="991">
                  <c:v>54.234361776</c:v>
                </c:pt>
                <c:pt idx="992">
                  <c:v>54.234361776</c:v>
                </c:pt>
                <c:pt idx="993">
                  <c:v>54.234361776</c:v>
                </c:pt>
                <c:pt idx="994">
                  <c:v>54.234361776</c:v>
                </c:pt>
                <c:pt idx="995">
                  <c:v>54.234361776</c:v>
                </c:pt>
                <c:pt idx="996">
                  <c:v>54.234361776</c:v>
                </c:pt>
                <c:pt idx="997">
                  <c:v>54.234361776</c:v>
                </c:pt>
                <c:pt idx="998">
                  <c:v>54.234361776</c:v>
                </c:pt>
                <c:pt idx="999">
                  <c:v>54.234361776</c:v>
                </c:pt>
                <c:pt idx="1000">
                  <c:v>54.234361776</c:v>
                </c:pt>
                <c:pt idx="1001">
                  <c:v>53.816361374999993</c:v>
                </c:pt>
                <c:pt idx="1002">
                  <c:v>53.816361374999993</c:v>
                </c:pt>
                <c:pt idx="1003">
                  <c:v>53.816361374999993</c:v>
                </c:pt>
                <c:pt idx="1004">
                  <c:v>53.816361374999993</c:v>
                </c:pt>
                <c:pt idx="1005">
                  <c:v>53.816361374999993</c:v>
                </c:pt>
                <c:pt idx="1006">
                  <c:v>53.816361374999993</c:v>
                </c:pt>
                <c:pt idx="1007">
                  <c:v>53.816361374999993</c:v>
                </c:pt>
                <c:pt idx="1008">
                  <c:v>53.816361374999993</c:v>
                </c:pt>
                <c:pt idx="1009">
                  <c:v>53.816361374999993</c:v>
                </c:pt>
                <c:pt idx="1010">
                  <c:v>53.816361374999993</c:v>
                </c:pt>
                <c:pt idx="1011">
                  <c:v>53.816361374999993</c:v>
                </c:pt>
                <c:pt idx="1012">
                  <c:v>53.816361374999993</c:v>
                </c:pt>
                <c:pt idx="1013">
                  <c:v>53.816361374999993</c:v>
                </c:pt>
                <c:pt idx="1014">
                  <c:v>53.816361374999993</c:v>
                </c:pt>
                <c:pt idx="1015">
                  <c:v>53.816361374999993</c:v>
                </c:pt>
                <c:pt idx="1016">
                  <c:v>53.816361374999993</c:v>
                </c:pt>
                <c:pt idx="1017">
                  <c:v>53.816361374999993</c:v>
                </c:pt>
                <c:pt idx="1018">
                  <c:v>53.816361374999993</c:v>
                </c:pt>
                <c:pt idx="1019">
                  <c:v>53.400955384000021</c:v>
                </c:pt>
                <c:pt idx="1020">
                  <c:v>53.400955384000021</c:v>
                </c:pt>
                <c:pt idx="1021">
                  <c:v>53.400955384000021</c:v>
                </c:pt>
                <c:pt idx="1022">
                  <c:v>53.400955384000021</c:v>
                </c:pt>
                <c:pt idx="1023">
                  <c:v>53.400955384000021</c:v>
                </c:pt>
                <c:pt idx="1024">
                  <c:v>52.988135277000012</c:v>
                </c:pt>
                <c:pt idx="1025">
                  <c:v>52.988135277000012</c:v>
                </c:pt>
                <c:pt idx="1026">
                  <c:v>52.988135277000012</c:v>
                </c:pt>
                <c:pt idx="1027">
                  <c:v>52.988135277000012</c:v>
                </c:pt>
                <c:pt idx="1028">
                  <c:v>52.988135277000012</c:v>
                </c:pt>
                <c:pt idx="1029">
                  <c:v>52.988135277000012</c:v>
                </c:pt>
                <c:pt idx="1030">
                  <c:v>52.988135277000012</c:v>
                </c:pt>
                <c:pt idx="1031">
                  <c:v>52.988135277000012</c:v>
                </c:pt>
                <c:pt idx="1032">
                  <c:v>52.988135277000012</c:v>
                </c:pt>
                <c:pt idx="1033">
                  <c:v>52.988135277000012</c:v>
                </c:pt>
                <c:pt idx="1034">
                  <c:v>52.988135277000012</c:v>
                </c:pt>
                <c:pt idx="1035">
                  <c:v>52.988135277000012</c:v>
                </c:pt>
                <c:pt idx="1036">
                  <c:v>52.988135277000012</c:v>
                </c:pt>
                <c:pt idx="1037">
                  <c:v>52.988135277000012</c:v>
                </c:pt>
                <c:pt idx="1038">
                  <c:v>52.988135277000012</c:v>
                </c:pt>
                <c:pt idx="1039">
                  <c:v>52.577892527999992</c:v>
                </c:pt>
                <c:pt idx="1040">
                  <c:v>52.577892527999992</c:v>
                </c:pt>
                <c:pt idx="1041">
                  <c:v>52.577892527999992</c:v>
                </c:pt>
                <c:pt idx="1042">
                  <c:v>52.577892527999992</c:v>
                </c:pt>
                <c:pt idx="1043">
                  <c:v>52.577892527999992</c:v>
                </c:pt>
                <c:pt idx="1044">
                  <c:v>52.577892527999992</c:v>
                </c:pt>
                <c:pt idx="1045">
                  <c:v>52.577892527999992</c:v>
                </c:pt>
                <c:pt idx="1046">
                  <c:v>52.577892527999992</c:v>
                </c:pt>
                <c:pt idx="1047">
                  <c:v>52.577892527999992</c:v>
                </c:pt>
                <c:pt idx="1048">
                  <c:v>52.170218611000003</c:v>
                </c:pt>
                <c:pt idx="1049">
                  <c:v>52.170218611000003</c:v>
                </c:pt>
                <c:pt idx="1050">
                  <c:v>52.170218611000003</c:v>
                </c:pt>
                <c:pt idx="1051">
                  <c:v>52.170218611000003</c:v>
                </c:pt>
                <c:pt idx="1052">
                  <c:v>52.170218611000003</c:v>
                </c:pt>
                <c:pt idx="1053">
                  <c:v>52.170218611000003</c:v>
                </c:pt>
                <c:pt idx="1054">
                  <c:v>52.170218611000003</c:v>
                </c:pt>
                <c:pt idx="1055">
                  <c:v>52.170218611000003</c:v>
                </c:pt>
                <c:pt idx="1056">
                  <c:v>51.765105000000034</c:v>
                </c:pt>
                <c:pt idx="1057">
                  <c:v>51.765105000000034</c:v>
                </c:pt>
                <c:pt idx="1058">
                  <c:v>51.765105000000034</c:v>
                </c:pt>
                <c:pt idx="1059">
                  <c:v>51.765105000000034</c:v>
                </c:pt>
                <c:pt idx="1060">
                  <c:v>51.765105000000034</c:v>
                </c:pt>
                <c:pt idx="1061">
                  <c:v>51.765105000000034</c:v>
                </c:pt>
                <c:pt idx="1062">
                  <c:v>51.765105000000034</c:v>
                </c:pt>
                <c:pt idx="1063">
                  <c:v>51.765105000000034</c:v>
                </c:pt>
                <c:pt idx="1064">
                  <c:v>51.765105000000034</c:v>
                </c:pt>
                <c:pt idx="1065">
                  <c:v>51.765105000000034</c:v>
                </c:pt>
                <c:pt idx="1066">
                  <c:v>51.765105000000034</c:v>
                </c:pt>
                <c:pt idx="1067">
                  <c:v>51.765105000000034</c:v>
                </c:pt>
                <c:pt idx="1068">
                  <c:v>51.765105000000034</c:v>
                </c:pt>
                <c:pt idx="1069">
                  <c:v>51.765105000000034</c:v>
                </c:pt>
                <c:pt idx="1070">
                  <c:v>51.765105000000034</c:v>
                </c:pt>
                <c:pt idx="1071">
                  <c:v>51.765105000000034</c:v>
                </c:pt>
                <c:pt idx="1072">
                  <c:v>51.765105000000034</c:v>
                </c:pt>
                <c:pt idx="1073">
                  <c:v>51.765105000000034</c:v>
                </c:pt>
                <c:pt idx="1074">
                  <c:v>51.765105000000034</c:v>
                </c:pt>
                <c:pt idx="1075">
                  <c:v>51.765105000000034</c:v>
                </c:pt>
                <c:pt idx="1076">
                  <c:v>51.765105000000034</c:v>
                </c:pt>
                <c:pt idx="1077">
                  <c:v>51.765105000000034</c:v>
                </c:pt>
                <c:pt idx="1078">
                  <c:v>51.765105000000034</c:v>
                </c:pt>
                <c:pt idx="1079">
                  <c:v>51.765105000000034</c:v>
                </c:pt>
                <c:pt idx="1080">
                  <c:v>51.765105000000034</c:v>
                </c:pt>
                <c:pt idx="1081">
                  <c:v>51.765105000000034</c:v>
                </c:pt>
                <c:pt idx="1082">
                  <c:v>51.765105000000034</c:v>
                </c:pt>
                <c:pt idx="1083">
                  <c:v>51.765105000000034</c:v>
                </c:pt>
                <c:pt idx="1084">
                  <c:v>51.765105000000034</c:v>
                </c:pt>
                <c:pt idx="1085">
                  <c:v>51.765105000000034</c:v>
                </c:pt>
                <c:pt idx="1086">
                  <c:v>51.765105000000034</c:v>
                </c:pt>
                <c:pt idx="1087">
                  <c:v>51.765105000000034</c:v>
                </c:pt>
                <c:pt idx="1088">
                  <c:v>51.765105000000034</c:v>
                </c:pt>
                <c:pt idx="1089">
                  <c:v>51.765105000000034</c:v>
                </c:pt>
                <c:pt idx="1090">
                  <c:v>51.765105000000034</c:v>
                </c:pt>
                <c:pt idx="1091">
                  <c:v>51.765105000000034</c:v>
                </c:pt>
                <c:pt idx="1092">
                  <c:v>51.765105000000034</c:v>
                </c:pt>
                <c:pt idx="1093">
                  <c:v>51.765105000000034</c:v>
                </c:pt>
                <c:pt idx="1094">
                  <c:v>51.765105000000034</c:v>
                </c:pt>
                <c:pt idx="1095">
                  <c:v>51.765105000000034</c:v>
                </c:pt>
                <c:pt idx="1096">
                  <c:v>51.765105000000034</c:v>
                </c:pt>
                <c:pt idx="1097">
                  <c:v>51.765105000000034</c:v>
                </c:pt>
                <c:pt idx="1098">
                  <c:v>51.765105000000034</c:v>
                </c:pt>
                <c:pt idx="1099">
                  <c:v>51.765105000000034</c:v>
                </c:pt>
                <c:pt idx="1100">
                  <c:v>51.765105000000034</c:v>
                </c:pt>
                <c:pt idx="1101">
                  <c:v>51.765105000000034</c:v>
                </c:pt>
                <c:pt idx="1102">
                  <c:v>51.362543169000006</c:v>
                </c:pt>
                <c:pt idx="1103">
                  <c:v>51.362543169000006</c:v>
                </c:pt>
                <c:pt idx="1104">
                  <c:v>51.362543169000006</c:v>
                </c:pt>
                <c:pt idx="1105">
                  <c:v>51.362543169000006</c:v>
                </c:pt>
                <c:pt idx="1106">
                  <c:v>51.362543169000006</c:v>
                </c:pt>
                <c:pt idx="1107">
                  <c:v>51.362543169000006</c:v>
                </c:pt>
                <c:pt idx="1108">
                  <c:v>51.362543169000006</c:v>
                </c:pt>
                <c:pt idx="1109">
                  <c:v>51.362543169000006</c:v>
                </c:pt>
                <c:pt idx="1110">
                  <c:v>51.362543169000006</c:v>
                </c:pt>
                <c:pt idx="1111">
                  <c:v>51.362543169000006</c:v>
                </c:pt>
                <c:pt idx="1112">
                  <c:v>51.362543169000006</c:v>
                </c:pt>
                <c:pt idx="1113">
                  <c:v>50.962524592000008</c:v>
                </c:pt>
                <c:pt idx="1114">
                  <c:v>50.962524592000008</c:v>
                </c:pt>
                <c:pt idx="1115">
                  <c:v>50.962524592000008</c:v>
                </c:pt>
                <c:pt idx="1116">
                  <c:v>50.962524592000008</c:v>
                </c:pt>
                <c:pt idx="1117">
                  <c:v>50.962524592000008</c:v>
                </c:pt>
                <c:pt idx="1118">
                  <c:v>50.962524592000008</c:v>
                </c:pt>
                <c:pt idx="1119">
                  <c:v>50.962524592000008</c:v>
                </c:pt>
                <c:pt idx="1120">
                  <c:v>50.962524592000008</c:v>
                </c:pt>
                <c:pt idx="1121">
                  <c:v>50.962524592000008</c:v>
                </c:pt>
                <c:pt idx="1122">
                  <c:v>50.962524592000008</c:v>
                </c:pt>
                <c:pt idx="1123">
                  <c:v>50.962524592000008</c:v>
                </c:pt>
                <c:pt idx="1124">
                  <c:v>50.962524592000008</c:v>
                </c:pt>
                <c:pt idx="1125">
                  <c:v>50.962524592000008</c:v>
                </c:pt>
                <c:pt idx="1126">
                  <c:v>50.962524592000008</c:v>
                </c:pt>
                <c:pt idx="1127">
                  <c:v>50.962524592000008</c:v>
                </c:pt>
                <c:pt idx="1128">
                  <c:v>50.962524592000008</c:v>
                </c:pt>
                <c:pt idx="1129">
                  <c:v>50.962524592000008</c:v>
                </c:pt>
                <c:pt idx="1130">
                  <c:v>50.962524592000008</c:v>
                </c:pt>
                <c:pt idx="1131">
                  <c:v>50.565040743000012</c:v>
                </c:pt>
                <c:pt idx="1132">
                  <c:v>50.565040743000012</c:v>
                </c:pt>
                <c:pt idx="1133">
                  <c:v>50.565040743000012</c:v>
                </c:pt>
                <c:pt idx="1134">
                  <c:v>50.565040743000012</c:v>
                </c:pt>
                <c:pt idx="1135">
                  <c:v>50.565040743000012</c:v>
                </c:pt>
                <c:pt idx="1136">
                  <c:v>50.565040743000012</c:v>
                </c:pt>
                <c:pt idx="1137">
                  <c:v>50.565040743000012</c:v>
                </c:pt>
                <c:pt idx="1138">
                  <c:v>50.170083095999999</c:v>
                </c:pt>
                <c:pt idx="1139">
                  <c:v>50.170083095999999</c:v>
                </c:pt>
                <c:pt idx="1140">
                  <c:v>50.170083095999999</c:v>
                </c:pt>
                <c:pt idx="1141">
                  <c:v>50.170083095999999</c:v>
                </c:pt>
                <c:pt idx="1142">
                  <c:v>50.170083095999999</c:v>
                </c:pt>
                <c:pt idx="1143">
                  <c:v>50.170083095999999</c:v>
                </c:pt>
                <c:pt idx="1144">
                  <c:v>50.170083095999999</c:v>
                </c:pt>
                <c:pt idx="1145">
                  <c:v>50.170083095999999</c:v>
                </c:pt>
                <c:pt idx="1146">
                  <c:v>50.170083095999999</c:v>
                </c:pt>
                <c:pt idx="1147">
                  <c:v>50.170083095999999</c:v>
                </c:pt>
                <c:pt idx="1148">
                  <c:v>50.170083095999999</c:v>
                </c:pt>
                <c:pt idx="1149">
                  <c:v>50.170083095999999</c:v>
                </c:pt>
                <c:pt idx="1150">
                  <c:v>50.170083095999999</c:v>
                </c:pt>
                <c:pt idx="1151">
                  <c:v>50.170083095999999</c:v>
                </c:pt>
                <c:pt idx="1152">
                  <c:v>50.170083095999999</c:v>
                </c:pt>
                <c:pt idx="1153">
                  <c:v>50.170083095999999</c:v>
                </c:pt>
                <c:pt idx="1154">
                  <c:v>49.777643125000004</c:v>
                </c:pt>
                <c:pt idx="1155">
                  <c:v>49.777643125000004</c:v>
                </c:pt>
                <c:pt idx="1156">
                  <c:v>49.777643125000004</c:v>
                </c:pt>
                <c:pt idx="1157">
                  <c:v>49.777643125000004</c:v>
                </c:pt>
                <c:pt idx="1158">
                  <c:v>49.777643125000004</c:v>
                </c:pt>
                <c:pt idx="1159">
                  <c:v>49.777643125000004</c:v>
                </c:pt>
                <c:pt idx="1160">
                  <c:v>49.777643125000004</c:v>
                </c:pt>
                <c:pt idx="1161">
                  <c:v>49.777643125000004</c:v>
                </c:pt>
                <c:pt idx="1162">
                  <c:v>49.777643125000004</c:v>
                </c:pt>
                <c:pt idx="1163">
                  <c:v>49.777643125000004</c:v>
                </c:pt>
                <c:pt idx="1164">
                  <c:v>49.777643125000004</c:v>
                </c:pt>
                <c:pt idx="1165">
                  <c:v>49.777643125000004</c:v>
                </c:pt>
                <c:pt idx="1166">
                  <c:v>49.387712304000011</c:v>
                </c:pt>
                <c:pt idx="1167">
                  <c:v>49.387712304000011</c:v>
                </c:pt>
                <c:pt idx="1168">
                  <c:v>49.387712304000011</c:v>
                </c:pt>
                <c:pt idx="1169">
                  <c:v>49.387712304000011</c:v>
                </c:pt>
                <c:pt idx="1170">
                  <c:v>49.387712304000011</c:v>
                </c:pt>
                <c:pt idx="1171">
                  <c:v>49.387712304000011</c:v>
                </c:pt>
                <c:pt idx="1172">
                  <c:v>49.387712304000011</c:v>
                </c:pt>
                <c:pt idx="1173">
                  <c:v>49.387712304000011</c:v>
                </c:pt>
                <c:pt idx="1174">
                  <c:v>49.387712304000011</c:v>
                </c:pt>
                <c:pt idx="1175">
                  <c:v>49.387712304000011</c:v>
                </c:pt>
                <c:pt idx="1176">
                  <c:v>49.387712304000011</c:v>
                </c:pt>
                <c:pt idx="1177">
                  <c:v>49.387712304000011</c:v>
                </c:pt>
                <c:pt idx="1178">
                  <c:v>49.387712304000011</c:v>
                </c:pt>
                <c:pt idx="1179">
                  <c:v>49.387712304000011</c:v>
                </c:pt>
                <c:pt idx="1180">
                  <c:v>49.387712304000011</c:v>
                </c:pt>
                <c:pt idx="1181">
                  <c:v>49.387712304000011</c:v>
                </c:pt>
                <c:pt idx="1182">
                  <c:v>49.387712304000011</c:v>
                </c:pt>
                <c:pt idx="1183">
                  <c:v>49.387712304000011</c:v>
                </c:pt>
                <c:pt idx="1184">
                  <c:v>49.387712304000011</c:v>
                </c:pt>
                <c:pt idx="1185">
                  <c:v>49.387712304000011</c:v>
                </c:pt>
                <c:pt idx="1186">
                  <c:v>49.387712304000011</c:v>
                </c:pt>
                <c:pt idx="1187">
                  <c:v>49.387712304000011</c:v>
                </c:pt>
                <c:pt idx="1188">
                  <c:v>49.387712304000011</c:v>
                </c:pt>
                <c:pt idx="1189">
                  <c:v>49.387712304000011</c:v>
                </c:pt>
                <c:pt idx="1190">
                  <c:v>49.387712304000011</c:v>
                </c:pt>
                <c:pt idx="1191">
                  <c:v>49.387712304000011</c:v>
                </c:pt>
                <c:pt idx="1192">
                  <c:v>49.387712304000011</c:v>
                </c:pt>
                <c:pt idx="1193">
                  <c:v>49.387712304000011</c:v>
                </c:pt>
                <c:pt idx="1194">
                  <c:v>49.387712304000011</c:v>
                </c:pt>
                <c:pt idx="1195">
                  <c:v>49.387712304000011</c:v>
                </c:pt>
                <c:pt idx="1196">
                  <c:v>49.387712304000011</c:v>
                </c:pt>
                <c:pt idx="1197">
                  <c:v>49.387712304000011</c:v>
                </c:pt>
                <c:pt idx="1198">
                  <c:v>49.387712304000011</c:v>
                </c:pt>
                <c:pt idx="1199">
                  <c:v>49.387712304000011</c:v>
                </c:pt>
                <c:pt idx="1201">
                  <c:v>49.000282107000004</c:v>
                </c:pt>
                <c:pt idx="1202">
                  <c:v>49.000282107000004</c:v>
                </c:pt>
                <c:pt idx="1203">
                  <c:v>49.000282107000004</c:v>
                </c:pt>
                <c:pt idx="1204">
                  <c:v>49.000282107000004</c:v>
                </c:pt>
                <c:pt idx="1205">
                  <c:v>49.000282107000004</c:v>
                </c:pt>
                <c:pt idx="1206">
                  <c:v>49.000282107000004</c:v>
                </c:pt>
                <c:pt idx="1207">
                  <c:v>49.000282107000004</c:v>
                </c:pt>
                <c:pt idx="1208">
                  <c:v>49.000282107000004</c:v>
                </c:pt>
                <c:pt idx="1209">
                  <c:v>49.000282107000004</c:v>
                </c:pt>
                <c:pt idx="1210">
                  <c:v>49.000282107000004</c:v>
                </c:pt>
                <c:pt idx="1211">
                  <c:v>49.000282107000004</c:v>
                </c:pt>
                <c:pt idx="1212">
                  <c:v>49.000282107000004</c:v>
                </c:pt>
                <c:pt idx="1213">
                  <c:v>48.615344008000001</c:v>
                </c:pt>
                <c:pt idx="1214">
                  <c:v>48.615344008000001</c:v>
                </c:pt>
                <c:pt idx="1215">
                  <c:v>48.615344008000001</c:v>
                </c:pt>
                <c:pt idx="1216">
                  <c:v>48.615344008000001</c:v>
                </c:pt>
                <c:pt idx="1217">
                  <c:v>48.615344008000001</c:v>
                </c:pt>
                <c:pt idx="1218">
                  <c:v>48.615344008000001</c:v>
                </c:pt>
                <c:pt idx="1219">
                  <c:v>48.615344008000001</c:v>
                </c:pt>
                <c:pt idx="1220">
                  <c:v>48.615344008000001</c:v>
                </c:pt>
                <c:pt idx="1221">
                  <c:v>48.615344008000001</c:v>
                </c:pt>
                <c:pt idx="1222">
                  <c:v>48.615344008000001</c:v>
                </c:pt>
                <c:pt idx="1223">
                  <c:v>48.615344008000001</c:v>
                </c:pt>
                <c:pt idx="1224">
                  <c:v>48.615344008000001</c:v>
                </c:pt>
                <c:pt idx="1225">
                  <c:v>48.615344008000001</c:v>
                </c:pt>
                <c:pt idx="1226">
                  <c:v>48.615344008000001</c:v>
                </c:pt>
                <c:pt idx="1227">
                  <c:v>48.615344008000001</c:v>
                </c:pt>
                <c:pt idx="1228">
                  <c:v>48.615344008000001</c:v>
                </c:pt>
                <c:pt idx="1229">
                  <c:v>48.615344008000001</c:v>
                </c:pt>
                <c:pt idx="1230">
                  <c:v>48.615344008000001</c:v>
                </c:pt>
                <c:pt idx="1231">
                  <c:v>48.615344008000001</c:v>
                </c:pt>
                <c:pt idx="1232">
                  <c:v>48.615344008000001</c:v>
                </c:pt>
                <c:pt idx="1233">
                  <c:v>48.615344008000001</c:v>
                </c:pt>
                <c:pt idx="1234">
                  <c:v>48.232889480999994</c:v>
                </c:pt>
                <c:pt idx="1235">
                  <c:v>48.232889480999994</c:v>
                </c:pt>
                <c:pt idx="1236">
                  <c:v>48.232889480999994</c:v>
                </c:pt>
                <c:pt idx="1237">
                  <c:v>48.232889480999994</c:v>
                </c:pt>
                <c:pt idx="1238">
                  <c:v>48.232889480999994</c:v>
                </c:pt>
                <c:pt idx="1239">
                  <c:v>48.232889480999994</c:v>
                </c:pt>
                <c:pt idx="1240">
                  <c:v>48.232889480999994</c:v>
                </c:pt>
                <c:pt idx="1241">
                  <c:v>48.232889480999994</c:v>
                </c:pt>
                <c:pt idx="1242">
                  <c:v>48.232889480999994</c:v>
                </c:pt>
                <c:pt idx="1243">
                  <c:v>48.232889480999994</c:v>
                </c:pt>
                <c:pt idx="1244">
                  <c:v>48.232889480999994</c:v>
                </c:pt>
                <c:pt idx="1245">
                  <c:v>48.232889480999994</c:v>
                </c:pt>
                <c:pt idx="1246">
                  <c:v>48.232889480999994</c:v>
                </c:pt>
                <c:pt idx="1247">
                  <c:v>48.232889480999994</c:v>
                </c:pt>
                <c:pt idx="1248">
                  <c:v>48.232889480999994</c:v>
                </c:pt>
                <c:pt idx="1249">
                  <c:v>48.232889480999994</c:v>
                </c:pt>
                <c:pt idx="1250">
                  <c:v>48.232889480999994</c:v>
                </c:pt>
                <c:pt idx="1251">
                  <c:v>48.232889480999994</c:v>
                </c:pt>
                <c:pt idx="1252">
                  <c:v>47.852910000000001</c:v>
                </c:pt>
                <c:pt idx="1253">
                  <c:v>47.852910000000001</c:v>
                </c:pt>
                <c:pt idx="1254">
                  <c:v>47.852910000000001</c:v>
                </c:pt>
                <c:pt idx="1255">
                  <c:v>47.852910000000001</c:v>
                </c:pt>
                <c:pt idx="1256">
                  <c:v>47.852910000000001</c:v>
                </c:pt>
                <c:pt idx="1257">
                  <c:v>47.852910000000001</c:v>
                </c:pt>
                <c:pt idx="1258">
                  <c:v>47.852910000000001</c:v>
                </c:pt>
                <c:pt idx="1259">
                  <c:v>47.852910000000001</c:v>
                </c:pt>
                <c:pt idx="1260">
                  <c:v>47.852910000000001</c:v>
                </c:pt>
                <c:pt idx="1261">
                  <c:v>47.852910000000001</c:v>
                </c:pt>
                <c:pt idx="1262">
                  <c:v>47.852910000000001</c:v>
                </c:pt>
                <c:pt idx="1263">
                  <c:v>47.852910000000001</c:v>
                </c:pt>
                <c:pt idx="1264">
                  <c:v>47.852910000000001</c:v>
                </c:pt>
                <c:pt idx="1265">
                  <c:v>47.852910000000001</c:v>
                </c:pt>
                <c:pt idx="1266">
                  <c:v>47.852910000000001</c:v>
                </c:pt>
                <c:pt idx="1267">
                  <c:v>47.475397039000001</c:v>
                </c:pt>
                <c:pt idx="1268">
                  <c:v>47.475397039000001</c:v>
                </c:pt>
                <c:pt idx="1269">
                  <c:v>47.475397039000001</c:v>
                </c:pt>
                <c:pt idx="1270">
                  <c:v>47.475397039000001</c:v>
                </c:pt>
                <c:pt idx="1271">
                  <c:v>47.475397039000001</c:v>
                </c:pt>
                <c:pt idx="1272">
                  <c:v>47.475397039000001</c:v>
                </c:pt>
                <c:pt idx="1273">
                  <c:v>47.475397039000001</c:v>
                </c:pt>
                <c:pt idx="1274">
                  <c:v>47.475397039000001</c:v>
                </c:pt>
                <c:pt idx="1275">
                  <c:v>47.475397039000001</c:v>
                </c:pt>
                <c:pt idx="1276">
                  <c:v>47.475397039000001</c:v>
                </c:pt>
                <c:pt idx="1277">
                  <c:v>47.475397039000001</c:v>
                </c:pt>
                <c:pt idx="1278">
                  <c:v>47.475397039000001</c:v>
                </c:pt>
                <c:pt idx="1279">
                  <c:v>47.475397039000001</c:v>
                </c:pt>
                <c:pt idx="1280">
                  <c:v>47.475397039000001</c:v>
                </c:pt>
                <c:pt idx="1281">
                  <c:v>47.475397039000001</c:v>
                </c:pt>
                <c:pt idx="1282">
                  <c:v>47.475397039000001</c:v>
                </c:pt>
                <c:pt idx="1283">
                  <c:v>47.475397039000001</c:v>
                </c:pt>
                <c:pt idx="1284">
                  <c:v>47.475397039000001</c:v>
                </c:pt>
                <c:pt idx="1285">
                  <c:v>47.475397039000001</c:v>
                </c:pt>
                <c:pt idx="1286">
                  <c:v>47.475397039000001</c:v>
                </c:pt>
                <c:pt idx="1287">
                  <c:v>47.475397039000001</c:v>
                </c:pt>
                <c:pt idx="1288">
                  <c:v>47.475397039000001</c:v>
                </c:pt>
                <c:pt idx="1289">
                  <c:v>47.475397039000001</c:v>
                </c:pt>
                <c:pt idx="1290">
                  <c:v>47.475397039000001</c:v>
                </c:pt>
                <c:pt idx="1291">
                  <c:v>47.475397039000001</c:v>
                </c:pt>
                <c:pt idx="1292">
                  <c:v>47.475397039000001</c:v>
                </c:pt>
                <c:pt idx="1293">
                  <c:v>47.475397039000001</c:v>
                </c:pt>
                <c:pt idx="1294">
                  <c:v>47.475397039000001</c:v>
                </c:pt>
                <c:pt idx="1295">
                  <c:v>47.475397039000001</c:v>
                </c:pt>
                <c:pt idx="1296">
                  <c:v>47.475397039000001</c:v>
                </c:pt>
                <c:pt idx="1297">
                  <c:v>47.475397039000001</c:v>
                </c:pt>
                <c:pt idx="1298">
                  <c:v>47.475397039000001</c:v>
                </c:pt>
                <c:pt idx="1299">
                  <c:v>47.475397039000001</c:v>
                </c:pt>
                <c:pt idx="1300">
                  <c:v>47.100342072000011</c:v>
                </c:pt>
                <c:pt idx="1301">
                  <c:v>47.100342072000011</c:v>
                </c:pt>
                <c:pt idx="1302">
                  <c:v>47.100342072000011</c:v>
                </c:pt>
                <c:pt idx="1303">
                  <c:v>47.100342072000011</c:v>
                </c:pt>
                <c:pt idx="1304">
                  <c:v>47.100342072000011</c:v>
                </c:pt>
                <c:pt idx="1305">
                  <c:v>47.100342072000011</c:v>
                </c:pt>
                <c:pt idx="1306">
                  <c:v>47.100342072000011</c:v>
                </c:pt>
                <c:pt idx="1307">
                  <c:v>47.100342072000011</c:v>
                </c:pt>
                <c:pt idx="1308">
                  <c:v>47.100342072000011</c:v>
                </c:pt>
                <c:pt idx="1309">
                  <c:v>47.100342072000011</c:v>
                </c:pt>
                <c:pt idx="1310">
                  <c:v>47.100342072000011</c:v>
                </c:pt>
                <c:pt idx="1311">
                  <c:v>47.100342072000011</c:v>
                </c:pt>
                <c:pt idx="1312">
                  <c:v>47.100342072000011</c:v>
                </c:pt>
                <c:pt idx="1313">
                  <c:v>47.100342072000011</c:v>
                </c:pt>
                <c:pt idx="1314">
                  <c:v>47.100342072000011</c:v>
                </c:pt>
                <c:pt idx="1315">
                  <c:v>47.100342072000011</c:v>
                </c:pt>
                <c:pt idx="1316">
                  <c:v>47.100342072000011</c:v>
                </c:pt>
                <c:pt idx="1317">
                  <c:v>47.100342072000011</c:v>
                </c:pt>
                <c:pt idx="1318">
                  <c:v>47.100342072000011</c:v>
                </c:pt>
                <c:pt idx="1319">
                  <c:v>47.100342072000011</c:v>
                </c:pt>
                <c:pt idx="1320">
                  <c:v>47.100342072000011</c:v>
                </c:pt>
                <c:pt idx="1321">
                  <c:v>47.100342072000011</c:v>
                </c:pt>
                <c:pt idx="1322">
                  <c:v>47.100342072000011</c:v>
                </c:pt>
                <c:pt idx="1323">
                  <c:v>46.727736573000001</c:v>
                </c:pt>
                <c:pt idx="1324">
                  <c:v>46.727736573000001</c:v>
                </c:pt>
                <c:pt idx="1325">
                  <c:v>46.727736573000001</c:v>
                </c:pt>
                <c:pt idx="1326">
                  <c:v>46.727736573000001</c:v>
                </c:pt>
                <c:pt idx="1327">
                  <c:v>46.727736573000001</c:v>
                </c:pt>
                <c:pt idx="1328">
                  <c:v>46.727736573000001</c:v>
                </c:pt>
                <c:pt idx="1329">
                  <c:v>46.727736573000001</c:v>
                </c:pt>
                <c:pt idx="1330">
                  <c:v>46.727736573000001</c:v>
                </c:pt>
                <c:pt idx="1331">
                  <c:v>46.727736573000001</c:v>
                </c:pt>
                <c:pt idx="1332">
                  <c:v>46.727736573000001</c:v>
                </c:pt>
                <c:pt idx="1333">
                  <c:v>46.357572015999992</c:v>
                </c:pt>
                <c:pt idx="1334">
                  <c:v>46.357572015999992</c:v>
                </c:pt>
                <c:pt idx="1335">
                  <c:v>46.357572015999992</c:v>
                </c:pt>
                <c:pt idx="1336">
                  <c:v>46.357572015999992</c:v>
                </c:pt>
                <c:pt idx="1337">
                  <c:v>46.357572015999992</c:v>
                </c:pt>
                <c:pt idx="1338">
                  <c:v>46.357572015999992</c:v>
                </c:pt>
                <c:pt idx="1339">
                  <c:v>46.357572015999992</c:v>
                </c:pt>
                <c:pt idx="1340">
                  <c:v>46.357572015999992</c:v>
                </c:pt>
                <c:pt idx="1341">
                  <c:v>46.357572015999992</c:v>
                </c:pt>
                <c:pt idx="1342">
                  <c:v>46.357572015999992</c:v>
                </c:pt>
                <c:pt idx="1343">
                  <c:v>46.357572015999992</c:v>
                </c:pt>
                <c:pt idx="1344">
                  <c:v>46.357572015999992</c:v>
                </c:pt>
                <c:pt idx="1345">
                  <c:v>46.357572015999992</c:v>
                </c:pt>
                <c:pt idx="1346">
                  <c:v>46.357572015999992</c:v>
                </c:pt>
                <c:pt idx="1347">
                  <c:v>46.357572015999992</c:v>
                </c:pt>
                <c:pt idx="1348">
                  <c:v>46.357572015999992</c:v>
                </c:pt>
                <c:pt idx="1349">
                  <c:v>46.357572015999992</c:v>
                </c:pt>
                <c:pt idx="1350">
                  <c:v>46.357572015999992</c:v>
                </c:pt>
                <c:pt idx="1351">
                  <c:v>46.357572015999992</c:v>
                </c:pt>
                <c:pt idx="1352">
                  <c:v>46.357572015999992</c:v>
                </c:pt>
                <c:pt idx="1353">
                  <c:v>46.357572015999992</c:v>
                </c:pt>
                <c:pt idx="1354">
                  <c:v>46.357572015999992</c:v>
                </c:pt>
                <c:pt idx="1355">
                  <c:v>46.357572015999992</c:v>
                </c:pt>
                <c:pt idx="1356">
                  <c:v>46.357572015999992</c:v>
                </c:pt>
                <c:pt idx="1357">
                  <c:v>46.357572015999992</c:v>
                </c:pt>
                <c:pt idx="1358">
                  <c:v>46.357572015999992</c:v>
                </c:pt>
                <c:pt idx="1359">
                  <c:v>46.357572015999992</c:v>
                </c:pt>
                <c:pt idx="1360">
                  <c:v>46.357572015999992</c:v>
                </c:pt>
                <c:pt idx="1361">
                  <c:v>46.357572015999992</c:v>
                </c:pt>
                <c:pt idx="1362">
                  <c:v>45.989839874999994</c:v>
                </c:pt>
                <c:pt idx="1363">
                  <c:v>45.989839874999994</c:v>
                </c:pt>
                <c:pt idx="1364">
                  <c:v>45.989839874999994</c:v>
                </c:pt>
                <c:pt idx="1365">
                  <c:v>45.989839874999994</c:v>
                </c:pt>
                <c:pt idx="1366">
                  <c:v>45.989839874999994</c:v>
                </c:pt>
                <c:pt idx="1367">
                  <c:v>45.989839874999994</c:v>
                </c:pt>
                <c:pt idx="1368">
                  <c:v>45.989839874999994</c:v>
                </c:pt>
                <c:pt idx="1369">
                  <c:v>45.989839874999994</c:v>
                </c:pt>
                <c:pt idx="1370">
                  <c:v>45.989839874999994</c:v>
                </c:pt>
                <c:pt idx="1371">
                  <c:v>45.989839874999994</c:v>
                </c:pt>
                <c:pt idx="1372">
                  <c:v>45.989839874999994</c:v>
                </c:pt>
                <c:pt idx="1373">
                  <c:v>45.989839874999994</c:v>
                </c:pt>
                <c:pt idx="1374">
                  <c:v>45.989839874999994</c:v>
                </c:pt>
                <c:pt idx="1375">
                  <c:v>45.989839874999994</c:v>
                </c:pt>
                <c:pt idx="1376">
                  <c:v>45.989839874999994</c:v>
                </c:pt>
                <c:pt idx="1377">
                  <c:v>45.989839874999994</c:v>
                </c:pt>
                <c:pt idx="1378">
                  <c:v>45.989839874999994</c:v>
                </c:pt>
                <c:pt idx="1379">
                  <c:v>45.624531624000014</c:v>
                </c:pt>
                <c:pt idx="1380">
                  <c:v>45.624531624000014</c:v>
                </c:pt>
                <c:pt idx="1381">
                  <c:v>45.624531624000014</c:v>
                </c:pt>
                <c:pt idx="1382">
                  <c:v>45.624531624000014</c:v>
                </c:pt>
                <c:pt idx="1383">
                  <c:v>45.624531624000014</c:v>
                </c:pt>
                <c:pt idx="1384">
                  <c:v>45.624531624000014</c:v>
                </c:pt>
                <c:pt idx="1385">
                  <c:v>45.624531624000014</c:v>
                </c:pt>
                <c:pt idx="1386">
                  <c:v>45.624531624000014</c:v>
                </c:pt>
                <c:pt idx="1387">
                  <c:v>45.624531624000014</c:v>
                </c:pt>
                <c:pt idx="1388">
                  <c:v>45.624531624000014</c:v>
                </c:pt>
                <c:pt idx="1389">
                  <c:v>45.624531624000014</c:v>
                </c:pt>
                <c:pt idx="1390">
                  <c:v>45.624531624000014</c:v>
                </c:pt>
                <c:pt idx="1391">
                  <c:v>45.624531624000014</c:v>
                </c:pt>
                <c:pt idx="1392">
                  <c:v>45.261638737000013</c:v>
                </c:pt>
                <c:pt idx="1393">
                  <c:v>45.261638737000013</c:v>
                </c:pt>
                <c:pt idx="1394">
                  <c:v>45.261638737000013</c:v>
                </c:pt>
                <c:pt idx="1395">
                  <c:v>45.261638737000013</c:v>
                </c:pt>
                <c:pt idx="1396">
                  <c:v>45.261638737000013</c:v>
                </c:pt>
                <c:pt idx="1397">
                  <c:v>45.261638737000013</c:v>
                </c:pt>
                <c:pt idx="1398">
                  <c:v>45.261638737000013</c:v>
                </c:pt>
                <c:pt idx="1399">
                  <c:v>45.261638737000013</c:v>
                </c:pt>
                <c:pt idx="1400">
                  <c:v>45.261638737000013</c:v>
                </c:pt>
                <c:pt idx="1401">
                  <c:v>45.261638737000013</c:v>
                </c:pt>
                <c:pt idx="1402">
                  <c:v>45.261638737000013</c:v>
                </c:pt>
                <c:pt idx="1403">
                  <c:v>45.261638737000013</c:v>
                </c:pt>
                <c:pt idx="1404">
                  <c:v>45.261638737000013</c:v>
                </c:pt>
                <c:pt idx="1405">
                  <c:v>45.261638737000013</c:v>
                </c:pt>
                <c:pt idx="1406">
                  <c:v>45.261638737000013</c:v>
                </c:pt>
                <c:pt idx="1407">
                  <c:v>45.261638737000013</c:v>
                </c:pt>
                <c:pt idx="1408">
                  <c:v>45.261638737000013</c:v>
                </c:pt>
                <c:pt idx="1409">
                  <c:v>45.261638737000013</c:v>
                </c:pt>
                <c:pt idx="1410">
                  <c:v>45.261638737000013</c:v>
                </c:pt>
                <c:pt idx="1411">
                  <c:v>45.261638737000013</c:v>
                </c:pt>
                <c:pt idx="1412">
                  <c:v>45.261638737000013</c:v>
                </c:pt>
                <c:pt idx="1413">
                  <c:v>45.261638737000013</c:v>
                </c:pt>
                <c:pt idx="1414">
                  <c:v>45.261638737000013</c:v>
                </c:pt>
                <c:pt idx="1415">
                  <c:v>45.261638737000013</c:v>
                </c:pt>
                <c:pt idx="1416">
                  <c:v>45.261638737000013</c:v>
                </c:pt>
                <c:pt idx="1417">
                  <c:v>45.261638737000013</c:v>
                </c:pt>
                <c:pt idx="1418">
                  <c:v>45.261638737000013</c:v>
                </c:pt>
                <c:pt idx="1419">
                  <c:v>45.261638737000013</c:v>
                </c:pt>
                <c:pt idx="1420">
                  <c:v>45.261638737000013</c:v>
                </c:pt>
                <c:pt idx="1421">
                  <c:v>45.261638737000013</c:v>
                </c:pt>
                <c:pt idx="1422">
                  <c:v>45.261638737000013</c:v>
                </c:pt>
                <c:pt idx="1423">
                  <c:v>45.261638737000013</c:v>
                </c:pt>
                <c:pt idx="1424">
                  <c:v>45.261638737000013</c:v>
                </c:pt>
                <c:pt idx="1425">
                  <c:v>45.261638737000013</c:v>
                </c:pt>
                <c:pt idx="1426">
                  <c:v>45.261638737000013</c:v>
                </c:pt>
                <c:pt idx="1427">
                  <c:v>45.261638737000013</c:v>
                </c:pt>
                <c:pt idx="1428">
                  <c:v>45.261638737000013</c:v>
                </c:pt>
                <c:pt idx="1429">
                  <c:v>45.261638737000013</c:v>
                </c:pt>
                <c:pt idx="1430">
                  <c:v>45.261638737000013</c:v>
                </c:pt>
                <c:pt idx="1431">
                  <c:v>45.261638737000013</c:v>
                </c:pt>
                <c:pt idx="1432">
                  <c:v>45.261638737000013</c:v>
                </c:pt>
                <c:pt idx="1433">
                  <c:v>45.261638737000013</c:v>
                </c:pt>
                <c:pt idx="1434">
                  <c:v>45.261638737000013</c:v>
                </c:pt>
                <c:pt idx="1435">
                  <c:v>45.261638737000013</c:v>
                </c:pt>
                <c:pt idx="1436">
                  <c:v>45.261638737000013</c:v>
                </c:pt>
                <c:pt idx="1437">
                  <c:v>45.261638737000013</c:v>
                </c:pt>
                <c:pt idx="1438">
                  <c:v>45.261638737000013</c:v>
                </c:pt>
                <c:pt idx="1439">
                  <c:v>45.261638737000013</c:v>
                </c:pt>
                <c:pt idx="1440">
                  <c:v>45.261638737000013</c:v>
                </c:pt>
                <c:pt idx="1441">
                  <c:v>45.261638737000013</c:v>
                </c:pt>
                <c:pt idx="1442">
                  <c:v>44.901152688000003</c:v>
                </c:pt>
                <c:pt idx="1443">
                  <c:v>44.901152688000003</c:v>
                </c:pt>
                <c:pt idx="1444">
                  <c:v>44.901152688000003</c:v>
                </c:pt>
                <c:pt idx="1445">
                  <c:v>44.901152688000003</c:v>
                </c:pt>
                <c:pt idx="1446">
                  <c:v>44.901152688000003</c:v>
                </c:pt>
                <c:pt idx="1447">
                  <c:v>44.901152688000003</c:v>
                </c:pt>
                <c:pt idx="1448">
                  <c:v>44.901152688000003</c:v>
                </c:pt>
                <c:pt idx="1449">
                  <c:v>44.901152688000003</c:v>
                </c:pt>
                <c:pt idx="1450">
                  <c:v>44.901152688000003</c:v>
                </c:pt>
                <c:pt idx="1451">
                  <c:v>44.901152688000003</c:v>
                </c:pt>
                <c:pt idx="1452">
                  <c:v>44.901152688000003</c:v>
                </c:pt>
                <c:pt idx="1453">
                  <c:v>44.901152688000003</c:v>
                </c:pt>
                <c:pt idx="1454">
                  <c:v>44.901152688000003</c:v>
                </c:pt>
                <c:pt idx="1455">
                  <c:v>44.901152688000003</c:v>
                </c:pt>
                <c:pt idx="1456">
                  <c:v>44.901152688000003</c:v>
                </c:pt>
                <c:pt idx="1457">
                  <c:v>44.901152688000003</c:v>
                </c:pt>
                <c:pt idx="1458">
                  <c:v>44.901152688000003</c:v>
                </c:pt>
                <c:pt idx="1459">
                  <c:v>44.543064950999998</c:v>
                </c:pt>
                <c:pt idx="1460">
                  <c:v>44.543064950999998</c:v>
                </c:pt>
                <c:pt idx="1461">
                  <c:v>44.543064950999998</c:v>
                </c:pt>
                <c:pt idx="1462">
                  <c:v>44.543064950999998</c:v>
                </c:pt>
                <c:pt idx="1463">
                  <c:v>44.543064950999998</c:v>
                </c:pt>
                <c:pt idx="1464">
                  <c:v>44.543064950999998</c:v>
                </c:pt>
                <c:pt idx="1465">
                  <c:v>44.543064950999998</c:v>
                </c:pt>
                <c:pt idx="1466">
                  <c:v>44.543064950999998</c:v>
                </c:pt>
                <c:pt idx="1467">
                  <c:v>44.543064950999998</c:v>
                </c:pt>
                <c:pt idx="1468">
                  <c:v>44.543064950999998</c:v>
                </c:pt>
                <c:pt idx="1469">
                  <c:v>44.543064950999998</c:v>
                </c:pt>
                <c:pt idx="1470">
                  <c:v>44.543064950999998</c:v>
                </c:pt>
                <c:pt idx="1471">
                  <c:v>44.543064950999998</c:v>
                </c:pt>
                <c:pt idx="1472">
                  <c:v>44.543064950999998</c:v>
                </c:pt>
                <c:pt idx="1473">
                  <c:v>44.543064950999998</c:v>
                </c:pt>
                <c:pt idx="1474">
                  <c:v>44.543064950999998</c:v>
                </c:pt>
                <c:pt idx="1475">
                  <c:v>44.543064950999998</c:v>
                </c:pt>
                <c:pt idx="1476">
                  <c:v>44.543064950999998</c:v>
                </c:pt>
                <c:pt idx="1477">
                  <c:v>44.543064950999998</c:v>
                </c:pt>
                <c:pt idx="1478">
                  <c:v>44.543064950999998</c:v>
                </c:pt>
                <c:pt idx="1479">
                  <c:v>44.543064950999998</c:v>
                </c:pt>
                <c:pt idx="1480">
                  <c:v>44.543064950999998</c:v>
                </c:pt>
                <c:pt idx="1481">
                  <c:v>44.543064950999998</c:v>
                </c:pt>
                <c:pt idx="1482">
                  <c:v>44.543064950999998</c:v>
                </c:pt>
                <c:pt idx="1483">
                  <c:v>44.543064950999998</c:v>
                </c:pt>
                <c:pt idx="1484">
                  <c:v>44.543064950999998</c:v>
                </c:pt>
                <c:pt idx="1485">
                  <c:v>44.543064950999998</c:v>
                </c:pt>
                <c:pt idx="1486">
                  <c:v>44.543064950999998</c:v>
                </c:pt>
                <c:pt idx="1487">
                  <c:v>44.543064950999998</c:v>
                </c:pt>
                <c:pt idx="1488">
                  <c:v>44.543064950999998</c:v>
                </c:pt>
                <c:pt idx="1489">
                  <c:v>44.543064950999998</c:v>
                </c:pt>
                <c:pt idx="1490">
                  <c:v>44.543064950999998</c:v>
                </c:pt>
                <c:pt idx="1491">
                  <c:v>44.543064950999998</c:v>
                </c:pt>
                <c:pt idx="1492">
                  <c:v>44.543064950999998</c:v>
                </c:pt>
                <c:pt idx="1493">
                  <c:v>44.543064950999998</c:v>
                </c:pt>
                <c:pt idx="1494">
                  <c:v>44.543064950999998</c:v>
                </c:pt>
                <c:pt idx="1495">
                  <c:v>44.543064950999998</c:v>
                </c:pt>
                <c:pt idx="1496">
                  <c:v>44.187367000000002</c:v>
                </c:pt>
                <c:pt idx="1497">
                  <c:v>44.187367000000002</c:v>
                </c:pt>
                <c:pt idx="1498">
                  <c:v>44.187367000000002</c:v>
                </c:pt>
                <c:pt idx="1499">
                  <c:v>44.187367000000002</c:v>
                </c:pt>
                <c:pt idx="1500">
                  <c:v>44.187367000000002</c:v>
                </c:pt>
                <c:pt idx="1501">
                  <c:v>44.187367000000002</c:v>
                </c:pt>
                <c:pt idx="1502">
                  <c:v>44.187367000000002</c:v>
                </c:pt>
                <c:pt idx="1503">
                  <c:v>44.187367000000002</c:v>
                </c:pt>
                <c:pt idx="1504">
                  <c:v>44.187367000000002</c:v>
                </c:pt>
                <c:pt idx="1505">
                  <c:v>44.187367000000002</c:v>
                </c:pt>
                <c:pt idx="1506">
                  <c:v>44.187367000000002</c:v>
                </c:pt>
                <c:pt idx="1507">
                  <c:v>44.187367000000002</c:v>
                </c:pt>
                <c:pt idx="1508">
                  <c:v>44.187367000000002</c:v>
                </c:pt>
                <c:pt idx="1509">
                  <c:v>44.187367000000002</c:v>
                </c:pt>
                <c:pt idx="1510">
                  <c:v>44.187367000000002</c:v>
                </c:pt>
                <c:pt idx="1511">
                  <c:v>44.187367000000002</c:v>
                </c:pt>
                <c:pt idx="1512">
                  <c:v>44.187367000000002</c:v>
                </c:pt>
                <c:pt idx="1513">
                  <c:v>44.187367000000002</c:v>
                </c:pt>
                <c:pt idx="1514">
                  <c:v>44.187367000000002</c:v>
                </c:pt>
                <c:pt idx="1515">
                  <c:v>44.187367000000002</c:v>
                </c:pt>
                <c:pt idx="1516">
                  <c:v>44.187367000000002</c:v>
                </c:pt>
                <c:pt idx="1517">
                  <c:v>44.187367000000002</c:v>
                </c:pt>
                <c:pt idx="1518">
                  <c:v>44.187367000000002</c:v>
                </c:pt>
                <c:pt idx="1519">
                  <c:v>43.834050309000006</c:v>
                </c:pt>
                <c:pt idx="1520">
                  <c:v>43.834050309000006</c:v>
                </c:pt>
                <c:pt idx="1521">
                  <c:v>43.834050309000006</c:v>
                </c:pt>
                <c:pt idx="1522">
                  <c:v>43.834050309000006</c:v>
                </c:pt>
                <c:pt idx="1523">
                  <c:v>43.834050309000006</c:v>
                </c:pt>
                <c:pt idx="1524">
                  <c:v>43.834050309000006</c:v>
                </c:pt>
                <c:pt idx="1525">
                  <c:v>43.834050309000006</c:v>
                </c:pt>
                <c:pt idx="1526">
                  <c:v>43.834050309000006</c:v>
                </c:pt>
                <c:pt idx="1527">
                  <c:v>43.834050309000006</c:v>
                </c:pt>
                <c:pt idx="1528">
                  <c:v>43.834050309000006</c:v>
                </c:pt>
                <c:pt idx="1529">
                  <c:v>43.834050309000006</c:v>
                </c:pt>
                <c:pt idx="1530">
                  <c:v>43.834050309000006</c:v>
                </c:pt>
                <c:pt idx="1531">
                  <c:v>43.834050309000006</c:v>
                </c:pt>
                <c:pt idx="1532">
                  <c:v>43.834050309000006</c:v>
                </c:pt>
                <c:pt idx="1533">
                  <c:v>43.834050309000006</c:v>
                </c:pt>
                <c:pt idx="1534">
                  <c:v>43.834050309000006</c:v>
                </c:pt>
                <c:pt idx="1535">
                  <c:v>43.834050309000006</c:v>
                </c:pt>
                <c:pt idx="1536">
                  <c:v>43.834050309000006</c:v>
                </c:pt>
                <c:pt idx="1537">
                  <c:v>43.834050309000006</c:v>
                </c:pt>
                <c:pt idx="1538">
                  <c:v>43.834050309000006</c:v>
                </c:pt>
                <c:pt idx="1539">
                  <c:v>43.834050309000006</c:v>
                </c:pt>
                <c:pt idx="1540">
                  <c:v>43.834050309000006</c:v>
                </c:pt>
                <c:pt idx="1541">
                  <c:v>43.834050309000006</c:v>
                </c:pt>
                <c:pt idx="1542">
                  <c:v>43.834050309000006</c:v>
                </c:pt>
                <c:pt idx="1543">
                  <c:v>43.834050309000006</c:v>
                </c:pt>
                <c:pt idx="1544">
                  <c:v>43.834050309000006</c:v>
                </c:pt>
                <c:pt idx="1545">
                  <c:v>43.834050309000006</c:v>
                </c:pt>
                <c:pt idx="1546">
                  <c:v>43.834050309000006</c:v>
                </c:pt>
                <c:pt idx="1547">
                  <c:v>43.483106352</c:v>
                </c:pt>
                <c:pt idx="1548">
                  <c:v>43.483106352</c:v>
                </c:pt>
                <c:pt idx="1549">
                  <c:v>43.483106352</c:v>
                </c:pt>
                <c:pt idx="1550">
                  <c:v>43.483106352</c:v>
                </c:pt>
                <c:pt idx="1551">
                  <c:v>43.483106352</c:v>
                </c:pt>
                <c:pt idx="1552">
                  <c:v>43.483106352</c:v>
                </c:pt>
                <c:pt idx="1553">
                  <c:v>43.483106352</c:v>
                </c:pt>
                <c:pt idx="1554">
                  <c:v>43.483106352</c:v>
                </c:pt>
                <c:pt idx="1555">
                  <c:v>43.483106352</c:v>
                </c:pt>
                <c:pt idx="1556">
                  <c:v>43.483106352</c:v>
                </c:pt>
                <c:pt idx="1557">
                  <c:v>43.483106352</c:v>
                </c:pt>
                <c:pt idx="1558">
                  <c:v>43.483106352</c:v>
                </c:pt>
                <c:pt idx="1559">
                  <c:v>43.483106352</c:v>
                </c:pt>
                <c:pt idx="1560">
                  <c:v>43.483106352</c:v>
                </c:pt>
                <c:pt idx="1561">
                  <c:v>43.483106352</c:v>
                </c:pt>
                <c:pt idx="1562">
                  <c:v>43.483106352</c:v>
                </c:pt>
                <c:pt idx="1563">
                  <c:v>43.483106352</c:v>
                </c:pt>
                <c:pt idx="1564">
                  <c:v>43.483106352</c:v>
                </c:pt>
                <c:pt idx="1565">
                  <c:v>43.483106352</c:v>
                </c:pt>
                <c:pt idx="1566">
                  <c:v>43.483106352</c:v>
                </c:pt>
                <c:pt idx="1567">
                  <c:v>43.483106352</c:v>
                </c:pt>
                <c:pt idx="1568">
                  <c:v>43.483106352</c:v>
                </c:pt>
                <c:pt idx="1569">
                  <c:v>43.483106352</c:v>
                </c:pt>
                <c:pt idx="1570">
                  <c:v>43.483106352</c:v>
                </c:pt>
                <c:pt idx="1571">
                  <c:v>43.483106352</c:v>
                </c:pt>
                <c:pt idx="1572">
                  <c:v>43.483106352</c:v>
                </c:pt>
                <c:pt idx="1573">
                  <c:v>43.483106352</c:v>
                </c:pt>
                <c:pt idx="1574">
                  <c:v>43.483106352</c:v>
                </c:pt>
                <c:pt idx="1575">
                  <c:v>43.483106352</c:v>
                </c:pt>
                <c:pt idx="1576">
                  <c:v>43.483106352</c:v>
                </c:pt>
                <c:pt idx="1577">
                  <c:v>43.483106352</c:v>
                </c:pt>
                <c:pt idx="1578">
                  <c:v>43.483106352</c:v>
                </c:pt>
                <c:pt idx="1579">
                  <c:v>43.483106352</c:v>
                </c:pt>
                <c:pt idx="1580">
                  <c:v>43.483106352</c:v>
                </c:pt>
                <c:pt idx="1581">
                  <c:v>43.483106352</c:v>
                </c:pt>
                <c:pt idx="1582">
                  <c:v>43.483106352</c:v>
                </c:pt>
                <c:pt idx="1583">
                  <c:v>43.483106352</c:v>
                </c:pt>
                <c:pt idx="1584">
                  <c:v>43.483106352</c:v>
                </c:pt>
                <c:pt idx="1585">
                  <c:v>43.483106352</c:v>
                </c:pt>
                <c:pt idx="1586">
                  <c:v>43.483106352</c:v>
                </c:pt>
                <c:pt idx="1587">
                  <c:v>43.483106352</c:v>
                </c:pt>
                <c:pt idx="1588">
                  <c:v>43.483106352</c:v>
                </c:pt>
                <c:pt idx="1589">
                  <c:v>43.483106352</c:v>
                </c:pt>
                <c:pt idx="1590">
                  <c:v>43.483106352</c:v>
                </c:pt>
                <c:pt idx="1591">
                  <c:v>43.483106352</c:v>
                </c:pt>
                <c:pt idx="1592">
                  <c:v>43.483106352</c:v>
                </c:pt>
                <c:pt idx="1593">
                  <c:v>43.483106352</c:v>
                </c:pt>
                <c:pt idx="1594">
                  <c:v>43.483106352</c:v>
                </c:pt>
                <c:pt idx="1595">
                  <c:v>43.483106352</c:v>
                </c:pt>
                <c:pt idx="1596">
                  <c:v>43.483106352</c:v>
                </c:pt>
                <c:pt idx="1597">
                  <c:v>43.483106352</c:v>
                </c:pt>
                <c:pt idx="1598">
                  <c:v>43.483106352</c:v>
                </c:pt>
                <c:pt idx="1599">
                  <c:v>43.483106352</c:v>
                </c:pt>
                <c:pt idx="1600">
                  <c:v>43.483106352</c:v>
                </c:pt>
                <c:pt idx="1601">
                  <c:v>43.483106352</c:v>
                </c:pt>
                <c:pt idx="1602">
                  <c:v>43.483106352</c:v>
                </c:pt>
                <c:pt idx="1603">
                  <c:v>43.134526603000005</c:v>
                </c:pt>
                <c:pt idx="1604">
                  <c:v>43.134526603000005</c:v>
                </c:pt>
                <c:pt idx="1605">
                  <c:v>43.134526603000005</c:v>
                </c:pt>
                <c:pt idx="1606">
                  <c:v>43.134526603000005</c:v>
                </c:pt>
                <c:pt idx="1607">
                  <c:v>43.134526603000005</c:v>
                </c:pt>
                <c:pt idx="1608">
                  <c:v>43.134526603000005</c:v>
                </c:pt>
                <c:pt idx="1609">
                  <c:v>43.134526603000005</c:v>
                </c:pt>
                <c:pt idx="1610">
                  <c:v>43.134526603000005</c:v>
                </c:pt>
                <c:pt idx="1611">
                  <c:v>43.134526603000005</c:v>
                </c:pt>
                <c:pt idx="1612">
                  <c:v>43.134526603000005</c:v>
                </c:pt>
                <c:pt idx="1613">
                  <c:v>43.134526603000005</c:v>
                </c:pt>
                <c:pt idx="1614">
                  <c:v>43.134526603000005</c:v>
                </c:pt>
                <c:pt idx="1615">
                  <c:v>43.134526603000005</c:v>
                </c:pt>
                <c:pt idx="1616">
                  <c:v>43.134526603000005</c:v>
                </c:pt>
                <c:pt idx="1617">
                  <c:v>43.134526603000005</c:v>
                </c:pt>
                <c:pt idx="1618">
                  <c:v>43.134526603000005</c:v>
                </c:pt>
                <c:pt idx="1619">
                  <c:v>43.134526603000005</c:v>
                </c:pt>
                <c:pt idx="1620">
                  <c:v>43.134526603000005</c:v>
                </c:pt>
                <c:pt idx="1621">
                  <c:v>43.134526603000005</c:v>
                </c:pt>
                <c:pt idx="1622">
                  <c:v>42.788302536000018</c:v>
                </c:pt>
                <c:pt idx="1623">
                  <c:v>42.788302536000018</c:v>
                </c:pt>
                <c:pt idx="1624">
                  <c:v>42.788302536000018</c:v>
                </c:pt>
                <c:pt idx="1625">
                  <c:v>42.788302536000018</c:v>
                </c:pt>
                <c:pt idx="1626">
                  <c:v>42.788302536000018</c:v>
                </c:pt>
                <c:pt idx="1627">
                  <c:v>42.788302536000018</c:v>
                </c:pt>
                <c:pt idx="1628">
                  <c:v>42.788302536000018</c:v>
                </c:pt>
                <c:pt idx="1629">
                  <c:v>42.788302536000018</c:v>
                </c:pt>
                <c:pt idx="1630">
                  <c:v>42.788302536000018</c:v>
                </c:pt>
                <c:pt idx="1631">
                  <c:v>42.788302536000018</c:v>
                </c:pt>
                <c:pt idx="1632">
                  <c:v>42.788302536000018</c:v>
                </c:pt>
                <c:pt idx="1633">
                  <c:v>42.788302536000018</c:v>
                </c:pt>
                <c:pt idx="1634">
                  <c:v>42.788302536000018</c:v>
                </c:pt>
                <c:pt idx="1635">
                  <c:v>42.788302536000018</c:v>
                </c:pt>
                <c:pt idx="1636">
                  <c:v>42.788302536000018</c:v>
                </c:pt>
                <c:pt idx="1637">
                  <c:v>42.788302536000018</c:v>
                </c:pt>
                <c:pt idx="1638">
                  <c:v>42.788302536000018</c:v>
                </c:pt>
                <c:pt idx="1639">
                  <c:v>42.788302536000018</c:v>
                </c:pt>
                <c:pt idx="1640">
                  <c:v>42.788302536000018</c:v>
                </c:pt>
                <c:pt idx="1641">
                  <c:v>42.788302536000018</c:v>
                </c:pt>
                <c:pt idx="1642">
                  <c:v>42.444425624999994</c:v>
                </c:pt>
                <c:pt idx="1643">
                  <c:v>42.444425624999994</c:v>
                </c:pt>
                <c:pt idx="1644">
                  <c:v>42.444425624999994</c:v>
                </c:pt>
                <c:pt idx="1645">
                  <c:v>42.444425624999994</c:v>
                </c:pt>
                <c:pt idx="1646">
                  <c:v>42.444425624999994</c:v>
                </c:pt>
                <c:pt idx="1647">
                  <c:v>42.444425624999994</c:v>
                </c:pt>
                <c:pt idx="1648">
                  <c:v>42.444425624999994</c:v>
                </c:pt>
                <c:pt idx="1649">
                  <c:v>42.444425624999994</c:v>
                </c:pt>
                <c:pt idx="1650">
                  <c:v>42.444425624999994</c:v>
                </c:pt>
                <c:pt idx="1651">
                  <c:v>42.444425624999994</c:v>
                </c:pt>
                <c:pt idx="1652">
                  <c:v>42.444425624999994</c:v>
                </c:pt>
                <c:pt idx="1653">
                  <c:v>42.444425624999994</c:v>
                </c:pt>
                <c:pt idx="1654">
                  <c:v>42.444425624999994</c:v>
                </c:pt>
                <c:pt idx="1655">
                  <c:v>42.444425624999994</c:v>
                </c:pt>
                <c:pt idx="1656">
                  <c:v>42.444425624999994</c:v>
                </c:pt>
                <c:pt idx="1657">
                  <c:v>42.444425624999994</c:v>
                </c:pt>
                <c:pt idx="1658">
                  <c:v>42.444425624999994</c:v>
                </c:pt>
                <c:pt idx="1659">
                  <c:v>42.444425624999994</c:v>
                </c:pt>
                <c:pt idx="1660">
                  <c:v>42.444425624999994</c:v>
                </c:pt>
                <c:pt idx="1661">
                  <c:v>42.102887344000003</c:v>
                </c:pt>
                <c:pt idx="1662">
                  <c:v>42.102887344000003</c:v>
                </c:pt>
                <c:pt idx="1663">
                  <c:v>42.102887344000003</c:v>
                </c:pt>
                <c:pt idx="1664">
                  <c:v>42.102887344000003</c:v>
                </c:pt>
                <c:pt idx="1665">
                  <c:v>42.102887344000003</c:v>
                </c:pt>
                <c:pt idx="1666">
                  <c:v>42.102887344000003</c:v>
                </c:pt>
                <c:pt idx="1667">
                  <c:v>42.102887344000003</c:v>
                </c:pt>
                <c:pt idx="1668">
                  <c:v>42.102887344000003</c:v>
                </c:pt>
                <c:pt idx="1669">
                  <c:v>42.102887344000003</c:v>
                </c:pt>
                <c:pt idx="1670">
                  <c:v>42.102887344000003</c:v>
                </c:pt>
                <c:pt idx="1671">
                  <c:v>42.102887344000003</c:v>
                </c:pt>
                <c:pt idx="1672">
                  <c:v>42.102887344000003</c:v>
                </c:pt>
                <c:pt idx="1673">
                  <c:v>42.102887344000003</c:v>
                </c:pt>
                <c:pt idx="1674">
                  <c:v>42.102887344000003</c:v>
                </c:pt>
                <c:pt idx="1675">
                  <c:v>42.102887344000003</c:v>
                </c:pt>
                <c:pt idx="1676">
                  <c:v>42.102887344000003</c:v>
                </c:pt>
                <c:pt idx="1677">
                  <c:v>42.102887344000003</c:v>
                </c:pt>
                <c:pt idx="1678">
                  <c:v>42.102887344000003</c:v>
                </c:pt>
                <c:pt idx="1679">
                  <c:v>42.102887344000003</c:v>
                </c:pt>
                <c:pt idx="1680">
                  <c:v>42.102887344000003</c:v>
                </c:pt>
                <c:pt idx="1681">
                  <c:v>42.102887344000003</c:v>
                </c:pt>
                <c:pt idx="1682">
                  <c:v>42.102887344000003</c:v>
                </c:pt>
                <c:pt idx="1683">
                  <c:v>42.102887344000003</c:v>
                </c:pt>
                <c:pt idx="1684">
                  <c:v>42.102887344000003</c:v>
                </c:pt>
                <c:pt idx="1685">
                  <c:v>42.102887344000003</c:v>
                </c:pt>
                <c:pt idx="1686">
                  <c:v>42.102887344000003</c:v>
                </c:pt>
                <c:pt idx="1687">
                  <c:v>42.102887344000003</c:v>
                </c:pt>
                <c:pt idx="1688">
                  <c:v>42.102887344000003</c:v>
                </c:pt>
                <c:pt idx="1689">
                  <c:v>42.102887344000003</c:v>
                </c:pt>
                <c:pt idx="1690">
                  <c:v>42.102887344000003</c:v>
                </c:pt>
                <c:pt idx="1691">
                  <c:v>42.102887344000003</c:v>
                </c:pt>
                <c:pt idx="1692">
                  <c:v>42.102887344000003</c:v>
                </c:pt>
                <c:pt idx="1693">
                  <c:v>42.102887344000003</c:v>
                </c:pt>
                <c:pt idx="1694">
                  <c:v>42.102887344000003</c:v>
                </c:pt>
                <c:pt idx="1695">
                  <c:v>42.102887344000003</c:v>
                </c:pt>
                <c:pt idx="1696">
                  <c:v>42.102887344000003</c:v>
                </c:pt>
                <c:pt idx="1697">
                  <c:v>42.102887344000003</c:v>
                </c:pt>
                <c:pt idx="1698">
                  <c:v>42.102887344000003</c:v>
                </c:pt>
                <c:pt idx="1699">
                  <c:v>42.102887344000003</c:v>
                </c:pt>
                <c:pt idx="1700">
                  <c:v>42.102887344000003</c:v>
                </c:pt>
                <c:pt idx="1701">
                  <c:v>42.102887344000003</c:v>
                </c:pt>
                <c:pt idx="1702">
                  <c:v>42.102887344000003</c:v>
                </c:pt>
                <c:pt idx="1703">
                  <c:v>42.102887344000003</c:v>
                </c:pt>
                <c:pt idx="1704">
                  <c:v>42.102887344000003</c:v>
                </c:pt>
                <c:pt idx="1705">
                  <c:v>42.102887344000003</c:v>
                </c:pt>
                <c:pt idx="1706">
                  <c:v>42.102887344000003</c:v>
                </c:pt>
                <c:pt idx="1707">
                  <c:v>42.102887344000003</c:v>
                </c:pt>
                <c:pt idx="1708">
                  <c:v>41.763679167000006</c:v>
                </c:pt>
                <c:pt idx="1709">
                  <c:v>41.763679167000006</c:v>
                </c:pt>
                <c:pt idx="1710">
                  <c:v>41.763679167000006</c:v>
                </c:pt>
                <c:pt idx="1711">
                  <c:v>41.763679167000006</c:v>
                </c:pt>
                <c:pt idx="1712">
                  <c:v>41.763679167000006</c:v>
                </c:pt>
                <c:pt idx="1713">
                  <c:v>41.763679167000006</c:v>
                </c:pt>
                <c:pt idx="1714">
                  <c:v>41.763679167000006</c:v>
                </c:pt>
                <c:pt idx="1715">
                  <c:v>41.763679167000006</c:v>
                </c:pt>
                <c:pt idx="1716">
                  <c:v>41.763679167000006</c:v>
                </c:pt>
                <c:pt idx="1717">
                  <c:v>41.763679167000006</c:v>
                </c:pt>
                <c:pt idx="1718">
                  <c:v>41.763679167000006</c:v>
                </c:pt>
                <c:pt idx="1719">
                  <c:v>41.763679167000006</c:v>
                </c:pt>
                <c:pt idx="1720">
                  <c:v>41.763679167000006</c:v>
                </c:pt>
                <c:pt idx="1721">
                  <c:v>41.763679167000006</c:v>
                </c:pt>
                <c:pt idx="1722">
                  <c:v>41.763679167000006</c:v>
                </c:pt>
                <c:pt idx="1723">
                  <c:v>41.763679167000006</c:v>
                </c:pt>
                <c:pt idx="1724">
                  <c:v>41.763679167000006</c:v>
                </c:pt>
                <c:pt idx="1725">
                  <c:v>41.763679167000006</c:v>
                </c:pt>
                <c:pt idx="1726">
                  <c:v>41.763679167000006</c:v>
                </c:pt>
                <c:pt idx="1727">
                  <c:v>41.763679167000006</c:v>
                </c:pt>
                <c:pt idx="1728">
                  <c:v>41.763679167000006</c:v>
                </c:pt>
                <c:pt idx="1729">
                  <c:v>41.763679167000006</c:v>
                </c:pt>
                <c:pt idx="1730">
                  <c:v>41.763679167000006</c:v>
                </c:pt>
                <c:pt idx="1731">
                  <c:v>41.763679167000006</c:v>
                </c:pt>
                <c:pt idx="1732">
                  <c:v>41.763679167000006</c:v>
                </c:pt>
                <c:pt idx="1733">
                  <c:v>41.763679167000006</c:v>
                </c:pt>
                <c:pt idx="1734">
                  <c:v>41.763679167000006</c:v>
                </c:pt>
                <c:pt idx="1735">
                  <c:v>41.763679167000006</c:v>
                </c:pt>
                <c:pt idx="1736">
                  <c:v>41.763679167000006</c:v>
                </c:pt>
                <c:pt idx="1737">
                  <c:v>41.763679167000006</c:v>
                </c:pt>
                <c:pt idx="1738">
                  <c:v>41.426792568000003</c:v>
                </c:pt>
                <c:pt idx="1739">
                  <c:v>41.426792568000003</c:v>
                </c:pt>
                <c:pt idx="1740">
                  <c:v>41.426792568000003</c:v>
                </c:pt>
                <c:pt idx="1741">
                  <c:v>41.426792568000003</c:v>
                </c:pt>
                <c:pt idx="1742">
                  <c:v>41.426792568000003</c:v>
                </c:pt>
                <c:pt idx="1743">
                  <c:v>41.426792568000003</c:v>
                </c:pt>
                <c:pt idx="1744">
                  <c:v>41.426792568000003</c:v>
                </c:pt>
                <c:pt idx="1745">
                  <c:v>41.426792568000003</c:v>
                </c:pt>
                <c:pt idx="1746">
                  <c:v>41.426792568000003</c:v>
                </c:pt>
                <c:pt idx="1747">
                  <c:v>41.426792568000003</c:v>
                </c:pt>
                <c:pt idx="1748">
                  <c:v>41.426792568000003</c:v>
                </c:pt>
                <c:pt idx="1749">
                  <c:v>41.426792568000003</c:v>
                </c:pt>
                <c:pt idx="1750">
                  <c:v>41.426792568000003</c:v>
                </c:pt>
                <c:pt idx="1751">
                  <c:v>41.426792568000003</c:v>
                </c:pt>
                <c:pt idx="1752">
                  <c:v>41.426792568000003</c:v>
                </c:pt>
                <c:pt idx="1753">
                  <c:v>41.426792568000003</c:v>
                </c:pt>
                <c:pt idx="1754">
                  <c:v>41.426792568000003</c:v>
                </c:pt>
                <c:pt idx="1755">
                  <c:v>41.426792568000003</c:v>
                </c:pt>
                <c:pt idx="1756">
                  <c:v>41.426792568000003</c:v>
                </c:pt>
                <c:pt idx="1757">
                  <c:v>41.426792568000003</c:v>
                </c:pt>
                <c:pt idx="1758">
                  <c:v>41.426792568000003</c:v>
                </c:pt>
                <c:pt idx="1759">
                  <c:v>41.426792568000003</c:v>
                </c:pt>
                <c:pt idx="1760">
                  <c:v>41.426792568000003</c:v>
                </c:pt>
                <c:pt idx="1761">
                  <c:v>41.426792568000003</c:v>
                </c:pt>
                <c:pt idx="1762">
                  <c:v>41.426792568000003</c:v>
                </c:pt>
                <c:pt idx="1763">
                  <c:v>41.426792568000003</c:v>
                </c:pt>
                <c:pt idx="1764">
                  <c:v>41.426792568000003</c:v>
                </c:pt>
                <c:pt idx="1765">
                  <c:v>41.426792568000003</c:v>
                </c:pt>
                <c:pt idx="1766">
                  <c:v>41.426792568000003</c:v>
                </c:pt>
                <c:pt idx="1767">
                  <c:v>41.426792568000003</c:v>
                </c:pt>
                <c:pt idx="1768">
                  <c:v>41.426792568000003</c:v>
                </c:pt>
                <c:pt idx="1769">
                  <c:v>41.426792568000003</c:v>
                </c:pt>
                <c:pt idx="1770">
                  <c:v>41.426792568000003</c:v>
                </c:pt>
                <c:pt idx="1771">
                  <c:v>41.426792568000003</c:v>
                </c:pt>
                <c:pt idx="1772">
                  <c:v>41.426792568000003</c:v>
                </c:pt>
                <c:pt idx="1773">
                  <c:v>41.426792568000003</c:v>
                </c:pt>
                <c:pt idx="1774">
                  <c:v>41.426792568000003</c:v>
                </c:pt>
                <c:pt idx="1775">
                  <c:v>41.426792568000003</c:v>
                </c:pt>
                <c:pt idx="1776">
                  <c:v>41.426792568000003</c:v>
                </c:pt>
                <c:pt idx="1777">
                  <c:v>41.426792568000003</c:v>
                </c:pt>
                <c:pt idx="1778">
                  <c:v>41.426792568000003</c:v>
                </c:pt>
                <c:pt idx="1779">
                  <c:v>41.426792568000003</c:v>
                </c:pt>
                <c:pt idx="1780">
                  <c:v>41.426792568000003</c:v>
                </c:pt>
                <c:pt idx="1781">
                  <c:v>41.426792568000003</c:v>
                </c:pt>
                <c:pt idx="1782">
                  <c:v>41.426792568000003</c:v>
                </c:pt>
                <c:pt idx="1783">
                  <c:v>41.426792568000003</c:v>
                </c:pt>
                <c:pt idx="1784">
                  <c:v>41.426792568000003</c:v>
                </c:pt>
                <c:pt idx="1785">
                  <c:v>41.426792568000003</c:v>
                </c:pt>
                <c:pt idx="1786">
                  <c:v>41.426792568000003</c:v>
                </c:pt>
                <c:pt idx="1787">
                  <c:v>41.426792568000003</c:v>
                </c:pt>
                <c:pt idx="1788">
                  <c:v>41.426792568000003</c:v>
                </c:pt>
                <c:pt idx="1789">
                  <c:v>41.426792568000003</c:v>
                </c:pt>
                <c:pt idx="1790">
                  <c:v>41.426792568000003</c:v>
                </c:pt>
                <c:pt idx="1791">
                  <c:v>41.426792568000003</c:v>
                </c:pt>
                <c:pt idx="1792">
                  <c:v>41.426792568000003</c:v>
                </c:pt>
                <c:pt idx="1793">
                  <c:v>41.426792568000003</c:v>
                </c:pt>
                <c:pt idx="1794">
                  <c:v>41.426792568000003</c:v>
                </c:pt>
                <c:pt idx="1795">
                  <c:v>41.426792568000003</c:v>
                </c:pt>
                <c:pt idx="1796">
                  <c:v>41.426792568000003</c:v>
                </c:pt>
                <c:pt idx="1797">
                  <c:v>41.426792568000003</c:v>
                </c:pt>
                <c:pt idx="1798">
                  <c:v>41.426792568000003</c:v>
                </c:pt>
                <c:pt idx="1799">
                  <c:v>41.426792568000003</c:v>
                </c:pt>
                <c:pt idx="1800">
                  <c:v>41.426792568000003</c:v>
                </c:pt>
                <c:pt idx="1801">
                  <c:v>41.426792568000003</c:v>
                </c:pt>
                <c:pt idx="1802">
                  <c:v>41.426792568000003</c:v>
                </c:pt>
                <c:pt idx="1803">
                  <c:v>41.426792568000003</c:v>
                </c:pt>
                <c:pt idx="1804">
                  <c:v>41.426792568000003</c:v>
                </c:pt>
                <c:pt idx="1805">
                  <c:v>41.426792568000003</c:v>
                </c:pt>
                <c:pt idx="1806">
                  <c:v>41.426792568000003</c:v>
                </c:pt>
                <c:pt idx="1807">
                  <c:v>41.092219021000012</c:v>
                </c:pt>
                <c:pt idx="1808">
                  <c:v>41.092219021000012</c:v>
                </c:pt>
                <c:pt idx="1809">
                  <c:v>41.092219021000012</c:v>
                </c:pt>
                <c:pt idx="1810">
                  <c:v>41.092219021000012</c:v>
                </c:pt>
                <c:pt idx="1811">
                  <c:v>41.092219021000012</c:v>
                </c:pt>
                <c:pt idx="1812">
                  <c:v>41.092219021000012</c:v>
                </c:pt>
                <c:pt idx="1813">
                  <c:v>41.092219021000012</c:v>
                </c:pt>
                <c:pt idx="1814">
                  <c:v>41.092219021000012</c:v>
                </c:pt>
                <c:pt idx="1815">
                  <c:v>41.092219021000012</c:v>
                </c:pt>
                <c:pt idx="1816">
                  <c:v>41.092219021000012</c:v>
                </c:pt>
                <c:pt idx="1817">
                  <c:v>41.092219021000012</c:v>
                </c:pt>
                <c:pt idx="1818">
                  <c:v>41.092219021000012</c:v>
                </c:pt>
                <c:pt idx="1819">
                  <c:v>41.092219021000012</c:v>
                </c:pt>
                <c:pt idx="1820">
                  <c:v>41.092219021000012</c:v>
                </c:pt>
                <c:pt idx="1821">
                  <c:v>41.092219021000012</c:v>
                </c:pt>
                <c:pt idx="1822">
                  <c:v>41.092219021000012</c:v>
                </c:pt>
                <c:pt idx="1823">
                  <c:v>41.092219021000012</c:v>
                </c:pt>
                <c:pt idx="1824">
                  <c:v>41.092219021000012</c:v>
                </c:pt>
                <c:pt idx="1825">
                  <c:v>41.092219021000012</c:v>
                </c:pt>
                <c:pt idx="1826">
                  <c:v>41.092219021000012</c:v>
                </c:pt>
                <c:pt idx="1827">
                  <c:v>40.759950000000003</c:v>
                </c:pt>
                <c:pt idx="1828">
                  <c:v>40.759950000000003</c:v>
                </c:pt>
                <c:pt idx="1829">
                  <c:v>40.759950000000003</c:v>
                </c:pt>
                <c:pt idx="1830">
                  <c:v>40.759950000000003</c:v>
                </c:pt>
                <c:pt idx="1831">
                  <c:v>40.759950000000003</c:v>
                </c:pt>
                <c:pt idx="1832">
                  <c:v>40.759950000000003</c:v>
                </c:pt>
                <c:pt idx="1833">
                  <c:v>40.759950000000003</c:v>
                </c:pt>
                <c:pt idx="1834">
                  <c:v>40.759950000000003</c:v>
                </c:pt>
                <c:pt idx="1835">
                  <c:v>40.759950000000003</c:v>
                </c:pt>
                <c:pt idx="1836">
                  <c:v>40.759950000000003</c:v>
                </c:pt>
                <c:pt idx="1837">
                  <c:v>40.759950000000003</c:v>
                </c:pt>
                <c:pt idx="1838">
                  <c:v>40.759950000000003</c:v>
                </c:pt>
                <c:pt idx="1839">
                  <c:v>40.759950000000003</c:v>
                </c:pt>
                <c:pt idx="1840">
                  <c:v>40.759950000000003</c:v>
                </c:pt>
                <c:pt idx="1841">
                  <c:v>40.759950000000003</c:v>
                </c:pt>
                <c:pt idx="1842">
                  <c:v>40.759950000000003</c:v>
                </c:pt>
                <c:pt idx="1843">
                  <c:v>40.759950000000003</c:v>
                </c:pt>
                <c:pt idx="1844">
                  <c:v>40.759950000000003</c:v>
                </c:pt>
                <c:pt idx="1845">
                  <c:v>40.759950000000003</c:v>
                </c:pt>
                <c:pt idx="1846">
                  <c:v>40.759950000000003</c:v>
                </c:pt>
                <c:pt idx="1847">
                  <c:v>40.759950000000003</c:v>
                </c:pt>
                <c:pt idx="1848">
                  <c:v>40.759950000000003</c:v>
                </c:pt>
                <c:pt idx="1849">
                  <c:v>40.429976979000003</c:v>
                </c:pt>
                <c:pt idx="1850">
                  <c:v>40.429976979000003</c:v>
                </c:pt>
                <c:pt idx="1851">
                  <c:v>40.429976979000003</c:v>
                </c:pt>
                <c:pt idx="1852">
                  <c:v>40.429976979000003</c:v>
                </c:pt>
                <c:pt idx="1853">
                  <c:v>40.429976979000003</c:v>
                </c:pt>
                <c:pt idx="1854">
                  <c:v>40.429976979000003</c:v>
                </c:pt>
                <c:pt idx="1855">
                  <c:v>40.429976979000003</c:v>
                </c:pt>
                <c:pt idx="1856">
                  <c:v>40.429976979000003</c:v>
                </c:pt>
                <c:pt idx="1857">
                  <c:v>40.429976979000003</c:v>
                </c:pt>
                <c:pt idx="1858">
                  <c:v>40.429976979000003</c:v>
                </c:pt>
                <c:pt idx="1859">
                  <c:v>40.429976979000003</c:v>
                </c:pt>
                <c:pt idx="1860">
                  <c:v>40.429976979000003</c:v>
                </c:pt>
                <c:pt idx="1861">
                  <c:v>40.429976979000003</c:v>
                </c:pt>
                <c:pt idx="1862">
                  <c:v>40.429976979000003</c:v>
                </c:pt>
                <c:pt idx="1863">
                  <c:v>40.429976979000003</c:v>
                </c:pt>
                <c:pt idx="1864">
                  <c:v>40.429976979000003</c:v>
                </c:pt>
                <c:pt idx="1865">
                  <c:v>40.429976979000003</c:v>
                </c:pt>
                <c:pt idx="1866">
                  <c:v>40.429976979000003</c:v>
                </c:pt>
                <c:pt idx="1867">
                  <c:v>40.429976979000003</c:v>
                </c:pt>
                <c:pt idx="1868">
                  <c:v>40.429976979000003</c:v>
                </c:pt>
                <c:pt idx="1869">
                  <c:v>40.429976979000003</c:v>
                </c:pt>
                <c:pt idx="1870">
                  <c:v>40.429976979000003</c:v>
                </c:pt>
                <c:pt idx="1871">
                  <c:v>40.429976979000003</c:v>
                </c:pt>
                <c:pt idx="1872">
                  <c:v>40.429976979000003</c:v>
                </c:pt>
                <c:pt idx="1873">
                  <c:v>40.429976979000003</c:v>
                </c:pt>
                <c:pt idx="1874">
                  <c:v>40.102291432000001</c:v>
                </c:pt>
                <c:pt idx="1875">
                  <c:v>40.102291432000001</c:v>
                </c:pt>
                <c:pt idx="1876">
                  <c:v>40.102291432000001</c:v>
                </c:pt>
                <c:pt idx="1877">
                  <c:v>40.102291432000001</c:v>
                </c:pt>
                <c:pt idx="1878">
                  <c:v>40.102291432000001</c:v>
                </c:pt>
                <c:pt idx="1879">
                  <c:v>40.102291432000001</c:v>
                </c:pt>
                <c:pt idx="1880">
                  <c:v>40.102291432000001</c:v>
                </c:pt>
                <c:pt idx="1881">
                  <c:v>40.102291432000001</c:v>
                </c:pt>
                <c:pt idx="1882">
                  <c:v>40.102291432000001</c:v>
                </c:pt>
                <c:pt idx="1883">
                  <c:v>40.102291432000001</c:v>
                </c:pt>
                <c:pt idx="1884">
                  <c:v>40.102291432000001</c:v>
                </c:pt>
                <c:pt idx="1885">
                  <c:v>40.102291432000001</c:v>
                </c:pt>
                <c:pt idx="1886">
                  <c:v>40.102291432000001</c:v>
                </c:pt>
                <c:pt idx="1887">
                  <c:v>40.102291432000001</c:v>
                </c:pt>
                <c:pt idx="1888">
                  <c:v>40.102291432000001</c:v>
                </c:pt>
                <c:pt idx="1889">
                  <c:v>40.102291432000001</c:v>
                </c:pt>
                <c:pt idx="1890">
                  <c:v>40.102291432000001</c:v>
                </c:pt>
                <c:pt idx="1891">
                  <c:v>40.102291432000001</c:v>
                </c:pt>
                <c:pt idx="1892">
                  <c:v>40.102291432000001</c:v>
                </c:pt>
                <c:pt idx="1893">
                  <c:v>40.102291432000001</c:v>
                </c:pt>
                <c:pt idx="1894">
                  <c:v>40.102291432000001</c:v>
                </c:pt>
                <c:pt idx="1895">
                  <c:v>40.102291432000001</c:v>
                </c:pt>
                <c:pt idx="1896">
                  <c:v>40.102291432000001</c:v>
                </c:pt>
                <c:pt idx="1897">
                  <c:v>40.102291432000001</c:v>
                </c:pt>
                <c:pt idx="1898">
                  <c:v>40.102291432000001</c:v>
                </c:pt>
                <c:pt idx="1899">
                  <c:v>40.102291432000001</c:v>
                </c:pt>
                <c:pt idx="1900">
                  <c:v>40.102291432000001</c:v>
                </c:pt>
                <c:pt idx="1901">
                  <c:v>39.776884833000004</c:v>
                </c:pt>
                <c:pt idx="1902">
                  <c:v>39.776884833000004</c:v>
                </c:pt>
                <c:pt idx="1903">
                  <c:v>39.776884833000004</c:v>
                </c:pt>
                <c:pt idx="1904">
                  <c:v>39.776884833000004</c:v>
                </c:pt>
                <c:pt idx="1905">
                  <c:v>39.776884833000004</c:v>
                </c:pt>
                <c:pt idx="1906">
                  <c:v>39.776884833000004</c:v>
                </c:pt>
                <c:pt idx="1907">
                  <c:v>39.776884833000004</c:v>
                </c:pt>
                <c:pt idx="1908">
                  <c:v>39.776884833000004</c:v>
                </c:pt>
                <c:pt idx="1909">
                  <c:v>39.776884833000004</c:v>
                </c:pt>
                <c:pt idx="1910">
                  <c:v>39.776884833000004</c:v>
                </c:pt>
                <c:pt idx="1911">
                  <c:v>39.776884833000004</c:v>
                </c:pt>
                <c:pt idx="1912">
                  <c:v>39.776884833000004</c:v>
                </c:pt>
                <c:pt idx="1913">
                  <c:v>39.776884833000004</c:v>
                </c:pt>
                <c:pt idx="1914">
                  <c:v>39.776884833000004</c:v>
                </c:pt>
                <c:pt idx="1915">
                  <c:v>39.776884833000004</c:v>
                </c:pt>
                <c:pt idx="1916">
                  <c:v>39.776884833000004</c:v>
                </c:pt>
                <c:pt idx="1917">
                  <c:v>39.776884833000004</c:v>
                </c:pt>
                <c:pt idx="1918">
                  <c:v>39.776884833000004</c:v>
                </c:pt>
                <c:pt idx="1919">
                  <c:v>39.776884833000004</c:v>
                </c:pt>
                <c:pt idx="1920">
                  <c:v>39.776884833000004</c:v>
                </c:pt>
                <c:pt idx="1921">
                  <c:v>39.776884833000004</c:v>
                </c:pt>
                <c:pt idx="1922">
                  <c:v>39.776884833000004</c:v>
                </c:pt>
                <c:pt idx="1923">
                  <c:v>39.776884833000004</c:v>
                </c:pt>
                <c:pt idx="1924">
                  <c:v>39.776884833000004</c:v>
                </c:pt>
                <c:pt idx="1925">
                  <c:v>39.776884833000004</c:v>
                </c:pt>
                <c:pt idx="1926">
                  <c:v>39.776884833000004</c:v>
                </c:pt>
                <c:pt idx="1927">
                  <c:v>39.776884833000004</c:v>
                </c:pt>
                <c:pt idx="1928">
                  <c:v>39.776884833000004</c:v>
                </c:pt>
                <c:pt idx="1929">
                  <c:v>39.776884833000004</c:v>
                </c:pt>
                <c:pt idx="1930">
                  <c:v>39.776884833000004</c:v>
                </c:pt>
                <c:pt idx="1931">
                  <c:v>39.776884833000004</c:v>
                </c:pt>
                <c:pt idx="1932">
                  <c:v>39.776884833000004</c:v>
                </c:pt>
                <c:pt idx="1933">
                  <c:v>39.776884833000004</c:v>
                </c:pt>
                <c:pt idx="1934">
                  <c:v>39.776884833000004</c:v>
                </c:pt>
                <c:pt idx="1935">
                  <c:v>39.776884833000004</c:v>
                </c:pt>
                <c:pt idx="1936">
                  <c:v>39.776884833000004</c:v>
                </c:pt>
                <c:pt idx="1937">
                  <c:v>39.776884833000004</c:v>
                </c:pt>
                <c:pt idx="1938">
                  <c:v>39.776884833000004</c:v>
                </c:pt>
                <c:pt idx="1939">
                  <c:v>39.776884833000004</c:v>
                </c:pt>
                <c:pt idx="1940">
                  <c:v>39.776884833000004</c:v>
                </c:pt>
                <c:pt idx="1941">
                  <c:v>39.776884833000004</c:v>
                </c:pt>
                <c:pt idx="1942">
                  <c:v>39.776884833000004</c:v>
                </c:pt>
                <c:pt idx="1943">
                  <c:v>39.776884833000004</c:v>
                </c:pt>
                <c:pt idx="1944">
                  <c:v>39.776884833000004</c:v>
                </c:pt>
                <c:pt idx="1945">
                  <c:v>39.776884833000004</c:v>
                </c:pt>
                <c:pt idx="1946">
                  <c:v>39.776884833000004</c:v>
                </c:pt>
                <c:pt idx="1947">
                  <c:v>39.776884833000004</c:v>
                </c:pt>
                <c:pt idx="1948">
                  <c:v>39.776884833000004</c:v>
                </c:pt>
                <c:pt idx="1949">
                  <c:v>39.776884833000004</c:v>
                </c:pt>
                <c:pt idx="1950">
                  <c:v>39.776884833000004</c:v>
                </c:pt>
                <c:pt idx="1951">
                  <c:v>39.776884833000004</c:v>
                </c:pt>
                <c:pt idx="1952">
                  <c:v>39.776884833000004</c:v>
                </c:pt>
                <c:pt idx="1953">
                  <c:v>39.776884833000004</c:v>
                </c:pt>
                <c:pt idx="1954">
                  <c:v>39.776884833000004</c:v>
                </c:pt>
                <c:pt idx="1955">
                  <c:v>39.776884833000004</c:v>
                </c:pt>
                <c:pt idx="1956">
                  <c:v>39.776884833000004</c:v>
                </c:pt>
                <c:pt idx="1957">
                  <c:v>39.776884833000004</c:v>
                </c:pt>
                <c:pt idx="1958">
                  <c:v>39.776884833000004</c:v>
                </c:pt>
                <c:pt idx="1959">
                  <c:v>39.776884833000004</c:v>
                </c:pt>
                <c:pt idx="1960">
                  <c:v>39.776884833000004</c:v>
                </c:pt>
                <c:pt idx="1961">
                  <c:v>39.776884833000004</c:v>
                </c:pt>
                <c:pt idx="1962">
                  <c:v>39.776884833000004</c:v>
                </c:pt>
                <c:pt idx="1963">
                  <c:v>39.776884833000004</c:v>
                </c:pt>
                <c:pt idx="1964">
                  <c:v>39.776884833000004</c:v>
                </c:pt>
                <c:pt idx="1965">
                  <c:v>39.776884833000004</c:v>
                </c:pt>
                <c:pt idx="1966">
                  <c:v>39.776884833000004</c:v>
                </c:pt>
                <c:pt idx="1967">
                  <c:v>39.776884833000004</c:v>
                </c:pt>
                <c:pt idx="1968">
                  <c:v>39.776884833000004</c:v>
                </c:pt>
                <c:pt idx="1969">
                  <c:v>39.776884833000004</c:v>
                </c:pt>
                <c:pt idx="1970">
                  <c:v>39.776884833000004</c:v>
                </c:pt>
                <c:pt idx="1971">
                  <c:v>39.776884833000004</c:v>
                </c:pt>
                <c:pt idx="1972">
                  <c:v>39.776884833000004</c:v>
                </c:pt>
                <c:pt idx="1973">
                  <c:v>39.776884833000004</c:v>
                </c:pt>
                <c:pt idx="1974">
                  <c:v>39.453748655999995</c:v>
                </c:pt>
                <c:pt idx="1975">
                  <c:v>39.453748655999995</c:v>
                </c:pt>
                <c:pt idx="1976">
                  <c:v>39.453748655999995</c:v>
                </c:pt>
                <c:pt idx="1977">
                  <c:v>39.453748655999995</c:v>
                </c:pt>
                <c:pt idx="1978">
                  <c:v>39.453748655999995</c:v>
                </c:pt>
                <c:pt idx="1979">
                  <c:v>39.453748655999995</c:v>
                </c:pt>
                <c:pt idx="1980">
                  <c:v>39.453748655999995</c:v>
                </c:pt>
                <c:pt idx="1981">
                  <c:v>39.453748655999995</c:v>
                </c:pt>
                <c:pt idx="1982">
                  <c:v>39.453748655999995</c:v>
                </c:pt>
                <c:pt idx="1983">
                  <c:v>39.453748655999995</c:v>
                </c:pt>
                <c:pt idx="1984">
                  <c:v>39.453748655999995</c:v>
                </c:pt>
                <c:pt idx="1985">
                  <c:v>39.453748655999995</c:v>
                </c:pt>
                <c:pt idx="1986">
                  <c:v>39.453748655999995</c:v>
                </c:pt>
                <c:pt idx="1987">
                  <c:v>39.453748655999995</c:v>
                </c:pt>
                <c:pt idx="1988">
                  <c:v>39.453748655999995</c:v>
                </c:pt>
                <c:pt idx="1989">
                  <c:v>39.453748655999995</c:v>
                </c:pt>
                <c:pt idx="1990">
                  <c:v>39.132874375</c:v>
                </c:pt>
                <c:pt idx="1991">
                  <c:v>39.132874375</c:v>
                </c:pt>
                <c:pt idx="1992">
                  <c:v>39.132874375</c:v>
                </c:pt>
                <c:pt idx="1993">
                  <c:v>39.132874375</c:v>
                </c:pt>
                <c:pt idx="1994">
                  <c:v>39.132874375</c:v>
                </c:pt>
                <c:pt idx="1995">
                  <c:v>39.132874375</c:v>
                </c:pt>
                <c:pt idx="1996">
                  <c:v>39.132874375</c:v>
                </c:pt>
                <c:pt idx="1997">
                  <c:v>39.132874375</c:v>
                </c:pt>
                <c:pt idx="1998">
                  <c:v>39.132874375</c:v>
                </c:pt>
                <c:pt idx="1999">
                  <c:v>39.132874375</c:v>
                </c:pt>
                <c:pt idx="2000">
                  <c:v>39.132874375</c:v>
                </c:pt>
                <c:pt idx="2001">
                  <c:v>39.132874375</c:v>
                </c:pt>
                <c:pt idx="2002">
                  <c:v>39.132874375</c:v>
                </c:pt>
                <c:pt idx="2003">
                  <c:v>39.132874375</c:v>
                </c:pt>
                <c:pt idx="2004">
                  <c:v>39.132874375</c:v>
                </c:pt>
                <c:pt idx="2005">
                  <c:v>39.132874375</c:v>
                </c:pt>
                <c:pt idx="2006">
                  <c:v>39.132874375</c:v>
                </c:pt>
                <c:pt idx="2007">
                  <c:v>39.132874375</c:v>
                </c:pt>
                <c:pt idx="2008">
                  <c:v>38.814253463999989</c:v>
                </c:pt>
                <c:pt idx="2009">
                  <c:v>38.814253463999989</c:v>
                </c:pt>
                <c:pt idx="2010">
                  <c:v>38.814253463999989</c:v>
                </c:pt>
                <c:pt idx="2011">
                  <c:v>38.814253463999989</c:v>
                </c:pt>
                <c:pt idx="2012">
                  <c:v>38.814253463999989</c:v>
                </c:pt>
                <c:pt idx="2013">
                  <c:v>38.814253463999989</c:v>
                </c:pt>
                <c:pt idx="2014">
                  <c:v>38.814253463999989</c:v>
                </c:pt>
                <c:pt idx="2015">
                  <c:v>38.814253463999989</c:v>
                </c:pt>
                <c:pt idx="2016">
                  <c:v>38.814253463999989</c:v>
                </c:pt>
                <c:pt idx="2017">
                  <c:v>38.814253463999989</c:v>
                </c:pt>
                <c:pt idx="2018">
                  <c:v>38.814253463999989</c:v>
                </c:pt>
                <c:pt idx="2019">
                  <c:v>38.814253463999989</c:v>
                </c:pt>
                <c:pt idx="2020">
                  <c:v>38.814253463999989</c:v>
                </c:pt>
                <c:pt idx="2021">
                  <c:v>38.814253463999989</c:v>
                </c:pt>
                <c:pt idx="2022">
                  <c:v>38.814253463999989</c:v>
                </c:pt>
                <c:pt idx="2023">
                  <c:v>38.814253463999989</c:v>
                </c:pt>
                <c:pt idx="2024">
                  <c:v>38.814253463999989</c:v>
                </c:pt>
                <c:pt idx="2025">
                  <c:v>38.814253463999989</c:v>
                </c:pt>
                <c:pt idx="2026">
                  <c:v>38.814253463999989</c:v>
                </c:pt>
                <c:pt idx="2027">
                  <c:v>38.814253463999989</c:v>
                </c:pt>
                <c:pt idx="2028">
                  <c:v>38.814253463999989</c:v>
                </c:pt>
                <c:pt idx="2029">
                  <c:v>38.814253463999989</c:v>
                </c:pt>
                <c:pt idx="2030">
                  <c:v>38.814253463999989</c:v>
                </c:pt>
                <c:pt idx="2031">
                  <c:v>38.497877396999996</c:v>
                </c:pt>
                <c:pt idx="2032">
                  <c:v>38.497877396999996</c:v>
                </c:pt>
                <c:pt idx="2033">
                  <c:v>38.497877396999996</c:v>
                </c:pt>
                <c:pt idx="2034">
                  <c:v>38.497877396999996</c:v>
                </c:pt>
                <c:pt idx="2035">
                  <c:v>38.497877396999996</c:v>
                </c:pt>
                <c:pt idx="2036">
                  <c:v>38.497877396999996</c:v>
                </c:pt>
                <c:pt idx="2037">
                  <c:v>38.497877396999996</c:v>
                </c:pt>
                <c:pt idx="2038">
                  <c:v>38.497877396999996</c:v>
                </c:pt>
                <c:pt idx="2039">
                  <c:v>38.497877396999996</c:v>
                </c:pt>
                <c:pt idx="2040">
                  <c:v>38.497877396999996</c:v>
                </c:pt>
                <c:pt idx="2041">
                  <c:v>38.497877396999996</c:v>
                </c:pt>
                <c:pt idx="2042">
                  <c:v>38.497877396999996</c:v>
                </c:pt>
                <c:pt idx="2043">
                  <c:v>38.497877396999996</c:v>
                </c:pt>
                <c:pt idx="2044">
                  <c:v>38.497877396999996</c:v>
                </c:pt>
                <c:pt idx="2045">
                  <c:v>38.497877396999996</c:v>
                </c:pt>
                <c:pt idx="2046">
                  <c:v>38.497877396999996</c:v>
                </c:pt>
                <c:pt idx="2047">
                  <c:v>38.497877396999996</c:v>
                </c:pt>
                <c:pt idx="2048">
                  <c:v>38.497877396999996</c:v>
                </c:pt>
                <c:pt idx="2049">
                  <c:v>38.497877396999996</c:v>
                </c:pt>
                <c:pt idx="2050">
                  <c:v>38.497877396999996</c:v>
                </c:pt>
                <c:pt idx="2051">
                  <c:v>38.183737648000012</c:v>
                </c:pt>
                <c:pt idx="2052">
                  <c:v>38.183737648000012</c:v>
                </c:pt>
                <c:pt idx="2053">
                  <c:v>38.183737648000012</c:v>
                </c:pt>
                <c:pt idx="2054">
                  <c:v>38.183737648000012</c:v>
                </c:pt>
                <c:pt idx="2055">
                  <c:v>38.183737648000012</c:v>
                </c:pt>
                <c:pt idx="2056">
                  <c:v>38.183737648000012</c:v>
                </c:pt>
                <c:pt idx="2057">
                  <c:v>38.183737648000012</c:v>
                </c:pt>
                <c:pt idx="2058">
                  <c:v>38.183737648000012</c:v>
                </c:pt>
                <c:pt idx="2059">
                  <c:v>38.183737648000012</c:v>
                </c:pt>
                <c:pt idx="2060">
                  <c:v>38.183737648000012</c:v>
                </c:pt>
                <c:pt idx="2061">
                  <c:v>38.183737648000012</c:v>
                </c:pt>
                <c:pt idx="2062">
                  <c:v>38.183737648000012</c:v>
                </c:pt>
                <c:pt idx="2063">
                  <c:v>38.183737648000012</c:v>
                </c:pt>
                <c:pt idx="2064">
                  <c:v>38.183737648000012</c:v>
                </c:pt>
                <c:pt idx="2065">
                  <c:v>38.183737648000012</c:v>
                </c:pt>
                <c:pt idx="2066">
                  <c:v>38.183737648000012</c:v>
                </c:pt>
                <c:pt idx="2067">
                  <c:v>38.183737648000012</c:v>
                </c:pt>
                <c:pt idx="2068">
                  <c:v>38.183737648000012</c:v>
                </c:pt>
                <c:pt idx="2069">
                  <c:v>38.183737648000012</c:v>
                </c:pt>
                <c:pt idx="2070">
                  <c:v>38.183737648000012</c:v>
                </c:pt>
                <c:pt idx="2071">
                  <c:v>38.183737648000012</c:v>
                </c:pt>
                <c:pt idx="2072">
                  <c:v>37.871825690999991</c:v>
                </c:pt>
                <c:pt idx="2073">
                  <c:v>37.871825690999991</c:v>
                </c:pt>
                <c:pt idx="2074">
                  <c:v>37.871825690999991</c:v>
                </c:pt>
                <c:pt idx="2075">
                  <c:v>37.871825690999991</c:v>
                </c:pt>
                <c:pt idx="2076">
                  <c:v>37.871825690999991</c:v>
                </c:pt>
                <c:pt idx="2077">
                  <c:v>37.871825690999991</c:v>
                </c:pt>
                <c:pt idx="2078">
                  <c:v>37.871825690999991</c:v>
                </c:pt>
                <c:pt idx="2079">
                  <c:v>37.871825690999991</c:v>
                </c:pt>
                <c:pt idx="2080">
                  <c:v>37.871825690999991</c:v>
                </c:pt>
                <c:pt idx="2081">
                  <c:v>37.871825690999991</c:v>
                </c:pt>
                <c:pt idx="2082">
                  <c:v>37.871825690999991</c:v>
                </c:pt>
                <c:pt idx="2083">
                  <c:v>37.871825690999991</c:v>
                </c:pt>
                <c:pt idx="2084">
                  <c:v>37.871825690999991</c:v>
                </c:pt>
                <c:pt idx="2085">
                  <c:v>37.871825690999991</c:v>
                </c:pt>
                <c:pt idx="2086">
                  <c:v>37.871825690999991</c:v>
                </c:pt>
                <c:pt idx="2087">
                  <c:v>37.871825690999991</c:v>
                </c:pt>
                <c:pt idx="2088">
                  <c:v>37.871825690999991</c:v>
                </c:pt>
                <c:pt idx="2089">
                  <c:v>37.871825690999991</c:v>
                </c:pt>
                <c:pt idx="2090">
                  <c:v>37.871825690999991</c:v>
                </c:pt>
                <c:pt idx="2091">
                  <c:v>37.871825690999991</c:v>
                </c:pt>
                <c:pt idx="2092">
                  <c:v>37.871825690999991</c:v>
                </c:pt>
                <c:pt idx="2093">
                  <c:v>37.871825690999991</c:v>
                </c:pt>
                <c:pt idx="2094">
                  <c:v>37.871825690999991</c:v>
                </c:pt>
                <c:pt idx="2095">
                  <c:v>37.871825690999991</c:v>
                </c:pt>
                <c:pt idx="2096">
                  <c:v>37.871825690999991</c:v>
                </c:pt>
                <c:pt idx="2097">
                  <c:v>37.871825690999991</c:v>
                </c:pt>
                <c:pt idx="2098">
                  <c:v>37.871825690999991</c:v>
                </c:pt>
                <c:pt idx="2099">
                  <c:v>37.871825690999991</c:v>
                </c:pt>
                <c:pt idx="2100">
                  <c:v>37.871825690999991</c:v>
                </c:pt>
                <c:pt idx="2101">
                  <c:v>37.871825690999991</c:v>
                </c:pt>
                <c:pt idx="2102">
                  <c:v>37.871825690999991</c:v>
                </c:pt>
                <c:pt idx="2103">
                  <c:v>37.871825690999991</c:v>
                </c:pt>
                <c:pt idx="2104">
                  <c:v>37.871825690999991</c:v>
                </c:pt>
                <c:pt idx="2105">
                  <c:v>37.871825690999991</c:v>
                </c:pt>
                <c:pt idx="2106">
                  <c:v>37.871825690999991</c:v>
                </c:pt>
                <c:pt idx="2107">
                  <c:v>37.871825690999991</c:v>
                </c:pt>
                <c:pt idx="2108">
                  <c:v>37.871825690999991</c:v>
                </c:pt>
                <c:pt idx="2109">
                  <c:v>37.871825690999991</c:v>
                </c:pt>
                <c:pt idx="2110">
                  <c:v>37.871825690999991</c:v>
                </c:pt>
                <c:pt idx="2111">
                  <c:v>37.871825690999991</c:v>
                </c:pt>
                <c:pt idx="2112">
                  <c:v>37.871825690999991</c:v>
                </c:pt>
                <c:pt idx="2113">
                  <c:v>37.871825690999991</c:v>
                </c:pt>
                <c:pt idx="2114">
                  <c:v>37.871825690999991</c:v>
                </c:pt>
                <c:pt idx="2115">
                  <c:v>37.871825690999991</c:v>
                </c:pt>
                <c:pt idx="2116">
                  <c:v>37.871825690999991</c:v>
                </c:pt>
                <c:pt idx="2117">
                  <c:v>37.871825690999991</c:v>
                </c:pt>
                <c:pt idx="2118">
                  <c:v>37.871825690999991</c:v>
                </c:pt>
                <c:pt idx="2119">
                  <c:v>37.871825690999991</c:v>
                </c:pt>
                <c:pt idx="2120">
                  <c:v>37.871825690999991</c:v>
                </c:pt>
                <c:pt idx="2121">
                  <c:v>37.871825690999991</c:v>
                </c:pt>
                <c:pt idx="2122">
                  <c:v>37.871825690999991</c:v>
                </c:pt>
                <c:pt idx="2123">
                  <c:v>37.871825690999991</c:v>
                </c:pt>
                <c:pt idx="2124">
                  <c:v>37.871825690999991</c:v>
                </c:pt>
                <c:pt idx="2125">
                  <c:v>37.871825690999991</c:v>
                </c:pt>
                <c:pt idx="2126">
                  <c:v>37.871825690999991</c:v>
                </c:pt>
                <c:pt idx="2127">
                  <c:v>37.871825690999991</c:v>
                </c:pt>
                <c:pt idx="2128">
                  <c:v>37.871825690999991</c:v>
                </c:pt>
                <c:pt idx="2129">
                  <c:v>37.871825690999991</c:v>
                </c:pt>
                <c:pt idx="2130">
                  <c:v>37.871825690999991</c:v>
                </c:pt>
                <c:pt idx="2131">
                  <c:v>37.871825690999991</c:v>
                </c:pt>
                <c:pt idx="2132">
                  <c:v>37.871825690999991</c:v>
                </c:pt>
                <c:pt idx="2133">
                  <c:v>37.871825690999991</c:v>
                </c:pt>
                <c:pt idx="2134">
                  <c:v>37.871825690999991</c:v>
                </c:pt>
                <c:pt idx="2135">
                  <c:v>37.871825690999991</c:v>
                </c:pt>
                <c:pt idx="2136">
                  <c:v>37.871825690999991</c:v>
                </c:pt>
                <c:pt idx="2137">
                  <c:v>37.871825690999991</c:v>
                </c:pt>
                <c:pt idx="2138">
                  <c:v>37.871825690999991</c:v>
                </c:pt>
                <c:pt idx="2139">
                  <c:v>37.871825690999991</c:v>
                </c:pt>
                <c:pt idx="2140">
                  <c:v>37.871825690999991</c:v>
                </c:pt>
                <c:pt idx="2141">
                  <c:v>37.871825690999991</c:v>
                </c:pt>
                <c:pt idx="2142">
                  <c:v>37.871825690999991</c:v>
                </c:pt>
                <c:pt idx="2143">
                  <c:v>37.871825690999991</c:v>
                </c:pt>
                <c:pt idx="2144">
                  <c:v>37.871825690999991</c:v>
                </c:pt>
                <c:pt idx="2145">
                  <c:v>37.871825690999991</c:v>
                </c:pt>
                <c:pt idx="2146">
                  <c:v>37.871825690999991</c:v>
                </c:pt>
                <c:pt idx="2147">
                  <c:v>37.871825690999991</c:v>
                </c:pt>
                <c:pt idx="2148">
                  <c:v>37.871825690999991</c:v>
                </c:pt>
                <c:pt idx="2149">
                  <c:v>37.871825690999991</c:v>
                </c:pt>
                <c:pt idx="2150">
                  <c:v>37.871825690999991</c:v>
                </c:pt>
                <c:pt idx="2151">
                  <c:v>37.871825690999991</c:v>
                </c:pt>
                <c:pt idx="2152">
                  <c:v>37.871825690999991</c:v>
                </c:pt>
                <c:pt idx="2153">
                  <c:v>37.871825690999991</c:v>
                </c:pt>
                <c:pt idx="2154">
                  <c:v>37.871825690999991</c:v>
                </c:pt>
                <c:pt idx="2155">
                  <c:v>37.871825690999991</c:v>
                </c:pt>
                <c:pt idx="2156">
                  <c:v>37.871825690999991</c:v>
                </c:pt>
                <c:pt idx="2157">
                  <c:v>37.871825690999991</c:v>
                </c:pt>
                <c:pt idx="2158">
                  <c:v>37.871825690999991</c:v>
                </c:pt>
                <c:pt idx="2159">
                  <c:v>37.871825690999991</c:v>
                </c:pt>
                <c:pt idx="2160">
                  <c:v>37.871825690999991</c:v>
                </c:pt>
                <c:pt idx="2161">
                  <c:v>37.871825690999991</c:v>
                </c:pt>
                <c:pt idx="2162">
                  <c:v>37.871825690999991</c:v>
                </c:pt>
                <c:pt idx="2163">
                  <c:v>37.871825690999991</c:v>
                </c:pt>
                <c:pt idx="2164">
                  <c:v>37.871825690999991</c:v>
                </c:pt>
                <c:pt idx="2165">
                  <c:v>37.871825690999991</c:v>
                </c:pt>
                <c:pt idx="2166">
                  <c:v>37.871825690999991</c:v>
                </c:pt>
                <c:pt idx="2167">
                  <c:v>37.871825690999991</c:v>
                </c:pt>
                <c:pt idx="2168">
                  <c:v>37.871825690999991</c:v>
                </c:pt>
                <c:pt idx="2169">
                  <c:v>37.871825690999991</c:v>
                </c:pt>
                <c:pt idx="2170">
                  <c:v>37.562133000000024</c:v>
                </c:pt>
                <c:pt idx="2171">
                  <c:v>37.562133000000024</c:v>
                </c:pt>
                <c:pt idx="2172">
                  <c:v>37.562133000000024</c:v>
                </c:pt>
                <c:pt idx="2173">
                  <c:v>37.562133000000024</c:v>
                </c:pt>
                <c:pt idx="2174">
                  <c:v>37.562133000000024</c:v>
                </c:pt>
                <c:pt idx="2175">
                  <c:v>37.562133000000024</c:v>
                </c:pt>
                <c:pt idx="2176">
                  <c:v>37.562133000000024</c:v>
                </c:pt>
                <c:pt idx="2177">
                  <c:v>37.562133000000024</c:v>
                </c:pt>
                <c:pt idx="2178">
                  <c:v>37.562133000000024</c:v>
                </c:pt>
                <c:pt idx="2179">
                  <c:v>37.562133000000024</c:v>
                </c:pt>
                <c:pt idx="2180">
                  <c:v>37.562133000000024</c:v>
                </c:pt>
                <c:pt idx="2181">
                  <c:v>37.562133000000024</c:v>
                </c:pt>
                <c:pt idx="2182">
                  <c:v>37.562133000000024</c:v>
                </c:pt>
                <c:pt idx="2183">
                  <c:v>37.562133000000024</c:v>
                </c:pt>
                <c:pt idx="2184">
                  <c:v>37.562133000000024</c:v>
                </c:pt>
                <c:pt idx="2185">
                  <c:v>37.254651048999996</c:v>
                </c:pt>
                <c:pt idx="2186">
                  <c:v>37.254651048999996</c:v>
                </c:pt>
                <c:pt idx="2187">
                  <c:v>37.254651048999996</c:v>
                </c:pt>
                <c:pt idx="2188">
                  <c:v>37.254651048999996</c:v>
                </c:pt>
                <c:pt idx="2189">
                  <c:v>37.254651048999996</c:v>
                </c:pt>
                <c:pt idx="2190">
                  <c:v>37.254651048999996</c:v>
                </c:pt>
                <c:pt idx="2191">
                  <c:v>37.254651048999996</c:v>
                </c:pt>
                <c:pt idx="2192">
                  <c:v>37.254651048999996</c:v>
                </c:pt>
                <c:pt idx="2193">
                  <c:v>37.254651048999996</c:v>
                </c:pt>
                <c:pt idx="2194">
                  <c:v>37.254651048999996</c:v>
                </c:pt>
                <c:pt idx="2195">
                  <c:v>37.254651048999996</c:v>
                </c:pt>
                <c:pt idx="2196">
                  <c:v>37.254651048999996</c:v>
                </c:pt>
                <c:pt idx="2197">
                  <c:v>37.254651048999996</c:v>
                </c:pt>
                <c:pt idx="2198">
                  <c:v>37.254651048999996</c:v>
                </c:pt>
                <c:pt idx="2199">
                  <c:v>37.254651048999996</c:v>
                </c:pt>
                <c:pt idx="2200">
                  <c:v>37.254651048999996</c:v>
                </c:pt>
                <c:pt idx="2201">
                  <c:v>37.254651048999996</c:v>
                </c:pt>
                <c:pt idx="2202">
                  <c:v>37.254651048999996</c:v>
                </c:pt>
                <c:pt idx="2203">
                  <c:v>37.254651048999996</c:v>
                </c:pt>
                <c:pt idx="2204">
                  <c:v>37.254651048999996</c:v>
                </c:pt>
                <c:pt idx="2205">
                  <c:v>37.254651048999996</c:v>
                </c:pt>
                <c:pt idx="2206">
                  <c:v>37.254651048999996</c:v>
                </c:pt>
                <c:pt idx="2207">
                  <c:v>37.254651048999996</c:v>
                </c:pt>
                <c:pt idx="2208">
                  <c:v>37.254651048999996</c:v>
                </c:pt>
                <c:pt idx="2209">
                  <c:v>36.949371312000011</c:v>
                </c:pt>
                <c:pt idx="2210">
                  <c:v>36.949371312000011</c:v>
                </c:pt>
                <c:pt idx="2211">
                  <c:v>36.949371312000011</c:v>
                </c:pt>
                <c:pt idx="2212">
                  <c:v>36.949371312000011</c:v>
                </c:pt>
                <c:pt idx="2213">
                  <c:v>36.949371312000011</c:v>
                </c:pt>
                <c:pt idx="2214">
                  <c:v>36.949371312000011</c:v>
                </c:pt>
                <c:pt idx="2215">
                  <c:v>36.949371312000011</c:v>
                </c:pt>
                <c:pt idx="2216">
                  <c:v>36.949371312000011</c:v>
                </c:pt>
                <c:pt idx="2217">
                  <c:v>36.949371312000011</c:v>
                </c:pt>
                <c:pt idx="2218">
                  <c:v>36.949371312000011</c:v>
                </c:pt>
                <c:pt idx="2219">
                  <c:v>36.949371312000011</c:v>
                </c:pt>
                <c:pt idx="2220">
                  <c:v>36.949371312000011</c:v>
                </c:pt>
                <c:pt idx="2221">
                  <c:v>36.949371312000011</c:v>
                </c:pt>
                <c:pt idx="2222">
                  <c:v>36.949371312000011</c:v>
                </c:pt>
                <c:pt idx="2223">
                  <c:v>36.949371312000011</c:v>
                </c:pt>
                <c:pt idx="2224">
                  <c:v>36.949371312000011</c:v>
                </c:pt>
                <c:pt idx="2225">
                  <c:v>36.949371312000011</c:v>
                </c:pt>
                <c:pt idx="2226">
                  <c:v>36.949371312000011</c:v>
                </c:pt>
                <c:pt idx="2227">
                  <c:v>36.949371312000011</c:v>
                </c:pt>
                <c:pt idx="2228">
                  <c:v>36.949371312000011</c:v>
                </c:pt>
                <c:pt idx="2229">
                  <c:v>36.949371312000011</c:v>
                </c:pt>
                <c:pt idx="2230">
                  <c:v>36.949371312000011</c:v>
                </c:pt>
                <c:pt idx="2231">
                  <c:v>36.949371312000011</c:v>
                </c:pt>
                <c:pt idx="2232">
                  <c:v>36.949371312000011</c:v>
                </c:pt>
                <c:pt idx="2233">
                  <c:v>36.949371312000011</c:v>
                </c:pt>
                <c:pt idx="2234">
                  <c:v>36.646285262999996</c:v>
                </c:pt>
                <c:pt idx="2235">
                  <c:v>36.646285262999996</c:v>
                </c:pt>
                <c:pt idx="2236">
                  <c:v>36.646285262999996</c:v>
                </c:pt>
                <c:pt idx="2237">
                  <c:v>36.646285262999996</c:v>
                </c:pt>
                <c:pt idx="2238">
                  <c:v>36.646285262999996</c:v>
                </c:pt>
                <c:pt idx="2239">
                  <c:v>36.646285262999996</c:v>
                </c:pt>
                <c:pt idx="2240">
                  <c:v>36.646285262999996</c:v>
                </c:pt>
                <c:pt idx="2241">
                  <c:v>36.646285262999996</c:v>
                </c:pt>
                <c:pt idx="2242">
                  <c:v>36.646285262999996</c:v>
                </c:pt>
                <c:pt idx="2243">
                  <c:v>36.646285262999996</c:v>
                </c:pt>
                <c:pt idx="2244">
                  <c:v>36.646285262999996</c:v>
                </c:pt>
                <c:pt idx="2245">
                  <c:v>36.646285262999996</c:v>
                </c:pt>
                <c:pt idx="2246">
                  <c:v>36.646285262999996</c:v>
                </c:pt>
                <c:pt idx="2247">
                  <c:v>36.646285262999996</c:v>
                </c:pt>
                <c:pt idx="2248">
                  <c:v>36.646285262999996</c:v>
                </c:pt>
                <c:pt idx="2249">
                  <c:v>36.646285262999996</c:v>
                </c:pt>
                <c:pt idx="2250">
                  <c:v>36.646285262999996</c:v>
                </c:pt>
                <c:pt idx="2251">
                  <c:v>36.646285262999996</c:v>
                </c:pt>
                <c:pt idx="2252">
                  <c:v>36.646285262999996</c:v>
                </c:pt>
                <c:pt idx="2253">
                  <c:v>36.646285262999996</c:v>
                </c:pt>
                <c:pt idx="2254">
                  <c:v>36.345384375999998</c:v>
                </c:pt>
                <c:pt idx="2255">
                  <c:v>36.345384375999998</c:v>
                </c:pt>
                <c:pt idx="2256">
                  <c:v>36.345384375999998</c:v>
                </c:pt>
                <c:pt idx="2257">
                  <c:v>36.345384375999998</c:v>
                </c:pt>
                <c:pt idx="2258">
                  <c:v>36.345384375999998</c:v>
                </c:pt>
                <c:pt idx="2259">
                  <c:v>36.345384375999998</c:v>
                </c:pt>
                <c:pt idx="2260">
                  <c:v>36.345384375999998</c:v>
                </c:pt>
                <c:pt idx="2261">
                  <c:v>36.345384375999998</c:v>
                </c:pt>
                <c:pt idx="2262">
                  <c:v>36.345384375999998</c:v>
                </c:pt>
                <c:pt idx="2263">
                  <c:v>36.345384375999998</c:v>
                </c:pt>
                <c:pt idx="2264">
                  <c:v>36.345384375999998</c:v>
                </c:pt>
                <c:pt idx="2265">
                  <c:v>36.345384375999998</c:v>
                </c:pt>
                <c:pt idx="2266">
                  <c:v>36.345384375999998</c:v>
                </c:pt>
                <c:pt idx="2267">
                  <c:v>36.345384375999998</c:v>
                </c:pt>
                <c:pt idx="2268">
                  <c:v>36.345384375999998</c:v>
                </c:pt>
                <c:pt idx="2269">
                  <c:v>36.345384375999998</c:v>
                </c:pt>
                <c:pt idx="2270">
                  <c:v>36.345384375999998</c:v>
                </c:pt>
                <c:pt idx="2271">
                  <c:v>36.345384375999998</c:v>
                </c:pt>
                <c:pt idx="2272">
                  <c:v>36.345384375999998</c:v>
                </c:pt>
                <c:pt idx="2273">
                  <c:v>36.345384375999998</c:v>
                </c:pt>
                <c:pt idx="2274">
                  <c:v>36.345384375999998</c:v>
                </c:pt>
                <c:pt idx="2275">
                  <c:v>36.345384375999998</c:v>
                </c:pt>
                <c:pt idx="2276">
                  <c:v>36.345384375999998</c:v>
                </c:pt>
                <c:pt idx="2277">
                  <c:v>36.345384375999998</c:v>
                </c:pt>
                <c:pt idx="2278">
                  <c:v>36.345384375999998</c:v>
                </c:pt>
                <c:pt idx="2279">
                  <c:v>36.345384375999998</c:v>
                </c:pt>
                <c:pt idx="2280">
                  <c:v>36.345384375999998</c:v>
                </c:pt>
                <c:pt idx="2281">
                  <c:v>36.345384375999998</c:v>
                </c:pt>
                <c:pt idx="2282">
                  <c:v>36.345384375999998</c:v>
                </c:pt>
                <c:pt idx="2283">
                  <c:v>36.345384375999998</c:v>
                </c:pt>
                <c:pt idx="2284">
                  <c:v>36.345384375999998</c:v>
                </c:pt>
                <c:pt idx="2285">
                  <c:v>36.345384375999998</c:v>
                </c:pt>
                <c:pt idx="2286">
                  <c:v>36.345384375999998</c:v>
                </c:pt>
                <c:pt idx="2287">
                  <c:v>36.345384375999998</c:v>
                </c:pt>
                <c:pt idx="2288">
                  <c:v>36.345384375999998</c:v>
                </c:pt>
                <c:pt idx="2289">
                  <c:v>36.345384375999998</c:v>
                </c:pt>
                <c:pt idx="2290">
                  <c:v>36.345384375999998</c:v>
                </c:pt>
                <c:pt idx="2291">
                  <c:v>36.345384375999998</c:v>
                </c:pt>
                <c:pt idx="2292">
                  <c:v>36.345384375999998</c:v>
                </c:pt>
                <c:pt idx="2293">
                  <c:v>36.345384375999998</c:v>
                </c:pt>
                <c:pt idx="2294">
                  <c:v>36.345384375999998</c:v>
                </c:pt>
                <c:pt idx="2295">
                  <c:v>36.345384375999998</c:v>
                </c:pt>
                <c:pt idx="2296">
                  <c:v>36.345384375999998</c:v>
                </c:pt>
                <c:pt idx="2297">
                  <c:v>36.345384375999998</c:v>
                </c:pt>
                <c:pt idx="2298">
                  <c:v>36.345384375999998</c:v>
                </c:pt>
                <c:pt idx="2299">
                  <c:v>36.345384375999998</c:v>
                </c:pt>
                <c:pt idx="2300">
                  <c:v>36.345384375999998</c:v>
                </c:pt>
                <c:pt idx="2301">
                  <c:v>36.345384375999998</c:v>
                </c:pt>
                <c:pt idx="2302">
                  <c:v>36.345384375999998</c:v>
                </c:pt>
                <c:pt idx="2303">
                  <c:v>36.345384375999998</c:v>
                </c:pt>
                <c:pt idx="2304">
                  <c:v>36.345384375999998</c:v>
                </c:pt>
                <c:pt idx="2305">
                  <c:v>36.345384375999998</c:v>
                </c:pt>
                <c:pt idx="2306">
                  <c:v>36.345384375999998</c:v>
                </c:pt>
                <c:pt idx="2307">
                  <c:v>36.345384375999998</c:v>
                </c:pt>
                <c:pt idx="2308">
                  <c:v>36.345384375999998</c:v>
                </c:pt>
                <c:pt idx="2309">
                  <c:v>36.345384375999998</c:v>
                </c:pt>
                <c:pt idx="2310">
                  <c:v>36.345384375999998</c:v>
                </c:pt>
                <c:pt idx="2311">
                  <c:v>36.345384375999998</c:v>
                </c:pt>
                <c:pt idx="2312">
                  <c:v>36.345384375999998</c:v>
                </c:pt>
                <c:pt idx="2313">
                  <c:v>36.345384375999998</c:v>
                </c:pt>
                <c:pt idx="2314">
                  <c:v>36.345384375999998</c:v>
                </c:pt>
                <c:pt idx="2315">
                  <c:v>36.345384375999998</c:v>
                </c:pt>
                <c:pt idx="2316">
                  <c:v>36.345384375999998</c:v>
                </c:pt>
                <c:pt idx="2317">
                  <c:v>36.345384375999998</c:v>
                </c:pt>
                <c:pt idx="2318">
                  <c:v>36.345384375999998</c:v>
                </c:pt>
                <c:pt idx="2319">
                  <c:v>36.345384375999998</c:v>
                </c:pt>
                <c:pt idx="2320">
                  <c:v>36.345384375999998</c:v>
                </c:pt>
                <c:pt idx="2321">
                  <c:v>36.345384375999998</c:v>
                </c:pt>
                <c:pt idx="2322">
                  <c:v>36.345384375999998</c:v>
                </c:pt>
                <c:pt idx="2323">
                  <c:v>36.345384375999998</c:v>
                </c:pt>
                <c:pt idx="2324">
                  <c:v>36.345384375999998</c:v>
                </c:pt>
                <c:pt idx="2325">
                  <c:v>36.345384375999998</c:v>
                </c:pt>
                <c:pt idx="2326">
                  <c:v>36.345384375999998</c:v>
                </c:pt>
                <c:pt idx="2327">
                  <c:v>36.345384375999998</c:v>
                </c:pt>
                <c:pt idx="2328">
                  <c:v>36.345384375999998</c:v>
                </c:pt>
                <c:pt idx="2329">
                  <c:v>36.345384375999998</c:v>
                </c:pt>
                <c:pt idx="2330">
                  <c:v>36.345384375999998</c:v>
                </c:pt>
                <c:pt idx="2331">
                  <c:v>36.345384375999998</c:v>
                </c:pt>
                <c:pt idx="2332">
                  <c:v>36.345384375999998</c:v>
                </c:pt>
                <c:pt idx="2333">
                  <c:v>36.345384375999998</c:v>
                </c:pt>
                <c:pt idx="2334">
                  <c:v>36.345384375999998</c:v>
                </c:pt>
                <c:pt idx="2335">
                  <c:v>36.345384375999998</c:v>
                </c:pt>
                <c:pt idx="2336">
                  <c:v>36.345384375999998</c:v>
                </c:pt>
                <c:pt idx="2337">
                  <c:v>36.345384375999998</c:v>
                </c:pt>
                <c:pt idx="2338">
                  <c:v>36.345384375999998</c:v>
                </c:pt>
                <c:pt idx="2339">
                  <c:v>36.345384375999998</c:v>
                </c:pt>
                <c:pt idx="2340">
                  <c:v>36.345384375999998</c:v>
                </c:pt>
                <c:pt idx="2341">
                  <c:v>36.345384375999998</c:v>
                </c:pt>
                <c:pt idx="2342">
                  <c:v>36.345384375999998</c:v>
                </c:pt>
                <c:pt idx="2343">
                  <c:v>36.345384375999998</c:v>
                </c:pt>
                <c:pt idx="2344">
                  <c:v>36.345384375999998</c:v>
                </c:pt>
                <c:pt idx="2345">
                  <c:v>36.345384375999998</c:v>
                </c:pt>
                <c:pt idx="2346">
                  <c:v>36.345384375999998</c:v>
                </c:pt>
                <c:pt idx="2347">
                  <c:v>36.345384375999998</c:v>
                </c:pt>
                <c:pt idx="2348">
                  <c:v>36.046660124999995</c:v>
                </c:pt>
                <c:pt idx="2349">
                  <c:v>36.046660124999995</c:v>
                </c:pt>
                <c:pt idx="2350">
                  <c:v>36.046660124999995</c:v>
                </c:pt>
                <c:pt idx="2351">
                  <c:v>36.046660124999995</c:v>
                </c:pt>
                <c:pt idx="2352">
                  <c:v>36.046660124999995</c:v>
                </c:pt>
                <c:pt idx="2353">
                  <c:v>36.046660124999995</c:v>
                </c:pt>
                <c:pt idx="2354">
                  <c:v>36.046660124999995</c:v>
                </c:pt>
                <c:pt idx="2355">
                  <c:v>36.046660124999995</c:v>
                </c:pt>
                <c:pt idx="2356">
                  <c:v>36.046660124999995</c:v>
                </c:pt>
                <c:pt idx="2357">
                  <c:v>36.046660124999995</c:v>
                </c:pt>
                <c:pt idx="2358">
                  <c:v>36.046660124999995</c:v>
                </c:pt>
                <c:pt idx="2359">
                  <c:v>36.046660124999995</c:v>
                </c:pt>
                <c:pt idx="2360">
                  <c:v>36.046660124999995</c:v>
                </c:pt>
                <c:pt idx="2361">
                  <c:v>36.046660124999995</c:v>
                </c:pt>
                <c:pt idx="2362">
                  <c:v>36.046660124999995</c:v>
                </c:pt>
                <c:pt idx="2363">
                  <c:v>36.046660124999995</c:v>
                </c:pt>
                <c:pt idx="2364">
                  <c:v>36.046660124999995</c:v>
                </c:pt>
                <c:pt idx="2365">
                  <c:v>36.046660124999995</c:v>
                </c:pt>
                <c:pt idx="2366">
                  <c:v>36.046660124999995</c:v>
                </c:pt>
                <c:pt idx="2367">
                  <c:v>36.046660124999995</c:v>
                </c:pt>
                <c:pt idx="2368">
                  <c:v>36.046660124999995</c:v>
                </c:pt>
                <c:pt idx="2369">
                  <c:v>36.046660124999995</c:v>
                </c:pt>
                <c:pt idx="2370">
                  <c:v>36.046660124999995</c:v>
                </c:pt>
                <c:pt idx="2371">
                  <c:v>36.046660124999995</c:v>
                </c:pt>
                <c:pt idx="2372">
                  <c:v>36.046660124999995</c:v>
                </c:pt>
                <c:pt idx="2373">
                  <c:v>36.046660124999995</c:v>
                </c:pt>
                <c:pt idx="2374">
                  <c:v>36.046660124999995</c:v>
                </c:pt>
                <c:pt idx="2375">
                  <c:v>36.046660124999995</c:v>
                </c:pt>
                <c:pt idx="2376">
                  <c:v>36.046660124999995</c:v>
                </c:pt>
                <c:pt idx="2377">
                  <c:v>36.046660124999995</c:v>
                </c:pt>
                <c:pt idx="2378">
                  <c:v>35.750103984000013</c:v>
                </c:pt>
                <c:pt idx="2379">
                  <c:v>35.750103984000013</c:v>
                </c:pt>
                <c:pt idx="2380">
                  <c:v>35.750103984000013</c:v>
                </c:pt>
                <c:pt idx="2381">
                  <c:v>35.750103984000013</c:v>
                </c:pt>
                <c:pt idx="2382">
                  <c:v>35.750103984000013</c:v>
                </c:pt>
                <c:pt idx="2383">
                  <c:v>35.750103984000013</c:v>
                </c:pt>
                <c:pt idx="2384">
                  <c:v>35.750103984000013</c:v>
                </c:pt>
                <c:pt idx="2385">
                  <c:v>35.750103984000013</c:v>
                </c:pt>
                <c:pt idx="2386">
                  <c:v>35.750103984000013</c:v>
                </c:pt>
                <c:pt idx="2387">
                  <c:v>35.750103984000013</c:v>
                </c:pt>
                <c:pt idx="2388">
                  <c:v>35.750103984000013</c:v>
                </c:pt>
                <c:pt idx="2389">
                  <c:v>35.750103984000013</c:v>
                </c:pt>
                <c:pt idx="2390">
                  <c:v>35.750103984000013</c:v>
                </c:pt>
                <c:pt idx="2391">
                  <c:v>35.750103984000013</c:v>
                </c:pt>
                <c:pt idx="2392">
                  <c:v>35.750103984000013</c:v>
                </c:pt>
                <c:pt idx="2393">
                  <c:v>35.750103984000013</c:v>
                </c:pt>
                <c:pt idx="2394">
                  <c:v>35.750103984000013</c:v>
                </c:pt>
                <c:pt idx="2395">
                  <c:v>35.750103984000013</c:v>
                </c:pt>
                <c:pt idx="2396">
                  <c:v>35.750103984000013</c:v>
                </c:pt>
                <c:pt idx="2397">
                  <c:v>35.750103984000013</c:v>
                </c:pt>
                <c:pt idx="2398">
                  <c:v>35.750103984000013</c:v>
                </c:pt>
                <c:pt idx="2399">
                  <c:v>35.750103984000013</c:v>
                </c:pt>
                <c:pt idx="2400">
                  <c:v>35.750103984000013</c:v>
                </c:pt>
                <c:pt idx="2401">
                  <c:v>35.750103984000013</c:v>
                </c:pt>
                <c:pt idx="2402">
                  <c:v>35.750103984000013</c:v>
                </c:pt>
                <c:pt idx="2403">
                  <c:v>35.750103984000013</c:v>
                </c:pt>
                <c:pt idx="2404">
                  <c:v>35.750103984000013</c:v>
                </c:pt>
                <c:pt idx="2405">
                  <c:v>35.750103984000013</c:v>
                </c:pt>
                <c:pt idx="2406">
                  <c:v>35.750103984000013</c:v>
                </c:pt>
                <c:pt idx="2407">
                  <c:v>35.455707426999993</c:v>
                </c:pt>
                <c:pt idx="2408">
                  <c:v>35.455707426999993</c:v>
                </c:pt>
                <c:pt idx="2409">
                  <c:v>35.455707426999993</c:v>
                </c:pt>
                <c:pt idx="2410">
                  <c:v>35.455707426999993</c:v>
                </c:pt>
                <c:pt idx="2411">
                  <c:v>35.455707426999993</c:v>
                </c:pt>
                <c:pt idx="2412">
                  <c:v>35.455707426999993</c:v>
                </c:pt>
                <c:pt idx="2413">
                  <c:v>35.455707426999993</c:v>
                </c:pt>
                <c:pt idx="2414">
                  <c:v>35.455707426999993</c:v>
                </c:pt>
                <c:pt idx="2415">
                  <c:v>35.455707426999993</c:v>
                </c:pt>
                <c:pt idx="2416">
                  <c:v>35.455707426999993</c:v>
                </c:pt>
                <c:pt idx="2417">
                  <c:v>35.455707426999993</c:v>
                </c:pt>
                <c:pt idx="2418">
                  <c:v>35.455707426999993</c:v>
                </c:pt>
                <c:pt idx="2419">
                  <c:v>35.455707426999993</c:v>
                </c:pt>
                <c:pt idx="2420">
                  <c:v>35.455707426999993</c:v>
                </c:pt>
                <c:pt idx="2421">
                  <c:v>35.455707426999993</c:v>
                </c:pt>
                <c:pt idx="2422">
                  <c:v>35.455707426999993</c:v>
                </c:pt>
                <c:pt idx="2423">
                  <c:v>35.455707426999993</c:v>
                </c:pt>
                <c:pt idx="2424">
                  <c:v>35.455707426999993</c:v>
                </c:pt>
                <c:pt idx="2425">
                  <c:v>35.455707426999993</c:v>
                </c:pt>
                <c:pt idx="2426">
                  <c:v>35.455707426999993</c:v>
                </c:pt>
                <c:pt idx="2427">
                  <c:v>35.455707426999993</c:v>
                </c:pt>
                <c:pt idx="2428">
                  <c:v>35.455707426999993</c:v>
                </c:pt>
                <c:pt idx="2429">
                  <c:v>35.455707426999993</c:v>
                </c:pt>
                <c:pt idx="2430">
                  <c:v>35.455707426999993</c:v>
                </c:pt>
                <c:pt idx="2431">
                  <c:v>35.455707426999993</c:v>
                </c:pt>
                <c:pt idx="2432">
                  <c:v>35.455707426999993</c:v>
                </c:pt>
                <c:pt idx="2433">
                  <c:v>35.163461928000011</c:v>
                </c:pt>
                <c:pt idx="2434">
                  <c:v>35.163461928000011</c:v>
                </c:pt>
                <c:pt idx="2435">
                  <c:v>35.163461928000011</c:v>
                </c:pt>
                <c:pt idx="2436">
                  <c:v>35.163461928000011</c:v>
                </c:pt>
                <c:pt idx="2437">
                  <c:v>35.163461928000011</c:v>
                </c:pt>
                <c:pt idx="2438">
                  <c:v>35.163461928000011</c:v>
                </c:pt>
                <c:pt idx="2439">
                  <c:v>35.163461928000011</c:v>
                </c:pt>
                <c:pt idx="2440">
                  <c:v>35.163461928000011</c:v>
                </c:pt>
                <c:pt idx="2441">
                  <c:v>35.163461928000011</c:v>
                </c:pt>
                <c:pt idx="2442">
                  <c:v>35.163461928000011</c:v>
                </c:pt>
                <c:pt idx="2443">
                  <c:v>35.163461928000011</c:v>
                </c:pt>
                <c:pt idx="2444">
                  <c:v>35.163461928000011</c:v>
                </c:pt>
                <c:pt idx="2445">
                  <c:v>35.163461928000011</c:v>
                </c:pt>
                <c:pt idx="2446">
                  <c:v>35.163461928000011</c:v>
                </c:pt>
                <c:pt idx="2447">
                  <c:v>35.163461928000011</c:v>
                </c:pt>
                <c:pt idx="2448">
                  <c:v>35.163461928000011</c:v>
                </c:pt>
                <c:pt idx="2449">
                  <c:v>35.163461928000011</c:v>
                </c:pt>
                <c:pt idx="2450">
                  <c:v>35.163461928000011</c:v>
                </c:pt>
                <c:pt idx="2451">
                  <c:v>35.163461928000011</c:v>
                </c:pt>
                <c:pt idx="2452">
                  <c:v>35.163461928000011</c:v>
                </c:pt>
                <c:pt idx="2453">
                  <c:v>35.163461928000011</c:v>
                </c:pt>
                <c:pt idx="2454">
                  <c:v>35.163461928000011</c:v>
                </c:pt>
                <c:pt idx="2455">
                  <c:v>35.163461928000011</c:v>
                </c:pt>
                <c:pt idx="2456">
                  <c:v>35.163461928000011</c:v>
                </c:pt>
                <c:pt idx="2457">
                  <c:v>35.163461928000011</c:v>
                </c:pt>
                <c:pt idx="2458">
                  <c:v>35.163461928000011</c:v>
                </c:pt>
                <c:pt idx="2459">
                  <c:v>35.163461928000011</c:v>
                </c:pt>
                <c:pt idx="2460">
                  <c:v>35.163461928000011</c:v>
                </c:pt>
                <c:pt idx="2461">
                  <c:v>35.163461928000011</c:v>
                </c:pt>
                <c:pt idx="2462">
                  <c:v>35.163461928000011</c:v>
                </c:pt>
                <c:pt idx="2463">
                  <c:v>35.163461928000011</c:v>
                </c:pt>
                <c:pt idx="2464">
                  <c:v>35.163461928000011</c:v>
                </c:pt>
                <c:pt idx="2465">
                  <c:v>34.873358961000001</c:v>
                </c:pt>
                <c:pt idx="2466">
                  <c:v>34.873358961000001</c:v>
                </c:pt>
                <c:pt idx="2467">
                  <c:v>34.873358961000001</c:v>
                </c:pt>
                <c:pt idx="2468">
                  <c:v>34.873358961000001</c:v>
                </c:pt>
                <c:pt idx="2469">
                  <c:v>34.873358961000001</c:v>
                </c:pt>
                <c:pt idx="2470">
                  <c:v>34.873358961000001</c:v>
                </c:pt>
                <c:pt idx="2471">
                  <c:v>34.873358961000001</c:v>
                </c:pt>
                <c:pt idx="2472">
                  <c:v>34.873358961000001</c:v>
                </c:pt>
                <c:pt idx="2473">
                  <c:v>34.873358961000001</c:v>
                </c:pt>
                <c:pt idx="2474">
                  <c:v>34.873358961000001</c:v>
                </c:pt>
                <c:pt idx="2475">
                  <c:v>34.873358961000001</c:v>
                </c:pt>
                <c:pt idx="2476">
                  <c:v>34.873358961000001</c:v>
                </c:pt>
                <c:pt idx="2477">
                  <c:v>34.873358961000001</c:v>
                </c:pt>
                <c:pt idx="2478">
                  <c:v>34.873358961000001</c:v>
                </c:pt>
                <c:pt idx="2479">
                  <c:v>34.873358961000001</c:v>
                </c:pt>
                <c:pt idx="2480">
                  <c:v>34.873358961000001</c:v>
                </c:pt>
                <c:pt idx="2481">
                  <c:v>34.873358961000001</c:v>
                </c:pt>
                <c:pt idx="2482">
                  <c:v>34.873358961000001</c:v>
                </c:pt>
                <c:pt idx="2483">
                  <c:v>34.873358961000001</c:v>
                </c:pt>
                <c:pt idx="2484">
                  <c:v>34.873358961000001</c:v>
                </c:pt>
                <c:pt idx="2485">
                  <c:v>34.873358961000001</c:v>
                </c:pt>
                <c:pt idx="2486">
                  <c:v>34.873358961000001</c:v>
                </c:pt>
                <c:pt idx="2487">
                  <c:v>34.873358961000001</c:v>
                </c:pt>
                <c:pt idx="2488">
                  <c:v>34.873358961000001</c:v>
                </c:pt>
                <c:pt idx="2489">
                  <c:v>34.873358961000001</c:v>
                </c:pt>
                <c:pt idx="2490">
                  <c:v>34.873358961000001</c:v>
                </c:pt>
                <c:pt idx="2491">
                  <c:v>34.873358961000001</c:v>
                </c:pt>
                <c:pt idx="2492">
                  <c:v>34.873358961000001</c:v>
                </c:pt>
                <c:pt idx="2493">
                  <c:v>34.585390000000011</c:v>
                </c:pt>
                <c:pt idx="2494">
                  <c:v>34.585390000000011</c:v>
                </c:pt>
                <c:pt idx="2495">
                  <c:v>34.585390000000011</c:v>
                </c:pt>
                <c:pt idx="2496">
                  <c:v>34.585390000000011</c:v>
                </c:pt>
                <c:pt idx="2497">
                  <c:v>34.585390000000011</c:v>
                </c:pt>
                <c:pt idx="2498">
                  <c:v>34.585390000000011</c:v>
                </c:pt>
                <c:pt idx="2499">
                  <c:v>34.585390000000011</c:v>
                </c:pt>
                <c:pt idx="2500">
                  <c:v>34.585390000000011</c:v>
                </c:pt>
                <c:pt idx="2501">
                  <c:v>34.585390000000011</c:v>
                </c:pt>
                <c:pt idx="2502">
                  <c:v>34.585390000000011</c:v>
                </c:pt>
                <c:pt idx="2503">
                  <c:v>34.585390000000011</c:v>
                </c:pt>
                <c:pt idx="2504">
                  <c:v>34.585390000000011</c:v>
                </c:pt>
                <c:pt idx="2505">
                  <c:v>34.585390000000011</c:v>
                </c:pt>
                <c:pt idx="2506">
                  <c:v>34.585390000000011</c:v>
                </c:pt>
                <c:pt idx="2507">
                  <c:v>34.585390000000011</c:v>
                </c:pt>
                <c:pt idx="2508">
                  <c:v>34.585390000000011</c:v>
                </c:pt>
                <c:pt idx="2509">
                  <c:v>34.585390000000011</c:v>
                </c:pt>
                <c:pt idx="2510">
                  <c:v>34.585390000000011</c:v>
                </c:pt>
                <c:pt idx="2511">
                  <c:v>34.585390000000011</c:v>
                </c:pt>
                <c:pt idx="2512">
                  <c:v>34.585390000000011</c:v>
                </c:pt>
                <c:pt idx="2513">
                  <c:v>34.585390000000011</c:v>
                </c:pt>
                <c:pt idx="2514">
                  <c:v>34.585390000000011</c:v>
                </c:pt>
                <c:pt idx="2515">
                  <c:v>34.585390000000011</c:v>
                </c:pt>
                <c:pt idx="2516">
                  <c:v>34.585390000000011</c:v>
                </c:pt>
                <c:pt idx="2517">
                  <c:v>34.585390000000011</c:v>
                </c:pt>
                <c:pt idx="2518">
                  <c:v>34.585390000000011</c:v>
                </c:pt>
                <c:pt idx="2519">
                  <c:v>34.585390000000011</c:v>
                </c:pt>
                <c:pt idx="2520">
                  <c:v>34.585390000000011</c:v>
                </c:pt>
                <c:pt idx="2521">
                  <c:v>34.585390000000011</c:v>
                </c:pt>
                <c:pt idx="2522">
                  <c:v>34.585390000000011</c:v>
                </c:pt>
                <c:pt idx="2523">
                  <c:v>34.585390000000011</c:v>
                </c:pt>
                <c:pt idx="2524">
                  <c:v>34.585390000000011</c:v>
                </c:pt>
                <c:pt idx="2525">
                  <c:v>34.585390000000011</c:v>
                </c:pt>
                <c:pt idx="2526">
                  <c:v>34.585390000000011</c:v>
                </c:pt>
                <c:pt idx="2527">
                  <c:v>34.585390000000011</c:v>
                </c:pt>
                <c:pt idx="2528">
                  <c:v>34.585390000000011</c:v>
                </c:pt>
                <c:pt idx="2529">
                  <c:v>34.585390000000011</c:v>
                </c:pt>
                <c:pt idx="2530">
                  <c:v>34.585390000000011</c:v>
                </c:pt>
                <c:pt idx="2531">
                  <c:v>34.585390000000011</c:v>
                </c:pt>
                <c:pt idx="2532">
                  <c:v>34.585390000000011</c:v>
                </c:pt>
                <c:pt idx="2533">
                  <c:v>34.585390000000011</c:v>
                </c:pt>
                <c:pt idx="2534">
                  <c:v>34.585390000000011</c:v>
                </c:pt>
                <c:pt idx="2535">
                  <c:v>34.585390000000011</c:v>
                </c:pt>
                <c:pt idx="2536">
                  <c:v>34.585390000000011</c:v>
                </c:pt>
                <c:pt idx="2537">
                  <c:v>34.585390000000011</c:v>
                </c:pt>
                <c:pt idx="2538">
                  <c:v>34.585390000000011</c:v>
                </c:pt>
                <c:pt idx="2539">
                  <c:v>34.585390000000011</c:v>
                </c:pt>
                <c:pt idx="2540">
                  <c:v>34.585390000000011</c:v>
                </c:pt>
                <c:pt idx="2541">
                  <c:v>34.585390000000011</c:v>
                </c:pt>
                <c:pt idx="2542">
                  <c:v>34.585390000000011</c:v>
                </c:pt>
                <c:pt idx="2543">
                  <c:v>34.585390000000011</c:v>
                </c:pt>
                <c:pt idx="2544">
                  <c:v>34.585390000000011</c:v>
                </c:pt>
                <c:pt idx="2545">
                  <c:v>34.585390000000011</c:v>
                </c:pt>
                <c:pt idx="2546">
                  <c:v>34.585390000000011</c:v>
                </c:pt>
                <c:pt idx="2547">
                  <c:v>34.585390000000011</c:v>
                </c:pt>
                <c:pt idx="2548">
                  <c:v>34.585390000000011</c:v>
                </c:pt>
                <c:pt idx="2549">
                  <c:v>34.585390000000011</c:v>
                </c:pt>
                <c:pt idx="2550">
                  <c:v>34.585390000000011</c:v>
                </c:pt>
                <c:pt idx="2551">
                  <c:v>34.585390000000011</c:v>
                </c:pt>
                <c:pt idx="2552">
                  <c:v>34.585390000000011</c:v>
                </c:pt>
                <c:pt idx="2553">
                  <c:v>34.585390000000011</c:v>
                </c:pt>
                <c:pt idx="2554">
                  <c:v>34.585390000000011</c:v>
                </c:pt>
                <c:pt idx="2555">
                  <c:v>34.585390000000011</c:v>
                </c:pt>
                <c:pt idx="2556">
                  <c:v>34.585390000000011</c:v>
                </c:pt>
                <c:pt idx="2557">
                  <c:v>34.585390000000011</c:v>
                </c:pt>
                <c:pt idx="2558">
                  <c:v>34.585390000000011</c:v>
                </c:pt>
                <c:pt idx="2559">
                  <c:v>34.585390000000011</c:v>
                </c:pt>
                <c:pt idx="2560">
                  <c:v>34.585390000000011</c:v>
                </c:pt>
                <c:pt idx="2561">
                  <c:v>34.585390000000011</c:v>
                </c:pt>
                <c:pt idx="2562">
                  <c:v>34.585390000000011</c:v>
                </c:pt>
                <c:pt idx="2563">
                  <c:v>34.585390000000011</c:v>
                </c:pt>
                <c:pt idx="2564">
                  <c:v>34.585390000000011</c:v>
                </c:pt>
                <c:pt idx="2565">
                  <c:v>34.585390000000011</c:v>
                </c:pt>
                <c:pt idx="2566">
                  <c:v>34.585390000000011</c:v>
                </c:pt>
                <c:pt idx="2567">
                  <c:v>34.585390000000011</c:v>
                </c:pt>
                <c:pt idx="2568">
                  <c:v>34.585390000000011</c:v>
                </c:pt>
                <c:pt idx="2569">
                  <c:v>34.585390000000011</c:v>
                </c:pt>
                <c:pt idx="2570">
                  <c:v>34.585390000000011</c:v>
                </c:pt>
                <c:pt idx="2571">
                  <c:v>34.585390000000011</c:v>
                </c:pt>
                <c:pt idx="2572">
                  <c:v>34.585390000000011</c:v>
                </c:pt>
                <c:pt idx="2573">
                  <c:v>34.585390000000011</c:v>
                </c:pt>
                <c:pt idx="2574">
                  <c:v>34.585390000000011</c:v>
                </c:pt>
                <c:pt idx="2575">
                  <c:v>34.585390000000011</c:v>
                </c:pt>
                <c:pt idx="2576">
                  <c:v>34.585390000000011</c:v>
                </c:pt>
                <c:pt idx="2577">
                  <c:v>34.585390000000011</c:v>
                </c:pt>
                <c:pt idx="2578">
                  <c:v>34.585390000000011</c:v>
                </c:pt>
                <c:pt idx="2579">
                  <c:v>34.585390000000011</c:v>
                </c:pt>
                <c:pt idx="2580">
                  <c:v>34.585390000000011</c:v>
                </c:pt>
                <c:pt idx="2581">
                  <c:v>34.585390000000011</c:v>
                </c:pt>
                <c:pt idx="2582">
                  <c:v>34.585390000000011</c:v>
                </c:pt>
                <c:pt idx="2583">
                  <c:v>34.585390000000011</c:v>
                </c:pt>
                <c:pt idx="2584">
                  <c:v>34.585390000000011</c:v>
                </c:pt>
                <c:pt idx="2585">
                  <c:v>34.299546519000003</c:v>
                </c:pt>
                <c:pt idx="2586">
                  <c:v>34.299546519000003</c:v>
                </c:pt>
                <c:pt idx="2587">
                  <c:v>34.299546519000003</c:v>
                </c:pt>
                <c:pt idx="2588">
                  <c:v>34.299546519000003</c:v>
                </c:pt>
                <c:pt idx="2589">
                  <c:v>34.299546519000003</c:v>
                </c:pt>
                <c:pt idx="2590">
                  <c:v>34.299546519000003</c:v>
                </c:pt>
                <c:pt idx="2591">
                  <c:v>34.299546519000003</c:v>
                </c:pt>
                <c:pt idx="2592">
                  <c:v>34.299546519000003</c:v>
                </c:pt>
                <c:pt idx="2593">
                  <c:v>34.299546519000003</c:v>
                </c:pt>
                <c:pt idx="2594">
                  <c:v>34.299546519000003</c:v>
                </c:pt>
                <c:pt idx="2595">
                  <c:v>34.299546519000003</c:v>
                </c:pt>
                <c:pt idx="2596">
                  <c:v>34.299546519000003</c:v>
                </c:pt>
                <c:pt idx="2597">
                  <c:v>34.299546519000003</c:v>
                </c:pt>
                <c:pt idx="2598">
                  <c:v>34.299546519000003</c:v>
                </c:pt>
                <c:pt idx="2599">
                  <c:v>34.299546519000003</c:v>
                </c:pt>
                <c:pt idx="2600">
                  <c:v>34.299546519000003</c:v>
                </c:pt>
                <c:pt idx="2601">
                  <c:v>34.299546519000003</c:v>
                </c:pt>
                <c:pt idx="2602">
                  <c:v>34.299546519000003</c:v>
                </c:pt>
                <c:pt idx="2603">
                  <c:v>34.299546519000003</c:v>
                </c:pt>
                <c:pt idx="2604">
                  <c:v>34.299546519000003</c:v>
                </c:pt>
                <c:pt idx="2605">
                  <c:v>34.299546519000003</c:v>
                </c:pt>
                <c:pt idx="2606">
                  <c:v>34.015819992000011</c:v>
                </c:pt>
                <c:pt idx="2607">
                  <c:v>34.015819992000011</c:v>
                </c:pt>
                <c:pt idx="2608">
                  <c:v>34.015819992000011</c:v>
                </c:pt>
                <c:pt idx="2609">
                  <c:v>34.015819992000011</c:v>
                </c:pt>
                <c:pt idx="2610">
                  <c:v>34.015819992000011</c:v>
                </c:pt>
                <c:pt idx="2611">
                  <c:v>34.015819992000011</c:v>
                </c:pt>
                <c:pt idx="2612">
                  <c:v>34.015819992000011</c:v>
                </c:pt>
                <c:pt idx="2613">
                  <c:v>34.015819992000011</c:v>
                </c:pt>
                <c:pt idx="2614">
                  <c:v>34.015819992000011</c:v>
                </c:pt>
                <c:pt idx="2615">
                  <c:v>34.015819992000011</c:v>
                </c:pt>
                <c:pt idx="2616">
                  <c:v>34.015819992000011</c:v>
                </c:pt>
                <c:pt idx="2617">
                  <c:v>34.015819992000011</c:v>
                </c:pt>
                <c:pt idx="2618">
                  <c:v>34.015819992000011</c:v>
                </c:pt>
                <c:pt idx="2619">
                  <c:v>34.015819992000011</c:v>
                </c:pt>
                <c:pt idx="2620">
                  <c:v>34.015819992000011</c:v>
                </c:pt>
                <c:pt idx="2621">
                  <c:v>34.015819992000011</c:v>
                </c:pt>
                <c:pt idx="2622">
                  <c:v>34.015819992000011</c:v>
                </c:pt>
                <c:pt idx="2623">
                  <c:v>34.015819992000011</c:v>
                </c:pt>
                <c:pt idx="2624">
                  <c:v>34.015819992000011</c:v>
                </c:pt>
                <c:pt idx="2625">
                  <c:v>34.015819992000011</c:v>
                </c:pt>
                <c:pt idx="2626">
                  <c:v>34.015819992000011</c:v>
                </c:pt>
                <c:pt idx="2627">
                  <c:v>34.015819992000011</c:v>
                </c:pt>
                <c:pt idx="2628">
                  <c:v>34.015819992000011</c:v>
                </c:pt>
                <c:pt idx="2629">
                  <c:v>34.015819992000011</c:v>
                </c:pt>
                <c:pt idx="2630">
                  <c:v>33.734201893000005</c:v>
                </c:pt>
                <c:pt idx="2631">
                  <c:v>33.734201893000005</c:v>
                </c:pt>
                <c:pt idx="2632">
                  <c:v>33.734201893000005</c:v>
                </c:pt>
                <c:pt idx="2633">
                  <c:v>33.734201893000005</c:v>
                </c:pt>
                <c:pt idx="2634">
                  <c:v>33.734201893000005</c:v>
                </c:pt>
                <c:pt idx="2635">
                  <c:v>33.734201893000005</c:v>
                </c:pt>
                <c:pt idx="2636">
                  <c:v>33.734201893000005</c:v>
                </c:pt>
                <c:pt idx="2637">
                  <c:v>33.734201893000005</c:v>
                </c:pt>
                <c:pt idx="2638">
                  <c:v>33.734201893000005</c:v>
                </c:pt>
                <c:pt idx="2639">
                  <c:v>33.734201893000005</c:v>
                </c:pt>
                <c:pt idx="2640">
                  <c:v>33.734201893000005</c:v>
                </c:pt>
                <c:pt idx="2641">
                  <c:v>33.734201893000005</c:v>
                </c:pt>
                <c:pt idx="2642">
                  <c:v>33.734201893000005</c:v>
                </c:pt>
                <c:pt idx="2643">
                  <c:v>33.734201893000005</c:v>
                </c:pt>
                <c:pt idx="2644">
                  <c:v>33.734201893000005</c:v>
                </c:pt>
                <c:pt idx="2645">
                  <c:v>33.734201893000005</c:v>
                </c:pt>
                <c:pt idx="2646">
                  <c:v>33.734201893000005</c:v>
                </c:pt>
                <c:pt idx="2647">
                  <c:v>33.734201893000005</c:v>
                </c:pt>
                <c:pt idx="2648">
                  <c:v>33.734201893000005</c:v>
                </c:pt>
                <c:pt idx="2649">
                  <c:v>33.734201893000005</c:v>
                </c:pt>
                <c:pt idx="2650">
                  <c:v>33.734201893000005</c:v>
                </c:pt>
                <c:pt idx="2651">
                  <c:v>33.734201893000005</c:v>
                </c:pt>
                <c:pt idx="2652">
                  <c:v>33.734201893000005</c:v>
                </c:pt>
                <c:pt idx="2653">
                  <c:v>33.734201893000005</c:v>
                </c:pt>
                <c:pt idx="2654">
                  <c:v>33.734201893000005</c:v>
                </c:pt>
                <c:pt idx="2655">
                  <c:v>33.734201893000005</c:v>
                </c:pt>
                <c:pt idx="2656">
                  <c:v>33.734201893000005</c:v>
                </c:pt>
                <c:pt idx="2657">
                  <c:v>33.734201893000005</c:v>
                </c:pt>
                <c:pt idx="2658">
                  <c:v>33.734201893000005</c:v>
                </c:pt>
                <c:pt idx="2659">
                  <c:v>33.734201893000005</c:v>
                </c:pt>
                <c:pt idx="2660">
                  <c:v>33.734201893000005</c:v>
                </c:pt>
                <c:pt idx="2661">
                  <c:v>33.734201893000005</c:v>
                </c:pt>
                <c:pt idx="2662">
                  <c:v>33.734201893000005</c:v>
                </c:pt>
                <c:pt idx="2663">
                  <c:v>33.734201893000005</c:v>
                </c:pt>
                <c:pt idx="2664">
                  <c:v>33.734201893000005</c:v>
                </c:pt>
                <c:pt idx="2665">
                  <c:v>33.734201893000005</c:v>
                </c:pt>
                <c:pt idx="2666">
                  <c:v>33.734201893000005</c:v>
                </c:pt>
                <c:pt idx="2667">
                  <c:v>33.734201893000005</c:v>
                </c:pt>
                <c:pt idx="2668">
                  <c:v>33.454683695999975</c:v>
                </c:pt>
                <c:pt idx="2669">
                  <c:v>33.454683695999975</c:v>
                </c:pt>
                <c:pt idx="2670">
                  <c:v>33.454683695999975</c:v>
                </c:pt>
                <c:pt idx="2671">
                  <c:v>33.454683695999975</c:v>
                </c:pt>
                <c:pt idx="2672">
                  <c:v>33.454683695999975</c:v>
                </c:pt>
                <c:pt idx="2673">
                  <c:v>33.454683695999975</c:v>
                </c:pt>
                <c:pt idx="2674">
                  <c:v>33.454683695999975</c:v>
                </c:pt>
                <c:pt idx="2675">
                  <c:v>33.454683695999975</c:v>
                </c:pt>
                <c:pt idx="2676">
                  <c:v>33.454683695999975</c:v>
                </c:pt>
                <c:pt idx="2677">
                  <c:v>33.454683695999975</c:v>
                </c:pt>
                <c:pt idx="2678">
                  <c:v>33.454683695999975</c:v>
                </c:pt>
                <c:pt idx="2679">
                  <c:v>33.454683695999975</c:v>
                </c:pt>
                <c:pt idx="2680">
                  <c:v>33.454683695999975</c:v>
                </c:pt>
                <c:pt idx="2681">
                  <c:v>33.454683695999975</c:v>
                </c:pt>
                <c:pt idx="2682">
                  <c:v>33.454683695999975</c:v>
                </c:pt>
                <c:pt idx="2683">
                  <c:v>33.454683695999975</c:v>
                </c:pt>
                <c:pt idx="2684">
                  <c:v>33.454683695999975</c:v>
                </c:pt>
                <c:pt idx="2685">
                  <c:v>33.454683695999975</c:v>
                </c:pt>
                <c:pt idx="2686">
                  <c:v>33.454683695999975</c:v>
                </c:pt>
                <c:pt idx="2687">
                  <c:v>33.454683695999975</c:v>
                </c:pt>
                <c:pt idx="2688">
                  <c:v>33.454683695999975</c:v>
                </c:pt>
                <c:pt idx="2689">
                  <c:v>33.177256875000005</c:v>
                </c:pt>
                <c:pt idx="2690">
                  <c:v>33.177256875000005</c:v>
                </c:pt>
                <c:pt idx="2691">
                  <c:v>33.177256875000005</c:v>
                </c:pt>
                <c:pt idx="2692">
                  <c:v>33.177256875000005</c:v>
                </c:pt>
                <c:pt idx="2693">
                  <c:v>33.177256875000005</c:v>
                </c:pt>
                <c:pt idx="2694">
                  <c:v>33.177256875000005</c:v>
                </c:pt>
                <c:pt idx="2695">
                  <c:v>33.177256875000005</c:v>
                </c:pt>
                <c:pt idx="2696">
                  <c:v>33.177256875000005</c:v>
                </c:pt>
                <c:pt idx="2697">
                  <c:v>33.177256875000005</c:v>
                </c:pt>
                <c:pt idx="2698">
                  <c:v>33.177256875000005</c:v>
                </c:pt>
                <c:pt idx="2699">
                  <c:v>33.177256875000005</c:v>
                </c:pt>
                <c:pt idx="2700">
                  <c:v>33.177256875000005</c:v>
                </c:pt>
                <c:pt idx="2701">
                  <c:v>33.177256875000005</c:v>
                </c:pt>
                <c:pt idx="2702">
                  <c:v>33.177256875000005</c:v>
                </c:pt>
                <c:pt idx="2703">
                  <c:v>33.177256875000005</c:v>
                </c:pt>
                <c:pt idx="2704">
                  <c:v>33.177256875000005</c:v>
                </c:pt>
                <c:pt idx="2705">
                  <c:v>33.177256875000005</c:v>
                </c:pt>
                <c:pt idx="2706">
                  <c:v>33.177256875000005</c:v>
                </c:pt>
                <c:pt idx="2707">
                  <c:v>33.177256875000005</c:v>
                </c:pt>
                <c:pt idx="2708">
                  <c:v>33.177256875000005</c:v>
                </c:pt>
                <c:pt idx="2709">
                  <c:v>33.177256875000005</c:v>
                </c:pt>
                <c:pt idx="2710">
                  <c:v>33.177256875000005</c:v>
                </c:pt>
                <c:pt idx="2711">
                  <c:v>33.177256875000005</c:v>
                </c:pt>
                <c:pt idx="2712">
                  <c:v>33.177256875000005</c:v>
                </c:pt>
                <c:pt idx="2713">
                  <c:v>33.177256875000005</c:v>
                </c:pt>
                <c:pt idx="2714">
                  <c:v>32.901912904000014</c:v>
                </c:pt>
                <c:pt idx="2715">
                  <c:v>32.901912904000014</c:v>
                </c:pt>
                <c:pt idx="2716">
                  <c:v>32.901912904000014</c:v>
                </c:pt>
                <c:pt idx="2717">
                  <c:v>32.901912904000014</c:v>
                </c:pt>
                <c:pt idx="2718">
                  <c:v>32.901912904000014</c:v>
                </c:pt>
                <c:pt idx="2719">
                  <c:v>32.901912904000014</c:v>
                </c:pt>
                <c:pt idx="2720">
                  <c:v>32.901912904000014</c:v>
                </c:pt>
                <c:pt idx="2721">
                  <c:v>32.901912904000014</c:v>
                </c:pt>
                <c:pt idx="2722">
                  <c:v>32.901912904000014</c:v>
                </c:pt>
                <c:pt idx="2723">
                  <c:v>32.901912904000014</c:v>
                </c:pt>
                <c:pt idx="2724">
                  <c:v>32.901912904000014</c:v>
                </c:pt>
                <c:pt idx="2725">
                  <c:v>32.901912904000014</c:v>
                </c:pt>
                <c:pt idx="2726">
                  <c:v>32.901912904000014</c:v>
                </c:pt>
                <c:pt idx="2727">
                  <c:v>32.901912904000014</c:v>
                </c:pt>
                <c:pt idx="2728">
                  <c:v>32.901912904000014</c:v>
                </c:pt>
                <c:pt idx="2729">
                  <c:v>32.901912904000014</c:v>
                </c:pt>
                <c:pt idx="2730">
                  <c:v>32.901912904000014</c:v>
                </c:pt>
                <c:pt idx="2731">
                  <c:v>32.901912904000014</c:v>
                </c:pt>
                <c:pt idx="2732">
                  <c:v>32.901912904000014</c:v>
                </c:pt>
                <c:pt idx="2733">
                  <c:v>32.901912904000014</c:v>
                </c:pt>
                <c:pt idx="2734">
                  <c:v>32.901912904000014</c:v>
                </c:pt>
                <c:pt idx="2735">
                  <c:v>32.901912904000014</c:v>
                </c:pt>
                <c:pt idx="2736">
                  <c:v>32.901912904000014</c:v>
                </c:pt>
                <c:pt idx="2737">
                  <c:v>32.901912904000014</c:v>
                </c:pt>
                <c:pt idx="2738">
                  <c:v>32.901912904000014</c:v>
                </c:pt>
                <c:pt idx="2739">
                  <c:v>32.901912904000014</c:v>
                </c:pt>
                <c:pt idx="2740">
                  <c:v>32.901912904000014</c:v>
                </c:pt>
                <c:pt idx="2741">
                  <c:v>32.901912904000014</c:v>
                </c:pt>
                <c:pt idx="2742">
                  <c:v>32.901912904000014</c:v>
                </c:pt>
                <c:pt idx="2743">
                  <c:v>32.901912904000014</c:v>
                </c:pt>
                <c:pt idx="2744">
                  <c:v>32.901912904000014</c:v>
                </c:pt>
                <c:pt idx="2745">
                  <c:v>32.901912904000014</c:v>
                </c:pt>
                <c:pt idx="2746">
                  <c:v>32.901912904000014</c:v>
                </c:pt>
                <c:pt idx="2747">
                  <c:v>32.901912904000014</c:v>
                </c:pt>
                <c:pt idx="2748">
                  <c:v>32.901912904000014</c:v>
                </c:pt>
                <c:pt idx="2749">
                  <c:v>32.901912904000014</c:v>
                </c:pt>
                <c:pt idx="2750">
                  <c:v>32.901912904000014</c:v>
                </c:pt>
                <c:pt idx="2751">
                  <c:v>32.901912904000014</c:v>
                </c:pt>
                <c:pt idx="2752">
                  <c:v>32.901912904000014</c:v>
                </c:pt>
                <c:pt idx="2753">
                  <c:v>32.901912904000014</c:v>
                </c:pt>
                <c:pt idx="2754">
                  <c:v>32.901912904000014</c:v>
                </c:pt>
                <c:pt idx="2755">
                  <c:v>32.901912904000014</c:v>
                </c:pt>
                <c:pt idx="2756">
                  <c:v>32.901912904000014</c:v>
                </c:pt>
                <c:pt idx="2757">
                  <c:v>32.901912904000014</c:v>
                </c:pt>
                <c:pt idx="2758">
                  <c:v>32.901912904000014</c:v>
                </c:pt>
                <c:pt idx="2759">
                  <c:v>32.901912904000014</c:v>
                </c:pt>
                <c:pt idx="2760">
                  <c:v>32.901912904000014</c:v>
                </c:pt>
                <c:pt idx="2761">
                  <c:v>32.901912904000014</c:v>
                </c:pt>
                <c:pt idx="2762">
                  <c:v>32.901912904000014</c:v>
                </c:pt>
                <c:pt idx="2763">
                  <c:v>32.901912904000014</c:v>
                </c:pt>
                <c:pt idx="2764">
                  <c:v>32.901912904000014</c:v>
                </c:pt>
                <c:pt idx="2765">
                  <c:v>32.901912904000014</c:v>
                </c:pt>
                <c:pt idx="2766">
                  <c:v>32.901912904000014</c:v>
                </c:pt>
                <c:pt idx="2767">
                  <c:v>32.901912904000014</c:v>
                </c:pt>
                <c:pt idx="2768">
                  <c:v>32.901912904000014</c:v>
                </c:pt>
                <c:pt idx="2769">
                  <c:v>32.901912904000014</c:v>
                </c:pt>
                <c:pt idx="2770">
                  <c:v>32.901912904000014</c:v>
                </c:pt>
                <c:pt idx="2771">
                  <c:v>32.901912904000014</c:v>
                </c:pt>
                <c:pt idx="2772">
                  <c:v>32.901912904000014</c:v>
                </c:pt>
                <c:pt idx="2773">
                  <c:v>32.901912904000014</c:v>
                </c:pt>
                <c:pt idx="2774">
                  <c:v>32.901912904000014</c:v>
                </c:pt>
                <c:pt idx="2775">
                  <c:v>32.901912904000014</c:v>
                </c:pt>
                <c:pt idx="2776">
                  <c:v>32.901912904000014</c:v>
                </c:pt>
                <c:pt idx="2777">
                  <c:v>32.901912904000014</c:v>
                </c:pt>
                <c:pt idx="2778">
                  <c:v>32.901912904000014</c:v>
                </c:pt>
                <c:pt idx="2779">
                  <c:v>32.901912904000014</c:v>
                </c:pt>
                <c:pt idx="2780">
                  <c:v>32.901912904000014</c:v>
                </c:pt>
                <c:pt idx="2781">
                  <c:v>32.901912904000014</c:v>
                </c:pt>
                <c:pt idx="2782">
                  <c:v>32.901912904000014</c:v>
                </c:pt>
                <c:pt idx="2783">
                  <c:v>32.901912904000014</c:v>
                </c:pt>
                <c:pt idx="2784">
                  <c:v>32.901912904000014</c:v>
                </c:pt>
                <c:pt idx="2785">
                  <c:v>32.901912904000014</c:v>
                </c:pt>
                <c:pt idx="2786">
                  <c:v>32.901912904000014</c:v>
                </c:pt>
                <c:pt idx="2787">
                  <c:v>32.901912904000014</c:v>
                </c:pt>
                <c:pt idx="2788">
                  <c:v>32.901912904000014</c:v>
                </c:pt>
                <c:pt idx="2789">
                  <c:v>32.901912904000014</c:v>
                </c:pt>
                <c:pt idx="2790">
                  <c:v>32.901912904000014</c:v>
                </c:pt>
                <c:pt idx="2791">
                  <c:v>32.901912904000014</c:v>
                </c:pt>
                <c:pt idx="2792">
                  <c:v>32.901912904000014</c:v>
                </c:pt>
                <c:pt idx="2793">
                  <c:v>32.901912904000014</c:v>
                </c:pt>
                <c:pt idx="2794">
                  <c:v>32.901912904000014</c:v>
                </c:pt>
                <c:pt idx="2795">
                  <c:v>32.901912904000014</c:v>
                </c:pt>
                <c:pt idx="2796">
                  <c:v>32.901912904000014</c:v>
                </c:pt>
                <c:pt idx="2797">
                  <c:v>32.901912904000014</c:v>
                </c:pt>
                <c:pt idx="2798">
                  <c:v>32.901912904000014</c:v>
                </c:pt>
                <c:pt idx="2799">
                  <c:v>32.901912904000014</c:v>
                </c:pt>
                <c:pt idx="2800">
                  <c:v>32.901912904000014</c:v>
                </c:pt>
                <c:pt idx="2801">
                  <c:v>32.901912904000014</c:v>
                </c:pt>
                <c:pt idx="2802">
                  <c:v>32.628643257</c:v>
                </c:pt>
                <c:pt idx="2803">
                  <c:v>32.628643257</c:v>
                </c:pt>
                <c:pt idx="2804">
                  <c:v>32.628643257</c:v>
                </c:pt>
                <c:pt idx="2805">
                  <c:v>32.628643257</c:v>
                </c:pt>
                <c:pt idx="2806">
                  <c:v>32.628643257</c:v>
                </c:pt>
                <c:pt idx="2807">
                  <c:v>32.628643257</c:v>
                </c:pt>
                <c:pt idx="2808">
                  <c:v>32.628643257</c:v>
                </c:pt>
                <c:pt idx="2809">
                  <c:v>32.628643257</c:v>
                </c:pt>
                <c:pt idx="2810">
                  <c:v>32.628643257</c:v>
                </c:pt>
                <c:pt idx="2811">
                  <c:v>32.628643257</c:v>
                </c:pt>
                <c:pt idx="2812">
                  <c:v>32.628643257</c:v>
                </c:pt>
                <c:pt idx="2813">
                  <c:v>32.628643257</c:v>
                </c:pt>
                <c:pt idx="2814">
                  <c:v>32.628643257</c:v>
                </c:pt>
                <c:pt idx="2815">
                  <c:v>32.628643257</c:v>
                </c:pt>
                <c:pt idx="2816">
                  <c:v>32.628643257</c:v>
                </c:pt>
                <c:pt idx="2817">
                  <c:v>32.628643257</c:v>
                </c:pt>
                <c:pt idx="2818">
                  <c:v>32.628643257</c:v>
                </c:pt>
                <c:pt idx="2819">
                  <c:v>32.628643257</c:v>
                </c:pt>
                <c:pt idx="2820">
                  <c:v>32.628643257</c:v>
                </c:pt>
                <c:pt idx="2821">
                  <c:v>32.628643257</c:v>
                </c:pt>
                <c:pt idx="2822">
                  <c:v>32.628643257</c:v>
                </c:pt>
                <c:pt idx="2823">
                  <c:v>32.357439407999991</c:v>
                </c:pt>
                <c:pt idx="2824">
                  <c:v>32.357439407999991</c:v>
                </c:pt>
                <c:pt idx="2825">
                  <c:v>32.357439407999991</c:v>
                </c:pt>
                <c:pt idx="2826">
                  <c:v>32.357439407999991</c:v>
                </c:pt>
                <c:pt idx="2827">
                  <c:v>32.357439407999991</c:v>
                </c:pt>
                <c:pt idx="2828">
                  <c:v>32.357439407999991</c:v>
                </c:pt>
                <c:pt idx="2829">
                  <c:v>32.357439407999991</c:v>
                </c:pt>
                <c:pt idx="2830">
                  <c:v>32.357439407999991</c:v>
                </c:pt>
                <c:pt idx="2831">
                  <c:v>32.357439407999991</c:v>
                </c:pt>
                <c:pt idx="2832">
                  <c:v>32.357439407999991</c:v>
                </c:pt>
                <c:pt idx="2833">
                  <c:v>32.357439407999991</c:v>
                </c:pt>
                <c:pt idx="2834">
                  <c:v>32.357439407999991</c:v>
                </c:pt>
                <c:pt idx="2835">
                  <c:v>32.357439407999991</c:v>
                </c:pt>
                <c:pt idx="2836">
                  <c:v>32.357439407999991</c:v>
                </c:pt>
                <c:pt idx="2837">
                  <c:v>32.357439407999991</c:v>
                </c:pt>
                <c:pt idx="2838">
                  <c:v>32.357439407999991</c:v>
                </c:pt>
                <c:pt idx="2839">
                  <c:v>32.357439407999991</c:v>
                </c:pt>
                <c:pt idx="2840">
                  <c:v>32.357439407999991</c:v>
                </c:pt>
                <c:pt idx="2841">
                  <c:v>32.357439407999991</c:v>
                </c:pt>
                <c:pt idx="2842">
                  <c:v>32.357439407999991</c:v>
                </c:pt>
                <c:pt idx="2843">
                  <c:v>32.357439407999991</c:v>
                </c:pt>
                <c:pt idx="2844">
                  <c:v>32.357439407999991</c:v>
                </c:pt>
                <c:pt idx="2845">
                  <c:v>32.357439407999991</c:v>
                </c:pt>
                <c:pt idx="2846">
                  <c:v>32.357439407999991</c:v>
                </c:pt>
                <c:pt idx="2847">
                  <c:v>32.357439407999991</c:v>
                </c:pt>
                <c:pt idx="2848">
                  <c:v>32.357439407999991</c:v>
                </c:pt>
                <c:pt idx="2849">
                  <c:v>32.357439407999991</c:v>
                </c:pt>
                <c:pt idx="2850">
                  <c:v>32.357439407999991</c:v>
                </c:pt>
                <c:pt idx="2851">
                  <c:v>32.357439407999991</c:v>
                </c:pt>
                <c:pt idx="2852">
                  <c:v>32.088292831000011</c:v>
                </c:pt>
                <c:pt idx="2853">
                  <c:v>32.088292831000011</c:v>
                </c:pt>
                <c:pt idx="2854">
                  <c:v>32.088292831000011</c:v>
                </c:pt>
                <c:pt idx="2855">
                  <c:v>32.088292831000011</c:v>
                </c:pt>
                <c:pt idx="2856">
                  <c:v>32.088292831000011</c:v>
                </c:pt>
                <c:pt idx="2857">
                  <c:v>32.088292831000011</c:v>
                </c:pt>
                <c:pt idx="2858">
                  <c:v>32.088292831000011</c:v>
                </c:pt>
                <c:pt idx="2859">
                  <c:v>32.088292831000011</c:v>
                </c:pt>
                <c:pt idx="2860">
                  <c:v>32.088292831000011</c:v>
                </c:pt>
                <c:pt idx="2861">
                  <c:v>32.088292831000011</c:v>
                </c:pt>
                <c:pt idx="2862">
                  <c:v>32.088292831000011</c:v>
                </c:pt>
                <c:pt idx="2863">
                  <c:v>32.088292831000011</c:v>
                </c:pt>
                <c:pt idx="2864">
                  <c:v>31.82119500000001</c:v>
                </c:pt>
                <c:pt idx="2865">
                  <c:v>31.82119500000001</c:v>
                </c:pt>
                <c:pt idx="2866">
                  <c:v>31.82119500000001</c:v>
                </c:pt>
                <c:pt idx="2867">
                  <c:v>31.82119500000001</c:v>
                </c:pt>
                <c:pt idx="2868">
                  <c:v>31.82119500000001</c:v>
                </c:pt>
                <c:pt idx="2869">
                  <c:v>31.82119500000001</c:v>
                </c:pt>
                <c:pt idx="2870">
                  <c:v>31.82119500000001</c:v>
                </c:pt>
                <c:pt idx="2871">
                  <c:v>31.82119500000001</c:v>
                </c:pt>
                <c:pt idx="2872">
                  <c:v>31.82119500000001</c:v>
                </c:pt>
                <c:pt idx="2873">
                  <c:v>31.82119500000001</c:v>
                </c:pt>
                <c:pt idx="2874">
                  <c:v>31.82119500000001</c:v>
                </c:pt>
                <c:pt idx="2875">
                  <c:v>31.82119500000001</c:v>
                </c:pt>
                <c:pt idx="2876">
                  <c:v>31.82119500000001</c:v>
                </c:pt>
                <c:pt idx="2877">
                  <c:v>31.82119500000001</c:v>
                </c:pt>
                <c:pt idx="2878">
                  <c:v>31.82119500000001</c:v>
                </c:pt>
                <c:pt idx="2879">
                  <c:v>31.82119500000001</c:v>
                </c:pt>
                <c:pt idx="2880">
                  <c:v>31.82119500000001</c:v>
                </c:pt>
                <c:pt idx="2881">
                  <c:v>31.82119500000001</c:v>
                </c:pt>
                <c:pt idx="2882">
                  <c:v>31.556137388999989</c:v>
                </c:pt>
                <c:pt idx="2883">
                  <c:v>31.556137388999989</c:v>
                </c:pt>
                <c:pt idx="2884">
                  <c:v>31.556137388999989</c:v>
                </c:pt>
                <c:pt idx="2885">
                  <c:v>31.556137388999989</c:v>
                </c:pt>
                <c:pt idx="2886">
                  <c:v>31.556137388999989</c:v>
                </c:pt>
                <c:pt idx="2887">
                  <c:v>31.556137388999989</c:v>
                </c:pt>
                <c:pt idx="2888">
                  <c:v>31.556137388999989</c:v>
                </c:pt>
                <c:pt idx="2889">
                  <c:v>31.556137388999989</c:v>
                </c:pt>
                <c:pt idx="2890">
                  <c:v>31.556137388999989</c:v>
                </c:pt>
                <c:pt idx="2891">
                  <c:v>31.556137388999989</c:v>
                </c:pt>
                <c:pt idx="2892">
                  <c:v>31.556137388999989</c:v>
                </c:pt>
                <c:pt idx="2893">
                  <c:v>31.556137388999989</c:v>
                </c:pt>
                <c:pt idx="2894">
                  <c:v>31.556137388999989</c:v>
                </c:pt>
                <c:pt idx="2895">
                  <c:v>31.556137388999989</c:v>
                </c:pt>
                <c:pt idx="2896">
                  <c:v>31.556137388999989</c:v>
                </c:pt>
                <c:pt idx="2897">
                  <c:v>31.556137388999989</c:v>
                </c:pt>
                <c:pt idx="2898">
                  <c:v>31.556137388999989</c:v>
                </c:pt>
                <c:pt idx="2899">
                  <c:v>31.556137388999989</c:v>
                </c:pt>
                <c:pt idx="2900">
                  <c:v>31.556137388999989</c:v>
                </c:pt>
                <c:pt idx="2901">
                  <c:v>31.556137388999989</c:v>
                </c:pt>
                <c:pt idx="2902">
                  <c:v>31.556137388999989</c:v>
                </c:pt>
                <c:pt idx="2903">
                  <c:v>31.556137388999989</c:v>
                </c:pt>
                <c:pt idx="2904">
                  <c:v>31.556137388999989</c:v>
                </c:pt>
                <c:pt idx="2905">
                  <c:v>31.556137388999989</c:v>
                </c:pt>
                <c:pt idx="2906">
                  <c:v>31.556137388999989</c:v>
                </c:pt>
                <c:pt idx="2907">
                  <c:v>31.556137388999989</c:v>
                </c:pt>
                <c:pt idx="2908">
                  <c:v>31.556137388999989</c:v>
                </c:pt>
                <c:pt idx="2909">
                  <c:v>31.556137388999989</c:v>
                </c:pt>
                <c:pt idx="2910">
                  <c:v>31.556137388999989</c:v>
                </c:pt>
                <c:pt idx="2911">
                  <c:v>31.556137388999989</c:v>
                </c:pt>
                <c:pt idx="2912">
                  <c:v>31.556137388999989</c:v>
                </c:pt>
                <c:pt idx="2913">
                  <c:v>31.556137388999989</c:v>
                </c:pt>
                <c:pt idx="2914">
                  <c:v>31.556137388999989</c:v>
                </c:pt>
                <c:pt idx="2915">
                  <c:v>31.556137388999989</c:v>
                </c:pt>
                <c:pt idx="2916">
                  <c:v>31.556137388999989</c:v>
                </c:pt>
                <c:pt idx="2917">
                  <c:v>31.556137388999989</c:v>
                </c:pt>
                <c:pt idx="2918">
                  <c:v>31.556137388999989</c:v>
                </c:pt>
                <c:pt idx="2919">
                  <c:v>31.556137388999989</c:v>
                </c:pt>
                <c:pt idx="2920">
                  <c:v>31.556137388999989</c:v>
                </c:pt>
                <c:pt idx="2921">
                  <c:v>31.556137388999989</c:v>
                </c:pt>
                <c:pt idx="2922">
                  <c:v>31.556137388999989</c:v>
                </c:pt>
                <c:pt idx="2923">
                  <c:v>31.556137388999989</c:v>
                </c:pt>
                <c:pt idx="2924">
                  <c:v>31.556137388999989</c:v>
                </c:pt>
                <c:pt idx="2925">
                  <c:v>31.556137388999989</c:v>
                </c:pt>
                <c:pt idx="2926">
                  <c:v>31.556137388999989</c:v>
                </c:pt>
                <c:pt idx="2927">
                  <c:v>31.556137388999989</c:v>
                </c:pt>
                <c:pt idx="2928">
                  <c:v>31.556137388999989</c:v>
                </c:pt>
                <c:pt idx="2929">
                  <c:v>31.556137388999989</c:v>
                </c:pt>
                <c:pt idx="2930">
                  <c:v>31.556137388999989</c:v>
                </c:pt>
                <c:pt idx="2931">
                  <c:v>31.556137388999989</c:v>
                </c:pt>
                <c:pt idx="2932">
                  <c:v>31.556137388999989</c:v>
                </c:pt>
                <c:pt idx="2933">
                  <c:v>31.556137388999989</c:v>
                </c:pt>
                <c:pt idx="2934">
                  <c:v>31.556137388999989</c:v>
                </c:pt>
                <c:pt idx="2935">
                  <c:v>31.556137388999989</c:v>
                </c:pt>
                <c:pt idx="2936">
                  <c:v>31.556137388999989</c:v>
                </c:pt>
                <c:pt idx="2937">
                  <c:v>31.556137388999989</c:v>
                </c:pt>
                <c:pt idx="2938">
                  <c:v>31.556137388999989</c:v>
                </c:pt>
                <c:pt idx="2939">
                  <c:v>31.556137388999989</c:v>
                </c:pt>
                <c:pt idx="2940">
                  <c:v>31.556137388999989</c:v>
                </c:pt>
                <c:pt idx="2941">
                  <c:v>31.556137388999989</c:v>
                </c:pt>
                <c:pt idx="2942">
                  <c:v>31.556137388999989</c:v>
                </c:pt>
                <c:pt idx="2943">
                  <c:v>31.556137388999989</c:v>
                </c:pt>
                <c:pt idx="2944">
                  <c:v>31.556137388999989</c:v>
                </c:pt>
                <c:pt idx="2945">
                  <c:v>31.556137388999989</c:v>
                </c:pt>
                <c:pt idx="2946">
                  <c:v>31.556137388999989</c:v>
                </c:pt>
                <c:pt idx="2947">
                  <c:v>31.556137388999989</c:v>
                </c:pt>
                <c:pt idx="2948">
                  <c:v>31.556137388999989</c:v>
                </c:pt>
                <c:pt idx="2949">
                  <c:v>31.556137388999989</c:v>
                </c:pt>
                <c:pt idx="2950">
                  <c:v>31.556137388999989</c:v>
                </c:pt>
                <c:pt idx="2951">
                  <c:v>31.556137388999989</c:v>
                </c:pt>
                <c:pt idx="2952">
                  <c:v>31.556137388999989</c:v>
                </c:pt>
                <c:pt idx="2953">
                  <c:v>31.556137388999989</c:v>
                </c:pt>
                <c:pt idx="2954">
                  <c:v>31.556137388999989</c:v>
                </c:pt>
                <c:pt idx="2955">
                  <c:v>31.556137388999989</c:v>
                </c:pt>
                <c:pt idx="2956">
                  <c:v>31.556137388999989</c:v>
                </c:pt>
                <c:pt idx="2957">
                  <c:v>31.556137388999989</c:v>
                </c:pt>
                <c:pt idx="2958">
                  <c:v>31.556137388999989</c:v>
                </c:pt>
                <c:pt idx="2959">
                  <c:v>31.556137388999989</c:v>
                </c:pt>
                <c:pt idx="2960">
                  <c:v>31.556137388999989</c:v>
                </c:pt>
                <c:pt idx="2961">
                  <c:v>31.556137388999989</c:v>
                </c:pt>
                <c:pt idx="2962">
                  <c:v>31.556137388999989</c:v>
                </c:pt>
                <c:pt idx="2963">
                  <c:v>31.556137388999989</c:v>
                </c:pt>
                <c:pt idx="2964">
                  <c:v>31.556137388999989</c:v>
                </c:pt>
                <c:pt idx="2965">
                  <c:v>31.556137388999989</c:v>
                </c:pt>
                <c:pt idx="2966">
                  <c:v>31.556137388999989</c:v>
                </c:pt>
                <c:pt idx="2967">
                  <c:v>31.556137388999989</c:v>
                </c:pt>
                <c:pt idx="2968">
                  <c:v>31.556137388999989</c:v>
                </c:pt>
                <c:pt idx="2969">
                  <c:v>31.556137388999989</c:v>
                </c:pt>
                <c:pt idx="2970">
                  <c:v>31.556137388999989</c:v>
                </c:pt>
                <c:pt idx="2971">
                  <c:v>31.556137388999989</c:v>
                </c:pt>
                <c:pt idx="2972">
                  <c:v>31.556137388999989</c:v>
                </c:pt>
                <c:pt idx="2973">
                  <c:v>31.556137388999989</c:v>
                </c:pt>
                <c:pt idx="2974">
                  <c:v>31.556137388999989</c:v>
                </c:pt>
                <c:pt idx="2975">
                  <c:v>31.556137388999989</c:v>
                </c:pt>
                <c:pt idx="2976">
                  <c:v>31.556137388999989</c:v>
                </c:pt>
                <c:pt idx="2977">
                  <c:v>31.556137388999989</c:v>
                </c:pt>
                <c:pt idx="2978">
                  <c:v>31.293111472</c:v>
                </c:pt>
                <c:pt idx="2979">
                  <c:v>31.293111472</c:v>
                </c:pt>
                <c:pt idx="2980">
                  <c:v>31.293111472</c:v>
                </c:pt>
                <c:pt idx="2981">
                  <c:v>31.293111472</c:v>
                </c:pt>
                <c:pt idx="2982">
                  <c:v>31.293111472</c:v>
                </c:pt>
                <c:pt idx="2983">
                  <c:v>31.293111472</c:v>
                </c:pt>
                <c:pt idx="2984">
                  <c:v>31.293111472</c:v>
                </c:pt>
                <c:pt idx="2985">
                  <c:v>31.293111472</c:v>
                </c:pt>
                <c:pt idx="2986">
                  <c:v>31.293111472</c:v>
                </c:pt>
                <c:pt idx="2987">
                  <c:v>31.293111472</c:v>
                </c:pt>
                <c:pt idx="2988">
                  <c:v>31.293111472</c:v>
                </c:pt>
                <c:pt idx="2989">
                  <c:v>31.293111472</c:v>
                </c:pt>
                <c:pt idx="2990">
                  <c:v>31.293111472</c:v>
                </c:pt>
                <c:pt idx="2991">
                  <c:v>31.293111472</c:v>
                </c:pt>
                <c:pt idx="2992">
                  <c:v>31.293111472</c:v>
                </c:pt>
                <c:pt idx="2993">
                  <c:v>31.293111472</c:v>
                </c:pt>
                <c:pt idx="2994">
                  <c:v>31.293111472</c:v>
                </c:pt>
                <c:pt idx="2995">
                  <c:v>31.293111472</c:v>
                </c:pt>
                <c:pt idx="2996">
                  <c:v>31.032108723000007</c:v>
                </c:pt>
                <c:pt idx="2997">
                  <c:v>31.032108723000007</c:v>
                </c:pt>
                <c:pt idx="2998">
                  <c:v>31.032108723000007</c:v>
                </c:pt>
                <c:pt idx="2999">
                  <c:v>31.032108723000007</c:v>
                </c:pt>
                <c:pt idx="3000">
                  <c:v>31.032108723000007</c:v>
                </c:pt>
                <c:pt idx="3001">
                  <c:v>31.032108723000007</c:v>
                </c:pt>
                <c:pt idx="3002">
                  <c:v>31.032108723000007</c:v>
                </c:pt>
                <c:pt idx="3003">
                  <c:v>31.032108723000007</c:v>
                </c:pt>
                <c:pt idx="3004">
                  <c:v>31.032108723000007</c:v>
                </c:pt>
                <c:pt idx="3005">
                  <c:v>31.032108723000007</c:v>
                </c:pt>
                <c:pt idx="3006">
                  <c:v>31.032108723000007</c:v>
                </c:pt>
                <c:pt idx="3007">
                  <c:v>31.032108723000007</c:v>
                </c:pt>
                <c:pt idx="3008">
                  <c:v>31.032108723000007</c:v>
                </c:pt>
                <c:pt idx="3009">
                  <c:v>31.032108723000007</c:v>
                </c:pt>
                <c:pt idx="3010">
                  <c:v>30.773120616</c:v>
                </c:pt>
                <c:pt idx="3011">
                  <c:v>30.773120616</c:v>
                </c:pt>
                <c:pt idx="3012">
                  <c:v>30.773120616</c:v>
                </c:pt>
                <c:pt idx="3013">
                  <c:v>30.773120616</c:v>
                </c:pt>
                <c:pt idx="3014">
                  <c:v>30.773120616</c:v>
                </c:pt>
                <c:pt idx="3015">
                  <c:v>30.773120616</c:v>
                </c:pt>
                <c:pt idx="3016">
                  <c:v>30.773120616</c:v>
                </c:pt>
                <c:pt idx="3017">
                  <c:v>30.773120616</c:v>
                </c:pt>
                <c:pt idx="3018">
                  <c:v>30.773120616</c:v>
                </c:pt>
                <c:pt idx="3019">
                  <c:v>30.773120616</c:v>
                </c:pt>
                <c:pt idx="3020">
                  <c:v>30.773120616</c:v>
                </c:pt>
                <c:pt idx="3021">
                  <c:v>30.773120616</c:v>
                </c:pt>
                <c:pt idx="3022">
                  <c:v>30.773120616</c:v>
                </c:pt>
                <c:pt idx="3023">
                  <c:v>30.773120616</c:v>
                </c:pt>
                <c:pt idx="3024">
                  <c:v>30.773120616</c:v>
                </c:pt>
                <c:pt idx="3025">
                  <c:v>30.773120616</c:v>
                </c:pt>
                <c:pt idx="3026">
                  <c:v>30.773120616</c:v>
                </c:pt>
                <c:pt idx="3027">
                  <c:v>30.516138624999996</c:v>
                </c:pt>
                <c:pt idx="3028">
                  <c:v>30.516138624999996</c:v>
                </c:pt>
                <c:pt idx="3029">
                  <c:v>30.516138624999996</c:v>
                </c:pt>
                <c:pt idx="3030">
                  <c:v>30.516138624999996</c:v>
                </c:pt>
                <c:pt idx="3031">
                  <c:v>30.516138624999996</c:v>
                </c:pt>
                <c:pt idx="3032">
                  <c:v>30.516138624999996</c:v>
                </c:pt>
                <c:pt idx="3033">
                  <c:v>30.516138624999996</c:v>
                </c:pt>
                <c:pt idx="3034">
                  <c:v>30.516138624999996</c:v>
                </c:pt>
                <c:pt idx="3035">
                  <c:v>30.516138624999996</c:v>
                </c:pt>
                <c:pt idx="3036">
                  <c:v>30.516138624999996</c:v>
                </c:pt>
                <c:pt idx="3037">
                  <c:v>30.516138624999996</c:v>
                </c:pt>
                <c:pt idx="3038">
                  <c:v>30.516138624999996</c:v>
                </c:pt>
                <c:pt idx="3039">
                  <c:v>30.516138624999996</c:v>
                </c:pt>
                <c:pt idx="3040">
                  <c:v>30.516138624999996</c:v>
                </c:pt>
                <c:pt idx="3041">
                  <c:v>30.516138624999996</c:v>
                </c:pt>
                <c:pt idx="3042">
                  <c:v>30.516138624999996</c:v>
                </c:pt>
                <c:pt idx="3043">
                  <c:v>30.516138624999996</c:v>
                </c:pt>
                <c:pt idx="3044">
                  <c:v>30.516138624999996</c:v>
                </c:pt>
                <c:pt idx="3045">
                  <c:v>30.516138624999996</c:v>
                </c:pt>
                <c:pt idx="3046">
                  <c:v>30.516138624999996</c:v>
                </c:pt>
                <c:pt idx="3047">
                  <c:v>30.516138624999996</c:v>
                </c:pt>
                <c:pt idx="3048">
                  <c:v>30.261154223999991</c:v>
                </c:pt>
                <c:pt idx="3049">
                  <c:v>30.261154223999991</c:v>
                </c:pt>
                <c:pt idx="3050">
                  <c:v>30.261154223999991</c:v>
                </c:pt>
                <c:pt idx="3051">
                  <c:v>30.261154223999991</c:v>
                </c:pt>
                <c:pt idx="3052">
                  <c:v>30.261154223999991</c:v>
                </c:pt>
                <c:pt idx="3053">
                  <c:v>30.261154223999991</c:v>
                </c:pt>
                <c:pt idx="3054">
                  <c:v>30.261154223999991</c:v>
                </c:pt>
                <c:pt idx="3055">
                  <c:v>30.261154223999991</c:v>
                </c:pt>
                <c:pt idx="3056">
                  <c:v>30.261154223999991</c:v>
                </c:pt>
                <c:pt idx="3057">
                  <c:v>30.261154223999991</c:v>
                </c:pt>
                <c:pt idx="3058">
                  <c:v>30.008158886999986</c:v>
                </c:pt>
                <c:pt idx="3059">
                  <c:v>30.008158886999986</c:v>
                </c:pt>
                <c:pt idx="3060">
                  <c:v>30.008158886999986</c:v>
                </c:pt>
                <c:pt idx="3061">
                  <c:v>30.008158886999986</c:v>
                </c:pt>
                <c:pt idx="3062">
                  <c:v>30.008158886999986</c:v>
                </c:pt>
                <c:pt idx="3063">
                  <c:v>30.008158886999986</c:v>
                </c:pt>
                <c:pt idx="3064">
                  <c:v>30.008158886999986</c:v>
                </c:pt>
                <c:pt idx="3065">
                  <c:v>30.008158886999986</c:v>
                </c:pt>
                <c:pt idx="3066">
                  <c:v>30.008158886999986</c:v>
                </c:pt>
                <c:pt idx="3067">
                  <c:v>30.008158886999986</c:v>
                </c:pt>
                <c:pt idx="3068">
                  <c:v>30.008158886999986</c:v>
                </c:pt>
                <c:pt idx="3069">
                  <c:v>30.008158886999986</c:v>
                </c:pt>
                <c:pt idx="3070">
                  <c:v>30.008158886999986</c:v>
                </c:pt>
                <c:pt idx="3071">
                  <c:v>30.008158886999986</c:v>
                </c:pt>
                <c:pt idx="3072">
                  <c:v>30.008158886999986</c:v>
                </c:pt>
                <c:pt idx="3073">
                  <c:v>30.008158886999986</c:v>
                </c:pt>
                <c:pt idx="3074">
                  <c:v>30.008158886999986</c:v>
                </c:pt>
                <c:pt idx="3075">
                  <c:v>30.008158886999986</c:v>
                </c:pt>
                <c:pt idx="3076">
                  <c:v>30.008158886999986</c:v>
                </c:pt>
                <c:pt idx="3077">
                  <c:v>30.008158886999986</c:v>
                </c:pt>
                <c:pt idx="3078">
                  <c:v>30.008158886999986</c:v>
                </c:pt>
                <c:pt idx="3079">
                  <c:v>30.008158886999986</c:v>
                </c:pt>
                <c:pt idx="3080">
                  <c:v>30.008158886999986</c:v>
                </c:pt>
                <c:pt idx="3081">
                  <c:v>30.008158886999986</c:v>
                </c:pt>
                <c:pt idx="3082">
                  <c:v>30.008158886999986</c:v>
                </c:pt>
                <c:pt idx="3083">
                  <c:v>30.008158886999986</c:v>
                </c:pt>
                <c:pt idx="3084">
                  <c:v>30.008158886999986</c:v>
                </c:pt>
                <c:pt idx="3085">
                  <c:v>30.008158886999986</c:v>
                </c:pt>
                <c:pt idx="3086">
                  <c:v>30.008158886999986</c:v>
                </c:pt>
                <c:pt idx="3087">
                  <c:v>30.008158886999986</c:v>
                </c:pt>
                <c:pt idx="3088">
                  <c:v>30.008158886999986</c:v>
                </c:pt>
                <c:pt idx="3089">
                  <c:v>30.008158886999986</c:v>
                </c:pt>
                <c:pt idx="3090">
                  <c:v>30.008158886999986</c:v>
                </c:pt>
                <c:pt idx="3091">
                  <c:v>30.008158886999986</c:v>
                </c:pt>
                <c:pt idx="3092">
                  <c:v>30.008158886999986</c:v>
                </c:pt>
                <c:pt idx="3093">
                  <c:v>30.008158886999986</c:v>
                </c:pt>
                <c:pt idx="3094">
                  <c:v>30.008158886999986</c:v>
                </c:pt>
                <c:pt idx="3095">
                  <c:v>30.008158886999986</c:v>
                </c:pt>
                <c:pt idx="3096">
                  <c:v>30.008158886999986</c:v>
                </c:pt>
                <c:pt idx="3097">
                  <c:v>30.008158886999986</c:v>
                </c:pt>
                <c:pt idx="3098">
                  <c:v>30.008158886999986</c:v>
                </c:pt>
                <c:pt idx="3099">
                  <c:v>30.008158886999986</c:v>
                </c:pt>
                <c:pt idx="3100">
                  <c:v>30.008158886999986</c:v>
                </c:pt>
                <c:pt idx="3101">
                  <c:v>30.008158886999986</c:v>
                </c:pt>
                <c:pt idx="3102">
                  <c:v>30.008158886999986</c:v>
                </c:pt>
                <c:pt idx="3103">
                  <c:v>30.008158886999986</c:v>
                </c:pt>
                <c:pt idx="3104">
                  <c:v>30.008158886999986</c:v>
                </c:pt>
                <c:pt idx="3105">
                  <c:v>30.008158886999986</c:v>
                </c:pt>
                <c:pt idx="3106">
                  <c:v>30.008158886999986</c:v>
                </c:pt>
                <c:pt idx="3107">
                  <c:v>30.008158886999986</c:v>
                </c:pt>
                <c:pt idx="3108">
                  <c:v>30.008158886999986</c:v>
                </c:pt>
                <c:pt idx="3109">
                  <c:v>30.008158886999986</c:v>
                </c:pt>
                <c:pt idx="3110">
                  <c:v>30.008158886999986</c:v>
                </c:pt>
                <c:pt idx="3111">
                  <c:v>30.008158886999986</c:v>
                </c:pt>
                <c:pt idx="3112">
                  <c:v>30.008158886999986</c:v>
                </c:pt>
                <c:pt idx="3113">
                  <c:v>30.008158886999986</c:v>
                </c:pt>
                <c:pt idx="3114">
                  <c:v>30.008158886999986</c:v>
                </c:pt>
                <c:pt idx="3115">
                  <c:v>30.008158886999986</c:v>
                </c:pt>
                <c:pt idx="3116">
                  <c:v>30.008158886999986</c:v>
                </c:pt>
                <c:pt idx="3117">
                  <c:v>30.008158886999986</c:v>
                </c:pt>
                <c:pt idx="3118">
                  <c:v>30.008158886999986</c:v>
                </c:pt>
                <c:pt idx="3119">
                  <c:v>30.008158886999986</c:v>
                </c:pt>
                <c:pt idx="3120">
                  <c:v>30.008158886999986</c:v>
                </c:pt>
                <c:pt idx="3121">
                  <c:v>30.008158886999986</c:v>
                </c:pt>
                <c:pt idx="3122">
                  <c:v>30.008158886999986</c:v>
                </c:pt>
                <c:pt idx="3123">
                  <c:v>30.008158886999986</c:v>
                </c:pt>
                <c:pt idx="3124">
                  <c:v>30.008158886999986</c:v>
                </c:pt>
                <c:pt idx="3125">
                  <c:v>30.008158886999986</c:v>
                </c:pt>
                <c:pt idx="3126">
                  <c:v>30.008158886999986</c:v>
                </c:pt>
                <c:pt idx="3127">
                  <c:v>30.008158886999986</c:v>
                </c:pt>
                <c:pt idx="3128">
                  <c:v>30.008158886999986</c:v>
                </c:pt>
                <c:pt idx="3129">
                  <c:v>30.008158886999986</c:v>
                </c:pt>
                <c:pt idx="3130">
                  <c:v>30.008158886999986</c:v>
                </c:pt>
                <c:pt idx="3131">
                  <c:v>30.008158886999986</c:v>
                </c:pt>
                <c:pt idx="3132">
                  <c:v>30.008158886999986</c:v>
                </c:pt>
                <c:pt idx="3133">
                  <c:v>30.008158886999986</c:v>
                </c:pt>
                <c:pt idx="3134">
                  <c:v>30.008158886999986</c:v>
                </c:pt>
                <c:pt idx="3135">
                  <c:v>30.008158886999986</c:v>
                </c:pt>
                <c:pt idx="3136">
                  <c:v>30.008158886999986</c:v>
                </c:pt>
                <c:pt idx="3137">
                  <c:v>30.008158886999986</c:v>
                </c:pt>
                <c:pt idx="3138">
                  <c:v>30.008158886999986</c:v>
                </c:pt>
                <c:pt idx="3139">
                  <c:v>30.008158886999986</c:v>
                </c:pt>
                <c:pt idx="3140">
                  <c:v>30.008158886999986</c:v>
                </c:pt>
                <c:pt idx="3141">
                  <c:v>30.008158886999986</c:v>
                </c:pt>
                <c:pt idx="3142">
                  <c:v>30.008158886999986</c:v>
                </c:pt>
                <c:pt idx="3143">
                  <c:v>30.008158886999986</c:v>
                </c:pt>
                <c:pt idx="3144">
                  <c:v>29.757144088</c:v>
                </c:pt>
                <c:pt idx="3145">
                  <c:v>29.757144088</c:v>
                </c:pt>
                <c:pt idx="3146">
                  <c:v>29.757144088</c:v>
                </c:pt>
                <c:pt idx="3147">
                  <c:v>29.757144088</c:v>
                </c:pt>
                <c:pt idx="3148">
                  <c:v>29.757144088</c:v>
                </c:pt>
                <c:pt idx="3149">
                  <c:v>29.757144088</c:v>
                </c:pt>
                <c:pt idx="3150">
                  <c:v>29.757144088</c:v>
                </c:pt>
                <c:pt idx="3151">
                  <c:v>29.757144088</c:v>
                </c:pt>
                <c:pt idx="3152">
                  <c:v>29.757144088</c:v>
                </c:pt>
                <c:pt idx="3153">
                  <c:v>29.757144088</c:v>
                </c:pt>
                <c:pt idx="3154">
                  <c:v>29.757144088</c:v>
                </c:pt>
                <c:pt idx="3155">
                  <c:v>29.757144088</c:v>
                </c:pt>
                <c:pt idx="3156">
                  <c:v>29.508101301000004</c:v>
                </c:pt>
                <c:pt idx="3157">
                  <c:v>29.508101301000004</c:v>
                </c:pt>
                <c:pt idx="3158">
                  <c:v>29.508101301000004</c:v>
                </c:pt>
                <c:pt idx="3159">
                  <c:v>29.508101301000004</c:v>
                </c:pt>
                <c:pt idx="3160">
                  <c:v>29.508101301000004</c:v>
                </c:pt>
                <c:pt idx="3161">
                  <c:v>29.508101301000004</c:v>
                </c:pt>
                <c:pt idx="3162">
                  <c:v>29.508101301000004</c:v>
                </c:pt>
                <c:pt idx="3163">
                  <c:v>29.508101301000004</c:v>
                </c:pt>
                <c:pt idx="3164">
                  <c:v>29.508101301000004</c:v>
                </c:pt>
                <c:pt idx="3165">
                  <c:v>29.508101301000004</c:v>
                </c:pt>
                <c:pt idx="3166">
                  <c:v>29.508101301000004</c:v>
                </c:pt>
                <c:pt idx="3167">
                  <c:v>29.508101301000004</c:v>
                </c:pt>
                <c:pt idx="3168">
                  <c:v>29.508101301000004</c:v>
                </c:pt>
                <c:pt idx="3169">
                  <c:v>29.508101301000004</c:v>
                </c:pt>
                <c:pt idx="3170">
                  <c:v>29.26102199999999</c:v>
                </c:pt>
                <c:pt idx="3171">
                  <c:v>29.26102199999999</c:v>
                </c:pt>
                <c:pt idx="3172">
                  <c:v>29.26102199999999</c:v>
                </c:pt>
                <c:pt idx="3173">
                  <c:v>29.26102199999999</c:v>
                </c:pt>
                <c:pt idx="3174">
                  <c:v>29.26102199999999</c:v>
                </c:pt>
                <c:pt idx="3175">
                  <c:v>29.26102199999999</c:v>
                </c:pt>
                <c:pt idx="3176">
                  <c:v>29.26102199999999</c:v>
                </c:pt>
                <c:pt idx="3177">
                  <c:v>29.26102199999999</c:v>
                </c:pt>
                <c:pt idx="3178">
                  <c:v>29.26102199999999</c:v>
                </c:pt>
                <c:pt idx="3179">
                  <c:v>29.26102199999999</c:v>
                </c:pt>
                <c:pt idx="3180">
                  <c:v>29.26102199999999</c:v>
                </c:pt>
                <c:pt idx="3181">
                  <c:v>29.26102199999999</c:v>
                </c:pt>
                <c:pt idx="3182">
                  <c:v>29.26102199999999</c:v>
                </c:pt>
                <c:pt idx="3183">
                  <c:v>29.26102199999999</c:v>
                </c:pt>
                <c:pt idx="3184">
                  <c:v>29.26102199999999</c:v>
                </c:pt>
                <c:pt idx="3185">
                  <c:v>29.26102199999999</c:v>
                </c:pt>
                <c:pt idx="3186">
                  <c:v>29.015897658999997</c:v>
                </c:pt>
                <c:pt idx="3187">
                  <c:v>29.015897658999997</c:v>
                </c:pt>
                <c:pt idx="3188">
                  <c:v>29.015897658999997</c:v>
                </c:pt>
                <c:pt idx="3189">
                  <c:v>29.015897658999997</c:v>
                </c:pt>
                <c:pt idx="3190">
                  <c:v>29.015897658999997</c:v>
                </c:pt>
                <c:pt idx="3191">
                  <c:v>29.015897658999997</c:v>
                </c:pt>
                <c:pt idx="3192">
                  <c:v>29.015897658999997</c:v>
                </c:pt>
                <c:pt idx="3193">
                  <c:v>29.015897658999997</c:v>
                </c:pt>
                <c:pt idx="3194">
                  <c:v>29.015897658999997</c:v>
                </c:pt>
                <c:pt idx="3195">
                  <c:v>29.015897658999997</c:v>
                </c:pt>
                <c:pt idx="3196">
                  <c:v>29.015897658999997</c:v>
                </c:pt>
                <c:pt idx="3197">
                  <c:v>29.015897658999997</c:v>
                </c:pt>
                <c:pt idx="3198">
                  <c:v>29.015897658999997</c:v>
                </c:pt>
                <c:pt idx="3199">
                  <c:v>28.77271975199999</c:v>
                </c:pt>
                <c:pt idx="3200">
                  <c:v>28.77271975199999</c:v>
                </c:pt>
                <c:pt idx="3201">
                  <c:v>28.77271975199999</c:v>
                </c:pt>
                <c:pt idx="3202">
                  <c:v>28.77271975199999</c:v>
                </c:pt>
                <c:pt idx="3203">
                  <c:v>28.77271975199999</c:v>
                </c:pt>
                <c:pt idx="3204">
                  <c:v>28.77271975199999</c:v>
                </c:pt>
                <c:pt idx="3205">
                  <c:v>28.77271975199999</c:v>
                </c:pt>
                <c:pt idx="3206">
                  <c:v>28.77271975199999</c:v>
                </c:pt>
                <c:pt idx="3207">
                  <c:v>28.77271975199999</c:v>
                </c:pt>
                <c:pt idx="3208">
                  <c:v>28.77271975199999</c:v>
                </c:pt>
                <c:pt idx="3209">
                  <c:v>28.77271975199999</c:v>
                </c:pt>
                <c:pt idx="3210">
                  <c:v>28.77271975199999</c:v>
                </c:pt>
                <c:pt idx="3211">
                  <c:v>28.77271975199999</c:v>
                </c:pt>
                <c:pt idx="3212">
                  <c:v>28.77271975199999</c:v>
                </c:pt>
                <c:pt idx="3213">
                  <c:v>28.77271975199999</c:v>
                </c:pt>
                <c:pt idx="3214">
                  <c:v>28.77271975199999</c:v>
                </c:pt>
                <c:pt idx="3215">
                  <c:v>28.77271975199999</c:v>
                </c:pt>
                <c:pt idx="3216">
                  <c:v>28.77271975199999</c:v>
                </c:pt>
                <c:pt idx="3217">
                  <c:v>28.77271975199999</c:v>
                </c:pt>
                <c:pt idx="3218">
                  <c:v>28.77271975199999</c:v>
                </c:pt>
                <c:pt idx="3219">
                  <c:v>28.77271975199999</c:v>
                </c:pt>
                <c:pt idx="3220">
                  <c:v>28.77271975199999</c:v>
                </c:pt>
                <c:pt idx="3221">
                  <c:v>28.77271975199999</c:v>
                </c:pt>
                <c:pt idx="3222">
                  <c:v>28.77271975199999</c:v>
                </c:pt>
                <c:pt idx="3223">
                  <c:v>28.77271975199999</c:v>
                </c:pt>
                <c:pt idx="3224">
                  <c:v>28.77271975199999</c:v>
                </c:pt>
                <c:pt idx="3225">
                  <c:v>28.77271975199999</c:v>
                </c:pt>
                <c:pt idx="3226">
                  <c:v>28.77271975199999</c:v>
                </c:pt>
                <c:pt idx="3227">
                  <c:v>28.77271975199999</c:v>
                </c:pt>
                <c:pt idx="3228">
                  <c:v>28.77271975199999</c:v>
                </c:pt>
                <c:pt idx="3229">
                  <c:v>28.77271975199999</c:v>
                </c:pt>
                <c:pt idx="3230">
                  <c:v>28.77271975199999</c:v>
                </c:pt>
                <c:pt idx="3231">
                  <c:v>28.77271975199999</c:v>
                </c:pt>
                <c:pt idx="3232">
                  <c:v>28.77271975199999</c:v>
                </c:pt>
                <c:pt idx="3233">
                  <c:v>28.77271975199999</c:v>
                </c:pt>
                <c:pt idx="3234">
                  <c:v>28.77271975199999</c:v>
                </c:pt>
                <c:pt idx="3235">
                  <c:v>28.77271975199999</c:v>
                </c:pt>
                <c:pt idx="3236">
                  <c:v>28.77271975199999</c:v>
                </c:pt>
                <c:pt idx="3237">
                  <c:v>28.77271975199999</c:v>
                </c:pt>
                <c:pt idx="3238">
                  <c:v>28.77271975199999</c:v>
                </c:pt>
                <c:pt idx="3239">
                  <c:v>28.77271975199999</c:v>
                </c:pt>
                <c:pt idx="3240">
                  <c:v>28.77271975199999</c:v>
                </c:pt>
                <c:pt idx="3241">
                  <c:v>28.77271975199999</c:v>
                </c:pt>
                <c:pt idx="3242">
                  <c:v>28.77271975199999</c:v>
                </c:pt>
                <c:pt idx="3243">
                  <c:v>28.77271975199999</c:v>
                </c:pt>
                <c:pt idx="3244">
                  <c:v>28.77271975199999</c:v>
                </c:pt>
                <c:pt idx="3245">
                  <c:v>28.77271975199999</c:v>
                </c:pt>
                <c:pt idx="3246">
                  <c:v>28.77271975199999</c:v>
                </c:pt>
                <c:pt idx="3247">
                  <c:v>28.77271975199999</c:v>
                </c:pt>
                <c:pt idx="3248">
                  <c:v>28.77271975199999</c:v>
                </c:pt>
                <c:pt idx="3249">
                  <c:v>28.77271975199999</c:v>
                </c:pt>
                <c:pt idx="3250">
                  <c:v>28.77271975199999</c:v>
                </c:pt>
                <c:pt idx="3251">
                  <c:v>28.77271975199999</c:v>
                </c:pt>
                <c:pt idx="3252">
                  <c:v>28.77271975199999</c:v>
                </c:pt>
                <c:pt idx="3253">
                  <c:v>28.77271975199999</c:v>
                </c:pt>
                <c:pt idx="3254">
                  <c:v>28.77271975199999</c:v>
                </c:pt>
                <c:pt idx="3255">
                  <c:v>28.77271975199999</c:v>
                </c:pt>
                <c:pt idx="3256">
                  <c:v>28.77271975199999</c:v>
                </c:pt>
                <c:pt idx="3257">
                  <c:v>28.77271975199999</c:v>
                </c:pt>
                <c:pt idx="3258">
                  <c:v>28.77271975199999</c:v>
                </c:pt>
                <c:pt idx="3259">
                  <c:v>28.77271975199999</c:v>
                </c:pt>
                <c:pt idx="3260">
                  <c:v>28.77271975199999</c:v>
                </c:pt>
                <c:pt idx="3261">
                  <c:v>28.77271975199999</c:v>
                </c:pt>
                <c:pt idx="3262">
                  <c:v>28.77271975199999</c:v>
                </c:pt>
                <c:pt idx="3263">
                  <c:v>28.77271975199999</c:v>
                </c:pt>
                <c:pt idx="3264">
                  <c:v>28.77271975199999</c:v>
                </c:pt>
                <c:pt idx="3265">
                  <c:v>28.531479752999999</c:v>
                </c:pt>
                <c:pt idx="3266">
                  <c:v>28.531479752999999</c:v>
                </c:pt>
                <c:pt idx="3267">
                  <c:v>28.531479752999999</c:v>
                </c:pt>
                <c:pt idx="3268">
                  <c:v>28.531479752999999</c:v>
                </c:pt>
                <c:pt idx="3269">
                  <c:v>28.531479752999999</c:v>
                </c:pt>
                <c:pt idx="3270">
                  <c:v>28.531479752999999</c:v>
                </c:pt>
                <c:pt idx="3271">
                  <c:v>28.531479752999999</c:v>
                </c:pt>
                <c:pt idx="3272">
                  <c:v>28.531479752999999</c:v>
                </c:pt>
                <c:pt idx="3273">
                  <c:v>28.531479752999999</c:v>
                </c:pt>
                <c:pt idx="3274">
                  <c:v>28.531479752999999</c:v>
                </c:pt>
                <c:pt idx="3275">
                  <c:v>28.531479752999999</c:v>
                </c:pt>
                <c:pt idx="3276">
                  <c:v>28.531479752999999</c:v>
                </c:pt>
                <c:pt idx="3277">
                  <c:v>28.531479752999999</c:v>
                </c:pt>
                <c:pt idx="3278">
                  <c:v>28.531479752999999</c:v>
                </c:pt>
                <c:pt idx="3279">
                  <c:v>28.531479752999999</c:v>
                </c:pt>
                <c:pt idx="3280">
                  <c:v>28.531479752999999</c:v>
                </c:pt>
                <c:pt idx="3281">
                  <c:v>28.531479752999999</c:v>
                </c:pt>
                <c:pt idx="3282">
                  <c:v>28.531479752999999</c:v>
                </c:pt>
                <c:pt idx="3283">
                  <c:v>28.292169136000002</c:v>
                </c:pt>
                <c:pt idx="3284">
                  <c:v>28.292169136000002</c:v>
                </c:pt>
                <c:pt idx="3285">
                  <c:v>28.292169136000002</c:v>
                </c:pt>
                <c:pt idx="3286">
                  <c:v>28.292169136000002</c:v>
                </c:pt>
                <c:pt idx="3287">
                  <c:v>28.292169136000002</c:v>
                </c:pt>
                <c:pt idx="3288">
                  <c:v>28.292169136000002</c:v>
                </c:pt>
                <c:pt idx="3289">
                  <c:v>28.292169136000002</c:v>
                </c:pt>
                <c:pt idx="3290">
                  <c:v>28.292169136000002</c:v>
                </c:pt>
                <c:pt idx="3291">
                  <c:v>28.292169136000002</c:v>
                </c:pt>
                <c:pt idx="3292">
                  <c:v>28.292169136000002</c:v>
                </c:pt>
                <c:pt idx="3293">
                  <c:v>28.292169136000002</c:v>
                </c:pt>
                <c:pt idx="3294">
                  <c:v>28.292169136000002</c:v>
                </c:pt>
                <c:pt idx="3295">
                  <c:v>28.292169136000002</c:v>
                </c:pt>
                <c:pt idx="3296">
                  <c:v>28.292169136000002</c:v>
                </c:pt>
                <c:pt idx="3297">
                  <c:v>28.292169136000002</c:v>
                </c:pt>
                <c:pt idx="3298">
                  <c:v>28.054779374999988</c:v>
                </c:pt>
                <c:pt idx="3299">
                  <c:v>28.054779374999988</c:v>
                </c:pt>
                <c:pt idx="3300">
                  <c:v>28.054779374999988</c:v>
                </c:pt>
                <c:pt idx="3301">
                  <c:v>28.054779374999988</c:v>
                </c:pt>
                <c:pt idx="3302">
                  <c:v>28.054779374999988</c:v>
                </c:pt>
                <c:pt idx="3303">
                  <c:v>28.054779374999988</c:v>
                </c:pt>
                <c:pt idx="3304">
                  <c:v>28.054779374999988</c:v>
                </c:pt>
                <c:pt idx="3305">
                  <c:v>28.054779374999988</c:v>
                </c:pt>
                <c:pt idx="3306">
                  <c:v>28.054779374999988</c:v>
                </c:pt>
                <c:pt idx="3307">
                  <c:v>28.054779374999988</c:v>
                </c:pt>
                <c:pt idx="3308">
                  <c:v>28.054779374999988</c:v>
                </c:pt>
                <c:pt idx="3309">
                  <c:v>28.054779374999988</c:v>
                </c:pt>
                <c:pt idx="3310">
                  <c:v>28.054779374999988</c:v>
                </c:pt>
                <c:pt idx="3311">
                  <c:v>28.054779374999988</c:v>
                </c:pt>
                <c:pt idx="3312">
                  <c:v>28.054779374999988</c:v>
                </c:pt>
                <c:pt idx="3313">
                  <c:v>27.819301943999999</c:v>
                </c:pt>
                <c:pt idx="3314">
                  <c:v>27.819301943999999</c:v>
                </c:pt>
                <c:pt idx="3315">
                  <c:v>27.819301943999999</c:v>
                </c:pt>
                <c:pt idx="3316">
                  <c:v>27.819301943999999</c:v>
                </c:pt>
                <c:pt idx="3317">
                  <c:v>27.819301943999999</c:v>
                </c:pt>
                <c:pt idx="3318">
                  <c:v>27.819301943999999</c:v>
                </c:pt>
                <c:pt idx="3319">
                  <c:v>27.819301943999999</c:v>
                </c:pt>
                <c:pt idx="3320">
                  <c:v>27.819301943999999</c:v>
                </c:pt>
                <c:pt idx="3321">
                  <c:v>27.819301943999999</c:v>
                </c:pt>
                <c:pt idx="3322">
                  <c:v>27.819301943999999</c:v>
                </c:pt>
                <c:pt idx="3323">
                  <c:v>27.819301943999999</c:v>
                </c:pt>
                <c:pt idx="3324">
                  <c:v>27.819301943999999</c:v>
                </c:pt>
                <c:pt idx="3325">
                  <c:v>27.819301943999999</c:v>
                </c:pt>
                <c:pt idx="3326">
                  <c:v>27.58572831699999</c:v>
                </c:pt>
                <c:pt idx="3327">
                  <c:v>27.58572831699999</c:v>
                </c:pt>
                <c:pt idx="3328">
                  <c:v>27.58572831699999</c:v>
                </c:pt>
                <c:pt idx="3329">
                  <c:v>27.58572831699999</c:v>
                </c:pt>
                <c:pt idx="3330">
                  <c:v>27.58572831699999</c:v>
                </c:pt>
                <c:pt idx="3331">
                  <c:v>27.58572831699999</c:v>
                </c:pt>
                <c:pt idx="3332">
                  <c:v>27.58572831699999</c:v>
                </c:pt>
                <c:pt idx="3333">
                  <c:v>27.58572831699999</c:v>
                </c:pt>
                <c:pt idx="3334">
                  <c:v>27.58572831699999</c:v>
                </c:pt>
                <c:pt idx="3335">
                  <c:v>27.58572831699999</c:v>
                </c:pt>
                <c:pt idx="3336">
                  <c:v>27.58572831699999</c:v>
                </c:pt>
                <c:pt idx="3337">
                  <c:v>27.58572831699999</c:v>
                </c:pt>
                <c:pt idx="3338">
                  <c:v>27.354049967999991</c:v>
                </c:pt>
                <c:pt idx="3339">
                  <c:v>27.354049967999991</c:v>
                </c:pt>
                <c:pt idx="3340">
                  <c:v>27.354049967999991</c:v>
                </c:pt>
                <c:pt idx="3341">
                  <c:v>27.354049967999991</c:v>
                </c:pt>
                <c:pt idx="3342">
                  <c:v>27.354049967999991</c:v>
                </c:pt>
                <c:pt idx="3343">
                  <c:v>27.354049967999991</c:v>
                </c:pt>
                <c:pt idx="3344">
                  <c:v>27.354049967999991</c:v>
                </c:pt>
                <c:pt idx="3345">
                  <c:v>27.354049967999991</c:v>
                </c:pt>
                <c:pt idx="3346">
                  <c:v>27.354049967999991</c:v>
                </c:pt>
                <c:pt idx="3347">
                  <c:v>27.354049967999991</c:v>
                </c:pt>
                <c:pt idx="3348">
                  <c:v>27.354049967999991</c:v>
                </c:pt>
                <c:pt idx="3349">
                  <c:v>27.354049967999991</c:v>
                </c:pt>
                <c:pt idx="3350">
                  <c:v>27.354049967999991</c:v>
                </c:pt>
                <c:pt idx="3351">
                  <c:v>27.354049967999991</c:v>
                </c:pt>
                <c:pt idx="3352">
                  <c:v>27.354049967999991</c:v>
                </c:pt>
                <c:pt idx="3353">
                  <c:v>27.354049967999991</c:v>
                </c:pt>
                <c:pt idx="3354">
                  <c:v>27.354049967999991</c:v>
                </c:pt>
                <c:pt idx="3355">
                  <c:v>27.354049967999991</c:v>
                </c:pt>
                <c:pt idx="3356">
                  <c:v>27.354049967999991</c:v>
                </c:pt>
                <c:pt idx="3357">
                  <c:v>27.354049967999991</c:v>
                </c:pt>
                <c:pt idx="3358">
                  <c:v>27.354049967999991</c:v>
                </c:pt>
                <c:pt idx="3359">
                  <c:v>27.354049967999991</c:v>
                </c:pt>
                <c:pt idx="3360">
                  <c:v>27.354049967999991</c:v>
                </c:pt>
                <c:pt idx="3361">
                  <c:v>27.354049967999991</c:v>
                </c:pt>
                <c:pt idx="3362">
                  <c:v>27.354049967999991</c:v>
                </c:pt>
                <c:pt idx="3363">
                  <c:v>27.354049967999991</c:v>
                </c:pt>
                <c:pt idx="3364">
                  <c:v>27.354049967999991</c:v>
                </c:pt>
                <c:pt idx="3365">
                  <c:v>27.354049967999991</c:v>
                </c:pt>
                <c:pt idx="3366">
                  <c:v>27.354049967999991</c:v>
                </c:pt>
                <c:pt idx="3367">
                  <c:v>27.354049967999991</c:v>
                </c:pt>
                <c:pt idx="3368">
                  <c:v>27.354049967999991</c:v>
                </c:pt>
                <c:pt idx="3369">
                  <c:v>27.354049967999991</c:v>
                </c:pt>
                <c:pt idx="3370">
                  <c:v>27.354049967999991</c:v>
                </c:pt>
                <c:pt idx="3371">
                  <c:v>27.354049967999991</c:v>
                </c:pt>
                <c:pt idx="3372">
                  <c:v>27.354049967999991</c:v>
                </c:pt>
                <c:pt idx="3373">
                  <c:v>27.354049967999991</c:v>
                </c:pt>
                <c:pt idx="3374">
                  <c:v>27.354049967999991</c:v>
                </c:pt>
                <c:pt idx="3375">
                  <c:v>27.354049967999991</c:v>
                </c:pt>
                <c:pt idx="3376">
                  <c:v>27.354049967999991</c:v>
                </c:pt>
                <c:pt idx="3377">
                  <c:v>27.354049967999991</c:v>
                </c:pt>
                <c:pt idx="3378">
                  <c:v>27.354049967999991</c:v>
                </c:pt>
                <c:pt idx="3379">
                  <c:v>27.354049967999991</c:v>
                </c:pt>
                <c:pt idx="3380">
                  <c:v>27.354049967999991</c:v>
                </c:pt>
                <c:pt idx="3381">
                  <c:v>27.354049967999991</c:v>
                </c:pt>
                <c:pt idx="3382">
                  <c:v>27.354049967999991</c:v>
                </c:pt>
                <c:pt idx="3383">
                  <c:v>27.354049967999991</c:v>
                </c:pt>
                <c:pt idx="3384">
                  <c:v>27.354049967999991</c:v>
                </c:pt>
                <c:pt idx="3385">
                  <c:v>27.354049967999991</c:v>
                </c:pt>
                <c:pt idx="3386">
                  <c:v>27.354049967999991</c:v>
                </c:pt>
                <c:pt idx="3387">
                  <c:v>27.354049967999991</c:v>
                </c:pt>
                <c:pt idx="3388">
                  <c:v>27.354049967999991</c:v>
                </c:pt>
                <c:pt idx="3389">
                  <c:v>27.354049967999991</c:v>
                </c:pt>
                <c:pt idx="3390">
                  <c:v>27.354049967999991</c:v>
                </c:pt>
                <c:pt idx="3391">
                  <c:v>27.354049967999991</c:v>
                </c:pt>
                <c:pt idx="3392">
                  <c:v>27.354049967999991</c:v>
                </c:pt>
                <c:pt idx="3393">
                  <c:v>27.354049967999991</c:v>
                </c:pt>
                <c:pt idx="3394">
                  <c:v>27.12425837100001</c:v>
                </c:pt>
                <c:pt idx="3395">
                  <c:v>27.12425837100001</c:v>
                </c:pt>
                <c:pt idx="3396">
                  <c:v>27.12425837100001</c:v>
                </c:pt>
                <c:pt idx="3397">
                  <c:v>27.12425837100001</c:v>
                </c:pt>
                <c:pt idx="3398">
                  <c:v>27.12425837100001</c:v>
                </c:pt>
                <c:pt idx="3399">
                  <c:v>27.12425837100001</c:v>
                </c:pt>
                <c:pt idx="3400">
                  <c:v>27.12425837100001</c:v>
                </c:pt>
                <c:pt idx="3401">
                  <c:v>27.12425837100001</c:v>
                </c:pt>
                <c:pt idx="3402">
                  <c:v>27.12425837100001</c:v>
                </c:pt>
                <c:pt idx="3403">
                  <c:v>27.12425837100001</c:v>
                </c:pt>
                <c:pt idx="3404">
                  <c:v>26.896345</c:v>
                </c:pt>
                <c:pt idx="3405">
                  <c:v>26.896345</c:v>
                </c:pt>
                <c:pt idx="3406">
                  <c:v>26.896345</c:v>
                </c:pt>
                <c:pt idx="3407">
                  <c:v>26.896345</c:v>
                </c:pt>
                <c:pt idx="3408">
                  <c:v>26.896345</c:v>
                </c:pt>
                <c:pt idx="3409">
                  <c:v>26.896345</c:v>
                </c:pt>
                <c:pt idx="3410">
                  <c:v>26.896345</c:v>
                </c:pt>
                <c:pt idx="3411">
                  <c:v>26.896345</c:v>
                </c:pt>
                <c:pt idx="3412">
                  <c:v>26.896345</c:v>
                </c:pt>
                <c:pt idx="3413">
                  <c:v>26.896345</c:v>
                </c:pt>
                <c:pt idx="3414">
                  <c:v>26.896345</c:v>
                </c:pt>
                <c:pt idx="3415">
                  <c:v>26.896345</c:v>
                </c:pt>
                <c:pt idx="3416">
                  <c:v>26.896345</c:v>
                </c:pt>
                <c:pt idx="3417">
                  <c:v>26.670301328999997</c:v>
                </c:pt>
                <c:pt idx="3418">
                  <c:v>26.670301328999997</c:v>
                </c:pt>
                <c:pt idx="3419">
                  <c:v>26.670301328999997</c:v>
                </c:pt>
                <c:pt idx="3420">
                  <c:v>26.670301328999997</c:v>
                </c:pt>
                <c:pt idx="3421">
                  <c:v>26.670301328999997</c:v>
                </c:pt>
                <c:pt idx="3422">
                  <c:v>26.670301328999997</c:v>
                </c:pt>
                <c:pt idx="3423">
                  <c:v>26.670301328999997</c:v>
                </c:pt>
                <c:pt idx="3424">
                  <c:v>26.670301328999997</c:v>
                </c:pt>
                <c:pt idx="3425">
                  <c:v>26.670301328999997</c:v>
                </c:pt>
                <c:pt idx="3426">
                  <c:v>26.670301328999997</c:v>
                </c:pt>
                <c:pt idx="3427">
                  <c:v>26.446118831999989</c:v>
                </c:pt>
                <c:pt idx="3428">
                  <c:v>26.446118831999989</c:v>
                </c:pt>
                <c:pt idx="3429">
                  <c:v>26.446118831999989</c:v>
                </c:pt>
                <c:pt idx="3430">
                  <c:v>26.446118831999989</c:v>
                </c:pt>
                <c:pt idx="3431">
                  <c:v>26.446118831999989</c:v>
                </c:pt>
                <c:pt idx="3432">
                  <c:v>26.446118831999989</c:v>
                </c:pt>
                <c:pt idx="3433">
                  <c:v>26.446118831999989</c:v>
                </c:pt>
                <c:pt idx="3434">
                  <c:v>26.446118831999989</c:v>
                </c:pt>
                <c:pt idx="3435">
                  <c:v>26.446118831999989</c:v>
                </c:pt>
                <c:pt idx="3436">
                  <c:v>26.446118831999989</c:v>
                </c:pt>
                <c:pt idx="3437">
                  <c:v>26.446118831999989</c:v>
                </c:pt>
                <c:pt idx="3438">
                  <c:v>26.223788982999988</c:v>
                </c:pt>
                <c:pt idx="3439">
                  <c:v>26.223788982999988</c:v>
                </c:pt>
                <c:pt idx="3440">
                  <c:v>26.223788982999988</c:v>
                </c:pt>
                <c:pt idx="3441">
                  <c:v>26.223788982999988</c:v>
                </c:pt>
                <c:pt idx="3442">
                  <c:v>26.223788982999988</c:v>
                </c:pt>
                <c:pt idx="3443">
                  <c:v>26.223788982999988</c:v>
                </c:pt>
                <c:pt idx="3444">
                  <c:v>26.223788982999988</c:v>
                </c:pt>
                <c:pt idx="3445">
                  <c:v>26.223788982999988</c:v>
                </c:pt>
                <c:pt idx="3446">
                  <c:v>26.223788982999988</c:v>
                </c:pt>
                <c:pt idx="3447">
                  <c:v>26.223788982999988</c:v>
                </c:pt>
                <c:pt idx="3448">
                  <c:v>26.223788982999988</c:v>
                </c:pt>
                <c:pt idx="3449">
                  <c:v>26.223788982999988</c:v>
                </c:pt>
                <c:pt idx="3450">
                  <c:v>26.223788982999988</c:v>
                </c:pt>
                <c:pt idx="3451">
                  <c:v>26.223788982999988</c:v>
                </c:pt>
                <c:pt idx="3452">
                  <c:v>26.223788982999988</c:v>
                </c:pt>
                <c:pt idx="3453">
                  <c:v>26.223788982999988</c:v>
                </c:pt>
                <c:pt idx="3454">
                  <c:v>26.223788982999988</c:v>
                </c:pt>
                <c:pt idx="3455">
                  <c:v>26.223788982999988</c:v>
                </c:pt>
                <c:pt idx="3456">
                  <c:v>26.223788982999988</c:v>
                </c:pt>
                <c:pt idx="3457">
                  <c:v>26.223788982999988</c:v>
                </c:pt>
                <c:pt idx="3458">
                  <c:v>26.223788982999988</c:v>
                </c:pt>
                <c:pt idx="3459">
                  <c:v>26.223788982999988</c:v>
                </c:pt>
                <c:pt idx="3460">
                  <c:v>26.223788982999988</c:v>
                </c:pt>
                <c:pt idx="3461">
                  <c:v>26.223788982999988</c:v>
                </c:pt>
                <c:pt idx="3462">
                  <c:v>26.223788982999988</c:v>
                </c:pt>
                <c:pt idx="3463">
                  <c:v>26.223788982999988</c:v>
                </c:pt>
                <c:pt idx="3464">
                  <c:v>26.223788982999988</c:v>
                </c:pt>
                <c:pt idx="3465">
                  <c:v>26.223788982999988</c:v>
                </c:pt>
                <c:pt idx="3466">
                  <c:v>26.223788982999988</c:v>
                </c:pt>
                <c:pt idx="3467">
                  <c:v>26.223788982999988</c:v>
                </c:pt>
                <c:pt idx="3468">
                  <c:v>26.223788982999988</c:v>
                </c:pt>
                <c:pt idx="3469">
                  <c:v>26.223788982999988</c:v>
                </c:pt>
                <c:pt idx="3470">
                  <c:v>26.223788982999988</c:v>
                </c:pt>
                <c:pt idx="3471">
                  <c:v>26.223788982999988</c:v>
                </c:pt>
                <c:pt idx="3472">
                  <c:v>26.223788982999988</c:v>
                </c:pt>
                <c:pt idx="3473">
                  <c:v>26.223788982999988</c:v>
                </c:pt>
                <c:pt idx="3474">
                  <c:v>26.223788982999988</c:v>
                </c:pt>
                <c:pt idx="3475">
                  <c:v>26.223788982999988</c:v>
                </c:pt>
                <c:pt idx="3476">
                  <c:v>26.223788982999988</c:v>
                </c:pt>
                <c:pt idx="3477">
                  <c:v>26.223788982999988</c:v>
                </c:pt>
                <c:pt idx="3478">
                  <c:v>26.223788982999988</c:v>
                </c:pt>
                <c:pt idx="3479">
                  <c:v>26.223788982999988</c:v>
                </c:pt>
                <c:pt idx="3480">
                  <c:v>26.223788982999988</c:v>
                </c:pt>
                <c:pt idx="3481">
                  <c:v>26.223788982999988</c:v>
                </c:pt>
                <c:pt idx="3482">
                  <c:v>26.223788982999988</c:v>
                </c:pt>
                <c:pt idx="3483">
                  <c:v>26.223788982999988</c:v>
                </c:pt>
                <c:pt idx="3484">
                  <c:v>26.223788982999988</c:v>
                </c:pt>
                <c:pt idx="3485">
                  <c:v>26.223788982999988</c:v>
                </c:pt>
                <c:pt idx="3486">
                  <c:v>26.223788982999988</c:v>
                </c:pt>
                <c:pt idx="3487">
                  <c:v>26.223788982999988</c:v>
                </c:pt>
                <c:pt idx="3488">
                  <c:v>26.223788982999988</c:v>
                </c:pt>
                <c:pt idx="3489">
                  <c:v>26.223788982999988</c:v>
                </c:pt>
                <c:pt idx="3490">
                  <c:v>26.223788982999988</c:v>
                </c:pt>
                <c:pt idx="3491">
                  <c:v>26.223788982999988</c:v>
                </c:pt>
                <c:pt idx="3492">
                  <c:v>26.223788982999988</c:v>
                </c:pt>
                <c:pt idx="3493">
                  <c:v>26.223788982999988</c:v>
                </c:pt>
                <c:pt idx="3494">
                  <c:v>26.223788982999988</c:v>
                </c:pt>
                <c:pt idx="3495">
                  <c:v>26.223788982999988</c:v>
                </c:pt>
                <c:pt idx="3496">
                  <c:v>26.223788982999988</c:v>
                </c:pt>
                <c:pt idx="3497">
                  <c:v>26.223788982999988</c:v>
                </c:pt>
                <c:pt idx="3498">
                  <c:v>26.223788982999988</c:v>
                </c:pt>
                <c:pt idx="3499">
                  <c:v>26.223788982999988</c:v>
                </c:pt>
                <c:pt idx="3500">
                  <c:v>26.223788982999988</c:v>
                </c:pt>
                <c:pt idx="3501">
                  <c:v>26.223788982999988</c:v>
                </c:pt>
                <c:pt idx="3502">
                  <c:v>26.223788982999988</c:v>
                </c:pt>
                <c:pt idx="3503">
                  <c:v>26.223788982999988</c:v>
                </c:pt>
                <c:pt idx="3504">
                  <c:v>26.223788982999988</c:v>
                </c:pt>
                <c:pt idx="3505">
                  <c:v>26.223788982999988</c:v>
                </c:pt>
                <c:pt idx="3506">
                  <c:v>26.223788982999988</c:v>
                </c:pt>
                <c:pt idx="3507">
                  <c:v>26.223788982999988</c:v>
                </c:pt>
                <c:pt idx="3508">
                  <c:v>26.223788982999988</c:v>
                </c:pt>
                <c:pt idx="3509">
                  <c:v>26.223788982999988</c:v>
                </c:pt>
                <c:pt idx="3510">
                  <c:v>26.003303256000002</c:v>
                </c:pt>
                <c:pt idx="3511">
                  <c:v>26.003303256000002</c:v>
                </c:pt>
                <c:pt idx="3512">
                  <c:v>26.003303256000002</c:v>
                </c:pt>
                <c:pt idx="3513">
                  <c:v>26.003303256000002</c:v>
                </c:pt>
                <c:pt idx="3514">
                  <c:v>26.003303256000002</c:v>
                </c:pt>
                <c:pt idx="3515">
                  <c:v>26.003303256000002</c:v>
                </c:pt>
                <c:pt idx="3516">
                  <c:v>26.003303256000002</c:v>
                </c:pt>
                <c:pt idx="3517">
                  <c:v>26.003303256000002</c:v>
                </c:pt>
                <c:pt idx="3518">
                  <c:v>26.003303256000002</c:v>
                </c:pt>
                <c:pt idx="3519">
                  <c:v>26.003303256000002</c:v>
                </c:pt>
                <c:pt idx="3520">
                  <c:v>26.003303256000002</c:v>
                </c:pt>
                <c:pt idx="3521">
                  <c:v>26.003303256000002</c:v>
                </c:pt>
                <c:pt idx="3522">
                  <c:v>26.003303256000002</c:v>
                </c:pt>
                <c:pt idx="3523">
                  <c:v>26.003303256000002</c:v>
                </c:pt>
                <c:pt idx="3524">
                  <c:v>25.784653124999991</c:v>
                </c:pt>
                <c:pt idx="3525">
                  <c:v>25.784653124999991</c:v>
                </c:pt>
                <c:pt idx="3526">
                  <c:v>25.784653124999991</c:v>
                </c:pt>
                <c:pt idx="3527">
                  <c:v>25.784653124999991</c:v>
                </c:pt>
                <c:pt idx="3528">
                  <c:v>25.784653124999991</c:v>
                </c:pt>
                <c:pt idx="3529">
                  <c:v>25.567830063999999</c:v>
                </c:pt>
                <c:pt idx="3530">
                  <c:v>25.567830063999999</c:v>
                </c:pt>
                <c:pt idx="3531">
                  <c:v>25.567830063999999</c:v>
                </c:pt>
                <c:pt idx="3532">
                  <c:v>25.567830063999999</c:v>
                </c:pt>
                <c:pt idx="3533">
                  <c:v>25.567830063999999</c:v>
                </c:pt>
                <c:pt idx="3534">
                  <c:v>25.567830063999999</c:v>
                </c:pt>
                <c:pt idx="3535">
                  <c:v>25.567830063999999</c:v>
                </c:pt>
                <c:pt idx="3536">
                  <c:v>25.567830063999999</c:v>
                </c:pt>
                <c:pt idx="3537">
                  <c:v>25.352825547000005</c:v>
                </c:pt>
                <c:pt idx="3538">
                  <c:v>25.352825547000005</c:v>
                </c:pt>
                <c:pt idx="3539">
                  <c:v>25.352825547000005</c:v>
                </c:pt>
                <c:pt idx="3540">
                  <c:v>25.352825547000005</c:v>
                </c:pt>
                <c:pt idx="3541">
                  <c:v>25.352825547000005</c:v>
                </c:pt>
                <c:pt idx="3542">
                  <c:v>25.139631047999991</c:v>
                </c:pt>
                <c:pt idx="3543">
                  <c:v>25.139631047999991</c:v>
                </c:pt>
                <c:pt idx="3544">
                  <c:v>25.139631047999991</c:v>
                </c:pt>
                <c:pt idx="3545">
                  <c:v>25.139631047999991</c:v>
                </c:pt>
                <c:pt idx="3546">
                  <c:v>25.139631047999991</c:v>
                </c:pt>
                <c:pt idx="3547">
                  <c:v>25.139631047999991</c:v>
                </c:pt>
                <c:pt idx="3548">
                  <c:v>25.139631047999991</c:v>
                </c:pt>
                <c:pt idx="3549">
                  <c:v>25.139631047999991</c:v>
                </c:pt>
                <c:pt idx="3550">
                  <c:v>24.92823804099999</c:v>
                </c:pt>
                <c:pt idx="3551">
                  <c:v>24.92823804099999</c:v>
                </c:pt>
                <c:pt idx="3552">
                  <c:v>24.92823804099999</c:v>
                </c:pt>
                <c:pt idx="3553">
                  <c:v>24.92823804099999</c:v>
                </c:pt>
                <c:pt idx="3554">
                  <c:v>24.92823804099999</c:v>
                </c:pt>
                <c:pt idx="3555">
                  <c:v>24.92823804099999</c:v>
                </c:pt>
                <c:pt idx="3556">
                  <c:v>24.92823804099999</c:v>
                </c:pt>
                <c:pt idx="3557">
                  <c:v>24.92823804099999</c:v>
                </c:pt>
                <c:pt idx="3558">
                  <c:v>24.92823804099999</c:v>
                </c:pt>
                <c:pt idx="3559">
                  <c:v>24.92823804099999</c:v>
                </c:pt>
                <c:pt idx="3560">
                  <c:v>24.92823804099999</c:v>
                </c:pt>
                <c:pt idx="3561">
                  <c:v>24.92823804099999</c:v>
                </c:pt>
                <c:pt idx="3562">
                  <c:v>24.92823804099999</c:v>
                </c:pt>
                <c:pt idx="3563">
                  <c:v>24.92823804099999</c:v>
                </c:pt>
                <c:pt idx="3564">
                  <c:v>24.92823804099999</c:v>
                </c:pt>
                <c:pt idx="3565">
                  <c:v>24.92823804099999</c:v>
                </c:pt>
                <c:pt idx="3566">
                  <c:v>24.92823804099999</c:v>
                </c:pt>
                <c:pt idx="3567">
                  <c:v>24.92823804099999</c:v>
                </c:pt>
                <c:pt idx="3568">
                  <c:v>24.92823804099999</c:v>
                </c:pt>
                <c:pt idx="3569">
                  <c:v>24.92823804099999</c:v>
                </c:pt>
                <c:pt idx="3570">
                  <c:v>24.92823804099999</c:v>
                </c:pt>
                <c:pt idx="3571">
                  <c:v>24.92823804099999</c:v>
                </c:pt>
                <c:pt idx="3572">
                  <c:v>24.92823804099999</c:v>
                </c:pt>
                <c:pt idx="3573">
                  <c:v>24.92823804099999</c:v>
                </c:pt>
                <c:pt idx="3574">
                  <c:v>24.92823804099999</c:v>
                </c:pt>
                <c:pt idx="3575">
                  <c:v>24.92823804099999</c:v>
                </c:pt>
                <c:pt idx="3576">
                  <c:v>24.92823804099999</c:v>
                </c:pt>
                <c:pt idx="3577">
                  <c:v>24.92823804099999</c:v>
                </c:pt>
                <c:pt idx="3578">
                  <c:v>24.92823804099999</c:v>
                </c:pt>
                <c:pt idx="3579">
                  <c:v>24.92823804099999</c:v>
                </c:pt>
                <c:pt idx="3580">
                  <c:v>24.92823804099999</c:v>
                </c:pt>
                <c:pt idx="3581">
                  <c:v>24.92823804099999</c:v>
                </c:pt>
                <c:pt idx="3582">
                  <c:v>24.92823804099999</c:v>
                </c:pt>
                <c:pt idx="3583">
                  <c:v>24.92823804099999</c:v>
                </c:pt>
                <c:pt idx="3584">
                  <c:v>24.92823804099999</c:v>
                </c:pt>
                <c:pt idx="3585">
                  <c:v>24.92823804099999</c:v>
                </c:pt>
                <c:pt idx="3586">
                  <c:v>24.92823804099999</c:v>
                </c:pt>
                <c:pt idx="3587">
                  <c:v>24.92823804099999</c:v>
                </c:pt>
                <c:pt idx="3588">
                  <c:v>24.92823804099999</c:v>
                </c:pt>
                <c:pt idx="3589">
                  <c:v>24.92823804099999</c:v>
                </c:pt>
                <c:pt idx="3590">
                  <c:v>24.92823804099999</c:v>
                </c:pt>
                <c:pt idx="3591">
                  <c:v>24.92823804099999</c:v>
                </c:pt>
                <c:pt idx="3592">
                  <c:v>24.92823804099999</c:v>
                </c:pt>
                <c:pt idx="3593">
                  <c:v>24.92823804099999</c:v>
                </c:pt>
                <c:pt idx="3594">
                  <c:v>24.92823804099999</c:v>
                </c:pt>
                <c:pt idx="3595">
                  <c:v>24.92823804099999</c:v>
                </c:pt>
                <c:pt idx="3596">
                  <c:v>24.92823804099999</c:v>
                </c:pt>
                <c:pt idx="3597">
                  <c:v>24.92823804099999</c:v>
                </c:pt>
                <c:pt idx="3598">
                  <c:v>24.92823804099999</c:v>
                </c:pt>
                <c:pt idx="3599">
                  <c:v>24.92823804099999</c:v>
                </c:pt>
                <c:pt idx="3600">
                  <c:v>24.92823804099999</c:v>
                </c:pt>
                <c:pt idx="3601">
                  <c:v>24.92823804099999</c:v>
                </c:pt>
                <c:pt idx="3602">
                  <c:v>24.92823804099999</c:v>
                </c:pt>
                <c:pt idx="3603">
                  <c:v>24.92823804099999</c:v>
                </c:pt>
                <c:pt idx="3604">
                  <c:v>24.92823804099999</c:v>
                </c:pt>
                <c:pt idx="3605">
                  <c:v>24.92823804099999</c:v>
                </c:pt>
                <c:pt idx="3606">
                  <c:v>24.92823804099999</c:v>
                </c:pt>
                <c:pt idx="3607">
                  <c:v>24.92823804099999</c:v>
                </c:pt>
                <c:pt idx="3608">
                  <c:v>24.92823804099999</c:v>
                </c:pt>
                <c:pt idx="3609">
                  <c:v>24.92823804099999</c:v>
                </c:pt>
                <c:pt idx="3610">
                  <c:v>24.92823804099999</c:v>
                </c:pt>
                <c:pt idx="3611">
                  <c:v>24.92823804099999</c:v>
                </c:pt>
                <c:pt idx="3612">
                  <c:v>24.92823804099999</c:v>
                </c:pt>
                <c:pt idx="3613">
                  <c:v>24.92823804099999</c:v>
                </c:pt>
                <c:pt idx="3614">
                  <c:v>24.92823804099999</c:v>
                </c:pt>
                <c:pt idx="3615">
                  <c:v>24.92823804099999</c:v>
                </c:pt>
                <c:pt idx="3616">
                  <c:v>24.92823804099999</c:v>
                </c:pt>
                <c:pt idx="3617">
                  <c:v>24.92823804099999</c:v>
                </c:pt>
                <c:pt idx="3618">
                  <c:v>24.92823804099999</c:v>
                </c:pt>
                <c:pt idx="3619">
                  <c:v>24.92823804099999</c:v>
                </c:pt>
                <c:pt idx="3620">
                  <c:v>24.92823804099999</c:v>
                </c:pt>
                <c:pt idx="3621">
                  <c:v>24.92823804099999</c:v>
                </c:pt>
                <c:pt idx="3622">
                  <c:v>24.92823804099999</c:v>
                </c:pt>
                <c:pt idx="3623">
                  <c:v>24.92823804099999</c:v>
                </c:pt>
                <c:pt idx="3624">
                  <c:v>24.92823804099999</c:v>
                </c:pt>
                <c:pt idx="3625">
                  <c:v>24.92823804099999</c:v>
                </c:pt>
                <c:pt idx="3626">
                  <c:v>24.92823804099999</c:v>
                </c:pt>
                <c:pt idx="3627">
                  <c:v>24.92823804099999</c:v>
                </c:pt>
                <c:pt idx="3628">
                  <c:v>24.92823804099999</c:v>
                </c:pt>
                <c:pt idx="3629">
                  <c:v>24.718637999999988</c:v>
                </c:pt>
                <c:pt idx="3630">
                  <c:v>24.718637999999988</c:v>
                </c:pt>
                <c:pt idx="3631">
                  <c:v>24.718637999999988</c:v>
                </c:pt>
                <c:pt idx="3632">
                  <c:v>24.718637999999988</c:v>
                </c:pt>
                <c:pt idx="3633">
                  <c:v>24.718637999999988</c:v>
                </c:pt>
                <c:pt idx="3634">
                  <c:v>24.718637999999988</c:v>
                </c:pt>
                <c:pt idx="3635">
                  <c:v>24.718637999999988</c:v>
                </c:pt>
                <c:pt idx="3636">
                  <c:v>24.718637999999988</c:v>
                </c:pt>
                <c:pt idx="3637">
                  <c:v>24.510822399000009</c:v>
                </c:pt>
                <c:pt idx="3638">
                  <c:v>24.510822399000009</c:v>
                </c:pt>
                <c:pt idx="3639">
                  <c:v>24.510822399000009</c:v>
                </c:pt>
                <c:pt idx="3640">
                  <c:v>24.510822399000009</c:v>
                </c:pt>
                <c:pt idx="3641">
                  <c:v>24.510822399000009</c:v>
                </c:pt>
                <c:pt idx="3642">
                  <c:v>24.510822399000009</c:v>
                </c:pt>
                <c:pt idx="3643">
                  <c:v>24.510822399000009</c:v>
                </c:pt>
                <c:pt idx="3644">
                  <c:v>24.510822399000009</c:v>
                </c:pt>
                <c:pt idx="3645">
                  <c:v>24.304782711999991</c:v>
                </c:pt>
                <c:pt idx="3646">
                  <c:v>24.304782711999991</c:v>
                </c:pt>
                <c:pt idx="3647">
                  <c:v>24.100510413000009</c:v>
                </c:pt>
                <c:pt idx="3648">
                  <c:v>24.100510413000009</c:v>
                </c:pt>
                <c:pt idx="3649">
                  <c:v>24.100510413000009</c:v>
                </c:pt>
                <c:pt idx="3650">
                  <c:v>24.100510413000009</c:v>
                </c:pt>
                <c:pt idx="3651">
                  <c:v>24.100510413000009</c:v>
                </c:pt>
                <c:pt idx="3652">
                  <c:v>24.100510413000009</c:v>
                </c:pt>
                <c:pt idx="3653">
                  <c:v>24.100510413000009</c:v>
                </c:pt>
                <c:pt idx="3654">
                  <c:v>23.897996975999991</c:v>
                </c:pt>
                <c:pt idx="3655">
                  <c:v>23.897996975999991</c:v>
                </c:pt>
                <c:pt idx="3656">
                  <c:v>23.897996975999991</c:v>
                </c:pt>
                <c:pt idx="3657">
                  <c:v>23.897996975999991</c:v>
                </c:pt>
                <c:pt idx="3658">
                  <c:v>23.897996975999991</c:v>
                </c:pt>
                <c:pt idx="3659">
                  <c:v>23.897996975999991</c:v>
                </c:pt>
                <c:pt idx="3660">
                  <c:v>23.897996975999991</c:v>
                </c:pt>
                <c:pt idx="3661">
                  <c:v>23.897996975999991</c:v>
                </c:pt>
                <c:pt idx="3662">
                  <c:v>23.897996975999991</c:v>
                </c:pt>
                <c:pt idx="3663">
                  <c:v>23.897996975999991</c:v>
                </c:pt>
                <c:pt idx="3664">
                  <c:v>23.897996975999991</c:v>
                </c:pt>
                <c:pt idx="3665">
                  <c:v>23.897996975999991</c:v>
                </c:pt>
                <c:pt idx="3666">
                  <c:v>23.897996975999991</c:v>
                </c:pt>
                <c:pt idx="3667">
                  <c:v>23.897996975999991</c:v>
                </c:pt>
                <c:pt idx="3668">
                  <c:v>23.897996975999991</c:v>
                </c:pt>
                <c:pt idx="3669">
                  <c:v>23.897996975999991</c:v>
                </c:pt>
                <c:pt idx="3670">
                  <c:v>23.897996975999991</c:v>
                </c:pt>
                <c:pt idx="3671">
                  <c:v>23.897996975999991</c:v>
                </c:pt>
                <c:pt idx="3672">
                  <c:v>23.897996975999991</c:v>
                </c:pt>
                <c:pt idx="3673">
                  <c:v>23.897996975999991</c:v>
                </c:pt>
                <c:pt idx="3674">
                  <c:v>23.897996975999991</c:v>
                </c:pt>
                <c:pt idx="3675">
                  <c:v>23.897996975999991</c:v>
                </c:pt>
                <c:pt idx="3676">
                  <c:v>23.897996975999991</c:v>
                </c:pt>
                <c:pt idx="3677">
                  <c:v>23.897996975999991</c:v>
                </c:pt>
                <c:pt idx="3678">
                  <c:v>23.897996975999991</c:v>
                </c:pt>
                <c:pt idx="3679">
                  <c:v>23.897996975999991</c:v>
                </c:pt>
                <c:pt idx="3680">
                  <c:v>23.897996975999991</c:v>
                </c:pt>
                <c:pt idx="3681">
                  <c:v>23.897996975999991</c:v>
                </c:pt>
                <c:pt idx="3682">
                  <c:v>23.897996975999991</c:v>
                </c:pt>
                <c:pt idx="3683">
                  <c:v>23.897996975999991</c:v>
                </c:pt>
                <c:pt idx="3684">
                  <c:v>23.897996975999991</c:v>
                </c:pt>
                <c:pt idx="3685">
                  <c:v>23.897996975999991</c:v>
                </c:pt>
                <c:pt idx="3686">
                  <c:v>23.897996975999991</c:v>
                </c:pt>
                <c:pt idx="3687">
                  <c:v>23.897996975999991</c:v>
                </c:pt>
                <c:pt idx="3688">
                  <c:v>23.897996975999991</c:v>
                </c:pt>
                <c:pt idx="3689">
                  <c:v>23.897996975999991</c:v>
                </c:pt>
                <c:pt idx="3690">
                  <c:v>23.897996975999991</c:v>
                </c:pt>
                <c:pt idx="3691">
                  <c:v>23.897996975999991</c:v>
                </c:pt>
                <c:pt idx="3692">
                  <c:v>23.897996975999991</c:v>
                </c:pt>
                <c:pt idx="3693">
                  <c:v>23.897996975999991</c:v>
                </c:pt>
                <c:pt idx="3694">
                  <c:v>23.897996975999991</c:v>
                </c:pt>
                <c:pt idx="3695">
                  <c:v>23.897996975999991</c:v>
                </c:pt>
                <c:pt idx="3696">
                  <c:v>23.897996975999991</c:v>
                </c:pt>
                <c:pt idx="3697">
                  <c:v>23.897996975999991</c:v>
                </c:pt>
                <c:pt idx="3698">
                  <c:v>23.897996975999991</c:v>
                </c:pt>
                <c:pt idx="3699">
                  <c:v>23.897996975999991</c:v>
                </c:pt>
                <c:pt idx="3700">
                  <c:v>23.897996975999991</c:v>
                </c:pt>
                <c:pt idx="3701">
                  <c:v>23.897996975999991</c:v>
                </c:pt>
                <c:pt idx="3702">
                  <c:v>23.897996975999991</c:v>
                </c:pt>
                <c:pt idx="3703">
                  <c:v>23.897996975999991</c:v>
                </c:pt>
                <c:pt idx="3704">
                  <c:v>23.897996975999991</c:v>
                </c:pt>
                <c:pt idx="3705">
                  <c:v>23.897996975999991</c:v>
                </c:pt>
                <c:pt idx="3706">
                  <c:v>23.897996975999991</c:v>
                </c:pt>
                <c:pt idx="3707">
                  <c:v>23.897996975999991</c:v>
                </c:pt>
                <c:pt idx="3708">
                  <c:v>23.897996975999991</c:v>
                </c:pt>
                <c:pt idx="3709">
                  <c:v>23.897996975999991</c:v>
                </c:pt>
                <c:pt idx="3710">
                  <c:v>23.897996975999991</c:v>
                </c:pt>
                <c:pt idx="3711">
                  <c:v>23.897996975999991</c:v>
                </c:pt>
                <c:pt idx="3712">
                  <c:v>23.897996975999991</c:v>
                </c:pt>
                <c:pt idx="3713">
                  <c:v>23.897996975999991</c:v>
                </c:pt>
                <c:pt idx="3714">
                  <c:v>23.897996975999991</c:v>
                </c:pt>
                <c:pt idx="3715">
                  <c:v>23.897996975999991</c:v>
                </c:pt>
                <c:pt idx="3716">
                  <c:v>23.897996975999991</c:v>
                </c:pt>
                <c:pt idx="3717">
                  <c:v>23.897996975999991</c:v>
                </c:pt>
                <c:pt idx="3718">
                  <c:v>23.897996975999991</c:v>
                </c:pt>
                <c:pt idx="3719">
                  <c:v>23.897996975999991</c:v>
                </c:pt>
                <c:pt idx="3720">
                  <c:v>23.897996975999991</c:v>
                </c:pt>
                <c:pt idx="3721">
                  <c:v>23.897996975999991</c:v>
                </c:pt>
                <c:pt idx="3722">
                  <c:v>23.897996975999991</c:v>
                </c:pt>
                <c:pt idx="3723">
                  <c:v>23.897996975999991</c:v>
                </c:pt>
                <c:pt idx="3724">
                  <c:v>23.897996975999991</c:v>
                </c:pt>
                <c:pt idx="3725">
                  <c:v>23.897996975999991</c:v>
                </c:pt>
                <c:pt idx="3726">
                  <c:v>23.897996975999991</c:v>
                </c:pt>
                <c:pt idx="3727">
                  <c:v>23.897996975999991</c:v>
                </c:pt>
                <c:pt idx="3728">
                  <c:v>23.897996975999991</c:v>
                </c:pt>
                <c:pt idx="3729">
                  <c:v>23.897996975999991</c:v>
                </c:pt>
                <c:pt idx="3730">
                  <c:v>23.897996975999991</c:v>
                </c:pt>
                <c:pt idx="3731">
                  <c:v>23.897996975999991</c:v>
                </c:pt>
                <c:pt idx="3732">
                  <c:v>23.897996975999991</c:v>
                </c:pt>
                <c:pt idx="3733">
                  <c:v>23.897996975999991</c:v>
                </c:pt>
                <c:pt idx="3734">
                  <c:v>23.897996975999991</c:v>
                </c:pt>
                <c:pt idx="3735">
                  <c:v>23.897996975999991</c:v>
                </c:pt>
                <c:pt idx="3736">
                  <c:v>23.897996975999991</c:v>
                </c:pt>
                <c:pt idx="3737">
                  <c:v>23.897996975999991</c:v>
                </c:pt>
                <c:pt idx="3738">
                  <c:v>23.897996975999991</c:v>
                </c:pt>
                <c:pt idx="3739">
                  <c:v>23.897996975999991</c:v>
                </c:pt>
                <c:pt idx="3740">
                  <c:v>23.897996975999991</c:v>
                </c:pt>
                <c:pt idx="3741">
                  <c:v>23.897996975999991</c:v>
                </c:pt>
                <c:pt idx="3742">
                  <c:v>23.697233875000002</c:v>
                </c:pt>
                <c:pt idx="3743">
                  <c:v>23.697233875000002</c:v>
                </c:pt>
                <c:pt idx="3744">
                  <c:v>23.697233875000002</c:v>
                </c:pt>
                <c:pt idx="3745">
                  <c:v>23.498212583999983</c:v>
                </c:pt>
                <c:pt idx="3746">
                  <c:v>23.498212583999983</c:v>
                </c:pt>
                <c:pt idx="3747">
                  <c:v>23.498212583999983</c:v>
                </c:pt>
                <c:pt idx="3748">
                  <c:v>23.498212583999983</c:v>
                </c:pt>
                <c:pt idx="3749">
                  <c:v>23.498212583999983</c:v>
                </c:pt>
                <c:pt idx="3750">
                  <c:v>23.498212583999983</c:v>
                </c:pt>
                <c:pt idx="3751">
                  <c:v>23.498212583999983</c:v>
                </c:pt>
                <c:pt idx="3752">
                  <c:v>23.498212583999983</c:v>
                </c:pt>
                <c:pt idx="3753">
                  <c:v>23.498212583999983</c:v>
                </c:pt>
                <c:pt idx="3754">
                  <c:v>23.498212583999983</c:v>
                </c:pt>
                <c:pt idx="3755">
                  <c:v>23.300924577</c:v>
                </c:pt>
                <c:pt idx="3756">
                  <c:v>23.300924577</c:v>
                </c:pt>
                <c:pt idx="3757">
                  <c:v>23.300924577</c:v>
                </c:pt>
                <c:pt idx="3758">
                  <c:v>23.300924577</c:v>
                </c:pt>
                <c:pt idx="3759">
                  <c:v>23.105361328000008</c:v>
                </c:pt>
                <c:pt idx="3760">
                  <c:v>23.105361328000008</c:v>
                </c:pt>
                <c:pt idx="3761">
                  <c:v>23.105361328000008</c:v>
                </c:pt>
                <c:pt idx="3762">
                  <c:v>23.105361328000008</c:v>
                </c:pt>
                <c:pt idx="3763">
                  <c:v>23.105361328000008</c:v>
                </c:pt>
                <c:pt idx="3764">
                  <c:v>23.105361328000008</c:v>
                </c:pt>
                <c:pt idx="3765">
                  <c:v>22.911514311000001</c:v>
                </c:pt>
                <c:pt idx="3766">
                  <c:v>22.911514311000001</c:v>
                </c:pt>
                <c:pt idx="3767">
                  <c:v>22.911514311000001</c:v>
                </c:pt>
                <c:pt idx="3768">
                  <c:v>22.911514311000001</c:v>
                </c:pt>
                <c:pt idx="3769">
                  <c:v>22.911514311000001</c:v>
                </c:pt>
                <c:pt idx="3770">
                  <c:v>22.911514311000001</c:v>
                </c:pt>
                <c:pt idx="3771">
                  <c:v>22.911514311000001</c:v>
                </c:pt>
                <c:pt idx="3772">
                  <c:v>22.911514311000001</c:v>
                </c:pt>
                <c:pt idx="3773">
                  <c:v>22.911514311000001</c:v>
                </c:pt>
                <c:pt idx="3774">
                  <c:v>22.911514311000001</c:v>
                </c:pt>
                <c:pt idx="3775">
                  <c:v>22.911514311000001</c:v>
                </c:pt>
                <c:pt idx="3776">
                  <c:v>22.911514311000001</c:v>
                </c:pt>
                <c:pt idx="3777">
                  <c:v>22.911514311000001</c:v>
                </c:pt>
                <c:pt idx="3778">
                  <c:v>22.719374999999999</c:v>
                </c:pt>
                <c:pt idx="3779">
                  <c:v>22.719374999999999</c:v>
                </c:pt>
                <c:pt idx="3780">
                  <c:v>22.719374999999999</c:v>
                </c:pt>
                <c:pt idx="3781">
                  <c:v>22.719374999999999</c:v>
                </c:pt>
                <c:pt idx="3782">
                  <c:v>22.719374999999999</c:v>
                </c:pt>
                <c:pt idx="3783">
                  <c:v>22.719374999999999</c:v>
                </c:pt>
                <c:pt idx="3784">
                  <c:v>22.719374999999999</c:v>
                </c:pt>
                <c:pt idx="3785">
                  <c:v>22.719374999999999</c:v>
                </c:pt>
                <c:pt idx="3786">
                  <c:v>22.719374999999999</c:v>
                </c:pt>
                <c:pt idx="3787">
                  <c:v>22.719374999999999</c:v>
                </c:pt>
                <c:pt idx="3788">
                  <c:v>22.719374999999999</c:v>
                </c:pt>
                <c:pt idx="3789">
                  <c:v>22.719374999999999</c:v>
                </c:pt>
                <c:pt idx="3790">
                  <c:v>22.719374999999999</c:v>
                </c:pt>
                <c:pt idx="3791">
                  <c:v>22.719374999999999</c:v>
                </c:pt>
                <c:pt idx="3792">
                  <c:v>22.719374999999999</c:v>
                </c:pt>
                <c:pt idx="3793">
                  <c:v>22.719374999999999</c:v>
                </c:pt>
                <c:pt idx="3794">
                  <c:v>22.719374999999999</c:v>
                </c:pt>
                <c:pt idx="3795">
                  <c:v>22.719374999999999</c:v>
                </c:pt>
                <c:pt idx="3796">
                  <c:v>22.719374999999999</c:v>
                </c:pt>
                <c:pt idx="3797">
                  <c:v>22.719374999999999</c:v>
                </c:pt>
                <c:pt idx="3798">
                  <c:v>22.719374999999999</c:v>
                </c:pt>
                <c:pt idx="3799">
                  <c:v>22.719374999999999</c:v>
                </c:pt>
                <c:pt idx="3800">
                  <c:v>22.719374999999999</c:v>
                </c:pt>
                <c:pt idx="3801">
                  <c:v>22.719374999999999</c:v>
                </c:pt>
                <c:pt idx="3802">
                  <c:v>22.719374999999999</c:v>
                </c:pt>
                <c:pt idx="3803">
                  <c:v>22.719374999999999</c:v>
                </c:pt>
                <c:pt idx="3804">
                  <c:v>22.719374999999999</c:v>
                </c:pt>
                <c:pt idx="3805">
                  <c:v>22.719374999999999</c:v>
                </c:pt>
                <c:pt idx="3806">
                  <c:v>22.719374999999999</c:v>
                </c:pt>
                <c:pt idx="3807">
                  <c:v>22.719374999999999</c:v>
                </c:pt>
                <c:pt idx="3808">
                  <c:v>22.719374999999999</c:v>
                </c:pt>
                <c:pt idx="3809">
                  <c:v>22.719374999999999</c:v>
                </c:pt>
                <c:pt idx="3810">
                  <c:v>22.719374999999999</c:v>
                </c:pt>
                <c:pt idx="3811">
                  <c:v>22.719374999999999</c:v>
                </c:pt>
                <c:pt idx="3812">
                  <c:v>22.719374999999999</c:v>
                </c:pt>
                <c:pt idx="3813">
                  <c:v>22.719374999999999</c:v>
                </c:pt>
                <c:pt idx="3814">
                  <c:v>22.719374999999999</c:v>
                </c:pt>
                <c:pt idx="3815">
                  <c:v>22.719374999999999</c:v>
                </c:pt>
                <c:pt idx="3816">
                  <c:v>22.719374999999999</c:v>
                </c:pt>
                <c:pt idx="3817">
                  <c:v>22.719374999999999</c:v>
                </c:pt>
                <c:pt idx="3818">
                  <c:v>22.719374999999999</c:v>
                </c:pt>
                <c:pt idx="3819">
                  <c:v>22.719374999999999</c:v>
                </c:pt>
                <c:pt idx="3820">
                  <c:v>22.719374999999999</c:v>
                </c:pt>
                <c:pt idx="3821">
                  <c:v>22.719374999999999</c:v>
                </c:pt>
                <c:pt idx="3822">
                  <c:v>22.719374999999999</c:v>
                </c:pt>
                <c:pt idx="3823">
                  <c:v>22.719374999999999</c:v>
                </c:pt>
                <c:pt idx="3824">
                  <c:v>22.719374999999999</c:v>
                </c:pt>
                <c:pt idx="3825">
                  <c:v>22.719374999999999</c:v>
                </c:pt>
                <c:pt idx="3826">
                  <c:v>22.719374999999999</c:v>
                </c:pt>
                <c:pt idx="3827">
                  <c:v>22.719374999999999</c:v>
                </c:pt>
                <c:pt idx="3828">
                  <c:v>22.719374999999999</c:v>
                </c:pt>
                <c:pt idx="3829">
                  <c:v>22.719374999999999</c:v>
                </c:pt>
                <c:pt idx="3830">
                  <c:v>22.719374999999999</c:v>
                </c:pt>
                <c:pt idx="3831">
                  <c:v>22.719374999999999</c:v>
                </c:pt>
                <c:pt idx="3832">
                  <c:v>22.719374999999999</c:v>
                </c:pt>
                <c:pt idx="3833">
                  <c:v>22.719374999999999</c:v>
                </c:pt>
                <c:pt idx="3834">
                  <c:v>22.719374999999999</c:v>
                </c:pt>
                <c:pt idx="3835">
                  <c:v>22.719374999999999</c:v>
                </c:pt>
                <c:pt idx="3836">
                  <c:v>22.719374999999999</c:v>
                </c:pt>
                <c:pt idx="3837">
                  <c:v>22.719374999999999</c:v>
                </c:pt>
                <c:pt idx="3838">
                  <c:v>22.719374999999999</c:v>
                </c:pt>
                <c:pt idx="3839">
                  <c:v>22.719374999999999</c:v>
                </c:pt>
                <c:pt idx="3840">
                  <c:v>22.719374999999999</c:v>
                </c:pt>
                <c:pt idx="3841">
                  <c:v>22.719374999999999</c:v>
                </c:pt>
                <c:pt idx="3842">
                  <c:v>22.719374999999999</c:v>
                </c:pt>
                <c:pt idx="3843">
                  <c:v>22.719374999999999</c:v>
                </c:pt>
                <c:pt idx="3844">
                  <c:v>22.719374999999999</c:v>
                </c:pt>
                <c:pt idx="3845">
                  <c:v>22.719374999999999</c:v>
                </c:pt>
                <c:pt idx="3846">
                  <c:v>22.719374999999999</c:v>
                </c:pt>
                <c:pt idx="3847">
                  <c:v>22.719374999999999</c:v>
                </c:pt>
                <c:pt idx="3848">
                  <c:v>22.719374999999999</c:v>
                </c:pt>
                <c:pt idx="3849">
                  <c:v>22.719374999999999</c:v>
                </c:pt>
                <c:pt idx="3850">
                  <c:v>22.719374999999999</c:v>
                </c:pt>
                <c:pt idx="3851">
                  <c:v>22.719374999999999</c:v>
                </c:pt>
                <c:pt idx="3852">
                  <c:v>22.719374999999999</c:v>
                </c:pt>
                <c:pt idx="3853">
                  <c:v>22.719374999999999</c:v>
                </c:pt>
                <c:pt idx="3854">
                  <c:v>22.719374999999999</c:v>
                </c:pt>
                <c:pt idx="3855">
                  <c:v>22.719374999999999</c:v>
                </c:pt>
                <c:pt idx="3856">
                  <c:v>22.719374999999999</c:v>
                </c:pt>
                <c:pt idx="3857">
                  <c:v>22.719374999999999</c:v>
                </c:pt>
                <c:pt idx="3858">
                  <c:v>22.719374999999999</c:v>
                </c:pt>
                <c:pt idx="3859">
                  <c:v>22.719374999999999</c:v>
                </c:pt>
                <c:pt idx="3860">
                  <c:v>22.719374999999999</c:v>
                </c:pt>
                <c:pt idx="3861">
                  <c:v>22.719374999999999</c:v>
                </c:pt>
                <c:pt idx="3862">
                  <c:v>22.719374999999999</c:v>
                </c:pt>
                <c:pt idx="3863">
                  <c:v>22.719374999999999</c:v>
                </c:pt>
                <c:pt idx="3864">
                  <c:v>22.719374999999999</c:v>
                </c:pt>
                <c:pt idx="3865">
                  <c:v>22.719374999999999</c:v>
                </c:pt>
                <c:pt idx="3866">
                  <c:v>22.719374999999999</c:v>
                </c:pt>
                <c:pt idx="3867">
                  <c:v>22.719374999999999</c:v>
                </c:pt>
                <c:pt idx="3868">
                  <c:v>22.719374999999999</c:v>
                </c:pt>
                <c:pt idx="3869">
                  <c:v>22.719374999999999</c:v>
                </c:pt>
                <c:pt idx="3870">
                  <c:v>22.719374999999999</c:v>
                </c:pt>
                <c:pt idx="3871">
                  <c:v>22.719374999999999</c:v>
                </c:pt>
                <c:pt idx="3872">
                  <c:v>22.52893486899999</c:v>
                </c:pt>
                <c:pt idx="3873">
                  <c:v>22.52893486899999</c:v>
                </c:pt>
                <c:pt idx="3874">
                  <c:v>22.52893486899999</c:v>
                </c:pt>
                <c:pt idx="3875">
                  <c:v>22.52893486899999</c:v>
                </c:pt>
                <c:pt idx="3876">
                  <c:v>22.52893486899999</c:v>
                </c:pt>
                <c:pt idx="3877">
                  <c:v>22.52893486899999</c:v>
                </c:pt>
                <c:pt idx="3878">
                  <c:v>22.52893486899999</c:v>
                </c:pt>
                <c:pt idx="3879">
                  <c:v>22.52893486899999</c:v>
                </c:pt>
                <c:pt idx="3880">
                  <c:v>22.52893486899999</c:v>
                </c:pt>
                <c:pt idx="3881">
                  <c:v>22.52893486899999</c:v>
                </c:pt>
                <c:pt idx="3882">
                  <c:v>22.340185392000009</c:v>
                </c:pt>
                <c:pt idx="3883">
                  <c:v>22.340185392000009</c:v>
                </c:pt>
                <c:pt idx="3884">
                  <c:v>22.340185392000009</c:v>
                </c:pt>
                <c:pt idx="3885">
                  <c:v>22.340185392000009</c:v>
                </c:pt>
                <c:pt idx="3886">
                  <c:v>22.340185392000009</c:v>
                </c:pt>
                <c:pt idx="3887">
                  <c:v>22.340185392000009</c:v>
                </c:pt>
                <c:pt idx="3888">
                  <c:v>22.340185392000009</c:v>
                </c:pt>
                <c:pt idx="3889">
                  <c:v>22.340185392000009</c:v>
                </c:pt>
                <c:pt idx="3890">
                  <c:v>22.340185392000009</c:v>
                </c:pt>
                <c:pt idx="3891">
                  <c:v>22.340185392000009</c:v>
                </c:pt>
                <c:pt idx="3892">
                  <c:v>22.340185392000009</c:v>
                </c:pt>
                <c:pt idx="3893">
                  <c:v>22.340185392000009</c:v>
                </c:pt>
                <c:pt idx="3894">
                  <c:v>22.340185392000009</c:v>
                </c:pt>
                <c:pt idx="3895">
                  <c:v>22.153118042999999</c:v>
                </c:pt>
                <c:pt idx="3896">
                  <c:v>22.153118042999999</c:v>
                </c:pt>
                <c:pt idx="3897">
                  <c:v>22.153118042999999</c:v>
                </c:pt>
                <c:pt idx="3898">
                  <c:v>22.153118042999999</c:v>
                </c:pt>
                <c:pt idx="3899">
                  <c:v>22.153118042999999</c:v>
                </c:pt>
                <c:pt idx="3900">
                  <c:v>22.153118042999999</c:v>
                </c:pt>
                <c:pt idx="3901">
                  <c:v>22.153118042999999</c:v>
                </c:pt>
                <c:pt idx="3902">
                  <c:v>22.153118042999999</c:v>
                </c:pt>
                <c:pt idx="3903">
                  <c:v>22.153118042999999</c:v>
                </c:pt>
                <c:pt idx="3904">
                  <c:v>22.153118042999999</c:v>
                </c:pt>
                <c:pt idx="3905">
                  <c:v>22.153118042999999</c:v>
                </c:pt>
                <c:pt idx="3906">
                  <c:v>22.153118042999999</c:v>
                </c:pt>
                <c:pt idx="3907">
                  <c:v>21.967724295999989</c:v>
                </c:pt>
                <c:pt idx="3908">
                  <c:v>21.967724295999989</c:v>
                </c:pt>
                <c:pt idx="3909">
                  <c:v>21.967724295999989</c:v>
                </c:pt>
                <c:pt idx="3910">
                  <c:v>21.967724295999989</c:v>
                </c:pt>
                <c:pt idx="3911">
                  <c:v>21.967724295999989</c:v>
                </c:pt>
                <c:pt idx="3912">
                  <c:v>21.967724295999989</c:v>
                </c:pt>
                <c:pt idx="3913">
                  <c:v>21.967724295999989</c:v>
                </c:pt>
                <c:pt idx="3914">
                  <c:v>21.967724295999989</c:v>
                </c:pt>
                <c:pt idx="3915">
                  <c:v>21.967724295999989</c:v>
                </c:pt>
                <c:pt idx="3916">
                  <c:v>21.967724295999989</c:v>
                </c:pt>
                <c:pt idx="3917">
                  <c:v>21.967724295999989</c:v>
                </c:pt>
                <c:pt idx="3918">
                  <c:v>21.967724295999989</c:v>
                </c:pt>
                <c:pt idx="3919">
                  <c:v>21.783995624999999</c:v>
                </c:pt>
                <c:pt idx="3920">
                  <c:v>21.783995624999999</c:v>
                </c:pt>
                <c:pt idx="3921">
                  <c:v>21.783995624999999</c:v>
                </c:pt>
                <c:pt idx="3922">
                  <c:v>21.783995624999999</c:v>
                </c:pt>
                <c:pt idx="3923">
                  <c:v>21.783995624999999</c:v>
                </c:pt>
                <c:pt idx="3924">
                  <c:v>21.601923503999991</c:v>
                </c:pt>
                <c:pt idx="3925">
                  <c:v>21.601923503999991</c:v>
                </c:pt>
                <c:pt idx="3926">
                  <c:v>21.601923503999991</c:v>
                </c:pt>
                <c:pt idx="3927">
                  <c:v>21.601923503999991</c:v>
                </c:pt>
                <c:pt idx="3928">
                  <c:v>21.601923503999991</c:v>
                </c:pt>
                <c:pt idx="3929">
                  <c:v>21.601923503999991</c:v>
                </c:pt>
                <c:pt idx="3930">
                  <c:v>21.601923503999991</c:v>
                </c:pt>
                <c:pt idx="3931">
                  <c:v>21.601923503999991</c:v>
                </c:pt>
                <c:pt idx="3932">
                  <c:v>21.601923503999991</c:v>
                </c:pt>
                <c:pt idx="3933">
                  <c:v>21.601923503999991</c:v>
                </c:pt>
                <c:pt idx="3934">
                  <c:v>21.601923503999991</c:v>
                </c:pt>
                <c:pt idx="3935">
                  <c:v>21.601923503999991</c:v>
                </c:pt>
                <c:pt idx="3936">
                  <c:v>21.601923503999991</c:v>
                </c:pt>
                <c:pt idx="3937">
                  <c:v>21.601923503999991</c:v>
                </c:pt>
                <c:pt idx="3938">
                  <c:v>21.601923503999991</c:v>
                </c:pt>
                <c:pt idx="3939">
                  <c:v>21.601923503999991</c:v>
                </c:pt>
                <c:pt idx="3940">
                  <c:v>21.601923503999991</c:v>
                </c:pt>
                <c:pt idx="3941">
                  <c:v>21.601923503999991</c:v>
                </c:pt>
                <c:pt idx="3942">
                  <c:v>21.601923503999991</c:v>
                </c:pt>
                <c:pt idx="3943">
                  <c:v>21.601923503999991</c:v>
                </c:pt>
                <c:pt idx="3944">
                  <c:v>21.601923503999991</c:v>
                </c:pt>
                <c:pt idx="3945">
                  <c:v>21.601923503999991</c:v>
                </c:pt>
                <c:pt idx="3946">
                  <c:v>21.601923503999991</c:v>
                </c:pt>
                <c:pt idx="3947">
                  <c:v>21.601923503999991</c:v>
                </c:pt>
                <c:pt idx="3948">
                  <c:v>21.601923503999991</c:v>
                </c:pt>
                <c:pt idx="3949">
                  <c:v>21.601923503999991</c:v>
                </c:pt>
                <c:pt idx="3950">
                  <c:v>21.601923503999991</c:v>
                </c:pt>
                <c:pt idx="3951">
                  <c:v>21.601923503999991</c:v>
                </c:pt>
                <c:pt idx="3952">
                  <c:v>21.601923503999991</c:v>
                </c:pt>
                <c:pt idx="3953">
                  <c:v>21.601923503999991</c:v>
                </c:pt>
                <c:pt idx="3954">
                  <c:v>21.601923503999991</c:v>
                </c:pt>
                <c:pt idx="3955">
                  <c:v>21.601923503999991</c:v>
                </c:pt>
                <c:pt idx="3956">
                  <c:v>21.601923503999991</c:v>
                </c:pt>
                <c:pt idx="3957">
                  <c:v>21.601923503999991</c:v>
                </c:pt>
                <c:pt idx="3958">
                  <c:v>21.601923503999991</c:v>
                </c:pt>
                <c:pt idx="3959">
                  <c:v>21.601923503999991</c:v>
                </c:pt>
                <c:pt idx="3960">
                  <c:v>21.601923503999991</c:v>
                </c:pt>
                <c:pt idx="3961">
                  <c:v>21.601923503999991</c:v>
                </c:pt>
                <c:pt idx="3962">
                  <c:v>21.601923503999991</c:v>
                </c:pt>
                <c:pt idx="3963">
                  <c:v>21.601923503999991</c:v>
                </c:pt>
                <c:pt idx="3964">
                  <c:v>21.601923503999991</c:v>
                </c:pt>
                <c:pt idx="3965">
                  <c:v>21.601923503999991</c:v>
                </c:pt>
                <c:pt idx="3966">
                  <c:v>21.601923503999991</c:v>
                </c:pt>
                <c:pt idx="3967">
                  <c:v>21.601923503999991</c:v>
                </c:pt>
                <c:pt idx="3968">
                  <c:v>21.601923503999991</c:v>
                </c:pt>
                <c:pt idx="3969">
                  <c:v>21.601923503999991</c:v>
                </c:pt>
                <c:pt idx="3970">
                  <c:v>21.601923503999991</c:v>
                </c:pt>
                <c:pt idx="3971">
                  <c:v>21.601923503999991</c:v>
                </c:pt>
                <c:pt idx="3972">
                  <c:v>21.601923503999991</c:v>
                </c:pt>
                <c:pt idx="3973">
                  <c:v>21.601923503999991</c:v>
                </c:pt>
                <c:pt idx="3974">
                  <c:v>21.601923503999991</c:v>
                </c:pt>
                <c:pt idx="3975">
                  <c:v>21.601923503999991</c:v>
                </c:pt>
                <c:pt idx="3976">
                  <c:v>21.601923503999991</c:v>
                </c:pt>
                <c:pt idx="3977">
                  <c:v>21.601923503999991</c:v>
                </c:pt>
                <c:pt idx="3978">
                  <c:v>21.601923503999991</c:v>
                </c:pt>
                <c:pt idx="3979">
                  <c:v>21.601923503999991</c:v>
                </c:pt>
                <c:pt idx="3980">
                  <c:v>21.601923503999991</c:v>
                </c:pt>
                <c:pt idx="3981">
                  <c:v>21.601923503999991</c:v>
                </c:pt>
                <c:pt idx="3982">
                  <c:v>21.601923503999991</c:v>
                </c:pt>
                <c:pt idx="3983">
                  <c:v>21.601923503999991</c:v>
                </c:pt>
                <c:pt idx="3984">
                  <c:v>21.601923503999991</c:v>
                </c:pt>
                <c:pt idx="3985">
                  <c:v>21.601923503999991</c:v>
                </c:pt>
                <c:pt idx="3986">
                  <c:v>21.601923503999991</c:v>
                </c:pt>
                <c:pt idx="3987">
                  <c:v>21.601923503999991</c:v>
                </c:pt>
                <c:pt idx="3988">
                  <c:v>21.601923503999991</c:v>
                </c:pt>
                <c:pt idx="3989">
                  <c:v>21.601923503999991</c:v>
                </c:pt>
                <c:pt idx="3990">
                  <c:v>21.601923503999991</c:v>
                </c:pt>
                <c:pt idx="3991">
                  <c:v>21.601923503999991</c:v>
                </c:pt>
                <c:pt idx="3992">
                  <c:v>21.601923503999991</c:v>
                </c:pt>
                <c:pt idx="3993">
                  <c:v>21.601923503999991</c:v>
                </c:pt>
                <c:pt idx="3994">
                  <c:v>21.601923503999991</c:v>
                </c:pt>
                <c:pt idx="3995">
                  <c:v>21.601923503999991</c:v>
                </c:pt>
                <c:pt idx="3996">
                  <c:v>21.601923503999991</c:v>
                </c:pt>
                <c:pt idx="3997">
                  <c:v>21.601923503999991</c:v>
                </c:pt>
                <c:pt idx="3998">
                  <c:v>21.601923503999991</c:v>
                </c:pt>
                <c:pt idx="3999">
                  <c:v>21.601923503999991</c:v>
                </c:pt>
                <c:pt idx="4000">
                  <c:v>21.601923503999991</c:v>
                </c:pt>
                <c:pt idx="4001">
                  <c:v>21.601923503999991</c:v>
                </c:pt>
                <c:pt idx="4002">
                  <c:v>21.601923503999991</c:v>
                </c:pt>
                <c:pt idx="4003">
                  <c:v>21.601923503999991</c:v>
                </c:pt>
                <c:pt idx="4004">
                  <c:v>21.601923503999991</c:v>
                </c:pt>
                <c:pt idx="4005">
                  <c:v>21.601923503999991</c:v>
                </c:pt>
                <c:pt idx="4006">
                  <c:v>21.601923503999991</c:v>
                </c:pt>
                <c:pt idx="4007">
                  <c:v>21.601923503999991</c:v>
                </c:pt>
                <c:pt idx="4008">
                  <c:v>21.601923503999991</c:v>
                </c:pt>
                <c:pt idx="4009">
                  <c:v>21.601923503999991</c:v>
                </c:pt>
                <c:pt idx="4010">
                  <c:v>21.601923503999991</c:v>
                </c:pt>
                <c:pt idx="4011">
                  <c:v>21.601923503999991</c:v>
                </c:pt>
                <c:pt idx="4012">
                  <c:v>21.601923503999991</c:v>
                </c:pt>
                <c:pt idx="4013">
                  <c:v>21.601923503999991</c:v>
                </c:pt>
                <c:pt idx="4014">
                  <c:v>21.601923503999991</c:v>
                </c:pt>
                <c:pt idx="4015">
                  <c:v>21.601923503999991</c:v>
                </c:pt>
                <c:pt idx="4016">
                  <c:v>21.601923503999991</c:v>
                </c:pt>
                <c:pt idx="4017">
                  <c:v>21.601923503999991</c:v>
                </c:pt>
                <c:pt idx="4018">
                  <c:v>21.421499406999988</c:v>
                </c:pt>
                <c:pt idx="4019">
                  <c:v>21.421499406999988</c:v>
                </c:pt>
                <c:pt idx="4020">
                  <c:v>21.421499406999988</c:v>
                </c:pt>
                <c:pt idx="4021">
                  <c:v>21.421499406999988</c:v>
                </c:pt>
                <c:pt idx="4022">
                  <c:v>21.421499406999988</c:v>
                </c:pt>
                <c:pt idx="4023">
                  <c:v>21.421499406999988</c:v>
                </c:pt>
                <c:pt idx="4024">
                  <c:v>21.421499406999988</c:v>
                </c:pt>
                <c:pt idx="4025">
                  <c:v>21.421499406999988</c:v>
                </c:pt>
                <c:pt idx="4026">
                  <c:v>21.242714807999985</c:v>
                </c:pt>
                <c:pt idx="4027">
                  <c:v>21.242714807999985</c:v>
                </c:pt>
                <c:pt idx="4028">
                  <c:v>21.242714807999985</c:v>
                </c:pt>
                <c:pt idx="4029">
                  <c:v>21.242714807999985</c:v>
                </c:pt>
                <c:pt idx="4030">
                  <c:v>21.242714807999985</c:v>
                </c:pt>
                <c:pt idx="4031">
                  <c:v>21.242714807999985</c:v>
                </c:pt>
                <c:pt idx="4032">
                  <c:v>21.242714807999985</c:v>
                </c:pt>
                <c:pt idx="4033">
                  <c:v>21.242714807999985</c:v>
                </c:pt>
                <c:pt idx="4034">
                  <c:v>21.242714807999985</c:v>
                </c:pt>
                <c:pt idx="4035">
                  <c:v>21.242714807999985</c:v>
                </c:pt>
                <c:pt idx="4036">
                  <c:v>21.065561181</c:v>
                </c:pt>
                <c:pt idx="4037">
                  <c:v>21.065561181</c:v>
                </c:pt>
                <c:pt idx="4038">
                  <c:v>21.065561181</c:v>
                </c:pt>
                <c:pt idx="4039">
                  <c:v>21.065561181</c:v>
                </c:pt>
                <c:pt idx="4040">
                  <c:v>21.065561181</c:v>
                </c:pt>
                <c:pt idx="4041">
                  <c:v>21.065561181</c:v>
                </c:pt>
                <c:pt idx="4042">
                  <c:v>21.065561181</c:v>
                </c:pt>
                <c:pt idx="4043">
                  <c:v>21.065561181</c:v>
                </c:pt>
                <c:pt idx="4044">
                  <c:v>21.065561181</c:v>
                </c:pt>
                <c:pt idx="4045">
                  <c:v>21.065561181</c:v>
                </c:pt>
                <c:pt idx="4046">
                  <c:v>21.065561181</c:v>
                </c:pt>
                <c:pt idx="4047">
                  <c:v>21.065561181</c:v>
                </c:pt>
                <c:pt idx="4048">
                  <c:v>21.065561181</c:v>
                </c:pt>
                <c:pt idx="4049">
                  <c:v>21.065561181</c:v>
                </c:pt>
                <c:pt idx="4050">
                  <c:v>21.065561181</c:v>
                </c:pt>
                <c:pt idx="4051">
                  <c:v>21.065561181</c:v>
                </c:pt>
                <c:pt idx="4052">
                  <c:v>21.065561181</c:v>
                </c:pt>
                <c:pt idx="4053">
                  <c:v>21.065561181</c:v>
                </c:pt>
                <c:pt idx="4054">
                  <c:v>21.065561181</c:v>
                </c:pt>
                <c:pt idx="4055">
                  <c:v>21.065561181</c:v>
                </c:pt>
                <c:pt idx="4056">
                  <c:v>21.065561181</c:v>
                </c:pt>
                <c:pt idx="4057">
                  <c:v>21.065561181</c:v>
                </c:pt>
                <c:pt idx="4058">
                  <c:v>21.065561181</c:v>
                </c:pt>
                <c:pt idx="4059">
                  <c:v>20.890029999999992</c:v>
                </c:pt>
                <c:pt idx="4060">
                  <c:v>20.890029999999992</c:v>
                </c:pt>
                <c:pt idx="4061">
                  <c:v>20.890029999999992</c:v>
                </c:pt>
                <c:pt idx="4062">
                  <c:v>20.890029999999992</c:v>
                </c:pt>
                <c:pt idx="4063">
                  <c:v>20.890029999999992</c:v>
                </c:pt>
                <c:pt idx="4064">
                  <c:v>20.890029999999992</c:v>
                </c:pt>
                <c:pt idx="4065">
                  <c:v>20.890029999999992</c:v>
                </c:pt>
                <c:pt idx="4066">
                  <c:v>20.890029999999992</c:v>
                </c:pt>
                <c:pt idx="4067">
                  <c:v>20.890029999999992</c:v>
                </c:pt>
                <c:pt idx="4068">
                  <c:v>20.890029999999992</c:v>
                </c:pt>
                <c:pt idx="4069">
                  <c:v>20.890029999999992</c:v>
                </c:pt>
                <c:pt idx="4070">
                  <c:v>20.716112739</c:v>
                </c:pt>
                <c:pt idx="4071">
                  <c:v>20.716112739</c:v>
                </c:pt>
                <c:pt idx="4072">
                  <c:v>20.716112739</c:v>
                </c:pt>
                <c:pt idx="4073">
                  <c:v>20.716112739</c:v>
                </c:pt>
                <c:pt idx="4074">
                  <c:v>20.716112739</c:v>
                </c:pt>
                <c:pt idx="4075">
                  <c:v>20.716112739</c:v>
                </c:pt>
                <c:pt idx="4076">
                  <c:v>20.716112739</c:v>
                </c:pt>
                <c:pt idx="4077">
                  <c:v>20.716112739</c:v>
                </c:pt>
                <c:pt idx="4078">
                  <c:v>20.716112739</c:v>
                </c:pt>
                <c:pt idx="4079">
                  <c:v>20.716112739</c:v>
                </c:pt>
                <c:pt idx="4080">
                  <c:v>20.716112739</c:v>
                </c:pt>
                <c:pt idx="4081">
                  <c:v>20.716112739</c:v>
                </c:pt>
                <c:pt idx="4082">
                  <c:v>20.716112739</c:v>
                </c:pt>
                <c:pt idx="4083">
                  <c:v>20.716112739</c:v>
                </c:pt>
                <c:pt idx="4084">
                  <c:v>20.716112739</c:v>
                </c:pt>
                <c:pt idx="4085">
                  <c:v>20.716112739</c:v>
                </c:pt>
                <c:pt idx="4086">
                  <c:v>20.716112739</c:v>
                </c:pt>
                <c:pt idx="4087">
                  <c:v>20.716112739</c:v>
                </c:pt>
                <c:pt idx="4088">
                  <c:v>20.716112739</c:v>
                </c:pt>
                <c:pt idx="4089">
                  <c:v>20.716112739</c:v>
                </c:pt>
                <c:pt idx="4090">
                  <c:v>20.716112739</c:v>
                </c:pt>
                <c:pt idx="4091">
                  <c:v>20.716112739</c:v>
                </c:pt>
                <c:pt idx="4092">
                  <c:v>20.716112739</c:v>
                </c:pt>
                <c:pt idx="4093">
                  <c:v>20.716112739</c:v>
                </c:pt>
                <c:pt idx="4094">
                  <c:v>20.716112739</c:v>
                </c:pt>
                <c:pt idx="4095">
                  <c:v>20.716112739</c:v>
                </c:pt>
                <c:pt idx="4096">
                  <c:v>20.716112739</c:v>
                </c:pt>
                <c:pt idx="4097">
                  <c:v>20.716112739</c:v>
                </c:pt>
                <c:pt idx="4098">
                  <c:v>20.716112739</c:v>
                </c:pt>
                <c:pt idx="4099">
                  <c:v>20.716112739</c:v>
                </c:pt>
                <c:pt idx="4100">
                  <c:v>20.716112739</c:v>
                </c:pt>
                <c:pt idx="4101">
                  <c:v>20.716112739</c:v>
                </c:pt>
                <c:pt idx="4102">
                  <c:v>20.716112739</c:v>
                </c:pt>
                <c:pt idx="4103">
                  <c:v>20.716112739</c:v>
                </c:pt>
                <c:pt idx="4104">
                  <c:v>20.716112739</c:v>
                </c:pt>
                <c:pt idx="4105">
                  <c:v>20.716112739</c:v>
                </c:pt>
                <c:pt idx="4106">
                  <c:v>20.716112739</c:v>
                </c:pt>
                <c:pt idx="4107">
                  <c:v>20.716112739</c:v>
                </c:pt>
                <c:pt idx="4108">
                  <c:v>20.716112739</c:v>
                </c:pt>
                <c:pt idx="4109">
                  <c:v>20.716112739</c:v>
                </c:pt>
                <c:pt idx="4110">
                  <c:v>20.716112739</c:v>
                </c:pt>
                <c:pt idx="4111">
                  <c:v>20.716112739</c:v>
                </c:pt>
                <c:pt idx="4112">
                  <c:v>20.716112739</c:v>
                </c:pt>
                <c:pt idx="4113">
                  <c:v>20.716112739</c:v>
                </c:pt>
                <c:pt idx="4114">
                  <c:v>20.716112739</c:v>
                </c:pt>
                <c:pt idx="4115">
                  <c:v>20.716112739</c:v>
                </c:pt>
                <c:pt idx="4116">
                  <c:v>20.716112739</c:v>
                </c:pt>
                <c:pt idx="4117">
                  <c:v>20.716112739</c:v>
                </c:pt>
                <c:pt idx="4118">
                  <c:v>20.716112739</c:v>
                </c:pt>
                <c:pt idx="4119">
                  <c:v>20.716112739</c:v>
                </c:pt>
                <c:pt idx="4120">
                  <c:v>20.716112739</c:v>
                </c:pt>
                <c:pt idx="4121">
                  <c:v>20.716112739</c:v>
                </c:pt>
                <c:pt idx="4122">
                  <c:v>20.716112739</c:v>
                </c:pt>
                <c:pt idx="4123">
                  <c:v>20.716112739</c:v>
                </c:pt>
                <c:pt idx="4124">
                  <c:v>20.716112739</c:v>
                </c:pt>
                <c:pt idx="4125">
                  <c:v>20.716112739</c:v>
                </c:pt>
                <c:pt idx="4126">
                  <c:v>20.716112739</c:v>
                </c:pt>
                <c:pt idx="4127">
                  <c:v>20.716112739</c:v>
                </c:pt>
                <c:pt idx="4128">
                  <c:v>20.716112739</c:v>
                </c:pt>
                <c:pt idx="4129">
                  <c:v>20.716112739</c:v>
                </c:pt>
                <c:pt idx="4130">
                  <c:v>20.716112739</c:v>
                </c:pt>
                <c:pt idx="4131">
                  <c:v>20.716112739</c:v>
                </c:pt>
                <c:pt idx="4132">
                  <c:v>20.716112739</c:v>
                </c:pt>
                <c:pt idx="4133">
                  <c:v>20.716112739</c:v>
                </c:pt>
                <c:pt idx="4134">
                  <c:v>20.716112739</c:v>
                </c:pt>
                <c:pt idx="4135">
                  <c:v>20.716112739</c:v>
                </c:pt>
                <c:pt idx="4136">
                  <c:v>20.716112739</c:v>
                </c:pt>
                <c:pt idx="4137">
                  <c:v>20.716112739</c:v>
                </c:pt>
                <c:pt idx="4138">
                  <c:v>20.716112739</c:v>
                </c:pt>
                <c:pt idx="4139">
                  <c:v>20.716112739</c:v>
                </c:pt>
                <c:pt idx="4140">
                  <c:v>20.716112739</c:v>
                </c:pt>
                <c:pt idx="4141">
                  <c:v>20.716112739</c:v>
                </c:pt>
                <c:pt idx="4142">
                  <c:v>20.716112739</c:v>
                </c:pt>
                <c:pt idx="4143">
                  <c:v>20.716112739</c:v>
                </c:pt>
                <c:pt idx="4144">
                  <c:v>20.716112739</c:v>
                </c:pt>
                <c:pt idx="4145">
                  <c:v>20.716112739</c:v>
                </c:pt>
                <c:pt idx="4146">
                  <c:v>20.716112739</c:v>
                </c:pt>
                <c:pt idx="4147">
                  <c:v>20.716112739</c:v>
                </c:pt>
                <c:pt idx="4148">
                  <c:v>20.716112739</c:v>
                </c:pt>
                <c:pt idx="4149">
                  <c:v>20.716112739</c:v>
                </c:pt>
                <c:pt idx="4150">
                  <c:v>20.716112739</c:v>
                </c:pt>
                <c:pt idx="4151">
                  <c:v>20.716112739</c:v>
                </c:pt>
                <c:pt idx="4152">
                  <c:v>20.716112739</c:v>
                </c:pt>
                <c:pt idx="4153">
                  <c:v>20.716112739</c:v>
                </c:pt>
                <c:pt idx="4154">
                  <c:v>20.716112739</c:v>
                </c:pt>
                <c:pt idx="4155">
                  <c:v>20.716112739</c:v>
                </c:pt>
                <c:pt idx="4156">
                  <c:v>20.716112739</c:v>
                </c:pt>
                <c:pt idx="4157">
                  <c:v>20.543800871999984</c:v>
                </c:pt>
                <c:pt idx="4158">
                  <c:v>20.543800871999984</c:v>
                </c:pt>
                <c:pt idx="4159">
                  <c:v>20.543800871999984</c:v>
                </c:pt>
                <c:pt idx="4160">
                  <c:v>20.543800871999984</c:v>
                </c:pt>
                <c:pt idx="4161">
                  <c:v>20.543800871999984</c:v>
                </c:pt>
                <c:pt idx="4162">
                  <c:v>20.543800871999984</c:v>
                </c:pt>
                <c:pt idx="4163">
                  <c:v>20.543800871999984</c:v>
                </c:pt>
                <c:pt idx="4164">
                  <c:v>20.543800871999984</c:v>
                </c:pt>
                <c:pt idx="4165">
                  <c:v>20.543800871999984</c:v>
                </c:pt>
                <c:pt idx="4166">
                  <c:v>20.543800871999984</c:v>
                </c:pt>
                <c:pt idx="4167">
                  <c:v>20.543800871999984</c:v>
                </c:pt>
                <c:pt idx="4168">
                  <c:v>20.543800871999984</c:v>
                </c:pt>
                <c:pt idx="4169">
                  <c:v>20.543800871999984</c:v>
                </c:pt>
                <c:pt idx="4170">
                  <c:v>20.543800871999984</c:v>
                </c:pt>
                <c:pt idx="4171">
                  <c:v>20.543800871999984</c:v>
                </c:pt>
                <c:pt idx="4172">
                  <c:v>20.543800871999984</c:v>
                </c:pt>
                <c:pt idx="4173">
                  <c:v>20.543800871999984</c:v>
                </c:pt>
                <c:pt idx="4174">
                  <c:v>20.543800871999984</c:v>
                </c:pt>
                <c:pt idx="4175">
                  <c:v>20.543800871999984</c:v>
                </c:pt>
                <c:pt idx="4176">
                  <c:v>20.543800871999984</c:v>
                </c:pt>
                <c:pt idx="4177">
                  <c:v>20.543800871999984</c:v>
                </c:pt>
                <c:pt idx="4178">
                  <c:v>20.543800871999984</c:v>
                </c:pt>
                <c:pt idx="4179">
                  <c:v>20.373085873000001</c:v>
                </c:pt>
                <c:pt idx="4180">
                  <c:v>20.373085873000001</c:v>
                </c:pt>
                <c:pt idx="4181">
                  <c:v>20.373085873000001</c:v>
                </c:pt>
                <c:pt idx="4182">
                  <c:v>20.373085873000001</c:v>
                </c:pt>
                <c:pt idx="4183">
                  <c:v>20.373085873000001</c:v>
                </c:pt>
                <c:pt idx="4184">
                  <c:v>20.373085873000001</c:v>
                </c:pt>
                <c:pt idx="4185">
                  <c:v>20.373085873000001</c:v>
                </c:pt>
                <c:pt idx="4186">
                  <c:v>20.373085873000001</c:v>
                </c:pt>
                <c:pt idx="4187">
                  <c:v>20.373085873000001</c:v>
                </c:pt>
                <c:pt idx="4188">
                  <c:v>20.373085873000001</c:v>
                </c:pt>
                <c:pt idx="4189">
                  <c:v>20.373085873000001</c:v>
                </c:pt>
                <c:pt idx="4190">
                  <c:v>20.373085873000001</c:v>
                </c:pt>
                <c:pt idx="4191">
                  <c:v>20.373085873000001</c:v>
                </c:pt>
                <c:pt idx="4192">
                  <c:v>20.373085873000001</c:v>
                </c:pt>
                <c:pt idx="4193">
                  <c:v>20.203959216000001</c:v>
                </c:pt>
                <c:pt idx="4194">
                  <c:v>20.203959216000001</c:v>
                </c:pt>
                <c:pt idx="4195">
                  <c:v>20.203959216000001</c:v>
                </c:pt>
                <c:pt idx="4196">
                  <c:v>20.203959216000001</c:v>
                </c:pt>
                <c:pt idx="4197">
                  <c:v>20.203959216000001</c:v>
                </c:pt>
                <c:pt idx="4198">
                  <c:v>20.203959216000001</c:v>
                </c:pt>
                <c:pt idx="4199">
                  <c:v>20.203959216000001</c:v>
                </c:pt>
                <c:pt idx="4200">
                  <c:v>20.203959216000001</c:v>
                </c:pt>
                <c:pt idx="4201">
                  <c:v>20.203959216000001</c:v>
                </c:pt>
                <c:pt idx="4202">
                  <c:v>20.203959216000001</c:v>
                </c:pt>
                <c:pt idx="4203">
                  <c:v>20.203959216000001</c:v>
                </c:pt>
                <c:pt idx="4204">
                  <c:v>20.203959216000001</c:v>
                </c:pt>
                <c:pt idx="4205">
                  <c:v>20.203959216000001</c:v>
                </c:pt>
                <c:pt idx="4206">
                  <c:v>20.203959216000001</c:v>
                </c:pt>
                <c:pt idx="4207">
                  <c:v>20.203959216000001</c:v>
                </c:pt>
                <c:pt idx="4208">
                  <c:v>20.036412374999991</c:v>
                </c:pt>
                <c:pt idx="4209">
                  <c:v>20.036412374999991</c:v>
                </c:pt>
                <c:pt idx="4210">
                  <c:v>20.036412374999991</c:v>
                </c:pt>
                <c:pt idx="4211">
                  <c:v>20.036412374999991</c:v>
                </c:pt>
                <c:pt idx="4212">
                  <c:v>20.036412374999991</c:v>
                </c:pt>
                <c:pt idx="4213">
                  <c:v>20.036412374999991</c:v>
                </c:pt>
                <c:pt idx="4214">
                  <c:v>20.036412374999991</c:v>
                </c:pt>
                <c:pt idx="4215">
                  <c:v>20.036412374999991</c:v>
                </c:pt>
                <c:pt idx="4216">
                  <c:v>20.036412374999991</c:v>
                </c:pt>
                <c:pt idx="4217">
                  <c:v>20.036412374999991</c:v>
                </c:pt>
                <c:pt idx="4218">
                  <c:v>20.036412374999991</c:v>
                </c:pt>
                <c:pt idx="4219">
                  <c:v>19.870436824000002</c:v>
                </c:pt>
                <c:pt idx="4220">
                  <c:v>19.870436824000002</c:v>
                </c:pt>
                <c:pt idx="4221">
                  <c:v>19.870436824000002</c:v>
                </c:pt>
                <c:pt idx="4222">
                  <c:v>19.870436824000002</c:v>
                </c:pt>
                <c:pt idx="4223">
                  <c:v>19.870436824000002</c:v>
                </c:pt>
                <c:pt idx="4224">
                  <c:v>19.870436824000002</c:v>
                </c:pt>
                <c:pt idx="4225">
                  <c:v>19.870436824000002</c:v>
                </c:pt>
                <c:pt idx="4226">
                  <c:v>19.870436824000002</c:v>
                </c:pt>
                <c:pt idx="4227">
                  <c:v>19.870436824000002</c:v>
                </c:pt>
                <c:pt idx="4228">
                  <c:v>19.870436824000002</c:v>
                </c:pt>
                <c:pt idx="4229">
                  <c:v>19.870436824000002</c:v>
                </c:pt>
                <c:pt idx="4230">
                  <c:v>19.870436824000002</c:v>
                </c:pt>
                <c:pt idx="4231">
                  <c:v>19.870436824000002</c:v>
                </c:pt>
                <c:pt idx="4232">
                  <c:v>19.870436824000002</c:v>
                </c:pt>
                <c:pt idx="4233">
                  <c:v>19.870436824000002</c:v>
                </c:pt>
                <c:pt idx="4234">
                  <c:v>19.870436824000002</c:v>
                </c:pt>
                <c:pt idx="4235">
                  <c:v>19.706024036999988</c:v>
                </c:pt>
                <c:pt idx="4236">
                  <c:v>19.706024036999988</c:v>
                </c:pt>
                <c:pt idx="4237">
                  <c:v>19.706024036999988</c:v>
                </c:pt>
                <c:pt idx="4238">
                  <c:v>19.706024036999988</c:v>
                </c:pt>
                <c:pt idx="4239">
                  <c:v>19.706024036999988</c:v>
                </c:pt>
                <c:pt idx="4240">
                  <c:v>19.706024036999988</c:v>
                </c:pt>
                <c:pt idx="4241">
                  <c:v>19.706024036999988</c:v>
                </c:pt>
                <c:pt idx="4242">
                  <c:v>19.706024036999988</c:v>
                </c:pt>
                <c:pt idx="4243">
                  <c:v>19.706024036999988</c:v>
                </c:pt>
                <c:pt idx="4244">
                  <c:v>19.706024036999988</c:v>
                </c:pt>
                <c:pt idx="4245">
                  <c:v>19.706024036999988</c:v>
                </c:pt>
                <c:pt idx="4246">
                  <c:v>19.706024036999988</c:v>
                </c:pt>
                <c:pt idx="4247">
                  <c:v>19.706024036999988</c:v>
                </c:pt>
                <c:pt idx="4248">
                  <c:v>19.706024036999988</c:v>
                </c:pt>
                <c:pt idx="4249">
                  <c:v>19.706024036999988</c:v>
                </c:pt>
                <c:pt idx="4250">
                  <c:v>19.706024036999988</c:v>
                </c:pt>
                <c:pt idx="4251">
                  <c:v>19.706024036999988</c:v>
                </c:pt>
                <c:pt idx="4252">
                  <c:v>19.706024036999988</c:v>
                </c:pt>
                <c:pt idx="4253">
                  <c:v>19.706024036999988</c:v>
                </c:pt>
                <c:pt idx="4254">
                  <c:v>19.706024036999988</c:v>
                </c:pt>
                <c:pt idx="4255">
                  <c:v>19.706024036999988</c:v>
                </c:pt>
                <c:pt idx="4256">
                  <c:v>19.706024036999988</c:v>
                </c:pt>
                <c:pt idx="4257">
                  <c:v>19.706024036999988</c:v>
                </c:pt>
                <c:pt idx="4258">
                  <c:v>19.706024036999988</c:v>
                </c:pt>
                <c:pt idx="4259">
                  <c:v>19.706024036999988</c:v>
                </c:pt>
                <c:pt idx="4260">
                  <c:v>19.706024036999988</c:v>
                </c:pt>
                <c:pt idx="4261">
                  <c:v>19.706024036999988</c:v>
                </c:pt>
                <c:pt idx="4262">
                  <c:v>19.706024036999988</c:v>
                </c:pt>
                <c:pt idx="4263">
                  <c:v>19.706024036999988</c:v>
                </c:pt>
                <c:pt idx="4264">
                  <c:v>19.706024036999988</c:v>
                </c:pt>
                <c:pt idx="4265">
                  <c:v>19.706024036999988</c:v>
                </c:pt>
                <c:pt idx="4266">
                  <c:v>19.706024036999988</c:v>
                </c:pt>
                <c:pt idx="4267">
                  <c:v>19.706024036999988</c:v>
                </c:pt>
                <c:pt idx="4268">
                  <c:v>19.706024036999988</c:v>
                </c:pt>
                <c:pt idx="4269">
                  <c:v>19.706024036999988</c:v>
                </c:pt>
                <c:pt idx="4270">
                  <c:v>19.706024036999988</c:v>
                </c:pt>
                <c:pt idx="4271">
                  <c:v>19.706024036999988</c:v>
                </c:pt>
                <c:pt idx="4272">
                  <c:v>19.706024036999988</c:v>
                </c:pt>
                <c:pt idx="4273">
                  <c:v>19.706024036999988</c:v>
                </c:pt>
                <c:pt idx="4274">
                  <c:v>19.706024036999988</c:v>
                </c:pt>
                <c:pt idx="4275">
                  <c:v>19.706024036999988</c:v>
                </c:pt>
                <c:pt idx="4276">
                  <c:v>19.706024036999988</c:v>
                </c:pt>
                <c:pt idx="4277">
                  <c:v>19.706024036999988</c:v>
                </c:pt>
                <c:pt idx="4278">
                  <c:v>19.706024036999988</c:v>
                </c:pt>
                <c:pt idx="4279">
                  <c:v>19.706024036999988</c:v>
                </c:pt>
                <c:pt idx="4280">
                  <c:v>19.706024036999988</c:v>
                </c:pt>
                <c:pt idx="4281">
                  <c:v>19.706024036999988</c:v>
                </c:pt>
                <c:pt idx="4282">
                  <c:v>19.706024036999988</c:v>
                </c:pt>
                <c:pt idx="4283">
                  <c:v>19.706024036999988</c:v>
                </c:pt>
                <c:pt idx="4284">
                  <c:v>19.706024036999988</c:v>
                </c:pt>
                <c:pt idx="4285">
                  <c:v>19.706024036999988</c:v>
                </c:pt>
                <c:pt idx="4286">
                  <c:v>19.706024036999988</c:v>
                </c:pt>
                <c:pt idx="4287">
                  <c:v>19.706024036999988</c:v>
                </c:pt>
                <c:pt idx="4288">
                  <c:v>19.706024036999988</c:v>
                </c:pt>
                <c:pt idx="4289">
                  <c:v>19.706024036999988</c:v>
                </c:pt>
                <c:pt idx="4290">
                  <c:v>19.706024036999988</c:v>
                </c:pt>
                <c:pt idx="4291">
                  <c:v>19.706024036999988</c:v>
                </c:pt>
                <c:pt idx="4292">
                  <c:v>19.706024036999988</c:v>
                </c:pt>
                <c:pt idx="4293">
                  <c:v>19.706024036999988</c:v>
                </c:pt>
                <c:pt idx="4294">
                  <c:v>19.706024036999988</c:v>
                </c:pt>
                <c:pt idx="4295">
                  <c:v>19.706024036999988</c:v>
                </c:pt>
                <c:pt idx="4296">
                  <c:v>19.706024036999988</c:v>
                </c:pt>
                <c:pt idx="4297">
                  <c:v>19.706024036999988</c:v>
                </c:pt>
                <c:pt idx="4298">
                  <c:v>19.706024036999988</c:v>
                </c:pt>
                <c:pt idx="4299">
                  <c:v>19.706024036999988</c:v>
                </c:pt>
                <c:pt idx="4300">
                  <c:v>19.706024036999988</c:v>
                </c:pt>
                <c:pt idx="4301">
                  <c:v>19.706024036999988</c:v>
                </c:pt>
                <c:pt idx="4302">
                  <c:v>19.706024036999988</c:v>
                </c:pt>
                <c:pt idx="4303">
                  <c:v>19.706024036999988</c:v>
                </c:pt>
                <c:pt idx="4304">
                  <c:v>19.706024036999988</c:v>
                </c:pt>
                <c:pt idx="4305">
                  <c:v>19.706024036999988</c:v>
                </c:pt>
                <c:pt idx="4306">
                  <c:v>19.706024036999988</c:v>
                </c:pt>
                <c:pt idx="4307">
                  <c:v>19.706024036999988</c:v>
                </c:pt>
                <c:pt idx="4308">
                  <c:v>19.706024036999988</c:v>
                </c:pt>
                <c:pt idx="4309">
                  <c:v>19.706024036999988</c:v>
                </c:pt>
                <c:pt idx="4310">
                  <c:v>19.706024036999988</c:v>
                </c:pt>
                <c:pt idx="4311">
                  <c:v>19.706024036999988</c:v>
                </c:pt>
                <c:pt idx="4312">
                  <c:v>19.706024036999988</c:v>
                </c:pt>
                <c:pt idx="4313">
                  <c:v>19.706024036999988</c:v>
                </c:pt>
                <c:pt idx="4314">
                  <c:v>19.706024036999988</c:v>
                </c:pt>
                <c:pt idx="4315">
                  <c:v>19.706024036999988</c:v>
                </c:pt>
                <c:pt idx="4316">
                  <c:v>19.706024036999988</c:v>
                </c:pt>
                <c:pt idx="4317">
                  <c:v>19.706024036999988</c:v>
                </c:pt>
                <c:pt idx="4318">
                  <c:v>19.706024036999988</c:v>
                </c:pt>
                <c:pt idx="4319">
                  <c:v>19.706024036999988</c:v>
                </c:pt>
                <c:pt idx="4320">
                  <c:v>19.706024036999988</c:v>
                </c:pt>
                <c:pt idx="4321">
                  <c:v>19.706024036999988</c:v>
                </c:pt>
                <c:pt idx="4322">
                  <c:v>19.543165488000007</c:v>
                </c:pt>
                <c:pt idx="4323">
                  <c:v>19.543165488000007</c:v>
                </c:pt>
                <c:pt idx="4324">
                  <c:v>19.543165488000007</c:v>
                </c:pt>
                <c:pt idx="4325">
                  <c:v>19.543165488000007</c:v>
                </c:pt>
                <c:pt idx="4326">
                  <c:v>19.543165488000007</c:v>
                </c:pt>
                <c:pt idx="4327">
                  <c:v>19.543165488000007</c:v>
                </c:pt>
                <c:pt idx="4328">
                  <c:v>19.543165488000007</c:v>
                </c:pt>
                <c:pt idx="4329">
                  <c:v>19.543165488000007</c:v>
                </c:pt>
                <c:pt idx="4330">
                  <c:v>19.543165488000007</c:v>
                </c:pt>
                <c:pt idx="4331">
                  <c:v>19.543165488000007</c:v>
                </c:pt>
                <c:pt idx="4332">
                  <c:v>19.543165488000007</c:v>
                </c:pt>
                <c:pt idx="4333">
                  <c:v>19.543165488000007</c:v>
                </c:pt>
                <c:pt idx="4334">
                  <c:v>19.543165488000007</c:v>
                </c:pt>
                <c:pt idx="4335">
                  <c:v>19.543165488000007</c:v>
                </c:pt>
                <c:pt idx="4336">
                  <c:v>19.543165488000007</c:v>
                </c:pt>
                <c:pt idx="4337">
                  <c:v>19.543165488000007</c:v>
                </c:pt>
                <c:pt idx="4338">
                  <c:v>19.543165488000007</c:v>
                </c:pt>
                <c:pt idx="4339">
                  <c:v>19.543165488000007</c:v>
                </c:pt>
                <c:pt idx="4340">
                  <c:v>19.381852650999999</c:v>
                </c:pt>
                <c:pt idx="4341">
                  <c:v>19.381852650999999</c:v>
                </c:pt>
                <c:pt idx="4342">
                  <c:v>19.381852650999999</c:v>
                </c:pt>
                <c:pt idx="4343">
                  <c:v>19.381852650999999</c:v>
                </c:pt>
                <c:pt idx="4344">
                  <c:v>19.381852650999999</c:v>
                </c:pt>
                <c:pt idx="4345">
                  <c:v>19.381852650999999</c:v>
                </c:pt>
                <c:pt idx="4346">
                  <c:v>19.381852650999999</c:v>
                </c:pt>
                <c:pt idx="4347">
                  <c:v>19.381852650999999</c:v>
                </c:pt>
                <c:pt idx="4348">
                  <c:v>19.381852650999999</c:v>
                </c:pt>
                <c:pt idx="4349">
                  <c:v>19.381852650999999</c:v>
                </c:pt>
                <c:pt idx="4350">
                  <c:v>19.381852650999999</c:v>
                </c:pt>
                <c:pt idx="4351">
                  <c:v>19.381852650999999</c:v>
                </c:pt>
                <c:pt idx="4352">
                  <c:v>19.381852650999999</c:v>
                </c:pt>
                <c:pt idx="4353">
                  <c:v>19.381852650999999</c:v>
                </c:pt>
                <c:pt idx="4354">
                  <c:v>19.381852650999999</c:v>
                </c:pt>
                <c:pt idx="4355">
                  <c:v>19.222077000000002</c:v>
                </c:pt>
                <c:pt idx="4356">
                  <c:v>19.222077000000002</c:v>
                </c:pt>
                <c:pt idx="4357">
                  <c:v>19.222077000000002</c:v>
                </c:pt>
                <c:pt idx="4358">
                  <c:v>19.222077000000002</c:v>
                </c:pt>
                <c:pt idx="4359">
                  <c:v>19.222077000000002</c:v>
                </c:pt>
                <c:pt idx="4360">
                  <c:v>19.222077000000002</c:v>
                </c:pt>
                <c:pt idx="4361">
                  <c:v>19.222077000000002</c:v>
                </c:pt>
                <c:pt idx="4362">
                  <c:v>19.222077000000002</c:v>
                </c:pt>
                <c:pt idx="4363">
                  <c:v>19.222077000000002</c:v>
                </c:pt>
                <c:pt idx="4364">
                  <c:v>19.222077000000002</c:v>
                </c:pt>
                <c:pt idx="4365">
                  <c:v>19.222077000000002</c:v>
                </c:pt>
                <c:pt idx="4366">
                  <c:v>19.222077000000002</c:v>
                </c:pt>
                <c:pt idx="4367">
                  <c:v>19.222077000000002</c:v>
                </c:pt>
                <c:pt idx="4368">
                  <c:v>19.222077000000002</c:v>
                </c:pt>
                <c:pt idx="4369">
                  <c:v>19.222077000000002</c:v>
                </c:pt>
                <c:pt idx="4370">
                  <c:v>19.222077000000002</c:v>
                </c:pt>
                <c:pt idx="4371">
                  <c:v>19.222077000000002</c:v>
                </c:pt>
                <c:pt idx="4372">
                  <c:v>19.222077000000002</c:v>
                </c:pt>
                <c:pt idx="4373">
                  <c:v>19.063830009</c:v>
                </c:pt>
                <c:pt idx="4374">
                  <c:v>19.063830009</c:v>
                </c:pt>
                <c:pt idx="4375">
                  <c:v>19.063830009</c:v>
                </c:pt>
                <c:pt idx="4376">
                  <c:v>19.063830009</c:v>
                </c:pt>
                <c:pt idx="4377">
                  <c:v>19.063830009</c:v>
                </c:pt>
                <c:pt idx="4378">
                  <c:v>19.063830009</c:v>
                </c:pt>
                <c:pt idx="4379">
                  <c:v>19.063830009</c:v>
                </c:pt>
                <c:pt idx="4380">
                  <c:v>19.063830009</c:v>
                </c:pt>
                <c:pt idx="4381">
                  <c:v>19.063830009</c:v>
                </c:pt>
                <c:pt idx="4382">
                  <c:v>19.063830009</c:v>
                </c:pt>
                <c:pt idx="4383">
                  <c:v>19.063830009</c:v>
                </c:pt>
                <c:pt idx="4384">
                  <c:v>19.063830009</c:v>
                </c:pt>
                <c:pt idx="4385">
                  <c:v>19.063830009</c:v>
                </c:pt>
                <c:pt idx="4386">
                  <c:v>19.063830009</c:v>
                </c:pt>
                <c:pt idx="4387">
                  <c:v>19.063830009</c:v>
                </c:pt>
                <c:pt idx="4388">
                  <c:v>19.063830009</c:v>
                </c:pt>
                <c:pt idx="4389">
                  <c:v>18.907103151999991</c:v>
                </c:pt>
                <c:pt idx="4390">
                  <c:v>18.907103151999991</c:v>
                </c:pt>
                <c:pt idx="4391">
                  <c:v>18.907103151999991</c:v>
                </c:pt>
                <c:pt idx="4392">
                  <c:v>18.907103151999991</c:v>
                </c:pt>
                <c:pt idx="4393">
                  <c:v>18.907103151999991</c:v>
                </c:pt>
                <c:pt idx="4394">
                  <c:v>18.907103151999991</c:v>
                </c:pt>
                <c:pt idx="4395">
                  <c:v>18.907103151999991</c:v>
                </c:pt>
                <c:pt idx="4396">
                  <c:v>18.907103151999991</c:v>
                </c:pt>
                <c:pt idx="4397">
                  <c:v>18.907103151999991</c:v>
                </c:pt>
                <c:pt idx="4398">
                  <c:v>18.907103151999991</c:v>
                </c:pt>
                <c:pt idx="4399">
                  <c:v>18.907103151999991</c:v>
                </c:pt>
                <c:pt idx="4400">
                  <c:v>18.907103151999991</c:v>
                </c:pt>
                <c:pt idx="4401">
                  <c:v>18.907103151999991</c:v>
                </c:pt>
                <c:pt idx="4402">
                  <c:v>18.907103151999991</c:v>
                </c:pt>
                <c:pt idx="4403">
                  <c:v>18.907103151999991</c:v>
                </c:pt>
                <c:pt idx="4404">
                  <c:v>18.907103151999991</c:v>
                </c:pt>
                <c:pt idx="4405">
                  <c:v>18.907103151999991</c:v>
                </c:pt>
                <c:pt idx="4406">
                  <c:v>18.907103151999991</c:v>
                </c:pt>
                <c:pt idx="4407">
                  <c:v>18.907103151999991</c:v>
                </c:pt>
                <c:pt idx="4408">
                  <c:v>18.907103151999991</c:v>
                </c:pt>
                <c:pt idx="4409">
                  <c:v>18.907103151999991</c:v>
                </c:pt>
                <c:pt idx="4410">
                  <c:v>18.907103151999991</c:v>
                </c:pt>
                <c:pt idx="4411">
                  <c:v>18.907103151999991</c:v>
                </c:pt>
                <c:pt idx="4412">
                  <c:v>18.907103151999991</c:v>
                </c:pt>
                <c:pt idx="4413">
                  <c:v>18.907103151999991</c:v>
                </c:pt>
                <c:pt idx="4414">
                  <c:v>18.907103151999991</c:v>
                </c:pt>
                <c:pt idx="4415">
                  <c:v>18.907103151999991</c:v>
                </c:pt>
                <c:pt idx="4416">
                  <c:v>18.907103151999991</c:v>
                </c:pt>
                <c:pt idx="4417">
                  <c:v>18.907103151999991</c:v>
                </c:pt>
                <c:pt idx="4418">
                  <c:v>18.907103151999991</c:v>
                </c:pt>
                <c:pt idx="4419">
                  <c:v>18.907103151999991</c:v>
                </c:pt>
                <c:pt idx="4420">
                  <c:v>18.907103151999991</c:v>
                </c:pt>
                <c:pt idx="4421">
                  <c:v>18.907103151999991</c:v>
                </c:pt>
                <c:pt idx="4422">
                  <c:v>18.907103151999991</c:v>
                </c:pt>
                <c:pt idx="4423">
                  <c:v>18.907103151999991</c:v>
                </c:pt>
                <c:pt idx="4424">
                  <c:v>18.907103151999991</c:v>
                </c:pt>
                <c:pt idx="4425">
                  <c:v>18.907103151999991</c:v>
                </c:pt>
                <c:pt idx="4426">
                  <c:v>18.907103151999991</c:v>
                </c:pt>
                <c:pt idx="4427">
                  <c:v>18.907103151999991</c:v>
                </c:pt>
                <c:pt idx="4428">
                  <c:v>18.907103151999991</c:v>
                </c:pt>
                <c:pt idx="4429">
                  <c:v>18.907103151999991</c:v>
                </c:pt>
                <c:pt idx="4430">
                  <c:v>18.907103151999991</c:v>
                </c:pt>
                <c:pt idx="4431">
                  <c:v>18.907103151999991</c:v>
                </c:pt>
                <c:pt idx="4432">
                  <c:v>18.907103151999991</c:v>
                </c:pt>
                <c:pt idx="4433">
                  <c:v>18.907103151999991</c:v>
                </c:pt>
                <c:pt idx="4434">
                  <c:v>18.907103151999991</c:v>
                </c:pt>
                <c:pt idx="4435">
                  <c:v>18.907103151999991</c:v>
                </c:pt>
                <c:pt idx="4436">
                  <c:v>18.907103151999991</c:v>
                </c:pt>
                <c:pt idx="4437">
                  <c:v>18.907103151999991</c:v>
                </c:pt>
                <c:pt idx="4438">
                  <c:v>18.907103151999991</c:v>
                </c:pt>
                <c:pt idx="4439">
                  <c:v>18.907103151999991</c:v>
                </c:pt>
                <c:pt idx="4440">
                  <c:v>18.907103151999991</c:v>
                </c:pt>
                <c:pt idx="4441">
                  <c:v>18.907103151999991</c:v>
                </c:pt>
                <c:pt idx="4442">
                  <c:v>18.907103151999991</c:v>
                </c:pt>
                <c:pt idx="4443">
                  <c:v>18.907103151999991</c:v>
                </c:pt>
                <c:pt idx="4444">
                  <c:v>18.907103151999991</c:v>
                </c:pt>
                <c:pt idx="4445">
                  <c:v>18.907103151999991</c:v>
                </c:pt>
                <c:pt idx="4446">
                  <c:v>18.907103151999991</c:v>
                </c:pt>
                <c:pt idx="4447">
                  <c:v>18.907103151999991</c:v>
                </c:pt>
                <c:pt idx="4448">
                  <c:v>18.907103151999991</c:v>
                </c:pt>
                <c:pt idx="4449">
                  <c:v>18.907103151999991</c:v>
                </c:pt>
                <c:pt idx="4450">
                  <c:v>18.907103151999991</c:v>
                </c:pt>
                <c:pt idx="4451">
                  <c:v>18.907103151999991</c:v>
                </c:pt>
                <c:pt idx="4452">
                  <c:v>18.907103151999991</c:v>
                </c:pt>
                <c:pt idx="4453">
                  <c:v>18.907103151999991</c:v>
                </c:pt>
                <c:pt idx="4454">
                  <c:v>18.907103151999991</c:v>
                </c:pt>
                <c:pt idx="4455">
                  <c:v>18.907103151999991</c:v>
                </c:pt>
                <c:pt idx="4456">
                  <c:v>18.907103151999991</c:v>
                </c:pt>
                <c:pt idx="4457">
                  <c:v>18.907103151999991</c:v>
                </c:pt>
                <c:pt idx="4458">
                  <c:v>18.907103151999991</c:v>
                </c:pt>
                <c:pt idx="4459">
                  <c:v>18.907103151999991</c:v>
                </c:pt>
                <c:pt idx="4460">
                  <c:v>18.907103151999991</c:v>
                </c:pt>
                <c:pt idx="4461">
                  <c:v>18.907103151999991</c:v>
                </c:pt>
                <c:pt idx="4462">
                  <c:v>18.907103151999991</c:v>
                </c:pt>
                <c:pt idx="4463">
                  <c:v>18.907103151999991</c:v>
                </c:pt>
                <c:pt idx="4464">
                  <c:v>18.907103151999991</c:v>
                </c:pt>
                <c:pt idx="4465">
                  <c:v>18.907103151999991</c:v>
                </c:pt>
                <c:pt idx="4466">
                  <c:v>18.907103151999991</c:v>
                </c:pt>
                <c:pt idx="4467">
                  <c:v>18.907103151999991</c:v>
                </c:pt>
                <c:pt idx="4468">
                  <c:v>18.907103151999991</c:v>
                </c:pt>
                <c:pt idx="4469">
                  <c:v>18.907103151999991</c:v>
                </c:pt>
                <c:pt idx="4470">
                  <c:v>18.907103151999991</c:v>
                </c:pt>
                <c:pt idx="4471">
                  <c:v>18.907103151999991</c:v>
                </c:pt>
                <c:pt idx="4472">
                  <c:v>18.907103151999991</c:v>
                </c:pt>
                <c:pt idx="4473">
                  <c:v>18.907103151999991</c:v>
                </c:pt>
                <c:pt idx="4474">
                  <c:v>18.907103151999991</c:v>
                </c:pt>
                <c:pt idx="4475">
                  <c:v>18.907103151999991</c:v>
                </c:pt>
                <c:pt idx="4476">
                  <c:v>18.907103151999991</c:v>
                </c:pt>
                <c:pt idx="4477">
                  <c:v>18.907103151999991</c:v>
                </c:pt>
                <c:pt idx="4478">
                  <c:v>18.907103151999991</c:v>
                </c:pt>
                <c:pt idx="4479">
                  <c:v>18.907103151999991</c:v>
                </c:pt>
                <c:pt idx="4480">
                  <c:v>18.907103151999991</c:v>
                </c:pt>
                <c:pt idx="4481">
                  <c:v>18.907103151999991</c:v>
                </c:pt>
                <c:pt idx="4482">
                  <c:v>18.907103151999991</c:v>
                </c:pt>
                <c:pt idx="4483">
                  <c:v>18.907103151999991</c:v>
                </c:pt>
                <c:pt idx="4484">
                  <c:v>18.907103151999991</c:v>
                </c:pt>
                <c:pt idx="4485">
                  <c:v>18.907103151999991</c:v>
                </c:pt>
                <c:pt idx="4486">
                  <c:v>18.907103151999991</c:v>
                </c:pt>
                <c:pt idx="4487">
                  <c:v>18.907103151999991</c:v>
                </c:pt>
                <c:pt idx="4488">
                  <c:v>18.907103151999991</c:v>
                </c:pt>
                <c:pt idx="4489">
                  <c:v>18.751887903000011</c:v>
                </c:pt>
                <c:pt idx="4490">
                  <c:v>18.751887903000011</c:v>
                </c:pt>
                <c:pt idx="4491">
                  <c:v>18.751887903000011</c:v>
                </c:pt>
                <c:pt idx="4492">
                  <c:v>18.751887903000011</c:v>
                </c:pt>
                <c:pt idx="4493">
                  <c:v>18.751887903000011</c:v>
                </c:pt>
                <c:pt idx="4494">
                  <c:v>18.751887903000011</c:v>
                </c:pt>
                <c:pt idx="4495">
                  <c:v>18.751887903000011</c:v>
                </c:pt>
                <c:pt idx="4496">
                  <c:v>18.751887903000011</c:v>
                </c:pt>
                <c:pt idx="4497">
                  <c:v>18.751887903000011</c:v>
                </c:pt>
                <c:pt idx="4498">
                  <c:v>18.751887903000011</c:v>
                </c:pt>
                <c:pt idx="4499">
                  <c:v>18.751887903000011</c:v>
                </c:pt>
                <c:pt idx="4500">
                  <c:v>18.751887903000011</c:v>
                </c:pt>
                <c:pt idx="4501">
                  <c:v>18.751887903000011</c:v>
                </c:pt>
                <c:pt idx="4502">
                  <c:v>18.751887903000011</c:v>
                </c:pt>
                <c:pt idx="4503">
                  <c:v>18.751887903000011</c:v>
                </c:pt>
                <c:pt idx="4504">
                  <c:v>18.751887903000011</c:v>
                </c:pt>
                <c:pt idx="4505">
                  <c:v>18.751887903000011</c:v>
                </c:pt>
                <c:pt idx="4506">
                  <c:v>18.751887903000011</c:v>
                </c:pt>
                <c:pt idx="4507">
                  <c:v>18.751887903000011</c:v>
                </c:pt>
                <c:pt idx="4508">
                  <c:v>18.751887903000011</c:v>
                </c:pt>
                <c:pt idx="4509">
                  <c:v>18.751887903000011</c:v>
                </c:pt>
                <c:pt idx="4510">
                  <c:v>18.751887903000011</c:v>
                </c:pt>
                <c:pt idx="4511">
                  <c:v>18.751887903000011</c:v>
                </c:pt>
                <c:pt idx="4512">
                  <c:v>18.751887903000011</c:v>
                </c:pt>
                <c:pt idx="4513">
                  <c:v>18.751887903000011</c:v>
                </c:pt>
                <c:pt idx="4514">
                  <c:v>18.751887903000011</c:v>
                </c:pt>
                <c:pt idx="4515">
                  <c:v>18.751887903000011</c:v>
                </c:pt>
                <c:pt idx="4516">
                  <c:v>18.751887903000011</c:v>
                </c:pt>
                <c:pt idx="4517">
                  <c:v>18.751887903000011</c:v>
                </c:pt>
                <c:pt idx="4518">
                  <c:v>18.598175736000005</c:v>
                </c:pt>
                <c:pt idx="4519">
                  <c:v>18.598175736000005</c:v>
                </c:pt>
                <c:pt idx="4520">
                  <c:v>18.598175736000005</c:v>
                </c:pt>
                <c:pt idx="4521">
                  <c:v>18.598175736000005</c:v>
                </c:pt>
                <c:pt idx="4522">
                  <c:v>18.598175736000005</c:v>
                </c:pt>
                <c:pt idx="4523">
                  <c:v>18.598175736000005</c:v>
                </c:pt>
                <c:pt idx="4524">
                  <c:v>18.598175736000005</c:v>
                </c:pt>
                <c:pt idx="4525">
                  <c:v>18.598175736000005</c:v>
                </c:pt>
                <c:pt idx="4526">
                  <c:v>18.598175736000005</c:v>
                </c:pt>
                <c:pt idx="4527">
                  <c:v>18.598175736000005</c:v>
                </c:pt>
                <c:pt idx="4528">
                  <c:v>18.598175736000005</c:v>
                </c:pt>
                <c:pt idx="4529">
                  <c:v>18.598175736000005</c:v>
                </c:pt>
                <c:pt idx="4530">
                  <c:v>18.598175736000005</c:v>
                </c:pt>
                <c:pt idx="4531">
                  <c:v>18.598175736000005</c:v>
                </c:pt>
                <c:pt idx="4532">
                  <c:v>18.598175736000005</c:v>
                </c:pt>
                <c:pt idx="4533">
                  <c:v>18.598175736000005</c:v>
                </c:pt>
                <c:pt idx="4534">
                  <c:v>18.598175736000005</c:v>
                </c:pt>
                <c:pt idx="4535">
                  <c:v>18.598175736000005</c:v>
                </c:pt>
                <c:pt idx="4536">
                  <c:v>18.445958125000008</c:v>
                </c:pt>
                <c:pt idx="4537">
                  <c:v>18.445958125000008</c:v>
                </c:pt>
                <c:pt idx="4538">
                  <c:v>18.445958125000008</c:v>
                </c:pt>
                <c:pt idx="4539">
                  <c:v>18.445958125000008</c:v>
                </c:pt>
                <c:pt idx="4540">
                  <c:v>18.445958125000008</c:v>
                </c:pt>
                <c:pt idx="4541">
                  <c:v>18.445958125000008</c:v>
                </c:pt>
                <c:pt idx="4542">
                  <c:v>18.445958125000008</c:v>
                </c:pt>
                <c:pt idx="4543">
                  <c:v>18.445958125000008</c:v>
                </c:pt>
                <c:pt idx="4544">
                  <c:v>18.445958125000008</c:v>
                </c:pt>
                <c:pt idx="4545">
                  <c:v>18.445958125000008</c:v>
                </c:pt>
                <c:pt idx="4546">
                  <c:v>18.445958125000008</c:v>
                </c:pt>
                <c:pt idx="4547">
                  <c:v>18.445958125000008</c:v>
                </c:pt>
                <c:pt idx="4548">
                  <c:v>18.445958125000008</c:v>
                </c:pt>
                <c:pt idx="4549">
                  <c:v>18.445958125000008</c:v>
                </c:pt>
                <c:pt idx="4550">
                  <c:v>18.445958125000008</c:v>
                </c:pt>
                <c:pt idx="4551">
                  <c:v>18.445958125000008</c:v>
                </c:pt>
                <c:pt idx="4552">
                  <c:v>18.295226543999988</c:v>
                </c:pt>
                <c:pt idx="4553">
                  <c:v>18.295226543999988</c:v>
                </c:pt>
                <c:pt idx="4554">
                  <c:v>18.295226543999988</c:v>
                </c:pt>
                <c:pt idx="4555">
                  <c:v>18.295226543999988</c:v>
                </c:pt>
                <c:pt idx="4556">
                  <c:v>18.295226543999988</c:v>
                </c:pt>
                <c:pt idx="4557">
                  <c:v>18.295226543999988</c:v>
                </c:pt>
                <c:pt idx="4558">
                  <c:v>18.295226543999988</c:v>
                </c:pt>
                <c:pt idx="4559">
                  <c:v>18.295226543999988</c:v>
                </c:pt>
                <c:pt idx="4560">
                  <c:v>18.295226543999988</c:v>
                </c:pt>
                <c:pt idx="4561">
                  <c:v>18.295226543999988</c:v>
                </c:pt>
                <c:pt idx="4562">
                  <c:v>18.295226543999988</c:v>
                </c:pt>
                <c:pt idx="4563">
                  <c:v>18.295226543999988</c:v>
                </c:pt>
                <c:pt idx="4564">
                  <c:v>18.295226543999988</c:v>
                </c:pt>
                <c:pt idx="4565">
                  <c:v>18.295226543999988</c:v>
                </c:pt>
                <c:pt idx="4566">
                  <c:v>18.295226543999988</c:v>
                </c:pt>
                <c:pt idx="4567">
                  <c:v>18.295226543999988</c:v>
                </c:pt>
                <c:pt idx="4568">
                  <c:v>18.295226543999988</c:v>
                </c:pt>
                <c:pt idx="4569">
                  <c:v>18.145972467000007</c:v>
                </c:pt>
                <c:pt idx="4570">
                  <c:v>18.145972467000007</c:v>
                </c:pt>
                <c:pt idx="4571">
                  <c:v>18.145972467000007</c:v>
                </c:pt>
                <c:pt idx="4572">
                  <c:v>18.145972467000007</c:v>
                </c:pt>
                <c:pt idx="4573">
                  <c:v>18.145972467000007</c:v>
                </c:pt>
                <c:pt idx="4574">
                  <c:v>18.145972467000007</c:v>
                </c:pt>
                <c:pt idx="4575">
                  <c:v>18.145972467000007</c:v>
                </c:pt>
                <c:pt idx="4576">
                  <c:v>18.145972467000007</c:v>
                </c:pt>
                <c:pt idx="4577">
                  <c:v>18.145972467000007</c:v>
                </c:pt>
                <c:pt idx="4578">
                  <c:v>18.145972467000007</c:v>
                </c:pt>
                <c:pt idx="4579">
                  <c:v>18.145972467000007</c:v>
                </c:pt>
                <c:pt idx="4580">
                  <c:v>18.145972467000007</c:v>
                </c:pt>
                <c:pt idx="4581">
                  <c:v>18.145972467000007</c:v>
                </c:pt>
                <c:pt idx="4582">
                  <c:v>18.145972467000007</c:v>
                </c:pt>
                <c:pt idx="4583">
                  <c:v>18.145972467000007</c:v>
                </c:pt>
                <c:pt idx="4584">
                  <c:v>18.145972467000007</c:v>
                </c:pt>
                <c:pt idx="4585">
                  <c:v>18.145972467000007</c:v>
                </c:pt>
                <c:pt idx="4586">
                  <c:v>18.145972467000007</c:v>
                </c:pt>
                <c:pt idx="4587">
                  <c:v>18.145972467000007</c:v>
                </c:pt>
                <c:pt idx="4588">
                  <c:v>18.145972467000007</c:v>
                </c:pt>
                <c:pt idx="4589">
                  <c:v>18.145972467000007</c:v>
                </c:pt>
                <c:pt idx="4590">
                  <c:v>18.145972467000007</c:v>
                </c:pt>
                <c:pt idx="4591">
                  <c:v>18.145972467000007</c:v>
                </c:pt>
                <c:pt idx="4592">
                  <c:v>17.998187368000004</c:v>
                </c:pt>
                <c:pt idx="4593">
                  <c:v>17.998187368000004</c:v>
                </c:pt>
                <c:pt idx="4594">
                  <c:v>17.998187368000004</c:v>
                </c:pt>
                <c:pt idx="4595">
                  <c:v>17.998187368000004</c:v>
                </c:pt>
                <c:pt idx="4596">
                  <c:v>17.998187368000004</c:v>
                </c:pt>
                <c:pt idx="4597">
                  <c:v>17.998187368000004</c:v>
                </c:pt>
                <c:pt idx="4598">
                  <c:v>17.998187368000004</c:v>
                </c:pt>
                <c:pt idx="4599">
                  <c:v>17.998187368000004</c:v>
                </c:pt>
                <c:pt idx="4600">
                  <c:v>17.998187368000004</c:v>
                </c:pt>
                <c:pt idx="4601">
                  <c:v>17.998187368000004</c:v>
                </c:pt>
                <c:pt idx="4602">
                  <c:v>17.998187368000004</c:v>
                </c:pt>
                <c:pt idx="4603">
                  <c:v>17.998187368000004</c:v>
                </c:pt>
                <c:pt idx="4604">
                  <c:v>17.998187368000004</c:v>
                </c:pt>
                <c:pt idx="4605">
                  <c:v>17.998187368000004</c:v>
                </c:pt>
                <c:pt idx="4606">
                  <c:v>17.998187368000004</c:v>
                </c:pt>
                <c:pt idx="4607">
                  <c:v>17.998187368000004</c:v>
                </c:pt>
                <c:pt idx="4608">
                  <c:v>17.998187368000004</c:v>
                </c:pt>
                <c:pt idx="4609">
                  <c:v>17.998187368000004</c:v>
                </c:pt>
                <c:pt idx="4610">
                  <c:v>17.998187368000004</c:v>
                </c:pt>
                <c:pt idx="4611">
                  <c:v>17.998187368000004</c:v>
                </c:pt>
                <c:pt idx="4612">
                  <c:v>17.998187368000004</c:v>
                </c:pt>
                <c:pt idx="4613">
                  <c:v>17.998187368000004</c:v>
                </c:pt>
                <c:pt idx="4614">
                  <c:v>17.998187368000004</c:v>
                </c:pt>
                <c:pt idx="4615">
                  <c:v>17.998187368000004</c:v>
                </c:pt>
                <c:pt idx="4616">
                  <c:v>17.998187368000004</c:v>
                </c:pt>
                <c:pt idx="4617">
                  <c:v>17.998187368000004</c:v>
                </c:pt>
                <c:pt idx="4618">
                  <c:v>17.998187368000004</c:v>
                </c:pt>
                <c:pt idx="4619">
                  <c:v>17.998187368000004</c:v>
                </c:pt>
                <c:pt idx="4620">
                  <c:v>17.998187368000004</c:v>
                </c:pt>
                <c:pt idx="4621">
                  <c:v>17.998187368000004</c:v>
                </c:pt>
                <c:pt idx="4622">
                  <c:v>17.998187368000004</c:v>
                </c:pt>
                <c:pt idx="4623">
                  <c:v>17.998187368000004</c:v>
                </c:pt>
                <c:pt idx="4624">
                  <c:v>17.998187368000004</c:v>
                </c:pt>
                <c:pt idx="4625">
                  <c:v>17.998187368000004</c:v>
                </c:pt>
                <c:pt idx="4626">
                  <c:v>17.998187368000004</c:v>
                </c:pt>
                <c:pt idx="4627">
                  <c:v>17.998187368000004</c:v>
                </c:pt>
                <c:pt idx="4628">
                  <c:v>17.998187368000004</c:v>
                </c:pt>
                <c:pt idx="4629">
                  <c:v>17.998187368000004</c:v>
                </c:pt>
                <c:pt idx="4630">
                  <c:v>17.998187368000004</c:v>
                </c:pt>
                <c:pt idx="4631">
                  <c:v>17.998187368000004</c:v>
                </c:pt>
                <c:pt idx="4632">
                  <c:v>17.998187368000004</c:v>
                </c:pt>
                <c:pt idx="4633">
                  <c:v>17.998187368000004</c:v>
                </c:pt>
                <c:pt idx="4634">
                  <c:v>17.998187368000004</c:v>
                </c:pt>
                <c:pt idx="4635">
                  <c:v>17.998187368000004</c:v>
                </c:pt>
                <c:pt idx="4636">
                  <c:v>17.998187368000004</c:v>
                </c:pt>
                <c:pt idx="4637">
                  <c:v>17.998187368000004</c:v>
                </c:pt>
                <c:pt idx="4638">
                  <c:v>17.998187368000004</c:v>
                </c:pt>
                <c:pt idx="4639">
                  <c:v>17.998187368000004</c:v>
                </c:pt>
                <c:pt idx="4640">
                  <c:v>17.998187368000004</c:v>
                </c:pt>
                <c:pt idx="4641">
                  <c:v>17.998187368000004</c:v>
                </c:pt>
                <c:pt idx="4642">
                  <c:v>17.998187368000004</c:v>
                </c:pt>
                <c:pt idx="4643">
                  <c:v>17.998187368000004</c:v>
                </c:pt>
                <c:pt idx="4644">
                  <c:v>17.998187368000004</c:v>
                </c:pt>
                <c:pt idx="4645">
                  <c:v>17.998187368000004</c:v>
                </c:pt>
                <c:pt idx="4646">
                  <c:v>17.998187368000004</c:v>
                </c:pt>
                <c:pt idx="4647">
                  <c:v>17.998187368000004</c:v>
                </c:pt>
                <c:pt idx="4648">
                  <c:v>17.998187368000004</c:v>
                </c:pt>
                <c:pt idx="4649">
                  <c:v>17.998187368000004</c:v>
                </c:pt>
                <c:pt idx="4650">
                  <c:v>17.998187368000004</c:v>
                </c:pt>
                <c:pt idx="4651">
                  <c:v>17.998187368000004</c:v>
                </c:pt>
                <c:pt idx="4652">
                  <c:v>17.998187368000004</c:v>
                </c:pt>
                <c:pt idx="4653">
                  <c:v>17.998187368000004</c:v>
                </c:pt>
                <c:pt idx="4654">
                  <c:v>17.998187368000004</c:v>
                </c:pt>
                <c:pt idx="4655">
                  <c:v>17.998187368000004</c:v>
                </c:pt>
                <c:pt idx="4656">
                  <c:v>17.998187368000004</c:v>
                </c:pt>
                <c:pt idx="4657">
                  <c:v>17.998187368000004</c:v>
                </c:pt>
                <c:pt idx="4658">
                  <c:v>17.998187368000004</c:v>
                </c:pt>
                <c:pt idx="4659">
                  <c:v>17.998187368000004</c:v>
                </c:pt>
                <c:pt idx="4660">
                  <c:v>17.998187368000004</c:v>
                </c:pt>
                <c:pt idx="4661">
                  <c:v>17.998187368000004</c:v>
                </c:pt>
                <c:pt idx="4662">
                  <c:v>17.998187368000004</c:v>
                </c:pt>
                <c:pt idx="4663">
                  <c:v>17.998187368000004</c:v>
                </c:pt>
                <c:pt idx="4664">
                  <c:v>17.998187368000004</c:v>
                </c:pt>
                <c:pt idx="4665">
                  <c:v>17.998187368000004</c:v>
                </c:pt>
                <c:pt idx="4666">
                  <c:v>17.998187368000004</c:v>
                </c:pt>
                <c:pt idx="4667">
                  <c:v>17.998187368000004</c:v>
                </c:pt>
                <c:pt idx="4668">
                  <c:v>17.998187368000004</c:v>
                </c:pt>
                <c:pt idx="4669">
                  <c:v>17.998187368000004</c:v>
                </c:pt>
                <c:pt idx="4670">
                  <c:v>17.998187368000004</c:v>
                </c:pt>
                <c:pt idx="4671">
                  <c:v>17.998187368000004</c:v>
                </c:pt>
                <c:pt idx="4672">
                  <c:v>17.998187368000004</c:v>
                </c:pt>
                <c:pt idx="4673">
                  <c:v>17.998187368000004</c:v>
                </c:pt>
                <c:pt idx="4674">
                  <c:v>17.998187368000004</c:v>
                </c:pt>
                <c:pt idx="4675">
                  <c:v>17.998187368000004</c:v>
                </c:pt>
                <c:pt idx="4676">
                  <c:v>17.998187368000004</c:v>
                </c:pt>
                <c:pt idx="4677">
                  <c:v>17.998187368000004</c:v>
                </c:pt>
                <c:pt idx="4678">
                  <c:v>17.998187368000004</c:v>
                </c:pt>
                <c:pt idx="4679">
                  <c:v>17.998187368000004</c:v>
                </c:pt>
                <c:pt idx="4680">
                  <c:v>17.998187368000004</c:v>
                </c:pt>
                <c:pt idx="4681">
                  <c:v>17.998187368000004</c:v>
                </c:pt>
                <c:pt idx="4682">
                  <c:v>17.998187368000004</c:v>
                </c:pt>
                <c:pt idx="4683">
                  <c:v>17.998187368000004</c:v>
                </c:pt>
                <c:pt idx="4684">
                  <c:v>17.998187368000004</c:v>
                </c:pt>
                <c:pt idx="4685">
                  <c:v>17.998187368000004</c:v>
                </c:pt>
                <c:pt idx="4686">
                  <c:v>17.998187368000004</c:v>
                </c:pt>
                <c:pt idx="4687">
                  <c:v>17.998187368000004</c:v>
                </c:pt>
                <c:pt idx="4688">
                  <c:v>17.998187368000004</c:v>
                </c:pt>
                <c:pt idx="4689">
                  <c:v>17.998187368000004</c:v>
                </c:pt>
                <c:pt idx="4690">
                  <c:v>17.998187368000004</c:v>
                </c:pt>
                <c:pt idx="4691">
                  <c:v>17.998187368000004</c:v>
                </c:pt>
                <c:pt idx="4692">
                  <c:v>17.998187368000004</c:v>
                </c:pt>
                <c:pt idx="4693">
                  <c:v>17.998187368000004</c:v>
                </c:pt>
                <c:pt idx="4694">
                  <c:v>17.998187368000004</c:v>
                </c:pt>
                <c:pt idx="4695">
                  <c:v>17.998187368000004</c:v>
                </c:pt>
                <c:pt idx="4696">
                  <c:v>17.998187368000004</c:v>
                </c:pt>
                <c:pt idx="4697">
                  <c:v>17.998187368000004</c:v>
                </c:pt>
                <c:pt idx="4698">
                  <c:v>17.998187368000004</c:v>
                </c:pt>
                <c:pt idx="4699">
                  <c:v>17.998187368000004</c:v>
                </c:pt>
                <c:pt idx="4700">
                  <c:v>17.851862721000018</c:v>
                </c:pt>
                <c:pt idx="4701">
                  <c:v>17.851862721000018</c:v>
                </c:pt>
                <c:pt idx="4702">
                  <c:v>17.851862721000018</c:v>
                </c:pt>
                <c:pt idx="4703">
                  <c:v>17.851862721000018</c:v>
                </c:pt>
                <c:pt idx="4704">
                  <c:v>17.851862721000018</c:v>
                </c:pt>
                <c:pt idx="4705">
                  <c:v>17.851862721000018</c:v>
                </c:pt>
                <c:pt idx="4706">
                  <c:v>17.851862721000018</c:v>
                </c:pt>
                <c:pt idx="4707">
                  <c:v>17.851862721000018</c:v>
                </c:pt>
                <c:pt idx="4708">
                  <c:v>17.851862721000018</c:v>
                </c:pt>
                <c:pt idx="4709">
                  <c:v>17.851862721000018</c:v>
                </c:pt>
                <c:pt idx="4710">
                  <c:v>17.851862721000018</c:v>
                </c:pt>
                <c:pt idx="4711">
                  <c:v>17.851862721000018</c:v>
                </c:pt>
                <c:pt idx="4712">
                  <c:v>17.851862721000018</c:v>
                </c:pt>
                <c:pt idx="4713">
                  <c:v>17.851862721000018</c:v>
                </c:pt>
                <c:pt idx="4714">
                  <c:v>17.851862721000018</c:v>
                </c:pt>
                <c:pt idx="4715">
                  <c:v>17.851862721000018</c:v>
                </c:pt>
                <c:pt idx="4716">
                  <c:v>17.851862721000018</c:v>
                </c:pt>
                <c:pt idx="4717">
                  <c:v>17.851862721000018</c:v>
                </c:pt>
                <c:pt idx="4718">
                  <c:v>17.851862721000018</c:v>
                </c:pt>
                <c:pt idx="4719">
                  <c:v>17.851862721000018</c:v>
                </c:pt>
                <c:pt idx="4720">
                  <c:v>17.851862721000018</c:v>
                </c:pt>
                <c:pt idx="4721">
                  <c:v>17.706990000000001</c:v>
                </c:pt>
                <c:pt idx="4722">
                  <c:v>17.706990000000001</c:v>
                </c:pt>
                <c:pt idx="4723">
                  <c:v>17.706990000000001</c:v>
                </c:pt>
                <c:pt idx="4724">
                  <c:v>17.706990000000001</c:v>
                </c:pt>
                <c:pt idx="4725">
                  <c:v>17.706990000000001</c:v>
                </c:pt>
                <c:pt idx="4726">
                  <c:v>17.706990000000001</c:v>
                </c:pt>
                <c:pt idx="4727">
                  <c:v>17.706990000000001</c:v>
                </c:pt>
                <c:pt idx="4728">
                  <c:v>17.706990000000001</c:v>
                </c:pt>
                <c:pt idx="4729">
                  <c:v>17.706990000000001</c:v>
                </c:pt>
                <c:pt idx="4730">
                  <c:v>17.706990000000001</c:v>
                </c:pt>
                <c:pt idx="4731">
                  <c:v>17.706990000000001</c:v>
                </c:pt>
                <c:pt idx="4732">
                  <c:v>17.706990000000001</c:v>
                </c:pt>
                <c:pt idx="4733">
                  <c:v>17.706990000000001</c:v>
                </c:pt>
                <c:pt idx="4734">
                  <c:v>17.706990000000001</c:v>
                </c:pt>
                <c:pt idx="4735">
                  <c:v>17.706990000000001</c:v>
                </c:pt>
                <c:pt idx="4736">
                  <c:v>17.706990000000001</c:v>
                </c:pt>
                <c:pt idx="4737">
                  <c:v>17.706990000000001</c:v>
                </c:pt>
                <c:pt idx="4738">
                  <c:v>17.706990000000001</c:v>
                </c:pt>
                <c:pt idx="4739">
                  <c:v>17.706990000000001</c:v>
                </c:pt>
                <c:pt idx="4740">
                  <c:v>17.706990000000001</c:v>
                </c:pt>
                <c:pt idx="4741">
                  <c:v>17.563560678999984</c:v>
                </c:pt>
                <c:pt idx="4742">
                  <c:v>17.563560678999984</c:v>
                </c:pt>
                <c:pt idx="4743">
                  <c:v>17.563560678999984</c:v>
                </c:pt>
                <c:pt idx="4744">
                  <c:v>17.563560678999984</c:v>
                </c:pt>
                <c:pt idx="4745">
                  <c:v>17.563560678999984</c:v>
                </c:pt>
                <c:pt idx="4746">
                  <c:v>17.563560678999984</c:v>
                </c:pt>
                <c:pt idx="4747">
                  <c:v>17.563560678999984</c:v>
                </c:pt>
                <c:pt idx="4748">
                  <c:v>17.563560678999984</c:v>
                </c:pt>
                <c:pt idx="4749">
                  <c:v>17.563560678999984</c:v>
                </c:pt>
                <c:pt idx="4750">
                  <c:v>17.563560678999984</c:v>
                </c:pt>
                <c:pt idx="4751">
                  <c:v>17.563560678999984</c:v>
                </c:pt>
                <c:pt idx="4752">
                  <c:v>17.563560678999984</c:v>
                </c:pt>
                <c:pt idx="4753">
                  <c:v>17.563560678999984</c:v>
                </c:pt>
                <c:pt idx="4754">
                  <c:v>17.563560678999984</c:v>
                </c:pt>
                <c:pt idx="4755">
                  <c:v>17.563560678999984</c:v>
                </c:pt>
                <c:pt idx="4756">
                  <c:v>17.421566231999989</c:v>
                </c:pt>
                <c:pt idx="4757">
                  <c:v>17.421566231999989</c:v>
                </c:pt>
                <c:pt idx="4758">
                  <c:v>17.421566231999989</c:v>
                </c:pt>
                <c:pt idx="4759">
                  <c:v>17.421566231999989</c:v>
                </c:pt>
                <c:pt idx="4760">
                  <c:v>17.421566231999989</c:v>
                </c:pt>
                <c:pt idx="4761">
                  <c:v>17.421566231999989</c:v>
                </c:pt>
                <c:pt idx="4762">
                  <c:v>17.421566231999989</c:v>
                </c:pt>
                <c:pt idx="4763">
                  <c:v>17.421566231999989</c:v>
                </c:pt>
                <c:pt idx="4764">
                  <c:v>17.421566231999989</c:v>
                </c:pt>
                <c:pt idx="4765">
                  <c:v>17.421566231999989</c:v>
                </c:pt>
                <c:pt idx="4766">
                  <c:v>17.421566231999989</c:v>
                </c:pt>
                <c:pt idx="4767">
                  <c:v>17.421566231999989</c:v>
                </c:pt>
                <c:pt idx="4768">
                  <c:v>17.421566231999989</c:v>
                </c:pt>
                <c:pt idx="4769">
                  <c:v>17.421566231999989</c:v>
                </c:pt>
                <c:pt idx="4770">
                  <c:v>17.421566231999989</c:v>
                </c:pt>
                <c:pt idx="4771">
                  <c:v>17.421566231999989</c:v>
                </c:pt>
                <c:pt idx="4772">
                  <c:v>17.421566231999989</c:v>
                </c:pt>
                <c:pt idx="4773">
                  <c:v>17.421566231999989</c:v>
                </c:pt>
                <c:pt idx="4774">
                  <c:v>17.421566231999989</c:v>
                </c:pt>
                <c:pt idx="4775">
                  <c:v>17.421566231999989</c:v>
                </c:pt>
                <c:pt idx="4776">
                  <c:v>17.421566231999989</c:v>
                </c:pt>
                <c:pt idx="4777">
                  <c:v>17.421566231999989</c:v>
                </c:pt>
                <c:pt idx="4778">
                  <c:v>17.421566231999989</c:v>
                </c:pt>
                <c:pt idx="4779">
                  <c:v>17.421566231999989</c:v>
                </c:pt>
                <c:pt idx="4780">
                  <c:v>17.280998133000001</c:v>
                </c:pt>
                <c:pt idx="4781">
                  <c:v>17.280998133000001</c:v>
                </c:pt>
                <c:pt idx="4782">
                  <c:v>17.280998133000001</c:v>
                </c:pt>
                <c:pt idx="4783">
                  <c:v>17.280998133000001</c:v>
                </c:pt>
                <c:pt idx="4784">
                  <c:v>17.280998133000001</c:v>
                </c:pt>
                <c:pt idx="4785">
                  <c:v>17.280998133000001</c:v>
                </c:pt>
                <c:pt idx="4786">
                  <c:v>17.280998133000001</c:v>
                </c:pt>
                <c:pt idx="4787">
                  <c:v>17.280998133000001</c:v>
                </c:pt>
                <c:pt idx="4788">
                  <c:v>17.280998133000001</c:v>
                </c:pt>
                <c:pt idx="4789">
                  <c:v>17.280998133000001</c:v>
                </c:pt>
                <c:pt idx="4790">
                  <c:v>17.280998133000001</c:v>
                </c:pt>
                <c:pt idx="4791">
                  <c:v>17.280998133000001</c:v>
                </c:pt>
                <c:pt idx="4792">
                  <c:v>17.280998133000001</c:v>
                </c:pt>
                <c:pt idx="4793">
                  <c:v>17.280998133000001</c:v>
                </c:pt>
                <c:pt idx="4794">
                  <c:v>17.280998133000001</c:v>
                </c:pt>
                <c:pt idx="4795">
                  <c:v>17.280998133000001</c:v>
                </c:pt>
                <c:pt idx="4796">
                  <c:v>17.280998133000001</c:v>
                </c:pt>
                <c:pt idx="4797">
                  <c:v>17.280998133000001</c:v>
                </c:pt>
                <c:pt idx="4798">
                  <c:v>17.280998133000001</c:v>
                </c:pt>
                <c:pt idx="4799">
                  <c:v>17.280998133000001</c:v>
                </c:pt>
                <c:pt idx="4800">
                  <c:v>17.280998133000001</c:v>
                </c:pt>
                <c:pt idx="4801">
                  <c:v>17.280998133000001</c:v>
                </c:pt>
                <c:pt idx="4802">
                  <c:v>17.280998133000001</c:v>
                </c:pt>
                <c:pt idx="4803">
                  <c:v>17.280998133000001</c:v>
                </c:pt>
                <c:pt idx="4804">
                  <c:v>17.280998133000001</c:v>
                </c:pt>
                <c:pt idx="4805">
                  <c:v>17.280998133000001</c:v>
                </c:pt>
                <c:pt idx="4806">
                  <c:v>17.280998133000001</c:v>
                </c:pt>
                <c:pt idx="4807">
                  <c:v>17.280998133000001</c:v>
                </c:pt>
                <c:pt idx="4808">
                  <c:v>17.280998133000001</c:v>
                </c:pt>
                <c:pt idx="4809">
                  <c:v>17.280998133000001</c:v>
                </c:pt>
                <c:pt idx="4810">
                  <c:v>17.280998133000001</c:v>
                </c:pt>
                <c:pt idx="4811">
                  <c:v>17.280998133000001</c:v>
                </c:pt>
                <c:pt idx="4812">
                  <c:v>17.280998133000001</c:v>
                </c:pt>
                <c:pt idx="4813">
                  <c:v>17.280998133000001</c:v>
                </c:pt>
                <c:pt idx="4814">
                  <c:v>17.280998133000001</c:v>
                </c:pt>
                <c:pt idx="4815">
                  <c:v>17.280998133000001</c:v>
                </c:pt>
                <c:pt idx="4816">
                  <c:v>17.280998133000001</c:v>
                </c:pt>
                <c:pt idx="4817">
                  <c:v>17.280998133000001</c:v>
                </c:pt>
                <c:pt idx="4818">
                  <c:v>17.280998133000001</c:v>
                </c:pt>
                <c:pt idx="4819">
                  <c:v>17.280998133000001</c:v>
                </c:pt>
                <c:pt idx="4820">
                  <c:v>17.280998133000001</c:v>
                </c:pt>
                <c:pt idx="4821">
                  <c:v>17.280998133000001</c:v>
                </c:pt>
                <c:pt idx="4822">
                  <c:v>17.280998133000001</c:v>
                </c:pt>
                <c:pt idx="4823">
                  <c:v>17.280998133000001</c:v>
                </c:pt>
                <c:pt idx="4824">
                  <c:v>17.280998133000001</c:v>
                </c:pt>
                <c:pt idx="4825">
                  <c:v>17.280998133000001</c:v>
                </c:pt>
                <c:pt idx="4826">
                  <c:v>17.280998133000001</c:v>
                </c:pt>
                <c:pt idx="4827">
                  <c:v>17.280998133000001</c:v>
                </c:pt>
                <c:pt idx="4828">
                  <c:v>17.280998133000001</c:v>
                </c:pt>
                <c:pt idx="4829">
                  <c:v>17.280998133000001</c:v>
                </c:pt>
                <c:pt idx="4830">
                  <c:v>17.280998133000001</c:v>
                </c:pt>
                <c:pt idx="4831">
                  <c:v>17.280998133000001</c:v>
                </c:pt>
                <c:pt idx="4832">
                  <c:v>17.280998133000001</c:v>
                </c:pt>
                <c:pt idx="4833">
                  <c:v>17.280998133000001</c:v>
                </c:pt>
                <c:pt idx="4834">
                  <c:v>17.280998133000001</c:v>
                </c:pt>
                <c:pt idx="4835">
                  <c:v>17.280998133000001</c:v>
                </c:pt>
                <c:pt idx="4836">
                  <c:v>17.280998133000001</c:v>
                </c:pt>
                <c:pt idx="4837">
                  <c:v>17.280998133000001</c:v>
                </c:pt>
                <c:pt idx="4838">
                  <c:v>17.280998133000001</c:v>
                </c:pt>
                <c:pt idx="4839">
                  <c:v>17.280998133000001</c:v>
                </c:pt>
                <c:pt idx="4840">
                  <c:v>17.280998133000001</c:v>
                </c:pt>
                <c:pt idx="4841">
                  <c:v>17.280998133000001</c:v>
                </c:pt>
                <c:pt idx="4842">
                  <c:v>17.280998133000001</c:v>
                </c:pt>
                <c:pt idx="4843">
                  <c:v>17.280998133000001</c:v>
                </c:pt>
                <c:pt idx="4844">
                  <c:v>17.280998133000001</c:v>
                </c:pt>
                <c:pt idx="4845">
                  <c:v>17.280998133000001</c:v>
                </c:pt>
                <c:pt idx="4846">
                  <c:v>17.280998133000001</c:v>
                </c:pt>
                <c:pt idx="4847">
                  <c:v>17.280998133000001</c:v>
                </c:pt>
                <c:pt idx="4848">
                  <c:v>17.280998133000001</c:v>
                </c:pt>
                <c:pt idx="4849">
                  <c:v>17.280998133000001</c:v>
                </c:pt>
                <c:pt idx="4850">
                  <c:v>17.280998133000001</c:v>
                </c:pt>
                <c:pt idx="4851">
                  <c:v>17.280998133000001</c:v>
                </c:pt>
                <c:pt idx="4852">
                  <c:v>17.280998133000001</c:v>
                </c:pt>
                <c:pt idx="4853">
                  <c:v>17.280998133000001</c:v>
                </c:pt>
                <c:pt idx="4854">
                  <c:v>17.280998133000001</c:v>
                </c:pt>
                <c:pt idx="4855">
                  <c:v>17.280998133000001</c:v>
                </c:pt>
                <c:pt idx="4856">
                  <c:v>17.280998133000001</c:v>
                </c:pt>
                <c:pt idx="4857">
                  <c:v>17.280998133000001</c:v>
                </c:pt>
                <c:pt idx="4858">
                  <c:v>17.280998133000001</c:v>
                </c:pt>
                <c:pt idx="4859">
                  <c:v>17.280998133000001</c:v>
                </c:pt>
                <c:pt idx="4860">
                  <c:v>17.280998133000001</c:v>
                </c:pt>
                <c:pt idx="4861">
                  <c:v>17.280998133000001</c:v>
                </c:pt>
                <c:pt idx="4862">
                  <c:v>17.280998133000001</c:v>
                </c:pt>
                <c:pt idx="4863">
                  <c:v>17.280998133000001</c:v>
                </c:pt>
                <c:pt idx="4864">
                  <c:v>17.280998133000001</c:v>
                </c:pt>
                <c:pt idx="4865">
                  <c:v>17.280998133000001</c:v>
                </c:pt>
                <c:pt idx="4866">
                  <c:v>17.280998133000001</c:v>
                </c:pt>
                <c:pt idx="4867">
                  <c:v>17.280998133000001</c:v>
                </c:pt>
                <c:pt idx="4868">
                  <c:v>17.280998133000001</c:v>
                </c:pt>
                <c:pt idx="4869">
                  <c:v>17.280998133000001</c:v>
                </c:pt>
                <c:pt idx="4870">
                  <c:v>17.280998133000001</c:v>
                </c:pt>
                <c:pt idx="4871">
                  <c:v>17.280998133000001</c:v>
                </c:pt>
                <c:pt idx="4872">
                  <c:v>17.280998133000001</c:v>
                </c:pt>
                <c:pt idx="4873">
                  <c:v>17.280998133000001</c:v>
                </c:pt>
                <c:pt idx="4874">
                  <c:v>17.280998133000001</c:v>
                </c:pt>
                <c:pt idx="4875">
                  <c:v>17.280998133000001</c:v>
                </c:pt>
                <c:pt idx="4876">
                  <c:v>17.280998133000001</c:v>
                </c:pt>
                <c:pt idx="4877">
                  <c:v>17.280998133000001</c:v>
                </c:pt>
                <c:pt idx="4878">
                  <c:v>17.280998133000001</c:v>
                </c:pt>
                <c:pt idx="4879">
                  <c:v>17.280998133000001</c:v>
                </c:pt>
                <c:pt idx="4880">
                  <c:v>17.280998133000001</c:v>
                </c:pt>
                <c:pt idx="4881">
                  <c:v>17.280998133000001</c:v>
                </c:pt>
                <c:pt idx="4882">
                  <c:v>17.280998133000001</c:v>
                </c:pt>
                <c:pt idx="4883">
                  <c:v>17.280998133000001</c:v>
                </c:pt>
                <c:pt idx="4884">
                  <c:v>17.280998133000001</c:v>
                </c:pt>
                <c:pt idx="4885">
                  <c:v>17.280998133000001</c:v>
                </c:pt>
                <c:pt idx="4886">
                  <c:v>17.280998133000001</c:v>
                </c:pt>
                <c:pt idx="4887">
                  <c:v>17.280998133000001</c:v>
                </c:pt>
                <c:pt idx="4888">
                  <c:v>17.280998133000001</c:v>
                </c:pt>
                <c:pt idx="4889">
                  <c:v>17.280998133000001</c:v>
                </c:pt>
                <c:pt idx="4890">
                  <c:v>17.280998133000001</c:v>
                </c:pt>
                <c:pt idx="4891">
                  <c:v>17.280998133000001</c:v>
                </c:pt>
                <c:pt idx="4892">
                  <c:v>17.141847855999991</c:v>
                </c:pt>
                <c:pt idx="4893">
                  <c:v>17.141847855999991</c:v>
                </c:pt>
                <c:pt idx="4894">
                  <c:v>17.141847855999991</c:v>
                </c:pt>
                <c:pt idx="4895">
                  <c:v>17.141847855999991</c:v>
                </c:pt>
                <c:pt idx="4896">
                  <c:v>17.141847855999991</c:v>
                </c:pt>
                <c:pt idx="4897">
                  <c:v>17.141847855999991</c:v>
                </c:pt>
                <c:pt idx="4898">
                  <c:v>17.141847855999991</c:v>
                </c:pt>
                <c:pt idx="4899">
                  <c:v>17.141847855999991</c:v>
                </c:pt>
                <c:pt idx="4900">
                  <c:v>17.141847855999991</c:v>
                </c:pt>
                <c:pt idx="4901">
                  <c:v>17.141847855999991</c:v>
                </c:pt>
                <c:pt idx="4902">
                  <c:v>17.141847855999991</c:v>
                </c:pt>
                <c:pt idx="4903">
                  <c:v>17.141847855999991</c:v>
                </c:pt>
                <c:pt idx="4904">
                  <c:v>17.141847855999991</c:v>
                </c:pt>
                <c:pt idx="4905">
                  <c:v>17.141847855999991</c:v>
                </c:pt>
                <c:pt idx="4906">
                  <c:v>17.141847855999991</c:v>
                </c:pt>
                <c:pt idx="4907">
                  <c:v>17.141847855999991</c:v>
                </c:pt>
                <c:pt idx="4908">
                  <c:v>17.141847855999991</c:v>
                </c:pt>
                <c:pt idx="4909">
                  <c:v>17.141847855999991</c:v>
                </c:pt>
                <c:pt idx="4910">
                  <c:v>17.141847855999991</c:v>
                </c:pt>
                <c:pt idx="4911">
                  <c:v>17.141847855999991</c:v>
                </c:pt>
                <c:pt idx="4912">
                  <c:v>17.141847855999991</c:v>
                </c:pt>
                <c:pt idx="4913">
                  <c:v>17.141847855999991</c:v>
                </c:pt>
                <c:pt idx="4914">
                  <c:v>17.141847855999991</c:v>
                </c:pt>
                <c:pt idx="4915">
                  <c:v>17.141847855999991</c:v>
                </c:pt>
                <c:pt idx="4916">
                  <c:v>17.141847855999991</c:v>
                </c:pt>
                <c:pt idx="4917">
                  <c:v>17.141847855999991</c:v>
                </c:pt>
                <c:pt idx="4918">
                  <c:v>17.141847855999991</c:v>
                </c:pt>
                <c:pt idx="4919">
                  <c:v>17.141847855999991</c:v>
                </c:pt>
                <c:pt idx="4920">
                  <c:v>17.141847855999991</c:v>
                </c:pt>
                <c:pt idx="4921">
                  <c:v>17.141847855999991</c:v>
                </c:pt>
                <c:pt idx="4922">
                  <c:v>17.141847855999991</c:v>
                </c:pt>
                <c:pt idx="4923">
                  <c:v>17.141847855999991</c:v>
                </c:pt>
                <c:pt idx="4924">
                  <c:v>17.141847855999991</c:v>
                </c:pt>
                <c:pt idx="4925">
                  <c:v>17.141847855999991</c:v>
                </c:pt>
                <c:pt idx="4926">
                  <c:v>17.141847855999991</c:v>
                </c:pt>
                <c:pt idx="4927">
                  <c:v>17.141847855999991</c:v>
                </c:pt>
                <c:pt idx="4928">
                  <c:v>17.141847855999991</c:v>
                </c:pt>
                <c:pt idx="4929">
                  <c:v>17.004106874999984</c:v>
                </c:pt>
                <c:pt idx="4930">
                  <c:v>17.004106874999984</c:v>
                </c:pt>
                <c:pt idx="4931">
                  <c:v>17.004106874999984</c:v>
                </c:pt>
                <c:pt idx="4932">
                  <c:v>17.004106874999984</c:v>
                </c:pt>
                <c:pt idx="4933">
                  <c:v>17.004106874999984</c:v>
                </c:pt>
                <c:pt idx="4934">
                  <c:v>17.004106874999984</c:v>
                </c:pt>
                <c:pt idx="4935">
                  <c:v>17.004106874999984</c:v>
                </c:pt>
                <c:pt idx="4936">
                  <c:v>17.004106874999984</c:v>
                </c:pt>
                <c:pt idx="4937">
                  <c:v>17.004106874999984</c:v>
                </c:pt>
                <c:pt idx="4938">
                  <c:v>17.004106874999984</c:v>
                </c:pt>
                <c:pt idx="4939">
                  <c:v>17.004106874999984</c:v>
                </c:pt>
                <c:pt idx="4940">
                  <c:v>17.004106874999984</c:v>
                </c:pt>
                <c:pt idx="4941">
                  <c:v>17.004106874999984</c:v>
                </c:pt>
                <c:pt idx="4942">
                  <c:v>16.867766664000001</c:v>
                </c:pt>
                <c:pt idx="4943">
                  <c:v>16.867766664000001</c:v>
                </c:pt>
                <c:pt idx="4944">
                  <c:v>16.867766664000001</c:v>
                </c:pt>
                <c:pt idx="4945">
                  <c:v>16.867766664000001</c:v>
                </c:pt>
                <c:pt idx="4946">
                  <c:v>16.867766664000001</c:v>
                </c:pt>
                <c:pt idx="4947">
                  <c:v>16.867766664000001</c:v>
                </c:pt>
                <c:pt idx="4948">
                  <c:v>16.867766664000001</c:v>
                </c:pt>
                <c:pt idx="4949">
                  <c:v>16.867766664000001</c:v>
                </c:pt>
                <c:pt idx="4950">
                  <c:v>16.867766664000001</c:v>
                </c:pt>
                <c:pt idx="4951">
                  <c:v>16.867766664000001</c:v>
                </c:pt>
                <c:pt idx="4952">
                  <c:v>16.867766664000001</c:v>
                </c:pt>
                <c:pt idx="4953">
                  <c:v>16.867766664000001</c:v>
                </c:pt>
                <c:pt idx="4954">
                  <c:v>16.867766664000001</c:v>
                </c:pt>
                <c:pt idx="4955">
                  <c:v>16.867766664000001</c:v>
                </c:pt>
                <c:pt idx="4956">
                  <c:v>16.867766664000001</c:v>
                </c:pt>
                <c:pt idx="4957">
                  <c:v>16.867766664000001</c:v>
                </c:pt>
                <c:pt idx="4958">
                  <c:v>16.867766664000001</c:v>
                </c:pt>
                <c:pt idx="4959">
                  <c:v>16.867766664000001</c:v>
                </c:pt>
                <c:pt idx="4960">
                  <c:v>16.867766664000001</c:v>
                </c:pt>
                <c:pt idx="4961">
                  <c:v>16.867766664000001</c:v>
                </c:pt>
                <c:pt idx="4962">
                  <c:v>16.867766664000001</c:v>
                </c:pt>
                <c:pt idx="4963">
                  <c:v>16.867766664000001</c:v>
                </c:pt>
                <c:pt idx="4964">
                  <c:v>16.867766664000001</c:v>
                </c:pt>
                <c:pt idx="4965">
                  <c:v>16.867766664000001</c:v>
                </c:pt>
                <c:pt idx="4966">
                  <c:v>16.867766664000001</c:v>
                </c:pt>
                <c:pt idx="4967">
                  <c:v>16.867766664000001</c:v>
                </c:pt>
                <c:pt idx="4968">
                  <c:v>16.867766664000001</c:v>
                </c:pt>
                <c:pt idx="4969">
                  <c:v>16.867766664000001</c:v>
                </c:pt>
                <c:pt idx="4970">
                  <c:v>16.867766664000001</c:v>
                </c:pt>
                <c:pt idx="4971">
                  <c:v>16.867766664000001</c:v>
                </c:pt>
                <c:pt idx="4972">
                  <c:v>16.867766664000001</c:v>
                </c:pt>
                <c:pt idx="4973">
                  <c:v>16.867766664000001</c:v>
                </c:pt>
                <c:pt idx="4974">
                  <c:v>16.867766664000001</c:v>
                </c:pt>
                <c:pt idx="4975">
                  <c:v>16.732818696999999</c:v>
                </c:pt>
                <c:pt idx="4976">
                  <c:v>16.732818696999999</c:v>
                </c:pt>
                <c:pt idx="4977">
                  <c:v>16.732818696999999</c:v>
                </c:pt>
                <c:pt idx="4978">
                  <c:v>16.732818696999999</c:v>
                </c:pt>
                <c:pt idx="4979">
                  <c:v>16.732818696999999</c:v>
                </c:pt>
                <c:pt idx="4980">
                  <c:v>16.732818696999999</c:v>
                </c:pt>
                <c:pt idx="4981">
                  <c:v>16.732818696999999</c:v>
                </c:pt>
                <c:pt idx="4982">
                  <c:v>16.732818696999999</c:v>
                </c:pt>
                <c:pt idx="4983">
                  <c:v>16.732818696999999</c:v>
                </c:pt>
                <c:pt idx="4984">
                  <c:v>16.732818696999999</c:v>
                </c:pt>
                <c:pt idx="4985">
                  <c:v>16.732818696999999</c:v>
                </c:pt>
                <c:pt idx="4986">
                  <c:v>16.732818696999999</c:v>
                </c:pt>
                <c:pt idx="4987">
                  <c:v>16.732818696999999</c:v>
                </c:pt>
                <c:pt idx="4988">
                  <c:v>16.732818696999999</c:v>
                </c:pt>
                <c:pt idx="4989">
                  <c:v>16.732818696999999</c:v>
                </c:pt>
                <c:pt idx="4990">
                  <c:v>16.732818696999999</c:v>
                </c:pt>
                <c:pt idx="4991">
                  <c:v>16.732818696999999</c:v>
                </c:pt>
                <c:pt idx="4992">
                  <c:v>16.732818696999999</c:v>
                </c:pt>
                <c:pt idx="4993">
                  <c:v>16.599254448000007</c:v>
                </c:pt>
                <c:pt idx="4994">
                  <c:v>16.599254448000007</c:v>
                </c:pt>
                <c:pt idx="4995">
                  <c:v>16.599254448000007</c:v>
                </c:pt>
                <c:pt idx="4996">
                  <c:v>16.599254448000007</c:v>
                </c:pt>
                <c:pt idx="4997">
                  <c:v>16.599254448000007</c:v>
                </c:pt>
                <c:pt idx="4998">
                  <c:v>16.599254448000007</c:v>
                </c:pt>
                <c:pt idx="4999">
                  <c:v>16.599254448000007</c:v>
                </c:pt>
                <c:pt idx="5000">
                  <c:v>16.599254448000007</c:v>
                </c:pt>
                <c:pt idx="5001">
                  <c:v>16.599254448000007</c:v>
                </c:pt>
                <c:pt idx="5002">
                  <c:v>16.599254448000007</c:v>
                </c:pt>
                <c:pt idx="5003">
                  <c:v>16.599254448000007</c:v>
                </c:pt>
                <c:pt idx="5004">
                  <c:v>16.599254448000007</c:v>
                </c:pt>
                <c:pt idx="5005">
                  <c:v>16.599254448000007</c:v>
                </c:pt>
                <c:pt idx="5006">
                  <c:v>16.599254448000007</c:v>
                </c:pt>
                <c:pt idx="5007">
                  <c:v>16.599254448000007</c:v>
                </c:pt>
                <c:pt idx="5008">
                  <c:v>16.599254448000007</c:v>
                </c:pt>
                <c:pt idx="5009">
                  <c:v>16.467065391000009</c:v>
                </c:pt>
                <c:pt idx="5010">
                  <c:v>16.467065391000009</c:v>
                </c:pt>
                <c:pt idx="5011">
                  <c:v>16.467065391000009</c:v>
                </c:pt>
                <c:pt idx="5012">
                  <c:v>16.467065391000009</c:v>
                </c:pt>
                <c:pt idx="5013">
                  <c:v>16.467065391000009</c:v>
                </c:pt>
                <c:pt idx="5014">
                  <c:v>16.467065391000009</c:v>
                </c:pt>
                <c:pt idx="5015">
                  <c:v>16.467065391000009</c:v>
                </c:pt>
                <c:pt idx="5016">
                  <c:v>16.467065391000009</c:v>
                </c:pt>
                <c:pt idx="5017">
                  <c:v>16.467065391000009</c:v>
                </c:pt>
                <c:pt idx="5018">
                  <c:v>16.467065391000009</c:v>
                </c:pt>
                <c:pt idx="5019">
                  <c:v>16.467065391000009</c:v>
                </c:pt>
                <c:pt idx="5020">
                  <c:v>16.467065391000009</c:v>
                </c:pt>
                <c:pt idx="5021">
                  <c:v>16.467065391000009</c:v>
                </c:pt>
                <c:pt idx="5022">
                  <c:v>16.467065391000009</c:v>
                </c:pt>
                <c:pt idx="5023">
                  <c:v>16.467065391000009</c:v>
                </c:pt>
                <c:pt idx="5024">
                  <c:v>16.467065391000009</c:v>
                </c:pt>
                <c:pt idx="5025">
                  <c:v>16.467065391000009</c:v>
                </c:pt>
                <c:pt idx="5026">
                  <c:v>16.467065391000009</c:v>
                </c:pt>
                <c:pt idx="5027">
                  <c:v>16.467065391000009</c:v>
                </c:pt>
                <c:pt idx="5028">
                  <c:v>16.467065391000009</c:v>
                </c:pt>
                <c:pt idx="5029">
                  <c:v>16.467065391000009</c:v>
                </c:pt>
                <c:pt idx="5030">
                  <c:v>16.467065391000009</c:v>
                </c:pt>
                <c:pt idx="5031">
                  <c:v>16.467065391000009</c:v>
                </c:pt>
                <c:pt idx="5032">
                  <c:v>16.467065391000009</c:v>
                </c:pt>
                <c:pt idx="5033">
                  <c:v>16.467065391000009</c:v>
                </c:pt>
                <c:pt idx="5034">
                  <c:v>16.467065391000009</c:v>
                </c:pt>
                <c:pt idx="5035">
                  <c:v>16.467065391000009</c:v>
                </c:pt>
                <c:pt idx="5036">
                  <c:v>16.467065391000009</c:v>
                </c:pt>
                <c:pt idx="5037">
                  <c:v>16.467065391000009</c:v>
                </c:pt>
                <c:pt idx="5038">
                  <c:v>16.467065391000009</c:v>
                </c:pt>
                <c:pt idx="5039">
                  <c:v>16.467065391000009</c:v>
                </c:pt>
                <c:pt idx="5040">
                  <c:v>16.467065391000009</c:v>
                </c:pt>
                <c:pt idx="5041">
                  <c:v>16.467065391000009</c:v>
                </c:pt>
                <c:pt idx="5042">
                  <c:v>16.467065391000009</c:v>
                </c:pt>
                <c:pt idx="5043">
                  <c:v>16.467065391000009</c:v>
                </c:pt>
                <c:pt idx="5044">
                  <c:v>16.467065391000009</c:v>
                </c:pt>
                <c:pt idx="5045">
                  <c:v>16.467065391000009</c:v>
                </c:pt>
                <c:pt idx="5046">
                  <c:v>16.467065391000009</c:v>
                </c:pt>
                <c:pt idx="5047">
                  <c:v>16.467065391000009</c:v>
                </c:pt>
                <c:pt idx="5048">
                  <c:v>16.467065391000009</c:v>
                </c:pt>
                <c:pt idx="5049">
                  <c:v>16.467065391000009</c:v>
                </c:pt>
                <c:pt idx="5050">
                  <c:v>16.467065391000009</c:v>
                </c:pt>
                <c:pt idx="5051">
                  <c:v>16.467065391000009</c:v>
                </c:pt>
                <c:pt idx="5052">
                  <c:v>16.467065391000009</c:v>
                </c:pt>
                <c:pt idx="5053">
                  <c:v>16.467065391000009</c:v>
                </c:pt>
                <c:pt idx="5054">
                  <c:v>16.467065391000009</c:v>
                </c:pt>
                <c:pt idx="5055">
                  <c:v>16.467065391000009</c:v>
                </c:pt>
                <c:pt idx="5056">
                  <c:v>16.467065391000009</c:v>
                </c:pt>
                <c:pt idx="5057">
                  <c:v>16.467065391000009</c:v>
                </c:pt>
                <c:pt idx="5058">
                  <c:v>16.467065391000009</c:v>
                </c:pt>
                <c:pt idx="5059">
                  <c:v>16.467065391000009</c:v>
                </c:pt>
                <c:pt idx="5060">
                  <c:v>16.467065391000009</c:v>
                </c:pt>
                <c:pt idx="5061">
                  <c:v>16.467065391000009</c:v>
                </c:pt>
                <c:pt idx="5062">
                  <c:v>16.467065391000009</c:v>
                </c:pt>
                <c:pt idx="5063">
                  <c:v>16.467065391000009</c:v>
                </c:pt>
                <c:pt idx="5064">
                  <c:v>16.467065391000009</c:v>
                </c:pt>
                <c:pt idx="5065">
                  <c:v>16.467065391000009</c:v>
                </c:pt>
                <c:pt idx="5066">
                  <c:v>16.467065391000009</c:v>
                </c:pt>
                <c:pt idx="5067">
                  <c:v>16.467065391000009</c:v>
                </c:pt>
                <c:pt idx="5068">
                  <c:v>16.467065391000009</c:v>
                </c:pt>
                <c:pt idx="5069">
                  <c:v>16.467065391000009</c:v>
                </c:pt>
                <c:pt idx="5070">
                  <c:v>16.467065391000009</c:v>
                </c:pt>
                <c:pt idx="5071">
                  <c:v>16.467065391000009</c:v>
                </c:pt>
                <c:pt idx="5072">
                  <c:v>16.467065391000009</c:v>
                </c:pt>
                <c:pt idx="5073">
                  <c:v>16.467065391000009</c:v>
                </c:pt>
                <c:pt idx="5074">
                  <c:v>16.467065391000009</c:v>
                </c:pt>
                <c:pt idx="5075">
                  <c:v>16.467065391000009</c:v>
                </c:pt>
                <c:pt idx="5076">
                  <c:v>16.467065391000009</c:v>
                </c:pt>
                <c:pt idx="5077">
                  <c:v>16.467065391000009</c:v>
                </c:pt>
                <c:pt idx="5078">
                  <c:v>16.467065391000009</c:v>
                </c:pt>
                <c:pt idx="5079">
                  <c:v>16.467065391000009</c:v>
                </c:pt>
                <c:pt idx="5080">
                  <c:v>16.467065391000009</c:v>
                </c:pt>
                <c:pt idx="5081">
                  <c:v>16.467065391000009</c:v>
                </c:pt>
                <c:pt idx="5082">
                  <c:v>16.467065391000009</c:v>
                </c:pt>
                <c:pt idx="5083">
                  <c:v>16.467065391000009</c:v>
                </c:pt>
                <c:pt idx="5084">
                  <c:v>16.336243</c:v>
                </c:pt>
                <c:pt idx="5085">
                  <c:v>16.336243</c:v>
                </c:pt>
                <c:pt idx="5086">
                  <c:v>16.336243</c:v>
                </c:pt>
                <c:pt idx="5087">
                  <c:v>16.336243</c:v>
                </c:pt>
                <c:pt idx="5088">
                  <c:v>16.336243</c:v>
                </c:pt>
                <c:pt idx="5089">
                  <c:v>16.336243</c:v>
                </c:pt>
                <c:pt idx="5090">
                  <c:v>16.336243</c:v>
                </c:pt>
                <c:pt idx="5091">
                  <c:v>16.336243</c:v>
                </c:pt>
                <c:pt idx="5092">
                  <c:v>16.336243</c:v>
                </c:pt>
                <c:pt idx="5093">
                  <c:v>16.336243</c:v>
                </c:pt>
                <c:pt idx="5094">
                  <c:v>16.336243</c:v>
                </c:pt>
                <c:pt idx="5095">
                  <c:v>16.336243</c:v>
                </c:pt>
                <c:pt idx="5096">
                  <c:v>16.336243</c:v>
                </c:pt>
                <c:pt idx="5097">
                  <c:v>16.336243</c:v>
                </c:pt>
                <c:pt idx="5098">
                  <c:v>16.336243</c:v>
                </c:pt>
                <c:pt idx="5099">
                  <c:v>16.336243</c:v>
                </c:pt>
                <c:pt idx="5100">
                  <c:v>16.336243</c:v>
                </c:pt>
                <c:pt idx="5101">
                  <c:v>16.206778749000001</c:v>
                </c:pt>
                <c:pt idx="5102">
                  <c:v>16.206778749000001</c:v>
                </c:pt>
                <c:pt idx="5103">
                  <c:v>16.206778749000001</c:v>
                </c:pt>
                <c:pt idx="5104">
                  <c:v>16.206778749000001</c:v>
                </c:pt>
                <c:pt idx="5105">
                  <c:v>16.206778749000001</c:v>
                </c:pt>
                <c:pt idx="5106">
                  <c:v>16.206778749000001</c:v>
                </c:pt>
                <c:pt idx="5107">
                  <c:v>16.206778749000001</c:v>
                </c:pt>
                <c:pt idx="5108">
                  <c:v>16.206778749000001</c:v>
                </c:pt>
                <c:pt idx="5109">
                  <c:v>16.206778749000001</c:v>
                </c:pt>
                <c:pt idx="5110">
                  <c:v>16.206778749000001</c:v>
                </c:pt>
                <c:pt idx="5111">
                  <c:v>16.206778749000001</c:v>
                </c:pt>
                <c:pt idx="5112">
                  <c:v>16.206778749000001</c:v>
                </c:pt>
                <c:pt idx="5113">
                  <c:v>16.206778749000001</c:v>
                </c:pt>
                <c:pt idx="5114">
                  <c:v>16.206778749000001</c:v>
                </c:pt>
                <c:pt idx="5115">
                  <c:v>16.206778749000001</c:v>
                </c:pt>
                <c:pt idx="5116">
                  <c:v>16.078664112000009</c:v>
                </c:pt>
                <c:pt idx="5117">
                  <c:v>16.078664112000009</c:v>
                </c:pt>
                <c:pt idx="5118">
                  <c:v>16.078664112000009</c:v>
                </c:pt>
                <c:pt idx="5119">
                  <c:v>16.078664112000009</c:v>
                </c:pt>
                <c:pt idx="5120">
                  <c:v>16.078664112000009</c:v>
                </c:pt>
                <c:pt idx="5121">
                  <c:v>16.078664112000009</c:v>
                </c:pt>
                <c:pt idx="5122">
                  <c:v>16.078664112000009</c:v>
                </c:pt>
                <c:pt idx="5123">
                  <c:v>16.078664112000009</c:v>
                </c:pt>
                <c:pt idx="5124">
                  <c:v>16.078664112000009</c:v>
                </c:pt>
                <c:pt idx="5125">
                  <c:v>16.078664112000009</c:v>
                </c:pt>
                <c:pt idx="5126">
                  <c:v>16.078664112000009</c:v>
                </c:pt>
                <c:pt idx="5127">
                  <c:v>16.078664112000009</c:v>
                </c:pt>
                <c:pt idx="5128">
                  <c:v>16.078664112000009</c:v>
                </c:pt>
                <c:pt idx="5129">
                  <c:v>16.078664112000009</c:v>
                </c:pt>
                <c:pt idx="5130">
                  <c:v>16.078664112000009</c:v>
                </c:pt>
                <c:pt idx="5131">
                  <c:v>16.078664112000009</c:v>
                </c:pt>
                <c:pt idx="5132">
                  <c:v>16.078664112000009</c:v>
                </c:pt>
                <c:pt idx="5133">
                  <c:v>16.078664112000009</c:v>
                </c:pt>
                <c:pt idx="5134">
                  <c:v>16.078664112000009</c:v>
                </c:pt>
                <c:pt idx="5135">
                  <c:v>16.078664112000009</c:v>
                </c:pt>
                <c:pt idx="5136">
                  <c:v>16.078664112000009</c:v>
                </c:pt>
                <c:pt idx="5137">
                  <c:v>16.078664112000009</c:v>
                </c:pt>
                <c:pt idx="5138">
                  <c:v>16.078664112000009</c:v>
                </c:pt>
                <c:pt idx="5139">
                  <c:v>16.078664112000009</c:v>
                </c:pt>
                <c:pt idx="5140">
                  <c:v>16.078664112000009</c:v>
                </c:pt>
                <c:pt idx="5141">
                  <c:v>15.951890563000006</c:v>
                </c:pt>
                <c:pt idx="5142">
                  <c:v>15.951890563000006</c:v>
                </c:pt>
                <c:pt idx="5143">
                  <c:v>15.951890563000006</c:v>
                </c:pt>
                <c:pt idx="5144">
                  <c:v>15.951890563000006</c:v>
                </c:pt>
                <c:pt idx="5145">
                  <c:v>15.951890563000006</c:v>
                </c:pt>
                <c:pt idx="5146">
                  <c:v>15.951890563000006</c:v>
                </c:pt>
                <c:pt idx="5147">
                  <c:v>15.951890563000006</c:v>
                </c:pt>
                <c:pt idx="5148">
                  <c:v>15.951890563000006</c:v>
                </c:pt>
                <c:pt idx="5149">
                  <c:v>15.951890563000006</c:v>
                </c:pt>
                <c:pt idx="5150">
                  <c:v>15.951890563000006</c:v>
                </c:pt>
                <c:pt idx="5151">
                  <c:v>15.951890563000006</c:v>
                </c:pt>
                <c:pt idx="5152">
                  <c:v>15.951890563000006</c:v>
                </c:pt>
                <c:pt idx="5153">
                  <c:v>15.951890563000006</c:v>
                </c:pt>
                <c:pt idx="5154">
                  <c:v>15.951890563000006</c:v>
                </c:pt>
                <c:pt idx="5155">
                  <c:v>15.951890563000006</c:v>
                </c:pt>
                <c:pt idx="5156">
                  <c:v>15.951890563000006</c:v>
                </c:pt>
                <c:pt idx="5157">
                  <c:v>15.951890563000006</c:v>
                </c:pt>
                <c:pt idx="5158">
                  <c:v>15.951890563000006</c:v>
                </c:pt>
                <c:pt idx="5159">
                  <c:v>15.951890563000006</c:v>
                </c:pt>
                <c:pt idx="5160">
                  <c:v>15.951890563000006</c:v>
                </c:pt>
                <c:pt idx="5161">
                  <c:v>15.951890563000006</c:v>
                </c:pt>
                <c:pt idx="5162">
                  <c:v>15.951890563000006</c:v>
                </c:pt>
                <c:pt idx="5163">
                  <c:v>15.826449576000007</c:v>
                </c:pt>
                <c:pt idx="5164">
                  <c:v>15.826449576000007</c:v>
                </c:pt>
                <c:pt idx="5165">
                  <c:v>15.826449576000007</c:v>
                </c:pt>
                <c:pt idx="5166">
                  <c:v>15.826449576000007</c:v>
                </c:pt>
                <c:pt idx="5167">
                  <c:v>15.826449576000007</c:v>
                </c:pt>
                <c:pt idx="5168">
                  <c:v>15.826449576000007</c:v>
                </c:pt>
                <c:pt idx="5169">
                  <c:v>15.826449576000007</c:v>
                </c:pt>
                <c:pt idx="5170">
                  <c:v>15.826449576000007</c:v>
                </c:pt>
                <c:pt idx="5171">
                  <c:v>15.826449576000007</c:v>
                </c:pt>
                <c:pt idx="5172">
                  <c:v>15.826449576000007</c:v>
                </c:pt>
                <c:pt idx="5173">
                  <c:v>15.826449576000007</c:v>
                </c:pt>
                <c:pt idx="5174">
                  <c:v>15.826449576000007</c:v>
                </c:pt>
                <c:pt idx="5175">
                  <c:v>15.826449576000007</c:v>
                </c:pt>
                <c:pt idx="5176">
                  <c:v>15.826449576000007</c:v>
                </c:pt>
                <c:pt idx="5177">
                  <c:v>15.826449576000007</c:v>
                </c:pt>
                <c:pt idx="5178">
                  <c:v>15.826449576000007</c:v>
                </c:pt>
                <c:pt idx="5179">
                  <c:v>15.826449576000007</c:v>
                </c:pt>
                <c:pt idx="5180">
                  <c:v>15.826449576000007</c:v>
                </c:pt>
                <c:pt idx="5181">
                  <c:v>15.826449576000007</c:v>
                </c:pt>
                <c:pt idx="5182">
                  <c:v>15.826449576000007</c:v>
                </c:pt>
                <c:pt idx="5183">
                  <c:v>15.826449576000007</c:v>
                </c:pt>
                <c:pt idx="5184">
                  <c:v>15.826449576000007</c:v>
                </c:pt>
                <c:pt idx="5185">
                  <c:v>15.826449576000007</c:v>
                </c:pt>
                <c:pt idx="5186">
                  <c:v>15.826449576000007</c:v>
                </c:pt>
                <c:pt idx="5187">
                  <c:v>15.826449576000007</c:v>
                </c:pt>
                <c:pt idx="5188">
                  <c:v>15.826449576000007</c:v>
                </c:pt>
                <c:pt idx="5189">
                  <c:v>15.826449576000007</c:v>
                </c:pt>
                <c:pt idx="5190">
                  <c:v>15.826449576000007</c:v>
                </c:pt>
                <c:pt idx="5191">
                  <c:v>15.826449576000007</c:v>
                </c:pt>
                <c:pt idx="5192">
                  <c:v>15.826449576000007</c:v>
                </c:pt>
                <c:pt idx="5193">
                  <c:v>15.826449576000007</c:v>
                </c:pt>
                <c:pt idx="5194">
                  <c:v>15.826449576000007</c:v>
                </c:pt>
                <c:pt idx="5195">
                  <c:v>15.826449576000007</c:v>
                </c:pt>
                <c:pt idx="5196">
                  <c:v>15.826449576000007</c:v>
                </c:pt>
                <c:pt idx="5197">
                  <c:v>15.826449576000007</c:v>
                </c:pt>
                <c:pt idx="5198">
                  <c:v>15.826449576000007</c:v>
                </c:pt>
                <c:pt idx="5199">
                  <c:v>15.826449576000007</c:v>
                </c:pt>
                <c:pt idx="5200">
                  <c:v>15.826449576000007</c:v>
                </c:pt>
                <c:pt idx="5201">
                  <c:v>15.826449576000007</c:v>
                </c:pt>
                <c:pt idx="5202">
                  <c:v>15.826449576000007</c:v>
                </c:pt>
                <c:pt idx="5203">
                  <c:v>15.826449576000007</c:v>
                </c:pt>
                <c:pt idx="5204">
                  <c:v>15.826449576000007</c:v>
                </c:pt>
                <c:pt idx="5205">
                  <c:v>15.826449576000007</c:v>
                </c:pt>
                <c:pt idx="5206">
                  <c:v>15.826449576000007</c:v>
                </c:pt>
                <c:pt idx="5207">
                  <c:v>15.826449576000007</c:v>
                </c:pt>
                <c:pt idx="5208">
                  <c:v>15.826449576000007</c:v>
                </c:pt>
                <c:pt idx="5209">
                  <c:v>15.826449576000007</c:v>
                </c:pt>
                <c:pt idx="5210">
                  <c:v>15.826449576000007</c:v>
                </c:pt>
                <c:pt idx="5211">
                  <c:v>15.826449576000007</c:v>
                </c:pt>
                <c:pt idx="5212">
                  <c:v>15.826449576000007</c:v>
                </c:pt>
                <c:pt idx="5213">
                  <c:v>15.826449576000007</c:v>
                </c:pt>
                <c:pt idx="5214">
                  <c:v>15.826449576000007</c:v>
                </c:pt>
                <c:pt idx="5215">
                  <c:v>15.826449576000007</c:v>
                </c:pt>
                <c:pt idx="5216">
                  <c:v>15.826449576000007</c:v>
                </c:pt>
                <c:pt idx="5217">
                  <c:v>15.826449576000007</c:v>
                </c:pt>
                <c:pt idx="5218">
                  <c:v>15.826449576000007</c:v>
                </c:pt>
                <c:pt idx="5219">
                  <c:v>15.826449576000007</c:v>
                </c:pt>
                <c:pt idx="5220">
                  <c:v>15.826449576000007</c:v>
                </c:pt>
                <c:pt idx="5221">
                  <c:v>15.826449576000007</c:v>
                </c:pt>
                <c:pt idx="5222">
                  <c:v>15.826449576000007</c:v>
                </c:pt>
                <c:pt idx="5223">
                  <c:v>15.826449576000007</c:v>
                </c:pt>
                <c:pt idx="5224">
                  <c:v>15.826449576000007</c:v>
                </c:pt>
                <c:pt idx="5225">
                  <c:v>15.826449576000007</c:v>
                </c:pt>
                <c:pt idx="5226">
                  <c:v>15.826449576000007</c:v>
                </c:pt>
                <c:pt idx="5227">
                  <c:v>15.826449576000007</c:v>
                </c:pt>
                <c:pt idx="5228">
                  <c:v>15.826449576000007</c:v>
                </c:pt>
                <c:pt idx="5229">
                  <c:v>15.826449576000007</c:v>
                </c:pt>
                <c:pt idx="5230">
                  <c:v>15.826449576000007</c:v>
                </c:pt>
                <c:pt idx="5231">
                  <c:v>15.826449576000007</c:v>
                </c:pt>
                <c:pt idx="5232">
                  <c:v>15.826449576000007</c:v>
                </c:pt>
                <c:pt idx="5233">
                  <c:v>15.826449576000007</c:v>
                </c:pt>
                <c:pt idx="5234">
                  <c:v>15.826449576000007</c:v>
                </c:pt>
                <c:pt idx="5235">
                  <c:v>15.826449576000007</c:v>
                </c:pt>
                <c:pt idx="5236">
                  <c:v>15.826449576000007</c:v>
                </c:pt>
                <c:pt idx="5237">
                  <c:v>15.826449576000007</c:v>
                </c:pt>
                <c:pt idx="5238">
                  <c:v>15.826449576000007</c:v>
                </c:pt>
                <c:pt idx="5239">
                  <c:v>15.826449576000007</c:v>
                </c:pt>
                <c:pt idx="5240">
                  <c:v>15.826449576000007</c:v>
                </c:pt>
                <c:pt idx="5241">
                  <c:v>15.826449576000007</c:v>
                </c:pt>
                <c:pt idx="5242">
                  <c:v>15.826449576000007</c:v>
                </c:pt>
                <c:pt idx="5243">
                  <c:v>15.826449576000007</c:v>
                </c:pt>
                <c:pt idx="5244">
                  <c:v>15.826449576000007</c:v>
                </c:pt>
                <c:pt idx="5245">
                  <c:v>15.826449576000007</c:v>
                </c:pt>
                <c:pt idx="5246">
                  <c:v>15.826449576000007</c:v>
                </c:pt>
                <c:pt idx="5247">
                  <c:v>15.826449576000007</c:v>
                </c:pt>
                <c:pt idx="5248">
                  <c:v>15.826449576000007</c:v>
                </c:pt>
                <c:pt idx="5249">
                  <c:v>15.826449576000007</c:v>
                </c:pt>
                <c:pt idx="5250">
                  <c:v>15.826449576000007</c:v>
                </c:pt>
                <c:pt idx="5251">
                  <c:v>15.826449576000007</c:v>
                </c:pt>
                <c:pt idx="5252">
                  <c:v>15.826449576000007</c:v>
                </c:pt>
                <c:pt idx="5253">
                  <c:v>15.826449576000007</c:v>
                </c:pt>
                <c:pt idx="5254">
                  <c:v>15.826449576000007</c:v>
                </c:pt>
                <c:pt idx="5255">
                  <c:v>15.826449576000007</c:v>
                </c:pt>
                <c:pt idx="5256">
                  <c:v>15.826449576000007</c:v>
                </c:pt>
                <c:pt idx="5257">
                  <c:v>15.826449576000007</c:v>
                </c:pt>
                <c:pt idx="5258">
                  <c:v>15.826449576000007</c:v>
                </c:pt>
                <c:pt idx="5259">
                  <c:v>15.826449576000007</c:v>
                </c:pt>
                <c:pt idx="5260">
                  <c:v>15.826449576000007</c:v>
                </c:pt>
                <c:pt idx="5261">
                  <c:v>15.826449576000007</c:v>
                </c:pt>
                <c:pt idx="5262">
                  <c:v>15.826449576000007</c:v>
                </c:pt>
                <c:pt idx="5263">
                  <c:v>15.826449576000007</c:v>
                </c:pt>
                <c:pt idx="5264">
                  <c:v>15.826449576000007</c:v>
                </c:pt>
                <c:pt idx="5265">
                  <c:v>15.826449576000007</c:v>
                </c:pt>
                <c:pt idx="5266">
                  <c:v>15.702332625</c:v>
                </c:pt>
                <c:pt idx="5267">
                  <c:v>15.702332625</c:v>
                </c:pt>
                <c:pt idx="5268">
                  <c:v>15.702332625</c:v>
                </c:pt>
                <c:pt idx="5269">
                  <c:v>15.702332625</c:v>
                </c:pt>
                <c:pt idx="5270">
                  <c:v>15.702332625</c:v>
                </c:pt>
                <c:pt idx="5271">
                  <c:v>15.702332625</c:v>
                </c:pt>
                <c:pt idx="5272">
                  <c:v>15.702332625</c:v>
                </c:pt>
                <c:pt idx="5273">
                  <c:v>15.702332625</c:v>
                </c:pt>
                <c:pt idx="5274">
                  <c:v>15.702332625</c:v>
                </c:pt>
                <c:pt idx="5275">
                  <c:v>15.702332625</c:v>
                </c:pt>
                <c:pt idx="5276">
                  <c:v>15.702332625</c:v>
                </c:pt>
                <c:pt idx="5277">
                  <c:v>15.702332625</c:v>
                </c:pt>
                <c:pt idx="5278">
                  <c:v>15.702332625</c:v>
                </c:pt>
                <c:pt idx="5279">
                  <c:v>15.579531184000004</c:v>
                </c:pt>
                <c:pt idx="5280">
                  <c:v>15.579531184000004</c:v>
                </c:pt>
                <c:pt idx="5281">
                  <c:v>15.579531184000004</c:v>
                </c:pt>
                <c:pt idx="5282">
                  <c:v>15.579531184000004</c:v>
                </c:pt>
                <c:pt idx="5283">
                  <c:v>15.579531184000004</c:v>
                </c:pt>
                <c:pt idx="5284">
                  <c:v>15.579531184000004</c:v>
                </c:pt>
                <c:pt idx="5285">
                  <c:v>15.579531184000004</c:v>
                </c:pt>
                <c:pt idx="5286">
                  <c:v>15.579531184000004</c:v>
                </c:pt>
                <c:pt idx="5287">
                  <c:v>15.579531184000004</c:v>
                </c:pt>
                <c:pt idx="5288">
                  <c:v>15.579531184000004</c:v>
                </c:pt>
                <c:pt idx="5289">
                  <c:v>15.579531184000004</c:v>
                </c:pt>
                <c:pt idx="5290">
                  <c:v>15.579531184000004</c:v>
                </c:pt>
                <c:pt idx="5291">
                  <c:v>15.579531184000004</c:v>
                </c:pt>
                <c:pt idx="5292">
                  <c:v>15.579531184000004</c:v>
                </c:pt>
                <c:pt idx="5293">
                  <c:v>15.458036727000007</c:v>
                </c:pt>
                <c:pt idx="5294">
                  <c:v>15.458036727000007</c:v>
                </c:pt>
                <c:pt idx="5295">
                  <c:v>15.458036727000007</c:v>
                </c:pt>
                <c:pt idx="5296">
                  <c:v>15.458036727000007</c:v>
                </c:pt>
                <c:pt idx="5297">
                  <c:v>15.458036727000007</c:v>
                </c:pt>
                <c:pt idx="5298">
                  <c:v>15.458036727000007</c:v>
                </c:pt>
                <c:pt idx="5299">
                  <c:v>15.458036727000007</c:v>
                </c:pt>
                <c:pt idx="5300">
                  <c:v>15.458036727000007</c:v>
                </c:pt>
                <c:pt idx="5301">
                  <c:v>15.458036727000007</c:v>
                </c:pt>
                <c:pt idx="5302">
                  <c:v>15.458036727000007</c:v>
                </c:pt>
                <c:pt idx="5303">
                  <c:v>15.458036727000007</c:v>
                </c:pt>
                <c:pt idx="5304">
                  <c:v>15.458036727000007</c:v>
                </c:pt>
                <c:pt idx="5305">
                  <c:v>15.458036727000007</c:v>
                </c:pt>
                <c:pt idx="5306">
                  <c:v>15.458036727000007</c:v>
                </c:pt>
                <c:pt idx="5307">
                  <c:v>15.458036727000007</c:v>
                </c:pt>
                <c:pt idx="5308">
                  <c:v>15.458036727000007</c:v>
                </c:pt>
                <c:pt idx="5309">
                  <c:v>15.458036727000007</c:v>
                </c:pt>
                <c:pt idx="5310">
                  <c:v>15.458036727000007</c:v>
                </c:pt>
                <c:pt idx="5311">
                  <c:v>15.458036727000007</c:v>
                </c:pt>
                <c:pt idx="5312">
                  <c:v>15.458036727000007</c:v>
                </c:pt>
                <c:pt idx="5313">
                  <c:v>15.458036727000007</c:v>
                </c:pt>
                <c:pt idx="5314">
                  <c:v>15.458036727000007</c:v>
                </c:pt>
                <c:pt idx="5315">
                  <c:v>15.458036727000007</c:v>
                </c:pt>
                <c:pt idx="5316">
                  <c:v>15.337840728000003</c:v>
                </c:pt>
                <c:pt idx="5317">
                  <c:v>15.337840728000003</c:v>
                </c:pt>
                <c:pt idx="5318">
                  <c:v>15.337840728000003</c:v>
                </c:pt>
                <c:pt idx="5319">
                  <c:v>15.337840728000003</c:v>
                </c:pt>
                <c:pt idx="5320">
                  <c:v>15.337840728000003</c:v>
                </c:pt>
                <c:pt idx="5321">
                  <c:v>15.337840728000003</c:v>
                </c:pt>
                <c:pt idx="5322">
                  <c:v>15.337840728000003</c:v>
                </c:pt>
                <c:pt idx="5323">
                  <c:v>15.337840728000003</c:v>
                </c:pt>
                <c:pt idx="5324">
                  <c:v>15.337840728000003</c:v>
                </c:pt>
                <c:pt idx="5325">
                  <c:v>15.337840728000003</c:v>
                </c:pt>
                <c:pt idx="5326">
                  <c:v>15.337840728000003</c:v>
                </c:pt>
                <c:pt idx="5327">
                  <c:v>15.337840728000003</c:v>
                </c:pt>
                <c:pt idx="5328">
                  <c:v>15.337840728000003</c:v>
                </c:pt>
                <c:pt idx="5329">
                  <c:v>15.337840728000003</c:v>
                </c:pt>
                <c:pt idx="5330">
                  <c:v>15.337840728000003</c:v>
                </c:pt>
                <c:pt idx="5331">
                  <c:v>15.337840728000003</c:v>
                </c:pt>
                <c:pt idx="5332">
                  <c:v>15.337840728000003</c:v>
                </c:pt>
                <c:pt idx="5333">
                  <c:v>15.337840728000003</c:v>
                </c:pt>
                <c:pt idx="5334">
                  <c:v>15.337840728000003</c:v>
                </c:pt>
                <c:pt idx="5335">
                  <c:v>15.337840728000003</c:v>
                </c:pt>
                <c:pt idx="5336">
                  <c:v>15.337840728000003</c:v>
                </c:pt>
                <c:pt idx="5337">
                  <c:v>15.337840728000003</c:v>
                </c:pt>
                <c:pt idx="5338">
                  <c:v>15.337840728000003</c:v>
                </c:pt>
                <c:pt idx="5339">
                  <c:v>15.337840728000003</c:v>
                </c:pt>
                <c:pt idx="5340">
                  <c:v>15.337840728000003</c:v>
                </c:pt>
                <c:pt idx="5341">
                  <c:v>15.337840728000003</c:v>
                </c:pt>
                <c:pt idx="5342">
                  <c:v>15.218934660999999</c:v>
                </c:pt>
                <c:pt idx="5343">
                  <c:v>15.218934660999999</c:v>
                </c:pt>
                <c:pt idx="5344">
                  <c:v>15.218934660999999</c:v>
                </c:pt>
                <c:pt idx="5345">
                  <c:v>15.218934660999999</c:v>
                </c:pt>
                <c:pt idx="5346">
                  <c:v>15.218934660999999</c:v>
                </c:pt>
                <c:pt idx="5347">
                  <c:v>15.218934660999999</c:v>
                </c:pt>
                <c:pt idx="5348">
                  <c:v>15.218934660999999</c:v>
                </c:pt>
                <c:pt idx="5349">
                  <c:v>15.218934660999999</c:v>
                </c:pt>
                <c:pt idx="5350">
                  <c:v>15.218934660999999</c:v>
                </c:pt>
                <c:pt idx="5351">
                  <c:v>15.218934660999999</c:v>
                </c:pt>
                <c:pt idx="5352">
                  <c:v>15.218934660999999</c:v>
                </c:pt>
                <c:pt idx="5353">
                  <c:v>15.218934660999999</c:v>
                </c:pt>
                <c:pt idx="5354">
                  <c:v>15.218934660999999</c:v>
                </c:pt>
                <c:pt idx="5355">
                  <c:v>15.218934660999999</c:v>
                </c:pt>
                <c:pt idx="5356">
                  <c:v>15.218934660999999</c:v>
                </c:pt>
                <c:pt idx="5357">
                  <c:v>15.218934660999999</c:v>
                </c:pt>
                <c:pt idx="5358">
                  <c:v>15.218934660999999</c:v>
                </c:pt>
                <c:pt idx="5359">
                  <c:v>15.218934660999999</c:v>
                </c:pt>
                <c:pt idx="5360">
                  <c:v>15.10131</c:v>
                </c:pt>
                <c:pt idx="5361">
                  <c:v>15.10131</c:v>
                </c:pt>
                <c:pt idx="5362">
                  <c:v>15.10131</c:v>
                </c:pt>
                <c:pt idx="5363">
                  <c:v>15.10131</c:v>
                </c:pt>
                <c:pt idx="5364">
                  <c:v>15.10131</c:v>
                </c:pt>
                <c:pt idx="5365">
                  <c:v>15.10131</c:v>
                </c:pt>
                <c:pt idx="5366">
                  <c:v>15.10131</c:v>
                </c:pt>
                <c:pt idx="5367">
                  <c:v>15.10131</c:v>
                </c:pt>
                <c:pt idx="5368">
                  <c:v>15.10131</c:v>
                </c:pt>
                <c:pt idx="5369">
                  <c:v>15.10131</c:v>
                </c:pt>
                <c:pt idx="5370">
                  <c:v>15.10131</c:v>
                </c:pt>
                <c:pt idx="5371">
                  <c:v>15.10131</c:v>
                </c:pt>
                <c:pt idx="5372">
                  <c:v>15.10131</c:v>
                </c:pt>
                <c:pt idx="5373">
                  <c:v>15.10131</c:v>
                </c:pt>
                <c:pt idx="5374">
                  <c:v>15.10131</c:v>
                </c:pt>
                <c:pt idx="5375">
                  <c:v>15.10131</c:v>
                </c:pt>
                <c:pt idx="5376">
                  <c:v>15.10131</c:v>
                </c:pt>
                <c:pt idx="5377">
                  <c:v>15.10131</c:v>
                </c:pt>
                <c:pt idx="5378">
                  <c:v>15.10131</c:v>
                </c:pt>
                <c:pt idx="5379">
                  <c:v>15.10131</c:v>
                </c:pt>
                <c:pt idx="5380">
                  <c:v>15.10131</c:v>
                </c:pt>
                <c:pt idx="5381">
                  <c:v>15.10131</c:v>
                </c:pt>
                <c:pt idx="5382">
                  <c:v>15.10131</c:v>
                </c:pt>
                <c:pt idx="5383">
                  <c:v>15.10131</c:v>
                </c:pt>
                <c:pt idx="5384">
                  <c:v>15.10131</c:v>
                </c:pt>
                <c:pt idx="5385">
                  <c:v>15.10131</c:v>
                </c:pt>
                <c:pt idx="5386">
                  <c:v>15.10131</c:v>
                </c:pt>
                <c:pt idx="5387">
                  <c:v>15.10131</c:v>
                </c:pt>
                <c:pt idx="5388">
                  <c:v>15.10131</c:v>
                </c:pt>
                <c:pt idx="5389">
                  <c:v>15.10131</c:v>
                </c:pt>
                <c:pt idx="5390">
                  <c:v>15.10131</c:v>
                </c:pt>
                <c:pt idx="5391">
                  <c:v>15.10131</c:v>
                </c:pt>
                <c:pt idx="5392">
                  <c:v>15.10131</c:v>
                </c:pt>
                <c:pt idx="5393">
                  <c:v>15.10131</c:v>
                </c:pt>
                <c:pt idx="5394">
                  <c:v>15.10131</c:v>
                </c:pt>
                <c:pt idx="5395">
                  <c:v>15.10131</c:v>
                </c:pt>
                <c:pt idx="5396">
                  <c:v>15.10131</c:v>
                </c:pt>
                <c:pt idx="5397">
                  <c:v>15.10131</c:v>
                </c:pt>
                <c:pt idx="5398">
                  <c:v>15.10131</c:v>
                </c:pt>
                <c:pt idx="5399">
                  <c:v>15.10131</c:v>
                </c:pt>
                <c:pt idx="5400">
                  <c:v>15.10131</c:v>
                </c:pt>
                <c:pt idx="5401">
                  <c:v>15.10131</c:v>
                </c:pt>
                <c:pt idx="5402">
                  <c:v>15.10131</c:v>
                </c:pt>
                <c:pt idx="5403">
                  <c:v>15.10131</c:v>
                </c:pt>
                <c:pt idx="5404">
                  <c:v>15.10131</c:v>
                </c:pt>
                <c:pt idx="5405">
                  <c:v>15.10131</c:v>
                </c:pt>
                <c:pt idx="5406">
                  <c:v>15.10131</c:v>
                </c:pt>
                <c:pt idx="5407">
                  <c:v>15.10131</c:v>
                </c:pt>
                <c:pt idx="5408">
                  <c:v>15.10131</c:v>
                </c:pt>
                <c:pt idx="5409">
                  <c:v>15.10131</c:v>
                </c:pt>
                <c:pt idx="5410">
                  <c:v>15.10131</c:v>
                </c:pt>
                <c:pt idx="5411">
                  <c:v>15.10131</c:v>
                </c:pt>
                <c:pt idx="5412">
                  <c:v>15.10131</c:v>
                </c:pt>
                <c:pt idx="5413">
                  <c:v>15.10131</c:v>
                </c:pt>
                <c:pt idx="5414">
                  <c:v>15.10131</c:v>
                </c:pt>
                <c:pt idx="5415">
                  <c:v>15.10131</c:v>
                </c:pt>
                <c:pt idx="5416">
                  <c:v>15.10131</c:v>
                </c:pt>
                <c:pt idx="5417">
                  <c:v>15.10131</c:v>
                </c:pt>
                <c:pt idx="5418">
                  <c:v>15.10131</c:v>
                </c:pt>
                <c:pt idx="5419">
                  <c:v>15.10131</c:v>
                </c:pt>
                <c:pt idx="5420">
                  <c:v>15.10131</c:v>
                </c:pt>
                <c:pt idx="5421">
                  <c:v>15.10131</c:v>
                </c:pt>
                <c:pt idx="5422">
                  <c:v>15.10131</c:v>
                </c:pt>
                <c:pt idx="5423">
                  <c:v>15.10131</c:v>
                </c:pt>
                <c:pt idx="5424">
                  <c:v>15.10131</c:v>
                </c:pt>
                <c:pt idx="5425">
                  <c:v>15.10131</c:v>
                </c:pt>
                <c:pt idx="5426">
                  <c:v>15.10131</c:v>
                </c:pt>
                <c:pt idx="5427">
                  <c:v>15.10131</c:v>
                </c:pt>
                <c:pt idx="5428">
                  <c:v>15.10131</c:v>
                </c:pt>
                <c:pt idx="5429">
                  <c:v>15.10131</c:v>
                </c:pt>
                <c:pt idx="5430">
                  <c:v>15.10131</c:v>
                </c:pt>
                <c:pt idx="5431">
                  <c:v>15.10131</c:v>
                </c:pt>
                <c:pt idx="5432">
                  <c:v>15.10131</c:v>
                </c:pt>
                <c:pt idx="5433">
                  <c:v>15.10131</c:v>
                </c:pt>
                <c:pt idx="5434">
                  <c:v>15.10131</c:v>
                </c:pt>
                <c:pt idx="5435">
                  <c:v>15.10131</c:v>
                </c:pt>
                <c:pt idx="5436">
                  <c:v>15.10131</c:v>
                </c:pt>
                <c:pt idx="5437">
                  <c:v>15.10131</c:v>
                </c:pt>
                <c:pt idx="5438">
                  <c:v>15.10131</c:v>
                </c:pt>
                <c:pt idx="5439">
                  <c:v>15.10131</c:v>
                </c:pt>
                <c:pt idx="5440">
                  <c:v>15.10131</c:v>
                </c:pt>
                <c:pt idx="5441">
                  <c:v>15.10131</c:v>
                </c:pt>
                <c:pt idx="5442">
                  <c:v>15.10131</c:v>
                </c:pt>
                <c:pt idx="5443">
                  <c:v>15.10131</c:v>
                </c:pt>
                <c:pt idx="5444">
                  <c:v>15.10131</c:v>
                </c:pt>
                <c:pt idx="5445">
                  <c:v>15.10131</c:v>
                </c:pt>
                <c:pt idx="5446">
                  <c:v>15.10131</c:v>
                </c:pt>
                <c:pt idx="5447">
                  <c:v>15.10131</c:v>
                </c:pt>
                <c:pt idx="5448">
                  <c:v>15.10131</c:v>
                </c:pt>
                <c:pt idx="5449">
                  <c:v>15.10131</c:v>
                </c:pt>
                <c:pt idx="5450">
                  <c:v>15.10131</c:v>
                </c:pt>
                <c:pt idx="5451">
                  <c:v>15.10131</c:v>
                </c:pt>
                <c:pt idx="5452">
                  <c:v>15.10131</c:v>
                </c:pt>
                <c:pt idx="5453">
                  <c:v>15.10131</c:v>
                </c:pt>
                <c:pt idx="5454">
                  <c:v>15.10131</c:v>
                </c:pt>
                <c:pt idx="5455">
                  <c:v>15.10131</c:v>
                </c:pt>
                <c:pt idx="5456">
                  <c:v>15.10131</c:v>
                </c:pt>
                <c:pt idx="5457">
                  <c:v>15.10131</c:v>
                </c:pt>
                <c:pt idx="5458">
                  <c:v>15.10131</c:v>
                </c:pt>
                <c:pt idx="5459">
                  <c:v>15.10131</c:v>
                </c:pt>
                <c:pt idx="5460">
                  <c:v>15.10131</c:v>
                </c:pt>
                <c:pt idx="5461">
                  <c:v>15.10131</c:v>
                </c:pt>
                <c:pt idx="5462">
                  <c:v>15.10131</c:v>
                </c:pt>
                <c:pt idx="5463">
                  <c:v>15.10131</c:v>
                </c:pt>
                <c:pt idx="5464">
                  <c:v>15.10131</c:v>
                </c:pt>
                <c:pt idx="5465">
                  <c:v>15.10131</c:v>
                </c:pt>
                <c:pt idx="5466">
                  <c:v>15.10131</c:v>
                </c:pt>
                <c:pt idx="5467">
                  <c:v>15.10131</c:v>
                </c:pt>
                <c:pt idx="5468">
                  <c:v>15.10131</c:v>
                </c:pt>
                <c:pt idx="5469">
                  <c:v>15.10131</c:v>
                </c:pt>
                <c:pt idx="5470">
                  <c:v>14.984958219000005</c:v>
                </c:pt>
                <c:pt idx="5471">
                  <c:v>14.984958219000005</c:v>
                </c:pt>
                <c:pt idx="5472">
                  <c:v>14.984958219000005</c:v>
                </c:pt>
                <c:pt idx="5473">
                  <c:v>14.984958219000005</c:v>
                </c:pt>
                <c:pt idx="5474">
                  <c:v>14.984958219000005</c:v>
                </c:pt>
                <c:pt idx="5475">
                  <c:v>14.984958219000005</c:v>
                </c:pt>
                <c:pt idx="5476">
                  <c:v>14.984958219000005</c:v>
                </c:pt>
                <c:pt idx="5477">
                  <c:v>14.984958219000005</c:v>
                </c:pt>
                <c:pt idx="5478">
                  <c:v>14.984958219000005</c:v>
                </c:pt>
                <c:pt idx="5479">
                  <c:v>14.984958219000005</c:v>
                </c:pt>
                <c:pt idx="5480">
                  <c:v>14.984958219000005</c:v>
                </c:pt>
                <c:pt idx="5481">
                  <c:v>14.984958219000005</c:v>
                </c:pt>
                <c:pt idx="5482">
                  <c:v>14.984958219000005</c:v>
                </c:pt>
                <c:pt idx="5483">
                  <c:v>14.984958219000005</c:v>
                </c:pt>
                <c:pt idx="5484">
                  <c:v>14.984958219000005</c:v>
                </c:pt>
                <c:pt idx="5485">
                  <c:v>14.984958219000005</c:v>
                </c:pt>
                <c:pt idx="5486">
                  <c:v>14.984958219000005</c:v>
                </c:pt>
                <c:pt idx="5487">
                  <c:v>14.984958219000005</c:v>
                </c:pt>
                <c:pt idx="5488">
                  <c:v>14.984958219000005</c:v>
                </c:pt>
                <c:pt idx="5489">
                  <c:v>14.984958219000005</c:v>
                </c:pt>
                <c:pt idx="5490">
                  <c:v>14.984958219000005</c:v>
                </c:pt>
                <c:pt idx="5491">
                  <c:v>14.984958219000005</c:v>
                </c:pt>
                <c:pt idx="5492">
                  <c:v>14.984958219000005</c:v>
                </c:pt>
                <c:pt idx="5493">
                  <c:v>14.984958219000005</c:v>
                </c:pt>
                <c:pt idx="5494">
                  <c:v>14.984958219000005</c:v>
                </c:pt>
                <c:pt idx="5495">
                  <c:v>14.984958219000005</c:v>
                </c:pt>
                <c:pt idx="5496">
                  <c:v>14.984958219000005</c:v>
                </c:pt>
                <c:pt idx="5497">
                  <c:v>14.869870792</c:v>
                </c:pt>
                <c:pt idx="5498">
                  <c:v>14.869870792</c:v>
                </c:pt>
                <c:pt idx="5499">
                  <c:v>14.869870792</c:v>
                </c:pt>
                <c:pt idx="5500">
                  <c:v>14.869870792</c:v>
                </c:pt>
                <c:pt idx="5501">
                  <c:v>14.869870792</c:v>
                </c:pt>
                <c:pt idx="5502">
                  <c:v>14.869870792</c:v>
                </c:pt>
                <c:pt idx="5503">
                  <c:v>14.869870792</c:v>
                </c:pt>
                <c:pt idx="5504">
                  <c:v>14.869870792</c:v>
                </c:pt>
                <c:pt idx="5505">
                  <c:v>14.869870792</c:v>
                </c:pt>
                <c:pt idx="5506">
                  <c:v>14.869870792</c:v>
                </c:pt>
                <c:pt idx="5507">
                  <c:v>14.869870792</c:v>
                </c:pt>
                <c:pt idx="5508">
                  <c:v>14.869870792</c:v>
                </c:pt>
                <c:pt idx="5509">
                  <c:v>14.869870792</c:v>
                </c:pt>
                <c:pt idx="5510">
                  <c:v>14.869870792</c:v>
                </c:pt>
                <c:pt idx="5511">
                  <c:v>14.869870792</c:v>
                </c:pt>
                <c:pt idx="5512">
                  <c:v>14.869870792</c:v>
                </c:pt>
                <c:pt idx="5513">
                  <c:v>14.869870792</c:v>
                </c:pt>
                <c:pt idx="5514">
                  <c:v>14.869870792</c:v>
                </c:pt>
                <c:pt idx="5515">
                  <c:v>14.869870792</c:v>
                </c:pt>
                <c:pt idx="5516">
                  <c:v>14.869870792</c:v>
                </c:pt>
                <c:pt idx="5517">
                  <c:v>14.869870792</c:v>
                </c:pt>
                <c:pt idx="5518">
                  <c:v>14.869870792</c:v>
                </c:pt>
                <c:pt idx="5519">
                  <c:v>14.756039193000005</c:v>
                </c:pt>
                <c:pt idx="5520">
                  <c:v>14.756039193000005</c:v>
                </c:pt>
                <c:pt idx="5521">
                  <c:v>14.756039193000005</c:v>
                </c:pt>
                <c:pt idx="5522">
                  <c:v>14.756039193000005</c:v>
                </c:pt>
                <c:pt idx="5523">
                  <c:v>14.756039193000005</c:v>
                </c:pt>
                <c:pt idx="5524">
                  <c:v>14.756039193000005</c:v>
                </c:pt>
                <c:pt idx="5525">
                  <c:v>14.756039193000005</c:v>
                </c:pt>
                <c:pt idx="5526">
                  <c:v>14.756039193000005</c:v>
                </c:pt>
                <c:pt idx="5527">
                  <c:v>14.756039193000005</c:v>
                </c:pt>
                <c:pt idx="5528">
                  <c:v>14.756039193000005</c:v>
                </c:pt>
                <c:pt idx="5529">
                  <c:v>14.756039193000005</c:v>
                </c:pt>
                <c:pt idx="5530">
                  <c:v>14.756039193000005</c:v>
                </c:pt>
                <c:pt idx="5531">
                  <c:v>14.756039193000005</c:v>
                </c:pt>
                <c:pt idx="5532">
                  <c:v>14.756039193000005</c:v>
                </c:pt>
                <c:pt idx="5533">
                  <c:v>14.756039193000005</c:v>
                </c:pt>
                <c:pt idx="5534">
                  <c:v>14.756039193000005</c:v>
                </c:pt>
                <c:pt idx="5535">
                  <c:v>14.756039193000005</c:v>
                </c:pt>
                <c:pt idx="5536">
                  <c:v>14.756039193000005</c:v>
                </c:pt>
                <c:pt idx="5537">
                  <c:v>14.756039193000005</c:v>
                </c:pt>
                <c:pt idx="5538">
                  <c:v>14.756039193000005</c:v>
                </c:pt>
                <c:pt idx="5539">
                  <c:v>14.756039193000005</c:v>
                </c:pt>
                <c:pt idx="5540">
                  <c:v>14.756039193000005</c:v>
                </c:pt>
                <c:pt idx="5541">
                  <c:v>14.756039193000005</c:v>
                </c:pt>
                <c:pt idx="5542">
                  <c:v>14.756039193000005</c:v>
                </c:pt>
                <c:pt idx="5543">
                  <c:v>14.643454896000005</c:v>
                </c:pt>
                <c:pt idx="5544">
                  <c:v>14.643454896000005</c:v>
                </c:pt>
                <c:pt idx="5545">
                  <c:v>14.643454896000005</c:v>
                </c:pt>
                <c:pt idx="5546">
                  <c:v>14.643454896000005</c:v>
                </c:pt>
                <c:pt idx="5547">
                  <c:v>14.643454896000005</c:v>
                </c:pt>
                <c:pt idx="5548">
                  <c:v>14.643454896000005</c:v>
                </c:pt>
                <c:pt idx="5549">
                  <c:v>14.643454896000005</c:v>
                </c:pt>
                <c:pt idx="5550">
                  <c:v>14.643454896000005</c:v>
                </c:pt>
                <c:pt idx="5551">
                  <c:v>14.643454896000005</c:v>
                </c:pt>
                <c:pt idx="5552">
                  <c:v>14.643454896000005</c:v>
                </c:pt>
                <c:pt idx="5553">
                  <c:v>14.643454896000005</c:v>
                </c:pt>
                <c:pt idx="5554">
                  <c:v>14.643454896000005</c:v>
                </c:pt>
                <c:pt idx="5555">
                  <c:v>14.643454896000005</c:v>
                </c:pt>
                <c:pt idx="5556">
                  <c:v>14.643454896000005</c:v>
                </c:pt>
                <c:pt idx="5557">
                  <c:v>14.643454896000005</c:v>
                </c:pt>
                <c:pt idx="5558">
                  <c:v>14.643454896000005</c:v>
                </c:pt>
                <c:pt idx="5559">
                  <c:v>14.643454896000005</c:v>
                </c:pt>
                <c:pt idx="5560">
                  <c:v>14.643454896000005</c:v>
                </c:pt>
                <c:pt idx="5561">
                  <c:v>14.532109375000005</c:v>
                </c:pt>
                <c:pt idx="5562">
                  <c:v>14.532109375000005</c:v>
                </c:pt>
                <c:pt idx="5563">
                  <c:v>14.532109375000005</c:v>
                </c:pt>
                <c:pt idx="5564">
                  <c:v>14.532109375000005</c:v>
                </c:pt>
                <c:pt idx="5565">
                  <c:v>14.532109375000005</c:v>
                </c:pt>
                <c:pt idx="5566">
                  <c:v>14.532109375000005</c:v>
                </c:pt>
                <c:pt idx="5567">
                  <c:v>14.532109375000005</c:v>
                </c:pt>
                <c:pt idx="5568">
                  <c:v>14.532109375000005</c:v>
                </c:pt>
                <c:pt idx="5569">
                  <c:v>14.532109375000005</c:v>
                </c:pt>
                <c:pt idx="5570">
                  <c:v>14.532109375000005</c:v>
                </c:pt>
                <c:pt idx="5571">
                  <c:v>14.532109375000005</c:v>
                </c:pt>
                <c:pt idx="5572">
                  <c:v>14.532109375000005</c:v>
                </c:pt>
                <c:pt idx="5573">
                  <c:v>14.532109375000005</c:v>
                </c:pt>
                <c:pt idx="5574">
                  <c:v>14.421994104000003</c:v>
                </c:pt>
                <c:pt idx="5575">
                  <c:v>14.421994104000003</c:v>
                </c:pt>
                <c:pt idx="5576">
                  <c:v>14.421994104000003</c:v>
                </c:pt>
                <c:pt idx="5577">
                  <c:v>14.421994104000003</c:v>
                </c:pt>
                <c:pt idx="5578">
                  <c:v>14.421994104000003</c:v>
                </c:pt>
                <c:pt idx="5579">
                  <c:v>14.421994104000003</c:v>
                </c:pt>
                <c:pt idx="5580">
                  <c:v>14.421994104000003</c:v>
                </c:pt>
                <c:pt idx="5581">
                  <c:v>14.421994104000003</c:v>
                </c:pt>
                <c:pt idx="5582">
                  <c:v>14.421994104000003</c:v>
                </c:pt>
                <c:pt idx="5583">
                  <c:v>14.421994104000003</c:v>
                </c:pt>
                <c:pt idx="5584">
                  <c:v>14.421994104000003</c:v>
                </c:pt>
                <c:pt idx="5585">
                  <c:v>14.421994104000003</c:v>
                </c:pt>
                <c:pt idx="5586">
                  <c:v>14.421994104000003</c:v>
                </c:pt>
                <c:pt idx="5587">
                  <c:v>14.421994104000003</c:v>
                </c:pt>
                <c:pt idx="5588">
                  <c:v>14.421994104000003</c:v>
                </c:pt>
                <c:pt idx="5589">
                  <c:v>14.421994104000003</c:v>
                </c:pt>
                <c:pt idx="5590">
                  <c:v>14.421994104000003</c:v>
                </c:pt>
                <c:pt idx="5591">
                  <c:v>14.421994104000003</c:v>
                </c:pt>
                <c:pt idx="5592">
                  <c:v>14.421994104000003</c:v>
                </c:pt>
                <c:pt idx="5593">
                  <c:v>14.421994104000003</c:v>
                </c:pt>
                <c:pt idx="5594">
                  <c:v>14.421994104000003</c:v>
                </c:pt>
                <c:pt idx="5595">
                  <c:v>14.421994104000003</c:v>
                </c:pt>
                <c:pt idx="5596">
                  <c:v>14.421994104000003</c:v>
                </c:pt>
                <c:pt idx="5597">
                  <c:v>14.421994104000003</c:v>
                </c:pt>
                <c:pt idx="5598">
                  <c:v>14.421994104000003</c:v>
                </c:pt>
                <c:pt idx="5599">
                  <c:v>14.421994104000003</c:v>
                </c:pt>
                <c:pt idx="5600">
                  <c:v>14.421994104000003</c:v>
                </c:pt>
                <c:pt idx="5601">
                  <c:v>14.421994104000003</c:v>
                </c:pt>
                <c:pt idx="5602">
                  <c:v>14.421994104000003</c:v>
                </c:pt>
                <c:pt idx="5603">
                  <c:v>14.421994104000003</c:v>
                </c:pt>
                <c:pt idx="5604">
                  <c:v>14.421994104000003</c:v>
                </c:pt>
                <c:pt idx="5605">
                  <c:v>14.421994104000003</c:v>
                </c:pt>
                <c:pt idx="5606">
                  <c:v>14.421994104000003</c:v>
                </c:pt>
                <c:pt idx="5607">
                  <c:v>14.421994104000003</c:v>
                </c:pt>
                <c:pt idx="5608">
                  <c:v>14.421994104000003</c:v>
                </c:pt>
                <c:pt idx="5609">
                  <c:v>14.421994104000003</c:v>
                </c:pt>
                <c:pt idx="5610">
                  <c:v>14.421994104000003</c:v>
                </c:pt>
                <c:pt idx="5611">
                  <c:v>14.421994104000003</c:v>
                </c:pt>
                <c:pt idx="5612">
                  <c:v>14.421994104000003</c:v>
                </c:pt>
                <c:pt idx="5613">
                  <c:v>14.421994104000003</c:v>
                </c:pt>
                <c:pt idx="5614">
                  <c:v>14.421994104000003</c:v>
                </c:pt>
                <c:pt idx="5615">
                  <c:v>14.421994104000003</c:v>
                </c:pt>
                <c:pt idx="5616">
                  <c:v>14.421994104000003</c:v>
                </c:pt>
                <c:pt idx="5617">
                  <c:v>14.421994104000003</c:v>
                </c:pt>
                <c:pt idx="5618">
                  <c:v>14.421994104000003</c:v>
                </c:pt>
                <c:pt idx="5619">
                  <c:v>14.421994104000003</c:v>
                </c:pt>
                <c:pt idx="5620">
                  <c:v>14.421994104000003</c:v>
                </c:pt>
                <c:pt idx="5621">
                  <c:v>14.421994104000003</c:v>
                </c:pt>
                <c:pt idx="5622">
                  <c:v>14.421994104000003</c:v>
                </c:pt>
                <c:pt idx="5623">
                  <c:v>14.421994104000003</c:v>
                </c:pt>
                <c:pt idx="5624">
                  <c:v>14.421994104000003</c:v>
                </c:pt>
                <c:pt idx="5625">
                  <c:v>14.421994104000003</c:v>
                </c:pt>
                <c:pt idx="5626">
                  <c:v>14.421994104000003</c:v>
                </c:pt>
                <c:pt idx="5627">
                  <c:v>14.421994104000003</c:v>
                </c:pt>
                <c:pt idx="5628">
                  <c:v>14.421994104000003</c:v>
                </c:pt>
                <c:pt idx="5629">
                  <c:v>14.421994104000003</c:v>
                </c:pt>
                <c:pt idx="5630">
                  <c:v>14.421994104000003</c:v>
                </c:pt>
                <c:pt idx="5631">
                  <c:v>14.421994104000003</c:v>
                </c:pt>
                <c:pt idx="5632">
                  <c:v>14.421994104000003</c:v>
                </c:pt>
                <c:pt idx="5633">
                  <c:v>14.421994104000003</c:v>
                </c:pt>
                <c:pt idx="5634">
                  <c:v>14.421994104000003</c:v>
                </c:pt>
                <c:pt idx="5635">
                  <c:v>14.421994104000003</c:v>
                </c:pt>
                <c:pt idx="5636">
                  <c:v>14.421994104000003</c:v>
                </c:pt>
                <c:pt idx="5637">
                  <c:v>14.421994104000003</c:v>
                </c:pt>
                <c:pt idx="5638">
                  <c:v>14.421994104000003</c:v>
                </c:pt>
                <c:pt idx="5639">
                  <c:v>14.421994104000003</c:v>
                </c:pt>
                <c:pt idx="5640">
                  <c:v>14.421994104000003</c:v>
                </c:pt>
                <c:pt idx="5641">
                  <c:v>14.421994104000003</c:v>
                </c:pt>
                <c:pt idx="5642">
                  <c:v>14.421994104000003</c:v>
                </c:pt>
                <c:pt idx="5643">
                  <c:v>14.421994104000003</c:v>
                </c:pt>
                <c:pt idx="5644">
                  <c:v>14.421994104000003</c:v>
                </c:pt>
                <c:pt idx="5645">
                  <c:v>14.421994104000003</c:v>
                </c:pt>
                <c:pt idx="5646">
                  <c:v>14.421994104000003</c:v>
                </c:pt>
                <c:pt idx="5647">
                  <c:v>14.421994104000003</c:v>
                </c:pt>
                <c:pt idx="5648">
                  <c:v>14.421994104000003</c:v>
                </c:pt>
                <c:pt idx="5649">
                  <c:v>14.421994104000003</c:v>
                </c:pt>
                <c:pt idx="5650">
                  <c:v>14.421994104000003</c:v>
                </c:pt>
                <c:pt idx="5651">
                  <c:v>14.421994104000003</c:v>
                </c:pt>
                <c:pt idx="5652">
                  <c:v>14.421994104000003</c:v>
                </c:pt>
                <c:pt idx="5653">
                  <c:v>14.421994104000003</c:v>
                </c:pt>
                <c:pt idx="5654">
                  <c:v>14.421994104000003</c:v>
                </c:pt>
                <c:pt idx="5655">
                  <c:v>14.421994104000003</c:v>
                </c:pt>
                <c:pt idx="5656">
                  <c:v>14.421994104000003</c:v>
                </c:pt>
                <c:pt idx="5657">
                  <c:v>14.421994104000003</c:v>
                </c:pt>
                <c:pt idx="5658">
                  <c:v>14.421994104000003</c:v>
                </c:pt>
                <c:pt idx="5659">
                  <c:v>14.421994104000003</c:v>
                </c:pt>
                <c:pt idx="5660">
                  <c:v>14.421994104000003</c:v>
                </c:pt>
                <c:pt idx="5661">
                  <c:v>14.421994104000003</c:v>
                </c:pt>
                <c:pt idx="5662">
                  <c:v>14.421994104000003</c:v>
                </c:pt>
                <c:pt idx="5663">
                  <c:v>14.421994104000003</c:v>
                </c:pt>
                <c:pt idx="5664">
                  <c:v>14.421994104000003</c:v>
                </c:pt>
                <c:pt idx="5665">
                  <c:v>14.421994104000003</c:v>
                </c:pt>
                <c:pt idx="5666">
                  <c:v>14.421994104000003</c:v>
                </c:pt>
                <c:pt idx="5667">
                  <c:v>14.421994104000003</c:v>
                </c:pt>
                <c:pt idx="5668">
                  <c:v>14.421994104000003</c:v>
                </c:pt>
                <c:pt idx="5669">
                  <c:v>14.421994104000003</c:v>
                </c:pt>
                <c:pt idx="5670">
                  <c:v>14.421994104000003</c:v>
                </c:pt>
                <c:pt idx="5671">
                  <c:v>14.421994104000003</c:v>
                </c:pt>
                <c:pt idx="5672">
                  <c:v>14.421994104000003</c:v>
                </c:pt>
                <c:pt idx="5673">
                  <c:v>14.421994104000003</c:v>
                </c:pt>
                <c:pt idx="5674">
                  <c:v>14.421994104000003</c:v>
                </c:pt>
                <c:pt idx="5675">
                  <c:v>14.421994104000003</c:v>
                </c:pt>
                <c:pt idx="5676">
                  <c:v>14.421994104000003</c:v>
                </c:pt>
                <c:pt idx="5677">
                  <c:v>14.421994104000003</c:v>
                </c:pt>
                <c:pt idx="5678">
                  <c:v>14.421994104000003</c:v>
                </c:pt>
                <c:pt idx="5679">
                  <c:v>14.421994104000003</c:v>
                </c:pt>
                <c:pt idx="5680">
                  <c:v>14.421994104000003</c:v>
                </c:pt>
                <c:pt idx="5681">
                  <c:v>14.421994104000003</c:v>
                </c:pt>
                <c:pt idx="5682">
                  <c:v>14.421994104000003</c:v>
                </c:pt>
                <c:pt idx="5683">
                  <c:v>14.421994104000003</c:v>
                </c:pt>
                <c:pt idx="5684">
                  <c:v>14.421994104000003</c:v>
                </c:pt>
                <c:pt idx="5685">
                  <c:v>14.421994104000003</c:v>
                </c:pt>
                <c:pt idx="5686">
                  <c:v>14.421994104000003</c:v>
                </c:pt>
                <c:pt idx="5687">
                  <c:v>14.421994104000003</c:v>
                </c:pt>
                <c:pt idx="5688">
                  <c:v>14.421994104000003</c:v>
                </c:pt>
                <c:pt idx="5689">
                  <c:v>14.421994104000003</c:v>
                </c:pt>
                <c:pt idx="5690">
                  <c:v>14.421994104000003</c:v>
                </c:pt>
                <c:pt idx="5691">
                  <c:v>14.421994104000003</c:v>
                </c:pt>
                <c:pt idx="5692">
                  <c:v>14.421994104000003</c:v>
                </c:pt>
                <c:pt idx="5693">
                  <c:v>14.421994104000003</c:v>
                </c:pt>
                <c:pt idx="5694">
                  <c:v>14.313100557000004</c:v>
                </c:pt>
                <c:pt idx="5695">
                  <c:v>14.313100557000004</c:v>
                </c:pt>
                <c:pt idx="5696">
                  <c:v>14.313100557000004</c:v>
                </c:pt>
                <c:pt idx="5697">
                  <c:v>14.313100557000004</c:v>
                </c:pt>
                <c:pt idx="5698">
                  <c:v>14.313100557000004</c:v>
                </c:pt>
                <c:pt idx="5699">
                  <c:v>14.313100557000004</c:v>
                </c:pt>
                <c:pt idx="5700">
                  <c:v>14.313100557000004</c:v>
                </c:pt>
                <c:pt idx="5701">
                  <c:v>14.313100557000004</c:v>
                </c:pt>
                <c:pt idx="5702">
                  <c:v>14.313100557000004</c:v>
                </c:pt>
                <c:pt idx="5703">
                  <c:v>14.313100557000004</c:v>
                </c:pt>
                <c:pt idx="5704">
                  <c:v>14.313100557000004</c:v>
                </c:pt>
                <c:pt idx="5705">
                  <c:v>14.313100557000004</c:v>
                </c:pt>
                <c:pt idx="5706">
                  <c:v>14.313100557000004</c:v>
                </c:pt>
                <c:pt idx="5707">
                  <c:v>14.313100557000004</c:v>
                </c:pt>
                <c:pt idx="5708">
                  <c:v>14.313100557000004</c:v>
                </c:pt>
                <c:pt idx="5709">
                  <c:v>14.313100557000004</c:v>
                </c:pt>
                <c:pt idx="5710">
                  <c:v>14.313100557000004</c:v>
                </c:pt>
                <c:pt idx="5711">
                  <c:v>14.313100557000004</c:v>
                </c:pt>
                <c:pt idx="5712">
                  <c:v>14.313100557000004</c:v>
                </c:pt>
                <c:pt idx="5713">
                  <c:v>14.205420208000007</c:v>
                </c:pt>
                <c:pt idx="5714">
                  <c:v>14.205420208000007</c:v>
                </c:pt>
                <c:pt idx="5715">
                  <c:v>14.205420208000007</c:v>
                </c:pt>
                <c:pt idx="5716">
                  <c:v>14.205420208000007</c:v>
                </c:pt>
                <c:pt idx="5717">
                  <c:v>14.205420208000007</c:v>
                </c:pt>
                <c:pt idx="5718">
                  <c:v>14.205420208000007</c:v>
                </c:pt>
                <c:pt idx="5719">
                  <c:v>14.205420208000007</c:v>
                </c:pt>
                <c:pt idx="5720">
                  <c:v>14.205420208000007</c:v>
                </c:pt>
                <c:pt idx="5721">
                  <c:v>14.205420208000007</c:v>
                </c:pt>
                <c:pt idx="5722">
                  <c:v>14.205420208000007</c:v>
                </c:pt>
                <c:pt idx="5723">
                  <c:v>14.205420208000007</c:v>
                </c:pt>
                <c:pt idx="5724">
                  <c:v>14.205420208000007</c:v>
                </c:pt>
                <c:pt idx="5725">
                  <c:v>14.205420208000007</c:v>
                </c:pt>
                <c:pt idx="5726">
                  <c:v>14.098944531000003</c:v>
                </c:pt>
                <c:pt idx="5727">
                  <c:v>14.098944531000003</c:v>
                </c:pt>
                <c:pt idx="5728">
                  <c:v>14.098944531000003</c:v>
                </c:pt>
                <c:pt idx="5729">
                  <c:v>14.098944531000003</c:v>
                </c:pt>
                <c:pt idx="5730">
                  <c:v>14.098944531000003</c:v>
                </c:pt>
                <c:pt idx="5731">
                  <c:v>14.098944531000003</c:v>
                </c:pt>
                <c:pt idx="5732">
                  <c:v>14.098944531000003</c:v>
                </c:pt>
                <c:pt idx="5733">
                  <c:v>14.098944531000003</c:v>
                </c:pt>
                <c:pt idx="5734">
                  <c:v>13.993665</c:v>
                </c:pt>
                <c:pt idx="5735">
                  <c:v>13.993665</c:v>
                </c:pt>
                <c:pt idx="5736">
                  <c:v>13.993665</c:v>
                </c:pt>
                <c:pt idx="5737">
                  <c:v>13.993665</c:v>
                </c:pt>
                <c:pt idx="5738">
                  <c:v>13.993665</c:v>
                </c:pt>
                <c:pt idx="5739">
                  <c:v>13.993665</c:v>
                </c:pt>
                <c:pt idx="5740">
                  <c:v>13.993665</c:v>
                </c:pt>
                <c:pt idx="5741">
                  <c:v>13.993665</c:v>
                </c:pt>
                <c:pt idx="5742">
                  <c:v>13.993665</c:v>
                </c:pt>
                <c:pt idx="5743">
                  <c:v>13.993665</c:v>
                </c:pt>
                <c:pt idx="5744">
                  <c:v>13.993665</c:v>
                </c:pt>
                <c:pt idx="5745">
                  <c:v>13.993665</c:v>
                </c:pt>
                <c:pt idx="5746">
                  <c:v>13.993665</c:v>
                </c:pt>
                <c:pt idx="5747">
                  <c:v>13.889573089000002</c:v>
                </c:pt>
                <c:pt idx="5748">
                  <c:v>13.889573089000002</c:v>
                </c:pt>
                <c:pt idx="5749">
                  <c:v>13.889573089000002</c:v>
                </c:pt>
                <c:pt idx="5750">
                  <c:v>13.889573089000002</c:v>
                </c:pt>
                <c:pt idx="5751">
                  <c:v>13.889573089000002</c:v>
                </c:pt>
                <c:pt idx="5752">
                  <c:v>13.889573089000002</c:v>
                </c:pt>
                <c:pt idx="5753">
                  <c:v>13.889573089000002</c:v>
                </c:pt>
                <c:pt idx="5754">
                  <c:v>13.889573089000002</c:v>
                </c:pt>
                <c:pt idx="5755">
                  <c:v>13.889573089000002</c:v>
                </c:pt>
                <c:pt idx="5756">
                  <c:v>13.889573089000002</c:v>
                </c:pt>
                <c:pt idx="5757">
                  <c:v>13.889573089000002</c:v>
                </c:pt>
                <c:pt idx="5758">
                  <c:v>13.889573089000002</c:v>
                </c:pt>
                <c:pt idx="5759">
                  <c:v>13.889573089000002</c:v>
                </c:pt>
                <c:pt idx="5760">
                  <c:v>13.889573089000002</c:v>
                </c:pt>
                <c:pt idx="5761">
                  <c:v>13.889573089000002</c:v>
                </c:pt>
                <c:pt idx="5762">
                  <c:v>13.889573089000002</c:v>
                </c:pt>
                <c:pt idx="5763">
                  <c:v>13.889573089000002</c:v>
                </c:pt>
                <c:pt idx="5764">
                  <c:v>13.889573089000002</c:v>
                </c:pt>
                <c:pt idx="5765">
                  <c:v>13.889573089000002</c:v>
                </c:pt>
                <c:pt idx="5766">
                  <c:v>13.889573089000002</c:v>
                </c:pt>
                <c:pt idx="5767">
                  <c:v>13.889573089000002</c:v>
                </c:pt>
                <c:pt idx="5768">
                  <c:v>13.889573089000002</c:v>
                </c:pt>
                <c:pt idx="5769">
                  <c:v>13.889573089000002</c:v>
                </c:pt>
                <c:pt idx="5770">
                  <c:v>13.889573089000002</c:v>
                </c:pt>
                <c:pt idx="5771">
                  <c:v>13.889573089000002</c:v>
                </c:pt>
                <c:pt idx="5772">
                  <c:v>13.889573089000002</c:v>
                </c:pt>
                <c:pt idx="5773">
                  <c:v>13.889573089000002</c:v>
                </c:pt>
                <c:pt idx="5774">
                  <c:v>13.889573089000002</c:v>
                </c:pt>
                <c:pt idx="5775">
                  <c:v>13.889573089000002</c:v>
                </c:pt>
                <c:pt idx="5776">
                  <c:v>13.889573089000002</c:v>
                </c:pt>
                <c:pt idx="5777">
                  <c:v>13.889573089000002</c:v>
                </c:pt>
                <c:pt idx="5778">
                  <c:v>13.889573089000002</c:v>
                </c:pt>
                <c:pt idx="5779">
                  <c:v>13.889573089000002</c:v>
                </c:pt>
                <c:pt idx="5780">
                  <c:v>13.889573089000002</c:v>
                </c:pt>
                <c:pt idx="5781">
                  <c:v>13.889573089000002</c:v>
                </c:pt>
                <c:pt idx="5782">
                  <c:v>13.889573089000002</c:v>
                </c:pt>
                <c:pt idx="5783">
                  <c:v>13.889573089000002</c:v>
                </c:pt>
                <c:pt idx="5784">
                  <c:v>13.889573089000002</c:v>
                </c:pt>
                <c:pt idx="5785">
                  <c:v>13.889573089000002</c:v>
                </c:pt>
                <c:pt idx="5786">
                  <c:v>13.889573089000002</c:v>
                </c:pt>
                <c:pt idx="5787">
                  <c:v>13.889573089000002</c:v>
                </c:pt>
                <c:pt idx="5788">
                  <c:v>13.889573089000002</c:v>
                </c:pt>
                <c:pt idx="5789">
                  <c:v>13.889573089000002</c:v>
                </c:pt>
                <c:pt idx="5790">
                  <c:v>13.889573089000002</c:v>
                </c:pt>
                <c:pt idx="5791">
                  <c:v>13.889573089000002</c:v>
                </c:pt>
                <c:pt idx="5792">
                  <c:v>13.889573089000002</c:v>
                </c:pt>
                <c:pt idx="5793">
                  <c:v>13.889573089000002</c:v>
                </c:pt>
                <c:pt idx="5794">
                  <c:v>13.889573089000002</c:v>
                </c:pt>
                <c:pt idx="5795">
                  <c:v>13.889573089000002</c:v>
                </c:pt>
                <c:pt idx="5796">
                  <c:v>13.889573089000002</c:v>
                </c:pt>
                <c:pt idx="5797">
                  <c:v>13.889573089000002</c:v>
                </c:pt>
                <c:pt idx="5798">
                  <c:v>13.889573089000002</c:v>
                </c:pt>
                <c:pt idx="5799">
                  <c:v>13.889573089000002</c:v>
                </c:pt>
                <c:pt idx="5800">
                  <c:v>13.889573089000002</c:v>
                </c:pt>
                <c:pt idx="5801">
                  <c:v>13.889573089000002</c:v>
                </c:pt>
                <c:pt idx="5802">
                  <c:v>13.889573089000002</c:v>
                </c:pt>
                <c:pt idx="5803">
                  <c:v>13.889573089000002</c:v>
                </c:pt>
                <c:pt idx="5804">
                  <c:v>13.889573089000002</c:v>
                </c:pt>
                <c:pt idx="5805">
                  <c:v>13.889573089000002</c:v>
                </c:pt>
                <c:pt idx="5806">
                  <c:v>13.889573089000002</c:v>
                </c:pt>
                <c:pt idx="5807">
                  <c:v>13.889573089000002</c:v>
                </c:pt>
                <c:pt idx="5808">
                  <c:v>13.889573089000002</c:v>
                </c:pt>
                <c:pt idx="5809">
                  <c:v>13.889573089000002</c:v>
                </c:pt>
                <c:pt idx="5810">
                  <c:v>13.889573089000002</c:v>
                </c:pt>
                <c:pt idx="5811">
                  <c:v>13.889573089000002</c:v>
                </c:pt>
                <c:pt idx="5812">
                  <c:v>13.889573089000002</c:v>
                </c:pt>
                <c:pt idx="5813">
                  <c:v>13.889573089000002</c:v>
                </c:pt>
                <c:pt idx="5814">
                  <c:v>13.889573089000002</c:v>
                </c:pt>
                <c:pt idx="5815">
                  <c:v>13.889573089000002</c:v>
                </c:pt>
                <c:pt idx="5816">
                  <c:v>13.889573089000002</c:v>
                </c:pt>
                <c:pt idx="5817">
                  <c:v>13.889573089000002</c:v>
                </c:pt>
                <c:pt idx="5818">
                  <c:v>13.889573089000002</c:v>
                </c:pt>
                <c:pt idx="5819">
                  <c:v>13.889573089000002</c:v>
                </c:pt>
                <c:pt idx="5820">
                  <c:v>13.889573089000002</c:v>
                </c:pt>
                <c:pt idx="5821">
                  <c:v>13.889573089000002</c:v>
                </c:pt>
                <c:pt idx="5822">
                  <c:v>13.889573089000002</c:v>
                </c:pt>
                <c:pt idx="5823">
                  <c:v>13.889573089000002</c:v>
                </c:pt>
                <c:pt idx="5824">
                  <c:v>13.889573089000002</c:v>
                </c:pt>
                <c:pt idx="5825">
                  <c:v>13.889573089000002</c:v>
                </c:pt>
                <c:pt idx="5826">
                  <c:v>13.889573089000002</c:v>
                </c:pt>
                <c:pt idx="5827">
                  <c:v>13.889573089000002</c:v>
                </c:pt>
                <c:pt idx="5828">
                  <c:v>13.889573089000002</c:v>
                </c:pt>
                <c:pt idx="5829">
                  <c:v>13.889573089000002</c:v>
                </c:pt>
                <c:pt idx="5830">
                  <c:v>13.889573089000002</c:v>
                </c:pt>
                <c:pt idx="5831">
                  <c:v>13.889573089000002</c:v>
                </c:pt>
                <c:pt idx="5832">
                  <c:v>13.889573089000002</c:v>
                </c:pt>
                <c:pt idx="5833">
                  <c:v>13.889573089000002</c:v>
                </c:pt>
                <c:pt idx="5834">
                  <c:v>13.889573089000002</c:v>
                </c:pt>
                <c:pt idx="5835">
                  <c:v>13.889573089000002</c:v>
                </c:pt>
                <c:pt idx="5836">
                  <c:v>13.889573089000002</c:v>
                </c:pt>
                <c:pt idx="5837">
                  <c:v>13.889573089000002</c:v>
                </c:pt>
                <c:pt idx="5838">
                  <c:v>13.889573089000002</c:v>
                </c:pt>
                <c:pt idx="5839">
                  <c:v>13.889573089000002</c:v>
                </c:pt>
                <c:pt idx="5840">
                  <c:v>13.889573089000002</c:v>
                </c:pt>
                <c:pt idx="5841">
                  <c:v>13.889573089000002</c:v>
                </c:pt>
                <c:pt idx="5842">
                  <c:v>13.889573089000002</c:v>
                </c:pt>
                <c:pt idx="5843">
                  <c:v>13.889573089000002</c:v>
                </c:pt>
                <c:pt idx="5844">
                  <c:v>13.889573089000002</c:v>
                </c:pt>
                <c:pt idx="5845">
                  <c:v>13.889573089000002</c:v>
                </c:pt>
                <c:pt idx="5846">
                  <c:v>13.889573089000002</c:v>
                </c:pt>
                <c:pt idx="5847">
                  <c:v>13.889573089000002</c:v>
                </c:pt>
                <c:pt idx="5848">
                  <c:v>13.889573089000002</c:v>
                </c:pt>
                <c:pt idx="5849">
                  <c:v>13.786660272000002</c:v>
                </c:pt>
                <c:pt idx="5850">
                  <c:v>13.786660272000002</c:v>
                </c:pt>
                <c:pt idx="5851">
                  <c:v>13.786660272000002</c:v>
                </c:pt>
                <c:pt idx="5852">
                  <c:v>13.786660272000002</c:v>
                </c:pt>
                <c:pt idx="5853">
                  <c:v>13.786660272000002</c:v>
                </c:pt>
                <c:pt idx="5854">
                  <c:v>13.786660272000002</c:v>
                </c:pt>
                <c:pt idx="5855">
                  <c:v>13.786660272000002</c:v>
                </c:pt>
                <c:pt idx="5856">
                  <c:v>13.786660272000002</c:v>
                </c:pt>
                <c:pt idx="5857">
                  <c:v>13.786660272000002</c:v>
                </c:pt>
                <c:pt idx="5858">
                  <c:v>13.786660272000002</c:v>
                </c:pt>
                <c:pt idx="5859">
                  <c:v>13.786660272000002</c:v>
                </c:pt>
                <c:pt idx="5860">
                  <c:v>13.786660272000002</c:v>
                </c:pt>
                <c:pt idx="5861">
                  <c:v>13.786660272000002</c:v>
                </c:pt>
                <c:pt idx="5862">
                  <c:v>13.786660272000002</c:v>
                </c:pt>
                <c:pt idx="5863">
                  <c:v>13.786660272000002</c:v>
                </c:pt>
                <c:pt idx="5864">
                  <c:v>13.786660272000002</c:v>
                </c:pt>
                <c:pt idx="5865">
                  <c:v>13.786660272000002</c:v>
                </c:pt>
                <c:pt idx="5866">
                  <c:v>13.786660272000002</c:v>
                </c:pt>
                <c:pt idx="5867">
                  <c:v>13.786660272000002</c:v>
                </c:pt>
                <c:pt idx="5868">
                  <c:v>13.786660272000002</c:v>
                </c:pt>
                <c:pt idx="5869">
                  <c:v>13.684918022999998</c:v>
                </c:pt>
                <c:pt idx="5870">
                  <c:v>13.684918022999998</c:v>
                </c:pt>
                <c:pt idx="5871">
                  <c:v>13.684918022999998</c:v>
                </c:pt>
                <c:pt idx="5872">
                  <c:v>13.684918022999998</c:v>
                </c:pt>
                <c:pt idx="5873">
                  <c:v>13.684918022999998</c:v>
                </c:pt>
                <c:pt idx="5874">
                  <c:v>13.684918022999998</c:v>
                </c:pt>
                <c:pt idx="5875">
                  <c:v>13.684918022999998</c:v>
                </c:pt>
                <c:pt idx="5876">
                  <c:v>13.684918022999998</c:v>
                </c:pt>
                <c:pt idx="5877">
                  <c:v>13.684918022999998</c:v>
                </c:pt>
                <c:pt idx="5878">
                  <c:v>13.684918022999998</c:v>
                </c:pt>
                <c:pt idx="5879">
                  <c:v>13.684918022999998</c:v>
                </c:pt>
                <c:pt idx="5880">
                  <c:v>13.684918022999998</c:v>
                </c:pt>
                <c:pt idx="5881">
                  <c:v>13.684918022999998</c:v>
                </c:pt>
                <c:pt idx="5882">
                  <c:v>13.684918022999998</c:v>
                </c:pt>
                <c:pt idx="5883">
                  <c:v>13.684918022999998</c:v>
                </c:pt>
                <c:pt idx="5884">
                  <c:v>13.684918022999998</c:v>
                </c:pt>
                <c:pt idx="5885">
                  <c:v>13.584337816000003</c:v>
                </c:pt>
                <c:pt idx="5886">
                  <c:v>13.584337816000003</c:v>
                </c:pt>
                <c:pt idx="5887">
                  <c:v>13.584337816000003</c:v>
                </c:pt>
                <c:pt idx="5888">
                  <c:v>13.584337816000003</c:v>
                </c:pt>
                <c:pt idx="5889">
                  <c:v>13.584337816000003</c:v>
                </c:pt>
                <c:pt idx="5890">
                  <c:v>13.584337816000003</c:v>
                </c:pt>
                <c:pt idx="5891">
                  <c:v>13.584337816000003</c:v>
                </c:pt>
                <c:pt idx="5892">
                  <c:v>13.584337816000003</c:v>
                </c:pt>
                <c:pt idx="5893">
                  <c:v>13.584337816000003</c:v>
                </c:pt>
                <c:pt idx="5894">
                  <c:v>13.584337816000003</c:v>
                </c:pt>
                <c:pt idx="5895">
                  <c:v>13.584337816000003</c:v>
                </c:pt>
                <c:pt idx="5896">
                  <c:v>13.584337816000003</c:v>
                </c:pt>
                <c:pt idx="5897">
                  <c:v>13.484911124999998</c:v>
                </c:pt>
                <c:pt idx="5898">
                  <c:v>13.484911124999998</c:v>
                </c:pt>
                <c:pt idx="5899">
                  <c:v>13.484911124999998</c:v>
                </c:pt>
                <c:pt idx="5900">
                  <c:v>13.484911124999998</c:v>
                </c:pt>
                <c:pt idx="5901">
                  <c:v>13.484911124999998</c:v>
                </c:pt>
                <c:pt idx="5902">
                  <c:v>13.386629424000002</c:v>
                </c:pt>
                <c:pt idx="5903">
                  <c:v>13.386629424000002</c:v>
                </c:pt>
                <c:pt idx="5904">
                  <c:v>13.386629424000002</c:v>
                </c:pt>
                <c:pt idx="5905">
                  <c:v>13.386629424000002</c:v>
                </c:pt>
                <c:pt idx="5906">
                  <c:v>13.386629424000002</c:v>
                </c:pt>
                <c:pt idx="5907">
                  <c:v>13.386629424000002</c:v>
                </c:pt>
                <c:pt idx="5908">
                  <c:v>13.386629424000002</c:v>
                </c:pt>
                <c:pt idx="5909">
                  <c:v>13.386629424000002</c:v>
                </c:pt>
                <c:pt idx="5910">
                  <c:v>13.386629424000002</c:v>
                </c:pt>
                <c:pt idx="5911">
                  <c:v>13.386629424000002</c:v>
                </c:pt>
                <c:pt idx="5912">
                  <c:v>13.386629424000002</c:v>
                </c:pt>
                <c:pt idx="5913">
                  <c:v>13.386629424000002</c:v>
                </c:pt>
                <c:pt idx="5914">
                  <c:v>13.386629424000002</c:v>
                </c:pt>
                <c:pt idx="5915">
                  <c:v>13.386629424000002</c:v>
                </c:pt>
                <c:pt idx="5916">
                  <c:v>13.386629424000002</c:v>
                </c:pt>
                <c:pt idx="5917">
                  <c:v>13.386629424000002</c:v>
                </c:pt>
                <c:pt idx="5918">
                  <c:v>13.386629424000002</c:v>
                </c:pt>
                <c:pt idx="5919">
                  <c:v>13.386629424000002</c:v>
                </c:pt>
                <c:pt idx="5920">
                  <c:v>13.386629424000002</c:v>
                </c:pt>
                <c:pt idx="5921">
                  <c:v>13.386629424000002</c:v>
                </c:pt>
                <c:pt idx="5922">
                  <c:v>13.289484187000003</c:v>
                </c:pt>
                <c:pt idx="5923">
                  <c:v>13.289484187000003</c:v>
                </c:pt>
                <c:pt idx="5924">
                  <c:v>13.289484187000003</c:v>
                </c:pt>
                <c:pt idx="5925">
                  <c:v>13.289484187000003</c:v>
                </c:pt>
                <c:pt idx="5926">
                  <c:v>13.289484187000003</c:v>
                </c:pt>
                <c:pt idx="5927">
                  <c:v>13.289484187000003</c:v>
                </c:pt>
                <c:pt idx="5928">
                  <c:v>13.289484187000003</c:v>
                </c:pt>
                <c:pt idx="5929">
                  <c:v>13.289484187000003</c:v>
                </c:pt>
                <c:pt idx="5930">
                  <c:v>13.289484187000003</c:v>
                </c:pt>
                <c:pt idx="5931">
                  <c:v>13.289484187000003</c:v>
                </c:pt>
                <c:pt idx="5932">
                  <c:v>13.289484187000003</c:v>
                </c:pt>
                <c:pt idx="5933">
                  <c:v>13.289484187000003</c:v>
                </c:pt>
                <c:pt idx="5934">
                  <c:v>13.289484187000003</c:v>
                </c:pt>
                <c:pt idx="5935">
                  <c:v>13.289484187000003</c:v>
                </c:pt>
                <c:pt idx="5936">
                  <c:v>13.289484187000003</c:v>
                </c:pt>
                <c:pt idx="5937">
                  <c:v>13.289484187000003</c:v>
                </c:pt>
                <c:pt idx="5938">
                  <c:v>13.289484187000003</c:v>
                </c:pt>
                <c:pt idx="5939">
                  <c:v>13.289484187000003</c:v>
                </c:pt>
                <c:pt idx="5940">
                  <c:v>13.289484187000003</c:v>
                </c:pt>
                <c:pt idx="5941">
                  <c:v>13.289484187000003</c:v>
                </c:pt>
                <c:pt idx="5942">
                  <c:v>13.289484187000003</c:v>
                </c:pt>
                <c:pt idx="5943">
                  <c:v>13.289484187000003</c:v>
                </c:pt>
                <c:pt idx="5944">
                  <c:v>13.289484187000003</c:v>
                </c:pt>
                <c:pt idx="5945">
                  <c:v>13.289484187000003</c:v>
                </c:pt>
                <c:pt idx="5946">
                  <c:v>13.289484187000003</c:v>
                </c:pt>
                <c:pt idx="5947">
                  <c:v>13.289484187000003</c:v>
                </c:pt>
                <c:pt idx="5948">
                  <c:v>13.289484187000003</c:v>
                </c:pt>
                <c:pt idx="5949">
                  <c:v>13.289484187000003</c:v>
                </c:pt>
                <c:pt idx="5950">
                  <c:v>13.289484187000003</c:v>
                </c:pt>
                <c:pt idx="5951">
                  <c:v>13.289484187000003</c:v>
                </c:pt>
                <c:pt idx="5952">
                  <c:v>13.289484187000003</c:v>
                </c:pt>
                <c:pt idx="5953">
                  <c:v>13.289484187000003</c:v>
                </c:pt>
                <c:pt idx="5954">
                  <c:v>13.289484187000003</c:v>
                </c:pt>
                <c:pt idx="5955">
                  <c:v>13.289484187000003</c:v>
                </c:pt>
                <c:pt idx="5956">
                  <c:v>13.289484187000003</c:v>
                </c:pt>
                <c:pt idx="5957">
                  <c:v>13.289484187000003</c:v>
                </c:pt>
                <c:pt idx="5958">
                  <c:v>13.289484187000003</c:v>
                </c:pt>
                <c:pt idx="5959">
                  <c:v>13.289484187000003</c:v>
                </c:pt>
                <c:pt idx="5960">
                  <c:v>13.289484187000003</c:v>
                </c:pt>
                <c:pt idx="5961">
                  <c:v>13.289484187000003</c:v>
                </c:pt>
                <c:pt idx="5962">
                  <c:v>13.289484187000003</c:v>
                </c:pt>
                <c:pt idx="5963">
                  <c:v>13.289484187000003</c:v>
                </c:pt>
                <c:pt idx="5964">
                  <c:v>13.289484187000003</c:v>
                </c:pt>
                <c:pt idx="5965">
                  <c:v>13.289484187000003</c:v>
                </c:pt>
                <c:pt idx="5966">
                  <c:v>13.289484187000003</c:v>
                </c:pt>
                <c:pt idx="5967">
                  <c:v>13.289484187000003</c:v>
                </c:pt>
                <c:pt idx="5968">
                  <c:v>13.289484187000003</c:v>
                </c:pt>
                <c:pt idx="5969">
                  <c:v>13.289484187000003</c:v>
                </c:pt>
                <c:pt idx="5970">
                  <c:v>13.289484187000003</c:v>
                </c:pt>
                <c:pt idx="5971">
                  <c:v>13.289484187000003</c:v>
                </c:pt>
                <c:pt idx="5972">
                  <c:v>13.289484187000003</c:v>
                </c:pt>
                <c:pt idx="5973">
                  <c:v>13.289484187000003</c:v>
                </c:pt>
                <c:pt idx="5974">
                  <c:v>13.289484187000003</c:v>
                </c:pt>
                <c:pt idx="5975">
                  <c:v>13.289484187000003</c:v>
                </c:pt>
                <c:pt idx="5976">
                  <c:v>13.289484187000003</c:v>
                </c:pt>
                <c:pt idx="5977">
                  <c:v>13.289484187000003</c:v>
                </c:pt>
                <c:pt idx="5978">
                  <c:v>13.289484187000003</c:v>
                </c:pt>
                <c:pt idx="5979">
                  <c:v>13.289484187000003</c:v>
                </c:pt>
                <c:pt idx="5980">
                  <c:v>13.289484187000003</c:v>
                </c:pt>
                <c:pt idx="5981">
                  <c:v>13.289484187000003</c:v>
                </c:pt>
                <c:pt idx="5982">
                  <c:v>13.289484187000003</c:v>
                </c:pt>
                <c:pt idx="5983">
                  <c:v>13.289484187000003</c:v>
                </c:pt>
                <c:pt idx="5984">
                  <c:v>13.289484187000003</c:v>
                </c:pt>
                <c:pt idx="5985">
                  <c:v>13.289484187000003</c:v>
                </c:pt>
                <c:pt idx="5986">
                  <c:v>13.289484187000003</c:v>
                </c:pt>
                <c:pt idx="5987">
                  <c:v>13.289484187000003</c:v>
                </c:pt>
                <c:pt idx="5988">
                  <c:v>13.289484187000003</c:v>
                </c:pt>
                <c:pt idx="5989">
                  <c:v>13.289484187000003</c:v>
                </c:pt>
                <c:pt idx="5990">
                  <c:v>13.289484187000003</c:v>
                </c:pt>
                <c:pt idx="5991">
                  <c:v>13.289484187000003</c:v>
                </c:pt>
                <c:pt idx="5992">
                  <c:v>13.289484187000003</c:v>
                </c:pt>
                <c:pt idx="5993">
                  <c:v>13.289484187000003</c:v>
                </c:pt>
                <c:pt idx="5994">
                  <c:v>13.289484187000003</c:v>
                </c:pt>
                <c:pt idx="5995">
                  <c:v>13.289484187000003</c:v>
                </c:pt>
                <c:pt idx="5996">
                  <c:v>13.289484187000003</c:v>
                </c:pt>
                <c:pt idx="5997">
                  <c:v>13.289484187000003</c:v>
                </c:pt>
                <c:pt idx="5998">
                  <c:v>13.289484187000003</c:v>
                </c:pt>
                <c:pt idx="5999">
                  <c:v>13.289484187000003</c:v>
                </c:pt>
                <c:pt idx="6000">
                  <c:v>13.289484187000003</c:v>
                </c:pt>
                <c:pt idx="6001">
                  <c:v>13.289484187000003</c:v>
                </c:pt>
                <c:pt idx="6002">
                  <c:v>13.289484187000003</c:v>
                </c:pt>
                <c:pt idx="6003">
                  <c:v>13.289484187000003</c:v>
                </c:pt>
                <c:pt idx="6004">
                  <c:v>13.289484187000003</c:v>
                </c:pt>
                <c:pt idx="6005">
                  <c:v>13.289484187000003</c:v>
                </c:pt>
                <c:pt idx="6006">
                  <c:v>13.289484187000003</c:v>
                </c:pt>
                <c:pt idx="6007">
                  <c:v>13.289484187000003</c:v>
                </c:pt>
                <c:pt idx="6008">
                  <c:v>13.289484187000003</c:v>
                </c:pt>
                <c:pt idx="6009">
                  <c:v>13.289484187000003</c:v>
                </c:pt>
                <c:pt idx="6010">
                  <c:v>13.289484187000003</c:v>
                </c:pt>
                <c:pt idx="6011">
                  <c:v>13.289484187000003</c:v>
                </c:pt>
                <c:pt idx="6012">
                  <c:v>13.289484187000003</c:v>
                </c:pt>
                <c:pt idx="6013">
                  <c:v>13.289484187000003</c:v>
                </c:pt>
                <c:pt idx="6014">
                  <c:v>13.289484187000003</c:v>
                </c:pt>
                <c:pt idx="6015">
                  <c:v>13.289484187000003</c:v>
                </c:pt>
                <c:pt idx="6016">
                  <c:v>13.289484187000003</c:v>
                </c:pt>
                <c:pt idx="6017">
                  <c:v>13.289484187000003</c:v>
                </c:pt>
                <c:pt idx="6018">
                  <c:v>13.289484187000003</c:v>
                </c:pt>
                <c:pt idx="6019">
                  <c:v>13.289484187000003</c:v>
                </c:pt>
                <c:pt idx="6020">
                  <c:v>13.289484187000003</c:v>
                </c:pt>
                <c:pt idx="6021">
                  <c:v>13.289484187000003</c:v>
                </c:pt>
                <c:pt idx="6022">
                  <c:v>13.289484187000003</c:v>
                </c:pt>
                <c:pt idx="6023">
                  <c:v>13.289484187000003</c:v>
                </c:pt>
                <c:pt idx="6024">
                  <c:v>13.289484187000003</c:v>
                </c:pt>
                <c:pt idx="6025">
                  <c:v>13.289484187000003</c:v>
                </c:pt>
                <c:pt idx="6026">
                  <c:v>13.289484187000003</c:v>
                </c:pt>
                <c:pt idx="6027">
                  <c:v>13.289484187000003</c:v>
                </c:pt>
                <c:pt idx="6028">
                  <c:v>13.289484187000003</c:v>
                </c:pt>
                <c:pt idx="6029">
                  <c:v>13.289484187000003</c:v>
                </c:pt>
                <c:pt idx="6030">
                  <c:v>13.289484187000003</c:v>
                </c:pt>
                <c:pt idx="6031">
                  <c:v>13.289484187000003</c:v>
                </c:pt>
                <c:pt idx="6032">
                  <c:v>13.289484187000003</c:v>
                </c:pt>
                <c:pt idx="6033">
                  <c:v>13.289484187000003</c:v>
                </c:pt>
                <c:pt idx="6034">
                  <c:v>13.289484187000003</c:v>
                </c:pt>
                <c:pt idx="6035">
                  <c:v>13.289484187000003</c:v>
                </c:pt>
                <c:pt idx="6036">
                  <c:v>13.289484187000003</c:v>
                </c:pt>
                <c:pt idx="6037">
                  <c:v>13.289484187000003</c:v>
                </c:pt>
                <c:pt idx="6038">
                  <c:v>13.289484187000003</c:v>
                </c:pt>
                <c:pt idx="6039">
                  <c:v>13.289484187000003</c:v>
                </c:pt>
                <c:pt idx="6040">
                  <c:v>13.289484187000003</c:v>
                </c:pt>
                <c:pt idx="6041">
                  <c:v>13.289484187000003</c:v>
                </c:pt>
                <c:pt idx="6042">
                  <c:v>13.289484187000003</c:v>
                </c:pt>
                <c:pt idx="6043">
                  <c:v>13.193466888000005</c:v>
                </c:pt>
                <c:pt idx="6044">
                  <c:v>13.193466888000005</c:v>
                </c:pt>
                <c:pt idx="6045">
                  <c:v>13.193466888000005</c:v>
                </c:pt>
                <c:pt idx="6046">
                  <c:v>13.193466888000005</c:v>
                </c:pt>
                <c:pt idx="6047">
                  <c:v>13.193466888000005</c:v>
                </c:pt>
                <c:pt idx="6048">
                  <c:v>13.193466888000005</c:v>
                </c:pt>
                <c:pt idx="6049">
                  <c:v>13.193466888000005</c:v>
                </c:pt>
                <c:pt idx="6050">
                  <c:v>13.193466888000005</c:v>
                </c:pt>
                <c:pt idx="6051">
                  <c:v>13.193466888000005</c:v>
                </c:pt>
                <c:pt idx="6052">
                  <c:v>13.193466888000005</c:v>
                </c:pt>
                <c:pt idx="6053">
                  <c:v>13.098569001000001</c:v>
                </c:pt>
                <c:pt idx="6054">
                  <c:v>13.098569001000001</c:v>
                </c:pt>
                <c:pt idx="6055">
                  <c:v>13.098569001000001</c:v>
                </c:pt>
                <c:pt idx="6056">
                  <c:v>13.098569001000001</c:v>
                </c:pt>
                <c:pt idx="6057">
                  <c:v>13.098569001000001</c:v>
                </c:pt>
                <c:pt idx="6058">
                  <c:v>13.098569001000001</c:v>
                </c:pt>
                <c:pt idx="6059">
                  <c:v>13.098569001000001</c:v>
                </c:pt>
                <c:pt idx="6060">
                  <c:v>13.098569001000001</c:v>
                </c:pt>
                <c:pt idx="6061">
                  <c:v>13.098569001000001</c:v>
                </c:pt>
                <c:pt idx="6062">
                  <c:v>13.004782000000002</c:v>
                </c:pt>
                <c:pt idx="6063">
                  <c:v>13.004782000000002</c:v>
                </c:pt>
                <c:pt idx="6064">
                  <c:v>13.004782000000002</c:v>
                </c:pt>
                <c:pt idx="6065">
                  <c:v>13.004782000000002</c:v>
                </c:pt>
                <c:pt idx="6066">
                  <c:v>13.004782000000002</c:v>
                </c:pt>
                <c:pt idx="6067">
                  <c:v>13.004782000000002</c:v>
                </c:pt>
                <c:pt idx="6068">
                  <c:v>13.004782000000002</c:v>
                </c:pt>
                <c:pt idx="6069">
                  <c:v>13.004782000000002</c:v>
                </c:pt>
                <c:pt idx="6070">
                  <c:v>13.004782000000002</c:v>
                </c:pt>
                <c:pt idx="6071">
                  <c:v>13.004782000000002</c:v>
                </c:pt>
                <c:pt idx="6072">
                  <c:v>13.004782000000002</c:v>
                </c:pt>
                <c:pt idx="6073">
                  <c:v>13.004782000000002</c:v>
                </c:pt>
                <c:pt idx="6074">
                  <c:v>13.004782000000002</c:v>
                </c:pt>
                <c:pt idx="6075">
                  <c:v>12.912097359000006</c:v>
                </c:pt>
                <c:pt idx="6076">
                  <c:v>12.912097359000006</c:v>
                </c:pt>
                <c:pt idx="6077">
                  <c:v>12.912097359000006</c:v>
                </c:pt>
                <c:pt idx="6078">
                  <c:v>12.912097359000006</c:v>
                </c:pt>
                <c:pt idx="6079">
                  <c:v>12.912097359000006</c:v>
                </c:pt>
                <c:pt idx="6080">
                  <c:v>12.912097359000006</c:v>
                </c:pt>
                <c:pt idx="6081">
                  <c:v>12.912097359000006</c:v>
                </c:pt>
                <c:pt idx="6082">
                  <c:v>12.912097359000006</c:v>
                </c:pt>
                <c:pt idx="6083">
                  <c:v>12.912097359000006</c:v>
                </c:pt>
                <c:pt idx="6084">
                  <c:v>12.912097359000006</c:v>
                </c:pt>
                <c:pt idx="6085">
                  <c:v>12.820506552000008</c:v>
                </c:pt>
                <c:pt idx="6086">
                  <c:v>12.820506552000008</c:v>
                </c:pt>
                <c:pt idx="6087">
                  <c:v>12.820506552000008</c:v>
                </c:pt>
                <c:pt idx="6088">
                  <c:v>12.820506552000008</c:v>
                </c:pt>
                <c:pt idx="6089">
                  <c:v>12.820506552000008</c:v>
                </c:pt>
                <c:pt idx="6090">
                  <c:v>12.820506552000008</c:v>
                </c:pt>
                <c:pt idx="6091">
                  <c:v>12.820506552000008</c:v>
                </c:pt>
                <c:pt idx="6092">
                  <c:v>12.820506552000008</c:v>
                </c:pt>
                <c:pt idx="6093">
                  <c:v>12.820506552000008</c:v>
                </c:pt>
                <c:pt idx="6094">
                  <c:v>12.820506552000008</c:v>
                </c:pt>
                <c:pt idx="6095">
                  <c:v>12.820506552000008</c:v>
                </c:pt>
                <c:pt idx="6096">
                  <c:v>12.820506552000008</c:v>
                </c:pt>
                <c:pt idx="6097">
                  <c:v>12.820506552000008</c:v>
                </c:pt>
                <c:pt idx="6098">
                  <c:v>12.820506552000008</c:v>
                </c:pt>
                <c:pt idx="6099">
                  <c:v>12.820506552000008</c:v>
                </c:pt>
                <c:pt idx="6100">
                  <c:v>12.820506552000008</c:v>
                </c:pt>
                <c:pt idx="6101">
                  <c:v>12.820506552000008</c:v>
                </c:pt>
                <c:pt idx="6102">
                  <c:v>12.820506552000008</c:v>
                </c:pt>
                <c:pt idx="6103">
                  <c:v>12.820506552000008</c:v>
                </c:pt>
                <c:pt idx="6104">
                  <c:v>12.820506552000008</c:v>
                </c:pt>
                <c:pt idx="6105">
                  <c:v>12.820506552000008</c:v>
                </c:pt>
                <c:pt idx="6106">
                  <c:v>12.820506552000008</c:v>
                </c:pt>
                <c:pt idx="6107">
                  <c:v>12.820506552000008</c:v>
                </c:pt>
                <c:pt idx="6108">
                  <c:v>12.820506552000008</c:v>
                </c:pt>
                <c:pt idx="6109">
                  <c:v>12.820506552000008</c:v>
                </c:pt>
                <c:pt idx="6110">
                  <c:v>12.820506552000008</c:v>
                </c:pt>
                <c:pt idx="6111">
                  <c:v>12.820506552000008</c:v>
                </c:pt>
                <c:pt idx="6112">
                  <c:v>12.820506552000008</c:v>
                </c:pt>
                <c:pt idx="6113">
                  <c:v>12.820506552000008</c:v>
                </c:pt>
                <c:pt idx="6114">
                  <c:v>12.820506552000008</c:v>
                </c:pt>
                <c:pt idx="6115">
                  <c:v>12.820506552000008</c:v>
                </c:pt>
                <c:pt idx="6116">
                  <c:v>12.820506552000008</c:v>
                </c:pt>
                <c:pt idx="6117">
                  <c:v>12.820506552000008</c:v>
                </c:pt>
                <c:pt idx="6118">
                  <c:v>12.820506552000008</c:v>
                </c:pt>
                <c:pt idx="6119">
                  <c:v>12.820506552000008</c:v>
                </c:pt>
                <c:pt idx="6120">
                  <c:v>12.820506552000008</c:v>
                </c:pt>
                <c:pt idx="6121">
                  <c:v>12.820506552000008</c:v>
                </c:pt>
                <c:pt idx="6122">
                  <c:v>12.820506552000008</c:v>
                </c:pt>
                <c:pt idx="6123">
                  <c:v>12.820506552000008</c:v>
                </c:pt>
                <c:pt idx="6124">
                  <c:v>12.820506552000008</c:v>
                </c:pt>
                <c:pt idx="6125">
                  <c:v>12.820506552000008</c:v>
                </c:pt>
                <c:pt idx="6126">
                  <c:v>12.820506552000008</c:v>
                </c:pt>
                <c:pt idx="6127">
                  <c:v>12.820506552000008</c:v>
                </c:pt>
                <c:pt idx="6128">
                  <c:v>12.820506552000008</c:v>
                </c:pt>
                <c:pt idx="6129">
                  <c:v>12.820506552000008</c:v>
                </c:pt>
                <c:pt idx="6130">
                  <c:v>12.820506552000008</c:v>
                </c:pt>
                <c:pt idx="6131">
                  <c:v>12.820506552000008</c:v>
                </c:pt>
                <c:pt idx="6132">
                  <c:v>12.820506552000008</c:v>
                </c:pt>
                <c:pt idx="6133">
                  <c:v>12.820506552000008</c:v>
                </c:pt>
                <c:pt idx="6134">
                  <c:v>12.820506552000008</c:v>
                </c:pt>
                <c:pt idx="6135">
                  <c:v>12.820506552000008</c:v>
                </c:pt>
                <c:pt idx="6136">
                  <c:v>12.820506552000008</c:v>
                </c:pt>
                <c:pt idx="6137">
                  <c:v>12.820506552000008</c:v>
                </c:pt>
                <c:pt idx="6138">
                  <c:v>12.820506552000008</c:v>
                </c:pt>
                <c:pt idx="6139">
                  <c:v>12.820506552000008</c:v>
                </c:pt>
                <c:pt idx="6140">
                  <c:v>12.820506552000008</c:v>
                </c:pt>
                <c:pt idx="6141">
                  <c:v>12.820506552000008</c:v>
                </c:pt>
                <c:pt idx="6142">
                  <c:v>12.820506552000008</c:v>
                </c:pt>
                <c:pt idx="6143">
                  <c:v>12.820506552000008</c:v>
                </c:pt>
                <c:pt idx="6144">
                  <c:v>12.820506552000008</c:v>
                </c:pt>
                <c:pt idx="6145">
                  <c:v>12.820506552000008</c:v>
                </c:pt>
                <c:pt idx="6146">
                  <c:v>12.820506552000008</c:v>
                </c:pt>
                <c:pt idx="6147">
                  <c:v>12.820506552000008</c:v>
                </c:pt>
                <c:pt idx="6148">
                  <c:v>12.820506552000008</c:v>
                </c:pt>
                <c:pt idx="6149">
                  <c:v>12.820506552000008</c:v>
                </c:pt>
                <c:pt idx="6150">
                  <c:v>12.820506552000008</c:v>
                </c:pt>
                <c:pt idx="6151">
                  <c:v>12.820506552000008</c:v>
                </c:pt>
                <c:pt idx="6152">
                  <c:v>12.820506552000008</c:v>
                </c:pt>
                <c:pt idx="6153">
                  <c:v>12.820506552000008</c:v>
                </c:pt>
                <c:pt idx="6154">
                  <c:v>12.820506552000008</c:v>
                </c:pt>
                <c:pt idx="6155">
                  <c:v>12.820506552000008</c:v>
                </c:pt>
                <c:pt idx="6156">
                  <c:v>12.820506552000008</c:v>
                </c:pt>
                <c:pt idx="6157">
                  <c:v>12.820506552000008</c:v>
                </c:pt>
                <c:pt idx="6158">
                  <c:v>12.820506552000008</c:v>
                </c:pt>
                <c:pt idx="6159">
                  <c:v>12.820506552000008</c:v>
                </c:pt>
                <c:pt idx="6160">
                  <c:v>12.820506552000008</c:v>
                </c:pt>
                <c:pt idx="6161">
                  <c:v>12.820506552000008</c:v>
                </c:pt>
                <c:pt idx="6162">
                  <c:v>12.820506552000008</c:v>
                </c:pt>
                <c:pt idx="6163">
                  <c:v>12.820506552000008</c:v>
                </c:pt>
                <c:pt idx="6164">
                  <c:v>12.820506552000008</c:v>
                </c:pt>
                <c:pt idx="6165">
                  <c:v>12.820506552000008</c:v>
                </c:pt>
                <c:pt idx="6166">
                  <c:v>12.820506552000008</c:v>
                </c:pt>
                <c:pt idx="6167">
                  <c:v>12.820506552000008</c:v>
                </c:pt>
                <c:pt idx="6168">
                  <c:v>12.730001053000001</c:v>
                </c:pt>
                <c:pt idx="6169">
                  <c:v>12.730001053000001</c:v>
                </c:pt>
                <c:pt idx="6170">
                  <c:v>12.730001053000001</c:v>
                </c:pt>
                <c:pt idx="6171">
                  <c:v>12.730001053000001</c:v>
                </c:pt>
                <c:pt idx="6172">
                  <c:v>12.730001053000001</c:v>
                </c:pt>
                <c:pt idx="6173">
                  <c:v>12.730001053000001</c:v>
                </c:pt>
                <c:pt idx="6174">
                  <c:v>12.730001053000001</c:v>
                </c:pt>
                <c:pt idx="6175">
                  <c:v>12.730001053000001</c:v>
                </c:pt>
                <c:pt idx="6176">
                  <c:v>12.730001053000001</c:v>
                </c:pt>
                <c:pt idx="6177">
                  <c:v>12.730001053000001</c:v>
                </c:pt>
                <c:pt idx="6178">
                  <c:v>12.730001053000001</c:v>
                </c:pt>
                <c:pt idx="6179">
                  <c:v>12.730001053000001</c:v>
                </c:pt>
                <c:pt idx="6180">
                  <c:v>12.730001053000001</c:v>
                </c:pt>
                <c:pt idx="6181">
                  <c:v>12.730001053000001</c:v>
                </c:pt>
                <c:pt idx="6182">
                  <c:v>12.730001053000001</c:v>
                </c:pt>
                <c:pt idx="6183">
                  <c:v>12.730001053000001</c:v>
                </c:pt>
                <c:pt idx="6184">
                  <c:v>12.730001053000001</c:v>
                </c:pt>
                <c:pt idx="6185">
                  <c:v>12.730001053000001</c:v>
                </c:pt>
                <c:pt idx="6186">
                  <c:v>12.730001053000001</c:v>
                </c:pt>
                <c:pt idx="6187">
                  <c:v>12.730001053000001</c:v>
                </c:pt>
                <c:pt idx="6188">
                  <c:v>12.640572336</c:v>
                </c:pt>
                <c:pt idx="6189">
                  <c:v>12.640572336</c:v>
                </c:pt>
                <c:pt idx="6190">
                  <c:v>12.640572336</c:v>
                </c:pt>
                <c:pt idx="6191">
                  <c:v>12.640572336</c:v>
                </c:pt>
                <c:pt idx="6192">
                  <c:v>12.640572336</c:v>
                </c:pt>
                <c:pt idx="6193">
                  <c:v>12.640572336</c:v>
                </c:pt>
                <c:pt idx="6194">
                  <c:v>12.640572336</c:v>
                </c:pt>
                <c:pt idx="6195">
                  <c:v>12.640572336</c:v>
                </c:pt>
                <c:pt idx="6196">
                  <c:v>12.640572336</c:v>
                </c:pt>
                <c:pt idx="6197">
                  <c:v>12.640572336</c:v>
                </c:pt>
                <c:pt idx="6198">
                  <c:v>12.640572336</c:v>
                </c:pt>
                <c:pt idx="6199">
                  <c:v>12.552211875000005</c:v>
                </c:pt>
                <c:pt idx="6200">
                  <c:v>12.552211875000005</c:v>
                </c:pt>
                <c:pt idx="6201">
                  <c:v>12.552211875000005</c:v>
                </c:pt>
                <c:pt idx="6202">
                  <c:v>12.464911143999998</c:v>
                </c:pt>
                <c:pt idx="6203">
                  <c:v>12.464911143999998</c:v>
                </c:pt>
                <c:pt idx="6204">
                  <c:v>12.464911143999998</c:v>
                </c:pt>
                <c:pt idx="6205">
                  <c:v>12.464911143999998</c:v>
                </c:pt>
                <c:pt idx="6206">
                  <c:v>12.464911143999998</c:v>
                </c:pt>
                <c:pt idx="6207">
                  <c:v>12.464911143999998</c:v>
                </c:pt>
                <c:pt idx="6208">
                  <c:v>12.464911143999998</c:v>
                </c:pt>
                <c:pt idx="6209">
                  <c:v>12.464911143999998</c:v>
                </c:pt>
                <c:pt idx="6210">
                  <c:v>12.464911143999998</c:v>
                </c:pt>
                <c:pt idx="6211">
                  <c:v>12.464911143999998</c:v>
                </c:pt>
                <c:pt idx="6212">
                  <c:v>12.378661617000002</c:v>
                </c:pt>
                <c:pt idx="6213">
                  <c:v>12.378661617000002</c:v>
                </c:pt>
                <c:pt idx="6214">
                  <c:v>12.378661617000002</c:v>
                </c:pt>
                <c:pt idx="6215">
                  <c:v>12.378661617000002</c:v>
                </c:pt>
                <c:pt idx="6216">
                  <c:v>12.378661617000002</c:v>
                </c:pt>
                <c:pt idx="6217">
                  <c:v>12.378661617000002</c:v>
                </c:pt>
                <c:pt idx="6218">
                  <c:v>12.378661617000002</c:v>
                </c:pt>
                <c:pt idx="6219">
                  <c:v>12.378661617000002</c:v>
                </c:pt>
                <c:pt idx="6220">
                  <c:v>12.378661617000002</c:v>
                </c:pt>
                <c:pt idx="6221">
                  <c:v>12.378661617000002</c:v>
                </c:pt>
                <c:pt idx="6222">
                  <c:v>12.293454768</c:v>
                </c:pt>
                <c:pt idx="6223">
                  <c:v>12.293454768</c:v>
                </c:pt>
                <c:pt idx="6224">
                  <c:v>12.293454768</c:v>
                </c:pt>
                <c:pt idx="6225">
                  <c:v>12.293454768</c:v>
                </c:pt>
                <c:pt idx="6226">
                  <c:v>12.293454768</c:v>
                </c:pt>
                <c:pt idx="6227">
                  <c:v>12.293454768</c:v>
                </c:pt>
                <c:pt idx="6228">
                  <c:v>12.293454768</c:v>
                </c:pt>
                <c:pt idx="6229">
                  <c:v>12.293454768</c:v>
                </c:pt>
                <c:pt idx="6230">
                  <c:v>12.293454768</c:v>
                </c:pt>
                <c:pt idx="6231">
                  <c:v>12.293454768</c:v>
                </c:pt>
                <c:pt idx="6232">
                  <c:v>12.293454768</c:v>
                </c:pt>
                <c:pt idx="6233">
                  <c:v>12.293454768</c:v>
                </c:pt>
                <c:pt idx="6234">
                  <c:v>12.293454768</c:v>
                </c:pt>
                <c:pt idx="6235">
                  <c:v>12.293454768</c:v>
                </c:pt>
                <c:pt idx="6236">
                  <c:v>12.293454768</c:v>
                </c:pt>
                <c:pt idx="6237">
                  <c:v>12.293454768</c:v>
                </c:pt>
                <c:pt idx="6238">
                  <c:v>12.293454768</c:v>
                </c:pt>
                <c:pt idx="6239">
                  <c:v>12.293454768</c:v>
                </c:pt>
                <c:pt idx="6240">
                  <c:v>12.293454768</c:v>
                </c:pt>
                <c:pt idx="6241">
                  <c:v>12.293454768</c:v>
                </c:pt>
                <c:pt idx="6242">
                  <c:v>12.293454768</c:v>
                </c:pt>
                <c:pt idx="6243">
                  <c:v>12.293454768</c:v>
                </c:pt>
                <c:pt idx="6244">
                  <c:v>12.293454768</c:v>
                </c:pt>
                <c:pt idx="6245">
                  <c:v>12.293454768</c:v>
                </c:pt>
                <c:pt idx="6246">
                  <c:v>12.293454768</c:v>
                </c:pt>
                <c:pt idx="6247">
                  <c:v>12.293454768</c:v>
                </c:pt>
                <c:pt idx="6248">
                  <c:v>12.293454768</c:v>
                </c:pt>
                <c:pt idx="6249">
                  <c:v>12.293454768</c:v>
                </c:pt>
                <c:pt idx="6250">
                  <c:v>12.293454768</c:v>
                </c:pt>
                <c:pt idx="6251">
                  <c:v>12.293454768</c:v>
                </c:pt>
                <c:pt idx="6252">
                  <c:v>12.293454768</c:v>
                </c:pt>
                <c:pt idx="6253">
                  <c:v>12.293454768</c:v>
                </c:pt>
                <c:pt idx="6254">
                  <c:v>12.293454768</c:v>
                </c:pt>
                <c:pt idx="6255">
                  <c:v>12.293454768</c:v>
                </c:pt>
                <c:pt idx="6256">
                  <c:v>12.293454768</c:v>
                </c:pt>
                <c:pt idx="6257">
                  <c:v>12.293454768</c:v>
                </c:pt>
                <c:pt idx="6258">
                  <c:v>12.293454768</c:v>
                </c:pt>
                <c:pt idx="6259">
                  <c:v>12.293454768</c:v>
                </c:pt>
                <c:pt idx="6260">
                  <c:v>12.293454768</c:v>
                </c:pt>
                <c:pt idx="6261">
                  <c:v>12.293454768</c:v>
                </c:pt>
                <c:pt idx="6262">
                  <c:v>12.293454768</c:v>
                </c:pt>
                <c:pt idx="6263">
                  <c:v>12.293454768</c:v>
                </c:pt>
                <c:pt idx="6264">
                  <c:v>12.293454768</c:v>
                </c:pt>
                <c:pt idx="6265">
                  <c:v>12.293454768</c:v>
                </c:pt>
                <c:pt idx="6266">
                  <c:v>12.293454768</c:v>
                </c:pt>
                <c:pt idx="6267">
                  <c:v>12.293454768</c:v>
                </c:pt>
                <c:pt idx="6268">
                  <c:v>12.293454768</c:v>
                </c:pt>
                <c:pt idx="6269">
                  <c:v>12.293454768</c:v>
                </c:pt>
                <c:pt idx="6270">
                  <c:v>12.293454768</c:v>
                </c:pt>
                <c:pt idx="6271">
                  <c:v>12.293454768</c:v>
                </c:pt>
                <c:pt idx="6272">
                  <c:v>12.293454768</c:v>
                </c:pt>
                <c:pt idx="6273">
                  <c:v>12.293454768</c:v>
                </c:pt>
                <c:pt idx="6274">
                  <c:v>12.293454768</c:v>
                </c:pt>
                <c:pt idx="6275">
                  <c:v>12.293454768</c:v>
                </c:pt>
                <c:pt idx="6276">
                  <c:v>12.293454768</c:v>
                </c:pt>
                <c:pt idx="6277">
                  <c:v>12.293454768</c:v>
                </c:pt>
                <c:pt idx="6278">
                  <c:v>12.293454768</c:v>
                </c:pt>
                <c:pt idx="6279">
                  <c:v>12.293454768</c:v>
                </c:pt>
                <c:pt idx="6280">
                  <c:v>12.293454768</c:v>
                </c:pt>
                <c:pt idx="6281">
                  <c:v>12.293454768</c:v>
                </c:pt>
                <c:pt idx="6282">
                  <c:v>12.293454768</c:v>
                </c:pt>
                <c:pt idx="6283">
                  <c:v>12.293454768</c:v>
                </c:pt>
                <c:pt idx="6284">
                  <c:v>12.293454768</c:v>
                </c:pt>
                <c:pt idx="6285">
                  <c:v>12.293454768</c:v>
                </c:pt>
                <c:pt idx="6286">
                  <c:v>12.293454768</c:v>
                </c:pt>
                <c:pt idx="6287">
                  <c:v>12.293454768</c:v>
                </c:pt>
                <c:pt idx="6288">
                  <c:v>12.293454768</c:v>
                </c:pt>
                <c:pt idx="6289">
                  <c:v>12.293454768</c:v>
                </c:pt>
                <c:pt idx="6290">
                  <c:v>12.293454768</c:v>
                </c:pt>
                <c:pt idx="6291">
                  <c:v>12.293454768</c:v>
                </c:pt>
                <c:pt idx="6292">
                  <c:v>12.293454768</c:v>
                </c:pt>
                <c:pt idx="6293">
                  <c:v>12.293454768</c:v>
                </c:pt>
                <c:pt idx="6294">
                  <c:v>12.293454768</c:v>
                </c:pt>
                <c:pt idx="6295">
                  <c:v>12.293454768</c:v>
                </c:pt>
                <c:pt idx="6296">
                  <c:v>12.293454768</c:v>
                </c:pt>
                <c:pt idx="6297">
                  <c:v>12.293454768</c:v>
                </c:pt>
                <c:pt idx="6298">
                  <c:v>12.293454768</c:v>
                </c:pt>
                <c:pt idx="6299">
                  <c:v>12.293454768</c:v>
                </c:pt>
                <c:pt idx="6300">
                  <c:v>12.293454768</c:v>
                </c:pt>
                <c:pt idx="6301">
                  <c:v>12.293454768</c:v>
                </c:pt>
                <c:pt idx="6302">
                  <c:v>12.293454768</c:v>
                </c:pt>
                <c:pt idx="6303">
                  <c:v>12.293454768</c:v>
                </c:pt>
                <c:pt idx="6304">
                  <c:v>12.293454768</c:v>
                </c:pt>
                <c:pt idx="6305">
                  <c:v>12.293454768</c:v>
                </c:pt>
                <c:pt idx="6306">
                  <c:v>12.293454768</c:v>
                </c:pt>
                <c:pt idx="6307">
                  <c:v>12.209282071000002</c:v>
                </c:pt>
                <c:pt idx="6308">
                  <c:v>12.209282071000002</c:v>
                </c:pt>
                <c:pt idx="6309">
                  <c:v>12.209282071000002</c:v>
                </c:pt>
                <c:pt idx="6310">
                  <c:v>12.209282071000002</c:v>
                </c:pt>
                <c:pt idx="6311">
                  <c:v>12.209282071000002</c:v>
                </c:pt>
                <c:pt idx="6312">
                  <c:v>12.209282071000002</c:v>
                </c:pt>
                <c:pt idx="6313">
                  <c:v>12.209282071000002</c:v>
                </c:pt>
                <c:pt idx="6314">
                  <c:v>12.209282071000002</c:v>
                </c:pt>
                <c:pt idx="6315">
                  <c:v>12.209282071000002</c:v>
                </c:pt>
                <c:pt idx="6316">
                  <c:v>12.209282071000002</c:v>
                </c:pt>
                <c:pt idx="6317">
                  <c:v>12.209282071000002</c:v>
                </c:pt>
                <c:pt idx="6318">
                  <c:v>12.209282071000002</c:v>
                </c:pt>
                <c:pt idx="6319">
                  <c:v>12.126135000000001</c:v>
                </c:pt>
                <c:pt idx="6320">
                  <c:v>12.126135000000001</c:v>
                </c:pt>
                <c:pt idx="6321">
                  <c:v>12.126135000000001</c:v>
                </c:pt>
                <c:pt idx="6322">
                  <c:v>12.126135000000001</c:v>
                </c:pt>
                <c:pt idx="6323">
                  <c:v>12.044005029000003</c:v>
                </c:pt>
                <c:pt idx="6324">
                  <c:v>12.044005029000003</c:v>
                </c:pt>
                <c:pt idx="6325">
                  <c:v>12.044005029000003</c:v>
                </c:pt>
                <c:pt idx="6326">
                  <c:v>12.044005029000003</c:v>
                </c:pt>
                <c:pt idx="6327">
                  <c:v>12.044005029000003</c:v>
                </c:pt>
                <c:pt idx="6328">
                  <c:v>12.044005029000003</c:v>
                </c:pt>
                <c:pt idx="6329">
                  <c:v>12.044005029000003</c:v>
                </c:pt>
                <c:pt idx="6330">
                  <c:v>12.044005029000003</c:v>
                </c:pt>
                <c:pt idx="6331">
                  <c:v>12.044005029000003</c:v>
                </c:pt>
                <c:pt idx="6332">
                  <c:v>12.044005029000003</c:v>
                </c:pt>
                <c:pt idx="6333">
                  <c:v>12.044005029000003</c:v>
                </c:pt>
                <c:pt idx="6334">
                  <c:v>12.044005029000003</c:v>
                </c:pt>
                <c:pt idx="6335">
                  <c:v>12.044005029000003</c:v>
                </c:pt>
                <c:pt idx="6336">
                  <c:v>12.044005029000003</c:v>
                </c:pt>
                <c:pt idx="6337">
                  <c:v>12.044005029000003</c:v>
                </c:pt>
                <c:pt idx="6338">
                  <c:v>12.044005029000003</c:v>
                </c:pt>
                <c:pt idx="6339">
                  <c:v>11.962883632000006</c:v>
                </c:pt>
                <c:pt idx="6340">
                  <c:v>11.962883632000006</c:v>
                </c:pt>
                <c:pt idx="6341">
                  <c:v>11.962883632000006</c:v>
                </c:pt>
                <c:pt idx="6342">
                  <c:v>11.962883632000006</c:v>
                </c:pt>
                <c:pt idx="6343">
                  <c:v>11.962883632000006</c:v>
                </c:pt>
                <c:pt idx="6344">
                  <c:v>11.962883632000006</c:v>
                </c:pt>
                <c:pt idx="6345">
                  <c:v>11.962883632000006</c:v>
                </c:pt>
                <c:pt idx="6346">
                  <c:v>11.962883632000006</c:v>
                </c:pt>
                <c:pt idx="6347">
                  <c:v>11.962883632000006</c:v>
                </c:pt>
                <c:pt idx="6348">
                  <c:v>11.962883632000006</c:v>
                </c:pt>
                <c:pt idx="6349">
                  <c:v>11.962883632000006</c:v>
                </c:pt>
                <c:pt idx="6350">
                  <c:v>11.882762283000003</c:v>
                </c:pt>
                <c:pt idx="6351">
                  <c:v>11.882762283000003</c:v>
                </c:pt>
                <c:pt idx="6352">
                  <c:v>11.882762283000003</c:v>
                </c:pt>
                <c:pt idx="6353">
                  <c:v>11.882762283000003</c:v>
                </c:pt>
                <c:pt idx="6354">
                  <c:v>11.882762283000003</c:v>
                </c:pt>
                <c:pt idx="6355">
                  <c:v>11.882762283000003</c:v>
                </c:pt>
                <c:pt idx="6356">
                  <c:v>11.882762283000003</c:v>
                </c:pt>
                <c:pt idx="6357">
                  <c:v>11.882762283000003</c:v>
                </c:pt>
                <c:pt idx="6358">
                  <c:v>11.882762283000003</c:v>
                </c:pt>
                <c:pt idx="6359">
                  <c:v>11.882762283000003</c:v>
                </c:pt>
                <c:pt idx="6360">
                  <c:v>11.882762283000003</c:v>
                </c:pt>
                <c:pt idx="6361">
                  <c:v>11.882762283000003</c:v>
                </c:pt>
                <c:pt idx="6362">
                  <c:v>11.882762283000003</c:v>
                </c:pt>
                <c:pt idx="6363">
                  <c:v>11.882762283000003</c:v>
                </c:pt>
                <c:pt idx="6364">
                  <c:v>11.882762283000003</c:v>
                </c:pt>
                <c:pt idx="6365">
                  <c:v>11.882762283000003</c:v>
                </c:pt>
                <c:pt idx="6366">
                  <c:v>11.882762283000003</c:v>
                </c:pt>
                <c:pt idx="6367">
                  <c:v>11.882762283000003</c:v>
                </c:pt>
                <c:pt idx="6368">
                  <c:v>11.882762283000003</c:v>
                </c:pt>
                <c:pt idx="6369">
                  <c:v>11.882762283000003</c:v>
                </c:pt>
                <c:pt idx="6370">
                  <c:v>11.882762283000003</c:v>
                </c:pt>
                <c:pt idx="6371">
                  <c:v>11.882762283000003</c:v>
                </c:pt>
                <c:pt idx="6372">
                  <c:v>11.882762283000003</c:v>
                </c:pt>
                <c:pt idx="6373">
                  <c:v>11.882762283000003</c:v>
                </c:pt>
                <c:pt idx="6374">
                  <c:v>11.882762283000003</c:v>
                </c:pt>
                <c:pt idx="6375">
                  <c:v>11.882762283000003</c:v>
                </c:pt>
                <c:pt idx="6376">
                  <c:v>11.882762283000003</c:v>
                </c:pt>
                <c:pt idx="6377">
                  <c:v>11.882762283000003</c:v>
                </c:pt>
                <c:pt idx="6378">
                  <c:v>11.882762283000003</c:v>
                </c:pt>
                <c:pt idx="6379">
                  <c:v>11.882762283000003</c:v>
                </c:pt>
                <c:pt idx="6380">
                  <c:v>11.882762283000003</c:v>
                </c:pt>
                <c:pt idx="6381">
                  <c:v>11.882762283000003</c:v>
                </c:pt>
                <c:pt idx="6382">
                  <c:v>11.882762283000003</c:v>
                </c:pt>
                <c:pt idx="6383">
                  <c:v>11.882762283000003</c:v>
                </c:pt>
                <c:pt idx="6384">
                  <c:v>11.882762283000003</c:v>
                </c:pt>
                <c:pt idx="6385">
                  <c:v>11.882762283000003</c:v>
                </c:pt>
                <c:pt idx="6386">
                  <c:v>11.882762283000003</c:v>
                </c:pt>
                <c:pt idx="6387">
                  <c:v>11.882762283000003</c:v>
                </c:pt>
                <c:pt idx="6388">
                  <c:v>11.882762283000003</c:v>
                </c:pt>
                <c:pt idx="6389">
                  <c:v>11.882762283000003</c:v>
                </c:pt>
                <c:pt idx="6390">
                  <c:v>11.882762283000003</c:v>
                </c:pt>
                <c:pt idx="6391">
                  <c:v>11.882762283000003</c:v>
                </c:pt>
                <c:pt idx="6392">
                  <c:v>11.882762283000003</c:v>
                </c:pt>
                <c:pt idx="6393">
                  <c:v>11.882762283000003</c:v>
                </c:pt>
                <c:pt idx="6394">
                  <c:v>11.882762283000003</c:v>
                </c:pt>
                <c:pt idx="6395">
                  <c:v>11.882762283000003</c:v>
                </c:pt>
                <c:pt idx="6396">
                  <c:v>11.882762283000003</c:v>
                </c:pt>
                <c:pt idx="6397">
                  <c:v>11.882762283000003</c:v>
                </c:pt>
                <c:pt idx="6398">
                  <c:v>11.882762283000003</c:v>
                </c:pt>
                <c:pt idx="6399">
                  <c:v>11.882762283000003</c:v>
                </c:pt>
                <c:pt idx="6400">
                  <c:v>11.882762283000003</c:v>
                </c:pt>
                <c:pt idx="6401">
                  <c:v>11.882762283000003</c:v>
                </c:pt>
                <c:pt idx="6402">
                  <c:v>11.882762283000003</c:v>
                </c:pt>
                <c:pt idx="6403">
                  <c:v>11.882762283000003</c:v>
                </c:pt>
                <c:pt idx="6404">
                  <c:v>11.882762283000003</c:v>
                </c:pt>
                <c:pt idx="6405">
                  <c:v>11.882762283000003</c:v>
                </c:pt>
                <c:pt idx="6406">
                  <c:v>11.882762283000003</c:v>
                </c:pt>
                <c:pt idx="6407">
                  <c:v>11.882762283000003</c:v>
                </c:pt>
                <c:pt idx="6408">
                  <c:v>11.882762283000003</c:v>
                </c:pt>
                <c:pt idx="6409">
                  <c:v>11.882762283000003</c:v>
                </c:pt>
                <c:pt idx="6410">
                  <c:v>11.882762283000003</c:v>
                </c:pt>
                <c:pt idx="6411">
                  <c:v>11.882762283000003</c:v>
                </c:pt>
                <c:pt idx="6412">
                  <c:v>11.882762283000003</c:v>
                </c:pt>
                <c:pt idx="6413">
                  <c:v>11.882762283000003</c:v>
                </c:pt>
                <c:pt idx="6414">
                  <c:v>11.882762283000003</c:v>
                </c:pt>
                <c:pt idx="6415">
                  <c:v>11.882762283000003</c:v>
                </c:pt>
                <c:pt idx="6416">
                  <c:v>11.882762283000003</c:v>
                </c:pt>
                <c:pt idx="6417">
                  <c:v>11.882762283000003</c:v>
                </c:pt>
                <c:pt idx="6418">
                  <c:v>11.882762283000003</c:v>
                </c:pt>
                <c:pt idx="6419">
                  <c:v>11.882762283000003</c:v>
                </c:pt>
                <c:pt idx="6420">
                  <c:v>11.882762283000003</c:v>
                </c:pt>
                <c:pt idx="6421">
                  <c:v>11.882762283000003</c:v>
                </c:pt>
                <c:pt idx="6422">
                  <c:v>11.882762283000003</c:v>
                </c:pt>
                <c:pt idx="6423">
                  <c:v>11.882762283000003</c:v>
                </c:pt>
                <c:pt idx="6424">
                  <c:v>11.882762283000003</c:v>
                </c:pt>
                <c:pt idx="6425">
                  <c:v>11.882762283000003</c:v>
                </c:pt>
                <c:pt idx="6426">
                  <c:v>11.882762283000003</c:v>
                </c:pt>
                <c:pt idx="6427">
                  <c:v>11.882762283000003</c:v>
                </c:pt>
                <c:pt idx="6428">
                  <c:v>11.882762283000003</c:v>
                </c:pt>
                <c:pt idx="6429">
                  <c:v>11.882762283000003</c:v>
                </c:pt>
                <c:pt idx="6430">
                  <c:v>11.882762283000003</c:v>
                </c:pt>
                <c:pt idx="6431">
                  <c:v>11.882762283000003</c:v>
                </c:pt>
                <c:pt idx="6432">
                  <c:v>11.882762283000003</c:v>
                </c:pt>
                <c:pt idx="6433">
                  <c:v>11.882762283000003</c:v>
                </c:pt>
                <c:pt idx="6434">
                  <c:v>11.882762283000003</c:v>
                </c:pt>
                <c:pt idx="6435">
                  <c:v>11.882762283000003</c:v>
                </c:pt>
                <c:pt idx="6436">
                  <c:v>11.882762283000003</c:v>
                </c:pt>
                <c:pt idx="6437">
                  <c:v>11.882762283000003</c:v>
                </c:pt>
                <c:pt idx="6438">
                  <c:v>11.882762283000003</c:v>
                </c:pt>
                <c:pt idx="6439">
                  <c:v>11.882762283000003</c:v>
                </c:pt>
                <c:pt idx="6440">
                  <c:v>11.882762283000003</c:v>
                </c:pt>
                <c:pt idx="6441">
                  <c:v>11.882762283000003</c:v>
                </c:pt>
                <c:pt idx="6442">
                  <c:v>11.882762283000003</c:v>
                </c:pt>
                <c:pt idx="6443">
                  <c:v>11.882762283000003</c:v>
                </c:pt>
                <c:pt idx="6444">
                  <c:v>11.882762283000003</c:v>
                </c:pt>
                <c:pt idx="6445">
                  <c:v>11.882762283000003</c:v>
                </c:pt>
                <c:pt idx="6446">
                  <c:v>11.882762283000003</c:v>
                </c:pt>
                <c:pt idx="6447">
                  <c:v>11.882762283000003</c:v>
                </c:pt>
                <c:pt idx="6448">
                  <c:v>11.882762283000003</c:v>
                </c:pt>
                <c:pt idx="6449">
                  <c:v>11.882762283000003</c:v>
                </c:pt>
                <c:pt idx="6450">
                  <c:v>11.882762283000003</c:v>
                </c:pt>
                <c:pt idx="6451">
                  <c:v>11.882762283000003</c:v>
                </c:pt>
                <c:pt idx="6452">
                  <c:v>11.882762283000003</c:v>
                </c:pt>
                <c:pt idx="6453">
                  <c:v>11.882762283000003</c:v>
                </c:pt>
                <c:pt idx="6454">
                  <c:v>11.803632456000006</c:v>
                </c:pt>
                <c:pt idx="6455">
                  <c:v>11.803632456000006</c:v>
                </c:pt>
                <c:pt idx="6456">
                  <c:v>11.803632456000006</c:v>
                </c:pt>
                <c:pt idx="6457">
                  <c:v>11.803632456000006</c:v>
                </c:pt>
                <c:pt idx="6458">
                  <c:v>11.803632456000006</c:v>
                </c:pt>
                <c:pt idx="6459">
                  <c:v>11.803632456000006</c:v>
                </c:pt>
                <c:pt idx="6460">
                  <c:v>11.803632456000006</c:v>
                </c:pt>
                <c:pt idx="6461">
                  <c:v>11.803632456000006</c:v>
                </c:pt>
                <c:pt idx="6462">
                  <c:v>11.803632456000006</c:v>
                </c:pt>
                <c:pt idx="6463">
                  <c:v>11.803632456000006</c:v>
                </c:pt>
                <c:pt idx="6464">
                  <c:v>11.803632456000006</c:v>
                </c:pt>
                <c:pt idx="6465">
                  <c:v>11.803632456000006</c:v>
                </c:pt>
                <c:pt idx="6466">
                  <c:v>11.803632456000006</c:v>
                </c:pt>
                <c:pt idx="6467">
                  <c:v>11.803632456000006</c:v>
                </c:pt>
                <c:pt idx="6468">
                  <c:v>11.803632456000006</c:v>
                </c:pt>
                <c:pt idx="6469">
                  <c:v>11.803632456000006</c:v>
                </c:pt>
                <c:pt idx="6470">
                  <c:v>11.803632456000006</c:v>
                </c:pt>
                <c:pt idx="6471">
                  <c:v>11.725485625000005</c:v>
                </c:pt>
                <c:pt idx="6472">
                  <c:v>11.725485625000005</c:v>
                </c:pt>
                <c:pt idx="6473">
                  <c:v>11.725485625000005</c:v>
                </c:pt>
                <c:pt idx="6474">
                  <c:v>11.725485625000005</c:v>
                </c:pt>
                <c:pt idx="6475">
                  <c:v>11.725485625000005</c:v>
                </c:pt>
                <c:pt idx="6476">
                  <c:v>11.725485625000005</c:v>
                </c:pt>
                <c:pt idx="6477">
                  <c:v>11.725485625000005</c:v>
                </c:pt>
                <c:pt idx="6478">
                  <c:v>11.725485625000005</c:v>
                </c:pt>
                <c:pt idx="6479">
                  <c:v>11.725485625000005</c:v>
                </c:pt>
                <c:pt idx="6480">
                  <c:v>11.648313263999995</c:v>
                </c:pt>
                <c:pt idx="6481">
                  <c:v>11.648313263999995</c:v>
                </c:pt>
                <c:pt idx="6482">
                  <c:v>11.648313263999995</c:v>
                </c:pt>
                <c:pt idx="6483">
                  <c:v>11.648313263999995</c:v>
                </c:pt>
                <c:pt idx="6484">
                  <c:v>11.648313263999995</c:v>
                </c:pt>
                <c:pt idx="6485">
                  <c:v>11.648313263999995</c:v>
                </c:pt>
                <c:pt idx="6486">
                  <c:v>11.648313263999995</c:v>
                </c:pt>
                <c:pt idx="6487">
                  <c:v>11.648313263999995</c:v>
                </c:pt>
                <c:pt idx="6488">
                  <c:v>11.648313263999995</c:v>
                </c:pt>
                <c:pt idx="6489">
                  <c:v>11.648313263999995</c:v>
                </c:pt>
                <c:pt idx="6490">
                  <c:v>11.648313263999995</c:v>
                </c:pt>
                <c:pt idx="6491">
                  <c:v>11.648313263999995</c:v>
                </c:pt>
                <c:pt idx="6492">
                  <c:v>11.648313263999995</c:v>
                </c:pt>
                <c:pt idx="6493">
                  <c:v>11.648313263999995</c:v>
                </c:pt>
                <c:pt idx="6494">
                  <c:v>11.572106847000006</c:v>
                </c:pt>
                <c:pt idx="6495">
                  <c:v>11.572106847000006</c:v>
                </c:pt>
                <c:pt idx="6496">
                  <c:v>11.572106847000006</c:v>
                </c:pt>
                <c:pt idx="6497">
                  <c:v>11.572106847000006</c:v>
                </c:pt>
                <c:pt idx="6498">
                  <c:v>11.572106847000006</c:v>
                </c:pt>
                <c:pt idx="6499">
                  <c:v>11.572106847000006</c:v>
                </c:pt>
                <c:pt idx="6500">
                  <c:v>11.572106847000006</c:v>
                </c:pt>
                <c:pt idx="6501">
                  <c:v>11.572106847000006</c:v>
                </c:pt>
                <c:pt idx="6502">
                  <c:v>11.572106847000006</c:v>
                </c:pt>
                <c:pt idx="6503">
                  <c:v>11.572106847000006</c:v>
                </c:pt>
                <c:pt idx="6504">
                  <c:v>11.572106847000006</c:v>
                </c:pt>
                <c:pt idx="6505">
                  <c:v>11.572106847000006</c:v>
                </c:pt>
                <c:pt idx="6506">
                  <c:v>11.496857848000003</c:v>
                </c:pt>
                <c:pt idx="6507">
                  <c:v>11.496857848000003</c:v>
                </c:pt>
                <c:pt idx="6508">
                  <c:v>11.496857848000003</c:v>
                </c:pt>
                <c:pt idx="6509">
                  <c:v>11.496857848000003</c:v>
                </c:pt>
                <c:pt idx="6510">
                  <c:v>11.496857848000003</c:v>
                </c:pt>
                <c:pt idx="6511">
                  <c:v>11.496857848000003</c:v>
                </c:pt>
                <c:pt idx="6512">
                  <c:v>11.496857848000003</c:v>
                </c:pt>
                <c:pt idx="6513">
                  <c:v>11.496857848000003</c:v>
                </c:pt>
                <c:pt idx="6514">
                  <c:v>11.496857848000003</c:v>
                </c:pt>
                <c:pt idx="6515">
                  <c:v>11.496857848000003</c:v>
                </c:pt>
                <c:pt idx="6516">
                  <c:v>11.496857848000003</c:v>
                </c:pt>
                <c:pt idx="6517">
                  <c:v>11.496857848000003</c:v>
                </c:pt>
                <c:pt idx="6518">
                  <c:v>11.496857848000003</c:v>
                </c:pt>
                <c:pt idx="6519">
                  <c:v>11.496857848000003</c:v>
                </c:pt>
                <c:pt idx="6520">
                  <c:v>11.496857848000003</c:v>
                </c:pt>
                <c:pt idx="6521">
                  <c:v>11.422557741</c:v>
                </c:pt>
                <c:pt idx="6522">
                  <c:v>11.422557741</c:v>
                </c:pt>
                <c:pt idx="6523">
                  <c:v>11.422557741</c:v>
                </c:pt>
                <c:pt idx="6524">
                  <c:v>11.422557741</c:v>
                </c:pt>
                <c:pt idx="6525">
                  <c:v>11.422557741</c:v>
                </c:pt>
                <c:pt idx="6526">
                  <c:v>11.422557741</c:v>
                </c:pt>
                <c:pt idx="6527">
                  <c:v>11.422557741</c:v>
                </c:pt>
                <c:pt idx="6528">
                  <c:v>11.422557741</c:v>
                </c:pt>
                <c:pt idx="6529">
                  <c:v>11.422557741</c:v>
                </c:pt>
                <c:pt idx="6530">
                  <c:v>11.422557741</c:v>
                </c:pt>
                <c:pt idx="6531">
                  <c:v>11.422557741</c:v>
                </c:pt>
                <c:pt idx="6532">
                  <c:v>11.422557741</c:v>
                </c:pt>
                <c:pt idx="6533">
                  <c:v>11.422557741</c:v>
                </c:pt>
                <c:pt idx="6534">
                  <c:v>11.422557741</c:v>
                </c:pt>
                <c:pt idx="6535">
                  <c:v>11.422557741</c:v>
                </c:pt>
                <c:pt idx="6536">
                  <c:v>11.422557741</c:v>
                </c:pt>
                <c:pt idx="6537">
                  <c:v>11.422557741</c:v>
                </c:pt>
                <c:pt idx="6538">
                  <c:v>11.422557741</c:v>
                </c:pt>
                <c:pt idx="6539">
                  <c:v>11.422557741</c:v>
                </c:pt>
                <c:pt idx="6540">
                  <c:v>11.422557741</c:v>
                </c:pt>
                <c:pt idx="6541">
                  <c:v>11.422557741</c:v>
                </c:pt>
                <c:pt idx="6542">
                  <c:v>11.422557741</c:v>
                </c:pt>
                <c:pt idx="6543">
                  <c:v>11.422557741</c:v>
                </c:pt>
                <c:pt idx="6544">
                  <c:v>11.422557741</c:v>
                </c:pt>
                <c:pt idx="6545">
                  <c:v>11.422557741</c:v>
                </c:pt>
                <c:pt idx="6546">
                  <c:v>11.422557741</c:v>
                </c:pt>
                <c:pt idx="6547">
                  <c:v>11.422557741</c:v>
                </c:pt>
                <c:pt idx="6548">
                  <c:v>11.422557741</c:v>
                </c:pt>
                <c:pt idx="6549">
                  <c:v>11.422557741</c:v>
                </c:pt>
                <c:pt idx="6550">
                  <c:v>11.422557741</c:v>
                </c:pt>
                <c:pt idx="6551">
                  <c:v>11.422557741</c:v>
                </c:pt>
                <c:pt idx="6552">
                  <c:v>11.422557741</c:v>
                </c:pt>
                <c:pt idx="6553">
                  <c:v>11.422557741</c:v>
                </c:pt>
                <c:pt idx="6554">
                  <c:v>11.422557741</c:v>
                </c:pt>
                <c:pt idx="6555">
                  <c:v>11.422557741</c:v>
                </c:pt>
                <c:pt idx="6556">
                  <c:v>11.422557741</c:v>
                </c:pt>
                <c:pt idx="6557">
                  <c:v>11.422557741</c:v>
                </c:pt>
                <c:pt idx="6558">
                  <c:v>11.422557741</c:v>
                </c:pt>
                <c:pt idx="6559">
                  <c:v>11.422557741</c:v>
                </c:pt>
                <c:pt idx="6560">
                  <c:v>11.422557741</c:v>
                </c:pt>
                <c:pt idx="6561">
                  <c:v>11.422557741</c:v>
                </c:pt>
                <c:pt idx="6562">
                  <c:v>11.422557741</c:v>
                </c:pt>
                <c:pt idx="6563">
                  <c:v>11.422557741</c:v>
                </c:pt>
                <c:pt idx="6564">
                  <c:v>11.422557741</c:v>
                </c:pt>
                <c:pt idx="6565">
                  <c:v>11.422557741</c:v>
                </c:pt>
                <c:pt idx="6566">
                  <c:v>11.422557741</c:v>
                </c:pt>
                <c:pt idx="6567">
                  <c:v>11.422557741</c:v>
                </c:pt>
                <c:pt idx="6568">
                  <c:v>11.422557741</c:v>
                </c:pt>
                <c:pt idx="6569">
                  <c:v>11.422557741</c:v>
                </c:pt>
                <c:pt idx="6570">
                  <c:v>11.422557741</c:v>
                </c:pt>
                <c:pt idx="6571">
                  <c:v>11.422557741</c:v>
                </c:pt>
                <c:pt idx="6572">
                  <c:v>11.422557741</c:v>
                </c:pt>
                <c:pt idx="6573">
                  <c:v>11.422557741</c:v>
                </c:pt>
                <c:pt idx="6574">
                  <c:v>11.422557741</c:v>
                </c:pt>
                <c:pt idx="6575">
                  <c:v>11.422557741</c:v>
                </c:pt>
                <c:pt idx="6576">
                  <c:v>11.422557741</c:v>
                </c:pt>
                <c:pt idx="6577">
                  <c:v>11.422557741</c:v>
                </c:pt>
                <c:pt idx="6578">
                  <c:v>11.422557741</c:v>
                </c:pt>
                <c:pt idx="6579">
                  <c:v>11.422557741</c:v>
                </c:pt>
                <c:pt idx="6580">
                  <c:v>11.422557741</c:v>
                </c:pt>
                <c:pt idx="6581">
                  <c:v>11.422557741</c:v>
                </c:pt>
                <c:pt idx="6582">
                  <c:v>11.422557741</c:v>
                </c:pt>
                <c:pt idx="6583">
                  <c:v>11.422557741</c:v>
                </c:pt>
                <c:pt idx="6584">
                  <c:v>11.422557741</c:v>
                </c:pt>
                <c:pt idx="6585">
                  <c:v>11.422557741</c:v>
                </c:pt>
                <c:pt idx="6586">
                  <c:v>11.422557741</c:v>
                </c:pt>
                <c:pt idx="6587">
                  <c:v>11.422557741</c:v>
                </c:pt>
                <c:pt idx="6588">
                  <c:v>11.422557741</c:v>
                </c:pt>
                <c:pt idx="6589">
                  <c:v>11.349198000000001</c:v>
                </c:pt>
                <c:pt idx="6590">
                  <c:v>11.349198000000001</c:v>
                </c:pt>
                <c:pt idx="6591">
                  <c:v>11.349198000000001</c:v>
                </c:pt>
                <c:pt idx="6592">
                  <c:v>11.349198000000001</c:v>
                </c:pt>
                <c:pt idx="6593">
                  <c:v>11.349198000000001</c:v>
                </c:pt>
                <c:pt idx="6594">
                  <c:v>11.349198000000001</c:v>
                </c:pt>
                <c:pt idx="6595">
                  <c:v>11.349198000000001</c:v>
                </c:pt>
                <c:pt idx="6596">
                  <c:v>11.349198000000001</c:v>
                </c:pt>
                <c:pt idx="6597">
                  <c:v>11.349198000000001</c:v>
                </c:pt>
                <c:pt idx="6598">
                  <c:v>11.349198000000001</c:v>
                </c:pt>
                <c:pt idx="6599">
                  <c:v>11.349198000000001</c:v>
                </c:pt>
                <c:pt idx="6600">
                  <c:v>11.276770099</c:v>
                </c:pt>
                <c:pt idx="6601">
                  <c:v>11.276770099</c:v>
                </c:pt>
                <c:pt idx="6602">
                  <c:v>11.276770099</c:v>
                </c:pt>
                <c:pt idx="6603">
                  <c:v>11.276770099</c:v>
                </c:pt>
                <c:pt idx="6604">
                  <c:v>11.276770099</c:v>
                </c:pt>
                <c:pt idx="6605">
                  <c:v>11.276770099</c:v>
                </c:pt>
                <c:pt idx="6606">
                  <c:v>11.276770099</c:v>
                </c:pt>
                <c:pt idx="6607">
                  <c:v>11.276770099</c:v>
                </c:pt>
                <c:pt idx="6608">
                  <c:v>11.276770099</c:v>
                </c:pt>
                <c:pt idx="6609">
                  <c:v>11.205265512000002</c:v>
                </c:pt>
                <c:pt idx="6610">
                  <c:v>11.205265512000002</c:v>
                </c:pt>
                <c:pt idx="6611">
                  <c:v>11.205265512000002</c:v>
                </c:pt>
                <c:pt idx="6612">
                  <c:v>11.205265512000002</c:v>
                </c:pt>
                <c:pt idx="6613">
                  <c:v>11.205265512000002</c:v>
                </c:pt>
                <c:pt idx="6614">
                  <c:v>11.205265512000002</c:v>
                </c:pt>
                <c:pt idx="6615">
                  <c:v>11.205265512000002</c:v>
                </c:pt>
                <c:pt idx="6616">
                  <c:v>11.205265512000002</c:v>
                </c:pt>
                <c:pt idx="6617">
                  <c:v>11.205265512000002</c:v>
                </c:pt>
                <c:pt idx="6618">
                  <c:v>11.205265512000002</c:v>
                </c:pt>
                <c:pt idx="6619">
                  <c:v>11.205265512000002</c:v>
                </c:pt>
                <c:pt idx="6620">
                  <c:v>11.205265512000002</c:v>
                </c:pt>
                <c:pt idx="6621">
                  <c:v>11.205265512000002</c:v>
                </c:pt>
                <c:pt idx="6622">
                  <c:v>11.205265512000002</c:v>
                </c:pt>
                <c:pt idx="6623">
                  <c:v>11.205265512000002</c:v>
                </c:pt>
                <c:pt idx="6624">
                  <c:v>11.205265512000002</c:v>
                </c:pt>
                <c:pt idx="6625">
                  <c:v>11.134675712999998</c:v>
                </c:pt>
                <c:pt idx="6626">
                  <c:v>11.134675712999998</c:v>
                </c:pt>
                <c:pt idx="6627">
                  <c:v>11.134675712999998</c:v>
                </c:pt>
                <c:pt idx="6628">
                  <c:v>11.134675712999998</c:v>
                </c:pt>
                <c:pt idx="6629">
                  <c:v>11.134675712999998</c:v>
                </c:pt>
                <c:pt idx="6630">
                  <c:v>11.134675712999998</c:v>
                </c:pt>
                <c:pt idx="6631">
                  <c:v>11.134675712999998</c:v>
                </c:pt>
                <c:pt idx="6632">
                  <c:v>11.134675712999998</c:v>
                </c:pt>
                <c:pt idx="6633">
                  <c:v>11.064992176000002</c:v>
                </c:pt>
                <c:pt idx="6634">
                  <c:v>11.064992176000002</c:v>
                </c:pt>
                <c:pt idx="6635">
                  <c:v>11.064992176000002</c:v>
                </c:pt>
                <c:pt idx="6636">
                  <c:v>11.064992176000002</c:v>
                </c:pt>
                <c:pt idx="6637">
                  <c:v>11.064992176000002</c:v>
                </c:pt>
                <c:pt idx="6638">
                  <c:v>11.064992176000002</c:v>
                </c:pt>
                <c:pt idx="6639">
                  <c:v>11.064992176000002</c:v>
                </c:pt>
                <c:pt idx="6640">
                  <c:v>11.064992176000002</c:v>
                </c:pt>
                <c:pt idx="6641">
                  <c:v>11.064992176000002</c:v>
                </c:pt>
                <c:pt idx="6642">
                  <c:v>11.064992176000002</c:v>
                </c:pt>
                <c:pt idx="6643">
                  <c:v>11.064992176000002</c:v>
                </c:pt>
                <c:pt idx="6644">
                  <c:v>11.064992176000002</c:v>
                </c:pt>
                <c:pt idx="6645">
                  <c:v>11.064992176000002</c:v>
                </c:pt>
                <c:pt idx="6646">
                  <c:v>11.064992176000002</c:v>
                </c:pt>
                <c:pt idx="6647">
                  <c:v>11.064992176000002</c:v>
                </c:pt>
                <c:pt idx="6648">
                  <c:v>11.064992176000002</c:v>
                </c:pt>
                <c:pt idx="6649">
                  <c:v>11.064992176000002</c:v>
                </c:pt>
                <c:pt idx="6650">
                  <c:v>11.064992176000002</c:v>
                </c:pt>
                <c:pt idx="6651">
                  <c:v>11.064992176000002</c:v>
                </c:pt>
                <c:pt idx="6652">
                  <c:v>11.064992176000002</c:v>
                </c:pt>
                <c:pt idx="6653">
                  <c:v>11.064992176000002</c:v>
                </c:pt>
                <c:pt idx="6654">
                  <c:v>11.064992176000002</c:v>
                </c:pt>
                <c:pt idx="6655">
                  <c:v>11.064992176000002</c:v>
                </c:pt>
                <c:pt idx="6656">
                  <c:v>11.064992176000002</c:v>
                </c:pt>
                <c:pt idx="6657">
                  <c:v>11.064992176000002</c:v>
                </c:pt>
                <c:pt idx="6658">
                  <c:v>11.064992176000002</c:v>
                </c:pt>
                <c:pt idx="6659">
                  <c:v>11.064992176000002</c:v>
                </c:pt>
                <c:pt idx="6660">
                  <c:v>11.064992176000002</c:v>
                </c:pt>
                <c:pt idx="6661">
                  <c:v>11.064992176000002</c:v>
                </c:pt>
                <c:pt idx="6662">
                  <c:v>11.064992176000002</c:v>
                </c:pt>
                <c:pt idx="6663">
                  <c:v>11.064992176000002</c:v>
                </c:pt>
                <c:pt idx="6664">
                  <c:v>11.064992176000002</c:v>
                </c:pt>
                <c:pt idx="6665">
                  <c:v>11.064992176000002</c:v>
                </c:pt>
                <c:pt idx="6666">
                  <c:v>11.064992176000002</c:v>
                </c:pt>
                <c:pt idx="6667">
                  <c:v>11.064992176000002</c:v>
                </c:pt>
                <c:pt idx="6668">
                  <c:v>11.064992176000002</c:v>
                </c:pt>
                <c:pt idx="6669">
                  <c:v>11.064992176000002</c:v>
                </c:pt>
                <c:pt idx="6670">
                  <c:v>11.064992176000002</c:v>
                </c:pt>
                <c:pt idx="6671">
                  <c:v>11.064992176000002</c:v>
                </c:pt>
                <c:pt idx="6672">
                  <c:v>11.064992176000002</c:v>
                </c:pt>
                <c:pt idx="6673">
                  <c:v>11.064992176000002</c:v>
                </c:pt>
                <c:pt idx="6674">
                  <c:v>11.064992176000002</c:v>
                </c:pt>
                <c:pt idx="6675">
                  <c:v>11.064992176000002</c:v>
                </c:pt>
                <c:pt idx="6676">
                  <c:v>11.064992176000002</c:v>
                </c:pt>
                <c:pt idx="6677">
                  <c:v>11.064992176000002</c:v>
                </c:pt>
                <c:pt idx="6678">
                  <c:v>11.064992176000002</c:v>
                </c:pt>
                <c:pt idx="6679">
                  <c:v>11.064992176000002</c:v>
                </c:pt>
                <c:pt idx="6680">
                  <c:v>11.064992176000002</c:v>
                </c:pt>
                <c:pt idx="6681">
                  <c:v>11.064992176000002</c:v>
                </c:pt>
                <c:pt idx="6682">
                  <c:v>11.064992176000002</c:v>
                </c:pt>
                <c:pt idx="6683">
                  <c:v>11.064992176000002</c:v>
                </c:pt>
                <c:pt idx="6684">
                  <c:v>11.064992176000002</c:v>
                </c:pt>
                <c:pt idx="6685">
                  <c:v>11.064992176000002</c:v>
                </c:pt>
                <c:pt idx="6686">
                  <c:v>11.064992176000002</c:v>
                </c:pt>
                <c:pt idx="6687">
                  <c:v>11.064992176000002</c:v>
                </c:pt>
                <c:pt idx="6688">
                  <c:v>11.064992176000002</c:v>
                </c:pt>
                <c:pt idx="6689">
                  <c:v>11.064992176000002</c:v>
                </c:pt>
                <c:pt idx="6690">
                  <c:v>11.064992176000002</c:v>
                </c:pt>
                <c:pt idx="6691">
                  <c:v>11.064992176000002</c:v>
                </c:pt>
                <c:pt idx="6692">
                  <c:v>11.064992176000002</c:v>
                </c:pt>
                <c:pt idx="6693">
                  <c:v>11.064992176000002</c:v>
                </c:pt>
                <c:pt idx="6694">
                  <c:v>11.064992176000002</c:v>
                </c:pt>
                <c:pt idx="6695">
                  <c:v>11.064992176000002</c:v>
                </c:pt>
                <c:pt idx="6696">
                  <c:v>11.064992176000002</c:v>
                </c:pt>
                <c:pt idx="6697">
                  <c:v>11.064992176000002</c:v>
                </c:pt>
                <c:pt idx="6698">
                  <c:v>11.064992176000002</c:v>
                </c:pt>
                <c:pt idx="6699">
                  <c:v>11.064992176000002</c:v>
                </c:pt>
                <c:pt idx="6700">
                  <c:v>11.064992176000002</c:v>
                </c:pt>
                <c:pt idx="6701">
                  <c:v>11.064992176000002</c:v>
                </c:pt>
                <c:pt idx="6702">
                  <c:v>11.064992176000002</c:v>
                </c:pt>
                <c:pt idx="6703">
                  <c:v>11.064992176000002</c:v>
                </c:pt>
                <c:pt idx="6704">
                  <c:v>11.064992176000002</c:v>
                </c:pt>
                <c:pt idx="6705">
                  <c:v>11.064992176000002</c:v>
                </c:pt>
                <c:pt idx="6706">
                  <c:v>11.064992176000002</c:v>
                </c:pt>
                <c:pt idx="6707">
                  <c:v>11.064992176000002</c:v>
                </c:pt>
                <c:pt idx="6708">
                  <c:v>11.064992176000002</c:v>
                </c:pt>
                <c:pt idx="6709">
                  <c:v>11.064992176000002</c:v>
                </c:pt>
                <c:pt idx="6710">
                  <c:v>11.064992176000002</c:v>
                </c:pt>
                <c:pt idx="6711">
                  <c:v>10.996206375000005</c:v>
                </c:pt>
                <c:pt idx="6712">
                  <c:v>10.996206375000005</c:v>
                </c:pt>
                <c:pt idx="6713">
                  <c:v>10.996206375000005</c:v>
                </c:pt>
                <c:pt idx="6714">
                  <c:v>10.996206375000005</c:v>
                </c:pt>
                <c:pt idx="6715">
                  <c:v>10.996206375000005</c:v>
                </c:pt>
                <c:pt idx="6716">
                  <c:v>10.996206375000005</c:v>
                </c:pt>
                <c:pt idx="6717">
                  <c:v>10.996206375000005</c:v>
                </c:pt>
                <c:pt idx="6718">
                  <c:v>10.996206375000005</c:v>
                </c:pt>
                <c:pt idx="6719">
                  <c:v>10.996206375000005</c:v>
                </c:pt>
                <c:pt idx="6720">
                  <c:v>10.996206375000005</c:v>
                </c:pt>
                <c:pt idx="6721">
                  <c:v>10.996206375000005</c:v>
                </c:pt>
                <c:pt idx="6722">
                  <c:v>10.996206375000005</c:v>
                </c:pt>
                <c:pt idx="6723">
                  <c:v>10.928309783999998</c:v>
                </c:pt>
                <c:pt idx="6724">
                  <c:v>10.928309783999998</c:v>
                </c:pt>
                <c:pt idx="6725">
                  <c:v>10.928309783999998</c:v>
                </c:pt>
                <c:pt idx="6726">
                  <c:v>10.928309783999998</c:v>
                </c:pt>
                <c:pt idx="6727">
                  <c:v>10.928309783999998</c:v>
                </c:pt>
                <c:pt idx="6728">
                  <c:v>10.928309783999998</c:v>
                </c:pt>
                <c:pt idx="6729">
                  <c:v>10.928309783999998</c:v>
                </c:pt>
                <c:pt idx="6730">
                  <c:v>10.928309783999998</c:v>
                </c:pt>
                <c:pt idx="6731">
                  <c:v>10.928309783999998</c:v>
                </c:pt>
                <c:pt idx="6732">
                  <c:v>10.928309783999998</c:v>
                </c:pt>
                <c:pt idx="6733">
                  <c:v>10.861293877000007</c:v>
                </c:pt>
                <c:pt idx="6734">
                  <c:v>10.861293877000007</c:v>
                </c:pt>
                <c:pt idx="6735">
                  <c:v>10.861293877000007</c:v>
                </c:pt>
                <c:pt idx="6736">
                  <c:v>10.861293877000007</c:v>
                </c:pt>
                <c:pt idx="6737">
                  <c:v>10.861293877000007</c:v>
                </c:pt>
                <c:pt idx="6738">
                  <c:v>10.861293877000007</c:v>
                </c:pt>
                <c:pt idx="6739">
                  <c:v>10.861293877000007</c:v>
                </c:pt>
                <c:pt idx="6740">
                  <c:v>10.861293877000007</c:v>
                </c:pt>
                <c:pt idx="6741">
                  <c:v>10.795150128</c:v>
                </c:pt>
                <c:pt idx="6742">
                  <c:v>10.795150128</c:v>
                </c:pt>
                <c:pt idx="6743">
                  <c:v>10.795150128</c:v>
                </c:pt>
                <c:pt idx="6744">
                  <c:v>10.795150128</c:v>
                </c:pt>
                <c:pt idx="6745">
                  <c:v>10.795150128</c:v>
                </c:pt>
                <c:pt idx="6746">
                  <c:v>10.795150128</c:v>
                </c:pt>
                <c:pt idx="6747">
                  <c:v>10.795150128</c:v>
                </c:pt>
                <c:pt idx="6748">
                  <c:v>10.795150128</c:v>
                </c:pt>
                <c:pt idx="6749">
                  <c:v>10.795150128</c:v>
                </c:pt>
                <c:pt idx="6750">
                  <c:v>10.795150128</c:v>
                </c:pt>
                <c:pt idx="6751">
                  <c:v>10.795150128</c:v>
                </c:pt>
                <c:pt idx="6752">
                  <c:v>10.795150128</c:v>
                </c:pt>
                <c:pt idx="6753">
                  <c:v>10.795150128</c:v>
                </c:pt>
                <c:pt idx="6754">
                  <c:v>10.729870011000001</c:v>
                </c:pt>
                <c:pt idx="6755">
                  <c:v>10.729870011000001</c:v>
                </c:pt>
                <c:pt idx="6756">
                  <c:v>10.729870011000001</c:v>
                </c:pt>
                <c:pt idx="6757">
                  <c:v>10.729870011000001</c:v>
                </c:pt>
                <c:pt idx="6758">
                  <c:v>10.729870011000001</c:v>
                </c:pt>
                <c:pt idx="6759">
                  <c:v>10.729870011000001</c:v>
                </c:pt>
                <c:pt idx="6760">
                  <c:v>10.729870011000001</c:v>
                </c:pt>
                <c:pt idx="6761">
                  <c:v>10.729870011000001</c:v>
                </c:pt>
                <c:pt idx="6762">
                  <c:v>10.729870011000001</c:v>
                </c:pt>
                <c:pt idx="6763">
                  <c:v>10.729870011000001</c:v>
                </c:pt>
                <c:pt idx="6764">
                  <c:v>10.729870011000001</c:v>
                </c:pt>
                <c:pt idx="6765">
                  <c:v>10.665445000000004</c:v>
                </c:pt>
                <c:pt idx="6766">
                  <c:v>10.665445000000004</c:v>
                </c:pt>
                <c:pt idx="6767">
                  <c:v>10.665445000000004</c:v>
                </c:pt>
                <c:pt idx="6768">
                  <c:v>10.665445000000004</c:v>
                </c:pt>
                <c:pt idx="6769">
                  <c:v>10.665445000000004</c:v>
                </c:pt>
                <c:pt idx="6770">
                  <c:v>10.665445000000004</c:v>
                </c:pt>
                <c:pt idx="6771">
                  <c:v>10.665445000000004</c:v>
                </c:pt>
                <c:pt idx="6772">
                  <c:v>10.665445000000004</c:v>
                </c:pt>
                <c:pt idx="6773">
                  <c:v>10.665445000000004</c:v>
                </c:pt>
                <c:pt idx="6774">
                  <c:v>10.665445000000004</c:v>
                </c:pt>
                <c:pt idx="6775">
                  <c:v>10.665445000000004</c:v>
                </c:pt>
                <c:pt idx="6776">
                  <c:v>10.665445000000004</c:v>
                </c:pt>
                <c:pt idx="6777">
                  <c:v>10.665445000000004</c:v>
                </c:pt>
                <c:pt idx="6778">
                  <c:v>10.665445000000004</c:v>
                </c:pt>
                <c:pt idx="6779">
                  <c:v>10.665445000000004</c:v>
                </c:pt>
                <c:pt idx="6780">
                  <c:v>10.665445000000004</c:v>
                </c:pt>
                <c:pt idx="6781">
                  <c:v>10.665445000000004</c:v>
                </c:pt>
                <c:pt idx="6782">
                  <c:v>10.665445000000004</c:v>
                </c:pt>
                <c:pt idx="6783">
                  <c:v>10.665445000000004</c:v>
                </c:pt>
                <c:pt idx="6784">
                  <c:v>10.665445000000004</c:v>
                </c:pt>
                <c:pt idx="6785">
                  <c:v>10.665445000000004</c:v>
                </c:pt>
                <c:pt idx="6786">
                  <c:v>10.665445000000004</c:v>
                </c:pt>
                <c:pt idx="6787">
                  <c:v>10.665445000000004</c:v>
                </c:pt>
                <c:pt idx="6788">
                  <c:v>10.665445000000004</c:v>
                </c:pt>
                <c:pt idx="6789">
                  <c:v>10.665445000000004</c:v>
                </c:pt>
                <c:pt idx="6790">
                  <c:v>10.665445000000004</c:v>
                </c:pt>
                <c:pt idx="6791">
                  <c:v>10.665445000000004</c:v>
                </c:pt>
                <c:pt idx="6792">
                  <c:v>10.665445000000004</c:v>
                </c:pt>
                <c:pt idx="6793">
                  <c:v>10.665445000000004</c:v>
                </c:pt>
                <c:pt idx="6794">
                  <c:v>10.665445000000004</c:v>
                </c:pt>
                <c:pt idx="6795">
                  <c:v>10.665445000000004</c:v>
                </c:pt>
                <c:pt idx="6796">
                  <c:v>10.665445000000004</c:v>
                </c:pt>
                <c:pt idx="6797">
                  <c:v>10.665445000000004</c:v>
                </c:pt>
                <c:pt idx="6798">
                  <c:v>10.665445000000004</c:v>
                </c:pt>
                <c:pt idx="6799">
                  <c:v>10.665445000000004</c:v>
                </c:pt>
                <c:pt idx="6800">
                  <c:v>10.665445000000004</c:v>
                </c:pt>
                <c:pt idx="6801">
                  <c:v>10.665445000000004</c:v>
                </c:pt>
                <c:pt idx="6802">
                  <c:v>10.665445000000004</c:v>
                </c:pt>
                <c:pt idx="6803">
                  <c:v>10.665445000000004</c:v>
                </c:pt>
                <c:pt idx="6804">
                  <c:v>10.665445000000004</c:v>
                </c:pt>
                <c:pt idx="6805">
                  <c:v>10.665445000000004</c:v>
                </c:pt>
                <c:pt idx="6806">
                  <c:v>10.665445000000004</c:v>
                </c:pt>
                <c:pt idx="6807">
                  <c:v>10.665445000000004</c:v>
                </c:pt>
                <c:pt idx="6808">
                  <c:v>10.665445000000004</c:v>
                </c:pt>
                <c:pt idx="6809">
                  <c:v>10.665445000000004</c:v>
                </c:pt>
                <c:pt idx="6810">
                  <c:v>10.665445000000004</c:v>
                </c:pt>
                <c:pt idx="6811">
                  <c:v>10.665445000000004</c:v>
                </c:pt>
                <c:pt idx="6812">
                  <c:v>10.665445000000004</c:v>
                </c:pt>
                <c:pt idx="6813">
                  <c:v>10.665445000000004</c:v>
                </c:pt>
                <c:pt idx="6814">
                  <c:v>10.665445000000004</c:v>
                </c:pt>
                <c:pt idx="6815">
                  <c:v>10.665445000000004</c:v>
                </c:pt>
                <c:pt idx="6816">
                  <c:v>10.665445000000004</c:v>
                </c:pt>
                <c:pt idx="6817">
                  <c:v>10.665445000000004</c:v>
                </c:pt>
                <c:pt idx="6818">
                  <c:v>10.665445000000004</c:v>
                </c:pt>
                <c:pt idx="6819">
                  <c:v>10.665445000000004</c:v>
                </c:pt>
                <c:pt idx="6820">
                  <c:v>10.665445000000004</c:v>
                </c:pt>
                <c:pt idx="6821">
                  <c:v>10.665445000000004</c:v>
                </c:pt>
                <c:pt idx="6822">
                  <c:v>10.665445000000004</c:v>
                </c:pt>
                <c:pt idx="6823">
                  <c:v>10.665445000000004</c:v>
                </c:pt>
                <c:pt idx="6824">
                  <c:v>10.665445000000004</c:v>
                </c:pt>
                <c:pt idx="6825">
                  <c:v>10.665445000000004</c:v>
                </c:pt>
                <c:pt idx="6826">
                  <c:v>10.665445000000004</c:v>
                </c:pt>
                <c:pt idx="6827">
                  <c:v>10.665445000000004</c:v>
                </c:pt>
                <c:pt idx="6828">
                  <c:v>10.665445000000004</c:v>
                </c:pt>
                <c:pt idx="6829">
                  <c:v>10.665445000000004</c:v>
                </c:pt>
                <c:pt idx="6830">
                  <c:v>10.665445000000004</c:v>
                </c:pt>
                <c:pt idx="6831">
                  <c:v>10.665445000000004</c:v>
                </c:pt>
                <c:pt idx="6832">
                  <c:v>10.665445000000004</c:v>
                </c:pt>
                <c:pt idx="6833">
                  <c:v>10.665445000000004</c:v>
                </c:pt>
                <c:pt idx="6834">
                  <c:v>10.665445000000004</c:v>
                </c:pt>
                <c:pt idx="6835">
                  <c:v>10.665445000000004</c:v>
                </c:pt>
                <c:pt idx="6836">
                  <c:v>10.665445000000004</c:v>
                </c:pt>
                <c:pt idx="6837">
                  <c:v>10.665445000000004</c:v>
                </c:pt>
                <c:pt idx="6838">
                  <c:v>10.665445000000004</c:v>
                </c:pt>
                <c:pt idx="6839">
                  <c:v>10.665445000000004</c:v>
                </c:pt>
                <c:pt idx="6840">
                  <c:v>10.665445000000004</c:v>
                </c:pt>
                <c:pt idx="6841">
                  <c:v>10.601866569000002</c:v>
                </c:pt>
                <c:pt idx="6842">
                  <c:v>10.539126192000003</c:v>
                </c:pt>
                <c:pt idx="6843">
                  <c:v>10.539126192000003</c:v>
                </c:pt>
                <c:pt idx="6844">
                  <c:v>10.539126192000003</c:v>
                </c:pt>
                <c:pt idx="6845">
                  <c:v>10.539126192000003</c:v>
                </c:pt>
                <c:pt idx="6846">
                  <c:v>10.539126192000003</c:v>
                </c:pt>
                <c:pt idx="6847">
                  <c:v>10.539126192000003</c:v>
                </c:pt>
                <c:pt idx="6848">
                  <c:v>10.539126192000003</c:v>
                </c:pt>
                <c:pt idx="6849">
                  <c:v>10.539126192000003</c:v>
                </c:pt>
                <c:pt idx="6850">
                  <c:v>10.539126192000003</c:v>
                </c:pt>
                <c:pt idx="6851">
                  <c:v>10.539126192000003</c:v>
                </c:pt>
                <c:pt idx="6852">
                  <c:v>10.477215343000001</c:v>
                </c:pt>
                <c:pt idx="6853">
                  <c:v>10.477215343000001</c:v>
                </c:pt>
                <c:pt idx="6854">
                  <c:v>10.477215343000001</c:v>
                </c:pt>
                <c:pt idx="6855">
                  <c:v>10.477215343000001</c:v>
                </c:pt>
                <c:pt idx="6856">
                  <c:v>10.477215343000001</c:v>
                </c:pt>
                <c:pt idx="6857">
                  <c:v>10.477215343000001</c:v>
                </c:pt>
                <c:pt idx="6858">
                  <c:v>10.477215343000001</c:v>
                </c:pt>
                <c:pt idx="6859">
                  <c:v>10.477215343000001</c:v>
                </c:pt>
                <c:pt idx="6860">
                  <c:v>10.477215343000001</c:v>
                </c:pt>
                <c:pt idx="6861">
                  <c:v>10.416125496000001</c:v>
                </c:pt>
                <c:pt idx="6862">
                  <c:v>10.416125496000001</c:v>
                </c:pt>
                <c:pt idx="6863">
                  <c:v>10.416125496000001</c:v>
                </c:pt>
                <c:pt idx="6864">
                  <c:v>10.416125496000001</c:v>
                </c:pt>
                <c:pt idx="6865">
                  <c:v>10.416125496000001</c:v>
                </c:pt>
                <c:pt idx="6866">
                  <c:v>10.416125496000001</c:v>
                </c:pt>
                <c:pt idx="6867">
                  <c:v>10.355848125000005</c:v>
                </c:pt>
                <c:pt idx="6868">
                  <c:v>10.355848125000005</c:v>
                </c:pt>
                <c:pt idx="6869">
                  <c:v>10.355848125000005</c:v>
                </c:pt>
                <c:pt idx="6870">
                  <c:v>10.355848125000005</c:v>
                </c:pt>
                <c:pt idx="6871">
                  <c:v>10.355848125000005</c:v>
                </c:pt>
                <c:pt idx="6872">
                  <c:v>10.355848125000005</c:v>
                </c:pt>
                <c:pt idx="6873">
                  <c:v>10.355848125000005</c:v>
                </c:pt>
                <c:pt idx="6874">
                  <c:v>10.355848125000005</c:v>
                </c:pt>
                <c:pt idx="6875">
                  <c:v>10.355848125000005</c:v>
                </c:pt>
                <c:pt idx="6876">
                  <c:v>10.355848125000005</c:v>
                </c:pt>
                <c:pt idx="6877">
                  <c:v>10.355848125000005</c:v>
                </c:pt>
                <c:pt idx="6878">
                  <c:v>10.355848125000005</c:v>
                </c:pt>
                <c:pt idx="6879">
                  <c:v>10.355848125000005</c:v>
                </c:pt>
                <c:pt idx="6880">
                  <c:v>10.296374704</c:v>
                </c:pt>
                <c:pt idx="6881">
                  <c:v>10.296374704</c:v>
                </c:pt>
                <c:pt idx="6882">
                  <c:v>10.296374704</c:v>
                </c:pt>
                <c:pt idx="6883">
                  <c:v>10.296374704</c:v>
                </c:pt>
                <c:pt idx="6884">
                  <c:v>10.296374704</c:v>
                </c:pt>
                <c:pt idx="6885">
                  <c:v>10.296374704</c:v>
                </c:pt>
                <c:pt idx="6886">
                  <c:v>10.296374704</c:v>
                </c:pt>
                <c:pt idx="6887">
                  <c:v>10.296374704</c:v>
                </c:pt>
                <c:pt idx="6888">
                  <c:v>10.296374704</c:v>
                </c:pt>
                <c:pt idx="6889">
                  <c:v>10.296374704</c:v>
                </c:pt>
                <c:pt idx="6890">
                  <c:v>10.296374704</c:v>
                </c:pt>
                <c:pt idx="6891">
                  <c:v>10.296374704</c:v>
                </c:pt>
                <c:pt idx="6892">
                  <c:v>10.296374704</c:v>
                </c:pt>
                <c:pt idx="6893">
                  <c:v>10.296374704</c:v>
                </c:pt>
                <c:pt idx="6894">
                  <c:v>10.296374704</c:v>
                </c:pt>
                <c:pt idx="6895">
                  <c:v>10.296374704</c:v>
                </c:pt>
                <c:pt idx="6896">
                  <c:v>10.296374704</c:v>
                </c:pt>
                <c:pt idx="6897">
                  <c:v>10.296374704</c:v>
                </c:pt>
                <c:pt idx="6898">
                  <c:v>10.296374704</c:v>
                </c:pt>
                <c:pt idx="6899">
                  <c:v>10.296374704</c:v>
                </c:pt>
                <c:pt idx="6900">
                  <c:v>10.296374704</c:v>
                </c:pt>
                <c:pt idx="6901">
                  <c:v>10.296374704</c:v>
                </c:pt>
                <c:pt idx="6902">
                  <c:v>10.296374704</c:v>
                </c:pt>
                <c:pt idx="6903">
                  <c:v>10.296374704</c:v>
                </c:pt>
                <c:pt idx="6904">
                  <c:v>10.296374704</c:v>
                </c:pt>
                <c:pt idx="6905">
                  <c:v>10.296374704</c:v>
                </c:pt>
                <c:pt idx="6906">
                  <c:v>10.296374704</c:v>
                </c:pt>
                <c:pt idx="6907">
                  <c:v>10.296374704</c:v>
                </c:pt>
                <c:pt idx="6908">
                  <c:v>10.296374704</c:v>
                </c:pt>
                <c:pt idx="6909">
                  <c:v>10.296374704</c:v>
                </c:pt>
                <c:pt idx="6910">
                  <c:v>10.296374704</c:v>
                </c:pt>
                <c:pt idx="6911">
                  <c:v>10.296374704</c:v>
                </c:pt>
                <c:pt idx="6912">
                  <c:v>10.296374704</c:v>
                </c:pt>
                <c:pt idx="6913">
                  <c:v>10.296374704</c:v>
                </c:pt>
                <c:pt idx="6914">
                  <c:v>10.296374704</c:v>
                </c:pt>
                <c:pt idx="6915">
                  <c:v>10.296374704</c:v>
                </c:pt>
                <c:pt idx="6916">
                  <c:v>10.296374704</c:v>
                </c:pt>
                <c:pt idx="6917">
                  <c:v>10.296374704</c:v>
                </c:pt>
                <c:pt idx="6918">
                  <c:v>10.296374704</c:v>
                </c:pt>
                <c:pt idx="6919">
                  <c:v>10.296374704</c:v>
                </c:pt>
                <c:pt idx="6920">
                  <c:v>10.296374704</c:v>
                </c:pt>
                <c:pt idx="6921">
                  <c:v>10.296374704</c:v>
                </c:pt>
                <c:pt idx="6922">
                  <c:v>10.296374704</c:v>
                </c:pt>
                <c:pt idx="6923">
                  <c:v>10.296374704</c:v>
                </c:pt>
                <c:pt idx="6924">
                  <c:v>10.296374704</c:v>
                </c:pt>
                <c:pt idx="6925">
                  <c:v>10.296374704</c:v>
                </c:pt>
                <c:pt idx="6926">
                  <c:v>10.296374704</c:v>
                </c:pt>
                <c:pt idx="6927">
                  <c:v>10.296374704</c:v>
                </c:pt>
                <c:pt idx="6928">
                  <c:v>10.296374704</c:v>
                </c:pt>
                <c:pt idx="6929">
                  <c:v>10.296374704</c:v>
                </c:pt>
                <c:pt idx="6930">
                  <c:v>10.296374704</c:v>
                </c:pt>
                <c:pt idx="6931">
                  <c:v>10.296374704</c:v>
                </c:pt>
                <c:pt idx="6932">
                  <c:v>10.296374704</c:v>
                </c:pt>
                <c:pt idx="6933">
                  <c:v>10.296374704</c:v>
                </c:pt>
                <c:pt idx="6934">
                  <c:v>10.296374704</c:v>
                </c:pt>
                <c:pt idx="6935">
                  <c:v>10.296374704</c:v>
                </c:pt>
                <c:pt idx="6936">
                  <c:v>10.296374704</c:v>
                </c:pt>
                <c:pt idx="6937">
                  <c:v>10.296374704</c:v>
                </c:pt>
                <c:pt idx="6938">
                  <c:v>10.296374704</c:v>
                </c:pt>
                <c:pt idx="6939">
                  <c:v>10.296374704</c:v>
                </c:pt>
                <c:pt idx="6940">
                  <c:v>10.296374704</c:v>
                </c:pt>
                <c:pt idx="6941">
                  <c:v>10.296374704</c:v>
                </c:pt>
                <c:pt idx="6942">
                  <c:v>10.296374704</c:v>
                </c:pt>
                <c:pt idx="6943">
                  <c:v>10.237696707000003</c:v>
                </c:pt>
                <c:pt idx="6944">
                  <c:v>10.237696707000003</c:v>
                </c:pt>
                <c:pt idx="6945">
                  <c:v>10.237696707000003</c:v>
                </c:pt>
                <c:pt idx="6946">
                  <c:v>10.237696707000003</c:v>
                </c:pt>
                <c:pt idx="6947">
                  <c:v>10.237696707000003</c:v>
                </c:pt>
                <c:pt idx="6948">
                  <c:v>10.179805608000002</c:v>
                </c:pt>
                <c:pt idx="6949">
                  <c:v>10.179805608000002</c:v>
                </c:pt>
                <c:pt idx="6950">
                  <c:v>10.179805608000002</c:v>
                </c:pt>
                <c:pt idx="6951">
                  <c:v>10.179805608000002</c:v>
                </c:pt>
                <c:pt idx="6952">
                  <c:v>10.179805608000002</c:v>
                </c:pt>
                <c:pt idx="6953">
                  <c:v>10.179805608000002</c:v>
                </c:pt>
                <c:pt idx="6954">
                  <c:v>10.122692881000004</c:v>
                </c:pt>
                <c:pt idx="6955">
                  <c:v>10.122692881000004</c:v>
                </c:pt>
                <c:pt idx="6956">
                  <c:v>10.122692881000004</c:v>
                </c:pt>
                <c:pt idx="6957">
                  <c:v>10.122692881000004</c:v>
                </c:pt>
                <c:pt idx="6958">
                  <c:v>10.122692881000004</c:v>
                </c:pt>
                <c:pt idx="6959">
                  <c:v>10.122692881000004</c:v>
                </c:pt>
                <c:pt idx="6960">
                  <c:v>10.06635</c:v>
                </c:pt>
                <c:pt idx="6961">
                  <c:v>10.06635</c:v>
                </c:pt>
                <c:pt idx="6962">
                  <c:v>10.06635</c:v>
                </c:pt>
                <c:pt idx="6963">
                  <c:v>10.06635</c:v>
                </c:pt>
                <c:pt idx="6964">
                  <c:v>10.06635</c:v>
                </c:pt>
                <c:pt idx="6965">
                  <c:v>10.010768439000001</c:v>
                </c:pt>
                <c:pt idx="6966">
                  <c:v>10.010768439000001</c:v>
                </c:pt>
                <c:pt idx="6967">
                  <c:v>10.010768439000001</c:v>
                </c:pt>
                <c:pt idx="6968">
                  <c:v>10.010768439000001</c:v>
                </c:pt>
                <c:pt idx="6969">
                  <c:v>10.010768439000001</c:v>
                </c:pt>
                <c:pt idx="6970">
                  <c:v>10.010768439000001</c:v>
                </c:pt>
                <c:pt idx="6971">
                  <c:v>10.010768439000001</c:v>
                </c:pt>
                <c:pt idx="6972">
                  <c:v>10.010768439000001</c:v>
                </c:pt>
                <c:pt idx="6973">
                  <c:v>10.010768439000001</c:v>
                </c:pt>
                <c:pt idx="6974">
                  <c:v>10.010768439000001</c:v>
                </c:pt>
                <c:pt idx="6975">
                  <c:v>10.010768439000001</c:v>
                </c:pt>
                <c:pt idx="6976">
                  <c:v>10.010768439000001</c:v>
                </c:pt>
                <c:pt idx="6977">
                  <c:v>10.010768439000001</c:v>
                </c:pt>
                <c:pt idx="6978">
                  <c:v>10.010768439000001</c:v>
                </c:pt>
                <c:pt idx="6979">
                  <c:v>10.010768439000001</c:v>
                </c:pt>
                <c:pt idx="6980">
                  <c:v>10.010768439000001</c:v>
                </c:pt>
                <c:pt idx="6981">
                  <c:v>10.010768439000001</c:v>
                </c:pt>
                <c:pt idx="6982">
                  <c:v>10.010768439000001</c:v>
                </c:pt>
                <c:pt idx="6983">
                  <c:v>10.010768439000001</c:v>
                </c:pt>
                <c:pt idx="6984">
                  <c:v>10.010768439000001</c:v>
                </c:pt>
                <c:pt idx="6985">
                  <c:v>10.010768439000001</c:v>
                </c:pt>
                <c:pt idx="6986">
                  <c:v>10.010768439000001</c:v>
                </c:pt>
                <c:pt idx="6987">
                  <c:v>10.010768439000001</c:v>
                </c:pt>
                <c:pt idx="6988">
                  <c:v>10.010768439000001</c:v>
                </c:pt>
                <c:pt idx="6989">
                  <c:v>10.010768439000001</c:v>
                </c:pt>
                <c:pt idx="6990">
                  <c:v>10.010768439000001</c:v>
                </c:pt>
                <c:pt idx="6991">
                  <c:v>10.010768439000001</c:v>
                </c:pt>
                <c:pt idx="6992">
                  <c:v>10.010768439000001</c:v>
                </c:pt>
                <c:pt idx="6993">
                  <c:v>10.010768439000001</c:v>
                </c:pt>
                <c:pt idx="6994">
                  <c:v>10.010768439000001</c:v>
                </c:pt>
                <c:pt idx="6995">
                  <c:v>10.010768439000001</c:v>
                </c:pt>
                <c:pt idx="6996">
                  <c:v>10.010768439000001</c:v>
                </c:pt>
                <c:pt idx="6997">
                  <c:v>10.010768439000001</c:v>
                </c:pt>
                <c:pt idx="6998">
                  <c:v>10.010768439000001</c:v>
                </c:pt>
                <c:pt idx="6999">
                  <c:v>10.010768439000001</c:v>
                </c:pt>
                <c:pt idx="7000">
                  <c:v>10.010768439000001</c:v>
                </c:pt>
                <c:pt idx="7001">
                  <c:v>10.010768439000001</c:v>
                </c:pt>
                <c:pt idx="7002">
                  <c:v>10.010768439000001</c:v>
                </c:pt>
                <c:pt idx="7003">
                  <c:v>10.010768439000001</c:v>
                </c:pt>
                <c:pt idx="7004">
                  <c:v>10.010768439000001</c:v>
                </c:pt>
                <c:pt idx="7005">
                  <c:v>10.010768439000001</c:v>
                </c:pt>
                <c:pt idx="7006">
                  <c:v>10.010768439000001</c:v>
                </c:pt>
                <c:pt idx="7007">
                  <c:v>10.010768439000001</c:v>
                </c:pt>
                <c:pt idx="7008">
                  <c:v>10.010768439000001</c:v>
                </c:pt>
                <c:pt idx="7009">
                  <c:v>10.010768439000001</c:v>
                </c:pt>
                <c:pt idx="7010">
                  <c:v>10.010768439000001</c:v>
                </c:pt>
                <c:pt idx="7011">
                  <c:v>10.010768439000001</c:v>
                </c:pt>
                <c:pt idx="7012">
                  <c:v>10.010768439000001</c:v>
                </c:pt>
                <c:pt idx="7013">
                  <c:v>10.010768439000001</c:v>
                </c:pt>
                <c:pt idx="7014">
                  <c:v>10.010768439000001</c:v>
                </c:pt>
                <c:pt idx="7015">
                  <c:v>10.010768439000001</c:v>
                </c:pt>
                <c:pt idx="7016">
                  <c:v>10.010768439000001</c:v>
                </c:pt>
                <c:pt idx="7017">
                  <c:v>10.010768439000001</c:v>
                </c:pt>
                <c:pt idx="7018">
                  <c:v>10.010768439000001</c:v>
                </c:pt>
                <c:pt idx="7019">
                  <c:v>10.010768439000001</c:v>
                </c:pt>
                <c:pt idx="7020">
                  <c:v>10.010768439000001</c:v>
                </c:pt>
                <c:pt idx="7021">
                  <c:v>10.010768439000001</c:v>
                </c:pt>
                <c:pt idx="7022">
                  <c:v>10.010768439000001</c:v>
                </c:pt>
                <c:pt idx="7023">
                  <c:v>9.9559396720000084</c:v>
                </c:pt>
                <c:pt idx="7024">
                  <c:v>9.9559396720000084</c:v>
                </c:pt>
                <c:pt idx="7025">
                  <c:v>9.9559396720000084</c:v>
                </c:pt>
                <c:pt idx="7026">
                  <c:v>9.9559396720000084</c:v>
                </c:pt>
                <c:pt idx="7027">
                  <c:v>9.9559396720000084</c:v>
                </c:pt>
                <c:pt idx="7028">
                  <c:v>9.9559396720000084</c:v>
                </c:pt>
                <c:pt idx="7029">
                  <c:v>9.9559396720000084</c:v>
                </c:pt>
                <c:pt idx="7030">
                  <c:v>9.9559396720000084</c:v>
                </c:pt>
                <c:pt idx="7031">
                  <c:v>9.9559396720000084</c:v>
                </c:pt>
                <c:pt idx="7032">
                  <c:v>9.9559396720000084</c:v>
                </c:pt>
                <c:pt idx="7033">
                  <c:v>9.9559396720000084</c:v>
                </c:pt>
                <c:pt idx="7034">
                  <c:v>9.9559396720000084</c:v>
                </c:pt>
                <c:pt idx="7035">
                  <c:v>9.9559396720000084</c:v>
                </c:pt>
                <c:pt idx="7036">
                  <c:v>9.9559396720000084</c:v>
                </c:pt>
                <c:pt idx="7037">
                  <c:v>9.9559396720000084</c:v>
                </c:pt>
                <c:pt idx="7038">
                  <c:v>9.9559396720000084</c:v>
                </c:pt>
                <c:pt idx="7039">
                  <c:v>9.9018551730000013</c:v>
                </c:pt>
                <c:pt idx="7040">
                  <c:v>9.9018551730000013</c:v>
                </c:pt>
                <c:pt idx="7041">
                  <c:v>9.9018551730000013</c:v>
                </c:pt>
                <c:pt idx="7042">
                  <c:v>9.9018551730000013</c:v>
                </c:pt>
                <c:pt idx="7043">
                  <c:v>9.9018551730000013</c:v>
                </c:pt>
                <c:pt idx="7044">
                  <c:v>9.9018551730000013</c:v>
                </c:pt>
                <c:pt idx="7045">
                  <c:v>9.9018551730000013</c:v>
                </c:pt>
                <c:pt idx="7046">
                  <c:v>9.9018551730000013</c:v>
                </c:pt>
                <c:pt idx="7047">
                  <c:v>9.9018551730000013</c:v>
                </c:pt>
                <c:pt idx="7048">
                  <c:v>9.8485064160000046</c:v>
                </c:pt>
                <c:pt idx="7049">
                  <c:v>9.8485064160000046</c:v>
                </c:pt>
                <c:pt idx="7050">
                  <c:v>9.8485064160000046</c:v>
                </c:pt>
                <c:pt idx="7051">
                  <c:v>9.8485064160000046</c:v>
                </c:pt>
                <c:pt idx="7052">
                  <c:v>9.8485064160000046</c:v>
                </c:pt>
                <c:pt idx="7053">
                  <c:v>9.8485064160000046</c:v>
                </c:pt>
                <c:pt idx="7054">
                  <c:v>9.8485064160000046</c:v>
                </c:pt>
                <c:pt idx="7055">
                  <c:v>9.7958848750000058</c:v>
                </c:pt>
                <c:pt idx="7056">
                  <c:v>9.7958848750000058</c:v>
                </c:pt>
                <c:pt idx="7057">
                  <c:v>9.7958848750000058</c:v>
                </c:pt>
                <c:pt idx="7058">
                  <c:v>9.7958848750000058</c:v>
                </c:pt>
                <c:pt idx="7059">
                  <c:v>9.7958848750000058</c:v>
                </c:pt>
                <c:pt idx="7060">
                  <c:v>9.7958848750000058</c:v>
                </c:pt>
                <c:pt idx="7061">
                  <c:v>9.743982024000001</c:v>
                </c:pt>
                <c:pt idx="7062">
                  <c:v>9.743982024000001</c:v>
                </c:pt>
                <c:pt idx="7063">
                  <c:v>9.743982024000001</c:v>
                </c:pt>
                <c:pt idx="7064">
                  <c:v>9.743982024000001</c:v>
                </c:pt>
                <c:pt idx="7065">
                  <c:v>9.743982024000001</c:v>
                </c:pt>
                <c:pt idx="7066">
                  <c:v>9.743982024000001</c:v>
                </c:pt>
                <c:pt idx="7067">
                  <c:v>9.743982024000001</c:v>
                </c:pt>
                <c:pt idx="7068">
                  <c:v>9.692789337000006</c:v>
                </c:pt>
                <c:pt idx="7069">
                  <c:v>9.692789337000006</c:v>
                </c:pt>
                <c:pt idx="7070">
                  <c:v>9.692789337000006</c:v>
                </c:pt>
                <c:pt idx="7071">
                  <c:v>9.692789337000006</c:v>
                </c:pt>
                <c:pt idx="7072">
                  <c:v>9.692789337000006</c:v>
                </c:pt>
                <c:pt idx="7073">
                  <c:v>9.692789337000006</c:v>
                </c:pt>
                <c:pt idx="7074">
                  <c:v>9.692789337000006</c:v>
                </c:pt>
                <c:pt idx="7075">
                  <c:v>9.692789337000006</c:v>
                </c:pt>
                <c:pt idx="7076">
                  <c:v>9.692789337000006</c:v>
                </c:pt>
                <c:pt idx="7077">
                  <c:v>9.692789337000006</c:v>
                </c:pt>
                <c:pt idx="7078">
                  <c:v>9.692789337000006</c:v>
                </c:pt>
                <c:pt idx="7079">
                  <c:v>9.692789337000006</c:v>
                </c:pt>
                <c:pt idx="7080">
                  <c:v>9.692789337000006</c:v>
                </c:pt>
                <c:pt idx="7081">
                  <c:v>9.692789337000006</c:v>
                </c:pt>
                <c:pt idx="7082">
                  <c:v>9.692789337000006</c:v>
                </c:pt>
                <c:pt idx="7083">
                  <c:v>9.692789337000006</c:v>
                </c:pt>
                <c:pt idx="7084">
                  <c:v>9.692789337000006</c:v>
                </c:pt>
                <c:pt idx="7085">
                  <c:v>9.692789337000006</c:v>
                </c:pt>
                <c:pt idx="7086">
                  <c:v>9.692789337000006</c:v>
                </c:pt>
                <c:pt idx="7087">
                  <c:v>9.692789337000006</c:v>
                </c:pt>
                <c:pt idx="7088">
                  <c:v>9.692789337000006</c:v>
                </c:pt>
                <c:pt idx="7089">
                  <c:v>9.692789337000006</c:v>
                </c:pt>
                <c:pt idx="7090">
                  <c:v>9.692789337000006</c:v>
                </c:pt>
                <c:pt idx="7091">
                  <c:v>9.692789337000006</c:v>
                </c:pt>
                <c:pt idx="7092">
                  <c:v>9.692789337000006</c:v>
                </c:pt>
                <c:pt idx="7093">
                  <c:v>9.692789337000006</c:v>
                </c:pt>
                <c:pt idx="7094">
                  <c:v>9.692789337000006</c:v>
                </c:pt>
                <c:pt idx="7095">
                  <c:v>9.692789337000006</c:v>
                </c:pt>
                <c:pt idx="7096">
                  <c:v>9.692789337000006</c:v>
                </c:pt>
                <c:pt idx="7097">
                  <c:v>9.692789337000006</c:v>
                </c:pt>
                <c:pt idx="7098">
                  <c:v>9.692789337000006</c:v>
                </c:pt>
                <c:pt idx="7099">
                  <c:v>9.692789337000006</c:v>
                </c:pt>
                <c:pt idx="7100">
                  <c:v>9.692789337000006</c:v>
                </c:pt>
                <c:pt idx="7101">
                  <c:v>9.692789337000006</c:v>
                </c:pt>
                <c:pt idx="7102">
                  <c:v>9.692789337000006</c:v>
                </c:pt>
                <c:pt idx="7103">
                  <c:v>9.692789337000006</c:v>
                </c:pt>
                <c:pt idx="7104">
                  <c:v>9.692789337000006</c:v>
                </c:pt>
                <c:pt idx="7105">
                  <c:v>9.692789337000006</c:v>
                </c:pt>
                <c:pt idx="7106">
                  <c:v>9.692789337000006</c:v>
                </c:pt>
                <c:pt idx="7107">
                  <c:v>9.692789337000006</c:v>
                </c:pt>
                <c:pt idx="7108">
                  <c:v>9.692789337000006</c:v>
                </c:pt>
                <c:pt idx="7109">
                  <c:v>9.692789337000006</c:v>
                </c:pt>
                <c:pt idx="7110">
                  <c:v>9.692789337000006</c:v>
                </c:pt>
                <c:pt idx="7111">
                  <c:v>9.692789337000006</c:v>
                </c:pt>
                <c:pt idx="7112">
                  <c:v>9.692789337000006</c:v>
                </c:pt>
                <c:pt idx="7113">
                  <c:v>9.692789337000006</c:v>
                </c:pt>
                <c:pt idx="7114">
                  <c:v>9.692789337000006</c:v>
                </c:pt>
                <c:pt idx="7115">
                  <c:v>9.692789337000006</c:v>
                </c:pt>
                <c:pt idx="7116">
                  <c:v>9.692789337000006</c:v>
                </c:pt>
                <c:pt idx="7117">
                  <c:v>9.692789337000006</c:v>
                </c:pt>
                <c:pt idx="7118">
                  <c:v>9.692789337000006</c:v>
                </c:pt>
                <c:pt idx="7119">
                  <c:v>9.692789337000006</c:v>
                </c:pt>
                <c:pt idx="7120">
                  <c:v>9.692789337000006</c:v>
                </c:pt>
                <c:pt idx="7121">
                  <c:v>9.692789337000006</c:v>
                </c:pt>
                <c:pt idx="7122">
                  <c:v>9.692789337000006</c:v>
                </c:pt>
                <c:pt idx="7123">
                  <c:v>9.692789337000006</c:v>
                </c:pt>
                <c:pt idx="7124">
                  <c:v>9.692789337000006</c:v>
                </c:pt>
                <c:pt idx="7125">
                  <c:v>9.692789337000006</c:v>
                </c:pt>
                <c:pt idx="7126">
                  <c:v>9.692789337000006</c:v>
                </c:pt>
                <c:pt idx="7127">
                  <c:v>9.692789337000006</c:v>
                </c:pt>
                <c:pt idx="7128">
                  <c:v>9.692789337000006</c:v>
                </c:pt>
                <c:pt idx="7129">
                  <c:v>9.692789337000006</c:v>
                </c:pt>
                <c:pt idx="7130">
                  <c:v>9.692789337000006</c:v>
                </c:pt>
                <c:pt idx="7131">
                  <c:v>9.692789337000006</c:v>
                </c:pt>
                <c:pt idx="7132">
                  <c:v>9.692789337000006</c:v>
                </c:pt>
                <c:pt idx="7133">
                  <c:v>9.692789337000006</c:v>
                </c:pt>
                <c:pt idx="7134">
                  <c:v>9.692789337000006</c:v>
                </c:pt>
                <c:pt idx="7135">
                  <c:v>9.692789337000006</c:v>
                </c:pt>
                <c:pt idx="7136">
                  <c:v>9.692789337000006</c:v>
                </c:pt>
                <c:pt idx="7137">
                  <c:v>9.692789337000006</c:v>
                </c:pt>
                <c:pt idx="7138">
                  <c:v>9.692789337000006</c:v>
                </c:pt>
                <c:pt idx="7139">
                  <c:v>9.6422982879999992</c:v>
                </c:pt>
                <c:pt idx="7140">
                  <c:v>9.6422982879999992</c:v>
                </c:pt>
                <c:pt idx="7141">
                  <c:v>9.6422982879999992</c:v>
                </c:pt>
                <c:pt idx="7142">
                  <c:v>9.6422982879999992</c:v>
                </c:pt>
                <c:pt idx="7143">
                  <c:v>9.6422982879999992</c:v>
                </c:pt>
                <c:pt idx="7144">
                  <c:v>9.6422982879999992</c:v>
                </c:pt>
                <c:pt idx="7145">
                  <c:v>9.5925003510000035</c:v>
                </c:pt>
                <c:pt idx="7146">
                  <c:v>9.5925003510000035</c:v>
                </c:pt>
                <c:pt idx="7147">
                  <c:v>9.5925003510000035</c:v>
                </c:pt>
                <c:pt idx="7148">
                  <c:v>9.543387000000001</c:v>
                </c:pt>
                <c:pt idx="7149">
                  <c:v>9.543387000000001</c:v>
                </c:pt>
                <c:pt idx="7150">
                  <c:v>9.543387000000001</c:v>
                </c:pt>
                <c:pt idx="7151">
                  <c:v>9.543387000000001</c:v>
                </c:pt>
                <c:pt idx="7152">
                  <c:v>9.543387000000001</c:v>
                </c:pt>
                <c:pt idx="7153">
                  <c:v>9.543387000000001</c:v>
                </c:pt>
                <c:pt idx="7154">
                  <c:v>9.543387000000001</c:v>
                </c:pt>
                <c:pt idx="7155">
                  <c:v>9.543387000000001</c:v>
                </c:pt>
                <c:pt idx="7156">
                  <c:v>9.543387000000001</c:v>
                </c:pt>
                <c:pt idx="7157">
                  <c:v>9.543387000000001</c:v>
                </c:pt>
                <c:pt idx="7158">
                  <c:v>9.543387000000001</c:v>
                </c:pt>
                <c:pt idx="7159">
                  <c:v>9.4949497090000037</c:v>
                </c:pt>
                <c:pt idx="7160">
                  <c:v>9.4949497090000037</c:v>
                </c:pt>
                <c:pt idx="7161">
                  <c:v>9.4949497090000037</c:v>
                </c:pt>
                <c:pt idx="7162">
                  <c:v>9.4949497090000037</c:v>
                </c:pt>
                <c:pt idx="7163">
                  <c:v>9.4949497090000037</c:v>
                </c:pt>
                <c:pt idx="7164">
                  <c:v>9.4949497090000037</c:v>
                </c:pt>
                <c:pt idx="7165">
                  <c:v>9.4949497090000037</c:v>
                </c:pt>
                <c:pt idx="7166">
                  <c:v>9.4949497090000037</c:v>
                </c:pt>
                <c:pt idx="7167">
                  <c:v>9.447179951999999</c:v>
                </c:pt>
                <c:pt idx="7168">
                  <c:v>9.447179951999999</c:v>
                </c:pt>
                <c:pt idx="7169">
                  <c:v>9.447179951999999</c:v>
                </c:pt>
                <c:pt idx="7170">
                  <c:v>9.447179951999999</c:v>
                </c:pt>
                <c:pt idx="7171">
                  <c:v>9.447179951999999</c:v>
                </c:pt>
                <c:pt idx="7172">
                  <c:v>9.447179951999999</c:v>
                </c:pt>
                <c:pt idx="7173">
                  <c:v>9.447179951999999</c:v>
                </c:pt>
                <c:pt idx="7174">
                  <c:v>9.447179951999999</c:v>
                </c:pt>
                <c:pt idx="7175">
                  <c:v>9.447179951999999</c:v>
                </c:pt>
                <c:pt idx="7176">
                  <c:v>9.447179951999999</c:v>
                </c:pt>
                <c:pt idx="7177">
                  <c:v>9.447179951999999</c:v>
                </c:pt>
                <c:pt idx="7178">
                  <c:v>9.447179951999999</c:v>
                </c:pt>
                <c:pt idx="7179">
                  <c:v>9.447179951999999</c:v>
                </c:pt>
                <c:pt idx="7180">
                  <c:v>9.447179951999999</c:v>
                </c:pt>
                <c:pt idx="7181">
                  <c:v>9.447179951999999</c:v>
                </c:pt>
                <c:pt idx="7182">
                  <c:v>9.447179951999999</c:v>
                </c:pt>
                <c:pt idx="7183">
                  <c:v>9.447179951999999</c:v>
                </c:pt>
                <c:pt idx="7184">
                  <c:v>9.447179951999999</c:v>
                </c:pt>
                <c:pt idx="7185">
                  <c:v>9.447179951999999</c:v>
                </c:pt>
                <c:pt idx="7186">
                  <c:v>9.447179951999999</c:v>
                </c:pt>
                <c:pt idx="7187">
                  <c:v>9.447179951999999</c:v>
                </c:pt>
                <c:pt idx="7188">
                  <c:v>9.447179951999999</c:v>
                </c:pt>
                <c:pt idx="7189">
                  <c:v>9.447179951999999</c:v>
                </c:pt>
                <c:pt idx="7190">
                  <c:v>9.447179951999999</c:v>
                </c:pt>
                <c:pt idx="7191">
                  <c:v>9.447179951999999</c:v>
                </c:pt>
                <c:pt idx="7192">
                  <c:v>9.447179951999999</c:v>
                </c:pt>
                <c:pt idx="7193">
                  <c:v>9.447179951999999</c:v>
                </c:pt>
                <c:pt idx="7194">
                  <c:v>9.447179951999999</c:v>
                </c:pt>
                <c:pt idx="7195">
                  <c:v>9.447179951999999</c:v>
                </c:pt>
                <c:pt idx="7196">
                  <c:v>9.447179951999999</c:v>
                </c:pt>
                <c:pt idx="7197">
                  <c:v>9.447179951999999</c:v>
                </c:pt>
                <c:pt idx="7198">
                  <c:v>9.447179951999999</c:v>
                </c:pt>
                <c:pt idx="7199">
                  <c:v>9.447179951999999</c:v>
                </c:pt>
                <c:pt idx="7200">
                  <c:v>9.447179951999999</c:v>
                </c:pt>
                <c:pt idx="7201">
                  <c:v>9.447179951999999</c:v>
                </c:pt>
                <c:pt idx="7202">
                  <c:v>9.447179951999999</c:v>
                </c:pt>
                <c:pt idx="7203">
                  <c:v>9.447179951999999</c:v>
                </c:pt>
                <c:pt idx="7204">
                  <c:v>9.447179951999999</c:v>
                </c:pt>
                <c:pt idx="7205">
                  <c:v>9.447179951999999</c:v>
                </c:pt>
                <c:pt idx="7206">
                  <c:v>9.447179951999999</c:v>
                </c:pt>
                <c:pt idx="7207">
                  <c:v>9.447179951999999</c:v>
                </c:pt>
                <c:pt idx="7208">
                  <c:v>9.447179951999999</c:v>
                </c:pt>
                <c:pt idx="7209">
                  <c:v>9.447179951999999</c:v>
                </c:pt>
                <c:pt idx="7210">
                  <c:v>9.447179951999999</c:v>
                </c:pt>
                <c:pt idx="7211">
                  <c:v>9.447179951999999</c:v>
                </c:pt>
                <c:pt idx="7212">
                  <c:v>9.447179951999999</c:v>
                </c:pt>
                <c:pt idx="7213">
                  <c:v>9.447179951999999</c:v>
                </c:pt>
                <c:pt idx="7214">
                  <c:v>9.447179951999999</c:v>
                </c:pt>
                <c:pt idx="7215">
                  <c:v>9.447179951999999</c:v>
                </c:pt>
                <c:pt idx="7216">
                  <c:v>9.447179951999999</c:v>
                </c:pt>
                <c:pt idx="7217">
                  <c:v>9.447179951999999</c:v>
                </c:pt>
                <c:pt idx="7218">
                  <c:v>9.447179951999999</c:v>
                </c:pt>
                <c:pt idx="7219">
                  <c:v>9.447179951999999</c:v>
                </c:pt>
                <c:pt idx="7220">
                  <c:v>9.447179951999999</c:v>
                </c:pt>
                <c:pt idx="7221">
                  <c:v>9.447179951999999</c:v>
                </c:pt>
                <c:pt idx="7222">
                  <c:v>9.447179951999999</c:v>
                </c:pt>
                <c:pt idx="7223">
                  <c:v>9.447179951999999</c:v>
                </c:pt>
                <c:pt idx="7224">
                  <c:v>9.447179951999999</c:v>
                </c:pt>
                <c:pt idx="7225">
                  <c:v>9.447179951999999</c:v>
                </c:pt>
                <c:pt idx="7226">
                  <c:v>9.447179951999999</c:v>
                </c:pt>
                <c:pt idx="7227">
                  <c:v>9.447179951999999</c:v>
                </c:pt>
                <c:pt idx="7228">
                  <c:v>9.447179951999999</c:v>
                </c:pt>
                <c:pt idx="7229">
                  <c:v>9.447179951999999</c:v>
                </c:pt>
                <c:pt idx="7230">
                  <c:v>9.447179951999999</c:v>
                </c:pt>
                <c:pt idx="7231">
                  <c:v>9.447179951999999</c:v>
                </c:pt>
                <c:pt idx="7232">
                  <c:v>9.447179951999999</c:v>
                </c:pt>
                <c:pt idx="7233">
                  <c:v>9.447179951999999</c:v>
                </c:pt>
                <c:pt idx="7234">
                  <c:v>9.447179951999999</c:v>
                </c:pt>
                <c:pt idx="7235">
                  <c:v>9.447179951999999</c:v>
                </c:pt>
                <c:pt idx="7236">
                  <c:v>9.447179951999999</c:v>
                </c:pt>
                <c:pt idx="7237">
                  <c:v>9.447179951999999</c:v>
                </c:pt>
                <c:pt idx="7238">
                  <c:v>9.447179951999999</c:v>
                </c:pt>
                <c:pt idx="7239">
                  <c:v>9.447179951999999</c:v>
                </c:pt>
                <c:pt idx="7240">
                  <c:v>9.447179951999999</c:v>
                </c:pt>
                <c:pt idx="7241">
                  <c:v>9.447179951999999</c:v>
                </c:pt>
                <c:pt idx="7242">
                  <c:v>9.447179951999999</c:v>
                </c:pt>
                <c:pt idx="7243">
                  <c:v>9.4000692030000028</c:v>
                </c:pt>
                <c:pt idx="7244">
                  <c:v>9.4000692030000028</c:v>
                </c:pt>
                <c:pt idx="7245">
                  <c:v>9.4000692030000028</c:v>
                </c:pt>
                <c:pt idx="7246">
                  <c:v>9.4000692030000028</c:v>
                </c:pt>
                <c:pt idx="7247">
                  <c:v>9.4000692030000028</c:v>
                </c:pt>
                <c:pt idx="7248">
                  <c:v>9.4000692030000028</c:v>
                </c:pt>
                <c:pt idx="7249">
                  <c:v>9.4000692030000028</c:v>
                </c:pt>
                <c:pt idx="7250">
                  <c:v>9.3536089360000059</c:v>
                </c:pt>
                <c:pt idx="7251">
                  <c:v>9.3536089360000059</c:v>
                </c:pt>
                <c:pt idx="7252">
                  <c:v>9.3536089360000059</c:v>
                </c:pt>
                <c:pt idx="7253">
                  <c:v>9.3536089360000059</c:v>
                </c:pt>
                <c:pt idx="7254">
                  <c:v>9.3536089360000059</c:v>
                </c:pt>
                <c:pt idx="7255">
                  <c:v>9.3536089360000059</c:v>
                </c:pt>
                <c:pt idx="7256">
                  <c:v>9.3536089360000059</c:v>
                </c:pt>
                <c:pt idx="7257">
                  <c:v>9.3536089360000059</c:v>
                </c:pt>
                <c:pt idx="7258">
                  <c:v>9.3077906250000026</c:v>
                </c:pt>
                <c:pt idx="7259">
                  <c:v>9.3077906250000026</c:v>
                </c:pt>
                <c:pt idx="7260">
                  <c:v>9.3077906250000026</c:v>
                </c:pt>
                <c:pt idx="7261">
                  <c:v>9.3077906250000026</c:v>
                </c:pt>
                <c:pt idx="7262">
                  <c:v>9.3077906250000026</c:v>
                </c:pt>
                <c:pt idx="7263">
                  <c:v>9.2626057440000036</c:v>
                </c:pt>
                <c:pt idx="7264">
                  <c:v>9.2626057440000036</c:v>
                </c:pt>
                <c:pt idx="7265">
                  <c:v>9.2626057440000036</c:v>
                </c:pt>
                <c:pt idx="7266">
                  <c:v>9.2626057440000036</c:v>
                </c:pt>
                <c:pt idx="7267">
                  <c:v>9.2626057440000036</c:v>
                </c:pt>
                <c:pt idx="7268">
                  <c:v>9.2180457669999996</c:v>
                </c:pt>
                <c:pt idx="7269">
                  <c:v>9.2180457669999996</c:v>
                </c:pt>
                <c:pt idx="7270">
                  <c:v>9.2180457669999996</c:v>
                </c:pt>
                <c:pt idx="7271">
                  <c:v>9.2180457669999996</c:v>
                </c:pt>
                <c:pt idx="7272">
                  <c:v>9.2180457669999996</c:v>
                </c:pt>
                <c:pt idx="7273">
                  <c:v>9.174102168000001</c:v>
                </c:pt>
                <c:pt idx="7274">
                  <c:v>9.174102168000001</c:v>
                </c:pt>
                <c:pt idx="7275">
                  <c:v>9.174102168000001</c:v>
                </c:pt>
                <c:pt idx="7276">
                  <c:v>9.174102168000001</c:v>
                </c:pt>
                <c:pt idx="7277">
                  <c:v>9.174102168000001</c:v>
                </c:pt>
                <c:pt idx="7278">
                  <c:v>9.174102168000001</c:v>
                </c:pt>
                <c:pt idx="7279">
                  <c:v>9.174102168000001</c:v>
                </c:pt>
                <c:pt idx="7280">
                  <c:v>9.174102168000001</c:v>
                </c:pt>
                <c:pt idx="7281">
                  <c:v>9.174102168000001</c:v>
                </c:pt>
                <c:pt idx="7282">
                  <c:v>9.174102168000001</c:v>
                </c:pt>
                <c:pt idx="7283">
                  <c:v>9.174102168000001</c:v>
                </c:pt>
                <c:pt idx="7284">
                  <c:v>9.174102168000001</c:v>
                </c:pt>
                <c:pt idx="7285">
                  <c:v>9.174102168000001</c:v>
                </c:pt>
                <c:pt idx="7286">
                  <c:v>9.174102168000001</c:v>
                </c:pt>
                <c:pt idx="7287">
                  <c:v>9.174102168000001</c:v>
                </c:pt>
                <c:pt idx="7288">
                  <c:v>9.174102168000001</c:v>
                </c:pt>
                <c:pt idx="7289">
                  <c:v>9.174102168000001</c:v>
                </c:pt>
                <c:pt idx="7290">
                  <c:v>9.174102168000001</c:v>
                </c:pt>
                <c:pt idx="7291">
                  <c:v>9.174102168000001</c:v>
                </c:pt>
                <c:pt idx="7292">
                  <c:v>9.174102168000001</c:v>
                </c:pt>
                <c:pt idx="7293">
                  <c:v>9.174102168000001</c:v>
                </c:pt>
                <c:pt idx="7294">
                  <c:v>9.174102168000001</c:v>
                </c:pt>
                <c:pt idx="7295">
                  <c:v>9.174102168000001</c:v>
                </c:pt>
                <c:pt idx="7296">
                  <c:v>9.174102168000001</c:v>
                </c:pt>
                <c:pt idx="7297">
                  <c:v>9.174102168000001</c:v>
                </c:pt>
                <c:pt idx="7298">
                  <c:v>9.174102168000001</c:v>
                </c:pt>
                <c:pt idx="7299">
                  <c:v>9.174102168000001</c:v>
                </c:pt>
                <c:pt idx="7300">
                  <c:v>9.174102168000001</c:v>
                </c:pt>
                <c:pt idx="7301">
                  <c:v>9.174102168000001</c:v>
                </c:pt>
                <c:pt idx="7302">
                  <c:v>9.174102168000001</c:v>
                </c:pt>
                <c:pt idx="7303">
                  <c:v>9.174102168000001</c:v>
                </c:pt>
                <c:pt idx="7304">
                  <c:v>9.174102168000001</c:v>
                </c:pt>
                <c:pt idx="7305">
                  <c:v>9.174102168000001</c:v>
                </c:pt>
                <c:pt idx="7306">
                  <c:v>9.174102168000001</c:v>
                </c:pt>
                <c:pt idx="7307">
                  <c:v>9.174102168000001</c:v>
                </c:pt>
                <c:pt idx="7308">
                  <c:v>9.174102168000001</c:v>
                </c:pt>
                <c:pt idx="7309">
                  <c:v>9.174102168000001</c:v>
                </c:pt>
                <c:pt idx="7310">
                  <c:v>9.174102168000001</c:v>
                </c:pt>
                <c:pt idx="7311">
                  <c:v>9.174102168000001</c:v>
                </c:pt>
                <c:pt idx="7312">
                  <c:v>9.174102168000001</c:v>
                </c:pt>
                <c:pt idx="7313">
                  <c:v>9.174102168000001</c:v>
                </c:pt>
                <c:pt idx="7314">
                  <c:v>9.174102168000001</c:v>
                </c:pt>
                <c:pt idx="7315">
                  <c:v>9.174102168000001</c:v>
                </c:pt>
                <c:pt idx="7316">
                  <c:v>9.174102168000001</c:v>
                </c:pt>
                <c:pt idx="7317">
                  <c:v>9.174102168000001</c:v>
                </c:pt>
                <c:pt idx="7318">
                  <c:v>9.174102168000001</c:v>
                </c:pt>
                <c:pt idx="7319">
                  <c:v>9.174102168000001</c:v>
                </c:pt>
                <c:pt idx="7320">
                  <c:v>9.174102168000001</c:v>
                </c:pt>
                <c:pt idx="7321">
                  <c:v>9.174102168000001</c:v>
                </c:pt>
                <c:pt idx="7322">
                  <c:v>9.174102168000001</c:v>
                </c:pt>
                <c:pt idx="7323">
                  <c:v>9.174102168000001</c:v>
                </c:pt>
                <c:pt idx="7324">
                  <c:v>9.174102168000001</c:v>
                </c:pt>
                <c:pt idx="7325">
                  <c:v>9.174102168000001</c:v>
                </c:pt>
                <c:pt idx="7326">
                  <c:v>9.174102168000001</c:v>
                </c:pt>
                <c:pt idx="7327">
                  <c:v>9.174102168000001</c:v>
                </c:pt>
                <c:pt idx="7328">
                  <c:v>9.174102168000001</c:v>
                </c:pt>
                <c:pt idx="7329">
                  <c:v>9.174102168000001</c:v>
                </c:pt>
                <c:pt idx="7330">
                  <c:v>9.174102168000001</c:v>
                </c:pt>
                <c:pt idx="7331">
                  <c:v>9.174102168000001</c:v>
                </c:pt>
                <c:pt idx="7332">
                  <c:v>9.174102168000001</c:v>
                </c:pt>
                <c:pt idx="7333">
                  <c:v>9.174102168000001</c:v>
                </c:pt>
                <c:pt idx="7334">
                  <c:v>9.174102168000001</c:v>
                </c:pt>
                <c:pt idx="7335">
                  <c:v>9.174102168000001</c:v>
                </c:pt>
                <c:pt idx="7336">
                  <c:v>9.174102168000001</c:v>
                </c:pt>
                <c:pt idx="7337">
                  <c:v>9.174102168000001</c:v>
                </c:pt>
                <c:pt idx="7338">
                  <c:v>9.174102168000001</c:v>
                </c:pt>
                <c:pt idx="7339">
                  <c:v>9.174102168000001</c:v>
                </c:pt>
                <c:pt idx="7340">
                  <c:v>9.174102168000001</c:v>
                </c:pt>
                <c:pt idx="7341">
                  <c:v>9.174102168000001</c:v>
                </c:pt>
                <c:pt idx="7342">
                  <c:v>9.174102168000001</c:v>
                </c:pt>
                <c:pt idx="7343">
                  <c:v>9.174102168000001</c:v>
                </c:pt>
                <c:pt idx="7344">
                  <c:v>9.174102168000001</c:v>
                </c:pt>
                <c:pt idx="7345">
                  <c:v>9.174102168000001</c:v>
                </c:pt>
                <c:pt idx="7346">
                  <c:v>9.174102168000001</c:v>
                </c:pt>
                <c:pt idx="7347">
                  <c:v>9.174102168000001</c:v>
                </c:pt>
                <c:pt idx="7348">
                  <c:v>9.1307664209999988</c:v>
                </c:pt>
                <c:pt idx="7349">
                  <c:v>9.1307664209999988</c:v>
                </c:pt>
                <c:pt idx="7350">
                  <c:v>9.1307664209999988</c:v>
                </c:pt>
                <c:pt idx="7351">
                  <c:v>9.1307664209999988</c:v>
                </c:pt>
                <c:pt idx="7352">
                  <c:v>9.0880300000000034</c:v>
                </c:pt>
                <c:pt idx="7353">
                  <c:v>9.0880300000000034</c:v>
                </c:pt>
                <c:pt idx="7354">
                  <c:v>9.0880300000000034</c:v>
                </c:pt>
                <c:pt idx="7355">
                  <c:v>9.0880300000000034</c:v>
                </c:pt>
                <c:pt idx="7356">
                  <c:v>9.0880300000000034</c:v>
                </c:pt>
                <c:pt idx="7357">
                  <c:v>9.0458843790000092</c:v>
                </c:pt>
                <c:pt idx="7358">
                  <c:v>9.0458843790000092</c:v>
                </c:pt>
                <c:pt idx="7359">
                  <c:v>9.004321032</c:v>
                </c:pt>
                <c:pt idx="7360">
                  <c:v>9.004321032</c:v>
                </c:pt>
                <c:pt idx="7361">
                  <c:v>9.004321032</c:v>
                </c:pt>
                <c:pt idx="7362">
                  <c:v>9.004321032</c:v>
                </c:pt>
                <c:pt idx="7363">
                  <c:v>9.004321032</c:v>
                </c:pt>
                <c:pt idx="7364">
                  <c:v>9.004321032</c:v>
                </c:pt>
                <c:pt idx="7365">
                  <c:v>9.004321032</c:v>
                </c:pt>
                <c:pt idx="7366">
                  <c:v>9.004321032</c:v>
                </c:pt>
                <c:pt idx="7367">
                  <c:v>8.9633314330000005</c:v>
                </c:pt>
                <c:pt idx="7368">
                  <c:v>8.9633314330000005</c:v>
                </c:pt>
                <c:pt idx="7369">
                  <c:v>8.9633314330000005</c:v>
                </c:pt>
                <c:pt idx="7370">
                  <c:v>8.9633314330000005</c:v>
                </c:pt>
                <c:pt idx="7371">
                  <c:v>8.9633314330000005</c:v>
                </c:pt>
                <c:pt idx="7372">
                  <c:v>8.9633314330000005</c:v>
                </c:pt>
                <c:pt idx="7373">
                  <c:v>8.9633314330000005</c:v>
                </c:pt>
                <c:pt idx="7374">
                  <c:v>8.9633314330000005</c:v>
                </c:pt>
                <c:pt idx="7375">
                  <c:v>8.9633314330000005</c:v>
                </c:pt>
                <c:pt idx="7376">
                  <c:v>8.9633314330000005</c:v>
                </c:pt>
                <c:pt idx="7377">
                  <c:v>8.9633314330000005</c:v>
                </c:pt>
                <c:pt idx="7378">
                  <c:v>8.9633314330000005</c:v>
                </c:pt>
                <c:pt idx="7379">
                  <c:v>8.9633314330000005</c:v>
                </c:pt>
                <c:pt idx="7380">
                  <c:v>8.9633314330000005</c:v>
                </c:pt>
                <c:pt idx="7381">
                  <c:v>8.9633314330000005</c:v>
                </c:pt>
                <c:pt idx="7382">
                  <c:v>8.9633314330000005</c:v>
                </c:pt>
                <c:pt idx="7383">
                  <c:v>8.9633314330000005</c:v>
                </c:pt>
                <c:pt idx="7384">
                  <c:v>8.9633314330000005</c:v>
                </c:pt>
                <c:pt idx="7385">
                  <c:v>8.9633314330000005</c:v>
                </c:pt>
                <c:pt idx="7386">
                  <c:v>8.9633314330000005</c:v>
                </c:pt>
                <c:pt idx="7387">
                  <c:v>8.9633314330000005</c:v>
                </c:pt>
                <c:pt idx="7388">
                  <c:v>8.9633314330000005</c:v>
                </c:pt>
                <c:pt idx="7389">
                  <c:v>8.9633314330000005</c:v>
                </c:pt>
                <c:pt idx="7390">
                  <c:v>8.9633314330000005</c:v>
                </c:pt>
                <c:pt idx="7391">
                  <c:v>8.9633314330000005</c:v>
                </c:pt>
                <c:pt idx="7392">
                  <c:v>8.9633314330000005</c:v>
                </c:pt>
                <c:pt idx="7393">
                  <c:v>8.9633314330000005</c:v>
                </c:pt>
                <c:pt idx="7394">
                  <c:v>8.9633314330000005</c:v>
                </c:pt>
                <c:pt idx="7395">
                  <c:v>8.9633314330000005</c:v>
                </c:pt>
                <c:pt idx="7396">
                  <c:v>8.9633314330000005</c:v>
                </c:pt>
                <c:pt idx="7397">
                  <c:v>8.9633314330000005</c:v>
                </c:pt>
                <c:pt idx="7398">
                  <c:v>8.9633314330000005</c:v>
                </c:pt>
                <c:pt idx="7399">
                  <c:v>8.9633314330000005</c:v>
                </c:pt>
                <c:pt idx="7400">
                  <c:v>8.9633314330000005</c:v>
                </c:pt>
                <c:pt idx="7401">
                  <c:v>8.9633314330000005</c:v>
                </c:pt>
                <c:pt idx="7402">
                  <c:v>8.9633314330000005</c:v>
                </c:pt>
                <c:pt idx="7403">
                  <c:v>8.9633314330000005</c:v>
                </c:pt>
                <c:pt idx="7404">
                  <c:v>8.9633314330000005</c:v>
                </c:pt>
                <c:pt idx="7405">
                  <c:v>8.9633314330000005</c:v>
                </c:pt>
                <c:pt idx="7406">
                  <c:v>8.9633314330000005</c:v>
                </c:pt>
                <c:pt idx="7407">
                  <c:v>8.9633314330000005</c:v>
                </c:pt>
                <c:pt idx="7408">
                  <c:v>8.9633314330000005</c:v>
                </c:pt>
                <c:pt idx="7409">
                  <c:v>8.9633314330000005</c:v>
                </c:pt>
                <c:pt idx="7410">
                  <c:v>8.9633314330000005</c:v>
                </c:pt>
                <c:pt idx="7411">
                  <c:v>8.9633314330000005</c:v>
                </c:pt>
                <c:pt idx="7412">
                  <c:v>8.9633314330000005</c:v>
                </c:pt>
                <c:pt idx="7413">
                  <c:v>8.9633314330000005</c:v>
                </c:pt>
                <c:pt idx="7414">
                  <c:v>8.9633314330000005</c:v>
                </c:pt>
                <c:pt idx="7415">
                  <c:v>8.9633314330000005</c:v>
                </c:pt>
                <c:pt idx="7416">
                  <c:v>8.9633314330000005</c:v>
                </c:pt>
                <c:pt idx="7417">
                  <c:v>8.9633314330000005</c:v>
                </c:pt>
                <c:pt idx="7418">
                  <c:v>8.9633314330000005</c:v>
                </c:pt>
                <c:pt idx="7419">
                  <c:v>8.9633314330000005</c:v>
                </c:pt>
                <c:pt idx="7420">
                  <c:v>8.9633314330000005</c:v>
                </c:pt>
                <c:pt idx="7421">
                  <c:v>8.9633314330000005</c:v>
                </c:pt>
                <c:pt idx="7422">
                  <c:v>8.9633314330000005</c:v>
                </c:pt>
                <c:pt idx="7423">
                  <c:v>8.9633314330000005</c:v>
                </c:pt>
                <c:pt idx="7424">
                  <c:v>8.9633314330000005</c:v>
                </c:pt>
                <c:pt idx="7425">
                  <c:v>8.9633314330000005</c:v>
                </c:pt>
                <c:pt idx="7426">
                  <c:v>8.9633314330000005</c:v>
                </c:pt>
                <c:pt idx="7427">
                  <c:v>8.9633314330000005</c:v>
                </c:pt>
                <c:pt idx="7428">
                  <c:v>8.9633314330000005</c:v>
                </c:pt>
                <c:pt idx="7429">
                  <c:v>8.9633314330000005</c:v>
                </c:pt>
                <c:pt idx="7430">
                  <c:v>8.9633314330000005</c:v>
                </c:pt>
                <c:pt idx="7431">
                  <c:v>8.9633314330000005</c:v>
                </c:pt>
                <c:pt idx="7432">
                  <c:v>8.9633314330000005</c:v>
                </c:pt>
                <c:pt idx="7433">
                  <c:v>8.9633314330000005</c:v>
                </c:pt>
                <c:pt idx="7434">
                  <c:v>8.9633314330000005</c:v>
                </c:pt>
                <c:pt idx="7435">
                  <c:v>8.9633314330000005</c:v>
                </c:pt>
                <c:pt idx="7436">
                  <c:v>8.9633314330000005</c:v>
                </c:pt>
                <c:pt idx="7437">
                  <c:v>8.9633314330000005</c:v>
                </c:pt>
                <c:pt idx="7438">
                  <c:v>8.9633314330000005</c:v>
                </c:pt>
                <c:pt idx="7439">
                  <c:v>8.9633314330000005</c:v>
                </c:pt>
                <c:pt idx="7440">
                  <c:v>8.9229070560000032</c:v>
                </c:pt>
                <c:pt idx="7441">
                  <c:v>8.9229070560000032</c:v>
                </c:pt>
                <c:pt idx="7442">
                  <c:v>8.9229070560000032</c:v>
                </c:pt>
                <c:pt idx="7443">
                  <c:v>8.8830393750000063</c:v>
                </c:pt>
                <c:pt idx="7444">
                  <c:v>8.8830393750000063</c:v>
                </c:pt>
                <c:pt idx="7445">
                  <c:v>8.8437198640000023</c:v>
                </c:pt>
                <c:pt idx="7446">
                  <c:v>8.8437198640000023</c:v>
                </c:pt>
                <c:pt idx="7447">
                  <c:v>8.8437198640000023</c:v>
                </c:pt>
                <c:pt idx="7448">
                  <c:v>8.8049399970000071</c:v>
                </c:pt>
                <c:pt idx="7449">
                  <c:v>8.8049399970000071</c:v>
                </c:pt>
                <c:pt idx="7450">
                  <c:v>8.8049399970000071</c:v>
                </c:pt>
                <c:pt idx="7451">
                  <c:v>8.8049399970000071</c:v>
                </c:pt>
                <c:pt idx="7452">
                  <c:v>8.8049399970000071</c:v>
                </c:pt>
                <c:pt idx="7453">
                  <c:v>8.8049399970000071</c:v>
                </c:pt>
                <c:pt idx="7454">
                  <c:v>8.7666912480000008</c:v>
                </c:pt>
                <c:pt idx="7455">
                  <c:v>8.7666912480000008</c:v>
                </c:pt>
                <c:pt idx="7456">
                  <c:v>8.7666912480000008</c:v>
                </c:pt>
                <c:pt idx="7457">
                  <c:v>8.7666912480000008</c:v>
                </c:pt>
                <c:pt idx="7458">
                  <c:v>8.7666912480000008</c:v>
                </c:pt>
                <c:pt idx="7459">
                  <c:v>8.7666912480000008</c:v>
                </c:pt>
                <c:pt idx="7460">
                  <c:v>8.7666912480000008</c:v>
                </c:pt>
                <c:pt idx="7461">
                  <c:v>8.7289650909999974</c:v>
                </c:pt>
                <c:pt idx="7462">
                  <c:v>8.7289650909999974</c:v>
                </c:pt>
                <c:pt idx="7463">
                  <c:v>8.7289650909999974</c:v>
                </c:pt>
                <c:pt idx="7464">
                  <c:v>8.7289650909999974</c:v>
                </c:pt>
                <c:pt idx="7465">
                  <c:v>8.7289650909999974</c:v>
                </c:pt>
                <c:pt idx="7466">
                  <c:v>8.7289650909999974</c:v>
                </c:pt>
                <c:pt idx="7467">
                  <c:v>8.7289650909999974</c:v>
                </c:pt>
                <c:pt idx="7468">
                  <c:v>8.7289650909999974</c:v>
                </c:pt>
                <c:pt idx="7469">
                  <c:v>8.7289650909999974</c:v>
                </c:pt>
                <c:pt idx="7470">
                  <c:v>8.7289650909999974</c:v>
                </c:pt>
                <c:pt idx="7471">
                  <c:v>8.7289650909999974</c:v>
                </c:pt>
                <c:pt idx="7472">
                  <c:v>8.7289650909999974</c:v>
                </c:pt>
                <c:pt idx="7473">
                  <c:v>8.7289650909999974</c:v>
                </c:pt>
                <c:pt idx="7474">
                  <c:v>8.7289650909999974</c:v>
                </c:pt>
                <c:pt idx="7475">
                  <c:v>8.7289650909999974</c:v>
                </c:pt>
                <c:pt idx="7476">
                  <c:v>8.7289650909999974</c:v>
                </c:pt>
                <c:pt idx="7477">
                  <c:v>8.7289650909999974</c:v>
                </c:pt>
                <c:pt idx="7478">
                  <c:v>8.7289650909999974</c:v>
                </c:pt>
                <c:pt idx="7479">
                  <c:v>8.7289650909999974</c:v>
                </c:pt>
                <c:pt idx="7480">
                  <c:v>8.7289650909999974</c:v>
                </c:pt>
                <c:pt idx="7481">
                  <c:v>8.7289650909999974</c:v>
                </c:pt>
                <c:pt idx="7482">
                  <c:v>8.7289650909999974</c:v>
                </c:pt>
                <c:pt idx="7483">
                  <c:v>8.7289650909999974</c:v>
                </c:pt>
                <c:pt idx="7484">
                  <c:v>8.7289650909999974</c:v>
                </c:pt>
                <c:pt idx="7485">
                  <c:v>8.7289650909999974</c:v>
                </c:pt>
                <c:pt idx="7486">
                  <c:v>8.7289650909999974</c:v>
                </c:pt>
                <c:pt idx="7487">
                  <c:v>8.7289650909999974</c:v>
                </c:pt>
                <c:pt idx="7488">
                  <c:v>8.7289650909999974</c:v>
                </c:pt>
                <c:pt idx="7489">
                  <c:v>8.7289650909999974</c:v>
                </c:pt>
                <c:pt idx="7490">
                  <c:v>8.7289650909999974</c:v>
                </c:pt>
                <c:pt idx="7491">
                  <c:v>8.7289650909999974</c:v>
                </c:pt>
                <c:pt idx="7492">
                  <c:v>8.7289650909999974</c:v>
                </c:pt>
                <c:pt idx="7493">
                  <c:v>8.7289650909999974</c:v>
                </c:pt>
                <c:pt idx="7494">
                  <c:v>8.7289650909999974</c:v>
                </c:pt>
                <c:pt idx="7495">
                  <c:v>8.7289650909999974</c:v>
                </c:pt>
                <c:pt idx="7496">
                  <c:v>8.7289650909999974</c:v>
                </c:pt>
                <c:pt idx="7497">
                  <c:v>8.7289650909999974</c:v>
                </c:pt>
                <c:pt idx="7498">
                  <c:v>8.7289650909999974</c:v>
                </c:pt>
                <c:pt idx="7499">
                  <c:v>8.7289650909999974</c:v>
                </c:pt>
                <c:pt idx="7500">
                  <c:v>8.7289650909999974</c:v>
                </c:pt>
                <c:pt idx="7501">
                  <c:v>8.7289650909999974</c:v>
                </c:pt>
                <c:pt idx="7502">
                  <c:v>8.7289650909999974</c:v>
                </c:pt>
                <c:pt idx="7503">
                  <c:v>8.7289650909999974</c:v>
                </c:pt>
                <c:pt idx="7504">
                  <c:v>8.7289650909999974</c:v>
                </c:pt>
                <c:pt idx="7505">
                  <c:v>8.7289650909999974</c:v>
                </c:pt>
                <c:pt idx="7506">
                  <c:v>8.7289650909999974</c:v>
                </c:pt>
                <c:pt idx="7507">
                  <c:v>8.7289650909999974</c:v>
                </c:pt>
                <c:pt idx="7508">
                  <c:v>8.7289650909999974</c:v>
                </c:pt>
                <c:pt idx="7509">
                  <c:v>8.7289650909999974</c:v>
                </c:pt>
                <c:pt idx="7510">
                  <c:v>8.7289650909999974</c:v>
                </c:pt>
                <c:pt idx="7511">
                  <c:v>8.7289650909999974</c:v>
                </c:pt>
                <c:pt idx="7512">
                  <c:v>8.7289650909999974</c:v>
                </c:pt>
                <c:pt idx="7513">
                  <c:v>8.7289650909999974</c:v>
                </c:pt>
                <c:pt idx="7514">
                  <c:v>8.7289650909999974</c:v>
                </c:pt>
                <c:pt idx="7515">
                  <c:v>8.7289650909999974</c:v>
                </c:pt>
                <c:pt idx="7516">
                  <c:v>8.7289650909999974</c:v>
                </c:pt>
                <c:pt idx="7517">
                  <c:v>8.7289650909999974</c:v>
                </c:pt>
                <c:pt idx="7518">
                  <c:v>8.7289650909999974</c:v>
                </c:pt>
                <c:pt idx="7519">
                  <c:v>8.7289650909999974</c:v>
                </c:pt>
                <c:pt idx="7520">
                  <c:v>8.7289650909999974</c:v>
                </c:pt>
                <c:pt idx="7521">
                  <c:v>8.7289650909999974</c:v>
                </c:pt>
                <c:pt idx="7522">
                  <c:v>8.7289650909999974</c:v>
                </c:pt>
                <c:pt idx="7523">
                  <c:v>8.7289650909999974</c:v>
                </c:pt>
                <c:pt idx="7524">
                  <c:v>8.6917529999999985</c:v>
                </c:pt>
                <c:pt idx="7525">
                  <c:v>8.6917529999999985</c:v>
                </c:pt>
                <c:pt idx="7526">
                  <c:v>8.6550464490000092</c:v>
                </c:pt>
                <c:pt idx="7527">
                  <c:v>8.6550464490000092</c:v>
                </c:pt>
                <c:pt idx="7528">
                  <c:v>8.6550464490000092</c:v>
                </c:pt>
                <c:pt idx="7529">
                  <c:v>8.6550464490000092</c:v>
                </c:pt>
                <c:pt idx="7530">
                  <c:v>8.6550464490000092</c:v>
                </c:pt>
                <c:pt idx="7531">
                  <c:v>8.6550464490000092</c:v>
                </c:pt>
                <c:pt idx="7532">
                  <c:v>8.6550464490000092</c:v>
                </c:pt>
                <c:pt idx="7533">
                  <c:v>8.6550464490000092</c:v>
                </c:pt>
                <c:pt idx="7534">
                  <c:v>8.6188369120000026</c:v>
                </c:pt>
                <c:pt idx="7535">
                  <c:v>8.5831158629999997</c:v>
                </c:pt>
                <c:pt idx="7536">
                  <c:v>8.5831158629999997</c:v>
                </c:pt>
                <c:pt idx="7537">
                  <c:v>8.5831158629999997</c:v>
                </c:pt>
                <c:pt idx="7538">
                  <c:v>8.5831158629999997</c:v>
                </c:pt>
                <c:pt idx="7539">
                  <c:v>8.5831158629999997</c:v>
                </c:pt>
                <c:pt idx="7540">
                  <c:v>8.5478747759999987</c:v>
                </c:pt>
                <c:pt idx="7541">
                  <c:v>8.5478747759999987</c:v>
                </c:pt>
                <c:pt idx="7542">
                  <c:v>8.5478747759999987</c:v>
                </c:pt>
                <c:pt idx="7543">
                  <c:v>8.5478747759999987</c:v>
                </c:pt>
                <c:pt idx="7544">
                  <c:v>8.5478747759999987</c:v>
                </c:pt>
                <c:pt idx="7545">
                  <c:v>8.5478747759999987</c:v>
                </c:pt>
                <c:pt idx="7546">
                  <c:v>8.5478747759999987</c:v>
                </c:pt>
                <c:pt idx="7547">
                  <c:v>8.5478747759999987</c:v>
                </c:pt>
                <c:pt idx="7548">
                  <c:v>8.5478747759999987</c:v>
                </c:pt>
                <c:pt idx="7549">
                  <c:v>8.5478747759999987</c:v>
                </c:pt>
                <c:pt idx="7550">
                  <c:v>8.5478747759999987</c:v>
                </c:pt>
                <c:pt idx="7551">
                  <c:v>8.5478747759999987</c:v>
                </c:pt>
                <c:pt idx="7552">
                  <c:v>8.5478747759999987</c:v>
                </c:pt>
                <c:pt idx="7553">
                  <c:v>8.5478747759999987</c:v>
                </c:pt>
                <c:pt idx="7554">
                  <c:v>8.5478747759999987</c:v>
                </c:pt>
                <c:pt idx="7555">
                  <c:v>8.5478747759999987</c:v>
                </c:pt>
                <c:pt idx="7556">
                  <c:v>8.5478747759999987</c:v>
                </c:pt>
                <c:pt idx="7557">
                  <c:v>8.5478747759999987</c:v>
                </c:pt>
                <c:pt idx="7558">
                  <c:v>8.5478747759999987</c:v>
                </c:pt>
                <c:pt idx="7559">
                  <c:v>8.5478747759999987</c:v>
                </c:pt>
                <c:pt idx="7560">
                  <c:v>8.5478747759999987</c:v>
                </c:pt>
                <c:pt idx="7561">
                  <c:v>8.5478747759999987</c:v>
                </c:pt>
                <c:pt idx="7562">
                  <c:v>8.5478747759999987</c:v>
                </c:pt>
                <c:pt idx="7563">
                  <c:v>8.5478747759999987</c:v>
                </c:pt>
                <c:pt idx="7564">
                  <c:v>8.5478747759999987</c:v>
                </c:pt>
                <c:pt idx="7565">
                  <c:v>8.5478747759999987</c:v>
                </c:pt>
                <c:pt idx="7566">
                  <c:v>8.5478747759999987</c:v>
                </c:pt>
                <c:pt idx="7567">
                  <c:v>8.5478747759999987</c:v>
                </c:pt>
                <c:pt idx="7568">
                  <c:v>8.5478747759999987</c:v>
                </c:pt>
                <c:pt idx="7569">
                  <c:v>8.5478747759999987</c:v>
                </c:pt>
                <c:pt idx="7570">
                  <c:v>8.5478747759999987</c:v>
                </c:pt>
                <c:pt idx="7571">
                  <c:v>8.5478747759999987</c:v>
                </c:pt>
                <c:pt idx="7572">
                  <c:v>8.5478747759999987</c:v>
                </c:pt>
                <c:pt idx="7573">
                  <c:v>8.5478747759999987</c:v>
                </c:pt>
                <c:pt idx="7574">
                  <c:v>8.5478747759999987</c:v>
                </c:pt>
                <c:pt idx="7575">
                  <c:v>8.5478747759999987</c:v>
                </c:pt>
                <c:pt idx="7576">
                  <c:v>8.5478747759999987</c:v>
                </c:pt>
                <c:pt idx="7577">
                  <c:v>8.5478747759999987</c:v>
                </c:pt>
                <c:pt idx="7578">
                  <c:v>8.5478747759999987</c:v>
                </c:pt>
                <c:pt idx="7579">
                  <c:v>8.5478747759999987</c:v>
                </c:pt>
                <c:pt idx="7580">
                  <c:v>8.5478747759999987</c:v>
                </c:pt>
                <c:pt idx="7581">
                  <c:v>8.5478747759999987</c:v>
                </c:pt>
                <c:pt idx="7582">
                  <c:v>8.5478747759999987</c:v>
                </c:pt>
                <c:pt idx="7583">
                  <c:v>8.5478747759999987</c:v>
                </c:pt>
                <c:pt idx="7584">
                  <c:v>8.5478747759999987</c:v>
                </c:pt>
                <c:pt idx="7585">
                  <c:v>8.5478747759999987</c:v>
                </c:pt>
                <c:pt idx="7586">
                  <c:v>8.5478747759999987</c:v>
                </c:pt>
                <c:pt idx="7587">
                  <c:v>8.5478747759999987</c:v>
                </c:pt>
                <c:pt idx="7588">
                  <c:v>8.5478747759999987</c:v>
                </c:pt>
                <c:pt idx="7589">
                  <c:v>8.5478747759999987</c:v>
                </c:pt>
                <c:pt idx="7590">
                  <c:v>8.5478747759999987</c:v>
                </c:pt>
                <c:pt idx="7591">
                  <c:v>8.5131051249999992</c:v>
                </c:pt>
                <c:pt idx="7592">
                  <c:v>8.478798384000001</c:v>
                </c:pt>
                <c:pt idx="7593">
                  <c:v>8.478798384000001</c:v>
                </c:pt>
                <c:pt idx="7594">
                  <c:v>8.478798384000001</c:v>
                </c:pt>
                <c:pt idx="7595">
                  <c:v>8.478798384000001</c:v>
                </c:pt>
                <c:pt idx="7596">
                  <c:v>8.478798384000001</c:v>
                </c:pt>
                <c:pt idx="7597">
                  <c:v>8.478798384000001</c:v>
                </c:pt>
                <c:pt idx="7598">
                  <c:v>8.478798384000001</c:v>
                </c:pt>
                <c:pt idx="7599">
                  <c:v>8.478798384000001</c:v>
                </c:pt>
                <c:pt idx="7600">
                  <c:v>8.478798384000001</c:v>
                </c:pt>
                <c:pt idx="7601">
                  <c:v>8.478798384000001</c:v>
                </c:pt>
                <c:pt idx="7602">
                  <c:v>8.478798384000001</c:v>
                </c:pt>
                <c:pt idx="7603">
                  <c:v>8.478798384000001</c:v>
                </c:pt>
                <c:pt idx="7604">
                  <c:v>8.478798384000001</c:v>
                </c:pt>
                <c:pt idx="7605">
                  <c:v>8.4449460270000021</c:v>
                </c:pt>
                <c:pt idx="7606">
                  <c:v>8.4449460270000021</c:v>
                </c:pt>
                <c:pt idx="7607">
                  <c:v>8.4449460270000021</c:v>
                </c:pt>
                <c:pt idx="7608">
                  <c:v>8.4449460270000021</c:v>
                </c:pt>
                <c:pt idx="7609">
                  <c:v>8.4449460270000021</c:v>
                </c:pt>
                <c:pt idx="7610">
                  <c:v>8.4449460270000021</c:v>
                </c:pt>
                <c:pt idx="7611">
                  <c:v>8.4449460270000021</c:v>
                </c:pt>
                <c:pt idx="7612">
                  <c:v>8.411539528000004</c:v>
                </c:pt>
                <c:pt idx="7613">
                  <c:v>8.411539528000004</c:v>
                </c:pt>
                <c:pt idx="7614">
                  <c:v>8.411539528000004</c:v>
                </c:pt>
                <c:pt idx="7615">
                  <c:v>8.411539528000004</c:v>
                </c:pt>
                <c:pt idx="7616">
                  <c:v>8.411539528000004</c:v>
                </c:pt>
                <c:pt idx="7617">
                  <c:v>8.411539528000004</c:v>
                </c:pt>
                <c:pt idx="7618">
                  <c:v>8.411539528000004</c:v>
                </c:pt>
                <c:pt idx="7619">
                  <c:v>8.3785703610000013</c:v>
                </c:pt>
                <c:pt idx="7620">
                  <c:v>8.3785703610000013</c:v>
                </c:pt>
                <c:pt idx="7621">
                  <c:v>8.3460300000000025</c:v>
                </c:pt>
                <c:pt idx="7622">
                  <c:v>8.3460300000000025</c:v>
                </c:pt>
                <c:pt idx="7623">
                  <c:v>8.3460300000000025</c:v>
                </c:pt>
                <c:pt idx="7624">
                  <c:v>8.3460300000000025</c:v>
                </c:pt>
                <c:pt idx="7625">
                  <c:v>8.3460300000000025</c:v>
                </c:pt>
                <c:pt idx="7626">
                  <c:v>8.3460300000000025</c:v>
                </c:pt>
                <c:pt idx="7627">
                  <c:v>8.3460300000000025</c:v>
                </c:pt>
                <c:pt idx="7628">
                  <c:v>8.3460300000000025</c:v>
                </c:pt>
                <c:pt idx="7629">
                  <c:v>8.3460300000000025</c:v>
                </c:pt>
                <c:pt idx="7630">
                  <c:v>8.3460300000000025</c:v>
                </c:pt>
                <c:pt idx="7631">
                  <c:v>8.3460300000000025</c:v>
                </c:pt>
                <c:pt idx="7632">
                  <c:v>8.3460300000000025</c:v>
                </c:pt>
                <c:pt idx="7633">
                  <c:v>8.3460300000000025</c:v>
                </c:pt>
                <c:pt idx="7634">
                  <c:v>8.3460300000000025</c:v>
                </c:pt>
                <c:pt idx="7635">
                  <c:v>8.3460300000000025</c:v>
                </c:pt>
                <c:pt idx="7636">
                  <c:v>8.3460300000000025</c:v>
                </c:pt>
                <c:pt idx="7637">
                  <c:v>8.3460300000000025</c:v>
                </c:pt>
                <c:pt idx="7638">
                  <c:v>8.3460300000000025</c:v>
                </c:pt>
                <c:pt idx="7639">
                  <c:v>8.3460300000000025</c:v>
                </c:pt>
                <c:pt idx="7640">
                  <c:v>8.3460300000000025</c:v>
                </c:pt>
                <c:pt idx="7641">
                  <c:v>8.3460300000000025</c:v>
                </c:pt>
                <c:pt idx="7642">
                  <c:v>8.3460300000000025</c:v>
                </c:pt>
                <c:pt idx="7643">
                  <c:v>8.3460300000000025</c:v>
                </c:pt>
                <c:pt idx="7644">
                  <c:v>8.3460300000000025</c:v>
                </c:pt>
                <c:pt idx="7645">
                  <c:v>8.3460300000000025</c:v>
                </c:pt>
                <c:pt idx="7646">
                  <c:v>8.3460300000000025</c:v>
                </c:pt>
                <c:pt idx="7647">
                  <c:v>8.3460300000000025</c:v>
                </c:pt>
                <c:pt idx="7648">
                  <c:v>8.3460300000000025</c:v>
                </c:pt>
                <c:pt idx="7649">
                  <c:v>8.3460300000000025</c:v>
                </c:pt>
                <c:pt idx="7650">
                  <c:v>8.3460300000000025</c:v>
                </c:pt>
                <c:pt idx="7651">
                  <c:v>8.3460300000000025</c:v>
                </c:pt>
                <c:pt idx="7652">
                  <c:v>8.3460300000000025</c:v>
                </c:pt>
                <c:pt idx="7653">
                  <c:v>8.3460300000000025</c:v>
                </c:pt>
                <c:pt idx="7654">
                  <c:v>8.3460300000000025</c:v>
                </c:pt>
                <c:pt idx="7655">
                  <c:v>8.3460300000000025</c:v>
                </c:pt>
                <c:pt idx="7656">
                  <c:v>8.3460300000000025</c:v>
                </c:pt>
                <c:pt idx="7657">
                  <c:v>8.3460300000000025</c:v>
                </c:pt>
                <c:pt idx="7658">
                  <c:v>8.3460300000000025</c:v>
                </c:pt>
                <c:pt idx="7659">
                  <c:v>8.3460300000000025</c:v>
                </c:pt>
                <c:pt idx="7660">
                  <c:v>8.3460300000000025</c:v>
                </c:pt>
                <c:pt idx="7661">
                  <c:v>8.3460300000000025</c:v>
                </c:pt>
                <c:pt idx="7662">
                  <c:v>8.3460300000000025</c:v>
                </c:pt>
                <c:pt idx="7663">
                  <c:v>8.3460300000000025</c:v>
                </c:pt>
                <c:pt idx="7664">
                  <c:v>8.3460300000000025</c:v>
                </c:pt>
                <c:pt idx="7665">
                  <c:v>8.3460300000000025</c:v>
                </c:pt>
                <c:pt idx="7666">
                  <c:v>8.3460300000000025</c:v>
                </c:pt>
                <c:pt idx="7667">
                  <c:v>8.3460300000000025</c:v>
                </c:pt>
                <c:pt idx="7668">
                  <c:v>8.3460300000000025</c:v>
                </c:pt>
                <c:pt idx="7669">
                  <c:v>8.3460300000000025</c:v>
                </c:pt>
                <c:pt idx="7670">
                  <c:v>8.3460300000000025</c:v>
                </c:pt>
                <c:pt idx="7671">
                  <c:v>8.3139099190000039</c:v>
                </c:pt>
                <c:pt idx="7672">
                  <c:v>8.3139099190000039</c:v>
                </c:pt>
                <c:pt idx="7673">
                  <c:v>8.3139099190000039</c:v>
                </c:pt>
                <c:pt idx="7674">
                  <c:v>8.3139099190000039</c:v>
                </c:pt>
                <c:pt idx="7675">
                  <c:v>8.2822015920000016</c:v>
                </c:pt>
                <c:pt idx="7676">
                  <c:v>8.2822015920000016</c:v>
                </c:pt>
                <c:pt idx="7677">
                  <c:v>8.2822015920000016</c:v>
                </c:pt>
                <c:pt idx="7678">
                  <c:v>8.2822015920000016</c:v>
                </c:pt>
                <c:pt idx="7679">
                  <c:v>8.2822015920000016</c:v>
                </c:pt>
                <c:pt idx="7680">
                  <c:v>8.2508964930000062</c:v>
                </c:pt>
                <c:pt idx="7681">
                  <c:v>8.2508964930000062</c:v>
                </c:pt>
                <c:pt idx="7682">
                  <c:v>8.2508964930000062</c:v>
                </c:pt>
                <c:pt idx="7683">
                  <c:v>8.2508964930000062</c:v>
                </c:pt>
                <c:pt idx="7684">
                  <c:v>8.2508964930000062</c:v>
                </c:pt>
                <c:pt idx="7685">
                  <c:v>8.2199860960000048</c:v>
                </c:pt>
                <c:pt idx="7686">
                  <c:v>8.2199860960000048</c:v>
                </c:pt>
                <c:pt idx="7687">
                  <c:v>8.2199860960000048</c:v>
                </c:pt>
                <c:pt idx="7688">
                  <c:v>8.2199860960000048</c:v>
                </c:pt>
                <c:pt idx="7689">
                  <c:v>8.2199860960000048</c:v>
                </c:pt>
                <c:pt idx="7690">
                  <c:v>8.2199860960000048</c:v>
                </c:pt>
                <c:pt idx="7691">
                  <c:v>8.2199860960000048</c:v>
                </c:pt>
                <c:pt idx="7692">
                  <c:v>8.2199860960000048</c:v>
                </c:pt>
                <c:pt idx="7693">
                  <c:v>8.2199860960000048</c:v>
                </c:pt>
                <c:pt idx="7694">
                  <c:v>8.1894618750000028</c:v>
                </c:pt>
                <c:pt idx="7695">
                  <c:v>8.1894618750000028</c:v>
                </c:pt>
                <c:pt idx="7696">
                  <c:v>8.1894618750000028</c:v>
                </c:pt>
                <c:pt idx="7697">
                  <c:v>8.1894618750000028</c:v>
                </c:pt>
                <c:pt idx="7698">
                  <c:v>8.1894618750000028</c:v>
                </c:pt>
                <c:pt idx="7699">
                  <c:v>8.1894618750000028</c:v>
                </c:pt>
                <c:pt idx="7700">
                  <c:v>8.1593153040000033</c:v>
                </c:pt>
                <c:pt idx="7701">
                  <c:v>8.1593153040000033</c:v>
                </c:pt>
                <c:pt idx="7702">
                  <c:v>8.1593153040000033</c:v>
                </c:pt>
                <c:pt idx="7703">
                  <c:v>8.1593153040000033</c:v>
                </c:pt>
                <c:pt idx="7704">
                  <c:v>8.1593153040000033</c:v>
                </c:pt>
                <c:pt idx="7705">
                  <c:v>8.1593153040000033</c:v>
                </c:pt>
                <c:pt idx="7706">
                  <c:v>8.1593153040000033</c:v>
                </c:pt>
                <c:pt idx="7707">
                  <c:v>8.1593153040000033</c:v>
                </c:pt>
                <c:pt idx="7708">
                  <c:v>8.1593153040000033</c:v>
                </c:pt>
                <c:pt idx="7709">
                  <c:v>8.1593153040000033</c:v>
                </c:pt>
                <c:pt idx="7710">
                  <c:v>8.1593153040000033</c:v>
                </c:pt>
                <c:pt idx="7711">
                  <c:v>8.1593153040000033</c:v>
                </c:pt>
                <c:pt idx="7712">
                  <c:v>8.1593153040000033</c:v>
                </c:pt>
                <c:pt idx="7713">
                  <c:v>8.1593153040000033</c:v>
                </c:pt>
                <c:pt idx="7714">
                  <c:v>8.1593153040000033</c:v>
                </c:pt>
                <c:pt idx="7715">
                  <c:v>8.1593153040000033</c:v>
                </c:pt>
                <c:pt idx="7716">
                  <c:v>8.1593153040000033</c:v>
                </c:pt>
                <c:pt idx="7717">
                  <c:v>8.1593153040000033</c:v>
                </c:pt>
                <c:pt idx="7718">
                  <c:v>8.1593153040000033</c:v>
                </c:pt>
                <c:pt idx="7719">
                  <c:v>8.1593153040000033</c:v>
                </c:pt>
                <c:pt idx="7720">
                  <c:v>8.1593153040000033</c:v>
                </c:pt>
                <c:pt idx="7721">
                  <c:v>8.1593153040000033</c:v>
                </c:pt>
                <c:pt idx="7722">
                  <c:v>8.1593153040000033</c:v>
                </c:pt>
                <c:pt idx="7723">
                  <c:v>8.1593153040000033</c:v>
                </c:pt>
                <c:pt idx="7724">
                  <c:v>8.1593153040000033</c:v>
                </c:pt>
                <c:pt idx="7725">
                  <c:v>8.1593153040000033</c:v>
                </c:pt>
                <c:pt idx="7726">
                  <c:v>8.1593153040000033</c:v>
                </c:pt>
                <c:pt idx="7727">
                  <c:v>8.1593153040000033</c:v>
                </c:pt>
                <c:pt idx="7728">
                  <c:v>8.1593153040000033</c:v>
                </c:pt>
                <c:pt idx="7729">
                  <c:v>8.1593153040000033</c:v>
                </c:pt>
                <c:pt idx="7730">
                  <c:v>8.1593153040000033</c:v>
                </c:pt>
                <c:pt idx="7731">
                  <c:v>8.1593153040000033</c:v>
                </c:pt>
                <c:pt idx="7732">
                  <c:v>8.1593153040000033</c:v>
                </c:pt>
                <c:pt idx="7733">
                  <c:v>8.1593153040000033</c:v>
                </c:pt>
                <c:pt idx="7734">
                  <c:v>8.1593153040000033</c:v>
                </c:pt>
                <c:pt idx="7735">
                  <c:v>8.1593153040000033</c:v>
                </c:pt>
                <c:pt idx="7736">
                  <c:v>8.1593153040000033</c:v>
                </c:pt>
                <c:pt idx="7737">
                  <c:v>8.1593153040000033</c:v>
                </c:pt>
                <c:pt idx="7738">
                  <c:v>8.1593153040000033</c:v>
                </c:pt>
                <c:pt idx="7739">
                  <c:v>8.1593153040000033</c:v>
                </c:pt>
                <c:pt idx="7740">
                  <c:v>8.1593153040000033</c:v>
                </c:pt>
                <c:pt idx="7741">
                  <c:v>8.1593153040000033</c:v>
                </c:pt>
                <c:pt idx="7742">
                  <c:v>8.1593153040000033</c:v>
                </c:pt>
                <c:pt idx="7743">
                  <c:v>8.1295378570000061</c:v>
                </c:pt>
                <c:pt idx="7744">
                  <c:v>8.1295378570000061</c:v>
                </c:pt>
                <c:pt idx="7745">
                  <c:v>8.1295378570000061</c:v>
                </c:pt>
                <c:pt idx="7746">
                  <c:v>8.1295378570000061</c:v>
                </c:pt>
                <c:pt idx="7747">
                  <c:v>8.1295378570000061</c:v>
                </c:pt>
                <c:pt idx="7748">
                  <c:v>8.1295378570000061</c:v>
                </c:pt>
                <c:pt idx="7749">
                  <c:v>8.1295378570000061</c:v>
                </c:pt>
                <c:pt idx="7750">
                  <c:v>8.1295378570000061</c:v>
                </c:pt>
                <c:pt idx="7751">
                  <c:v>8.1295378570000061</c:v>
                </c:pt>
                <c:pt idx="7752">
                  <c:v>8.1001210079999986</c:v>
                </c:pt>
                <c:pt idx="7753">
                  <c:v>8.1001210079999986</c:v>
                </c:pt>
                <c:pt idx="7754">
                  <c:v>8.1001210079999986</c:v>
                </c:pt>
                <c:pt idx="7755">
                  <c:v>8.1001210079999986</c:v>
                </c:pt>
                <c:pt idx="7756">
                  <c:v>8.1001210079999986</c:v>
                </c:pt>
                <c:pt idx="7757">
                  <c:v>8.1001210079999986</c:v>
                </c:pt>
                <c:pt idx="7758">
                  <c:v>8.1001210079999986</c:v>
                </c:pt>
                <c:pt idx="7759">
                  <c:v>8.1001210079999986</c:v>
                </c:pt>
                <c:pt idx="7760">
                  <c:v>8.1001210079999986</c:v>
                </c:pt>
                <c:pt idx="7761">
                  <c:v>8.1001210079999986</c:v>
                </c:pt>
                <c:pt idx="7762">
                  <c:v>8.0710562310000089</c:v>
                </c:pt>
                <c:pt idx="7763">
                  <c:v>8.0710562310000089</c:v>
                </c:pt>
                <c:pt idx="7764">
                  <c:v>8.0710562310000089</c:v>
                </c:pt>
                <c:pt idx="7765">
                  <c:v>8.0710562310000089</c:v>
                </c:pt>
                <c:pt idx="7766">
                  <c:v>8.0423350000000031</c:v>
                </c:pt>
                <c:pt idx="7767">
                  <c:v>8.0423350000000031</c:v>
                </c:pt>
                <c:pt idx="7768">
                  <c:v>8.0139487889999987</c:v>
                </c:pt>
                <c:pt idx="7769">
                  <c:v>8.0139487889999987</c:v>
                </c:pt>
                <c:pt idx="7770">
                  <c:v>8.0139487889999987</c:v>
                </c:pt>
                <c:pt idx="7771">
                  <c:v>8.0139487889999987</c:v>
                </c:pt>
                <c:pt idx="7772">
                  <c:v>8.0139487889999987</c:v>
                </c:pt>
                <c:pt idx="7773">
                  <c:v>8.0139487889999987</c:v>
                </c:pt>
                <c:pt idx="7774">
                  <c:v>8.0139487889999987</c:v>
                </c:pt>
                <c:pt idx="7775">
                  <c:v>8.0139487889999987</c:v>
                </c:pt>
                <c:pt idx="7776">
                  <c:v>8.0139487889999987</c:v>
                </c:pt>
                <c:pt idx="7777">
                  <c:v>8.0139487889999987</c:v>
                </c:pt>
                <c:pt idx="7778">
                  <c:v>8.0139487889999987</c:v>
                </c:pt>
                <c:pt idx="7779">
                  <c:v>8.0139487889999987</c:v>
                </c:pt>
                <c:pt idx="7780">
                  <c:v>8.0139487889999987</c:v>
                </c:pt>
                <c:pt idx="7781">
                  <c:v>8.0139487889999987</c:v>
                </c:pt>
                <c:pt idx="7782">
                  <c:v>8.0139487889999987</c:v>
                </c:pt>
                <c:pt idx="7783">
                  <c:v>8.0139487889999987</c:v>
                </c:pt>
                <c:pt idx="7784">
                  <c:v>8.0139487889999987</c:v>
                </c:pt>
                <c:pt idx="7785">
                  <c:v>8.0139487889999987</c:v>
                </c:pt>
                <c:pt idx="7786">
                  <c:v>8.0139487889999987</c:v>
                </c:pt>
                <c:pt idx="7787">
                  <c:v>8.0139487889999987</c:v>
                </c:pt>
                <c:pt idx="7788">
                  <c:v>8.0139487889999987</c:v>
                </c:pt>
                <c:pt idx="7789">
                  <c:v>8.0139487889999987</c:v>
                </c:pt>
                <c:pt idx="7790">
                  <c:v>8.0139487889999987</c:v>
                </c:pt>
                <c:pt idx="7791">
                  <c:v>8.0139487889999987</c:v>
                </c:pt>
                <c:pt idx="7792">
                  <c:v>8.0139487889999987</c:v>
                </c:pt>
                <c:pt idx="7793">
                  <c:v>8.0139487889999987</c:v>
                </c:pt>
                <c:pt idx="7794">
                  <c:v>8.0139487889999987</c:v>
                </c:pt>
                <c:pt idx="7795">
                  <c:v>8.0139487889999987</c:v>
                </c:pt>
                <c:pt idx="7796">
                  <c:v>8.0139487889999987</c:v>
                </c:pt>
                <c:pt idx="7797">
                  <c:v>8.0139487889999987</c:v>
                </c:pt>
                <c:pt idx="7798">
                  <c:v>8.0139487889999987</c:v>
                </c:pt>
                <c:pt idx="7799">
                  <c:v>8.0139487889999987</c:v>
                </c:pt>
                <c:pt idx="7800">
                  <c:v>8.0139487889999987</c:v>
                </c:pt>
                <c:pt idx="7801">
                  <c:v>8.0139487889999987</c:v>
                </c:pt>
                <c:pt idx="7802">
                  <c:v>8.0139487889999987</c:v>
                </c:pt>
                <c:pt idx="7803">
                  <c:v>8.0139487889999987</c:v>
                </c:pt>
                <c:pt idx="7804">
                  <c:v>8.0139487889999987</c:v>
                </c:pt>
                <c:pt idx="7805">
                  <c:v>8.0139487889999987</c:v>
                </c:pt>
                <c:pt idx="7806">
                  <c:v>8.0139487889999987</c:v>
                </c:pt>
                <c:pt idx="7807">
                  <c:v>8.0139487889999987</c:v>
                </c:pt>
                <c:pt idx="7808">
                  <c:v>8.0139487889999987</c:v>
                </c:pt>
                <c:pt idx="7809">
                  <c:v>8.0139487889999987</c:v>
                </c:pt>
                <c:pt idx="7810">
                  <c:v>8.0139487889999987</c:v>
                </c:pt>
                <c:pt idx="7811">
                  <c:v>7.9858890720000062</c:v>
                </c:pt>
                <c:pt idx="7812">
                  <c:v>7.9858890720000062</c:v>
                </c:pt>
                <c:pt idx="7813">
                  <c:v>7.9858890720000062</c:v>
                </c:pt>
                <c:pt idx="7814">
                  <c:v>7.9858890720000062</c:v>
                </c:pt>
                <c:pt idx="7815">
                  <c:v>7.9858890720000062</c:v>
                </c:pt>
                <c:pt idx="7816">
                  <c:v>7.9858890720000062</c:v>
                </c:pt>
                <c:pt idx="7817">
                  <c:v>7.9858890720000062</c:v>
                </c:pt>
                <c:pt idx="7818">
                  <c:v>7.9581473230000022</c:v>
                </c:pt>
                <c:pt idx="7819">
                  <c:v>7.9581473230000022</c:v>
                </c:pt>
                <c:pt idx="7820">
                  <c:v>7.9581473230000022</c:v>
                </c:pt>
                <c:pt idx="7821">
                  <c:v>7.9581473230000022</c:v>
                </c:pt>
                <c:pt idx="7822">
                  <c:v>7.9307150160000059</c:v>
                </c:pt>
                <c:pt idx="7823">
                  <c:v>7.9307150160000059</c:v>
                </c:pt>
                <c:pt idx="7824">
                  <c:v>7.9307150160000059</c:v>
                </c:pt>
                <c:pt idx="7825">
                  <c:v>7.9307150160000059</c:v>
                </c:pt>
                <c:pt idx="7826">
                  <c:v>7.9035836250000084</c:v>
                </c:pt>
                <c:pt idx="7827">
                  <c:v>7.9035836250000084</c:v>
                </c:pt>
                <c:pt idx="7828">
                  <c:v>7.9035836250000084</c:v>
                </c:pt>
                <c:pt idx="7829">
                  <c:v>7.8767446240000023</c:v>
                </c:pt>
                <c:pt idx="7830">
                  <c:v>7.8767446240000023</c:v>
                </c:pt>
                <c:pt idx="7831">
                  <c:v>7.8767446240000023</c:v>
                </c:pt>
                <c:pt idx="7832">
                  <c:v>7.8767446240000023</c:v>
                </c:pt>
                <c:pt idx="7833">
                  <c:v>7.8767446240000023</c:v>
                </c:pt>
                <c:pt idx="7834">
                  <c:v>7.8767446240000023</c:v>
                </c:pt>
                <c:pt idx="7835">
                  <c:v>7.8501894870000015</c:v>
                </c:pt>
                <c:pt idx="7836">
                  <c:v>7.8501894870000015</c:v>
                </c:pt>
                <c:pt idx="7837">
                  <c:v>7.8501894870000015</c:v>
                </c:pt>
                <c:pt idx="7838">
                  <c:v>7.8501894870000015</c:v>
                </c:pt>
                <c:pt idx="7839">
                  <c:v>7.8501894870000015</c:v>
                </c:pt>
                <c:pt idx="7840">
                  <c:v>7.8501894870000015</c:v>
                </c:pt>
                <c:pt idx="7841">
                  <c:v>7.8501894870000015</c:v>
                </c:pt>
                <c:pt idx="7842">
                  <c:v>7.8501894870000015</c:v>
                </c:pt>
                <c:pt idx="7843">
                  <c:v>7.8501894870000015</c:v>
                </c:pt>
                <c:pt idx="7844">
                  <c:v>7.8501894870000015</c:v>
                </c:pt>
                <c:pt idx="7845">
                  <c:v>7.8501894870000015</c:v>
                </c:pt>
                <c:pt idx="7846">
                  <c:v>7.8501894870000015</c:v>
                </c:pt>
                <c:pt idx="7847">
                  <c:v>7.8501894870000015</c:v>
                </c:pt>
                <c:pt idx="7848">
                  <c:v>7.8501894870000015</c:v>
                </c:pt>
                <c:pt idx="7849">
                  <c:v>7.8501894870000015</c:v>
                </c:pt>
                <c:pt idx="7850">
                  <c:v>7.8501894870000015</c:v>
                </c:pt>
                <c:pt idx="7851">
                  <c:v>7.8501894870000015</c:v>
                </c:pt>
                <c:pt idx="7852">
                  <c:v>7.8501894870000015</c:v>
                </c:pt>
                <c:pt idx="7853">
                  <c:v>7.8501894870000015</c:v>
                </c:pt>
                <c:pt idx="7854">
                  <c:v>7.8501894870000015</c:v>
                </c:pt>
                <c:pt idx="7855">
                  <c:v>7.8501894870000015</c:v>
                </c:pt>
                <c:pt idx="7856">
                  <c:v>7.8501894870000015</c:v>
                </c:pt>
                <c:pt idx="7857">
                  <c:v>7.8501894870000015</c:v>
                </c:pt>
                <c:pt idx="7858">
                  <c:v>7.8501894870000015</c:v>
                </c:pt>
                <c:pt idx="7859">
                  <c:v>7.8501894870000015</c:v>
                </c:pt>
                <c:pt idx="7860">
                  <c:v>7.8501894870000015</c:v>
                </c:pt>
                <c:pt idx="7861">
                  <c:v>7.8501894870000015</c:v>
                </c:pt>
                <c:pt idx="7862">
                  <c:v>7.8501894870000015</c:v>
                </c:pt>
                <c:pt idx="7863">
                  <c:v>7.8501894870000015</c:v>
                </c:pt>
                <c:pt idx="7864">
                  <c:v>7.8501894870000015</c:v>
                </c:pt>
                <c:pt idx="7865">
                  <c:v>7.8501894870000015</c:v>
                </c:pt>
                <c:pt idx="7866">
                  <c:v>7.8501894870000015</c:v>
                </c:pt>
                <c:pt idx="7867">
                  <c:v>7.8501894870000015</c:v>
                </c:pt>
                <c:pt idx="7868">
                  <c:v>7.8501894870000015</c:v>
                </c:pt>
                <c:pt idx="7869">
                  <c:v>7.8501894870000015</c:v>
                </c:pt>
                <c:pt idx="7870">
                  <c:v>7.8501894870000015</c:v>
                </c:pt>
                <c:pt idx="7871">
                  <c:v>7.8501894870000015</c:v>
                </c:pt>
                <c:pt idx="7872">
                  <c:v>7.8501894870000015</c:v>
                </c:pt>
                <c:pt idx="7873">
                  <c:v>7.8501894870000015</c:v>
                </c:pt>
                <c:pt idx="7874">
                  <c:v>7.8501894870000015</c:v>
                </c:pt>
                <c:pt idx="7875">
                  <c:v>7.8501894870000015</c:v>
                </c:pt>
                <c:pt idx="7876">
                  <c:v>7.8501894870000015</c:v>
                </c:pt>
                <c:pt idx="7877">
                  <c:v>7.8501894870000015</c:v>
                </c:pt>
                <c:pt idx="7878">
                  <c:v>7.8501894870000015</c:v>
                </c:pt>
                <c:pt idx="7879">
                  <c:v>7.8501894870000015</c:v>
                </c:pt>
                <c:pt idx="7880">
                  <c:v>7.8501894870000015</c:v>
                </c:pt>
                <c:pt idx="7881">
                  <c:v>7.8501894870000015</c:v>
                </c:pt>
                <c:pt idx="7882">
                  <c:v>7.8501894870000015</c:v>
                </c:pt>
                <c:pt idx="7883">
                  <c:v>7.8239096880000005</c:v>
                </c:pt>
                <c:pt idx="7884">
                  <c:v>7.7978967010000009</c:v>
                </c:pt>
                <c:pt idx="7885">
                  <c:v>7.7978967010000009</c:v>
                </c:pt>
                <c:pt idx="7886">
                  <c:v>7.7721420000000014</c:v>
                </c:pt>
                <c:pt idx="7887">
                  <c:v>7.7466370590000011</c:v>
                </c:pt>
                <c:pt idx="7888">
                  <c:v>7.7466370590000011</c:v>
                </c:pt>
                <c:pt idx="7889">
                  <c:v>7.7466370590000011</c:v>
                </c:pt>
                <c:pt idx="7890">
                  <c:v>7.7213733520000076</c:v>
                </c:pt>
                <c:pt idx="7891">
                  <c:v>7.7213733520000076</c:v>
                </c:pt>
                <c:pt idx="7892">
                  <c:v>7.7213733520000076</c:v>
                </c:pt>
                <c:pt idx="7893">
                  <c:v>7.7213733520000076</c:v>
                </c:pt>
                <c:pt idx="7894">
                  <c:v>7.7213733520000076</c:v>
                </c:pt>
                <c:pt idx="7895">
                  <c:v>7.7213733520000076</c:v>
                </c:pt>
                <c:pt idx="7896">
                  <c:v>7.7213733520000076</c:v>
                </c:pt>
                <c:pt idx="7897">
                  <c:v>7.7213733520000076</c:v>
                </c:pt>
                <c:pt idx="7898">
                  <c:v>7.7213733520000076</c:v>
                </c:pt>
                <c:pt idx="7899">
                  <c:v>7.7213733520000076</c:v>
                </c:pt>
                <c:pt idx="7900">
                  <c:v>7.7213733520000076</c:v>
                </c:pt>
                <c:pt idx="7901">
                  <c:v>7.7213733520000076</c:v>
                </c:pt>
                <c:pt idx="7902">
                  <c:v>7.7213733520000076</c:v>
                </c:pt>
                <c:pt idx="7903">
                  <c:v>7.7213733520000076</c:v>
                </c:pt>
                <c:pt idx="7904">
                  <c:v>7.7213733520000076</c:v>
                </c:pt>
                <c:pt idx="7905">
                  <c:v>7.7213733520000076</c:v>
                </c:pt>
                <c:pt idx="7906">
                  <c:v>7.7213733520000076</c:v>
                </c:pt>
                <c:pt idx="7907">
                  <c:v>7.7213733520000076</c:v>
                </c:pt>
                <c:pt idx="7908">
                  <c:v>7.7213733520000076</c:v>
                </c:pt>
                <c:pt idx="7909">
                  <c:v>7.7213733520000076</c:v>
                </c:pt>
                <c:pt idx="7910">
                  <c:v>7.7213733520000076</c:v>
                </c:pt>
                <c:pt idx="7911">
                  <c:v>7.7213733520000076</c:v>
                </c:pt>
                <c:pt idx="7912">
                  <c:v>7.7213733520000076</c:v>
                </c:pt>
                <c:pt idx="7913">
                  <c:v>7.7213733520000076</c:v>
                </c:pt>
                <c:pt idx="7914">
                  <c:v>7.7213733520000076</c:v>
                </c:pt>
                <c:pt idx="7915">
                  <c:v>7.7213733520000076</c:v>
                </c:pt>
                <c:pt idx="7916">
                  <c:v>7.7213733520000076</c:v>
                </c:pt>
                <c:pt idx="7917">
                  <c:v>7.7213733520000076</c:v>
                </c:pt>
                <c:pt idx="7918">
                  <c:v>7.7213733520000076</c:v>
                </c:pt>
                <c:pt idx="7919">
                  <c:v>7.7213733520000076</c:v>
                </c:pt>
                <c:pt idx="7920">
                  <c:v>7.7213733520000076</c:v>
                </c:pt>
                <c:pt idx="7921">
                  <c:v>7.7213733520000076</c:v>
                </c:pt>
                <c:pt idx="7922">
                  <c:v>7.7213733520000076</c:v>
                </c:pt>
                <c:pt idx="7923">
                  <c:v>7.7213733520000076</c:v>
                </c:pt>
                <c:pt idx="7924">
                  <c:v>7.7213733520000076</c:v>
                </c:pt>
                <c:pt idx="7925">
                  <c:v>7.7213733520000076</c:v>
                </c:pt>
                <c:pt idx="7926">
                  <c:v>7.7213733520000076</c:v>
                </c:pt>
                <c:pt idx="7927">
                  <c:v>7.7213733520000076</c:v>
                </c:pt>
                <c:pt idx="7928">
                  <c:v>7.7213733520000076</c:v>
                </c:pt>
                <c:pt idx="7929">
                  <c:v>7.7213733520000076</c:v>
                </c:pt>
                <c:pt idx="7930">
                  <c:v>7.7213733520000076</c:v>
                </c:pt>
                <c:pt idx="7931">
                  <c:v>7.7213733520000076</c:v>
                </c:pt>
                <c:pt idx="7932">
                  <c:v>7.7213733520000076</c:v>
                </c:pt>
                <c:pt idx="7933">
                  <c:v>7.7213733520000076</c:v>
                </c:pt>
                <c:pt idx="7934">
                  <c:v>7.7213733520000076</c:v>
                </c:pt>
                <c:pt idx="7935">
                  <c:v>7.7213733520000076</c:v>
                </c:pt>
                <c:pt idx="7936">
                  <c:v>7.7213733520000076</c:v>
                </c:pt>
                <c:pt idx="7937">
                  <c:v>7.7213733520000076</c:v>
                </c:pt>
                <c:pt idx="7938">
                  <c:v>7.7213733520000076</c:v>
                </c:pt>
                <c:pt idx="7939">
                  <c:v>7.7213733520000076</c:v>
                </c:pt>
                <c:pt idx="7940">
                  <c:v>7.7213733520000076</c:v>
                </c:pt>
                <c:pt idx="7941">
                  <c:v>7.7213733520000076</c:v>
                </c:pt>
                <c:pt idx="7942">
                  <c:v>7.7213733520000076</c:v>
                </c:pt>
                <c:pt idx="7943">
                  <c:v>7.6715355359999986</c:v>
                </c:pt>
                <c:pt idx="7944">
                  <c:v>7.6715355359999986</c:v>
                </c:pt>
                <c:pt idx="7945">
                  <c:v>7.6715355359999986</c:v>
                </c:pt>
                <c:pt idx="7946">
                  <c:v>7.646944374999995</c:v>
                </c:pt>
                <c:pt idx="7947">
                  <c:v>7.646944374999995</c:v>
                </c:pt>
                <c:pt idx="7948">
                  <c:v>7.646944374999995</c:v>
                </c:pt>
                <c:pt idx="7949">
                  <c:v>7.646944374999995</c:v>
                </c:pt>
                <c:pt idx="7950">
                  <c:v>7.6225603439999974</c:v>
                </c:pt>
                <c:pt idx="7951">
                  <c:v>7.5983749169999957</c:v>
                </c:pt>
                <c:pt idx="7952">
                  <c:v>7.5983749169999957</c:v>
                </c:pt>
                <c:pt idx="7953">
                  <c:v>7.5743795679999995</c:v>
                </c:pt>
                <c:pt idx="7954">
                  <c:v>7.5743795679999995</c:v>
                </c:pt>
                <c:pt idx="7955">
                  <c:v>7.5743795679999995</c:v>
                </c:pt>
                <c:pt idx="7956">
                  <c:v>7.5743795679999995</c:v>
                </c:pt>
                <c:pt idx="7957">
                  <c:v>7.5743795679999995</c:v>
                </c:pt>
                <c:pt idx="7958">
                  <c:v>7.5743795679999995</c:v>
                </c:pt>
                <c:pt idx="7959">
                  <c:v>7.5743795679999995</c:v>
                </c:pt>
                <c:pt idx="7960">
                  <c:v>7.5743795679999995</c:v>
                </c:pt>
                <c:pt idx="7961">
                  <c:v>7.5743795679999995</c:v>
                </c:pt>
                <c:pt idx="7962">
                  <c:v>7.5743795679999995</c:v>
                </c:pt>
                <c:pt idx="7963">
                  <c:v>7.5743795679999995</c:v>
                </c:pt>
                <c:pt idx="7964">
                  <c:v>7.5743795679999995</c:v>
                </c:pt>
                <c:pt idx="7965">
                  <c:v>7.5743795679999995</c:v>
                </c:pt>
                <c:pt idx="7966">
                  <c:v>7.5743795679999995</c:v>
                </c:pt>
                <c:pt idx="7967">
                  <c:v>7.5743795679999995</c:v>
                </c:pt>
                <c:pt idx="7968">
                  <c:v>7.5743795679999995</c:v>
                </c:pt>
                <c:pt idx="7969">
                  <c:v>7.5743795679999995</c:v>
                </c:pt>
                <c:pt idx="7970">
                  <c:v>7.5743795679999995</c:v>
                </c:pt>
                <c:pt idx="7971">
                  <c:v>7.5743795679999995</c:v>
                </c:pt>
                <c:pt idx="7972">
                  <c:v>7.5743795679999995</c:v>
                </c:pt>
                <c:pt idx="7973">
                  <c:v>7.5743795679999995</c:v>
                </c:pt>
                <c:pt idx="7974">
                  <c:v>7.5743795679999995</c:v>
                </c:pt>
                <c:pt idx="7975">
                  <c:v>7.5743795679999995</c:v>
                </c:pt>
                <c:pt idx="7976">
                  <c:v>7.5743795679999995</c:v>
                </c:pt>
                <c:pt idx="7977">
                  <c:v>7.5743795679999995</c:v>
                </c:pt>
                <c:pt idx="7978">
                  <c:v>7.5743795679999995</c:v>
                </c:pt>
                <c:pt idx="7979">
                  <c:v>7.5743795679999995</c:v>
                </c:pt>
                <c:pt idx="7980">
                  <c:v>7.5743795679999995</c:v>
                </c:pt>
                <c:pt idx="7981">
                  <c:v>7.5743795679999995</c:v>
                </c:pt>
                <c:pt idx="7982">
                  <c:v>7.5743795679999995</c:v>
                </c:pt>
                <c:pt idx="7983">
                  <c:v>7.5743795679999995</c:v>
                </c:pt>
                <c:pt idx="7984">
                  <c:v>7.5743795679999995</c:v>
                </c:pt>
                <c:pt idx="7985">
                  <c:v>7.5743795679999995</c:v>
                </c:pt>
                <c:pt idx="7986">
                  <c:v>7.5743795679999995</c:v>
                </c:pt>
                <c:pt idx="7987">
                  <c:v>7.5743795679999995</c:v>
                </c:pt>
                <c:pt idx="7988">
                  <c:v>7.5743795679999995</c:v>
                </c:pt>
                <c:pt idx="7989">
                  <c:v>7.5743795679999995</c:v>
                </c:pt>
                <c:pt idx="7990">
                  <c:v>7.5743795679999995</c:v>
                </c:pt>
                <c:pt idx="7991">
                  <c:v>7.5269249999999976</c:v>
                </c:pt>
                <c:pt idx="7992">
                  <c:v>7.5034487290000014</c:v>
                </c:pt>
                <c:pt idx="7993">
                  <c:v>7.4569555830000054</c:v>
                </c:pt>
                <c:pt idx="7994">
                  <c:v>7.4569555830000054</c:v>
                </c:pt>
                <c:pt idx="7995">
                  <c:v>7.4569555830000054</c:v>
                </c:pt>
                <c:pt idx="7996">
                  <c:v>7.4569555830000054</c:v>
                </c:pt>
                <c:pt idx="7997">
                  <c:v>7.4569555830000054</c:v>
                </c:pt>
                <c:pt idx="7998">
                  <c:v>7.4569555830000054</c:v>
                </c:pt>
                <c:pt idx="7999">
                  <c:v>7.4569555830000054</c:v>
                </c:pt>
                <c:pt idx="8000">
                  <c:v>7.4569555830000054</c:v>
                </c:pt>
                <c:pt idx="8001">
                  <c:v>7.4569555830000054</c:v>
                </c:pt>
                <c:pt idx="8002">
                  <c:v>7.4569555830000054</c:v>
                </c:pt>
                <c:pt idx="8003">
                  <c:v>7.4569555830000054</c:v>
                </c:pt>
                <c:pt idx="8004">
                  <c:v>7.4569555830000054</c:v>
                </c:pt>
                <c:pt idx="8005">
                  <c:v>7.4569555830000054</c:v>
                </c:pt>
                <c:pt idx="8006">
                  <c:v>7.4569555830000054</c:v>
                </c:pt>
                <c:pt idx="8007">
                  <c:v>7.4569555830000054</c:v>
                </c:pt>
                <c:pt idx="8008">
                  <c:v>7.4569555830000054</c:v>
                </c:pt>
                <c:pt idx="8009">
                  <c:v>7.4569555830000054</c:v>
                </c:pt>
                <c:pt idx="8010">
                  <c:v>7.4569555830000054</c:v>
                </c:pt>
                <c:pt idx="8011">
                  <c:v>7.4569555830000054</c:v>
                </c:pt>
                <c:pt idx="8012">
                  <c:v>7.4569555830000054</c:v>
                </c:pt>
                <c:pt idx="8013">
                  <c:v>7.4569555830000054</c:v>
                </c:pt>
                <c:pt idx="8014">
                  <c:v>7.4569555830000054</c:v>
                </c:pt>
                <c:pt idx="8015">
                  <c:v>7.4569555830000054</c:v>
                </c:pt>
                <c:pt idx="8016">
                  <c:v>7.4569555830000054</c:v>
                </c:pt>
                <c:pt idx="8017">
                  <c:v>7.4569555830000054</c:v>
                </c:pt>
                <c:pt idx="8018">
                  <c:v>7.4569555830000054</c:v>
                </c:pt>
                <c:pt idx="8019">
                  <c:v>7.4569555830000054</c:v>
                </c:pt>
                <c:pt idx="8020">
                  <c:v>7.4569555830000054</c:v>
                </c:pt>
                <c:pt idx="8021">
                  <c:v>7.4569555830000054</c:v>
                </c:pt>
                <c:pt idx="8022">
                  <c:v>7.4569555830000054</c:v>
                </c:pt>
                <c:pt idx="8023">
                  <c:v>7.4569555830000054</c:v>
                </c:pt>
                <c:pt idx="8024">
                  <c:v>7.4569555830000054</c:v>
                </c:pt>
                <c:pt idx="8025">
                  <c:v>7.4569555830000054</c:v>
                </c:pt>
                <c:pt idx="8026">
                  <c:v>7.4569555830000054</c:v>
                </c:pt>
                <c:pt idx="8027">
                  <c:v>7.4569555830000054</c:v>
                </c:pt>
                <c:pt idx="8028">
                  <c:v>7.4569555830000054</c:v>
                </c:pt>
                <c:pt idx="8029">
                  <c:v>7.4569555830000054</c:v>
                </c:pt>
                <c:pt idx="8030">
                  <c:v>7.4569555830000054</c:v>
                </c:pt>
                <c:pt idx="8031">
                  <c:v>7.4110181250000107</c:v>
                </c:pt>
                <c:pt idx="8032">
                  <c:v>7.4110181250000107</c:v>
                </c:pt>
                <c:pt idx="8033">
                  <c:v>7.3655681470000047</c:v>
                </c:pt>
                <c:pt idx="8034">
                  <c:v>7.3655681470000047</c:v>
                </c:pt>
                <c:pt idx="8035">
                  <c:v>7.3655681470000047</c:v>
                </c:pt>
                <c:pt idx="8036">
                  <c:v>7.3430046480000026</c:v>
                </c:pt>
                <c:pt idx="8037">
                  <c:v>7.3430046480000026</c:v>
                </c:pt>
                <c:pt idx="8038">
                  <c:v>7.3205374409999955</c:v>
                </c:pt>
                <c:pt idx="8039">
                  <c:v>7.3205374409999955</c:v>
                </c:pt>
                <c:pt idx="8040">
                  <c:v>7.3205374409999955</c:v>
                </c:pt>
                <c:pt idx="8041">
                  <c:v>7.3205374409999955</c:v>
                </c:pt>
                <c:pt idx="8042">
                  <c:v>7.3205374409999955</c:v>
                </c:pt>
                <c:pt idx="8043">
                  <c:v>7.3205374409999955</c:v>
                </c:pt>
                <c:pt idx="8044">
                  <c:v>7.3205374409999955</c:v>
                </c:pt>
                <c:pt idx="8045">
                  <c:v>7.3205374409999955</c:v>
                </c:pt>
                <c:pt idx="8046">
                  <c:v>7.3205374409999955</c:v>
                </c:pt>
                <c:pt idx="8047">
                  <c:v>7.3205374409999955</c:v>
                </c:pt>
                <c:pt idx="8048">
                  <c:v>7.3205374409999955</c:v>
                </c:pt>
                <c:pt idx="8049">
                  <c:v>7.3205374409999955</c:v>
                </c:pt>
                <c:pt idx="8050">
                  <c:v>7.3205374409999955</c:v>
                </c:pt>
                <c:pt idx="8051">
                  <c:v>7.3205374409999955</c:v>
                </c:pt>
                <c:pt idx="8052">
                  <c:v>7.3205374409999955</c:v>
                </c:pt>
                <c:pt idx="8053">
                  <c:v>7.3205374409999955</c:v>
                </c:pt>
                <c:pt idx="8054">
                  <c:v>7.3205374409999955</c:v>
                </c:pt>
                <c:pt idx="8055">
                  <c:v>7.3205374409999955</c:v>
                </c:pt>
                <c:pt idx="8056">
                  <c:v>7.3205374409999955</c:v>
                </c:pt>
                <c:pt idx="8057">
                  <c:v>7.3205374409999955</c:v>
                </c:pt>
                <c:pt idx="8058">
                  <c:v>7.3205374409999955</c:v>
                </c:pt>
                <c:pt idx="8059">
                  <c:v>7.3205374409999955</c:v>
                </c:pt>
                <c:pt idx="8060">
                  <c:v>7.3205374409999955</c:v>
                </c:pt>
                <c:pt idx="8061">
                  <c:v>7.3205374409999955</c:v>
                </c:pt>
                <c:pt idx="8062">
                  <c:v>7.3205374409999955</c:v>
                </c:pt>
                <c:pt idx="8063">
                  <c:v>7.3205374409999955</c:v>
                </c:pt>
                <c:pt idx="8064">
                  <c:v>7.3205374409999955</c:v>
                </c:pt>
                <c:pt idx="8065">
                  <c:v>7.3205374409999955</c:v>
                </c:pt>
                <c:pt idx="8066">
                  <c:v>7.3205374409999955</c:v>
                </c:pt>
                <c:pt idx="8067">
                  <c:v>7.3205374409999955</c:v>
                </c:pt>
                <c:pt idx="8068">
                  <c:v>7.3205374409999955</c:v>
                </c:pt>
                <c:pt idx="8069">
                  <c:v>7.3205374409999955</c:v>
                </c:pt>
                <c:pt idx="8070">
                  <c:v>7.3205374409999955</c:v>
                </c:pt>
                <c:pt idx="8071">
                  <c:v>7.3205374409999955</c:v>
                </c:pt>
                <c:pt idx="8072">
                  <c:v>7.3205374409999955</c:v>
                </c:pt>
                <c:pt idx="8073">
                  <c:v>7.3205374409999955</c:v>
                </c:pt>
                <c:pt idx="8074">
                  <c:v>7.3205374409999955</c:v>
                </c:pt>
                <c:pt idx="8075">
                  <c:v>7.3205374409999955</c:v>
                </c:pt>
                <c:pt idx="8076">
                  <c:v>7.3205374409999955</c:v>
                </c:pt>
                <c:pt idx="8077">
                  <c:v>7.3205374409999955</c:v>
                </c:pt>
                <c:pt idx="8078">
                  <c:v>7.3205374409999955</c:v>
                </c:pt>
                <c:pt idx="8079">
                  <c:v>7.2981580000000044</c:v>
                </c:pt>
                <c:pt idx="8080">
                  <c:v>7.2981580000000044</c:v>
                </c:pt>
                <c:pt idx="8081">
                  <c:v>7.2981580000000044</c:v>
                </c:pt>
                <c:pt idx="8082">
                  <c:v>7.2314610130000032</c:v>
                </c:pt>
                <c:pt idx="8083">
                  <c:v>7.2314610130000032</c:v>
                </c:pt>
                <c:pt idx="8084">
                  <c:v>7.2093473760000091</c:v>
                </c:pt>
                <c:pt idx="8085">
                  <c:v>7.2093473760000091</c:v>
                </c:pt>
                <c:pt idx="8086">
                  <c:v>7.2093473760000091</c:v>
                </c:pt>
                <c:pt idx="8087">
                  <c:v>7.2093473760000091</c:v>
                </c:pt>
                <c:pt idx="8088">
                  <c:v>7.2093473760000091</c:v>
                </c:pt>
                <c:pt idx="8089">
                  <c:v>7.2093473760000091</c:v>
                </c:pt>
                <c:pt idx="8090">
                  <c:v>7.2093473760000091</c:v>
                </c:pt>
                <c:pt idx="8091">
                  <c:v>7.2093473760000091</c:v>
                </c:pt>
                <c:pt idx="8092">
                  <c:v>7.2093473760000091</c:v>
                </c:pt>
                <c:pt idx="8093">
                  <c:v>7.2093473760000091</c:v>
                </c:pt>
                <c:pt idx="8094">
                  <c:v>7.2093473760000091</c:v>
                </c:pt>
                <c:pt idx="8095">
                  <c:v>7.2093473760000091</c:v>
                </c:pt>
                <c:pt idx="8096">
                  <c:v>7.2093473760000091</c:v>
                </c:pt>
                <c:pt idx="8097">
                  <c:v>7.2093473760000091</c:v>
                </c:pt>
                <c:pt idx="8098">
                  <c:v>7.2093473760000091</c:v>
                </c:pt>
                <c:pt idx="8099">
                  <c:v>7.2093473760000091</c:v>
                </c:pt>
                <c:pt idx="8100">
                  <c:v>7.2093473760000091</c:v>
                </c:pt>
                <c:pt idx="8101">
                  <c:v>7.2093473760000091</c:v>
                </c:pt>
                <c:pt idx="8102">
                  <c:v>7.2093473760000091</c:v>
                </c:pt>
                <c:pt idx="8103">
                  <c:v>7.2093473760000091</c:v>
                </c:pt>
                <c:pt idx="8104">
                  <c:v>7.2093473760000091</c:v>
                </c:pt>
                <c:pt idx="8105">
                  <c:v>7.2093473760000091</c:v>
                </c:pt>
                <c:pt idx="8106">
                  <c:v>7.2093473760000091</c:v>
                </c:pt>
                <c:pt idx="8107">
                  <c:v>7.2093473760000091</c:v>
                </c:pt>
                <c:pt idx="8108">
                  <c:v>7.2093473760000091</c:v>
                </c:pt>
                <c:pt idx="8109">
                  <c:v>7.2093473760000091</c:v>
                </c:pt>
                <c:pt idx="8110">
                  <c:v>7.2093473760000091</c:v>
                </c:pt>
                <c:pt idx="8111">
                  <c:v>7.2093473760000091</c:v>
                </c:pt>
                <c:pt idx="8112">
                  <c:v>7.2093473760000091</c:v>
                </c:pt>
                <c:pt idx="8113">
                  <c:v>7.2093473760000091</c:v>
                </c:pt>
                <c:pt idx="8114">
                  <c:v>7.2093473760000091</c:v>
                </c:pt>
                <c:pt idx="8115">
                  <c:v>7.2093473760000091</c:v>
                </c:pt>
                <c:pt idx="8116">
                  <c:v>7.2093473760000091</c:v>
                </c:pt>
                <c:pt idx="8117">
                  <c:v>7.2093473760000091</c:v>
                </c:pt>
                <c:pt idx="8118">
                  <c:v>7.2093473760000091</c:v>
                </c:pt>
                <c:pt idx="8119">
                  <c:v>7.2093473760000091</c:v>
                </c:pt>
                <c:pt idx="8120">
                  <c:v>7.2093473760000091</c:v>
                </c:pt>
                <c:pt idx="8121">
                  <c:v>7.2093473760000091</c:v>
                </c:pt>
                <c:pt idx="8122">
                  <c:v>7.2093473760000091</c:v>
                </c:pt>
                <c:pt idx="8123">
                  <c:v>7.2093473760000091</c:v>
                </c:pt>
                <c:pt idx="8124">
                  <c:v>7.1652469839999995</c:v>
                </c:pt>
                <c:pt idx="8125">
                  <c:v>7.1652469839999995</c:v>
                </c:pt>
                <c:pt idx="8126">
                  <c:v>7.1432431769999987</c:v>
                </c:pt>
                <c:pt idx="8127">
                  <c:v>7.1432431769999987</c:v>
                </c:pt>
                <c:pt idx="8128">
                  <c:v>7.1212589280000005</c:v>
                </c:pt>
                <c:pt idx="8129">
                  <c:v>7.1212589280000005</c:v>
                </c:pt>
                <c:pt idx="8130">
                  <c:v>7.1212589280000005</c:v>
                </c:pt>
                <c:pt idx="8131">
                  <c:v>7.0992857110000021</c:v>
                </c:pt>
                <c:pt idx="8132">
                  <c:v>7.0773150000000005</c:v>
                </c:pt>
                <c:pt idx="8133">
                  <c:v>7.0773150000000005</c:v>
                </c:pt>
                <c:pt idx="8134">
                  <c:v>7.0773150000000005</c:v>
                </c:pt>
                <c:pt idx="8135">
                  <c:v>7.0773150000000005</c:v>
                </c:pt>
                <c:pt idx="8136">
                  <c:v>7.0773150000000005</c:v>
                </c:pt>
                <c:pt idx="8137">
                  <c:v>7.0773150000000005</c:v>
                </c:pt>
                <c:pt idx="8138">
                  <c:v>7.0773150000000005</c:v>
                </c:pt>
                <c:pt idx="8139">
                  <c:v>7.0773150000000005</c:v>
                </c:pt>
                <c:pt idx="8140">
                  <c:v>7.0773150000000005</c:v>
                </c:pt>
                <c:pt idx="8141">
                  <c:v>7.0773150000000005</c:v>
                </c:pt>
                <c:pt idx="8142">
                  <c:v>7.0773150000000005</c:v>
                </c:pt>
                <c:pt idx="8143">
                  <c:v>7.0773150000000005</c:v>
                </c:pt>
                <c:pt idx="8144">
                  <c:v>7.0773150000000005</c:v>
                </c:pt>
                <c:pt idx="8145">
                  <c:v>7.0773150000000005</c:v>
                </c:pt>
                <c:pt idx="8146">
                  <c:v>7.0773150000000005</c:v>
                </c:pt>
                <c:pt idx="8147">
                  <c:v>7.0773150000000005</c:v>
                </c:pt>
                <c:pt idx="8148">
                  <c:v>7.0773150000000005</c:v>
                </c:pt>
                <c:pt idx="8149">
                  <c:v>7.0773150000000005</c:v>
                </c:pt>
                <c:pt idx="8150">
                  <c:v>7.0773150000000005</c:v>
                </c:pt>
                <c:pt idx="8151">
                  <c:v>7.0773150000000005</c:v>
                </c:pt>
                <c:pt idx="8152">
                  <c:v>7.0773150000000005</c:v>
                </c:pt>
                <c:pt idx="8153">
                  <c:v>7.0773150000000005</c:v>
                </c:pt>
                <c:pt idx="8154">
                  <c:v>7.0773150000000005</c:v>
                </c:pt>
                <c:pt idx="8155">
                  <c:v>7.0773150000000005</c:v>
                </c:pt>
                <c:pt idx="8156">
                  <c:v>7.0773150000000005</c:v>
                </c:pt>
                <c:pt idx="8157">
                  <c:v>7.0773150000000005</c:v>
                </c:pt>
                <c:pt idx="8158">
                  <c:v>7.0773150000000005</c:v>
                </c:pt>
                <c:pt idx="8159">
                  <c:v>7.0773150000000005</c:v>
                </c:pt>
                <c:pt idx="8160">
                  <c:v>7.0773150000000005</c:v>
                </c:pt>
                <c:pt idx="8161">
                  <c:v>7.0773150000000005</c:v>
                </c:pt>
                <c:pt idx="8162">
                  <c:v>7.0773150000000005</c:v>
                </c:pt>
                <c:pt idx="8163">
                  <c:v>7.0773150000000005</c:v>
                </c:pt>
                <c:pt idx="8164">
                  <c:v>7.0773150000000005</c:v>
                </c:pt>
                <c:pt idx="8165">
                  <c:v>7.0773150000000005</c:v>
                </c:pt>
                <c:pt idx="8166">
                  <c:v>7.0773150000000005</c:v>
                </c:pt>
                <c:pt idx="8167">
                  <c:v>7.0773150000000005</c:v>
                </c:pt>
                <c:pt idx="8168">
                  <c:v>7.0773150000000005</c:v>
                </c:pt>
                <c:pt idx="8169">
                  <c:v>7.0773150000000005</c:v>
                </c:pt>
                <c:pt idx="8170">
                  <c:v>7.0773150000000005</c:v>
                </c:pt>
                <c:pt idx="8171">
                  <c:v>7.0773150000000005</c:v>
                </c:pt>
                <c:pt idx="8172">
                  <c:v>7.0553382690000017</c:v>
                </c:pt>
                <c:pt idx="8173">
                  <c:v>7.0333469920000082</c:v>
                </c:pt>
                <c:pt idx="8174">
                  <c:v>7.0113326430000029</c:v>
                </c:pt>
                <c:pt idx="8175">
                  <c:v>7.0113326430000029</c:v>
                </c:pt>
                <c:pt idx="8176">
                  <c:v>7.0113326430000029</c:v>
                </c:pt>
                <c:pt idx="8177">
                  <c:v>7.0113326430000029</c:v>
                </c:pt>
                <c:pt idx="8178">
                  <c:v>6.9672006250000074</c:v>
                </c:pt>
                <c:pt idx="8179">
                  <c:v>6.9672006250000074</c:v>
                </c:pt>
                <c:pt idx="8180">
                  <c:v>6.945065903999998</c:v>
                </c:pt>
                <c:pt idx="8181">
                  <c:v>6.945065903999998</c:v>
                </c:pt>
                <c:pt idx="8182">
                  <c:v>6.945065903999998</c:v>
                </c:pt>
                <c:pt idx="8183">
                  <c:v>6.945065903999998</c:v>
                </c:pt>
                <c:pt idx="8184">
                  <c:v>6.945065903999998</c:v>
                </c:pt>
                <c:pt idx="8185">
                  <c:v>6.945065903999998</c:v>
                </c:pt>
                <c:pt idx="8186">
                  <c:v>6.945065903999998</c:v>
                </c:pt>
                <c:pt idx="8187">
                  <c:v>6.945065903999998</c:v>
                </c:pt>
                <c:pt idx="8188">
                  <c:v>6.945065903999998</c:v>
                </c:pt>
                <c:pt idx="8189">
                  <c:v>6.945065903999998</c:v>
                </c:pt>
                <c:pt idx="8190">
                  <c:v>6.945065903999998</c:v>
                </c:pt>
                <c:pt idx="8191">
                  <c:v>6.945065903999998</c:v>
                </c:pt>
                <c:pt idx="8192">
                  <c:v>6.945065903999998</c:v>
                </c:pt>
                <c:pt idx="8193">
                  <c:v>6.945065903999998</c:v>
                </c:pt>
                <c:pt idx="8194">
                  <c:v>6.945065903999998</c:v>
                </c:pt>
                <c:pt idx="8195">
                  <c:v>6.945065903999998</c:v>
                </c:pt>
                <c:pt idx="8196">
                  <c:v>6.945065903999998</c:v>
                </c:pt>
                <c:pt idx="8197">
                  <c:v>6.945065903999998</c:v>
                </c:pt>
                <c:pt idx="8198">
                  <c:v>6.945065903999998</c:v>
                </c:pt>
                <c:pt idx="8199">
                  <c:v>6.945065903999998</c:v>
                </c:pt>
                <c:pt idx="8200">
                  <c:v>6.945065903999998</c:v>
                </c:pt>
                <c:pt idx="8201">
                  <c:v>6.945065903999998</c:v>
                </c:pt>
                <c:pt idx="8202">
                  <c:v>6.945065903999998</c:v>
                </c:pt>
                <c:pt idx="8203">
                  <c:v>6.945065903999998</c:v>
                </c:pt>
                <c:pt idx="8204">
                  <c:v>6.945065903999998</c:v>
                </c:pt>
                <c:pt idx="8205">
                  <c:v>6.945065903999998</c:v>
                </c:pt>
                <c:pt idx="8206">
                  <c:v>6.945065903999998</c:v>
                </c:pt>
                <c:pt idx="8207">
                  <c:v>6.945065903999998</c:v>
                </c:pt>
                <c:pt idx="8208">
                  <c:v>6.945065903999998</c:v>
                </c:pt>
                <c:pt idx="8209">
                  <c:v>6.945065903999998</c:v>
                </c:pt>
                <c:pt idx="8210">
                  <c:v>6.945065903999998</c:v>
                </c:pt>
                <c:pt idx="8211">
                  <c:v>6.945065903999998</c:v>
                </c:pt>
                <c:pt idx="8212">
                  <c:v>6.945065903999998</c:v>
                </c:pt>
                <c:pt idx="8213">
                  <c:v>6.945065903999998</c:v>
                </c:pt>
                <c:pt idx="8214">
                  <c:v>6.945065903999998</c:v>
                </c:pt>
                <c:pt idx="8215">
                  <c:v>6.945065903999998</c:v>
                </c:pt>
                <c:pt idx="8216">
                  <c:v>6.945065903999998</c:v>
                </c:pt>
                <c:pt idx="8217">
                  <c:v>6.945065903999998</c:v>
                </c:pt>
                <c:pt idx="8218">
                  <c:v>6.9228740069999937</c:v>
                </c:pt>
                <c:pt idx="8219">
                  <c:v>6.9228740069999937</c:v>
                </c:pt>
                <c:pt idx="8220">
                  <c:v>6.9006164080000012</c:v>
                </c:pt>
                <c:pt idx="8221">
                  <c:v>6.9006164080000012</c:v>
                </c:pt>
                <c:pt idx="8222">
                  <c:v>6.9006164080000012</c:v>
                </c:pt>
                <c:pt idx="8223">
                  <c:v>6.8782845809999973</c:v>
                </c:pt>
                <c:pt idx="8224">
                  <c:v>6.8333641390000039</c:v>
                </c:pt>
                <c:pt idx="8225">
                  <c:v>6.8333641390000039</c:v>
                </c:pt>
                <c:pt idx="8226">
                  <c:v>6.8333641390000039</c:v>
                </c:pt>
                <c:pt idx="8227">
                  <c:v>6.8333641390000039</c:v>
                </c:pt>
                <c:pt idx="8228">
                  <c:v>6.8333641390000039</c:v>
                </c:pt>
                <c:pt idx="8229">
                  <c:v>6.8333641390000039</c:v>
                </c:pt>
                <c:pt idx="8230">
                  <c:v>6.8333641390000039</c:v>
                </c:pt>
                <c:pt idx="8231">
                  <c:v>6.8333641390000039</c:v>
                </c:pt>
                <c:pt idx="8232">
                  <c:v>6.8333641390000039</c:v>
                </c:pt>
                <c:pt idx="8233">
                  <c:v>6.8333641390000039</c:v>
                </c:pt>
                <c:pt idx="8234">
                  <c:v>6.8333641390000039</c:v>
                </c:pt>
                <c:pt idx="8235">
                  <c:v>6.8333641390000039</c:v>
                </c:pt>
                <c:pt idx="8236">
                  <c:v>6.8333641390000039</c:v>
                </c:pt>
                <c:pt idx="8237">
                  <c:v>6.8333641390000039</c:v>
                </c:pt>
                <c:pt idx="8238">
                  <c:v>6.8333641390000039</c:v>
                </c:pt>
                <c:pt idx="8239">
                  <c:v>6.8333641390000039</c:v>
                </c:pt>
                <c:pt idx="8240">
                  <c:v>6.8333641390000039</c:v>
                </c:pt>
                <c:pt idx="8241">
                  <c:v>6.8333641390000039</c:v>
                </c:pt>
                <c:pt idx="8242">
                  <c:v>6.8333641390000039</c:v>
                </c:pt>
                <c:pt idx="8243">
                  <c:v>6.8333641390000039</c:v>
                </c:pt>
                <c:pt idx="8244">
                  <c:v>6.8333641390000039</c:v>
                </c:pt>
                <c:pt idx="8245">
                  <c:v>6.8333641390000039</c:v>
                </c:pt>
                <c:pt idx="8246">
                  <c:v>6.8333641390000039</c:v>
                </c:pt>
                <c:pt idx="8247">
                  <c:v>6.8333641390000039</c:v>
                </c:pt>
                <c:pt idx="8248">
                  <c:v>6.8333641390000039</c:v>
                </c:pt>
                <c:pt idx="8249">
                  <c:v>6.8333641390000039</c:v>
                </c:pt>
                <c:pt idx="8250">
                  <c:v>6.8333641390000039</c:v>
                </c:pt>
                <c:pt idx="8251">
                  <c:v>6.8333641390000039</c:v>
                </c:pt>
                <c:pt idx="8252">
                  <c:v>6.8333641390000039</c:v>
                </c:pt>
                <c:pt idx="8253">
                  <c:v>6.8333641390000039</c:v>
                </c:pt>
                <c:pt idx="8254">
                  <c:v>6.8333641390000039</c:v>
                </c:pt>
                <c:pt idx="8255">
                  <c:v>6.8333641390000039</c:v>
                </c:pt>
                <c:pt idx="8256">
                  <c:v>6.8333641390000039</c:v>
                </c:pt>
                <c:pt idx="8257">
                  <c:v>6.8333641390000039</c:v>
                </c:pt>
                <c:pt idx="8258">
                  <c:v>6.8333641390000039</c:v>
                </c:pt>
                <c:pt idx="8259">
                  <c:v>6.8333641390000039</c:v>
                </c:pt>
                <c:pt idx="8260">
                  <c:v>6.8107584720000069</c:v>
                </c:pt>
                <c:pt idx="8261">
                  <c:v>6.8107584720000069</c:v>
                </c:pt>
                <c:pt idx="8262">
                  <c:v>6.8107584720000069</c:v>
                </c:pt>
                <c:pt idx="8263">
                  <c:v>6.7880444730000074</c:v>
                </c:pt>
                <c:pt idx="8264">
                  <c:v>6.7880444730000074</c:v>
                </c:pt>
                <c:pt idx="8265">
                  <c:v>6.7880444730000074</c:v>
                </c:pt>
                <c:pt idx="8266">
                  <c:v>6.7652136160000076</c:v>
                </c:pt>
                <c:pt idx="8267">
                  <c:v>6.7652136160000076</c:v>
                </c:pt>
                <c:pt idx="8268">
                  <c:v>6.7191672240000067</c:v>
                </c:pt>
                <c:pt idx="8269">
                  <c:v>6.7191672240000067</c:v>
                </c:pt>
                <c:pt idx="8270">
                  <c:v>6.6959346369999935</c:v>
                </c:pt>
                <c:pt idx="8271">
                  <c:v>6.6959346369999935</c:v>
                </c:pt>
                <c:pt idx="8272">
                  <c:v>6.6959346369999935</c:v>
                </c:pt>
                <c:pt idx="8273">
                  <c:v>6.6959346369999935</c:v>
                </c:pt>
                <c:pt idx="8274">
                  <c:v>6.6959346369999935</c:v>
                </c:pt>
                <c:pt idx="8275">
                  <c:v>6.6959346369999935</c:v>
                </c:pt>
                <c:pt idx="8276">
                  <c:v>6.6959346369999935</c:v>
                </c:pt>
                <c:pt idx="8277">
                  <c:v>6.6959346369999935</c:v>
                </c:pt>
                <c:pt idx="8278">
                  <c:v>6.6959346369999935</c:v>
                </c:pt>
                <c:pt idx="8279">
                  <c:v>6.6959346369999935</c:v>
                </c:pt>
                <c:pt idx="8280">
                  <c:v>6.6959346369999935</c:v>
                </c:pt>
                <c:pt idx="8281">
                  <c:v>6.6959346369999935</c:v>
                </c:pt>
                <c:pt idx="8282">
                  <c:v>6.6959346369999935</c:v>
                </c:pt>
                <c:pt idx="8283">
                  <c:v>6.6959346369999935</c:v>
                </c:pt>
                <c:pt idx="8284">
                  <c:v>6.6959346369999935</c:v>
                </c:pt>
                <c:pt idx="8285">
                  <c:v>6.6959346369999935</c:v>
                </c:pt>
                <c:pt idx="8286">
                  <c:v>6.6959346369999935</c:v>
                </c:pt>
                <c:pt idx="8287">
                  <c:v>6.6959346369999935</c:v>
                </c:pt>
                <c:pt idx="8288">
                  <c:v>6.6959346369999935</c:v>
                </c:pt>
                <c:pt idx="8289">
                  <c:v>6.6959346369999935</c:v>
                </c:pt>
                <c:pt idx="8290">
                  <c:v>6.6959346369999935</c:v>
                </c:pt>
                <c:pt idx="8291">
                  <c:v>6.6959346369999935</c:v>
                </c:pt>
                <c:pt idx="8292">
                  <c:v>6.6959346369999935</c:v>
                </c:pt>
                <c:pt idx="8293">
                  <c:v>6.6959346369999935</c:v>
                </c:pt>
                <c:pt idx="8294">
                  <c:v>6.6959346369999935</c:v>
                </c:pt>
                <c:pt idx="8295">
                  <c:v>6.6959346369999935</c:v>
                </c:pt>
                <c:pt idx="8296">
                  <c:v>6.6959346369999935</c:v>
                </c:pt>
                <c:pt idx="8297">
                  <c:v>6.6959346369999935</c:v>
                </c:pt>
                <c:pt idx="8298">
                  <c:v>6.6959346369999935</c:v>
                </c:pt>
                <c:pt idx="8299">
                  <c:v>6.6959346369999935</c:v>
                </c:pt>
                <c:pt idx="8300">
                  <c:v>6.6959346369999935</c:v>
                </c:pt>
                <c:pt idx="8301">
                  <c:v>6.6959346369999935</c:v>
                </c:pt>
                <c:pt idx="8302">
                  <c:v>6.6959346369999935</c:v>
                </c:pt>
                <c:pt idx="8303">
                  <c:v>6.6725510880000014</c:v>
                </c:pt>
                <c:pt idx="8304">
                  <c:v>6.6725510880000014</c:v>
                </c:pt>
                <c:pt idx="8305">
                  <c:v>6.6490080510000054</c:v>
                </c:pt>
                <c:pt idx="8306">
                  <c:v>6.6252970000000015</c:v>
                </c:pt>
                <c:pt idx="8307">
                  <c:v>6.6252970000000015</c:v>
                </c:pt>
                <c:pt idx="8308">
                  <c:v>6.6252970000000015</c:v>
                </c:pt>
                <c:pt idx="8309">
                  <c:v>6.6252970000000015</c:v>
                </c:pt>
                <c:pt idx="8310">
                  <c:v>6.6252970000000015</c:v>
                </c:pt>
                <c:pt idx="8311">
                  <c:v>6.6014094090000039</c:v>
                </c:pt>
                <c:pt idx="8312">
                  <c:v>6.5773367520000026</c:v>
                </c:pt>
                <c:pt idx="8313">
                  <c:v>6.5773367520000026</c:v>
                </c:pt>
                <c:pt idx="8314">
                  <c:v>6.5773367520000026</c:v>
                </c:pt>
                <c:pt idx="8315">
                  <c:v>6.5773367520000026</c:v>
                </c:pt>
                <c:pt idx="8316">
                  <c:v>6.5773367520000026</c:v>
                </c:pt>
                <c:pt idx="8317">
                  <c:v>6.5773367520000026</c:v>
                </c:pt>
                <c:pt idx="8318">
                  <c:v>6.5773367520000026</c:v>
                </c:pt>
                <c:pt idx="8319">
                  <c:v>6.5773367520000026</c:v>
                </c:pt>
                <c:pt idx="8320">
                  <c:v>6.5773367520000026</c:v>
                </c:pt>
                <c:pt idx="8321">
                  <c:v>6.5773367520000026</c:v>
                </c:pt>
                <c:pt idx="8322">
                  <c:v>6.5773367520000026</c:v>
                </c:pt>
                <c:pt idx="8323">
                  <c:v>6.5773367520000026</c:v>
                </c:pt>
                <c:pt idx="8324">
                  <c:v>6.5773367520000026</c:v>
                </c:pt>
                <c:pt idx="8325">
                  <c:v>6.5773367520000026</c:v>
                </c:pt>
                <c:pt idx="8326">
                  <c:v>6.5773367520000026</c:v>
                </c:pt>
                <c:pt idx="8327">
                  <c:v>6.5773367520000026</c:v>
                </c:pt>
                <c:pt idx="8328">
                  <c:v>6.5773367520000026</c:v>
                </c:pt>
                <c:pt idx="8329">
                  <c:v>6.5773367520000026</c:v>
                </c:pt>
                <c:pt idx="8330">
                  <c:v>6.5773367520000026</c:v>
                </c:pt>
                <c:pt idx="8331">
                  <c:v>6.5773367520000026</c:v>
                </c:pt>
                <c:pt idx="8332">
                  <c:v>6.5773367520000026</c:v>
                </c:pt>
                <c:pt idx="8333">
                  <c:v>6.5773367520000026</c:v>
                </c:pt>
                <c:pt idx="8334">
                  <c:v>6.5773367520000026</c:v>
                </c:pt>
                <c:pt idx="8335">
                  <c:v>6.5773367520000026</c:v>
                </c:pt>
                <c:pt idx="8336">
                  <c:v>6.553070503000006</c:v>
                </c:pt>
                <c:pt idx="8337">
                  <c:v>6.553070503000006</c:v>
                </c:pt>
                <c:pt idx="8338">
                  <c:v>6.5286021360000071</c:v>
                </c:pt>
                <c:pt idx="8339">
                  <c:v>6.5286021360000071</c:v>
                </c:pt>
                <c:pt idx="8340">
                  <c:v>6.5039231250000107</c:v>
                </c:pt>
                <c:pt idx="8341">
                  <c:v>6.5039231250000107</c:v>
                </c:pt>
                <c:pt idx="8342">
                  <c:v>6.5039231250000107</c:v>
                </c:pt>
                <c:pt idx="8343">
                  <c:v>6.5039231250000107</c:v>
                </c:pt>
                <c:pt idx="8344">
                  <c:v>6.4790249440000025</c:v>
                </c:pt>
                <c:pt idx="8345">
                  <c:v>6.4790249440000025</c:v>
                </c:pt>
                <c:pt idx="8346">
                  <c:v>6.4790249440000025</c:v>
                </c:pt>
                <c:pt idx="8347">
                  <c:v>6.4285369679999977</c:v>
                </c:pt>
                <c:pt idx="8348">
                  <c:v>6.4285369679999977</c:v>
                </c:pt>
                <c:pt idx="8349">
                  <c:v>6.4285369679999977</c:v>
                </c:pt>
                <c:pt idx="8350">
                  <c:v>6.4285369679999977</c:v>
                </c:pt>
                <c:pt idx="8351">
                  <c:v>6.4285369679999977</c:v>
                </c:pt>
                <c:pt idx="8352">
                  <c:v>6.4285369679999977</c:v>
                </c:pt>
                <c:pt idx="8353">
                  <c:v>6.4285369679999977</c:v>
                </c:pt>
                <c:pt idx="8354">
                  <c:v>6.4285369679999977</c:v>
                </c:pt>
                <c:pt idx="8355">
                  <c:v>6.4285369679999977</c:v>
                </c:pt>
                <c:pt idx="8356">
                  <c:v>6.4285369679999977</c:v>
                </c:pt>
                <c:pt idx="8357">
                  <c:v>6.4285369679999977</c:v>
                </c:pt>
                <c:pt idx="8358">
                  <c:v>6.4285369679999977</c:v>
                </c:pt>
                <c:pt idx="8359">
                  <c:v>6.4285369679999977</c:v>
                </c:pt>
                <c:pt idx="8360">
                  <c:v>6.4285369679999977</c:v>
                </c:pt>
                <c:pt idx="8361">
                  <c:v>6.4285369679999977</c:v>
                </c:pt>
                <c:pt idx="8362">
                  <c:v>6.4285369679999977</c:v>
                </c:pt>
                <c:pt idx="8363">
                  <c:v>6.4285369679999977</c:v>
                </c:pt>
                <c:pt idx="8364">
                  <c:v>6.4285369679999977</c:v>
                </c:pt>
                <c:pt idx="8365">
                  <c:v>6.4285369679999977</c:v>
                </c:pt>
                <c:pt idx="8366">
                  <c:v>6.4285369679999977</c:v>
                </c:pt>
                <c:pt idx="8367">
                  <c:v>6.4285369679999977</c:v>
                </c:pt>
                <c:pt idx="8368">
                  <c:v>6.4285369679999977</c:v>
                </c:pt>
                <c:pt idx="8369">
                  <c:v>6.4285369679999977</c:v>
                </c:pt>
                <c:pt idx="8370">
                  <c:v>6.4285369679999977</c:v>
                </c:pt>
                <c:pt idx="8371">
                  <c:v>6.4285369679999977</c:v>
                </c:pt>
                <c:pt idx="8372">
                  <c:v>6.4285369679999977</c:v>
                </c:pt>
                <c:pt idx="8373">
                  <c:v>6.4285369679999977</c:v>
                </c:pt>
                <c:pt idx="8374">
                  <c:v>6.4285369679999977</c:v>
                </c:pt>
                <c:pt idx="8375">
                  <c:v>6.4285369679999977</c:v>
                </c:pt>
                <c:pt idx="8376">
                  <c:v>6.4285369679999977</c:v>
                </c:pt>
                <c:pt idx="8377">
                  <c:v>6.4285369679999977</c:v>
                </c:pt>
                <c:pt idx="8378">
                  <c:v>6.4285369679999977</c:v>
                </c:pt>
                <c:pt idx="8379">
                  <c:v>6.4029301210000078</c:v>
                </c:pt>
                <c:pt idx="8380">
                  <c:v>6.4029301210000078</c:v>
                </c:pt>
                <c:pt idx="8381">
                  <c:v>6.3245558320000042</c:v>
                </c:pt>
                <c:pt idx="8382">
                  <c:v>6.2978847330000018</c:v>
                </c:pt>
                <c:pt idx="8383">
                  <c:v>6.2978847330000018</c:v>
                </c:pt>
                <c:pt idx="8384">
                  <c:v>6.2978847330000018</c:v>
                </c:pt>
                <c:pt idx="8385">
                  <c:v>6.2978847330000018</c:v>
                </c:pt>
                <c:pt idx="8386">
                  <c:v>6.2978847330000018</c:v>
                </c:pt>
                <c:pt idx="8387">
                  <c:v>6.2978847330000018</c:v>
                </c:pt>
                <c:pt idx="8388">
                  <c:v>6.2978847330000018</c:v>
                </c:pt>
                <c:pt idx="8389">
                  <c:v>6.2978847330000018</c:v>
                </c:pt>
                <c:pt idx="8390">
                  <c:v>6.2978847330000018</c:v>
                </c:pt>
                <c:pt idx="8391">
                  <c:v>6.2978847330000018</c:v>
                </c:pt>
                <c:pt idx="8392">
                  <c:v>6.2978847330000018</c:v>
                </c:pt>
                <c:pt idx="8393">
                  <c:v>6.2978847330000018</c:v>
                </c:pt>
                <c:pt idx="8394">
                  <c:v>6.2978847330000018</c:v>
                </c:pt>
                <c:pt idx="8395">
                  <c:v>6.2978847330000018</c:v>
                </c:pt>
                <c:pt idx="8396">
                  <c:v>6.2978847330000018</c:v>
                </c:pt>
                <c:pt idx="8397">
                  <c:v>6.2978847330000018</c:v>
                </c:pt>
                <c:pt idx="8398">
                  <c:v>6.2978847330000018</c:v>
                </c:pt>
                <c:pt idx="8399">
                  <c:v>6.2978847330000018</c:v>
                </c:pt>
                <c:pt idx="8400">
                  <c:v>6.2978847330000018</c:v>
                </c:pt>
                <c:pt idx="8401">
                  <c:v>6.2978847330000018</c:v>
                </c:pt>
                <c:pt idx="8402">
                  <c:v>6.2978847330000018</c:v>
                </c:pt>
                <c:pt idx="8403">
                  <c:v>6.2978847330000018</c:v>
                </c:pt>
                <c:pt idx="8404">
                  <c:v>6.2978847330000018</c:v>
                </c:pt>
                <c:pt idx="8405">
                  <c:v>6.2978847330000018</c:v>
                </c:pt>
                <c:pt idx="8406">
                  <c:v>6.2978847330000018</c:v>
                </c:pt>
                <c:pt idx="8407">
                  <c:v>6.2978847330000018</c:v>
                </c:pt>
                <c:pt idx="8408">
                  <c:v>6.2978847330000018</c:v>
                </c:pt>
                <c:pt idx="8409">
                  <c:v>6.2978847330000018</c:v>
                </c:pt>
                <c:pt idx="8410">
                  <c:v>6.2978847330000018</c:v>
                </c:pt>
                <c:pt idx="8411">
                  <c:v>6.2978847330000018</c:v>
                </c:pt>
                <c:pt idx="8412">
                  <c:v>6.2978847330000018</c:v>
                </c:pt>
                <c:pt idx="8413">
                  <c:v>6.2978847330000018</c:v>
                </c:pt>
                <c:pt idx="8414">
                  <c:v>6.2978847330000018</c:v>
                </c:pt>
                <c:pt idx="8415">
                  <c:v>6.2978847330000018</c:v>
                </c:pt>
                <c:pt idx="8416">
                  <c:v>6.2709262560000045</c:v>
                </c:pt>
                <c:pt idx="8417">
                  <c:v>6.2709262560000045</c:v>
                </c:pt>
                <c:pt idx="8418">
                  <c:v>6.2436718750000004</c:v>
                </c:pt>
                <c:pt idx="8419">
                  <c:v>6.2436718750000004</c:v>
                </c:pt>
                <c:pt idx="8420">
                  <c:v>6.1882412970000011</c:v>
                </c:pt>
                <c:pt idx="8421">
                  <c:v>6.1882412970000011</c:v>
                </c:pt>
                <c:pt idx="8422">
                  <c:v>6.1600480480000055</c:v>
                </c:pt>
                <c:pt idx="8423">
                  <c:v>6.1600480480000055</c:v>
                </c:pt>
                <c:pt idx="8424">
                  <c:v>6.1600480480000055</c:v>
                </c:pt>
                <c:pt idx="8425">
                  <c:v>6.1315247910000039</c:v>
                </c:pt>
                <c:pt idx="8426">
                  <c:v>6.1315247910000039</c:v>
                </c:pt>
                <c:pt idx="8427">
                  <c:v>6.1315247910000039</c:v>
                </c:pt>
                <c:pt idx="8428">
                  <c:v>6.1315247910000039</c:v>
                </c:pt>
                <c:pt idx="8429">
                  <c:v>6.1315247910000039</c:v>
                </c:pt>
                <c:pt idx="8430">
                  <c:v>6.1315247910000039</c:v>
                </c:pt>
                <c:pt idx="8431">
                  <c:v>6.1315247910000039</c:v>
                </c:pt>
                <c:pt idx="8432">
                  <c:v>6.1315247910000039</c:v>
                </c:pt>
                <c:pt idx="8433">
                  <c:v>6.1315247910000039</c:v>
                </c:pt>
                <c:pt idx="8434">
                  <c:v>6.1315247910000039</c:v>
                </c:pt>
                <c:pt idx="8435">
                  <c:v>6.1315247910000039</c:v>
                </c:pt>
                <c:pt idx="8436">
                  <c:v>6.1315247910000039</c:v>
                </c:pt>
                <c:pt idx="8437">
                  <c:v>6.1315247910000039</c:v>
                </c:pt>
                <c:pt idx="8438">
                  <c:v>6.1315247910000039</c:v>
                </c:pt>
                <c:pt idx="8439">
                  <c:v>6.1315247910000039</c:v>
                </c:pt>
                <c:pt idx="8440">
                  <c:v>6.1315247910000039</c:v>
                </c:pt>
                <c:pt idx="8441">
                  <c:v>6.1315247910000039</c:v>
                </c:pt>
                <c:pt idx="8442">
                  <c:v>6.1315247910000039</c:v>
                </c:pt>
                <c:pt idx="8443">
                  <c:v>6.1315247910000039</c:v>
                </c:pt>
                <c:pt idx="8444">
                  <c:v>6.1315247910000039</c:v>
                </c:pt>
                <c:pt idx="8445">
                  <c:v>6.1315247910000039</c:v>
                </c:pt>
                <c:pt idx="8446">
                  <c:v>6.1315247910000039</c:v>
                </c:pt>
                <c:pt idx="8447">
                  <c:v>6.1315247910000039</c:v>
                </c:pt>
                <c:pt idx="8448">
                  <c:v>6.1315247910000039</c:v>
                </c:pt>
                <c:pt idx="8449">
                  <c:v>6.1315247910000039</c:v>
                </c:pt>
                <c:pt idx="8450">
                  <c:v>6.1315247910000039</c:v>
                </c:pt>
                <c:pt idx="8451">
                  <c:v>6.1315247910000039</c:v>
                </c:pt>
                <c:pt idx="8452">
                  <c:v>6.1315247910000039</c:v>
                </c:pt>
                <c:pt idx="8453">
                  <c:v>6.1315247910000039</c:v>
                </c:pt>
                <c:pt idx="8454">
                  <c:v>6.1315247910000039</c:v>
                </c:pt>
                <c:pt idx="8455">
                  <c:v>6.1026630000000024</c:v>
                </c:pt>
                <c:pt idx="8456">
                  <c:v>6.1026630000000024</c:v>
                </c:pt>
                <c:pt idx="8457">
                  <c:v>6.1026630000000024</c:v>
                </c:pt>
                <c:pt idx="8458">
                  <c:v>6.0734541490000069</c:v>
                </c:pt>
                <c:pt idx="8459">
                  <c:v>6.0734541490000069</c:v>
                </c:pt>
                <c:pt idx="8460">
                  <c:v>6.0438897120000075</c:v>
                </c:pt>
                <c:pt idx="8461">
                  <c:v>6.0438897120000075</c:v>
                </c:pt>
                <c:pt idx="8462">
                  <c:v>6.0438897120000075</c:v>
                </c:pt>
                <c:pt idx="8463">
                  <c:v>6.0139611629999985</c:v>
                </c:pt>
                <c:pt idx="8464">
                  <c:v>6.0139611629999985</c:v>
                </c:pt>
                <c:pt idx="8465">
                  <c:v>6.0139611629999985</c:v>
                </c:pt>
                <c:pt idx="8466">
                  <c:v>6.0139611629999985</c:v>
                </c:pt>
                <c:pt idx="8467">
                  <c:v>5.9836599760000038</c:v>
                </c:pt>
                <c:pt idx="8468">
                  <c:v>5.9836599760000038</c:v>
                </c:pt>
                <c:pt idx="8469">
                  <c:v>5.9836599760000038</c:v>
                </c:pt>
                <c:pt idx="8470">
                  <c:v>5.9836599760000038</c:v>
                </c:pt>
                <c:pt idx="8471">
                  <c:v>5.9836599760000038</c:v>
                </c:pt>
                <c:pt idx="8472">
                  <c:v>5.9836599760000038</c:v>
                </c:pt>
                <c:pt idx="8473">
                  <c:v>5.9836599760000038</c:v>
                </c:pt>
                <c:pt idx="8474">
                  <c:v>5.9836599760000038</c:v>
                </c:pt>
                <c:pt idx="8475">
                  <c:v>5.9836599760000038</c:v>
                </c:pt>
                <c:pt idx="8476">
                  <c:v>5.9836599760000038</c:v>
                </c:pt>
                <c:pt idx="8477">
                  <c:v>5.9836599760000038</c:v>
                </c:pt>
                <c:pt idx="8478">
                  <c:v>5.9836599760000038</c:v>
                </c:pt>
                <c:pt idx="8479">
                  <c:v>5.9836599760000038</c:v>
                </c:pt>
                <c:pt idx="8480">
                  <c:v>5.9836599760000038</c:v>
                </c:pt>
                <c:pt idx="8481">
                  <c:v>5.9836599760000038</c:v>
                </c:pt>
                <c:pt idx="8482">
                  <c:v>5.9836599760000038</c:v>
                </c:pt>
                <c:pt idx="8483">
                  <c:v>5.9836599760000038</c:v>
                </c:pt>
                <c:pt idx="8484">
                  <c:v>5.9836599760000038</c:v>
                </c:pt>
                <c:pt idx="8485">
                  <c:v>5.9836599760000038</c:v>
                </c:pt>
                <c:pt idx="8486">
                  <c:v>5.9529776250000115</c:v>
                </c:pt>
                <c:pt idx="8487">
                  <c:v>5.9529776250000115</c:v>
                </c:pt>
                <c:pt idx="8488">
                  <c:v>5.9529776250000115</c:v>
                </c:pt>
                <c:pt idx="8489">
                  <c:v>5.921905584000001</c:v>
                </c:pt>
                <c:pt idx="8490">
                  <c:v>5.921905584000001</c:v>
                </c:pt>
                <c:pt idx="8491">
                  <c:v>5.921905584000001</c:v>
                </c:pt>
                <c:pt idx="8492">
                  <c:v>5.921905584000001</c:v>
                </c:pt>
                <c:pt idx="8493">
                  <c:v>5.8904353269999952</c:v>
                </c:pt>
                <c:pt idx="8494">
                  <c:v>5.8585583280000062</c:v>
                </c:pt>
                <c:pt idx="8495">
                  <c:v>5.8262660610000037</c:v>
                </c:pt>
                <c:pt idx="8496">
                  <c:v>5.7935500000000051</c:v>
                </c:pt>
                <c:pt idx="8497">
                  <c:v>5.7935500000000051</c:v>
                </c:pt>
                <c:pt idx="8498">
                  <c:v>5.7935500000000051</c:v>
                </c:pt>
                <c:pt idx="8499">
                  <c:v>5.7935500000000051</c:v>
                </c:pt>
                <c:pt idx="8500">
                  <c:v>5.7935500000000051</c:v>
                </c:pt>
                <c:pt idx="8501">
                  <c:v>5.7935500000000051</c:v>
                </c:pt>
                <c:pt idx="8502">
                  <c:v>5.7935500000000051</c:v>
                </c:pt>
                <c:pt idx="8503">
                  <c:v>5.7935500000000051</c:v>
                </c:pt>
                <c:pt idx="8504">
                  <c:v>5.7935500000000051</c:v>
                </c:pt>
                <c:pt idx="8505">
                  <c:v>5.7935500000000051</c:v>
                </c:pt>
                <c:pt idx="8506">
                  <c:v>5.7935500000000051</c:v>
                </c:pt>
                <c:pt idx="8507">
                  <c:v>5.7935500000000051</c:v>
                </c:pt>
                <c:pt idx="8508">
                  <c:v>5.7935500000000051</c:v>
                </c:pt>
                <c:pt idx="8509">
                  <c:v>5.7935500000000051</c:v>
                </c:pt>
                <c:pt idx="8510">
                  <c:v>5.7935500000000051</c:v>
                </c:pt>
                <c:pt idx="8511">
                  <c:v>5.7935500000000051</c:v>
                </c:pt>
                <c:pt idx="8512">
                  <c:v>5.7935500000000051</c:v>
                </c:pt>
                <c:pt idx="8513">
                  <c:v>5.7935500000000051</c:v>
                </c:pt>
                <c:pt idx="8514">
                  <c:v>5.7935500000000051</c:v>
                </c:pt>
                <c:pt idx="8515">
                  <c:v>5.7935500000000051</c:v>
                </c:pt>
                <c:pt idx="8516">
                  <c:v>5.7935500000000051</c:v>
                </c:pt>
                <c:pt idx="8517">
                  <c:v>5.7935500000000051</c:v>
                </c:pt>
                <c:pt idx="8518">
                  <c:v>5.7935500000000051</c:v>
                </c:pt>
                <c:pt idx="8519">
                  <c:v>5.7935500000000051</c:v>
                </c:pt>
                <c:pt idx="8520">
                  <c:v>5.7935500000000051</c:v>
                </c:pt>
                <c:pt idx="8521">
                  <c:v>5.7935500000000051</c:v>
                </c:pt>
                <c:pt idx="8522">
                  <c:v>5.7604016190000014</c:v>
                </c:pt>
                <c:pt idx="8523">
                  <c:v>5.7604016190000014</c:v>
                </c:pt>
                <c:pt idx="8524">
                  <c:v>5.7604016190000014</c:v>
                </c:pt>
                <c:pt idx="8525">
                  <c:v>5.7604016190000014</c:v>
                </c:pt>
                <c:pt idx="8526">
                  <c:v>5.72681239200001</c:v>
                </c:pt>
                <c:pt idx="8527">
                  <c:v>5.72681239200001</c:v>
                </c:pt>
                <c:pt idx="8528">
                  <c:v>5.6927737930000095</c:v>
                </c:pt>
                <c:pt idx="8529">
                  <c:v>5.6582772960000067</c:v>
                </c:pt>
                <c:pt idx="8530">
                  <c:v>5.5878765040000005</c:v>
                </c:pt>
                <c:pt idx="8531">
                  <c:v>5.5878765040000005</c:v>
                </c:pt>
                <c:pt idx="8532">
                  <c:v>5.5878765040000005</c:v>
                </c:pt>
                <c:pt idx="8533">
                  <c:v>5.5878765040000005</c:v>
                </c:pt>
                <c:pt idx="8534">
                  <c:v>5.5878765040000005</c:v>
                </c:pt>
                <c:pt idx="8535">
                  <c:v>5.5878765040000005</c:v>
                </c:pt>
                <c:pt idx="8536">
                  <c:v>5.5878765040000005</c:v>
                </c:pt>
                <c:pt idx="8537">
                  <c:v>5.5878765040000005</c:v>
                </c:pt>
                <c:pt idx="8538">
                  <c:v>5.5878765040000005</c:v>
                </c:pt>
                <c:pt idx="8539">
                  <c:v>5.5878765040000005</c:v>
                </c:pt>
                <c:pt idx="8540">
                  <c:v>5.5878765040000005</c:v>
                </c:pt>
                <c:pt idx="8541">
                  <c:v>5.5878765040000005</c:v>
                </c:pt>
                <c:pt idx="8542">
                  <c:v>5.5878765040000005</c:v>
                </c:pt>
                <c:pt idx="8543">
                  <c:v>5.5878765040000005</c:v>
                </c:pt>
                <c:pt idx="8544">
                  <c:v>5.5519551570000054</c:v>
                </c:pt>
                <c:pt idx="8545">
                  <c:v>5.5155418079999974</c:v>
                </c:pt>
                <c:pt idx="8546">
                  <c:v>5.4032644890000112</c:v>
                </c:pt>
                <c:pt idx="8547">
                  <c:v>5.4032644890000112</c:v>
                </c:pt>
                <c:pt idx="8548">
                  <c:v>5.4032644890000112</c:v>
                </c:pt>
                <c:pt idx="8549">
                  <c:v>5.4032644890000112</c:v>
                </c:pt>
                <c:pt idx="8550">
                  <c:v>5.4032644890000112</c:v>
                </c:pt>
                <c:pt idx="8551">
                  <c:v>5.4032644890000112</c:v>
                </c:pt>
                <c:pt idx="8552">
                  <c:v>5.4032644890000112</c:v>
                </c:pt>
                <c:pt idx="8553">
                  <c:v>5.4032644890000112</c:v>
                </c:pt>
                <c:pt idx="8554">
                  <c:v>5.4032644890000112</c:v>
                </c:pt>
                <c:pt idx="8555">
                  <c:v>5.4032644890000112</c:v>
                </c:pt>
                <c:pt idx="8556">
                  <c:v>5.4032644890000112</c:v>
                </c:pt>
                <c:pt idx="8557">
                  <c:v>5.4032644890000112</c:v>
                </c:pt>
                <c:pt idx="8558">
                  <c:v>5.3647978720000058</c:v>
                </c:pt>
                <c:pt idx="8559">
                  <c:v>5.3647978720000058</c:v>
                </c:pt>
                <c:pt idx="8560">
                  <c:v>5.3647978720000058</c:v>
                </c:pt>
                <c:pt idx="8561">
                  <c:v>5.3257966230000058</c:v>
                </c:pt>
                <c:pt idx="8562">
                  <c:v>5.2054998240000021</c:v>
                </c:pt>
                <c:pt idx="8563">
                  <c:v>5.2054998240000021</c:v>
                </c:pt>
                <c:pt idx="8564">
                  <c:v>5.2054998240000021</c:v>
                </c:pt>
                <c:pt idx="8565">
                  <c:v>5.2054998240000021</c:v>
                </c:pt>
                <c:pt idx="8566">
                  <c:v>5.1642747869999948</c:v>
                </c:pt>
                <c:pt idx="8567">
                  <c:v>5.1642747869999948</c:v>
                </c:pt>
                <c:pt idx="8568">
                  <c:v>5.1642747869999948</c:v>
                </c:pt>
                <c:pt idx="8569">
                  <c:v>5.1642747869999948</c:v>
                </c:pt>
                <c:pt idx="8570">
                  <c:v>5.1642747869999948</c:v>
                </c:pt>
                <c:pt idx="8571">
                  <c:v>5.1642747869999948</c:v>
                </c:pt>
                <c:pt idx="8572">
                  <c:v>5.1642747869999948</c:v>
                </c:pt>
                <c:pt idx="8573">
                  <c:v>5.1642747869999948</c:v>
                </c:pt>
                <c:pt idx="8574">
                  <c:v>5.1642747869999948</c:v>
                </c:pt>
                <c:pt idx="8575">
                  <c:v>5.1642747869999948</c:v>
                </c:pt>
                <c:pt idx="8576">
                  <c:v>5.1642747869999948</c:v>
                </c:pt>
                <c:pt idx="8577">
                  <c:v>5.1224724880000005</c:v>
                </c:pt>
                <c:pt idx="8578">
                  <c:v>5.1224724880000005</c:v>
                </c:pt>
                <c:pt idx="8579">
                  <c:v>5.0800844010000015</c:v>
                </c:pt>
                <c:pt idx="8580">
                  <c:v>5.0800844010000015</c:v>
                </c:pt>
                <c:pt idx="8581">
                  <c:v>5.0371020000000009</c:v>
                </c:pt>
                <c:pt idx="8582">
                  <c:v>5.0371020000000009</c:v>
                </c:pt>
                <c:pt idx="8583">
                  <c:v>4.9935167590000109</c:v>
                </c:pt>
                <c:pt idx="8584">
                  <c:v>4.9935167590000109</c:v>
                </c:pt>
                <c:pt idx="8585">
                  <c:v>4.9935167590000109</c:v>
                </c:pt>
                <c:pt idx="8586">
                  <c:v>4.9935167590000109</c:v>
                </c:pt>
                <c:pt idx="8587">
                  <c:v>4.9493201520000083</c:v>
                </c:pt>
                <c:pt idx="8588">
                  <c:v>4.9493201520000083</c:v>
                </c:pt>
                <c:pt idx="8589">
                  <c:v>4.9493201520000083</c:v>
                </c:pt>
                <c:pt idx="8590">
                  <c:v>4.9493201520000083</c:v>
                </c:pt>
                <c:pt idx="8591">
                  <c:v>4.9493201520000083</c:v>
                </c:pt>
                <c:pt idx="8592">
                  <c:v>4.9493201520000083</c:v>
                </c:pt>
                <c:pt idx="8593">
                  <c:v>4.9493201520000083</c:v>
                </c:pt>
                <c:pt idx="8594">
                  <c:v>4.9493201520000083</c:v>
                </c:pt>
                <c:pt idx="8595">
                  <c:v>4.9493201520000083</c:v>
                </c:pt>
                <c:pt idx="8596">
                  <c:v>4.9493201520000083</c:v>
                </c:pt>
                <c:pt idx="8597">
                  <c:v>4.9493201520000083</c:v>
                </c:pt>
                <c:pt idx="8598">
                  <c:v>4.9493201520000083</c:v>
                </c:pt>
                <c:pt idx="8599">
                  <c:v>4.9493201520000083</c:v>
                </c:pt>
                <c:pt idx="8600">
                  <c:v>4.9493201520000083</c:v>
                </c:pt>
                <c:pt idx="8601">
                  <c:v>4.9493201520000083</c:v>
                </c:pt>
                <c:pt idx="8602">
                  <c:v>4.9045036530000115</c:v>
                </c:pt>
                <c:pt idx="8603">
                  <c:v>4.812976874999995</c:v>
                </c:pt>
                <c:pt idx="8604">
                  <c:v>4.812976874999995</c:v>
                </c:pt>
                <c:pt idx="8605">
                  <c:v>4.6708243679999999</c:v>
                </c:pt>
                <c:pt idx="8606">
                  <c:v>4.6708243679999999</c:v>
                </c:pt>
                <c:pt idx="8607">
                  <c:v>4.6708243679999999</c:v>
                </c:pt>
                <c:pt idx="8608">
                  <c:v>4.6708243679999999</c:v>
                </c:pt>
                <c:pt idx="8609">
                  <c:v>4.6708243679999999</c:v>
                </c:pt>
                <c:pt idx="8610">
                  <c:v>4.6708243679999999</c:v>
                </c:pt>
                <c:pt idx="8611">
                  <c:v>4.6708243679999999</c:v>
                </c:pt>
                <c:pt idx="8612">
                  <c:v>4.6708243679999999</c:v>
                </c:pt>
                <c:pt idx="8613">
                  <c:v>4.6708243679999999</c:v>
                </c:pt>
                <c:pt idx="8614">
                  <c:v>4.6708243679999999</c:v>
                </c:pt>
                <c:pt idx="8615">
                  <c:v>4.6708243679999999</c:v>
                </c:pt>
                <c:pt idx="8616">
                  <c:v>4.6708243679999999</c:v>
                </c:pt>
                <c:pt idx="8617">
                  <c:v>4.6708243679999999</c:v>
                </c:pt>
                <c:pt idx="8618">
                  <c:v>4.6708243679999999</c:v>
                </c:pt>
                <c:pt idx="8619">
                  <c:v>4.4203688829999974</c:v>
                </c:pt>
                <c:pt idx="8620">
                  <c:v>4.4203688829999974</c:v>
                </c:pt>
                <c:pt idx="8621">
                  <c:v>4.4203688829999974</c:v>
                </c:pt>
                <c:pt idx="8622">
                  <c:v>4.4203688829999974</c:v>
                </c:pt>
                <c:pt idx="8623">
                  <c:v>4.4203688829999974</c:v>
                </c:pt>
                <c:pt idx="8624">
                  <c:v>4.4203688829999974</c:v>
                </c:pt>
                <c:pt idx="8625">
                  <c:v>4.4203688829999974</c:v>
                </c:pt>
                <c:pt idx="8626">
                  <c:v>4.4203688829999974</c:v>
                </c:pt>
                <c:pt idx="8627">
                  <c:v>4.4203688829999974</c:v>
                </c:pt>
                <c:pt idx="8628">
                  <c:v>4.4203688829999974</c:v>
                </c:pt>
                <c:pt idx="8629">
                  <c:v>4.4203688829999974</c:v>
                </c:pt>
                <c:pt idx="8630">
                  <c:v>4.4203688829999974</c:v>
                </c:pt>
                <c:pt idx="8631">
                  <c:v>4.4203688829999974</c:v>
                </c:pt>
                <c:pt idx="8632">
                  <c:v>4.4203688829999974</c:v>
                </c:pt>
                <c:pt idx="8633">
                  <c:v>4.3681708560000025</c:v>
                </c:pt>
                <c:pt idx="8634">
                  <c:v>4.3152506250000062</c:v>
                </c:pt>
                <c:pt idx="8635">
                  <c:v>4.3152506250000062</c:v>
                </c:pt>
                <c:pt idx="8636">
                  <c:v>4.2072094470000074</c:v>
                </c:pt>
                <c:pt idx="8637">
                  <c:v>4.0961771410000001</c:v>
                </c:pt>
                <c:pt idx="8638">
                  <c:v>4.0961771410000001</c:v>
                </c:pt>
                <c:pt idx="8639">
                  <c:v>4.0961771410000001</c:v>
                </c:pt>
                <c:pt idx="8640">
                  <c:v>4.0961771410000001</c:v>
                </c:pt>
                <c:pt idx="8641">
                  <c:v>4.0961771410000001</c:v>
                </c:pt>
                <c:pt idx="8642">
                  <c:v>4.0961771410000001</c:v>
                </c:pt>
                <c:pt idx="8643">
                  <c:v>4.0961771410000001</c:v>
                </c:pt>
                <c:pt idx="8644">
                  <c:v>4.0961771410000001</c:v>
                </c:pt>
                <c:pt idx="8645">
                  <c:v>4.0395180000000011</c:v>
                </c:pt>
                <c:pt idx="8646">
                  <c:v>3.8050625760000005</c:v>
                </c:pt>
                <c:pt idx="8647">
                  <c:v>3.8050625760000005</c:v>
                </c:pt>
                <c:pt idx="8648">
                  <c:v>3.8050625760000005</c:v>
                </c:pt>
                <c:pt idx="8649">
                  <c:v>3.8050625760000005</c:v>
                </c:pt>
                <c:pt idx="8650">
                  <c:v>3.8050625760000005</c:v>
                </c:pt>
                <c:pt idx="8651">
                  <c:v>3.8050625760000005</c:v>
                </c:pt>
                <c:pt idx="8652">
                  <c:v>3.6207724770000032</c:v>
                </c:pt>
                <c:pt idx="8653">
                  <c:v>3.4289849999999995</c:v>
                </c:pt>
                <c:pt idx="8654">
                  <c:v>3.4289849999999995</c:v>
                </c:pt>
                <c:pt idx="8655">
                  <c:v>3.4289849999999995</c:v>
                </c:pt>
                <c:pt idx="8656">
                  <c:v>3.4289849999999995</c:v>
                </c:pt>
                <c:pt idx="8657">
                  <c:v>3.4289849999999995</c:v>
                </c:pt>
                <c:pt idx="8658">
                  <c:v>3.4289849999999995</c:v>
                </c:pt>
                <c:pt idx="8659">
                  <c:v>3.4289849999999995</c:v>
                </c:pt>
                <c:pt idx="8660">
                  <c:v>3.4289849999999995</c:v>
                </c:pt>
                <c:pt idx="8661">
                  <c:v>3.4289849999999995</c:v>
                </c:pt>
                <c:pt idx="8662">
                  <c:v>3.4289849999999995</c:v>
                </c:pt>
                <c:pt idx="8663">
                  <c:v>3.4289849999999995</c:v>
                </c:pt>
                <c:pt idx="8664">
                  <c:v>3.4289849999999995</c:v>
                </c:pt>
                <c:pt idx="8665">
                  <c:v>3.3633499690000064</c:v>
                </c:pt>
                <c:pt idx="8666">
                  <c:v>3.0219971040000133</c:v>
                </c:pt>
                <c:pt idx="8667">
                  <c:v>3.0219971040000133</c:v>
                </c:pt>
                <c:pt idx="8668">
                  <c:v>3.0219971040000133</c:v>
                </c:pt>
                <c:pt idx="8669">
                  <c:v>3.0219971040000133</c:v>
                </c:pt>
                <c:pt idx="8670">
                  <c:v>3.0219971040000133</c:v>
                </c:pt>
                <c:pt idx="8671">
                  <c:v>3.0219971040000133</c:v>
                </c:pt>
                <c:pt idx="8672">
                  <c:v>2.8063362810000085</c:v>
                </c:pt>
                <c:pt idx="8673">
                  <c:v>2.7325900000000032</c:v>
                </c:pt>
                <c:pt idx="8674">
                  <c:v>2.6578998389999882</c:v>
                </c:pt>
                <c:pt idx="8675">
                  <c:v>2.6578998389999882</c:v>
                </c:pt>
                <c:pt idx="8676">
                  <c:v>2.6578998389999882</c:v>
                </c:pt>
                <c:pt idx="8677">
                  <c:v>2.6578998389999882</c:v>
                </c:pt>
                <c:pt idx="8678">
                  <c:v>2.5822572720000116</c:v>
                </c:pt>
                <c:pt idx="8679">
                  <c:v>2.1894599370000107</c:v>
                </c:pt>
                <c:pt idx="8680">
                  <c:v>2.1894599370000107</c:v>
                </c:pt>
                <c:pt idx="8681">
                  <c:v>2.1894599370000107</c:v>
                </c:pt>
                <c:pt idx="8682">
                  <c:v>2.107923888000014</c:v>
                </c:pt>
                <c:pt idx="8683">
                  <c:v>1.7715735520000031</c:v>
                </c:pt>
                <c:pt idx="8684">
                  <c:v>1.7715735520000031</c:v>
                </c:pt>
                <c:pt idx="8685">
                  <c:v>1.7715735520000031</c:v>
                </c:pt>
                <c:pt idx="8686">
                  <c:v>1.235491768000017</c:v>
                </c:pt>
                <c:pt idx="8687">
                  <c:v>1.235491768000017</c:v>
                </c:pt>
                <c:pt idx="8688">
                  <c:v>1.235491768000017</c:v>
                </c:pt>
                <c:pt idx="8689">
                  <c:v>1.235491768000017</c:v>
                </c:pt>
                <c:pt idx="8690">
                  <c:v>0.75865803300000512</c:v>
                </c:pt>
                <c:pt idx="8691">
                  <c:v>0.75865803300000512</c:v>
                </c:pt>
                <c:pt idx="8692">
                  <c:v>0.75865803300000512</c:v>
                </c:pt>
                <c:pt idx="8693">
                  <c:v>0.45894626399999772</c:v>
                </c:pt>
                <c:pt idx="8694">
                  <c:v>0.14874449100000275</c:v>
                </c:pt>
                <c:pt idx="8695">
                  <c:v>0.14874449100000275</c:v>
                </c:pt>
                <c:pt idx="8696">
                  <c:v>0.14874449100000275</c:v>
                </c:pt>
                <c:pt idx="8697">
                  <c:v>0.14874449100000275</c:v>
                </c:pt>
                <c:pt idx="8698">
                  <c:v>0.14874449100000275</c:v>
                </c:pt>
                <c:pt idx="8699">
                  <c:v>0.14874449100000275</c:v>
                </c:pt>
                <c:pt idx="8700">
                  <c:v>0.14874449100000275</c:v>
                </c:pt>
                <c:pt idx="8701">
                  <c:v>0.14874449100000275</c:v>
                </c:pt>
                <c:pt idx="8702">
                  <c:v>0.14874449100000275</c:v>
                </c:pt>
                <c:pt idx="8703">
                  <c:v>0.14874449100000275</c:v>
                </c:pt>
                <c:pt idx="8704">
                  <c:v>0.14874449100000275</c:v>
                </c:pt>
                <c:pt idx="8705">
                  <c:v>0.14874449100000275</c:v>
                </c:pt>
                <c:pt idx="8706">
                  <c:v>-0.39219482399998973</c:v>
                </c:pt>
                <c:pt idx="8707">
                  <c:v>-0.39219482399998973</c:v>
                </c:pt>
                <c:pt idx="8708">
                  <c:v>-0.39219482399998973</c:v>
                </c:pt>
                <c:pt idx="8709">
                  <c:v>-0.39219482399998973</c:v>
                </c:pt>
                <c:pt idx="8710">
                  <c:v>-0.39219482399998973</c:v>
                </c:pt>
                <c:pt idx="8711">
                  <c:v>-0.39219482399998973</c:v>
                </c:pt>
                <c:pt idx="8712">
                  <c:v>-0.39219482399998973</c:v>
                </c:pt>
                <c:pt idx="8713">
                  <c:v>-0.39219482399998973</c:v>
                </c:pt>
                <c:pt idx="8714">
                  <c:v>-0.39219482399998973</c:v>
                </c:pt>
                <c:pt idx="8715">
                  <c:v>-0.39219482399998973</c:v>
                </c:pt>
                <c:pt idx="8716">
                  <c:v>-1.082130000000008</c:v>
                </c:pt>
                <c:pt idx="8717">
                  <c:v>-1.082130000000008</c:v>
                </c:pt>
                <c:pt idx="8718">
                  <c:v>-1.082130000000008</c:v>
                </c:pt>
                <c:pt idx="8719">
                  <c:v>-1.082130000000008</c:v>
                </c:pt>
                <c:pt idx="8720">
                  <c:v>-1.082130000000008</c:v>
                </c:pt>
                <c:pt idx="8721">
                  <c:v>-1.082130000000008</c:v>
                </c:pt>
                <c:pt idx="8722">
                  <c:v>-1.082130000000008</c:v>
                </c:pt>
                <c:pt idx="8723">
                  <c:v>-1.082130000000008</c:v>
                </c:pt>
                <c:pt idx="8724">
                  <c:v>-1.082130000000008</c:v>
                </c:pt>
                <c:pt idx="8725">
                  <c:v>-1.8183222959999934</c:v>
                </c:pt>
                <c:pt idx="8726">
                  <c:v>-1.8183222959999934</c:v>
                </c:pt>
                <c:pt idx="8727">
                  <c:v>-1.8183222959999934</c:v>
                </c:pt>
                <c:pt idx="8728">
                  <c:v>-1.8183222959999934</c:v>
                </c:pt>
                <c:pt idx="8729">
                  <c:v>-1.8183222959999934</c:v>
                </c:pt>
                <c:pt idx="8730">
                  <c:v>-1.8183222959999934</c:v>
                </c:pt>
                <c:pt idx="8731">
                  <c:v>-1.8183222959999934</c:v>
                </c:pt>
                <c:pt idx="8732">
                  <c:v>-1.8183222959999934</c:v>
                </c:pt>
                <c:pt idx="8733">
                  <c:v>-1.8183222959999934</c:v>
                </c:pt>
                <c:pt idx="8734">
                  <c:v>-1.8183222959999934</c:v>
                </c:pt>
                <c:pt idx="8735">
                  <c:v>-1.8183222959999934</c:v>
                </c:pt>
                <c:pt idx="8736">
                  <c:v>-1.8183222959999934</c:v>
                </c:pt>
                <c:pt idx="8737">
                  <c:v>-2.4684798109999941</c:v>
                </c:pt>
                <c:pt idx="8738">
                  <c:v>-2.4684798109999941</c:v>
                </c:pt>
                <c:pt idx="8739">
                  <c:v>-2.4684798109999941</c:v>
                </c:pt>
                <c:pt idx="8740">
                  <c:v>-2.4684798109999941</c:v>
                </c:pt>
                <c:pt idx="8741">
                  <c:v>-2.4684798109999941</c:v>
                </c:pt>
                <c:pt idx="8742">
                  <c:v>-3.2942599129999808</c:v>
                </c:pt>
                <c:pt idx="8743">
                  <c:v>-3.2942599129999808</c:v>
                </c:pt>
                <c:pt idx="8744">
                  <c:v>-3.2942599129999808</c:v>
                </c:pt>
                <c:pt idx="8745">
                  <c:v>-3.2942599129999808</c:v>
                </c:pt>
                <c:pt idx="8746">
                  <c:v>-4.0216530479999975</c:v>
                </c:pt>
                <c:pt idx="8747">
                  <c:v>-4.0216530479999975</c:v>
                </c:pt>
                <c:pt idx="8748">
                  <c:v>-4.0216530479999975</c:v>
                </c:pt>
                <c:pt idx="8749">
                  <c:v>-4.9432108320000125</c:v>
                </c:pt>
                <c:pt idx="8750">
                  <c:v>-4.9432108320000125</c:v>
                </c:pt>
                <c:pt idx="8751">
                  <c:v>-4.9432108320000125</c:v>
                </c:pt>
                <c:pt idx="8752">
                  <c:v>-5.7529978169999758</c:v>
                </c:pt>
                <c:pt idx="8753">
                  <c:v>-5.7529978169999758</c:v>
                </c:pt>
                <c:pt idx="8754">
                  <c:v>-5.7529978169999758</c:v>
                </c:pt>
                <c:pt idx="8755">
                  <c:v>-6.7765231589999928</c:v>
                </c:pt>
                <c:pt idx="8756">
                  <c:v>-6.7765231589999928</c:v>
                </c:pt>
                <c:pt idx="8757">
                  <c:v>-7.673862223999997</c:v>
                </c:pt>
                <c:pt idx="8758">
                  <c:v>-7.673862223999997</c:v>
                </c:pt>
                <c:pt idx="8759">
                  <c:v>-7.673862223999997</c:v>
                </c:pt>
                <c:pt idx="8760">
                  <c:v>-8.8055450000000057</c:v>
                </c:pt>
                <c:pt idx="8761">
                  <c:v>-9.9988316960000017</c:v>
                </c:pt>
              </c:numCache>
            </c:numRef>
          </c:yVal>
          <c:smooth val="1"/>
        </c:ser>
        <c:dLbls>
          <c:showLegendKey val="0"/>
          <c:showVal val="0"/>
          <c:showCatName val="0"/>
          <c:showSerName val="0"/>
          <c:showPercent val="0"/>
          <c:showBubbleSize val="0"/>
        </c:dLbls>
        <c:axId val="42467328"/>
        <c:axId val="43007296"/>
      </c:scatterChart>
      <c:valAx>
        <c:axId val="43006144"/>
        <c:scaling>
          <c:orientation val="minMax"/>
          <c:max val="100"/>
          <c:min val="-2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43006720"/>
        <c:crosses val="autoZero"/>
        <c:crossBetween val="midCat"/>
        <c:majorUnit val="20"/>
      </c:valAx>
      <c:valAx>
        <c:axId val="43006720"/>
        <c:scaling>
          <c:orientation val="minMax"/>
          <c:max val="120"/>
          <c:min val="0"/>
        </c:scaling>
        <c:delete val="1"/>
        <c:axPos val="l"/>
        <c:numFmt formatCode="General" sourceLinked="1"/>
        <c:majorTickMark val="out"/>
        <c:minorTickMark val="none"/>
        <c:tickLblPos val="none"/>
        <c:crossAx val="43006144"/>
        <c:crosses val="autoZero"/>
        <c:crossBetween val="midCat"/>
        <c:majorUnit val="40"/>
      </c:valAx>
      <c:valAx>
        <c:axId val="43007296"/>
        <c:scaling>
          <c:orientation val="minMax"/>
          <c:max val="12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42467328"/>
        <c:crosses val="max"/>
        <c:crossBetween val="midCat"/>
        <c:majorUnit val="40"/>
      </c:valAx>
      <c:valAx>
        <c:axId val="42467328"/>
        <c:scaling>
          <c:orientation val="minMax"/>
        </c:scaling>
        <c:delete val="1"/>
        <c:axPos val="b"/>
        <c:numFmt formatCode="General" sourceLinked="1"/>
        <c:majorTickMark val="out"/>
        <c:minorTickMark val="none"/>
        <c:tickLblPos val="none"/>
        <c:crossAx val="43007296"/>
        <c:crosses val="autoZero"/>
        <c:crossBetween val="midCat"/>
      </c:valAx>
      <c:spPr>
        <a:noFill/>
        <a:ln w="25400">
          <a:noFill/>
        </a:ln>
      </c:spPr>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54790026246731"/>
          <c:y val="4.4848007523692501E-2"/>
          <c:w val="0.68890419947506554"/>
          <c:h val="0.74071386300388908"/>
        </c:manualLayout>
      </c:layout>
      <c:scatterChart>
        <c:scatterStyle val="lineMarker"/>
        <c:varyColors val="0"/>
        <c:ser>
          <c:idx val="0"/>
          <c:order val="0"/>
          <c:tx>
            <c:v>eff vs. EA</c:v>
          </c:tx>
          <c:spPr>
            <a:ln w="28575">
              <a:noFill/>
            </a:ln>
          </c:spPr>
          <c:marker>
            <c:symbol val="diamond"/>
            <c:size val="7"/>
            <c:spPr>
              <a:solidFill>
                <a:srgbClr val="0070C0"/>
              </a:solidFill>
              <a:ln>
                <a:solidFill>
                  <a:srgbClr val="0070C0"/>
                </a:solidFill>
              </a:ln>
            </c:spPr>
          </c:marker>
          <c:xVal>
            <c:numRef>
              <c:f>Sheet1!$A$3:$A$7</c:f>
              <c:numCache>
                <c:formatCode>General</c:formatCode>
                <c:ptCount val="5"/>
                <c:pt idx="0">
                  <c:v>6000</c:v>
                </c:pt>
                <c:pt idx="1">
                  <c:v>5000</c:v>
                </c:pt>
                <c:pt idx="2">
                  <c:v>4000</c:v>
                </c:pt>
                <c:pt idx="3">
                  <c:v>3000</c:v>
                </c:pt>
                <c:pt idx="4">
                  <c:v>2000</c:v>
                </c:pt>
              </c:numCache>
            </c:numRef>
          </c:xVal>
          <c:yVal>
            <c:numRef>
              <c:f>Sheet1!$E$3:$E$7</c:f>
              <c:numCache>
                <c:formatCode>General</c:formatCode>
                <c:ptCount val="5"/>
                <c:pt idx="0">
                  <c:v>72</c:v>
                </c:pt>
                <c:pt idx="1">
                  <c:v>80.400000000000006</c:v>
                </c:pt>
                <c:pt idx="2">
                  <c:v>88.9</c:v>
                </c:pt>
                <c:pt idx="3">
                  <c:v>95.9</c:v>
                </c:pt>
                <c:pt idx="4">
                  <c:v>99.3</c:v>
                </c:pt>
              </c:numCache>
            </c:numRef>
          </c:yVal>
          <c:smooth val="0"/>
        </c:ser>
        <c:ser>
          <c:idx val="1"/>
          <c:order val="1"/>
          <c:tx>
            <c:v>eff apparent vs RA flow</c:v>
          </c:tx>
          <c:spPr>
            <a:ln w="28575">
              <a:noFill/>
            </a:ln>
          </c:spPr>
          <c:marker>
            <c:symbol val="square"/>
            <c:size val="7"/>
            <c:spPr>
              <a:solidFill>
                <a:srgbClr val="C00000"/>
              </a:solidFill>
              <a:ln>
                <a:solidFill>
                  <a:srgbClr val="C00000"/>
                </a:solidFill>
              </a:ln>
            </c:spPr>
          </c:marker>
          <c:xVal>
            <c:numRef>
              <c:f>Sheet1!$A$3:$A$7</c:f>
              <c:numCache>
                <c:formatCode>General</c:formatCode>
                <c:ptCount val="5"/>
                <c:pt idx="0">
                  <c:v>6000</c:v>
                </c:pt>
                <c:pt idx="1">
                  <c:v>5000</c:v>
                </c:pt>
                <c:pt idx="2">
                  <c:v>4000</c:v>
                </c:pt>
                <c:pt idx="3">
                  <c:v>3000</c:v>
                </c:pt>
                <c:pt idx="4">
                  <c:v>2000</c:v>
                </c:pt>
              </c:numCache>
            </c:numRef>
          </c:xVal>
          <c:yVal>
            <c:numRef>
              <c:f>Sheet1!$F$3:$F$7</c:f>
              <c:numCache>
                <c:formatCode>#,##0.0</c:formatCode>
                <c:ptCount val="5"/>
                <c:pt idx="0">
                  <c:v>72</c:v>
                </c:pt>
                <c:pt idx="1">
                  <c:v>67.000000000000014</c:v>
                </c:pt>
                <c:pt idx="2">
                  <c:v>59.266666666666637</c:v>
                </c:pt>
                <c:pt idx="3">
                  <c:v>47.95</c:v>
                </c:pt>
                <c:pt idx="4">
                  <c:v>33.100000000000009</c:v>
                </c:pt>
              </c:numCache>
            </c:numRef>
          </c:yVal>
          <c:smooth val="0"/>
        </c:ser>
        <c:dLbls>
          <c:showLegendKey val="0"/>
          <c:showVal val="0"/>
          <c:showCatName val="0"/>
          <c:showSerName val="0"/>
          <c:showPercent val="0"/>
          <c:showBubbleSize val="0"/>
        </c:dLbls>
        <c:axId val="42469632"/>
        <c:axId val="42470208"/>
      </c:scatterChart>
      <c:scatterChart>
        <c:scatterStyle val="lineMarker"/>
        <c:varyColors val="0"/>
        <c:ser>
          <c:idx val="2"/>
          <c:order val="2"/>
          <c:tx>
            <c:v>MBH ratio to balanced flow</c:v>
          </c:tx>
          <c:spPr>
            <a:ln w="28575">
              <a:noFill/>
            </a:ln>
          </c:spPr>
          <c:marker>
            <c:symbol val="triangle"/>
            <c:size val="7"/>
            <c:spPr>
              <a:solidFill>
                <a:srgbClr val="008000"/>
              </a:solidFill>
              <a:ln>
                <a:solidFill>
                  <a:srgbClr val="C00000"/>
                </a:solidFill>
              </a:ln>
            </c:spPr>
          </c:marker>
          <c:xVal>
            <c:numRef>
              <c:f>Sheet1!$A$3:$A$7</c:f>
              <c:numCache>
                <c:formatCode>General</c:formatCode>
                <c:ptCount val="5"/>
                <c:pt idx="0">
                  <c:v>6000</c:v>
                </c:pt>
                <c:pt idx="1">
                  <c:v>5000</c:v>
                </c:pt>
                <c:pt idx="2">
                  <c:v>4000</c:v>
                </c:pt>
                <c:pt idx="3">
                  <c:v>3000</c:v>
                </c:pt>
                <c:pt idx="4">
                  <c:v>2000</c:v>
                </c:pt>
              </c:numCache>
            </c:numRef>
          </c:xVal>
          <c:yVal>
            <c:numRef>
              <c:f>Sheet1!$I$3:$I$7</c:f>
              <c:numCache>
                <c:formatCode>0</c:formatCode>
                <c:ptCount val="5"/>
                <c:pt idx="0">
                  <c:v>99.9</c:v>
                </c:pt>
                <c:pt idx="1">
                  <c:v>93.146341463414629</c:v>
                </c:pt>
                <c:pt idx="2">
                  <c:v>82.395121951219522</c:v>
                </c:pt>
                <c:pt idx="3">
                  <c:v>66.6621951219512</c:v>
                </c:pt>
                <c:pt idx="4">
                  <c:v>46.017073170731685</c:v>
                </c:pt>
              </c:numCache>
            </c:numRef>
          </c:yVal>
          <c:smooth val="0"/>
        </c:ser>
        <c:dLbls>
          <c:showLegendKey val="0"/>
          <c:showVal val="0"/>
          <c:showCatName val="0"/>
          <c:showSerName val="0"/>
          <c:showPercent val="0"/>
          <c:showBubbleSize val="0"/>
        </c:dLbls>
        <c:axId val="42471360"/>
        <c:axId val="42470784"/>
      </c:scatterChart>
      <c:valAx>
        <c:axId val="42469632"/>
        <c:scaling>
          <c:orientation val="maxMin"/>
          <c:max val="6000"/>
          <c:min val="2000"/>
        </c:scaling>
        <c:delete val="0"/>
        <c:axPos val="b"/>
        <c:majorGridlines/>
        <c:title>
          <c:tx>
            <c:rich>
              <a:bodyPr/>
              <a:lstStyle/>
              <a:p>
                <a:pPr>
                  <a:defRPr sz="2000">
                    <a:latin typeface="Arial" pitchFamily="34" charset="0"/>
                    <a:cs typeface="Arial" pitchFamily="34" charset="0"/>
                  </a:defRPr>
                </a:pPr>
                <a:r>
                  <a:rPr lang="en-US" sz="2000" dirty="0">
                    <a:latin typeface="Arial" pitchFamily="34" charset="0"/>
                    <a:cs typeface="Arial" pitchFamily="34" charset="0"/>
                  </a:rPr>
                  <a:t>Return air flow, </a:t>
                </a:r>
                <a:r>
                  <a:rPr lang="en-US" sz="2000" dirty="0" err="1">
                    <a:latin typeface="Arial" pitchFamily="34" charset="0"/>
                    <a:cs typeface="Arial" pitchFamily="34" charset="0"/>
                  </a:rPr>
                  <a:t>scfm</a:t>
                </a:r>
                <a:r>
                  <a:rPr lang="en-US" sz="2000" dirty="0">
                    <a:latin typeface="Arial" pitchFamily="34" charset="0"/>
                    <a:cs typeface="Arial" pitchFamily="34" charset="0"/>
                  </a:rPr>
                  <a:t>, </a:t>
                </a: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OA </a:t>
                </a:r>
                <a:r>
                  <a:rPr lang="en-US" sz="2000" dirty="0">
                    <a:latin typeface="Arial" pitchFamily="34" charset="0"/>
                    <a:cs typeface="Arial" pitchFamily="34" charset="0"/>
                  </a:rPr>
                  <a:t>flow constant 6000 </a:t>
                </a:r>
                <a:r>
                  <a:rPr lang="en-US" sz="2000" dirty="0" err="1">
                    <a:latin typeface="Arial" pitchFamily="34" charset="0"/>
                    <a:cs typeface="Arial" pitchFamily="34" charset="0"/>
                  </a:rPr>
                  <a:t>scfm</a:t>
                </a:r>
                <a:endParaRPr lang="en-US" sz="2000" dirty="0">
                  <a:latin typeface="Arial" pitchFamily="34" charset="0"/>
                  <a:cs typeface="Arial" pitchFamily="34" charset="0"/>
                </a:endParaRPr>
              </a:p>
            </c:rich>
          </c:tx>
          <c:layout/>
          <c:overlay val="0"/>
        </c:title>
        <c:numFmt formatCode="General" sourceLinked="1"/>
        <c:majorTickMark val="out"/>
        <c:minorTickMark val="none"/>
        <c:tickLblPos val="nextTo"/>
        <c:txPr>
          <a:bodyPr/>
          <a:lstStyle/>
          <a:p>
            <a:pPr>
              <a:defRPr sz="2000">
                <a:latin typeface="Arial" pitchFamily="34" charset="0"/>
                <a:cs typeface="Arial" pitchFamily="34" charset="0"/>
              </a:defRPr>
            </a:pPr>
            <a:endParaRPr lang="en-US"/>
          </a:p>
        </c:txPr>
        <c:crossAx val="42470208"/>
        <c:crosses val="autoZero"/>
        <c:crossBetween val="midCat"/>
        <c:majorUnit val="1000"/>
      </c:valAx>
      <c:valAx>
        <c:axId val="42470208"/>
        <c:scaling>
          <c:orientation val="minMax"/>
          <c:max val="100"/>
          <c:min val="30"/>
        </c:scaling>
        <c:delete val="0"/>
        <c:axPos val="r"/>
        <c:majorGridlines/>
        <c:title>
          <c:tx>
            <c:rich>
              <a:bodyPr rot="-5400000" vert="horz"/>
              <a:lstStyle/>
              <a:p>
                <a:pPr>
                  <a:defRPr sz="2000" baseline="0">
                    <a:solidFill>
                      <a:srgbClr val="0070C0"/>
                    </a:solidFill>
                    <a:latin typeface="Arial" pitchFamily="34" charset="0"/>
                    <a:cs typeface="Arial" pitchFamily="34" charset="0"/>
                  </a:defRPr>
                </a:pPr>
                <a:r>
                  <a:rPr lang="en-US" sz="2000" baseline="0" dirty="0">
                    <a:solidFill>
                      <a:srgbClr val="0070C0"/>
                    </a:solidFill>
                    <a:latin typeface="Arial" pitchFamily="34" charset="0"/>
                    <a:cs typeface="Arial" pitchFamily="34" charset="0"/>
                  </a:rPr>
                  <a:t>effectiveness and </a:t>
                </a:r>
                <a:r>
                  <a:rPr lang="en-US" sz="2000" baseline="0" dirty="0" smtClean="0">
                    <a:solidFill>
                      <a:srgbClr val="0070C0"/>
                    </a:solidFill>
                    <a:latin typeface="Arial" pitchFamily="34" charset="0"/>
                    <a:cs typeface="Arial" pitchFamily="34" charset="0"/>
                  </a:rPr>
                  <a:t/>
                </a:r>
                <a:br>
                  <a:rPr lang="en-US" sz="2000" baseline="0" dirty="0" smtClean="0">
                    <a:solidFill>
                      <a:srgbClr val="0070C0"/>
                    </a:solidFill>
                    <a:latin typeface="Arial" pitchFamily="34" charset="0"/>
                    <a:cs typeface="Arial" pitchFamily="34" charset="0"/>
                  </a:rPr>
                </a:br>
                <a:r>
                  <a:rPr lang="en-US" sz="2000" baseline="0" dirty="0" smtClean="0">
                    <a:solidFill>
                      <a:srgbClr val="FF0000"/>
                    </a:solidFill>
                    <a:latin typeface="Arial" pitchFamily="34" charset="0"/>
                    <a:cs typeface="Arial" pitchFamily="34" charset="0"/>
                  </a:rPr>
                  <a:t>apparent </a:t>
                </a:r>
                <a:r>
                  <a:rPr lang="en-US" sz="2000" baseline="0" dirty="0">
                    <a:solidFill>
                      <a:srgbClr val="FF0000"/>
                    </a:solidFill>
                    <a:latin typeface="Arial" pitchFamily="34" charset="0"/>
                    <a:cs typeface="Arial" pitchFamily="34" charset="0"/>
                  </a:rPr>
                  <a:t>effectiveness</a:t>
                </a:r>
                <a:r>
                  <a:rPr lang="en-US" sz="2000" baseline="0" dirty="0">
                    <a:solidFill>
                      <a:srgbClr val="0070C0"/>
                    </a:solidFill>
                    <a:latin typeface="Arial" pitchFamily="34" charset="0"/>
                    <a:cs typeface="Arial" pitchFamily="34" charset="0"/>
                  </a:rPr>
                  <a:t>, %</a:t>
                </a:r>
              </a:p>
            </c:rich>
          </c:tx>
          <c:layout/>
          <c:overlay val="0"/>
        </c:title>
        <c:numFmt formatCode="General" sourceLinked="1"/>
        <c:majorTickMark val="out"/>
        <c:minorTickMark val="none"/>
        <c:tickLblPos val="nextTo"/>
        <c:txPr>
          <a:bodyPr/>
          <a:lstStyle/>
          <a:p>
            <a:pPr>
              <a:defRPr sz="2000">
                <a:latin typeface="Arial" pitchFamily="34" charset="0"/>
                <a:cs typeface="Arial" pitchFamily="34" charset="0"/>
              </a:defRPr>
            </a:pPr>
            <a:endParaRPr lang="en-US"/>
          </a:p>
        </c:txPr>
        <c:crossAx val="42469632"/>
        <c:crosses val="autoZero"/>
        <c:crossBetween val="midCat"/>
        <c:majorUnit val="10"/>
      </c:valAx>
      <c:valAx>
        <c:axId val="42470784"/>
        <c:scaling>
          <c:orientation val="minMax"/>
          <c:max val="100"/>
          <c:min val="30"/>
        </c:scaling>
        <c:delete val="0"/>
        <c:axPos val="l"/>
        <c:title>
          <c:tx>
            <c:rich>
              <a:bodyPr rot="-5400000" vert="horz"/>
              <a:lstStyle/>
              <a:p>
                <a:pPr>
                  <a:defRPr sz="2000" baseline="0">
                    <a:solidFill>
                      <a:srgbClr val="008000"/>
                    </a:solidFill>
                    <a:latin typeface="Arial" pitchFamily="34" charset="0"/>
                    <a:cs typeface="Arial" pitchFamily="34" charset="0"/>
                  </a:defRPr>
                </a:pPr>
                <a:r>
                  <a:rPr lang="en-US" sz="2000" baseline="0" dirty="0">
                    <a:solidFill>
                      <a:srgbClr val="008000"/>
                    </a:solidFill>
                    <a:latin typeface="Arial" pitchFamily="34" charset="0"/>
                    <a:cs typeface="Arial" pitchFamily="34" charset="0"/>
                  </a:rPr>
                  <a:t>Recovered energy</a:t>
                </a:r>
                <a:br>
                  <a:rPr lang="en-US" sz="2000" baseline="0" dirty="0">
                    <a:solidFill>
                      <a:srgbClr val="008000"/>
                    </a:solidFill>
                    <a:latin typeface="Arial" pitchFamily="34" charset="0"/>
                    <a:cs typeface="Arial" pitchFamily="34" charset="0"/>
                  </a:rPr>
                </a:br>
                <a:r>
                  <a:rPr lang="en-US" sz="2000" baseline="0" dirty="0" smtClean="0">
                    <a:solidFill>
                      <a:srgbClr val="008000"/>
                    </a:solidFill>
                    <a:latin typeface="Arial" pitchFamily="34" charset="0"/>
                    <a:cs typeface="Arial" pitchFamily="34" charset="0"/>
                  </a:rPr>
                  <a:t>ref. </a:t>
                </a:r>
                <a:r>
                  <a:rPr lang="en-US" sz="2000" baseline="0" dirty="0">
                    <a:solidFill>
                      <a:srgbClr val="008000"/>
                    </a:solidFill>
                    <a:latin typeface="Arial" pitchFamily="34" charset="0"/>
                    <a:cs typeface="Arial" pitchFamily="34" charset="0"/>
                  </a:rPr>
                  <a:t>balanced flow, %</a:t>
                </a:r>
              </a:p>
            </c:rich>
          </c:tx>
          <c:layout>
            <c:manualLayout>
              <c:xMode val="edge"/>
              <c:yMode val="edge"/>
              <c:x val="3.220611916264091E-3"/>
              <c:y val="0.1850001722153469"/>
            </c:manualLayout>
          </c:layout>
          <c:overlay val="0"/>
        </c:title>
        <c:numFmt formatCode="0" sourceLinked="1"/>
        <c:majorTickMark val="out"/>
        <c:minorTickMark val="none"/>
        <c:tickLblPos val="nextTo"/>
        <c:txPr>
          <a:bodyPr/>
          <a:lstStyle/>
          <a:p>
            <a:pPr>
              <a:defRPr sz="2000" baseline="0">
                <a:solidFill>
                  <a:srgbClr val="008000"/>
                </a:solidFill>
                <a:latin typeface="Arial" pitchFamily="34" charset="0"/>
                <a:cs typeface="Arial" pitchFamily="34" charset="0"/>
              </a:defRPr>
            </a:pPr>
            <a:endParaRPr lang="en-US"/>
          </a:p>
        </c:txPr>
        <c:crossAx val="42471360"/>
        <c:crosses val="max"/>
        <c:crossBetween val="midCat"/>
        <c:majorUnit val="10"/>
      </c:valAx>
      <c:valAx>
        <c:axId val="42471360"/>
        <c:scaling>
          <c:orientation val="maxMin"/>
          <c:max val="6000"/>
          <c:min val="2000"/>
        </c:scaling>
        <c:delete val="1"/>
        <c:axPos val="b"/>
        <c:numFmt formatCode="General" sourceLinked="1"/>
        <c:majorTickMark val="out"/>
        <c:minorTickMark val="none"/>
        <c:tickLblPos val="none"/>
        <c:crossAx val="42470784"/>
        <c:crosses val="autoZero"/>
        <c:crossBetween val="midCat"/>
        <c:majorUnit val="10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000" b="1" i="1" u="none" strike="noStrike" baseline="0">
                <a:solidFill>
                  <a:schemeClr val="tx2">
                    <a:lumMod val="60000"/>
                    <a:lumOff val="40000"/>
                  </a:schemeClr>
                </a:solidFill>
                <a:latin typeface="+mj-lt"/>
                <a:ea typeface="Arial"/>
                <a:cs typeface="Arial"/>
              </a:defRPr>
            </a:pPr>
            <a:r>
              <a:rPr lang="en-US" sz="4000" i="1" baseline="0" dirty="0">
                <a:solidFill>
                  <a:schemeClr val="tx2">
                    <a:lumMod val="60000"/>
                    <a:lumOff val="40000"/>
                  </a:schemeClr>
                </a:solidFill>
                <a:latin typeface="+mj-lt"/>
              </a:rPr>
              <a:t>Impact of EW on </a:t>
            </a:r>
            <a:r>
              <a:rPr lang="en-US" sz="4000" i="1" baseline="0" dirty="0" smtClean="0">
                <a:solidFill>
                  <a:schemeClr val="tx2">
                    <a:lumMod val="60000"/>
                    <a:lumOff val="40000"/>
                  </a:schemeClr>
                </a:solidFill>
                <a:latin typeface="+mj-lt"/>
              </a:rPr>
              <a:t>conditioning OA</a:t>
            </a:r>
            <a:endParaRPr lang="en-US" sz="4000" i="1" baseline="0" dirty="0">
              <a:solidFill>
                <a:schemeClr val="tx2">
                  <a:lumMod val="60000"/>
                  <a:lumOff val="40000"/>
                </a:schemeClr>
              </a:solidFill>
              <a:latin typeface="+mj-lt"/>
            </a:endParaRPr>
          </a:p>
        </c:rich>
      </c:tx>
      <c:layout>
        <c:manualLayout>
          <c:xMode val="edge"/>
          <c:yMode val="edge"/>
          <c:x val="3.1962397474785638E-2"/>
          <c:y val="3.3528096060334904E-2"/>
        </c:manualLayout>
      </c:layout>
      <c:overlay val="0"/>
      <c:spPr>
        <a:noFill/>
        <a:ln w="25400">
          <a:noFill/>
        </a:ln>
      </c:spPr>
    </c:title>
    <c:autoTitleDeleted val="0"/>
    <c:plotArea>
      <c:layout>
        <c:manualLayout>
          <c:layoutTarget val="inner"/>
          <c:xMode val="edge"/>
          <c:yMode val="edge"/>
          <c:x val="5.8252519234993243E-2"/>
          <c:y val="0.18897655959391879"/>
          <c:w val="0.77508213093227096"/>
          <c:h val="0.62860954388575463"/>
        </c:manualLayout>
      </c:layout>
      <c:scatterChart>
        <c:scatterStyle val="lineMarker"/>
        <c:varyColors val="0"/>
        <c:ser>
          <c:idx val="1"/>
          <c:order val="0"/>
          <c:tx>
            <c:v>OA</c:v>
          </c:tx>
          <c:spPr>
            <a:ln w="28575">
              <a:noFill/>
            </a:ln>
          </c:spPr>
          <c:marker>
            <c:symbol val="square"/>
            <c:size val="5"/>
            <c:spPr>
              <a:solidFill>
                <a:srgbClr val="FF0000"/>
              </a:solidFill>
              <a:ln>
                <a:solidFill>
                  <a:srgbClr val="FF0000"/>
                </a:solidFill>
                <a:prstDash val="solid"/>
              </a:ln>
            </c:spPr>
          </c:marker>
          <c:xVal>
            <c:numRef>
              <c:f>KCALL!$D$4:$D$2669</c:f>
              <c:numCache>
                <c:formatCode>General</c:formatCode>
                <c:ptCount val="2666"/>
                <c:pt idx="0">
                  <c:v>99</c:v>
                </c:pt>
                <c:pt idx="1">
                  <c:v>98.1</c:v>
                </c:pt>
                <c:pt idx="2">
                  <c:v>98.1</c:v>
                </c:pt>
                <c:pt idx="3">
                  <c:v>98.1</c:v>
                </c:pt>
                <c:pt idx="4">
                  <c:v>97</c:v>
                </c:pt>
                <c:pt idx="5">
                  <c:v>97</c:v>
                </c:pt>
                <c:pt idx="6">
                  <c:v>97</c:v>
                </c:pt>
                <c:pt idx="7">
                  <c:v>97</c:v>
                </c:pt>
                <c:pt idx="8">
                  <c:v>97</c:v>
                </c:pt>
                <c:pt idx="9">
                  <c:v>97</c:v>
                </c:pt>
                <c:pt idx="10">
                  <c:v>97</c:v>
                </c:pt>
                <c:pt idx="11">
                  <c:v>96.1</c:v>
                </c:pt>
                <c:pt idx="12">
                  <c:v>96.1</c:v>
                </c:pt>
                <c:pt idx="13">
                  <c:v>96.1</c:v>
                </c:pt>
                <c:pt idx="14">
                  <c:v>95</c:v>
                </c:pt>
                <c:pt idx="15">
                  <c:v>95</c:v>
                </c:pt>
                <c:pt idx="16">
                  <c:v>95</c:v>
                </c:pt>
                <c:pt idx="17">
                  <c:v>95</c:v>
                </c:pt>
                <c:pt idx="18">
                  <c:v>95</c:v>
                </c:pt>
                <c:pt idx="19">
                  <c:v>95</c:v>
                </c:pt>
                <c:pt idx="20">
                  <c:v>95</c:v>
                </c:pt>
                <c:pt idx="21">
                  <c:v>95</c:v>
                </c:pt>
                <c:pt idx="22">
                  <c:v>95</c:v>
                </c:pt>
                <c:pt idx="23">
                  <c:v>95</c:v>
                </c:pt>
                <c:pt idx="24">
                  <c:v>93.9</c:v>
                </c:pt>
                <c:pt idx="25">
                  <c:v>93.9</c:v>
                </c:pt>
                <c:pt idx="26">
                  <c:v>93.9</c:v>
                </c:pt>
                <c:pt idx="27">
                  <c:v>93.9</c:v>
                </c:pt>
                <c:pt idx="28">
                  <c:v>93.9</c:v>
                </c:pt>
                <c:pt idx="29">
                  <c:v>93.9</c:v>
                </c:pt>
                <c:pt idx="30">
                  <c:v>93.9</c:v>
                </c:pt>
                <c:pt idx="31">
                  <c:v>93.9</c:v>
                </c:pt>
                <c:pt idx="32">
                  <c:v>93.9</c:v>
                </c:pt>
                <c:pt idx="33">
                  <c:v>93.9</c:v>
                </c:pt>
                <c:pt idx="34">
                  <c:v>93.9</c:v>
                </c:pt>
                <c:pt idx="35">
                  <c:v>93.9</c:v>
                </c:pt>
                <c:pt idx="36">
                  <c:v>93.9</c:v>
                </c:pt>
                <c:pt idx="37">
                  <c:v>93.9</c:v>
                </c:pt>
                <c:pt idx="38">
                  <c:v>93.9</c:v>
                </c:pt>
                <c:pt idx="39">
                  <c:v>93.9</c:v>
                </c:pt>
                <c:pt idx="40">
                  <c:v>93.9</c:v>
                </c:pt>
                <c:pt idx="41">
                  <c:v>93.9</c:v>
                </c:pt>
                <c:pt idx="42">
                  <c:v>93.9</c:v>
                </c:pt>
                <c:pt idx="43">
                  <c:v>93.9</c:v>
                </c:pt>
                <c:pt idx="44">
                  <c:v>93.9</c:v>
                </c:pt>
                <c:pt idx="45">
                  <c:v>93.9</c:v>
                </c:pt>
                <c:pt idx="46">
                  <c:v>93</c:v>
                </c:pt>
                <c:pt idx="47">
                  <c:v>93</c:v>
                </c:pt>
                <c:pt idx="48">
                  <c:v>93</c:v>
                </c:pt>
                <c:pt idx="49">
                  <c:v>93</c:v>
                </c:pt>
                <c:pt idx="50">
                  <c:v>93</c:v>
                </c:pt>
                <c:pt idx="51">
                  <c:v>93</c:v>
                </c:pt>
                <c:pt idx="52">
                  <c:v>93</c:v>
                </c:pt>
                <c:pt idx="53">
                  <c:v>93</c:v>
                </c:pt>
                <c:pt idx="54">
                  <c:v>93</c:v>
                </c:pt>
                <c:pt idx="55">
                  <c:v>93</c:v>
                </c:pt>
                <c:pt idx="56">
                  <c:v>93</c:v>
                </c:pt>
                <c:pt idx="57">
                  <c:v>93</c:v>
                </c:pt>
                <c:pt idx="58">
                  <c:v>93</c:v>
                </c:pt>
                <c:pt idx="59">
                  <c:v>93</c:v>
                </c:pt>
                <c:pt idx="60">
                  <c:v>93</c:v>
                </c:pt>
                <c:pt idx="61">
                  <c:v>93</c:v>
                </c:pt>
                <c:pt idx="62">
                  <c:v>93</c:v>
                </c:pt>
                <c:pt idx="63">
                  <c:v>93</c:v>
                </c:pt>
                <c:pt idx="64">
                  <c:v>93</c:v>
                </c:pt>
                <c:pt idx="65">
                  <c:v>93</c:v>
                </c:pt>
                <c:pt idx="66">
                  <c:v>93</c:v>
                </c:pt>
                <c:pt idx="67">
                  <c:v>93</c:v>
                </c:pt>
                <c:pt idx="68">
                  <c:v>93</c:v>
                </c:pt>
                <c:pt idx="69">
                  <c:v>91.9</c:v>
                </c:pt>
                <c:pt idx="70">
                  <c:v>91.9</c:v>
                </c:pt>
                <c:pt idx="71">
                  <c:v>91.9</c:v>
                </c:pt>
                <c:pt idx="72">
                  <c:v>91.9</c:v>
                </c:pt>
                <c:pt idx="73">
                  <c:v>91.9</c:v>
                </c:pt>
                <c:pt idx="74">
                  <c:v>91.9</c:v>
                </c:pt>
                <c:pt idx="75">
                  <c:v>91.9</c:v>
                </c:pt>
                <c:pt idx="76">
                  <c:v>91.9</c:v>
                </c:pt>
                <c:pt idx="77">
                  <c:v>91.9</c:v>
                </c:pt>
                <c:pt idx="78">
                  <c:v>91.9</c:v>
                </c:pt>
                <c:pt idx="79">
                  <c:v>91.9</c:v>
                </c:pt>
                <c:pt idx="80">
                  <c:v>91.9</c:v>
                </c:pt>
                <c:pt idx="81">
                  <c:v>91.9</c:v>
                </c:pt>
                <c:pt idx="82">
                  <c:v>91.9</c:v>
                </c:pt>
                <c:pt idx="83">
                  <c:v>91.9</c:v>
                </c:pt>
                <c:pt idx="84">
                  <c:v>91.9</c:v>
                </c:pt>
                <c:pt idx="85">
                  <c:v>91.9</c:v>
                </c:pt>
                <c:pt idx="86">
                  <c:v>91.9</c:v>
                </c:pt>
                <c:pt idx="87">
                  <c:v>91.9</c:v>
                </c:pt>
                <c:pt idx="88">
                  <c:v>91.9</c:v>
                </c:pt>
                <c:pt idx="89">
                  <c:v>91.9</c:v>
                </c:pt>
                <c:pt idx="90">
                  <c:v>91.9</c:v>
                </c:pt>
                <c:pt idx="91">
                  <c:v>91.9</c:v>
                </c:pt>
                <c:pt idx="92">
                  <c:v>91.9</c:v>
                </c:pt>
                <c:pt idx="93">
                  <c:v>91.9</c:v>
                </c:pt>
                <c:pt idx="94">
                  <c:v>91.9</c:v>
                </c:pt>
                <c:pt idx="95">
                  <c:v>91.9</c:v>
                </c:pt>
                <c:pt idx="96">
                  <c:v>91.9</c:v>
                </c:pt>
                <c:pt idx="97">
                  <c:v>91.9</c:v>
                </c:pt>
                <c:pt idx="98">
                  <c:v>91.9</c:v>
                </c:pt>
                <c:pt idx="99">
                  <c:v>91.9</c:v>
                </c:pt>
                <c:pt idx="100">
                  <c:v>91.9</c:v>
                </c:pt>
                <c:pt idx="101">
                  <c:v>91.9</c:v>
                </c:pt>
                <c:pt idx="102">
                  <c:v>91.9</c:v>
                </c:pt>
                <c:pt idx="103">
                  <c:v>91.9</c:v>
                </c:pt>
                <c:pt idx="104">
                  <c:v>91</c:v>
                </c:pt>
                <c:pt idx="105">
                  <c:v>91</c:v>
                </c:pt>
                <c:pt idx="106">
                  <c:v>91</c:v>
                </c:pt>
                <c:pt idx="107">
                  <c:v>91</c:v>
                </c:pt>
                <c:pt idx="108">
                  <c:v>91</c:v>
                </c:pt>
                <c:pt idx="109">
                  <c:v>91</c:v>
                </c:pt>
                <c:pt idx="110">
                  <c:v>91</c:v>
                </c:pt>
                <c:pt idx="111">
                  <c:v>91</c:v>
                </c:pt>
                <c:pt idx="112">
                  <c:v>91</c:v>
                </c:pt>
                <c:pt idx="113">
                  <c:v>91</c:v>
                </c:pt>
                <c:pt idx="114">
                  <c:v>91</c:v>
                </c:pt>
                <c:pt idx="115">
                  <c:v>91</c:v>
                </c:pt>
                <c:pt idx="116">
                  <c:v>91</c:v>
                </c:pt>
                <c:pt idx="117">
                  <c:v>91</c:v>
                </c:pt>
                <c:pt idx="118">
                  <c:v>91</c:v>
                </c:pt>
                <c:pt idx="119">
                  <c:v>91</c:v>
                </c:pt>
                <c:pt idx="120">
                  <c:v>91</c:v>
                </c:pt>
                <c:pt idx="121">
                  <c:v>91</c:v>
                </c:pt>
                <c:pt idx="122">
                  <c:v>91</c:v>
                </c:pt>
                <c:pt idx="123">
                  <c:v>91</c:v>
                </c:pt>
                <c:pt idx="124">
                  <c:v>91</c:v>
                </c:pt>
                <c:pt idx="125">
                  <c:v>91</c:v>
                </c:pt>
                <c:pt idx="126">
                  <c:v>91</c:v>
                </c:pt>
                <c:pt idx="127">
                  <c:v>91</c:v>
                </c:pt>
                <c:pt idx="128">
                  <c:v>91</c:v>
                </c:pt>
                <c:pt idx="129">
                  <c:v>91</c:v>
                </c:pt>
                <c:pt idx="130">
                  <c:v>90</c:v>
                </c:pt>
                <c:pt idx="131">
                  <c:v>90</c:v>
                </c:pt>
                <c:pt idx="132">
                  <c:v>90</c:v>
                </c:pt>
                <c:pt idx="133">
                  <c:v>90</c:v>
                </c:pt>
                <c:pt idx="134">
                  <c:v>90</c:v>
                </c:pt>
                <c:pt idx="135">
                  <c:v>90</c:v>
                </c:pt>
                <c:pt idx="136">
                  <c:v>90</c:v>
                </c:pt>
                <c:pt idx="137">
                  <c:v>90</c:v>
                </c:pt>
                <c:pt idx="138">
                  <c:v>90</c:v>
                </c:pt>
                <c:pt idx="139">
                  <c:v>90</c:v>
                </c:pt>
                <c:pt idx="140">
                  <c:v>90</c:v>
                </c:pt>
                <c:pt idx="141">
                  <c:v>90</c:v>
                </c:pt>
                <c:pt idx="142">
                  <c:v>90</c:v>
                </c:pt>
                <c:pt idx="143">
                  <c:v>90</c:v>
                </c:pt>
                <c:pt idx="144">
                  <c:v>90</c:v>
                </c:pt>
                <c:pt idx="145">
                  <c:v>90</c:v>
                </c:pt>
                <c:pt idx="146">
                  <c:v>90</c:v>
                </c:pt>
                <c:pt idx="147">
                  <c:v>90</c:v>
                </c:pt>
                <c:pt idx="148">
                  <c:v>90</c:v>
                </c:pt>
                <c:pt idx="149">
                  <c:v>90</c:v>
                </c:pt>
                <c:pt idx="150">
                  <c:v>90</c:v>
                </c:pt>
                <c:pt idx="151">
                  <c:v>90</c:v>
                </c:pt>
                <c:pt idx="152">
                  <c:v>90</c:v>
                </c:pt>
                <c:pt idx="153">
                  <c:v>90</c:v>
                </c:pt>
                <c:pt idx="154">
                  <c:v>90</c:v>
                </c:pt>
                <c:pt idx="155">
                  <c:v>90</c:v>
                </c:pt>
                <c:pt idx="156">
                  <c:v>90</c:v>
                </c:pt>
                <c:pt idx="157">
                  <c:v>90</c:v>
                </c:pt>
                <c:pt idx="158">
                  <c:v>90</c:v>
                </c:pt>
                <c:pt idx="159">
                  <c:v>90</c:v>
                </c:pt>
                <c:pt idx="160">
                  <c:v>90</c:v>
                </c:pt>
                <c:pt idx="161">
                  <c:v>90</c:v>
                </c:pt>
                <c:pt idx="162">
                  <c:v>90</c:v>
                </c:pt>
                <c:pt idx="163">
                  <c:v>90</c:v>
                </c:pt>
                <c:pt idx="164">
                  <c:v>90</c:v>
                </c:pt>
                <c:pt idx="165">
                  <c:v>90</c:v>
                </c:pt>
                <c:pt idx="166">
                  <c:v>90</c:v>
                </c:pt>
                <c:pt idx="167">
                  <c:v>90</c:v>
                </c:pt>
                <c:pt idx="168">
                  <c:v>90</c:v>
                </c:pt>
                <c:pt idx="169">
                  <c:v>90</c:v>
                </c:pt>
                <c:pt idx="170">
                  <c:v>90</c:v>
                </c:pt>
                <c:pt idx="171">
                  <c:v>90</c:v>
                </c:pt>
                <c:pt idx="172">
                  <c:v>90</c:v>
                </c:pt>
                <c:pt idx="173">
                  <c:v>90</c:v>
                </c:pt>
                <c:pt idx="174">
                  <c:v>90</c:v>
                </c:pt>
                <c:pt idx="175">
                  <c:v>90</c:v>
                </c:pt>
                <c:pt idx="176">
                  <c:v>90</c:v>
                </c:pt>
                <c:pt idx="177">
                  <c:v>90</c:v>
                </c:pt>
                <c:pt idx="178">
                  <c:v>90</c:v>
                </c:pt>
                <c:pt idx="179">
                  <c:v>90</c:v>
                </c:pt>
                <c:pt idx="180">
                  <c:v>90</c:v>
                </c:pt>
                <c:pt idx="181">
                  <c:v>90</c:v>
                </c:pt>
                <c:pt idx="182">
                  <c:v>90</c:v>
                </c:pt>
                <c:pt idx="183">
                  <c:v>90</c:v>
                </c:pt>
                <c:pt idx="184">
                  <c:v>90</c:v>
                </c:pt>
                <c:pt idx="185">
                  <c:v>90</c:v>
                </c:pt>
                <c:pt idx="186">
                  <c:v>90</c:v>
                </c:pt>
                <c:pt idx="187">
                  <c:v>90</c:v>
                </c:pt>
                <c:pt idx="188">
                  <c:v>90</c:v>
                </c:pt>
                <c:pt idx="189">
                  <c:v>90</c:v>
                </c:pt>
                <c:pt idx="190">
                  <c:v>90</c:v>
                </c:pt>
                <c:pt idx="191">
                  <c:v>89.2</c:v>
                </c:pt>
                <c:pt idx="192">
                  <c:v>89.1</c:v>
                </c:pt>
                <c:pt idx="193">
                  <c:v>89.1</c:v>
                </c:pt>
                <c:pt idx="194">
                  <c:v>89.1</c:v>
                </c:pt>
                <c:pt idx="195">
                  <c:v>89.1</c:v>
                </c:pt>
                <c:pt idx="196">
                  <c:v>89.1</c:v>
                </c:pt>
                <c:pt idx="197">
                  <c:v>89.1</c:v>
                </c:pt>
                <c:pt idx="198">
                  <c:v>89.1</c:v>
                </c:pt>
                <c:pt idx="199">
                  <c:v>89.1</c:v>
                </c:pt>
                <c:pt idx="200">
                  <c:v>89.1</c:v>
                </c:pt>
                <c:pt idx="201">
                  <c:v>89.1</c:v>
                </c:pt>
                <c:pt idx="202">
                  <c:v>89.1</c:v>
                </c:pt>
                <c:pt idx="203">
                  <c:v>89.1</c:v>
                </c:pt>
                <c:pt idx="204">
                  <c:v>89.1</c:v>
                </c:pt>
                <c:pt idx="205">
                  <c:v>89.1</c:v>
                </c:pt>
                <c:pt idx="206">
                  <c:v>89.1</c:v>
                </c:pt>
                <c:pt idx="207">
                  <c:v>89.1</c:v>
                </c:pt>
                <c:pt idx="208">
                  <c:v>89.1</c:v>
                </c:pt>
                <c:pt idx="209">
                  <c:v>89.1</c:v>
                </c:pt>
                <c:pt idx="210">
                  <c:v>89.1</c:v>
                </c:pt>
                <c:pt idx="211">
                  <c:v>89.1</c:v>
                </c:pt>
                <c:pt idx="212">
                  <c:v>89.1</c:v>
                </c:pt>
                <c:pt idx="213">
                  <c:v>89.1</c:v>
                </c:pt>
                <c:pt idx="214">
                  <c:v>89.1</c:v>
                </c:pt>
                <c:pt idx="215">
                  <c:v>89.1</c:v>
                </c:pt>
                <c:pt idx="216">
                  <c:v>89.1</c:v>
                </c:pt>
                <c:pt idx="217">
                  <c:v>89.1</c:v>
                </c:pt>
                <c:pt idx="218">
                  <c:v>89.1</c:v>
                </c:pt>
                <c:pt idx="219">
                  <c:v>89.1</c:v>
                </c:pt>
                <c:pt idx="220">
                  <c:v>89.1</c:v>
                </c:pt>
                <c:pt idx="221">
                  <c:v>89.1</c:v>
                </c:pt>
                <c:pt idx="222">
                  <c:v>89.1</c:v>
                </c:pt>
                <c:pt idx="223">
                  <c:v>89.1</c:v>
                </c:pt>
                <c:pt idx="224">
                  <c:v>89.1</c:v>
                </c:pt>
                <c:pt idx="225">
                  <c:v>89.1</c:v>
                </c:pt>
                <c:pt idx="226">
                  <c:v>89.1</c:v>
                </c:pt>
                <c:pt idx="227">
                  <c:v>89.1</c:v>
                </c:pt>
                <c:pt idx="228">
                  <c:v>89.1</c:v>
                </c:pt>
                <c:pt idx="229">
                  <c:v>89.1</c:v>
                </c:pt>
                <c:pt idx="230">
                  <c:v>89.1</c:v>
                </c:pt>
                <c:pt idx="231">
                  <c:v>89.1</c:v>
                </c:pt>
                <c:pt idx="232">
                  <c:v>89.1</c:v>
                </c:pt>
                <c:pt idx="233">
                  <c:v>89.1</c:v>
                </c:pt>
                <c:pt idx="234">
                  <c:v>89.1</c:v>
                </c:pt>
                <c:pt idx="235">
                  <c:v>89.1</c:v>
                </c:pt>
                <c:pt idx="236">
                  <c:v>89.1</c:v>
                </c:pt>
                <c:pt idx="237">
                  <c:v>89.1</c:v>
                </c:pt>
                <c:pt idx="238">
                  <c:v>89.1</c:v>
                </c:pt>
                <c:pt idx="239">
                  <c:v>89.1</c:v>
                </c:pt>
                <c:pt idx="240">
                  <c:v>89.1</c:v>
                </c:pt>
                <c:pt idx="241">
                  <c:v>88.7</c:v>
                </c:pt>
                <c:pt idx="242">
                  <c:v>88.7</c:v>
                </c:pt>
                <c:pt idx="243">
                  <c:v>88</c:v>
                </c:pt>
                <c:pt idx="244">
                  <c:v>88</c:v>
                </c:pt>
                <c:pt idx="245">
                  <c:v>88</c:v>
                </c:pt>
                <c:pt idx="246">
                  <c:v>88</c:v>
                </c:pt>
                <c:pt idx="247">
                  <c:v>88</c:v>
                </c:pt>
                <c:pt idx="248">
                  <c:v>88</c:v>
                </c:pt>
                <c:pt idx="249">
                  <c:v>88</c:v>
                </c:pt>
                <c:pt idx="250">
                  <c:v>88</c:v>
                </c:pt>
                <c:pt idx="251">
                  <c:v>88</c:v>
                </c:pt>
                <c:pt idx="252">
                  <c:v>88</c:v>
                </c:pt>
                <c:pt idx="253">
                  <c:v>88</c:v>
                </c:pt>
                <c:pt idx="254">
                  <c:v>88</c:v>
                </c:pt>
                <c:pt idx="255">
                  <c:v>88</c:v>
                </c:pt>
                <c:pt idx="256">
                  <c:v>88</c:v>
                </c:pt>
                <c:pt idx="257">
                  <c:v>88</c:v>
                </c:pt>
                <c:pt idx="258">
                  <c:v>88</c:v>
                </c:pt>
                <c:pt idx="259">
                  <c:v>88</c:v>
                </c:pt>
                <c:pt idx="260">
                  <c:v>88</c:v>
                </c:pt>
                <c:pt idx="261">
                  <c:v>88</c:v>
                </c:pt>
                <c:pt idx="262">
                  <c:v>88</c:v>
                </c:pt>
                <c:pt idx="263">
                  <c:v>88</c:v>
                </c:pt>
                <c:pt idx="264">
                  <c:v>88</c:v>
                </c:pt>
                <c:pt idx="265">
                  <c:v>88</c:v>
                </c:pt>
                <c:pt idx="266">
                  <c:v>88</c:v>
                </c:pt>
                <c:pt idx="267">
                  <c:v>88</c:v>
                </c:pt>
                <c:pt idx="268">
                  <c:v>88</c:v>
                </c:pt>
                <c:pt idx="269">
                  <c:v>88</c:v>
                </c:pt>
                <c:pt idx="270">
                  <c:v>88</c:v>
                </c:pt>
                <c:pt idx="271">
                  <c:v>88</c:v>
                </c:pt>
                <c:pt idx="272">
                  <c:v>88</c:v>
                </c:pt>
                <c:pt idx="273">
                  <c:v>88</c:v>
                </c:pt>
                <c:pt idx="274">
                  <c:v>88</c:v>
                </c:pt>
                <c:pt idx="275">
                  <c:v>88</c:v>
                </c:pt>
                <c:pt idx="276">
                  <c:v>88</c:v>
                </c:pt>
                <c:pt idx="277">
                  <c:v>88</c:v>
                </c:pt>
                <c:pt idx="278">
                  <c:v>88</c:v>
                </c:pt>
                <c:pt idx="279">
                  <c:v>88</c:v>
                </c:pt>
                <c:pt idx="280">
                  <c:v>88</c:v>
                </c:pt>
                <c:pt idx="281">
                  <c:v>88</c:v>
                </c:pt>
                <c:pt idx="282">
                  <c:v>88</c:v>
                </c:pt>
                <c:pt idx="283">
                  <c:v>88</c:v>
                </c:pt>
                <c:pt idx="284">
                  <c:v>88</c:v>
                </c:pt>
                <c:pt idx="285">
                  <c:v>88</c:v>
                </c:pt>
                <c:pt idx="286">
                  <c:v>88</c:v>
                </c:pt>
                <c:pt idx="287">
                  <c:v>88</c:v>
                </c:pt>
                <c:pt idx="288">
                  <c:v>88</c:v>
                </c:pt>
                <c:pt idx="289">
                  <c:v>88</c:v>
                </c:pt>
                <c:pt idx="290">
                  <c:v>88</c:v>
                </c:pt>
                <c:pt idx="291">
                  <c:v>88</c:v>
                </c:pt>
                <c:pt idx="292">
                  <c:v>88</c:v>
                </c:pt>
                <c:pt idx="293">
                  <c:v>88</c:v>
                </c:pt>
                <c:pt idx="294">
                  <c:v>88</c:v>
                </c:pt>
                <c:pt idx="295">
                  <c:v>88</c:v>
                </c:pt>
                <c:pt idx="296">
                  <c:v>88</c:v>
                </c:pt>
                <c:pt idx="297">
                  <c:v>88</c:v>
                </c:pt>
                <c:pt idx="298">
                  <c:v>88</c:v>
                </c:pt>
                <c:pt idx="299">
                  <c:v>88</c:v>
                </c:pt>
                <c:pt idx="300">
                  <c:v>88</c:v>
                </c:pt>
                <c:pt idx="301">
                  <c:v>88</c:v>
                </c:pt>
                <c:pt idx="302">
                  <c:v>88</c:v>
                </c:pt>
                <c:pt idx="303">
                  <c:v>88</c:v>
                </c:pt>
                <c:pt idx="304">
                  <c:v>88</c:v>
                </c:pt>
                <c:pt idx="305">
                  <c:v>88</c:v>
                </c:pt>
                <c:pt idx="306">
                  <c:v>88</c:v>
                </c:pt>
                <c:pt idx="307">
                  <c:v>88</c:v>
                </c:pt>
                <c:pt idx="308">
                  <c:v>88</c:v>
                </c:pt>
                <c:pt idx="309">
                  <c:v>88</c:v>
                </c:pt>
                <c:pt idx="310">
                  <c:v>88</c:v>
                </c:pt>
                <c:pt idx="311">
                  <c:v>88</c:v>
                </c:pt>
                <c:pt idx="312">
                  <c:v>88</c:v>
                </c:pt>
                <c:pt idx="313">
                  <c:v>88</c:v>
                </c:pt>
                <c:pt idx="314">
                  <c:v>88</c:v>
                </c:pt>
                <c:pt idx="315">
                  <c:v>88</c:v>
                </c:pt>
                <c:pt idx="316">
                  <c:v>88</c:v>
                </c:pt>
                <c:pt idx="317">
                  <c:v>88</c:v>
                </c:pt>
                <c:pt idx="318">
                  <c:v>88</c:v>
                </c:pt>
                <c:pt idx="319">
                  <c:v>88</c:v>
                </c:pt>
                <c:pt idx="320">
                  <c:v>88</c:v>
                </c:pt>
                <c:pt idx="321">
                  <c:v>88</c:v>
                </c:pt>
                <c:pt idx="322">
                  <c:v>88</c:v>
                </c:pt>
                <c:pt idx="323">
                  <c:v>88</c:v>
                </c:pt>
                <c:pt idx="324">
                  <c:v>87.4</c:v>
                </c:pt>
                <c:pt idx="325">
                  <c:v>87.3</c:v>
                </c:pt>
                <c:pt idx="326">
                  <c:v>87.3</c:v>
                </c:pt>
                <c:pt idx="327">
                  <c:v>87.3</c:v>
                </c:pt>
                <c:pt idx="328">
                  <c:v>87.3</c:v>
                </c:pt>
                <c:pt idx="329">
                  <c:v>87.1</c:v>
                </c:pt>
                <c:pt idx="330">
                  <c:v>87.1</c:v>
                </c:pt>
                <c:pt idx="331">
                  <c:v>87.1</c:v>
                </c:pt>
                <c:pt idx="332">
                  <c:v>87.1</c:v>
                </c:pt>
                <c:pt idx="333">
                  <c:v>87.1</c:v>
                </c:pt>
                <c:pt idx="334">
                  <c:v>87.1</c:v>
                </c:pt>
                <c:pt idx="335">
                  <c:v>87.1</c:v>
                </c:pt>
                <c:pt idx="336">
                  <c:v>87.1</c:v>
                </c:pt>
                <c:pt idx="337">
                  <c:v>87.1</c:v>
                </c:pt>
                <c:pt idx="338">
                  <c:v>87.1</c:v>
                </c:pt>
                <c:pt idx="339">
                  <c:v>87.1</c:v>
                </c:pt>
                <c:pt idx="340">
                  <c:v>87.1</c:v>
                </c:pt>
                <c:pt idx="341">
                  <c:v>87.1</c:v>
                </c:pt>
                <c:pt idx="342">
                  <c:v>87.1</c:v>
                </c:pt>
                <c:pt idx="343">
                  <c:v>87.1</c:v>
                </c:pt>
                <c:pt idx="344">
                  <c:v>87.1</c:v>
                </c:pt>
                <c:pt idx="345">
                  <c:v>87.1</c:v>
                </c:pt>
                <c:pt idx="346">
                  <c:v>87.1</c:v>
                </c:pt>
                <c:pt idx="347">
                  <c:v>87.1</c:v>
                </c:pt>
                <c:pt idx="348">
                  <c:v>87.1</c:v>
                </c:pt>
                <c:pt idx="349">
                  <c:v>87.1</c:v>
                </c:pt>
                <c:pt idx="350">
                  <c:v>87.1</c:v>
                </c:pt>
                <c:pt idx="351">
                  <c:v>87.1</c:v>
                </c:pt>
                <c:pt idx="352">
                  <c:v>87.1</c:v>
                </c:pt>
                <c:pt idx="353">
                  <c:v>87.1</c:v>
                </c:pt>
                <c:pt idx="354">
                  <c:v>87.1</c:v>
                </c:pt>
                <c:pt idx="355">
                  <c:v>87.1</c:v>
                </c:pt>
                <c:pt idx="356">
                  <c:v>87.1</c:v>
                </c:pt>
                <c:pt idx="357">
                  <c:v>87.1</c:v>
                </c:pt>
                <c:pt idx="358">
                  <c:v>87.1</c:v>
                </c:pt>
                <c:pt idx="359">
                  <c:v>87.1</c:v>
                </c:pt>
                <c:pt idx="360">
                  <c:v>87.1</c:v>
                </c:pt>
                <c:pt idx="361">
                  <c:v>87.1</c:v>
                </c:pt>
                <c:pt idx="362">
                  <c:v>87.1</c:v>
                </c:pt>
                <c:pt idx="363">
                  <c:v>87.1</c:v>
                </c:pt>
                <c:pt idx="364">
                  <c:v>87.1</c:v>
                </c:pt>
                <c:pt idx="365">
                  <c:v>87.1</c:v>
                </c:pt>
                <c:pt idx="366">
                  <c:v>87.1</c:v>
                </c:pt>
                <c:pt idx="367">
                  <c:v>87.1</c:v>
                </c:pt>
                <c:pt idx="368">
                  <c:v>87.1</c:v>
                </c:pt>
                <c:pt idx="369">
                  <c:v>87.1</c:v>
                </c:pt>
                <c:pt idx="370">
                  <c:v>87.1</c:v>
                </c:pt>
                <c:pt idx="371">
                  <c:v>87.1</c:v>
                </c:pt>
                <c:pt idx="372">
                  <c:v>87.1</c:v>
                </c:pt>
                <c:pt idx="373">
                  <c:v>87.1</c:v>
                </c:pt>
                <c:pt idx="374">
                  <c:v>87.1</c:v>
                </c:pt>
                <c:pt idx="375">
                  <c:v>87.1</c:v>
                </c:pt>
                <c:pt idx="376">
                  <c:v>87.1</c:v>
                </c:pt>
                <c:pt idx="377">
                  <c:v>87.1</c:v>
                </c:pt>
                <c:pt idx="378">
                  <c:v>87.1</c:v>
                </c:pt>
                <c:pt idx="379">
                  <c:v>87.1</c:v>
                </c:pt>
                <c:pt idx="380">
                  <c:v>87.1</c:v>
                </c:pt>
                <c:pt idx="381">
                  <c:v>87.1</c:v>
                </c:pt>
                <c:pt idx="382">
                  <c:v>87.1</c:v>
                </c:pt>
                <c:pt idx="383">
                  <c:v>87.1</c:v>
                </c:pt>
                <c:pt idx="384">
                  <c:v>87.1</c:v>
                </c:pt>
                <c:pt idx="385">
                  <c:v>87.1</c:v>
                </c:pt>
                <c:pt idx="386">
                  <c:v>87.1</c:v>
                </c:pt>
                <c:pt idx="387">
                  <c:v>87.1</c:v>
                </c:pt>
                <c:pt idx="388">
                  <c:v>87.1</c:v>
                </c:pt>
                <c:pt idx="389">
                  <c:v>86.7</c:v>
                </c:pt>
                <c:pt idx="390">
                  <c:v>86.7</c:v>
                </c:pt>
                <c:pt idx="391">
                  <c:v>86.4</c:v>
                </c:pt>
                <c:pt idx="392">
                  <c:v>86.4</c:v>
                </c:pt>
                <c:pt idx="393">
                  <c:v>86.4</c:v>
                </c:pt>
                <c:pt idx="394">
                  <c:v>86.2</c:v>
                </c:pt>
                <c:pt idx="395">
                  <c:v>86</c:v>
                </c:pt>
                <c:pt idx="396">
                  <c:v>86</c:v>
                </c:pt>
                <c:pt idx="397">
                  <c:v>86</c:v>
                </c:pt>
                <c:pt idx="398">
                  <c:v>86</c:v>
                </c:pt>
                <c:pt idx="399">
                  <c:v>86</c:v>
                </c:pt>
                <c:pt idx="400">
                  <c:v>86</c:v>
                </c:pt>
                <c:pt idx="401">
                  <c:v>86</c:v>
                </c:pt>
                <c:pt idx="402">
                  <c:v>86</c:v>
                </c:pt>
                <c:pt idx="403">
                  <c:v>86</c:v>
                </c:pt>
                <c:pt idx="404">
                  <c:v>86</c:v>
                </c:pt>
                <c:pt idx="405">
                  <c:v>86</c:v>
                </c:pt>
                <c:pt idx="406">
                  <c:v>86</c:v>
                </c:pt>
                <c:pt idx="407">
                  <c:v>86</c:v>
                </c:pt>
                <c:pt idx="408">
                  <c:v>86</c:v>
                </c:pt>
                <c:pt idx="409">
                  <c:v>86</c:v>
                </c:pt>
                <c:pt idx="410">
                  <c:v>86</c:v>
                </c:pt>
                <c:pt idx="411">
                  <c:v>86</c:v>
                </c:pt>
                <c:pt idx="412">
                  <c:v>86</c:v>
                </c:pt>
                <c:pt idx="413">
                  <c:v>86</c:v>
                </c:pt>
                <c:pt idx="414">
                  <c:v>86</c:v>
                </c:pt>
                <c:pt idx="415">
                  <c:v>86</c:v>
                </c:pt>
                <c:pt idx="416">
                  <c:v>86</c:v>
                </c:pt>
                <c:pt idx="417">
                  <c:v>86</c:v>
                </c:pt>
                <c:pt idx="418">
                  <c:v>86</c:v>
                </c:pt>
                <c:pt idx="419">
                  <c:v>86</c:v>
                </c:pt>
                <c:pt idx="420">
                  <c:v>86</c:v>
                </c:pt>
                <c:pt idx="421">
                  <c:v>86</c:v>
                </c:pt>
                <c:pt idx="422">
                  <c:v>86</c:v>
                </c:pt>
                <c:pt idx="423">
                  <c:v>86</c:v>
                </c:pt>
                <c:pt idx="424">
                  <c:v>86</c:v>
                </c:pt>
                <c:pt idx="425">
                  <c:v>86</c:v>
                </c:pt>
                <c:pt idx="426">
                  <c:v>86</c:v>
                </c:pt>
                <c:pt idx="427">
                  <c:v>86</c:v>
                </c:pt>
                <c:pt idx="428">
                  <c:v>86</c:v>
                </c:pt>
                <c:pt idx="429">
                  <c:v>86</c:v>
                </c:pt>
                <c:pt idx="430">
                  <c:v>86</c:v>
                </c:pt>
                <c:pt idx="431">
                  <c:v>86</c:v>
                </c:pt>
                <c:pt idx="432">
                  <c:v>86</c:v>
                </c:pt>
                <c:pt idx="433">
                  <c:v>86</c:v>
                </c:pt>
                <c:pt idx="434">
                  <c:v>86</c:v>
                </c:pt>
                <c:pt idx="435">
                  <c:v>86</c:v>
                </c:pt>
                <c:pt idx="436">
                  <c:v>86</c:v>
                </c:pt>
                <c:pt idx="437">
                  <c:v>86</c:v>
                </c:pt>
                <c:pt idx="438">
                  <c:v>86</c:v>
                </c:pt>
                <c:pt idx="439">
                  <c:v>86</c:v>
                </c:pt>
                <c:pt idx="440">
                  <c:v>86</c:v>
                </c:pt>
                <c:pt idx="441">
                  <c:v>86</c:v>
                </c:pt>
                <c:pt idx="442">
                  <c:v>86</c:v>
                </c:pt>
                <c:pt idx="443">
                  <c:v>86</c:v>
                </c:pt>
                <c:pt idx="444">
                  <c:v>86</c:v>
                </c:pt>
                <c:pt idx="445">
                  <c:v>86</c:v>
                </c:pt>
                <c:pt idx="446">
                  <c:v>86</c:v>
                </c:pt>
                <c:pt idx="447">
                  <c:v>86</c:v>
                </c:pt>
                <c:pt idx="448">
                  <c:v>86</c:v>
                </c:pt>
                <c:pt idx="449">
                  <c:v>86</c:v>
                </c:pt>
                <c:pt idx="450">
                  <c:v>86</c:v>
                </c:pt>
                <c:pt idx="451">
                  <c:v>86</c:v>
                </c:pt>
                <c:pt idx="452">
                  <c:v>86</c:v>
                </c:pt>
                <c:pt idx="453">
                  <c:v>86</c:v>
                </c:pt>
                <c:pt idx="454">
                  <c:v>86</c:v>
                </c:pt>
                <c:pt idx="455">
                  <c:v>86</c:v>
                </c:pt>
                <c:pt idx="456">
                  <c:v>86</c:v>
                </c:pt>
                <c:pt idx="457">
                  <c:v>86</c:v>
                </c:pt>
                <c:pt idx="458">
                  <c:v>86</c:v>
                </c:pt>
                <c:pt idx="459">
                  <c:v>86</c:v>
                </c:pt>
                <c:pt idx="460">
                  <c:v>86</c:v>
                </c:pt>
                <c:pt idx="461">
                  <c:v>86</c:v>
                </c:pt>
                <c:pt idx="462">
                  <c:v>86</c:v>
                </c:pt>
                <c:pt idx="463">
                  <c:v>86</c:v>
                </c:pt>
                <c:pt idx="464">
                  <c:v>86</c:v>
                </c:pt>
                <c:pt idx="465">
                  <c:v>86</c:v>
                </c:pt>
                <c:pt idx="466">
                  <c:v>86</c:v>
                </c:pt>
                <c:pt idx="467">
                  <c:v>85.6</c:v>
                </c:pt>
                <c:pt idx="468">
                  <c:v>85.3</c:v>
                </c:pt>
                <c:pt idx="469">
                  <c:v>84.9</c:v>
                </c:pt>
                <c:pt idx="470">
                  <c:v>84.9</c:v>
                </c:pt>
                <c:pt idx="471">
                  <c:v>84.9</c:v>
                </c:pt>
                <c:pt idx="472">
                  <c:v>84.9</c:v>
                </c:pt>
                <c:pt idx="473">
                  <c:v>84.9</c:v>
                </c:pt>
                <c:pt idx="474">
                  <c:v>84.9</c:v>
                </c:pt>
                <c:pt idx="475">
                  <c:v>84.9</c:v>
                </c:pt>
                <c:pt idx="476">
                  <c:v>84.9</c:v>
                </c:pt>
                <c:pt idx="477">
                  <c:v>84.9</c:v>
                </c:pt>
                <c:pt idx="478">
                  <c:v>84.9</c:v>
                </c:pt>
                <c:pt idx="479">
                  <c:v>84.9</c:v>
                </c:pt>
                <c:pt idx="480">
                  <c:v>84.9</c:v>
                </c:pt>
                <c:pt idx="481">
                  <c:v>84.9</c:v>
                </c:pt>
                <c:pt idx="482">
                  <c:v>84.9</c:v>
                </c:pt>
                <c:pt idx="483">
                  <c:v>84.9</c:v>
                </c:pt>
                <c:pt idx="484">
                  <c:v>84.9</c:v>
                </c:pt>
                <c:pt idx="485">
                  <c:v>84.9</c:v>
                </c:pt>
                <c:pt idx="486">
                  <c:v>84.9</c:v>
                </c:pt>
                <c:pt idx="487">
                  <c:v>84.9</c:v>
                </c:pt>
                <c:pt idx="488">
                  <c:v>84.9</c:v>
                </c:pt>
                <c:pt idx="489">
                  <c:v>84.9</c:v>
                </c:pt>
                <c:pt idx="490">
                  <c:v>84.9</c:v>
                </c:pt>
                <c:pt idx="491">
                  <c:v>84.9</c:v>
                </c:pt>
                <c:pt idx="492">
                  <c:v>84.9</c:v>
                </c:pt>
                <c:pt idx="493">
                  <c:v>84.9</c:v>
                </c:pt>
                <c:pt idx="494">
                  <c:v>84.9</c:v>
                </c:pt>
                <c:pt idx="495">
                  <c:v>84.9</c:v>
                </c:pt>
                <c:pt idx="496">
                  <c:v>84.9</c:v>
                </c:pt>
                <c:pt idx="497">
                  <c:v>84.9</c:v>
                </c:pt>
                <c:pt idx="498">
                  <c:v>84.9</c:v>
                </c:pt>
                <c:pt idx="499">
                  <c:v>84.9</c:v>
                </c:pt>
                <c:pt idx="500">
                  <c:v>84.9</c:v>
                </c:pt>
                <c:pt idx="501">
                  <c:v>84.9</c:v>
                </c:pt>
                <c:pt idx="502">
                  <c:v>84.9</c:v>
                </c:pt>
                <c:pt idx="503">
                  <c:v>84.9</c:v>
                </c:pt>
                <c:pt idx="504">
                  <c:v>84.9</c:v>
                </c:pt>
                <c:pt idx="505">
                  <c:v>84.9</c:v>
                </c:pt>
                <c:pt idx="506">
                  <c:v>84.9</c:v>
                </c:pt>
                <c:pt idx="507">
                  <c:v>84.9</c:v>
                </c:pt>
                <c:pt idx="508">
                  <c:v>84.9</c:v>
                </c:pt>
                <c:pt idx="509">
                  <c:v>84.9</c:v>
                </c:pt>
                <c:pt idx="510">
                  <c:v>84.9</c:v>
                </c:pt>
                <c:pt idx="511">
                  <c:v>84.9</c:v>
                </c:pt>
                <c:pt idx="512">
                  <c:v>84.9</c:v>
                </c:pt>
                <c:pt idx="513">
                  <c:v>84.9</c:v>
                </c:pt>
                <c:pt idx="514">
                  <c:v>84.9</c:v>
                </c:pt>
                <c:pt idx="515">
                  <c:v>84.9</c:v>
                </c:pt>
                <c:pt idx="516">
                  <c:v>84.9</c:v>
                </c:pt>
                <c:pt idx="517">
                  <c:v>84.9</c:v>
                </c:pt>
                <c:pt idx="518">
                  <c:v>84.9</c:v>
                </c:pt>
                <c:pt idx="519">
                  <c:v>84.9</c:v>
                </c:pt>
                <c:pt idx="520">
                  <c:v>84.9</c:v>
                </c:pt>
                <c:pt idx="521">
                  <c:v>84.9</c:v>
                </c:pt>
                <c:pt idx="522">
                  <c:v>84.9</c:v>
                </c:pt>
                <c:pt idx="523">
                  <c:v>84.9</c:v>
                </c:pt>
                <c:pt idx="524">
                  <c:v>84.9</c:v>
                </c:pt>
                <c:pt idx="525">
                  <c:v>84.9</c:v>
                </c:pt>
                <c:pt idx="526">
                  <c:v>84.9</c:v>
                </c:pt>
                <c:pt idx="527">
                  <c:v>84.9</c:v>
                </c:pt>
                <c:pt idx="528">
                  <c:v>84.9</c:v>
                </c:pt>
                <c:pt idx="529">
                  <c:v>84.9</c:v>
                </c:pt>
                <c:pt idx="530">
                  <c:v>84.9</c:v>
                </c:pt>
                <c:pt idx="531">
                  <c:v>84.9</c:v>
                </c:pt>
                <c:pt idx="532">
                  <c:v>84.9</c:v>
                </c:pt>
                <c:pt idx="533">
                  <c:v>84.9</c:v>
                </c:pt>
                <c:pt idx="534">
                  <c:v>84.9</c:v>
                </c:pt>
                <c:pt idx="535">
                  <c:v>84.9</c:v>
                </c:pt>
                <c:pt idx="536">
                  <c:v>84.9</c:v>
                </c:pt>
                <c:pt idx="537">
                  <c:v>84.9</c:v>
                </c:pt>
                <c:pt idx="538">
                  <c:v>84.9</c:v>
                </c:pt>
                <c:pt idx="539">
                  <c:v>84.9</c:v>
                </c:pt>
                <c:pt idx="540">
                  <c:v>84.9</c:v>
                </c:pt>
                <c:pt idx="541">
                  <c:v>84.9</c:v>
                </c:pt>
                <c:pt idx="542">
                  <c:v>84.9</c:v>
                </c:pt>
                <c:pt idx="543">
                  <c:v>84.9</c:v>
                </c:pt>
                <c:pt idx="544">
                  <c:v>84.9</c:v>
                </c:pt>
                <c:pt idx="545">
                  <c:v>84.9</c:v>
                </c:pt>
                <c:pt idx="546">
                  <c:v>84.9</c:v>
                </c:pt>
                <c:pt idx="547">
                  <c:v>84.9</c:v>
                </c:pt>
                <c:pt idx="548">
                  <c:v>84.7</c:v>
                </c:pt>
                <c:pt idx="549">
                  <c:v>84.7</c:v>
                </c:pt>
                <c:pt idx="550">
                  <c:v>84.7</c:v>
                </c:pt>
                <c:pt idx="551">
                  <c:v>84.6</c:v>
                </c:pt>
                <c:pt idx="552">
                  <c:v>84.6</c:v>
                </c:pt>
                <c:pt idx="553">
                  <c:v>84.2</c:v>
                </c:pt>
                <c:pt idx="554">
                  <c:v>84.2</c:v>
                </c:pt>
                <c:pt idx="555">
                  <c:v>84</c:v>
                </c:pt>
                <c:pt idx="556">
                  <c:v>84</c:v>
                </c:pt>
                <c:pt idx="557">
                  <c:v>84</c:v>
                </c:pt>
                <c:pt idx="558">
                  <c:v>84</c:v>
                </c:pt>
                <c:pt idx="559">
                  <c:v>84</c:v>
                </c:pt>
                <c:pt idx="560">
                  <c:v>84</c:v>
                </c:pt>
                <c:pt idx="561">
                  <c:v>84</c:v>
                </c:pt>
                <c:pt idx="562">
                  <c:v>84</c:v>
                </c:pt>
                <c:pt idx="563">
                  <c:v>84</c:v>
                </c:pt>
                <c:pt idx="564">
                  <c:v>84</c:v>
                </c:pt>
                <c:pt idx="565">
                  <c:v>84</c:v>
                </c:pt>
                <c:pt idx="566">
                  <c:v>84</c:v>
                </c:pt>
                <c:pt idx="567">
                  <c:v>84</c:v>
                </c:pt>
                <c:pt idx="568">
                  <c:v>84</c:v>
                </c:pt>
                <c:pt idx="569">
                  <c:v>84</c:v>
                </c:pt>
                <c:pt idx="570">
                  <c:v>84</c:v>
                </c:pt>
                <c:pt idx="571">
                  <c:v>84</c:v>
                </c:pt>
                <c:pt idx="572">
                  <c:v>84</c:v>
                </c:pt>
                <c:pt idx="573">
                  <c:v>84</c:v>
                </c:pt>
                <c:pt idx="574">
                  <c:v>84</c:v>
                </c:pt>
                <c:pt idx="575">
                  <c:v>84</c:v>
                </c:pt>
                <c:pt idx="576">
                  <c:v>84</c:v>
                </c:pt>
                <c:pt idx="577">
                  <c:v>84</c:v>
                </c:pt>
                <c:pt idx="578">
                  <c:v>84</c:v>
                </c:pt>
                <c:pt idx="579">
                  <c:v>84</c:v>
                </c:pt>
                <c:pt idx="580">
                  <c:v>84</c:v>
                </c:pt>
                <c:pt idx="581">
                  <c:v>84</c:v>
                </c:pt>
                <c:pt idx="582">
                  <c:v>84</c:v>
                </c:pt>
                <c:pt idx="583">
                  <c:v>84</c:v>
                </c:pt>
                <c:pt idx="584">
                  <c:v>84</c:v>
                </c:pt>
                <c:pt idx="585">
                  <c:v>84</c:v>
                </c:pt>
                <c:pt idx="586">
                  <c:v>84</c:v>
                </c:pt>
                <c:pt idx="587">
                  <c:v>84</c:v>
                </c:pt>
                <c:pt idx="588">
                  <c:v>84</c:v>
                </c:pt>
                <c:pt idx="589">
                  <c:v>84</c:v>
                </c:pt>
                <c:pt idx="590">
                  <c:v>84</c:v>
                </c:pt>
                <c:pt idx="591">
                  <c:v>84</c:v>
                </c:pt>
                <c:pt idx="592">
                  <c:v>84</c:v>
                </c:pt>
                <c:pt idx="593">
                  <c:v>84</c:v>
                </c:pt>
                <c:pt idx="594">
                  <c:v>84</c:v>
                </c:pt>
                <c:pt idx="595">
                  <c:v>84</c:v>
                </c:pt>
                <c:pt idx="596">
                  <c:v>84</c:v>
                </c:pt>
                <c:pt idx="597">
                  <c:v>84</c:v>
                </c:pt>
                <c:pt idx="598">
                  <c:v>84</c:v>
                </c:pt>
                <c:pt idx="599">
                  <c:v>84</c:v>
                </c:pt>
                <c:pt idx="600">
                  <c:v>84</c:v>
                </c:pt>
                <c:pt idx="601">
                  <c:v>84</c:v>
                </c:pt>
                <c:pt idx="602">
                  <c:v>84</c:v>
                </c:pt>
                <c:pt idx="603">
                  <c:v>84</c:v>
                </c:pt>
                <c:pt idx="604">
                  <c:v>84</c:v>
                </c:pt>
                <c:pt idx="605">
                  <c:v>84</c:v>
                </c:pt>
                <c:pt idx="606">
                  <c:v>84</c:v>
                </c:pt>
                <c:pt idx="607">
                  <c:v>84</c:v>
                </c:pt>
                <c:pt idx="608">
                  <c:v>84</c:v>
                </c:pt>
                <c:pt idx="609">
                  <c:v>84</c:v>
                </c:pt>
                <c:pt idx="610">
                  <c:v>84</c:v>
                </c:pt>
                <c:pt idx="611">
                  <c:v>84</c:v>
                </c:pt>
                <c:pt idx="612">
                  <c:v>84</c:v>
                </c:pt>
                <c:pt idx="613">
                  <c:v>84</c:v>
                </c:pt>
                <c:pt idx="614">
                  <c:v>84</c:v>
                </c:pt>
                <c:pt idx="615">
                  <c:v>84</c:v>
                </c:pt>
                <c:pt idx="616">
                  <c:v>84</c:v>
                </c:pt>
                <c:pt idx="617">
                  <c:v>84</c:v>
                </c:pt>
                <c:pt idx="618">
                  <c:v>84</c:v>
                </c:pt>
                <c:pt idx="619">
                  <c:v>84</c:v>
                </c:pt>
                <c:pt idx="620">
                  <c:v>84</c:v>
                </c:pt>
                <c:pt idx="621">
                  <c:v>84</c:v>
                </c:pt>
                <c:pt idx="622">
                  <c:v>84</c:v>
                </c:pt>
                <c:pt idx="623">
                  <c:v>84</c:v>
                </c:pt>
                <c:pt idx="624">
                  <c:v>83.7</c:v>
                </c:pt>
                <c:pt idx="625">
                  <c:v>83.7</c:v>
                </c:pt>
                <c:pt idx="626">
                  <c:v>83.7</c:v>
                </c:pt>
                <c:pt idx="627">
                  <c:v>83.7</c:v>
                </c:pt>
                <c:pt idx="628">
                  <c:v>83.3</c:v>
                </c:pt>
                <c:pt idx="629">
                  <c:v>82.9</c:v>
                </c:pt>
                <c:pt idx="630">
                  <c:v>82.9</c:v>
                </c:pt>
                <c:pt idx="631">
                  <c:v>82.9</c:v>
                </c:pt>
                <c:pt idx="632">
                  <c:v>82.9</c:v>
                </c:pt>
                <c:pt idx="633">
                  <c:v>82.9</c:v>
                </c:pt>
                <c:pt idx="634">
                  <c:v>82.9</c:v>
                </c:pt>
                <c:pt idx="635">
                  <c:v>82.9</c:v>
                </c:pt>
                <c:pt idx="636">
                  <c:v>82.9</c:v>
                </c:pt>
                <c:pt idx="637">
                  <c:v>82.9</c:v>
                </c:pt>
                <c:pt idx="638">
                  <c:v>82.9</c:v>
                </c:pt>
                <c:pt idx="639">
                  <c:v>82.9</c:v>
                </c:pt>
                <c:pt idx="640">
                  <c:v>82.9</c:v>
                </c:pt>
                <c:pt idx="641">
                  <c:v>82.9</c:v>
                </c:pt>
                <c:pt idx="642">
                  <c:v>82.9</c:v>
                </c:pt>
                <c:pt idx="643">
                  <c:v>82.9</c:v>
                </c:pt>
                <c:pt idx="644">
                  <c:v>82.9</c:v>
                </c:pt>
                <c:pt idx="645">
                  <c:v>82.9</c:v>
                </c:pt>
                <c:pt idx="646">
                  <c:v>82.9</c:v>
                </c:pt>
                <c:pt idx="647">
                  <c:v>82.9</c:v>
                </c:pt>
                <c:pt idx="648">
                  <c:v>82.9</c:v>
                </c:pt>
                <c:pt idx="649">
                  <c:v>82.9</c:v>
                </c:pt>
                <c:pt idx="650">
                  <c:v>82.9</c:v>
                </c:pt>
                <c:pt idx="651">
                  <c:v>82.9</c:v>
                </c:pt>
                <c:pt idx="652">
                  <c:v>82.9</c:v>
                </c:pt>
                <c:pt idx="653">
                  <c:v>82.9</c:v>
                </c:pt>
                <c:pt idx="654">
                  <c:v>82.9</c:v>
                </c:pt>
                <c:pt idx="655">
                  <c:v>82.9</c:v>
                </c:pt>
                <c:pt idx="656">
                  <c:v>82.9</c:v>
                </c:pt>
                <c:pt idx="657">
                  <c:v>82.9</c:v>
                </c:pt>
                <c:pt idx="658">
                  <c:v>82.9</c:v>
                </c:pt>
                <c:pt idx="659">
                  <c:v>82.9</c:v>
                </c:pt>
                <c:pt idx="660">
                  <c:v>82.9</c:v>
                </c:pt>
                <c:pt idx="661">
                  <c:v>82.9</c:v>
                </c:pt>
                <c:pt idx="662">
                  <c:v>82.9</c:v>
                </c:pt>
                <c:pt idx="663">
                  <c:v>82.9</c:v>
                </c:pt>
                <c:pt idx="664">
                  <c:v>82.9</c:v>
                </c:pt>
                <c:pt idx="665">
                  <c:v>82.9</c:v>
                </c:pt>
                <c:pt idx="666">
                  <c:v>82.9</c:v>
                </c:pt>
                <c:pt idx="667">
                  <c:v>82.9</c:v>
                </c:pt>
                <c:pt idx="668">
                  <c:v>82.9</c:v>
                </c:pt>
                <c:pt idx="669">
                  <c:v>82.9</c:v>
                </c:pt>
                <c:pt idx="670">
                  <c:v>82.9</c:v>
                </c:pt>
                <c:pt idx="671">
                  <c:v>82.9</c:v>
                </c:pt>
                <c:pt idx="672">
                  <c:v>82.9</c:v>
                </c:pt>
                <c:pt idx="673">
                  <c:v>82.9</c:v>
                </c:pt>
                <c:pt idx="674">
                  <c:v>82.9</c:v>
                </c:pt>
                <c:pt idx="675">
                  <c:v>82.9</c:v>
                </c:pt>
                <c:pt idx="676">
                  <c:v>82.9</c:v>
                </c:pt>
                <c:pt idx="677">
                  <c:v>82.9</c:v>
                </c:pt>
                <c:pt idx="678">
                  <c:v>82.9</c:v>
                </c:pt>
                <c:pt idx="679">
                  <c:v>82.9</c:v>
                </c:pt>
                <c:pt idx="680">
                  <c:v>82.9</c:v>
                </c:pt>
                <c:pt idx="681">
                  <c:v>82.9</c:v>
                </c:pt>
                <c:pt idx="682">
                  <c:v>82.9</c:v>
                </c:pt>
                <c:pt idx="683">
                  <c:v>82.9</c:v>
                </c:pt>
                <c:pt idx="684">
                  <c:v>82.9</c:v>
                </c:pt>
                <c:pt idx="685">
                  <c:v>82.9</c:v>
                </c:pt>
                <c:pt idx="686">
                  <c:v>82.9</c:v>
                </c:pt>
                <c:pt idx="687">
                  <c:v>82.9</c:v>
                </c:pt>
                <c:pt idx="688">
                  <c:v>82.9</c:v>
                </c:pt>
                <c:pt idx="689">
                  <c:v>82.9</c:v>
                </c:pt>
                <c:pt idx="690">
                  <c:v>82.9</c:v>
                </c:pt>
                <c:pt idx="691">
                  <c:v>82.9</c:v>
                </c:pt>
                <c:pt idx="692">
                  <c:v>82.9</c:v>
                </c:pt>
                <c:pt idx="693">
                  <c:v>82.9</c:v>
                </c:pt>
                <c:pt idx="694">
                  <c:v>82.9</c:v>
                </c:pt>
                <c:pt idx="695">
                  <c:v>82.9</c:v>
                </c:pt>
                <c:pt idx="696">
                  <c:v>82.9</c:v>
                </c:pt>
                <c:pt idx="697">
                  <c:v>82.9</c:v>
                </c:pt>
                <c:pt idx="698">
                  <c:v>82.9</c:v>
                </c:pt>
                <c:pt idx="699">
                  <c:v>82.9</c:v>
                </c:pt>
                <c:pt idx="700">
                  <c:v>82.9</c:v>
                </c:pt>
                <c:pt idx="701">
                  <c:v>82.9</c:v>
                </c:pt>
                <c:pt idx="702">
                  <c:v>82.9</c:v>
                </c:pt>
                <c:pt idx="703">
                  <c:v>82.9</c:v>
                </c:pt>
                <c:pt idx="704">
                  <c:v>82.9</c:v>
                </c:pt>
                <c:pt idx="705">
                  <c:v>82.8</c:v>
                </c:pt>
                <c:pt idx="706">
                  <c:v>82.8</c:v>
                </c:pt>
                <c:pt idx="707">
                  <c:v>82.8</c:v>
                </c:pt>
                <c:pt idx="708">
                  <c:v>82.8</c:v>
                </c:pt>
                <c:pt idx="709">
                  <c:v>82.4</c:v>
                </c:pt>
                <c:pt idx="710">
                  <c:v>82.4</c:v>
                </c:pt>
                <c:pt idx="711">
                  <c:v>82.2</c:v>
                </c:pt>
                <c:pt idx="712">
                  <c:v>82.2</c:v>
                </c:pt>
                <c:pt idx="713">
                  <c:v>82</c:v>
                </c:pt>
                <c:pt idx="714">
                  <c:v>82</c:v>
                </c:pt>
                <c:pt idx="715">
                  <c:v>82</c:v>
                </c:pt>
                <c:pt idx="716">
                  <c:v>82</c:v>
                </c:pt>
                <c:pt idx="717">
                  <c:v>82</c:v>
                </c:pt>
                <c:pt idx="718">
                  <c:v>82</c:v>
                </c:pt>
                <c:pt idx="719">
                  <c:v>82</c:v>
                </c:pt>
                <c:pt idx="720">
                  <c:v>82</c:v>
                </c:pt>
                <c:pt idx="721">
                  <c:v>82</c:v>
                </c:pt>
                <c:pt idx="722">
                  <c:v>82</c:v>
                </c:pt>
                <c:pt idx="723">
                  <c:v>82</c:v>
                </c:pt>
                <c:pt idx="724">
                  <c:v>82</c:v>
                </c:pt>
                <c:pt idx="725">
                  <c:v>82</c:v>
                </c:pt>
                <c:pt idx="726">
                  <c:v>82</c:v>
                </c:pt>
                <c:pt idx="727">
                  <c:v>82</c:v>
                </c:pt>
                <c:pt idx="728">
                  <c:v>82</c:v>
                </c:pt>
                <c:pt idx="729">
                  <c:v>82</c:v>
                </c:pt>
                <c:pt idx="730">
                  <c:v>82</c:v>
                </c:pt>
                <c:pt idx="731">
                  <c:v>82</c:v>
                </c:pt>
                <c:pt idx="732">
                  <c:v>82</c:v>
                </c:pt>
                <c:pt idx="733">
                  <c:v>82</c:v>
                </c:pt>
                <c:pt idx="734">
                  <c:v>82</c:v>
                </c:pt>
                <c:pt idx="735">
                  <c:v>82</c:v>
                </c:pt>
                <c:pt idx="736">
                  <c:v>82</c:v>
                </c:pt>
                <c:pt idx="737">
                  <c:v>82</c:v>
                </c:pt>
                <c:pt idx="738">
                  <c:v>82</c:v>
                </c:pt>
                <c:pt idx="739">
                  <c:v>82</c:v>
                </c:pt>
                <c:pt idx="740">
                  <c:v>82</c:v>
                </c:pt>
                <c:pt idx="741">
                  <c:v>82</c:v>
                </c:pt>
                <c:pt idx="742">
                  <c:v>82</c:v>
                </c:pt>
                <c:pt idx="743">
                  <c:v>82</c:v>
                </c:pt>
                <c:pt idx="744">
                  <c:v>82</c:v>
                </c:pt>
                <c:pt idx="745">
                  <c:v>82</c:v>
                </c:pt>
                <c:pt idx="746">
                  <c:v>82</c:v>
                </c:pt>
                <c:pt idx="747">
                  <c:v>82</c:v>
                </c:pt>
                <c:pt idx="748">
                  <c:v>82</c:v>
                </c:pt>
                <c:pt idx="749">
                  <c:v>82</c:v>
                </c:pt>
                <c:pt idx="750">
                  <c:v>82</c:v>
                </c:pt>
                <c:pt idx="751">
                  <c:v>82</c:v>
                </c:pt>
                <c:pt idx="752">
                  <c:v>82</c:v>
                </c:pt>
                <c:pt idx="753">
                  <c:v>82</c:v>
                </c:pt>
                <c:pt idx="754">
                  <c:v>82</c:v>
                </c:pt>
                <c:pt idx="755">
                  <c:v>82</c:v>
                </c:pt>
                <c:pt idx="756">
                  <c:v>82</c:v>
                </c:pt>
                <c:pt idx="757">
                  <c:v>82</c:v>
                </c:pt>
                <c:pt idx="758">
                  <c:v>82</c:v>
                </c:pt>
                <c:pt idx="759">
                  <c:v>82</c:v>
                </c:pt>
                <c:pt idx="760">
                  <c:v>82</c:v>
                </c:pt>
                <c:pt idx="761">
                  <c:v>82</c:v>
                </c:pt>
                <c:pt idx="762">
                  <c:v>82</c:v>
                </c:pt>
                <c:pt idx="763">
                  <c:v>82</c:v>
                </c:pt>
                <c:pt idx="764">
                  <c:v>82</c:v>
                </c:pt>
                <c:pt idx="765">
                  <c:v>82</c:v>
                </c:pt>
                <c:pt idx="766">
                  <c:v>82</c:v>
                </c:pt>
                <c:pt idx="767">
                  <c:v>82</c:v>
                </c:pt>
                <c:pt idx="768">
                  <c:v>82</c:v>
                </c:pt>
                <c:pt idx="769">
                  <c:v>82</c:v>
                </c:pt>
                <c:pt idx="770">
                  <c:v>82</c:v>
                </c:pt>
                <c:pt idx="771">
                  <c:v>82</c:v>
                </c:pt>
                <c:pt idx="772">
                  <c:v>82</c:v>
                </c:pt>
                <c:pt idx="773">
                  <c:v>82</c:v>
                </c:pt>
                <c:pt idx="774">
                  <c:v>82</c:v>
                </c:pt>
                <c:pt idx="775">
                  <c:v>82</c:v>
                </c:pt>
                <c:pt idx="776">
                  <c:v>82</c:v>
                </c:pt>
                <c:pt idx="777">
                  <c:v>82</c:v>
                </c:pt>
                <c:pt idx="778">
                  <c:v>82</c:v>
                </c:pt>
                <c:pt idx="779">
                  <c:v>82</c:v>
                </c:pt>
                <c:pt idx="780">
                  <c:v>82</c:v>
                </c:pt>
                <c:pt idx="781">
                  <c:v>82</c:v>
                </c:pt>
                <c:pt idx="782">
                  <c:v>82</c:v>
                </c:pt>
                <c:pt idx="783">
                  <c:v>82</c:v>
                </c:pt>
                <c:pt idx="784">
                  <c:v>82</c:v>
                </c:pt>
                <c:pt idx="785">
                  <c:v>82</c:v>
                </c:pt>
                <c:pt idx="786">
                  <c:v>82</c:v>
                </c:pt>
                <c:pt idx="787">
                  <c:v>82</c:v>
                </c:pt>
                <c:pt idx="788">
                  <c:v>82</c:v>
                </c:pt>
                <c:pt idx="789">
                  <c:v>82</c:v>
                </c:pt>
                <c:pt idx="790">
                  <c:v>82</c:v>
                </c:pt>
                <c:pt idx="791">
                  <c:v>82</c:v>
                </c:pt>
                <c:pt idx="792">
                  <c:v>82</c:v>
                </c:pt>
                <c:pt idx="793">
                  <c:v>82</c:v>
                </c:pt>
                <c:pt idx="794">
                  <c:v>82</c:v>
                </c:pt>
                <c:pt idx="795">
                  <c:v>82</c:v>
                </c:pt>
                <c:pt idx="796">
                  <c:v>82</c:v>
                </c:pt>
                <c:pt idx="797">
                  <c:v>82</c:v>
                </c:pt>
                <c:pt idx="798">
                  <c:v>82</c:v>
                </c:pt>
                <c:pt idx="799">
                  <c:v>82</c:v>
                </c:pt>
                <c:pt idx="800">
                  <c:v>82</c:v>
                </c:pt>
                <c:pt idx="801">
                  <c:v>82</c:v>
                </c:pt>
                <c:pt idx="802">
                  <c:v>82</c:v>
                </c:pt>
                <c:pt idx="803">
                  <c:v>82</c:v>
                </c:pt>
                <c:pt idx="804">
                  <c:v>82</c:v>
                </c:pt>
                <c:pt idx="805">
                  <c:v>82</c:v>
                </c:pt>
                <c:pt idx="806">
                  <c:v>82</c:v>
                </c:pt>
                <c:pt idx="807">
                  <c:v>82</c:v>
                </c:pt>
                <c:pt idx="808">
                  <c:v>82</c:v>
                </c:pt>
                <c:pt idx="809">
                  <c:v>82</c:v>
                </c:pt>
                <c:pt idx="810">
                  <c:v>82</c:v>
                </c:pt>
                <c:pt idx="811">
                  <c:v>82</c:v>
                </c:pt>
                <c:pt idx="812">
                  <c:v>82</c:v>
                </c:pt>
                <c:pt idx="813">
                  <c:v>82</c:v>
                </c:pt>
                <c:pt idx="814">
                  <c:v>82</c:v>
                </c:pt>
                <c:pt idx="815">
                  <c:v>82</c:v>
                </c:pt>
                <c:pt idx="816">
                  <c:v>81.900000000000006</c:v>
                </c:pt>
                <c:pt idx="817">
                  <c:v>81.7</c:v>
                </c:pt>
                <c:pt idx="818">
                  <c:v>81.7</c:v>
                </c:pt>
                <c:pt idx="819">
                  <c:v>81.7</c:v>
                </c:pt>
                <c:pt idx="820">
                  <c:v>81.3</c:v>
                </c:pt>
                <c:pt idx="821">
                  <c:v>81.3</c:v>
                </c:pt>
                <c:pt idx="822">
                  <c:v>81.3</c:v>
                </c:pt>
                <c:pt idx="823">
                  <c:v>81.3</c:v>
                </c:pt>
                <c:pt idx="824">
                  <c:v>81.3</c:v>
                </c:pt>
                <c:pt idx="825">
                  <c:v>81.3</c:v>
                </c:pt>
                <c:pt idx="826">
                  <c:v>81.3</c:v>
                </c:pt>
                <c:pt idx="827">
                  <c:v>81</c:v>
                </c:pt>
                <c:pt idx="828">
                  <c:v>81</c:v>
                </c:pt>
                <c:pt idx="829">
                  <c:v>81</c:v>
                </c:pt>
                <c:pt idx="830">
                  <c:v>81</c:v>
                </c:pt>
                <c:pt idx="831">
                  <c:v>81</c:v>
                </c:pt>
                <c:pt idx="832">
                  <c:v>81</c:v>
                </c:pt>
                <c:pt idx="833">
                  <c:v>81</c:v>
                </c:pt>
                <c:pt idx="834">
                  <c:v>81</c:v>
                </c:pt>
                <c:pt idx="835">
                  <c:v>81</c:v>
                </c:pt>
                <c:pt idx="836">
                  <c:v>81</c:v>
                </c:pt>
                <c:pt idx="837">
                  <c:v>81</c:v>
                </c:pt>
                <c:pt idx="838">
                  <c:v>81</c:v>
                </c:pt>
                <c:pt idx="839">
                  <c:v>81</c:v>
                </c:pt>
                <c:pt idx="840">
                  <c:v>81</c:v>
                </c:pt>
                <c:pt idx="841">
                  <c:v>81</c:v>
                </c:pt>
                <c:pt idx="842">
                  <c:v>81</c:v>
                </c:pt>
                <c:pt idx="843">
                  <c:v>81</c:v>
                </c:pt>
                <c:pt idx="844">
                  <c:v>81</c:v>
                </c:pt>
                <c:pt idx="845">
                  <c:v>81</c:v>
                </c:pt>
                <c:pt idx="846">
                  <c:v>81</c:v>
                </c:pt>
                <c:pt idx="847">
                  <c:v>81</c:v>
                </c:pt>
                <c:pt idx="848">
                  <c:v>81</c:v>
                </c:pt>
                <c:pt idx="849">
                  <c:v>81</c:v>
                </c:pt>
                <c:pt idx="850">
                  <c:v>81</c:v>
                </c:pt>
                <c:pt idx="851">
                  <c:v>81</c:v>
                </c:pt>
                <c:pt idx="852">
                  <c:v>81</c:v>
                </c:pt>
                <c:pt idx="853">
                  <c:v>81</c:v>
                </c:pt>
                <c:pt idx="854">
                  <c:v>81</c:v>
                </c:pt>
                <c:pt idx="855">
                  <c:v>81</c:v>
                </c:pt>
                <c:pt idx="856">
                  <c:v>81</c:v>
                </c:pt>
                <c:pt idx="857">
                  <c:v>81</c:v>
                </c:pt>
                <c:pt idx="858">
                  <c:v>81</c:v>
                </c:pt>
                <c:pt idx="859">
                  <c:v>81</c:v>
                </c:pt>
                <c:pt idx="860">
                  <c:v>81</c:v>
                </c:pt>
                <c:pt idx="861">
                  <c:v>81</c:v>
                </c:pt>
                <c:pt idx="862">
                  <c:v>81</c:v>
                </c:pt>
                <c:pt idx="863">
                  <c:v>81</c:v>
                </c:pt>
                <c:pt idx="864">
                  <c:v>81</c:v>
                </c:pt>
                <c:pt idx="865">
                  <c:v>81</c:v>
                </c:pt>
                <c:pt idx="866">
                  <c:v>81</c:v>
                </c:pt>
                <c:pt idx="867">
                  <c:v>81</c:v>
                </c:pt>
                <c:pt idx="868">
                  <c:v>81</c:v>
                </c:pt>
                <c:pt idx="869">
                  <c:v>81</c:v>
                </c:pt>
                <c:pt idx="870">
                  <c:v>81</c:v>
                </c:pt>
                <c:pt idx="871">
                  <c:v>81</c:v>
                </c:pt>
                <c:pt idx="872">
                  <c:v>81</c:v>
                </c:pt>
                <c:pt idx="873">
                  <c:v>81</c:v>
                </c:pt>
                <c:pt idx="874">
                  <c:v>81</c:v>
                </c:pt>
                <c:pt idx="875">
                  <c:v>81</c:v>
                </c:pt>
                <c:pt idx="876">
                  <c:v>81</c:v>
                </c:pt>
                <c:pt idx="877">
                  <c:v>81</c:v>
                </c:pt>
                <c:pt idx="878">
                  <c:v>81</c:v>
                </c:pt>
                <c:pt idx="879">
                  <c:v>81</c:v>
                </c:pt>
                <c:pt idx="880">
                  <c:v>81</c:v>
                </c:pt>
                <c:pt idx="881">
                  <c:v>81</c:v>
                </c:pt>
                <c:pt idx="882">
                  <c:v>81</c:v>
                </c:pt>
                <c:pt idx="883">
                  <c:v>81</c:v>
                </c:pt>
                <c:pt idx="884">
                  <c:v>81</c:v>
                </c:pt>
                <c:pt idx="885">
                  <c:v>81</c:v>
                </c:pt>
                <c:pt idx="886">
                  <c:v>81</c:v>
                </c:pt>
                <c:pt idx="887">
                  <c:v>81</c:v>
                </c:pt>
                <c:pt idx="888">
                  <c:v>81</c:v>
                </c:pt>
                <c:pt idx="889">
                  <c:v>81</c:v>
                </c:pt>
                <c:pt idx="890">
                  <c:v>81</c:v>
                </c:pt>
                <c:pt idx="891">
                  <c:v>81</c:v>
                </c:pt>
                <c:pt idx="892">
                  <c:v>81</c:v>
                </c:pt>
                <c:pt idx="893">
                  <c:v>81</c:v>
                </c:pt>
                <c:pt idx="894">
                  <c:v>81</c:v>
                </c:pt>
                <c:pt idx="895">
                  <c:v>81</c:v>
                </c:pt>
                <c:pt idx="896">
                  <c:v>81</c:v>
                </c:pt>
                <c:pt idx="897">
                  <c:v>81</c:v>
                </c:pt>
                <c:pt idx="898">
                  <c:v>81</c:v>
                </c:pt>
                <c:pt idx="899">
                  <c:v>81</c:v>
                </c:pt>
                <c:pt idx="900">
                  <c:v>81</c:v>
                </c:pt>
                <c:pt idx="901">
                  <c:v>81</c:v>
                </c:pt>
                <c:pt idx="902">
                  <c:v>81</c:v>
                </c:pt>
                <c:pt idx="903">
                  <c:v>81</c:v>
                </c:pt>
                <c:pt idx="904">
                  <c:v>81</c:v>
                </c:pt>
                <c:pt idx="905">
                  <c:v>81</c:v>
                </c:pt>
                <c:pt idx="906">
                  <c:v>81</c:v>
                </c:pt>
                <c:pt idx="907">
                  <c:v>81</c:v>
                </c:pt>
                <c:pt idx="908">
                  <c:v>81</c:v>
                </c:pt>
                <c:pt idx="909">
                  <c:v>81</c:v>
                </c:pt>
                <c:pt idx="910">
                  <c:v>81</c:v>
                </c:pt>
                <c:pt idx="911">
                  <c:v>81</c:v>
                </c:pt>
                <c:pt idx="912">
                  <c:v>81</c:v>
                </c:pt>
                <c:pt idx="913">
                  <c:v>81</c:v>
                </c:pt>
                <c:pt idx="914">
                  <c:v>81</c:v>
                </c:pt>
                <c:pt idx="915">
                  <c:v>81</c:v>
                </c:pt>
                <c:pt idx="916">
                  <c:v>81</c:v>
                </c:pt>
                <c:pt idx="917">
                  <c:v>81</c:v>
                </c:pt>
                <c:pt idx="918">
                  <c:v>81</c:v>
                </c:pt>
                <c:pt idx="919">
                  <c:v>81</c:v>
                </c:pt>
                <c:pt idx="920">
                  <c:v>81</c:v>
                </c:pt>
                <c:pt idx="921">
                  <c:v>81</c:v>
                </c:pt>
                <c:pt idx="922">
                  <c:v>81</c:v>
                </c:pt>
                <c:pt idx="923">
                  <c:v>81</c:v>
                </c:pt>
                <c:pt idx="924">
                  <c:v>81</c:v>
                </c:pt>
                <c:pt idx="925">
                  <c:v>81</c:v>
                </c:pt>
                <c:pt idx="926">
                  <c:v>81</c:v>
                </c:pt>
                <c:pt idx="927">
                  <c:v>81</c:v>
                </c:pt>
                <c:pt idx="928">
                  <c:v>81</c:v>
                </c:pt>
                <c:pt idx="929">
                  <c:v>81</c:v>
                </c:pt>
                <c:pt idx="930">
                  <c:v>81</c:v>
                </c:pt>
                <c:pt idx="931">
                  <c:v>81</c:v>
                </c:pt>
                <c:pt idx="932">
                  <c:v>81</c:v>
                </c:pt>
                <c:pt idx="933">
                  <c:v>81</c:v>
                </c:pt>
                <c:pt idx="934">
                  <c:v>81</c:v>
                </c:pt>
                <c:pt idx="935">
                  <c:v>81</c:v>
                </c:pt>
                <c:pt idx="936">
                  <c:v>80.8</c:v>
                </c:pt>
                <c:pt idx="937">
                  <c:v>80.8</c:v>
                </c:pt>
                <c:pt idx="938">
                  <c:v>80.8</c:v>
                </c:pt>
                <c:pt idx="939">
                  <c:v>80.8</c:v>
                </c:pt>
                <c:pt idx="940">
                  <c:v>80.8</c:v>
                </c:pt>
                <c:pt idx="941">
                  <c:v>80.400000000000006</c:v>
                </c:pt>
                <c:pt idx="942">
                  <c:v>80.2</c:v>
                </c:pt>
                <c:pt idx="943">
                  <c:v>80.2</c:v>
                </c:pt>
                <c:pt idx="944">
                  <c:v>80.2</c:v>
                </c:pt>
                <c:pt idx="945">
                  <c:v>80.2</c:v>
                </c:pt>
                <c:pt idx="946">
                  <c:v>80.099999999999994</c:v>
                </c:pt>
                <c:pt idx="947">
                  <c:v>80.099999999999994</c:v>
                </c:pt>
                <c:pt idx="948">
                  <c:v>80.099999999999994</c:v>
                </c:pt>
                <c:pt idx="949">
                  <c:v>80.099999999999994</c:v>
                </c:pt>
                <c:pt idx="950">
                  <c:v>80.099999999999994</c:v>
                </c:pt>
                <c:pt idx="951">
                  <c:v>80.099999999999994</c:v>
                </c:pt>
                <c:pt idx="952">
                  <c:v>80.099999999999994</c:v>
                </c:pt>
                <c:pt idx="953">
                  <c:v>80.099999999999994</c:v>
                </c:pt>
                <c:pt idx="954">
                  <c:v>80.099999999999994</c:v>
                </c:pt>
                <c:pt idx="955">
                  <c:v>80.099999999999994</c:v>
                </c:pt>
                <c:pt idx="956">
                  <c:v>80.099999999999994</c:v>
                </c:pt>
                <c:pt idx="957">
                  <c:v>80.099999999999994</c:v>
                </c:pt>
                <c:pt idx="958">
                  <c:v>80.099999999999994</c:v>
                </c:pt>
                <c:pt idx="959">
                  <c:v>80.099999999999994</c:v>
                </c:pt>
                <c:pt idx="960">
                  <c:v>80.099999999999994</c:v>
                </c:pt>
                <c:pt idx="961">
                  <c:v>80.099999999999994</c:v>
                </c:pt>
                <c:pt idx="962">
                  <c:v>80.099999999999994</c:v>
                </c:pt>
                <c:pt idx="963">
                  <c:v>80.099999999999994</c:v>
                </c:pt>
                <c:pt idx="964">
                  <c:v>80.099999999999994</c:v>
                </c:pt>
                <c:pt idx="965">
                  <c:v>80.099999999999994</c:v>
                </c:pt>
                <c:pt idx="966">
                  <c:v>80.099999999999994</c:v>
                </c:pt>
                <c:pt idx="967">
                  <c:v>80.099999999999994</c:v>
                </c:pt>
                <c:pt idx="968">
                  <c:v>80.099999999999994</c:v>
                </c:pt>
                <c:pt idx="969">
                  <c:v>80.099999999999994</c:v>
                </c:pt>
                <c:pt idx="970">
                  <c:v>80.099999999999994</c:v>
                </c:pt>
                <c:pt idx="971">
                  <c:v>80.099999999999994</c:v>
                </c:pt>
                <c:pt idx="972">
                  <c:v>80.099999999999994</c:v>
                </c:pt>
                <c:pt idx="973">
                  <c:v>80.099999999999994</c:v>
                </c:pt>
                <c:pt idx="974">
                  <c:v>80.099999999999994</c:v>
                </c:pt>
                <c:pt idx="975">
                  <c:v>80.099999999999994</c:v>
                </c:pt>
                <c:pt idx="976">
                  <c:v>80.099999999999994</c:v>
                </c:pt>
                <c:pt idx="977">
                  <c:v>80.099999999999994</c:v>
                </c:pt>
                <c:pt idx="978">
                  <c:v>80.099999999999994</c:v>
                </c:pt>
                <c:pt idx="979">
                  <c:v>80.099999999999994</c:v>
                </c:pt>
                <c:pt idx="980">
                  <c:v>80.099999999999994</c:v>
                </c:pt>
                <c:pt idx="981">
                  <c:v>80.099999999999994</c:v>
                </c:pt>
                <c:pt idx="982">
                  <c:v>80.099999999999994</c:v>
                </c:pt>
                <c:pt idx="983">
                  <c:v>80.099999999999994</c:v>
                </c:pt>
                <c:pt idx="984">
                  <c:v>80.099999999999994</c:v>
                </c:pt>
                <c:pt idx="985">
                  <c:v>80.099999999999994</c:v>
                </c:pt>
                <c:pt idx="986">
                  <c:v>80.099999999999994</c:v>
                </c:pt>
                <c:pt idx="987">
                  <c:v>80.099999999999994</c:v>
                </c:pt>
                <c:pt idx="988">
                  <c:v>80.099999999999994</c:v>
                </c:pt>
                <c:pt idx="989">
                  <c:v>80.099999999999994</c:v>
                </c:pt>
                <c:pt idx="990">
                  <c:v>80.099999999999994</c:v>
                </c:pt>
                <c:pt idx="991">
                  <c:v>80.099999999999994</c:v>
                </c:pt>
                <c:pt idx="992">
                  <c:v>80.099999999999994</c:v>
                </c:pt>
                <c:pt idx="993">
                  <c:v>80.099999999999994</c:v>
                </c:pt>
                <c:pt idx="994">
                  <c:v>80.099999999999994</c:v>
                </c:pt>
                <c:pt idx="995">
                  <c:v>80.099999999999994</c:v>
                </c:pt>
                <c:pt idx="996">
                  <c:v>80.099999999999994</c:v>
                </c:pt>
                <c:pt idx="997">
                  <c:v>80.099999999999994</c:v>
                </c:pt>
                <c:pt idx="998">
                  <c:v>80.099999999999994</c:v>
                </c:pt>
                <c:pt idx="999">
                  <c:v>80.099999999999994</c:v>
                </c:pt>
                <c:pt idx="1000">
                  <c:v>80.099999999999994</c:v>
                </c:pt>
                <c:pt idx="1001">
                  <c:v>80.099999999999994</c:v>
                </c:pt>
                <c:pt idx="1002">
                  <c:v>80.099999999999994</c:v>
                </c:pt>
                <c:pt idx="1003">
                  <c:v>80.099999999999994</c:v>
                </c:pt>
                <c:pt idx="1004">
                  <c:v>80.099999999999994</c:v>
                </c:pt>
                <c:pt idx="1005">
                  <c:v>80.099999999999994</c:v>
                </c:pt>
                <c:pt idx="1006">
                  <c:v>80.099999999999994</c:v>
                </c:pt>
                <c:pt idx="1007">
                  <c:v>80.099999999999994</c:v>
                </c:pt>
                <c:pt idx="1008">
                  <c:v>80.099999999999994</c:v>
                </c:pt>
                <c:pt idx="1009">
                  <c:v>80.099999999999994</c:v>
                </c:pt>
                <c:pt idx="1010">
                  <c:v>80.099999999999994</c:v>
                </c:pt>
                <c:pt idx="1011">
                  <c:v>80.099999999999994</c:v>
                </c:pt>
                <c:pt idx="1012">
                  <c:v>80.099999999999994</c:v>
                </c:pt>
                <c:pt idx="1013">
                  <c:v>80.099999999999994</c:v>
                </c:pt>
                <c:pt idx="1014">
                  <c:v>80.099999999999994</c:v>
                </c:pt>
                <c:pt idx="1015">
                  <c:v>80.099999999999994</c:v>
                </c:pt>
                <c:pt idx="1016">
                  <c:v>80.099999999999994</c:v>
                </c:pt>
                <c:pt idx="1017">
                  <c:v>80.099999999999994</c:v>
                </c:pt>
                <c:pt idx="1018">
                  <c:v>80.099999999999994</c:v>
                </c:pt>
                <c:pt idx="1019">
                  <c:v>80.099999999999994</c:v>
                </c:pt>
                <c:pt idx="1020">
                  <c:v>80.099999999999994</c:v>
                </c:pt>
                <c:pt idx="1021">
                  <c:v>80.099999999999994</c:v>
                </c:pt>
                <c:pt idx="1022">
                  <c:v>80.099999999999994</c:v>
                </c:pt>
                <c:pt idx="1023">
                  <c:v>80.099999999999994</c:v>
                </c:pt>
                <c:pt idx="1024">
                  <c:v>80.099999999999994</c:v>
                </c:pt>
                <c:pt idx="1025">
                  <c:v>80.099999999999994</c:v>
                </c:pt>
                <c:pt idx="1026">
                  <c:v>80.099999999999994</c:v>
                </c:pt>
                <c:pt idx="1027">
                  <c:v>80.099999999999994</c:v>
                </c:pt>
                <c:pt idx="1028">
                  <c:v>80.099999999999994</c:v>
                </c:pt>
                <c:pt idx="1029">
                  <c:v>80.099999999999994</c:v>
                </c:pt>
                <c:pt idx="1030">
                  <c:v>80.099999999999994</c:v>
                </c:pt>
                <c:pt idx="1031">
                  <c:v>80.099999999999994</c:v>
                </c:pt>
                <c:pt idx="1032">
                  <c:v>80.099999999999994</c:v>
                </c:pt>
                <c:pt idx="1033">
                  <c:v>80.099999999999994</c:v>
                </c:pt>
                <c:pt idx="1034">
                  <c:v>80.099999999999994</c:v>
                </c:pt>
                <c:pt idx="1035">
                  <c:v>80.099999999999994</c:v>
                </c:pt>
                <c:pt idx="1036">
                  <c:v>80.099999999999994</c:v>
                </c:pt>
                <c:pt idx="1037">
                  <c:v>80.099999999999994</c:v>
                </c:pt>
                <c:pt idx="1038">
                  <c:v>80.099999999999994</c:v>
                </c:pt>
                <c:pt idx="1039">
                  <c:v>80.099999999999994</c:v>
                </c:pt>
                <c:pt idx="1040">
                  <c:v>80.099999999999994</c:v>
                </c:pt>
                <c:pt idx="1041">
                  <c:v>80.099999999999994</c:v>
                </c:pt>
                <c:pt idx="1042">
                  <c:v>80.099999999999994</c:v>
                </c:pt>
                <c:pt idx="1043">
                  <c:v>80.099999999999994</c:v>
                </c:pt>
                <c:pt idx="1044">
                  <c:v>80.099999999999994</c:v>
                </c:pt>
                <c:pt idx="1045">
                  <c:v>80.099999999999994</c:v>
                </c:pt>
                <c:pt idx="1046">
                  <c:v>80.099999999999994</c:v>
                </c:pt>
                <c:pt idx="1047">
                  <c:v>80.099999999999994</c:v>
                </c:pt>
                <c:pt idx="1048">
                  <c:v>80.099999999999994</c:v>
                </c:pt>
                <c:pt idx="1049">
                  <c:v>80.099999999999994</c:v>
                </c:pt>
                <c:pt idx="1050">
                  <c:v>80.099999999999994</c:v>
                </c:pt>
                <c:pt idx="1051">
                  <c:v>80.099999999999994</c:v>
                </c:pt>
                <c:pt idx="1052">
                  <c:v>80.099999999999994</c:v>
                </c:pt>
                <c:pt idx="1053">
                  <c:v>80.099999999999994</c:v>
                </c:pt>
                <c:pt idx="1054">
                  <c:v>80.099999999999994</c:v>
                </c:pt>
                <c:pt idx="1055">
                  <c:v>80.099999999999994</c:v>
                </c:pt>
                <c:pt idx="1056">
                  <c:v>80.099999999999994</c:v>
                </c:pt>
                <c:pt idx="1057">
                  <c:v>80.099999999999994</c:v>
                </c:pt>
                <c:pt idx="1058">
                  <c:v>80.099999999999994</c:v>
                </c:pt>
                <c:pt idx="1059">
                  <c:v>80.099999999999994</c:v>
                </c:pt>
                <c:pt idx="1060">
                  <c:v>80.099999999999994</c:v>
                </c:pt>
                <c:pt idx="1061">
                  <c:v>80.099999999999994</c:v>
                </c:pt>
                <c:pt idx="1062">
                  <c:v>80.099999999999994</c:v>
                </c:pt>
                <c:pt idx="1063">
                  <c:v>80.099999999999994</c:v>
                </c:pt>
                <c:pt idx="1064">
                  <c:v>80.099999999999994</c:v>
                </c:pt>
                <c:pt idx="1065">
                  <c:v>80.099999999999994</c:v>
                </c:pt>
                <c:pt idx="1066">
                  <c:v>80.099999999999994</c:v>
                </c:pt>
                <c:pt idx="1067">
                  <c:v>80.099999999999994</c:v>
                </c:pt>
                <c:pt idx="1068">
                  <c:v>79.7</c:v>
                </c:pt>
                <c:pt idx="1069">
                  <c:v>79.7</c:v>
                </c:pt>
                <c:pt idx="1070">
                  <c:v>79.7</c:v>
                </c:pt>
                <c:pt idx="1071">
                  <c:v>79.7</c:v>
                </c:pt>
                <c:pt idx="1072">
                  <c:v>79.7</c:v>
                </c:pt>
                <c:pt idx="1073">
                  <c:v>79.3</c:v>
                </c:pt>
                <c:pt idx="1074">
                  <c:v>79.3</c:v>
                </c:pt>
                <c:pt idx="1075">
                  <c:v>79.3</c:v>
                </c:pt>
                <c:pt idx="1076">
                  <c:v>79.3</c:v>
                </c:pt>
                <c:pt idx="1077">
                  <c:v>79.3</c:v>
                </c:pt>
                <c:pt idx="1078">
                  <c:v>79.3</c:v>
                </c:pt>
                <c:pt idx="1079">
                  <c:v>79.3</c:v>
                </c:pt>
                <c:pt idx="1080">
                  <c:v>79.3</c:v>
                </c:pt>
                <c:pt idx="1081">
                  <c:v>79.3</c:v>
                </c:pt>
                <c:pt idx="1082">
                  <c:v>79.2</c:v>
                </c:pt>
                <c:pt idx="1083">
                  <c:v>79</c:v>
                </c:pt>
                <c:pt idx="1084">
                  <c:v>79</c:v>
                </c:pt>
                <c:pt idx="1085">
                  <c:v>79</c:v>
                </c:pt>
                <c:pt idx="1086">
                  <c:v>79</c:v>
                </c:pt>
                <c:pt idx="1087">
                  <c:v>79</c:v>
                </c:pt>
                <c:pt idx="1088">
                  <c:v>79</c:v>
                </c:pt>
                <c:pt idx="1089">
                  <c:v>79</c:v>
                </c:pt>
                <c:pt idx="1090">
                  <c:v>79</c:v>
                </c:pt>
                <c:pt idx="1091">
                  <c:v>79</c:v>
                </c:pt>
                <c:pt idx="1092">
                  <c:v>79</c:v>
                </c:pt>
                <c:pt idx="1093">
                  <c:v>79</c:v>
                </c:pt>
                <c:pt idx="1094">
                  <c:v>79</c:v>
                </c:pt>
                <c:pt idx="1095">
                  <c:v>79</c:v>
                </c:pt>
                <c:pt idx="1096">
                  <c:v>79</c:v>
                </c:pt>
                <c:pt idx="1097">
                  <c:v>79</c:v>
                </c:pt>
                <c:pt idx="1098">
                  <c:v>79</c:v>
                </c:pt>
                <c:pt idx="1099">
                  <c:v>79</c:v>
                </c:pt>
                <c:pt idx="1100">
                  <c:v>79</c:v>
                </c:pt>
                <c:pt idx="1101">
                  <c:v>79</c:v>
                </c:pt>
                <c:pt idx="1102">
                  <c:v>79</c:v>
                </c:pt>
                <c:pt idx="1103">
                  <c:v>79</c:v>
                </c:pt>
                <c:pt idx="1104">
                  <c:v>79</c:v>
                </c:pt>
                <c:pt idx="1105">
                  <c:v>79</c:v>
                </c:pt>
                <c:pt idx="1106">
                  <c:v>79</c:v>
                </c:pt>
                <c:pt idx="1107">
                  <c:v>79</c:v>
                </c:pt>
                <c:pt idx="1108">
                  <c:v>79</c:v>
                </c:pt>
                <c:pt idx="1109">
                  <c:v>79</c:v>
                </c:pt>
                <c:pt idx="1110">
                  <c:v>79</c:v>
                </c:pt>
                <c:pt idx="1111">
                  <c:v>79</c:v>
                </c:pt>
                <c:pt idx="1112">
                  <c:v>79</c:v>
                </c:pt>
                <c:pt idx="1113">
                  <c:v>79</c:v>
                </c:pt>
                <c:pt idx="1114">
                  <c:v>79</c:v>
                </c:pt>
                <c:pt idx="1115">
                  <c:v>79</c:v>
                </c:pt>
                <c:pt idx="1116">
                  <c:v>79</c:v>
                </c:pt>
                <c:pt idx="1117">
                  <c:v>79</c:v>
                </c:pt>
                <c:pt idx="1118">
                  <c:v>79</c:v>
                </c:pt>
                <c:pt idx="1119">
                  <c:v>79</c:v>
                </c:pt>
                <c:pt idx="1120">
                  <c:v>79</c:v>
                </c:pt>
                <c:pt idx="1121">
                  <c:v>79</c:v>
                </c:pt>
                <c:pt idx="1122">
                  <c:v>79</c:v>
                </c:pt>
                <c:pt idx="1123">
                  <c:v>79</c:v>
                </c:pt>
                <c:pt idx="1124">
                  <c:v>79</c:v>
                </c:pt>
                <c:pt idx="1125">
                  <c:v>79</c:v>
                </c:pt>
                <c:pt idx="1126">
                  <c:v>79</c:v>
                </c:pt>
                <c:pt idx="1127">
                  <c:v>79</c:v>
                </c:pt>
                <c:pt idx="1128">
                  <c:v>79</c:v>
                </c:pt>
                <c:pt idx="1129">
                  <c:v>79</c:v>
                </c:pt>
                <c:pt idx="1130">
                  <c:v>79</c:v>
                </c:pt>
                <c:pt idx="1131">
                  <c:v>79</c:v>
                </c:pt>
                <c:pt idx="1132">
                  <c:v>79</c:v>
                </c:pt>
                <c:pt idx="1133">
                  <c:v>79</c:v>
                </c:pt>
                <c:pt idx="1134">
                  <c:v>79</c:v>
                </c:pt>
                <c:pt idx="1135">
                  <c:v>79</c:v>
                </c:pt>
                <c:pt idx="1136">
                  <c:v>79</c:v>
                </c:pt>
                <c:pt idx="1137">
                  <c:v>79</c:v>
                </c:pt>
                <c:pt idx="1138">
                  <c:v>79</c:v>
                </c:pt>
                <c:pt idx="1139">
                  <c:v>79</c:v>
                </c:pt>
                <c:pt idx="1140">
                  <c:v>79</c:v>
                </c:pt>
                <c:pt idx="1141">
                  <c:v>79</c:v>
                </c:pt>
                <c:pt idx="1142">
                  <c:v>79</c:v>
                </c:pt>
                <c:pt idx="1143">
                  <c:v>79</c:v>
                </c:pt>
                <c:pt idx="1144">
                  <c:v>79</c:v>
                </c:pt>
                <c:pt idx="1145">
                  <c:v>79</c:v>
                </c:pt>
                <c:pt idx="1146">
                  <c:v>79</c:v>
                </c:pt>
                <c:pt idx="1147">
                  <c:v>79</c:v>
                </c:pt>
                <c:pt idx="1148">
                  <c:v>79</c:v>
                </c:pt>
                <c:pt idx="1149">
                  <c:v>79</c:v>
                </c:pt>
                <c:pt idx="1150">
                  <c:v>79</c:v>
                </c:pt>
                <c:pt idx="1151">
                  <c:v>79</c:v>
                </c:pt>
                <c:pt idx="1152">
                  <c:v>79</c:v>
                </c:pt>
                <c:pt idx="1153">
                  <c:v>79</c:v>
                </c:pt>
                <c:pt idx="1154">
                  <c:v>79</c:v>
                </c:pt>
                <c:pt idx="1155">
                  <c:v>79</c:v>
                </c:pt>
                <c:pt idx="1156">
                  <c:v>79</c:v>
                </c:pt>
                <c:pt idx="1157">
                  <c:v>79</c:v>
                </c:pt>
                <c:pt idx="1158">
                  <c:v>79</c:v>
                </c:pt>
                <c:pt idx="1159">
                  <c:v>79</c:v>
                </c:pt>
                <c:pt idx="1160">
                  <c:v>79</c:v>
                </c:pt>
                <c:pt idx="1161">
                  <c:v>79</c:v>
                </c:pt>
                <c:pt idx="1162">
                  <c:v>79</c:v>
                </c:pt>
                <c:pt idx="1163">
                  <c:v>79</c:v>
                </c:pt>
                <c:pt idx="1164">
                  <c:v>79</c:v>
                </c:pt>
                <c:pt idx="1165">
                  <c:v>79</c:v>
                </c:pt>
                <c:pt idx="1166">
                  <c:v>79</c:v>
                </c:pt>
                <c:pt idx="1167">
                  <c:v>79</c:v>
                </c:pt>
                <c:pt idx="1168">
                  <c:v>79</c:v>
                </c:pt>
                <c:pt idx="1169">
                  <c:v>79</c:v>
                </c:pt>
                <c:pt idx="1170">
                  <c:v>79</c:v>
                </c:pt>
                <c:pt idx="1171">
                  <c:v>79</c:v>
                </c:pt>
                <c:pt idx="1172">
                  <c:v>79</c:v>
                </c:pt>
                <c:pt idx="1173">
                  <c:v>79</c:v>
                </c:pt>
                <c:pt idx="1174">
                  <c:v>79</c:v>
                </c:pt>
                <c:pt idx="1175">
                  <c:v>79</c:v>
                </c:pt>
                <c:pt idx="1176">
                  <c:v>79</c:v>
                </c:pt>
                <c:pt idx="1177">
                  <c:v>79</c:v>
                </c:pt>
                <c:pt idx="1178">
                  <c:v>79</c:v>
                </c:pt>
                <c:pt idx="1179">
                  <c:v>79</c:v>
                </c:pt>
                <c:pt idx="1180">
                  <c:v>79</c:v>
                </c:pt>
                <c:pt idx="1181">
                  <c:v>79</c:v>
                </c:pt>
                <c:pt idx="1182">
                  <c:v>79</c:v>
                </c:pt>
                <c:pt idx="1183">
                  <c:v>79</c:v>
                </c:pt>
                <c:pt idx="1184">
                  <c:v>79</c:v>
                </c:pt>
                <c:pt idx="1185">
                  <c:v>79</c:v>
                </c:pt>
                <c:pt idx="1186">
                  <c:v>79</c:v>
                </c:pt>
                <c:pt idx="1187">
                  <c:v>79</c:v>
                </c:pt>
                <c:pt idx="1188">
                  <c:v>79</c:v>
                </c:pt>
                <c:pt idx="1189">
                  <c:v>79</c:v>
                </c:pt>
                <c:pt idx="1190">
                  <c:v>79</c:v>
                </c:pt>
                <c:pt idx="1191">
                  <c:v>79</c:v>
                </c:pt>
                <c:pt idx="1192">
                  <c:v>79</c:v>
                </c:pt>
                <c:pt idx="1193">
                  <c:v>79</c:v>
                </c:pt>
                <c:pt idx="1194">
                  <c:v>78.8</c:v>
                </c:pt>
                <c:pt idx="1195">
                  <c:v>78.8</c:v>
                </c:pt>
                <c:pt idx="1196">
                  <c:v>78.599999999999994</c:v>
                </c:pt>
                <c:pt idx="1197">
                  <c:v>78.599999999999994</c:v>
                </c:pt>
                <c:pt idx="1198">
                  <c:v>78.599999999999994</c:v>
                </c:pt>
                <c:pt idx="1199">
                  <c:v>78.599999999999994</c:v>
                </c:pt>
                <c:pt idx="1200">
                  <c:v>78.599999999999994</c:v>
                </c:pt>
                <c:pt idx="1201">
                  <c:v>78.400000000000006</c:v>
                </c:pt>
                <c:pt idx="1202">
                  <c:v>78.400000000000006</c:v>
                </c:pt>
                <c:pt idx="1203">
                  <c:v>78.099999999999994</c:v>
                </c:pt>
                <c:pt idx="1204">
                  <c:v>78.099999999999994</c:v>
                </c:pt>
                <c:pt idx="1205">
                  <c:v>78.099999999999994</c:v>
                </c:pt>
                <c:pt idx="1206">
                  <c:v>78.099999999999994</c:v>
                </c:pt>
                <c:pt idx="1207">
                  <c:v>78.099999999999994</c:v>
                </c:pt>
                <c:pt idx="1208">
                  <c:v>78.099999999999994</c:v>
                </c:pt>
                <c:pt idx="1209">
                  <c:v>78.099999999999994</c:v>
                </c:pt>
                <c:pt idx="1210">
                  <c:v>78.099999999999994</c:v>
                </c:pt>
                <c:pt idx="1211">
                  <c:v>78.099999999999994</c:v>
                </c:pt>
                <c:pt idx="1212">
                  <c:v>78.099999999999994</c:v>
                </c:pt>
                <c:pt idx="1213">
                  <c:v>78.099999999999994</c:v>
                </c:pt>
                <c:pt idx="1214">
                  <c:v>78.099999999999994</c:v>
                </c:pt>
                <c:pt idx="1215">
                  <c:v>78.099999999999994</c:v>
                </c:pt>
                <c:pt idx="1216">
                  <c:v>78.099999999999994</c:v>
                </c:pt>
                <c:pt idx="1217">
                  <c:v>78.099999999999994</c:v>
                </c:pt>
                <c:pt idx="1218">
                  <c:v>78.099999999999994</c:v>
                </c:pt>
                <c:pt idx="1219">
                  <c:v>78.099999999999994</c:v>
                </c:pt>
                <c:pt idx="1220">
                  <c:v>78.099999999999994</c:v>
                </c:pt>
                <c:pt idx="1221">
                  <c:v>78.099999999999994</c:v>
                </c:pt>
                <c:pt idx="1222">
                  <c:v>78.099999999999994</c:v>
                </c:pt>
                <c:pt idx="1223">
                  <c:v>78.099999999999994</c:v>
                </c:pt>
                <c:pt idx="1224">
                  <c:v>78.099999999999994</c:v>
                </c:pt>
                <c:pt idx="1225">
                  <c:v>78.099999999999994</c:v>
                </c:pt>
                <c:pt idx="1226">
                  <c:v>78.099999999999994</c:v>
                </c:pt>
                <c:pt idx="1227">
                  <c:v>78.099999999999994</c:v>
                </c:pt>
                <c:pt idx="1228">
                  <c:v>78.099999999999994</c:v>
                </c:pt>
                <c:pt idx="1229">
                  <c:v>78.099999999999994</c:v>
                </c:pt>
                <c:pt idx="1230">
                  <c:v>78.099999999999994</c:v>
                </c:pt>
                <c:pt idx="1231">
                  <c:v>78.099999999999994</c:v>
                </c:pt>
                <c:pt idx="1232">
                  <c:v>78.099999999999994</c:v>
                </c:pt>
                <c:pt idx="1233">
                  <c:v>78.099999999999994</c:v>
                </c:pt>
                <c:pt idx="1234">
                  <c:v>78.099999999999994</c:v>
                </c:pt>
                <c:pt idx="1235">
                  <c:v>78.099999999999994</c:v>
                </c:pt>
                <c:pt idx="1236">
                  <c:v>78.099999999999994</c:v>
                </c:pt>
                <c:pt idx="1237">
                  <c:v>78.099999999999994</c:v>
                </c:pt>
                <c:pt idx="1238">
                  <c:v>78.099999999999994</c:v>
                </c:pt>
                <c:pt idx="1239">
                  <c:v>78.099999999999994</c:v>
                </c:pt>
                <c:pt idx="1240">
                  <c:v>78.099999999999994</c:v>
                </c:pt>
                <c:pt idx="1241">
                  <c:v>78.099999999999994</c:v>
                </c:pt>
                <c:pt idx="1242">
                  <c:v>78.099999999999994</c:v>
                </c:pt>
                <c:pt idx="1243">
                  <c:v>78.099999999999994</c:v>
                </c:pt>
                <c:pt idx="1244">
                  <c:v>78.099999999999994</c:v>
                </c:pt>
                <c:pt idx="1245">
                  <c:v>78.099999999999994</c:v>
                </c:pt>
                <c:pt idx="1246">
                  <c:v>78.099999999999994</c:v>
                </c:pt>
                <c:pt idx="1247">
                  <c:v>78.099999999999994</c:v>
                </c:pt>
                <c:pt idx="1248">
                  <c:v>78.099999999999994</c:v>
                </c:pt>
                <c:pt idx="1249">
                  <c:v>78.099999999999994</c:v>
                </c:pt>
                <c:pt idx="1250">
                  <c:v>78.099999999999994</c:v>
                </c:pt>
                <c:pt idx="1251">
                  <c:v>78.099999999999994</c:v>
                </c:pt>
                <c:pt idx="1252">
                  <c:v>78.099999999999994</c:v>
                </c:pt>
                <c:pt idx="1253">
                  <c:v>78.099999999999994</c:v>
                </c:pt>
                <c:pt idx="1254">
                  <c:v>78.099999999999994</c:v>
                </c:pt>
                <c:pt idx="1255">
                  <c:v>78.099999999999994</c:v>
                </c:pt>
                <c:pt idx="1256">
                  <c:v>78.099999999999994</c:v>
                </c:pt>
                <c:pt idx="1257">
                  <c:v>78.099999999999994</c:v>
                </c:pt>
                <c:pt idx="1258">
                  <c:v>78.099999999999994</c:v>
                </c:pt>
                <c:pt idx="1259">
                  <c:v>78.099999999999994</c:v>
                </c:pt>
                <c:pt idx="1260">
                  <c:v>78.099999999999994</c:v>
                </c:pt>
                <c:pt idx="1261">
                  <c:v>78.099999999999994</c:v>
                </c:pt>
                <c:pt idx="1262">
                  <c:v>78.099999999999994</c:v>
                </c:pt>
                <c:pt idx="1263">
                  <c:v>78.099999999999994</c:v>
                </c:pt>
                <c:pt idx="1264">
                  <c:v>78.099999999999994</c:v>
                </c:pt>
                <c:pt idx="1265">
                  <c:v>78.099999999999994</c:v>
                </c:pt>
                <c:pt idx="1266">
                  <c:v>78.099999999999994</c:v>
                </c:pt>
                <c:pt idx="1267">
                  <c:v>78.099999999999994</c:v>
                </c:pt>
                <c:pt idx="1268">
                  <c:v>78.099999999999994</c:v>
                </c:pt>
                <c:pt idx="1269">
                  <c:v>78.099999999999994</c:v>
                </c:pt>
                <c:pt idx="1270">
                  <c:v>78.099999999999994</c:v>
                </c:pt>
                <c:pt idx="1271">
                  <c:v>78.099999999999994</c:v>
                </c:pt>
                <c:pt idx="1272">
                  <c:v>78.099999999999994</c:v>
                </c:pt>
                <c:pt idx="1273">
                  <c:v>78.099999999999994</c:v>
                </c:pt>
                <c:pt idx="1274">
                  <c:v>78.099999999999994</c:v>
                </c:pt>
                <c:pt idx="1275">
                  <c:v>78.099999999999994</c:v>
                </c:pt>
                <c:pt idx="1276">
                  <c:v>78.099999999999994</c:v>
                </c:pt>
                <c:pt idx="1277">
                  <c:v>78.099999999999994</c:v>
                </c:pt>
                <c:pt idx="1278">
                  <c:v>78.099999999999994</c:v>
                </c:pt>
                <c:pt idx="1279">
                  <c:v>78.099999999999994</c:v>
                </c:pt>
                <c:pt idx="1280">
                  <c:v>78.099999999999994</c:v>
                </c:pt>
                <c:pt idx="1281">
                  <c:v>78.099999999999994</c:v>
                </c:pt>
                <c:pt idx="1282">
                  <c:v>78.099999999999994</c:v>
                </c:pt>
                <c:pt idx="1283">
                  <c:v>78.099999999999994</c:v>
                </c:pt>
                <c:pt idx="1284">
                  <c:v>78.099999999999994</c:v>
                </c:pt>
                <c:pt idx="1285">
                  <c:v>78.099999999999994</c:v>
                </c:pt>
                <c:pt idx="1286">
                  <c:v>78.099999999999994</c:v>
                </c:pt>
                <c:pt idx="1287">
                  <c:v>78.099999999999994</c:v>
                </c:pt>
                <c:pt idx="1288">
                  <c:v>78.099999999999994</c:v>
                </c:pt>
                <c:pt idx="1289">
                  <c:v>78.099999999999994</c:v>
                </c:pt>
                <c:pt idx="1290">
                  <c:v>78.099999999999994</c:v>
                </c:pt>
                <c:pt idx="1291">
                  <c:v>78.099999999999994</c:v>
                </c:pt>
                <c:pt idx="1292">
                  <c:v>78.099999999999994</c:v>
                </c:pt>
                <c:pt idx="1293">
                  <c:v>78.099999999999994</c:v>
                </c:pt>
                <c:pt idx="1294">
                  <c:v>78.099999999999994</c:v>
                </c:pt>
                <c:pt idx="1295">
                  <c:v>78.099999999999994</c:v>
                </c:pt>
                <c:pt idx="1296">
                  <c:v>78.099999999999994</c:v>
                </c:pt>
                <c:pt idx="1297">
                  <c:v>78.099999999999994</c:v>
                </c:pt>
                <c:pt idx="1298">
                  <c:v>78.099999999999994</c:v>
                </c:pt>
                <c:pt idx="1299">
                  <c:v>78.099999999999994</c:v>
                </c:pt>
                <c:pt idx="1300">
                  <c:v>78.099999999999994</c:v>
                </c:pt>
                <c:pt idx="1301">
                  <c:v>78.099999999999994</c:v>
                </c:pt>
                <c:pt idx="1302">
                  <c:v>78.099999999999994</c:v>
                </c:pt>
                <c:pt idx="1303">
                  <c:v>78.099999999999994</c:v>
                </c:pt>
                <c:pt idx="1304">
                  <c:v>78.099999999999994</c:v>
                </c:pt>
                <c:pt idx="1305">
                  <c:v>78.099999999999994</c:v>
                </c:pt>
                <c:pt idx="1306">
                  <c:v>78.099999999999994</c:v>
                </c:pt>
                <c:pt idx="1307">
                  <c:v>78.099999999999994</c:v>
                </c:pt>
                <c:pt idx="1308">
                  <c:v>78.099999999999994</c:v>
                </c:pt>
                <c:pt idx="1309">
                  <c:v>78.099999999999994</c:v>
                </c:pt>
                <c:pt idx="1310">
                  <c:v>78.099999999999994</c:v>
                </c:pt>
                <c:pt idx="1311">
                  <c:v>78.099999999999994</c:v>
                </c:pt>
                <c:pt idx="1312">
                  <c:v>78.099999999999994</c:v>
                </c:pt>
                <c:pt idx="1313">
                  <c:v>78.099999999999994</c:v>
                </c:pt>
                <c:pt idx="1314">
                  <c:v>78.099999999999994</c:v>
                </c:pt>
                <c:pt idx="1315">
                  <c:v>78.099999999999994</c:v>
                </c:pt>
                <c:pt idx="1316">
                  <c:v>78.099999999999994</c:v>
                </c:pt>
                <c:pt idx="1317">
                  <c:v>78.099999999999994</c:v>
                </c:pt>
                <c:pt idx="1318">
                  <c:v>78.099999999999994</c:v>
                </c:pt>
                <c:pt idx="1319">
                  <c:v>78.099999999999994</c:v>
                </c:pt>
                <c:pt idx="1320">
                  <c:v>78.099999999999994</c:v>
                </c:pt>
                <c:pt idx="1321">
                  <c:v>78.099999999999994</c:v>
                </c:pt>
                <c:pt idx="1322">
                  <c:v>78.099999999999994</c:v>
                </c:pt>
                <c:pt idx="1323">
                  <c:v>78.099999999999994</c:v>
                </c:pt>
                <c:pt idx="1324">
                  <c:v>77.900000000000006</c:v>
                </c:pt>
                <c:pt idx="1325">
                  <c:v>77.900000000000006</c:v>
                </c:pt>
                <c:pt idx="1326">
                  <c:v>77.7</c:v>
                </c:pt>
                <c:pt idx="1327">
                  <c:v>77.7</c:v>
                </c:pt>
                <c:pt idx="1328">
                  <c:v>77.7</c:v>
                </c:pt>
                <c:pt idx="1329">
                  <c:v>77.7</c:v>
                </c:pt>
                <c:pt idx="1330">
                  <c:v>77.7</c:v>
                </c:pt>
                <c:pt idx="1331">
                  <c:v>77.7</c:v>
                </c:pt>
                <c:pt idx="1332">
                  <c:v>77.7</c:v>
                </c:pt>
                <c:pt idx="1333">
                  <c:v>77.7</c:v>
                </c:pt>
                <c:pt idx="1334">
                  <c:v>77.7</c:v>
                </c:pt>
                <c:pt idx="1335">
                  <c:v>77.5</c:v>
                </c:pt>
                <c:pt idx="1336">
                  <c:v>77.400000000000006</c:v>
                </c:pt>
                <c:pt idx="1337">
                  <c:v>77.400000000000006</c:v>
                </c:pt>
                <c:pt idx="1338">
                  <c:v>77.400000000000006</c:v>
                </c:pt>
                <c:pt idx="1339">
                  <c:v>77.400000000000006</c:v>
                </c:pt>
                <c:pt idx="1340">
                  <c:v>77.400000000000006</c:v>
                </c:pt>
                <c:pt idx="1341">
                  <c:v>77.400000000000006</c:v>
                </c:pt>
                <c:pt idx="1342">
                  <c:v>77.400000000000006</c:v>
                </c:pt>
                <c:pt idx="1343">
                  <c:v>77.400000000000006</c:v>
                </c:pt>
                <c:pt idx="1344">
                  <c:v>77.400000000000006</c:v>
                </c:pt>
                <c:pt idx="1345">
                  <c:v>77.400000000000006</c:v>
                </c:pt>
                <c:pt idx="1346">
                  <c:v>77.400000000000006</c:v>
                </c:pt>
                <c:pt idx="1347">
                  <c:v>77.400000000000006</c:v>
                </c:pt>
                <c:pt idx="1348">
                  <c:v>77.400000000000006</c:v>
                </c:pt>
                <c:pt idx="1349">
                  <c:v>77</c:v>
                </c:pt>
                <c:pt idx="1350">
                  <c:v>77</c:v>
                </c:pt>
                <c:pt idx="1351">
                  <c:v>77</c:v>
                </c:pt>
                <c:pt idx="1352">
                  <c:v>77</c:v>
                </c:pt>
                <c:pt idx="1353">
                  <c:v>77</c:v>
                </c:pt>
                <c:pt idx="1354">
                  <c:v>77</c:v>
                </c:pt>
                <c:pt idx="1355">
                  <c:v>77</c:v>
                </c:pt>
                <c:pt idx="1356">
                  <c:v>77</c:v>
                </c:pt>
                <c:pt idx="1357">
                  <c:v>77</c:v>
                </c:pt>
                <c:pt idx="1358">
                  <c:v>77</c:v>
                </c:pt>
                <c:pt idx="1359">
                  <c:v>77</c:v>
                </c:pt>
                <c:pt idx="1360">
                  <c:v>77</c:v>
                </c:pt>
                <c:pt idx="1361">
                  <c:v>77</c:v>
                </c:pt>
                <c:pt idx="1362">
                  <c:v>77</c:v>
                </c:pt>
                <c:pt idx="1363">
                  <c:v>77</c:v>
                </c:pt>
                <c:pt idx="1364">
                  <c:v>77</c:v>
                </c:pt>
                <c:pt idx="1365">
                  <c:v>77</c:v>
                </c:pt>
                <c:pt idx="1366">
                  <c:v>77</c:v>
                </c:pt>
                <c:pt idx="1367">
                  <c:v>77</c:v>
                </c:pt>
                <c:pt idx="1368">
                  <c:v>77</c:v>
                </c:pt>
                <c:pt idx="1369">
                  <c:v>77</c:v>
                </c:pt>
                <c:pt idx="1370">
                  <c:v>77</c:v>
                </c:pt>
                <c:pt idx="1371">
                  <c:v>77</c:v>
                </c:pt>
                <c:pt idx="1372">
                  <c:v>77</c:v>
                </c:pt>
                <c:pt idx="1373">
                  <c:v>77</c:v>
                </c:pt>
                <c:pt idx="1374">
                  <c:v>77</c:v>
                </c:pt>
                <c:pt idx="1375">
                  <c:v>77</c:v>
                </c:pt>
                <c:pt idx="1376">
                  <c:v>77</c:v>
                </c:pt>
                <c:pt idx="1377">
                  <c:v>77</c:v>
                </c:pt>
                <c:pt idx="1378">
                  <c:v>77</c:v>
                </c:pt>
                <c:pt idx="1379">
                  <c:v>77</c:v>
                </c:pt>
                <c:pt idx="1380">
                  <c:v>77</c:v>
                </c:pt>
                <c:pt idx="1381">
                  <c:v>77</c:v>
                </c:pt>
                <c:pt idx="1382">
                  <c:v>77</c:v>
                </c:pt>
                <c:pt idx="1383">
                  <c:v>77</c:v>
                </c:pt>
                <c:pt idx="1384">
                  <c:v>77</c:v>
                </c:pt>
                <c:pt idx="1385">
                  <c:v>77</c:v>
                </c:pt>
                <c:pt idx="1386">
                  <c:v>77</c:v>
                </c:pt>
                <c:pt idx="1387">
                  <c:v>77</c:v>
                </c:pt>
                <c:pt idx="1388">
                  <c:v>77</c:v>
                </c:pt>
                <c:pt idx="1389">
                  <c:v>77</c:v>
                </c:pt>
                <c:pt idx="1390">
                  <c:v>77</c:v>
                </c:pt>
                <c:pt idx="1391">
                  <c:v>77</c:v>
                </c:pt>
                <c:pt idx="1392">
                  <c:v>77</c:v>
                </c:pt>
                <c:pt idx="1393">
                  <c:v>77</c:v>
                </c:pt>
                <c:pt idx="1394">
                  <c:v>77</c:v>
                </c:pt>
                <c:pt idx="1395">
                  <c:v>77</c:v>
                </c:pt>
                <c:pt idx="1396">
                  <c:v>77</c:v>
                </c:pt>
                <c:pt idx="1397">
                  <c:v>77</c:v>
                </c:pt>
                <c:pt idx="1398">
                  <c:v>77</c:v>
                </c:pt>
                <c:pt idx="1399">
                  <c:v>77</c:v>
                </c:pt>
                <c:pt idx="1400">
                  <c:v>77</c:v>
                </c:pt>
                <c:pt idx="1401">
                  <c:v>77</c:v>
                </c:pt>
                <c:pt idx="1402">
                  <c:v>77</c:v>
                </c:pt>
                <c:pt idx="1403">
                  <c:v>77</c:v>
                </c:pt>
                <c:pt idx="1404">
                  <c:v>77</c:v>
                </c:pt>
                <c:pt idx="1405">
                  <c:v>77</c:v>
                </c:pt>
                <c:pt idx="1406">
                  <c:v>77</c:v>
                </c:pt>
                <c:pt idx="1407">
                  <c:v>77</c:v>
                </c:pt>
                <c:pt idx="1408">
                  <c:v>77</c:v>
                </c:pt>
                <c:pt idx="1409">
                  <c:v>77</c:v>
                </c:pt>
                <c:pt idx="1410">
                  <c:v>77</c:v>
                </c:pt>
                <c:pt idx="1411">
                  <c:v>77</c:v>
                </c:pt>
                <c:pt idx="1412">
                  <c:v>77</c:v>
                </c:pt>
                <c:pt idx="1413">
                  <c:v>77</c:v>
                </c:pt>
                <c:pt idx="1414">
                  <c:v>77</c:v>
                </c:pt>
                <c:pt idx="1415">
                  <c:v>77</c:v>
                </c:pt>
                <c:pt idx="1416">
                  <c:v>77</c:v>
                </c:pt>
                <c:pt idx="1417">
                  <c:v>77</c:v>
                </c:pt>
                <c:pt idx="1418">
                  <c:v>77</c:v>
                </c:pt>
                <c:pt idx="1419">
                  <c:v>77</c:v>
                </c:pt>
                <c:pt idx="1420">
                  <c:v>77</c:v>
                </c:pt>
                <c:pt idx="1421">
                  <c:v>77</c:v>
                </c:pt>
                <c:pt idx="1422">
                  <c:v>77</c:v>
                </c:pt>
                <c:pt idx="1423">
                  <c:v>77</c:v>
                </c:pt>
                <c:pt idx="1424">
                  <c:v>77</c:v>
                </c:pt>
                <c:pt idx="1425">
                  <c:v>77</c:v>
                </c:pt>
                <c:pt idx="1426">
                  <c:v>77</c:v>
                </c:pt>
                <c:pt idx="1427">
                  <c:v>77</c:v>
                </c:pt>
                <c:pt idx="1428">
                  <c:v>77</c:v>
                </c:pt>
                <c:pt idx="1429">
                  <c:v>77</c:v>
                </c:pt>
                <c:pt idx="1430">
                  <c:v>77</c:v>
                </c:pt>
                <c:pt idx="1431">
                  <c:v>77</c:v>
                </c:pt>
                <c:pt idx="1432">
                  <c:v>77</c:v>
                </c:pt>
                <c:pt idx="1433">
                  <c:v>77</c:v>
                </c:pt>
                <c:pt idx="1434">
                  <c:v>77</c:v>
                </c:pt>
                <c:pt idx="1435">
                  <c:v>77</c:v>
                </c:pt>
                <c:pt idx="1436">
                  <c:v>77</c:v>
                </c:pt>
                <c:pt idx="1437">
                  <c:v>77</c:v>
                </c:pt>
                <c:pt idx="1438">
                  <c:v>77</c:v>
                </c:pt>
                <c:pt idx="1439">
                  <c:v>77</c:v>
                </c:pt>
                <c:pt idx="1440">
                  <c:v>77</c:v>
                </c:pt>
                <c:pt idx="1441">
                  <c:v>77</c:v>
                </c:pt>
                <c:pt idx="1442">
                  <c:v>77</c:v>
                </c:pt>
                <c:pt idx="1443">
                  <c:v>77</c:v>
                </c:pt>
                <c:pt idx="1444">
                  <c:v>77</c:v>
                </c:pt>
                <c:pt idx="1445">
                  <c:v>77</c:v>
                </c:pt>
                <c:pt idx="1446">
                  <c:v>77</c:v>
                </c:pt>
                <c:pt idx="1447">
                  <c:v>77</c:v>
                </c:pt>
                <c:pt idx="1448">
                  <c:v>76.8</c:v>
                </c:pt>
                <c:pt idx="1449">
                  <c:v>76.599999999999994</c:v>
                </c:pt>
                <c:pt idx="1450">
                  <c:v>76.599999999999994</c:v>
                </c:pt>
                <c:pt idx="1451">
                  <c:v>76.599999999999994</c:v>
                </c:pt>
                <c:pt idx="1452">
                  <c:v>76.599999999999994</c:v>
                </c:pt>
                <c:pt idx="1453">
                  <c:v>76.599999999999994</c:v>
                </c:pt>
                <c:pt idx="1454">
                  <c:v>76.599999999999994</c:v>
                </c:pt>
                <c:pt idx="1455">
                  <c:v>76.599999999999994</c:v>
                </c:pt>
                <c:pt idx="1456">
                  <c:v>76.599999999999994</c:v>
                </c:pt>
                <c:pt idx="1457">
                  <c:v>76.599999999999994</c:v>
                </c:pt>
                <c:pt idx="1458">
                  <c:v>76.5</c:v>
                </c:pt>
                <c:pt idx="1459">
                  <c:v>76.3</c:v>
                </c:pt>
                <c:pt idx="1460">
                  <c:v>76.3</c:v>
                </c:pt>
                <c:pt idx="1461">
                  <c:v>76.3</c:v>
                </c:pt>
                <c:pt idx="1462">
                  <c:v>76.099999999999994</c:v>
                </c:pt>
                <c:pt idx="1463">
                  <c:v>76.099999999999994</c:v>
                </c:pt>
                <c:pt idx="1464">
                  <c:v>76.099999999999994</c:v>
                </c:pt>
                <c:pt idx="1465">
                  <c:v>76.099999999999994</c:v>
                </c:pt>
                <c:pt idx="1466">
                  <c:v>75.900000000000006</c:v>
                </c:pt>
                <c:pt idx="1467">
                  <c:v>75.900000000000006</c:v>
                </c:pt>
                <c:pt idx="1468">
                  <c:v>75.900000000000006</c:v>
                </c:pt>
                <c:pt idx="1469">
                  <c:v>75.900000000000006</c:v>
                </c:pt>
                <c:pt idx="1470">
                  <c:v>75.900000000000006</c:v>
                </c:pt>
                <c:pt idx="1471">
                  <c:v>75.900000000000006</c:v>
                </c:pt>
                <c:pt idx="1472">
                  <c:v>75.900000000000006</c:v>
                </c:pt>
                <c:pt idx="1473">
                  <c:v>75.900000000000006</c:v>
                </c:pt>
                <c:pt idx="1474">
                  <c:v>75.900000000000006</c:v>
                </c:pt>
                <c:pt idx="1475">
                  <c:v>75.900000000000006</c:v>
                </c:pt>
                <c:pt idx="1476">
                  <c:v>75.900000000000006</c:v>
                </c:pt>
                <c:pt idx="1477">
                  <c:v>75.900000000000006</c:v>
                </c:pt>
                <c:pt idx="1478">
                  <c:v>75.900000000000006</c:v>
                </c:pt>
                <c:pt idx="1479">
                  <c:v>75.900000000000006</c:v>
                </c:pt>
                <c:pt idx="1480">
                  <c:v>75.900000000000006</c:v>
                </c:pt>
                <c:pt idx="1481">
                  <c:v>75.900000000000006</c:v>
                </c:pt>
                <c:pt idx="1482">
                  <c:v>75.900000000000006</c:v>
                </c:pt>
                <c:pt idx="1483">
                  <c:v>75.900000000000006</c:v>
                </c:pt>
                <c:pt idx="1484">
                  <c:v>75.900000000000006</c:v>
                </c:pt>
                <c:pt idx="1485">
                  <c:v>75.900000000000006</c:v>
                </c:pt>
                <c:pt idx="1486">
                  <c:v>75.900000000000006</c:v>
                </c:pt>
                <c:pt idx="1487">
                  <c:v>75.900000000000006</c:v>
                </c:pt>
                <c:pt idx="1488">
                  <c:v>75.900000000000006</c:v>
                </c:pt>
                <c:pt idx="1489">
                  <c:v>75.900000000000006</c:v>
                </c:pt>
                <c:pt idx="1490">
                  <c:v>75.900000000000006</c:v>
                </c:pt>
                <c:pt idx="1491">
                  <c:v>75.900000000000006</c:v>
                </c:pt>
                <c:pt idx="1492">
                  <c:v>75.900000000000006</c:v>
                </c:pt>
                <c:pt idx="1493">
                  <c:v>75.900000000000006</c:v>
                </c:pt>
                <c:pt idx="1494">
                  <c:v>75.900000000000006</c:v>
                </c:pt>
                <c:pt idx="1495">
                  <c:v>75.900000000000006</c:v>
                </c:pt>
                <c:pt idx="1496">
                  <c:v>75.900000000000006</c:v>
                </c:pt>
                <c:pt idx="1497">
                  <c:v>75.900000000000006</c:v>
                </c:pt>
                <c:pt idx="1498">
                  <c:v>75.900000000000006</c:v>
                </c:pt>
                <c:pt idx="1499">
                  <c:v>75.900000000000006</c:v>
                </c:pt>
                <c:pt idx="1500">
                  <c:v>75.900000000000006</c:v>
                </c:pt>
                <c:pt idx="1501">
                  <c:v>75.900000000000006</c:v>
                </c:pt>
                <c:pt idx="1502">
                  <c:v>75.900000000000006</c:v>
                </c:pt>
                <c:pt idx="1503">
                  <c:v>75.900000000000006</c:v>
                </c:pt>
                <c:pt idx="1504">
                  <c:v>75.900000000000006</c:v>
                </c:pt>
                <c:pt idx="1505">
                  <c:v>75.900000000000006</c:v>
                </c:pt>
                <c:pt idx="1506">
                  <c:v>75.900000000000006</c:v>
                </c:pt>
                <c:pt idx="1507">
                  <c:v>75.900000000000006</c:v>
                </c:pt>
                <c:pt idx="1508">
                  <c:v>75.900000000000006</c:v>
                </c:pt>
                <c:pt idx="1509">
                  <c:v>75.900000000000006</c:v>
                </c:pt>
                <c:pt idx="1510">
                  <c:v>75.900000000000006</c:v>
                </c:pt>
                <c:pt idx="1511">
                  <c:v>75.900000000000006</c:v>
                </c:pt>
                <c:pt idx="1512">
                  <c:v>75.900000000000006</c:v>
                </c:pt>
                <c:pt idx="1513">
                  <c:v>75.900000000000006</c:v>
                </c:pt>
                <c:pt idx="1514">
                  <c:v>75.900000000000006</c:v>
                </c:pt>
                <c:pt idx="1515">
                  <c:v>75.900000000000006</c:v>
                </c:pt>
                <c:pt idx="1516">
                  <c:v>75.900000000000006</c:v>
                </c:pt>
                <c:pt idx="1517">
                  <c:v>75.900000000000006</c:v>
                </c:pt>
                <c:pt idx="1518">
                  <c:v>75.900000000000006</c:v>
                </c:pt>
                <c:pt idx="1519">
                  <c:v>75.900000000000006</c:v>
                </c:pt>
                <c:pt idx="1520">
                  <c:v>75.900000000000006</c:v>
                </c:pt>
                <c:pt idx="1521">
                  <c:v>75.900000000000006</c:v>
                </c:pt>
                <c:pt idx="1522">
                  <c:v>75.900000000000006</c:v>
                </c:pt>
                <c:pt idx="1523">
                  <c:v>75.900000000000006</c:v>
                </c:pt>
                <c:pt idx="1524">
                  <c:v>75.900000000000006</c:v>
                </c:pt>
                <c:pt idx="1525">
                  <c:v>75.900000000000006</c:v>
                </c:pt>
                <c:pt idx="1526">
                  <c:v>75.900000000000006</c:v>
                </c:pt>
                <c:pt idx="1527">
                  <c:v>75.900000000000006</c:v>
                </c:pt>
                <c:pt idx="1528">
                  <c:v>75.900000000000006</c:v>
                </c:pt>
                <c:pt idx="1529">
                  <c:v>75.900000000000006</c:v>
                </c:pt>
                <c:pt idx="1530">
                  <c:v>75.900000000000006</c:v>
                </c:pt>
                <c:pt idx="1531">
                  <c:v>75.900000000000006</c:v>
                </c:pt>
                <c:pt idx="1532">
                  <c:v>75.900000000000006</c:v>
                </c:pt>
                <c:pt idx="1533">
                  <c:v>75.900000000000006</c:v>
                </c:pt>
                <c:pt idx="1534">
                  <c:v>75.900000000000006</c:v>
                </c:pt>
                <c:pt idx="1535">
                  <c:v>75.900000000000006</c:v>
                </c:pt>
                <c:pt idx="1536">
                  <c:v>75.900000000000006</c:v>
                </c:pt>
                <c:pt idx="1537">
                  <c:v>75.900000000000006</c:v>
                </c:pt>
                <c:pt idx="1538">
                  <c:v>75.900000000000006</c:v>
                </c:pt>
                <c:pt idx="1539">
                  <c:v>75.900000000000006</c:v>
                </c:pt>
                <c:pt idx="1540">
                  <c:v>75.900000000000006</c:v>
                </c:pt>
                <c:pt idx="1541">
                  <c:v>75.900000000000006</c:v>
                </c:pt>
                <c:pt idx="1542">
                  <c:v>75.900000000000006</c:v>
                </c:pt>
                <c:pt idx="1543">
                  <c:v>75.900000000000006</c:v>
                </c:pt>
                <c:pt idx="1544">
                  <c:v>75.900000000000006</c:v>
                </c:pt>
                <c:pt idx="1545">
                  <c:v>75.900000000000006</c:v>
                </c:pt>
                <c:pt idx="1546">
                  <c:v>75.900000000000006</c:v>
                </c:pt>
                <c:pt idx="1547">
                  <c:v>75.900000000000006</c:v>
                </c:pt>
                <c:pt idx="1548">
                  <c:v>75.900000000000006</c:v>
                </c:pt>
                <c:pt idx="1549">
                  <c:v>75.900000000000006</c:v>
                </c:pt>
                <c:pt idx="1550">
                  <c:v>75.900000000000006</c:v>
                </c:pt>
                <c:pt idx="1551">
                  <c:v>75.900000000000006</c:v>
                </c:pt>
                <c:pt idx="1552">
                  <c:v>75.900000000000006</c:v>
                </c:pt>
                <c:pt idx="1553">
                  <c:v>75.900000000000006</c:v>
                </c:pt>
                <c:pt idx="1554">
                  <c:v>75.900000000000006</c:v>
                </c:pt>
                <c:pt idx="1555">
                  <c:v>75.900000000000006</c:v>
                </c:pt>
                <c:pt idx="1556">
                  <c:v>75.900000000000006</c:v>
                </c:pt>
                <c:pt idx="1557">
                  <c:v>75.900000000000006</c:v>
                </c:pt>
                <c:pt idx="1558">
                  <c:v>75.900000000000006</c:v>
                </c:pt>
                <c:pt idx="1559">
                  <c:v>75.900000000000006</c:v>
                </c:pt>
                <c:pt idx="1560">
                  <c:v>75.900000000000006</c:v>
                </c:pt>
                <c:pt idx="1561">
                  <c:v>75.900000000000006</c:v>
                </c:pt>
                <c:pt idx="1562">
                  <c:v>75.900000000000006</c:v>
                </c:pt>
                <c:pt idx="1563">
                  <c:v>75.900000000000006</c:v>
                </c:pt>
                <c:pt idx="1564">
                  <c:v>75.900000000000006</c:v>
                </c:pt>
                <c:pt idx="1565">
                  <c:v>75.900000000000006</c:v>
                </c:pt>
                <c:pt idx="1566">
                  <c:v>75.900000000000006</c:v>
                </c:pt>
                <c:pt idx="1567">
                  <c:v>75.900000000000006</c:v>
                </c:pt>
                <c:pt idx="1568">
                  <c:v>75.900000000000006</c:v>
                </c:pt>
                <c:pt idx="1569">
                  <c:v>75.900000000000006</c:v>
                </c:pt>
                <c:pt idx="1570">
                  <c:v>75.900000000000006</c:v>
                </c:pt>
                <c:pt idx="1571">
                  <c:v>75.900000000000006</c:v>
                </c:pt>
                <c:pt idx="1572">
                  <c:v>75.900000000000006</c:v>
                </c:pt>
                <c:pt idx="1573">
                  <c:v>75.900000000000006</c:v>
                </c:pt>
                <c:pt idx="1574">
                  <c:v>75.900000000000006</c:v>
                </c:pt>
                <c:pt idx="1575">
                  <c:v>75.900000000000006</c:v>
                </c:pt>
                <c:pt idx="1576">
                  <c:v>75.900000000000006</c:v>
                </c:pt>
                <c:pt idx="1577">
                  <c:v>75.900000000000006</c:v>
                </c:pt>
                <c:pt idx="1578">
                  <c:v>75.900000000000006</c:v>
                </c:pt>
                <c:pt idx="1579">
                  <c:v>75.900000000000006</c:v>
                </c:pt>
                <c:pt idx="1580">
                  <c:v>75.900000000000006</c:v>
                </c:pt>
                <c:pt idx="1581">
                  <c:v>75.900000000000006</c:v>
                </c:pt>
                <c:pt idx="1582">
                  <c:v>75.900000000000006</c:v>
                </c:pt>
                <c:pt idx="1583">
                  <c:v>75.900000000000006</c:v>
                </c:pt>
                <c:pt idx="1584">
                  <c:v>75.900000000000006</c:v>
                </c:pt>
                <c:pt idx="1585">
                  <c:v>75.900000000000006</c:v>
                </c:pt>
                <c:pt idx="1586">
                  <c:v>75.900000000000006</c:v>
                </c:pt>
                <c:pt idx="1587">
                  <c:v>75.900000000000006</c:v>
                </c:pt>
                <c:pt idx="1588">
                  <c:v>75.900000000000006</c:v>
                </c:pt>
                <c:pt idx="1589">
                  <c:v>75.900000000000006</c:v>
                </c:pt>
                <c:pt idx="1590">
                  <c:v>75.900000000000006</c:v>
                </c:pt>
                <c:pt idx="1591">
                  <c:v>75.7</c:v>
                </c:pt>
                <c:pt idx="1592">
                  <c:v>75.7</c:v>
                </c:pt>
                <c:pt idx="1593">
                  <c:v>75.7</c:v>
                </c:pt>
                <c:pt idx="1594">
                  <c:v>75.7</c:v>
                </c:pt>
                <c:pt idx="1595">
                  <c:v>75.7</c:v>
                </c:pt>
                <c:pt idx="1596">
                  <c:v>75.7</c:v>
                </c:pt>
                <c:pt idx="1597">
                  <c:v>75.7</c:v>
                </c:pt>
                <c:pt idx="1598">
                  <c:v>75.7</c:v>
                </c:pt>
                <c:pt idx="1599">
                  <c:v>75.7</c:v>
                </c:pt>
                <c:pt idx="1600">
                  <c:v>75.599999999999994</c:v>
                </c:pt>
                <c:pt idx="1601">
                  <c:v>75.599999999999994</c:v>
                </c:pt>
                <c:pt idx="1602">
                  <c:v>75.599999999999994</c:v>
                </c:pt>
                <c:pt idx="1603">
                  <c:v>75.599999999999994</c:v>
                </c:pt>
                <c:pt idx="1604">
                  <c:v>75.599999999999994</c:v>
                </c:pt>
                <c:pt idx="1605">
                  <c:v>75.599999999999994</c:v>
                </c:pt>
                <c:pt idx="1606">
                  <c:v>75.599999999999994</c:v>
                </c:pt>
                <c:pt idx="1607">
                  <c:v>75.400000000000006</c:v>
                </c:pt>
                <c:pt idx="1608">
                  <c:v>75.400000000000006</c:v>
                </c:pt>
                <c:pt idx="1609">
                  <c:v>75.400000000000006</c:v>
                </c:pt>
                <c:pt idx="1610">
                  <c:v>75.400000000000006</c:v>
                </c:pt>
                <c:pt idx="1611">
                  <c:v>75.400000000000006</c:v>
                </c:pt>
                <c:pt idx="1612">
                  <c:v>75.400000000000006</c:v>
                </c:pt>
                <c:pt idx="1613">
                  <c:v>75.400000000000006</c:v>
                </c:pt>
                <c:pt idx="1614">
                  <c:v>75.400000000000006</c:v>
                </c:pt>
                <c:pt idx="1615">
                  <c:v>75.400000000000006</c:v>
                </c:pt>
                <c:pt idx="1616">
                  <c:v>75.400000000000006</c:v>
                </c:pt>
                <c:pt idx="1617">
                  <c:v>75.2</c:v>
                </c:pt>
                <c:pt idx="1618">
                  <c:v>75.2</c:v>
                </c:pt>
                <c:pt idx="1619">
                  <c:v>75</c:v>
                </c:pt>
                <c:pt idx="1620">
                  <c:v>75</c:v>
                </c:pt>
                <c:pt idx="1621">
                  <c:v>75</c:v>
                </c:pt>
                <c:pt idx="1622">
                  <c:v>75</c:v>
                </c:pt>
                <c:pt idx="1623">
                  <c:v>75</c:v>
                </c:pt>
                <c:pt idx="1624">
                  <c:v>75</c:v>
                </c:pt>
                <c:pt idx="1625">
                  <c:v>75</c:v>
                </c:pt>
                <c:pt idx="1626">
                  <c:v>75</c:v>
                </c:pt>
                <c:pt idx="1627">
                  <c:v>75</c:v>
                </c:pt>
                <c:pt idx="1628">
                  <c:v>75</c:v>
                </c:pt>
                <c:pt idx="1629">
                  <c:v>75</c:v>
                </c:pt>
                <c:pt idx="1630">
                  <c:v>75</c:v>
                </c:pt>
                <c:pt idx="1631">
                  <c:v>75</c:v>
                </c:pt>
                <c:pt idx="1632">
                  <c:v>75</c:v>
                </c:pt>
                <c:pt idx="1633">
                  <c:v>75</c:v>
                </c:pt>
                <c:pt idx="1634">
                  <c:v>75</c:v>
                </c:pt>
                <c:pt idx="1635">
                  <c:v>75</c:v>
                </c:pt>
                <c:pt idx="1636">
                  <c:v>75</c:v>
                </c:pt>
                <c:pt idx="1637">
                  <c:v>75</c:v>
                </c:pt>
                <c:pt idx="1638">
                  <c:v>75</c:v>
                </c:pt>
                <c:pt idx="1639">
                  <c:v>75</c:v>
                </c:pt>
                <c:pt idx="1640">
                  <c:v>75</c:v>
                </c:pt>
                <c:pt idx="1641">
                  <c:v>75</c:v>
                </c:pt>
                <c:pt idx="1642">
                  <c:v>75</c:v>
                </c:pt>
                <c:pt idx="1643">
                  <c:v>75</c:v>
                </c:pt>
                <c:pt idx="1644">
                  <c:v>75</c:v>
                </c:pt>
                <c:pt idx="1645">
                  <c:v>75</c:v>
                </c:pt>
                <c:pt idx="1646">
                  <c:v>75</c:v>
                </c:pt>
                <c:pt idx="1647">
                  <c:v>75</c:v>
                </c:pt>
                <c:pt idx="1648">
                  <c:v>75</c:v>
                </c:pt>
                <c:pt idx="1649">
                  <c:v>75</c:v>
                </c:pt>
                <c:pt idx="1650">
                  <c:v>75</c:v>
                </c:pt>
                <c:pt idx="1651">
                  <c:v>75</c:v>
                </c:pt>
                <c:pt idx="1652">
                  <c:v>75</c:v>
                </c:pt>
                <c:pt idx="1653">
                  <c:v>75</c:v>
                </c:pt>
                <c:pt idx="1654">
                  <c:v>75</c:v>
                </c:pt>
                <c:pt idx="1655">
                  <c:v>75</c:v>
                </c:pt>
                <c:pt idx="1656">
                  <c:v>75</c:v>
                </c:pt>
                <c:pt idx="1657">
                  <c:v>75</c:v>
                </c:pt>
                <c:pt idx="1658">
                  <c:v>75</c:v>
                </c:pt>
                <c:pt idx="1659">
                  <c:v>75</c:v>
                </c:pt>
                <c:pt idx="1660">
                  <c:v>75</c:v>
                </c:pt>
                <c:pt idx="1661">
                  <c:v>75</c:v>
                </c:pt>
                <c:pt idx="1662">
                  <c:v>75</c:v>
                </c:pt>
                <c:pt idx="1663">
                  <c:v>75</c:v>
                </c:pt>
                <c:pt idx="1664">
                  <c:v>75</c:v>
                </c:pt>
                <c:pt idx="1665">
                  <c:v>75</c:v>
                </c:pt>
                <c:pt idx="1666">
                  <c:v>75</c:v>
                </c:pt>
                <c:pt idx="1667">
                  <c:v>75</c:v>
                </c:pt>
                <c:pt idx="1668">
                  <c:v>75</c:v>
                </c:pt>
                <c:pt idx="1669">
                  <c:v>75</c:v>
                </c:pt>
                <c:pt idx="1670">
                  <c:v>75</c:v>
                </c:pt>
                <c:pt idx="1671">
                  <c:v>75</c:v>
                </c:pt>
                <c:pt idx="1672">
                  <c:v>75</c:v>
                </c:pt>
                <c:pt idx="1673">
                  <c:v>75</c:v>
                </c:pt>
                <c:pt idx="1674">
                  <c:v>75</c:v>
                </c:pt>
                <c:pt idx="1675">
                  <c:v>75</c:v>
                </c:pt>
                <c:pt idx="1676">
                  <c:v>75</c:v>
                </c:pt>
                <c:pt idx="1677">
                  <c:v>75</c:v>
                </c:pt>
                <c:pt idx="1678">
                  <c:v>75</c:v>
                </c:pt>
                <c:pt idx="1679">
                  <c:v>75</c:v>
                </c:pt>
                <c:pt idx="1680">
                  <c:v>75</c:v>
                </c:pt>
                <c:pt idx="1681">
                  <c:v>75</c:v>
                </c:pt>
                <c:pt idx="1682">
                  <c:v>75</c:v>
                </c:pt>
                <c:pt idx="1683">
                  <c:v>75</c:v>
                </c:pt>
                <c:pt idx="1684">
                  <c:v>75</c:v>
                </c:pt>
                <c:pt idx="1685">
                  <c:v>75</c:v>
                </c:pt>
                <c:pt idx="1686">
                  <c:v>75</c:v>
                </c:pt>
                <c:pt idx="1687">
                  <c:v>75</c:v>
                </c:pt>
                <c:pt idx="1688">
                  <c:v>75</c:v>
                </c:pt>
                <c:pt idx="1689">
                  <c:v>75</c:v>
                </c:pt>
                <c:pt idx="1690">
                  <c:v>75</c:v>
                </c:pt>
                <c:pt idx="1691">
                  <c:v>75</c:v>
                </c:pt>
                <c:pt idx="1692">
                  <c:v>75</c:v>
                </c:pt>
                <c:pt idx="1693">
                  <c:v>75</c:v>
                </c:pt>
                <c:pt idx="1694">
                  <c:v>75</c:v>
                </c:pt>
                <c:pt idx="1695">
                  <c:v>75</c:v>
                </c:pt>
                <c:pt idx="1696">
                  <c:v>75</c:v>
                </c:pt>
                <c:pt idx="1697">
                  <c:v>75</c:v>
                </c:pt>
                <c:pt idx="1698">
                  <c:v>75</c:v>
                </c:pt>
                <c:pt idx="1699">
                  <c:v>75</c:v>
                </c:pt>
                <c:pt idx="1700">
                  <c:v>75</c:v>
                </c:pt>
                <c:pt idx="1701">
                  <c:v>75</c:v>
                </c:pt>
                <c:pt idx="1702">
                  <c:v>75</c:v>
                </c:pt>
                <c:pt idx="1703">
                  <c:v>75</c:v>
                </c:pt>
                <c:pt idx="1704">
                  <c:v>75</c:v>
                </c:pt>
                <c:pt idx="1705">
                  <c:v>75</c:v>
                </c:pt>
                <c:pt idx="1706">
                  <c:v>75</c:v>
                </c:pt>
                <c:pt idx="1707">
                  <c:v>75</c:v>
                </c:pt>
                <c:pt idx="1708">
                  <c:v>75</c:v>
                </c:pt>
                <c:pt idx="1709">
                  <c:v>75</c:v>
                </c:pt>
                <c:pt idx="1710">
                  <c:v>75</c:v>
                </c:pt>
                <c:pt idx="1711">
                  <c:v>75</c:v>
                </c:pt>
                <c:pt idx="1712">
                  <c:v>75</c:v>
                </c:pt>
                <c:pt idx="1713">
                  <c:v>75</c:v>
                </c:pt>
                <c:pt idx="1714">
                  <c:v>75</c:v>
                </c:pt>
                <c:pt idx="1715">
                  <c:v>75</c:v>
                </c:pt>
                <c:pt idx="1716">
                  <c:v>75</c:v>
                </c:pt>
                <c:pt idx="1717">
                  <c:v>75</c:v>
                </c:pt>
                <c:pt idx="1718">
                  <c:v>75</c:v>
                </c:pt>
                <c:pt idx="1719">
                  <c:v>75</c:v>
                </c:pt>
                <c:pt idx="1720">
                  <c:v>75</c:v>
                </c:pt>
                <c:pt idx="1721">
                  <c:v>75</c:v>
                </c:pt>
                <c:pt idx="1722">
                  <c:v>75</c:v>
                </c:pt>
                <c:pt idx="1723">
                  <c:v>75</c:v>
                </c:pt>
                <c:pt idx="1724">
                  <c:v>75</c:v>
                </c:pt>
                <c:pt idx="1725">
                  <c:v>75</c:v>
                </c:pt>
                <c:pt idx="1726">
                  <c:v>75</c:v>
                </c:pt>
                <c:pt idx="1727">
                  <c:v>75</c:v>
                </c:pt>
                <c:pt idx="1728">
                  <c:v>75</c:v>
                </c:pt>
                <c:pt idx="1729">
                  <c:v>75</c:v>
                </c:pt>
                <c:pt idx="1730">
                  <c:v>75</c:v>
                </c:pt>
                <c:pt idx="1731">
                  <c:v>75</c:v>
                </c:pt>
                <c:pt idx="1732">
                  <c:v>75</c:v>
                </c:pt>
                <c:pt idx="1733">
                  <c:v>75</c:v>
                </c:pt>
                <c:pt idx="1734">
                  <c:v>75</c:v>
                </c:pt>
                <c:pt idx="1735">
                  <c:v>75</c:v>
                </c:pt>
                <c:pt idx="1736">
                  <c:v>75</c:v>
                </c:pt>
                <c:pt idx="1737">
                  <c:v>75</c:v>
                </c:pt>
                <c:pt idx="1738">
                  <c:v>75</c:v>
                </c:pt>
                <c:pt idx="1739">
                  <c:v>75</c:v>
                </c:pt>
                <c:pt idx="1740">
                  <c:v>75</c:v>
                </c:pt>
                <c:pt idx="1741">
                  <c:v>75</c:v>
                </c:pt>
                <c:pt idx="1742">
                  <c:v>74.7</c:v>
                </c:pt>
                <c:pt idx="1743">
                  <c:v>74.7</c:v>
                </c:pt>
                <c:pt idx="1744">
                  <c:v>74.7</c:v>
                </c:pt>
                <c:pt idx="1745">
                  <c:v>74.5</c:v>
                </c:pt>
                <c:pt idx="1746">
                  <c:v>74.3</c:v>
                </c:pt>
                <c:pt idx="1747">
                  <c:v>74.3</c:v>
                </c:pt>
                <c:pt idx="1748">
                  <c:v>74.3</c:v>
                </c:pt>
                <c:pt idx="1749">
                  <c:v>74.3</c:v>
                </c:pt>
                <c:pt idx="1750">
                  <c:v>74.3</c:v>
                </c:pt>
                <c:pt idx="1751">
                  <c:v>74.3</c:v>
                </c:pt>
                <c:pt idx="1752">
                  <c:v>74.3</c:v>
                </c:pt>
                <c:pt idx="1753">
                  <c:v>74.3</c:v>
                </c:pt>
                <c:pt idx="1754">
                  <c:v>74.3</c:v>
                </c:pt>
                <c:pt idx="1755">
                  <c:v>74.3</c:v>
                </c:pt>
                <c:pt idx="1756">
                  <c:v>74.3</c:v>
                </c:pt>
                <c:pt idx="1757">
                  <c:v>74.3</c:v>
                </c:pt>
                <c:pt idx="1758">
                  <c:v>74.3</c:v>
                </c:pt>
                <c:pt idx="1759">
                  <c:v>74.099999999999994</c:v>
                </c:pt>
                <c:pt idx="1760">
                  <c:v>74.099999999999994</c:v>
                </c:pt>
                <c:pt idx="1761">
                  <c:v>73.900000000000006</c:v>
                </c:pt>
                <c:pt idx="1762">
                  <c:v>73.900000000000006</c:v>
                </c:pt>
                <c:pt idx="1763">
                  <c:v>73.900000000000006</c:v>
                </c:pt>
                <c:pt idx="1764">
                  <c:v>73.900000000000006</c:v>
                </c:pt>
                <c:pt idx="1765">
                  <c:v>73.900000000000006</c:v>
                </c:pt>
                <c:pt idx="1766">
                  <c:v>73.900000000000006</c:v>
                </c:pt>
                <c:pt idx="1767">
                  <c:v>73.900000000000006</c:v>
                </c:pt>
                <c:pt idx="1768">
                  <c:v>73.900000000000006</c:v>
                </c:pt>
                <c:pt idx="1769">
                  <c:v>73.900000000000006</c:v>
                </c:pt>
                <c:pt idx="1770">
                  <c:v>73.900000000000006</c:v>
                </c:pt>
                <c:pt idx="1771">
                  <c:v>73.900000000000006</c:v>
                </c:pt>
                <c:pt idx="1772">
                  <c:v>73.900000000000006</c:v>
                </c:pt>
                <c:pt idx="1773">
                  <c:v>73.900000000000006</c:v>
                </c:pt>
                <c:pt idx="1774">
                  <c:v>73.900000000000006</c:v>
                </c:pt>
                <c:pt idx="1775">
                  <c:v>73.900000000000006</c:v>
                </c:pt>
                <c:pt idx="1776">
                  <c:v>73.900000000000006</c:v>
                </c:pt>
                <c:pt idx="1777">
                  <c:v>73.900000000000006</c:v>
                </c:pt>
                <c:pt idx="1778">
                  <c:v>73.900000000000006</c:v>
                </c:pt>
                <c:pt idx="1779">
                  <c:v>73.900000000000006</c:v>
                </c:pt>
                <c:pt idx="1780">
                  <c:v>73.900000000000006</c:v>
                </c:pt>
                <c:pt idx="1781">
                  <c:v>73.900000000000006</c:v>
                </c:pt>
                <c:pt idx="1782">
                  <c:v>73.900000000000006</c:v>
                </c:pt>
                <c:pt idx="1783">
                  <c:v>73.900000000000006</c:v>
                </c:pt>
                <c:pt idx="1784">
                  <c:v>73.900000000000006</c:v>
                </c:pt>
                <c:pt idx="1785">
                  <c:v>73.900000000000006</c:v>
                </c:pt>
                <c:pt idx="1786">
                  <c:v>73.900000000000006</c:v>
                </c:pt>
                <c:pt idx="1787">
                  <c:v>73.900000000000006</c:v>
                </c:pt>
                <c:pt idx="1788">
                  <c:v>73.900000000000006</c:v>
                </c:pt>
                <c:pt idx="1789">
                  <c:v>73.900000000000006</c:v>
                </c:pt>
                <c:pt idx="1790">
                  <c:v>73.900000000000006</c:v>
                </c:pt>
                <c:pt idx="1791">
                  <c:v>73.900000000000006</c:v>
                </c:pt>
                <c:pt idx="1792">
                  <c:v>73.900000000000006</c:v>
                </c:pt>
                <c:pt idx="1793">
                  <c:v>73.900000000000006</c:v>
                </c:pt>
                <c:pt idx="1794">
                  <c:v>73.900000000000006</c:v>
                </c:pt>
                <c:pt idx="1795">
                  <c:v>73.900000000000006</c:v>
                </c:pt>
                <c:pt idx="1796">
                  <c:v>73.900000000000006</c:v>
                </c:pt>
                <c:pt idx="1797">
                  <c:v>73.900000000000006</c:v>
                </c:pt>
                <c:pt idx="1798">
                  <c:v>73.900000000000006</c:v>
                </c:pt>
                <c:pt idx="1799">
                  <c:v>73.900000000000006</c:v>
                </c:pt>
                <c:pt idx="1800">
                  <c:v>73.900000000000006</c:v>
                </c:pt>
                <c:pt idx="1801">
                  <c:v>73.900000000000006</c:v>
                </c:pt>
                <c:pt idx="1802">
                  <c:v>73.900000000000006</c:v>
                </c:pt>
                <c:pt idx="1803">
                  <c:v>73.900000000000006</c:v>
                </c:pt>
                <c:pt idx="1804">
                  <c:v>73.900000000000006</c:v>
                </c:pt>
                <c:pt idx="1805">
                  <c:v>73.900000000000006</c:v>
                </c:pt>
                <c:pt idx="1806">
                  <c:v>73.900000000000006</c:v>
                </c:pt>
                <c:pt idx="1807">
                  <c:v>73.900000000000006</c:v>
                </c:pt>
                <c:pt idx="1808">
                  <c:v>73.900000000000006</c:v>
                </c:pt>
                <c:pt idx="1809">
                  <c:v>73.900000000000006</c:v>
                </c:pt>
                <c:pt idx="1810">
                  <c:v>73.900000000000006</c:v>
                </c:pt>
                <c:pt idx="1811">
                  <c:v>73.900000000000006</c:v>
                </c:pt>
                <c:pt idx="1812">
                  <c:v>73.900000000000006</c:v>
                </c:pt>
                <c:pt idx="1813">
                  <c:v>73.900000000000006</c:v>
                </c:pt>
                <c:pt idx="1814">
                  <c:v>73.900000000000006</c:v>
                </c:pt>
                <c:pt idx="1815">
                  <c:v>73.900000000000006</c:v>
                </c:pt>
                <c:pt idx="1816">
                  <c:v>73.900000000000006</c:v>
                </c:pt>
                <c:pt idx="1817">
                  <c:v>73.900000000000006</c:v>
                </c:pt>
                <c:pt idx="1818">
                  <c:v>73.900000000000006</c:v>
                </c:pt>
                <c:pt idx="1819">
                  <c:v>73.900000000000006</c:v>
                </c:pt>
                <c:pt idx="1820">
                  <c:v>73.900000000000006</c:v>
                </c:pt>
                <c:pt idx="1821">
                  <c:v>73.900000000000006</c:v>
                </c:pt>
                <c:pt idx="1822">
                  <c:v>73.900000000000006</c:v>
                </c:pt>
                <c:pt idx="1823">
                  <c:v>73.900000000000006</c:v>
                </c:pt>
                <c:pt idx="1824">
                  <c:v>73.900000000000006</c:v>
                </c:pt>
                <c:pt idx="1825">
                  <c:v>73.900000000000006</c:v>
                </c:pt>
                <c:pt idx="1826">
                  <c:v>73.900000000000006</c:v>
                </c:pt>
                <c:pt idx="1827">
                  <c:v>73.900000000000006</c:v>
                </c:pt>
                <c:pt idx="1828">
                  <c:v>73.900000000000006</c:v>
                </c:pt>
                <c:pt idx="1829">
                  <c:v>73.900000000000006</c:v>
                </c:pt>
                <c:pt idx="1830">
                  <c:v>73.900000000000006</c:v>
                </c:pt>
                <c:pt idx="1831">
                  <c:v>73.900000000000006</c:v>
                </c:pt>
                <c:pt idx="1832">
                  <c:v>73.900000000000006</c:v>
                </c:pt>
                <c:pt idx="1833">
                  <c:v>73.900000000000006</c:v>
                </c:pt>
                <c:pt idx="1834">
                  <c:v>73.900000000000006</c:v>
                </c:pt>
                <c:pt idx="1835">
                  <c:v>73.900000000000006</c:v>
                </c:pt>
                <c:pt idx="1836">
                  <c:v>73.900000000000006</c:v>
                </c:pt>
                <c:pt idx="1837">
                  <c:v>73.900000000000006</c:v>
                </c:pt>
                <c:pt idx="1838">
                  <c:v>73.900000000000006</c:v>
                </c:pt>
                <c:pt idx="1839">
                  <c:v>73.900000000000006</c:v>
                </c:pt>
                <c:pt idx="1840">
                  <c:v>73.900000000000006</c:v>
                </c:pt>
                <c:pt idx="1841">
                  <c:v>73.900000000000006</c:v>
                </c:pt>
                <c:pt idx="1842">
                  <c:v>73.900000000000006</c:v>
                </c:pt>
                <c:pt idx="1843">
                  <c:v>73.900000000000006</c:v>
                </c:pt>
                <c:pt idx="1844">
                  <c:v>73.900000000000006</c:v>
                </c:pt>
                <c:pt idx="1845">
                  <c:v>73.900000000000006</c:v>
                </c:pt>
                <c:pt idx="1846">
                  <c:v>73.900000000000006</c:v>
                </c:pt>
                <c:pt idx="1847">
                  <c:v>73.900000000000006</c:v>
                </c:pt>
                <c:pt idx="1848">
                  <c:v>73.900000000000006</c:v>
                </c:pt>
                <c:pt idx="1849">
                  <c:v>73.900000000000006</c:v>
                </c:pt>
                <c:pt idx="1850">
                  <c:v>73.900000000000006</c:v>
                </c:pt>
                <c:pt idx="1851">
                  <c:v>73.900000000000006</c:v>
                </c:pt>
                <c:pt idx="1852">
                  <c:v>73.900000000000006</c:v>
                </c:pt>
                <c:pt idx="1853">
                  <c:v>73.900000000000006</c:v>
                </c:pt>
                <c:pt idx="1854">
                  <c:v>73.900000000000006</c:v>
                </c:pt>
                <c:pt idx="1855">
                  <c:v>73.900000000000006</c:v>
                </c:pt>
                <c:pt idx="1856">
                  <c:v>73.900000000000006</c:v>
                </c:pt>
                <c:pt idx="1857">
                  <c:v>73.900000000000006</c:v>
                </c:pt>
                <c:pt idx="1858">
                  <c:v>73.900000000000006</c:v>
                </c:pt>
                <c:pt idx="1859">
                  <c:v>73.900000000000006</c:v>
                </c:pt>
                <c:pt idx="1860">
                  <c:v>73.900000000000006</c:v>
                </c:pt>
                <c:pt idx="1861">
                  <c:v>73.900000000000006</c:v>
                </c:pt>
                <c:pt idx="1862">
                  <c:v>73.900000000000006</c:v>
                </c:pt>
                <c:pt idx="1863">
                  <c:v>73.900000000000006</c:v>
                </c:pt>
                <c:pt idx="1864">
                  <c:v>73.8</c:v>
                </c:pt>
                <c:pt idx="1865">
                  <c:v>73.8</c:v>
                </c:pt>
                <c:pt idx="1866">
                  <c:v>73.8</c:v>
                </c:pt>
                <c:pt idx="1867">
                  <c:v>73.8</c:v>
                </c:pt>
                <c:pt idx="1868">
                  <c:v>73.599999999999994</c:v>
                </c:pt>
                <c:pt idx="1869">
                  <c:v>73.599999999999994</c:v>
                </c:pt>
                <c:pt idx="1870">
                  <c:v>73.400000000000006</c:v>
                </c:pt>
                <c:pt idx="1871">
                  <c:v>73.400000000000006</c:v>
                </c:pt>
                <c:pt idx="1872">
                  <c:v>73.400000000000006</c:v>
                </c:pt>
                <c:pt idx="1873">
                  <c:v>73.400000000000006</c:v>
                </c:pt>
                <c:pt idx="1874">
                  <c:v>73.400000000000006</c:v>
                </c:pt>
                <c:pt idx="1875">
                  <c:v>73.400000000000006</c:v>
                </c:pt>
                <c:pt idx="1876">
                  <c:v>73.400000000000006</c:v>
                </c:pt>
                <c:pt idx="1877">
                  <c:v>73.2</c:v>
                </c:pt>
                <c:pt idx="1878">
                  <c:v>73.2</c:v>
                </c:pt>
                <c:pt idx="1879">
                  <c:v>73</c:v>
                </c:pt>
                <c:pt idx="1880">
                  <c:v>73</c:v>
                </c:pt>
                <c:pt idx="1881">
                  <c:v>73</c:v>
                </c:pt>
                <c:pt idx="1882">
                  <c:v>73</c:v>
                </c:pt>
                <c:pt idx="1883">
                  <c:v>73</c:v>
                </c:pt>
                <c:pt idx="1884">
                  <c:v>73</c:v>
                </c:pt>
                <c:pt idx="1885">
                  <c:v>73</c:v>
                </c:pt>
                <c:pt idx="1886">
                  <c:v>73</c:v>
                </c:pt>
                <c:pt idx="1887">
                  <c:v>73</c:v>
                </c:pt>
                <c:pt idx="1888">
                  <c:v>73</c:v>
                </c:pt>
                <c:pt idx="1889">
                  <c:v>73</c:v>
                </c:pt>
                <c:pt idx="1890">
                  <c:v>73</c:v>
                </c:pt>
                <c:pt idx="1891">
                  <c:v>73</c:v>
                </c:pt>
                <c:pt idx="1892">
                  <c:v>73</c:v>
                </c:pt>
                <c:pt idx="1893">
                  <c:v>73</c:v>
                </c:pt>
                <c:pt idx="1894">
                  <c:v>73</c:v>
                </c:pt>
                <c:pt idx="1895">
                  <c:v>73</c:v>
                </c:pt>
                <c:pt idx="1896">
                  <c:v>73</c:v>
                </c:pt>
                <c:pt idx="1897">
                  <c:v>73</c:v>
                </c:pt>
                <c:pt idx="1898">
                  <c:v>73</c:v>
                </c:pt>
                <c:pt idx="1899">
                  <c:v>73</c:v>
                </c:pt>
                <c:pt idx="1900">
                  <c:v>73</c:v>
                </c:pt>
                <c:pt idx="1901">
                  <c:v>73</c:v>
                </c:pt>
                <c:pt idx="1902">
                  <c:v>73</c:v>
                </c:pt>
                <c:pt idx="1903">
                  <c:v>73</c:v>
                </c:pt>
                <c:pt idx="1904">
                  <c:v>73</c:v>
                </c:pt>
                <c:pt idx="1905">
                  <c:v>73</c:v>
                </c:pt>
                <c:pt idx="1906">
                  <c:v>73</c:v>
                </c:pt>
                <c:pt idx="1907">
                  <c:v>73</c:v>
                </c:pt>
                <c:pt idx="1908">
                  <c:v>73</c:v>
                </c:pt>
                <c:pt idx="1909">
                  <c:v>73</c:v>
                </c:pt>
                <c:pt idx="1910">
                  <c:v>73</c:v>
                </c:pt>
                <c:pt idx="1911">
                  <c:v>73</c:v>
                </c:pt>
                <c:pt idx="1912">
                  <c:v>73</c:v>
                </c:pt>
                <c:pt idx="1913">
                  <c:v>73</c:v>
                </c:pt>
                <c:pt idx="1914">
                  <c:v>73</c:v>
                </c:pt>
                <c:pt idx="1915">
                  <c:v>73</c:v>
                </c:pt>
                <c:pt idx="1916">
                  <c:v>73</c:v>
                </c:pt>
                <c:pt idx="1917">
                  <c:v>73</c:v>
                </c:pt>
                <c:pt idx="1918">
                  <c:v>73</c:v>
                </c:pt>
                <c:pt idx="1919">
                  <c:v>73</c:v>
                </c:pt>
                <c:pt idx="1920">
                  <c:v>73</c:v>
                </c:pt>
                <c:pt idx="1921">
                  <c:v>73</c:v>
                </c:pt>
                <c:pt idx="1922">
                  <c:v>73</c:v>
                </c:pt>
                <c:pt idx="1923">
                  <c:v>73</c:v>
                </c:pt>
                <c:pt idx="1924">
                  <c:v>73</c:v>
                </c:pt>
                <c:pt idx="1925">
                  <c:v>73</c:v>
                </c:pt>
                <c:pt idx="1926">
                  <c:v>73</c:v>
                </c:pt>
                <c:pt idx="1927">
                  <c:v>73</c:v>
                </c:pt>
                <c:pt idx="1928">
                  <c:v>73</c:v>
                </c:pt>
                <c:pt idx="1929">
                  <c:v>73</c:v>
                </c:pt>
                <c:pt idx="1930">
                  <c:v>73</c:v>
                </c:pt>
                <c:pt idx="1931">
                  <c:v>73</c:v>
                </c:pt>
                <c:pt idx="1932">
                  <c:v>73</c:v>
                </c:pt>
                <c:pt idx="1933">
                  <c:v>73</c:v>
                </c:pt>
                <c:pt idx="1934">
                  <c:v>73</c:v>
                </c:pt>
                <c:pt idx="1935">
                  <c:v>73</c:v>
                </c:pt>
                <c:pt idx="1936">
                  <c:v>73</c:v>
                </c:pt>
                <c:pt idx="1937">
                  <c:v>73</c:v>
                </c:pt>
                <c:pt idx="1938">
                  <c:v>73</c:v>
                </c:pt>
                <c:pt idx="1939">
                  <c:v>73</c:v>
                </c:pt>
                <c:pt idx="1940">
                  <c:v>73</c:v>
                </c:pt>
                <c:pt idx="1941">
                  <c:v>73</c:v>
                </c:pt>
                <c:pt idx="1942">
                  <c:v>73</c:v>
                </c:pt>
                <c:pt idx="1943">
                  <c:v>73</c:v>
                </c:pt>
                <c:pt idx="1944">
                  <c:v>73</c:v>
                </c:pt>
                <c:pt idx="1945">
                  <c:v>73</c:v>
                </c:pt>
                <c:pt idx="1946">
                  <c:v>73</c:v>
                </c:pt>
                <c:pt idx="1947">
                  <c:v>73</c:v>
                </c:pt>
                <c:pt idx="1948">
                  <c:v>73</c:v>
                </c:pt>
                <c:pt idx="1949">
                  <c:v>73</c:v>
                </c:pt>
                <c:pt idx="1950">
                  <c:v>73</c:v>
                </c:pt>
                <c:pt idx="1951">
                  <c:v>73</c:v>
                </c:pt>
                <c:pt idx="1952">
                  <c:v>73</c:v>
                </c:pt>
                <c:pt idx="1953">
                  <c:v>73</c:v>
                </c:pt>
                <c:pt idx="1954">
                  <c:v>73</c:v>
                </c:pt>
                <c:pt idx="1955">
                  <c:v>73</c:v>
                </c:pt>
                <c:pt idx="1956">
                  <c:v>73</c:v>
                </c:pt>
                <c:pt idx="1957">
                  <c:v>73</c:v>
                </c:pt>
                <c:pt idx="1958">
                  <c:v>73</c:v>
                </c:pt>
                <c:pt idx="1959">
                  <c:v>73</c:v>
                </c:pt>
                <c:pt idx="1960">
                  <c:v>73</c:v>
                </c:pt>
                <c:pt idx="1961">
                  <c:v>73</c:v>
                </c:pt>
                <c:pt idx="1962">
                  <c:v>73</c:v>
                </c:pt>
                <c:pt idx="1963">
                  <c:v>73</c:v>
                </c:pt>
                <c:pt idx="1964">
                  <c:v>73</c:v>
                </c:pt>
                <c:pt idx="1965">
                  <c:v>73</c:v>
                </c:pt>
                <c:pt idx="1966">
                  <c:v>73</c:v>
                </c:pt>
                <c:pt idx="1967">
                  <c:v>73</c:v>
                </c:pt>
                <c:pt idx="1968">
                  <c:v>73</c:v>
                </c:pt>
                <c:pt idx="1969">
                  <c:v>73</c:v>
                </c:pt>
                <c:pt idx="1970">
                  <c:v>73</c:v>
                </c:pt>
                <c:pt idx="1971">
                  <c:v>73</c:v>
                </c:pt>
                <c:pt idx="1972">
                  <c:v>72.7</c:v>
                </c:pt>
                <c:pt idx="1973">
                  <c:v>72.7</c:v>
                </c:pt>
                <c:pt idx="1974">
                  <c:v>72.7</c:v>
                </c:pt>
                <c:pt idx="1975">
                  <c:v>72.7</c:v>
                </c:pt>
                <c:pt idx="1976">
                  <c:v>72.7</c:v>
                </c:pt>
                <c:pt idx="1977">
                  <c:v>72.7</c:v>
                </c:pt>
                <c:pt idx="1978">
                  <c:v>72.7</c:v>
                </c:pt>
                <c:pt idx="1979">
                  <c:v>72.7</c:v>
                </c:pt>
                <c:pt idx="1980">
                  <c:v>72.3</c:v>
                </c:pt>
                <c:pt idx="1981">
                  <c:v>72.3</c:v>
                </c:pt>
                <c:pt idx="1982">
                  <c:v>72.3</c:v>
                </c:pt>
                <c:pt idx="1983">
                  <c:v>72.3</c:v>
                </c:pt>
                <c:pt idx="1984">
                  <c:v>72.3</c:v>
                </c:pt>
                <c:pt idx="1985">
                  <c:v>72.3</c:v>
                </c:pt>
                <c:pt idx="1986">
                  <c:v>72.3</c:v>
                </c:pt>
                <c:pt idx="1987">
                  <c:v>72.099999999999994</c:v>
                </c:pt>
                <c:pt idx="1988">
                  <c:v>72.099999999999994</c:v>
                </c:pt>
                <c:pt idx="1989">
                  <c:v>72.099999999999994</c:v>
                </c:pt>
                <c:pt idx="1990">
                  <c:v>72</c:v>
                </c:pt>
                <c:pt idx="1991">
                  <c:v>72</c:v>
                </c:pt>
                <c:pt idx="1992">
                  <c:v>72</c:v>
                </c:pt>
                <c:pt idx="1993">
                  <c:v>72</c:v>
                </c:pt>
                <c:pt idx="1994">
                  <c:v>72</c:v>
                </c:pt>
                <c:pt idx="1995">
                  <c:v>72</c:v>
                </c:pt>
                <c:pt idx="1996">
                  <c:v>72</c:v>
                </c:pt>
                <c:pt idx="1997">
                  <c:v>72</c:v>
                </c:pt>
                <c:pt idx="1998">
                  <c:v>72</c:v>
                </c:pt>
                <c:pt idx="1999">
                  <c:v>72</c:v>
                </c:pt>
                <c:pt idx="2000">
                  <c:v>72</c:v>
                </c:pt>
                <c:pt idx="2001">
                  <c:v>72</c:v>
                </c:pt>
                <c:pt idx="2002">
                  <c:v>72</c:v>
                </c:pt>
                <c:pt idx="2003">
                  <c:v>72</c:v>
                </c:pt>
                <c:pt idx="2004">
                  <c:v>72</c:v>
                </c:pt>
                <c:pt idx="2005">
                  <c:v>72</c:v>
                </c:pt>
                <c:pt idx="2006">
                  <c:v>72</c:v>
                </c:pt>
                <c:pt idx="2007">
                  <c:v>72</c:v>
                </c:pt>
                <c:pt idx="2008">
                  <c:v>72</c:v>
                </c:pt>
                <c:pt idx="2009">
                  <c:v>72</c:v>
                </c:pt>
                <c:pt idx="2010">
                  <c:v>72</c:v>
                </c:pt>
                <c:pt idx="2011">
                  <c:v>72</c:v>
                </c:pt>
                <c:pt idx="2012">
                  <c:v>72</c:v>
                </c:pt>
                <c:pt idx="2013">
                  <c:v>72</c:v>
                </c:pt>
                <c:pt idx="2014">
                  <c:v>72</c:v>
                </c:pt>
                <c:pt idx="2015">
                  <c:v>72</c:v>
                </c:pt>
                <c:pt idx="2016">
                  <c:v>72</c:v>
                </c:pt>
                <c:pt idx="2017">
                  <c:v>72</c:v>
                </c:pt>
                <c:pt idx="2018">
                  <c:v>72</c:v>
                </c:pt>
                <c:pt idx="2019">
                  <c:v>72</c:v>
                </c:pt>
                <c:pt idx="2020">
                  <c:v>72</c:v>
                </c:pt>
                <c:pt idx="2021">
                  <c:v>72</c:v>
                </c:pt>
                <c:pt idx="2022">
                  <c:v>72</c:v>
                </c:pt>
                <c:pt idx="2023">
                  <c:v>72</c:v>
                </c:pt>
                <c:pt idx="2024">
                  <c:v>72</c:v>
                </c:pt>
                <c:pt idx="2025">
                  <c:v>72</c:v>
                </c:pt>
                <c:pt idx="2026">
                  <c:v>72</c:v>
                </c:pt>
                <c:pt idx="2027">
                  <c:v>72</c:v>
                </c:pt>
                <c:pt idx="2028">
                  <c:v>72</c:v>
                </c:pt>
                <c:pt idx="2029">
                  <c:v>72</c:v>
                </c:pt>
                <c:pt idx="2030">
                  <c:v>72</c:v>
                </c:pt>
                <c:pt idx="2031">
                  <c:v>72</c:v>
                </c:pt>
                <c:pt idx="2032">
                  <c:v>72</c:v>
                </c:pt>
                <c:pt idx="2033">
                  <c:v>72</c:v>
                </c:pt>
                <c:pt idx="2034">
                  <c:v>72</c:v>
                </c:pt>
                <c:pt idx="2035">
                  <c:v>72</c:v>
                </c:pt>
                <c:pt idx="2036">
                  <c:v>72</c:v>
                </c:pt>
                <c:pt idx="2037">
                  <c:v>72</c:v>
                </c:pt>
                <c:pt idx="2038">
                  <c:v>72</c:v>
                </c:pt>
                <c:pt idx="2039">
                  <c:v>72</c:v>
                </c:pt>
                <c:pt idx="2040">
                  <c:v>72</c:v>
                </c:pt>
                <c:pt idx="2041">
                  <c:v>72</c:v>
                </c:pt>
                <c:pt idx="2042">
                  <c:v>72</c:v>
                </c:pt>
                <c:pt idx="2043">
                  <c:v>72</c:v>
                </c:pt>
                <c:pt idx="2044">
                  <c:v>72</c:v>
                </c:pt>
                <c:pt idx="2045">
                  <c:v>72</c:v>
                </c:pt>
                <c:pt idx="2046">
                  <c:v>72</c:v>
                </c:pt>
                <c:pt idx="2047">
                  <c:v>72</c:v>
                </c:pt>
                <c:pt idx="2048">
                  <c:v>72</c:v>
                </c:pt>
                <c:pt idx="2049">
                  <c:v>72</c:v>
                </c:pt>
                <c:pt idx="2050">
                  <c:v>72</c:v>
                </c:pt>
                <c:pt idx="2051">
                  <c:v>72</c:v>
                </c:pt>
                <c:pt idx="2052">
                  <c:v>72</c:v>
                </c:pt>
                <c:pt idx="2053">
                  <c:v>72</c:v>
                </c:pt>
                <c:pt idx="2054">
                  <c:v>72</c:v>
                </c:pt>
                <c:pt idx="2055">
                  <c:v>72</c:v>
                </c:pt>
                <c:pt idx="2056">
                  <c:v>72</c:v>
                </c:pt>
                <c:pt idx="2057">
                  <c:v>72</c:v>
                </c:pt>
                <c:pt idx="2058">
                  <c:v>72</c:v>
                </c:pt>
                <c:pt idx="2059">
                  <c:v>72</c:v>
                </c:pt>
                <c:pt idx="2060">
                  <c:v>72</c:v>
                </c:pt>
                <c:pt idx="2061">
                  <c:v>72</c:v>
                </c:pt>
                <c:pt idx="2062">
                  <c:v>72</c:v>
                </c:pt>
                <c:pt idx="2063">
                  <c:v>72</c:v>
                </c:pt>
                <c:pt idx="2064">
                  <c:v>72</c:v>
                </c:pt>
                <c:pt idx="2065">
                  <c:v>72</c:v>
                </c:pt>
                <c:pt idx="2066">
                  <c:v>72</c:v>
                </c:pt>
                <c:pt idx="2067">
                  <c:v>72</c:v>
                </c:pt>
                <c:pt idx="2068">
                  <c:v>72</c:v>
                </c:pt>
                <c:pt idx="2069">
                  <c:v>72</c:v>
                </c:pt>
                <c:pt idx="2070">
                  <c:v>72</c:v>
                </c:pt>
                <c:pt idx="2071">
                  <c:v>72</c:v>
                </c:pt>
                <c:pt idx="2072">
                  <c:v>72</c:v>
                </c:pt>
                <c:pt idx="2073">
                  <c:v>72</c:v>
                </c:pt>
                <c:pt idx="2074">
                  <c:v>72</c:v>
                </c:pt>
                <c:pt idx="2075">
                  <c:v>72</c:v>
                </c:pt>
                <c:pt idx="2076">
                  <c:v>72</c:v>
                </c:pt>
                <c:pt idx="2077">
                  <c:v>72</c:v>
                </c:pt>
                <c:pt idx="2078">
                  <c:v>72</c:v>
                </c:pt>
                <c:pt idx="2079">
                  <c:v>72</c:v>
                </c:pt>
                <c:pt idx="2080">
                  <c:v>72</c:v>
                </c:pt>
                <c:pt idx="2081">
                  <c:v>72</c:v>
                </c:pt>
                <c:pt idx="2082">
                  <c:v>72</c:v>
                </c:pt>
                <c:pt idx="2083">
                  <c:v>72</c:v>
                </c:pt>
                <c:pt idx="2084">
                  <c:v>72</c:v>
                </c:pt>
                <c:pt idx="2085">
                  <c:v>72</c:v>
                </c:pt>
                <c:pt idx="2086">
                  <c:v>72</c:v>
                </c:pt>
                <c:pt idx="2087">
                  <c:v>72</c:v>
                </c:pt>
                <c:pt idx="2088">
                  <c:v>72</c:v>
                </c:pt>
                <c:pt idx="2089">
                  <c:v>72</c:v>
                </c:pt>
                <c:pt idx="2090">
                  <c:v>72</c:v>
                </c:pt>
                <c:pt idx="2091">
                  <c:v>72</c:v>
                </c:pt>
                <c:pt idx="2092">
                  <c:v>72</c:v>
                </c:pt>
                <c:pt idx="2093">
                  <c:v>72</c:v>
                </c:pt>
                <c:pt idx="2094">
                  <c:v>72</c:v>
                </c:pt>
                <c:pt idx="2095">
                  <c:v>72</c:v>
                </c:pt>
                <c:pt idx="2096">
                  <c:v>72</c:v>
                </c:pt>
                <c:pt idx="2097">
                  <c:v>72</c:v>
                </c:pt>
                <c:pt idx="2098">
                  <c:v>72</c:v>
                </c:pt>
                <c:pt idx="2099">
                  <c:v>72</c:v>
                </c:pt>
                <c:pt idx="2100">
                  <c:v>72</c:v>
                </c:pt>
                <c:pt idx="2101">
                  <c:v>72</c:v>
                </c:pt>
                <c:pt idx="2102">
                  <c:v>72</c:v>
                </c:pt>
                <c:pt idx="2103">
                  <c:v>72</c:v>
                </c:pt>
                <c:pt idx="2104">
                  <c:v>72</c:v>
                </c:pt>
                <c:pt idx="2105">
                  <c:v>71.8</c:v>
                </c:pt>
                <c:pt idx="2106">
                  <c:v>71.8</c:v>
                </c:pt>
                <c:pt idx="2107">
                  <c:v>71.8</c:v>
                </c:pt>
                <c:pt idx="2108">
                  <c:v>71.8</c:v>
                </c:pt>
                <c:pt idx="2109">
                  <c:v>71.8</c:v>
                </c:pt>
                <c:pt idx="2110">
                  <c:v>71.8</c:v>
                </c:pt>
                <c:pt idx="2111">
                  <c:v>71.599999999999994</c:v>
                </c:pt>
                <c:pt idx="2112">
                  <c:v>71.599999999999994</c:v>
                </c:pt>
                <c:pt idx="2113">
                  <c:v>71.599999999999994</c:v>
                </c:pt>
                <c:pt idx="2114">
                  <c:v>71.599999999999994</c:v>
                </c:pt>
                <c:pt idx="2115">
                  <c:v>71.599999999999994</c:v>
                </c:pt>
                <c:pt idx="2116">
                  <c:v>71.599999999999994</c:v>
                </c:pt>
                <c:pt idx="2117">
                  <c:v>71.599999999999994</c:v>
                </c:pt>
                <c:pt idx="2118">
                  <c:v>71.400000000000006</c:v>
                </c:pt>
                <c:pt idx="2119">
                  <c:v>71.400000000000006</c:v>
                </c:pt>
                <c:pt idx="2120">
                  <c:v>71.400000000000006</c:v>
                </c:pt>
                <c:pt idx="2121">
                  <c:v>71.400000000000006</c:v>
                </c:pt>
                <c:pt idx="2122">
                  <c:v>71.400000000000006</c:v>
                </c:pt>
                <c:pt idx="2123">
                  <c:v>71.400000000000006</c:v>
                </c:pt>
                <c:pt idx="2124">
                  <c:v>71.400000000000006</c:v>
                </c:pt>
                <c:pt idx="2125">
                  <c:v>71.400000000000006</c:v>
                </c:pt>
                <c:pt idx="2126">
                  <c:v>71.2</c:v>
                </c:pt>
                <c:pt idx="2127">
                  <c:v>71.099999999999994</c:v>
                </c:pt>
                <c:pt idx="2128">
                  <c:v>71.099999999999994</c:v>
                </c:pt>
                <c:pt idx="2129">
                  <c:v>71.099999999999994</c:v>
                </c:pt>
                <c:pt idx="2130">
                  <c:v>71.099999999999994</c:v>
                </c:pt>
                <c:pt idx="2131">
                  <c:v>71.099999999999994</c:v>
                </c:pt>
                <c:pt idx="2132">
                  <c:v>71.099999999999994</c:v>
                </c:pt>
                <c:pt idx="2133">
                  <c:v>71.099999999999994</c:v>
                </c:pt>
                <c:pt idx="2134">
                  <c:v>71.099999999999994</c:v>
                </c:pt>
                <c:pt idx="2135">
                  <c:v>71.099999999999994</c:v>
                </c:pt>
                <c:pt idx="2136">
                  <c:v>71.099999999999994</c:v>
                </c:pt>
                <c:pt idx="2137">
                  <c:v>71.099999999999994</c:v>
                </c:pt>
                <c:pt idx="2138">
                  <c:v>71.099999999999994</c:v>
                </c:pt>
                <c:pt idx="2139">
                  <c:v>71.099999999999994</c:v>
                </c:pt>
                <c:pt idx="2140">
                  <c:v>71.099999999999994</c:v>
                </c:pt>
                <c:pt idx="2141">
                  <c:v>71.099999999999994</c:v>
                </c:pt>
                <c:pt idx="2142">
                  <c:v>71.099999999999994</c:v>
                </c:pt>
                <c:pt idx="2143">
                  <c:v>71.099999999999994</c:v>
                </c:pt>
                <c:pt idx="2144">
                  <c:v>71.099999999999994</c:v>
                </c:pt>
                <c:pt idx="2145">
                  <c:v>71.099999999999994</c:v>
                </c:pt>
                <c:pt idx="2146">
                  <c:v>71.099999999999994</c:v>
                </c:pt>
                <c:pt idx="2147">
                  <c:v>71.099999999999994</c:v>
                </c:pt>
                <c:pt idx="2148">
                  <c:v>71.099999999999994</c:v>
                </c:pt>
                <c:pt idx="2149">
                  <c:v>71.099999999999994</c:v>
                </c:pt>
                <c:pt idx="2150">
                  <c:v>71.099999999999994</c:v>
                </c:pt>
                <c:pt idx="2151">
                  <c:v>71.099999999999994</c:v>
                </c:pt>
                <c:pt idx="2152">
                  <c:v>71.099999999999994</c:v>
                </c:pt>
                <c:pt idx="2153">
                  <c:v>71.099999999999994</c:v>
                </c:pt>
                <c:pt idx="2154">
                  <c:v>71.099999999999994</c:v>
                </c:pt>
                <c:pt idx="2155">
                  <c:v>71.099999999999994</c:v>
                </c:pt>
                <c:pt idx="2156">
                  <c:v>71.099999999999994</c:v>
                </c:pt>
                <c:pt idx="2157">
                  <c:v>71.099999999999994</c:v>
                </c:pt>
                <c:pt idx="2158">
                  <c:v>71.099999999999994</c:v>
                </c:pt>
                <c:pt idx="2159">
                  <c:v>71.099999999999994</c:v>
                </c:pt>
                <c:pt idx="2160">
                  <c:v>71.099999999999994</c:v>
                </c:pt>
                <c:pt idx="2161">
                  <c:v>71.099999999999994</c:v>
                </c:pt>
                <c:pt idx="2162">
                  <c:v>71.099999999999994</c:v>
                </c:pt>
                <c:pt idx="2163">
                  <c:v>71.099999999999994</c:v>
                </c:pt>
                <c:pt idx="2164">
                  <c:v>71.099999999999994</c:v>
                </c:pt>
                <c:pt idx="2165">
                  <c:v>71.099999999999994</c:v>
                </c:pt>
                <c:pt idx="2166">
                  <c:v>71.099999999999994</c:v>
                </c:pt>
                <c:pt idx="2167">
                  <c:v>71.099999999999994</c:v>
                </c:pt>
                <c:pt idx="2168">
                  <c:v>71.099999999999994</c:v>
                </c:pt>
                <c:pt idx="2169">
                  <c:v>71.099999999999994</c:v>
                </c:pt>
                <c:pt idx="2170">
                  <c:v>71.099999999999994</c:v>
                </c:pt>
                <c:pt idx="2171">
                  <c:v>71.099999999999994</c:v>
                </c:pt>
                <c:pt idx="2172">
                  <c:v>71.099999999999994</c:v>
                </c:pt>
                <c:pt idx="2173">
                  <c:v>71.099999999999994</c:v>
                </c:pt>
                <c:pt idx="2174">
                  <c:v>71.099999999999994</c:v>
                </c:pt>
                <c:pt idx="2175">
                  <c:v>71.099999999999994</c:v>
                </c:pt>
                <c:pt idx="2176">
                  <c:v>71.099999999999994</c:v>
                </c:pt>
                <c:pt idx="2177">
                  <c:v>71.099999999999994</c:v>
                </c:pt>
                <c:pt idx="2178">
                  <c:v>71.099999999999994</c:v>
                </c:pt>
                <c:pt idx="2179">
                  <c:v>71.099999999999994</c:v>
                </c:pt>
                <c:pt idx="2180">
                  <c:v>71.099999999999994</c:v>
                </c:pt>
                <c:pt idx="2181">
                  <c:v>71.099999999999994</c:v>
                </c:pt>
                <c:pt idx="2182">
                  <c:v>71.099999999999994</c:v>
                </c:pt>
                <c:pt idx="2183">
                  <c:v>71.099999999999994</c:v>
                </c:pt>
                <c:pt idx="2184">
                  <c:v>71.099999999999994</c:v>
                </c:pt>
                <c:pt idx="2185">
                  <c:v>71.099999999999994</c:v>
                </c:pt>
                <c:pt idx="2186">
                  <c:v>71.099999999999994</c:v>
                </c:pt>
                <c:pt idx="2187">
                  <c:v>71.099999999999994</c:v>
                </c:pt>
                <c:pt idx="2188">
                  <c:v>71.099999999999994</c:v>
                </c:pt>
                <c:pt idx="2189">
                  <c:v>71.099999999999994</c:v>
                </c:pt>
                <c:pt idx="2190">
                  <c:v>71.099999999999994</c:v>
                </c:pt>
                <c:pt idx="2191">
                  <c:v>71.099999999999994</c:v>
                </c:pt>
                <c:pt idx="2192">
                  <c:v>71.099999999999994</c:v>
                </c:pt>
                <c:pt idx="2193">
                  <c:v>71.099999999999994</c:v>
                </c:pt>
                <c:pt idx="2194">
                  <c:v>71.099999999999994</c:v>
                </c:pt>
                <c:pt idx="2195">
                  <c:v>71.099999999999994</c:v>
                </c:pt>
                <c:pt idx="2196">
                  <c:v>71.099999999999994</c:v>
                </c:pt>
                <c:pt idx="2197">
                  <c:v>71.099999999999994</c:v>
                </c:pt>
                <c:pt idx="2198">
                  <c:v>71.099999999999994</c:v>
                </c:pt>
                <c:pt idx="2199">
                  <c:v>71.099999999999994</c:v>
                </c:pt>
                <c:pt idx="2200">
                  <c:v>71.099999999999994</c:v>
                </c:pt>
                <c:pt idx="2201">
                  <c:v>71.099999999999994</c:v>
                </c:pt>
                <c:pt idx="2202">
                  <c:v>71.099999999999994</c:v>
                </c:pt>
                <c:pt idx="2203">
                  <c:v>71.099999999999994</c:v>
                </c:pt>
                <c:pt idx="2204">
                  <c:v>71.099999999999994</c:v>
                </c:pt>
                <c:pt idx="2205">
                  <c:v>71.099999999999994</c:v>
                </c:pt>
                <c:pt idx="2206">
                  <c:v>71.099999999999994</c:v>
                </c:pt>
                <c:pt idx="2207">
                  <c:v>71.099999999999994</c:v>
                </c:pt>
                <c:pt idx="2208">
                  <c:v>70.900000000000006</c:v>
                </c:pt>
                <c:pt idx="2209">
                  <c:v>70.900000000000006</c:v>
                </c:pt>
                <c:pt idx="2210">
                  <c:v>70.7</c:v>
                </c:pt>
                <c:pt idx="2211">
                  <c:v>70.7</c:v>
                </c:pt>
                <c:pt idx="2212">
                  <c:v>70.7</c:v>
                </c:pt>
                <c:pt idx="2213">
                  <c:v>70.7</c:v>
                </c:pt>
                <c:pt idx="2214">
                  <c:v>70.3</c:v>
                </c:pt>
                <c:pt idx="2215">
                  <c:v>70.3</c:v>
                </c:pt>
                <c:pt idx="2216">
                  <c:v>70.3</c:v>
                </c:pt>
                <c:pt idx="2217">
                  <c:v>70.3</c:v>
                </c:pt>
                <c:pt idx="2218">
                  <c:v>70.3</c:v>
                </c:pt>
                <c:pt idx="2219">
                  <c:v>70.3</c:v>
                </c:pt>
                <c:pt idx="2220">
                  <c:v>70.3</c:v>
                </c:pt>
                <c:pt idx="2221">
                  <c:v>70.3</c:v>
                </c:pt>
                <c:pt idx="2222">
                  <c:v>70.2</c:v>
                </c:pt>
                <c:pt idx="2223">
                  <c:v>70</c:v>
                </c:pt>
                <c:pt idx="2224">
                  <c:v>70</c:v>
                </c:pt>
                <c:pt idx="2225">
                  <c:v>70</c:v>
                </c:pt>
                <c:pt idx="2226">
                  <c:v>70</c:v>
                </c:pt>
                <c:pt idx="2227">
                  <c:v>70</c:v>
                </c:pt>
                <c:pt idx="2228">
                  <c:v>70</c:v>
                </c:pt>
                <c:pt idx="2229">
                  <c:v>70</c:v>
                </c:pt>
                <c:pt idx="2230">
                  <c:v>70</c:v>
                </c:pt>
                <c:pt idx="2231">
                  <c:v>70</c:v>
                </c:pt>
                <c:pt idx="2232">
                  <c:v>70</c:v>
                </c:pt>
                <c:pt idx="2233">
                  <c:v>70</c:v>
                </c:pt>
                <c:pt idx="2234">
                  <c:v>70</c:v>
                </c:pt>
                <c:pt idx="2235">
                  <c:v>70</c:v>
                </c:pt>
                <c:pt idx="2236">
                  <c:v>70</c:v>
                </c:pt>
                <c:pt idx="2237">
                  <c:v>70</c:v>
                </c:pt>
                <c:pt idx="2238">
                  <c:v>70</c:v>
                </c:pt>
                <c:pt idx="2239">
                  <c:v>70</c:v>
                </c:pt>
                <c:pt idx="2240">
                  <c:v>70</c:v>
                </c:pt>
                <c:pt idx="2241">
                  <c:v>70</c:v>
                </c:pt>
                <c:pt idx="2242">
                  <c:v>70</c:v>
                </c:pt>
                <c:pt idx="2243">
                  <c:v>70</c:v>
                </c:pt>
                <c:pt idx="2244">
                  <c:v>70</c:v>
                </c:pt>
                <c:pt idx="2245">
                  <c:v>70</c:v>
                </c:pt>
                <c:pt idx="2246">
                  <c:v>70</c:v>
                </c:pt>
                <c:pt idx="2247">
                  <c:v>70</c:v>
                </c:pt>
                <c:pt idx="2248">
                  <c:v>70</c:v>
                </c:pt>
                <c:pt idx="2249">
                  <c:v>70</c:v>
                </c:pt>
                <c:pt idx="2250">
                  <c:v>70</c:v>
                </c:pt>
                <c:pt idx="2251">
                  <c:v>70</c:v>
                </c:pt>
                <c:pt idx="2252">
                  <c:v>70</c:v>
                </c:pt>
                <c:pt idx="2253">
                  <c:v>70</c:v>
                </c:pt>
                <c:pt idx="2254">
                  <c:v>70</c:v>
                </c:pt>
                <c:pt idx="2255">
                  <c:v>70</c:v>
                </c:pt>
                <c:pt idx="2256">
                  <c:v>70</c:v>
                </c:pt>
                <c:pt idx="2257">
                  <c:v>70</c:v>
                </c:pt>
                <c:pt idx="2258">
                  <c:v>70</c:v>
                </c:pt>
                <c:pt idx="2259">
                  <c:v>70</c:v>
                </c:pt>
                <c:pt idx="2260">
                  <c:v>70</c:v>
                </c:pt>
                <c:pt idx="2261">
                  <c:v>70</c:v>
                </c:pt>
                <c:pt idx="2262">
                  <c:v>70</c:v>
                </c:pt>
                <c:pt idx="2263">
                  <c:v>70</c:v>
                </c:pt>
                <c:pt idx="2264">
                  <c:v>70</c:v>
                </c:pt>
                <c:pt idx="2265">
                  <c:v>70</c:v>
                </c:pt>
                <c:pt idx="2266">
                  <c:v>70</c:v>
                </c:pt>
                <c:pt idx="2267">
                  <c:v>70</c:v>
                </c:pt>
                <c:pt idx="2268">
                  <c:v>70</c:v>
                </c:pt>
                <c:pt idx="2269">
                  <c:v>70</c:v>
                </c:pt>
                <c:pt idx="2270">
                  <c:v>70</c:v>
                </c:pt>
                <c:pt idx="2271">
                  <c:v>70</c:v>
                </c:pt>
                <c:pt idx="2272">
                  <c:v>70</c:v>
                </c:pt>
                <c:pt idx="2273">
                  <c:v>70</c:v>
                </c:pt>
                <c:pt idx="2274">
                  <c:v>70</c:v>
                </c:pt>
                <c:pt idx="2275">
                  <c:v>70</c:v>
                </c:pt>
                <c:pt idx="2276">
                  <c:v>70</c:v>
                </c:pt>
                <c:pt idx="2277">
                  <c:v>70</c:v>
                </c:pt>
                <c:pt idx="2278">
                  <c:v>70</c:v>
                </c:pt>
                <c:pt idx="2279">
                  <c:v>70</c:v>
                </c:pt>
                <c:pt idx="2280">
                  <c:v>70</c:v>
                </c:pt>
                <c:pt idx="2281">
                  <c:v>70</c:v>
                </c:pt>
                <c:pt idx="2282">
                  <c:v>70</c:v>
                </c:pt>
                <c:pt idx="2283">
                  <c:v>70</c:v>
                </c:pt>
                <c:pt idx="2284">
                  <c:v>70</c:v>
                </c:pt>
                <c:pt idx="2285">
                  <c:v>70</c:v>
                </c:pt>
                <c:pt idx="2286">
                  <c:v>70</c:v>
                </c:pt>
                <c:pt idx="2287">
                  <c:v>70</c:v>
                </c:pt>
                <c:pt idx="2288">
                  <c:v>70</c:v>
                </c:pt>
                <c:pt idx="2289">
                  <c:v>70</c:v>
                </c:pt>
                <c:pt idx="2290">
                  <c:v>70</c:v>
                </c:pt>
                <c:pt idx="2291">
                  <c:v>70</c:v>
                </c:pt>
                <c:pt idx="2292">
                  <c:v>70</c:v>
                </c:pt>
                <c:pt idx="2293">
                  <c:v>70</c:v>
                </c:pt>
                <c:pt idx="2294">
                  <c:v>70</c:v>
                </c:pt>
                <c:pt idx="2295">
                  <c:v>69.599999999999994</c:v>
                </c:pt>
                <c:pt idx="2296">
                  <c:v>69.599999999999994</c:v>
                </c:pt>
                <c:pt idx="2297">
                  <c:v>69.599999999999994</c:v>
                </c:pt>
                <c:pt idx="2298">
                  <c:v>69.599999999999994</c:v>
                </c:pt>
                <c:pt idx="2299">
                  <c:v>69.599999999999994</c:v>
                </c:pt>
                <c:pt idx="2300">
                  <c:v>69.400000000000006</c:v>
                </c:pt>
                <c:pt idx="2301">
                  <c:v>69.400000000000006</c:v>
                </c:pt>
                <c:pt idx="2302">
                  <c:v>69.400000000000006</c:v>
                </c:pt>
                <c:pt idx="2303">
                  <c:v>69.400000000000006</c:v>
                </c:pt>
                <c:pt idx="2304">
                  <c:v>69.400000000000006</c:v>
                </c:pt>
                <c:pt idx="2305">
                  <c:v>69.3</c:v>
                </c:pt>
                <c:pt idx="2306">
                  <c:v>69.3</c:v>
                </c:pt>
                <c:pt idx="2307">
                  <c:v>69.3</c:v>
                </c:pt>
                <c:pt idx="2308">
                  <c:v>69.3</c:v>
                </c:pt>
                <c:pt idx="2309">
                  <c:v>69.099999999999994</c:v>
                </c:pt>
                <c:pt idx="2310">
                  <c:v>69.099999999999994</c:v>
                </c:pt>
                <c:pt idx="2311">
                  <c:v>69.099999999999994</c:v>
                </c:pt>
                <c:pt idx="2312">
                  <c:v>69.099999999999994</c:v>
                </c:pt>
                <c:pt idx="2313">
                  <c:v>69.099999999999994</c:v>
                </c:pt>
                <c:pt idx="2314">
                  <c:v>69.099999999999994</c:v>
                </c:pt>
                <c:pt idx="2315">
                  <c:v>69.099999999999994</c:v>
                </c:pt>
                <c:pt idx="2316">
                  <c:v>69.099999999999994</c:v>
                </c:pt>
                <c:pt idx="2317">
                  <c:v>69.099999999999994</c:v>
                </c:pt>
                <c:pt idx="2318">
                  <c:v>69.099999999999994</c:v>
                </c:pt>
                <c:pt idx="2319">
                  <c:v>69.099999999999994</c:v>
                </c:pt>
                <c:pt idx="2320">
                  <c:v>69.099999999999994</c:v>
                </c:pt>
                <c:pt idx="2321">
                  <c:v>69.099999999999994</c:v>
                </c:pt>
                <c:pt idx="2322">
                  <c:v>69.099999999999994</c:v>
                </c:pt>
                <c:pt idx="2323">
                  <c:v>69.099999999999994</c:v>
                </c:pt>
                <c:pt idx="2324">
                  <c:v>69.099999999999994</c:v>
                </c:pt>
                <c:pt idx="2325">
                  <c:v>69.099999999999994</c:v>
                </c:pt>
                <c:pt idx="2326">
                  <c:v>69.099999999999994</c:v>
                </c:pt>
                <c:pt idx="2327">
                  <c:v>69.099999999999994</c:v>
                </c:pt>
                <c:pt idx="2328">
                  <c:v>69.099999999999994</c:v>
                </c:pt>
                <c:pt idx="2329">
                  <c:v>69.099999999999994</c:v>
                </c:pt>
                <c:pt idx="2330">
                  <c:v>69.099999999999994</c:v>
                </c:pt>
                <c:pt idx="2331">
                  <c:v>69.099999999999994</c:v>
                </c:pt>
                <c:pt idx="2332">
                  <c:v>69.099999999999994</c:v>
                </c:pt>
                <c:pt idx="2333">
                  <c:v>69.099999999999994</c:v>
                </c:pt>
                <c:pt idx="2334">
                  <c:v>69.099999999999994</c:v>
                </c:pt>
                <c:pt idx="2335">
                  <c:v>69.099999999999994</c:v>
                </c:pt>
                <c:pt idx="2336">
                  <c:v>69.099999999999994</c:v>
                </c:pt>
                <c:pt idx="2337">
                  <c:v>69.099999999999994</c:v>
                </c:pt>
                <c:pt idx="2338">
                  <c:v>69.099999999999994</c:v>
                </c:pt>
                <c:pt idx="2339">
                  <c:v>69.099999999999994</c:v>
                </c:pt>
                <c:pt idx="2340">
                  <c:v>69.099999999999994</c:v>
                </c:pt>
                <c:pt idx="2341">
                  <c:v>69.099999999999994</c:v>
                </c:pt>
                <c:pt idx="2342">
                  <c:v>69.099999999999994</c:v>
                </c:pt>
                <c:pt idx="2343">
                  <c:v>69.099999999999994</c:v>
                </c:pt>
                <c:pt idx="2344">
                  <c:v>69.099999999999994</c:v>
                </c:pt>
                <c:pt idx="2345">
                  <c:v>69.099999999999994</c:v>
                </c:pt>
                <c:pt idx="2346">
                  <c:v>69.099999999999994</c:v>
                </c:pt>
                <c:pt idx="2347">
                  <c:v>69.099999999999994</c:v>
                </c:pt>
                <c:pt idx="2348">
                  <c:v>69.099999999999994</c:v>
                </c:pt>
                <c:pt idx="2349">
                  <c:v>69.099999999999994</c:v>
                </c:pt>
                <c:pt idx="2350">
                  <c:v>69.099999999999994</c:v>
                </c:pt>
                <c:pt idx="2351">
                  <c:v>69.099999999999994</c:v>
                </c:pt>
                <c:pt idx="2352">
                  <c:v>69.099999999999994</c:v>
                </c:pt>
                <c:pt idx="2353">
                  <c:v>69.099999999999994</c:v>
                </c:pt>
                <c:pt idx="2354">
                  <c:v>69.099999999999994</c:v>
                </c:pt>
                <c:pt idx="2355">
                  <c:v>69.099999999999994</c:v>
                </c:pt>
                <c:pt idx="2356">
                  <c:v>69.099999999999994</c:v>
                </c:pt>
                <c:pt idx="2357">
                  <c:v>69.099999999999994</c:v>
                </c:pt>
                <c:pt idx="2358">
                  <c:v>69.099999999999994</c:v>
                </c:pt>
                <c:pt idx="2359">
                  <c:v>69.099999999999994</c:v>
                </c:pt>
                <c:pt idx="2360">
                  <c:v>69.099999999999994</c:v>
                </c:pt>
                <c:pt idx="2361">
                  <c:v>69.099999999999994</c:v>
                </c:pt>
                <c:pt idx="2362">
                  <c:v>69.099999999999994</c:v>
                </c:pt>
                <c:pt idx="2363">
                  <c:v>69.099999999999994</c:v>
                </c:pt>
                <c:pt idx="2364">
                  <c:v>69.099999999999994</c:v>
                </c:pt>
                <c:pt idx="2365">
                  <c:v>69.099999999999994</c:v>
                </c:pt>
                <c:pt idx="2366">
                  <c:v>69.099999999999994</c:v>
                </c:pt>
                <c:pt idx="2367">
                  <c:v>69.099999999999994</c:v>
                </c:pt>
                <c:pt idx="2368">
                  <c:v>69.099999999999994</c:v>
                </c:pt>
                <c:pt idx="2369">
                  <c:v>69.099999999999994</c:v>
                </c:pt>
                <c:pt idx="2370">
                  <c:v>69.099999999999994</c:v>
                </c:pt>
                <c:pt idx="2371">
                  <c:v>69.099999999999994</c:v>
                </c:pt>
                <c:pt idx="2372">
                  <c:v>69.099999999999994</c:v>
                </c:pt>
                <c:pt idx="2373">
                  <c:v>69.099999999999994</c:v>
                </c:pt>
                <c:pt idx="2374">
                  <c:v>69.099999999999994</c:v>
                </c:pt>
                <c:pt idx="2375">
                  <c:v>69.099999999999994</c:v>
                </c:pt>
                <c:pt idx="2376">
                  <c:v>69.099999999999994</c:v>
                </c:pt>
                <c:pt idx="2377">
                  <c:v>69.099999999999994</c:v>
                </c:pt>
                <c:pt idx="2378">
                  <c:v>69.099999999999994</c:v>
                </c:pt>
                <c:pt idx="2379">
                  <c:v>69.099999999999994</c:v>
                </c:pt>
                <c:pt idx="2380">
                  <c:v>69.099999999999994</c:v>
                </c:pt>
                <c:pt idx="2381">
                  <c:v>68.900000000000006</c:v>
                </c:pt>
                <c:pt idx="2382">
                  <c:v>68.900000000000006</c:v>
                </c:pt>
                <c:pt idx="2383">
                  <c:v>68.900000000000006</c:v>
                </c:pt>
                <c:pt idx="2384">
                  <c:v>68.900000000000006</c:v>
                </c:pt>
                <c:pt idx="2385">
                  <c:v>68.7</c:v>
                </c:pt>
                <c:pt idx="2386">
                  <c:v>68.7</c:v>
                </c:pt>
                <c:pt idx="2387">
                  <c:v>68.7</c:v>
                </c:pt>
                <c:pt idx="2388">
                  <c:v>68.7</c:v>
                </c:pt>
                <c:pt idx="2389">
                  <c:v>68.7</c:v>
                </c:pt>
                <c:pt idx="2390">
                  <c:v>68.7</c:v>
                </c:pt>
                <c:pt idx="2391">
                  <c:v>68.7</c:v>
                </c:pt>
                <c:pt idx="2392">
                  <c:v>68.5</c:v>
                </c:pt>
                <c:pt idx="2393">
                  <c:v>68.400000000000006</c:v>
                </c:pt>
                <c:pt idx="2394">
                  <c:v>68.400000000000006</c:v>
                </c:pt>
                <c:pt idx="2395">
                  <c:v>68.400000000000006</c:v>
                </c:pt>
                <c:pt idx="2396">
                  <c:v>68.400000000000006</c:v>
                </c:pt>
                <c:pt idx="2397">
                  <c:v>68.400000000000006</c:v>
                </c:pt>
                <c:pt idx="2398">
                  <c:v>68</c:v>
                </c:pt>
                <c:pt idx="2399">
                  <c:v>68</c:v>
                </c:pt>
                <c:pt idx="2400">
                  <c:v>68</c:v>
                </c:pt>
                <c:pt idx="2401">
                  <c:v>68</c:v>
                </c:pt>
                <c:pt idx="2402">
                  <c:v>68</c:v>
                </c:pt>
                <c:pt idx="2403">
                  <c:v>68</c:v>
                </c:pt>
                <c:pt idx="2404">
                  <c:v>68</c:v>
                </c:pt>
                <c:pt idx="2405">
                  <c:v>68</c:v>
                </c:pt>
                <c:pt idx="2406">
                  <c:v>68</c:v>
                </c:pt>
                <c:pt idx="2407">
                  <c:v>68</c:v>
                </c:pt>
                <c:pt idx="2408">
                  <c:v>68</c:v>
                </c:pt>
                <c:pt idx="2409">
                  <c:v>68</c:v>
                </c:pt>
                <c:pt idx="2410">
                  <c:v>68</c:v>
                </c:pt>
                <c:pt idx="2411">
                  <c:v>68</c:v>
                </c:pt>
                <c:pt idx="2412">
                  <c:v>68</c:v>
                </c:pt>
                <c:pt idx="2413">
                  <c:v>68</c:v>
                </c:pt>
                <c:pt idx="2414">
                  <c:v>68</c:v>
                </c:pt>
                <c:pt idx="2415">
                  <c:v>68</c:v>
                </c:pt>
                <c:pt idx="2416">
                  <c:v>68</c:v>
                </c:pt>
                <c:pt idx="2417">
                  <c:v>68</c:v>
                </c:pt>
                <c:pt idx="2418">
                  <c:v>68</c:v>
                </c:pt>
                <c:pt idx="2419">
                  <c:v>68</c:v>
                </c:pt>
                <c:pt idx="2420">
                  <c:v>68</c:v>
                </c:pt>
                <c:pt idx="2421">
                  <c:v>68</c:v>
                </c:pt>
                <c:pt idx="2422">
                  <c:v>68</c:v>
                </c:pt>
                <c:pt idx="2423">
                  <c:v>68</c:v>
                </c:pt>
                <c:pt idx="2424">
                  <c:v>68</c:v>
                </c:pt>
                <c:pt idx="2425">
                  <c:v>68</c:v>
                </c:pt>
                <c:pt idx="2426">
                  <c:v>68</c:v>
                </c:pt>
                <c:pt idx="2427">
                  <c:v>68</c:v>
                </c:pt>
                <c:pt idx="2428">
                  <c:v>68</c:v>
                </c:pt>
                <c:pt idx="2429">
                  <c:v>68</c:v>
                </c:pt>
                <c:pt idx="2430">
                  <c:v>68</c:v>
                </c:pt>
                <c:pt idx="2431">
                  <c:v>68</c:v>
                </c:pt>
                <c:pt idx="2432">
                  <c:v>68</c:v>
                </c:pt>
                <c:pt idx="2433">
                  <c:v>68</c:v>
                </c:pt>
                <c:pt idx="2434">
                  <c:v>68</c:v>
                </c:pt>
                <c:pt idx="2435">
                  <c:v>68</c:v>
                </c:pt>
                <c:pt idx="2436">
                  <c:v>68</c:v>
                </c:pt>
                <c:pt idx="2437">
                  <c:v>68</c:v>
                </c:pt>
                <c:pt idx="2438">
                  <c:v>68</c:v>
                </c:pt>
                <c:pt idx="2439">
                  <c:v>68</c:v>
                </c:pt>
                <c:pt idx="2440">
                  <c:v>68</c:v>
                </c:pt>
                <c:pt idx="2441">
                  <c:v>68</c:v>
                </c:pt>
                <c:pt idx="2442">
                  <c:v>68</c:v>
                </c:pt>
                <c:pt idx="2443">
                  <c:v>68</c:v>
                </c:pt>
                <c:pt idx="2444">
                  <c:v>68</c:v>
                </c:pt>
                <c:pt idx="2445">
                  <c:v>68</c:v>
                </c:pt>
                <c:pt idx="2446">
                  <c:v>68</c:v>
                </c:pt>
                <c:pt idx="2447">
                  <c:v>68</c:v>
                </c:pt>
                <c:pt idx="2448">
                  <c:v>68</c:v>
                </c:pt>
                <c:pt idx="2449">
                  <c:v>68</c:v>
                </c:pt>
                <c:pt idx="2450">
                  <c:v>68</c:v>
                </c:pt>
                <c:pt idx="2451">
                  <c:v>68</c:v>
                </c:pt>
                <c:pt idx="2452">
                  <c:v>68</c:v>
                </c:pt>
                <c:pt idx="2453">
                  <c:v>68</c:v>
                </c:pt>
                <c:pt idx="2454">
                  <c:v>68</c:v>
                </c:pt>
                <c:pt idx="2455">
                  <c:v>68</c:v>
                </c:pt>
                <c:pt idx="2456">
                  <c:v>68</c:v>
                </c:pt>
                <c:pt idx="2457">
                  <c:v>68</c:v>
                </c:pt>
                <c:pt idx="2458">
                  <c:v>68</c:v>
                </c:pt>
                <c:pt idx="2459">
                  <c:v>68</c:v>
                </c:pt>
                <c:pt idx="2460">
                  <c:v>68</c:v>
                </c:pt>
                <c:pt idx="2461">
                  <c:v>67.599999999999994</c:v>
                </c:pt>
                <c:pt idx="2462">
                  <c:v>67.599999999999994</c:v>
                </c:pt>
                <c:pt idx="2463">
                  <c:v>67.599999999999994</c:v>
                </c:pt>
                <c:pt idx="2464">
                  <c:v>67.599999999999994</c:v>
                </c:pt>
                <c:pt idx="2465">
                  <c:v>67.599999999999994</c:v>
                </c:pt>
                <c:pt idx="2466">
                  <c:v>67.599999999999994</c:v>
                </c:pt>
                <c:pt idx="2467">
                  <c:v>67.599999999999994</c:v>
                </c:pt>
                <c:pt idx="2468">
                  <c:v>67.5</c:v>
                </c:pt>
                <c:pt idx="2469">
                  <c:v>67.3</c:v>
                </c:pt>
                <c:pt idx="2470">
                  <c:v>67.099999999999994</c:v>
                </c:pt>
                <c:pt idx="2471">
                  <c:v>66.900000000000006</c:v>
                </c:pt>
                <c:pt idx="2472">
                  <c:v>66.900000000000006</c:v>
                </c:pt>
                <c:pt idx="2473">
                  <c:v>66.900000000000006</c:v>
                </c:pt>
                <c:pt idx="2474">
                  <c:v>66.900000000000006</c:v>
                </c:pt>
                <c:pt idx="2475">
                  <c:v>66.900000000000006</c:v>
                </c:pt>
                <c:pt idx="2476">
                  <c:v>66.900000000000006</c:v>
                </c:pt>
                <c:pt idx="2477">
                  <c:v>66.900000000000006</c:v>
                </c:pt>
                <c:pt idx="2478">
                  <c:v>66.900000000000006</c:v>
                </c:pt>
                <c:pt idx="2479">
                  <c:v>66.900000000000006</c:v>
                </c:pt>
                <c:pt idx="2480">
                  <c:v>66.900000000000006</c:v>
                </c:pt>
                <c:pt idx="2481">
                  <c:v>66.900000000000006</c:v>
                </c:pt>
                <c:pt idx="2482">
                  <c:v>66.900000000000006</c:v>
                </c:pt>
                <c:pt idx="2483">
                  <c:v>66.900000000000006</c:v>
                </c:pt>
                <c:pt idx="2484">
                  <c:v>66.900000000000006</c:v>
                </c:pt>
                <c:pt idx="2485">
                  <c:v>66.900000000000006</c:v>
                </c:pt>
                <c:pt idx="2486">
                  <c:v>66.900000000000006</c:v>
                </c:pt>
                <c:pt idx="2487">
                  <c:v>66.900000000000006</c:v>
                </c:pt>
                <c:pt idx="2488">
                  <c:v>66.900000000000006</c:v>
                </c:pt>
                <c:pt idx="2489">
                  <c:v>66.900000000000006</c:v>
                </c:pt>
                <c:pt idx="2490">
                  <c:v>66.900000000000006</c:v>
                </c:pt>
                <c:pt idx="2491">
                  <c:v>66.900000000000006</c:v>
                </c:pt>
                <c:pt idx="2492">
                  <c:v>66.900000000000006</c:v>
                </c:pt>
                <c:pt idx="2493">
                  <c:v>66.900000000000006</c:v>
                </c:pt>
                <c:pt idx="2494">
                  <c:v>66.900000000000006</c:v>
                </c:pt>
                <c:pt idx="2495">
                  <c:v>66.900000000000006</c:v>
                </c:pt>
                <c:pt idx="2496">
                  <c:v>66.900000000000006</c:v>
                </c:pt>
                <c:pt idx="2497">
                  <c:v>66.900000000000006</c:v>
                </c:pt>
                <c:pt idx="2498">
                  <c:v>66.900000000000006</c:v>
                </c:pt>
                <c:pt idx="2499">
                  <c:v>66.900000000000006</c:v>
                </c:pt>
                <c:pt idx="2500">
                  <c:v>66.900000000000006</c:v>
                </c:pt>
                <c:pt idx="2501">
                  <c:v>66.900000000000006</c:v>
                </c:pt>
                <c:pt idx="2502">
                  <c:v>66.900000000000006</c:v>
                </c:pt>
                <c:pt idx="2503">
                  <c:v>66.900000000000006</c:v>
                </c:pt>
                <c:pt idx="2504">
                  <c:v>66.900000000000006</c:v>
                </c:pt>
                <c:pt idx="2505">
                  <c:v>66.900000000000006</c:v>
                </c:pt>
                <c:pt idx="2506">
                  <c:v>66.900000000000006</c:v>
                </c:pt>
                <c:pt idx="2507">
                  <c:v>66.900000000000006</c:v>
                </c:pt>
                <c:pt idx="2508">
                  <c:v>66.900000000000006</c:v>
                </c:pt>
                <c:pt idx="2509">
                  <c:v>66.900000000000006</c:v>
                </c:pt>
                <c:pt idx="2510">
                  <c:v>66.900000000000006</c:v>
                </c:pt>
                <c:pt idx="2511">
                  <c:v>66.900000000000006</c:v>
                </c:pt>
                <c:pt idx="2512">
                  <c:v>66.900000000000006</c:v>
                </c:pt>
                <c:pt idx="2513">
                  <c:v>66.900000000000006</c:v>
                </c:pt>
                <c:pt idx="2514">
                  <c:v>66.7</c:v>
                </c:pt>
                <c:pt idx="2515">
                  <c:v>66.599999999999994</c:v>
                </c:pt>
                <c:pt idx="2516">
                  <c:v>66.599999999999994</c:v>
                </c:pt>
                <c:pt idx="2517">
                  <c:v>66.599999999999994</c:v>
                </c:pt>
                <c:pt idx="2518">
                  <c:v>66.400000000000006</c:v>
                </c:pt>
                <c:pt idx="2519">
                  <c:v>66.400000000000006</c:v>
                </c:pt>
                <c:pt idx="2520">
                  <c:v>66.400000000000006</c:v>
                </c:pt>
                <c:pt idx="2521">
                  <c:v>66.400000000000006</c:v>
                </c:pt>
                <c:pt idx="2522">
                  <c:v>66.2</c:v>
                </c:pt>
                <c:pt idx="2523">
                  <c:v>66</c:v>
                </c:pt>
                <c:pt idx="2524">
                  <c:v>66</c:v>
                </c:pt>
                <c:pt idx="2525">
                  <c:v>66</c:v>
                </c:pt>
                <c:pt idx="2526">
                  <c:v>66</c:v>
                </c:pt>
                <c:pt idx="2527">
                  <c:v>66</c:v>
                </c:pt>
                <c:pt idx="2528">
                  <c:v>66</c:v>
                </c:pt>
                <c:pt idx="2529">
                  <c:v>66</c:v>
                </c:pt>
                <c:pt idx="2530">
                  <c:v>66</c:v>
                </c:pt>
                <c:pt idx="2531">
                  <c:v>66</c:v>
                </c:pt>
                <c:pt idx="2532">
                  <c:v>66</c:v>
                </c:pt>
                <c:pt idx="2533">
                  <c:v>66</c:v>
                </c:pt>
                <c:pt idx="2534">
                  <c:v>66</c:v>
                </c:pt>
                <c:pt idx="2535">
                  <c:v>66</c:v>
                </c:pt>
                <c:pt idx="2536">
                  <c:v>66</c:v>
                </c:pt>
                <c:pt idx="2537">
                  <c:v>66</c:v>
                </c:pt>
                <c:pt idx="2538">
                  <c:v>66</c:v>
                </c:pt>
                <c:pt idx="2539">
                  <c:v>66</c:v>
                </c:pt>
                <c:pt idx="2540">
                  <c:v>66</c:v>
                </c:pt>
                <c:pt idx="2541">
                  <c:v>66</c:v>
                </c:pt>
                <c:pt idx="2542">
                  <c:v>66</c:v>
                </c:pt>
                <c:pt idx="2543">
                  <c:v>66</c:v>
                </c:pt>
                <c:pt idx="2544">
                  <c:v>66</c:v>
                </c:pt>
                <c:pt idx="2545">
                  <c:v>66</c:v>
                </c:pt>
                <c:pt idx="2546">
                  <c:v>66</c:v>
                </c:pt>
                <c:pt idx="2547">
                  <c:v>66</c:v>
                </c:pt>
                <c:pt idx="2548">
                  <c:v>66</c:v>
                </c:pt>
                <c:pt idx="2549">
                  <c:v>66</c:v>
                </c:pt>
                <c:pt idx="2550">
                  <c:v>66</c:v>
                </c:pt>
                <c:pt idx="2551">
                  <c:v>66</c:v>
                </c:pt>
                <c:pt idx="2552">
                  <c:v>66</c:v>
                </c:pt>
                <c:pt idx="2553">
                  <c:v>66</c:v>
                </c:pt>
                <c:pt idx="2554">
                  <c:v>66</c:v>
                </c:pt>
                <c:pt idx="2555">
                  <c:v>66</c:v>
                </c:pt>
                <c:pt idx="2556">
                  <c:v>66</c:v>
                </c:pt>
                <c:pt idx="2557">
                  <c:v>66</c:v>
                </c:pt>
                <c:pt idx="2558">
                  <c:v>66</c:v>
                </c:pt>
                <c:pt idx="2559">
                  <c:v>66</c:v>
                </c:pt>
                <c:pt idx="2560">
                  <c:v>66</c:v>
                </c:pt>
                <c:pt idx="2561">
                  <c:v>66</c:v>
                </c:pt>
                <c:pt idx="2562">
                  <c:v>66</c:v>
                </c:pt>
                <c:pt idx="2563">
                  <c:v>66</c:v>
                </c:pt>
                <c:pt idx="2564">
                  <c:v>66</c:v>
                </c:pt>
                <c:pt idx="2565">
                  <c:v>66</c:v>
                </c:pt>
                <c:pt idx="2566">
                  <c:v>66</c:v>
                </c:pt>
                <c:pt idx="2567">
                  <c:v>66</c:v>
                </c:pt>
                <c:pt idx="2568">
                  <c:v>66</c:v>
                </c:pt>
                <c:pt idx="2569">
                  <c:v>66</c:v>
                </c:pt>
                <c:pt idx="2570">
                  <c:v>66</c:v>
                </c:pt>
                <c:pt idx="2571">
                  <c:v>66</c:v>
                </c:pt>
                <c:pt idx="2572">
                  <c:v>66</c:v>
                </c:pt>
                <c:pt idx="2573">
                  <c:v>65.7</c:v>
                </c:pt>
                <c:pt idx="2574">
                  <c:v>65.7</c:v>
                </c:pt>
                <c:pt idx="2575">
                  <c:v>65.7</c:v>
                </c:pt>
                <c:pt idx="2576">
                  <c:v>65.7</c:v>
                </c:pt>
                <c:pt idx="2577">
                  <c:v>65.7</c:v>
                </c:pt>
                <c:pt idx="2578">
                  <c:v>65.7</c:v>
                </c:pt>
                <c:pt idx="2579">
                  <c:v>65.7</c:v>
                </c:pt>
                <c:pt idx="2580">
                  <c:v>65.7</c:v>
                </c:pt>
                <c:pt idx="2581">
                  <c:v>65.3</c:v>
                </c:pt>
                <c:pt idx="2582">
                  <c:v>65.3</c:v>
                </c:pt>
                <c:pt idx="2583">
                  <c:v>65.3</c:v>
                </c:pt>
                <c:pt idx="2584">
                  <c:v>65.3</c:v>
                </c:pt>
                <c:pt idx="2585">
                  <c:v>65.3</c:v>
                </c:pt>
                <c:pt idx="2586">
                  <c:v>65.099999999999994</c:v>
                </c:pt>
                <c:pt idx="2587">
                  <c:v>64.900000000000006</c:v>
                </c:pt>
                <c:pt idx="2588">
                  <c:v>64.900000000000006</c:v>
                </c:pt>
                <c:pt idx="2589">
                  <c:v>64.900000000000006</c:v>
                </c:pt>
                <c:pt idx="2590">
                  <c:v>64.900000000000006</c:v>
                </c:pt>
                <c:pt idx="2591">
                  <c:v>64.900000000000006</c:v>
                </c:pt>
                <c:pt idx="2592">
                  <c:v>64.900000000000006</c:v>
                </c:pt>
                <c:pt idx="2593">
                  <c:v>64.900000000000006</c:v>
                </c:pt>
                <c:pt idx="2594">
                  <c:v>64.900000000000006</c:v>
                </c:pt>
                <c:pt idx="2595">
                  <c:v>64.900000000000006</c:v>
                </c:pt>
                <c:pt idx="2596">
                  <c:v>64.900000000000006</c:v>
                </c:pt>
                <c:pt idx="2597">
                  <c:v>64.900000000000006</c:v>
                </c:pt>
                <c:pt idx="2598">
                  <c:v>64.900000000000006</c:v>
                </c:pt>
                <c:pt idx="2599">
                  <c:v>64.900000000000006</c:v>
                </c:pt>
                <c:pt idx="2600">
                  <c:v>64.900000000000006</c:v>
                </c:pt>
                <c:pt idx="2601">
                  <c:v>64.900000000000006</c:v>
                </c:pt>
                <c:pt idx="2602">
                  <c:v>64.900000000000006</c:v>
                </c:pt>
                <c:pt idx="2603">
                  <c:v>64.900000000000006</c:v>
                </c:pt>
                <c:pt idx="2604">
                  <c:v>64.900000000000006</c:v>
                </c:pt>
                <c:pt idx="2605">
                  <c:v>64.900000000000006</c:v>
                </c:pt>
                <c:pt idx="2606">
                  <c:v>64.900000000000006</c:v>
                </c:pt>
                <c:pt idx="2607">
                  <c:v>64.900000000000006</c:v>
                </c:pt>
                <c:pt idx="2608">
                  <c:v>64.900000000000006</c:v>
                </c:pt>
                <c:pt idx="2609">
                  <c:v>64.900000000000006</c:v>
                </c:pt>
                <c:pt idx="2610">
                  <c:v>64.900000000000006</c:v>
                </c:pt>
                <c:pt idx="2611">
                  <c:v>64.900000000000006</c:v>
                </c:pt>
                <c:pt idx="2612">
                  <c:v>64.900000000000006</c:v>
                </c:pt>
                <c:pt idx="2613">
                  <c:v>64.900000000000006</c:v>
                </c:pt>
                <c:pt idx="2614">
                  <c:v>64.900000000000006</c:v>
                </c:pt>
                <c:pt idx="2615">
                  <c:v>64.900000000000006</c:v>
                </c:pt>
                <c:pt idx="2616">
                  <c:v>64.900000000000006</c:v>
                </c:pt>
                <c:pt idx="2617">
                  <c:v>64.900000000000006</c:v>
                </c:pt>
                <c:pt idx="2618">
                  <c:v>64.900000000000006</c:v>
                </c:pt>
                <c:pt idx="2619">
                  <c:v>64.900000000000006</c:v>
                </c:pt>
                <c:pt idx="2620">
                  <c:v>64.8</c:v>
                </c:pt>
                <c:pt idx="2621">
                  <c:v>64.8</c:v>
                </c:pt>
                <c:pt idx="2622">
                  <c:v>64.8</c:v>
                </c:pt>
                <c:pt idx="2623">
                  <c:v>64.8</c:v>
                </c:pt>
                <c:pt idx="2624">
                  <c:v>64.599999999999994</c:v>
                </c:pt>
                <c:pt idx="2625">
                  <c:v>64.599999999999994</c:v>
                </c:pt>
                <c:pt idx="2626">
                  <c:v>64.599999999999994</c:v>
                </c:pt>
                <c:pt idx="2627">
                  <c:v>64.400000000000006</c:v>
                </c:pt>
                <c:pt idx="2628">
                  <c:v>64.400000000000006</c:v>
                </c:pt>
                <c:pt idx="2629">
                  <c:v>64.400000000000006</c:v>
                </c:pt>
                <c:pt idx="2630">
                  <c:v>64.2</c:v>
                </c:pt>
                <c:pt idx="2631">
                  <c:v>64.2</c:v>
                </c:pt>
                <c:pt idx="2632">
                  <c:v>64</c:v>
                </c:pt>
                <c:pt idx="2633">
                  <c:v>64</c:v>
                </c:pt>
                <c:pt idx="2634">
                  <c:v>64</c:v>
                </c:pt>
                <c:pt idx="2635">
                  <c:v>64</c:v>
                </c:pt>
                <c:pt idx="2636">
                  <c:v>64</c:v>
                </c:pt>
                <c:pt idx="2637">
                  <c:v>64</c:v>
                </c:pt>
                <c:pt idx="2638">
                  <c:v>64</c:v>
                </c:pt>
                <c:pt idx="2639">
                  <c:v>64</c:v>
                </c:pt>
                <c:pt idx="2640">
                  <c:v>64</c:v>
                </c:pt>
                <c:pt idx="2641">
                  <c:v>64</c:v>
                </c:pt>
                <c:pt idx="2642">
                  <c:v>64</c:v>
                </c:pt>
                <c:pt idx="2643">
                  <c:v>64</c:v>
                </c:pt>
                <c:pt idx="2644">
                  <c:v>64</c:v>
                </c:pt>
                <c:pt idx="2645">
                  <c:v>64</c:v>
                </c:pt>
                <c:pt idx="2646">
                  <c:v>64</c:v>
                </c:pt>
                <c:pt idx="2647">
                  <c:v>64</c:v>
                </c:pt>
                <c:pt idx="2648">
                  <c:v>64</c:v>
                </c:pt>
                <c:pt idx="2649">
                  <c:v>64</c:v>
                </c:pt>
                <c:pt idx="2650">
                  <c:v>64</c:v>
                </c:pt>
                <c:pt idx="2651">
                  <c:v>64</c:v>
                </c:pt>
                <c:pt idx="2652">
                  <c:v>64</c:v>
                </c:pt>
                <c:pt idx="2653">
                  <c:v>64</c:v>
                </c:pt>
                <c:pt idx="2654">
                  <c:v>64</c:v>
                </c:pt>
                <c:pt idx="2655">
                  <c:v>64</c:v>
                </c:pt>
                <c:pt idx="2656">
                  <c:v>64</c:v>
                </c:pt>
                <c:pt idx="2657">
                  <c:v>63.7</c:v>
                </c:pt>
                <c:pt idx="2658">
                  <c:v>63.7</c:v>
                </c:pt>
                <c:pt idx="2659">
                  <c:v>63</c:v>
                </c:pt>
                <c:pt idx="2660">
                  <c:v>63</c:v>
                </c:pt>
                <c:pt idx="2661">
                  <c:v>63</c:v>
                </c:pt>
                <c:pt idx="2662">
                  <c:v>63</c:v>
                </c:pt>
                <c:pt idx="2663">
                  <c:v>63</c:v>
                </c:pt>
                <c:pt idx="2664">
                  <c:v>63</c:v>
                </c:pt>
                <c:pt idx="2665">
                  <c:v>62.1</c:v>
                </c:pt>
              </c:numCache>
            </c:numRef>
          </c:xVal>
          <c:yVal>
            <c:numRef>
              <c:f>KCALL!$F$4:$F$2669</c:f>
              <c:numCache>
                <c:formatCode>General</c:formatCode>
                <c:ptCount val="2666"/>
                <c:pt idx="0">
                  <c:v>107.14</c:v>
                </c:pt>
                <c:pt idx="1">
                  <c:v>109.96000000000002</c:v>
                </c:pt>
                <c:pt idx="2">
                  <c:v>109.85</c:v>
                </c:pt>
                <c:pt idx="3">
                  <c:v>101.31</c:v>
                </c:pt>
                <c:pt idx="4">
                  <c:v>108.94000000000003</c:v>
                </c:pt>
                <c:pt idx="5">
                  <c:v>103.47</c:v>
                </c:pt>
                <c:pt idx="6">
                  <c:v>103.47</c:v>
                </c:pt>
                <c:pt idx="7">
                  <c:v>100.67999999999998</c:v>
                </c:pt>
                <c:pt idx="8">
                  <c:v>98</c:v>
                </c:pt>
                <c:pt idx="9">
                  <c:v>95.32</c:v>
                </c:pt>
                <c:pt idx="10">
                  <c:v>86.89</c:v>
                </c:pt>
                <c:pt idx="11">
                  <c:v>129.63999999999999</c:v>
                </c:pt>
                <c:pt idx="12">
                  <c:v>111.34</c:v>
                </c:pt>
                <c:pt idx="13">
                  <c:v>97.48</c:v>
                </c:pt>
                <c:pt idx="14">
                  <c:v>134.09</c:v>
                </c:pt>
                <c:pt idx="15">
                  <c:v>127.98</c:v>
                </c:pt>
                <c:pt idx="16">
                  <c:v>126.13</c:v>
                </c:pt>
                <c:pt idx="17">
                  <c:v>115.44000000000003</c:v>
                </c:pt>
                <c:pt idx="18">
                  <c:v>115.2</c:v>
                </c:pt>
                <c:pt idx="19">
                  <c:v>115.2</c:v>
                </c:pt>
                <c:pt idx="20">
                  <c:v>115.08</c:v>
                </c:pt>
                <c:pt idx="21">
                  <c:v>107.78</c:v>
                </c:pt>
                <c:pt idx="22">
                  <c:v>96.78</c:v>
                </c:pt>
                <c:pt idx="23">
                  <c:v>94.86</c:v>
                </c:pt>
                <c:pt idx="24">
                  <c:v>140.20999999999998</c:v>
                </c:pt>
                <c:pt idx="25">
                  <c:v>135.04</c:v>
                </c:pt>
                <c:pt idx="26">
                  <c:v>134.62</c:v>
                </c:pt>
                <c:pt idx="27">
                  <c:v>134.06</c:v>
                </c:pt>
                <c:pt idx="28">
                  <c:v>129.89000000000001</c:v>
                </c:pt>
                <c:pt idx="29">
                  <c:v>129.22</c:v>
                </c:pt>
                <c:pt idx="30">
                  <c:v>128.94999999999999</c:v>
                </c:pt>
                <c:pt idx="31">
                  <c:v>128.41</c:v>
                </c:pt>
                <c:pt idx="32">
                  <c:v>127.46000000000002</c:v>
                </c:pt>
                <c:pt idx="33">
                  <c:v>127.32</c:v>
                </c:pt>
                <c:pt idx="34">
                  <c:v>119.25</c:v>
                </c:pt>
                <c:pt idx="35">
                  <c:v>119.13</c:v>
                </c:pt>
                <c:pt idx="36">
                  <c:v>116.1</c:v>
                </c:pt>
                <c:pt idx="37">
                  <c:v>116.1</c:v>
                </c:pt>
                <c:pt idx="38">
                  <c:v>115.98</c:v>
                </c:pt>
                <c:pt idx="39">
                  <c:v>111.03</c:v>
                </c:pt>
                <c:pt idx="40">
                  <c:v>108.84</c:v>
                </c:pt>
                <c:pt idx="41">
                  <c:v>108.73</c:v>
                </c:pt>
                <c:pt idx="42">
                  <c:v>103.88</c:v>
                </c:pt>
                <c:pt idx="43">
                  <c:v>103.56</c:v>
                </c:pt>
                <c:pt idx="44">
                  <c:v>100.83</c:v>
                </c:pt>
                <c:pt idx="45">
                  <c:v>96.6</c:v>
                </c:pt>
                <c:pt idx="46">
                  <c:v>141.26</c:v>
                </c:pt>
                <c:pt idx="47">
                  <c:v>141.10999999999999</c:v>
                </c:pt>
                <c:pt idx="48">
                  <c:v>141.10999999999999</c:v>
                </c:pt>
                <c:pt idx="49">
                  <c:v>137.88000000000005</c:v>
                </c:pt>
                <c:pt idx="50">
                  <c:v>136.38000000000005</c:v>
                </c:pt>
                <c:pt idx="51">
                  <c:v>136.38000000000005</c:v>
                </c:pt>
                <c:pt idx="52">
                  <c:v>136.23999999999998</c:v>
                </c:pt>
                <c:pt idx="53">
                  <c:v>136.23999999999998</c:v>
                </c:pt>
                <c:pt idx="54">
                  <c:v>131.36000000000001</c:v>
                </c:pt>
                <c:pt idx="55">
                  <c:v>131.09</c:v>
                </c:pt>
                <c:pt idx="56">
                  <c:v>130.13</c:v>
                </c:pt>
                <c:pt idx="57">
                  <c:v>127.02</c:v>
                </c:pt>
                <c:pt idx="58">
                  <c:v>126.35</c:v>
                </c:pt>
                <c:pt idx="59">
                  <c:v>126.09</c:v>
                </c:pt>
                <c:pt idx="60">
                  <c:v>125.04</c:v>
                </c:pt>
                <c:pt idx="61">
                  <c:v>121.11</c:v>
                </c:pt>
                <c:pt idx="62">
                  <c:v>120.98</c:v>
                </c:pt>
                <c:pt idx="63">
                  <c:v>120.85</c:v>
                </c:pt>
                <c:pt idx="64">
                  <c:v>116.13</c:v>
                </c:pt>
                <c:pt idx="65">
                  <c:v>115.29</c:v>
                </c:pt>
                <c:pt idx="66">
                  <c:v>113.06</c:v>
                </c:pt>
                <c:pt idx="67">
                  <c:v>106</c:v>
                </c:pt>
                <c:pt idx="68">
                  <c:v>100.96000000000002</c:v>
                </c:pt>
                <c:pt idx="69">
                  <c:v>141.52000000000001</c:v>
                </c:pt>
                <c:pt idx="70">
                  <c:v>137.91999999999999</c:v>
                </c:pt>
                <c:pt idx="71">
                  <c:v>137.91999999999999</c:v>
                </c:pt>
                <c:pt idx="72">
                  <c:v>137.91999999999999</c:v>
                </c:pt>
                <c:pt idx="73">
                  <c:v>136.65</c:v>
                </c:pt>
                <c:pt idx="74">
                  <c:v>136.65</c:v>
                </c:pt>
                <c:pt idx="75">
                  <c:v>136.36000000000001</c:v>
                </c:pt>
                <c:pt idx="76">
                  <c:v>131.52000000000001</c:v>
                </c:pt>
                <c:pt idx="77">
                  <c:v>131.38000000000005</c:v>
                </c:pt>
                <c:pt idx="78">
                  <c:v>127.49000000000002</c:v>
                </c:pt>
                <c:pt idx="79">
                  <c:v>127.08</c:v>
                </c:pt>
                <c:pt idx="80">
                  <c:v>122.86</c:v>
                </c:pt>
                <c:pt idx="81">
                  <c:v>122.76</c:v>
                </c:pt>
                <c:pt idx="82">
                  <c:v>121.61</c:v>
                </c:pt>
                <c:pt idx="83">
                  <c:v>121.1</c:v>
                </c:pt>
                <c:pt idx="84">
                  <c:v>120.6</c:v>
                </c:pt>
                <c:pt idx="85">
                  <c:v>117.05</c:v>
                </c:pt>
                <c:pt idx="86">
                  <c:v>116.81</c:v>
                </c:pt>
                <c:pt idx="87">
                  <c:v>116.81</c:v>
                </c:pt>
                <c:pt idx="88">
                  <c:v>116.56</c:v>
                </c:pt>
                <c:pt idx="89">
                  <c:v>116.56</c:v>
                </c:pt>
                <c:pt idx="90">
                  <c:v>116.2</c:v>
                </c:pt>
                <c:pt idx="91">
                  <c:v>112.13</c:v>
                </c:pt>
                <c:pt idx="92">
                  <c:v>112.13</c:v>
                </c:pt>
                <c:pt idx="93">
                  <c:v>111.66</c:v>
                </c:pt>
                <c:pt idx="94">
                  <c:v>111.66</c:v>
                </c:pt>
                <c:pt idx="95">
                  <c:v>111.55</c:v>
                </c:pt>
                <c:pt idx="96">
                  <c:v>111.32</c:v>
                </c:pt>
                <c:pt idx="97">
                  <c:v>104.3</c:v>
                </c:pt>
                <c:pt idx="98">
                  <c:v>99.86999999999999</c:v>
                </c:pt>
                <c:pt idx="99">
                  <c:v>99.56</c:v>
                </c:pt>
                <c:pt idx="100">
                  <c:v>99.56</c:v>
                </c:pt>
                <c:pt idx="101">
                  <c:v>97.8</c:v>
                </c:pt>
                <c:pt idx="102">
                  <c:v>92.47</c:v>
                </c:pt>
                <c:pt idx="103">
                  <c:v>90.01</c:v>
                </c:pt>
                <c:pt idx="104">
                  <c:v>137.47</c:v>
                </c:pt>
                <c:pt idx="105">
                  <c:v>137.18</c:v>
                </c:pt>
                <c:pt idx="106">
                  <c:v>137.04</c:v>
                </c:pt>
                <c:pt idx="107">
                  <c:v>137.04</c:v>
                </c:pt>
                <c:pt idx="108">
                  <c:v>132.60999999999999</c:v>
                </c:pt>
                <c:pt idx="109">
                  <c:v>132.47</c:v>
                </c:pt>
                <c:pt idx="110">
                  <c:v>129.31</c:v>
                </c:pt>
                <c:pt idx="111">
                  <c:v>129.31</c:v>
                </c:pt>
                <c:pt idx="112">
                  <c:v>128.31</c:v>
                </c:pt>
                <c:pt idx="113">
                  <c:v>127.9</c:v>
                </c:pt>
                <c:pt idx="114">
                  <c:v>127.9</c:v>
                </c:pt>
                <c:pt idx="115">
                  <c:v>125.03</c:v>
                </c:pt>
                <c:pt idx="116">
                  <c:v>123.99000000000002</c:v>
                </c:pt>
                <c:pt idx="117">
                  <c:v>123.86</c:v>
                </c:pt>
                <c:pt idx="118">
                  <c:v>123.73</c:v>
                </c:pt>
                <c:pt idx="119">
                  <c:v>123.6</c:v>
                </c:pt>
                <c:pt idx="120">
                  <c:v>123.08</c:v>
                </c:pt>
                <c:pt idx="121">
                  <c:v>122.69</c:v>
                </c:pt>
                <c:pt idx="122">
                  <c:v>118.77</c:v>
                </c:pt>
                <c:pt idx="123">
                  <c:v>118.52</c:v>
                </c:pt>
                <c:pt idx="124">
                  <c:v>113.49000000000002</c:v>
                </c:pt>
                <c:pt idx="125">
                  <c:v>112.9</c:v>
                </c:pt>
                <c:pt idx="126">
                  <c:v>112.55</c:v>
                </c:pt>
                <c:pt idx="127">
                  <c:v>103.64999999999999</c:v>
                </c:pt>
                <c:pt idx="128">
                  <c:v>101.77</c:v>
                </c:pt>
                <c:pt idx="129">
                  <c:v>89.85</c:v>
                </c:pt>
                <c:pt idx="130">
                  <c:v>142.26999999999998</c:v>
                </c:pt>
                <c:pt idx="131">
                  <c:v>138.66</c:v>
                </c:pt>
                <c:pt idx="132">
                  <c:v>135.68</c:v>
                </c:pt>
                <c:pt idx="133">
                  <c:v>135.68</c:v>
                </c:pt>
                <c:pt idx="134">
                  <c:v>135.68</c:v>
                </c:pt>
                <c:pt idx="135">
                  <c:v>135.39000000000001</c:v>
                </c:pt>
                <c:pt idx="136">
                  <c:v>134.97</c:v>
                </c:pt>
                <c:pt idx="137">
                  <c:v>130.55000000000001</c:v>
                </c:pt>
                <c:pt idx="138">
                  <c:v>130.55000000000001</c:v>
                </c:pt>
                <c:pt idx="139">
                  <c:v>130.41</c:v>
                </c:pt>
                <c:pt idx="140">
                  <c:v>130.41</c:v>
                </c:pt>
                <c:pt idx="141">
                  <c:v>129.72999999999999</c:v>
                </c:pt>
                <c:pt idx="142">
                  <c:v>129.72999999999999</c:v>
                </c:pt>
                <c:pt idx="143">
                  <c:v>129.6</c:v>
                </c:pt>
                <c:pt idx="144">
                  <c:v>129.6</c:v>
                </c:pt>
                <c:pt idx="145">
                  <c:v>129.46</c:v>
                </c:pt>
                <c:pt idx="146">
                  <c:v>126.52</c:v>
                </c:pt>
                <c:pt idx="147">
                  <c:v>126.39</c:v>
                </c:pt>
                <c:pt idx="148">
                  <c:v>126.39</c:v>
                </c:pt>
                <c:pt idx="149">
                  <c:v>126.39</c:v>
                </c:pt>
                <c:pt idx="150">
                  <c:v>125.86</c:v>
                </c:pt>
                <c:pt idx="151">
                  <c:v>125.6</c:v>
                </c:pt>
                <c:pt idx="152">
                  <c:v>125.47</c:v>
                </c:pt>
                <c:pt idx="153">
                  <c:v>124.56</c:v>
                </c:pt>
                <c:pt idx="154">
                  <c:v>124.11</c:v>
                </c:pt>
                <c:pt idx="155">
                  <c:v>124.11</c:v>
                </c:pt>
                <c:pt idx="156">
                  <c:v>123.98</c:v>
                </c:pt>
                <c:pt idx="157">
                  <c:v>123.98</c:v>
                </c:pt>
                <c:pt idx="158">
                  <c:v>123.98</c:v>
                </c:pt>
                <c:pt idx="159">
                  <c:v>123.85</c:v>
                </c:pt>
                <c:pt idx="160">
                  <c:v>123.85</c:v>
                </c:pt>
                <c:pt idx="161">
                  <c:v>123.85</c:v>
                </c:pt>
                <c:pt idx="162">
                  <c:v>121.07</c:v>
                </c:pt>
                <c:pt idx="163">
                  <c:v>119.43</c:v>
                </c:pt>
                <c:pt idx="164">
                  <c:v>119.3</c:v>
                </c:pt>
                <c:pt idx="165">
                  <c:v>119.17999999999998</c:v>
                </c:pt>
                <c:pt idx="166">
                  <c:v>116.43</c:v>
                </c:pt>
                <c:pt idx="167">
                  <c:v>115.82</c:v>
                </c:pt>
                <c:pt idx="168">
                  <c:v>114.77</c:v>
                </c:pt>
                <c:pt idx="169">
                  <c:v>112.14999999999999</c:v>
                </c:pt>
                <c:pt idx="170">
                  <c:v>112.14999999999999</c:v>
                </c:pt>
                <c:pt idx="171">
                  <c:v>111.92</c:v>
                </c:pt>
                <c:pt idx="172">
                  <c:v>111.8</c:v>
                </c:pt>
                <c:pt idx="173">
                  <c:v>111.8</c:v>
                </c:pt>
                <c:pt idx="174">
                  <c:v>111.69</c:v>
                </c:pt>
                <c:pt idx="175">
                  <c:v>110.01</c:v>
                </c:pt>
                <c:pt idx="176">
                  <c:v>110.01</c:v>
                </c:pt>
                <c:pt idx="177">
                  <c:v>109.33</c:v>
                </c:pt>
                <c:pt idx="178">
                  <c:v>105.4</c:v>
                </c:pt>
                <c:pt idx="179">
                  <c:v>105.29</c:v>
                </c:pt>
                <c:pt idx="180">
                  <c:v>105.17999999999998</c:v>
                </c:pt>
                <c:pt idx="181">
                  <c:v>104.85</c:v>
                </c:pt>
                <c:pt idx="182">
                  <c:v>104.85</c:v>
                </c:pt>
                <c:pt idx="183">
                  <c:v>100.28</c:v>
                </c:pt>
                <c:pt idx="184">
                  <c:v>98.460000000000022</c:v>
                </c:pt>
                <c:pt idx="185">
                  <c:v>93.69</c:v>
                </c:pt>
                <c:pt idx="186">
                  <c:v>93.6</c:v>
                </c:pt>
                <c:pt idx="187">
                  <c:v>87.11999999999999</c:v>
                </c:pt>
                <c:pt idx="188">
                  <c:v>84.81</c:v>
                </c:pt>
                <c:pt idx="189">
                  <c:v>83.98</c:v>
                </c:pt>
                <c:pt idx="190">
                  <c:v>70.209999999999994</c:v>
                </c:pt>
                <c:pt idx="191">
                  <c:v>74.959999999999994</c:v>
                </c:pt>
                <c:pt idx="192">
                  <c:v>142.47999999999999</c:v>
                </c:pt>
                <c:pt idx="193">
                  <c:v>136.22999999999999</c:v>
                </c:pt>
                <c:pt idx="194">
                  <c:v>135.94999999999999</c:v>
                </c:pt>
                <c:pt idx="195">
                  <c:v>135.66</c:v>
                </c:pt>
                <c:pt idx="196">
                  <c:v>131.22</c:v>
                </c:pt>
                <c:pt idx="197">
                  <c:v>130.81</c:v>
                </c:pt>
                <c:pt idx="198">
                  <c:v>130.13</c:v>
                </c:pt>
                <c:pt idx="199">
                  <c:v>126.93</c:v>
                </c:pt>
                <c:pt idx="200">
                  <c:v>126.8</c:v>
                </c:pt>
                <c:pt idx="201">
                  <c:v>126.27</c:v>
                </c:pt>
                <c:pt idx="202">
                  <c:v>126.14</c:v>
                </c:pt>
                <c:pt idx="203">
                  <c:v>126.01</c:v>
                </c:pt>
                <c:pt idx="204">
                  <c:v>123.02</c:v>
                </c:pt>
                <c:pt idx="205">
                  <c:v>123.02</c:v>
                </c:pt>
                <c:pt idx="206">
                  <c:v>122.76</c:v>
                </c:pt>
                <c:pt idx="207">
                  <c:v>122.63</c:v>
                </c:pt>
                <c:pt idx="208">
                  <c:v>122.38</c:v>
                </c:pt>
                <c:pt idx="209">
                  <c:v>121.99000000000002</c:v>
                </c:pt>
                <c:pt idx="210">
                  <c:v>121.61</c:v>
                </c:pt>
                <c:pt idx="211">
                  <c:v>118.84</c:v>
                </c:pt>
                <c:pt idx="212">
                  <c:v>118.34</c:v>
                </c:pt>
                <c:pt idx="213">
                  <c:v>118.09</c:v>
                </c:pt>
                <c:pt idx="214">
                  <c:v>117.6</c:v>
                </c:pt>
                <c:pt idx="215">
                  <c:v>117.48</c:v>
                </c:pt>
                <c:pt idx="216">
                  <c:v>116.13</c:v>
                </c:pt>
                <c:pt idx="217">
                  <c:v>115.77</c:v>
                </c:pt>
                <c:pt idx="218">
                  <c:v>115.28</c:v>
                </c:pt>
                <c:pt idx="219">
                  <c:v>112.98</c:v>
                </c:pt>
                <c:pt idx="220">
                  <c:v>112.86</c:v>
                </c:pt>
                <c:pt idx="221">
                  <c:v>111.14</c:v>
                </c:pt>
                <c:pt idx="222">
                  <c:v>109.06</c:v>
                </c:pt>
                <c:pt idx="223">
                  <c:v>108.95</c:v>
                </c:pt>
                <c:pt idx="224">
                  <c:v>108.83</c:v>
                </c:pt>
                <c:pt idx="225">
                  <c:v>108.61</c:v>
                </c:pt>
                <c:pt idx="226">
                  <c:v>108.27</c:v>
                </c:pt>
                <c:pt idx="227">
                  <c:v>106.86999999999999</c:v>
                </c:pt>
                <c:pt idx="228">
                  <c:v>106.76</c:v>
                </c:pt>
                <c:pt idx="229">
                  <c:v>106.64999999999999</c:v>
                </c:pt>
                <c:pt idx="230">
                  <c:v>106.64999999999999</c:v>
                </c:pt>
                <c:pt idx="231">
                  <c:v>102.16999999999999</c:v>
                </c:pt>
                <c:pt idx="232">
                  <c:v>101.86</c:v>
                </c:pt>
                <c:pt idx="233">
                  <c:v>101.86</c:v>
                </c:pt>
                <c:pt idx="234">
                  <c:v>97.72</c:v>
                </c:pt>
                <c:pt idx="235">
                  <c:v>91.31</c:v>
                </c:pt>
                <c:pt idx="236">
                  <c:v>89.05</c:v>
                </c:pt>
                <c:pt idx="237">
                  <c:v>84.55</c:v>
                </c:pt>
                <c:pt idx="238">
                  <c:v>74.72</c:v>
                </c:pt>
                <c:pt idx="239">
                  <c:v>74.11</c:v>
                </c:pt>
                <c:pt idx="240">
                  <c:v>69.8</c:v>
                </c:pt>
                <c:pt idx="241">
                  <c:v>84.960000000000022</c:v>
                </c:pt>
                <c:pt idx="242">
                  <c:v>82.45</c:v>
                </c:pt>
                <c:pt idx="243">
                  <c:v>141.62</c:v>
                </c:pt>
                <c:pt idx="244">
                  <c:v>138.44999999999999</c:v>
                </c:pt>
                <c:pt idx="245">
                  <c:v>135.32000000000005</c:v>
                </c:pt>
                <c:pt idx="246">
                  <c:v>135.03</c:v>
                </c:pt>
                <c:pt idx="247">
                  <c:v>131.30000000000001</c:v>
                </c:pt>
                <c:pt idx="248">
                  <c:v>131.03</c:v>
                </c:pt>
                <c:pt idx="249">
                  <c:v>131.03</c:v>
                </c:pt>
                <c:pt idx="250">
                  <c:v>130.89000000000001</c:v>
                </c:pt>
                <c:pt idx="251">
                  <c:v>130.75</c:v>
                </c:pt>
                <c:pt idx="252">
                  <c:v>130.20999999999998</c:v>
                </c:pt>
                <c:pt idx="253">
                  <c:v>126.88</c:v>
                </c:pt>
                <c:pt idx="254">
                  <c:v>126.88</c:v>
                </c:pt>
                <c:pt idx="255">
                  <c:v>126.75</c:v>
                </c:pt>
                <c:pt idx="256">
                  <c:v>126.61</c:v>
                </c:pt>
                <c:pt idx="257">
                  <c:v>126.61</c:v>
                </c:pt>
                <c:pt idx="258">
                  <c:v>126.61</c:v>
                </c:pt>
                <c:pt idx="259">
                  <c:v>125.96000000000002</c:v>
                </c:pt>
                <c:pt idx="260">
                  <c:v>125.82</c:v>
                </c:pt>
                <c:pt idx="261">
                  <c:v>125.56</c:v>
                </c:pt>
                <c:pt idx="262">
                  <c:v>122.99000000000002</c:v>
                </c:pt>
                <c:pt idx="263">
                  <c:v>122.73</c:v>
                </c:pt>
                <c:pt idx="264">
                  <c:v>122.6</c:v>
                </c:pt>
                <c:pt idx="265">
                  <c:v>122.22</c:v>
                </c:pt>
                <c:pt idx="266">
                  <c:v>122.09</c:v>
                </c:pt>
                <c:pt idx="267">
                  <c:v>121.84</c:v>
                </c:pt>
                <c:pt idx="268">
                  <c:v>121.71000000000002</c:v>
                </c:pt>
                <c:pt idx="269">
                  <c:v>118.83</c:v>
                </c:pt>
                <c:pt idx="270">
                  <c:v>118.46000000000002</c:v>
                </c:pt>
                <c:pt idx="271">
                  <c:v>118.46000000000002</c:v>
                </c:pt>
                <c:pt idx="272">
                  <c:v>118.33</c:v>
                </c:pt>
                <c:pt idx="273">
                  <c:v>118.33</c:v>
                </c:pt>
                <c:pt idx="274">
                  <c:v>117.96000000000002</c:v>
                </c:pt>
                <c:pt idx="275">
                  <c:v>117.59</c:v>
                </c:pt>
                <c:pt idx="276">
                  <c:v>117.23</c:v>
                </c:pt>
                <c:pt idx="277">
                  <c:v>117.11</c:v>
                </c:pt>
                <c:pt idx="278">
                  <c:v>116.99000000000002</c:v>
                </c:pt>
                <c:pt idx="279">
                  <c:v>116.86999999999999</c:v>
                </c:pt>
                <c:pt idx="280">
                  <c:v>115.16</c:v>
                </c:pt>
                <c:pt idx="281">
                  <c:v>113.36</c:v>
                </c:pt>
                <c:pt idx="282">
                  <c:v>113.24000000000002</c:v>
                </c:pt>
                <c:pt idx="283">
                  <c:v>113.13</c:v>
                </c:pt>
                <c:pt idx="284">
                  <c:v>113.01</c:v>
                </c:pt>
                <c:pt idx="285">
                  <c:v>112.89</c:v>
                </c:pt>
                <c:pt idx="286">
                  <c:v>112.89</c:v>
                </c:pt>
                <c:pt idx="287">
                  <c:v>112.78</c:v>
                </c:pt>
                <c:pt idx="288">
                  <c:v>110.51</c:v>
                </c:pt>
                <c:pt idx="289">
                  <c:v>109.93</c:v>
                </c:pt>
                <c:pt idx="290">
                  <c:v>109.82</c:v>
                </c:pt>
                <c:pt idx="291">
                  <c:v>109.36</c:v>
                </c:pt>
                <c:pt idx="292">
                  <c:v>109.36</c:v>
                </c:pt>
                <c:pt idx="293">
                  <c:v>109.25</c:v>
                </c:pt>
                <c:pt idx="294">
                  <c:v>109.14</c:v>
                </c:pt>
                <c:pt idx="295">
                  <c:v>109.14</c:v>
                </c:pt>
                <c:pt idx="296">
                  <c:v>108.91000000000003</c:v>
                </c:pt>
                <c:pt idx="297">
                  <c:v>108.57</c:v>
                </c:pt>
                <c:pt idx="298">
                  <c:v>105.25</c:v>
                </c:pt>
                <c:pt idx="299">
                  <c:v>104.92</c:v>
                </c:pt>
                <c:pt idx="300">
                  <c:v>102.81</c:v>
                </c:pt>
                <c:pt idx="301">
                  <c:v>100.4</c:v>
                </c:pt>
                <c:pt idx="302">
                  <c:v>100.4</c:v>
                </c:pt>
                <c:pt idx="303">
                  <c:v>100.29</c:v>
                </c:pt>
                <c:pt idx="304">
                  <c:v>98.61</c:v>
                </c:pt>
                <c:pt idx="305">
                  <c:v>98.4</c:v>
                </c:pt>
                <c:pt idx="306">
                  <c:v>98.4</c:v>
                </c:pt>
                <c:pt idx="307">
                  <c:v>98.2</c:v>
                </c:pt>
                <c:pt idx="308">
                  <c:v>94.51</c:v>
                </c:pt>
                <c:pt idx="309">
                  <c:v>94.210000000000022</c:v>
                </c:pt>
                <c:pt idx="310">
                  <c:v>90.03</c:v>
                </c:pt>
                <c:pt idx="311">
                  <c:v>90.03</c:v>
                </c:pt>
                <c:pt idx="312">
                  <c:v>90.03</c:v>
                </c:pt>
                <c:pt idx="313">
                  <c:v>87.11999999999999</c:v>
                </c:pt>
                <c:pt idx="314">
                  <c:v>86.940000000000026</c:v>
                </c:pt>
                <c:pt idx="315">
                  <c:v>83.69</c:v>
                </c:pt>
                <c:pt idx="316">
                  <c:v>81.69</c:v>
                </c:pt>
                <c:pt idx="317">
                  <c:v>80.69</c:v>
                </c:pt>
                <c:pt idx="318">
                  <c:v>79.53</c:v>
                </c:pt>
                <c:pt idx="319">
                  <c:v>76.319999999999993</c:v>
                </c:pt>
                <c:pt idx="320">
                  <c:v>75.61999999999999</c:v>
                </c:pt>
                <c:pt idx="321">
                  <c:v>74.459999999999994</c:v>
                </c:pt>
                <c:pt idx="322">
                  <c:v>73.61</c:v>
                </c:pt>
                <c:pt idx="323">
                  <c:v>70.11</c:v>
                </c:pt>
                <c:pt idx="324">
                  <c:v>105.4</c:v>
                </c:pt>
                <c:pt idx="325">
                  <c:v>89.4</c:v>
                </c:pt>
                <c:pt idx="326">
                  <c:v>83.28</c:v>
                </c:pt>
                <c:pt idx="327">
                  <c:v>70.599999999999994</c:v>
                </c:pt>
                <c:pt idx="328">
                  <c:v>68.55</c:v>
                </c:pt>
                <c:pt idx="329">
                  <c:v>141.83000000000001</c:v>
                </c:pt>
                <c:pt idx="330">
                  <c:v>138.58000000000001</c:v>
                </c:pt>
                <c:pt idx="331">
                  <c:v>137.94</c:v>
                </c:pt>
                <c:pt idx="332">
                  <c:v>137.80000000000001</c:v>
                </c:pt>
                <c:pt idx="333">
                  <c:v>134.86000000000001</c:v>
                </c:pt>
                <c:pt idx="334">
                  <c:v>131.81</c:v>
                </c:pt>
                <c:pt idx="335">
                  <c:v>131.12</c:v>
                </c:pt>
                <c:pt idx="336">
                  <c:v>131.12</c:v>
                </c:pt>
                <c:pt idx="337">
                  <c:v>130.44</c:v>
                </c:pt>
                <c:pt idx="338">
                  <c:v>127.63</c:v>
                </c:pt>
                <c:pt idx="339">
                  <c:v>127.23</c:v>
                </c:pt>
                <c:pt idx="340">
                  <c:v>127.1</c:v>
                </c:pt>
                <c:pt idx="341">
                  <c:v>127.1</c:v>
                </c:pt>
                <c:pt idx="342">
                  <c:v>126.7</c:v>
                </c:pt>
                <c:pt idx="343">
                  <c:v>126.7</c:v>
                </c:pt>
                <c:pt idx="344">
                  <c:v>126.7</c:v>
                </c:pt>
                <c:pt idx="345">
                  <c:v>126.44000000000003</c:v>
                </c:pt>
                <c:pt idx="346">
                  <c:v>123.73</c:v>
                </c:pt>
                <c:pt idx="347">
                  <c:v>123.08</c:v>
                </c:pt>
                <c:pt idx="348">
                  <c:v>123.08</c:v>
                </c:pt>
                <c:pt idx="349">
                  <c:v>123.08</c:v>
                </c:pt>
                <c:pt idx="350">
                  <c:v>122.95</c:v>
                </c:pt>
                <c:pt idx="351">
                  <c:v>122.95</c:v>
                </c:pt>
                <c:pt idx="352">
                  <c:v>122.44000000000003</c:v>
                </c:pt>
                <c:pt idx="353">
                  <c:v>122.31</c:v>
                </c:pt>
                <c:pt idx="354">
                  <c:v>119.43</c:v>
                </c:pt>
                <c:pt idx="355">
                  <c:v>119.17999999999998</c:v>
                </c:pt>
                <c:pt idx="356">
                  <c:v>119.06</c:v>
                </c:pt>
                <c:pt idx="357">
                  <c:v>118.32</c:v>
                </c:pt>
                <c:pt idx="358">
                  <c:v>118.19</c:v>
                </c:pt>
                <c:pt idx="359">
                  <c:v>116.13</c:v>
                </c:pt>
                <c:pt idx="360">
                  <c:v>116.01</c:v>
                </c:pt>
                <c:pt idx="361">
                  <c:v>115.76</c:v>
                </c:pt>
                <c:pt idx="362">
                  <c:v>115.52</c:v>
                </c:pt>
                <c:pt idx="363">
                  <c:v>114.56</c:v>
                </c:pt>
                <c:pt idx="364">
                  <c:v>114.44000000000003</c:v>
                </c:pt>
                <c:pt idx="365">
                  <c:v>114.08</c:v>
                </c:pt>
                <c:pt idx="366">
                  <c:v>111.48</c:v>
                </c:pt>
                <c:pt idx="367">
                  <c:v>110.78</c:v>
                </c:pt>
                <c:pt idx="368">
                  <c:v>110.44000000000003</c:v>
                </c:pt>
                <c:pt idx="369">
                  <c:v>110.44000000000003</c:v>
                </c:pt>
                <c:pt idx="370">
                  <c:v>110.32</c:v>
                </c:pt>
                <c:pt idx="371">
                  <c:v>110.32</c:v>
                </c:pt>
                <c:pt idx="372">
                  <c:v>110.21000000000002</c:v>
                </c:pt>
                <c:pt idx="373">
                  <c:v>109.64</c:v>
                </c:pt>
                <c:pt idx="374">
                  <c:v>108.38</c:v>
                </c:pt>
                <c:pt idx="375">
                  <c:v>106.99000000000002</c:v>
                </c:pt>
                <c:pt idx="376">
                  <c:v>106.64999999999999</c:v>
                </c:pt>
                <c:pt idx="377">
                  <c:v>105.44000000000003</c:v>
                </c:pt>
                <c:pt idx="378">
                  <c:v>105.44000000000003</c:v>
                </c:pt>
                <c:pt idx="379">
                  <c:v>105.36</c:v>
                </c:pt>
                <c:pt idx="380">
                  <c:v>105.25</c:v>
                </c:pt>
                <c:pt idx="381">
                  <c:v>91.79</c:v>
                </c:pt>
                <c:pt idx="382">
                  <c:v>85.34</c:v>
                </c:pt>
                <c:pt idx="383">
                  <c:v>80.260000000000005</c:v>
                </c:pt>
                <c:pt idx="384">
                  <c:v>74.45</c:v>
                </c:pt>
                <c:pt idx="385">
                  <c:v>73.3</c:v>
                </c:pt>
                <c:pt idx="386">
                  <c:v>72.25</c:v>
                </c:pt>
                <c:pt idx="387">
                  <c:v>71.36</c:v>
                </c:pt>
                <c:pt idx="388">
                  <c:v>64.440000000000026</c:v>
                </c:pt>
                <c:pt idx="389">
                  <c:v>71.179999999999978</c:v>
                </c:pt>
                <c:pt idx="390">
                  <c:v>69.239999999999995</c:v>
                </c:pt>
                <c:pt idx="391">
                  <c:v>99.5</c:v>
                </c:pt>
                <c:pt idx="392">
                  <c:v>97.710000000000022</c:v>
                </c:pt>
                <c:pt idx="393">
                  <c:v>55.03</c:v>
                </c:pt>
                <c:pt idx="394">
                  <c:v>118.64</c:v>
                </c:pt>
                <c:pt idx="395">
                  <c:v>139.66</c:v>
                </c:pt>
                <c:pt idx="396">
                  <c:v>134.5</c:v>
                </c:pt>
                <c:pt idx="397">
                  <c:v>133.66</c:v>
                </c:pt>
                <c:pt idx="398">
                  <c:v>133.38000000000005</c:v>
                </c:pt>
                <c:pt idx="399">
                  <c:v>133.19</c:v>
                </c:pt>
                <c:pt idx="400">
                  <c:v>133.05000000000001</c:v>
                </c:pt>
                <c:pt idx="401">
                  <c:v>132.76999999999998</c:v>
                </c:pt>
                <c:pt idx="402">
                  <c:v>132.63</c:v>
                </c:pt>
                <c:pt idx="403">
                  <c:v>129.94</c:v>
                </c:pt>
                <c:pt idx="404">
                  <c:v>129.13</c:v>
                </c:pt>
                <c:pt idx="405">
                  <c:v>126.61</c:v>
                </c:pt>
                <c:pt idx="406">
                  <c:v>126.61</c:v>
                </c:pt>
                <c:pt idx="407">
                  <c:v>126.61</c:v>
                </c:pt>
                <c:pt idx="408">
                  <c:v>126.48</c:v>
                </c:pt>
                <c:pt idx="409">
                  <c:v>126.34</c:v>
                </c:pt>
                <c:pt idx="410">
                  <c:v>126.21000000000002</c:v>
                </c:pt>
                <c:pt idx="411">
                  <c:v>126.08</c:v>
                </c:pt>
                <c:pt idx="412">
                  <c:v>125.95</c:v>
                </c:pt>
                <c:pt idx="413">
                  <c:v>123.38</c:v>
                </c:pt>
                <c:pt idx="414">
                  <c:v>122.6</c:v>
                </c:pt>
                <c:pt idx="415">
                  <c:v>122.6</c:v>
                </c:pt>
                <c:pt idx="416">
                  <c:v>122.47</c:v>
                </c:pt>
                <c:pt idx="417">
                  <c:v>122.35</c:v>
                </c:pt>
                <c:pt idx="418">
                  <c:v>122.22</c:v>
                </c:pt>
                <c:pt idx="419">
                  <c:v>121.97</c:v>
                </c:pt>
                <c:pt idx="420">
                  <c:v>121.59</c:v>
                </c:pt>
                <c:pt idx="421">
                  <c:v>120.11</c:v>
                </c:pt>
                <c:pt idx="422">
                  <c:v>119.23</c:v>
                </c:pt>
                <c:pt idx="423">
                  <c:v>118.98</c:v>
                </c:pt>
                <c:pt idx="424">
                  <c:v>118.98</c:v>
                </c:pt>
                <c:pt idx="425">
                  <c:v>118.6</c:v>
                </c:pt>
                <c:pt idx="426">
                  <c:v>118.48</c:v>
                </c:pt>
                <c:pt idx="427">
                  <c:v>118.23</c:v>
                </c:pt>
                <c:pt idx="428">
                  <c:v>118.11</c:v>
                </c:pt>
                <c:pt idx="429">
                  <c:v>115.46000000000002</c:v>
                </c:pt>
                <c:pt idx="430">
                  <c:v>115.34</c:v>
                </c:pt>
                <c:pt idx="431">
                  <c:v>115.21000000000002</c:v>
                </c:pt>
                <c:pt idx="432">
                  <c:v>112.39</c:v>
                </c:pt>
                <c:pt idx="433">
                  <c:v>112.14999999999999</c:v>
                </c:pt>
                <c:pt idx="434">
                  <c:v>111.8</c:v>
                </c:pt>
                <c:pt idx="435">
                  <c:v>111.69</c:v>
                </c:pt>
                <c:pt idx="436">
                  <c:v>111.44000000000003</c:v>
                </c:pt>
                <c:pt idx="437">
                  <c:v>110.86</c:v>
                </c:pt>
                <c:pt idx="438">
                  <c:v>110.4</c:v>
                </c:pt>
                <c:pt idx="439">
                  <c:v>108.3</c:v>
                </c:pt>
                <c:pt idx="440">
                  <c:v>108.08</c:v>
                </c:pt>
                <c:pt idx="441">
                  <c:v>107.74000000000002</c:v>
                </c:pt>
                <c:pt idx="442">
                  <c:v>107.63</c:v>
                </c:pt>
                <c:pt idx="443">
                  <c:v>107.44000000000003</c:v>
                </c:pt>
                <c:pt idx="444">
                  <c:v>106.88</c:v>
                </c:pt>
                <c:pt idx="445">
                  <c:v>106.54</c:v>
                </c:pt>
                <c:pt idx="446">
                  <c:v>106.43</c:v>
                </c:pt>
                <c:pt idx="447">
                  <c:v>106.32</c:v>
                </c:pt>
                <c:pt idx="448">
                  <c:v>105.99000000000002</c:v>
                </c:pt>
                <c:pt idx="449">
                  <c:v>105.88</c:v>
                </c:pt>
                <c:pt idx="450">
                  <c:v>103.86999999999999</c:v>
                </c:pt>
                <c:pt idx="451">
                  <c:v>103.55</c:v>
                </c:pt>
                <c:pt idx="452">
                  <c:v>102.58</c:v>
                </c:pt>
                <c:pt idx="453">
                  <c:v>102.05</c:v>
                </c:pt>
                <c:pt idx="454">
                  <c:v>98.52</c:v>
                </c:pt>
                <c:pt idx="455">
                  <c:v>98.52</c:v>
                </c:pt>
                <c:pt idx="456">
                  <c:v>94.179999999999978</c:v>
                </c:pt>
                <c:pt idx="457">
                  <c:v>88.29</c:v>
                </c:pt>
                <c:pt idx="458">
                  <c:v>84.210000000000022</c:v>
                </c:pt>
                <c:pt idx="459">
                  <c:v>83.81</c:v>
                </c:pt>
                <c:pt idx="460">
                  <c:v>76.73</c:v>
                </c:pt>
                <c:pt idx="461">
                  <c:v>75.64</c:v>
                </c:pt>
                <c:pt idx="462">
                  <c:v>71.55</c:v>
                </c:pt>
                <c:pt idx="463">
                  <c:v>70.739999999999995</c:v>
                </c:pt>
                <c:pt idx="464">
                  <c:v>67.760000000000005</c:v>
                </c:pt>
                <c:pt idx="465">
                  <c:v>64.790000000000006</c:v>
                </c:pt>
                <c:pt idx="466">
                  <c:v>62.85</c:v>
                </c:pt>
                <c:pt idx="467">
                  <c:v>105.27</c:v>
                </c:pt>
                <c:pt idx="468">
                  <c:v>93.2</c:v>
                </c:pt>
                <c:pt idx="469">
                  <c:v>136.1</c:v>
                </c:pt>
                <c:pt idx="470">
                  <c:v>135.81</c:v>
                </c:pt>
                <c:pt idx="471">
                  <c:v>134.68</c:v>
                </c:pt>
                <c:pt idx="472">
                  <c:v>131.91999999999999</c:v>
                </c:pt>
                <c:pt idx="473">
                  <c:v>131.65</c:v>
                </c:pt>
                <c:pt idx="474">
                  <c:v>131.65</c:v>
                </c:pt>
                <c:pt idx="475">
                  <c:v>131.65</c:v>
                </c:pt>
                <c:pt idx="476">
                  <c:v>129.16999999999999</c:v>
                </c:pt>
                <c:pt idx="477">
                  <c:v>128.9</c:v>
                </c:pt>
                <c:pt idx="478">
                  <c:v>126.9</c:v>
                </c:pt>
                <c:pt idx="479">
                  <c:v>126.64</c:v>
                </c:pt>
                <c:pt idx="480">
                  <c:v>126.11</c:v>
                </c:pt>
                <c:pt idx="481">
                  <c:v>125.71000000000002</c:v>
                </c:pt>
                <c:pt idx="482">
                  <c:v>125.06</c:v>
                </c:pt>
                <c:pt idx="483">
                  <c:v>122.61999999999999</c:v>
                </c:pt>
                <c:pt idx="484">
                  <c:v>122.61999999999999</c:v>
                </c:pt>
                <c:pt idx="485">
                  <c:v>122.49000000000002</c:v>
                </c:pt>
                <c:pt idx="486">
                  <c:v>122.36</c:v>
                </c:pt>
                <c:pt idx="487">
                  <c:v>122.24000000000002</c:v>
                </c:pt>
                <c:pt idx="488">
                  <c:v>122.24000000000002</c:v>
                </c:pt>
                <c:pt idx="489">
                  <c:v>122.24000000000002</c:v>
                </c:pt>
                <c:pt idx="490">
                  <c:v>122.11</c:v>
                </c:pt>
                <c:pt idx="491">
                  <c:v>121.73</c:v>
                </c:pt>
                <c:pt idx="492">
                  <c:v>121.73</c:v>
                </c:pt>
                <c:pt idx="493">
                  <c:v>120.97</c:v>
                </c:pt>
                <c:pt idx="494">
                  <c:v>118</c:v>
                </c:pt>
                <c:pt idx="495">
                  <c:v>115.48</c:v>
                </c:pt>
                <c:pt idx="496">
                  <c:v>115.24000000000002</c:v>
                </c:pt>
                <c:pt idx="497">
                  <c:v>115.11999999999999</c:v>
                </c:pt>
                <c:pt idx="498">
                  <c:v>115</c:v>
                </c:pt>
                <c:pt idx="499">
                  <c:v>115</c:v>
                </c:pt>
                <c:pt idx="500">
                  <c:v>114.88</c:v>
                </c:pt>
                <c:pt idx="501">
                  <c:v>114.16</c:v>
                </c:pt>
                <c:pt idx="502">
                  <c:v>112.24000000000002</c:v>
                </c:pt>
                <c:pt idx="503">
                  <c:v>111.89</c:v>
                </c:pt>
                <c:pt idx="504">
                  <c:v>111.66</c:v>
                </c:pt>
                <c:pt idx="505">
                  <c:v>111.54</c:v>
                </c:pt>
                <c:pt idx="506">
                  <c:v>111.54</c:v>
                </c:pt>
                <c:pt idx="507">
                  <c:v>111.13</c:v>
                </c:pt>
                <c:pt idx="508">
                  <c:v>110.44000000000003</c:v>
                </c:pt>
                <c:pt idx="509">
                  <c:v>110.32</c:v>
                </c:pt>
                <c:pt idx="510">
                  <c:v>110.32</c:v>
                </c:pt>
                <c:pt idx="511">
                  <c:v>108.17999999999998</c:v>
                </c:pt>
                <c:pt idx="512">
                  <c:v>108.07</c:v>
                </c:pt>
                <c:pt idx="513">
                  <c:v>107.61999999999999</c:v>
                </c:pt>
                <c:pt idx="514">
                  <c:v>107.38</c:v>
                </c:pt>
                <c:pt idx="515">
                  <c:v>107.38</c:v>
                </c:pt>
                <c:pt idx="516">
                  <c:v>107.27</c:v>
                </c:pt>
                <c:pt idx="517">
                  <c:v>107.16</c:v>
                </c:pt>
                <c:pt idx="518">
                  <c:v>106.49000000000002</c:v>
                </c:pt>
                <c:pt idx="519">
                  <c:v>104.47</c:v>
                </c:pt>
                <c:pt idx="520">
                  <c:v>104.25</c:v>
                </c:pt>
                <c:pt idx="521">
                  <c:v>103.96000000000002</c:v>
                </c:pt>
                <c:pt idx="522">
                  <c:v>103.93</c:v>
                </c:pt>
                <c:pt idx="523">
                  <c:v>102.66</c:v>
                </c:pt>
                <c:pt idx="524">
                  <c:v>102.66</c:v>
                </c:pt>
                <c:pt idx="525">
                  <c:v>100.64999999999999</c:v>
                </c:pt>
                <c:pt idx="526">
                  <c:v>100.13</c:v>
                </c:pt>
                <c:pt idx="527">
                  <c:v>99.88</c:v>
                </c:pt>
                <c:pt idx="528">
                  <c:v>99.26</c:v>
                </c:pt>
                <c:pt idx="529">
                  <c:v>98.95</c:v>
                </c:pt>
                <c:pt idx="530">
                  <c:v>98.34</c:v>
                </c:pt>
                <c:pt idx="531">
                  <c:v>94.64</c:v>
                </c:pt>
                <c:pt idx="532">
                  <c:v>87.34</c:v>
                </c:pt>
                <c:pt idx="533">
                  <c:v>86.34</c:v>
                </c:pt>
                <c:pt idx="534">
                  <c:v>85.09</c:v>
                </c:pt>
                <c:pt idx="535">
                  <c:v>85.01</c:v>
                </c:pt>
                <c:pt idx="536">
                  <c:v>80.940000000000026</c:v>
                </c:pt>
                <c:pt idx="537">
                  <c:v>77.56</c:v>
                </c:pt>
                <c:pt idx="538">
                  <c:v>75.84</c:v>
                </c:pt>
                <c:pt idx="539">
                  <c:v>72.599999999999994</c:v>
                </c:pt>
                <c:pt idx="540">
                  <c:v>70.349999999999994</c:v>
                </c:pt>
                <c:pt idx="541">
                  <c:v>69.910000000000025</c:v>
                </c:pt>
                <c:pt idx="542">
                  <c:v>68.819999999999993</c:v>
                </c:pt>
                <c:pt idx="543">
                  <c:v>68.19</c:v>
                </c:pt>
                <c:pt idx="544">
                  <c:v>68.11999999999999</c:v>
                </c:pt>
                <c:pt idx="545">
                  <c:v>68.11999999999999</c:v>
                </c:pt>
                <c:pt idx="546">
                  <c:v>60.77</c:v>
                </c:pt>
                <c:pt idx="547">
                  <c:v>57.220000000000013</c:v>
                </c:pt>
                <c:pt idx="548">
                  <c:v>93.490000000000023</c:v>
                </c:pt>
                <c:pt idx="549">
                  <c:v>89.4</c:v>
                </c:pt>
                <c:pt idx="550">
                  <c:v>74.709999999999994</c:v>
                </c:pt>
                <c:pt idx="551">
                  <c:v>97.58</c:v>
                </c:pt>
                <c:pt idx="552">
                  <c:v>95.89</c:v>
                </c:pt>
                <c:pt idx="553">
                  <c:v>73.75</c:v>
                </c:pt>
                <c:pt idx="554">
                  <c:v>70.31</c:v>
                </c:pt>
                <c:pt idx="555">
                  <c:v>141.13</c:v>
                </c:pt>
                <c:pt idx="556">
                  <c:v>135.6</c:v>
                </c:pt>
                <c:pt idx="557">
                  <c:v>135.16999999999999</c:v>
                </c:pt>
                <c:pt idx="558">
                  <c:v>131.69</c:v>
                </c:pt>
                <c:pt idx="559">
                  <c:v>131</c:v>
                </c:pt>
                <c:pt idx="560">
                  <c:v>128.19</c:v>
                </c:pt>
                <c:pt idx="561">
                  <c:v>128.05000000000001</c:v>
                </c:pt>
                <c:pt idx="562">
                  <c:v>127.92</c:v>
                </c:pt>
                <c:pt idx="563">
                  <c:v>127.39</c:v>
                </c:pt>
                <c:pt idx="564">
                  <c:v>125.64999999999999</c:v>
                </c:pt>
                <c:pt idx="565">
                  <c:v>125.51</c:v>
                </c:pt>
                <c:pt idx="566">
                  <c:v>125.38</c:v>
                </c:pt>
                <c:pt idx="567">
                  <c:v>125.38</c:v>
                </c:pt>
                <c:pt idx="568">
                  <c:v>122.41000000000003</c:v>
                </c:pt>
                <c:pt idx="569">
                  <c:v>122.03</c:v>
                </c:pt>
                <c:pt idx="570">
                  <c:v>121.64999999999999</c:v>
                </c:pt>
                <c:pt idx="571">
                  <c:v>121.64999999999999</c:v>
                </c:pt>
                <c:pt idx="572">
                  <c:v>119.16</c:v>
                </c:pt>
                <c:pt idx="573">
                  <c:v>119.03</c:v>
                </c:pt>
                <c:pt idx="574">
                  <c:v>118.91000000000003</c:v>
                </c:pt>
                <c:pt idx="575">
                  <c:v>117.55</c:v>
                </c:pt>
                <c:pt idx="576">
                  <c:v>117.31</c:v>
                </c:pt>
                <c:pt idx="577">
                  <c:v>116</c:v>
                </c:pt>
                <c:pt idx="578">
                  <c:v>115.88</c:v>
                </c:pt>
                <c:pt idx="579">
                  <c:v>115.39</c:v>
                </c:pt>
                <c:pt idx="580">
                  <c:v>115.39</c:v>
                </c:pt>
                <c:pt idx="581">
                  <c:v>115.27</c:v>
                </c:pt>
                <c:pt idx="582">
                  <c:v>115.14999999999999</c:v>
                </c:pt>
                <c:pt idx="583">
                  <c:v>112.1</c:v>
                </c:pt>
                <c:pt idx="584">
                  <c:v>112.1</c:v>
                </c:pt>
                <c:pt idx="585">
                  <c:v>111.86999999999999</c:v>
                </c:pt>
                <c:pt idx="586">
                  <c:v>111.76</c:v>
                </c:pt>
                <c:pt idx="587">
                  <c:v>111.64</c:v>
                </c:pt>
                <c:pt idx="588">
                  <c:v>108.45</c:v>
                </c:pt>
                <c:pt idx="589">
                  <c:v>107.89</c:v>
                </c:pt>
                <c:pt idx="590">
                  <c:v>107.1</c:v>
                </c:pt>
                <c:pt idx="591">
                  <c:v>106.99000000000002</c:v>
                </c:pt>
                <c:pt idx="592">
                  <c:v>105.35</c:v>
                </c:pt>
                <c:pt idx="593">
                  <c:v>105.13</c:v>
                </c:pt>
                <c:pt idx="594">
                  <c:v>105.13</c:v>
                </c:pt>
                <c:pt idx="595">
                  <c:v>104.8</c:v>
                </c:pt>
                <c:pt idx="596">
                  <c:v>104.58</c:v>
                </c:pt>
                <c:pt idx="597">
                  <c:v>104.36999999999999</c:v>
                </c:pt>
                <c:pt idx="598">
                  <c:v>104.36</c:v>
                </c:pt>
                <c:pt idx="599">
                  <c:v>103.71000000000002</c:v>
                </c:pt>
                <c:pt idx="600">
                  <c:v>103.28</c:v>
                </c:pt>
                <c:pt idx="601">
                  <c:v>101.21000000000002</c:v>
                </c:pt>
                <c:pt idx="602">
                  <c:v>100.93</c:v>
                </c:pt>
                <c:pt idx="603">
                  <c:v>100.82</c:v>
                </c:pt>
                <c:pt idx="604">
                  <c:v>99.669999999999987</c:v>
                </c:pt>
                <c:pt idx="605">
                  <c:v>97.42</c:v>
                </c:pt>
                <c:pt idx="606">
                  <c:v>93.54</c:v>
                </c:pt>
                <c:pt idx="607">
                  <c:v>92.649999999999991</c:v>
                </c:pt>
                <c:pt idx="608">
                  <c:v>91.7</c:v>
                </c:pt>
                <c:pt idx="609">
                  <c:v>89.6</c:v>
                </c:pt>
                <c:pt idx="610">
                  <c:v>84.8</c:v>
                </c:pt>
                <c:pt idx="611">
                  <c:v>84.36999999999999</c:v>
                </c:pt>
                <c:pt idx="612">
                  <c:v>82.710000000000022</c:v>
                </c:pt>
                <c:pt idx="613">
                  <c:v>76.900000000000006</c:v>
                </c:pt>
                <c:pt idx="614">
                  <c:v>75.39</c:v>
                </c:pt>
                <c:pt idx="615">
                  <c:v>73.489999999999995</c:v>
                </c:pt>
                <c:pt idx="616">
                  <c:v>72.260000000000005</c:v>
                </c:pt>
                <c:pt idx="617">
                  <c:v>72.19</c:v>
                </c:pt>
                <c:pt idx="618">
                  <c:v>70.5</c:v>
                </c:pt>
                <c:pt idx="619">
                  <c:v>68.03</c:v>
                </c:pt>
                <c:pt idx="620">
                  <c:v>66.97</c:v>
                </c:pt>
                <c:pt idx="621">
                  <c:v>62.65</c:v>
                </c:pt>
                <c:pt idx="622">
                  <c:v>57.32</c:v>
                </c:pt>
                <c:pt idx="623">
                  <c:v>57.09</c:v>
                </c:pt>
                <c:pt idx="624">
                  <c:v>77.95</c:v>
                </c:pt>
                <c:pt idx="625">
                  <c:v>74.5</c:v>
                </c:pt>
                <c:pt idx="626">
                  <c:v>68.28</c:v>
                </c:pt>
                <c:pt idx="627">
                  <c:v>56.82</c:v>
                </c:pt>
                <c:pt idx="628">
                  <c:v>71.679999999999978</c:v>
                </c:pt>
                <c:pt idx="629">
                  <c:v>136.05000000000001</c:v>
                </c:pt>
                <c:pt idx="630">
                  <c:v>133.94999999999999</c:v>
                </c:pt>
                <c:pt idx="631">
                  <c:v>133.26</c:v>
                </c:pt>
                <c:pt idx="632">
                  <c:v>130.59</c:v>
                </c:pt>
                <c:pt idx="633">
                  <c:v>127.9</c:v>
                </c:pt>
                <c:pt idx="634">
                  <c:v>127.76</c:v>
                </c:pt>
                <c:pt idx="635">
                  <c:v>127.76</c:v>
                </c:pt>
                <c:pt idx="636">
                  <c:v>127.76</c:v>
                </c:pt>
                <c:pt idx="637">
                  <c:v>127.76</c:v>
                </c:pt>
                <c:pt idx="638">
                  <c:v>127.36</c:v>
                </c:pt>
                <c:pt idx="639">
                  <c:v>127.1</c:v>
                </c:pt>
                <c:pt idx="640">
                  <c:v>126.96000000000002</c:v>
                </c:pt>
                <c:pt idx="641">
                  <c:v>126.96000000000002</c:v>
                </c:pt>
                <c:pt idx="642">
                  <c:v>126.96000000000002</c:v>
                </c:pt>
                <c:pt idx="643">
                  <c:v>126.83</c:v>
                </c:pt>
                <c:pt idx="644">
                  <c:v>124.76</c:v>
                </c:pt>
                <c:pt idx="645">
                  <c:v>124.24000000000002</c:v>
                </c:pt>
                <c:pt idx="646">
                  <c:v>124.11</c:v>
                </c:pt>
                <c:pt idx="647">
                  <c:v>123.85</c:v>
                </c:pt>
                <c:pt idx="648">
                  <c:v>123.72</c:v>
                </c:pt>
                <c:pt idx="649">
                  <c:v>123.72</c:v>
                </c:pt>
                <c:pt idx="650">
                  <c:v>123.72</c:v>
                </c:pt>
                <c:pt idx="651">
                  <c:v>123.59</c:v>
                </c:pt>
                <c:pt idx="652">
                  <c:v>123.46000000000002</c:v>
                </c:pt>
                <c:pt idx="653">
                  <c:v>123.46000000000002</c:v>
                </c:pt>
                <c:pt idx="654">
                  <c:v>123.34</c:v>
                </c:pt>
                <c:pt idx="655">
                  <c:v>120.89</c:v>
                </c:pt>
                <c:pt idx="656">
                  <c:v>120.77</c:v>
                </c:pt>
                <c:pt idx="657">
                  <c:v>120.39</c:v>
                </c:pt>
                <c:pt idx="658">
                  <c:v>120.14</c:v>
                </c:pt>
                <c:pt idx="659">
                  <c:v>118.4</c:v>
                </c:pt>
                <c:pt idx="660">
                  <c:v>118.03</c:v>
                </c:pt>
                <c:pt idx="661">
                  <c:v>117.66</c:v>
                </c:pt>
                <c:pt idx="662">
                  <c:v>117.16999999999999</c:v>
                </c:pt>
                <c:pt idx="663">
                  <c:v>116.81</c:v>
                </c:pt>
                <c:pt idx="664">
                  <c:v>115.01</c:v>
                </c:pt>
                <c:pt idx="665">
                  <c:v>114.77</c:v>
                </c:pt>
                <c:pt idx="666">
                  <c:v>114.53</c:v>
                </c:pt>
                <c:pt idx="667">
                  <c:v>113.94000000000003</c:v>
                </c:pt>
                <c:pt idx="668">
                  <c:v>112.26</c:v>
                </c:pt>
                <c:pt idx="669">
                  <c:v>111.79</c:v>
                </c:pt>
                <c:pt idx="670">
                  <c:v>111.74000000000002</c:v>
                </c:pt>
                <c:pt idx="671">
                  <c:v>111.67999999999998</c:v>
                </c:pt>
                <c:pt idx="672">
                  <c:v>108.55</c:v>
                </c:pt>
                <c:pt idx="673">
                  <c:v>108.32</c:v>
                </c:pt>
                <c:pt idx="674">
                  <c:v>108.21000000000002</c:v>
                </c:pt>
                <c:pt idx="675">
                  <c:v>106.86999999999999</c:v>
                </c:pt>
                <c:pt idx="676">
                  <c:v>105.02</c:v>
                </c:pt>
                <c:pt idx="677">
                  <c:v>105.07</c:v>
                </c:pt>
                <c:pt idx="678">
                  <c:v>103.93</c:v>
                </c:pt>
                <c:pt idx="679">
                  <c:v>103.82</c:v>
                </c:pt>
                <c:pt idx="680">
                  <c:v>101.16999999999999</c:v>
                </c:pt>
                <c:pt idx="681">
                  <c:v>100.75</c:v>
                </c:pt>
                <c:pt idx="682">
                  <c:v>97.5</c:v>
                </c:pt>
                <c:pt idx="683">
                  <c:v>97.5</c:v>
                </c:pt>
                <c:pt idx="684">
                  <c:v>96.22</c:v>
                </c:pt>
                <c:pt idx="685">
                  <c:v>94.43</c:v>
                </c:pt>
                <c:pt idx="686">
                  <c:v>94.240000000000023</c:v>
                </c:pt>
                <c:pt idx="687">
                  <c:v>93.85</c:v>
                </c:pt>
                <c:pt idx="688">
                  <c:v>93.75</c:v>
                </c:pt>
                <c:pt idx="689">
                  <c:v>89.83</c:v>
                </c:pt>
                <c:pt idx="690">
                  <c:v>81.11999999999999</c:v>
                </c:pt>
                <c:pt idx="691">
                  <c:v>79.36999999999999</c:v>
                </c:pt>
                <c:pt idx="692">
                  <c:v>78.33</c:v>
                </c:pt>
                <c:pt idx="693">
                  <c:v>76.09</c:v>
                </c:pt>
                <c:pt idx="694">
                  <c:v>75.73</c:v>
                </c:pt>
                <c:pt idx="695">
                  <c:v>75.33</c:v>
                </c:pt>
                <c:pt idx="696">
                  <c:v>74.86999999999999</c:v>
                </c:pt>
                <c:pt idx="697">
                  <c:v>69.92</c:v>
                </c:pt>
                <c:pt idx="698">
                  <c:v>69.13</c:v>
                </c:pt>
                <c:pt idx="699">
                  <c:v>67.239999999999995</c:v>
                </c:pt>
                <c:pt idx="700">
                  <c:v>66.36999999999999</c:v>
                </c:pt>
                <c:pt idx="701">
                  <c:v>65.69</c:v>
                </c:pt>
                <c:pt idx="702">
                  <c:v>60.31</c:v>
                </c:pt>
                <c:pt idx="703">
                  <c:v>57.64</c:v>
                </c:pt>
                <c:pt idx="704">
                  <c:v>57.58</c:v>
                </c:pt>
                <c:pt idx="705">
                  <c:v>96.61</c:v>
                </c:pt>
                <c:pt idx="706">
                  <c:v>75.679999999999978</c:v>
                </c:pt>
                <c:pt idx="707">
                  <c:v>62.620000000000012</c:v>
                </c:pt>
                <c:pt idx="708">
                  <c:v>53.38</c:v>
                </c:pt>
                <c:pt idx="709">
                  <c:v>98.679999999999978</c:v>
                </c:pt>
                <c:pt idx="710">
                  <c:v>83.410000000000025</c:v>
                </c:pt>
                <c:pt idx="711">
                  <c:v>112.73</c:v>
                </c:pt>
                <c:pt idx="712">
                  <c:v>57.59</c:v>
                </c:pt>
                <c:pt idx="713">
                  <c:v>135.70999999999998</c:v>
                </c:pt>
                <c:pt idx="714">
                  <c:v>132.58000000000001</c:v>
                </c:pt>
                <c:pt idx="715">
                  <c:v>132.16999999999999</c:v>
                </c:pt>
                <c:pt idx="716">
                  <c:v>132.16999999999999</c:v>
                </c:pt>
                <c:pt idx="717">
                  <c:v>132.03</c:v>
                </c:pt>
                <c:pt idx="718">
                  <c:v>131.89000000000001</c:v>
                </c:pt>
                <c:pt idx="719">
                  <c:v>131.60999999999999</c:v>
                </c:pt>
                <c:pt idx="720">
                  <c:v>129.58000000000001</c:v>
                </c:pt>
                <c:pt idx="721">
                  <c:v>126.86999999999999</c:v>
                </c:pt>
                <c:pt idx="722">
                  <c:v>126.86999999999999</c:v>
                </c:pt>
                <c:pt idx="723">
                  <c:v>126.73</c:v>
                </c:pt>
                <c:pt idx="724">
                  <c:v>126.73</c:v>
                </c:pt>
                <c:pt idx="725">
                  <c:v>126.73</c:v>
                </c:pt>
                <c:pt idx="726">
                  <c:v>126.73</c:v>
                </c:pt>
                <c:pt idx="727">
                  <c:v>126.73</c:v>
                </c:pt>
                <c:pt idx="728">
                  <c:v>126.47</c:v>
                </c:pt>
                <c:pt idx="729">
                  <c:v>126.21000000000002</c:v>
                </c:pt>
                <c:pt idx="730">
                  <c:v>125.81</c:v>
                </c:pt>
                <c:pt idx="731">
                  <c:v>124.11999999999999</c:v>
                </c:pt>
                <c:pt idx="732">
                  <c:v>123.34</c:v>
                </c:pt>
                <c:pt idx="733">
                  <c:v>123.34</c:v>
                </c:pt>
                <c:pt idx="734">
                  <c:v>123.21000000000002</c:v>
                </c:pt>
                <c:pt idx="735">
                  <c:v>122.95</c:v>
                </c:pt>
                <c:pt idx="736">
                  <c:v>120.95</c:v>
                </c:pt>
                <c:pt idx="737">
                  <c:v>120.57</c:v>
                </c:pt>
                <c:pt idx="738">
                  <c:v>120.2</c:v>
                </c:pt>
                <c:pt idx="739">
                  <c:v>119.56</c:v>
                </c:pt>
                <c:pt idx="740">
                  <c:v>119.44000000000003</c:v>
                </c:pt>
                <c:pt idx="741">
                  <c:v>118.56</c:v>
                </c:pt>
                <c:pt idx="742">
                  <c:v>118.43</c:v>
                </c:pt>
                <c:pt idx="743">
                  <c:v>118.31</c:v>
                </c:pt>
                <c:pt idx="744">
                  <c:v>118.31</c:v>
                </c:pt>
                <c:pt idx="745">
                  <c:v>118.19</c:v>
                </c:pt>
                <c:pt idx="746">
                  <c:v>117.69</c:v>
                </c:pt>
                <c:pt idx="747">
                  <c:v>117.69</c:v>
                </c:pt>
                <c:pt idx="748">
                  <c:v>117.2</c:v>
                </c:pt>
                <c:pt idx="749">
                  <c:v>116.84</c:v>
                </c:pt>
                <c:pt idx="750">
                  <c:v>116.5</c:v>
                </c:pt>
                <c:pt idx="751">
                  <c:v>115.88</c:v>
                </c:pt>
                <c:pt idx="752">
                  <c:v>115.03</c:v>
                </c:pt>
                <c:pt idx="753">
                  <c:v>114.79</c:v>
                </c:pt>
                <c:pt idx="754">
                  <c:v>114.66999999999999</c:v>
                </c:pt>
                <c:pt idx="755">
                  <c:v>114.19</c:v>
                </c:pt>
                <c:pt idx="756">
                  <c:v>113.84</c:v>
                </c:pt>
                <c:pt idx="757">
                  <c:v>113.6</c:v>
                </c:pt>
                <c:pt idx="758">
                  <c:v>113.25</c:v>
                </c:pt>
                <c:pt idx="759">
                  <c:v>112.1</c:v>
                </c:pt>
                <c:pt idx="760">
                  <c:v>111.63</c:v>
                </c:pt>
                <c:pt idx="761">
                  <c:v>111.16</c:v>
                </c:pt>
                <c:pt idx="762">
                  <c:v>110.7</c:v>
                </c:pt>
                <c:pt idx="763">
                  <c:v>109.02</c:v>
                </c:pt>
                <c:pt idx="764">
                  <c:v>109.02</c:v>
                </c:pt>
                <c:pt idx="765">
                  <c:v>108.33</c:v>
                </c:pt>
                <c:pt idx="766">
                  <c:v>108.28</c:v>
                </c:pt>
                <c:pt idx="767">
                  <c:v>108.28</c:v>
                </c:pt>
                <c:pt idx="768">
                  <c:v>108.16</c:v>
                </c:pt>
                <c:pt idx="769">
                  <c:v>108.11</c:v>
                </c:pt>
                <c:pt idx="770">
                  <c:v>105.35</c:v>
                </c:pt>
                <c:pt idx="771">
                  <c:v>105.25</c:v>
                </c:pt>
                <c:pt idx="772">
                  <c:v>105.25</c:v>
                </c:pt>
                <c:pt idx="773">
                  <c:v>104.92</c:v>
                </c:pt>
                <c:pt idx="774">
                  <c:v>104.7</c:v>
                </c:pt>
                <c:pt idx="775">
                  <c:v>104.7</c:v>
                </c:pt>
                <c:pt idx="776">
                  <c:v>104.48</c:v>
                </c:pt>
                <c:pt idx="777">
                  <c:v>103.72</c:v>
                </c:pt>
                <c:pt idx="778">
                  <c:v>101.77</c:v>
                </c:pt>
                <c:pt idx="779">
                  <c:v>101.46000000000002</c:v>
                </c:pt>
                <c:pt idx="780">
                  <c:v>99.64</c:v>
                </c:pt>
                <c:pt idx="781">
                  <c:v>98.3</c:v>
                </c:pt>
                <c:pt idx="782">
                  <c:v>97.9</c:v>
                </c:pt>
                <c:pt idx="783">
                  <c:v>95.93</c:v>
                </c:pt>
                <c:pt idx="784">
                  <c:v>95.13</c:v>
                </c:pt>
                <c:pt idx="785">
                  <c:v>94.54</c:v>
                </c:pt>
                <c:pt idx="786">
                  <c:v>92.61999999999999</c:v>
                </c:pt>
                <c:pt idx="787">
                  <c:v>90.11999999999999</c:v>
                </c:pt>
                <c:pt idx="788">
                  <c:v>87.75</c:v>
                </c:pt>
                <c:pt idx="789">
                  <c:v>87.57</c:v>
                </c:pt>
                <c:pt idx="790">
                  <c:v>87.57</c:v>
                </c:pt>
                <c:pt idx="791">
                  <c:v>84.31</c:v>
                </c:pt>
                <c:pt idx="792">
                  <c:v>83.36</c:v>
                </c:pt>
                <c:pt idx="793">
                  <c:v>82.76</c:v>
                </c:pt>
                <c:pt idx="794">
                  <c:v>80.36999999999999</c:v>
                </c:pt>
                <c:pt idx="795">
                  <c:v>80.31</c:v>
                </c:pt>
                <c:pt idx="796">
                  <c:v>79.56</c:v>
                </c:pt>
                <c:pt idx="797">
                  <c:v>79.16</c:v>
                </c:pt>
                <c:pt idx="798">
                  <c:v>78.16</c:v>
                </c:pt>
                <c:pt idx="799">
                  <c:v>78.08</c:v>
                </c:pt>
                <c:pt idx="800">
                  <c:v>77.84</c:v>
                </c:pt>
                <c:pt idx="801">
                  <c:v>75.569999999999993</c:v>
                </c:pt>
                <c:pt idx="802">
                  <c:v>73.410000000000025</c:v>
                </c:pt>
                <c:pt idx="803">
                  <c:v>73.06</c:v>
                </c:pt>
                <c:pt idx="804">
                  <c:v>69.61</c:v>
                </c:pt>
                <c:pt idx="805">
                  <c:v>68.89</c:v>
                </c:pt>
                <c:pt idx="806">
                  <c:v>68.819999999999993</c:v>
                </c:pt>
                <c:pt idx="807">
                  <c:v>65.48</c:v>
                </c:pt>
                <c:pt idx="808">
                  <c:v>65.28</c:v>
                </c:pt>
                <c:pt idx="809">
                  <c:v>62.85</c:v>
                </c:pt>
                <c:pt idx="810">
                  <c:v>62.78</c:v>
                </c:pt>
                <c:pt idx="811">
                  <c:v>60.43</c:v>
                </c:pt>
                <c:pt idx="812">
                  <c:v>59.34</c:v>
                </c:pt>
                <c:pt idx="813">
                  <c:v>59.28</c:v>
                </c:pt>
                <c:pt idx="814">
                  <c:v>58.49</c:v>
                </c:pt>
                <c:pt idx="815">
                  <c:v>55.620000000000012</c:v>
                </c:pt>
                <c:pt idx="816">
                  <c:v>60.3</c:v>
                </c:pt>
                <c:pt idx="817">
                  <c:v>108.32</c:v>
                </c:pt>
                <c:pt idx="818">
                  <c:v>73.06</c:v>
                </c:pt>
                <c:pt idx="819">
                  <c:v>64.7</c:v>
                </c:pt>
                <c:pt idx="820">
                  <c:v>106.77</c:v>
                </c:pt>
                <c:pt idx="821">
                  <c:v>79.669999999999987</c:v>
                </c:pt>
                <c:pt idx="822">
                  <c:v>75.36</c:v>
                </c:pt>
                <c:pt idx="823">
                  <c:v>73.39</c:v>
                </c:pt>
                <c:pt idx="824">
                  <c:v>68.16</c:v>
                </c:pt>
                <c:pt idx="825">
                  <c:v>67.179999999999978</c:v>
                </c:pt>
                <c:pt idx="826">
                  <c:v>59.55</c:v>
                </c:pt>
                <c:pt idx="827">
                  <c:v>136.37</c:v>
                </c:pt>
                <c:pt idx="828">
                  <c:v>136.09</c:v>
                </c:pt>
                <c:pt idx="829">
                  <c:v>131.51</c:v>
                </c:pt>
                <c:pt idx="830">
                  <c:v>131.22999999999999</c:v>
                </c:pt>
                <c:pt idx="831">
                  <c:v>131.22999999999999</c:v>
                </c:pt>
                <c:pt idx="832">
                  <c:v>131.1</c:v>
                </c:pt>
                <c:pt idx="833">
                  <c:v>130.69</c:v>
                </c:pt>
                <c:pt idx="834">
                  <c:v>128.49</c:v>
                </c:pt>
                <c:pt idx="835">
                  <c:v>127.81</c:v>
                </c:pt>
                <c:pt idx="836">
                  <c:v>127.81</c:v>
                </c:pt>
                <c:pt idx="837">
                  <c:v>127.67999999999998</c:v>
                </c:pt>
                <c:pt idx="838">
                  <c:v>127.14999999999999</c:v>
                </c:pt>
                <c:pt idx="839">
                  <c:v>124.93</c:v>
                </c:pt>
                <c:pt idx="840">
                  <c:v>124.93</c:v>
                </c:pt>
                <c:pt idx="841">
                  <c:v>123.47</c:v>
                </c:pt>
                <c:pt idx="842">
                  <c:v>122.57</c:v>
                </c:pt>
                <c:pt idx="843">
                  <c:v>122.57</c:v>
                </c:pt>
                <c:pt idx="844">
                  <c:v>122.57</c:v>
                </c:pt>
                <c:pt idx="845">
                  <c:v>121.93</c:v>
                </c:pt>
                <c:pt idx="846">
                  <c:v>121.93</c:v>
                </c:pt>
                <c:pt idx="847">
                  <c:v>121.8</c:v>
                </c:pt>
                <c:pt idx="848">
                  <c:v>121.66999999999999</c:v>
                </c:pt>
                <c:pt idx="849">
                  <c:v>121.66999999999999</c:v>
                </c:pt>
                <c:pt idx="850">
                  <c:v>121.66999999999999</c:v>
                </c:pt>
                <c:pt idx="851">
                  <c:v>119.66</c:v>
                </c:pt>
                <c:pt idx="852">
                  <c:v>119.54</c:v>
                </c:pt>
                <c:pt idx="853">
                  <c:v>119.54</c:v>
                </c:pt>
                <c:pt idx="854">
                  <c:v>119.54</c:v>
                </c:pt>
                <c:pt idx="855">
                  <c:v>119.41000000000003</c:v>
                </c:pt>
                <c:pt idx="856">
                  <c:v>119.16</c:v>
                </c:pt>
                <c:pt idx="857">
                  <c:v>119.16</c:v>
                </c:pt>
                <c:pt idx="858">
                  <c:v>118.42</c:v>
                </c:pt>
                <c:pt idx="859">
                  <c:v>116.25</c:v>
                </c:pt>
                <c:pt idx="860">
                  <c:v>116.25</c:v>
                </c:pt>
                <c:pt idx="861">
                  <c:v>116.13</c:v>
                </c:pt>
                <c:pt idx="862">
                  <c:v>115.51</c:v>
                </c:pt>
                <c:pt idx="863">
                  <c:v>115.51</c:v>
                </c:pt>
                <c:pt idx="864">
                  <c:v>115.27</c:v>
                </c:pt>
                <c:pt idx="865">
                  <c:v>114.66</c:v>
                </c:pt>
                <c:pt idx="866">
                  <c:v>114.54</c:v>
                </c:pt>
                <c:pt idx="867">
                  <c:v>114.31</c:v>
                </c:pt>
                <c:pt idx="868">
                  <c:v>113.83</c:v>
                </c:pt>
                <c:pt idx="869">
                  <c:v>113.71000000000002</c:v>
                </c:pt>
                <c:pt idx="870">
                  <c:v>113.71000000000002</c:v>
                </c:pt>
                <c:pt idx="871">
                  <c:v>113.71000000000002</c:v>
                </c:pt>
                <c:pt idx="872">
                  <c:v>113.47</c:v>
                </c:pt>
                <c:pt idx="873">
                  <c:v>113.36</c:v>
                </c:pt>
                <c:pt idx="874">
                  <c:v>113.36</c:v>
                </c:pt>
                <c:pt idx="875">
                  <c:v>113.36</c:v>
                </c:pt>
                <c:pt idx="876">
                  <c:v>112.08</c:v>
                </c:pt>
                <c:pt idx="877">
                  <c:v>111.96000000000002</c:v>
                </c:pt>
                <c:pt idx="878">
                  <c:v>111.84</c:v>
                </c:pt>
                <c:pt idx="879">
                  <c:v>111.72</c:v>
                </c:pt>
                <c:pt idx="880">
                  <c:v>110.79</c:v>
                </c:pt>
                <c:pt idx="881">
                  <c:v>110.45</c:v>
                </c:pt>
                <c:pt idx="882">
                  <c:v>110.33</c:v>
                </c:pt>
                <c:pt idx="883">
                  <c:v>110.22</c:v>
                </c:pt>
                <c:pt idx="884">
                  <c:v>109.76</c:v>
                </c:pt>
                <c:pt idx="885">
                  <c:v>109.53</c:v>
                </c:pt>
                <c:pt idx="886">
                  <c:v>108.42</c:v>
                </c:pt>
                <c:pt idx="887">
                  <c:v>108.42</c:v>
                </c:pt>
                <c:pt idx="888">
                  <c:v>107.4</c:v>
                </c:pt>
                <c:pt idx="889">
                  <c:v>105.78</c:v>
                </c:pt>
                <c:pt idx="890">
                  <c:v>105.27</c:v>
                </c:pt>
                <c:pt idx="891">
                  <c:v>105.16</c:v>
                </c:pt>
                <c:pt idx="892">
                  <c:v>105.16</c:v>
                </c:pt>
                <c:pt idx="893">
                  <c:v>104.78</c:v>
                </c:pt>
                <c:pt idx="894">
                  <c:v>104.73</c:v>
                </c:pt>
                <c:pt idx="895">
                  <c:v>104.73</c:v>
                </c:pt>
                <c:pt idx="896">
                  <c:v>104.02</c:v>
                </c:pt>
                <c:pt idx="897">
                  <c:v>103.8</c:v>
                </c:pt>
                <c:pt idx="898">
                  <c:v>103.59</c:v>
                </c:pt>
                <c:pt idx="899">
                  <c:v>101.48</c:v>
                </c:pt>
                <c:pt idx="900">
                  <c:v>100.31</c:v>
                </c:pt>
                <c:pt idx="901">
                  <c:v>98.04</c:v>
                </c:pt>
                <c:pt idx="902">
                  <c:v>96.86</c:v>
                </c:pt>
                <c:pt idx="903">
                  <c:v>96.28</c:v>
                </c:pt>
                <c:pt idx="904">
                  <c:v>94.79</c:v>
                </c:pt>
                <c:pt idx="905">
                  <c:v>94.5</c:v>
                </c:pt>
                <c:pt idx="906">
                  <c:v>93.9</c:v>
                </c:pt>
                <c:pt idx="907">
                  <c:v>92.03</c:v>
                </c:pt>
                <c:pt idx="908">
                  <c:v>89.6</c:v>
                </c:pt>
                <c:pt idx="909">
                  <c:v>89.04</c:v>
                </c:pt>
                <c:pt idx="910">
                  <c:v>87.27</c:v>
                </c:pt>
                <c:pt idx="911">
                  <c:v>85.59</c:v>
                </c:pt>
                <c:pt idx="912">
                  <c:v>84.88</c:v>
                </c:pt>
                <c:pt idx="913">
                  <c:v>83.910000000000025</c:v>
                </c:pt>
                <c:pt idx="914">
                  <c:v>82.61999999999999</c:v>
                </c:pt>
                <c:pt idx="915">
                  <c:v>81.81</c:v>
                </c:pt>
                <c:pt idx="916">
                  <c:v>80.31</c:v>
                </c:pt>
                <c:pt idx="917">
                  <c:v>79.489999999999995</c:v>
                </c:pt>
                <c:pt idx="918">
                  <c:v>77.7</c:v>
                </c:pt>
                <c:pt idx="919">
                  <c:v>77.61999999999999</c:v>
                </c:pt>
                <c:pt idx="920">
                  <c:v>77.13</c:v>
                </c:pt>
                <c:pt idx="921">
                  <c:v>75.78</c:v>
                </c:pt>
                <c:pt idx="922">
                  <c:v>75.7</c:v>
                </c:pt>
                <c:pt idx="923">
                  <c:v>75.7</c:v>
                </c:pt>
                <c:pt idx="924">
                  <c:v>75.540000000000006</c:v>
                </c:pt>
                <c:pt idx="925">
                  <c:v>74.31</c:v>
                </c:pt>
                <c:pt idx="926">
                  <c:v>72.28</c:v>
                </c:pt>
                <c:pt idx="927">
                  <c:v>68.09</c:v>
                </c:pt>
                <c:pt idx="928">
                  <c:v>68.02</c:v>
                </c:pt>
                <c:pt idx="929">
                  <c:v>68.02</c:v>
                </c:pt>
                <c:pt idx="930">
                  <c:v>67.410000000000025</c:v>
                </c:pt>
                <c:pt idx="931">
                  <c:v>67</c:v>
                </c:pt>
                <c:pt idx="932">
                  <c:v>64.14</c:v>
                </c:pt>
                <c:pt idx="933">
                  <c:v>60.68</c:v>
                </c:pt>
                <c:pt idx="934">
                  <c:v>59.45</c:v>
                </c:pt>
                <c:pt idx="935">
                  <c:v>57.06</c:v>
                </c:pt>
                <c:pt idx="936">
                  <c:v>94.26</c:v>
                </c:pt>
                <c:pt idx="937">
                  <c:v>90.940000000000026</c:v>
                </c:pt>
                <c:pt idx="938">
                  <c:v>80.11</c:v>
                </c:pt>
                <c:pt idx="939">
                  <c:v>73.739999999999995</c:v>
                </c:pt>
                <c:pt idx="940">
                  <c:v>60.03</c:v>
                </c:pt>
                <c:pt idx="941">
                  <c:v>112.76</c:v>
                </c:pt>
                <c:pt idx="942">
                  <c:v>118.95</c:v>
                </c:pt>
                <c:pt idx="943">
                  <c:v>102.6</c:v>
                </c:pt>
                <c:pt idx="944">
                  <c:v>78.930000000000007</c:v>
                </c:pt>
                <c:pt idx="945">
                  <c:v>67.989999999999995</c:v>
                </c:pt>
                <c:pt idx="946">
                  <c:v>132.30000000000001</c:v>
                </c:pt>
                <c:pt idx="947">
                  <c:v>132.16999999999999</c:v>
                </c:pt>
                <c:pt idx="948">
                  <c:v>129.96</c:v>
                </c:pt>
                <c:pt idx="949">
                  <c:v>129.56</c:v>
                </c:pt>
                <c:pt idx="950">
                  <c:v>127.59</c:v>
                </c:pt>
                <c:pt idx="951">
                  <c:v>127.59</c:v>
                </c:pt>
                <c:pt idx="952">
                  <c:v>127.19</c:v>
                </c:pt>
                <c:pt idx="953">
                  <c:v>127.06</c:v>
                </c:pt>
                <c:pt idx="954">
                  <c:v>126.66</c:v>
                </c:pt>
                <c:pt idx="955">
                  <c:v>126.66</c:v>
                </c:pt>
                <c:pt idx="956">
                  <c:v>124.14</c:v>
                </c:pt>
                <c:pt idx="957">
                  <c:v>123.88</c:v>
                </c:pt>
                <c:pt idx="958">
                  <c:v>123.75</c:v>
                </c:pt>
                <c:pt idx="959">
                  <c:v>123.61999999999999</c:v>
                </c:pt>
                <c:pt idx="960">
                  <c:v>121.97</c:v>
                </c:pt>
                <c:pt idx="961">
                  <c:v>121.34</c:v>
                </c:pt>
                <c:pt idx="962">
                  <c:v>119.66999999999999</c:v>
                </c:pt>
                <c:pt idx="963">
                  <c:v>119.29</c:v>
                </c:pt>
                <c:pt idx="964">
                  <c:v>118.92</c:v>
                </c:pt>
                <c:pt idx="965">
                  <c:v>118.92</c:v>
                </c:pt>
                <c:pt idx="966">
                  <c:v>118.8</c:v>
                </c:pt>
                <c:pt idx="967">
                  <c:v>118.8</c:v>
                </c:pt>
                <c:pt idx="968">
                  <c:v>116.23</c:v>
                </c:pt>
                <c:pt idx="969">
                  <c:v>115.98</c:v>
                </c:pt>
                <c:pt idx="970">
                  <c:v>115.61999999999999</c:v>
                </c:pt>
                <c:pt idx="971">
                  <c:v>115.5</c:v>
                </c:pt>
                <c:pt idx="972">
                  <c:v>115.38</c:v>
                </c:pt>
                <c:pt idx="973">
                  <c:v>113.38</c:v>
                </c:pt>
                <c:pt idx="974">
                  <c:v>113.26</c:v>
                </c:pt>
                <c:pt idx="975">
                  <c:v>113.14999999999999</c:v>
                </c:pt>
                <c:pt idx="976">
                  <c:v>112.44000000000003</c:v>
                </c:pt>
                <c:pt idx="977">
                  <c:v>112.08</c:v>
                </c:pt>
                <c:pt idx="978">
                  <c:v>111.49000000000002</c:v>
                </c:pt>
                <c:pt idx="979">
                  <c:v>111.38</c:v>
                </c:pt>
                <c:pt idx="980">
                  <c:v>111.26</c:v>
                </c:pt>
                <c:pt idx="981">
                  <c:v>111.26</c:v>
                </c:pt>
                <c:pt idx="982">
                  <c:v>111.14</c:v>
                </c:pt>
                <c:pt idx="983">
                  <c:v>111.03</c:v>
                </c:pt>
                <c:pt idx="984">
                  <c:v>110.91000000000003</c:v>
                </c:pt>
                <c:pt idx="985">
                  <c:v>110.34</c:v>
                </c:pt>
                <c:pt idx="986">
                  <c:v>110.22</c:v>
                </c:pt>
                <c:pt idx="987">
                  <c:v>110.11</c:v>
                </c:pt>
                <c:pt idx="988">
                  <c:v>109.99000000000002</c:v>
                </c:pt>
                <c:pt idx="989">
                  <c:v>109.76</c:v>
                </c:pt>
                <c:pt idx="990">
                  <c:v>109.76</c:v>
                </c:pt>
                <c:pt idx="991">
                  <c:v>109.33</c:v>
                </c:pt>
                <c:pt idx="992">
                  <c:v>109.21000000000002</c:v>
                </c:pt>
                <c:pt idx="993">
                  <c:v>108.98</c:v>
                </c:pt>
                <c:pt idx="994">
                  <c:v>108.64</c:v>
                </c:pt>
                <c:pt idx="995">
                  <c:v>108.52</c:v>
                </c:pt>
                <c:pt idx="996">
                  <c:v>108.3</c:v>
                </c:pt>
                <c:pt idx="997">
                  <c:v>108.3</c:v>
                </c:pt>
                <c:pt idx="998">
                  <c:v>108.3</c:v>
                </c:pt>
                <c:pt idx="999">
                  <c:v>107.96000000000002</c:v>
                </c:pt>
                <c:pt idx="1000">
                  <c:v>107.96000000000002</c:v>
                </c:pt>
                <c:pt idx="1001">
                  <c:v>107.73</c:v>
                </c:pt>
                <c:pt idx="1002">
                  <c:v>107.06</c:v>
                </c:pt>
                <c:pt idx="1003">
                  <c:v>106.95</c:v>
                </c:pt>
                <c:pt idx="1004">
                  <c:v>104.55</c:v>
                </c:pt>
                <c:pt idx="1005">
                  <c:v>104.55</c:v>
                </c:pt>
                <c:pt idx="1006">
                  <c:v>101.73</c:v>
                </c:pt>
                <c:pt idx="1007">
                  <c:v>101.73</c:v>
                </c:pt>
                <c:pt idx="1008">
                  <c:v>101.63</c:v>
                </c:pt>
                <c:pt idx="1009">
                  <c:v>101.63</c:v>
                </c:pt>
                <c:pt idx="1010">
                  <c:v>100.03</c:v>
                </c:pt>
                <c:pt idx="1011">
                  <c:v>99.92</c:v>
                </c:pt>
                <c:pt idx="1012">
                  <c:v>99.710000000000022</c:v>
                </c:pt>
                <c:pt idx="1013">
                  <c:v>99.710000000000022</c:v>
                </c:pt>
                <c:pt idx="1014">
                  <c:v>99.710000000000022</c:v>
                </c:pt>
                <c:pt idx="1015">
                  <c:v>98.89</c:v>
                </c:pt>
                <c:pt idx="1016">
                  <c:v>98.28</c:v>
                </c:pt>
                <c:pt idx="1017">
                  <c:v>97.34</c:v>
                </c:pt>
                <c:pt idx="1018">
                  <c:v>97.34</c:v>
                </c:pt>
                <c:pt idx="1019">
                  <c:v>96.73</c:v>
                </c:pt>
                <c:pt idx="1020">
                  <c:v>96.63</c:v>
                </c:pt>
                <c:pt idx="1021">
                  <c:v>93.14</c:v>
                </c:pt>
                <c:pt idx="1022">
                  <c:v>93.14</c:v>
                </c:pt>
                <c:pt idx="1023">
                  <c:v>92.47</c:v>
                </c:pt>
                <c:pt idx="1024">
                  <c:v>90.34</c:v>
                </c:pt>
                <c:pt idx="1025">
                  <c:v>89.77</c:v>
                </c:pt>
                <c:pt idx="1026">
                  <c:v>88.85</c:v>
                </c:pt>
                <c:pt idx="1027">
                  <c:v>88.66</c:v>
                </c:pt>
                <c:pt idx="1028">
                  <c:v>88.6</c:v>
                </c:pt>
                <c:pt idx="1029">
                  <c:v>86.77</c:v>
                </c:pt>
                <c:pt idx="1030">
                  <c:v>85.88</c:v>
                </c:pt>
                <c:pt idx="1031">
                  <c:v>85.88</c:v>
                </c:pt>
                <c:pt idx="1032">
                  <c:v>85.52</c:v>
                </c:pt>
                <c:pt idx="1033">
                  <c:v>84.26</c:v>
                </c:pt>
                <c:pt idx="1034">
                  <c:v>84.26</c:v>
                </c:pt>
                <c:pt idx="1035">
                  <c:v>82.98</c:v>
                </c:pt>
                <c:pt idx="1036">
                  <c:v>82.72</c:v>
                </c:pt>
                <c:pt idx="1037">
                  <c:v>82.38</c:v>
                </c:pt>
                <c:pt idx="1038">
                  <c:v>81.52</c:v>
                </c:pt>
                <c:pt idx="1039">
                  <c:v>81.27</c:v>
                </c:pt>
                <c:pt idx="1040">
                  <c:v>80.349999999999994</c:v>
                </c:pt>
                <c:pt idx="1041">
                  <c:v>79.649999999999991</c:v>
                </c:pt>
                <c:pt idx="1042">
                  <c:v>79.48</c:v>
                </c:pt>
                <c:pt idx="1043">
                  <c:v>78.510000000000005</c:v>
                </c:pt>
                <c:pt idx="1044">
                  <c:v>78.349999999999994</c:v>
                </c:pt>
                <c:pt idx="1045">
                  <c:v>78.02</c:v>
                </c:pt>
                <c:pt idx="1046">
                  <c:v>77.38</c:v>
                </c:pt>
                <c:pt idx="1047">
                  <c:v>76.8</c:v>
                </c:pt>
                <c:pt idx="1048">
                  <c:v>74.169999999999987</c:v>
                </c:pt>
                <c:pt idx="1049">
                  <c:v>74.099999999999994</c:v>
                </c:pt>
                <c:pt idx="1050">
                  <c:v>73.790000000000006</c:v>
                </c:pt>
                <c:pt idx="1051">
                  <c:v>73.64</c:v>
                </c:pt>
                <c:pt idx="1052">
                  <c:v>73.489999999999995</c:v>
                </c:pt>
                <c:pt idx="1053">
                  <c:v>70.89</c:v>
                </c:pt>
                <c:pt idx="1054">
                  <c:v>70.66</c:v>
                </c:pt>
                <c:pt idx="1055">
                  <c:v>70.22</c:v>
                </c:pt>
                <c:pt idx="1056">
                  <c:v>67.760000000000005</c:v>
                </c:pt>
                <c:pt idx="1057">
                  <c:v>67.05</c:v>
                </c:pt>
                <c:pt idx="1058">
                  <c:v>66.849999999999994</c:v>
                </c:pt>
                <c:pt idx="1059">
                  <c:v>66.849999999999994</c:v>
                </c:pt>
                <c:pt idx="1060">
                  <c:v>66.849999999999994</c:v>
                </c:pt>
                <c:pt idx="1061">
                  <c:v>66.23</c:v>
                </c:pt>
                <c:pt idx="1062">
                  <c:v>63.160000000000011</c:v>
                </c:pt>
                <c:pt idx="1063">
                  <c:v>63.03</c:v>
                </c:pt>
                <c:pt idx="1064">
                  <c:v>61.06</c:v>
                </c:pt>
                <c:pt idx="1065">
                  <c:v>60.27</c:v>
                </c:pt>
                <c:pt idx="1066">
                  <c:v>58.3</c:v>
                </c:pt>
                <c:pt idx="1067">
                  <c:v>58.18</c:v>
                </c:pt>
                <c:pt idx="1068">
                  <c:v>93.72</c:v>
                </c:pt>
                <c:pt idx="1069">
                  <c:v>79.209999999999994</c:v>
                </c:pt>
                <c:pt idx="1070">
                  <c:v>74.849999999999994</c:v>
                </c:pt>
                <c:pt idx="1071">
                  <c:v>74.77</c:v>
                </c:pt>
                <c:pt idx="1072">
                  <c:v>71.53</c:v>
                </c:pt>
                <c:pt idx="1073">
                  <c:v>103.27</c:v>
                </c:pt>
                <c:pt idx="1074">
                  <c:v>100.49000000000002</c:v>
                </c:pt>
                <c:pt idx="1075">
                  <c:v>97.56</c:v>
                </c:pt>
                <c:pt idx="1076">
                  <c:v>92.81</c:v>
                </c:pt>
                <c:pt idx="1077">
                  <c:v>80.040000000000006</c:v>
                </c:pt>
                <c:pt idx="1078">
                  <c:v>77.63</c:v>
                </c:pt>
                <c:pt idx="1079">
                  <c:v>73.11</c:v>
                </c:pt>
                <c:pt idx="1080">
                  <c:v>70.66</c:v>
                </c:pt>
                <c:pt idx="1081">
                  <c:v>63.45</c:v>
                </c:pt>
                <c:pt idx="1082">
                  <c:v>109.89</c:v>
                </c:pt>
                <c:pt idx="1083">
                  <c:v>132.01</c:v>
                </c:pt>
                <c:pt idx="1084">
                  <c:v>127.61999999999999</c:v>
                </c:pt>
                <c:pt idx="1085">
                  <c:v>127.48</c:v>
                </c:pt>
                <c:pt idx="1086">
                  <c:v>127.35</c:v>
                </c:pt>
                <c:pt idx="1087">
                  <c:v>127.35</c:v>
                </c:pt>
                <c:pt idx="1088">
                  <c:v>127.22</c:v>
                </c:pt>
                <c:pt idx="1089">
                  <c:v>126.82</c:v>
                </c:pt>
                <c:pt idx="1090">
                  <c:v>124.71000000000002</c:v>
                </c:pt>
                <c:pt idx="1091">
                  <c:v>124.32</c:v>
                </c:pt>
                <c:pt idx="1092">
                  <c:v>123.2</c:v>
                </c:pt>
                <c:pt idx="1093">
                  <c:v>122.81</c:v>
                </c:pt>
                <c:pt idx="1094">
                  <c:v>122.69</c:v>
                </c:pt>
                <c:pt idx="1095">
                  <c:v>122.69</c:v>
                </c:pt>
                <c:pt idx="1096">
                  <c:v>122.56</c:v>
                </c:pt>
                <c:pt idx="1097">
                  <c:v>122.43</c:v>
                </c:pt>
                <c:pt idx="1098">
                  <c:v>121.79</c:v>
                </c:pt>
                <c:pt idx="1099">
                  <c:v>121.79</c:v>
                </c:pt>
                <c:pt idx="1100">
                  <c:v>121.66999999999999</c:v>
                </c:pt>
                <c:pt idx="1101">
                  <c:v>121.54</c:v>
                </c:pt>
                <c:pt idx="1102">
                  <c:v>121.54</c:v>
                </c:pt>
                <c:pt idx="1103">
                  <c:v>120.11999999999999</c:v>
                </c:pt>
                <c:pt idx="1104">
                  <c:v>120</c:v>
                </c:pt>
                <c:pt idx="1105">
                  <c:v>119.61999999999999</c:v>
                </c:pt>
                <c:pt idx="1106">
                  <c:v>119.36999999999999</c:v>
                </c:pt>
                <c:pt idx="1107">
                  <c:v>119.25</c:v>
                </c:pt>
                <c:pt idx="1108">
                  <c:v>119.11999999999999</c:v>
                </c:pt>
                <c:pt idx="1109">
                  <c:v>117.41000000000003</c:v>
                </c:pt>
                <c:pt idx="1110">
                  <c:v>117.41000000000003</c:v>
                </c:pt>
                <c:pt idx="1111">
                  <c:v>116.8</c:v>
                </c:pt>
                <c:pt idx="1112">
                  <c:v>116.67999999999998</c:v>
                </c:pt>
                <c:pt idx="1113">
                  <c:v>116.56</c:v>
                </c:pt>
                <c:pt idx="1114">
                  <c:v>116.56</c:v>
                </c:pt>
                <c:pt idx="1115">
                  <c:v>116.56</c:v>
                </c:pt>
                <c:pt idx="1116">
                  <c:v>116.3</c:v>
                </c:pt>
                <c:pt idx="1117">
                  <c:v>115.2</c:v>
                </c:pt>
                <c:pt idx="1118">
                  <c:v>114.72</c:v>
                </c:pt>
                <c:pt idx="1119">
                  <c:v>114.72</c:v>
                </c:pt>
                <c:pt idx="1120">
                  <c:v>114.6</c:v>
                </c:pt>
                <c:pt idx="1121">
                  <c:v>114.48</c:v>
                </c:pt>
                <c:pt idx="1122">
                  <c:v>114.48</c:v>
                </c:pt>
                <c:pt idx="1123">
                  <c:v>114.24000000000002</c:v>
                </c:pt>
                <c:pt idx="1124">
                  <c:v>114.11999999999999</c:v>
                </c:pt>
                <c:pt idx="1125">
                  <c:v>114</c:v>
                </c:pt>
                <c:pt idx="1126">
                  <c:v>113.88</c:v>
                </c:pt>
                <c:pt idx="1127">
                  <c:v>113.53</c:v>
                </c:pt>
                <c:pt idx="1128">
                  <c:v>113.53</c:v>
                </c:pt>
                <c:pt idx="1129">
                  <c:v>111.64999999999999</c:v>
                </c:pt>
                <c:pt idx="1130">
                  <c:v>111.54</c:v>
                </c:pt>
                <c:pt idx="1131">
                  <c:v>111.54</c:v>
                </c:pt>
                <c:pt idx="1132">
                  <c:v>111.07</c:v>
                </c:pt>
                <c:pt idx="1133">
                  <c:v>109.61</c:v>
                </c:pt>
                <c:pt idx="1134">
                  <c:v>109.49000000000002</c:v>
                </c:pt>
                <c:pt idx="1135">
                  <c:v>109.14999999999999</c:v>
                </c:pt>
                <c:pt idx="1136">
                  <c:v>107.79</c:v>
                </c:pt>
                <c:pt idx="1137">
                  <c:v>107.45</c:v>
                </c:pt>
                <c:pt idx="1138">
                  <c:v>107.34</c:v>
                </c:pt>
                <c:pt idx="1139">
                  <c:v>107.22</c:v>
                </c:pt>
                <c:pt idx="1140">
                  <c:v>106.33</c:v>
                </c:pt>
                <c:pt idx="1141">
                  <c:v>106.33</c:v>
                </c:pt>
                <c:pt idx="1142">
                  <c:v>106.11</c:v>
                </c:pt>
                <c:pt idx="1143">
                  <c:v>106</c:v>
                </c:pt>
                <c:pt idx="1144">
                  <c:v>105.66999999999999</c:v>
                </c:pt>
                <c:pt idx="1145">
                  <c:v>105.25</c:v>
                </c:pt>
                <c:pt idx="1146">
                  <c:v>103.93</c:v>
                </c:pt>
                <c:pt idx="1147">
                  <c:v>103.82</c:v>
                </c:pt>
                <c:pt idx="1148">
                  <c:v>101.29</c:v>
                </c:pt>
                <c:pt idx="1149">
                  <c:v>101.17999999999998</c:v>
                </c:pt>
                <c:pt idx="1150">
                  <c:v>100.86</c:v>
                </c:pt>
                <c:pt idx="1151">
                  <c:v>100.86</c:v>
                </c:pt>
                <c:pt idx="1152">
                  <c:v>98.45</c:v>
                </c:pt>
                <c:pt idx="1153">
                  <c:v>94.92</c:v>
                </c:pt>
                <c:pt idx="1154">
                  <c:v>93.82</c:v>
                </c:pt>
                <c:pt idx="1155">
                  <c:v>92.36</c:v>
                </c:pt>
                <c:pt idx="1156">
                  <c:v>91.79</c:v>
                </c:pt>
                <c:pt idx="1157">
                  <c:v>90.23</c:v>
                </c:pt>
                <c:pt idx="1158">
                  <c:v>89.679999999999978</c:v>
                </c:pt>
                <c:pt idx="1159">
                  <c:v>88.940000000000026</c:v>
                </c:pt>
                <c:pt idx="1160">
                  <c:v>88.669999999999987</c:v>
                </c:pt>
                <c:pt idx="1161">
                  <c:v>88.58</c:v>
                </c:pt>
                <c:pt idx="1162">
                  <c:v>86.440000000000026</c:v>
                </c:pt>
                <c:pt idx="1163">
                  <c:v>86.35</c:v>
                </c:pt>
                <c:pt idx="1164">
                  <c:v>85.64</c:v>
                </c:pt>
                <c:pt idx="1165">
                  <c:v>83.82</c:v>
                </c:pt>
                <c:pt idx="1166">
                  <c:v>83.38</c:v>
                </c:pt>
                <c:pt idx="1167">
                  <c:v>83.03</c:v>
                </c:pt>
                <c:pt idx="1168">
                  <c:v>82.78</c:v>
                </c:pt>
                <c:pt idx="1169">
                  <c:v>82.27</c:v>
                </c:pt>
                <c:pt idx="1170">
                  <c:v>80.739999999999995</c:v>
                </c:pt>
                <c:pt idx="1171">
                  <c:v>80.149999999999991</c:v>
                </c:pt>
                <c:pt idx="1172">
                  <c:v>79.900000000000006</c:v>
                </c:pt>
                <c:pt idx="1173">
                  <c:v>79</c:v>
                </c:pt>
                <c:pt idx="1174">
                  <c:v>78.84</c:v>
                </c:pt>
                <c:pt idx="1175">
                  <c:v>77.010000000000005</c:v>
                </c:pt>
                <c:pt idx="1176">
                  <c:v>76.78</c:v>
                </c:pt>
                <c:pt idx="1177">
                  <c:v>75.599999999999994</c:v>
                </c:pt>
                <c:pt idx="1178">
                  <c:v>75.36999999999999</c:v>
                </c:pt>
                <c:pt idx="1179">
                  <c:v>74.22</c:v>
                </c:pt>
                <c:pt idx="1180">
                  <c:v>72.39</c:v>
                </c:pt>
                <c:pt idx="1181">
                  <c:v>71.8</c:v>
                </c:pt>
                <c:pt idx="1182">
                  <c:v>71.5</c:v>
                </c:pt>
                <c:pt idx="1183">
                  <c:v>69.739999999999995</c:v>
                </c:pt>
                <c:pt idx="1184">
                  <c:v>68.410000000000025</c:v>
                </c:pt>
                <c:pt idx="1185">
                  <c:v>68.410000000000025</c:v>
                </c:pt>
                <c:pt idx="1186">
                  <c:v>67.77</c:v>
                </c:pt>
                <c:pt idx="1187">
                  <c:v>64.31</c:v>
                </c:pt>
                <c:pt idx="1188">
                  <c:v>62.95</c:v>
                </c:pt>
                <c:pt idx="1189">
                  <c:v>62.82</c:v>
                </c:pt>
                <c:pt idx="1190">
                  <c:v>60.89</c:v>
                </c:pt>
                <c:pt idx="1191">
                  <c:v>60.39</c:v>
                </c:pt>
                <c:pt idx="1192">
                  <c:v>59.59</c:v>
                </c:pt>
                <c:pt idx="1193">
                  <c:v>59.17</c:v>
                </c:pt>
                <c:pt idx="1194">
                  <c:v>104.7</c:v>
                </c:pt>
                <c:pt idx="1195">
                  <c:v>73.42</c:v>
                </c:pt>
                <c:pt idx="1196">
                  <c:v>107.91000000000003</c:v>
                </c:pt>
                <c:pt idx="1197">
                  <c:v>99.83</c:v>
                </c:pt>
                <c:pt idx="1198">
                  <c:v>83.22</c:v>
                </c:pt>
                <c:pt idx="1199">
                  <c:v>82.45</c:v>
                </c:pt>
                <c:pt idx="1200">
                  <c:v>82.179999999999978</c:v>
                </c:pt>
                <c:pt idx="1201">
                  <c:v>90.240000000000023</c:v>
                </c:pt>
                <c:pt idx="1202">
                  <c:v>73.040000000000006</c:v>
                </c:pt>
                <c:pt idx="1203">
                  <c:v>128.18</c:v>
                </c:pt>
                <c:pt idx="1204">
                  <c:v>126.1</c:v>
                </c:pt>
                <c:pt idx="1205">
                  <c:v>125.84</c:v>
                </c:pt>
                <c:pt idx="1206">
                  <c:v>125.31</c:v>
                </c:pt>
                <c:pt idx="1207">
                  <c:v>124.3</c:v>
                </c:pt>
                <c:pt idx="1208">
                  <c:v>124.3</c:v>
                </c:pt>
                <c:pt idx="1209">
                  <c:v>123.78</c:v>
                </c:pt>
                <c:pt idx="1210">
                  <c:v>123.78</c:v>
                </c:pt>
                <c:pt idx="1211">
                  <c:v>123.64999999999999</c:v>
                </c:pt>
                <c:pt idx="1212">
                  <c:v>123.53</c:v>
                </c:pt>
                <c:pt idx="1213">
                  <c:v>123.53</c:v>
                </c:pt>
                <c:pt idx="1214">
                  <c:v>123.4</c:v>
                </c:pt>
                <c:pt idx="1215">
                  <c:v>123.01</c:v>
                </c:pt>
                <c:pt idx="1216">
                  <c:v>121.22</c:v>
                </c:pt>
                <c:pt idx="1217">
                  <c:v>119.51</c:v>
                </c:pt>
                <c:pt idx="1218">
                  <c:v>119.26</c:v>
                </c:pt>
                <c:pt idx="1219">
                  <c:v>119.13</c:v>
                </c:pt>
                <c:pt idx="1220">
                  <c:v>119.01</c:v>
                </c:pt>
                <c:pt idx="1221">
                  <c:v>119.01</c:v>
                </c:pt>
                <c:pt idx="1222">
                  <c:v>118.88</c:v>
                </c:pt>
                <c:pt idx="1223">
                  <c:v>118.51</c:v>
                </c:pt>
                <c:pt idx="1224">
                  <c:v>118.14</c:v>
                </c:pt>
                <c:pt idx="1225">
                  <c:v>117.64999999999999</c:v>
                </c:pt>
                <c:pt idx="1226">
                  <c:v>116.73</c:v>
                </c:pt>
                <c:pt idx="1227">
                  <c:v>116.28</c:v>
                </c:pt>
                <c:pt idx="1228">
                  <c:v>116.16</c:v>
                </c:pt>
                <c:pt idx="1229">
                  <c:v>116.16</c:v>
                </c:pt>
                <c:pt idx="1230">
                  <c:v>116.03</c:v>
                </c:pt>
                <c:pt idx="1231">
                  <c:v>116.03</c:v>
                </c:pt>
                <c:pt idx="1232">
                  <c:v>116.03</c:v>
                </c:pt>
                <c:pt idx="1233">
                  <c:v>115.79</c:v>
                </c:pt>
                <c:pt idx="1234">
                  <c:v>115.79</c:v>
                </c:pt>
                <c:pt idx="1235">
                  <c:v>115.55</c:v>
                </c:pt>
                <c:pt idx="1236">
                  <c:v>115.43</c:v>
                </c:pt>
                <c:pt idx="1237">
                  <c:v>115.19</c:v>
                </c:pt>
                <c:pt idx="1238">
                  <c:v>113.77</c:v>
                </c:pt>
                <c:pt idx="1239">
                  <c:v>113.54</c:v>
                </c:pt>
                <c:pt idx="1240">
                  <c:v>113.42</c:v>
                </c:pt>
                <c:pt idx="1241">
                  <c:v>113.42</c:v>
                </c:pt>
                <c:pt idx="1242">
                  <c:v>111.28</c:v>
                </c:pt>
                <c:pt idx="1243">
                  <c:v>111.16999999999999</c:v>
                </c:pt>
                <c:pt idx="1244">
                  <c:v>110.7</c:v>
                </c:pt>
                <c:pt idx="1245">
                  <c:v>109.16999999999999</c:v>
                </c:pt>
                <c:pt idx="1246">
                  <c:v>109.16999999999999</c:v>
                </c:pt>
                <c:pt idx="1247">
                  <c:v>108.94000000000003</c:v>
                </c:pt>
                <c:pt idx="1248">
                  <c:v>108.72</c:v>
                </c:pt>
                <c:pt idx="1249">
                  <c:v>107.44000000000003</c:v>
                </c:pt>
                <c:pt idx="1250">
                  <c:v>107.22</c:v>
                </c:pt>
                <c:pt idx="1251">
                  <c:v>106.99000000000002</c:v>
                </c:pt>
                <c:pt idx="1252">
                  <c:v>106.66</c:v>
                </c:pt>
                <c:pt idx="1253">
                  <c:v>106.33</c:v>
                </c:pt>
                <c:pt idx="1254">
                  <c:v>106.22</c:v>
                </c:pt>
                <c:pt idx="1255">
                  <c:v>105.78</c:v>
                </c:pt>
                <c:pt idx="1256">
                  <c:v>104.56</c:v>
                </c:pt>
                <c:pt idx="1257">
                  <c:v>104.56</c:v>
                </c:pt>
                <c:pt idx="1258">
                  <c:v>103.8</c:v>
                </c:pt>
                <c:pt idx="1259">
                  <c:v>103.8</c:v>
                </c:pt>
                <c:pt idx="1260">
                  <c:v>103.05</c:v>
                </c:pt>
                <c:pt idx="1261">
                  <c:v>102.83</c:v>
                </c:pt>
                <c:pt idx="1262">
                  <c:v>102.83</c:v>
                </c:pt>
                <c:pt idx="1263">
                  <c:v>100.1</c:v>
                </c:pt>
                <c:pt idx="1264">
                  <c:v>98.06</c:v>
                </c:pt>
                <c:pt idx="1265">
                  <c:v>98.06</c:v>
                </c:pt>
                <c:pt idx="1266">
                  <c:v>96.410000000000025</c:v>
                </c:pt>
                <c:pt idx="1267">
                  <c:v>96.31</c:v>
                </c:pt>
                <c:pt idx="1268">
                  <c:v>95.11999999999999</c:v>
                </c:pt>
                <c:pt idx="1269">
                  <c:v>95.11999999999999</c:v>
                </c:pt>
                <c:pt idx="1270">
                  <c:v>95.11999999999999</c:v>
                </c:pt>
                <c:pt idx="1271">
                  <c:v>95.02</c:v>
                </c:pt>
                <c:pt idx="1272">
                  <c:v>94.83</c:v>
                </c:pt>
                <c:pt idx="1273">
                  <c:v>93.73</c:v>
                </c:pt>
                <c:pt idx="1274">
                  <c:v>93.240000000000023</c:v>
                </c:pt>
                <c:pt idx="1275">
                  <c:v>93.04</c:v>
                </c:pt>
                <c:pt idx="1276">
                  <c:v>92.56</c:v>
                </c:pt>
                <c:pt idx="1277">
                  <c:v>91.02</c:v>
                </c:pt>
                <c:pt idx="1278">
                  <c:v>90.26</c:v>
                </c:pt>
                <c:pt idx="1279">
                  <c:v>90.08</c:v>
                </c:pt>
                <c:pt idx="1280">
                  <c:v>90.08</c:v>
                </c:pt>
                <c:pt idx="1281">
                  <c:v>89.79</c:v>
                </c:pt>
                <c:pt idx="1282">
                  <c:v>89.79</c:v>
                </c:pt>
                <c:pt idx="1283">
                  <c:v>89.42</c:v>
                </c:pt>
                <c:pt idx="1284">
                  <c:v>89.42</c:v>
                </c:pt>
                <c:pt idx="1285">
                  <c:v>89.33</c:v>
                </c:pt>
                <c:pt idx="1286">
                  <c:v>89.05</c:v>
                </c:pt>
                <c:pt idx="1287">
                  <c:v>88.82</c:v>
                </c:pt>
                <c:pt idx="1288">
                  <c:v>88.82</c:v>
                </c:pt>
                <c:pt idx="1289">
                  <c:v>87.29</c:v>
                </c:pt>
                <c:pt idx="1290">
                  <c:v>87.19</c:v>
                </c:pt>
                <c:pt idx="1291">
                  <c:v>87.1</c:v>
                </c:pt>
                <c:pt idx="1292">
                  <c:v>86.83</c:v>
                </c:pt>
                <c:pt idx="1293">
                  <c:v>86.649999999999991</c:v>
                </c:pt>
                <c:pt idx="1294">
                  <c:v>86.47</c:v>
                </c:pt>
                <c:pt idx="1295">
                  <c:v>84.39</c:v>
                </c:pt>
                <c:pt idx="1296">
                  <c:v>83.43</c:v>
                </c:pt>
                <c:pt idx="1297">
                  <c:v>83.09</c:v>
                </c:pt>
                <c:pt idx="1298">
                  <c:v>80.649999999999991</c:v>
                </c:pt>
                <c:pt idx="1299">
                  <c:v>80.400000000000006</c:v>
                </c:pt>
                <c:pt idx="1300">
                  <c:v>80.400000000000006</c:v>
                </c:pt>
                <c:pt idx="1301">
                  <c:v>79.66</c:v>
                </c:pt>
                <c:pt idx="1302">
                  <c:v>77.599999999999994</c:v>
                </c:pt>
                <c:pt idx="1303">
                  <c:v>77.290000000000006</c:v>
                </c:pt>
                <c:pt idx="1304">
                  <c:v>76.81</c:v>
                </c:pt>
                <c:pt idx="1305">
                  <c:v>74.88</c:v>
                </c:pt>
                <c:pt idx="1306">
                  <c:v>74.88</c:v>
                </c:pt>
                <c:pt idx="1307">
                  <c:v>74.8</c:v>
                </c:pt>
                <c:pt idx="1308">
                  <c:v>74.73</c:v>
                </c:pt>
                <c:pt idx="1309">
                  <c:v>73.209999999999994</c:v>
                </c:pt>
                <c:pt idx="1310">
                  <c:v>73.13</c:v>
                </c:pt>
                <c:pt idx="1311">
                  <c:v>71.940000000000026</c:v>
                </c:pt>
                <c:pt idx="1312">
                  <c:v>71.03</c:v>
                </c:pt>
                <c:pt idx="1313">
                  <c:v>67.88</c:v>
                </c:pt>
                <c:pt idx="1314">
                  <c:v>67.81</c:v>
                </c:pt>
                <c:pt idx="1315">
                  <c:v>67.56</c:v>
                </c:pt>
                <c:pt idx="1316">
                  <c:v>67.349999999999994</c:v>
                </c:pt>
                <c:pt idx="1317">
                  <c:v>67</c:v>
                </c:pt>
                <c:pt idx="1318">
                  <c:v>65.349999999999994</c:v>
                </c:pt>
                <c:pt idx="1319">
                  <c:v>65.290000000000006</c:v>
                </c:pt>
                <c:pt idx="1320">
                  <c:v>65.02</c:v>
                </c:pt>
                <c:pt idx="1321">
                  <c:v>62.6</c:v>
                </c:pt>
                <c:pt idx="1322">
                  <c:v>61.64</c:v>
                </c:pt>
                <c:pt idx="1323">
                  <c:v>60.4</c:v>
                </c:pt>
                <c:pt idx="1324">
                  <c:v>106.8</c:v>
                </c:pt>
                <c:pt idx="1325">
                  <c:v>68.34</c:v>
                </c:pt>
                <c:pt idx="1326">
                  <c:v>110.73</c:v>
                </c:pt>
                <c:pt idx="1327">
                  <c:v>108.27</c:v>
                </c:pt>
                <c:pt idx="1328">
                  <c:v>97.25</c:v>
                </c:pt>
                <c:pt idx="1329">
                  <c:v>93.56</c:v>
                </c:pt>
                <c:pt idx="1330">
                  <c:v>81.31</c:v>
                </c:pt>
                <c:pt idx="1331">
                  <c:v>77.349999999999994</c:v>
                </c:pt>
                <c:pt idx="1332">
                  <c:v>75.86999999999999</c:v>
                </c:pt>
                <c:pt idx="1333">
                  <c:v>73.88</c:v>
                </c:pt>
                <c:pt idx="1334">
                  <c:v>70.98</c:v>
                </c:pt>
                <c:pt idx="1335">
                  <c:v>78.959999999999994</c:v>
                </c:pt>
                <c:pt idx="1336">
                  <c:v>113.99000000000002</c:v>
                </c:pt>
                <c:pt idx="1337">
                  <c:v>109.61</c:v>
                </c:pt>
                <c:pt idx="1338">
                  <c:v>104.38</c:v>
                </c:pt>
                <c:pt idx="1339">
                  <c:v>101.9</c:v>
                </c:pt>
                <c:pt idx="1340">
                  <c:v>92.66</c:v>
                </c:pt>
                <c:pt idx="1341">
                  <c:v>92.710000000000022</c:v>
                </c:pt>
                <c:pt idx="1342">
                  <c:v>83.410000000000025</c:v>
                </c:pt>
                <c:pt idx="1343">
                  <c:v>82.89</c:v>
                </c:pt>
                <c:pt idx="1344">
                  <c:v>79.599999999999994</c:v>
                </c:pt>
                <c:pt idx="1345">
                  <c:v>73.179999999999978</c:v>
                </c:pt>
                <c:pt idx="1346">
                  <c:v>72.459999999999994</c:v>
                </c:pt>
                <c:pt idx="1347">
                  <c:v>71.73</c:v>
                </c:pt>
                <c:pt idx="1348">
                  <c:v>69.52</c:v>
                </c:pt>
                <c:pt idx="1349">
                  <c:v>127.96000000000002</c:v>
                </c:pt>
                <c:pt idx="1350">
                  <c:v>126.06</c:v>
                </c:pt>
                <c:pt idx="1351">
                  <c:v>126.06</c:v>
                </c:pt>
                <c:pt idx="1352">
                  <c:v>126.06</c:v>
                </c:pt>
                <c:pt idx="1353">
                  <c:v>125.28</c:v>
                </c:pt>
                <c:pt idx="1354">
                  <c:v>123.73</c:v>
                </c:pt>
                <c:pt idx="1355">
                  <c:v>123.6</c:v>
                </c:pt>
                <c:pt idx="1356">
                  <c:v>123.47</c:v>
                </c:pt>
                <c:pt idx="1357">
                  <c:v>123.34</c:v>
                </c:pt>
                <c:pt idx="1358">
                  <c:v>123.34</c:v>
                </c:pt>
                <c:pt idx="1359">
                  <c:v>123.21000000000002</c:v>
                </c:pt>
                <c:pt idx="1360">
                  <c:v>121.6</c:v>
                </c:pt>
                <c:pt idx="1361">
                  <c:v>121.6</c:v>
                </c:pt>
                <c:pt idx="1362">
                  <c:v>121.6</c:v>
                </c:pt>
                <c:pt idx="1363">
                  <c:v>121.6</c:v>
                </c:pt>
                <c:pt idx="1364">
                  <c:v>120.72</c:v>
                </c:pt>
                <c:pt idx="1365">
                  <c:v>120</c:v>
                </c:pt>
                <c:pt idx="1366">
                  <c:v>119.24000000000002</c:v>
                </c:pt>
                <c:pt idx="1367">
                  <c:v>119.24000000000002</c:v>
                </c:pt>
                <c:pt idx="1368">
                  <c:v>119.24000000000002</c:v>
                </c:pt>
                <c:pt idx="1369">
                  <c:v>119.11999999999999</c:v>
                </c:pt>
                <c:pt idx="1370">
                  <c:v>118.99000000000002</c:v>
                </c:pt>
                <c:pt idx="1371">
                  <c:v>118.99000000000002</c:v>
                </c:pt>
                <c:pt idx="1372">
                  <c:v>118.99000000000002</c:v>
                </c:pt>
                <c:pt idx="1373">
                  <c:v>118.99000000000002</c:v>
                </c:pt>
                <c:pt idx="1374">
                  <c:v>118.99000000000002</c:v>
                </c:pt>
                <c:pt idx="1375">
                  <c:v>118.99000000000002</c:v>
                </c:pt>
                <c:pt idx="1376">
                  <c:v>118.86999999999999</c:v>
                </c:pt>
                <c:pt idx="1377">
                  <c:v>118.86999999999999</c:v>
                </c:pt>
                <c:pt idx="1378">
                  <c:v>116.89</c:v>
                </c:pt>
                <c:pt idx="1379">
                  <c:v>116.64999999999999</c:v>
                </c:pt>
                <c:pt idx="1380">
                  <c:v>116.22</c:v>
                </c:pt>
                <c:pt idx="1381">
                  <c:v>115.86</c:v>
                </c:pt>
                <c:pt idx="1382">
                  <c:v>115.73</c:v>
                </c:pt>
                <c:pt idx="1383">
                  <c:v>115.36999999999999</c:v>
                </c:pt>
                <c:pt idx="1384">
                  <c:v>115.01</c:v>
                </c:pt>
                <c:pt idx="1385">
                  <c:v>114.89</c:v>
                </c:pt>
                <c:pt idx="1386">
                  <c:v>114.76</c:v>
                </c:pt>
                <c:pt idx="1387">
                  <c:v>114.64999999999999</c:v>
                </c:pt>
                <c:pt idx="1388">
                  <c:v>114.53</c:v>
                </c:pt>
                <c:pt idx="1389">
                  <c:v>114.53</c:v>
                </c:pt>
                <c:pt idx="1390">
                  <c:v>114.16999999999999</c:v>
                </c:pt>
                <c:pt idx="1391">
                  <c:v>113.93</c:v>
                </c:pt>
                <c:pt idx="1392">
                  <c:v>113.81</c:v>
                </c:pt>
                <c:pt idx="1393">
                  <c:v>110.07</c:v>
                </c:pt>
                <c:pt idx="1394">
                  <c:v>109.72</c:v>
                </c:pt>
                <c:pt idx="1395">
                  <c:v>109.72</c:v>
                </c:pt>
                <c:pt idx="1396">
                  <c:v>109.38</c:v>
                </c:pt>
                <c:pt idx="1397">
                  <c:v>108.93</c:v>
                </c:pt>
                <c:pt idx="1398">
                  <c:v>108.45</c:v>
                </c:pt>
                <c:pt idx="1399">
                  <c:v>107.77</c:v>
                </c:pt>
                <c:pt idx="1400">
                  <c:v>107.43</c:v>
                </c:pt>
                <c:pt idx="1401">
                  <c:v>107.32</c:v>
                </c:pt>
                <c:pt idx="1402">
                  <c:v>107.1</c:v>
                </c:pt>
                <c:pt idx="1403">
                  <c:v>104.53</c:v>
                </c:pt>
                <c:pt idx="1404">
                  <c:v>103.52</c:v>
                </c:pt>
                <c:pt idx="1405">
                  <c:v>103.41000000000003</c:v>
                </c:pt>
                <c:pt idx="1406">
                  <c:v>103.08</c:v>
                </c:pt>
                <c:pt idx="1407">
                  <c:v>102.64999999999999</c:v>
                </c:pt>
                <c:pt idx="1408">
                  <c:v>101.91000000000003</c:v>
                </c:pt>
                <c:pt idx="1409">
                  <c:v>101.7</c:v>
                </c:pt>
                <c:pt idx="1410">
                  <c:v>100.43</c:v>
                </c:pt>
                <c:pt idx="1411">
                  <c:v>99.39</c:v>
                </c:pt>
                <c:pt idx="1412">
                  <c:v>99.39</c:v>
                </c:pt>
                <c:pt idx="1413">
                  <c:v>98.940000000000026</c:v>
                </c:pt>
                <c:pt idx="1414">
                  <c:v>97.51</c:v>
                </c:pt>
                <c:pt idx="1415">
                  <c:v>96.240000000000023</c:v>
                </c:pt>
                <c:pt idx="1416">
                  <c:v>94.38</c:v>
                </c:pt>
                <c:pt idx="1417">
                  <c:v>92.13</c:v>
                </c:pt>
                <c:pt idx="1418">
                  <c:v>91.649999999999991</c:v>
                </c:pt>
                <c:pt idx="1419">
                  <c:v>91.460000000000022</c:v>
                </c:pt>
                <c:pt idx="1420">
                  <c:v>91.23</c:v>
                </c:pt>
                <c:pt idx="1421">
                  <c:v>89.28</c:v>
                </c:pt>
                <c:pt idx="1422">
                  <c:v>89.1</c:v>
                </c:pt>
                <c:pt idx="1423">
                  <c:v>88.64</c:v>
                </c:pt>
                <c:pt idx="1424">
                  <c:v>87.25</c:v>
                </c:pt>
                <c:pt idx="1425">
                  <c:v>84.79</c:v>
                </c:pt>
                <c:pt idx="1426">
                  <c:v>84.35</c:v>
                </c:pt>
                <c:pt idx="1427">
                  <c:v>80.649999999999991</c:v>
                </c:pt>
                <c:pt idx="1428">
                  <c:v>80.48</c:v>
                </c:pt>
                <c:pt idx="1429">
                  <c:v>79.010000000000005</c:v>
                </c:pt>
                <c:pt idx="1430">
                  <c:v>78.940000000000026</c:v>
                </c:pt>
                <c:pt idx="1431">
                  <c:v>78.040000000000006</c:v>
                </c:pt>
                <c:pt idx="1432">
                  <c:v>77.959999999999994</c:v>
                </c:pt>
                <c:pt idx="1433">
                  <c:v>75.410000000000025</c:v>
                </c:pt>
                <c:pt idx="1434">
                  <c:v>75.319999999999993</c:v>
                </c:pt>
                <c:pt idx="1435">
                  <c:v>75.260000000000005</c:v>
                </c:pt>
                <c:pt idx="1436">
                  <c:v>75.02</c:v>
                </c:pt>
                <c:pt idx="1437">
                  <c:v>72.09</c:v>
                </c:pt>
                <c:pt idx="1438">
                  <c:v>71.940000000000026</c:v>
                </c:pt>
                <c:pt idx="1439">
                  <c:v>71.06</c:v>
                </c:pt>
                <c:pt idx="1440">
                  <c:v>70.77</c:v>
                </c:pt>
                <c:pt idx="1441">
                  <c:v>69.3</c:v>
                </c:pt>
                <c:pt idx="1442">
                  <c:v>68.45</c:v>
                </c:pt>
                <c:pt idx="1443">
                  <c:v>68.239999999999995</c:v>
                </c:pt>
                <c:pt idx="1444">
                  <c:v>68.05</c:v>
                </c:pt>
                <c:pt idx="1445">
                  <c:v>65.179999999999978</c:v>
                </c:pt>
                <c:pt idx="1446">
                  <c:v>62.99</c:v>
                </c:pt>
                <c:pt idx="1447">
                  <c:v>62.18</c:v>
                </c:pt>
                <c:pt idx="1448">
                  <c:v>107.4</c:v>
                </c:pt>
                <c:pt idx="1449">
                  <c:v>112.27</c:v>
                </c:pt>
                <c:pt idx="1450">
                  <c:v>103.54</c:v>
                </c:pt>
                <c:pt idx="1451">
                  <c:v>102.94000000000003</c:v>
                </c:pt>
                <c:pt idx="1452">
                  <c:v>97.5</c:v>
                </c:pt>
                <c:pt idx="1453">
                  <c:v>95.8</c:v>
                </c:pt>
                <c:pt idx="1454">
                  <c:v>92.05</c:v>
                </c:pt>
                <c:pt idx="1455">
                  <c:v>75.58</c:v>
                </c:pt>
                <c:pt idx="1456">
                  <c:v>75.5</c:v>
                </c:pt>
                <c:pt idx="1457">
                  <c:v>70.179999999999978</c:v>
                </c:pt>
                <c:pt idx="1458">
                  <c:v>104.75</c:v>
                </c:pt>
                <c:pt idx="1459">
                  <c:v>106.81</c:v>
                </c:pt>
                <c:pt idx="1460">
                  <c:v>106.25</c:v>
                </c:pt>
                <c:pt idx="1461">
                  <c:v>105.36999999999999</c:v>
                </c:pt>
                <c:pt idx="1462">
                  <c:v>103.44000000000003</c:v>
                </c:pt>
                <c:pt idx="1463">
                  <c:v>86.07</c:v>
                </c:pt>
                <c:pt idx="1464">
                  <c:v>82.9</c:v>
                </c:pt>
                <c:pt idx="1465">
                  <c:v>75.48</c:v>
                </c:pt>
                <c:pt idx="1466">
                  <c:v>125.85</c:v>
                </c:pt>
                <c:pt idx="1467">
                  <c:v>125.85</c:v>
                </c:pt>
                <c:pt idx="1468">
                  <c:v>125.72</c:v>
                </c:pt>
                <c:pt idx="1469">
                  <c:v>125.72</c:v>
                </c:pt>
                <c:pt idx="1470">
                  <c:v>123.08</c:v>
                </c:pt>
                <c:pt idx="1471">
                  <c:v>122.44000000000003</c:v>
                </c:pt>
                <c:pt idx="1472">
                  <c:v>122.05</c:v>
                </c:pt>
                <c:pt idx="1473">
                  <c:v>122.05</c:v>
                </c:pt>
                <c:pt idx="1474">
                  <c:v>121.92</c:v>
                </c:pt>
                <c:pt idx="1475">
                  <c:v>121.8</c:v>
                </c:pt>
                <c:pt idx="1476">
                  <c:v>121.66999999999999</c:v>
                </c:pt>
                <c:pt idx="1477">
                  <c:v>121.54</c:v>
                </c:pt>
                <c:pt idx="1478">
                  <c:v>120.66</c:v>
                </c:pt>
                <c:pt idx="1479">
                  <c:v>120.17999999999998</c:v>
                </c:pt>
                <c:pt idx="1480">
                  <c:v>120.17999999999998</c:v>
                </c:pt>
                <c:pt idx="1481">
                  <c:v>119.66999999999999</c:v>
                </c:pt>
                <c:pt idx="1482">
                  <c:v>119.54</c:v>
                </c:pt>
                <c:pt idx="1483">
                  <c:v>119.54</c:v>
                </c:pt>
                <c:pt idx="1484">
                  <c:v>119.16999999999999</c:v>
                </c:pt>
                <c:pt idx="1485">
                  <c:v>119.04</c:v>
                </c:pt>
                <c:pt idx="1486">
                  <c:v>118.92</c:v>
                </c:pt>
                <c:pt idx="1487">
                  <c:v>118.92</c:v>
                </c:pt>
                <c:pt idx="1488">
                  <c:v>118.92</c:v>
                </c:pt>
                <c:pt idx="1489">
                  <c:v>118.92</c:v>
                </c:pt>
                <c:pt idx="1490">
                  <c:v>118.8</c:v>
                </c:pt>
                <c:pt idx="1491">
                  <c:v>118.66999999999999</c:v>
                </c:pt>
                <c:pt idx="1492">
                  <c:v>118.66999999999999</c:v>
                </c:pt>
                <c:pt idx="1493">
                  <c:v>118.43</c:v>
                </c:pt>
                <c:pt idx="1494">
                  <c:v>117.11999999999999</c:v>
                </c:pt>
                <c:pt idx="1495">
                  <c:v>116.51</c:v>
                </c:pt>
                <c:pt idx="1496">
                  <c:v>116.27</c:v>
                </c:pt>
                <c:pt idx="1497">
                  <c:v>115.46000000000002</c:v>
                </c:pt>
                <c:pt idx="1498">
                  <c:v>114.97</c:v>
                </c:pt>
                <c:pt idx="1499">
                  <c:v>114.97</c:v>
                </c:pt>
                <c:pt idx="1500">
                  <c:v>114.97</c:v>
                </c:pt>
                <c:pt idx="1501">
                  <c:v>114.85</c:v>
                </c:pt>
                <c:pt idx="1502">
                  <c:v>114.85</c:v>
                </c:pt>
                <c:pt idx="1503">
                  <c:v>114.61</c:v>
                </c:pt>
                <c:pt idx="1504">
                  <c:v>114.61</c:v>
                </c:pt>
                <c:pt idx="1505">
                  <c:v>114.61</c:v>
                </c:pt>
                <c:pt idx="1506">
                  <c:v>114.61</c:v>
                </c:pt>
                <c:pt idx="1507">
                  <c:v>114.49000000000002</c:v>
                </c:pt>
                <c:pt idx="1508">
                  <c:v>112.83</c:v>
                </c:pt>
                <c:pt idx="1509">
                  <c:v>112.83</c:v>
                </c:pt>
                <c:pt idx="1510">
                  <c:v>112.47</c:v>
                </c:pt>
                <c:pt idx="1511">
                  <c:v>112.36</c:v>
                </c:pt>
                <c:pt idx="1512">
                  <c:v>112.36</c:v>
                </c:pt>
                <c:pt idx="1513">
                  <c:v>112.36</c:v>
                </c:pt>
                <c:pt idx="1514">
                  <c:v>112.36</c:v>
                </c:pt>
                <c:pt idx="1515">
                  <c:v>110.89</c:v>
                </c:pt>
                <c:pt idx="1516">
                  <c:v>110.31</c:v>
                </c:pt>
                <c:pt idx="1517">
                  <c:v>110.2</c:v>
                </c:pt>
                <c:pt idx="1518">
                  <c:v>109.97</c:v>
                </c:pt>
                <c:pt idx="1519">
                  <c:v>109.97</c:v>
                </c:pt>
                <c:pt idx="1520">
                  <c:v>109.85</c:v>
                </c:pt>
                <c:pt idx="1521">
                  <c:v>109.85</c:v>
                </c:pt>
                <c:pt idx="1522">
                  <c:v>109.63</c:v>
                </c:pt>
                <c:pt idx="1523">
                  <c:v>109.63</c:v>
                </c:pt>
                <c:pt idx="1524">
                  <c:v>109.63</c:v>
                </c:pt>
                <c:pt idx="1525">
                  <c:v>109.51</c:v>
                </c:pt>
                <c:pt idx="1526">
                  <c:v>109.4</c:v>
                </c:pt>
                <c:pt idx="1527">
                  <c:v>106.69</c:v>
                </c:pt>
                <c:pt idx="1528">
                  <c:v>106.69</c:v>
                </c:pt>
                <c:pt idx="1529">
                  <c:v>106.13</c:v>
                </c:pt>
                <c:pt idx="1530">
                  <c:v>105.8</c:v>
                </c:pt>
                <c:pt idx="1531">
                  <c:v>105.69</c:v>
                </c:pt>
                <c:pt idx="1532">
                  <c:v>105.69</c:v>
                </c:pt>
                <c:pt idx="1533">
                  <c:v>105.47</c:v>
                </c:pt>
                <c:pt idx="1534">
                  <c:v>105.36</c:v>
                </c:pt>
                <c:pt idx="1535">
                  <c:v>104.03</c:v>
                </c:pt>
                <c:pt idx="1536">
                  <c:v>103.6</c:v>
                </c:pt>
                <c:pt idx="1537">
                  <c:v>103.49000000000002</c:v>
                </c:pt>
                <c:pt idx="1538">
                  <c:v>103.38</c:v>
                </c:pt>
                <c:pt idx="1539">
                  <c:v>101.21000000000002</c:v>
                </c:pt>
                <c:pt idx="1540">
                  <c:v>101</c:v>
                </c:pt>
                <c:pt idx="1541">
                  <c:v>101</c:v>
                </c:pt>
                <c:pt idx="1542">
                  <c:v>101</c:v>
                </c:pt>
                <c:pt idx="1543">
                  <c:v>99.2</c:v>
                </c:pt>
                <c:pt idx="1544">
                  <c:v>99.2</c:v>
                </c:pt>
                <c:pt idx="1545">
                  <c:v>98.79</c:v>
                </c:pt>
                <c:pt idx="1546">
                  <c:v>98.48</c:v>
                </c:pt>
                <c:pt idx="1547">
                  <c:v>98.07</c:v>
                </c:pt>
                <c:pt idx="1548">
                  <c:v>98.07</c:v>
                </c:pt>
                <c:pt idx="1549">
                  <c:v>97.97</c:v>
                </c:pt>
                <c:pt idx="1550">
                  <c:v>97.56</c:v>
                </c:pt>
                <c:pt idx="1551">
                  <c:v>96.64</c:v>
                </c:pt>
                <c:pt idx="1552">
                  <c:v>94.33</c:v>
                </c:pt>
                <c:pt idx="1553">
                  <c:v>92.16</c:v>
                </c:pt>
                <c:pt idx="1554">
                  <c:v>92.16</c:v>
                </c:pt>
                <c:pt idx="1555">
                  <c:v>91.210000000000022</c:v>
                </c:pt>
                <c:pt idx="1556">
                  <c:v>89.03</c:v>
                </c:pt>
                <c:pt idx="1557">
                  <c:v>88.85</c:v>
                </c:pt>
                <c:pt idx="1558">
                  <c:v>88.76</c:v>
                </c:pt>
                <c:pt idx="1559">
                  <c:v>88.3</c:v>
                </c:pt>
                <c:pt idx="1560">
                  <c:v>88.210000000000022</c:v>
                </c:pt>
                <c:pt idx="1561">
                  <c:v>85.75</c:v>
                </c:pt>
                <c:pt idx="1562">
                  <c:v>85.48</c:v>
                </c:pt>
                <c:pt idx="1563">
                  <c:v>85.04</c:v>
                </c:pt>
                <c:pt idx="1564">
                  <c:v>83.53</c:v>
                </c:pt>
                <c:pt idx="1565">
                  <c:v>83.36</c:v>
                </c:pt>
                <c:pt idx="1566">
                  <c:v>83.19</c:v>
                </c:pt>
                <c:pt idx="1567">
                  <c:v>83.02</c:v>
                </c:pt>
                <c:pt idx="1568">
                  <c:v>81.2</c:v>
                </c:pt>
                <c:pt idx="1569">
                  <c:v>80.36</c:v>
                </c:pt>
                <c:pt idx="1570">
                  <c:v>80.2</c:v>
                </c:pt>
                <c:pt idx="1571">
                  <c:v>78.47</c:v>
                </c:pt>
                <c:pt idx="1572">
                  <c:v>77.38</c:v>
                </c:pt>
                <c:pt idx="1573">
                  <c:v>76.989999999999995</c:v>
                </c:pt>
                <c:pt idx="1574">
                  <c:v>76.52</c:v>
                </c:pt>
                <c:pt idx="1575">
                  <c:v>76.13</c:v>
                </c:pt>
                <c:pt idx="1576">
                  <c:v>75.510000000000005</c:v>
                </c:pt>
                <c:pt idx="1577">
                  <c:v>75.510000000000005</c:v>
                </c:pt>
                <c:pt idx="1578">
                  <c:v>75.430000000000007</c:v>
                </c:pt>
                <c:pt idx="1579">
                  <c:v>75.19</c:v>
                </c:pt>
                <c:pt idx="1580">
                  <c:v>75.11</c:v>
                </c:pt>
                <c:pt idx="1581">
                  <c:v>74.88</c:v>
                </c:pt>
                <c:pt idx="1582">
                  <c:v>69.61</c:v>
                </c:pt>
                <c:pt idx="1583">
                  <c:v>69.39</c:v>
                </c:pt>
                <c:pt idx="1584">
                  <c:v>68.679999999999978</c:v>
                </c:pt>
                <c:pt idx="1585">
                  <c:v>68.61</c:v>
                </c:pt>
                <c:pt idx="1586">
                  <c:v>68.61</c:v>
                </c:pt>
                <c:pt idx="1587">
                  <c:v>68.540000000000006</c:v>
                </c:pt>
                <c:pt idx="1588">
                  <c:v>66.36999999999999</c:v>
                </c:pt>
                <c:pt idx="1589">
                  <c:v>65.16</c:v>
                </c:pt>
                <c:pt idx="1590">
                  <c:v>64.900000000000006</c:v>
                </c:pt>
                <c:pt idx="1591">
                  <c:v>108.99000000000002</c:v>
                </c:pt>
                <c:pt idx="1592">
                  <c:v>107.58</c:v>
                </c:pt>
                <c:pt idx="1593">
                  <c:v>97.910000000000025</c:v>
                </c:pt>
                <c:pt idx="1594">
                  <c:v>92.57</c:v>
                </c:pt>
                <c:pt idx="1595">
                  <c:v>90.31</c:v>
                </c:pt>
                <c:pt idx="1596">
                  <c:v>84.39</c:v>
                </c:pt>
                <c:pt idx="1597">
                  <c:v>74.39</c:v>
                </c:pt>
                <c:pt idx="1598">
                  <c:v>67.45</c:v>
                </c:pt>
                <c:pt idx="1599">
                  <c:v>64</c:v>
                </c:pt>
                <c:pt idx="1600">
                  <c:v>104.17999999999998</c:v>
                </c:pt>
                <c:pt idx="1601">
                  <c:v>103.74000000000002</c:v>
                </c:pt>
                <c:pt idx="1602">
                  <c:v>83.57</c:v>
                </c:pt>
                <c:pt idx="1603">
                  <c:v>83.06</c:v>
                </c:pt>
                <c:pt idx="1604">
                  <c:v>82.69</c:v>
                </c:pt>
                <c:pt idx="1605">
                  <c:v>70.97</c:v>
                </c:pt>
                <c:pt idx="1606">
                  <c:v>66.739999999999995</c:v>
                </c:pt>
                <c:pt idx="1607">
                  <c:v>106.26</c:v>
                </c:pt>
                <c:pt idx="1608">
                  <c:v>104.98</c:v>
                </c:pt>
                <c:pt idx="1609">
                  <c:v>103.04</c:v>
                </c:pt>
                <c:pt idx="1610">
                  <c:v>97.4</c:v>
                </c:pt>
                <c:pt idx="1611">
                  <c:v>92.16</c:v>
                </c:pt>
                <c:pt idx="1612">
                  <c:v>83.01</c:v>
                </c:pt>
                <c:pt idx="1613">
                  <c:v>82.210000000000022</c:v>
                </c:pt>
                <c:pt idx="1614">
                  <c:v>81.2</c:v>
                </c:pt>
                <c:pt idx="1615">
                  <c:v>73.61999999999999</c:v>
                </c:pt>
                <c:pt idx="1616">
                  <c:v>72.940000000000026</c:v>
                </c:pt>
                <c:pt idx="1617">
                  <c:v>108.42</c:v>
                </c:pt>
                <c:pt idx="1618">
                  <c:v>102.56</c:v>
                </c:pt>
                <c:pt idx="1619">
                  <c:v>122.41000000000003</c:v>
                </c:pt>
                <c:pt idx="1620">
                  <c:v>122.41000000000003</c:v>
                </c:pt>
                <c:pt idx="1621">
                  <c:v>122.41000000000003</c:v>
                </c:pt>
                <c:pt idx="1622">
                  <c:v>122.41000000000003</c:v>
                </c:pt>
                <c:pt idx="1623">
                  <c:v>121.77</c:v>
                </c:pt>
                <c:pt idx="1624">
                  <c:v>119.34</c:v>
                </c:pt>
                <c:pt idx="1625">
                  <c:v>118.47</c:v>
                </c:pt>
                <c:pt idx="1626">
                  <c:v>118.34</c:v>
                </c:pt>
                <c:pt idx="1627">
                  <c:v>118.1</c:v>
                </c:pt>
                <c:pt idx="1628">
                  <c:v>118.1</c:v>
                </c:pt>
                <c:pt idx="1629">
                  <c:v>118.1</c:v>
                </c:pt>
                <c:pt idx="1630">
                  <c:v>118.1</c:v>
                </c:pt>
                <c:pt idx="1631">
                  <c:v>117.97</c:v>
                </c:pt>
                <c:pt idx="1632">
                  <c:v>117.85</c:v>
                </c:pt>
                <c:pt idx="1633">
                  <c:v>117.73</c:v>
                </c:pt>
                <c:pt idx="1634">
                  <c:v>117.73</c:v>
                </c:pt>
                <c:pt idx="1635">
                  <c:v>117.73</c:v>
                </c:pt>
                <c:pt idx="1636">
                  <c:v>117.61</c:v>
                </c:pt>
                <c:pt idx="1637">
                  <c:v>117</c:v>
                </c:pt>
                <c:pt idx="1638">
                  <c:v>116.88</c:v>
                </c:pt>
                <c:pt idx="1639">
                  <c:v>115.66999999999999</c:v>
                </c:pt>
                <c:pt idx="1640">
                  <c:v>115.66999999999999</c:v>
                </c:pt>
                <c:pt idx="1641">
                  <c:v>115.66999999999999</c:v>
                </c:pt>
                <c:pt idx="1642">
                  <c:v>115.07</c:v>
                </c:pt>
                <c:pt idx="1643">
                  <c:v>114.95</c:v>
                </c:pt>
                <c:pt idx="1644">
                  <c:v>114.95</c:v>
                </c:pt>
                <c:pt idx="1645">
                  <c:v>114.47</c:v>
                </c:pt>
                <c:pt idx="1646">
                  <c:v>113.56</c:v>
                </c:pt>
                <c:pt idx="1647">
                  <c:v>113.09</c:v>
                </c:pt>
                <c:pt idx="1648">
                  <c:v>112.86</c:v>
                </c:pt>
                <c:pt idx="1649">
                  <c:v>112.31</c:v>
                </c:pt>
                <c:pt idx="1650">
                  <c:v>111.6</c:v>
                </c:pt>
                <c:pt idx="1651">
                  <c:v>111.6</c:v>
                </c:pt>
                <c:pt idx="1652">
                  <c:v>111.25</c:v>
                </c:pt>
                <c:pt idx="1653">
                  <c:v>109.4</c:v>
                </c:pt>
                <c:pt idx="1654">
                  <c:v>109.29</c:v>
                </c:pt>
                <c:pt idx="1655">
                  <c:v>108.95</c:v>
                </c:pt>
                <c:pt idx="1656">
                  <c:v>108.95</c:v>
                </c:pt>
                <c:pt idx="1657">
                  <c:v>108.95</c:v>
                </c:pt>
                <c:pt idx="1658">
                  <c:v>108.84</c:v>
                </c:pt>
                <c:pt idx="1659">
                  <c:v>108.32</c:v>
                </c:pt>
                <c:pt idx="1660">
                  <c:v>107.98</c:v>
                </c:pt>
                <c:pt idx="1661">
                  <c:v>107.86999999999999</c:v>
                </c:pt>
                <c:pt idx="1662">
                  <c:v>107.76</c:v>
                </c:pt>
                <c:pt idx="1663">
                  <c:v>107.53</c:v>
                </c:pt>
                <c:pt idx="1664">
                  <c:v>107.53</c:v>
                </c:pt>
                <c:pt idx="1665">
                  <c:v>107.42</c:v>
                </c:pt>
                <c:pt idx="1666">
                  <c:v>107.08</c:v>
                </c:pt>
                <c:pt idx="1667">
                  <c:v>107.08</c:v>
                </c:pt>
                <c:pt idx="1668">
                  <c:v>106.86</c:v>
                </c:pt>
                <c:pt idx="1669">
                  <c:v>106.75</c:v>
                </c:pt>
                <c:pt idx="1670">
                  <c:v>106.53</c:v>
                </c:pt>
                <c:pt idx="1671">
                  <c:v>105.25</c:v>
                </c:pt>
                <c:pt idx="1672">
                  <c:v>105.14999999999999</c:v>
                </c:pt>
                <c:pt idx="1673">
                  <c:v>104.82</c:v>
                </c:pt>
                <c:pt idx="1674">
                  <c:v>104.82</c:v>
                </c:pt>
                <c:pt idx="1675">
                  <c:v>104.33</c:v>
                </c:pt>
                <c:pt idx="1676">
                  <c:v>104.11</c:v>
                </c:pt>
                <c:pt idx="1677">
                  <c:v>103.67999999999998</c:v>
                </c:pt>
                <c:pt idx="1678">
                  <c:v>103.46000000000002</c:v>
                </c:pt>
                <c:pt idx="1679">
                  <c:v>103.35</c:v>
                </c:pt>
                <c:pt idx="1680">
                  <c:v>103.03</c:v>
                </c:pt>
                <c:pt idx="1681">
                  <c:v>102.81</c:v>
                </c:pt>
                <c:pt idx="1682">
                  <c:v>102.39</c:v>
                </c:pt>
                <c:pt idx="1683">
                  <c:v>102.39</c:v>
                </c:pt>
                <c:pt idx="1684">
                  <c:v>102.39</c:v>
                </c:pt>
                <c:pt idx="1685">
                  <c:v>102.28</c:v>
                </c:pt>
                <c:pt idx="1686">
                  <c:v>101.42</c:v>
                </c:pt>
                <c:pt idx="1687">
                  <c:v>101.1</c:v>
                </c:pt>
                <c:pt idx="1688">
                  <c:v>100.69</c:v>
                </c:pt>
                <c:pt idx="1689">
                  <c:v>100.36</c:v>
                </c:pt>
                <c:pt idx="1690">
                  <c:v>100.36</c:v>
                </c:pt>
                <c:pt idx="1691">
                  <c:v>100.14999999999999</c:v>
                </c:pt>
                <c:pt idx="1692">
                  <c:v>99.63</c:v>
                </c:pt>
                <c:pt idx="1693">
                  <c:v>99.63</c:v>
                </c:pt>
                <c:pt idx="1694">
                  <c:v>98.25</c:v>
                </c:pt>
                <c:pt idx="1695">
                  <c:v>97.95</c:v>
                </c:pt>
                <c:pt idx="1696">
                  <c:v>97.32</c:v>
                </c:pt>
                <c:pt idx="1697">
                  <c:v>96.4</c:v>
                </c:pt>
                <c:pt idx="1698">
                  <c:v>95.31</c:v>
                </c:pt>
                <c:pt idx="1699">
                  <c:v>95.210000000000022</c:v>
                </c:pt>
                <c:pt idx="1700">
                  <c:v>93.82</c:v>
                </c:pt>
                <c:pt idx="1701">
                  <c:v>93.72</c:v>
                </c:pt>
                <c:pt idx="1702">
                  <c:v>92.85</c:v>
                </c:pt>
                <c:pt idx="1703">
                  <c:v>91.48</c:v>
                </c:pt>
                <c:pt idx="1704">
                  <c:v>91.1</c:v>
                </c:pt>
                <c:pt idx="1705">
                  <c:v>91.05</c:v>
                </c:pt>
                <c:pt idx="1706">
                  <c:v>91.01</c:v>
                </c:pt>
                <c:pt idx="1707">
                  <c:v>91.01</c:v>
                </c:pt>
                <c:pt idx="1708">
                  <c:v>90.910000000000025</c:v>
                </c:pt>
                <c:pt idx="1709">
                  <c:v>90.910000000000025</c:v>
                </c:pt>
                <c:pt idx="1710">
                  <c:v>90.82</c:v>
                </c:pt>
                <c:pt idx="1711">
                  <c:v>89.66</c:v>
                </c:pt>
                <c:pt idx="1712">
                  <c:v>89.47</c:v>
                </c:pt>
                <c:pt idx="1713">
                  <c:v>86.89</c:v>
                </c:pt>
                <c:pt idx="1714">
                  <c:v>85.64</c:v>
                </c:pt>
                <c:pt idx="1715">
                  <c:v>85.55</c:v>
                </c:pt>
                <c:pt idx="1716">
                  <c:v>85.55</c:v>
                </c:pt>
                <c:pt idx="1717">
                  <c:v>84.27</c:v>
                </c:pt>
                <c:pt idx="1718">
                  <c:v>83.42</c:v>
                </c:pt>
                <c:pt idx="1719">
                  <c:v>83.25</c:v>
                </c:pt>
                <c:pt idx="1720">
                  <c:v>82.82</c:v>
                </c:pt>
                <c:pt idx="1721">
                  <c:v>81.099999999999994</c:v>
                </c:pt>
                <c:pt idx="1722">
                  <c:v>80.849999999999994</c:v>
                </c:pt>
                <c:pt idx="1723">
                  <c:v>78.510000000000005</c:v>
                </c:pt>
                <c:pt idx="1724">
                  <c:v>78.19</c:v>
                </c:pt>
                <c:pt idx="1725">
                  <c:v>77.78</c:v>
                </c:pt>
                <c:pt idx="1726">
                  <c:v>76</c:v>
                </c:pt>
                <c:pt idx="1727">
                  <c:v>75.13</c:v>
                </c:pt>
                <c:pt idx="1728">
                  <c:v>74.069999999999993</c:v>
                </c:pt>
                <c:pt idx="1729">
                  <c:v>73.239999999999995</c:v>
                </c:pt>
                <c:pt idx="1730">
                  <c:v>73.239999999999995</c:v>
                </c:pt>
                <c:pt idx="1731">
                  <c:v>71.63</c:v>
                </c:pt>
                <c:pt idx="1732">
                  <c:v>70.459999999999994</c:v>
                </c:pt>
                <c:pt idx="1733">
                  <c:v>69.900000000000006</c:v>
                </c:pt>
                <c:pt idx="1734">
                  <c:v>69.819999999999993</c:v>
                </c:pt>
                <c:pt idx="1735">
                  <c:v>69.179999999999978</c:v>
                </c:pt>
                <c:pt idx="1736">
                  <c:v>67.97</c:v>
                </c:pt>
                <c:pt idx="1737">
                  <c:v>67.83</c:v>
                </c:pt>
                <c:pt idx="1738">
                  <c:v>67.73</c:v>
                </c:pt>
                <c:pt idx="1739">
                  <c:v>67.099999999999994</c:v>
                </c:pt>
                <c:pt idx="1740">
                  <c:v>66.959999999999994</c:v>
                </c:pt>
                <c:pt idx="1741">
                  <c:v>66.959999999999994</c:v>
                </c:pt>
                <c:pt idx="1742">
                  <c:v>106.58</c:v>
                </c:pt>
                <c:pt idx="1743">
                  <c:v>104.17999999999998</c:v>
                </c:pt>
                <c:pt idx="1744">
                  <c:v>73.39</c:v>
                </c:pt>
                <c:pt idx="1745">
                  <c:v>102.93</c:v>
                </c:pt>
                <c:pt idx="1746">
                  <c:v>110.75</c:v>
                </c:pt>
                <c:pt idx="1747">
                  <c:v>109.29</c:v>
                </c:pt>
                <c:pt idx="1748">
                  <c:v>105.24000000000002</c:v>
                </c:pt>
                <c:pt idx="1749">
                  <c:v>97.36999999999999</c:v>
                </c:pt>
                <c:pt idx="1750">
                  <c:v>91.710000000000022</c:v>
                </c:pt>
                <c:pt idx="1751">
                  <c:v>86.55</c:v>
                </c:pt>
                <c:pt idx="1752">
                  <c:v>83.53</c:v>
                </c:pt>
                <c:pt idx="1753">
                  <c:v>81.86</c:v>
                </c:pt>
                <c:pt idx="1754">
                  <c:v>79.06</c:v>
                </c:pt>
                <c:pt idx="1755">
                  <c:v>76.5</c:v>
                </c:pt>
                <c:pt idx="1756">
                  <c:v>75.16</c:v>
                </c:pt>
                <c:pt idx="1757">
                  <c:v>73.36</c:v>
                </c:pt>
                <c:pt idx="1758">
                  <c:v>72.48</c:v>
                </c:pt>
                <c:pt idx="1759">
                  <c:v>99.07</c:v>
                </c:pt>
                <c:pt idx="1760">
                  <c:v>80.16</c:v>
                </c:pt>
                <c:pt idx="1761">
                  <c:v>121.39</c:v>
                </c:pt>
                <c:pt idx="1762">
                  <c:v>117.99000000000002</c:v>
                </c:pt>
                <c:pt idx="1763">
                  <c:v>117.99000000000002</c:v>
                </c:pt>
                <c:pt idx="1764">
                  <c:v>117.99000000000002</c:v>
                </c:pt>
                <c:pt idx="1765">
                  <c:v>117.86</c:v>
                </c:pt>
                <c:pt idx="1766">
                  <c:v>117.74000000000002</c:v>
                </c:pt>
                <c:pt idx="1767">
                  <c:v>117.74000000000002</c:v>
                </c:pt>
                <c:pt idx="1768">
                  <c:v>117.61999999999999</c:v>
                </c:pt>
                <c:pt idx="1769">
                  <c:v>117.61999999999999</c:v>
                </c:pt>
                <c:pt idx="1770">
                  <c:v>117.36999999999999</c:v>
                </c:pt>
                <c:pt idx="1771">
                  <c:v>117.13</c:v>
                </c:pt>
                <c:pt idx="1772">
                  <c:v>114.07</c:v>
                </c:pt>
                <c:pt idx="1773">
                  <c:v>114.07</c:v>
                </c:pt>
                <c:pt idx="1774">
                  <c:v>114.07</c:v>
                </c:pt>
                <c:pt idx="1775">
                  <c:v>113.95</c:v>
                </c:pt>
                <c:pt idx="1776">
                  <c:v>113.95</c:v>
                </c:pt>
                <c:pt idx="1777">
                  <c:v>113.6</c:v>
                </c:pt>
                <c:pt idx="1778">
                  <c:v>113.48</c:v>
                </c:pt>
                <c:pt idx="1779">
                  <c:v>113.48</c:v>
                </c:pt>
                <c:pt idx="1780">
                  <c:v>113.48</c:v>
                </c:pt>
                <c:pt idx="1781">
                  <c:v>113.36</c:v>
                </c:pt>
                <c:pt idx="1782">
                  <c:v>113.01</c:v>
                </c:pt>
                <c:pt idx="1783">
                  <c:v>110.85</c:v>
                </c:pt>
                <c:pt idx="1784">
                  <c:v>110.38</c:v>
                </c:pt>
                <c:pt idx="1785">
                  <c:v>110.14999999999999</c:v>
                </c:pt>
                <c:pt idx="1786">
                  <c:v>110.14999999999999</c:v>
                </c:pt>
                <c:pt idx="1787">
                  <c:v>110.14999999999999</c:v>
                </c:pt>
                <c:pt idx="1788">
                  <c:v>110.14999999999999</c:v>
                </c:pt>
                <c:pt idx="1789">
                  <c:v>110.14999999999999</c:v>
                </c:pt>
                <c:pt idx="1790">
                  <c:v>110.04</c:v>
                </c:pt>
                <c:pt idx="1791">
                  <c:v>110.04</c:v>
                </c:pt>
                <c:pt idx="1792">
                  <c:v>109.81</c:v>
                </c:pt>
                <c:pt idx="1793">
                  <c:v>109.69</c:v>
                </c:pt>
                <c:pt idx="1794">
                  <c:v>109.58</c:v>
                </c:pt>
                <c:pt idx="1795">
                  <c:v>109.35</c:v>
                </c:pt>
                <c:pt idx="1796">
                  <c:v>109.24000000000002</c:v>
                </c:pt>
                <c:pt idx="1797">
                  <c:v>109.11999999999999</c:v>
                </c:pt>
                <c:pt idx="1798">
                  <c:v>108.9</c:v>
                </c:pt>
                <c:pt idx="1799">
                  <c:v>108.66999999999999</c:v>
                </c:pt>
                <c:pt idx="1800">
                  <c:v>108.56</c:v>
                </c:pt>
                <c:pt idx="1801">
                  <c:v>107.24000000000002</c:v>
                </c:pt>
                <c:pt idx="1802">
                  <c:v>107.13</c:v>
                </c:pt>
                <c:pt idx="1803">
                  <c:v>107.13</c:v>
                </c:pt>
                <c:pt idx="1804">
                  <c:v>107.02</c:v>
                </c:pt>
                <c:pt idx="1805">
                  <c:v>104.92</c:v>
                </c:pt>
                <c:pt idx="1806">
                  <c:v>103.77</c:v>
                </c:pt>
                <c:pt idx="1807">
                  <c:v>103.55</c:v>
                </c:pt>
                <c:pt idx="1808">
                  <c:v>103.44000000000003</c:v>
                </c:pt>
                <c:pt idx="1809">
                  <c:v>103.22</c:v>
                </c:pt>
                <c:pt idx="1810">
                  <c:v>102.58</c:v>
                </c:pt>
                <c:pt idx="1811">
                  <c:v>102.48</c:v>
                </c:pt>
                <c:pt idx="1812">
                  <c:v>102.36999999999999</c:v>
                </c:pt>
                <c:pt idx="1813">
                  <c:v>102.36999999999999</c:v>
                </c:pt>
                <c:pt idx="1814">
                  <c:v>101.29</c:v>
                </c:pt>
                <c:pt idx="1815">
                  <c:v>101.04</c:v>
                </c:pt>
                <c:pt idx="1816">
                  <c:v>101.04</c:v>
                </c:pt>
                <c:pt idx="1817">
                  <c:v>99.53</c:v>
                </c:pt>
                <c:pt idx="1818">
                  <c:v>99.32</c:v>
                </c:pt>
                <c:pt idx="1819">
                  <c:v>99.01</c:v>
                </c:pt>
                <c:pt idx="1820">
                  <c:v>98.7</c:v>
                </c:pt>
                <c:pt idx="1821">
                  <c:v>98.6</c:v>
                </c:pt>
                <c:pt idx="1822">
                  <c:v>98.6</c:v>
                </c:pt>
                <c:pt idx="1823">
                  <c:v>97.79</c:v>
                </c:pt>
                <c:pt idx="1824">
                  <c:v>96.75</c:v>
                </c:pt>
                <c:pt idx="1825">
                  <c:v>96.649999999999991</c:v>
                </c:pt>
                <c:pt idx="1826">
                  <c:v>94.23</c:v>
                </c:pt>
                <c:pt idx="1827">
                  <c:v>93.61999999999999</c:v>
                </c:pt>
                <c:pt idx="1828">
                  <c:v>93.23</c:v>
                </c:pt>
                <c:pt idx="1829">
                  <c:v>92.940000000000026</c:v>
                </c:pt>
                <c:pt idx="1830">
                  <c:v>92.740000000000023</c:v>
                </c:pt>
                <c:pt idx="1831">
                  <c:v>91.410000000000025</c:v>
                </c:pt>
                <c:pt idx="1832">
                  <c:v>91.02</c:v>
                </c:pt>
                <c:pt idx="1833">
                  <c:v>90.169999999999987</c:v>
                </c:pt>
                <c:pt idx="1834">
                  <c:v>90.08</c:v>
                </c:pt>
                <c:pt idx="1835">
                  <c:v>89.7</c:v>
                </c:pt>
                <c:pt idx="1836">
                  <c:v>87.740000000000023</c:v>
                </c:pt>
                <c:pt idx="1837">
                  <c:v>85.81</c:v>
                </c:pt>
                <c:pt idx="1838">
                  <c:v>85.11</c:v>
                </c:pt>
                <c:pt idx="1839">
                  <c:v>83.36</c:v>
                </c:pt>
                <c:pt idx="1840">
                  <c:v>83.08</c:v>
                </c:pt>
                <c:pt idx="1841">
                  <c:v>82.990000000000023</c:v>
                </c:pt>
                <c:pt idx="1842">
                  <c:v>81.169999999999987</c:v>
                </c:pt>
                <c:pt idx="1843">
                  <c:v>80.849999999999994</c:v>
                </c:pt>
                <c:pt idx="1844">
                  <c:v>78.61</c:v>
                </c:pt>
                <c:pt idx="1845">
                  <c:v>78.540000000000006</c:v>
                </c:pt>
                <c:pt idx="1846">
                  <c:v>78.540000000000006</c:v>
                </c:pt>
                <c:pt idx="1847">
                  <c:v>78.36</c:v>
                </c:pt>
                <c:pt idx="1848">
                  <c:v>78.11999999999999</c:v>
                </c:pt>
                <c:pt idx="1849">
                  <c:v>78.03</c:v>
                </c:pt>
                <c:pt idx="1850">
                  <c:v>75.77</c:v>
                </c:pt>
                <c:pt idx="1851">
                  <c:v>75.61999999999999</c:v>
                </c:pt>
                <c:pt idx="1852">
                  <c:v>75.61999999999999</c:v>
                </c:pt>
                <c:pt idx="1853">
                  <c:v>74.61</c:v>
                </c:pt>
                <c:pt idx="1854">
                  <c:v>72.900000000000006</c:v>
                </c:pt>
                <c:pt idx="1855">
                  <c:v>70.910000000000025</c:v>
                </c:pt>
                <c:pt idx="1856">
                  <c:v>70.69</c:v>
                </c:pt>
                <c:pt idx="1857">
                  <c:v>70.319999999999993</c:v>
                </c:pt>
                <c:pt idx="1858">
                  <c:v>70.319999999999993</c:v>
                </c:pt>
                <c:pt idx="1859">
                  <c:v>70.25</c:v>
                </c:pt>
                <c:pt idx="1860">
                  <c:v>68.08</c:v>
                </c:pt>
                <c:pt idx="1861">
                  <c:v>67.679999999999978</c:v>
                </c:pt>
                <c:pt idx="1862">
                  <c:v>67.47</c:v>
                </c:pt>
                <c:pt idx="1863">
                  <c:v>67.47</c:v>
                </c:pt>
                <c:pt idx="1864">
                  <c:v>90.16</c:v>
                </c:pt>
                <c:pt idx="1865">
                  <c:v>89.03</c:v>
                </c:pt>
                <c:pt idx="1866">
                  <c:v>86.04</c:v>
                </c:pt>
                <c:pt idx="1867">
                  <c:v>73.430000000000007</c:v>
                </c:pt>
                <c:pt idx="1868">
                  <c:v>91.86999999999999</c:v>
                </c:pt>
                <c:pt idx="1869">
                  <c:v>87.2</c:v>
                </c:pt>
                <c:pt idx="1870">
                  <c:v>91.45</c:v>
                </c:pt>
                <c:pt idx="1871">
                  <c:v>82.52</c:v>
                </c:pt>
                <c:pt idx="1872">
                  <c:v>82.09</c:v>
                </c:pt>
                <c:pt idx="1873">
                  <c:v>78.819999999999993</c:v>
                </c:pt>
                <c:pt idx="1874">
                  <c:v>76.430000000000007</c:v>
                </c:pt>
                <c:pt idx="1875">
                  <c:v>73.649999999999991</c:v>
                </c:pt>
                <c:pt idx="1876">
                  <c:v>69.849999999999994</c:v>
                </c:pt>
                <c:pt idx="1877">
                  <c:v>102.52</c:v>
                </c:pt>
                <c:pt idx="1878">
                  <c:v>78.290000000000006</c:v>
                </c:pt>
                <c:pt idx="1879">
                  <c:v>123.27</c:v>
                </c:pt>
                <c:pt idx="1880">
                  <c:v>123.27</c:v>
                </c:pt>
                <c:pt idx="1881">
                  <c:v>123.27</c:v>
                </c:pt>
                <c:pt idx="1882">
                  <c:v>123.27</c:v>
                </c:pt>
                <c:pt idx="1883">
                  <c:v>118.16999999999999</c:v>
                </c:pt>
                <c:pt idx="1884">
                  <c:v>118.16999999999999</c:v>
                </c:pt>
                <c:pt idx="1885">
                  <c:v>117.67999999999998</c:v>
                </c:pt>
                <c:pt idx="1886">
                  <c:v>117.55</c:v>
                </c:pt>
                <c:pt idx="1887">
                  <c:v>117.43</c:v>
                </c:pt>
                <c:pt idx="1888">
                  <c:v>114.38</c:v>
                </c:pt>
                <c:pt idx="1889">
                  <c:v>114.38</c:v>
                </c:pt>
                <c:pt idx="1890">
                  <c:v>114.26</c:v>
                </c:pt>
                <c:pt idx="1891">
                  <c:v>114.26</c:v>
                </c:pt>
                <c:pt idx="1892">
                  <c:v>114.26</c:v>
                </c:pt>
                <c:pt idx="1893">
                  <c:v>114.14</c:v>
                </c:pt>
                <c:pt idx="1894">
                  <c:v>113.78</c:v>
                </c:pt>
                <c:pt idx="1895">
                  <c:v>113.78</c:v>
                </c:pt>
                <c:pt idx="1896">
                  <c:v>113.78</c:v>
                </c:pt>
                <c:pt idx="1897">
                  <c:v>113.66</c:v>
                </c:pt>
                <c:pt idx="1898">
                  <c:v>111.28</c:v>
                </c:pt>
                <c:pt idx="1899">
                  <c:v>110.93</c:v>
                </c:pt>
                <c:pt idx="1900">
                  <c:v>110.47</c:v>
                </c:pt>
                <c:pt idx="1901">
                  <c:v>110.47</c:v>
                </c:pt>
                <c:pt idx="1902">
                  <c:v>110.47</c:v>
                </c:pt>
                <c:pt idx="1903">
                  <c:v>110.35</c:v>
                </c:pt>
                <c:pt idx="1904">
                  <c:v>110.11999999999999</c:v>
                </c:pt>
                <c:pt idx="1905">
                  <c:v>110.11999999999999</c:v>
                </c:pt>
                <c:pt idx="1906">
                  <c:v>109.78</c:v>
                </c:pt>
                <c:pt idx="1907">
                  <c:v>109.78</c:v>
                </c:pt>
                <c:pt idx="1908">
                  <c:v>107.35</c:v>
                </c:pt>
                <c:pt idx="1909">
                  <c:v>107.01</c:v>
                </c:pt>
                <c:pt idx="1910">
                  <c:v>106.9</c:v>
                </c:pt>
                <c:pt idx="1911">
                  <c:v>106.79</c:v>
                </c:pt>
                <c:pt idx="1912">
                  <c:v>106.79</c:v>
                </c:pt>
                <c:pt idx="1913">
                  <c:v>106.67999999999998</c:v>
                </c:pt>
                <c:pt idx="1914">
                  <c:v>106.67999999999998</c:v>
                </c:pt>
                <c:pt idx="1915">
                  <c:v>106.56</c:v>
                </c:pt>
                <c:pt idx="1916">
                  <c:v>106.01</c:v>
                </c:pt>
                <c:pt idx="1917">
                  <c:v>105.57</c:v>
                </c:pt>
                <c:pt idx="1918">
                  <c:v>105.46000000000002</c:v>
                </c:pt>
                <c:pt idx="1919">
                  <c:v>105.36</c:v>
                </c:pt>
                <c:pt idx="1920">
                  <c:v>104.51</c:v>
                </c:pt>
                <c:pt idx="1921">
                  <c:v>104.29</c:v>
                </c:pt>
                <c:pt idx="1922">
                  <c:v>104.29</c:v>
                </c:pt>
                <c:pt idx="1923">
                  <c:v>103.43</c:v>
                </c:pt>
                <c:pt idx="1924">
                  <c:v>102.35</c:v>
                </c:pt>
                <c:pt idx="1925">
                  <c:v>102.14</c:v>
                </c:pt>
                <c:pt idx="1926">
                  <c:v>101.24000000000002</c:v>
                </c:pt>
                <c:pt idx="1927">
                  <c:v>100.81</c:v>
                </c:pt>
                <c:pt idx="1928">
                  <c:v>100.49000000000002</c:v>
                </c:pt>
                <c:pt idx="1929">
                  <c:v>100.17999999999998</c:v>
                </c:pt>
                <c:pt idx="1930">
                  <c:v>99.45</c:v>
                </c:pt>
                <c:pt idx="1931">
                  <c:v>99.45</c:v>
                </c:pt>
                <c:pt idx="1932">
                  <c:v>98.47</c:v>
                </c:pt>
                <c:pt idx="1933">
                  <c:v>98.27</c:v>
                </c:pt>
                <c:pt idx="1934">
                  <c:v>98.169999999999987</c:v>
                </c:pt>
                <c:pt idx="1935">
                  <c:v>96.39</c:v>
                </c:pt>
                <c:pt idx="1936">
                  <c:v>95.69</c:v>
                </c:pt>
                <c:pt idx="1937">
                  <c:v>94</c:v>
                </c:pt>
                <c:pt idx="1938">
                  <c:v>93.9</c:v>
                </c:pt>
                <c:pt idx="1939">
                  <c:v>93.410000000000025</c:v>
                </c:pt>
                <c:pt idx="1940">
                  <c:v>93.410000000000025</c:v>
                </c:pt>
                <c:pt idx="1941">
                  <c:v>92.93</c:v>
                </c:pt>
                <c:pt idx="1942">
                  <c:v>91.93</c:v>
                </c:pt>
                <c:pt idx="1943">
                  <c:v>91.740000000000023</c:v>
                </c:pt>
                <c:pt idx="1944">
                  <c:v>91.460000000000022</c:v>
                </c:pt>
                <c:pt idx="1945">
                  <c:v>91.36</c:v>
                </c:pt>
                <c:pt idx="1946">
                  <c:v>91.36</c:v>
                </c:pt>
                <c:pt idx="1947">
                  <c:v>91.27</c:v>
                </c:pt>
                <c:pt idx="1948">
                  <c:v>90.77</c:v>
                </c:pt>
                <c:pt idx="1949">
                  <c:v>88.81</c:v>
                </c:pt>
                <c:pt idx="1950">
                  <c:v>87.7</c:v>
                </c:pt>
                <c:pt idx="1951">
                  <c:v>86.440000000000026</c:v>
                </c:pt>
                <c:pt idx="1952">
                  <c:v>86.26</c:v>
                </c:pt>
                <c:pt idx="1953">
                  <c:v>86.13</c:v>
                </c:pt>
                <c:pt idx="1954">
                  <c:v>85.16</c:v>
                </c:pt>
                <c:pt idx="1955">
                  <c:v>84.98</c:v>
                </c:pt>
                <c:pt idx="1956">
                  <c:v>83.81</c:v>
                </c:pt>
                <c:pt idx="1957">
                  <c:v>83.210000000000022</c:v>
                </c:pt>
                <c:pt idx="1958">
                  <c:v>83.11999999999999</c:v>
                </c:pt>
                <c:pt idx="1959">
                  <c:v>83.11999999999999</c:v>
                </c:pt>
                <c:pt idx="1960">
                  <c:v>82.52</c:v>
                </c:pt>
                <c:pt idx="1961">
                  <c:v>82.440000000000026</c:v>
                </c:pt>
                <c:pt idx="1962">
                  <c:v>80.55</c:v>
                </c:pt>
                <c:pt idx="1963">
                  <c:v>79.81</c:v>
                </c:pt>
                <c:pt idx="1964">
                  <c:v>76.95</c:v>
                </c:pt>
                <c:pt idx="1965">
                  <c:v>74.540000000000006</c:v>
                </c:pt>
                <c:pt idx="1966">
                  <c:v>74.38</c:v>
                </c:pt>
                <c:pt idx="1967">
                  <c:v>74.08</c:v>
                </c:pt>
                <c:pt idx="1968">
                  <c:v>71.599999999999994</c:v>
                </c:pt>
                <c:pt idx="1969">
                  <c:v>71.45</c:v>
                </c:pt>
                <c:pt idx="1970">
                  <c:v>71.08</c:v>
                </c:pt>
                <c:pt idx="1971">
                  <c:v>70.940000000000026</c:v>
                </c:pt>
                <c:pt idx="1972">
                  <c:v>112.36999999999999</c:v>
                </c:pt>
                <c:pt idx="1973">
                  <c:v>111.21000000000002</c:v>
                </c:pt>
                <c:pt idx="1974">
                  <c:v>103.43</c:v>
                </c:pt>
                <c:pt idx="1975">
                  <c:v>102.14999999999999</c:v>
                </c:pt>
                <c:pt idx="1976">
                  <c:v>95.88</c:v>
                </c:pt>
                <c:pt idx="1977">
                  <c:v>85.73</c:v>
                </c:pt>
                <c:pt idx="1978">
                  <c:v>78.59</c:v>
                </c:pt>
                <c:pt idx="1979">
                  <c:v>77.19</c:v>
                </c:pt>
                <c:pt idx="1980">
                  <c:v>105.45</c:v>
                </c:pt>
                <c:pt idx="1981">
                  <c:v>99.57</c:v>
                </c:pt>
                <c:pt idx="1982">
                  <c:v>98.240000000000023</c:v>
                </c:pt>
                <c:pt idx="1983">
                  <c:v>96.73</c:v>
                </c:pt>
                <c:pt idx="1984">
                  <c:v>95.92</c:v>
                </c:pt>
                <c:pt idx="1985">
                  <c:v>86.25</c:v>
                </c:pt>
                <c:pt idx="1986">
                  <c:v>74.98</c:v>
                </c:pt>
                <c:pt idx="1987">
                  <c:v>110.97</c:v>
                </c:pt>
                <c:pt idx="1988">
                  <c:v>104.83</c:v>
                </c:pt>
                <c:pt idx="1989">
                  <c:v>92.48</c:v>
                </c:pt>
                <c:pt idx="1990">
                  <c:v>119.19</c:v>
                </c:pt>
                <c:pt idx="1991">
                  <c:v>119.06</c:v>
                </c:pt>
                <c:pt idx="1992">
                  <c:v>119.06</c:v>
                </c:pt>
                <c:pt idx="1993">
                  <c:v>114.26</c:v>
                </c:pt>
                <c:pt idx="1994">
                  <c:v>114.14</c:v>
                </c:pt>
                <c:pt idx="1995">
                  <c:v>114.14</c:v>
                </c:pt>
                <c:pt idx="1996">
                  <c:v>114.14</c:v>
                </c:pt>
                <c:pt idx="1997">
                  <c:v>114.02</c:v>
                </c:pt>
                <c:pt idx="1998">
                  <c:v>113.9</c:v>
                </c:pt>
                <c:pt idx="1999">
                  <c:v>113.9</c:v>
                </c:pt>
                <c:pt idx="2000">
                  <c:v>113.9</c:v>
                </c:pt>
                <c:pt idx="2001">
                  <c:v>113.9</c:v>
                </c:pt>
                <c:pt idx="2002">
                  <c:v>113.9</c:v>
                </c:pt>
                <c:pt idx="2003">
                  <c:v>113.79</c:v>
                </c:pt>
                <c:pt idx="2004">
                  <c:v>113.66999999999999</c:v>
                </c:pt>
                <c:pt idx="2005">
                  <c:v>113.66999999999999</c:v>
                </c:pt>
                <c:pt idx="2006">
                  <c:v>113.31</c:v>
                </c:pt>
                <c:pt idx="2007">
                  <c:v>111.88</c:v>
                </c:pt>
                <c:pt idx="2008">
                  <c:v>111.88</c:v>
                </c:pt>
                <c:pt idx="2009">
                  <c:v>110.71000000000002</c:v>
                </c:pt>
                <c:pt idx="2010">
                  <c:v>110.36999999999999</c:v>
                </c:pt>
                <c:pt idx="2011">
                  <c:v>110.14</c:v>
                </c:pt>
                <c:pt idx="2012">
                  <c:v>109.79</c:v>
                </c:pt>
                <c:pt idx="2013">
                  <c:v>109.79</c:v>
                </c:pt>
                <c:pt idx="2014">
                  <c:v>109.79</c:v>
                </c:pt>
                <c:pt idx="2015">
                  <c:v>109.45</c:v>
                </c:pt>
                <c:pt idx="2016">
                  <c:v>108.88</c:v>
                </c:pt>
                <c:pt idx="2017">
                  <c:v>108.06</c:v>
                </c:pt>
                <c:pt idx="2018">
                  <c:v>107.49000000000002</c:v>
                </c:pt>
                <c:pt idx="2019">
                  <c:v>107.49000000000002</c:v>
                </c:pt>
                <c:pt idx="2020">
                  <c:v>107.04</c:v>
                </c:pt>
                <c:pt idx="2021">
                  <c:v>106.93</c:v>
                </c:pt>
                <c:pt idx="2022">
                  <c:v>106.82</c:v>
                </c:pt>
                <c:pt idx="2023">
                  <c:v>106.82</c:v>
                </c:pt>
                <c:pt idx="2024">
                  <c:v>105.72</c:v>
                </c:pt>
                <c:pt idx="2025">
                  <c:v>104.03</c:v>
                </c:pt>
                <c:pt idx="2026">
                  <c:v>103.59</c:v>
                </c:pt>
                <c:pt idx="2027">
                  <c:v>103.36999999999999</c:v>
                </c:pt>
                <c:pt idx="2028">
                  <c:v>103.27</c:v>
                </c:pt>
                <c:pt idx="2029">
                  <c:v>103.27</c:v>
                </c:pt>
                <c:pt idx="2030">
                  <c:v>103.27</c:v>
                </c:pt>
                <c:pt idx="2031">
                  <c:v>103.23</c:v>
                </c:pt>
                <c:pt idx="2032">
                  <c:v>102.41000000000003</c:v>
                </c:pt>
                <c:pt idx="2033">
                  <c:v>102.41000000000003</c:v>
                </c:pt>
                <c:pt idx="2034">
                  <c:v>102.3</c:v>
                </c:pt>
                <c:pt idx="2035">
                  <c:v>102.3</c:v>
                </c:pt>
                <c:pt idx="2036">
                  <c:v>102.3</c:v>
                </c:pt>
                <c:pt idx="2037">
                  <c:v>102.2</c:v>
                </c:pt>
                <c:pt idx="2038">
                  <c:v>102.2</c:v>
                </c:pt>
                <c:pt idx="2039">
                  <c:v>102.09</c:v>
                </c:pt>
                <c:pt idx="2040">
                  <c:v>102.09</c:v>
                </c:pt>
                <c:pt idx="2041">
                  <c:v>101.99000000000002</c:v>
                </c:pt>
                <c:pt idx="2042">
                  <c:v>101.99000000000002</c:v>
                </c:pt>
                <c:pt idx="2043">
                  <c:v>101.39</c:v>
                </c:pt>
                <c:pt idx="2044">
                  <c:v>100.96000000000002</c:v>
                </c:pt>
                <c:pt idx="2045">
                  <c:v>100.75</c:v>
                </c:pt>
                <c:pt idx="2046">
                  <c:v>100.75</c:v>
                </c:pt>
                <c:pt idx="2047">
                  <c:v>100.75</c:v>
                </c:pt>
                <c:pt idx="2048">
                  <c:v>100.75</c:v>
                </c:pt>
                <c:pt idx="2049">
                  <c:v>100.64</c:v>
                </c:pt>
                <c:pt idx="2050">
                  <c:v>100.64</c:v>
                </c:pt>
                <c:pt idx="2051">
                  <c:v>100.54</c:v>
                </c:pt>
                <c:pt idx="2052">
                  <c:v>100.33</c:v>
                </c:pt>
                <c:pt idx="2053">
                  <c:v>99.81</c:v>
                </c:pt>
                <c:pt idx="2054">
                  <c:v>99.710000000000022</c:v>
                </c:pt>
                <c:pt idx="2055">
                  <c:v>98.669999999999987</c:v>
                </c:pt>
                <c:pt idx="2056">
                  <c:v>98.57</c:v>
                </c:pt>
                <c:pt idx="2057">
                  <c:v>98.57</c:v>
                </c:pt>
                <c:pt idx="2058">
                  <c:v>97.32</c:v>
                </c:pt>
                <c:pt idx="2059">
                  <c:v>97.08</c:v>
                </c:pt>
                <c:pt idx="2060">
                  <c:v>96.88</c:v>
                </c:pt>
                <c:pt idx="2061">
                  <c:v>96.78</c:v>
                </c:pt>
                <c:pt idx="2062">
                  <c:v>96.48</c:v>
                </c:pt>
                <c:pt idx="2063">
                  <c:v>96.48</c:v>
                </c:pt>
                <c:pt idx="2064">
                  <c:v>94.45</c:v>
                </c:pt>
                <c:pt idx="2065">
                  <c:v>93.910000000000025</c:v>
                </c:pt>
                <c:pt idx="2066">
                  <c:v>93.11999999999999</c:v>
                </c:pt>
                <c:pt idx="2067">
                  <c:v>93.11999999999999</c:v>
                </c:pt>
                <c:pt idx="2068">
                  <c:v>92.740000000000023</c:v>
                </c:pt>
                <c:pt idx="2069">
                  <c:v>92.740000000000023</c:v>
                </c:pt>
                <c:pt idx="2070">
                  <c:v>92.16</c:v>
                </c:pt>
                <c:pt idx="2071">
                  <c:v>91.97</c:v>
                </c:pt>
                <c:pt idx="2072">
                  <c:v>91.88</c:v>
                </c:pt>
                <c:pt idx="2073">
                  <c:v>91.3</c:v>
                </c:pt>
                <c:pt idx="2074">
                  <c:v>90.5</c:v>
                </c:pt>
                <c:pt idx="2075">
                  <c:v>90.410000000000025</c:v>
                </c:pt>
                <c:pt idx="2076">
                  <c:v>90.22</c:v>
                </c:pt>
                <c:pt idx="2077">
                  <c:v>89.56</c:v>
                </c:pt>
                <c:pt idx="2078">
                  <c:v>89.36999999999999</c:v>
                </c:pt>
                <c:pt idx="2079">
                  <c:v>88.45</c:v>
                </c:pt>
                <c:pt idx="2080">
                  <c:v>88.36</c:v>
                </c:pt>
                <c:pt idx="2081">
                  <c:v>88.27</c:v>
                </c:pt>
                <c:pt idx="2082">
                  <c:v>87.88</c:v>
                </c:pt>
                <c:pt idx="2083">
                  <c:v>86.6</c:v>
                </c:pt>
                <c:pt idx="2084">
                  <c:v>86.51</c:v>
                </c:pt>
                <c:pt idx="2085">
                  <c:v>85.45</c:v>
                </c:pt>
                <c:pt idx="2086">
                  <c:v>85.179999999999978</c:v>
                </c:pt>
                <c:pt idx="2087">
                  <c:v>84.66</c:v>
                </c:pt>
                <c:pt idx="2088">
                  <c:v>84.56</c:v>
                </c:pt>
                <c:pt idx="2089">
                  <c:v>83.25</c:v>
                </c:pt>
                <c:pt idx="2090">
                  <c:v>83.22</c:v>
                </c:pt>
                <c:pt idx="2091">
                  <c:v>82.960000000000022</c:v>
                </c:pt>
                <c:pt idx="2092">
                  <c:v>81.06</c:v>
                </c:pt>
                <c:pt idx="2093">
                  <c:v>80.73</c:v>
                </c:pt>
                <c:pt idx="2094">
                  <c:v>80.39</c:v>
                </c:pt>
                <c:pt idx="2095">
                  <c:v>79.73</c:v>
                </c:pt>
                <c:pt idx="2096">
                  <c:v>76.8</c:v>
                </c:pt>
                <c:pt idx="2097">
                  <c:v>75.910000000000025</c:v>
                </c:pt>
                <c:pt idx="2098">
                  <c:v>74.13</c:v>
                </c:pt>
                <c:pt idx="2099">
                  <c:v>72.739999999999995</c:v>
                </c:pt>
                <c:pt idx="2100">
                  <c:v>72.02</c:v>
                </c:pt>
                <c:pt idx="2101">
                  <c:v>71.95</c:v>
                </c:pt>
                <c:pt idx="2102">
                  <c:v>71.86999999999999</c:v>
                </c:pt>
                <c:pt idx="2103">
                  <c:v>71.06</c:v>
                </c:pt>
                <c:pt idx="2104">
                  <c:v>69.69</c:v>
                </c:pt>
                <c:pt idx="2105">
                  <c:v>106.11</c:v>
                </c:pt>
                <c:pt idx="2106">
                  <c:v>106</c:v>
                </c:pt>
                <c:pt idx="2107">
                  <c:v>98.09</c:v>
                </c:pt>
                <c:pt idx="2108">
                  <c:v>97.86999999999999</c:v>
                </c:pt>
                <c:pt idx="2109">
                  <c:v>95.51</c:v>
                </c:pt>
                <c:pt idx="2110">
                  <c:v>72.69</c:v>
                </c:pt>
                <c:pt idx="2111">
                  <c:v>105.49000000000002</c:v>
                </c:pt>
                <c:pt idx="2112">
                  <c:v>104.48</c:v>
                </c:pt>
                <c:pt idx="2113">
                  <c:v>104.26</c:v>
                </c:pt>
                <c:pt idx="2114">
                  <c:v>102.02</c:v>
                </c:pt>
                <c:pt idx="2115">
                  <c:v>83.31</c:v>
                </c:pt>
                <c:pt idx="2116">
                  <c:v>70.45</c:v>
                </c:pt>
                <c:pt idx="2117">
                  <c:v>70.38</c:v>
                </c:pt>
                <c:pt idx="2118">
                  <c:v>108.64</c:v>
                </c:pt>
                <c:pt idx="2119">
                  <c:v>105.98</c:v>
                </c:pt>
                <c:pt idx="2120">
                  <c:v>103.54</c:v>
                </c:pt>
                <c:pt idx="2121">
                  <c:v>102.53</c:v>
                </c:pt>
                <c:pt idx="2122">
                  <c:v>100.4</c:v>
                </c:pt>
                <c:pt idx="2123">
                  <c:v>89.33</c:v>
                </c:pt>
                <c:pt idx="2124">
                  <c:v>86.9</c:v>
                </c:pt>
                <c:pt idx="2125">
                  <c:v>85.45</c:v>
                </c:pt>
                <c:pt idx="2126">
                  <c:v>73.459999999999994</c:v>
                </c:pt>
                <c:pt idx="2127">
                  <c:v>114.66999999999999</c:v>
                </c:pt>
                <c:pt idx="2128">
                  <c:v>112.36</c:v>
                </c:pt>
                <c:pt idx="2129">
                  <c:v>111.26</c:v>
                </c:pt>
                <c:pt idx="2130">
                  <c:v>110.74000000000002</c:v>
                </c:pt>
                <c:pt idx="2131">
                  <c:v>110.39</c:v>
                </c:pt>
                <c:pt idx="2132">
                  <c:v>110.16</c:v>
                </c:pt>
                <c:pt idx="2133">
                  <c:v>110.16</c:v>
                </c:pt>
                <c:pt idx="2134">
                  <c:v>110.16</c:v>
                </c:pt>
                <c:pt idx="2135">
                  <c:v>110.16</c:v>
                </c:pt>
                <c:pt idx="2136">
                  <c:v>110.16</c:v>
                </c:pt>
                <c:pt idx="2137">
                  <c:v>109.17999999999998</c:v>
                </c:pt>
                <c:pt idx="2138">
                  <c:v>108.84</c:v>
                </c:pt>
                <c:pt idx="2139">
                  <c:v>108.44000000000003</c:v>
                </c:pt>
                <c:pt idx="2140">
                  <c:v>107.3</c:v>
                </c:pt>
                <c:pt idx="2141">
                  <c:v>106.52</c:v>
                </c:pt>
                <c:pt idx="2142">
                  <c:v>105.97</c:v>
                </c:pt>
                <c:pt idx="2143">
                  <c:v>104.63</c:v>
                </c:pt>
                <c:pt idx="2144">
                  <c:v>104.63</c:v>
                </c:pt>
                <c:pt idx="2145">
                  <c:v>103.86</c:v>
                </c:pt>
                <c:pt idx="2146">
                  <c:v>103.75</c:v>
                </c:pt>
                <c:pt idx="2147">
                  <c:v>103.75</c:v>
                </c:pt>
                <c:pt idx="2148">
                  <c:v>103.75</c:v>
                </c:pt>
                <c:pt idx="2149">
                  <c:v>103.75</c:v>
                </c:pt>
                <c:pt idx="2150">
                  <c:v>102.78</c:v>
                </c:pt>
                <c:pt idx="2151">
                  <c:v>102.78</c:v>
                </c:pt>
                <c:pt idx="2152">
                  <c:v>102.67999999999998</c:v>
                </c:pt>
                <c:pt idx="2153">
                  <c:v>102.57</c:v>
                </c:pt>
                <c:pt idx="2154">
                  <c:v>102.46000000000002</c:v>
                </c:pt>
                <c:pt idx="2155">
                  <c:v>100.83</c:v>
                </c:pt>
                <c:pt idx="2156">
                  <c:v>100.41000000000003</c:v>
                </c:pt>
                <c:pt idx="2157">
                  <c:v>100.19</c:v>
                </c:pt>
                <c:pt idx="2158">
                  <c:v>100.19</c:v>
                </c:pt>
                <c:pt idx="2159">
                  <c:v>100.09</c:v>
                </c:pt>
                <c:pt idx="2160">
                  <c:v>100.09</c:v>
                </c:pt>
                <c:pt idx="2161">
                  <c:v>99.990000000000023</c:v>
                </c:pt>
                <c:pt idx="2162">
                  <c:v>99.88</c:v>
                </c:pt>
                <c:pt idx="2163">
                  <c:v>99.16</c:v>
                </c:pt>
                <c:pt idx="2164">
                  <c:v>99.16</c:v>
                </c:pt>
                <c:pt idx="2165">
                  <c:v>98.95</c:v>
                </c:pt>
                <c:pt idx="2166">
                  <c:v>98.95</c:v>
                </c:pt>
                <c:pt idx="2167">
                  <c:v>98.95</c:v>
                </c:pt>
                <c:pt idx="2168">
                  <c:v>98.85</c:v>
                </c:pt>
                <c:pt idx="2169">
                  <c:v>98.85</c:v>
                </c:pt>
                <c:pt idx="2170">
                  <c:v>97.149999999999991</c:v>
                </c:pt>
                <c:pt idx="2171">
                  <c:v>97.04</c:v>
                </c:pt>
                <c:pt idx="2172">
                  <c:v>96.740000000000023</c:v>
                </c:pt>
                <c:pt idx="2173">
                  <c:v>95.64</c:v>
                </c:pt>
                <c:pt idx="2174">
                  <c:v>93.81</c:v>
                </c:pt>
                <c:pt idx="2175">
                  <c:v>93.81</c:v>
                </c:pt>
                <c:pt idx="2176">
                  <c:v>93.61</c:v>
                </c:pt>
                <c:pt idx="2177">
                  <c:v>91.93</c:v>
                </c:pt>
                <c:pt idx="2178">
                  <c:v>91.11999999999999</c:v>
                </c:pt>
                <c:pt idx="2179">
                  <c:v>91.11999999999999</c:v>
                </c:pt>
                <c:pt idx="2180">
                  <c:v>90.55</c:v>
                </c:pt>
                <c:pt idx="2181">
                  <c:v>90.27</c:v>
                </c:pt>
                <c:pt idx="2182">
                  <c:v>90.08</c:v>
                </c:pt>
                <c:pt idx="2183">
                  <c:v>89.98</c:v>
                </c:pt>
                <c:pt idx="2184">
                  <c:v>89.98</c:v>
                </c:pt>
                <c:pt idx="2185">
                  <c:v>89.710000000000022</c:v>
                </c:pt>
                <c:pt idx="2186">
                  <c:v>88.23</c:v>
                </c:pt>
                <c:pt idx="2187">
                  <c:v>88.05</c:v>
                </c:pt>
                <c:pt idx="2188">
                  <c:v>87.77</c:v>
                </c:pt>
                <c:pt idx="2189">
                  <c:v>86.45</c:v>
                </c:pt>
                <c:pt idx="2190">
                  <c:v>86.45</c:v>
                </c:pt>
                <c:pt idx="2191">
                  <c:v>86.36</c:v>
                </c:pt>
                <c:pt idx="2192">
                  <c:v>85.740000000000023</c:v>
                </c:pt>
                <c:pt idx="2193">
                  <c:v>85.48</c:v>
                </c:pt>
                <c:pt idx="2194">
                  <c:v>84.3</c:v>
                </c:pt>
                <c:pt idx="2195">
                  <c:v>84.3</c:v>
                </c:pt>
                <c:pt idx="2196">
                  <c:v>84.210000000000022</c:v>
                </c:pt>
                <c:pt idx="2197">
                  <c:v>83.95</c:v>
                </c:pt>
                <c:pt idx="2198">
                  <c:v>81.98</c:v>
                </c:pt>
                <c:pt idx="2199">
                  <c:v>80.760000000000005</c:v>
                </c:pt>
                <c:pt idx="2200">
                  <c:v>78.179999999999978</c:v>
                </c:pt>
                <c:pt idx="2201">
                  <c:v>77.849999999999994</c:v>
                </c:pt>
                <c:pt idx="2202">
                  <c:v>77.209999999999994</c:v>
                </c:pt>
                <c:pt idx="2203">
                  <c:v>76.66</c:v>
                </c:pt>
                <c:pt idx="2204">
                  <c:v>76.510000000000005</c:v>
                </c:pt>
                <c:pt idx="2205">
                  <c:v>74.099999999999994</c:v>
                </c:pt>
                <c:pt idx="2206">
                  <c:v>72.31</c:v>
                </c:pt>
                <c:pt idx="2207">
                  <c:v>71.34</c:v>
                </c:pt>
                <c:pt idx="2208">
                  <c:v>97.66</c:v>
                </c:pt>
                <c:pt idx="2209">
                  <c:v>82.35</c:v>
                </c:pt>
                <c:pt idx="2210">
                  <c:v>106.36</c:v>
                </c:pt>
                <c:pt idx="2211">
                  <c:v>93.13</c:v>
                </c:pt>
                <c:pt idx="2212">
                  <c:v>92.649999999999991</c:v>
                </c:pt>
                <c:pt idx="2213">
                  <c:v>83.210000000000022</c:v>
                </c:pt>
                <c:pt idx="2214">
                  <c:v>107.24000000000002</c:v>
                </c:pt>
                <c:pt idx="2215">
                  <c:v>106.47</c:v>
                </c:pt>
                <c:pt idx="2216">
                  <c:v>102.52</c:v>
                </c:pt>
                <c:pt idx="2217">
                  <c:v>90.669999999999987</c:v>
                </c:pt>
                <c:pt idx="2218">
                  <c:v>83.39</c:v>
                </c:pt>
                <c:pt idx="2219">
                  <c:v>79.64</c:v>
                </c:pt>
                <c:pt idx="2220">
                  <c:v>77.099999999999994</c:v>
                </c:pt>
                <c:pt idx="2221">
                  <c:v>73.09</c:v>
                </c:pt>
                <c:pt idx="2222">
                  <c:v>76.39</c:v>
                </c:pt>
                <c:pt idx="2223">
                  <c:v>111.14999999999999</c:v>
                </c:pt>
                <c:pt idx="2224">
                  <c:v>110.81</c:v>
                </c:pt>
                <c:pt idx="2225">
                  <c:v>108.96000000000002</c:v>
                </c:pt>
                <c:pt idx="2226">
                  <c:v>107.41000000000003</c:v>
                </c:pt>
                <c:pt idx="2227">
                  <c:v>106.67999999999998</c:v>
                </c:pt>
                <c:pt idx="2228">
                  <c:v>105.47</c:v>
                </c:pt>
                <c:pt idx="2229">
                  <c:v>104.36</c:v>
                </c:pt>
                <c:pt idx="2230">
                  <c:v>103.48</c:v>
                </c:pt>
                <c:pt idx="2231">
                  <c:v>103.36999999999999</c:v>
                </c:pt>
                <c:pt idx="2232">
                  <c:v>103.27</c:v>
                </c:pt>
                <c:pt idx="2233">
                  <c:v>102.94000000000003</c:v>
                </c:pt>
                <c:pt idx="2234">
                  <c:v>102.73</c:v>
                </c:pt>
                <c:pt idx="2235">
                  <c:v>102.41000000000003</c:v>
                </c:pt>
                <c:pt idx="2236">
                  <c:v>102.3</c:v>
                </c:pt>
                <c:pt idx="2237">
                  <c:v>100.58</c:v>
                </c:pt>
                <c:pt idx="2238">
                  <c:v>99.85</c:v>
                </c:pt>
                <c:pt idx="2239">
                  <c:v>99.64</c:v>
                </c:pt>
                <c:pt idx="2240">
                  <c:v>99.64</c:v>
                </c:pt>
                <c:pt idx="2241">
                  <c:v>99.54</c:v>
                </c:pt>
                <c:pt idx="2242">
                  <c:v>99.33</c:v>
                </c:pt>
                <c:pt idx="2243">
                  <c:v>98.92</c:v>
                </c:pt>
                <c:pt idx="2244">
                  <c:v>98.92</c:v>
                </c:pt>
                <c:pt idx="2245">
                  <c:v>98.92</c:v>
                </c:pt>
                <c:pt idx="2246">
                  <c:v>98.82</c:v>
                </c:pt>
                <c:pt idx="2247">
                  <c:v>98.82</c:v>
                </c:pt>
                <c:pt idx="2248">
                  <c:v>98.710000000000022</c:v>
                </c:pt>
                <c:pt idx="2249">
                  <c:v>98.710000000000022</c:v>
                </c:pt>
                <c:pt idx="2250">
                  <c:v>98.710000000000022</c:v>
                </c:pt>
                <c:pt idx="2251">
                  <c:v>98.61</c:v>
                </c:pt>
                <c:pt idx="2252">
                  <c:v>98.61</c:v>
                </c:pt>
                <c:pt idx="2253">
                  <c:v>98.61</c:v>
                </c:pt>
                <c:pt idx="2254">
                  <c:v>96.53</c:v>
                </c:pt>
                <c:pt idx="2255">
                  <c:v>96.53</c:v>
                </c:pt>
                <c:pt idx="2256">
                  <c:v>96.23</c:v>
                </c:pt>
                <c:pt idx="2257">
                  <c:v>96.23</c:v>
                </c:pt>
                <c:pt idx="2258">
                  <c:v>95.14</c:v>
                </c:pt>
                <c:pt idx="2259">
                  <c:v>95.04</c:v>
                </c:pt>
                <c:pt idx="2260">
                  <c:v>93.5</c:v>
                </c:pt>
                <c:pt idx="2261">
                  <c:v>92.43</c:v>
                </c:pt>
                <c:pt idx="2262">
                  <c:v>92.33</c:v>
                </c:pt>
                <c:pt idx="2263">
                  <c:v>91.95</c:v>
                </c:pt>
                <c:pt idx="2264">
                  <c:v>91.57</c:v>
                </c:pt>
                <c:pt idx="2265">
                  <c:v>91.14</c:v>
                </c:pt>
                <c:pt idx="2266">
                  <c:v>90.86</c:v>
                </c:pt>
                <c:pt idx="2267">
                  <c:v>90.48</c:v>
                </c:pt>
                <c:pt idx="2268">
                  <c:v>90.38</c:v>
                </c:pt>
                <c:pt idx="2269">
                  <c:v>88.66</c:v>
                </c:pt>
                <c:pt idx="2270">
                  <c:v>86.97</c:v>
                </c:pt>
                <c:pt idx="2271">
                  <c:v>86.61</c:v>
                </c:pt>
                <c:pt idx="2272">
                  <c:v>86.61</c:v>
                </c:pt>
                <c:pt idx="2273">
                  <c:v>86.52</c:v>
                </c:pt>
                <c:pt idx="2274">
                  <c:v>85.460000000000022</c:v>
                </c:pt>
                <c:pt idx="2275">
                  <c:v>83.56</c:v>
                </c:pt>
                <c:pt idx="2276">
                  <c:v>82.440000000000026</c:v>
                </c:pt>
                <c:pt idx="2277">
                  <c:v>82.19</c:v>
                </c:pt>
                <c:pt idx="2278">
                  <c:v>82.19</c:v>
                </c:pt>
                <c:pt idx="2279">
                  <c:v>81.910000000000025</c:v>
                </c:pt>
                <c:pt idx="2280">
                  <c:v>81.23</c:v>
                </c:pt>
                <c:pt idx="2281">
                  <c:v>80.72</c:v>
                </c:pt>
                <c:pt idx="2282">
                  <c:v>79.649999999999991</c:v>
                </c:pt>
                <c:pt idx="2283">
                  <c:v>77.73</c:v>
                </c:pt>
                <c:pt idx="2284">
                  <c:v>77.649999999999991</c:v>
                </c:pt>
                <c:pt idx="2285">
                  <c:v>77.649999999999991</c:v>
                </c:pt>
                <c:pt idx="2286">
                  <c:v>77.25</c:v>
                </c:pt>
                <c:pt idx="2287">
                  <c:v>77.010000000000005</c:v>
                </c:pt>
                <c:pt idx="2288">
                  <c:v>75.989999999999995</c:v>
                </c:pt>
                <c:pt idx="2289">
                  <c:v>75.25</c:v>
                </c:pt>
                <c:pt idx="2290">
                  <c:v>75.169999999999987</c:v>
                </c:pt>
                <c:pt idx="2291">
                  <c:v>75.169999999999987</c:v>
                </c:pt>
                <c:pt idx="2292">
                  <c:v>74.790000000000006</c:v>
                </c:pt>
                <c:pt idx="2293">
                  <c:v>73.239999999999995</c:v>
                </c:pt>
                <c:pt idx="2294">
                  <c:v>73.010000000000005</c:v>
                </c:pt>
                <c:pt idx="2295">
                  <c:v>97.410000000000025</c:v>
                </c:pt>
                <c:pt idx="2296">
                  <c:v>83.73</c:v>
                </c:pt>
                <c:pt idx="2297">
                  <c:v>83.32</c:v>
                </c:pt>
                <c:pt idx="2298">
                  <c:v>82.32</c:v>
                </c:pt>
                <c:pt idx="2299">
                  <c:v>75.760000000000005</c:v>
                </c:pt>
                <c:pt idx="2300">
                  <c:v>99.35</c:v>
                </c:pt>
                <c:pt idx="2301">
                  <c:v>83.86</c:v>
                </c:pt>
                <c:pt idx="2302">
                  <c:v>81.75</c:v>
                </c:pt>
                <c:pt idx="2303">
                  <c:v>76.709999999999994</c:v>
                </c:pt>
                <c:pt idx="2304">
                  <c:v>76.569999999999993</c:v>
                </c:pt>
                <c:pt idx="2305">
                  <c:v>91.61999999999999</c:v>
                </c:pt>
                <c:pt idx="2306">
                  <c:v>87.84</c:v>
                </c:pt>
                <c:pt idx="2307">
                  <c:v>85.210000000000022</c:v>
                </c:pt>
                <c:pt idx="2308">
                  <c:v>79.88</c:v>
                </c:pt>
                <c:pt idx="2309">
                  <c:v>107.36999999999999</c:v>
                </c:pt>
                <c:pt idx="2310">
                  <c:v>106.81</c:v>
                </c:pt>
                <c:pt idx="2311">
                  <c:v>106.59</c:v>
                </c:pt>
                <c:pt idx="2312">
                  <c:v>103.14999999999999</c:v>
                </c:pt>
                <c:pt idx="2313">
                  <c:v>102.94000000000003</c:v>
                </c:pt>
                <c:pt idx="2314">
                  <c:v>102.94000000000003</c:v>
                </c:pt>
                <c:pt idx="2315">
                  <c:v>102.61999999999999</c:v>
                </c:pt>
                <c:pt idx="2316">
                  <c:v>102.2</c:v>
                </c:pt>
                <c:pt idx="2317">
                  <c:v>101.01</c:v>
                </c:pt>
                <c:pt idx="2318">
                  <c:v>100.38</c:v>
                </c:pt>
                <c:pt idx="2319">
                  <c:v>100.27</c:v>
                </c:pt>
                <c:pt idx="2320">
                  <c:v>99.23</c:v>
                </c:pt>
                <c:pt idx="2321">
                  <c:v>99.23</c:v>
                </c:pt>
                <c:pt idx="2322">
                  <c:v>99.13</c:v>
                </c:pt>
                <c:pt idx="2323">
                  <c:v>99.13</c:v>
                </c:pt>
                <c:pt idx="2324">
                  <c:v>99.13</c:v>
                </c:pt>
                <c:pt idx="2325">
                  <c:v>99.13</c:v>
                </c:pt>
                <c:pt idx="2326">
                  <c:v>99.03</c:v>
                </c:pt>
                <c:pt idx="2327">
                  <c:v>99.03</c:v>
                </c:pt>
                <c:pt idx="2328">
                  <c:v>98.82</c:v>
                </c:pt>
                <c:pt idx="2329">
                  <c:v>96.960000000000022</c:v>
                </c:pt>
                <c:pt idx="2330">
                  <c:v>96.75</c:v>
                </c:pt>
                <c:pt idx="2331">
                  <c:v>96.75</c:v>
                </c:pt>
                <c:pt idx="2332">
                  <c:v>96.649999999999991</c:v>
                </c:pt>
                <c:pt idx="2333">
                  <c:v>95.66</c:v>
                </c:pt>
                <c:pt idx="2334">
                  <c:v>95.66</c:v>
                </c:pt>
                <c:pt idx="2335">
                  <c:v>95.56</c:v>
                </c:pt>
                <c:pt idx="2336">
                  <c:v>95.460000000000022</c:v>
                </c:pt>
                <c:pt idx="2337">
                  <c:v>95.460000000000022</c:v>
                </c:pt>
                <c:pt idx="2338">
                  <c:v>93.440000000000026</c:v>
                </c:pt>
                <c:pt idx="2339">
                  <c:v>93.35</c:v>
                </c:pt>
                <c:pt idx="2340">
                  <c:v>93.06</c:v>
                </c:pt>
                <c:pt idx="2341">
                  <c:v>93.06</c:v>
                </c:pt>
                <c:pt idx="2342">
                  <c:v>93.06</c:v>
                </c:pt>
                <c:pt idx="2343">
                  <c:v>92.19</c:v>
                </c:pt>
                <c:pt idx="2344">
                  <c:v>92.19</c:v>
                </c:pt>
                <c:pt idx="2345">
                  <c:v>92.1</c:v>
                </c:pt>
                <c:pt idx="2346">
                  <c:v>90.7</c:v>
                </c:pt>
                <c:pt idx="2347">
                  <c:v>90.61</c:v>
                </c:pt>
                <c:pt idx="2348">
                  <c:v>90.32</c:v>
                </c:pt>
                <c:pt idx="2349">
                  <c:v>90.04</c:v>
                </c:pt>
                <c:pt idx="2350">
                  <c:v>90.04</c:v>
                </c:pt>
                <c:pt idx="2351">
                  <c:v>89.940000000000026</c:v>
                </c:pt>
                <c:pt idx="2352">
                  <c:v>89.66</c:v>
                </c:pt>
                <c:pt idx="2353">
                  <c:v>89.48</c:v>
                </c:pt>
                <c:pt idx="2354">
                  <c:v>89.2</c:v>
                </c:pt>
                <c:pt idx="2355">
                  <c:v>89.2</c:v>
                </c:pt>
                <c:pt idx="2356">
                  <c:v>88.29</c:v>
                </c:pt>
                <c:pt idx="2357">
                  <c:v>88.05</c:v>
                </c:pt>
                <c:pt idx="2358">
                  <c:v>87.5</c:v>
                </c:pt>
                <c:pt idx="2359">
                  <c:v>87.410000000000025</c:v>
                </c:pt>
                <c:pt idx="2360">
                  <c:v>87.31</c:v>
                </c:pt>
                <c:pt idx="2361">
                  <c:v>85.210000000000022</c:v>
                </c:pt>
                <c:pt idx="2362">
                  <c:v>84.36999999999999</c:v>
                </c:pt>
                <c:pt idx="2363">
                  <c:v>84.02</c:v>
                </c:pt>
                <c:pt idx="2364">
                  <c:v>84.02</c:v>
                </c:pt>
                <c:pt idx="2365">
                  <c:v>84.02</c:v>
                </c:pt>
                <c:pt idx="2366">
                  <c:v>83.93</c:v>
                </c:pt>
                <c:pt idx="2367">
                  <c:v>83.93</c:v>
                </c:pt>
                <c:pt idx="2368">
                  <c:v>83.669999999999987</c:v>
                </c:pt>
                <c:pt idx="2369">
                  <c:v>80.900000000000006</c:v>
                </c:pt>
                <c:pt idx="2370">
                  <c:v>80.64</c:v>
                </c:pt>
                <c:pt idx="2371">
                  <c:v>80.48</c:v>
                </c:pt>
                <c:pt idx="2372">
                  <c:v>80.39</c:v>
                </c:pt>
                <c:pt idx="2373">
                  <c:v>78.8</c:v>
                </c:pt>
                <c:pt idx="2374">
                  <c:v>78.56</c:v>
                </c:pt>
                <c:pt idx="2375">
                  <c:v>78.48</c:v>
                </c:pt>
                <c:pt idx="2376">
                  <c:v>78.48</c:v>
                </c:pt>
                <c:pt idx="2377">
                  <c:v>75.989999999999995</c:v>
                </c:pt>
                <c:pt idx="2378">
                  <c:v>75.260000000000005</c:v>
                </c:pt>
                <c:pt idx="2379">
                  <c:v>75.099999999999994</c:v>
                </c:pt>
                <c:pt idx="2380">
                  <c:v>74.95</c:v>
                </c:pt>
                <c:pt idx="2381">
                  <c:v>96.6</c:v>
                </c:pt>
                <c:pt idx="2382">
                  <c:v>83.179999999999978</c:v>
                </c:pt>
                <c:pt idx="2383">
                  <c:v>76.97</c:v>
                </c:pt>
                <c:pt idx="2384">
                  <c:v>75.31</c:v>
                </c:pt>
                <c:pt idx="2385">
                  <c:v>101.99000000000002</c:v>
                </c:pt>
                <c:pt idx="2386">
                  <c:v>88.23</c:v>
                </c:pt>
                <c:pt idx="2387">
                  <c:v>85.08</c:v>
                </c:pt>
                <c:pt idx="2388">
                  <c:v>82.940000000000026</c:v>
                </c:pt>
                <c:pt idx="2389">
                  <c:v>79.28</c:v>
                </c:pt>
                <c:pt idx="2390">
                  <c:v>77.069999999999993</c:v>
                </c:pt>
                <c:pt idx="2391">
                  <c:v>75.81</c:v>
                </c:pt>
                <c:pt idx="2392">
                  <c:v>76.760000000000005</c:v>
                </c:pt>
                <c:pt idx="2393">
                  <c:v>96.63</c:v>
                </c:pt>
                <c:pt idx="2394">
                  <c:v>85.33</c:v>
                </c:pt>
                <c:pt idx="2395">
                  <c:v>85.2</c:v>
                </c:pt>
                <c:pt idx="2396">
                  <c:v>82.240000000000023</c:v>
                </c:pt>
                <c:pt idx="2397">
                  <c:v>82.08</c:v>
                </c:pt>
                <c:pt idx="2398">
                  <c:v>103.4</c:v>
                </c:pt>
                <c:pt idx="2399">
                  <c:v>99.76</c:v>
                </c:pt>
                <c:pt idx="2400">
                  <c:v>99.55</c:v>
                </c:pt>
                <c:pt idx="2401">
                  <c:v>99.45</c:v>
                </c:pt>
                <c:pt idx="2402">
                  <c:v>99.04</c:v>
                </c:pt>
                <c:pt idx="2403">
                  <c:v>98.42</c:v>
                </c:pt>
                <c:pt idx="2404">
                  <c:v>98.22</c:v>
                </c:pt>
                <c:pt idx="2405">
                  <c:v>96.78</c:v>
                </c:pt>
                <c:pt idx="2406">
                  <c:v>96.740000000000023</c:v>
                </c:pt>
                <c:pt idx="2407">
                  <c:v>96.36999999999999</c:v>
                </c:pt>
                <c:pt idx="2408">
                  <c:v>96.27</c:v>
                </c:pt>
                <c:pt idx="2409">
                  <c:v>96.169999999999987</c:v>
                </c:pt>
                <c:pt idx="2410">
                  <c:v>95.08</c:v>
                </c:pt>
                <c:pt idx="2411">
                  <c:v>94.98</c:v>
                </c:pt>
                <c:pt idx="2412">
                  <c:v>93.86999999999999</c:v>
                </c:pt>
                <c:pt idx="2413">
                  <c:v>93.48</c:v>
                </c:pt>
                <c:pt idx="2414">
                  <c:v>93.48</c:v>
                </c:pt>
                <c:pt idx="2415">
                  <c:v>93.09</c:v>
                </c:pt>
                <c:pt idx="2416">
                  <c:v>92.9</c:v>
                </c:pt>
                <c:pt idx="2417">
                  <c:v>92.9</c:v>
                </c:pt>
                <c:pt idx="2418">
                  <c:v>92.8</c:v>
                </c:pt>
                <c:pt idx="2419">
                  <c:v>92.13</c:v>
                </c:pt>
                <c:pt idx="2420">
                  <c:v>92.03</c:v>
                </c:pt>
                <c:pt idx="2421">
                  <c:v>92.03</c:v>
                </c:pt>
                <c:pt idx="2422">
                  <c:v>92.03</c:v>
                </c:pt>
                <c:pt idx="2423">
                  <c:v>91.940000000000026</c:v>
                </c:pt>
                <c:pt idx="2424">
                  <c:v>91.940000000000026</c:v>
                </c:pt>
                <c:pt idx="2425">
                  <c:v>91.84</c:v>
                </c:pt>
                <c:pt idx="2426">
                  <c:v>91.84</c:v>
                </c:pt>
                <c:pt idx="2427">
                  <c:v>90</c:v>
                </c:pt>
                <c:pt idx="2428">
                  <c:v>89.63</c:v>
                </c:pt>
                <c:pt idx="2429">
                  <c:v>89.440000000000026</c:v>
                </c:pt>
                <c:pt idx="2430">
                  <c:v>88.8</c:v>
                </c:pt>
                <c:pt idx="2431">
                  <c:v>86.64</c:v>
                </c:pt>
                <c:pt idx="2432">
                  <c:v>86.54</c:v>
                </c:pt>
                <c:pt idx="2433">
                  <c:v>86.54</c:v>
                </c:pt>
                <c:pt idx="2434">
                  <c:v>86.45</c:v>
                </c:pt>
                <c:pt idx="2435">
                  <c:v>86.45</c:v>
                </c:pt>
                <c:pt idx="2436">
                  <c:v>86.179999999999978</c:v>
                </c:pt>
                <c:pt idx="2437">
                  <c:v>86.09</c:v>
                </c:pt>
                <c:pt idx="2438">
                  <c:v>86.11</c:v>
                </c:pt>
                <c:pt idx="2439">
                  <c:v>85.83</c:v>
                </c:pt>
                <c:pt idx="2440">
                  <c:v>85.740000000000023</c:v>
                </c:pt>
                <c:pt idx="2441">
                  <c:v>85.740000000000023</c:v>
                </c:pt>
                <c:pt idx="2442">
                  <c:v>85.740000000000023</c:v>
                </c:pt>
                <c:pt idx="2443">
                  <c:v>85.47</c:v>
                </c:pt>
                <c:pt idx="2444">
                  <c:v>84.490000000000023</c:v>
                </c:pt>
                <c:pt idx="2445">
                  <c:v>83.98</c:v>
                </c:pt>
                <c:pt idx="2446">
                  <c:v>83.710000000000022</c:v>
                </c:pt>
                <c:pt idx="2447">
                  <c:v>83.19</c:v>
                </c:pt>
                <c:pt idx="2448">
                  <c:v>83.02</c:v>
                </c:pt>
                <c:pt idx="2449">
                  <c:v>82.93</c:v>
                </c:pt>
                <c:pt idx="2450">
                  <c:v>82.33</c:v>
                </c:pt>
                <c:pt idx="2451">
                  <c:v>81.86999999999999</c:v>
                </c:pt>
                <c:pt idx="2452">
                  <c:v>81.36</c:v>
                </c:pt>
                <c:pt idx="2453">
                  <c:v>81.02</c:v>
                </c:pt>
                <c:pt idx="2454">
                  <c:v>80.599999999999994</c:v>
                </c:pt>
                <c:pt idx="2455">
                  <c:v>80.510000000000005</c:v>
                </c:pt>
                <c:pt idx="2456">
                  <c:v>77.679999999999978</c:v>
                </c:pt>
                <c:pt idx="2457">
                  <c:v>77.440000000000026</c:v>
                </c:pt>
                <c:pt idx="2458">
                  <c:v>77.36</c:v>
                </c:pt>
                <c:pt idx="2459">
                  <c:v>77.28</c:v>
                </c:pt>
                <c:pt idx="2460">
                  <c:v>75.910000000000025</c:v>
                </c:pt>
                <c:pt idx="2461">
                  <c:v>85.08</c:v>
                </c:pt>
                <c:pt idx="2462">
                  <c:v>84.169999999999987</c:v>
                </c:pt>
                <c:pt idx="2463">
                  <c:v>81.990000000000023</c:v>
                </c:pt>
                <c:pt idx="2464">
                  <c:v>80.36999999999999</c:v>
                </c:pt>
                <c:pt idx="2465">
                  <c:v>80.040000000000006</c:v>
                </c:pt>
                <c:pt idx="2466">
                  <c:v>79.31</c:v>
                </c:pt>
                <c:pt idx="2467">
                  <c:v>78.58</c:v>
                </c:pt>
                <c:pt idx="2468">
                  <c:v>86.460000000000022</c:v>
                </c:pt>
                <c:pt idx="2469">
                  <c:v>84.7</c:v>
                </c:pt>
                <c:pt idx="2470">
                  <c:v>86.54</c:v>
                </c:pt>
                <c:pt idx="2471">
                  <c:v>101.86999999999999</c:v>
                </c:pt>
                <c:pt idx="2472">
                  <c:v>100.82</c:v>
                </c:pt>
                <c:pt idx="2473">
                  <c:v>99.88</c:v>
                </c:pt>
                <c:pt idx="2474">
                  <c:v>99.56</c:v>
                </c:pt>
                <c:pt idx="2475">
                  <c:v>98.84</c:v>
                </c:pt>
                <c:pt idx="2476">
                  <c:v>96.669999999999987</c:v>
                </c:pt>
                <c:pt idx="2477">
                  <c:v>96.36999999999999</c:v>
                </c:pt>
                <c:pt idx="2478">
                  <c:v>96.06</c:v>
                </c:pt>
                <c:pt idx="2479">
                  <c:v>95.76</c:v>
                </c:pt>
                <c:pt idx="2480">
                  <c:v>95.76</c:v>
                </c:pt>
                <c:pt idx="2481">
                  <c:v>94.97</c:v>
                </c:pt>
                <c:pt idx="2482">
                  <c:v>94.78</c:v>
                </c:pt>
                <c:pt idx="2483">
                  <c:v>94.679999999999978</c:v>
                </c:pt>
                <c:pt idx="2484">
                  <c:v>94.679999999999978</c:v>
                </c:pt>
                <c:pt idx="2485">
                  <c:v>93.29</c:v>
                </c:pt>
                <c:pt idx="2486">
                  <c:v>92.61</c:v>
                </c:pt>
                <c:pt idx="2487">
                  <c:v>92.61</c:v>
                </c:pt>
                <c:pt idx="2488">
                  <c:v>92.61</c:v>
                </c:pt>
                <c:pt idx="2489">
                  <c:v>92.51</c:v>
                </c:pt>
                <c:pt idx="2490">
                  <c:v>92.51</c:v>
                </c:pt>
                <c:pt idx="2491">
                  <c:v>92.51</c:v>
                </c:pt>
                <c:pt idx="2492">
                  <c:v>90.710000000000022</c:v>
                </c:pt>
                <c:pt idx="2493">
                  <c:v>90.02</c:v>
                </c:pt>
                <c:pt idx="2494">
                  <c:v>89.649999999999991</c:v>
                </c:pt>
                <c:pt idx="2495">
                  <c:v>89.27</c:v>
                </c:pt>
                <c:pt idx="2496">
                  <c:v>87.45</c:v>
                </c:pt>
                <c:pt idx="2497">
                  <c:v>86.490000000000023</c:v>
                </c:pt>
                <c:pt idx="2498">
                  <c:v>86.31</c:v>
                </c:pt>
                <c:pt idx="2499">
                  <c:v>86.31</c:v>
                </c:pt>
                <c:pt idx="2500">
                  <c:v>86.22</c:v>
                </c:pt>
                <c:pt idx="2501">
                  <c:v>86.22</c:v>
                </c:pt>
                <c:pt idx="2502">
                  <c:v>85.07</c:v>
                </c:pt>
                <c:pt idx="2503">
                  <c:v>83.86999999999999</c:v>
                </c:pt>
                <c:pt idx="2504">
                  <c:v>83.86999999999999</c:v>
                </c:pt>
                <c:pt idx="2505">
                  <c:v>82.910000000000025</c:v>
                </c:pt>
                <c:pt idx="2506">
                  <c:v>82.490000000000023</c:v>
                </c:pt>
                <c:pt idx="2507">
                  <c:v>80.03</c:v>
                </c:pt>
                <c:pt idx="2508">
                  <c:v>79.790000000000006</c:v>
                </c:pt>
                <c:pt idx="2509">
                  <c:v>78.760000000000005</c:v>
                </c:pt>
                <c:pt idx="2510">
                  <c:v>78.19</c:v>
                </c:pt>
                <c:pt idx="2511">
                  <c:v>78.19</c:v>
                </c:pt>
                <c:pt idx="2512">
                  <c:v>78.03</c:v>
                </c:pt>
                <c:pt idx="2513">
                  <c:v>77.7</c:v>
                </c:pt>
                <c:pt idx="2514">
                  <c:v>87.11</c:v>
                </c:pt>
                <c:pt idx="2515">
                  <c:v>97.7</c:v>
                </c:pt>
                <c:pt idx="2516">
                  <c:v>94.01</c:v>
                </c:pt>
                <c:pt idx="2517">
                  <c:v>93.23</c:v>
                </c:pt>
                <c:pt idx="2518">
                  <c:v>96.910000000000025</c:v>
                </c:pt>
                <c:pt idx="2519">
                  <c:v>92.31</c:v>
                </c:pt>
                <c:pt idx="2520">
                  <c:v>86.95</c:v>
                </c:pt>
                <c:pt idx="2521">
                  <c:v>85.48</c:v>
                </c:pt>
                <c:pt idx="2522">
                  <c:v>98.35</c:v>
                </c:pt>
                <c:pt idx="2523">
                  <c:v>98.77</c:v>
                </c:pt>
                <c:pt idx="2524">
                  <c:v>97.66</c:v>
                </c:pt>
                <c:pt idx="2525">
                  <c:v>96.740000000000023</c:v>
                </c:pt>
                <c:pt idx="2526">
                  <c:v>96.740000000000023</c:v>
                </c:pt>
                <c:pt idx="2527">
                  <c:v>96.740000000000023</c:v>
                </c:pt>
                <c:pt idx="2528">
                  <c:v>96.649999999999991</c:v>
                </c:pt>
                <c:pt idx="2529">
                  <c:v>96.440000000000026</c:v>
                </c:pt>
                <c:pt idx="2530">
                  <c:v>96.34</c:v>
                </c:pt>
                <c:pt idx="2531">
                  <c:v>96.34</c:v>
                </c:pt>
                <c:pt idx="2532">
                  <c:v>96.34</c:v>
                </c:pt>
                <c:pt idx="2533">
                  <c:v>95.54</c:v>
                </c:pt>
                <c:pt idx="2534">
                  <c:v>95.54</c:v>
                </c:pt>
                <c:pt idx="2535">
                  <c:v>93.440000000000026</c:v>
                </c:pt>
                <c:pt idx="2536">
                  <c:v>92.76</c:v>
                </c:pt>
                <c:pt idx="2537">
                  <c:v>92.76</c:v>
                </c:pt>
                <c:pt idx="2538">
                  <c:v>92.66</c:v>
                </c:pt>
                <c:pt idx="2539">
                  <c:v>92.66</c:v>
                </c:pt>
                <c:pt idx="2540">
                  <c:v>91.52</c:v>
                </c:pt>
                <c:pt idx="2541">
                  <c:v>90.36999999999999</c:v>
                </c:pt>
                <c:pt idx="2542">
                  <c:v>90.08</c:v>
                </c:pt>
                <c:pt idx="2543">
                  <c:v>90.08</c:v>
                </c:pt>
                <c:pt idx="2544">
                  <c:v>89.8</c:v>
                </c:pt>
                <c:pt idx="2545">
                  <c:v>89.79</c:v>
                </c:pt>
                <c:pt idx="2546">
                  <c:v>88.78</c:v>
                </c:pt>
                <c:pt idx="2547">
                  <c:v>87.39</c:v>
                </c:pt>
                <c:pt idx="2548">
                  <c:v>87.29</c:v>
                </c:pt>
                <c:pt idx="2549">
                  <c:v>87.11</c:v>
                </c:pt>
                <c:pt idx="2550">
                  <c:v>87.11</c:v>
                </c:pt>
                <c:pt idx="2551">
                  <c:v>86.93</c:v>
                </c:pt>
                <c:pt idx="2552">
                  <c:v>86.93</c:v>
                </c:pt>
                <c:pt idx="2553">
                  <c:v>86.93</c:v>
                </c:pt>
                <c:pt idx="2554">
                  <c:v>86.84</c:v>
                </c:pt>
                <c:pt idx="2555">
                  <c:v>86.57</c:v>
                </c:pt>
                <c:pt idx="2556">
                  <c:v>85.149999999999991</c:v>
                </c:pt>
                <c:pt idx="2557">
                  <c:v>84.31</c:v>
                </c:pt>
                <c:pt idx="2558">
                  <c:v>84.31</c:v>
                </c:pt>
                <c:pt idx="2559">
                  <c:v>83.7</c:v>
                </c:pt>
                <c:pt idx="2560">
                  <c:v>83.52</c:v>
                </c:pt>
                <c:pt idx="2561">
                  <c:v>83.440000000000026</c:v>
                </c:pt>
                <c:pt idx="2562">
                  <c:v>83.35</c:v>
                </c:pt>
                <c:pt idx="2563">
                  <c:v>83.35</c:v>
                </c:pt>
                <c:pt idx="2564">
                  <c:v>82.92</c:v>
                </c:pt>
                <c:pt idx="2565">
                  <c:v>82.26</c:v>
                </c:pt>
                <c:pt idx="2566">
                  <c:v>81.58</c:v>
                </c:pt>
                <c:pt idx="2567">
                  <c:v>81.33</c:v>
                </c:pt>
                <c:pt idx="2568">
                  <c:v>80.239999999999995</c:v>
                </c:pt>
                <c:pt idx="2569">
                  <c:v>79.819999999999993</c:v>
                </c:pt>
                <c:pt idx="2570">
                  <c:v>79.819999999999993</c:v>
                </c:pt>
                <c:pt idx="2571">
                  <c:v>79.66</c:v>
                </c:pt>
                <c:pt idx="2572">
                  <c:v>79.09</c:v>
                </c:pt>
                <c:pt idx="2573">
                  <c:v>95.63</c:v>
                </c:pt>
                <c:pt idx="2574">
                  <c:v>95.53</c:v>
                </c:pt>
                <c:pt idx="2575">
                  <c:v>94.63</c:v>
                </c:pt>
                <c:pt idx="2576">
                  <c:v>89.210000000000022</c:v>
                </c:pt>
                <c:pt idx="2577">
                  <c:v>84.51</c:v>
                </c:pt>
                <c:pt idx="2578">
                  <c:v>83.86</c:v>
                </c:pt>
                <c:pt idx="2579">
                  <c:v>83.04</c:v>
                </c:pt>
                <c:pt idx="2580">
                  <c:v>80.88</c:v>
                </c:pt>
                <c:pt idx="2581">
                  <c:v>95.36</c:v>
                </c:pt>
                <c:pt idx="2582">
                  <c:v>95.16</c:v>
                </c:pt>
                <c:pt idx="2583">
                  <c:v>93.29</c:v>
                </c:pt>
                <c:pt idx="2584">
                  <c:v>85.98</c:v>
                </c:pt>
                <c:pt idx="2585">
                  <c:v>80.56</c:v>
                </c:pt>
                <c:pt idx="2586">
                  <c:v>92.13</c:v>
                </c:pt>
                <c:pt idx="2587">
                  <c:v>95.669999999999987</c:v>
                </c:pt>
                <c:pt idx="2588">
                  <c:v>94.78</c:v>
                </c:pt>
                <c:pt idx="2589">
                  <c:v>94.39</c:v>
                </c:pt>
                <c:pt idx="2590">
                  <c:v>92.83</c:v>
                </c:pt>
                <c:pt idx="2591">
                  <c:v>92.83</c:v>
                </c:pt>
                <c:pt idx="2592">
                  <c:v>91.97</c:v>
                </c:pt>
                <c:pt idx="2593">
                  <c:v>89.77</c:v>
                </c:pt>
                <c:pt idx="2594">
                  <c:v>89.669999999999987</c:v>
                </c:pt>
                <c:pt idx="2595">
                  <c:v>89.490000000000023</c:v>
                </c:pt>
                <c:pt idx="2596">
                  <c:v>88.29</c:v>
                </c:pt>
                <c:pt idx="2597">
                  <c:v>88.29</c:v>
                </c:pt>
                <c:pt idx="2598">
                  <c:v>88.29</c:v>
                </c:pt>
                <c:pt idx="2599">
                  <c:v>88.19</c:v>
                </c:pt>
                <c:pt idx="2600">
                  <c:v>86.81</c:v>
                </c:pt>
                <c:pt idx="2601">
                  <c:v>86.72</c:v>
                </c:pt>
                <c:pt idx="2602">
                  <c:v>86.63</c:v>
                </c:pt>
                <c:pt idx="2603">
                  <c:v>86.45</c:v>
                </c:pt>
                <c:pt idx="2604">
                  <c:v>86.45</c:v>
                </c:pt>
                <c:pt idx="2605">
                  <c:v>86.45</c:v>
                </c:pt>
                <c:pt idx="2606">
                  <c:v>86.45</c:v>
                </c:pt>
                <c:pt idx="2607">
                  <c:v>86.45</c:v>
                </c:pt>
                <c:pt idx="2608">
                  <c:v>86.45</c:v>
                </c:pt>
                <c:pt idx="2609">
                  <c:v>86.27</c:v>
                </c:pt>
                <c:pt idx="2610">
                  <c:v>85.210000000000022</c:v>
                </c:pt>
                <c:pt idx="2611">
                  <c:v>85.210000000000022</c:v>
                </c:pt>
                <c:pt idx="2612">
                  <c:v>85.11999999999999</c:v>
                </c:pt>
                <c:pt idx="2613">
                  <c:v>85.11999999999999</c:v>
                </c:pt>
                <c:pt idx="2614">
                  <c:v>84.04</c:v>
                </c:pt>
                <c:pt idx="2615">
                  <c:v>83.9</c:v>
                </c:pt>
                <c:pt idx="2616">
                  <c:v>83.34</c:v>
                </c:pt>
                <c:pt idx="2617">
                  <c:v>82.14</c:v>
                </c:pt>
                <c:pt idx="2618">
                  <c:v>82.06</c:v>
                </c:pt>
                <c:pt idx="2619">
                  <c:v>82.06</c:v>
                </c:pt>
                <c:pt idx="2620">
                  <c:v>92.710000000000022</c:v>
                </c:pt>
                <c:pt idx="2621">
                  <c:v>91.34</c:v>
                </c:pt>
                <c:pt idx="2622">
                  <c:v>88.39</c:v>
                </c:pt>
                <c:pt idx="2623">
                  <c:v>81.06</c:v>
                </c:pt>
                <c:pt idx="2624">
                  <c:v>93.39</c:v>
                </c:pt>
                <c:pt idx="2625">
                  <c:v>88.22</c:v>
                </c:pt>
                <c:pt idx="2626">
                  <c:v>85.169999999999987</c:v>
                </c:pt>
                <c:pt idx="2627">
                  <c:v>92.82</c:v>
                </c:pt>
                <c:pt idx="2628">
                  <c:v>89.490000000000023</c:v>
                </c:pt>
                <c:pt idx="2629">
                  <c:v>85.51</c:v>
                </c:pt>
                <c:pt idx="2630">
                  <c:v>84.05</c:v>
                </c:pt>
                <c:pt idx="2631">
                  <c:v>82.85</c:v>
                </c:pt>
                <c:pt idx="2632">
                  <c:v>91.79</c:v>
                </c:pt>
                <c:pt idx="2633">
                  <c:v>91.5</c:v>
                </c:pt>
                <c:pt idx="2634">
                  <c:v>90.940000000000026</c:v>
                </c:pt>
                <c:pt idx="2635">
                  <c:v>90.57</c:v>
                </c:pt>
                <c:pt idx="2636">
                  <c:v>89.81</c:v>
                </c:pt>
                <c:pt idx="2637">
                  <c:v>89.64</c:v>
                </c:pt>
                <c:pt idx="2638">
                  <c:v>89.16</c:v>
                </c:pt>
                <c:pt idx="2639">
                  <c:v>88.7</c:v>
                </c:pt>
                <c:pt idx="2640">
                  <c:v>87.210000000000022</c:v>
                </c:pt>
                <c:pt idx="2641">
                  <c:v>87.11</c:v>
                </c:pt>
                <c:pt idx="2642">
                  <c:v>87.11</c:v>
                </c:pt>
                <c:pt idx="2643">
                  <c:v>87.11</c:v>
                </c:pt>
                <c:pt idx="2644">
                  <c:v>87.02</c:v>
                </c:pt>
                <c:pt idx="2645">
                  <c:v>86.93</c:v>
                </c:pt>
                <c:pt idx="2646">
                  <c:v>86.84</c:v>
                </c:pt>
                <c:pt idx="2647">
                  <c:v>86.84</c:v>
                </c:pt>
                <c:pt idx="2648">
                  <c:v>86.75</c:v>
                </c:pt>
                <c:pt idx="2649">
                  <c:v>86.03</c:v>
                </c:pt>
                <c:pt idx="2650">
                  <c:v>85.149999999999991</c:v>
                </c:pt>
                <c:pt idx="2651">
                  <c:v>83.81</c:v>
                </c:pt>
                <c:pt idx="2652">
                  <c:v>83.72</c:v>
                </c:pt>
                <c:pt idx="2653">
                  <c:v>83.72</c:v>
                </c:pt>
                <c:pt idx="2654">
                  <c:v>83.460000000000022</c:v>
                </c:pt>
                <c:pt idx="2655">
                  <c:v>83.36999999999999</c:v>
                </c:pt>
                <c:pt idx="2656">
                  <c:v>83.36999999999999</c:v>
                </c:pt>
                <c:pt idx="2657">
                  <c:v>83.4</c:v>
                </c:pt>
                <c:pt idx="2658">
                  <c:v>83.32</c:v>
                </c:pt>
                <c:pt idx="2659">
                  <c:v>88.56</c:v>
                </c:pt>
                <c:pt idx="2660">
                  <c:v>87.92</c:v>
                </c:pt>
                <c:pt idx="2661">
                  <c:v>87.460000000000022</c:v>
                </c:pt>
                <c:pt idx="2662">
                  <c:v>86.649999999999991</c:v>
                </c:pt>
                <c:pt idx="2663">
                  <c:v>83.960000000000022</c:v>
                </c:pt>
                <c:pt idx="2664">
                  <c:v>83.88</c:v>
                </c:pt>
                <c:pt idx="2665">
                  <c:v>85.740000000000023</c:v>
                </c:pt>
              </c:numCache>
            </c:numRef>
          </c:yVal>
          <c:smooth val="0"/>
        </c:ser>
        <c:ser>
          <c:idx val="2"/>
          <c:order val="2"/>
          <c:tx>
            <c:v>room</c:v>
          </c:tx>
          <c:spPr>
            <a:ln w="28575">
              <a:noFill/>
            </a:ln>
          </c:spPr>
          <c:marker>
            <c:symbol val="x"/>
            <c:size val="10"/>
            <c:spPr>
              <a:noFill/>
              <a:ln>
                <a:solidFill>
                  <a:srgbClr val="008000"/>
                </a:solidFill>
                <a:prstDash val="solid"/>
              </a:ln>
            </c:spPr>
          </c:marker>
          <c:xVal>
            <c:numRef>
              <c:f>Sheet1!$N$9</c:f>
              <c:numCache>
                <c:formatCode>General</c:formatCode>
                <c:ptCount val="1"/>
                <c:pt idx="0">
                  <c:v>75</c:v>
                </c:pt>
              </c:numCache>
            </c:numRef>
          </c:xVal>
          <c:yVal>
            <c:numRef>
              <c:f>Sheet1!$O$9</c:f>
              <c:numCache>
                <c:formatCode>General</c:formatCode>
                <c:ptCount val="1"/>
                <c:pt idx="0">
                  <c:v>64.930000000000007</c:v>
                </c:pt>
              </c:numCache>
            </c:numRef>
          </c:yVal>
          <c:smooth val="0"/>
        </c:ser>
        <c:dLbls>
          <c:showLegendKey val="0"/>
          <c:showVal val="0"/>
          <c:showCatName val="0"/>
          <c:showSerName val="0"/>
          <c:showPercent val="0"/>
          <c:showBubbleSize val="0"/>
        </c:dLbls>
        <c:axId val="105407616"/>
        <c:axId val="105408192"/>
      </c:scatterChart>
      <c:scatterChart>
        <c:scatterStyle val="lineMarker"/>
        <c:varyColors val="0"/>
        <c:ser>
          <c:idx val="0"/>
          <c:order val="1"/>
          <c:tx>
            <c:v>Lv EW</c:v>
          </c:tx>
          <c:spPr>
            <a:ln w="28575">
              <a:noFill/>
            </a:ln>
          </c:spPr>
          <c:marker>
            <c:symbol val="diamond"/>
            <c:size val="5"/>
            <c:spPr>
              <a:solidFill>
                <a:srgbClr val="3366FF"/>
              </a:solidFill>
              <a:ln>
                <a:solidFill>
                  <a:srgbClr val="3366FF"/>
                </a:solidFill>
                <a:prstDash val="solid"/>
              </a:ln>
            </c:spPr>
          </c:marker>
          <c:xVal>
            <c:numRef>
              <c:f>KCALL!$J$4:$J$2669</c:f>
              <c:numCache>
                <c:formatCode>General</c:formatCode>
                <c:ptCount val="2666"/>
                <c:pt idx="0">
                  <c:v>82.2</c:v>
                </c:pt>
                <c:pt idx="1">
                  <c:v>81.929999999999993</c:v>
                </c:pt>
                <c:pt idx="2">
                  <c:v>81.929999999999993</c:v>
                </c:pt>
                <c:pt idx="3">
                  <c:v>81.929999999999993</c:v>
                </c:pt>
                <c:pt idx="4">
                  <c:v>81.599999999999994</c:v>
                </c:pt>
                <c:pt idx="5">
                  <c:v>81.599999999999994</c:v>
                </c:pt>
                <c:pt idx="6">
                  <c:v>81.599999999999994</c:v>
                </c:pt>
                <c:pt idx="7">
                  <c:v>81.599999999999994</c:v>
                </c:pt>
                <c:pt idx="8">
                  <c:v>81.599999999999994</c:v>
                </c:pt>
                <c:pt idx="9">
                  <c:v>81.599999999999994</c:v>
                </c:pt>
                <c:pt idx="10">
                  <c:v>81.599999999999994</c:v>
                </c:pt>
                <c:pt idx="11">
                  <c:v>81.33</c:v>
                </c:pt>
                <c:pt idx="12">
                  <c:v>81.33</c:v>
                </c:pt>
                <c:pt idx="13">
                  <c:v>81.33</c:v>
                </c:pt>
                <c:pt idx="14">
                  <c:v>81</c:v>
                </c:pt>
                <c:pt idx="15">
                  <c:v>81</c:v>
                </c:pt>
                <c:pt idx="16">
                  <c:v>81</c:v>
                </c:pt>
                <c:pt idx="17">
                  <c:v>81</c:v>
                </c:pt>
                <c:pt idx="18">
                  <c:v>81</c:v>
                </c:pt>
                <c:pt idx="19">
                  <c:v>81</c:v>
                </c:pt>
                <c:pt idx="20">
                  <c:v>81</c:v>
                </c:pt>
                <c:pt idx="21">
                  <c:v>81</c:v>
                </c:pt>
                <c:pt idx="22">
                  <c:v>81</c:v>
                </c:pt>
                <c:pt idx="23">
                  <c:v>81</c:v>
                </c:pt>
                <c:pt idx="24">
                  <c:v>80.669999999999987</c:v>
                </c:pt>
                <c:pt idx="25">
                  <c:v>80.669999999999987</c:v>
                </c:pt>
                <c:pt idx="26">
                  <c:v>80.669999999999987</c:v>
                </c:pt>
                <c:pt idx="27">
                  <c:v>80.669999999999987</c:v>
                </c:pt>
                <c:pt idx="28">
                  <c:v>80.669999999999987</c:v>
                </c:pt>
                <c:pt idx="29">
                  <c:v>80.669999999999987</c:v>
                </c:pt>
                <c:pt idx="30">
                  <c:v>80.669999999999987</c:v>
                </c:pt>
                <c:pt idx="31">
                  <c:v>80.669999999999987</c:v>
                </c:pt>
                <c:pt idx="32">
                  <c:v>80.669999999999987</c:v>
                </c:pt>
                <c:pt idx="33">
                  <c:v>80.669999999999987</c:v>
                </c:pt>
                <c:pt idx="34">
                  <c:v>80.669999999999987</c:v>
                </c:pt>
                <c:pt idx="35">
                  <c:v>80.669999999999987</c:v>
                </c:pt>
                <c:pt idx="36">
                  <c:v>80.669999999999987</c:v>
                </c:pt>
                <c:pt idx="37">
                  <c:v>80.669999999999987</c:v>
                </c:pt>
                <c:pt idx="38">
                  <c:v>80.669999999999987</c:v>
                </c:pt>
                <c:pt idx="39">
                  <c:v>80.669999999999987</c:v>
                </c:pt>
                <c:pt idx="40">
                  <c:v>80.669999999999987</c:v>
                </c:pt>
                <c:pt idx="41">
                  <c:v>80.669999999999987</c:v>
                </c:pt>
                <c:pt idx="42">
                  <c:v>80.669999999999987</c:v>
                </c:pt>
                <c:pt idx="43">
                  <c:v>80.669999999999987</c:v>
                </c:pt>
                <c:pt idx="44">
                  <c:v>80.669999999999987</c:v>
                </c:pt>
                <c:pt idx="45">
                  <c:v>80.669999999999987</c:v>
                </c:pt>
                <c:pt idx="46">
                  <c:v>80.400000000000006</c:v>
                </c:pt>
                <c:pt idx="47">
                  <c:v>80.400000000000006</c:v>
                </c:pt>
                <c:pt idx="48">
                  <c:v>80.400000000000006</c:v>
                </c:pt>
                <c:pt idx="49">
                  <c:v>80.400000000000006</c:v>
                </c:pt>
                <c:pt idx="50">
                  <c:v>80.400000000000006</c:v>
                </c:pt>
                <c:pt idx="51">
                  <c:v>80.400000000000006</c:v>
                </c:pt>
                <c:pt idx="52">
                  <c:v>80.400000000000006</c:v>
                </c:pt>
                <c:pt idx="53">
                  <c:v>80.400000000000006</c:v>
                </c:pt>
                <c:pt idx="54">
                  <c:v>80.400000000000006</c:v>
                </c:pt>
                <c:pt idx="55">
                  <c:v>80.400000000000006</c:v>
                </c:pt>
                <c:pt idx="56">
                  <c:v>80.400000000000006</c:v>
                </c:pt>
                <c:pt idx="57">
                  <c:v>80.400000000000006</c:v>
                </c:pt>
                <c:pt idx="58">
                  <c:v>80.400000000000006</c:v>
                </c:pt>
                <c:pt idx="59">
                  <c:v>80.400000000000006</c:v>
                </c:pt>
                <c:pt idx="60">
                  <c:v>80.400000000000006</c:v>
                </c:pt>
                <c:pt idx="61">
                  <c:v>80.400000000000006</c:v>
                </c:pt>
                <c:pt idx="62">
                  <c:v>80.400000000000006</c:v>
                </c:pt>
                <c:pt idx="63">
                  <c:v>80.400000000000006</c:v>
                </c:pt>
                <c:pt idx="64">
                  <c:v>80.400000000000006</c:v>
                </c:pt>
                <c:pt idx="65">
                  <c:v>80.400000000000006</c:v>
                </c:pt>
                <c:pt idx="66">
                  <c:v>80.400000000000006</c:v>
                </c:pt>
                <c:pt idx="67">
                  <c:v>80.400000000000006</c:v>
                </c:pt>
                <c:pt idx="68">
                  <c:v>80.400000000000006</c:v>
                </c:pt>
                <c:pt idx="69">
                  <c:v>80.069999999999993</c:v>
                </c:pt>
                <c:pt idx="70">
                  <c:v>80.069999999999993</c:v>
                </c:pt>
                <c:pt idx="71">
                  <c:v>80.069999999999993</c:v>
                </c:pt>
                <c:pt idx="72">
                  <c:v>80.069999999999993</c:v>
                </c:pt>
                <c:pt idx="73">
                  <c:v>80.069999999999993</c:v>
                </c:pt>
                <c:pt idx="74">
                  <c:v>80.069999999999993</c:v>
                </c:pt>
                <c:pt idx="75">
                  <c:v>80.069999999999993</c:v>
                </c:pt>
                <c:pt idx="76">
                  <c:v>80.069999999999993</c:v>
                </c:pt>
                <c:pt idx="77">
                  <c:v>80.069999999999993</c:v>
                </c:pt>
                <c:pt idx="78">
                  <c:v>80.069999999999993</c:v>
                </c:pt>
                <c:pt idx="79">
                  <c:v>80.069999999999993</c:v>
                </c:pt>
                <c:pt idx="80">
                  <c:v>80.069999999999993</c:v>
                </c:pt>
                <c:pt idx="81">
                  <c:v>80.069999999999993</c:v>
                </c:pt>
                <c:pt idx="82">
                  <c:v>80.069999999999993</c:v>
                </c:pt>
                <c:pt idx="83">
                  <c:v>80.069999999999993</c:v>
                </c:pt>
                <c:pt idx="84">
                  <c:v>80.069999999999993</c:v>
                </c:pt>
                <c:pt idx="85">
                  <c:v>80.069999999999993</c:v>
                </c:pt>
                <c:pt idx="86">
                  <c:v>80.069999999999993</c:v>
                </c:pt>
                <c:pt idx="87">
                  <c:v>80.069999999999993</c:v>
                </c:pt>
                <c:pt idx="88">
                  <c:v>80.069999999999993</c:v>
                </c:pt>
                <c:pt idx="89">
                  <c:v>80.069999999999993</c:v>
                </c:pt>
                <c:pt idx="90">
                  <c:v>80.069999999999993</c:v>
                </c:pt>
                <c:pt idx="91">
                  <c:v>80.069999999999993</c:v>
                </c:pt>
                <c:pt idx="92">
                  <c:v>80.069999999999993</c:v>
                </c:pt>
                <c:pt idx="93">
                  <c:v>80.069999999999993</c:v>
                </c:pt>
                <c:pt idx="94">
                  <c:v>80.069999999999993</c:v>
                </c:pt>
                <c:pt idx="95">
                  <c:v>80.069999999999993</c:v>
                </c:pt>
                <c:pt idx="96">
                  <c:v>80.069999999999993</c:v>
                </c:pt>
                <c:pt idx="97">
                  <c:v>80.069999999999993</c:v>
                </c:pt>
                <c:pt idx="98">
                  <c:v>80.069999999999993</c:v>
                </c:pt>
                <c:pt idx="99">
                  <c:v>80.069999999999993</c:v>
                </c:pt>
                <c:pt idx="100">
                  <c:v>80.069999999999993</c:v>
                </c:pt>
                <c:pt idx="101">
                  <c:v>80.069999999999993</c:v>
                </c:pt>
                <c:pt idx="102">
                  <c:v>80.069999999999993</c:v>
                </c:pt>
                <c:pt idx="103">
                  <c:v>80.069999999999993</c:v>
                </c:pt>
                <c:pt idx="104">
                  <c:v>79.8</c:v>
                </c:pt>
                <c:pt idx="105">
                  <c:v>79.8</c:v>
                </c:pt>
                <c:pt idx="106">
                  <c:v>79.8</c:v>
                </c:pt>
                <c:pt idx="107">
                  <c:v>79.8</c:v>
                </c:pt>
                <c:pt idx="108">
                  <c:v>79.8</c:v>
                </c:pt>
                <c:pt idx="109">
                  <c:v>79.8</c:v>
                </c:pt>
                <c:pt idx="110">
                  <c:v>79.8</c:v>
                </c:pt>
                <c:pt idx="111">
                  <c:v>79.8</c:v>
                </c:pt>
                <c:pt idx="112">
                  <c:v>79.8</c:v>
                </c:pt>
                <c:pt idx="113">
                  <c:v>79.8</c:v>
                </c:pt>
                <c:pt idx="114">
                  <c:v>79.8</c:v>
                </c:pt>
                <c:pt idx="115">
                  <c:v>79.8</c:v>
                </c:pt>
                <c:pt idx="116">
                  <c:v>79.8</c:v>
                </c:pt>
                <c:pt idx="117">
                  <c:v>79.8</c:v>
                </c:pt>
                <c:pt idx="118">
                  <c:v>79.8</c:v>
                </c:pt>
                <c:pt idx="119">
                  <c:v>79.8</c:v>
                </c:pt>
                <c:pt idx="120">
                  <c:v>79.8</c:v>
                </c:pt>
                <c:pt idx="121">
                  <c:v>79.8</c:v>
                </c:pt>
                <c:pt idx="122">
                  <c:v>79.8</c:v>
                </c:pt>
                <c:pt idx="123">
                  <c:v>79.8</c:v>
                </c:pt>
                <c:pt idx="124">
                  <c:v>79.8</c:v>
                </c:pt>
                <c:pt idx="125">
                  <c:v>79.8</c:v>
                </c:pt>
                <c:pt idx="126">
                  <c:v>79.8</c:v>
                </c:pt>
                <c:pt idx="127">
                  <c:v>79.8</c:v>
                </c:pt>
                <c:pt idx="128">
                  <c:v>79.8</c:v>
                </c:pt>
                <c:pt idx="129">
                  <c:v>79.8</c:v>
                </c:pt>
                <c:pt idx="130">
                  <c:v>79.5</c:v>
                </c:pt>
                <c:pt idx="131">
                  <c:v>79.5</c:v>
                </c:pt>
                <c:pt idx="132">
                  <c:v>79.5</c:v>
                </c:pt>
                <c:pt idx="133">
                  <c:v>79.5</c:v>
                </c:pt>
                <c:pt idx="134">
                  <c:v>79.5</c:v>
                </c:pt>
                <c:pt idx="135">
                  <c:v>79.5</c:v>
                </c:pt>
                <c:pt idx="136">
                  <c:v>79.5</c:v>
                </c:pt>
                <c:pt idx="137">
                  <c:v>79.5</c:v>
                </c:pt>
                <c:pt idx="138">
                  <c:v>79.5</c:v>
                </c:pt>
                <c:pt idx="139">
                  <c:v>79.5</c:v>
                </c:pt>
                <c:pt idx="140">
                  <c:v>79.5</c:v>
                </c:pt>
                <c:pt idx="141">
                  <c:v>79.5</c:v>
                </c:pt>
                <c:pt idx="142">
                  <c:v>79.5</c:v>
                </c:pt>
                <c:pt idx="143">
                  <c:v>79.5</c:v>
                </c:pt>
                <c:pt idx="144">
                  <c:v>79.5</c:v>
                </c:pt>
                <c:pt idx="145">
                  <c:v>79.5</c:v>
                </c:pt>
                <c:pt idx="146">
                  <c:v>79.5</c:v>
                </c:pt>
                <c:pt idx="147">
                  <c:v>79.5</c:v>
                </c:pt>
                <c:pt idx="148">
                  <c:v>79.5</c:v>
                </c:pt>
                <c:pt idx="149">
                  <c:v>79.5</c:v>
                </c:pt>
                <c:pt idx="150">
                  <c:v>79.5</c:v>
                </c:pt>
                <c:pt idx="151">
                  <c:v>79.5</c:v>
                </c:pt>
                <c:pt idx="152">
                  <c:v>79.5</c:v>
                </c:pt>
                <c:pt idx="153">
                  <c:v>79.5</c:v>
                </c:pt>
                <c:pt idx="154">
                  <c:v>79.5</c:v>
                </c:pt>
                <c:pt idx="155">
                  <c:v>79.5</c:v>
                </c:pt>
                <c:pt idx="156">
                  <c:v>79.5</c:v>
                </c:pt>
                <c:pt idx="157">
                  <c:v>79.5</c:v>
                </c:pt>
                <c:pt idx="158">
                  <c:v>79.5</c:v>
                </c:pt>
                <c:pt idx="159">
                  <c:v>79.5</c:v>
                </c:pt>
                <c:pt idx="160">
                  <c:v>79.5</c:v>
                </c:pt>
                <c:pt idx="161">
                  <c:v>79.5</c:v>
                </c:pt>
                <c:pt idx="162">
                  <c:v>79.5</c:v>
                </c:pt>
                <c:pt idx="163">
                  <c:v>79.5</c:v>
                </c:pt>
                <c:pt idx="164">
                  <c:v>79.5</c:v>
                </c:pt>
                <c:pt idx="165">
                  <c:v>79.5</c:v>
                </c:pt>
                <c:pt idx="166">
                  <c:v>79.5</c:v>
                </c:pt>
                <c:pt idx="167">
                  <c:v>79.5</c:v>
                </c:pt>
                <c:pt idx="168">
                  <c:v>79.5</c:v>
                </c:pt>
                <c:pt idx="169">
                  <c:v>79.5</c:v>
                </c:pt>
                <c:pt idx="170">
                  <c:v>79.5</c:v>
                </c:pt>
                <c:pt idx="171">
                  <c:v>79.5</c:v>
                </c:pt>
                <c:pt idx="172">
                  <c:v>79.5</c:v>
                </c:pt>
                <c:pt idx="173">
                  <c:v>79.5</c:v>
                </c:pt>
                <c:pt idx="174">
                  <c:v>79.5</c:v>
                </c:pt>
                <c:pt idx="175">
                  <c:v>79.5</c:v>
                </c:pt>
                <c:pt idx="176">
                  <c:v>79.5</c:v>
                </c:pt>
                <c:pt idx="177">
                  <c:v>79.5</c:v>
                </c:pt>
                <c:pt idx="178">
                  <c:v>79.5</c:v>
                </c:pt>
                <c:pt idx="179">
                  <c:v>79.5</c:v>
                </c:pt>
                <c:pt idx="180">
                  <c:v>79.5</c:v>
                </c:pt>
                <c:pt idx="181">
                  <c:v>79.5</c:v>
                </c:pt>
                <c:pt idx="182">
                  <c:v>79.5</c:v>
                </c:pt>
                <c:pt idx="183">
                  <c:v>79.5</c:v>
                </c:pt>
                <c:pt idx="184">
                  <c:v>79.5</c:v>
                </c:pt>
                <c:pt idx="185">
                  <c:v>79.5</c:v>
                </c:pt>
                <c:pt idx="186">
                  <c:v>79.5</c:v>
                </c:pt>
                <c:pt idx="187">
                  <c:v>79.5</c:v>
                </c:pt>
                <c:pt idx="188">
                  <c:v>79.5</c:v>
                </c:pt>
                <c:pt idx="189">
                  <c:v>79.5</c:v>
                </c:pt>
                <c:pt idx="190">
                  <c:v>79.5</c:v>
                </c:pt>
                <c:pt idx="191">
                  <c:v>79.260000000000005</c:v>
                </c:pt>
                <c:pt idx="192">
                  <c:v>79.23</c:v>
                </c:pt>
                <c:pt idx="193">
                  <c:v>79.23</c:v>
                </c:pt>
                <c:pt idx="194">
                  <c:v>79.23</c:v>
                </c:pt>
                <c:pt idx="195">
                  <c:v>79.23</c:v>
                </c:pt>
                <c:pt idx="196">
                  <c:v>79.23</c:v>
                </c:pt>
                <c:pt idx="197">
                  <c:v>79.23</c:v>
                </c:pt>
                <c:pt idx="198">
                  <c:v>79.23</c:v>
                </c:pt>
                <c:pt idx="199">
                  <c:v>79.23</c:v>
                </c:pt>
                <c:pt idx="200">
                  <c:v>79.23</c:v>
                </c:pt>
                <c:pt idx="201">
                  <c:v>79.23</c:v>
                </c:pt>
                <c:pt idx="202">
                  <c:v>79.23</c:v>
                </c:pt>
                <c:pt idx="203">
                  <c:v>79.23</c:v>
                </c:pt>
                <c:pt idx="204">
                  <c:v>79.23</c:v>
                </c:pt>
                <c:pt idx="205">
                  <c:v>79.23</c:v>
                </c:pt>
                <c:pt idx="206">
                  <c:v>79.23</c:v>
                </c:pt>
                <c:pt idx="207">
                  <c:v>79.23</c:v>
                </c:pt>
                <c:pt idx="208">
                  <c:v>79.23</c:v>
                </c:pt>
                <c:pt idx="209">
                  <c:v>79.23</c:v>
                </c:pt>
                <c:pt idx="210">
                  <c:v>79.23</c:v>
                </c:pt>
                <c:pt idx="211">
                  <c:v>79.23</c:v>
                </c:pt>
                <c:pt idx="212">
                  <c:v>79.23</c:v>
                </c:pt>
                <c:pt idx="213">
                  <c:v>79.23</c:v>
                </c:pt>
                <c:pt idx="214">
                  <c:v>79.23</c:v>
                </c:pt>
                <c:pt idx="215">
                  <c:v>79.23</c:v>
                </c:pt>
                <c:pt idx="216">
                  <c:v>79.23</c:v>
                </c:pt>
                <c:pt idx="217">
                  <c:v>79.23</c:v>
                </c:pt>
                <c:pt idx="218">
                  <c:v>79.23</c:v>
                </c:pt>
                <c:pt idx="219">
                  <c:v>79.23</c:v>
                </c:pt>
                <c:pt idx="220">
                  <c:v>79.23</c:v>
                </c:pt>
                <c:pt idx="221">
                  <c:v>79.23</c:v>
                </c:pt>
                <c:pt idx="222">
                  <c:v>79.23</c:v>
                </c:pt>
                <c:pt idx="223">
                  <c:v>79.23</c:v>
                </c:pt>
                <c:pt idx="224">
                  <c:v>79.23</c:v>
                </c:pt>
                <c:pt idx="225">
                  <c:v>79.23</c:v>
                </c:pt>
                <c:pt idx="226">
                  <c:v>79.23</c:v>
                </c:pt>
                <c:pt idx="227">
                  <c:v>79.23</c:v>
                </c:pt>
                <c:pt idx="228">
                  <c:v>79.23</c:v>
                </c:pt>
                <c:pt idx="229">
                  <c:v>79.23</c:v>
                </c:pt>
                <c:pt idx="230">
                  <c:v>79.23</c:v>
                </c:pt>
                <c:pt idx="231">
                  <c:v>79.23</c:v>
                </c:pt>
                <c:pt idx="232">
                  <c:v>79.23</c:v>
                </c:pt>
                <c:pt idx="233">
                  <c:v>79.23</c:v>
                </c:pt>
                <c:pt idx="234">
                  <c:v>79.23</c:v>
                </c:pt>
                <c:pt idx="235">
                  <c:v>79.23</c:v>
                </c:pt>
                <c:pt idx="236">
                  <c:v>79.23</c:v>
                </c:pt>
                <c:pt idx="237">
                  <c:v>79.23</c:v>
                </c:pt>
                <c:pt idx="238">
                  <c:v>79.23</c:v>
                </c:pt>
                <c:pt idx="239">
                  <c:v>79.23</c:v>
                </c:pt>
                <c:pt idx="240">
                  <c:v>79.23</c:v>
                </c:pt>
                <c:pt idx="241">
                  <c:v>79.11</c:v>
                </c:pt>
                <c:pt idx="242">
                  <c:v>79.11</c:v>
                </c:pt>
                <c:pt idx="243">
                  <c:v>78.900000000000006</c:v>
                </c:pt>
                <c:pt idx="244">
                  <c:v>78.900000000000006</c:v>
                </c:pt>
                <c:pt idx="245">
                  <c:v>78.900000000000006</c:v>
                </c:pt>
                <c:pt idx="246">
                  <c:v>78.900000000000006</c:v>
                </c:pt>
                <c:pt idx="247">
                  <c:v>78.900000000000006</c:v>
                </c:pt>
                <c:pt idx="248">
                  <c:v>78.900000000000006</c:v>
                </c:pt>
                <c:pt idx="249">
                  <c:v>78.900000000000006</c:v>
                </c:pt>
                <c:pt idx="250">
                  <c:v>78.900000000000006</c:v>
                </c:pt>
                <c:pt idx="251">
                  <c:v>78.900000000000006</c:v>
                </c:pt>
                <c:pt idx="252">
                  <c:v>78.900000000000006</c:v>
                </c:pt>
                <c:pt idx="253">
                  <c:v>78.900000000000006</c:v>
                </c:pt>
                <c:pt idx="254">
                  <c:v>78.900000000000006</c:v>
                </c:pt>
                <c:pt idx="255">
                  <c:v>78.900000000000006</c:v>
                </c:pt>
                <c:pt idx="256">
                  <c:v>78.900000000000006</c:v>
                </c:pt>
                <c:pt idx="257">
                  <c:v>78.900000000000006</c:v>
                </c:pt>
                <c:pt idx="258">
                  <c:v>78.900000000000006</c:v>
                </c:pt>
                <c:pt idx="259">
                  <c:v>78.900000000000006</c:v>
                </c:pt>
                <c:pt idx="260">
                  <c:v>78.900000000000006</c:v>
                </c:pt>
                <c:pt idx="261">
                  <c:v>78.900000000000006</c:v>
                </c:pt>
                <c:pt idx="262">
                  <c:v>78.900000000000006</c:v>
                </c:pt>
                <c:pt idx="263">
                  <c:v>78.900000000000006</c:v>
                </c:pt>
                <c:pt idx="264">
                  <c:v>78.900000000000006</c:v>
                </c:pt>
                <c:pt idx="265">
                  <c:v>78.900000000000006</c:v>
                </c:pt>
                <c:pt idx="266">
                  <c:v>78.900000000000006</c:v>
                </c:pt>
                <c:pt idx="267">
                  <c:v>78.900000000000006</c:v>
                </c:pt>
                <c:pt idx="268">
                  <c:v>78.900000000000006</c:v>
                </c:pt>
                <c:pt idx="269">
                  <c:v>78.900000000000006</c:v>
                </c:pt>
                <c:pt idx="270">
                  <c:v>78.900000000000006</c:v>
                </c:pt>
                <c:pt idx="271">
                  <c:v>78.900000000000006</c:v>
                </c:pt>
                <c:pt idx="272">
                  <c:v>78.900000000000006</c:v>
                </c:pt>
                <c:pt idx="273">
                  <c:v>78.900000000000006</c:v>
                </c:pt>
                <c:pt idx="274">
                  <c:v>78.900000000000006</c:v>
                </c:pt>
                <c:pt idx="275">
                  <c:v>78.900000000000006</c:v>
                </c:pt>
                <c:pt idx="276">
                  <c:v>78.900000000000006</c:v>
                </c:pt>
                <c:pt idx="277">
                  <c:v>78.900000000000006</c:v>
                </c:pt>
                <c:pt idx="278">
                  <c:v>78.900000000000006</c:v>
                </c:pt>
                <c:pt idx="279">
                  <c:v>78.900000000000006</c:v>
                </c:pt>
                <c:pt idx="280">
                  <c:v>78.900000000000006</c:v>
                </c:pt>
                <c:pt idx="281">
                  <c:v>78.900000000000006</c:v>
                </c:pt>
                <c:pt idx="282">
                  <c:v>78.900000000000006</c:v>
                </c:pt>
                <c:pt idx="283">
                  <c:v>78.900000000000006</c:v>
                </c:pt>
                <c:pt idx="284">
                  <c:v>78.900000000000006</c:v>
                </c:pt>
                <c:pt idx="285">
                  <c:v>78.900000000000006</c:v>
                </c:pt>
                <c:pt idx="286">
                  <c:v>78.900000000000006</c:v>
                </c:pt>
                <c:pt idx="287">
                  <c:v>78.900000000000006</c:v>
                </c:pt>
                <c:pt idx="288">
                  <c:v>78.900000000000006</c:v>
                </c:pt>
                <c:pt idx="289">
                  <c:v>78.900000000000006</c:v>
                </c:pt>
                <c:pt idx="290">
                  <c:v>78.900000000000006</c:v>
                </c:pt>
                <c:pt idx="291">
                  <c:v>78.900000000000006</c:v>
                </c:pt>
                <c:pt idx="292">
                  <c:v>78.900000000000006</c:v>
                </c:pt>
                <c:pt idx="293">
                  <c:v>78.900000000000006</c:v>
                </c:pt>
                <c:pt idx="294">
                  <c:v>78.900000000000006</c:v>
                </c:pt>
                <c:pt idx="295">
                  <c:v>78.900000000000006</c:v>
                </c:pt>
                <c:pt idx="296">
                  <c:v>78.900000000000006</c:v>
                </c:pt>
                <c:pt idx="297">
                  <c:v>78.900000000000006</c:v>
                </c:pt>
                <c:pt idx="298">
                  <c:v>78.900000000000006</c:v>
                </c:pt>
                <c:pt idx="299">
                  <c:v>78.900000000000006</c:v>
                </c:pt>
                <c:pt idx="300">
                  <c:v>78.900000000000006</c:v>
                </c:pt>
                <c:pt idx="301">
                  <c:v>78.900000000000006</c:v>
                </c:pt>
                <c:pt idx="302">
                  <c:v>78.900000000000006</c:v>
                </c:pt>
                <c:pt idx="303">
                  <c:v>78.900000000000006</c:v>
                </c:pt>
                <c:pt idx="304">
                  <c:v>78.900000000000006</c:v>
                </c:pt>
                <c:pt idx="305">
                  <c:v>78.900000000000006</c:v>
                </c:pt>
                <c:pt idx="306">
                  <c:v>78.900000000000006</c:v>
                </c:pt>
                <c:pt idx="307">
                  <c:v>78.900000000000006</c:v>
                </c:pt>
                <c:pt idx="308">
                  <c:v>78.900000000000006</c:v>
                </c:pt>
                <c:pt idx="309">
                  <c:v>78.900000000000006</c:v>
                </c:pt>
                <c:pt idx="310">
                  <c:v>78.900000000000006</c:v>
                </c:pt>
                <c:pt idx="311">
                  <c:v>78.900000000000006</c:v>
                </c:pt>
                <c:pt idx="312">
                  <c:v>78.900000000000006</c:v>
                </c:pt>
                <c:pt idx="313">
                  <c:v>78.900000000000006</c:v>
                </c:pt>
                <c:pt idx="314">
                  <c:v>78.900000000000006</c:v>
                </c:pt>
                <c:pt idx="315">
                  <c:v>78.900000000000006</c:v>
                </c:pt>
                <c:pt idx="316">
                  <c:v>78.900000000000006</c:v>
                </c:pt>
                <c:pt idx="317">
                  <c:v>78.900000000000006</c:v>
                </c:pt>
                <c:pt idx="318">
                  <c:v>78.900000000000006</c:v>
                </c:pt>
                <c:pt idx="319">
                  <c:v>78.900000000000006</c:v>
                </c:pt>
                <c:pt idx="320">
                  <c:v>78.900000000000006</c:v>
                </c:pt>
                <c:pt idx="321">
                  <c:v>78.900000000000006</c:v>
                </c:pt>
                <c:pt idx="322">
                  <c:v>78.900000000000006</c:v>
                </c:pt>
                <c:pt idx="323">
                  <c:v>78.900000000000006</c:v>
                </c:pt>
                <c:pt idx="324">
                  <c:v>78.72</c:v>
                </c:pt>
                <c:pt idx="325">
                  <c:v>78.69</c:v>
                </c:pt>
                <c:pt idx="326">
                  <c:v>78.69</c:v>
                </c:pt>
                <c:pt idx="327">
                  <c:v>78.69</c:v>
                </c:pt>
                <c:pt idx="328">
                  <c:v>78.69</c:v>
                </c:pt>
                <c:pt idx="329">
                  <c:v>78.63</c:v>
                </c:pt>
                <c:pt idx="330">
                  <c:v>78.63</c:v>
                </c:pt>
                <c:pt idx="331">
                  <c:v>78.63</c:v>
                </c:pt>
                <c:pt idx="332">
                  <c:v>78.63</c:v>
                </c:pt>
                <c:pt idx="333">
                  <c:v>78.63</c:v>
                </c:pt>
                <c:pt idx="334">
                  <c:v>78.63</c:v>
                </c:pt>
                <c:pt idx="335">
                  <c:v>78.63</c:v>
                </c:pt>
                <c:pt idx="336">
                  <c:v>78.63</c:v>
                </c:pt>
                <c:pt idx="337">
                  <c:v>78.63</c:v>
                </c:pt>
                <c:pt idx="338">
                  <c:v>78.63</c:v>
                </c:pt>
                <c:pt idx="339">
                  <c:v>78.63</c:v>
                </c:pt>
                <c:pt idx="340">
                  <c:v>78.63</c:v>
                </c:pt>
                <c:pt idx="341">
                  <c:v>78.63</c:v>
                </c:pt>
                <c:pt idx="342">
                  <c:v>78.63</c:v>
                </c:pt>
                <c:pt idx="343">
                  <c:v>78.63</c:v>
                </c:pt>
                <c:pt idx="344">
                  <c:v>78.63</c:v>
                </c:pt>
                <c:pt idx="345">
                  <c:v>78.63</c:v>
                </c:pt>
                <c:pt idx="346">
                  <c:v>78.63</c:v>
                </c:pt>
                <c:pt idx="347">
                  <c:v>78.63</c:v>
                </c:pt>
                <c:pt idx="348">
                  <c:v>78.63</c:v>
                </c:pt>
                <c:pt idx="349">
                  <c:v>78.63</c:v>
                </c:pt>
                <c:pt idx="350">
                  <c:v>78.63</c:v>
                </c:pt>
                <c:pt idx="351">
                  <c:v>78.63</c:v>
                </c:pt>
                <c:pt idx="352">
                  <c:v>78.63</c:v>
                </c:pt>
                <c:pt idx="353">
                  <c:v>78.63</c:v>
                </c:pt>
                <c:pt idx="354">
                  <c:v>78.63</c:v>
                </c:pt>
                <c:pt idx="355">
                  <c:v>78.63</c:v>
                </c:pt>
                <c:pt idx="356">
                  <c:v>78.63</c:v>
                </c:pt>
                <c:pt idx="357">
                  <c:v>78.63</c:v>
                </c:pt>
                <c:pt idx="358">
                  <c:v>78.63</c:v>
                </c:pt>
                <c:pt idx="359">
                  <c:v>78.63</c:v>
                </c:pt>
                <c:pt idx="360">
                  <c:v>78.63</c:v>
                </c:pt>
                <c:pt idx="361">
                  <c:v>78.63</c:v>
                </c:pt>
                <c:pt idx="362">
                  <c:v>78.63</c:v>
                </c:pt>
                <c:pt idx="363">
                  <c:v>78.63</c:v>
                </c:pt>
                <c:pt idx="364">
                  <c:v>78.63</c:v>
                </c:pt>
                <c:pt idx="365">
                  <c:v>78.63</c:v>
                </c:pt>
                <c:pt idx="366">
                  <c:v>78.63</c:v>
                </c:pt>
                <c:pt idx="367">
                  <c:v>78.63</c:v>
                </c:pt>
                <c:pt idx="368">
                  <c:v>78.63</c:v>
                </c:pt>
                <c:pt idx="369">
                  <c:v>78.63</c:v>
                </c:pt>
                <c:pt idx="370">
                  <c:v>78.63</c:v>
                </c:pt>
                <c:pt idx="371">
                  <c:v>78.63</c:v>
                </c:pt>
                <c:pt idx="372">
                  <c:v>78.63</c:v>
                </c:pt>
                <c:pt idx="373">
                  <c:v>78.63</c:v>
                </c:pt>
                <c:pt idx="374">
                  <c:v>78.63</c:v>
                </c:pt>
                <c:pt idx="375">
                  <c:v>78.63</c:v>
                </c:pt>
                <c:pt idx="376">
                  <c:v>78.63</c:v>
                </c:pt>
                <c:pt idx="377">
                  <c:v>78.63</c:v>
                </c:pt>
                <c:pt idx="378">
                  <c:v>78.63</c:v>
                </c:pt>
                <c:pt idx="379">
                  <c:v>78.63</c:v>
                </c:pt>
                <c:pt idx="380">
                  <c:v>78.63</c:v>
                </c:pt>
                <c:pt idx="381">
                  <c:v>78.63</c:v>
                </c:pt>
                <c:pt idx="382">
                  <c:v>78.63</c:v>
                </c:pt>
                <c:pt idx="383">
                  <c:v>78.63</c:v>
                </c:pt>
                <c:pt idx="384">
                  <c:v>78.63</c:v>
                </c:pt>
                <c:pt idx="385">
                  <c:v>78.63</c:v>
                </c:pt>
                <c:pt idx="386">
                  <c:v>78.63</c:v>
                </c:pt>
                <c:pt idx="387">
                  <c:v>78.63</c:v>
                </c:pt>
                <c:pt idx="388">
                  <c:v>78.63</c:v>
                </c:pt>
                <c:pt idx="389">
                  <c:v>78.510000000000005</c:v>
                </c:pt>
                <c:pt idx="390">
                  <c:v>78.510000000000005</c:v>
                </c:pt>
                <c:pt idx="391">
                  <c:v>78.42</c:v>
                </c:pt>
                <c:pt idx="392">
                  <c:v>78.42</c:v>
                </c:pt>
                <c:pt idx="393">
                  <c:v>78.42</c:v>
                </c:pt>
                <c:pt idx="394">
                  <c:v>78.36</c:v>
                </c:pt>
                <c:pt idx="395">
                  <c:v>78.3</c:v>
                </c:pt>
                <c:pt idx="396">
                  <c:v>78.3</c:v>
                </c:pt>
                <c:pt idx="397">
                  <c:v>78.3</c:v>
                </c:pt>
                <c:pt idx="398">
                  <c:v>78.3</c:v>
                </c:pt>
                <c:pt idx="399">
                  <c:v>78.3</c:v>
                </c:pt>
                <c:pt idx="400">
                  <c:v>78.3</c:v>
                </c:pt>
                <c:pt idx="401">
                  <c:v>78.3</c:v>
                </c:pt>
                <c:pt idx="402">
                  <c:v>78.3</c:v>
                </c:pt>
                <c:pt idx="403">
                  <c:v>78.3</c:v>
                </c:pt>
                <c:pt idx="404">
                  <c:v>78.3</c:v>
                </c:pt>
                <c:pt idx="405">
                  <c:v>78.3</c:v>
                </c:pt>
                <c:pt idx="406">
                  <c:v>78.3</c:v>
                </c:pt>
                <c:pt idx="407">
                  <c:v>78.3</c:v>
                </c:pt>
                <c:pt idx="408">
                  <c:v>78.3</c:v>
                </c:pt>
                <c:pt idx="409">
                  <c:v>78.3</c:v>
                </c:pt>
                <c:pt idx="410">
                  <c:v>78.3</c:v>
                </c:pt>
                <c:pt idx="411">
                  <c:v>78.3</c:v>
                </c:pt>
                <c:pt idx="412">
                  <c:v>78.3</c:v>
                </c:pt>
                <c:pt idx="413">
                  <c:v>78.3</c:v>
                </c:pt>
                <c:pt idx="414">
                  <c:v>78.3</c:v>
                </c:pt>
                <c:pt idx="415">
                  <c:v>78.3</c:v>
                </c:pt>
                <c:pt idx="416">
                  <c:v>78.3</c:v>
                </c:pt>
                <c:pt idx="417">
                  <c:v>78.3</c:v>
                </c:pt>
                <c:pt idx="418">
                  <c:v>78.3</c:v>
                </c:pt>
                <c:pt idx="419">
                  <c:v>78.3</c:v>
                </c:pt>
                <c:pt idx="420">
                  <c:v>78.3</c:v>
                </c:pt>
                <c:pt idx="421">
                  <c:v>78.3</c:v>
                </c:pt>
                <c:pt idx="422">
                  <c:v>78.3</c:v>
                </c:pt>
                <c:pt idx="423">
                  <c:v>78.3</c:v>
                </c:pt>
                <c:pt idx="424">
                  <c:v>78.3</c:v>
                </c:pt>
                <c:pt idx="425">
                  <c:v>78.3</c:v>
                </c:pt>
                <c:pt idx="426">
                  <c:v>78.3</c:v>
                </c:pt>
                <c:pt idx="427">
                  <c:v>78.3</c:v>
                </c:pt>
                <c:pt idx="428">
                  <c:v>78.3</c:v>
                </c:pt>
                <c:pt idx="429">
                  <c:v>78.3</c:v>
                </c:pt>
                <c:pt idx="430">
                  <c:v>78.3</c:v>
                </c:pt>
                <c:pt idx="431">
                  <c:v>78.3</c:v>
                </c:pt>
                <c:pt idx="432">
                  <c:v>78.3</c:v>
                </c:pt>
                <c:pt idx="433">
                  <c:v>78.3</c:v>
                </c:pt>
                <c:pt idx="434">
                  <c:v>78.3</c:v>
                </c:pt>
                <c:pt idx="435">
                  <c:v>78.3</c:v>
                </c:pt>
                <c:pt idx="436">
                  <c:v>78.3</c:v>
                </c:pt>
                <c:pt idx="437">
                  <c:v>78.3</c:v>
                </c:pt>
                <c:pt idx="438">
                  <c:v>78.3</c:v>
                </c:pt>
                <c:pt idx="439">
                  <c:v>78.3</c:v>
                </c:pt>
                <c:pt idx="440">
                  <c:v>78.3</c:v>
                </c:pt>
                <c:pt idx="441">
                  <c:v>78.3</c:v>
                </c:pt>
                <c:pt idx="442">
                  <c:v>78.3</c:v>
                </c:pt>
                <c:pt idx="443">
                  <c:v>78.3</c:v>
                </c:pt>
                <c:pt idx="444">
                  <c:v>78.3</c:v>
                </c:pt>
                <c:pt idx="445">
                  <c:v>78.3</c:v>
                </c:pt>
                <c:pt idx="446">
                  <c:v>78.3</c:v>
                </c:pt>
                <c:pt idx="447">
                  <c:v>78.3</c:v>
                </c:pt>
                <c:pt idx="448">
                  <c:v>78.3</c:v>
                </c:pt>
                <c:pt idx="449">
                  <c:v>78.3</c:v>
                </c:pt>
                <c:pt idx="450">
                  <c:v>78.3</c:v>
                </c:pt>
                <c:pt idx="451">
                  <c:v>78.3</c:v>
                </c:pt>
                <c:pt idx="452">
                  <c:v>78.3</c:v>
                </c:pt>
                <c:pt idx="453">
                  <c:v>78.3</c:v>
                </c:pt>
                <c:pt idx="454">
                  <c:v>78.3</c:v>
                </c:pt>
                <c:pt idx="455">
                  <c:v>78.3</c:v>
                </c:pt>
                <c:pt idx="456">
                  <c:v>78.3</c:v>
                </c:pt>
                <c:pt idx="457">
                  <c:v>78.3</c:v>
                </c:pt>
                <c:pt idx="458">
                  <c:v>78.3</c:v>
                </c:pt>
                <c:pt idx="459">
                  <c:v>78.3</c:v>
                </c:pt>
                <c:pt idx="460">
                  <c:v>78.3</c:v>
                </c:pt>
                <c:pt idx="461">
                  <c:v>78.3</c:v>
                </c:pt>
                <c:pt idx="462">
                  <c:v>78.3</c:v>
                </c:pt>
                <c:pt idx="463">
                  <c:v>78.3</c:v>
                </c:pt>
                <c:pt idx="464">
                  <c:v>78.3</c:v>
                </c:pt>
                <c:pt idx="465">
                  <c:v>78.3</c:v>
                </c:pt>
                <c:pt idx="466">
                  <c:v>78.3</c:v>
                </c:pt>
                <c:pt idx="467">
                  <c:v>78.179999999999978</c:v>
                </c:pt>
                <c:pt idx="468">
                  <c:v>78.09</c:v>
                </c:pt>
                <c:pt idx="469">
                  <c:v>77.97</c:v>
                </c:pt>
                <c:pt idx="470">
                  <c:v>77.97</c:v>
                </c:pt>
                <c:pt idx="471">
                  <c:v>77.97</c:v>
                </c:pt>
                <c:pt idx="472">
                  <c:v>77.97</c:v>
                </c:pt>
                <c:pt idx="473">
                  <c:v>77.97</c:v>
                </c:pt>
                <c:pt idx="474">
                  <c:v>77.97</c:v>
                </c:pt>
                <c:pt idx="475">
                  <c:v>77.97</c:v>
                </c:pt>
                <c:pt idx="476">
                  <c:v>77.97</c:v>
                </c:pt>
                <c:pt idx="477">
                  <c:v>77.97</c:v>
                </c:pt>
                <c:pt idx="478">
                  <c:v>77.97</c:v>
                </c:pt>
                <c:pt idx="479">
                  <c:v>77.97</c:v>
                </c:pt>
                <c:pt idx="480">
                  <c:v>77.97</c:v>
                </c:pt>
                <c:pt idx="481">
                  <c:v>77.97</c:v>
                </c:pt>
                <c:pt idx="482">
                  <c:v>77.97</c:v>
                </c:pt>
                <c:pt idx="483">
                  <c:v>77.97</c:v>
                </c:pt>
                <c:pt idx="484">
                  <c:v>77.97</c:v>
                </c:pt>
                <c:pt idx="485">
                  <c:v>77.97</c:v>
                </c:pt>
                <c:pt idx="486">
                  <c:v>77.97</c:v>
                </c:pt>
                <c:pt idx="487">
                  <c:v>77.97</c:v>
                </c:pt>
                <c:pt idx="488">
                  <c:v>77.97</c:v>
                </c:pt>
                <c:pt idx="489">
                  <c:v>77.97</c:v>
                </c:pt>
                <c:pt idx="490">
                  <c:v>77.97</c:v>
                </c:pt>
                <c:pt idx="491">
                  <c:v>77.97</c:v>
                </c:pt>
                <c:pt idx="492">
                  <c:v>77.97</c:v>
                </c:pt>
                <c:pt idx="493">
                  <c:v>77.97</c:v>
                </c:pt>
                <c:pt idx="494">
                  <c:v>77.97</c:v>
                </c:pt>
                <c:pt idx="495">
                  <c:v>77.97</c:v>
                </c:pt>
                <c:pt idx="496">
                  <c:v>77.97</c:v>
                </c:pt>
                <c:pt idx="497">
                  <c:v>77.97</c:v>
                </c:pt>
                <c:pt idx="498">
                  <c:v>77.97</c:v>
                </c:pt>
                <c:pt idx="499">
                  <c:v>77.97</c:v>
                </c:pt>
                <c:pt idx="500">
                  <c:v>77.97</c:v>
                </c:pt>
                <c:pt idx="501">
                  <c:v>77.97</c:v>
                </c:pt>
                <c:pt idx="502">
                  <c:v>77.97</c:v>
                </c:pt>
                <c:pt idx="503">
                  <c:v>77.97</c:v>
                </c:pt>
                <c:pt idx="504">
                  <c:v>77.97</c:v>
                </c:pt>
                <c:pt idx="505">
                  <c:v>77.97</c:v>
                </c:pt>
                <c:pt idx="506">
                  <c:v>77.97</c:v>
                </c:pt>
                <c:pt idx="507">
                  <c:v>77.97</c:v>
                </c:pt>
                <c:pt idx="508">
                  <c:v>77.97</c:v>
                </c:pt>
                <c:pt idx="509">
                  <c:v>77.97</c:v>
                </c:pt>
                <c:pt idx="510">
                  <c:v>77.97</c:v>
                </c:pt>
                <c:pt idx="511">
                  <c:v>77.97</c:v>
                </c:pt>
                <c:pt idx="512">
                  <c:v>77.97</c:v>
                </c:pt>
                <c:pt idx="513">
                  <c:v>77.97</c:v>
                </c:pt>
                <c:pt idx="514">
                  <c:v>77.97</c:v>
                </c:pt>
                <c:pt idx="515">
                  <c:v>77.97</c:v>
                </c:pt>
                <c:pt idx="516">
                  <c:v>77.97</c:v>
                </c:pt>
                <c:pt idx="517">
                  <c:v>77.97</c:v>
                </c:pt>
                <c:pt idx="518">
                  <c:v>77.97</c:v>
                </c:pt>
                <c:pt idx="519">
                  <c:v>77.97</c:v>
                </c:pt>
                <c:pt idx="520">
                  <c:v>77.97</c:v>
                </c:pt>
                <c:pt idx="521">
                  <c:v>77.97</c:v>
                </c:pt>
                <c:pt idx="522">
                  <c:v>77.97</c:v>
                </c:pt>
                <c:pt idx="523">
                  <c:v>77.97</c:v>
                </c:pt>
                <c:pt idx="524">
                  <c:v>77.97</c:v>
                </c:pt>
                <c:pt idx="525">
                  <c:v>77.97</c:v>
                </c:pt>
                <c:pt idx="526">
                  <c:v>77.97</c:v>
                </c:pt>
                <c:pt idx="527">
                  <c:v>77.97</c:v>
                </c:pt>
                <c:pt idx="528">
                  <c:v>77.97</c:v>
                </c:pt>
                <c:pt idx="529">
                  <c:v>77.97</c:v>
                </c:pt>
                <c:pt idx="530">
                  <c:v>77.97</c:v>
                </c:pt>
                <c:pt idx="531">
                  <c:v>77.97</c:v>
                </c:pt>
                <c:pt idx="532">
                  <c:v>77.97</c:v>
                </c:pt>
                <c:pt idx="533">
                  <c:v>77.97</c:v>
                </c:pt>
                <c:pt idx="534">
                  <c:v>77.97</c:v>
                </c:pt>
                <c:pt idx="535">
                  <c:v>77.97</c:v>
                </c:pt>
                <c:pt idx="536">
                  <c:v>77.97</c:v>
                </c:pt>
                <c:pt idx="537">
                  <c:v>77.97</c:v>
                </c:pt>
                <c:pt idx="538">
                  <c:v>77.97</c:v>
                </c:pt>
                <c:pt idx="539">
                  <c:v>77.97</c:v>
                </c:pt>
                <c:pt idx="540">
                  <c:v>77.97</c:v>
                </c:pt>
                <c:pt idx="541">
                  <c:v>77.97</c:v>
                </c:pt>
                <c:pt idx="542">
                  <c:v>77.97</c:v>
                </c:pt>
                <c:pt idx="543">
                  <c:v>77.97</c:v>
                </c:pt>
                <c:pt idx="544">
                  <c:v>77.97</c:v>
                </c:pt>
                <c:pt idx="545">
                  <c:v>77.97</c:v>
                </c:pt>
                <c:pt idx="546">
                  <c:v>77.97</c:v>
                </c:pt>
                <c:pt idx="547">
                  <c:v>77.97</c:v>
                </c:pt>
                <c:pt idx="548">
                  <c:v>77.910000000000025</c:v>
                </c:pt>
                <c:pt idx="549">
                  <c:v>77.910000000000025</c:v>
                </c:pt>
                <c:pt idx="550">
                  <c:v>77.910000000000025</c:v>
                </c:pt>
                <c:pt idx="551">
                  <c:v>77.88</c:v>
                </c:pt>
                <c:pt idx="552">
                  <c:v>77.88</c:v>
                </c:pt>
                <c:pt idx="553">
                  <c:v>77.760000000000005</c:v>
                </c:pt>
                <c:pt idx="554">
                  <c:v>77.760000000000005</c:v>
                </c:pt>
                <c:pt idx="555">
                  <c:v>77.7</c:v>
                </c:pt>
                <c:pt idx="556">
                  <c:v>77.7</c:v>
                </c:pt>
                <c:pt idx="557">
                  <c:v>77.7</c:v>
                </c:pt>
                <c:pt idx="558">
                  <c:v>77.7</c:v>
                </c:pt>
                <c:pt idx="559">
                  <c:v>77.7</c:v>
                </c:pt>
                <c:pt idx="560">
                  <c:v>77.7</c:v>
                </c:pt>
                <c:pt idx="561">
                  <c:v>77.7</c:v>
                </c:pt>
                <c:pt idx="562">
                  <c:v>77.7</c:v>
                </c:pt>
                <c:pt idx="563">
                  <c:v>77.7</c:v>
                </c:pt>
                <c:pt idx="564">
                  <c:v>77.7</c:v>
                </c:pt>
                <c:pt idx="565">
                  <c:v>77.7</c:v>
                </c:pt>
                <c:pt idx="566">
                  <c:v>77.7</c:v>
                </c:pt>
                <c:pt idx="567">
                  <c:v>77.7</c:v>
                </c:pt>
                <c:pt idx="568">
                  <c:v>77.7</c:v>
                </c:pt>
                <c:pt idx="569">
                  <c:v>77.7</c:v>
                </c:pt>
                <c:pt idx="570">
                  <c:v>77.7</c:v>
                </c:pt>
                <c:pt idx="571">
                  <c:v>77.7</c:v>
                </c:pt>
                <c:pt idx="572">
                  <c:v>77.7</c:v>
                </c:pt>
                <c:pt idx="573">
                  <c:v>77.7</c:v>
                </c:pt>
                <c:pt idx="574">
                  <c:v>77.7</c:v>
                </c:pt>
                <c:pt idx="575">
                  <c:v>77.7</c:v>
                </c:pt>
                <c:pt idx="576">
                  <c:v>77.7</c:v>
                </c:pt>
                <c:pt idx="577">
                  <c:v>77.7</c:v>
                </c:pt>
                <c:pt idx="578">
                  <c:v>77.7</c:v>
                </c:pt>
                <c:pt idx="579">
                  <c:v>77.7</c:v>
                </c:pt>
                <c:pt idx="580">
                  <c:v>77.7</c:v>
                </c:pt>
                <c:pt idx="581">
                  <c:v>77.7</c:v>
                </c:pt>
                <c:pt idx="582">
                  <c:v>77.7</c:v>
                </c:pt>
                <c:pt idx="583">
                  <c:v>77.7</c:v>
                </c:pt>
                <c:pt idx="584">
                  <c:v>77.7</c:v>
                </c:pt>
                <c:pt idx="585">
                  <c:v>77.7</c:v>
                </c:pt>
                <c:pt idx="586">
                  <c:v>77.7</c:v>
                </c:pt>
                <c:pt idx="587">
                  <c:v>77.7</c:v>
                </c:pt>
                <c:pt idx="588">
                  <c:v>77.7</c:v>
                </c:pt>
                <c:pt idx="589">
                  <c:v>77.7</c:v>
                </c:pt>
                <c:pt idx="590">
                  <c:v>77.7</c:v>
                </c:pt>
                <c:pt idx="591">
                  <c:v>77.7</c:v>
                </c:pt>
                <c:pt idx="592">
                  <c:v>77.7</c:v>
                </c:pt>
                <c:pt idx="593">
                  <c:v>77.7</c:v>
                </c:pt>
                <c:pt idx="594">
                  <c:v>77.7</c:v>
                </c:pt>
                <c:pt idx="595">
                  <c:v>77.7</c:v>
                </c:pt>
                <c:pt idx="596">
                  <c:v>77.7</c:v>
                </c:pt>
                <c:pt idx="597">
                  <c:v>77.7</c:v>
                </c:pt>
                <c:pt idx="598">
                  <c:v>77.7</c:v>
                </c:pt>
                <c:pt idx="599">
                  <c:v>77.7</c:v>
                </c:pt>
                <c:pt idx="600">
                  <c:v>77.7</c:v>
                </c:pt>
                <c:pt idx="601">
                  <c:v>77.7</c:v>
                </c:pt>
                <c:pt idx="602">
                  <c:v>77.7</c:v>
                </c:pt>
                <c:pt idx="603">
                  <c:v>77.7</c:v>
                </c:pt>
                <c:pt idx="604">
                  <c:v>77.7</c:v>
                </c:pt>
                <c:pt idx="605">
                  <c:v>77.7</c:v>
                </c:pt>
                <c:pt idx="606">
                  <c:v>77.7</c:v>
                </c:pt>
                <c:pt idx="607">
                  <c:v>77.7</c:v>
                </c:pt>
                <c:pt idx="608">
                  <c:v>77.7</c:v>
                </c:pt>
                <c:pt idx="609">
                  <c:v>77.7</c:v>
                </c:pt>
                <c:pt idx="610">
                  <c:v>77.7</c:v>
                </c:pt>
                <c:pt idx="611">
                  <c:v>77.7</c:v>
                </c:pt>
                <c:pt idx="612">
                  <c:v>77.7</c:v>
                </c:pt>
                <c:pt idx="613">
                  <c:v>77.7</c:v>
                </c:pt>
                <c:pt idx="614">
                  <c:v>77.7</c:v>
                </c:pt>
                <c:pt idx="615">
                  <c:v>77.7</c:v>
                </c:pt>
                <c:pt idx="616">
                  <c:v>77.7</c:v>
                </c:pt>
                <c:pt idx="617">
                  <c:v>77.7</c:v>
                </c:pt>
                <c:pt idx="618">
                  <c:v>77.7</c:v>
                </c:pt>
                <c:pt idx="619">
                  <c:v>77.7</c:v>
                </c:pt>
                <c:pt idx="620">
                  <c:v>77.7</c:v>
                </c:pt>
                <c:pt idx="621">
                  <c:v>77.7</c:v>
                </c:pt>
                <c:pt idx="622">
                  <c:v>77.7</c:v>
                </c:pt>
                <c:pt idx="623">
                  <c:v>77.7</c:v>
                </c:pt>
                <c:pt idx="624">
                  <c:v>77.61</c:v>
                </c:pt>
                <c:pt idx="625">
                  <c:v>77.61</c:v>
                </c:pt>
                <c:pt idx="626">
                  <c:v>77.61</c:v>
                </c:pt>
                <c:pt idx="627">
                  <c:v>77.61</c:v>
                </c:pt>
                <c:pt idx="628">
                  <c:v>77.489999999999995</c:v>
                </c:pt>
                <c:pt idx="629">
                  <c:v>77.36999999999999</c:v>
                </c:pt>
                <c:pt idx="630">
                  <c:v>77.36999999999999</c:v>
                </c:pt>
                <c:pt idx="631">
                  <c:v>77.36999999999999</c:v>
                </c:pt>
                <c:pt idx="632">
                  <c:v>77.36999999999999</c:v>
                </c:pt>
                <c:pt idx="633">
                  <c:v>77.36999999999999</c:v>
                </c:pt>
                <c:pt idx="634">
                  <c:v>77.36999999999999</c:v>
                </c:pt>
                <c:pt idx="635">
                  <c:v>77.36999999999999</c:v>
                </c:pt>
                <c:pt idx="636">
                  <c:v>77.36999999999999</c:v>
                </c:pt>
                <c:pt idx="637">
                  <c:v>77.36999999999999</c:v>
                </c:pt>
                <c:pt idx="638">
                  <c:v>77.36999999999999</c:v>
                </c:pt>
                <c:pt idx="639">
                  <c:v>77.36999999999999</c:v>
                </c:pt>
                <c:pt idx="640">
                  <c:v>77.36999999999999</c:v>
                </c:pt>
                <c:pt idx="641">
                  <c:v>77.36999999999999</c:v>
                </c:pt>
                <c:pt idx="642">
                  <c:v>77.36999999999999</c:v>
                </c:pt>
                <c:pt idx="643">
                  <c:v>77.36999999999999</c:v>
                </c:pt>
                <c:pt idx="644">
                  <c:v>77.36999999999999</c:v>
                </c:pt>
                <c:pt idx="645">
                  <c:v>77.36999999999999</c:v>
                </c:pt>
                <c:pt idx="646">
                  <c:v>77.36999999999999</c:v>
                </c:pt>
                <c:pt idx="647">
                  <c:v>77.36999999999999</c:v>
                </c:pt>
                <c:pt idx="648">
                  <c:v>77.36999999999999</c:v>
                </c:pt>
                <c:pt idx="649">
                  <c:v>77.36999999999999</c:v>
                </c:pt>
                <c:pt idx="650">
                  <c:v>77.36999999999999</c:v>
                </c:pt>
                <c:pt idx="651">
                  <c:v>77.36999999999999</c:v>
                </c:pt>
                <c:pt idx="652">
                  <c:v>77.36999999999999</c:v>
                </c:pt>
                <c:pt idx="653">
                  <c:v>77.36999999999999</c:v>
                </c:pt>
                <c:pt idx="654">
                  <c:v>77.36999999999999</c:v>
                </c:pt>
                <c:pt idx="655">
                  <c:v>77.36999999999999</c:v>
                </c:pt>
                <c:pt idx="656">
                  <c:v>77.36999999999999</c:v>
                </c:pt>
                <c:pt idx="657">
                  <c:v>77.36999999999999</c:v>
                </c:pt>
                <c:pt idx="658">
                  <c:v>77.36999999999999</c:v>
                </c:pt>
                <c:pt idx="659">
                  <c:v>77.36999999999999</c:v>
                </c:pt>
                <c:pt idx="660">
                  <c:v>77.36999999999999</c:v>
                </c:pt>
                <c:pt idx="661">
                  <c:v>77.36999999999999</c:v>
                </c:pt>
                <c:pt idx="662">
                  <c:v>77.36999999999999</c:v>
                </c:pt>
                <c:pt idx="663">
                  <c:v>77.36999999999999</c:v>
                </c:pt>
                <c:pt idx="664">
                  <c:v>77.36999999999999</c:v>
                </c:pt>
                <c:pt idx="665">
                  <c:v>77.36999999999999</c:v>
                </c:pt>
                <c:pt idx="666">
                  <c:v>77.36999999999999</c:v>
                </c:pt>
                <c:pt idx="667">
                  <c:v>77.36999999999999</c:v>
                </c:pt>
                <c:pt idx="668">
                  <c:v>77.36999999999999</c:v>
                </c:pt>
                <c:pt idx="669">
                  <c:v>77.36999999999999</c:v>
                </c:pt>
                <c:pt idx="670">
                  <c:v>77.36999999999999</c:v>
                </c:pt>
                <c:pt idx="671">
                  <c:v>77.36999999999999</c:v>
                </c:pt>
                <c:pt idx="672">
                  <c:v>77.36999999999999</c:v>
                </c:pt>
                <c:pt idx="673">
                  <c:v>77.36999999999999</c:v>
                </c:pt>
                <c:pt idx="674">
                  <c:v>77.36999999999999</c:v>
                </c:pt>
                <c:pt idx="675">
                  <c:v>77.36999999999999</c:v>
                </c:pt>
                <c:pt idx="676">
                  <c:v>77.36999999999999</c:v>
                </c:pt>
                <c:pt idx="677">
                  <c:v>77.36999999999999</c:v>
                </c:pt>
                <c:pt idx="678">
                  <c:v>77.36999999999999</c:v>
                </c:pt>
                <c:pt idx="679">
                  <c:v>77.36999999999999</c:v>
                </c:pt>
                <c:pt idx="680">
                  <c:v>77.36999999999999</c:v>
                </c:pt>
                <c:pt idx="681">
                  <c:v>77.36999999999999</c:v>
                </c:pt>
                <c:pt idx="682">
                  <c:v>77.36999999999999</c:v>
                </c:pt>
                <c:pt idx="683">
                  <c:v>77.36999999999999</c:v>
                </c:pt>
                <c:pt idx="684">
                  <c:v>77.36999999999999</c:v>
                </c:pt>
                <c:pt idx="685">
                  <c:v>77.36999999999999</c:v>
                </c:pt>
                <c:pt idx="686">
                  <c:v>77.36999999999999</c:v>
                </c:pt>
                <c:pt idx="687">
                  <c:v>77.36999999999999</c:v>
                </c:pt>
                <c:pt idx="688">
                  <c:v>77.36999999999999</c:v>
                </c:pt>
                <c:pt idx="689">
                  <c:v>77.36999999999999</c:v>
                </c:pt>
                <c:pt idx="690">
                  <c:v>77.36999999999999</c:v>
                </c:pt>
                <c:pt idx="691">
                  <c:v>77.36999999999999</c:v>
                </c:pt>
                <c:pt idx="692">
                  <c:v>77.36999999999999</c:v>
                </c:pt>
                <c:pt idx="693">
                  <c:v>77.36999999999999</c:v>
                </c:pt>
                <c:pt idx="694">
                  <c:v>77.36999999999999</c:v>
                </c:pt>
                <c:pt idx="695">
                  <c:v>77.36999999999999</c:v>
                </c:pt>
                <c:pt idx="696">
                  <c:v>77.36999999999999</c:v>
                </c:pt>
                <c:pt idx="697">
                  <c:v>77.36999999999999</c:v>
                </c:pt>
                <c:pt idx="698">
                  <c:v>77.36999999999999</c:v>
                </c:pt>
                <c:pt idx="699">
                  <c:v>77.36999999999999</c:v>
                </c:pt>
                <c:pt idx="700">
                  <c:v>77.36999999999999</c:v>
                </c:pt>
                <c:pt idx="701">
                  <c:v>77.36999999999999</c:v>
                </c:pt>
                <c:pt idx="702">
                  <c:v>77.36999999999999</c:v>
                </c:pt>
                <c:pt idx="703">
                  <c:v>77.36999999999999</c:v>
                </c:pt>
                <c:pt idx="704">
                  <c:v>77.36999999999999</c:v>
                </c:pt>
                <c:pt idx="705">
                  <c:v>77.34</c:v>
                </c:pt>
                <c:pt idx="706">
                  <c:v>77.34</c:v>
                </c:pt>
                <c:pt idx="707">
                  <c:v>77.34</c:v>
                </c:pt>
                <c:pt idx="708">
                  <c:v>77.34</c:v>
                </c:pt>
                <c:pt idx="709">
                  <c:v>77.22</c:v>
                </c:pt>
                <c:pt idx="710">
                  <c:v>77.22</c:v>
                </c:pt>
                <c:pt idx="711">
                  <c:v>77.16</c:v>
                </c:pt>
                <c:pt idx="712">
                  <c:v>77.16</c:v>
                </c:pt>
                <c:pt idx="713">
                  <c:v>77.099999999999994</c:v>
                </c:pt>
                <c:pt idx="714">
                  <c:v>77.099999999999994</c:v>
                </c:pt>
                <c:pt idx="715">
                  <c:v>77.099999999999994</c:v>
                </c:pt>
                <c:pt idx="716">
                  <c:v>77.099999999999994</c:v>
                </c:pt>
                <c:pt idx="717">
                  <c:v>77.099999999999994</c:v>
                </c:pt>
                <c:pt idx="718">
                  <c:v>77.099999999999994</c:v>
                </c:pt>
                <c:pt idx="719">
                  <c:v>77.099999999999994</c:v>
                </c:pt>
                <c:pt idx="720">
                  <c:v>77.099999999999994</c:v>
                </c:pt>
                <c:pt idx="721">
                  <c:v>77.099999999999994</c:v>
                </c:pt>
                <c:pt idx="722">
                  <c:v>77.099999999999994</c:v>
                </c:pt>
                <c:pt idx="723">
                  <c:v>77.099999999999994</c:v>
                </c:pt>
                <c:pt idx="724">
                  <c:v>77.099999999999994</c:v>
                </c:pt>
                <c:pt idx="725">
                  <c:v>77.099999999999994</c:v>
                </c:pt>
                <c:pt idx="726">
                  <c:v>77.099999999999994</c:v>
                </c:pt>
                <c:pt idx="727">
                  <c:v>77.099999999999994</c:v>
                </c:pt>
                <c:pt idx="728">
                  <c:v>77.099999999999994</c:v>
                </c:pt>
                <c:pt idx="729">
                  <c:v>77.099999999999994</c:v>
                </c:pt>
                <c:pt idx="730">
                  <c:v>77.099999999999994</c:v>
                </c:pt>
                <c:pt idx="731">
                  <c:v>77.099999999999994</c:v>
                </c:pt>
                <c:pt idx="732">
                  <c:v>77.099999999999994</c:v>
                </c:pt>
                <c:pt idx="733">
                  <c:v>77.099999999999994</c:v>
                </c:pt>
                <c:pt idx="734">
                  <c:v>77.099999999999994</c:v>
                </c:pt>
                <c:pt idx="735">
                  <c:v>77.099999999999994</c:v>
                </c:pt>
                <c:pt idx="736">
                  <c:v>77.099999999999994</c:v>
                </c:pt>
                <c:pt idx="737">
                  <c:v>77.099999999999994</c:v>
                </c:pt>
                <c:pt idx="738">
                  <c:v>77.099999999999994</c:v>
                </c:pt>
                <c:pt idx="739">
                  <c:v>77.099999999999994</c:v>
                </c:pt>
                <c:pt idx="740">
                  <c:v>77.099999999999994</c:v>
                </c:pt>
                <c:pt idx="741">
                  <c:v>77.099999999999994</c:v>
                </c:pt>
                <c:pt idx="742">
                  <c:v>77.099999999999994</c:v>
                </c:pt>
                <c:pt idx="743">
                  <c:v>77.099999999999994</c:v>
                </c:pt>
                <c:pt idx="744">
                  <c:v>77.099999999999994</c:v>
                </c:pt>
                <c:pt idx="745">
                  <c:v>77.099999999999994</c:v>
                </c:pt>
                <c:pt idx="746">
                  <c:v>77.099999999999994</c:v>
                </c:pt>
                <c:pt idx="747">
                  <c:v>77.099999999999994</c:v>
                </c:pt>
                <c:pt idx="748">
                  <c:v>77.099999999999994</c:v>
                </c:pt>
                <c:pt idx="749">
                  <c:v>77.099999999999994</c:v>
                </c:pt>
                <c:pt idx="750">
                  <c:v>77.099999999999994</c:v>
                </c:pt>
                <c:pt idx="751">
                  <c:v>77.099999999999994</c:v>
                </c:pt>
                <c:pt idx="752">
                  <c:v>77.099999999999994</c:v>
                </c:pt>
                <c:pt idx="753">
                  <c:v>77.099999999999994</c:v>
                </c:pt>
                <c:pt idx="754">
                  <c:v>77.099999999999994</c:v>
                </c:pt>
                <c:pt idx="755">
                  <c:v>77.099999999999994</c:v>
                </c:pt>
                <c:pt idx="756">
                  <c:v>77.099999999999994</c:v>
                </c:pt>
                <c:pt idx="757">
                  <c:v>77.099999999999994</c:v>
                </c:pt>
                <c:pt idx="758">
                  <c:v>77.099999999999994</c:v>
                </c:pt>
                <c:pt idx="759">
                  <c:v>77.099999999999994</c:v>
                </c:pt>
                <c:pt idx="760">
                  <c:v>77.099999999999994</c:v>
                </c:pt>
                <c:pt idx="761">
                  <c:v>77.099999999999994</c:v>
                </c:pt>
                <c:pt idx="762">
                  <c:v>77.099999999999994</c:v>
                </c:pt>
                <c:pt idx="763">
                  <c:v>77.099999999999994</c:v>
                </c:pt>
                <c:pt idx="764">
                  <c:v>77.099999999999994</c:v>
                </c:pt>
                <c:pt idx="765">
                  <c:v>77.099999999999994</c:v>
                </c:pt>
                <c:pt idx="766">
                  <c:v>77.099999999999994</c:v>
                </c:pt>
                <c:pt idx="767">
                  <c:v>77.099999999999994</c:v>
                </c:pt>
                <c:pt idx="768">
                  <c:v>77.099999999999994</c:v>
                </c:pt>
                <c:pt idx="769">
                  <c:v>77.099999999999994</c:v>
                </c:pt>
                <c:pt idx="770">
                  <c:v>77.099999999999994</c:v>
                </c:pt>
                <c:pt idx="771">
                  <c:v>77.099999999999994</c:v>
                </c:pt>
                <c:pt idx="772">
                  <c:v>77.099999999999994</c:v>
                </c:pt>
                <c:pt idx="773">
                  <c:v>77.099999999999994</c:v>
                </c:pt>
                <c:pt idx="774">
                  <c:v>77.099999999999994</c:v>
                </c:pt>
                <c:pt idx="775">
                  <c:v>77.099999999999994</c:v>
                </c:pt>
                <c:pt idx="776">
                  <c:v>77.099999999999994</c:v>
                </c:pt>
                <c:pt idx="777">
                  <c:v>77.099999999999994</c:v>
                </c:pt>
                <c:pt idx="778">
                  <c:v>77.099999999999994</c:v>
                </c:pt>
                <c:pt idx="779">
                  <c:v>77.099999999999994</c:v>
                </c:pt>
                <c:pt idx="780">
                  <c:v>77.099999999999994</c:v>
                </c:pt>
                <c:pt idx="781">
                  <c:v>77.099999999999994</c:v>
                </c:pt>
                <c:pt idx="782">
                  <c:v>77.099999999999994</c:v>
                </c:pt>
                <c:pt idx="783">
                  <c:v>77.099999999999994</c:v>
                </c:pt>
                <c:pt idx="784">
                  <c:v>77.099999999999994</c:v>
                </c:pt>
                <c:pt idx="785">
                  <c:v>77.099999999999994</c:v>
                </c:pt>
                <c:pt idx="786">
                  <c:v>77.099999999999994</c:v>
                </c:pt>
                <c:pt idx="787">
                  <c:v>77.099999999999994</c:v>
                </c:pt>
                <c:pt idx="788">
                  <c:v>77.099999999999994</c:v>
                </c:pt>
                <c:pt idx="789">
                  <c:v>77.099999999999994</c:v>
                </c:pt>
                <c:pt idx="790">
                  <c:v>77.099999999999994</c:v>
                </c:pt>
                <c:pt idx="791">
                  <c:v>77.099999999999994</c:v>
                </c:pt>
                <c:pt idx="792">
                  <c:v>77.099999999999994</c:v>
                </c:pt>
                <c:pt idx="793">
                  <c:v>77.099999999999994</c:v>
                </c:pt>
                <c:pt idx="794">
                  <c:v>77.099999999999994</c:v>
                </c:pt>
                <c:pt idx="795">
                  <c:v>77.099999999999994</c:v>
                </c:pt>
                <c:pt idx="796">
                  <c:v>77.099999999999994</c:v>
                </c:pt>
                <c:pt idx="797">
                  <c:v>77.099999999999994</c:v>
                </c:pt>
                <c:pt idx="798">
                  <c:v>77.099999999999994</c:v>
                </c:pt>
                <c:pt idx="799">
                  <c:v>77.099999999999994</c:v>
                </c:pt>
                <c:pt idx="800">
                  <c:v>77.099999999999994</c:v>
                </c:pt>
                <c:pt idx="801">
                  <c:v>77.099999999999994</c:v>
                </c:pt>
                <c:pt idx="802">
                  <c:v>77.099999999999994</c:v>
                </c:pt>
                <c:pt idx="803">
                  <c:v>77.099999999999994</c:v>
                </c:pt>
                <c:pt idx="804">
                  <c:v>77.099999999999994</c:v>
                </c:pt>
                <c:pt idx="805">
                  <c:v>77.099999999999994</c:v>
                </c:pt>
                <c:pt idx="806">
                  <c:v>77.099999999999994</c:v>
                </c:pt>
                <c:pt idx="807">
                  <c:v>77.099999999999994</c:v>
                </c:pt>
                <c:pt idx="808">
                  <c:v>77.099999999999994</c:v>
                </c:pt>
                <c:pt idx="809">
                  <c:v>77.099999999999994</c:v>
                </c:pt>
                <c:pt idx="810">
                  <c:v>77.099999999999994</c:v>
                </c:pt>
                <c:pt idx="811">
                  <c:v>77.099999999999994</c:v>
                </c:pt>
                <c:pt idx="812">
                  <c:v>77.099999999999994</c:v>
                </c:pt>
                <c:pt idx="813">
                  <c:v>77.099999999999994</c:v>
                </c:pt>
                <c:pt idx="814">
                  <c:v>77.099999999999994</c:v>
                </c:pt>
                <c:pt idx="815">
                  <c:v>77.099999999999994</c:v>
                </c:pt>
                <c:pt idx="816">
                  <c:v>77.069999999999993</c:v>
                </c:pt>
                <c:pt idx="817">
                  <c:v>77.010000000000005</c:v>
                </c:pt>
                <c:pt idx="818">
                  <c:v>77.010000000000005</c:v>
                </c:pt>
                <c:pt idx="819">
                  <c:v>77.010000000000005</c:v>
                </c:pt>
                <c:pt idx="820">
                  <c:v>76.89</c:v>
                </c:pt>
                <c:pt idx="821">
                  <c:v>76.89</c:v>
                </c:pt>
                <c:pt idx="822">
                  <c:v>76.89</c:v>
                </c:pt>
                <c:pt idx="823">
                  <c:v>76.89</c:v>
                </c:pt>
                <c:pt idx="824">
                  <c:v>76.89</c:v>
                </c:pt>
                <c:pt idx="825">
                  <c:v>76.89</c:v>
                </c:pt>
                <c:pt idx="826">
                  <c:v>76.89</c:v>
                </c:pt>
                <c:pt idx="827">
                  <c:v>76.8</c:v>
                </c:pt>
                <c:pt idx="828">
                  <c:v>76.8</c:v>
                </c:pt>
                <c:pt idx="829">
                  <c:v>76.8</c:v>
                </c:pt>
                <c:pt idx="830">
                  <c:v>76.8</c:v>
                </c:pt>
                <c:pt idx="831">
                  <c:v>76.8</c:v>
                </c:pt>
                <c:pt idx="832">
                  <c:v>76.8</c:v>
                </c:pt>
                <c:pt idx="833">
                  <c:v>76.8</c:v>
                </c:pt>
                <c:pt idx="834">
                  <c:v>76.8</c:v>
                </c:pt>
                <c:pt idx="835">
                  <c:v>76.8</c:v>
                </c:pt>
                <c:pt idx="836">
                  <c:v>76.8</c:v>
                </c:pt>
                <c:pt idx="837">
                  <c:v>76.8</c:v>
                </c:pt>
                <c:pt idx="838">
                  <c:v>76.8</c:v>
                </c:pt>
                <c:pt idx="839">
                  <c:v>76.8</c:v>
                </c:pt>
                <c:pt idx="840">
                  <c:v>76.8</c:v>
                </c:pt>
                <c:pt idx="841">
                  <c:v>76.8</c:v>
                </c:pt>
                <c:pt idx="842">
                  <c:v>76.8</c:v>
                </c:pt>
                <c:pt idx="843">
                  <c:v>76.8</c:v>
                </c:pt>
                <c:pt idx="844">
                  <c:v>76.8</c:v>
                </c:pt>
                <c:pt idx="845">
                  <c:v>76.8</c:v>
                </c:pt>
                <c:pt idx="846">
                  <c:v>76.8</c:v>
                </c:pt>
                <c:pt idx="847">
                  <c:v>76.8</c:v>
                </c:pt>
                <c:pt idx="848">
                  <c:v>76.8</c:v>
                </c:pt>
                <c:pt idx="849">
                  <c:v>76.8</c:v>
                </c:pt>
                <c:pt idx="850">
                  <c:v>76.8</c:v>
                </c:pt>
                <c:pt idx="851">
                  <c:v>76.8</c:v>
                </c:pt>
                <c:pt idx="852">
                  <c:v>76.8</c:v>
                </c:pt>
                <c:pt idx="853">
                  <c:v>76.8</c:v>
                </c:pt>
                <c:pt idx="854">
                  <c:v>76.8</c:v>
                </c:pt>
                <c:pt idx="855">
                  <c:v>76.8</c:v>
                </c:pt>
                <c:pt idx="856">
                  <c:v>76.8</c:v>
                </c:pt>
                <c:pt idx="857">
                  <c:v>76.8</c:v>
                </c:pt>
                <c:pt idx="858">
                  <c:v>76.8</c:v>
                </c:pt>
                <c:pt idx="859">
                  <c:v>76.8</c:v>
                </c:pt>
                <c:pt idx="860">
                  <c:v>76.8</c:v>
                </c:pt>
                <c:pt idx="861">
                  <c:v>76.8</c:v>
                </c:pt>
                <c:pt idx="862">
                  <c:v>76.8</c:v>
                </c:pt>
                <c:pt idx="863">
                  <c:v>76.8</c:v>
                </c:pt>
                <c:pt idx="864">
                  <c:v>76.8</c:v>
                </c:pt>
                <c:pt idx="865">
                  <c:v>76.8</c:v>
                </c:pt>
                <c:pt idx="866">
                  <c:v>76.8</c:v>
                </c:pt>
                <c:pt idx="867">
                  <c:v>76.8</c:v>
                </c:pt>
                <c:pt idx="868">
                  <c:v>76.8</c:v>
                </c:pt>
                <c:pt idx="869">
                  <c:v>76.8</c:v>
                </c:pt>
                <c:pt idx="870">
                  <c:v>76.8</c:v>
                </c:pt>
                <c:pt idx="871">
                  <c:v>76.8</c:v>
                </c:pt>
                <c:pt idx="872">
                  <c:v>76.8</c:v>
                </c:pt>
                <c:pt idx="873">
                  <c:v>76.8</c:v>
                </c:pt>
                <c:pt idx="874">
                  <c:v>76.8</c:v>
                </c:pt>
                <c:pt idx="875">
                  <c:v>76.8</c:v>
                </c:pt>
                <c:pt idx="876">
                  <c:v>76.8</c:v>
                </c:pt>
                <c:pt idx="877">
                  <c:v>76.8</c:v>
                </c:pt>
                <c:pt idx="878">
                  <c:v>76.8</c:v>
                </c:pt>
                <c:pt idx="879">
                  <c:v>76.8</c:v>
                </c:pt>
                <c:pt idx="880">
                  <c:v>76.8</c:v>
                </c:pt>
                <c:pt idx="881">
                  <c:v>76.8</c:v>
                </c:pt>
                <c:pt idx="882">
                  <c:v>76.8</c:v>
                </c:pt>
                <c:pt idx="883">
                  <c:v>76.8</c:v>
                </c:pt>
                <c:pt idx="884">
                  <c:v>76.8</c:v>
                </c:pt>
                <c:pt idx="885">
                  <c:v>76.8</c:v>
                </c:pt>
                <c:pt idx="886">
                  <c:v>76.8</c:v>
                </c:pt>
                <c:pt idx="887">
                  <c:v>76.8</c:v>
                </c:pt>
                <c:pt idx="888">
                  <c:v>76.8</c:v>
                </c:pt>
                <c:pt idx="889">
                  <c:v>76.8</c:v>
                </c:pt>
                <c:pt idx="890">
                  <c:v>76.8</c:v>
                </c:pt>
                <c:pt idx="891">
                  <c:v>76.8</c:v>
                </c:pt>
                <c:pt idx="892">
                  <c:v>76.8</c:v>
                </c:pt>
                <c:pt idx="893">
                  <c:v>76.8</c:v>
                </c:pt>
                <c:pt idx="894">
                  <c:v>76.8</c:v>
                </c:pt>
                <c:pt idx="895">
                  <c:v>76.8</c:v>
                </c:pt>
                <c:pt idx="896">
                  <c:v>76.8</c:v>
                </c:pt>
                <c:pt idx="897">
                  <c:v>76.8</c:v>
                </c:pt>
                <c:pt idx="898">
                  <c:v>76.8</c:v>
                </c:pt>
                <c:pt idx="899">
                  <c:v>76.8</c:v>
                </c:pt>
                <c:pt idx="900">
                  <c:v>76.8</c:v>
                </c:pt>
                <c:pt idx="901">
                  <c:v>76.8</c:v>
                </c:pt>
                <c:pt idx="902">
                  <c:v>76.8</c:v>
                </c:pt>
                <c:pt idx="903">
                  <c:v>76.8</c:v>
                </c:pt>
                <c:pt idx="904">
                  <c:v>76.8</c:v>
                </c:pt>
                <c:pt idx="905">
                  <c:v>76.8</c:v>
                </c:pt>
                <c:pt idx="906">
                  <c:v>76.8</c:v>
                </c:pt>
                <c:pt idx="907">
                  <c:v>76.8</c:v>
                </c:pt>
                <c:pt idx="908">
                  <c:v>76.8</c:v>
                </c:pt>
                <c:pt idx="909">
                  <c:v>76.8</c:v>
                </c:pt>
                <c:pt idx="910">
                  <c:v>76.8</c:v>
                </c:pt>
                <c:pt idx="911">
                  <c:v>76.8</c:v>
                </c:pt>
                <c:pt idx="912">
                  <c:v>76.8</c:v>
                </c:pt>
                <c:pt idx="913">
                  <c:v>76.8</c:v>
                </c:pt>
                <c:pt idx="914">
                  <c:v>76.8</c:v>
                </c:pt>
                <c:pt idx="915">
                  <c:v>76.8</c:v>
                </c:pt>
                <c:pt idx="916">
                  <c:v>76.8</c:v>
                </c:pt>
                <c:pt idx="917">
                  <c:v>76.8</c:v>
                </c:pt>
                <c:pt idx="918">
                  <c:v>76.8</c:v>
                </c:pt>
                <c:pt idx="919">
                  <c:v>76.8</c:v>
                </c:pt>
                <c:pt idx="920">
                  <c:v>76.8</c:v>
                </c:pt>
                <c:pt idx="921">
                  <c:v>76.8</c:v>
                </c:pt>
                <c:pt idx="922">
                  <c:v>76.8</c:v>
                </c:pt>
                <c:pt idx="923">
                  <c:v>76.8</c:v>
                </c:pt>
                <c:pt idx="924">
                  <c:v>76.8</c:v>
                </c:pt>
                <c:pt idx="925">
                  <c:v>76.8</c:v>
                </c:pt>
                <c:pt idx="926">
                  <c:v>76.8</c:v>
                </c:pt>
                <c:pt idx="927">
                  <c:v>76.8</c:v>
                </c:pt>
                <c:pt idx="928">
                  <c:v>76.8</c:v>
                </c:pt>
                <c:pt idx="929">
                  <c:v>76.8</c:v>
                </c:pt>
                <c:pt idx="930">
                  <c:v>76.8</c:v>
                </c:pt>
                <c:pt idx="931">
                  <c:v>76.8</c:v>
                </c:pt>
                <c:pt idx="932">
                  <c:v>76.8</c:v>
                </c:pt>
                <c:pt idx="933">
                  <c:v>76.8</c:v>
                </c:pt>
                <c:pt idx="934">
                  <c:v>76.8</c:v>
                </c:pt>
                <c:pt idx="935">
                  <c:v>76.8</c:v>
                </c:pt>
                <c:pt idx="936">
                  <c:v>76.739999999999995</c:v>
                </c:pt>
                <c:pt idx="937">
                  <c:v>76.739999999999995</c:v>
                </c:pt>
                <c:pt idx="938">
                  <c:v>76.739999999999995</c:v>
                </c:pt>
                <c:pt idx="939">
                  <c:v>76.739999999999995</c:v>
                </c:pt>
                <c:pt idx="940">
                  <c:v>76.739999999999995</c:v>
                </c:pt>
                <c:pt idx="941">
                  <c:v>76.61999999999999</c:v>
                </c:pt>
                <c:pt idx="942">
                  <c:v>76.56</c:v>
                </c:pt>
                <c:pt idx="943">
                  <c:v>76.56</c:v>
                </c:pt>
                <c:pt idx="944">
                  <c:v>76.56</c:v>
                </c:pt>
                <c:pt idx="945">
                  <c:v>76.56</c:v>
                </c:pt>
                <c:pt idx="946">
                  <c:v>76.53</c:v>
                </c:pt>
                <c:pt idx="947">
                  <c:v>76.53</c:v>
                </c:pt>
                <c:pt idx="948">
                  <c:v>76.53</c:v>
                </c:pt>
                <c:pt idx="949">
                  <c:v>76.53</c:v>
                </c:pt>
                <c:pt idx="950">
                  <c:v>76.53</c:v>
                </c:pt>
                <c:pt idx="951">
                  <c:v>76.53</c:v>
                </c:pt>
                <c:pt idx="952">
                  <c:v>76.53</c:v>
                </c:pt>
                <c:pt idx="953">
                  <c:v>76.53</c:v>
                </c:pt>
                <c:pt idx="954">
                  <c:v>76.53</c:v>
                </c:pt>
                <c:pt idx="955">
                  <c:v>76.53</c:v>
                </c:pt>
                <c:pt idx="956">
                  <c:v>76.53</c:v>
                </c:pt>
                <c:pt idx="957">
                  <c:v>76.53</c:v>
                </c:pt>
                <c:pt idx="958">
                  <c:v>76.53</c:v>
                </c:pt>
                <c:pt idx="959">
                  <c:v>76.53</c:v>
                </c:pt>
                <c:pt idx="960">
                  <c:v>76.53</c:v>
                </c:pt>
                <c:pt idx="961">
                  <c:v>76.53</c:v>
                </c:pt>
                <c:pt idx="962">
                  <c:v>76.53</c:v>
                </c:pt>
                <c:pt idx="963">
                  <c:v>76.53</c:v>
                </c:pt>
                <c:pt idx="964">
                  <c:v>76.53</c:v>
                </c:pt>
                <c:pt idx="965">
                  <c:v>76.53</c:v>
                </c:pt>
                <c:pt idx="966">
                  <c:v>76.53</c:v>
                </c:pt>
                <c:pt idx="967">
                  <c:v>76.53</c:v>
                </c:pt>
                <c:pt idx="968">
                  <c:v>76.53</c:v>
                </c:pt>
                <c:pt idx="969">
                  <c:v>76.53</c:v>
                </c:pt>
                <c:pt idx="970">
                  <c:v>76.53</c:v>
                </c:pt>
                <c:pt idx="971">
                  <c:v>76.53</c:v>
                </c:pt>
                <c:pt idx="972">
                  <c:v>76.53</c:v>
                </c:pt>
                <c:pt idx="973">
                  <c:v>76.53</c:v>
                </c:pt>
                <c:pt idx="974">
                  <c:v>76.53</c:v>
                </c:pt>
                <c:pt idx="975">
                  <c:v>76.53</c:v>
                </c:pt>
                <c:pt idx="976">
                  <c:v>76.53</c:v>
                </c:pt>
                <c:pt idx="977">
                  <c:v>76.53</c:v>
                </c:pt>
                <c:pt idx="978">
                  <c:v>76.53</c:v>
                </c:pt>
                <c:pt idx="979">
                  <c:v>76.53</c:v>
                </c:pt>
                <c:pt idx="980">
                  <c:v>76.53</c:v>
                </c:pt>
                <c:pt idx="981">
                  <c:v>76.53</c:v>
                </c:pt>
                <c:pt idx="982">
                  <c:v>76.53</c:v>
                </c:pt>
                <c:pt idx="983">
                  <c:v>76.53</c:v>
                </c:pt>
                <c:pt idx="984">
                  <c:v>76.53</c:v>
                </c:pt>
                <c:pt idx="985">
                  <c:v>76.53</c:v>
                </c:pt>
                <c:pt idx="986">
                  <c:v>76.53</c:v>
                </c:pt>
                <c:pt idx="987">
                  <c:v>76.53</c:v>
                </c:pt>
                <c:pt idx="988">
                  <c:v>76.53</c:v>
                </c:pt>
                <c:pt idx="989">
                  <c:v>76.53</c:v>
                </c:pt>
                <c:pt idx="990">
                  <c:v>76.53</c:v>
                </c:pt>
                <c:pt idx="991">
                  <c:v>76.53</c:v>
                </c:pt>
                <c:pt idx="992">
                  <c:v>76.53</c:v>
                </c:pt>
                <c:pt idx="993">
                  <c:v>76.53</c:v>
                </c:pt>
                <c:pt idx="994">
                  <c:v>76.53</c:v>
                </c:pt>
                <c:pt idx="995">
                  <c:v>76.53</c:v>
                </c:pt>
                <c:pt idx="996">
                  <c:v>76.53</c:v>
                </c:pt>
                <c:pt idx="997">
                  <c:v>76.53</c:v>
                </c:pt>
                <c:pt idx="998">
                  <c:v>76.53</c:v>
                </c:pt>
                <c:pt idx="999">
                  <c:v>76.53</c:v>
                </c:pt>
                <c:pt idx="1000">
                  <c:v>76.53</c:v>
                </c:pt>
                <c:pt idx="1001">
                  <c:v>76.53</c:v>
                </c:pt>
                <c:pt idx="1002">
                  <c:v>76.53</c:v>
                </c:pt>
                <c:pt idx="1003">
                  <c:v>76.53</c:v>
                </c:pt>
                <c:pt idx="1004">
                  <c:v>76.53</c:v>
                </c:pt>
                <c:pt idx="1005">
                  <c:v>76.53</c:v>
                </c:pt>
                <c:pt idx="1006">
                  <c:v>76.53</c:v>
                </c:pt>
                <c:pt idx="1007">
                  <c:v>76.53</c:v>
                </c:pt>
                <c:pt idx="1008">
                  <c:v>76.53</c:v>
                </c:pt>
                <c:pt idx="1009">
                  <c:v>76.53</c:v>
                </c:pt>
                <c:pt idx="1010">
                  <c:v>76.53</c:v>
                </c:pt>
                <c:pt idx="1011">
                  <c:v>76.53</c:v>
                </c:pt>
                <c:pt idx="1012">
                  <c:v>76.53</c:v>
                </c:pt>
                <c:pt idx="1013">
                  <c:v>76.53</c:v>
                </c:pt>
                <c:pt idx="1014">
                  <c:v>76.53</c:v>
                </c:pt>
                <c:pt idx="1015">
                  <c:v>76.53</c:v>
                </c:pt>
                <c:pt idx="1016">
                  <c:v>76.53</c:v>
                </c:pt>
                <c:pt idx="1017">
                  <c:v>76.53</c:v>
                </c:pt>
                <c:pt idx="1018">
                  <c:v>76.53</c:v>
                </c:pt>
                <c:pt idx="1019">
                  <c:v>76.53</c:v>
                </c:pt>
                <c:pt idx="1020">
                  <c:v>76.53</c:v>
                </c:pt>
                <c:pt idx="1021">
                  <c:v>76.53</c:v>
                </c:pt>
                <c:pt idx="1022">
                  <c:v>76.53</c:v>
                </c:pt>
                <c:pt idx="1023">
                  <c:v>76.53</c:v>
                </c:pt>
                <c:pt idx="1024">
                  <c:v>76.53</c:v>
                </c:pt>
                <c:pt idx="1025">
                  <c:v>76.53</c:v>
                </c:pt>
                <c:pt idx="1026">
                  <c:v>76.53</c:v>
                </c:pt>
                <c:pt idx="1027">
                  <c:v>76.53</c:v>
                </c:pt>
                <c:pt idx="1028">
                  <c:v>76.53</c:v>
                </c:pt>
                <c:pt idx="1029">
                  <c:v>76.53</c:v>
                </c:pt>
                <c:pt idx="1030">
                  <c:v>76.53</c:v>
                </c:pt>
                <c:pt idx="1031">
                  <c:v>76.53</c:v>
                </c:pt>
                <c:pt idx="1032">
                  <c:v>76.53</c:v>
                </c:pt>
                <c:pt idx="1033">
                  <c:v>76.53</c:v>
                </c:pt>
                <c:pt idx="1034">
                  <c:v>76.53</c:v>
                </c:pt>
                <c:pt idx="1035">
                  <c:v>76.53</c:v>
                </c:pt>
                <c:pt idx="1036">
                  <c:v>76.53</c:v>
                </c:pt>
                <c:pt idx="1037">
                  <c:v>76.53</c:v>
                </c:pt>
                <c:pt idx="1038">
                  <c:v>76.53</c:v>
                </c:pt>
                <c:pt idx="1039">
                  <c:v>76.53</c:v>
                </c:pt>
                <c:pt idx="1040">
                  <c:v>76.53</c:v>
                </c:pt>
                <c:pt idx="1041">
                  <c:v>76.53</c:v>
                </c:pt>
                <c:pt idx="1042">
                  <c:v>76.53</c:v>
                </c:pt>
                <c:pt idx="1043">
                  <c:v>76.53</c:v>
                </c:pt>
                <c:pt idx="1044">
                  <c:v>76.53</c:v>
                </c:pt>
                <c:pt idx="1045">
                  <c:v>76.53</c:v>
                </c:pt>
                <c:pt idx="1046">
                  <c:v>76.53</c:v>
                </c:pt>
                <c:pt idx="1047">
                  <c:v>76.53</c:v>
                </c:pt>
                <c:pt idx="1048">
                  <c:v>76.53</c:v>
                </c:pt>
                <c:pt idx="1049">
                  <c:v>76.53</c:v>
                </c:pt>
                <c:pt idx="1050">
                  <c:v>76.53</c:v>
                </c:pt>
                <c:pt idx="1051">
                  <c:v>76.53</c:v>
                </c:pt>
                <c:pt idx="1052">
                  <c:v>76.53</c:v>
                </c:pt>
                <c:pt idx="1053">
                  <c:v>76.53</c:v>
                </c:pt>
                <c:pt idx="1054">
                  <c:v>76.53</c:v>
                </c:pt>
                <c:pt idx="1055">
                  <c:v>76.53</c:v>
                </c:pt>
                <c:pt idx="1056">
                  <c:v>76.53</c:v>
                </c:pt>
                <c:pt idx="1057">
                  <c:v>76.53</c:v>
                </c:pt>
                <c:pt idx="1058">
                  <c:v>76.53</c:v>
                </c:pt>
                <c:pt idx="1059">
                  <c:v>76.53</c:v>
                </c:pt>
                <c:pt idx="1060">
                  <c:v>76.53</c:v>
                </c:pt>
                <c:pt idx="1061">
                  <c:v>76.53</c:v>
                </c:pt>
                <c:pt idx="1062">
                  <c:v>76.53</c:v>
                </c:pt>
                <c:pt idx="1063">
                  <c:v>76.53</c:v>
                </c:pt>
                <c:pt idx="1064">
                  <c:v>76.53</c:v>
                </c:pt>
                <c:pt idx="1065">
                  <c:v>76.53</c:v>
                </c:pt>
                <c:pt idx="1066">
                  <c:v>76.53</c:v>
                </c:pt>
                <c:pt idx="1067">
                  <c:v>76.53</c:v>
                </c:pt>
                <c:pt idx="1068">
                  <c:v>76.410000000000025</c:v>
                </c:pt>
                <c:pt idx="1069">
                  <c:v>76.410000000000025</c:v>
                </c:pt>
                <c:pt idx="1070">
                  <c:v>76.410000000000025</c:v>
                </c:pt>
                <c:pt idx="1071">
                  <c:v>76.410000000000025</c:v>
                </c:pt>
                <c:pt idx="1072">
                  <c:v>76.410000000000025</c:v>
                </c:pt>
                <c:pt idx="1073">
                  <c:v>76.289999999999992</c:v>
                </c:pt>
                <c:pt idx="1074">
                  <c:v>76.289999999999992</c:v>
                </c:pt>
                <c:pt idx="1075">
                  <c:v>76.289999999999992</c:v>
                </c:pt>
                <c:pt idx="1076">
                  <c:v>76.289999999999992</c:v>
                </c:pt>
                <c:pt idx="1077">
                  <c:v>76.289999999999992</c:v>
                </c:pt>
                <c:pt idx="1078">
                  <c:v>76.289999999999992</c:v>
                </c:pt>
                <c:pt idx="1079">
                  <c:v>76.289999999999992</c:v>
                </c:pt>
                <c:pt idx="1080">
                  <c:v>76.289999999999992</c:v>
                </c:pt>
                <c:pt idx="1081">
                  <c:v>76.289999999999992</c:v>
                </c:pt>
                <c:pt idx="1082">
                  <c:v>76.260000000000005</c:v>
                </c:pt>
                <c:pt idx="1083">
                  <c:v>76.2</c:v>
                </c:pt>
                <c:pt idx="1084">
                  <c:v>76.2</c:v>
                </c:pt>
                <c:pt idx="1085">
                  <c:v>76.2</c:v>
                </c:pt>
                <c:pt idx="1086">
                  <c:v>76.2</c:v>
                </c:pt>
                <c:pt idx="1087">
                  <c:v>76.2</c:v>
                </c:pt>
                <c:pt idx="1088">
                  <c:v>76.2</c:v>
                </c:pt>
                <c:pt idx="1089">
                  <c:v>76.2</c:v>
                </c:pt>
                <c:pt idx="1090">
                  <c:v>76.2</c:v>
                </c:pt>
                <c:pt idx="1091">
                  <c:v>76.2</c:v>
                </c:pt>
                <c:pt idx="1092">
                  <c:v>76.2</c:v>
                </c:pt>
                <c:pt idx="1093">
                  <c:v>76.2</c:v>
                </c:pt>
                <c:pt idx="1094">
                  <c:v>76.2</c:v>
                </c:pt>
                <c:pt idx="1095">
                  <c:v>76.2</c:v>
                </c:pt>
                <c:pt idx="1096">
                  <c:v>76.2</c:v>
                </c:pt>
                <c:pt idx="1097">
                  <c:v>76.2</c:v>
                </c:pt>
                <c:pt idx="1098">
                  <c:v>76.2</c:v>
                </c:pt>
                <c:pt idx="1099">
                  <c:v>76.2</c:v>
                </c:pt>
                <c:pt idx="1100">
                  <c:v>76.2</c:v>
                </c:pt>
                <c:pt idx="1101">
                  <c:v>76.2</c:v>
                </c:pt>
                <c:pt idx="1102">
                  <c:v>76.2</c:v>
                </c:pt>
                <c:pt idx="1103">
                  <c:v>76.2</c:v>
                </c:pt>
                <c:pt idx="1104">
                  <c:v>76.2</c:v>
                </c:pt>
                <c:pt idx="1105">
                  <c:v>76.2</c:v>
                </c:pt>
                <c:pt idx="1106">
                  <c:v>76.2</c:v>
                </c:pt>
                <c:pt idx="1107">
                  <c:v>76.2</c:v>
                </c:pt>
                <c:pt idx="1108">
                  <c:v>76.2</c:v>
                </c:pt>
                <c:pt idx="1109">
                  <c:v>76.2</c:v>
                </c:pt>
                <c:pt idx="1110">
                  <c:v>76.2</c:v>
                </c:pt>
                <c:pt idx="1111">
                  <c:v>76.2</c:v>
                </c:pt>
                <c:pt idx="1112">
                  <c:v>76.2</c:v>
                </c:pt>
                <c:pt idx="1113">
                  <c:v>76.2</c:v>
                </c:pt>
                <c:pt idx="1114">
                  <c:v>76.2</c:v>
                </c:pt>
                <c:pt idx="1115">
                  <c:v>76.2</c:v>
                </c:pt>
                <c:pt idx="1116">
                  <c:v>76.2</c:v>
                </c:pt>
                <c:pt idx="1117">
                  <c:v>76.2</c:v>
                </c:pt>
                <c:pt idx="1118">
                  <c:v>76.2</c:v>
                </c:pt>
                <c:pt idx="1119">
                  <c:v>76.2</c:v>
                </c:pt>
                <c:pt idx="1120">
                  <c:v>76.2</c:v>
                </c:pt>
                <c:pt idx="1121">
                  <c:v>76.2</c:v>
                </c:pt>
                <c:pt idx="1122">
                  <c:v>76.2</c:v>
                </c:pt>
                <c:pt idx="1123">
                  <c:v>76.2</c:v>
                </c:pt>
                <c:pt idx="1124">
                  <c:v>76.2</c:v>
                </c:pt>
                <c:pt idx="1125">
                  <c:v>76.2</c:v>
                </c:pt>
                <c:pt idx="1126">
                  <c:v>76.2</c:v>
                </c:pt>
                <c:pt idx="1127">
                  <c:v>76.2</c:v>
                </c:pt>
                <c:pt idx="1128">
                  <c:v>76.2</c:v>
                </c:pt>
                <c:pt idx="1129">
                  <c:v>76.2</c:v>
                </c:pt>
                <c:pt idx="1130">
                  <c:v>76.2</c:v>
                </c:pt>
                <c:pt idx="1131">
                  <c:v>76.2</c:v>
                </c:pt>
                <c:pt idx="1132">
                  <c:v>76.2</c:v>
                </c:pt>
                <c:pt idx="1133">
                  <c:v>76.2</c:v>
                </c:pt>
                <c:pt idx="1134">
                  <c:v>76.2</c:v>
                </c:pt>
                <c:pt idx="1135">
                  <c:v>76.2</c:v>
                </c:pt>
                <c:pt idx="1136">
                  <c:v>76.2</c:v>
                </c:pt>
                <c:pt idx="1137">
                  <c:v>76.2</c:v>
                </c:pt>
                <c:pt idx="1138">
                  <c:v>76.2</c:v>
                </c:pt>
                <c:pt idx="1139">
                  <c:v>76.2</c:v>
                </c:pt>
                <c:pt idx="1140">
                  <c:v>76.2</c:v>
                </c:pt>
                <c:pt idx="1141">
                  <c:v>76.2</c:v>
                </c:pt>
                <c:pt idx="1142">
                  <c:v>76.2</c:v>
                </c:pt>
                <c:pt idx="1143">
                  <c:v>76.2</c:v>
                </c:pt>
                <c:pt idx="1144">
                  <c:v>76.2</c:v>
                </c:pt>
                <c:pt idx="1145">
                  <c:v>76.2</c:v>
                </c:pt>
                <c:pt idx="1146">
                  <c:v>76.2</c:v>
                </c:pt>
                <c:pt idx="1147">
                  <c:v>76.2</c:v>
                </c:pt>
                <c:pt idx="1148">
                  <c:v>76.2</c:v>
                </c:pt>
                <c:pt idx="1149">
                  <c:v>76.2</c:v>
                </c:pt>
                <c:pt idx="1150">
                  <c:v>76.2</c:v>
                </c:pt>
                <c:pt idx="1151">
                  <c:v>76.2</c:v>
                </c:pt>
                <c:pt idx="1152">
                  <c:v>76.2</c:v>
                </c:pt>
                <c:pt idx="1153">
                  <c:v>76.2</c:v>
                </c:pt>
                <c:pt idx="1154">
                  <c:v>76.2</c:v>
                </c:pt>
                <c:pt idx="1155">
                  <c:v>76.2</c:v>
                </c:pt>
                <c:pt idx="1156">
                  <c:v>76.2</c:v>
                </c:pt>
                <c:pt idx="1157">
                  <c:v>76.2</c:v>
                </c:pt>
                <c:pt idx="1158">
                  <c:v>76.2</c:v>
                </c:pt>
                <c:pt idx="1159">
                  <c:v>76.2</c:v>
                </c:pt>
                <c:pt idx="1160">
                  <c:v>76.2</c:v>
                </c:pt>
                <c:pt idx="1161">
                  <c:v>76.2</c:v>
                </c:pt>
                <c:pt idx="1162">
                  <c:v>76.2</c:v>
                </c:pt>
                <c:pt idx="1163">
                  <c:v>76.2</c:v>
                </c:pt>
                <c:pt idx="1164">
                  <c:v>76.2</c:v>
                </c:pt>
                <c:pt idx="1165">
                  <c:v>76.2</c:v>
                </c:pt>
                <c:pt idx="1166">
                  <c:v>76.2</c:v>
                </c:pt>
                <c:pt idx="1167">
                  <c:v>76.2</c:v>
                </c:pt>
                <c:pt idx="1168">
                  <c:v>76.2</c:v>
                </c:pt>
                <c:pt idx="1169">
                  <c:v>76.2</c:v>
                </c:pt>
                <c:pt idx="1170">
                  <c:v>76.2</c:v>
                </c:pt>
                <c:pt idx="1171">
                  <c:v>76.2</c:v>
                </c:pt>
                <c:pt idx="1172">
                  <c:v>76.2</c:v>
                </c:pt>
                <c:pt idx="1173">
                  <c:v>76.2</c:v>
                </c:pt>
                <c:pt idx="1174">
                  <c:v>76.2</c:v>
                </c:pt>
                <c:pt idx="1175">
                  <c:v>76.2</c:v>
                </c:pt>
                <c:pt idx="1176">
                  <c:v>76.2</c:v>
                </c:pt>
                <c:pt idx="1177">
                  <c:v>76.2</c:v>
                </c:pt>
                <c:pt idx="1178">
                  <c:v>76.2</c:v>
                </c:pt>
                <c:pt idx="1179">
                  <c:v>76.2</c:v>
                </c:pt>
                <c:pt idx="1180">
                  <c:v>76.2</c:v>
                </c:pt>
                <c:pt idx="1181">
                  <c:v>76.2</c:v>
                </c:pt>
                <c:pt idx="1182">
                  <c:v>76.2</c:v>
                </c:pt>
                <c:pt idx="1183">
                  <c:v>76.2</c:v>
                </c:pt>
                <c:pt idx="1184">
                  <c:v>76.2</c:v>
                </c:pt>
                <c:pt idx="1185">
                  <c:v>76.2</c:v>
                </c:pt>
                <c:pt idx="1186">
                  <c:v>76.2</c:v>
                </c:pt>
                <c:pt idx="1187">
                  <c:v>76.2</c:v>
                </c:pt>
                <c:pt idx="1188">
                  <c:v>76.2</c:v>
                </c:pt>
                <c:pt idx="1189">
                  <c:v>76.2</c:v>
                </c:pt>
                <c:pt idx="1190">
                  <c:v>76.2</c:v>
                </c:pt>
                <c:pt idx="1191">
                  <c:v>76.2</c:v>
                </c:pt>
                <c:pt idx="1192">
                  <c:v>76.2</c:v>
                </c:pt>
                <c:pt idx="1193">
                  <c:v>76.2</c:v>
                </c:pt>
                <c:pt idx="1194">
                  <c:v>76.14</c:v>
                </c:pt>
                <c:pt idx="1195">
                  <c:v>76.14</c:v>
                </c:pt>
                <c:pt idx="1196">
                  <c:v>76.08</c:v>
                </c:pt>
                <c:pt idx="1197">
                  <c:v>76.08</c:v>
                </c:pt>
                <c:pt idx="1198">
                  <c:v>76.08</c:v>
                </c:pt>
                <c:pt idx="1199">
                  <c:v>76.08</c:v>
                </c:pt>
                <c:pt idx="1200">
                  <c:v>76.08</c:v>
                </c:pt>
                <c:pt idx="1201">
                  <c:v>76.02</c:v>
                </c:pt>
                <c:pt idx="1202">
                  <c:v>76.02</c:v>
                </c:pt>
                <c:pt idx="1203">
                  <c:v>75.929999999999993</c:v>
                </c:pt>
                <c:pt idx="1204">
                  <c:v>75.929999999999993</c:v>
                </c:pt>
                <c:pt idx="1205">
                  <c:v>75.929999999999993</c:v>
                </c:pt>
                <c:pt idx="1206">
                  <c:v>75.929999999999993</c:v>
                </c:pt>
                <c:pt idx="1207">
                  <c:v>75.929999999999993</c:v>
                </c:pt>
                <c:pt idx="1208">
                  <c:v>75.929999999999993</c:v>
                </c:pt>
                <c:pt idx="1209">
                  <c:v>75.929999999999993</c:v>
                </c:pt>
                <c:pt idx="1210">
                  <c:v>75.929999999999993</c:v>
                </c:pt>
                <c:pt idx="1211">
                  <c:v>75.929999999999993</c:v>
                </c:pt>
                <c:pt idx="1212">
                  <c:v>75.929999999999993</c:v>
                </c:pt>
                <c:pt idx="1213">
                  <c:v>75.929999999999993</c:v>
                </c:pt>
                <c:pt idx="1214">
                  <c:v>75.929999999999993</c:v>
                </c:pt>
                <c:pt idx="1215">
                  <c:v>75.929999999999993</c:v>
                </c:pt>
                <c:pt idx="1216">
                  <c:v>75.929999999999993</c:v>
                </c:pt>
                <c:pt idx="1217">
                  <c:v>75.929999999999993</c:v>
                </c:pt>
                <c:pt idx="1218">
                  <c:v>75.929999999999993</c:v>
                </c:pt>
                <c:pt idx="1219">
                  <c:v>75.929999999999993</c:v>
                </c:pt>
                <c:pt idx="1220">
                  <c:v>75.929999999999993</c:v>
                </c:pt>
                <c:pt idx="1221">
                  <c:v>75.929999999999993</c:v>
                </c:pt>
                <c:pt idx="1222">
                  <c:v>75.929999999999993</c:v>
                </c:pt>
                <c:pt idx="1223">
                  <c:v>75.929999999999993</c:v>
                </c:pt>
                <c:pt idx="1224">
                  <c:v>75.929999999999993</c:v>
                </c:pt>
                <c:pt idx="1225">
                  <c:v>75.929999999999993</c:v>
                </c:pt>
                <c:pt idx="1226">
                  <c:v>75.929999999999993</c:v>
                </c:pt>
                <c:pt idx="1227">
                  <c:v>75.929999999999993</c:v>
                </c:pt>
                <c:pt idx="1228">
                  <c:v>75.929999999999993</c:v>
                </c:pt>
                <c:pt idx="1229">
                  <c:v>75.929999999999993</c:v>
                </c:pt>
                <c:pt idx="1230">
                  <c:v>75.929999999999993</c:v>
                </c:pt>
                <c:pt idx="1231">
                  <c:v>75.929999999999993</c:v>
                </c:pt>
                <c:pt idx="1232">
                  <c:v>75.929999999999993</c:v>
                </c:pt>
                <c:pt idx="1233">
                  <c:v>75.929999999999993</c:v>
                </c:pt>
                <c:pt idx="1234">
                  <c:v>75.929999999999993</c:v>
                </c:pt>
                <c:pt idx="1235">
                  <c:v>75.929999999999993</c:v>
                </c:pt>
                <c:pt idx="1236">
                  <c:v>75.929999999999993</c:v>
                </c:pt>
                <c:pt idx="1237">
                  <c:v>75.929999999999993</c:v>
                </c:pt>
                <c:pt idx="1238">
                  <c:v>75.929999999999993</c:v>
                </c:pt>
                <c:pt idx="1239">
                  <c:v>75.929999999999993</c:v>
                </c:pt>
                <c:pt idx="1240">
                  <c:v>75.929999999999993</c:v>
                </c:pt>
                <c:pt idx="1241">
                  <c:v>75.929999999999993</c:v>
                </c:pt>
                <c:pt idx="1242">
                  <c:v>75.929999999999993</c:v>
                </c:pt>
                <c:pt idx="1243">
                  <c:v>75.929999999999993</c:v>
                </c:pt>
                <c:pt idx="1244">
                  <c:v>75.929999999999993</c:v>
                </c:pt>
                <c:pt idx="1245">
                  <c:v>75.929999999999993</c:v>
                </c:pt>
                <c:pt idx="1246">
                  <c:v>75.929999999999993</c:v>
                </c:pt>
                <c:pt idx="1247">
                  <c:v>75.929999999999993</c:v>
                </c:pt>
                <c:pt idx="1248">
                  <c:v>75.929999999999993</c:v>
                </c:pt>
                <c:pt idx="1249">
                  <c:v>75.929999999999993</c:v>
                </c:pt>
                <c:pt idx="1250">
                  <c:v>75.929999999999993</c:v>
                </c:pt>
                <c:pt idx="1251">
                  <c:v>75.929999999999993</c:v>
                </c:pt>
                <c:pt idx="1252">
                  <c:v>75.929999999999993</c:v>
                </c:pt>
                <c:pt idx="1253">
                  <c:v>75.929999999999993</c:v>
                </c:pt>
                <c:pt idx="1254">
                  <c:v>75.929999999999993</c:v>
                </c:pt>
                <c:pt idx="1255">
                  <c:v>75.929999999999993</c:v>
                </c:pt>
                <c:pt idx="1256">
                  <c:v>75.929999999999993</c:v>
                </c:pt>
                <c:pt idx="1257">
                  <c:v>75.929999999999993</c:v>
                </c:pt>
                <c:pt idx="1258">
                  <c:v>75.929999999999993</c:v>
                </c:pt>
                <c:pt idx="1259">
                  <c:v>75.929999999999993</c:v>
                </c:pt>
                <c:pt idx="1260">
                  <c:v>75.929999999999993</c:v>
                </c:pt>
                <c:pt idx="1261">
                  <c:v>75.929999999999993</c:v>
                </c:pt>
                <c:pt idx="1262">
                  <c:v>75.929999999999993</c:v>
                </c:pt>
                <c:pt idx="1263">
                  <c:v>75.929999999999993</c:v>
                </c:pt>
                <c:pt idx="1264">
                  <c:v>75.929999999999993</c:v>
                </c:pt>
                <c:pt idx="1265">
                  <c:v>75.929999999999993</c:v>
                </c:pt>
                <c:pt idx="1266">
                  <c:v>75.929999999999993</c:v>
                </c:pt>
                <c:pt idx="1267">
                  <c:v>75.929999999999993</c:v>
                </c:pt>
                <c:pt idx="1268">
                  <c:v>75.929999999999993</c:v>
                </c:pt>
                <c:pt idx="1269">
                  <c:v>75.929999999999993</c:v>
                </c:pt>
                <c:pt idx="1270">
                  <c:v>75.929999999999993</c:v>
                </c:pt>
                <c:pt idx="1271">
                  <c:v>75.929999999999993</c:v>
                </c:pt>
                <c:pt idx="1272">
                  <c:v>75.929999999999993</c:v>
                </c:pt>
                <c:pt idx="1273">
                  <c:v>75.929999999999993</c:v>
                </c:pt>
                <c:pt idx="1274">
                  <c:v>75.929999999999993</c:v>
                </c:pt>
                <c:pt idx="1275">
                  <c:v>75.929999999999993</c:v>
                </c:pt>
                <c:pt idx="1276">
                  <c:v>75.929999999999993</c:v>
                </c:pt>
                <c:pt idx="1277">
                  <c:v>75.929999999999993</c:v>
                </c:pt>
                <c:pt idx="1278">
                  <c:v>75.929999999999993</c:v>
                </c:pt>
                <c:pt idx="1279">
                  <c:v>75.929999999999993</c:v>
                </c:pt>
                <c:pt idx="1280">
                  <c:v>75.929999999999993</c:v>
                </c:pt>
                <c:pt idx="1281">
                  <c:v>75.929999999999993</c:v>
                </c:pt>
                <c:pt idx="1282">
                  <c:v>75.929999999999993</c:v>
                </c:pt>
                <c:pt idx="1283">
                  <c:v>75.929999999999993</c:v>
                </c:pt>
                <c:pt idx="1284">
                  <c:v>75.929999999999993</c:v>
                </c:pt>
                <c:pt idx="1285">
                  <c:v>75.929999999999993</c:v>
                </c:pt>
                <c:pt idx="1286">
                  <c:v>75.929999999999993</c:v>
                </c:pt>
                <c:pt idx="1287">
                  <c:v>75.929999999999993</c:v>
                </c:pt>
                <c:pt idx="1288">
                  <c:v>75.929999999999993</c:v>
                </c:pt>
                <c:pt idx="1289">
                  <c:v>75.929999999999993</c:v>
                </c:pt>
                <c:pt idx="1290">
                  <c:v>75.929999999999993</c:v>
                </c:pt>
                <c:pt idx="1291">
                  <c:v>75.929999999999993</c:v>
                </c:pt>
                <c:pt idx="1292">
                  <c:v>75.929999999999993</c:v>
                </c:pt>
                <c:pt idx="1293">
                  <c:v>75.929999999999993</c:v>
                </c:pt>
                <c:pt idx="1294">
                  <c:v>75.929999999999993</c:v>
                </c:pt>
                <c:pt idx="1295">
                  <c:v>75.929999999999993</c:v>
                </c:pt>
                <c:pt idx="1296">
                  <c:v>75.929999999999993</c:v>
                </c:pt>
                <c:pt idx="1297">
                  <c:v>75.929999999999993</c:v>
                </c:pt>
                <c:pt idx="1298">
                  <c:v>75.929999999999993</c:v>
                </c:pt>
                <c:pt idx="1299">
                  <c:v>75.929999999999993</c:v>
                </c:pt>
                <c:pt idx="1300">
                  <c:v>75.929999999999993</c:v>
                </c:pt>
                <c:pt idx="1301">
                  <c:v>75.929999999999993</c:v>
                </c:pt>
                <c:pt idx="1302">
                  <c:v>75.929999999999993</c:v>
                </c:pt>
                <c:pt idx="1303">
                  <c:v>75.929999999999993</c:v>
                </c:pt>
                <c:pt idx="1304">
                  <c:v>75.929999999999993</c:v>
                </c:pt>
                <c:pt idx="1305">
                  <c:v>75.929999999999993</c:v>
                </c:pt>
                <c:pt idx="1306">
                  <c:v>75.929999999999993</c:v>
                </c:pt>
                <c:pt idx="1307">
                  <c:v>75.929999999999993</c:v>
                </c:pt>
                <c:pt idx="1308">
                  <c:v>75.929999999999993</c:v>
                </c:pt>
                <c:pt idx="1309">
                  <c:v>75.929999999999993</c:v>
                </c:pt>
                <c:pt idx="1310">
                  <c:v>75.929999999999993</c:v>
                </c:pt>
                <c:pt idx="1311">
                  <c:v>75.929999999999993</c:v>
                </c:pt>
                <c:pt idx="1312">
                  <c:v>75.929999999999993</c:v>
                </c:pt>
                <c:pt idx="1313">
                  <c:v>75.929999999999993</c:v>
                </c:pt>
                <c:pt idx="1314">
                  <c:v>75.929999999999993</c:v>
                </c:pt>
                <c:pt idx="1315">
                  <c:v>75.929999999999993</c:v>
                </c:pt>
                <c:pt idx="1316">
                  <c:v>75.929999999999993</c:v>
                </c:pt>
                <c:pt idx="1317">
                  <c:v>75.929999999999993</c:v>
                </c:pt>
                <c:pt idx="1318">
                  <c:v>75.929999999999993</c:v>
                </c:pt>
                <c:pt idx="1319">
                  <c:v>75.929999999999993</c:v>
                </c:pt>
                <c:pt idx="1320">
                  <c:v>75.929999999999993</c:v>
                </c:pt>
                <c:pt idx="1321">
                  <c:v>75.929999999999993</c:v>
                </c:pt>
                <c:pt idx="1322">
                  <c:v>75.929999999999993</c:v>
                </c:pt>
                <c:pt idx="1323">
                  <c:v>75.929999999999993</c:v>
                </c:pt>
                <c:pt idx="1324">
                  <c:v>75.86999999999999</c:v>
                </c:pt>
                <c:pt idx="1325">
                  <c:v>75.86999999999999</c:v>
                </c:pt>
                <c:pt idx="1326">
                  <c:v>75.81</c:v>
                </c:pt>
                <c:pt idx="1327">
                  <c:v>75.81</c:v>
                </c:pt>
                <c:pt idx="1328">
                  <c:v>75.81</c:v>
                </c:pt>
                <c:pt idx="1329">
                  <c:v>75.81</c:v>
                </c:pt>
                <c:pt idx="1330">
                  <c:v>75.81</c:v>
                </c:pt>
                <c:pt idx="1331">
                  <c:v>75.81</c:v>
                </c:pt>
                <c:pt idx="1332">
                  <c:v>75.81</c:v>
                </c:pt>
                <c:pt idx="1333">
                  <c:v>75.81</c:v>
                </c:pt>
                <c:pt idx="1334">
                  <c:v>75.81</c:v>
                </c:pt>
                <c:pt idx="1335">
                  <c:v>75.75</c:v>
                </c:pt>
                <c:pt idx="1336">
                  <c:v>75.72</c:v>
                </c:pt>
                <c:pt idx="1337">
                  <c:v>75.72</c:v>
                </c:pt>
                <c:pt idx="1338">
                  <c:v>75.72</c:v>
                </c:pt>
                <c:pt idx="1339">
                  <c:v>75.72</c:v>
                </c:pt>
                <c:pt idx="1340">
                  <c:v>75.72</c:v>
                </c:pt>
                <c:pt idx="1341">
                  <c:v>75.72</c:v>
                </c:pt>
                <c:pt idx="1342">
                  <c:v>75.72</c:v>
                </c:pt>
                <c:pt idx="1343">
                  <c:v>75.72</c:v>
                </c:pt>
                <c:pt idx="1344">
                  <c:v>75.72</c:v>
                </c:pt>
                <c:pt idx="1345">
                  <c:v>75.72</c:v>
                </c:pt>
                <c:pt idx="1346">
                  <c:v>75.72</c:v>
                </c:pt>
                <c:pt idx="1347">
                  <c:v>75.72</c:v>
                </c:pt>
                <c:pt idx="1348">
                  <c:v>75.72</c:v>
                </c:pt>
                <c:pt idx="1349">
                  <c:v>75.599999999999994</c:v>
                </c:pt>
                <c:pt idx="1350">
                  <c:v>75.599999999999994</c:v>
                </c:pt>
                <c:pt idx="1351">
                  <c:v>75.599999999999994</c:v>
                </c:pt>
                <c:pt idx="1352">
                  <c:v>75.599999999999994</c:v>
                </c:pt>
                <c:pt idx="1353">
                  <c:v>75.599999999999994</c:v>
                </c:pt>
                <c:pt idx="1354">
                  <c:v>75.599999999999994</c:v>
                </c:pt>
                <c:pt idx="1355">
                  <c:v>75.599999999999994</c:v>
                </c:pt>
                <c:pt idx="1356">
                  <c:v>75.599999999999994</c:v>
                </c:pt>
                <c:pt idx="1357">
                  <c:v>75.599999999999994</c:v>
                </c:pt>
                <c:pt idx="1358">
                  <c:v>75.599999999999994</c:v>
                </c:pt>
                <c:pt idx="1359">
                  <c:v>75.599999999999994</c:v>
                </c:pt>
                <c:pt idx="1360">
                  <c:v>75.599999999999994</c:v>
                </c:pt>
                <c:pt idx="1361">
                  <c:v>75.599999999999994</c:v>
                </c:pt>
                <c:pt idx="1362">
                  <c:v>75.599999999999994</c:v>
                </c:pt>
                <c:pt idx="1363">
                  <c:v>75.599999999999994</c:v>
                </c:pt>
                <c:pt idx="1364">
                  <c:v>75.599999999999994</c:v>
                </c:pt>
                <c:pt idx="1365">
                  <c:v>75.599999999999994</c:v>
                </c:pt>
                <c:pt idx="1366">
                  <c:v>75.599999999999994</c:v>
                </c:pt>
                <c:pt idx="1367">
                  <c:v>75.599999999999994</c:v>
                </c:pt>
                <c:pt idx="1368">
                  <c:v>75.599999999999994</c:v>
                </c:pt>
                <c:pt idx="1369">
                  <c:v>75.599999999999994</c:v>
                </c:pt>
                <c:pt idx="1370">
                  <c:v>75.599999999999994</c:v>
                </c:pt>
                <c:pt idx="1371">
                  <c:v>75.599999999999994</c:v>
                </c:pt>
                <c:pt idx="1372">
                  <c:v>75.599999999999994</c:v>
                </c:pt>
                <c:pt idx="1373">
                  <c:v>75.599999999999994</c:v>
                </c:pt>
                <c:pt idx="1374">
                  <c:v>75.599999999999994</c:v>
                </c:pt>
                <c:pt idx="1375">
                  <c:v>75.599999999999994</c:v>
                </c:pt>
                <c:pt idx="1376">
                  <c:v>75.599999999999994</c:v>
                </c:pt>
                <c:pt idx="1377">
                  <c:v>75.599999999999994</c:v>
                </c:pt>
                <c:pt idx="1378">
                  <c:v>75.599999999999994</c:v>
                </c:pt>
                <c:pt idx="1379">
                  <c:v>75.599999999999994</c:v>
                </c:pt>
                <c:pt idx="1380">
                  <c:v>75.599999999999994</c:v>
                </c:pt>
                <c:pt idx="1381">
                  <c:v>75.599999999999994</c:v>
                </c:pt>
                <c:pt idx="1382">
                  <c:v>75.599999999999994</c:v>
                </c:pt>
                <c:pt idx="1383">
                  <c:v>75.599999999999994</c:v>
                </c:pt>
                <c:pt idx="1384">
                  <c:v>75.599999999999994</c:v>
                </c:pt>
                <c:pt idx="1385">
                  <c:v>75.599999999999994</c:v>
                </c:pt>
                <c:pt idx="1386">
                  <c:v>75.599999999999994</c:v>
                </c:pt>
                <c:pt idx="1387">
                  <c:v>75.599999999999994</c:v>
                </c:pt>
                <c:pt idx="1388">
                  <c:v>75.599999999999994</c:v>
                </c:pt>
                <c:pt idx="1389">
                  <c:v>75.599999999999994</c:v>
                </c:pt>
                <c:pt idx="1390">
                  <c:v>75.599999999999994</c:v>
                </c:pt>
                <c:pt idx="1391">
                  <c:v>75.599999999999994</c:v>
                </c:pt>
                <c:pt idx="1392">
                  <c:v>75.599999999999994</c:v>
                </c:pt>
                <c:pt idx="1393">
                  <c:v>75.599999999999994</c:v>
                </c:pt>
                <c:pt idx="1394">
                  <c:v>75.599999999999994</c:v>
                </c:pt>
                <c:pt idx="1395">
                  <c:v>75.599999999999994</c:v>
                </c:pt>
                <c:pt idx="1396">
                  <c:v>75.599999999999994</c:v>
                </c:pt>
                <c:pt idx="1397">
                  <c:v>75.599999999999994</c:v>
                </c:pt>
                <c:pt idx="1398">
                  <c:v>75.599999999999994</c:v>
                </c:pt>
                <c:pt idx="1399">
                  <c:v>75.599999999999994</c:v>
                </c:pt>
                <c:pt idx="1400">
                  <c:v>75.599999999999994</c:v>
                </c:pt>
                <c:pt idx="1401">
                  <c:v>75.599999999999994</c:v>
                </c:pt>
                <c:pt idx="1402">
                  <c:v>75.599999999999994</c:v>
                </c:pt>
                <c:pt idx="1403">
                  <c:v>75.599999999999994</c:v>
                </c:pt>
                <c:pt idx="1404">
                  <c:v>75.599999999999994</c:v>
                </c:pt>
                <c:pt idx="1405">
                  <c:v>75.599999999999994</c:v>
                </c:pt>
                <c:pt idx="1406">
                  <c:v>75.599999999999994</c:v>
                </c:pt>
                <c:pt idx="1407">
                  <c:v>75.599999999999994</c:v>
                </c:pt>
                <c:pt idx="1408">
                  <c:v>75.599999999999994</c:v>
                </c:pt>
                <c:pt idx="1409">
                  <c:v>75.599999999999994</c:v>
                </c:pt>
                <c:pt idx="1410">
                  <c:v>75.599999999999994</c:v>
                </c:pt>
                <c:pt idx="1411">
                  <c:v>75.599999999999994</c:v>
                </c:pt>
                <c:pt idx="1412">
                  <c:v>75.599999999999994</c:v>
                </c:pt>
                <c:pt idx="1413">
                  <c:v>75.599999999999994</c:v>
                </c:pt>
                <c:pt idx="1414">
                  <c:v>75.599999999999994</c:v>
                </c:pt>
                <c:pt idx="1415">
                  <c:v>75.599999999999994</c:v>
                </c:pt>
                <c:pt idx="1416">
                  <c:v>75.599999999999994</c:v>
                </c:pt>
                <c:pt idx="1417">
                  <c:v>75.599999999999994</c:v>
                </c:pt>
                <c:pt idx="1418">
                  <c:v>75.599999999999994</c:v>
                </c:pt>
                <c:pt idx="1419">
                  <c:v>75.599999999999994</c:v>
                </c:pt>
                <c:pt idx="1420">
                  <c:v>75.599999999999994</c:v>
                </c:pt>
                <c:pt idx="1421">
                  <c:v>75.599999999999994</c:v>
                </c:pt>
                <c:pt idx="1422">
                  <c:v>75.599999999999994</c:v>
                </c:pt>
                <c:pt idx="1423">
                  <c:v>75.599999999999994</c:v>
                </c:pt>
                <c:pt idx="1424">
                  <c:v>75.599999999999994</c:v>
                </c:pt>
                <c:pt idx="1425">
                  <c:v>75.599999999999994</c:v>
                </c:pt>
                <c:pt idx="1426">
                  <c:v>75.599999999999994</c:v>
                </c:pt>
                <c:pt idx="1427">
                  <c:v>75.599999999999994</c:v>
                </c:pt>
                <c:pt idx="1428">
                  <c:v>75.599999999999994</c:v>
                </c:pt>
                <c:pt idx="1429">
                  <c:v>75.599999999999994</c:v>
                </c:pt>
                <c:pt idx="1430">
                  <c:v>75.599999999999994</c:v>
                </c:pt>
                <c:pt idx="1431">
                  <c:v>75.599999999999994</c:v>
                </c:pt>
                <c:pt idx="1432">
                  <c:v>75.599999999999994</c:v>
                </c:pt>
                <c:pt idx="1433">
                  <c:v>75.599999999999994</c:v>
                </c:pt>
                <c:pt idx="1434">
                  <c:v>75.599999999999994</c:v>
                </c:pt>
                <c:pt idx="1435">
                  <c:v>75.599999999999994</c:v>
                </c:pt>
                <c:pt idx="1436">
                  <c:v>75.599999999999994</c:v>
                </c:pt>
                <c:pt idx="1437">
                  <c:v>75.599999999999994</c:v>
                </c:pt>
                <c:pt idx="1438">
                  <c:v>75.599999999999994</c:v>
                </c:pt>
                <c:pt idx="1439">
                  <c:v>75.599999999999994</c:v>
                </c:pt>
                <c:pt idx="1440">
                  <c:v>75.599999999999994</c:v>
                </c:pt>
                <c:pt idx="1441">
                  <c:v>75.599999999999994</c:v>
                </c:pt>
                <c:pt idx="1442">
                  <c:v>75.599999999999994</c:v>
                </c:pt>
                <c:pt idx="1443">
                  <c:v>75.599999999999994</c:v>
                </c:pt>
                <c:pt idx="1444">
                  <c:v>75.599999999999994</c:v>
                </c:pt>
                <c:pt idx="1445">
                  <c:v>75.599999999999994</c:v>
                </c:pt>
                <c:pt idx="1446">
                  <c:v>75.599999999999994</c:v>
                </c:pt>
                <c:pt idx="1447">
                  <c:v>75.599999999999994</c:v>
                </c:pt>
                <c:pt idx="1448">
                  <c:v>75.539999999999992</c:v>
                </c:pt>
                <c:pt idx="1449">
                  <c:v>75.48</c:v>
                </c:pt>
                <c:pt idx="1450">
                  <c:v>75.48</c:v>
                </c:pt>
                <c:pt idx="1451">
                  <c:v>75.48</c:v>
                </c:pt>
                <c:pt idx="1452">
                  <c:v>75.48</c:v>
                </c:pt>
                <c:pt idx="1453">
                  <c:v>75.48</c:v>
                </c:pt>
                <c:pt idx="1454">
                  <c:v>75.48</c:v>
                </c:pt>
                <c:pt idx="1455">
                  <c:v>75.48</c:v>
                </c:pt>
                <c:pt idx="1456">
                  <c:v>75.48</c:v>
                </c:pt>
                <c:pt idx="1457">
                  <c:v>75.48</c:v>
                </c:pt>
                <c:pt idx="1458">
                  <c:v>75.45</c:v>
                </c:pt>
                <c:pt idx="1459">
                  <c:v>75.39</c:v>
                </c:pt>
                <c:pt idx="1460">
                  <c:v>75.39</c:v>
                </c:pt>
                <c:pt idx="1461">
                  <c:v>75.39</c:v>
                </c:pt>
                <c:pt idx="1462">
                  <c:v>75.33</c:v>
                </c:pt>
                <c:pt idx="1463">
                  <c:v>75.33</c:v>
                </c:pt>
                <c:pt idx="1464">
                  <c:v>75.33</c:v>
                </c:pt>
                <c:pt idx="1465">
                  <c:v>75.33</c:v>
                </c:pt>
                <c:pt idx="1466">
                  <c:v>75.27</c:v>
                </c:pt>
                <c:pt idx="1467">
                  <c:v>75.27</c:v>
                </c:pt>
                <c:pt idx="1468">
                  <c:v>75.27</c:v>
                </c:pt>
                <c:pt idx="1469">
                  <c:v>75.27</c:v>
                </c:pt>
                <c:pt idx="1470">
                  <c:v>75.27</c:v>
                </c:pt>
                <c:pt idx="1471">
                  <c:v>75.27</c:v>
                </c:pt>
                <c:pt idx="1472">
                  <c:v>75.27</c:v>
                </c:pt>
                <c:pt idx="1473">
                  <c:v>75.27</c:v>
                </c:pt>
                <c:pt idx="1474">
                  <c:v>75.27</c:v>
                </c:pt>
                <c:pt idx="1475">
                  <c:v>75.27</c:v>
                </c:pt>
                <c:pt idx="1476">
                  <c:v>75.27</c:v>
                </c:pt>
                <c:pt idx="1477">
                  <c:v>75.27</c:v>
                </c:pt>
                <c:pt idx="1478">
                  <c:v>75.27</c:v>
                </c:pt>
                <c:pt idx="1479">
                  <c:v>75.27</c:v>
                </c:pt>
                <c:pt idx="1480">
                  <c:v>75.27</c:v>
                </c:pt>
                <c:pt idx="1481">
                  <c:v>75.27</c:v>
                </c:pt>
                <c:pt idx="1482">
                  <c:v>75.27</c:v>
                </c:pt>
                <c:pt idx="1483">
                  <c:v>75.27</c:v>
                </c:pt>
                <c:pt idx="1484">
                  <c:v>75.27</c:v>
                </c:pt>
                <c:pt idx="1485">
                  <c:v>75.27</c:v>
                </c:pt>
                <c:pt idx="1486">
                  <c:v>75.27</c:v>
                </c:pt>
                <c:pt idx="1487">
                  <c:v>75.27</c:v>
                </c:pt>
                <c:pt idx="1488">
                  <c:v>75.27</c:v>
                </c:pt>
                <c:pt idx="1489">
                  <c:v>75.27</c:v>
                </c:pt>
                <c:pt idx="1490">
                  <c:v>75.27</c:v>
                </c:pt>
                <c:pt idx="1491">
                  <c:v>75.27</c:v>
                </c:pt>
                <c:pt idx="1492">
                  <c:v>75.27</c:v>
                </c:pt>
                <c:pt idx="1493">
                  <c:v>75.27</c:v>
                </c:pt>
                <c:pt idx="1494">
                  <c:v>75.27</c:v>
                </c:pt>
                <c:pt idx="1495">
                  <c:v>75.27</c:v>
                </c:pt>
                <c:pt idx="1496">
                  <c:v>75.27</c:v>
                </c:pt>
                <c:pt idx="1497">
                  <c:v>75.27</c:v>
                </c:pt>
                <c:pt idx="1498">
                  <c:v>75.27</c:v>
                </c:pt>
                <c:pt idx="1499">
                  <c:v>75.27</c:v>
                </c:pt>
                <c:pt idx="1500">
                  <c:v>75.27</c:v>
                </c:pt>
                <c:pt idx="1501">
                  <c:v>75.27</c:v>
                </c:pt>
                <c:pt idx="1502">
                  <c:v>75.27</c:v>
                </c:pt>
                <c:pt idx="1503">
                  <c:v>75.27</c:v>
                </c:pt>
                <c:pt idx="1504">
                  <c:v>75.27</c:v>
                </c:pt>
                <c:pt idx="1505">
                  <c:v>75.27</c:v>
                </c:pt>
                <c:pt idx="1506">
                  <c:v>75.27</c:v>
                </c:pt>
                <c:pt idx="1507">
                  <c:v>75.27</c:v>
                </c:pt>
                <c:pt idx="1508">
                  <c:v>75.27</c:v>
                </c:pt>
                <c:pt idx="1509">
                  <c:v>75.27</c:v>
                </c:pt>
                <c:pt idx="1510">
                  <c:v>75.27</c:v>
                </c:pt>
                <c:pt idx="1511">
                  <c:v>75.27</c:v>
                </c:pt>
                <c:pt idx="1512">
                  <c:v>75.27</c:v>
                </c:pt>
                <c:pt idx="1513">
                  <c:v>75.27</c:v>
                </c:pt>
                <c:pt idx="1514">
                  <c:v>75.27</c:v>
                </c:pt>
                <c:pt idx="1515">
                  <c:v>75.27</c:v>
                </c:pt>
                <c:pt idx="1516">
                  <c:v>75.27</c:v>
                </c:pt>
                <c:pt idx="1517">
                  <c:v>75.27</c:v>
                </c:pt>
                <c:pt idx="1518">
                  <c:v>75.27</c:v>
                </c:pt>
                <c:pt idx="1519">
                  <c:v>75.27</c:v>
                </c:pt>
                <c:pt idx="1520">
                  <c:v>75.27</c:v>
                </c:pt>
                <c:pt idx="1521">
                  <c:v>75.27</c:v>
                </c:pt>
                <c:pt idx="1522">
                  <c:v>75.27</c:v>
                </c:pt>
                <c:pt idx="1523">
                  <c:v>75.27</c:v>
                </c:pt>
                <c:pt idx="1524">
                  <c:v>75.27</c:v>
                </c:pt>
                <c:pt idx="1525">
                  <c:v>75.27</c:v>
                </c:pt>
                <c:pt idx="1526">
                  <c:v>75.27</c:v>
                </c:pt>
                <c:pt idx="1527">
                  <c:v>75.27</c:v>
                </c:pt>
                <c:pt idx="1528">
                  <c:v>75.27</c:v>
                </c:pt>
                <c:pt idx="1529">
                  <c:v>75.27</c:v>
                </c:pt>
                <c:pt idx="1530">
                  <c:v>75.27</c:v>
                </c:pt>
                <c:pt idx="1531">
                  <c:v>75.27</c:v>
                </c:pt>
                <c:pt idx="1532">
                  <c:v>75.27</c:v>
                </c:pt>
                <c:pt idx="1533">
                  <c:v>75.27</c:v>
                </c:pt>
                <c:pt idx="1534">
                  <c:v>75.27</c:v>
                </c:pt>
                <c:pt idx="1535">
                  <c:v>75.27</c:v>
                </c:pt>
                <c:pt idx="1536">
                  <c:v>75.27</c:v>
                </c:pt>
                <c:pt idx="1537">
                  <c:v>75.27</c:v>
                </c:pt>
                <c:pt idx="1538">
                  <c:v>75.27</c:v>
                </c:pt>
                <c:pt idx="1539">
                  <c:v>75.27</c:v>
                </c:pt>
                <c:pt idx="1540">
                  <c:v>75.27</c:v>
                </c:pt>
                <c:pt idx="1541">
                  <c:v>75.27</c:v>
                </c:pt>
                <c:pt idx="1542">
                  <c:v>75.27</c:v>
                </c:pt>
                <c:pt idx="1543">
                  <c:v>75.27</c:v>
                </c:pt>
                <c:pt idx="1544">
                  <c:v>75.27</c:v>
                </c:pt>
                <c:pt idx="1545">
                  <c:v>75.27</c:v>
                </c:pt>
                <c:pt idx="1546">
                  <c:v>75.27</c:v>
                </c:pt>
                <c:pt idx="1547">
                  <c:v>75.27</c:v>
                </c:pt>
                <c:pt idx="1548">
                  <c:v>75.27</c:v>
                </c:pt>
                <c:pt idx="1549">
                  <c:v>75.27</c:v>
                </c:pt>
                <c:pt idx="1550">
                  <c:v>75.27</c:v>
                </c:pt>
                <c:pt idx="1551">
                  <c:v>75.27</c:v>
                </c:pt>
                <c:pt idx="1552">
                  <c:v>75.27</c:v>
                </c:pt>
                <c:pt idx="1553">
                  <c:v>75.27</c:v>
                </c:pt>
                <c:pt idx="1554">
                  <c:v>75.27</c:v>
                </c:pt>
                <c:pt idx="1555">
                  <c:v>75.27</c:v>
                </c:pt>
                <c:pt idx="1556">
                  <c:v>75.27</c:v>
                </c:pt>
                <c:pt idx="1557">
                  <c:v>75.27</c:v>
                </c:pt>
                <c:pt idx="1558">
                  <c:v>75.27</c:v>
                </c:pt>
                <c:pt idx="1559">
                  <c:v>75.27</c:v>
                </c:pt>
                <c:pt idx="1560">
                  <c:v>75.27</c:v>
                </c:pt>
                <c:pt idx="1561">
                  <c:v>75.27</c:v>
                </c:pt>
                <c:pt idx="1562">
                  <c:v>75.27</c:v>
                </c:pt>
                <c:pt idx="1563">
                  <c:v>75.27</c:v>
                </c:pt>
                <c:pt idx="1564">
                  <c:v>75.27</c:v>
                </c:pt>
                <c:pt idx="1565">
                  <c:v>75.27</c:v>
                </c:pt>
                <c:pt idx="1566">
                  <c:v>75.27</c:v>
                </c:pt>
                <c:pt idx="1567">
                  <c:v>75.27</c:v>
                </c:pt>
                <c:pt idx="1568">
                  <c:v>75.27</c:v>
                </c:pt>
                <c:pt idx="1569">
                  <c:v>75.27</c:v>
                </c:pt>
                <c:pt idx="1570">
                  <c:v>75.27</c:v>
                </c:pt>
                <c:pt idx="1571">
                  <c:v>75.27</c:v>
                </c:pt>
                <c:pt idx="1572">
                  <c:v>75.27</c:v>
                </c:pt>
                <c:pt idx="1573">
                  <c:v>75.27</c:v>
                </c:pt>
                <c:pt idx="1574">
                  <c:v>75.27</c:v>
                </c:pt>
                <c:pt idx="1575">
                  <c:v>75.27</c:v>
                </c:pt>
                <c:pt idx="1576">
                  <c:v>75.27</c:v>
                </c:pt>
                <c:pt idx="1577">
                  <c:v>75.27</c:v>
                </c:pt>
                <c:pt idx="1578">
                  <c:v>75.27</c:v>
                </c:pt>
                <c:pt idx="1579">
                  <c:v>75.27</c:v>
                </c:pt>
                <c:pt idx="1580">
                  <c:v>75.27</c:v>
                </c:pt>
                <c:pt idx="1581">
                  <c:v>75.27</c:v>
                </c:pt>
                <c:pt idx="1582">
                  <c:v>75.27</c:v>
                </c:pt>
                <c:pt idx="1583">
                  <c:v>75.27</c:v>
                </c:pt>
                <c:pt idx="1584">
                  <c:v>75.27</c:v>
                </c:pt>
                <c:pt idx="1585">
                  <c:v>75.27</c:v>
                </c:pt>
                <c:pt idx="1586">
                  <c:v>75.27</c:v>
                </c:pt>
                <c:pt idx="1587">
                  <c:v>75.27</c:v>
                </c:pt>
                <c:pt idx="1588">
                  <c:v>75.27</c:v>
                </c:pt>
                <c:pt idx="1589">
                  <c:v>75.27</c:v>
                </c:pt>
                <c:pt idx="1590">
                  <c:v>75.27</c:v>
                </c:pt>
                <c:pt idx="1591">
                  <c:v>75.210000000000022</c:v>
                </c:pt>
                <c:pt idx="1592">
                  <c:v>75.210000000000022</c:v>
                </c:pt>
                <c:pt idx="1593">
                  <c:v>75.210000000000022</c:v>
                </c:pt>
                <c:pt idx="1594">
                  <c:v>75.210000000000022</c:v>
                </c:pt>
                <c:pt idx="1595">
                  <c:v>75.210000000000022</c:v>
                </c:pt>
                <c:pt idx="1596">
                  <c:v>75.210000000000022</c:v>
                </c:pt>
                <c:pt idx="1597">
                  <c:v>75.210000000000022</c:v>
                </c:pt>
                <c:pt idx="1598">
                  <c:v>75.210000000000022</c:v>
                </c:pt>
                <c:pt idx="1599">
                  <c:v>75.210000000000022</c:v>
                </c:pt>
                <c:pt idx="1600">
                  <c:v>75.179999999999978</c:v>
                </c:pt>
                <c:pt idx="1601">
                  <c:v>75.179999999999978</c:v>
                </c:pt>
                <c:pt idx="1602">
                  <c:v>75.179999999999978</c:v>
                </c:pt>
                <c:pt idx="1603">
                  <c:v>75.179999999999978</c:v>
                </c:pt>
                <c:pt idx="1604">
                  <c:v>75.179999999999978</c:v>
                </c:pt>
                <c:pt idx="1605">
                  <c:v>75.179999999999978</c:v>
                </c:pt>
                <c:pt idx="1606">
                  <c:v>75.179999999999978</c:v>
                </c:pt>
                <c:pt idx="1607">
                  <c:v>75.11999999999999</c:v>
                </c:pt>
                <c:pt idx="1608">
                  <c:v>75.11999999999999</c:v>
                </c:pt>
                <c:pt idx="1609">
                  <c:v>75.11999999999999</c:v>
                </c:pt>
                <c:pt idx="1610">
                  <c:v>75.11999999999999</c:v>
                </c:pt>
                <c:pt idx="1611">
                  <c:v>75.11999999999999</c:v>
                </c:pt>
                <c:pt idx="1612">
                  <c:v>75.11999999999999</c:v>
                </c:pt>
                <c:pt idx="1613">
                  <c:v>75.11999999999999</c:v>
                </c:pt>
                <c:pt idx="1614">
                  <c:v>75.11999999999999</c:v>
                </c:pt>
                <c:pt idx="1615">
                  <c:v>75.11999999999999</c:v>
                </c:pt>
                <c:pt idx="1616">
                  <c:v>75.11999999999999</c:v>
                </c:pt>
                <c:pt idx="1617">
                  <c:v>75.06</c:v>
                </c:pt>
                <c:pt idx="1618">
                  <c:v>75.06</c:v>
                </c:pt>
                <c:pt idx="1619">
                  <c:v>75</c:v>
                </c:pt>
                <c:pt idx="1620">
                  <c:v>75</c:v>
                </c:pt>
                <c:pt idx="1621">
                  <c:v>75</c:v>
                </c:pt>
                <c:pt idx="1622">
                  <c:v>75</c:v>
                </c:pt>
                <c:pt idx="1623">
                  <c:v>75</c:v>
                </c:pt>
                <c:pt idx="1624">
                  <c:v>75</c:v>
                </c:pt>
                <c:pt idx="1625">
                  <c:v>75</c:v>
                </c:pt>
                <c:pt idx="1626">
                  <c:v>75</c:v>
                </c:pt>
                <c:pt idx="1627">
                  <c:v>75</c:v>
                </c:pt>
                <c:pt idx="1628">
                  <c:v>75</c:v>
                </c:pt>
                <c:pt idx="1629">
                  <c:v>75</c:v>
                </c:pt>
                <c:pt idx="1630">
                  <c:v>75</c:v>
                </c:pt>
                <c:pt idx="1631">
                  <c:v>75</c:v>
                </c:pt>
                <c:pt idx="1632">
                  <c:v>75</c:v>
                </c:pt>
                <c:pt idx="1633">
                  <c:v>75</c:v>
                </c:pt>
                <c:pt idx="1634">
                  <c:v>75</c:v>
                </c:pt>
                <c:pt idx="1635">
                  <c:v>75</c:v>
                </c:pt>
                <c:pt idx="1636">
                  <c:v>75</c:v>
                </c:pt>
                <c:pt idx="1637">
                  <c:v>75</c:v>
                </c:pt>
                <c:pt idx="1638">
                  <c:v>75</c:v>
                </c:pt>
                <c:pt idx="1639">
                  <c:v>75</c:v>
                </c:pt>
                <c:pt idx="1640">
                  <c:v>75</c:v>
                </c:pt>
                <c:pt idx="1641">
                  <c:v>75</c:v>
                </c:pt>
                <c:pt idx="1642">
                  <c:v>75</c:v>
                </c:pt>
                <c:pt idx="1643">
                  <c:v>75</c:v>
                </c:pt>
                <c:pt idx="1644">
                  <c:v>75</c:v>
                </c:pt>
                <c:pt idx="1645">
                  <c:v>75</c:v>
                </c:pt>
                <c:pt idx="1646">
                  <c:v>75</c:v>
                </c:pt>
                <c:pt idx="1647">
                  <c:v>75</c:v>
                </c:pt>
                <c:pt idx="1648">
                  <c:v>75</c:v>
                </c:pt>
                <c:pt idx="1649">
                  <c:v>75</c:v>
                </c:pt>
                <c:pt idx="1650">
                  <c:v>75</c:v>
                </c:pt>
                <c:pt idx="1651">
                  <c:v>75</c:v>
                </c:pt>
                <c:pt idx="1652">
                  <c:v>75</c:v>
                </c:pt>
                <c:pt idx="1653">
                  <c:v>75</c:v>
                </c:pt>
                <c:pt idx="1654">
                  <c:v>75</c:v>
                </c:pt>
                <c:pt idx="1655">
                  <c:v>75</c:v>
                </c:pt>
                <c:pt idx="1656">
                  <c:v>75</c:v>
                </c:pt>
                <c:pt idx="1657">
                  <c:v>75</c:v>
                </c:pt>
                <c:pt idx="1658">
                  <c:v>75</c:v>
                </c:pt>
                <c:pt idx="1659">
                  <c:v>75</c:v>
                </c:pt>
                <c:pt idx="1660">
                  <c:v>75</c:v>
                </c:pt>
                <c:pt idx="1661">
                  <c:v>75</c:v>
                </c:pt>
                <c:pt idx="1662">
                  <c:v>75</c:v>
                </c:pt>
                <c:pt idx="1663">
                  <c:v>75</c:v>
                </c:pt>
                <c:pt idx="1664">
                  <c:v>75</c:v>
                </c:pt>
                <c:pt idx="1665">
                  <c:v>75</c:v>
                </c:pt>
                <c:pt idx="1666">
                  <c:v>75</c:v>
                </c:pt>
                <c:pt idx="1667">
                  <c:v>75</c:v>
                </c:pt>
                <c:pt idx="1668">
                  <c:v>75</c:v>
                </c:pt>
                <c:pt idx="1669">
                  <c:v>75</c:v>
                </c:pt>
                <c:pt idx="1670">
                  <c:v>75</c:v>
                </c:pt>
                <c:pt idx="1671">
                  <c:v>75</c:v>
                </c:pt>
                <c:pt idx="1672">
                  <c:v>75</c:v>
                </c:pt>
                <c:pt idx="1673">
                  <c:v>75</c:v>
                </c:pt>
                <c:pt idx="1674">
                  <c:v>75</c:v>
                </c:pt>
                <c:pt idx="1675">
                  <c:v>75</c:v>
                </c:pt>
                <c:pt idx="1676">
                  <c:v>75</c:v>
                </c:pt>
                <c:pt idx="1677">
                  <c:v>75</c:v>
                </c:pt>
                <c:pt idx="1678">
                  <c:v>75</c:v>
                </c:pt>
                <c:pt idx="1679">
                  <c:v>75</c:v>
                </c:pt>
                <c:pt idx="1680">
                  <c:v>75</c:v>
                </c:pt>
                <c:pt idx="1681">
                  <c:v>75</c:v>
                </c:pt>
                <c:pt idx="1682">
                  <c:v>75</c:v>
                </c:pt>
                <c:pt idx="1683">
                  <c:v>75</c:v>
                </c:pt>
                <c:pt idx="1684">
                  <c:v>75</c:v>
                </c:pt>
                <c:pt idx="1685">
                  <c:v>75</c:v>
                </c:pt>
                <c:pt idx="1686">
                  <c:v>75</c:v>
                </c:pt>
                <c:pt idx="1687">
                  <c:v>75</c:v>
                </c:pt>
                <c:pt idx="1688">
                  <c:v>75</c:v>
                </c:pt>
                <c:pt idx="1689">
                  <c:v>75</c:v>
                </c:pt>
                <c:pt idx="1690">
                  <c:v>75</c:v>
                </c:pt>
                <c:pt idx="1691">
                  <c:v>75</c:v>
                </c:pt>
                <c:pt idx="1692">
                  <c:v>75</c:v>
                </c:pt>
                <c:pt idx="1693">
                  <c:v>75</c:v>
                </c:pt>
                <c:pt idx="1694">
                  <c:v>75</c:v>
                </c:pt>
                <c:pt idx="1695">
                  <c:v>75</c:v>
                </c:pt>
                <c:pt idx="1696">
                  <c:v>75</c:v>
                </c:pt>
                <c:pt idx="1697">
                  <c:v>75</c:v>
                </c:pt>
                <c:pt idx="1698">
                  <c:v>75</c:v>
                </c:pt>
                <c:pt idx="1699">
                  <c:v>75</c:v>
                </c:pt>
                <c:pt idx="1700">
                  <c:v>75</c:v>
                </c:pt>
                <c:pt idx="1701">
                  <c:v>75</c:v>
                </c:pt>
                <c:pt idx="1702">
                  <c:v>75</c:v>
                </c:pt>
                <c:pt idx="1703">
                  <c:v>75</c:v>
                </c:pt>
                <c:pt idx="1704">
                  <c:v>75</c:v>
                </c:pt>
                <c:pt idx="1705">
                  <c:v>75</c:v>
                </c:pt>
                <c:pt idx="1706">
                  <c:v>75</c:v>
                </c:pt>
                <c:pt idx="1707">
                  <c:v>75</c:v>
                </c:pt>
                <c:pt idx="1708">
                  <c:v>75</c:v>
                </c:pt>
                <c:pt idx="1709">
                  <c:v>75</c:v>
                </c:pt>
                <c:pt idx="1710">
                  <c:v>75</c:v>
                </c:pt>
                <c:pt idx="1711">
                  <c:v>75</c:v>
                </c:pt>
                <c:pt idx="1712">
                  <c:v>75</c:v>
                </c:pt>
                <c:pt idx="1713">
                  <c:v>75</c:v>
                </c:pt>
                <c:pt idx="1714">
                  <c:v>75</c:v>
                </c:pt>
                <c:pt idx="1715">
                  <c:v>75</c:v>
                </c:pt>
                <c:pt idx="1716">
                  <c:v>75</c:v>
                </c:pt>
                <c:pt idx="1717">
                  <c:v>75</c:v>
                </c:pt>
                <c:pt idx="1718">
                  <c:v>75</c:v>
                </c:pt>
                <c:pt idx="1719">
                  <c:v>75</c:v>
                </c:pt>
                <c:pt idx="1720">
                  <c:v>75</c:v>
                </c:pt>
                <c:pt idx="1721">
                  <c:v>75</c:v>
                </c:pt>
                <c:pt idx="1722">
                  <c:v>75</c:v>
                </c:pt>
                <c:pt idx="1723">
                  <c:v>75</c:v>
                </c:pt>
                <c:pt idx="1724">
                  <c:v>75</c:v>
                </c:pt>
                <c:pt idx="1725">
                  <c:v>75</c:v>
                </c:pt>
                <c:pt idx="1726">
                  <c:v>75</c:v>
                </c:pt>
                <c:pt idx="1727">
                  <c:v>75</c:v>
                </c:pt>
                <c:pt idx="1728">
                  <c:v>75</c:v>
                </c:pt>
                <c:pt idx="1729">
                  <c:v>75</c:v>
                </c:pt>
                <c:pt idx="1730">
                  <c:v>75</c:v>
                </c:pt>
                <c:pt idx="1731">
                  <c:v>75</c:v>
                </c:pt>
                <c:pt idx="1732">
                  <c:v>75</c:v>
                </c:pt>
                <c:pt idx="1733">
                  <c:v>75</c:v>
                </c:pt>
                <c:pt idx="1734">
                  <c:v>75</c:v>
                </c:pt>
                <c:pt idx="1735">
                  <c:v>75</c:v>
                </c:pt>
                <c:pt idx="1736">
                  <c:v>75</c:v>
                </c:pt>
                <c:pt idx="1737">
                  <c:v>75</c:v>
                </c:pt>
                <c:pt idx="1738">
                  <c:v>75</c:v>
                </c:pt>
                <c:pt idx="1739">
                  <c:v>75</c:v>
                </c:pt>
                <c:pt idx="1740">
                  <c:v>75</c:v>
                </c:pt>
                <c:pt idx="1741">
                  <c:v>75</c:v>
                </c:pt>
                <c:pt idx="1742">
                  <c:v>74.910000000000025</c:v>
                </c:pt>
                <c:pt idx="1743">
                  <c:v>74.910000000000025</c:v>
                </c:pt>
                <c:pt idx="1744">
                  <c:v>74.910000000000025</c:v>
                </c:pt>
                <c:pt idx="1745">
                  <c:v>74.849999999999994</c:v>
                </c:pt>
                <c:pt idx="1746">
                  <c:v>74.789999999999992</c:v>
                </c:pt>
                <c:pt idx="1747">
                  <c:v>74.789999999999992</c:v>
                </c:pt>
                <c:pt idx="1748">
                  <c:v>74.789999999999992</c:v>
                </c:pt>
                <c:pt idx="1749">
                  <c:v>74.789999999999992</c:v>
                </c:pt>
                <c:pt idx="1750">
                  <c:v>74.789999999999992</c:v>
                </c:pt>
                <c:pt idx="1751">
                  <c:v>74.789999999999992</c:v>
                </c:pt>
                <c:pt idx="1752">
                  <c:v>74.789999999999992</c:v>
                </c:pt>
                <c:pt idx="1753">
                  <c:v>74.789999999999992</c:v>
                </c:pt>
                <c:pt idx="1754">
                  <c:v>74.789999999999992</c:v>
                </c:pt>
                <c:pt idx="1755">
                  <c:v>74.789999999999992</c:v>
                </c:pt>
                <c:pt idx="1756">
                  <c:v>74.789999999999992</c:v>
                </c:pt>
                <c:pt idx="1757">
                  <c:v>74.789999999999992</c:v>
                </c:pt>
                <c:pt idx="1758">
                  <c:v>74.789999999999992</c:v>
                </c:pt>
                <c:pt idx="1759">
                  <c:v>74.73</c:v>
                </c:pt>
                <c:pt idx="1760">
                  <c:v>74.73</c:v>
                </c:pt>
                <c:pt idx="1761">
                  <c:v>74.669999999999987</c:v>
                </c:pt>
                <c:pt idx="1762">
                  <c:v>74.669999999999987</c:v>
                </c:pt>
                <c:pt idx="1763">
                  <c:v>74.669999999999987</c:v>
                </c:pt>
                <c:pt idx="1764">
                  <c:v>74.669999999999987</c:v>
                </c:pt>
                <c:pt idx="1765">
                  <c:v>74.669999999999987</c:v>
                </c:pt>
                <c:pt idx="1766">
                  <c:v>74.669999999999987</c:v>
                </c:pt>
                <c:pt idx="1767">
                  <c:v>74.669999999999987</c:v>
                </c:pt>
                <c:pt idx="1768">
                  <c:v>74.669999999999987</c:v>
                </c:pt>
                <c:pt idx="1769">
                  <c:v>74.669999999999987</c:v>
                </c:pt>
                <c:pt idx="1770">
                  <c:v>74.669999999999987</c:v>
                </c:pt>
                <c:pt idx="1771">
                  <c:v>74.669999999999987</c:v>
                </c:pt>
                <c:pt idx="1772">
                  <c:v>74.669999999999987</c:v>
                </c:pt>
                <c:pt idx="1773">
                  <c:v>74.669999999999987</c:v>
                </c:pt>
                <c:pt idx="1774">
                  <c:v>74.669999999999987</c:v>
                </c:pt>
                <c:pt idx="1775">
                  <c:v>74.669999999999987</c:v>
                </c:pt>
                <c:pt idx="1776">
                  <c:v>74.669999999999987</c:v>
                </c:pt>
                <c:pt idx="1777">
                  <c:v>74.669999999999987</c:v>
                </c:pt>
                <c:pt idx="1778">
                  <c:v>74.669999999999987</c:v>
                </c:pt>
                <c:pt idx="1779">
                  <c:v>74.669999999999987</c:v>
                </c:pt>
                <c:pt idx="1780">
                  <c:v>74.669999999999987</c:v>
                </c:pt>
                <c:pt idx="1781">
                  <c:v>74.669999999999987</c:v>
                </c:pt>
                <c:pt idx="1782">
                  <c:v>74.669999999999987</c:v>
                </c:pt>
                <c:pt idx="1783">
                  <c:v>74.669999999999987</c:v>
                </c:pt>
                <c:pt idx="1784">
                  <c:v>74.669999999999987</c:v>
                </c:pt>
                <c:pt idx="1785">
                  <c:v>74.669999999999987</c:v>
                </c:pt>
                <c:pt idx="1786">
                  <c:v>74.669999999999987</c:v>
                </c:pt>
                <c:pt idx="1787">
                  <c:v>74.669999999999987</c:v>
                </c:pt>
                <c:pt idx="1788">
                  <c:v>74.669999999999987</c:v>
                </c:pt>
                <c:pt idx="1789">
                  <c:v>74.669999999999987</c:v>
                </c:pt>
                <c:pt idx="1790">
                  <c:v>74.669999999999987</c:v>
                </c:pt>
                <c:pt idx="1791">
                  <c:v>74.669999999999987</c:v>
                </c:pt>
                <c:pt idx="1792">
                  <c:v>74.669999999999987</c:v>
                </c:pt>
                <c:pt idx="1793">
                  <c:v>74.669999999999987</c:v>
                </c:pt>
                <c:pt idx="1794">
                  <c:v>74.669999999999987</c:v>
                </c:pt>
                <c:pt idx="1795">
                  <c:v>74.669999999999987</c:v>
                </c:pt>
                <c:pt idx="1796">
                  <c:v>74.669999999999987</c:v>
                </c:pt>
                <c:pt idx="1797">
                  <c:v>74.669999999999987</c:v>
                </c:pt>
                <c:pt idx="1798">
                  <c:v>74.669999999999987</c:v>
                </c:pt>
                <c:pt idx="1799">
                  <c:v>74.669999999999987</c:v>
                </c:pt>
                <c:pt idx="1800">
                  <c:v>74.669999999999987</c:v>
                </c:pt>
                <c:pt idx="1801">
                  <c:v>74.669999999999987</c:v>
                </c:pt>
                <c:pt idx="1802">
                  <c:v>74.669999999999987</c:v>
                </c:pt>
                <c:pt idx="1803">
                  <c:v>74.669999999999987</c:v>
                </c:pt>
                <c:pt idx="1804">
                  <c:v>74.669999999999987</c:v>
                </c:pt>
                <c:pt idx="1805">
                  <c:v>74.669999999999987</c:v>
                </c:pt>
                <c:pt idx="1806">
                  <c:v>74.669999999999987</c:v>
                </c:pt>
                <c:pt idx="1807">
                  <c:v>74.669999999999987</c:v>
                </c:pt>
                <c:pt idx="1808">
                  <c:v>74.669999999999987</c:v>
                </c:pt>
                <c:pt idx="1809">
                  <c:v>74.669999999999987</c:v>
                </c:pt>
                <c:pt idx="1810">
                  <c:v>74.669999999999987</c:v>
                </c:pt>
                <c:pt idx="1811">
                  <c:v>74.669999999999987</c:v>
                </c:pt>
                <c:pt idx="1812">
                  <c:v>74.669999999999987</c:v>
                </c:pt>
                <c:pt idx="1813">
                  <c:v>74.669999999999987</c:v>
                </c:pt>
                <c:pt idx="1814">
                  <c:v>74.669999999999987</c:v>
                </c:pt>
                <c:pt idx="1815">
                  <c:v>74.669999999999987</c:v>
                </c:pt>
                <c:pt idx="1816">
                  <c:v>74.669999999999987</c:v>
                </c:pt>
                <c:pt idx="1817">
                  <c:v>74.669999999999987</c:v>
                </c:pt>
                <c:pt idx="1818">
                  <c:v>74.669999999999987</c:v>
                </c:pt>
                <c:pt idx="1819">
                  <c:v>74.669999999999987</c:v>
                </c:pt>
                <c:pt idx="1820">
                  <c:v>74.669999999999987</c:v>
                </c:pt>
                <c:pt idx="1821">
                  <c:v>74.669999999999987</c:v>
                </c:pt>
                <c:pt idx="1822">
                  <c:v>74.669999999999987</c:v>
                </c:pt>
                <c:pt idx="1823">
                  <c:v>74.669999999999987</c:v>
                </c:pt>
                <c:pt idx="1824">
                  <c:v>74.669999999999987</c:v>
                </c:pt>
                <c:pt idx="1825">
                  <c:v>74.669999999999987</c:v>
                </c:pt>
                <c:pt idx="1826">
                  <c:v>74.669999999999987</c:v>
                </c:pt>
                <c:pt idx="1827">
                  <c:v>74.669999999999987</c:v>
                </c:pt>
                <c:pt idx="1828">
                  <c:v>74.669999999999987</c:v>
                </c:pt>
                <c:pt idx="1829">
                  <c:v>74.669999999999987</c:v>
                </c:pt>
                <c:pt idx="1830">
                  <c:v>74.669999999999987</c:v>
                </c:pt>
                <c:pt idx="1831">
                  <c:v>74.669999999999987</c:v>
                </c:pt>
                <c:pt idx="1832">
                  <c:v>74.669999999999987</c:v>
                </c:pt>
                <c:pt idx="1833">
                  <c:v>74.669999999999987</c:v>
                </c:pt>
                <c:pt idx="1834">
                  <c:v>74.669999999999987</c:v>
                </c:pt>
                <c:pt idx="1835">
                  <c:v>74.669999999999987</c:v>
                </c:pt>
                <c:pt idx="1836">
                  <c:v>74.669999999999987</c:v>
                </c:pt>
                <c:pt idx="1837">
                  <c:v>74.669999999999987</c:v>
                </c:pt>
                <c:pt idx="1838">
                  <c:v>74.669999999999987</c:v>
                </c:pt>
                <c:pt idx="1839">
                  <c:v>74.669999999999987</c:v>
                </c:pt>
                <c:pt idx="1840">
                  <c:v>74.669999999999987</c:v>
                </c:pt>
                <c:pt idx="1841">
                  <c:v>74.669999999999987</c:v>
                </c:pt>
                <c:pt idx="1842">
                  <c:v>74.669999999999987</c:v>
                </c:pt>
                <c:pt idx="1843">
                  <c:v>74.669999999999987</c:v>
                </c:pt>
                <c:pt idx="1844">
                  <c:v>74.669999999999987</c:v>
                </c:pt>
                <c:pt idx="1845">
                  <c:v>74.669999999999987</c:v>
                </c:pt>
                <c:pt idx="1846">
                  <c:v>74.669999999999987</c:v>
                </c:pt>
                <c:pt idx="1847">
                  <c:v>74.669999999999987</c:v>
                </c:pt>
                <c:pt idx="1848">
                  <c:v>74.669999999999987</c:v>
                </c:pt>
                <c:pt idx="1849">
                  <c:v>74.669999999999987</c:v>
                </c:pt>
                <c:pt idx="1850">
                  <c:v>74.669999999999987</c:v>
                </c:pt>
                <c:pt idx="1851">
                  <c:v>74.669999999999987</c:v>
                </c:pt>
                <c:pt idx="1852">
                  <c:v>74.669999999999987</c:v>
                </c:pt>
                <c:pt idx="1853">
                  <c:v>74.669999999999987</c:v>
                </c:pt>
                <c:pt idx="1854">
                  <c:v>74.669999999999987</c:v>
                </c:pt>
                <c:pt idx="1855">
                  <c:v>74.669999999999987</c:v>
                </c:pt>
                <c:pt idx="1856">
                  <c:v>74.669999999999987</c:v>
                </c:pt>
                <c:pt idx="1857">
                  <c:v>74.669999999999987</c:v>
                </c:pt>
                <c:pt idx="1858">
                  <c:v>74.669999999999987</c:v>
                </c:pt>
                <c:pt idx="1859">
                  <c:v>74.669999999999987</c:v>
                </c:pt>
                <c:pt idx="1860">
                  <c:v>74.669999999999987</c:v>
                </c:pt>
                <c:pt idx="1861">
                  <c:v>74.669999999999987</c:v>
                </c:pt>
                <c:pt idx="1862">
                  <c:v>74.669999999999987</c:v>
                </c:pt>
                <c:pt idx="1863">
                  <c:v>74.669999999999987</c:v>
                </c:pt>
                <c:pt idx="1864">
                  <c:v>74.64</c:v>
                </c:pt>
                <c:pt idx="1865">
                  <c:v>74.64</c:v>
                </c:pt>
                <c:pt idx="1866">
                  <c:v>74.64</c:v>
                </c:pt>
                <c:pt idx="1867">
                  <c:v>74.64</c:v>
                </c:pt>
                <c:pt idx="1868">
                  <c:v>74.58</c:v>
                </c:pt>
                <c:pt idx="1869">
                  <c:v>74.58</c:v>
                </c:pt>
                <c:pt idx="1870">
                  <c:v>74.52</c:v>
                </c:pt>
                <c:pt idx="1871">
                  <c:v>74.52</c:v>
                </c:pt>
                <c:pt idx="1872">
                  <c:v>74.52</c:v>
                </c:pt>
                <c:pt idx="1873">
                  <c:v>74.52</c:v>
                </c:pt>
                <c:pt idx="1874">
                  <c:v>74.52</c:v>
                </c:pt>
                <c:pt idx="1875">
                  <c:v>74.52</c:v>
                </c:pt>
                <c:pt idx="1876">
                  <c:v>74.52</c:v>
                </c:pt>
                <c:pt idx="1877">
                  <c:v>74.460000000000022</c:v>
                </c:pt>
                <c:pt idx="1878">
                  <c:v>74.460000000000022</c:v>
                </c:pt>
                <c:pt idx="1879">
                  <c:v>74.400000000000006</c:v>
                </c:pt>
                <c:pt idx="1880">
                  <c:v>74.400000000000006</c:v>
                </c:pt>
                <c:pt idx="1881">
                  <c:v>74.400000000000006</c:v>
                </c:pt>
                <c:pt idx="1882">
                  <c:v>74.400000000000006</c:v>
                </c:pt>
                <c:pt idx="1883">
                  <c:v>74.400000000000006</c:v>
                </c:pt>
                <c:pt idx="1884">
                  <c:v>74.400000000000006</c:v>
                </c:pt>
                <c:pt idx="1885">
                  <c:v>74.400000000000006</c:v>
                </c:pt>
                <c:pt idx="1886">
                  <c:v>74.400000000000006</c:v>
                </c:pt>
                <c:pt idx="1887">
                  <c:v>74.400000000000006</c:v>
                </c:pt>
                <c:pt idx="1888">
                  <c:v>74.400000000000006</c:v>
                </c:pt>
                <c:pt idx="1889">
                  <c:v>74.400000000000006</c:v>
                </c:pt>
                <c:pt idx="1890">
                  <c:v>74.400000000000006</c:v>
                </c:pt>
                <c:pt idx="1891">
                  <c:v>74.400000000000006</c:v>
                </c:pt>
                <c:pt idx="1892">
                  <c:v>74.400000000000006</c:v>
                </c:pt>
                <c:pt idx="1893">
                  <c:v>74.400000000000006</c:v>
                </c:pt>
                <c:pt idx="1894">
                  <c:v>74.400000000000006</c:v>
                </c:pt>
                <c:pt idx="1895">
                  <c:v>74.400000000000006</c:v>
                </c:pt>
                <c:pt idx="1896">
                  <c:v>74.400000000000006</c:v>
                </c:pt>
                <c:pt idx="1897">
                  <c:v>74.400000000000006</c:v>
                </c:pt>
                <c:pt idx="1898">
                  <c:v>74.400000000000006</c:v>
                </c:pt>
                <c:pt idx="1899">
                  <c:v>74.400000000000006</c:v>
                </c:pt>
                <c:pt idx="1900">
                  <c:v>74.400000000000006</c:v>
                </c:pt>
                <c:pt idx="1901">
                  <c:v>74.400000000000006</c:v>
                </c:pt>
                <c:pt idx="1902">
                  <c:v>74.400000000000006</c:v>
                </c:pt>
                <c:pt idx="1903">
                  <c:v>74.400000000000006</c:v>
                </c:pt>
                <c:pt idx="1904">
                  <c:v>74.400000000000006</c:v>
                </c:pt>
                <c:pt idx="1905">
                  <c:v>74.400000000000006</c:v>
                </c:pt>
                <c:pt idx="1906">
                  <c:v>74.400000000000006</c:v>
                </c:pt>
                <c:pt idx="1907">
                  <c:v>74.400000000000006</c:v>
                </c:pt>
                <c:pt idx="1908">
                  <c:v>74.400000000000006</c:v>
                </c:pt>
                <c:pt idx="1909">
                  <c:v>74.400000000000006</c:v>
                </c:pt>
                <c:pt idx="1910">
                  <c:v>74.400000000000006</c:v>
                </c:pt>
                <c:pt idx="1911">
                  <c:v>74.400000000000006</c:v>
                </c:pt>
                <c:pt idx="1912">
                  <c:v>74.400000000000006</c:v>
                </c:pt>
                <c:pt idx="1913">
                  <c:v>74.400000000000006</c:v>
                </c:pt>
                <c:pt idx="1914">
                  <c:v>74.400000000000006</c:v>
                </c:pt>
                <c:pt idx="1915">
                  <c:v>74.400000000000006</c:v>
                </c:pt>
                <c:pt idx="1916">
                  <c:v>74.400000000000006</c:v>
                </c:pt>
                <c:pt idx="1917">
                  <c:v>74.400000000000006</c:v>
                </c:pt>
                <c:pt idx="1918">
                  <c:v>74.400000000000006</c:v>
                </c:pt>
                <c:pt idx="1919">
                  <c:v>74.400000000000006</c:v>
                </c:pt>
                <c:pt idx="1920">
                  <c:v>74.400000000000006</c:v>
                </c:pt>
                <c:pt idx="1921">
                  <c:v>74.400000000000006</c:v>
                </c:pt>
                <c:pt idx="1922">
                  <c:v>74.400000000000006</c:v>
                </c:pt>
                <c:pt idx="1923">
                  <c:v>74.400000000000006</c:v>
                </c:pt>
                <c:pt idx="1924">
                  <c:v>74.400000000000006</c:v>
                </c:pt>
                <c:pt idx="1925">
                  <c:v>74.400000000000006</c:v>
                </c:pt>
                <c:pt idx="1926">
                  <c:v>74.400000000000006</c:v>
                </c:pt>
                <c:pt idx="1927">
                  <c:v>74.400000000000006</c:v>
                </c:pt>
                <c:pt idx="1928">
                  <c:v>74.400000000000006</c:v>
                </c:pt>
                <c:pt idx="1929">
                  <c:v>74.400000000000006</c:v>
                </c:pt>
                <c:pt idx="1930">
                  <c:v>74.400000000000006</c:v>
                </c:pt>
                <c:pt idx="1931">
                  <c:v>74.400000000000006</c:v>
                </c:pt>
                <c:pt idx="1932">
                  <c:v>74.400000000000006</c:v>
                </c:pt>
                <c:pt idx="1933">
                  <c:v>74.400000000000006</c:v>
                </c:pt>
                <c:pt idx="1934">
                  <c:v>74.400000000000006</c:v>
                </c:pt>
                <c:pt idx="1935">
                  <c:v>74.400000000000006</c:v>
                </c:pt>
                <c:pt idx="1936">
                  <c:v>74.400000000000006</c:v>
                </c:pt>
                <c:pt idx="1937">
                  <c:v>74.400000000000006</c:v>
                </c:pt>
                <c:pt idx="1938">
                  <c:v>74.400000000000006</c:v>
                </c:pt>
                <c:pt idx="1939">
                  <c:v>74.400000000000006</c:v>
                </c:pt>
                <c:pt idx="1940">
                  <c:v>74.400000000000006</c:v>
                </c:pt>
                <c:pt idx="1941">
                  <c:v>74.400000000000006</c:v>
                </c:pt>
                <c:pt idx="1942">
                  <c:v>74.400000000000006</c:v>
                </c:pt>
                <c:pt idx="1943">
                  <c:v>74.400000000000006</c:v>
                </c:pt>
                <c:pt idx="1944">
                  <c:v>74.400000000000006</c:v>
                </c:pt>
                <c:pt idx="1945">
                  <c:v>74.400000000000006</c:v>
                </c:pt>
                <c:pt idx="1946">
                  <c:v>74.400000000000006</c:v>
                </c:pt>
                <c:pt idx="1947">
                  <c:v>74.400000000000006</c:v>
                </c:pt>
                <c:pt idx="1948">
                  <c:v>74.400000000000006</c:v>
                </c:pt>
                <c:pt idx="1949">
                  <c:v>74.400000000000006</c:v>
                </c:pt>
                <c:pt idx="1950">
                  <c:v>74.400000000000006</c:v>
                </c:pt>
                <c:pt idx="1951">
                  <c:v>74.400000000000006</c:v>
                </c:pt>
                <c:pt idx="1952">
                  <c:v>74.400000000000006</c:v>
                </c:pt>
                <c:pt idx="1953">
                  <c:v>74.400000000000006</c:v>
                </c:pt>
                <c:pt idx="1954">
                  <c:v>74.400000000000006</c:v>
                </c:pt>
                <c:pt idx="1955">
                  <c:v>74.400000000000006</c:v>
                </c:pt>
                <c:pt idx="1956">
                  <c:v>74.400000000000006</c:v>
                </c:pt>
                <c:pt idx="1957">
                  <c:v>74.400000000000006</c:v>
                </c:pt>
                <c:pt idx="1958">
                  <c:v>74.400000000000006</c:v>
                </c:pt>
                <c:pt idx="1959">
                  <c:v>74.400000000000006</c:v>
                </c:pt>
                <c:pt idx="1960">
                  <c:v>74.400000000000006</c:v>
                </c:pt>
                <c:pt idx="1961">
                  <c:v>74.400000000000006</c:v>
                </c:pt>
                <c:pt idx="1962">
                  <c:v>74.400000000000006</c:v>
                </c:pt>
                <c:pt idx="1963">
                  <c:v>74.400000000000006</c:v>
                </c:pt>
                <c:pt idx="1964">
                  <c:v>74.400000000000006</c:v>
                </c:pt>
                <c:pt idx="1965">
                  <c:v>74.400000000000006</c:v>
                </c:pt>
                <c:pt idx="1966">
                  <c:v>74.400000000000006</c:v>
                </c:pt>
                <c:pt idx="1967">
                  <c:v>74.400000000000006</c:v>
                </c:pt>
                <c:pt idx="1968">
                  <c:v>74.400000000000006</c:v>
                </c:pt>
                <c:pt idx="1969">
                  <c:v>74.400000000000006</c:v>
                </c:pt>
                <c:pt idx="1970">
                  <c:v>74.400000000000006</c:v>
                </c:pt>
                <c:pt idx="1971">
                  <c:v>74.400000000000006</c:v>
                </c:pt>
                <c:pt idx="1972">
                  <c:v>74.31</c:v>
                </c:pt>
                <c:pt idx="1973">
                  <c:v>74.31</c:v>
                </c:pt>
                <c:pt idx="1974">
                  <c:v>74.31</c:v>
                </c:pt>
                <c:pt idx="1975">
                  <c:v>74.31</c:v>
                </c:pt>
                <c:pt idx="1976">
                  <c:v>74.31</c:v>
                </c:pt>
                <c:pt idx="1977">
                  <c:v>74.31</c:v>
                </c:pt>
                <c:pt idx="1978">
                  <c:v>74.31</c:v>
                </c:pt>
                <c:pt idx="1979">
                  <c:v>74.31</c:v>
                </c:pt>
                <c:pt idx="1980">
                  <c:v>74.19</c:v>
                </c:pt>
                <c:pt idx="1981">
                  <c:v>74.19</c:v>
                </c:pt>
                <c:pt idx="1982">
                  <c:v>74.19</c:v>
                </c:pt>
                <c:pt idx="1983">
                  <c:v>74.19</c:v>
                </c:pt>
                <c:pt idx="1984">
                  <c:v>74.19</c:v>
                </c:pt>
                <c:pt idx="1985">
                  <c:v>74.19</c:v>
                </c:pt>
                <c:pt idx="1986">
                  <c:v>74.19</c:v>
                </c:pt>
                <c:pt idx="1987">
                  <c:v>74.13</c:v>
                </c:pt>
                <c:pt idx="1988">
                  <c:v>74.13</c:v>
                </c:pt>
                <c:pt idx="1989">
                  <c:v>74.13</c:v>
                </c:pt>
                <c:pt idx="1990">
                  <c:v>74.099999999999994</c:v>
                </c:pt>
                <c:pt idx="1991">
                  <c:v>74.099999999999994</c:v>
                </c:pt>
                <c:pt idx="1992">
                  <c:v>74.099999999999994</c:v>
                </c:pt>
                <c:pt idx="1993">
                  <c:v>74.099999999999994</c:v>
                </c:pt>
                <c:pt idx="1994">
                  <c:v>74.099999999999994</c:v>
                </c:pt>
                <c:pt idx="1995">
                  <c:v>74.099999999999994</c:v>
                </c:pt>
                <c:pt idx="1996">
                  <c:v>74.099999999999994</c:v>
                </c:pt>
                <c:pt idx="1997">
                  <c:v>74.099999999999994</c:v>
                </c:pt>
                <c:pt idx="1998">
                  <c:v>74.099999999999994</c:v>
                </c:pt>
                <c:pt idx="1999">
                  <c:v>74.099999999999994</c:v>
                </c:pt>
                <c:pt idx="2000">
                  <c:v>74.099999999999994</c:v>
                </c:pt>
                <c:pt idx="2001">
                  <c:v>74.099999999999994</c:v>
                </c:pt>
                <c:pt idx="2002">
                  <c:v>74.099999999999994</c:v>
                </c:pt>
                <c:pt idx="2003">
                  <c:v>74.099999999999994</c:v>
                </c:pt>
                <c:pt idx="2004">
                  <c:v>74.099999999999994</c:v>
                </c:pt>
                <c:pt idx="2005">
                  <c:v>74.099999999999994</c:v>
                </c:pt>
                <c:pt idx="2006">
                  <c:v>74.099999999999994</c:v>
                </c:pt>
                <c:pt idx="2007">
                  <c:v>74.099999999999994</c:v>
                </c:pt>
                <c:pt idx="2008">
                  <c:v>74.099999999999994</c:v>
                </c:pt>
                <c:pt idx="2009">
                  <c:v>74.099999999999994</c:v>
                </c:pt>
                <c:pt idx="2010">
                  <c:v>74.099999999999994</c:v>
                </c:pt>
                <c:pt idx="2011">
                  <c:v>74.099999999999994</c:v>
                </c:pt>
                <c:pt idx="2012">
                  <c:v>74.099999999999994</c:v>
                </c:pt>
                <c:pt idx="2013">
                  <c:v>74.099999999999994</c:v>
                </c:pt>
                <c:pt idx="2014">
                  <c:v>74.099999999999994</c:v>
                </c:pt>
                <c:pt idx="2015">
                  <c:v>74.099999999999994</c:v>
                </c:pt>
                <c:pt idx="2016">
                  <c:v>74.099999999999994</c:v>
                </c:pt>
                <c:pt idx="2017">
                  <c:v>74.099999999999994</c:v>
                </c:pt>
                <c:pt idx="2018">
                  <c:v>74.099999999999994</c:v>
                </c:pt>
                <c:pt idx="2019">
                  <c:v>74.099999999999994</c:v>
                </c:pt>
                <c:pt idx="2020">
                  <c:v>74.099999999999994</c:v>
                </c:pt>
                <c:pt idx="2021">
                  <c:v>74.099999999999994</c:v>
                </c:pt>
                <c:pt idx="2022">
                  <c:v>74.099999999999994</c:v>
                </c:pt>
                <c:pt idx="2023">
                  <c:v>74.099999999999994</c:v>
                </c:pt>
                <c:pt idx="2024">
                  <c:v>74.099999999999994</c:v>
                </c:pt>
                <c:pt idx="2025">
                  <c:v>74.099999999999994</c:v>
                </c:pt>
                <c:pt idx="2026">
                  <c:v>74.099999999999994</c:v>
                </c:pt>
                <c:pt idx="2027">
                  <c:v>74.099999999999994</c:v>
                </c:pt>
                <c:pt idx="2028">
                  <c:v>74.099999999999994</c:v>
                </c:pt>
                <c:pt idx="2029">
                  <c:v>74.099999999999994</c:v>
                </c:pt>
                <c:pt idx="2030">
                  <c:v>74.099999999999994</c:v>
                </c:pt>
                <c:pt idx="2031">
                  <c:v>74.099999999999994</c:v>
                </c:pt>
                <c:pt idx="2032">
                  <c:v>74.099999999999994</c:v>
                </c:pt>
                <c:pt idx="2033">
                  <c:v>74.099999999999994</c:v>
                </c:pt>
                <c:pt idx="2034">
                  <c:v>74.099999999999994</c:v>
                </c:pt>
                <c:pt idx="2035">
                  <c:v>74.099999999999994</c:v>
                </c:pt>
                <c:pt idx="2036">
                  <c:v>74.099999999999994</c:v>
                </c:pt>
                <c:pt idx="2037">
                  <c:v>74.099999999999994</c:v>
                </c:pt>
                <c:pt idx="2038">
                  <c:v>74.099999999999994</c:v>
                </c:pt>
                <c:pt idx="2039">
                  <c:v>74.099999999999994</c:v>
                </c:pt>
                <c:pt idx="2040">
                  <c:v>74.099999999999994</c:v>
                </c:pt>
                <c:pt idx="2041">
                  <c:v>74.099999999999994</c:v>
                </c:pt>
                <c:pt idx="2042">
                  <c:v>74.099999999999994</c:v>
                </c:pt>
                <c:pt idx="2043">
                  <c:v>74.099999999999994</c:v>
                </c:pt>
                <c:pt idx="2044">
                  <c:v>74.099999999999994</c:v>
                </c:pt>
                <c:pt idx="2045">
                  <c:v>74.099999999999994</c:v>
                </c:pt>
                <c:pt idx="2046">
                  <c:v>74.099999999999994</c:v>
                </c:pt>
                <c:pt idx="2047">
                  <c:v>74.099999999999994</c:v>
                </c:pt>
                <c:pt idx="2048">
                  <c:v>74.099999999999994</c:v>
                </c:pt>
                <c:pt idx="2049">
                  <c:v>74.099999999999994</c:v>
                </c:pt>
                <c:pt idx="2050">
                  <c:v>74.099999999999994</c:v>
                </c:pt>
                <c:pt idx="2051">
                  <c:v>74.099999999999994</c:v>
                </c:pt>
                <c:pt idx="2052">
                  <c:v>74.099999999999994</c:v>
                </c:pt>
                <c:pt idx="2053">
                  <c:v>74.099999999999994</c:v>
                </c:pt>
                <c:pt idx="2054">
                  <c:v>74.099999999999994</c:v>
                </c:pt>
                <c:pt idx="2055">
                  <c:v>74.099999999999994</c:v>
                </c:pt>
                <c:pt idx="2056">
                  <c:v>74.099999999999994</c:v>
                </c:pt>
                <c:pt idx="2057">
                  <c:v>74.099999999999994</c:v>
                </c:pt>
                <c:pt idx="2058">
                  <c:v>74.099999999999994</c:v>
                </c:pt>
                <c:pt idx="2059">
                  <c:v>74.099999999999994</c:v>
                </c:pt>
                <c:pt idx="2060">
                  <c:v>74.099999999999994</c:v>
                </c:pt>
                <c:pt idx="2061">
                  <c:v>74.099999999999994</c:v>
                </c:pt>
                <c:pt idx="2062">
                  <c:v>74.099999999999994</c:v>
                </c:pt>
                <c:pt idx="2063">
                  <c:v>74.099999999999994</c:v>
                </c:pt>
                <c:pt idx="2064">
                  <c:v>74.099999999999994</c:v>
                </c:pt>
                <c:pt idx="2065">
                  <c:v>74.099999999999994</c:v>
                </c:pt>
                <c:pt idx="2066">
                  <c:v>74.099999999999994</c:v>
                </c:pt>
                <c:pt idx="2067">
                  <c:v>74.099999999999994</c:v>
                </c:pt>
                <c:pt idx="2068">
                  <c:v>74.099999999999994</c:v>
                </c:pt>
                <c:pt idx="2069">
                  <c:v>74.099999999999994</c:v>
                </c:pt>
                <c:pt idx="2070">
                  <c:v>74.099999999999994</c:v>
                </c:pt>
                <c:pt idx="2071">
                  <c:v>74.099999999999994</c:v>
                </c:pt>
                <c:pt idx="2072">
                  <c:v>74.099999999999994</c:v>
                </c:pt>
                <c:pt idx="2073">
                  <c:v>74.099999999999994</c:v>
                </c:pt>
                <c:pt idx="2074">
                  <c:v>74.099999999999994</c:v>
                </c:pt>
                <c:pt idx="2075">
                  <c:v>74.099999999999994</c:v>
                </c:pt>
                <c:pt idx="2076">
                  <c:v>74.099999999999994</c:v>
                </c:pt>
                <c:pt idx="2077">
                  <c:v>74.099999999999994</c:v>
                </c:pt>
                <c:pt idx="2078">
                  <c:v>74.099999999999994</c:v>
                </c:pt>
                <c:pt idx="2079">
                  <c:v>74.099999999999994</c:v>
                </c:pt>
                <c:pt idx="2080">
                  <c:v>74.099999999999994</c:v>
                </c:pt>
                <c:pt idx="2081">
                  <c:v>74.099999999999994</c:v>
                </c:pt>
                <c:pt idx="2082">
                  <c:v>74.099999999999994</c:v>
                </c:pt>
                <c:pt idx="2083">
                  <c:v>74.099999999999994</c:v>
                </c:pt>
                <c:pt idx="2084">
                  <c:v>74.099999999999994</c:v>
                </c:pt>
                <c:pt idx="2085">
                  <c:v>74.099999999999994</c:v>
                </c:pt>
                <c:pt idx="2086">
                  <c:v>74.099999999999994</c:v>
                </c:pt>
                <c:pt idx="2087">
                  <c:v>74.099999999999994</c:v>
                </c:pt>
                <c:pt idx="2088">
                  <c:v>74.099999999999994</c:v>
                </c:pt>
                <c:pt idx="2089">
                  <c:v>74.099999999999994</c:v>
                </c:pt>
                <c:pt idx="2090">
                  <c:v>74.099999999999994</c:v>
                </c:pt>
                <c:pt idx="2091">
                  <c:v>74.099999999999994</c:v>
                </c:pt>
                <c:pt idx="2092">
                  <c:v>74.099999999999994</c:v>
                </c:pt>
                <c:pt idx="2093">
                  <c:v>74.099999999999994</c:v>
                </c:pt>
                <c:pt idx="2094">
                  <c:v>74.099999999999994</c:v>
                </c:pt>
                <c:pt idx="2095">
                  <c:v>74.099999999999994</c:v>
                </c:pt>
                <c:pt idx="2096">
                  <c:v>74.099999999999994</c:v>
                </c:pt>
                <c:pt idx="2097">
                  <c:v>74.099999999999994</c:v>
                </c:pt>
                <c:pt idx="2098">
                  <c:v>74.099999999999994</c:v>
                </c:pt>
                <c:pt idx="2099">
                  <c:v>74.099999999999994</c:v>
                </c:pt>
                <c:pt idx="2100">
                  <c:v>74.099999999999994</c:v>
                </c:pt>
                <c:pt idx="2101">
                  <c:v>74.099999999999994</c:v>
                </c:pt>
                <c:pt idx="2102">
                  <c:v>74.099999999999994</c:v>
                </c:pt>
                <c:pt idx="2103">
                  <c:v>74.099999999999994</c:v>
                </c:pt>
                <c:pt idx="2104">
                  <c:v>74.099999999999994</c:v>
                </c:pt>
                <c:pt idx="2105">
                  <c:v>74.039999999999992</c:v>
                </c:pt>
                <c:pt idx="2106">
                  <c:v>74.039999999999992</c:v>
                </c:pt>
                <c:pt idx="2107">
                  <c:v>74.039999999999992</c:v>
                </c:pt>
                <c:pt idx="2108">
                  <c:v>74.039999999999992</c:v>
                </c:pt>
                <c:pt idx="2109">
                  <c:v>74.039999999999992</c:v>
                </c:pt>
                <c:pt idx="2110">
                  <c:v>74.039999999999992</c:v>
                </c:pt>
                <c:pt idx="2111">
                  <c:v>73.98</c:v>
                </c:pt>
                <c:pt idx="2112">
                  <c:v>73.98</c:v>
                </c:pt>
                <c:pt idx="2113">
                  <c:v>73.98</c:v>
                </c:pt>
                <c:pt idx="2114">
                  <c:v>73.98</c:v>
                </c:pt>
                <c:pt idx="2115">
                  <c:v>73.98</c:v>
                </c:pt>
                <c:pt idx="2116">
                  <c:v>73.98</c:v>
                </c:pt>
                <c:pt idx="2117">
                  <c:v>73.98</c:v>
                </c:pt>
                <c:pt idx="2118">
                  <c:v>73.92</c:v>
                </c:pt>
                <c:pt idx="2119">
                  <c:v>73.92</c:v>
                </c:pt>
                <c:pt idx="2120">
                  <c:v>73.92</c:v>
                </c:pt>
                <c:pt idx="2121">
                  <c:v>73.92</c:v>
                </c:pt>
                <c:pt idx="2122">
                  <c:v>73.92</c:v>
                </c:pt>
                <c:pt idx="2123">
                  <c:v>73.92</c:v>
                </c:pt>
                <c:pt idx="2124">
                  <c:v>73.92</c:v>
                </c:pt>
                <c:pt idx="2125">
                  <c:v>73.92</c:v>
                </c:pt>
                <c:pt idx="2126">
                  <c:v>73.86</c:v>
                </c:pt>
                <c:pt idx="2127">
                  <c:v>73.83</c:v>
                </c:pt>
                <c:pt idx="2128">
                  <c:v>73.83</c:v>
                </c:pt>
                <c:pt idx="2129">
                  <c:v>73.83</c:v>
                </c:pt>
                <c:pt idx="2130">
                  <c:v>73.83</c:v>
                </c:pt>
                <c:pt idx="2131">
                  <c:v>73.83</c:v>
                </c:pt>
                <c:pt idx="2132">
                  <c:v>73.83</c:v>
                </c:pt>
                <c:pt idx="2133">
                  <c:v>73.83</c:v>
                </c:pt>
                <c:pt idx="2134">
                  <c:v>73.83</c:v>
                </c:pt>
                <c:pt idx="2135">
                  <c:v>73.83</c:v>
                </c:pt>
                <c:pt idx="2136">
                  <c:v>73.83</c:v>
                </c:pt>
                <c:pt idx="2137">
                  <c:v>73.83</c:v>
                </c:pt>
                <c:pt idx="2138">
                  <c:v>73.83</c:v>
                </c:pt>
                <c:pt idx="2139">
                  <c:v>73.83</c:v>
                </c:pt>
                <c:pt idx="2140">
                  <c:v>73.83</c:v>
                </c:pt>
                <c:pt idx="2141">
                  <c:v>73.83</c:v>
                </c:pt>
                <c:pt idx="2142">
                  <c:v>73.83</c:v>
                </c:pt>
                <c:pt idx="2143">
                  <c:v>73.83</c:v>
                </c:pt>
                <c:pt idx="2144">
                  <c:v>73.83</c:v>
                </c:pt>
                <c:pt idx="2145">
                  <c:v>73.83</c:v>
                </c:pt>
                <c:pt idx="2146">
                  <c:v>73.83</c:v>
                </c:pt>
                <c:pt idx="2147">
                  <c:v>73.83</c:v>
                </c:pt>
                <c:pt idx="2148">
                  <c:v>73.83</c:v>
                </c:pt>
                <c:pt idx="2149">
                  <c:v>73.83</c:v>
                </c:pt>
                <c:pt idx="2150">
                  <c:v>73.83</c:v>
                </c:pt>
                <c:pt idx="2151">
                  <c:v>73.83</c:v>
                </c:pt>
                <c:pt idx="2152">
                  <c:v>73.83</c:v>
                </c:pt>
                <c:pt idx="2153">
                  <c:v>73.83</c:v>
                </c:pt>
                <c:pt idx="2154">
                  <c:v>73.83</c:v>
                </c:pt>
                <c:pt idx="2155">
                  <c:v>73.83</c:v>
                </c:pt>
                <c:pt idx="2156">
                  <c:v>73.83</c:v>
                </c:pt>
                <c:pt idx="2157">
                  <c:v>73.83</c:v>
                </c:pt>
                <c:pt idx="2158">
                  <c:v>73.83</c:v>
                </c:pt>
                <c:pt idx="2159">
                  <c:v>73.83</c:v>
                </c:pt>
                <c:pt idx="2160">
                  <c:v>73.83</c:v>
                </c:pt>
                <c:pt idx="2161">
                  <c:v>73.83</c:v>
                </c:pt>
                <c:pt idx="2162">
                  <c:v>73.83</c:v>
                </c:pt>
                <c:pt idx="2163">
                  <c:v>73.83</c:v>
                </c:pt>
                <c:pt idx="2164">
                  <c:v>73.83</c:v>
                </c:pt>
                <c:pt idx="2165">
                  <c:v>73.83</c:v>
                </c:pt>
                <c:pt idx="2166">
                  <c:v>73.83</c:v>
                </c:pt>
                <c:pt idx="2167">
                  <c:v>73.83</c:v>
                </c:pt>
                <c:pt idx="2168">
                  <c:v>73.83</c:v>
                </c:pt>
                <c:pt idx="2169">
                  <c:v>73.83</c:v>
                </c:pt>
                <c:pt idx="2170">
                  <c:v>73.83</c:v>
                </c:pt>
                <c:pt idx="2171">
                  <c:v>73.83</c:v>
                </c:pt>
                <c:pt idx="2172">
                  <c:v>73.83</c:v>
                </c:pt>
                <c:pt idx="2173">
                  <c:v>73.83</c:v>
                </c:pt>
                <c:pt idx="2174">
                  <c:v>73.83</c:v>
                </c:pt>
                <c:pt idx="2175">
                  <c:v>73.83</c:v>
                </c:pt>
                <c:pt idx="2176">
                  <c:v>73.83</c:v>
                </c:pt>
                <c:pt idx="2177">
                  <c:v>73.83</c:v>
                </c:pt>
                <c:pt idx="2178">
                  <c:v>73.83</c:v>
                </c:pt>
                <c:pt idx="2179">
                  <c:v>73.83</c:v>
                </c:pt>
                <c:pt idx="2180">
                  <c:v>73.83</c:v>
                </c:pt>
                <c:pt idx="2181">
                  <c:v>73.83</c:v>
                </c:pt>
                <c:pt idx="2182">
                  <c:v>73.83</c:v>
                </c:pt>
                <c:pt idx="2183">
                  <c:v>73.83</c:v>
                </c:pt>
                <c:pt idx="2184">
                  <c:v>73.83</c:v>
                </c:pt>
                <c:pt idx="2185">
                  <c:v>73.83</c:v>
                </c:pt>
                <c:pt idx="2186">
                  <c:v>73.83</c:v>
                </c:pt>
                <c:pt idx="2187">
                  <c:v>73.83</c:v>
                </c:pt>
                <c:pt idx="2188">
                  <c:v>73.83</c:v>
                </c:pt>
                <c:pt idx="2189">
                  <c:v>73.83</c:v>
                </c:pt>
                <c:pt idx="2190">
                  <c:v>73.83</c:v>
                </c:pt>
                <c:pt idx="2191">
                  <c:v>73.83</c:v>
                </c:pt>
                <c:pt idx="2192">
                  <c:v>73.83</c:v>
                </c:pt>
                <c:pt idx="2193">
                  <c:v>73.83</c:v>
                </c:pt>
                <c:pt idx="2194">
                  <c:v>73.83</c:v>
                </c:pt>
                <c:pt idx="2195">
                  <c:v>73.83</c:v>
                </c:pt>
                <c:pt idx="2196">
                  <c:v>73.83</c:v>
                </c:pt>
                <c:pt idx="2197">
                  <c:v>73.83</c:v>
                </c:pt>
                <c:pt idx="2198">
                  <c:v>73.83</c:v>
                </c:pt>
                <c:pt idx="2199">
                  <c:v>73.83</c:v>
                </c:pt>
                <c:pt idx="2200">
                  <c:v>73.83</c:v>
                </c:pt>
                <c:pt idx="2201">
                  <c:v>73.83</c:v>
                </c:pt>
                <c:pt idx="2202">
                  <c:v>73.83</c:v>
                </c:pt>
                <c:pt idx="2203">
                  <c:v>73.83</c:v>
                </c:pt>
                <c:pt idx="2204">
                  <c:v>73.83</c:v>
                </c:pt>
                <c:pt idx="2205">
                  <c:v>73.83</c:v>
                </c:pt>
                <c:pt idx="2206">
                  <c:v>73.83</c:v>
                </c:pt>
                <c:pt idx="2207">
                  <c:v>73.83</c:v>
                </c:pt>
                <c:pt idx="2208">
                  <c:v>73.77</c:v>
                </c:pt>
                <c:pt idx="2209">
                  <c:v>73.77</c:v>
                </c:pt>
                <c:pt idx="2210">
                  <c:v>73.710000000000022</c:v>
                </c:pt>
                <c:pt idx="2211">
                  <c:v>73.710000000000022</c:v>
                </c:pt>
                <c:pt idx="2212">
                  <c:v>73.710000000000022</c:v>
                </c:pt>
                <c:pt idx="2213">
                  <c:v>73.710000000000022</c:v>
                </c:pt>
                <c:pt idx="2214">
                  <c:v>73.59</c:v>
                </c:pt>
                <c:pt idx="2215">
                  <c:v>73.59</c:v>
                </c:pt>
                <c:pt idx="2216">
                  <c:v>73.59</c:v>
                </c:pt>
                <c:pt idx="2217">
                  <c:v>73.59</c:v>
                </c:pt>
                <c:pt idx="2218">
                  <c:v>73.59</c:v>
                </c:pt>
                <c:pt idx="2219">
                  <c:v>73.59</c:v>
                </c:pt>
                <c:pt idx="2220">
                  <c:v>73.59</c:v>
                </c:pt>
                <c:pt idx="2221">
                  <c:v>73.59</c:v>
                </c:pt>
                <c:pt idx="2222">
                  <c:v>73.56</c:v>
                </c:pt>
                <c:pt idx="2223">
                  <c:v>73.5</c:v>
                </c:pt>
                <c:pt idx="2224">
                  <c:v>73.5</c:v>
                </c:pt>
                <c:pt idx="2225">
                  <c:v>73.5</c:v>
                </c:pt>
                <c:pt idx="2226">
                  <c:v>73.5</c:v>
                </c:pt>
                <c:pt idx="2227">
                  <c:v>73.5</c:v>
                </c:pt>
                <c:pt idx="2228">
                  <c:v>73.5</c:v>
                </c:pt>
                <c:pt idx="2229">
                  <c:v>73.5</c:v>
                </c:pt>
                <c:pt idx="2230">
                  <c:v>73.5</c:v>
                </c:pt>
                <c:pt idx="2231">
                  <c:v>73.5</c:v>
                </c:pt>
                <c:pt idx="2232">
                  <c:v>73.5</c:v>
                </c:pt>
                <c:pt idx="2233">
                  <c:v>73.5</c:v>
                </c:pt>
                <c:pt idx="2234">
                  <c:v>73.5</c:v>
                </c:pt>
                <c:pt idx="2235">
                  <c:v>73.5</c:v>
                </c:pt>
                <c:pt idx="2236">
                  <c:v>73.5</c:v>
                </c:pt>
                <c:pt idx="2237">
                  <c:v>73.5</c:v>
                </c:pt>
                <c:pt idx="2238">
                  <c:v>73.5</c:v>
                </c:pt>
                <c:pt idx="2239">
                  <c:v>73.5</c:v>
                </c:pt>
                <c:pt idx="2240">
                  <c:v>73.5</c:v>
                </c:pt>
                <c:pt idx="2241">
                  <c:v>73.5</c:v>
                </c:pt>
                <c:pt idx="2242">
                  <c:v>73.5</c:v>
                </c:pt>
                <c:pt idx="2243">
                  <c:v>73.5</c:v>
                </c:pt>
                <c:pt idx="2244">
                  <c:v>73.5</c:v>
                </c:pt>
                <c:pt idx="2245">
                  <c:v>73.5</c:v>
                </c:pt>
                <c:pt idx="2246">
                  <c:v>73.5</c:v>
                </c:pt>
                <c:pt idx="2247">
                  <c:v>73.5</c:v>
                </c:pt>
                <c:pt idx="2248">
                  <c:v>73.5</c:v>
                </c:pt>
                <c:pt idx="2249">
                  <c:v>73.5</c:v>
                </c:pt>
                <c:pt idx="2250">
                  <c:v>73.5</c:v>
                </c:pt>
                <c:pt idx="2251">
                  <c:v>73.5</c:v>
                </c:pt>
                <c:pt idx="2252">
                  <c:v>73.5</c:v>
                </c:pt>
                <c:pt idx="2253">
                  <c:v>73.5</c:v>
                </c:pt>
                <c:pt idx="2254">
                  <c:v>73.5</c:v>
                </c:pt>
                <c:pt idx="2255">
                  <c:v>73.5</c:v>
                </c:pt>
                <c:pt idx="2256">
                  <c:v>73.5</c:v>
                </c:pt>
                <c:pt idx="2257">
                  <c:v>73.5</c:v>
                </c:pt>
                <c:pt idx="2258">
                  <c:v>73.5</c:v>
                </c:pt>
                <c:pt idx="2259">
                  <c:v>73.5</c:v>
                </c:pt>
                <c:pt idx="2260">
                  <c:v>73.5</c:v>
                </c:pt>
                <c:pt idx="2261">
                  <c:v>73.5</c:v>
                </c:pt>
                <c:pt idx="2262">
                  <c:v>73.5</c:v>
                </c:pt>
                <c:pt idx="2263">
                  <c:v>73.5</c:v>
                </c:pt>
                <c:pt idx="2264">
                  <c:v>73.5</c:v>
                </c:pt>
                <c:pt idx="2265">
                  <c:v>73.5</c:v>
                </c:pt>
                <c:pt idx="2266">
                  <c:v>73.5</c:v>
                </c:pt>
                <c:pt idx="2267">
                  <c:v>73.5</c:v>
                </c:pt>
                <c:pt idx="2268">
                  <c:v>73.5</c:v>
                </c:pt>
                <c:pt idx="2269">
                  <c:v>73.5</c:v>
                </c:pt>
                <c:pt idx="2270">
                  <c:v>73.5</c:v>
                </c:pt>
                <c:pt idx="2271">
                  <c:v>73.5</c:v>
                </c:pt>
                <c:pt idx="2272">
                  <c:v>73.5</c:v>
                </c:pt>
                <c:pt idx="2273">
                  <c:v>73.5</c:v>
                </c:pt>
                <c:pt idx="2274">
                  <c:v>73.5</c:v>
                </c:pt>
                <c:pt idx="2275">
                  <c:v>73.5</c:v>
                </c:pt>
                <c:pt idx="2276">
                  <c:v>73.5</c:v>
                </c:pt>
                <c:pt idx="2277">
                  <c:v>73.5</c:v>
                </c:pt>
                <c:pt idx="2278">
                  <c:v>73.5</c:v>
                </c:pt>
                <c:pt idx="2279">
                  <c:v>73.5</c:v>
                </c:pt>
                <c:pt idx="2280">
                  <c:v>73.5</c:v>
                </c:pt>
                <c:pt idx="2281">
                  <c:v>73.5</c:v>
                </c:pt>
                <c:pt idx="2282">
                  <c:v>73.5</c:v>
                </c:pt>
                <c:pt idx="2283">
                  <c:v>73.5</c:v>
                </c:pt>
                <c:pt idx="2284">
                  <c:v>73.5</c:v>
                </c:pt>
                <c:pt idx="2285">
                  <c:v>73.5</c:v>
                </c:pt>
                <c:pt idx="2286">
                  <c:v>73.5</c:v>
                </c:pt>
                <c:pt idx="2287">
                  <c:v>73.5</c:v>
                </c:pt>
                <c:pt idx="2288">
                  <c:v>73.5</c:v>
                </c:pt>
                <c:pt idx="2289">
                  <c:v>73.5</c:v>
                </c:pt>
                <c:pt idx="2290">
                  <c:v>73.5</c:v>
                </c:pt>
                <c:pt idx="2291">
                  <c:v>73.5</c:v>
                </c:pt>
                <c:pt idx="2292">
                  <c:v>73.5</c:v>
                </c:pt>
                <c:pt idx="2293">
                  <c:v>73.5</c:v>
                </c:pt>
                <c:pt idx="2294">
                  <c:v>73.5</c:v>
                </c:pt>
                <c:pt idx="2295">
                  <c:v>73.38</c:v>
                </c:pt>
                <c:pt idx="2296">
                  <c:v>73.38</c:v>
                </c:pt>
                <c:pt idx="2297">
                  <c:v>73.38</c:v>
                </c:pt>
                <c:pt idx="2298">
                  <c:v>73.38</c:v>
                </c:pt>
                <c:pt idx="2299">
                  <c:v>73.38</c:v>
                </c:pt>
                <c:pt idx="2300">
                  <c:v>73.319999999999993</c:v>
                </c:pt>
                <c:pt idx="2301">
                  <c:v>73.319999999999993</c:v>
                </c:pt>
                <c:pt idx="2302">
                  <c:v>73.319999999999993</c:v>
                </c:pt>
                <c:pt idx="2303">
                  <c:v>73.319999999999993</c:v>
                </c:pt>
                <c:pt idx="2304">
                  <c:v>73.319999999999993</c:v>
                </c:pt>
                <c:pt idx="2305">
                  <c:v>73.289999999999992</c:v>
                </c:pt>
                <c:pt idx="2306">
                  <c:v>73.289999999999992</c:v>
                </c:pt>
                <c:pt idx="2307">
                  <c:v>73.289999999999992</c:v>
                </c:pt>
                <c:pt idx="2308">
                  <c:v>73.289999999999992</c:v>
                </c:pt>
                <c:pt idx="2309">
                  <c:v>73.23</c:v>
                </c:pt>
                <c:pt idx="2310">
                  <c:v>73.23</c:v>
                </c:pt>
                <c:pt idx="2311">
                  <c:v>73.23</c:v>
                </c:pt>
                <c:pt idx="2312">
                  <c:v>73.23</c:v>
                </c:pt>
                <c:pt idx="2313">
                  <c:v>73.23</c:v>
                </c:pt>
                <c:pt idx="2314">
                  <c:v>73.23</c:v>
                </c:pt>
                <c:pt idx="2315">
                  <c:v>73.23</c:v>
                </c:pt>
                <c:pt idx="2316">
                  <c:v>73.23</c:v>
                </c:pt>
                <c:pt idx="2317">
                  <c:v>73.23</c:v>
                </c:pt>
                <c:pt idx="2318">
                  <c:v>73.23</c:v>
                </c:pt>
                <c:pt idx="2319">
                  <c:v>73.23</c:v>
                </c:pt>
                <c:pt idx="2320">
                  <c:v>73.23</c:v>
                </c:pt>
                <c:pt idx="2321">
                  <c:v>73.23</c:v>
                </c:pt>
                <c:pt idx="2322">
                  <c:v>73.23</c:v>
                </c:pt>
                <c:pt idx="2323">
                  <c:v>73.23</c:v>
                </c:pt>
                <c:pt idx="2324">
                  <c:v>73.23</c:v>
                </c:pt>
                <c:pt idx="2325">
                  <c:v>73.23</c:v>
                </c:pt>
                <c:pt idx="2326">
                  <c:v>73.23</c:v>
                </c:pt>
                <c:pt idx="2327">
                  <c:v>73.23</c:v>
                </c:pt>
                <c:pt idx="2328">
                  <c:v>73.23</c:v>
                </c:pt>
                <c:pt idx="2329">
                  <c:v>73.23</c:v>
                </c:pt>
                <c:pt idx="2330">
                  <c:v>73.23</c:v>
                </c:pt>
                <c:pt idx="2331">
                  <c:v>73.23</c:v>
                </c:pt>
                <c:pt idx="2332">
                  <c:v>73.23</c:v>
                </c:pt>
                <c:pt idx="2333">
                  <c:v>73.23</c:v>
                </c:pt>
                <c:pt idx="2334">
                  <c:v>73.23</c:v>
                </c:pt>
                <c:pt idx="2335">
                  <c:v>73.23</c:v>
                </c:pt>
                <c:pt idx="2336">
                  <c:v>73.23</c:v>
                </c:pt>
                <c:pt idx="2337">
                  <c:v>73.23</c:v>
                </c:pt>
                <c:pt idx="2338">
                  <c:v>73.23</c:v>
                </c:pt>
                <c:pt idx="2339">
                  <c:v>73.23</c:v>
                </c:pt>
                <c:pt idx="2340">
                  <c:v>73.23</c:v>
                </c:pt>
                <c:pt idx="2341">
                  <c:v>73.23</c:v>
                </c:pt>
                <c:pt idx="2342">
                  <c:v>73.23</c:v>
                </c:pt>
                <c:pt idx="2343">
                  <c:v>73.23</c:v>
                </c:pt>
                <c:pt idx="2344">
                  <c:v>73.23</c:v>
                </c:pt>
                <c:pt idx="2345">
                  <c:v>73.23</c:v>
                </c:pt>
                <c:pt idx="2346">
                  <c:v>73.23</c:v>
                </c:pt>
                <c:pt idx="2347">
                  <c:v>73.23</c:v>
                </c:pt>
                <c:pt idx="2348">
                  <c:v>73.23</c:v>
                </c:pt>
                <c:pt idx="2349">
                  <c:v>73.23</c:v>
                </c:pt>
                <c:pt idx="2350">
                  <c:v>73.23</c:v>
                </c:pt>
                <c:pt idx="2351">
                  <c:v>73.23</c:v>
                </c:pt>
                <c:pt idx="2352">
                  <c:v>73.23</c:v>
                </c:pt>
                <c:pt idx="2353">
                  <c:v>73.23</c:v>
                </c:pt>
                <c:pt idx="2354">
                  <c:v>73.23</c:v>
                </c:pt>
                <c:pt idx="2355">
                  <c:v>73.23</c:v>
                </c:pt>
                <c:pt idx="2356">
                  <c:v>73.23</c:v>
                </c:pt>
                <c:pt idx="2357">
                  <c:v>73.23</c:v>
                </c:pt>
                <c:pt idx="2358">
                  <c:v>73.23</c:v>
                </c:pt>
                <c:pt idx="2359">
                  <c:v>73.23</c:v>
                </c:pt>
                <c:pt idx="2360">
                  <c:v>73.23</c:v>
                </c:pt>
                <c:pt idx="2361">
                  <c:v>73.23</c:v>
                </c:pt>
                <c:pt idx="2362">
                  <c:v>73.23</c:v>
                </c:pt>
                <c:pt idx="2363">
                  <c:v>73.23</c:v>
                </c:pt>
                <c:pt idx="2364">
                  <c:v>73.23</c:v>
                </c:pt>
                <c:pt idx="2365">
                  <c:v>73.23</c:v>
                </c:pt>
                <c:pt idx="2366">
                  <c:v>73.23</c:v>
                </c:pt>
                <c:pt idx="2367">
                  <c:v>73.23</c:v>
                </c:pt>
                <c:pt idx="2368">
                  <c:v>73.23</c:v>
                </c:pt>
                <c:pt idx="2369">
                  <c:v>73.23</c:v>
                </c:pt>
                <c:pt idx="2370">
                  <c:v>73.23</c:v>
                </c:pt>
                <c:pt idx="2371">
                  <c:v>73.23</c:v>
                </c:pt>
                <c:pt idx="2372">
                  <c:v>73.23</c:v>
                </c:pt>
                <c:pt idx="2373">
                  <c:v>73.23</c:v>
                </c:pt>
                <c:pt idx="2374">
                  <c:v>73.23</c:v>
                </c:pt>
                <c:pt idx="2375">
                  <c:v>73.23</c:v>
                </c:pt>
                <c:pt idx="2376">
                  <c:v>73.23</c:v>
                </c:pt>
                <c:pt idx="2377">
                  <c:v>73.23</c:v>
                </c:pt>
                <c:pt idx="2378">
                  <c:v>73.23</c:v>
                </c:pt>
                <c:pt idx="2379">
                  <c:v>73.23</c:v>
                </c:pt>
                <c:pt idx="2380">
                  <c:v>73.23</c:v>
                </c:pt>
                <c:pt idx="2381">
                  <c:v>73.169999999999987</c:v>
                </c:pt>
                <c:pt idx="2382">
                  <c:v>73.169999999999987</c:v>
                </c:pt>
                <c:pt idx="2383">
                  <c:v>73.169999999999987</c:v>
                </c:pt>
                <c:pt idx="2384">
                  <c:v>73.169999999999987</c:v>
                </c:pt>
                <c:pt idx="2385">
                  <c:v>73.11</c:v>
                </c:pt>
                <c:pt idx="2386">
                  <c:v>73.11</c:v>
                </c:pt>
                <c:pt idx="2387">
                  <c:v>73.11</c:v>
                </c:pt>
                <c:pt idx="2388">
                  <c:v>73.11</c:v>
                </c:pt>
                <c:pt idx="2389">
                  <c:v>73.11</c:v>
                </c:pt>
                <c:pt idx="2390">
                  <c:v>73.11</c:v>
                </c:pt>
                <c:pt idx="2391">
                  <c:v>73.11</c:v>
                </c:pt>
                <c:pt idx="2392">
                  <c:v>73.05</c:v>
                </c:pt>
                <c:pt idx="2393">
                  <c:v>73.02</c:v>
                </c:pt>
                <c:pt idx="2394">
                  <c:v>73.02</c:v>
                </c:pt>
                <c:pt idx="2395">
                  <c:v>73.02</c:v>
                </c:pt>
                <c:pt idx="2396">
                  <c:v>73.02</c:v>
                </c:pt>
                <c:pt idx="2397">
                  <c:v>73.02</c:v>
                </c:pt>
                <c:pt idx="2398">
                  <c:v>72.900000000000006</c:v>
                </c:pt>
                <c:pt idx="2399">
                  <c:v>72.900000000000006</c:v>
                </c:pt>
                <c:pt idx="2400">
                  <c:v>72.900000000000006</c:v>
                </c:pt>
                <c:pt idx="2401">
                  <c:v>72.900000000000006</c:v>
                </c:pt>
                <c:pt idx="2402">
                  <c:v>72.900000000000006</c:v>
                </c:pt>
                <c:pt idx="2403">
                  <c:v>72.900000000000006</c:v>
                </c:pt>
                <c:pt idx="2404">
                  <c:v>72.900000000000006</c:v>
                </c:pt>
                <c:pt idx="2405">
                  <c:v>72.900000000000006</c:v>
                </c:pt>
                <c:pt idx="2406">
                  <c:v>72.900000000000006</c:v>
                </c:pt>
                <c:pt idx="2407">
                  <c:v>72.900000000000006</c:v>
                </c:pt>
                <c:pt idx="2408">
                  <c:v>72.900000000000006</c:v>
                </c:pt>
                <c:pt idx="2409">
                  <c:v>72.900000000000006</c:v>
                </c:pt>
                <c:pt idx="2410">
                  <c:v>72.900000000000006</c:v>
                </c:pt>
                <c:pt idx="2411">
                  <c:v>72.900000000000006</c:v>
                </c:pt>
                <c:pt idx="2412">
                  <c:v>72.900000000000006</c:v>
                </c:pt>
                <c:pt idx="2413">
                  <c:v>72.900000000000006</c:v>
                </c:pt>
                <c:pt idx="2414">
                  <c:v>72.900000000000006</c:v>
                </c:pt>
                <c:pt idx="2415">
                  <c:v>72.900000000000006</c:v>
                </c:pt>
                <c:pt idx="2416">
                  <c:v>72.900000000000006</c:v>
                </c:pt>
                <c:pt idx="2417">
                  <c:v>72.900000000000006</c:v>
                </c:pt>
                <c:pt idx="2418">
                  <c:v>72.900000000000006</c:v>
                </c:pt>
                <c:pt idx="2419">
                  <c:v>72.900000000000006</c:v>
                </c:pt>
                <c:pt idx="2420">
                  <c:v>72.900000000000006</c:v>
                </c:pt>
                <c:pt idx="2421">
                  <c:v>72.900000000000006</c:v>
                </c:pt>
                <c:pt idx="2422">
                  <c:v>72.900000000000006</c:v>
                </c:pt>
                <c:pt idx="2423">
                  <c:v>72.900000000000006</c:v>
                </c:pt>
                <c:pt idx="2424">
                  <c:v>72.900000000000006</c:v>
                </c:pt>
                <c:pt idx="2425">
                  <c:v>72.900000000000006</c:v>
                </c:pt>
                <c:pt idx="2426">
                  <c:v>72.900000000000006</c:v>
                </c:pt>
                <c:pt idx="2427">
                  <c:v>72.900000000000006</c:v>
                </c:pt>
                <c:pt idx="2428">
                  <c:v>72.900000000000006</c:v>
                </c:pt>
                <c:pt idx="2429">
                  <c:v>72.900000000000006</c:v>
                </c:pt>
                <c:pt idx="2430">
                  <c:v>72.900000000000006</c:v>
                </c:pt>
                <c:pt idx="2431">
                  <c:v>72.900000000000006</c:v>
                </c:pt>
                <c:pt idx="2432">
                  <c:v>72.900000000000006</c:v>
                </c:pt>
                <c:pt idx="2433">
                  <c:v>72.900000000000006</c:v>
                </c:pt>
                <c:pt idx="2434">
                  <c:v>72.900000000000006</c:v>
                </c:pt>
                <c:pt idx="2435">
                  <c:v>72.900000000000006</c:v>
                </c:pt>
                <c:pt idx="2436">
                  <c:v>72.900000000000006</c:v>
                </c:pt>
                <c:pt idx="2437">
                  <c:v>72.900000000000006</c:v>
                </c:pt>
                <c:pt idx="2438">
                  <c:v>72.900000000000006</c:v>
                </c:pt>
                <c:pt idx="2439">
                  <c:v>72.900000000000006</c:v>
                </c:pt>
                <c:pt idx="2440">
                  <c:v>72.900000000000006</c:v>
                </c:pt>
                <c:pt idx="2441">
                  <c:v>72.900000000000006</c:v>
                </c:pt>
                <c:pt idx="2442">
                  <c:v>72.900000000000006</c:v>
                </c:pt>
                <c:pt idx="2443">
                  <c:v>72.900000000000006</c:v>
                </c:pt>
                <c:pt idx="2444">
                  <c:v>72.900000000000006</c:v>
                </c:pt>
                <c:pt idx="2445">
                  <c:v>72.900000000000006</c:v>
                </c:pt>
                <c:pt idx="2446">
                  <c:v>72.900000000000006</c:v>
                </c:pt>
                <c:pt idx="2447">
                  <c:v>72.900000000000006</c:v>
                </c:pt>
                <c:pt idx="2448">
                  <c:v>72.900000000000006</c:v>
                </c:pt>
                <c:pt idx="2449">
                  <c:v>72.900000000000006</c:v>
                </c:pt>
                <c:pt idx="2450">
                  <c:v>72.900000000000006</c:v>
                </c:pt>
                <c:pt idx="2451">
                  <c:v>72.900000000000006</c:v>
                </c:pt>
                <c:pt idx="2452">
                  <c:v>72.900000000000006</c:v>
                </c:pt>
                <c:pt idx="2453">
                  <c:v>72.900000000000006</c:v>
                </c:pt>
                <c:pt idx="2454">
                  <c:v>72.900000000000006</c:v>
                </c:pt>
                <c:pt idx="2455">
                  <c:v>72.900000000000006</c:v>
                </c:pt>
                <c:pt idx="2456">
                  <c:v>72.900000000000006</c:v>
                </c:pt>
                <c:pt idx="2457">
                  <c:v>72.900000000000006</c:v>
                </c:pt>
                <c:pt idx="2458">
                  <c:v>72.900000000000006</c:v>
                </c:pt>
                <c:pt idx="2459">
                  <c:v>72.900000000000006</c:v>
                </c:pt>
                <c:pt idx="2460">
                  <c:v>72.900000000000006</c:v>
                </c:pt>
                <c:pt idx="2461">
                  <c:v>72.78</c:v>
                </c:pt>
                <c:pt idx="2462">
                  <c:v>72.78</c:v>
                </c:pt>
                <c:pt idx="2463">
                  <c:v>72.78</c:v>
                </c:pt>
                <c:pt idx="2464">
                  <c:v>72.78</c:v>
                </c:pt>
                <c:pt idx="2465">
                  <c:v>72.78</c:v>
                </c:pt>
                <c:pt idx="2466">
                  <c:v>72.78</c:v>
                </c:pt>
                <c:pt idx="2467">
                  <c:v>72.78</c:v>
                </c:pt>
                <c:pt idx="2468">
                  <c:v>72.75</c:v>
                </c:pt>
                <c:pt idx="2469">
                  <c:v>72.69</c:v>
                </c:pt>
                <c:pt idx="2470">
                  <c:v>72.63</c:v>
                </c:pt>
                <c:pt idx="2471">
                  <c:v>72.569999999999993</c:v>
                </c:pt>
                <c:pt idx="2472">
                  <c:v>72.569999999999993</c:v>
                </c:pt>
                <c:pt idx="2473">
                  <c:v>72.569999999999993</c:v>
                </c:pt>
                <c:pt idx="2474">
                  <c:v>72.569999999999993</c:v>
                </c:pt>
                <c:pt idx="2475">
                  <c:v>72.569999999999993</c:v>
                </c:pt>
                <c:pt idx="2476">
                  <c:v>72.569999999999993</c:v>
                </c:pt>
                <c:pt idx="2477">
                  <c:v>72.569999999999993</c:v>
                </c:pt>
                <c:pt idx="2478">
                  <c:v>72.569999999999993</c:v>
                </c:pt>
                <c:pt idx="2479">
                  <c:v>72.569999999999993</c:v>
                </c:pt>
                <c:pt idx="2480">
                  <c:v>72.569999999999993</c:v>
                </c:pt>
                <c:pt idx="2481">
                  <c:v>72.569999999999993</c:v>
                </c:pt>
                <c:pt idx="2482">
                  <c:v>72.569999999999993</c:v>
                </c:pt>
                <c:pt idx="2483">
                  <c:v>72.569999999999993</c:v>
                </c:pt>
                <c:pt idx="2484">
                  <c:v>72.569999999999993</c:v>
                </c:pt>
                <c:pt idx="2485">
                  <c:v>72.569999999999993</c:v>
                </c:pt>
                <c:pt idx="2486">
                  <c:v>72.569999999999993</c:v>
                </c:pt>
                <c:pt idx="2487">
                  <c:v>72.569999999999993</c:v>
                </c:pt>
                <c:pt idx="2488">
                  <c:v>72.569999999999993</c:v>
                </c:pt>
                <c:pt idx="2489">
                  <c:v>72.569999999999993</c:v>
                </c:pt>
                <c:pt idx="2490">
                  <c:v>72.569999999999993</c:v>
                </c:pt>
                <c:pt idx="2491">
                  <c:v>72.569999999999993</c:v>
                </c:pt>
                <c:pt idx="2492">
                  <c:v>72.569999999999993</c:v>
                </c:pt>
                <c:pt idx="2493">
                  <c:v>72.569999999999993</c:v>
                </c:pt>
                <c:pt idx="2494">
                  <c:v>72.569999999999993</c:v>
                </c:pt>
                <c:pt idx="2495">
                  <c:v>72.569999999999993</c:v>
                </c:pt>
                <c:pt idx="2496">
                  <c:v>72.569999999999993</c:v>
                </c:pt>
                <c:pt idx="2497">
                  <c:v>72.569999999999993</c:v>
                </c:pt>
                <c:pt idx="2498">
                  <c:v>72.569999999999993</c:v>
                </c:pt>
                <c:pt idx="2499">
                  <c:v>72.569999999999993</c:v>
                </c:pt>
                <c:pt idx="2500">
                  <c:v>72.569999999999993</c:v>
                </c:pt>
                <c:pt idx="2501">
                  <c:v>72.569999999999993</c:v>
                </c:pt>
                <c:pt idx="2502">
                  <c:v>72.569999999999993</c:v>
                </c:pt>
                <c:pt idx="2503">
                  <c:v>72.569999999999993</c:v>
                </c:pt>
                <c:pt idx="2504">
                  <c:v>72.569999999999993</c:v>
                </c:pt>
                <c:pt idx="2505">
                  <c:v>72.569999999999993</c:v>
                </c:pt>
                <c:pt idx="2506">
                  <c:v>72.569999999999993</c:v>
                </c:pt>
                <c:pt idx="2507">
                  <c:v>72.569999999999993</c:v>
                </c:pt>
                <c:pt idx="2508">
                  <c:v>72.569999999999993</c:v>
                </c:pt>
                <c:pt idx="2509">
                  <c:v>72.569999999999993</c:v>
                </c:pt>
                <c:pt idx="2510">
                  <c:v>72.569999999999993</c:v>
                </c:pt>
                <c:pt idx="2511">
                  <c:v>72.569999999999993</c:v>
                </c:pt>
                <c:pt idx="2512">
                  <c:v>72.569999999999993</c:v>
                </c:pt>
                <c:pt idx="2513">
                  <c:v>72.569999999999993</c:v>
                </c:pt>
                <c:pt idx="2514">
                  <c:v>72.510000000000005</c:v>
                </c:pt>
                <c:pt idx="2515">
                  <c:v>72.48</c:v>
                </c:pt>
                <c:pt idx="2516">
                  <c:v>72.48</c:v>
                </c:pt>
                <c:pt idx="2517">
                  <c:v>72.48</c:v>
                </c:pt>
                <c:pt idx="2518">
                  <c:v>72.42</c:v>
                </c:pt>
                <c:pt idx="2519">
                  <c:v>72.42</c:v>
                </c:pt>
                <c:pt idx="2520">
                  <c:v>72.42</c:v>
                </c:pt>
                <c:pt idx="2521">
                  <c:v>72.42</c:v>
                </c:pt>
                <c:pt idx="2522">
                  <c:v>72.36</c:v>
                </c:pt>
                <c:pt idx="2523">
                  <c:v>72.3</c:v>
                </c:pt>
                <c:pt idx="2524">
                  <c:v>72.3</c:v>
                </c:pt>
                <c:pt idx="2525">
                  <c:v>72.3</c:v>
                </c:pt>
                <c:pt idx="2526">
                  <c:v>72.3</c:v>
                </c:pt>
                <c:pt idx="2527">
                  <c:v>72.3</c:v>
                </c:pt>
                <c:pt idx="2528">
                  <c:v>72.3</c:v>
                </c:pt>
                <c:pt idx="2529">
                  <c:v>72.3</c:v>
                </c:pt>
                <c:pt idx="2530">
                  <c:v>72.3</c:v>
                </c:pt>
                <c:pt idx="2531">
                  <c:v>72.3</c:v>
                </c:pt>
                <c:pt idx="2532">
                  <c:v>72.3</c:v>
                </c:pt>
                <c:pt idx="2533">
                  <c:v>72.3</c:v>
                </c:pt>
                <c:pt idx="2534">
                  <c:v>72.3</c:v>
                </c:pt>
                <c:pt idx="2535">
                  <c:v>72.3</c:v>
                </c:pt>
                <c:pt idx="2536">
                  <c:v>72.3</c:v>
                </c:pt>
                <c:pt idx="2537">
                  <c:v>72.3</c:v>
                </c:pt>
                <c:pt idx="2538">
                  <c:v>72.3</c:v>
                </c:pt>
                <c:pt idx="2539">
                  <c:v>72.3</c:v>
                </c:pt>
                <c:pt idx="2540">
                  <c:v>72.3</c:v>
                </c:pt>
                <c:pt idx="2541">
                  <c:v>72.3</c:v>
                </c:pt>
                <c:pt idx="2542">
                  <c:v>72.3</c:v>
                </c:pt>
                <c:pt idx="2543">
                  <c:v>72.3</c:v>
                </c:pt>
                <c:pt idx="2544">
                  <c:v>72.3</c:v>
                </c:pt>
                <c:pt idx="2545">
                  <c:v>72.3</c:v>
                </c:pt>
                <c:pt idx="2546">
                  <c:v>72.3</c:v>
                </c:pt>
                <c:pt idx="2547">
                  <c:v>72.3</c:v>
                </c:pt>
                <c:pt idx="2548">
                  <c:v>72.3</c:v>
                </c:pt>
                <c:pt idx="2549">
                  <c:v>72.3</c:v>
                </c:pt>
                <c:pt idx="2550">
                  <c:v>72.3</c:v>
                </c:pt>
                <c:pt idx="2551">
                  <c:v>72.3</c:v>
                </c:pt>
                <c:pt idx="2552">
                  <c:v>72.3</c:v>
                </c:pt>
                <c:pt idx="2553">
                  <c:v>72.3</c:v>
                </c:pt>
                <c:pt idx="2554">
                  <c:v>72.3</c:v>
                </c:pt>
                <c:pt idx="2555">
                  <c:v>72.3</c:v>
                </c:pt>
                <c:pt idx="2556">
                  <c:v>72.3</c:v>
                </c:pt>
                <c:pt idx="2557">
                  <c:v>72.3</c:v>
                </c:pt>
                <c:pt idx="2558">
                  <c:v>72.3</c:v>
                </c:pt>
                <c:pt idx="2559">
                  <c:v>72.3</c:v>
                </c:pt>
                <c:pt idx="2560">
                  <c:v>72.3</c:v>
                </c:pt>
                <c:pt idx="2561">
                  <c:v>72.3</c:v>
                </c:pt>
                <c:pt idx="2562">
                  <c:v>72.3</c:v>
                </c:pt>
                <c:pt idx="2563">
                  <c:v>72.3</c:v>
                </c:pt>
                <c:pt idx="2564">
                  <c:v>72.3</c:v>
                </c:pt>
                <c:pt idx="2565">
                  <c:v>72.3</c:v>
                </c:pt>
                <c:pt idx="2566">
                  <c:v>72.3</c:v>
                </c:pt>
                <c:pt idx="2567">
                  <c:v>72.3</c:v>
                </c:pt>
                <c:pt idx="2568">
                  <c:v>72.3</c:v>
                </c:pt>
                <c:pt idx="2569">
                  <c:v>72.3</c:v>
                </c:pt>
                <c:pt idx="2570">
                  <c:v>72.3</c:v>
                </c:pt>
                <c:pt idx="2571">
                  <c:v>72.3</c:v>
                </c:pt>
                <c:pt idx="2572">
                  <c:v>72.3</c:v>
                </c:pt>
                <c:pt idx="2573">
                  <c:v>72.210000000000022</c:v>
                </c:pt>
                <c:pt idx="2574">
                  <c:v>72.210000000000022</c:v>
                </c:pt>
                <c:pt idx="2575">
                  <c:v>72.210000000000022</c:v>
                </c:pt>
                <c:pt idx="2576">
                  <c:v>72.210000000000022</c:v>
                </c:pt>
                <c:pt idx="2577">
                  <c:v>72.210000000000022</c:v>
                </c:pt>
                <c:pt idx="2578">
                  <c:v>72.210000000000022</c:v>
                </c:pt>
                <c:pt idx="2579">
                  <c:v>72.210000000000022</c:v>
                </c:pt>
                <c:pt idx="2580">
                  <c:v>72.210000000000022</c:v>
                </c:pt>
                <c:pt idx="2581">
                  <c:v>72.09</c:v>
                </c:pt>
                <c:pt idx="2582">
                  <c:v>72.09</c:v>
                </c:pt>
                <c:pt idx="2583">
                  <c:v>72.09</c:v>
                </c:pt>
                <c:pt idx="2584">
                  <c:v>72.09</c:v>
                </c:pt>
                <c:pt idx="2585">
                  <c:v>72.09</c:v>
                </c:pt>
                <c:pt idx="2586">
                  <c:v>72.03</c:v>
                </c:pt>
                <c:pt idx="2587">
                  <c:v>71.97</c:v>
                </c:pt>
                <c:pt idx="2588">
                  <c:v>71.97</c:v>
                </c:pt>
                <c:pt idx="2589">
                  <c:v>71.97</c:v>
                </c:pt>
                <c:pt idx="2590">
                  <c:v>71.97</c:v>
                </c:pt>
                <c:pt idx="2591">
                  <c:v>71.97</c:v>
                </c:pt>
                <c:pt idx="2592">
                  <c:v>71.97</c:v>
                </c:pt>
                <c:pt idx="2593">
                  <c:v>71.97</c:v>
                </c:pt>
                <c:pt idx="2594">
                  <c:v>71.97</c:v>
                </c:pt>
                <c:pt idx="2595">
                  <c:v>71.97</c:v>
                </c:pt>
                <c:pt idx="2596">
                  <c:v>71.97</c:v>
                </c:pt>
                <c:pt idx="2597">
                  <c:v>71.97</c:v>
                </c:pt>
                <c:pt idx="2598">
                  <c:v>71.97</c:v>
                </c:pt>
                <c:pt idx="2599">
                  <c:v>71.97</c:v>
                </c:pt>
                <c:pt idx="2600">
                  <c:v>71.97</c:v>
                </c:pt>
                <c:pt idx="2601">
                  <c:v>71.97</c:v>
                </c:pt>
                <c:pt idx="2602">
                  <c:v>71.97</c:v>
                </c:pt>
                <c:pt idx="2603">
                  <c:v>71.97</c:v>
                </c:pt>
                <c:pt idx="2604">
                  <c:v>71.97</c:v>
                </c:pt>
                <c:pt idx="2605">
                  <c:v>71.97</c:v>
                </c:pt>
                <c:pt idx="2606">
                  <c:v>71.97</c:v>
                </c:pt>
                <c:pt idx="2607">
                  <c:v>71.97</c:v>
                </c:pt>
                <c:pt idx="2608">
                  <c:v>71.97</c:v>
                </c:pt>
                <c:pt idx="2609">
                  <c:v>71.97</c:v>
                </c:pt>
                <c:pt idx="2610">
                  <c:v>71.97</c:v>
                </c:pt>
                <c:pt idx="2611">
                  <c:v>71.97</c:v>
                </c:pt>
                <c:pt idx="2612">
                  <c:v>71.97</c:v>
                </c:pt>
                <c:pt idx="2613">
                  <c:v>71.97</c:v>
                </c:pt>
                <c:pt idx="2614">
                  <c:v>71.97</c:v>
                </c:pt>
                <c:pt idx="2615">
                  <c:v>71.97</c:v>
                </c:pt>
                <c:pt idx="2616">
                  <c:v>71.97</c:v>
                </c:pt>
                <c:pt idx="2617">
                  <c:v>71.97</c:v>
                </c:pt>
                <c:pt idx="2618">
                  <c:v>71.97</c:v>
                </c:pt>
                <c:pt idx="2619">
                  <c:v>71.97</c:v>
                </c:pt>
                <c:pt idx="2620">
                  <c:v>71.940000000000026</c:v>
                </c:pt>
                <c:pt idx="2621">
                  <c:v>71.940000000000026</c:v>
                </c:pt>
                <c:pt idx="2622">
                  <c:v>71.940000000000026</c:v>
                </c:pt>
                <c:pt idx="2623">
                  <c:v>71.940000000000026</c:v>
                </c:pt>
                <c:pt idx="2624">
                  <c:v>71.88</c:v>
                </c:pt>
                <c:pt idx="2625">
                  <c:v>71.88</c:v>
                </c:pt>
                <c:pt idx="2626">
                  <c:v>71.88</c:v>
                </c:pt>
                <c:pt idx="2627">
                  <c:v>71.819999999999993</c:v>
                </c:pt>
                <c:pt idx="2628">
                  <c:v>71.819999999999993</c:v>
                </c:pt>
                <c:pt idx="2629">
                  <c:v>71.819999999999993</c:v>
                </c:pt>
                <c:pt idx="2630">
                  <c:v>71.760000000000005</c:v>
                </c:pt>
                <c:pt idx="2631">
                  <c:v>71.760000000000005</c:v>
                </c:pt>
                <c:pt idx="2632">
                  <c:v>71.7</c:v>
                </c:pt>
                <c:pt idx="2633">
                  <c:v>71.7</c:v>
                </c:pt>
                <c:pt idx="2634">
                  <c:v>71.7</c:v>
                </c:pt>
                <c:pt idx="2635">
                  <c:v>71.7</c:v>
                </c:pt>
                <c:pt idx="2636">
                  <c:v>71.7</c:v>
                </c:pt>
                <c:pt idx="2637">
                  <c:v>71.7</c:v>
                </c:pt>
                <c:pt idx="2638">
                  <c:v>71.7</c:v>
                </c:pt>
                <c:pt idx="2639">
                  <c:v>71.7</c:v>
                </c:pt>
                <c:pt idx="2640">
                  <c:v>71.7</c:v>
                </c:pt>
                <c:pt idx="2641">
                  <c:v>71.7</c:v>
                </c:pt>
                <c:pt idx="2642">
                  <c:v>71.7</c:v>
                </c:pt>
                <c:pt idx="2643">
                  <c:v>71.7</c:v>
                </c:pt>
                <c:pt idx="2644">
                  <c:v>71.7</c:v>
                </c:pt>
                <c:pt idx="2645">
                  <c:v>71.7</c:v>
                </c:pt>
                <c:pt idx="2646">
                  <c:v>71.7</c:v>
                </c:pt>
                <c:pt idx="2647">
                  <c:v>71.7</c:v>
                </c:pt>
                <c:pt idx="2648">
                  <c:v>71.7</c:v>
                </c:pt>
                <c:pt idx="2649">
                  <c:v>71.7</c:v>
                </c:pt>
                <c:pt idx="2650">
                  <c:v>71.7</c:v>
                </c:pt>
                <c:pt idx="2651">
                  <c:v>71.7</c:v>
                </c:pt>
                <c:pt idx="2652">
                  <c:v>71.7</c:v>
                </c:pt>
                <c:pt idx="2653">
                  <c:v>71.7</c:v>
                </c:pt>
                <c:pt idx="2654">
                  <c:v>71.7</c:v>
                </c:pt>
                <c:pt idx="2655">
                  <c:v>71.7</c:v>
                </c:pt>
                <c:pt idx="2656">
                  <c:v>71.7</c:v>
                </c:pt>
                <c:pt idx="2657">
                  <c:v>71.61</c:v>
                </c:pt>
                <c:pt idx="2658">
                  <c:v>71.61</c:v>
                </c:pt>
                <c:pt idx="2659">
                  <c:v>71.400000000000006</c:v>
                </c:pt>
                <c:pt idx="2660">
                  <c:v>71.400000000000006</c:v>
                </c:pt>
                <c:pt idx="2661">
                  <c:v>71.400000000000006</c:v>
                </c:pt>
                <c:pt idx="2662">
                  <c:v>71.400000000000006</c:v>
                </c:pt>
                <c:pt idx="2663">
                  <c:v>71.400000000000006</c:v>
                </c:pt>
                <c:pt idx="2664">
                  <c:v>71.400000000000006</c:v>
                </c:pt>
                <c:pt idx="2665">
                  <c:v>71.13</c:v>
                </c:pt>
              </c:numCache>
            </c:numRef>
          </c:xVal>
          <c:yVal>
            <c:numRef>
              <c:f>KCALL!$I$4:$I$2669</c:f>
              <c:numCache>
                <c:formatCode>General</c:formatCode>
                <c:ptCount val="2666"/>
                <c:pt idx="0">
                  <c:v>77.593000000000004</c:v>
                </c:pt>
                <c:pt idx="1">
                  <c:v>78.439000000000007</c:v>
                </c:pt>
                <c:pt idx="2">
                  <c:v>78.406000000000006</c:v>
                </c:pt>
                <c:pt idx="3">
                  <c:v>75.844000000000023</c:v>
                </c:pt>
                <c:pt idx="4">
                  <c:v>78.13300000000001</c:v>
                </c:pt>
                <c:pt idx="5">
                  <c:v>76.492000000000004</c:v>
                </c:pt>
                <c:pt idx="6">
                  <c:v>76.492000000000004</c:v>
                </c:pt>
                <c:pt idx="7">
                  <c:v>75.654999999999987</c:v>
                </c:pt>
                <c:pt idx="8">
                  <c:v>74.850999999999999</c:v>
                </c:pt>
                <c:pt idx="9">
                  <c:v>74.046999999999997</c:v>
                </c:pt>
                <c:pt idx="10">
                  <c:v>71.518000000000001</c:v>
                </c:pt>
                <c:pt idx="11">
                  <c:v>84.343000000000004</c:v>
                </c:pt>
                <c:pt idx="12">
                  <c:v>78.853000000000009</c:v>
                </c:pt>
                <c:pt idx="13">
                  <c:v>74.694999999999993</c:v>
                </c:pt>
                <c:pt idx="14">
                  <c:v>85.677999999999983</c:v>
                </c:pt>
                <c:pt idx="15">
                  <c:v>83.845000000000013</c:v>
                </c:pt>
                <c:pt idx="16">
                  <c:v>83.29</c:v>
                </c:pt>
                <c:pt idx="17">
                  <c:v>80.082999999999998</c:v>
                </c:pt>
                <c:pt idx="18">
                  <c:v>80.011000000000024</c:v>
                </c:pt>
                <c:pt idx="19">
                  <c:v>80.011000000000024</c:v>
                </c:pt>
                <c:pt idx="20">
                  <c:v>79.975000000000009</c:v>
                </c:pt>
                <c:pt idx="21">
                  <c:v>77.785000000000011</c:v>
                </c:pt>
                <c:pt idx="22">
                  <c:v>74.485000000000014</c:v>
                </c:pt>
                <c:pt idx="23">
                  <c:v>73.909000000000006</c:v>
                </c:pt>
                <c:pt idx="24">
                  <c:v>87.514000000000024</c:v>
                </c:pt>
                <c:pt idx="25">
                  <c:v>85.962999999999994</c:v>
                </c:pt>
                <c:pt idx="26">
                  <c:v>85.837000000000003</c:v>
                </c:pt>
                <c:pt idx="27">
                  <c:v>85.669000000000011</c:v>
                </c:pt>
                <c:pt idx="28">
                  <c:v>84.418000000000006</c:v>
                </c:pt>
                <c:pt idx="29">
                  <c:v>84.217000000000027</c:v>
                </c:pt>
                <c:pt idx="30">
                  <c:v>84.135999999999981</c:v>
                </c:pt>
                <c:pt idx="31">
                  <c:v>83.974000000000004</c:v>
                </c:pt>
                <c:pt idx="32">
                  <c:v>83.688999999999979</c:v>
                </c:pt>
                <c:pt idx="33">
                  <c:v>83.647000000000006</c:v>
                </c:pt>
                <c:pt idx="34">
                  <c:v>81.225999999999999</c:v>
                </c:pt>
                <c:pt idx="35">
                  <c:v>81.19</c:v>
                </c:pt>
                <c:pt idx="36">
                  <c:v>80.281000000000006</c:v>
                </c:pt>
                <c:pt idx="37">
                  <c:v>80.281000000000006</c:v>
                </c:pt>
                <c:pt idx="38">
                  <c:v>80.245000000000005</c:v>
                </c:pt>
                <c:pt idx="39">
                  <c:v>78.760000000000005</c:v>
                </c:pt>
                <c:pt idx="40">
                  <c:v>78.103000000000009</c:v>
                </c:pt>
                <c:pt idx="41">
                  <c:v>78.069999999999993</c:v>
                </c:pt>
                <c:pt idx="42">
                  <c:v>76.615000000000009</c:v>
                </c:pt>
                <c:pt idx="43">
                  <c:v>76.519000000000005</c:v>
                </c:pt>
                <c:pt idx="44">
                  <c:v>75.7</c:v>
                </c:pt>
                <c:pt idx="45">
                  <c:v>74.430999999999997</c:v>
                </c:pt>
                <c:pt idx="46">
                  <c:v>87.829000000000008</c:v>
                </c:pt>
                <c:pt idx="47">
                  <c:v>87.784000000000006</c:v>
                </c:pt>
                <c:pt idx="48">
                  <c:v>87.784000000000006</c:v>
                </c:pt>
                <c:pt idx="49">
                  <c:v>86.815000000000012</c:v>
                </c:pt>
                <c:pt idx="50">
                  <c:v>86.365000000000009</c:v>
                </c:pt>
                <c:pt idx="51">
                  <c:v>86.365000000000009</c:v>
                </c:pt>
                <c:pt idx="52">
                  <c:v>86.323000000000008</c:v>
                </c:pt>
                <c:pt idx="53">
                  <c:v>86.323000000000008</c:v>
                </c:pt>
                <c:pt idx="54">
                  <c:v>84.859000000000009</c:v>
                </c:pt>
                <c:pt idx="55">
                  <c:v>84.777999999999992</c:v>
                </c:pt>
                <c:pt idx="56">
                  <c:v>84.490000000000023</c:v>
                </c:pt>
                <c:pt idx="57">
                  <c:v>83.557000000000002</c:v>
                </c:pt>
                <c:pt idx="58">
                  <c:v>83.35599999999998</c:v>
                </c:pt>
                <c:pt idx="59">
                  <c:v>83.277999999999992</c:v>
                </c:pt>
                <c:pt idx="60">
                  <c:v>82.963000000000022</c:v>
                </c:pt>
                <c:pt idx="61">
                  <c:v>81.784000000000006</c:v>
                </c:pt>
                <c:pt idx="62">
                  <c:v>81.745000000000005</c:v>
                </c:pt>
                <c:pt idx="63">
                  <c:v>81.706000000000003</c:v>
                </c:pt>
                <c:pt idx="64">
                  <c:v>80.290000000000006</c:v>
                </c:pt>
                <c:pt idx="65">
                  <c:v>80.038000000000011</c:v>
                </c:pt>
                <c:pt idx="66">
                  <c:v>79.369</c:v>
                </c:pt>
                <c:pt idx="67">
                  <c:v>77.251000000000005</c:v>
                </c:pt>
                <c:pt idx="68">
                  <c:v>75.739000000000004</c:v>
                </c:pt>
                <c:pt idx="69">
                  <c:v>87.907000000000025</c:v>
                </c:pt>
                <c:pt idx="70">
                  <c:v>86.826999999999998</c:v>
                </c:pt>
                <c:pt idx="71">
                  <c:v>86.826999999999998</c:v>
                </c:pt>
                <c:pt idx="72">
                  <c:v>86.826999999999998</c:v>
                </c:pt>
                <c:pt idx="73">
                  <c:v>86.446000000000026</c:v>
                </c:pt>
                <c:pt idx="74">
                  <c:v>86.446000000000026</c:v>
                </c:pt>
                <c:pt idx="75">
                  <c:v>86.359000000000009</c:v>
                </c:pt>
                <c:pt idx="76">
                  <c:v>84.907000000000025</c:v>
                </c:pt>
                <c:pt idx="77">
                  <c:v>84.865000000000009</c:v>
                </c:pt>
                <c:pt idx="78">
                  <c:v>83.698000000000008</c:v>
                </c:pt>
                <c:pt idx="79">
                  <c:v>83.575000000000003</c:v>
                </c:pt>
                <c:pt idx="80">
                  <c:v>82.308999999999983</c:v>
                </c:pt>
                <c:pt idx="81">
                  <c:v>82.279000000000011</c:v>
                </c:pt>
                <c:pt idx="82">
                  <c:v>81.933999999999997</c:v>
                </c:pt>
                <c:pt idx="83">
                  <c:v>81.781000000000006</c:v>
                </c:pt>
                <c:pt idx="84">
                  <c:v>81.631</c:v>
                </c:pt>
                <c:pt idx="85">
                  <c:v>80.566000000000003</c:v>
                </c:pt>
                <c:pt idx="86">
                  <c:v>80.494000000000028</c:v>
                </c:pt>
                <c:pt idx="87">
                  <c:v>80.494000000000028</c:v>
                </c:pt>
                <c:pt idx="88">
                  <c:v>80.419000000000025</c:v>
                </c:pt>
                <c:pt idx="89">
                  <c:v>80.419000000000025</c:v>
                </c:pt>
                <c:pt idx="90">
                  <c:v>80.311000000000007</c:v>
                </c:pt>
                <c:pt idx="91">
                  <c:v>79.09</c:v>
                </c:pt>
                <c:pt idx="92">
                  <c:v>79.09</c:v>
                </c:pt>
                <c:pt idx="93">
                  <c:v>78.949000000000026</c:v>
                </c:pt>
                <c:pt idx="94">
                  <c:v>78.949000000000026</c:v>
                </c:pt>
                <c:pt idx="95">
                  <c:v>78.915999999999997</c:v>
                </c:pt>
                <c:pt idx="96">
                  <c:v>78.847000000000023</c:v>
                </c:pt>
                <c:pt idx="97">
                  <c:v>76.741000000000028</c:v>
                </c:pt>
                <c:pt idx="98">
                  <c:v>75.412000000000006</c:v>
                </c:pt>
                <c:pt idx="99">
                  <c:v>75.319000000000003</c:v>
                </c:pt>
                <c:pt idx="100">
                  <c:v>75.319000000000003</c:v>
                </c:pt>
                <c:pt idx="101">
                  <c:v>74.790999999999997</c:v>
                </c:pt>
                <c:pt idx="102">
                  <c:v>73.191999999999993</c:v>
                </c:pt>
                <c:pt idx="103">
                  <c:v>72.454000000000022</c:v>
                </c:pt>
                <c:pt idx="104">
                  <c:v>86.691999999999993</c:v>
                </c:pt>
                <c:pt idx="105">
                  <c:v>86.60499999999999</c:v>
                </c:pt>
                <c:pt idx="106">
                  <c:v>86.563000000000002</c:v>
                </c:pt>
                <c:pt idx="107">
                  <c:v>86.563000000000002</c:v>
                </c:pt>
                <c:pt idx="108">
                  <c:v>85.234000000000023</c:v>
                </c:pt>
                <c:pt idx="109">
                  <c:v>85.191999999999993</c:v>
                </c:pt>
                <c:pt idx="110">
                  <c:v>84.244000000000028</c:v>
                </c:pt>
                <c:pt idx="111">
                  <c:v>84.244000000000028</c:v>
                </c:pt>
                <c:pt idx="112">
                  <c:v>83.944000000000031</c:v>
                </c:pt>
                <c:pt idx="113">
                  <c:v>83.820999999999998</c:v>
                </c:pt>
                <c:pt idx="114">
                  <c:v>83.820999999999998</c:v>
                </c:pt>
                <c:pt idx="115">
                  <c:v>82.960000000000022</c:v>
                </c:pt>
                <c:pt idx="116">
                  <c:v>82.647999999999996</c:v>
                </c:pt>
                <c:pt idx="117">
                  <c:v>82.609000000000009</c:v>
                </c:pt>
                <c:pt idx="118">
                  <c:v>82.57</c:v>
                </c:pt>
                <c:pt idx="119">
                  <c:v>82.531000000000006</c:v>
                </c:pt>
                <c:pt idx="120">
                  <c:v>82.374999999999986</c:v>
                </c:pt>
                <c:pt idx="121">
                  <c:v>82.25800000000001</c:v>
                </c:pt>
                <c:pt idx="122">
                  <c:v>81.082000000000008</c:v>
                </c:pt>
                <c:pt idx="123">
                  <c:v>81.007000000000005</c:v>
                </c:pt>
                <c:pt idx="124">
                  <c:v>79.498000000000005</c:v>
                </c:pt>
                <c:pt idx="125">
                  <c:v>79.320999999999998</c:v>
                </c:pt>
                <c:pt idx="126">
                  <c:v>79.216000000000022</c:v>
                </c:pt>
                <c:pt idx="127">
                  <c:v>76.546000000000006</c:v>
                </c:pt>
                <c:pt idx="128">
                  <c:v>75.982000000000014</c:v>
                </c:pt>
                <c:pt idx="129">
                  <c:v>72.406000000000006</c:v>
                </c:pt>
                <c:pt idx="130">
                  <c:v>88.131999999999991</c:v>
                </c:pt>
                <c:pt idx="131">
                  <c:v>87.049000000000007</c:v>
                </c:pt>
                <c:pt idx="132">
                  <c:v>86.154999999999987</c:v>
                </c:pt>
                <c:pt idx="133">
                  <c:v>86.154999999999987</c:v>
                </c:pt>
                <c:pt idx="134">
                  <c:v>86.154999999999987</c:v>
                </c:pt>
                <c:pt idx="135">
                  <c:v>86.068000000000012</c:v>
                </c:pt>
                <c:pt idx="136">
                  <c:v>85.942000000000007</c:v>
                </c:pt>
                <c:pt idx="137">
                  <c:v>84.616000000000014</c:v>
                </c:pt>
                <c:pt idx="138">
                  <c:v>84.616000000000014</c:v>
                </c:pt>
                <c:pt idx="139">
                  <c:v>84.573999999999998</c:v>
                </c:pt>
                <c:pt idx="140">
                  <c:v>84.573999999999998</c:v>
                </c:pt>
                <c:pt idx="141">
                  <c:v>84.36999999999999</c:v>
                </c:pt>
                <c:pt idx="142">
                  <c:v>84.36999999999999</c:v>
                </c:pt>
                <c:pt idx="143">
                  <c:v>84.331000000000003</c:v>
                </c:pt>
                <c:pt idx="144">
                  <c:v>84.331000000000003</c:v>
                </c:pt>
                <c:pt idx="145">
                  <c:v>84.289000000000001</c:v>
                </c:pt>
                <c:pt idx="146">
                  <c:v>83.407000000000025</c:v>
                </c:pt>
                <c:pt idx="147">
                  <c:v>83.368000000000009</c:v>
                </c:pt>
                <c:pt idx="148">
                  <c:v>83.368000000000009</c:v>
                </c:pt>
                <c:pt idx="149">
                  <c:v>83.368000000000009</c:v>
                </c:pt>
                <c:pt idx="150">
                  <c:v>83.209000000000003</c:v>
                </c:pt>
                <c:pt idx="151">
                  <c:v>83.131</c:v>
                </c:pt>
                <c:pt idx="152">
                  <c:v>83.092000000000013</c:v>
                </c:pt>
                <c:pt idx="153">
                  <c:v>82.819000000000003</c:v>
                </c:pt>
                <c:pt idx="154">
                  <c:v>82.683999999999983</c:v>
                </c:pt>
                <c:pt idx="155">
                  <c:v>82.683999999999983</c:v>
                </c:pt>
                <c:pt idx="156">
                  <c:v>82.64500000000001</c:v>
                </c:pt>
                <c:pt idx="157">
                  <c:v>82.64500000000001</c:v>
                </c:pt>
                <c:pt idx="158">
                  <c:v>82.64500000000001</c:v>
                </c:pt>
                <c:pt idx="159">
                  <c:v>82.60599999999998</c:v>
                </c:pt>
                <c:pt idx="160">
                  <c:v>82.60599999999998</c:v>
                </c:pt>
                <c:pt idx="161">
                  <c:v>82.60599999999998</c:v>
                </c:pt>
                <c:pt idx="162">
                  <c:v>81.771999999999991</c:v>
                </c:pt>
                <c:pt idx="163">
                  <c:v>81.28</c:v>
                </c:pt>
                <c:pt idx="164">
                  <c:v>81.241000000000028</c:v>
                </c:pt>
                <c:pt idx="165">
                  <c:v>81.205000000000013</c:v>
                </c:pt>
                <c:pt idx="166">
                  <c:v>80.38000000000001</c:v>
                </c:pt>
                <c:pt idx="167">
                  <c:v>80.197000000000003</c:v>
                </c:pt>
                <c:pt idx="168">
                  <c:v>79.881999999999991</c:v>
                </c:pt>
                <c:pt idx="169">
                  <c:v>79.096000000000004</c:v>
                </c:pt>
                <c:pt idx="170">
                  <c:v>79.096000000000004</c:v>
                </c:pt>
                <c:pt idx="171">
                  <c:v>79.027000000000001</c:v>
                </c:pt>
                <c:pt idx="172">
                  <c:v>78.991000000000028</c:v>
                </c:pt>
                <c:pt idx="173">
                  <c:v>78.991000000000028</c:v>
                </c:pt>
                <c:pt idx="174">
                  <c:v>78.958000000000013</c:v>
                </c:pt>
                <c:pt idx="175">
                  <c:v>78.454000000000022</c:v>
                </c:pt>
                <c:pt idx="176">
                  <c:v>78.454000000000022</c:v>
                </c:pt>
                <c:pt idx="177">
                  <c:v>78.25</c:v>
                </c:pt>
                <c:pt idx="178">
                  <c:v>77.071000000000012</c:v>
                </c:pt>
                <c:pt idx="179">
                  <c:v>77.038000000000011</c:v>
                </c:pt>
                <c:pt idx="180">
                  <c:v>77.00500000000001</c:v>
                </c:pt>
                <c:pt idx="181">
                  <c:v>76.906000000000006</c:v>
                </c:pt>
                <c:pt idx="182">
                  <c:v>76.906000000000006</c:v>
                </c:pt>
                <c:pt idx="183">
                  <c:v>75.535000000000011</c:v>
                </c:pt>
                <c:pt idx="184">
                  <c:v>74.989000000000004</c:v>
                </c:pt>
                <c:pt idx="185">
                  <c:v>73.557999999999993</c:v>
                </c:pt>
                <c:pt idx="186">
                  <c:v>73.531000000000006</c:v>
                </c:pt>
                <c:pt idx="187">
                  <c:v>71.587000000000003</c:v>
                </c:pt>
                <c:pt idx="188">
                  <c:v>70.894000000000005</c:v>
                </c:pt>
                <c:pt idx="189">
                  <c:v>70.64500000000001</c:v>
                </c:pt>
                <c:pt idx="190">
                  <c:v>66.514000000000024</c:v>
                </c:pt>
                <c:pt idx="191">
                  <c:v>67.939000000000007</c:v>
                </c:pt>
                <c:pt idx="192">
                  <c:v>88.194999999999993</c:v>
                </c:pt>
                <c:pt idx="193">
                  <c:v>86.32</c:v>
                </c:pt>
                <c:pt idx="194">
                  <c:v>86.236000000000004</c:v>
                </c:pt>
                <c:pt idx="195">
                  <c:v>86.149000000000001</c:v>
                </c:pt>
                <c:pt idx="196">
                  <c:v>84.817000000000007</c:v>
                </c:pt>
                <c:pt idx="197">
                  <c:v>84.694000000000003</c:v>
                </c:pt>
                <c:pt idx="198">
                  <c:v>84.490000000000023</c:v>
                </c:pt>
                <c:pt idx="199">
                  <c:v>83.53</c:v>
                </c:pt>
                <c:pt idx="200">
                  <c:v>83.491000000000028</c:v>
                </c:pt>
                <c:pt idx="201">
                  <c:v>83.332000000000008</c:v>
                </c:pt>
                <c:pt idx="202">
                  <c:v>83.293000000000006</c:v>
                </c:pt>
                <c:pt idx="203">
                  <c:v>83.254000000000005</c:v>
                </c:pt>
                <c:pt idx="204">
                  <c:v>82.356999999999999</c:v>
                </c:pt>
                <c:pt idx="205">
                  <c:v>82.356999999999999</c:v>
                </c:pt>
                <c:pt idx="206">
                  <c:v>82.279000000000011</c:v>
                </c:pt>
                <c:pt idx="207">
                  <c:v>82.240000000000023</c:v>
                </c:pt>
                <c:pt idx="208">
                  <c:v>82.164999999999992</c:v>
                </c:pt>
                <c:pt idx="209">
                  <c:v>82.048000000000002</c:v>
                </c:pt>
                <c:pt idx="210">
                  <c:v>81.933999999999997</c:v>
                </c:pt>
                <c:pt idx="211">
                  <c:v>81.103000000000009</c:v>
                </c:pt>
                <c:pt idx="212">
                  <c:v>80.953000000000003</c:v>
                </c:pt>
                <c:pt idx="213">
                  <c:v>80.877999999999986</c:v>
                </c:pt>
                <c:pt idx="214">
                  <c:v>80.730999999999995</c:v>
                </c:pt>
                <c:pt idx="215">
                  <c:v>80.694999999999993</c:v>
                </c:pt>
                <c:pt idx="216">
                  <c:v>80.290000000000006</c:v>
                </c:pt>
                <c:pt idx="217">
                  <c:v>80.182000000000002</c:v>
                </c:pt>
                <c:pt idx="218">
                  <c:v>80.034999999999997</c:v>
                </c:pt>
                <c:pt idx="219">
                  <c:v>79.345000000000013</c:v>
                </c:pt>
                <c:pt idx="220">
                  <c:v>79.308999999999983</c:v>
                </c:pt>
                <c:pt idx="221">
                  <c:v>78.793000000000006</c:v>
                </c:pt>
                <c:pt idx="222">
                  <c:v>78.169000000000011</c:v>
                </c:pt>
                <c:pt idx="223">
                  <c:v>78.13600000000001</c:v>
                </c:pt>
                <c:pt idx="224">
                  <c:v>78.100000000000009</c:v>
                </c:pt>
                <c:pt idx="225">
                  <c:v>78.034000000000006</c:v>
                </c:pt>
                <c:pt idx="226">
                  <c:v>77.932000000000002</c:v>
                </c:pt>
                <c:pt idx="227">
                  <c:v>77.512</c:v>
                </c:pt>
                <c:pt idx="228">
                  <c:v>77.479000000000013</c:v>
                </c:pt>
                <c:pt idx="229">
                  <c:v>77.446000000000026</c:v>
                </c:pt>
                <c:pt idx="230">
                  <c:v>77.446000000000026</c:v>
                </c:pt>
                <c:pt idx="231">
                  <c:v>76.10199999999999</c:v>
                </c:pt>
                <c:pt idx="232">
                  <c:v>76.009</c:v>
                </c:pt>
                <c:pt idx="233">
                  <c:v>76.009</c:v>
                </c:pt>
                <c:pt idx="234">
                  <c:v>74.767000000000024</c:v>
                </c:pt>
                <c:pt idx="235">
                  <c:v>72.844000000000023</c:v>
                </c:pt>
                <c:pt idx="236">
                  <c:v>72.165999999999983</c:v>
                </c:pt>
                <c:pt idx="237">
                  <c:v>70.816000000000003</c:v>
                </c:pt>
                <c:pt idx="238">
                  <c:v>67.867000000000004</c:v>
                </c:pt>
                <c:pt idx="239">
                  <c:v>67.683999999999983</c:v>
                </c:pt>
                <c:pt idx="240">
                  <c:v>66.391000000000005</c:v>
                </c:pt>
                <c:pt idx="241">
                  <c:v>70.939000000000007</c:v>
                </c:pt>
                <c:pt idx="242">
                  <c:v>70.185999999999979</c:v>
                </c:pt>
                <c:pt idx="243">
                  <c:v>87.937000000000026</c:v>
                </c:pt>
                <c:pt idx="244">
                  <c:v>86.986000000000004</c:v>
                </c:pt>
                <c:pt idx="245">
                  <c:v>86.046999999999997</c:v>
                </c:pt>
                <c:pt idx="246">
                  <c:v>85.960000000000022</c:v>
                </c:pt>
                <c:pt idx="247">
                  <c:v>84.841000000000022</c:v>
                </c:pt>
                <c:pt idx="248">
                  <c:v>84.76</c:v>
                </c:pt>
                <c:pt idx="249">
                  <c:v>84.76</c:v>
                </c:pt>
                <c:pt idx="250">
                  <c:v>84.718000000000004</c:v>
                </c:pt>
                <c:pt idx="251">
                  <c:v>84.675999999999988</c:v>
                </c:pt>
                <c:pt idx="252">
                  <c:v>84.514000000000024</c:v>
                </c:pt>
                <c:pt idx="253">
                  <c:v>83.515000000000001</c:v>
                </c:pt>
                <c:pt idx="254">
                  <c:v>83.515000000000001</c:v>
                </c:pt>
                <c:pt idx="255">
                  <c:v>83.475999999999999</c:v>
                </c:pt>
                <c:pt idx="256">
                  <c:v>83.433999999999997</c:v>
                </c:pt>
                <c:pt idx="257">
                  <c:v>83.433999999999997</c:v>
                </c:pt>
                <c:pt idx="258">
                  <c:v>83.433999999999997</c:v>
                </c:pt>
                <c:pt idx="259">
                  <c:v>83.239000000000004</c:v>
                </c:pt>
                <c:pt idx="260">
                  <c:v>83.197000000000003</c:v>
                </c:pt>
                <c:pt idx="261">
                  <c:v>83.119</c:v>
                </c:pt>
                <c:pt idx="262">
                  <c:v>82.348000000000013</c:v>
                </c:pt>
                <c:pt idx="263">
                  <c:v>82.27000000000001</c:v>
                </c:pt>
                <c:pt idx="264">
                  <c:v>82.230999999999995</c:v>
                </c:pt>
                <c:pt idx="265">
                  <c:v>82.117000000000004</c:v>
                </c:pt>
                <c:pt idx="266">
                  <c:v>82.078000000000003</c:v>
                </c:pt>
                <c:pt idx="267">
                  <c:v>82.003</c:v>
                </c:pt>
                <c:pt idx="268">
                  <c:v>81.964000000000027</c:v>
                </c:pt>
                <c:pt idx="269">
                  <c:v>81.100000000000009</c:v>
                </c:pt>
                <c:pt idx="270">
                  <c:v>80.989000000000004</c:v>
                </c:pt>
                <c:pt idx="271">
                  <c:v>80.989000000000004</c:v>
                </c:pt>
                <c:pt idx="272">
                  <c:v>80.95</c:v>
                </c:pt>
                <c:pt idx="273">
                  <c:v>80.95</c:v>
                </c:pt>
                <c:pt idx="274">
                  <c:v>80.838999999999999</c:v>
                </c:pt>
                <c:pt idx="275">
                  <c:v>80.728000000000009</c:v>
                </c:pt>
                <c:pt idx="276">
                  <c:v>80.61999999999999</c:v>
                </c:pt>
                <c:pt idx="277">
                  <c:v>80.584000000000003</c:v>
                </c:pt>
                <c:pt idx="278">
                  <c:v>80.548000000000002</c:v>
                </c:pt>
                <c:pt idx="279">
                  <c:v>80.512</c:v>
                </c:pt>
                <c:pt idx="280">
                  <c:v>79.998999999999995</c:v>
                </c:pt>
                <c:pt idx="281">
                  <c:v>79.459000000000003</c:v>
                </c:pt>
                <c:pt idx="282">
                  <c:v>79.423000000000002</c:v>
                </c:pt>
                <c:pt idx="283">
                  <c:v>79.39</c:v>
                </c:pt>
                <c:pt idx="284">
                  <c:v>79.354000000000013</c:v>
                </c:pt>
                <c:pt idx="285">
                  <c:v>79.318000000000012</c:v>
                </c:pt>
                <c:pt idx="286">
                  <c:v>79.318000000000012</c:v>
                </c:pt>
                <c:pt idx="287">
                  <c:v>79.285000000000011</c:v>
                </c:pt>
                <c:pt idx="288">
                  <c:v>78.604000000000013</c:v>
                </c:pt>
                <c:pt idx="289">
                  <c:v>78.430000000000007</c:v>
                </c:pt>
                <c:pt idx="290">
                  <c:v>78.397000000000006</c:v>
                </c:pt>
                <c:pt idx="291">
                  <c:v>78.259</c:v>
                </c:pt>
                <c:pt idx="292">
                  <c:v>78.259</c:v>
                </c:pt>
                <c:pt idx="293">
                  <c:v>78.225999999999999</c:v>
                </c:pt>
                <c:pt idx="294">
                  <c:v>78.193000000000012</c:v>
                </c:pt>
                <c:pt idx="295">
                  <c:v>78.193000000000012</c:v>
                </c:pt>
                <c:pt idx="296">
                  <c:v>78.124000000000009</c:v>
                </c:pt>
                <c:pt idx="297">
                  <c:v>78.021999999999991</c:v>
                </c:pt>
                <c:pt idx="298">
                  <c:v>77.02600000000001</c:v>
                </c:pt>
                <c:pt idx="299">
                  <c:v>76.927000000000007</c:v>
                </c:pt>
                <c:pt idx="300">
                  <c:v>76.294000000000025</c:v>
                </c:pt>
                <c:pt idx="301">
                  <c:v>75.571000000000012</c:v>
                </c:pt>
                <c:pt idx="302">
                  <c:v>75.571000000000012</c:v>
                </c:pt>
                <c:pt idx="303">
                  <c:v>75.538000000000011</c:v>
                </c:pt>
                <c:pt idx="304">
                  <c:v>75.034000000000006</c:v>
                </c:pt>
                <c:pt idx="305">
                  <c:v>74.971000000000004</c:v>
                </c:pt>
                <c:pt idx="306">
                  <c:v>74.971000000000004</c:v>
                </c:pt>
                <c:pt idx="307">
                  <c:v>74.91100000000003</c:v>
                </c:pt>
                <c:pt idx="308">
                  <c:v>73.804000000000002</c:v>
                </c:pt>
                <c:pt idx="309">
                  <c:v>73.714000000000027</c:v>
                </c:pt>
                <c:pt idx="310">
                  <c:v>72.460000000000022</c:v>
                </c:pt>
                <c:pt idx="311">
                  <c:v>72.460000000000022</c:v>
                </c:pt>
                <c:pt idx="312">
                  <c:v>72.460000000000022</c:v>
                </c:pt>
                <c:pt idx="313">
                  <c:v>71.587000000000003</c:v>
                </c:pt>
                <c:pt idx="314">
                  <c:v>71.533000000000001</c:v>
                </c:pt>
                <c:pt idx="315">
                  <c:v>70.557999999999993</c:v>
                </c:pt>
                <c:pt idx="316">
                  <c:v>69.958000000000013</c:v>
                </c:pt>
                <c:pt idx="317">
                  <c:v>69.657999999999987</c:v>
                </c:pt>
                <c:pt idx="318">
                  <c:v>69.31</c:v>
                </c:pt>
                <c:pt idx="319">
                  <c:v>68.347000000000023</c:v>
                </c:pt>
                <c:pt idx="320">
                  <c:v>68.137</c:v>
                </c:pt>
                <c:pt idx="321">
                  <c:v>67.789000000000001</c:v>
                </c:pt>
                <c:pt idx="322">
                  <c:v>67.534000000000006</c:v>
                </c:pt>
                <c:pt idx="323">
                  <c:v>66.484000000000023</c:v>
                </c:pt>
                <c:pt idx="324">
                  <c:v>77.071000000000012</c:v>
                </c:pt>
                <c:pt idx="325">
                  <c:v>72.271000000000001</c:v>
                </c:pt>
                <c:pt idx="326">
                  <c:v>70.435000000000002</c:v>
                </c:pt>
                <c:pt idx="327">
                  <c:v>66.631</c:v>
                </c:pt>
                <c:pt idx="328">
                  <c:v>66.016000000000005</c:v>
                </c:pt>
                <c:pt idx="329">
                  <c:v>88</c:v>
                </c:pt>
                <c:pt idx="330">
                  <c:v>87.024999999999991</c:v>
                </c:pt>
                <c:pt idx="331">
                  <c:v>86.832999999999998</c:v>
                </c:pt>
                <c:pt idx="332">
                  <c:v>86.791000000000025</c:v>
                </c:pt>
                <c:pt idx="333">
                  <c:v>85.909000000000006</c:v>
                </c:pt>
                <c:pt idx="334">
                  <c:v>84.994000000000028</c:v>
                </c:pt>
                <c:pt idx="335">
                  <c:v>84.787000000000006</c:v>
                </c:pt>
                <c:pt idx="336">
                  <c:v>84.787000000000006</c:v>
                </c:pt>
                <c:pt idx="337">
                  <c:v>84.582999999999998</c:v>
                </c:pt>
                <c:pt idx="338">
                  <c:v>83.740000000000023</c:v>
                </c:pt>
                <c:pt idx="339">
                  <c:v>83.61999999999999</c:v>
                </c:pt>
                <c:pt idx="340">
                  <c:v>83.581000000000003</c:v>
                </c:pt>
                <c:pt idx="341">
                  <c:v>83.581000000000003</c:v>
                </c:pt>
                <c:pt idx="342">
                  <c:v>83.461000000000027</c:v>
                </c:pt>
                <c:pt idx="343">
                  <c:v>83.461000000000027</c:v>
                </c:pt>
                <c:pt idx="344">
                  <c:v>83.461000000000027</c:v>
                </c:pt>
                <c:pt idx="345">
                  <c:v>83.38300000000001</c:v>
                </c:pt>
                <c:pt idx="346">
                  <c:v>82.57</c:v>
                </c:pt>
                <c:pt idx="347">
                  <c:v>82.374999999999986</c:v>
                </c:pt>
                <c:pt idx="348">
                  <c:v>82.374999999999986</c:v>
                </c:pt>
                <c:pt idx="349">
                  <c:v>82.374999999999986</c:v>
                </c:pt>
                <c:pt idx="350">
                  <c:v>82.336000000000013</c:v>
                </c:pt>
                <c:pt idx="351">
                  <c:v>82.336000000000013</c:v>
                </c:pt>
                <c:pt idx="352">
                  <c:v>82.182999999999979</c:v>
                </c:pt>
                <c:pt idx="353">
                  <c:v>82.144000000000005</c:v>
                </c:pt>
                <c:pt idx="354">
                  <c:v>81.28</c:v>
                </c:pt>
                <c:pt idx="355">
                  <c:v>81.205000000000013</c:v>
                </c:pt>
                <c:pt idx="356">
                  <c:v>81.169000000000011</c:v>
                </c:pt>
                <c:pt idx="357">
                  <c:v>80.947000000000031</c:v>
                </c:pt>
                <c:pt idx="358">
                  <c:v>80.908000000000001</c:v>
                </c:pt>
                <c:pt idx="359">
                  <c:v>80.290000000000006</c:v>
                </c:pt>
                <c:pt idx="360">
                  <c:v>80.254000000000005</c:v>
                </c:pt>
                <c:pt idx="361">
                  <c:v>80.178999999999988</c:v>
                </c:pt>
                <c:pt idx="362">
                  <c:v>80.106999999999999</c:v>
                </c:pt>
                <c:pt idx="363">
                  <c:v>79.819000000000003</c:v>
                </c:pt>
                <c:pt idx="364">
                  <c:v>79.783000000000001</c:v>
                </c:pt>
                <c:pt idx="365">
                  <c:v>79.674999999999983</c:v>
                </c:pt>
                <c:pt idx="366">
                  <c:v>78.89500000000001</c:v>
                </c:pt>
                <c:pt idx="367">
                  <c:v>78.685000000000002</c:v>
                </c:pt>
                <c:pt idx="368">
                  <c:v>78.582999999999998</c:v>
                </c:pt>
                <c:pt idx="369">
                  <c:v>78.582999999999998</c:v>
                </c:pt>
                <c:pt idx="370">
                  <c:v>78.546999999999997</c:v>
                </c:pt>
                <c:pt idx="371">
                  <c:v>78.546999999999997</c:v>
                </c:pt>
                <c:pt idx="372">
                  <c:v>78.514000000000024</c:v>
                </c:pt>
                <c:pt idx="373">
                  <c:v>78.343000000000004</c:v>
                </c:pt>
                <c:pt idx="374">
                  <c:v>77.965000000000003</c:v>
                </c:pt>
                <c:pt idx="375">
                  <c:v>77.548000000000002</c:v>
                </c:pt>
                <c:pt idx="376">
                  <c:v>77.446000000000026</c:v>
                </c:pt>
                <c:pt idx="377">
                  <c:v>77.082999999999998</c:v>
                </c:pt>
                <c:pt idx="378">
                  <c:v>77.082999999999998</c:v>
                </c:pt>
                <c:pt idx="379">
                  <c:v>77.058999999999983</c:v>
                </c:pt>
                <c:pt idx="380">
                  <c:v>77.02600000000001</c:v>
                </c:pt>
                <c:pt idx="381">
                  <c:v>72.988</c:v>
                </c:pt>
                <c:pt idx="382">
                  <c:v>71.053000000000011</c:v>
                </c:pt>
                <c:pt idx="383">
                  <c:v>69.529000000000011</c:v>
                </c:pt>
                <c:pt idx="384">
                  <c:v>67.786000000000001</c:v>
                </c:pt>
                <c:pt idx="385">
                  <c:v>67.441000000000031</c:v>
                </c:pt>
                <c:pt idx="386">
                  <c:v>67.125999999999976</c:v>
                </c:pt>
                <c:pt idx="387">
                  <c:v>66.859000000000009</c:v>
                </c:pt>
                <c:pt idx="388">
                  <c:v>64.783000000000001</c:v>
                </c:pt>
                <c:pt idx="389">
                  <c:v>66.804999999999993</c:v>
                </c:pt>
                <c:pt idx="390">
                  <c:v>66.222999999999999</c:v>
                </c:pt>
                <c:pt idx="391">
                  <c:v>75.301000000000002</c:v>
                </c:pt>
                <c:pt idx="392">
                  <c:v>74.764000000000024</c:v>
                </c:pt>
                <c:pt idx="393">
                  <c:v>61.960000000000008</c:v>
                </c:pt>
                <c:pt idx="394">
                  <c:v>81.043000000000006</c:v>
                </c:pt>
                <c:pt idx="395">
                  <c:v>87.349000000000004</c:v>
                </c:pt>
                <c:pt idx="396">
                  <c:v>85.801000000000002</c:v>
                </c:pt>
                <c:pt idx="397">
                  <c:v>85.549000000000007</c:v>
                </c:pt>
                <c:pt idx="398">
                  <c:v>85.465000000000003</c:v>
                </c:pt>
                <c:pt idx="399">
                  <c:v>85.408000000000001</c:v>
                </c:pt>
                <c:pt idx="400">
                  <c:v>85.366000000000014</c:v>
                </c:pt>
                <c:pt idx="401">
                  <c:v>85.282000000000011</c:v>
                </c:pt>
                <c:pt idx="402">
                  <c:v>85.240000000000023</c:v>
                </c:pt>
                <c:pt idx="403">
                  <c:v>84.433000000000007</c:v>
                </c:pt>
                <c:pt idx="404">
                  <c:v>84.19</c:v>
                </c:pt>
                <c:pt idx="405">
                  <c:v>83.433999999999997</c:v>
                </c:pt>
                <c:pt idx="406">
                  <c:v>83.433999999999997</c:v>
                </c:pt>
                <c:pt idx="407">
                  <c:v>83.433999999999997</c:v>
                </c:pt>
                <c:pt idx="408">
                  <c:v>83.39500000000001</c:v>
                </c:pt>
                <c:pt idx="409">
                  <c:v>83.353000000000009</c:v>
                </c:pt>
                <c:pt idx="410">
                  <c:v>83.314000000000007</c:v>
                </c:pt>
                <c:pt idx="411">
                  <c:v>83.274999999999991</c:v>
                </c:pt>
                <c:pt idx="412">
                  <c:v>83.236000000000004</c:v>
                </c:pt>
                <c:pt idx="413">
                  <c:v>82.465000000000003</c:v>
                </c:pt>
                <c:pt idx="414">
                  <c:v>82.230999999999995</c:v>
                </c:pt>
                <c:pt idx="415">
                  <c:v>82.230999999999995</c:v>
                </c:pt>
                <c:pt idx="416">
                  <c:v>82.191999999999993</c:v>
                </c:pt>
                <c:pt idx="417">
                  <c:v>82.155999999999977</c:v>
                </c:pt>
                <c:pt idx="418">
                  <c:v>82.117000000000004</c:v>
                </c:pt>
                <c:pt idx="419">
                  <c:v>82.042000000000002</c:v>
                </c:pt>
                <c:pt idx="420">
                  <c:v>81.927999999999997</c:v>
                </c:pt>
                <c:pt idx="421">
                  <c:v>81.484000000000023</c:v>
                </c:pt>
                <c:pt idx="422">
                  <c:v>81.22</c:v>
                </c:pt>
                <c:pt idx="423">
                  <c:v>81.14500000000001</c:v>
                </c:pt>
                <c:pt idx="424">
                  <c:v>81.14500000000001</c:v>
                </c:pt>
                <c:pt idx="425">
                  <c:v>81.031000000000006</c:v>
                </c:pt>
                <c:pt idx="426">
                  <c:v>80.995000000000005</c:v>
                </c:pt>
                <c:pt idx="427">
                  <c:v>80.92</c:v>
                </c:pt>
                <c:pt idx="428">
                  <c:v>80.884</c:v>
                </c:pt>
                <c:pt idx="429">
                  <c:v>80.088999999999999</c:v>
                </c:pt>
                <c:pt idx="430">
                  <c:v>80.052999999999983</c:v>
                </c:pt>
                <c:pt idx="431">
                  <c:v>80.014000000000024</c:v>
                </c:pt>
                <c:pt idx="432">
                  <c:v>79.167999999999992</c:v>
                </c:pt>
                <c:pt idx="433">
                  <c:v>79.096000000000004</c:v>
                </c:pt>
                <c:pt idx="434">
                  <c:v>78.991000000000028</c:v>
                </c:pt>
                <c:pt idx="435">
                  <c:v>78.958000000000013</c:v>
                </c:pt>
                <c:pt idx="436">
                  <c:v>78.88300000000001</c:v>
                </c:pt>
                <c:pt idx="437">
                  <c:v>78.709000000000003</c:v>
                </c:pt>
                <c:pt idx="438">
                  <c:v>78.571000000000012</c:v>
                </c:pt>
                <c:pt idx="439">
                  <c:v>77.941000000000031</c:v>
                </c:pt>
                <c:pt idx="440">
                  <c:v>77.874999999999986</c:v>
                </c:pt>
                <c:pt idx="441">
                  <c:v>77.772999999999982</c:v>
                </c:pt>
                <c:pt idx="442">
                  <c:v>77.740000000000023</c:v>
                </c:pt>
                <c:pt idx="443">
                  <c:v>77.682999999999979</c:v>
                </c:pt>
                <c:pt idx="444">
                  <c:v>77.515000000000001</c:v>
                </c:pt>
                <c:pt idx="445">
                  <c:v>77.413000000000025</c:v>
                </c:pt>
                <c:pt idx="446">
                  <c:v>77.38000000000001</c:v>
                </c:pt>
                <c:pt idx="447">
                  <c:v>77.347000000000023</c:v>
                </c:pt>
                <c:pt idx="448">
                  <c:v>77.248000000000005</c:v>
                </c:pt>
                <c:pt idx="449">
                  <c:v>77.215000000000003</c:v>
                </c:pt>
                <c:pt idx="450">
                  <c:v>76.612000000000009</c:v>
                </c:pt>
                <c:pt idx="451">
                  <c:v>76.516000000000005</c:v>
                </c:pt>
                <c:pt idx="452">
                  <c:v>76.225000000000009</c:v>
                </c:pt>
                <c:pt idx="453">
                  <c:v>76.066000000000003</c:v>
                </c:pt>
                <c:pt idx="454">
                  <c:v>75.007000000000005</c:v>
                </c:pt>
                <c:pt idx="455">
                  <c:v>75.007000000000005</c:v>
                </c:pt>
                <c:pt idx="456">
                  <c:v>73.705000000000013</c:v>
                </c:pt>
                <c:pt idx="457">
                  <c:v>71.938000000000002</c:v>
                </c:pt>
                <c:pt idx="458">
                  <c:v>70.714000000000027</c:v>
                </c:pt>
                <c:pt idx="459">
                  <c:v>70.594000000000023</c:v>
                </c:pt>
                <c:pt idx="460">
                  <c:v>68.47</c:v>
                </c:pt>
                <c:pt idx="461">
                  <c:v>68.143000000000001</c:v>
                </c:pt>
                <c:pt idx="462">
                  <c:v>66.915999999999997</c:v>
                </c:pt>
                <c:pt idx="463">
                  <c:v>66.672999999999988</c:v>
                </c:pt>
                <c:pt idx="464">
                  <c:v>65.779000000000011</c:v>
                </c:pt>
                <c:pt idx="465">
                  <c:v>64.887999999999991</c:v>
                </c:pt>
                <c:pt idx="466">
                  <c:v>64.306000000000012</c:v>
                </c:pt>
                <c:pt idx="467">
                  <c:v>77.032000000000011</c:v>
                </c:pt>
                <c:pt idx="468">
                  <c:v>73.41100000000003</c:v>
                </c:pt>
                <c:pt idx="469">
                  <c:v>86.281000000000006</c:v>
                </c:pt>
                <c:pt idx="470">
                  <c:v>86.194000000000003</c:v>
                </c:pt>
                <c:pt idx="471">
                  <c:v>85.85499999999999</c:v>
                </c:pt>
                <c:pt idx="472">
                  <c:v>85.027000000000001</c:v>
                </c:pt>
                <c:pt idx="473">
                  <c:v>84.946000000000026</c:v>
                </c:pt>
                <c:pt idx="474">
                  <c:v>84.946000000000026</c:v>
                </c:pt>
                <c:pt idx="475">
                  <c:v>84.946000000000026</c:v>
                </c:pt>
                <c:pt idx="476">
                  <c:v>84.202000000000012</c:v>
                </c:pt>
                <c:pt idx="477">
                  <c:v>84.121000000000009</c:v>
                </c:pt>
                <c:pt idx="478">
                  <c:v>83.521000000000001</c:v>
                </c:pt>
                <c:pt idx="479">
                  <c:v>83.443000000000026</c:v>
                </c:pt>
                <c:pt idx="480">
                  <c:v>83.284000000000006</c:v>
                </c:pt>
                <c:pt idx="481">
                  <c:v>83.164000000000001</c:v>
                </c:pt>
                <c:pt idx="482">
                  <c:v>82.969000000000023</c:v>
                </c:pt>
                <c:pt idx="483">
                  <c:v>82.237000000000023</c:v>
                </c:pt>
                <c:pt idx="484">
                  <c:v>82.237000000000023</c:v>
                </c:pt>
                <c:pt idx="485">
                  <c:v>82.198000000000008</c:v>
                </c:pt>
                <c:pt idx="486">
                  <c:v>82.158999999999978</c:v>
                </c:pt>
                <c:pt idx="487">
                  <c:v>82.122999999999976</c:v>
                </c:pt>
                <c:pt idx="488">
                  <c:v>82.122999999999976</c:v>
                </c:pt>
                <c:pt idx="489">
                  <c:v>82.122999999999976</c:v>
                </c:pt>
                <c:pt idx="490">
                  <c:v>82.084000000000003</c:v>
                </c:pt>
                <c:pt idx="491">
                  <c:v>81.97</c:v>
                </c:pt>
                <c:pt idx="492">
                  <c:v>81.97</c:v>
                </c:pt>
                <c:pt idx="493">
                  <c:v>81.742000000000004</c:v>
                </c:pt>
                <c:pt idx="494">
                  <c:v>80.850999999999999</c:v>
                </c:pt>
                <c:pt idx="495">
                  <c:v>80.095000000000013</c:v>
                </c:pt>
                <c:pt idx="496">
                  <c:v>80.022999999999982</c:v>
                </c:pt>
                <c:pt idx="497">
                  <c:v>79.987000000000023</c:v>
                </c:pt>
                <c:pt idx="498">
                  <c:v>79.951000000000022</c:v>
                </c:pt>
                <c:pt idx="499">
                  <c:v>79.951000000000022</c:v>
                </c:pt>
                <c:pt idx="500">
                  <c:v>79.915000000000006</c:v>
                </c:pt>
                <c:pt idx="501">
                  <c:v>79.698999999999998</c:v>
                </c:pt>
                <c:pt idx="502">
                  <c:v>79.122999999999976</c:v>
                </c:pt>
                <c:pt idx="503">
                  <c:v>79.018000000000001</c:v>
                </c:pt>
                <c:pt idx="504">
                  <c:v>78.949000000000026</c:v>
                </c:pt>
                <c:pt idx="505">
                  <c:v>78.913000000000025</c:v>
                </c:pt>
                <c:pt idx="506">
                  <c:v>78.913000000000025</c:v>
                </c:pt>
                <c:pt idx="507">
                  <c:v>78.790000000000006</c:v>
                </c:pt>
                <c:pt idx="508">
                  <c:v>78.582999999999998</c:v>
                </c:pt>
                <c:pt idx="509">
                  <c:v>78.546999999999997</c:v>
                </c:pt>
                <c:pt idx="510">
                  <c:v>78.546999999999997</c:v>
                </c:pt>
                <c:pt idx="511">
                  <c:v>77.905000000000001</c:v>
                </c:pt>
                <c:pt idx="512">
                  <c:v>77.871999999999986</c:v>
                </c:pt>
                <c:pt idx="513">
                  <c:v>77.737000000000023</c:v>
                </c:pt>
                <c:pt idx="514">
                  <c:v>77.664999999999992</c:v>
                </c:pt>
                <c:pt idx="515">
                  <c:v>77.664999999999992</c:v>
                </c:pt>
                <c:pt idx="516">
                  <c:v>77.631999999999991</c:v>
                </c:pt>
                <c:pt idx="517">
                  <c:v>77.599000000000004</c:v>
                </c:pt>
                <c:pt idx="518">
                  <c:v>77.397999999999996</c:v>
                </c:pt>
                <c:pt idx="519">
                  <c:v>76.792000000000002</c:v>
                </c:pt>
                <c:pt idx="520">
                  <c:v>76.725999999999999</c:v>
                </c:pt>
                <c:pt idx="521">
                  <c:v>76.63900000000001</c:v>
                </c:pt>
                <c:pt idx="522">
                  <c:v>76.63000000000001</c:v>
                </c:pt>
                <c:pt idx="523">
                  <c:v>76.249000000000024</c:v>
                </c:pt>
                <c:pt idx="524">
                  <c:v>76.249000000000024</c:v>
                </c:pt>
                <c:pt idx="525">
                  <c:v>75.646000000000001</c:v>
                </c:pt>
                <c:pt idx="526">
                  <c:v>75.490000000000023</c:v>
                </c:pt>
                <c:pt idx="527">
                  <c:v>75.415000000000006</c:v>
                </c:pt>
                <c:pt idx="528">
                  <c:v>75.229000000000013</c:v>
                </c:pt>
                <c:pt idx="529">
                  <c:v>75.13600000000001</c:v>
                </c:pt>
                <c:pt idx="530">
                  <c:v>74.953000000000003</c:v>
                </c:pt>
                <c:pt idx="531">
                  <c:v>73.843000000000004</c:v>
                </c:pt>
                <c:pt idx="532">
                  <c:v>71.652999999999977</c:v>
                </c:pt>
                <c:pt idx="533">
                  <c:v>71.353000000000009</c:v>
                </c:pt>
                <c:pt idx="534">
                  <c:v>70.978000000000009</c:v>
                </c:pt>
                <c:pt idx="535">
                  <c:v>70.954000000000022</c:v>
                </c:pt>
                <c:pt idx="536">
                  <c:v>69.733000000000004</c:v>
                </c:pt>
                <c:pt idx="537">
                  <c:v>68.719000000000023</c:v>
                </c:pt>
                <c:pt idx="538">
                  <c:v>68.203000000000003</c:v>
                </c:pt>
                <c:pt idx="539">
                  <c:v>67.231000000000023</c:v>
                </c:pt>
                <c:pt idx="540">
                  <c:v>66.555999999999983</c:v>
                </c:pt>
                <c:pt idx="541">
                  <c:v>66.424000000000007</c:v>
                </c:pt>
                <c:pt idx="542">
                  <c:v>66.097000000000023</c:v>
                </c:pt>
                <c:pt idx="543">
                  <c:v>65.908000000000001</c:v>
                </c:pt>
                <c:pt idx="544">
                  <c:v>65.887</c:v>
                </c:pt>
                <c:pt idx="545">
                  <c:v>65.887</c:v>
                </c:pt>
                <c:pt idx="546">
                  <c:v>63.682000000000002</c:v>
                </c:pt>
                <c:pt idx="547">
                  <c:v>62.617000000000004</c:v>
                </c:pt>
                <c:pt idx="548">
                  <c:v>73.498000000000005</c:v>
                </c:pt>
                <c:pt idx="549">
                  <c:v>72.271000000000001</c:v>
                </c:pt>
                <c:pt idx="550">
                  <c:v>67.864000000000004</c:v>
                </c:pt>
                <c:pt idx="551">
                  <c:v>74.725000000000009</c:v>
                </c:pt>
                <c:pt idx="552">
                  <c:v>74.218000000000004</c:v>
                </c:pt>
                <c:pt idx="553">
                  <c:v>67.576000000000008</c:v>
                </c:pt>
                <c:pt idx="554">
                  <c:v>66.544000000000025</c:v>
                </c:pt>
                <c:pt idx="555">
                  <c:v>87.79</c:v>
                </c:pt>
                <c:pt idx="556">
                  <c:v>86.131</c:v>
                </c:pt>
                <c:pt idx="557">
                  <c:v>86.001999999999995</c:v>
                </c:pt>
                <c:pt idx="558">
                  <c:v>84.958000000000013</c:v>
                </c:pt>
                <c:pt idx="559">
                  <c:v>84.751000000000005</c:v>
                </c:pt>
                <c:pt idx="560">
                  <c:v>83.908000000000001</c:v>
                </c:pt>
                <c:pt idx="561">
                  <c:v>83.866000000000014</c:v>
                </c:pt>
                <c:pt idx="562">
                  <c:v>83.826999999999998</c:v>
                </c:pt>
                <c:pt idx="563">
                  <c:v>83.667999999999992</c:v>
                </c:pt>
                <c:pt idx="564">
                  <c:v>83.146000000000001</c:v>
                </c:pt>
                <c:pt idx="565">
                  <c:v>83.104000000000013</c:v>
                </c:pt>
                <c:pt idx="566">
                  <c:v>83.065000000000012</c:v>
                </c:pt>
                <c:pt idx="567">
                  <c:v>83.065000000000012</c:v>
                </c:pt>
                <c:pt idx="568">
                  <c:v>82.173999999999978</c:v>
                </c:pt>
                <c:pt idx="569">
                  <c:v>82.06</c:v>
                </c:pt>
                <c:pt idx="570">
                  <c:v>81.946000000000026</c:v>
                </c:pt>
                <c:pt idx="571">
                  <c:v>81.946000000000026</c:v>
                </c:pt>
                <c:pt idx="572">
                  <c:v>81.198999999999998</c:v>
                </c:pt>
                <c:pt idx="573">
                  <c:v>81.16</c:v>
                </c:pt>
                <c:pt idx="574">
                  <c:v>81.123999999999981</c:v>
                </c:pt>
                <c:pt idx="575">
                  <c:v>80.716000000000022</c:v>
                </c:pt>
                <c:pt idx="576">
                  <c:v>80.644000000000005</c:v>
                </c:pt>
                <c:pt idx="577">
                  <c:v>80.251000000000005</c:v>
                </c:pt>
                <c:pt idx="578">
                  <c:v>80.215000000000003</c:v>
                </c:pt>
                <c:pt idx="579">
                  <c:v>80.068000000000012</c:v>
                </c:pt>
                <c:pt idx="580">
                  <c:v>80.068000000000012</c:v>
                </c:pt>
                <c:pt idx="581">
                  <c:v>80.032000000000011</c:v>
                </c:pt>
                <c:pt idx="582">
                  <c:v>79.996000000000024</c:v>
                </c:pt>
                <c:pt idx="583">
                  <c:v>79.081000000000003</c:v>
                </c:pt>
                <c:pt idx="584">
                  <c:v>79.081000000000003</c:v>
                </c:pt>
                <c:pt idx="585">
                  <c:v>79.012</c:v>
                </c:pt>
                <c:pt idx="586">
                  <c:v>78.979000000000013</c:v>
                </c:pt>
                <c:pt idx="587">
                  <c:v>78.943000000000026</c:v>
                </c:pt>
                <c:pt idx="588">
                  <c:v>77.986000000000004</c:v>
                </c:pt>
                <c:pt idx="589">
                  <c:v>77.818000000000012</c:v>
                </c:pt>
                <c:pt idx="590">
                  <c:v>77.581000000000003</c:v>
                </c:pt>
                <c:pt idx="591">
                  <c:v>77.548000000000002</c:v>
                </c:pt>
                <c:pt idx="592">
                  <c:v>77.055999999999983</c:v>
                </c:pt>
                <c:pt idx="593">
                  <c:v>76.990000000000023</c:v>
                </c:pt>
                <c:pt idx="594">
                  <c:v>76.990000000000023</c:v>
                </c:pt>
                <c:pt idx="595">
                  <c:v>76.891000000000005</c:v>
                </c:pt>
                <c:pt idx="596">
                  <c:v>76.825000000000003</c:v>
                </c:pt>
                <c:pt idx="597">
                  <c:v>76.762</c:v>
                </c:pt>
                <c:pt idx="598">
                  <c:v>76.759</c:v>
                </c:pt>
                <c:pt idx="599">
                  <c:v>76.564000000000007</c:v>
                </c:pt>
                <c:pt idx="600">
                  <c:v>76.435000000000002</c:v>
                </c:pt>
                <c:pt idx="601">
                  <c:v>75.814000000000007</c:v>
                </c:pt>
                <c:pt idx="602">
                  <c:v>75.73</c:v>
                </c:pt>
                <c:pt idx="603">
                  <c:v>75.697000000000003</c:v>
                </c:pt>
                <c:pt idx="604">
                  <c:v>75.35199999999999</c:v>
                </c:pt>
                <c:pt idx="605">
                  <c:v>74.676999999999978</c:v>
                </c:pt>
                <c:pt idx="606">
                  <c:v>73.513000000000005</c:v>
                </c:pt>
                <c:pt idx="607">
                  <c:v>73.246000000000024</c:v>
                </c:pt>
                <c:pt idx="608">
                  <c:v>72.961000000000027</c:v>
                </c:pt>
                <c:pt idx="609">
                  <c:v>72.331000000000003</c:v>
                </c:pt>
                <c:pt idx="610">
                  <c:v>70.891000000000005</c:v>
                </c:pt>
                <c:pt idx="611">
                  <c:v>70.762</c:v>
                </c:pt>
                <c:pt idx="612">
                  <c:v>70.264000000000024</c:v>
                </c:pt>
                <c:pt idx="613">
                  <c:v>68.521000000000001</c:v>
                </c:pt>
                <c:pt idx="614">
                  <c:v>68.068000000000012</c:v>
                </c:pt>
                <c:pt idx="615">
                  <c:v>67.498000000000005</c:v>
                </c:pt>
                <c:pt idx="616">
                  <c:v>67.128999999999976</c:v>
                </c:pt>
                <c:pt idx="617">
                  <c:v>67.10799999999999</c:v>
                </c:pt>
                <c:pt idx="618">
                  <c:v>66.600999999999999</c:v>
                </c:pt>
                <c:pt idx="619">
                  <c:v>65.86</c:v>
                </c:pt>
                <c:pt idx="620">
                  <c:v>65.542000000000002</c:v>
                </c:pt>
                <c:pt idx="621">
                  <c:v>64.246000000000024</c:v>
                </c:pt>
                <c:pt idx="622">
                  <c:v>62.647000000000006</c:v>
                </c:pt>
                <c:pt idx="623">
                  <c:v>62.578000000000003</c:v>
                </c:pt>
                <c:pt idx="624">
                  <c:v>68.836000000000013</c:v>
                </c:pt>
                <c:pt idx="625">
                  <c:v>67.801000000000002</c:v>
                </c:pt>
                <c:pt idx="626">
                  <c:v>65.935000000000002</c:v>
                </c:pt>
                <c:pt idx="627">
                  <c:v>62.497000000000007</c:v>
                </c:pt>
                <c:pt idx="628">
                  <c:v>66.955000000000013</c:v>
                </c:pt>
                <c:pt idx="629">
                  <c:v>86.266000000000005</c:v>
                </c:pt>
                <c:pt idx="630">
                  <c:v>85.635999999999981</c:v>
                </c:pt>
                <c:pt idx="631">
                  <c:v>85.429000000000002</c:v>
                </c:pt>
                <c:pt idx="632">
                  <c:v>84.627999999999986</c:v>
                </c:pt>
                <c:pt idx="633">
                  <c:v>83.820999999999998</c:v>
                </c:pt>
                <c:pt idx="634">
                  <c:v>83.779000000000011</c:v>
                </c:pt>
                <c:pt idx="635">
                  <c:v>83.779000000000011</c:v>
                </c:pt>
                <c:pt idx="636">
                  <c:v>83.779000000000011</c:v>
                </c:pt>
                <c:pt idx="637">
                  <c:v>83.779000000000011</c:v>
                </c:pt>
                <c:pt idx="638">
                  <c:v>83.658999999999978</c:v>
                </c:pt>
                <c:pt idx="639">
                  <c:v>83.581000000000003</c:v>
                </c:pt>
                <c:pt idx="640">
                  <c:v>83.539000000000001</c:v>
                </c:pt>
                <c:pt idx="641">
                  <c:v>83.539000000000001</c:v>
                </c:pt>
                <c:pt idx="642">
                  <c:v>83.539000000000001</c:v>
                </c:pt>
                <c:pt idx="643">
                  <c:v>83.5</c:v>
                </c:pt>
                <c:pt idx="644">
                  <c:v>82.878999999999976</c:v>
                </c:pt>
                <c:pt idx="645">
                  <c:v>82.722999999999999</c:v>
                </c:pt>
                <c:pt idx="646">
                  <c:v>82.683999999999983</c:v>
                </c:pt>
                <c:pt idx="647">
                  <c:v>82.60599999999998</c:v>
                </c:pt>
                <c:pt idx="648">
                  <c:v>82.567000000000007</c:v>
                </c:pt>
                <c:pt idx="649">
                  <c:v>82.567000000000007</c:v>
                </c:pt>
                <c:pt idx="650">
                  <c:v>82.567000000000007</c:v>
                </c:pt>
                <c:pt idx="651">
                  <c:v>82.527999999999992</c:v>
                </c:pt>
                <c:pt idx="652">
                  <c:v>82.489000000000004</c:v>
                </c:pt>
                <c:pt idx="653">
                  <c:v>82.489000000000004</c:v>
                </c:pt>
                <c:pt idx="654">
                  <c:v>82.453000000000003</c:v>
                </c:pt>
                <c:pt idx="655">
                  <c:v>81.718000000000004</c:v>
                </c:pt>
                <c:pt idx="656">
                  <c:v>81.682000000000002</c:v>
                </c:pt>
                <c:pt idx="657">
                  <c:v>81.568000000000012</c:v>
                </c:pt>
                <c:pt idx="658">
                  <c:v>81.493000000000023</c:v>
                </c:pt>
                <c:pt idx="659">
                  <c:v>80.971000000000004</c:v>
                </c:pt>
                <c:pt idx="660">
                  <c:v>80.86</c:v>
                </c:pt>
                <c:pt idx="661">
                  <c:v>80.748999999999995</c:v>
                </c:pt>
                <c:pt idx="662">
                  <c:v>80.60199999999999</c:v>
                </c:pt>
                <c:pt idx="663">
                  <c:v>80.494000000000028</c:v>
                </c:pt>
                <c:pt idx="664">
                  <c:v>79.954000000000022</c:v>
                </c:pt>
                <c:pt idx="665">
                  <c:v>79.881999999999991</c:v>
                </c:pt>
                <c:pt idx="666">
                  <c:v>79.81</c:v>
                </c:pt>
                <c:pt idx="667">
                  <c:v>79.63300000000001</c:v>
                </c:pt>
                <c:pt idx="668">
                  <c:v>79.128999999999976</c:v>
                </c:pt>
                <c:pt idx="669">
                  <c:v>78.988</c:v>
                </c:pt>
                <c:pt idx="670">
                  <c:v>78.972999999999999</c:v>
                </c:pt>
                <c:pt idx="671">
                  <c:v>78.955000000000013</c:v>
                </c:pt>
                <c:pt idx="672">
                  <c:v>78.016000000000005</c:v>
                </c:pt>
                <c:pt idx="673">
                  <c:v>77.947000000000031</c:v>
                </c:pt>
                <c:pt idx="674">
                  <c:v>77.91400000000003</c:v>
                </c:pt>
                <c:pt idx="675">
                  <c:v>77.512</c:v>
                </c:pt>
                <c:pt idx="676">
                  <c:v>76.957000000000022</c:v>
                </c:pt>
                <c:pt idx="677">
                  <c:v>76.972000000000008</c:v>
                </c:pt>
                <c:pt idx="678">
                  <c:v>76.63000000000001</c:v>
                </c:pt>
                <c:pt idx="679">
                  <c:v>76.597000000000023</c:v>
                </c:pt>
                <c:pt idx="680">
                  <c:v>75.801999999999992</c:v>
                </c:pt>
                <c:pt idx="681">
                  <c:v>75.675999999999988</c:v>
                </c:pt>
                <c:pt idx="682">
                  <c:v>74.701000000000022</c:v>
                </c:pt>
                <c:pt idx="683">
                  <c:v>74.701000000000022</c:v>
                </c:pt>
                <c:pt idx="684">
                  <c:v>74.317000000000007</c:v>
                </c:pt>
                <c:pt idx="685">
                  <c:v>73.78</c:v>
                </c:pt>
                <c:pt idx="686">
                  <c:v>73.722999999999999</c:v>
                </c:pt>
                <c:pt idx="687">
                  <c:v>73.606000000000009</c:v>
                </c:pt>
                <c:pt idx="688">
                  <c:v>73.576000000000008</c:v>
                </c:pt>
                <c:pt idx="689">
                  <c:v>72.400000000000006</c:v>
                </c:pt>
                <c:pt idx="690">
                  <c:v>69.787000000000006</c:v>
                </c:pt>
                <c:pt idx="691">
                  <c:v>69.262</c:v>
                </c:pt>
                <c:pt idx="692">
                  <c:v>68.95</c:v>
                </c:pt>
                <c:pt idx="693">
                  <c:v>68.277999999999992</c:v>
                </c:pt>
                <c:pt idx="694">
                  <c:v>68.169999999999987</c:v>
                </c:pt>
                <c:pt idx="695">
                  <c:v>68.050000000000011</c:v>
                </c:pt>
                <c:pt idx="696">
                  <c:v>67.912000000000006</c:v>
                </c:pt>
                <c:pt idx="697">
                  <c:v>66.427000000000007</c:v>
                </c:pt>
                <c:pt idx="698">
                  <c:v>66.19</c:v>
                </c:pt>
                <c:pt idx="699">
                  <c:v>65.622999999999976</c:v>
                </c:pt>
                <c:pt idx="700">
                  <c:v>65.362000000000009</c:v>
                </c:pt>
                <c:pt idx="701">
                  <c:v>65.157999999999987</c:v>
                </c:pt>
                <c:pt idx="702">
                  <c:v>63.544000000000004</c:v>
                </c:pt>
                <c:pt idx="703">
                  <c:v>62.743000000000002</c:v>
                </c:pt>
                <c:pt idx="704">
                  <c:v>62.725000000000016</c:v>
                </c:pt>
                <c:pt idx="705">
                  <c:v>74.433999999999997</c:v>
                </c:pt>
                <c:pt idx="706">
                  <c:v>68.154999999999987</c:v>
                </c:pt>
                <c:pt idx="707">
                  <c:v>64.237000000000023</c:v>
                </c:pt>
                <c:pt idx="708">
                  <c:v>61.465000000000003</c:v>
                </c:pt>
                <c:pt idx="709">
                  <c:v>75.054999999999993</c:v>
                </c:pt>
                <c:pt idx="710">
                  <c:v>70.474000000000004</c:v>
                </c:pt>
                <c:pt idx="711">
                  <c:v>79.27000000000001</c:v>
                </c:pt>
                <c:pt idx="712">
                  <c:v>62.728000000000023</c:v>
                </c:pt>
                <c:pt idx="713">
                  <c:v>86.164000000000001</c:v>
                </c:pt>
                <c:pt idx="714">
                  <c:v>85.225000000000009</c:v>
                </c:pt>
                <c:pt idx="715">
                  <c:v>85.10199999999999</c:v>
                </c:pt>
                <c:pt idx="716">
                  <c:v>85.10199999999999</c:v>
                </c:pt>
                <c:pt idx="717">
                  <c:v>85.06</c:v>
                </c:pt>
                <c:pt idx="718">
                  <c:v>85.018000000000001</c:v>
                </c:pt>
                <c:pt idx="719">
                  <c:v>84.934000000000026</c:v>
                </c:pt>
                <c:pt idx="720">
                  <c:v>84.325000000000003</c:v>
                </c:pt>
                <c:pt idx="721">
                  <c:v>83.512</c:v>
                </c:pt>
                <c:pt idx="722">
                  <c:v>83.512</c:v>
                </c:pt>
                <c:pt idx="723">
                  <c:v>83.47</c:v>
                </c:pt>
                <c:pt idx="724">
                  <c:v>83.47</c:v>
                </c:pt>
                <c:pt idx="725">
                  <c:v>83.47</c:v>
                </c:pt>
                <c:pt idx="726">
                  <c:v>83.47</c:v>
                </c:pt>
                <c:pt idx="727">
                  <c:v>83.47</c:v>
                </c:pt>
                <c:pt idx="728">
                  <c:v>83.391999999999996</c:v>
                </c:pt>
                <c:pt idx="729">
                  <c:v>83.314000000000007</c:v>
                </c:pt>
                <c:pt idx="730">
                  <c:v>83.194000000000003</c:v>
                </c:pt>
                <c:pt idx="731">
                  <c:v>82.687000000000012</c:v>
                </c:pt>
                <c:pt idx="732">
                  <c:v>82.453000000000003</c:v>
                </c:pt>
                <c:pt idx="733">
                  <c:v>82.453000000000003</c:v>
                </c:pt>
                <c:pt idx="734">
                  <c:v>82.41400000000003</c:v>
                </c:pt>
                <c:pt idx="735">
                  <c:v>82.336000000000013</c:v>
                </c:pt>
                <c:pt idx="736">
                  <c:v>81.736000000000004</c:v>
                </c:pt>
                <c:pt idx="737">
                  <c:v>81.621999999999986</c:v>
                </c:pt>
                <c:pt idx="738">
                  <c:v>81.511000000000024</c:v>
                </c:pt>
                <c:pt idx="739">
                  <c:v>81.319000000000003</c:v>
                </c:pt>
                <c:pt idx="740">
                  <c:v>81.283000000000001</c:v>
                </c:pt>
                <c:pt idx="741">
                  <c:v>81.019000000000005</c:v>
                </c:pt>
                <c:pt idx="742">
                  <c:v>80.98</c:v>
                </c:pt>
                <c:pt idx="743">
                  <c:v>80.944000000000031</c:v>
                </c:pt>
                <c:pt idx="744">
                  <c:v>80.944000000000031</c:v>
                </c:pt>
                <c:pt idx="745">
                  <c:v>80.908000000000001</c:v>
                </c:pt>
                <c:pt idx="746">
                  <c:v>80.75800000000001</c:v>
                </c:pt>
                <c:pt idx="747">
                  <c:v>80.75800000000001</c:v>
                </c:pt>
                <c:pt idx="748">
                  <c:v>80.611000000000004</c:v>
                </c:pt>
                <c:pt idx="749">
                  <c:v>80.503</c:v>
                </c:pt>
                <c:pt idx="750">
                  <c:v>80.401000000000025</c:v>
                </c:pt>
                <c:pt idx="751">
                  <c:v>80.215000000000003</c:v>
                </c:pt>
                <c:pt idx="752">
                  <c:v>79.960000000000022</c:v>
                </c:pt>
                <c:pt idx="753">
                  <c:v>79.887999999999991</c:v>
                </c:pt>
                <c:pt idx="754">
                  <c:v>79.85199999999999</c:v>
                </c:pt>
                <c:pt idx="755">
                  <c:v>79.708000000000013</c:v>
                </c:pt>
                <c:pt idx="756">
                  <c:v>79.603000000000009</c:v>
                </c:pt>
                <c:pt idx="757">
                  <c:v>79.531000000000006</c:v>
                </c:pt>
                <c:pt idx="758">
                  <c:v>79.426000000000002</c:v>
                </c:pt>
                <c:pt idx="759">
                  <c:v>79.081000000000003</c:v>
                </c:pt>
                <c:pt idx="760">
                  <c:v>78.940000000000026</c:v>
                </c:pt>
                <c:pt idx="761">
                  <c:v>78.799000000000007</c:v>
                </c:pt>
                <c:pt idx="762">
                  <c:v>78.661000000000001</c:v>
                </c:pt>
                <c:pt idx="763">
                  <c:v>78.157000000000011</c:v>
                </c:pt>
                <c:pt idx="764">
                  <c:v>78.157000000000011</c:v>
                </c:pt>
                <c:pt idx="765">
                  <c:v>77.95</c:v>
                </c:pt>
                <c:pt idx="766">
                  <c:v>77.935000000000002</c:v>
                </c:pt>
                <c:pt idx="767">
                  <c:v>77.935000000000002</c:v>
                </c:pt>
                <c:pt idx="768">
                  <c:v>77.899000000000001</c:v>
                </c:pt>
                <c:pt idx="769">
                  <c:v>77.884</c:v>
                </c:pt>
                <c:pt idx="770">
                  <c:v>77.055999999999983</c:v>
                </c:pt>
                <c:pt idx="771">
                  <c:v>77.02600000000001</c:v>
                </c:pt>
                <c:pt idx="772">
                  <c:v>77.02600000000001</c:v>
                </c:pt>
                <c:pt idx="773">
                  <c:v>76.927000000000007</c:v>
                </c:pt>
                <c:pt idx="774">
                  <c:v>76.861000000000004</c:v>
                </c:pt>
                <c:pt idx="775">
                  <c:v>76.861000000000004</c:v>
                </c:pt>
                <c:pt idx="776">
                  <c:v>76.795000000000002</c:v>
                </c:pt>
                <c:pt idx="777">
                  <c:v>76.567000000000007</c:v>
                </c:pt>
                <c:pt idx="778">
                  <c:v>75.982000000000014</c:v>
                </c:pt>
                <c:pt idx="779">
                  <c:v>75.88900000000001</c:v>
                </c:pt>
                <c:pt idx="780">
                  <c:v>75.343000000000004</c:v>
                </c:pt>
                <c:pt idx="781">
                  <c:v>74.941000000000031</c:v>
                </c:pt>
                <c:pt idx="782">
                  <c:v>74.821000000000012</c:v>
                </c:pt>
                <c:pt idx="783">
                  <c:v>74.23</c:v>
                </c:pt>
                <c:pt idx="784">
                  <c:v>73.990000000000023</c:v>
                </c:pt>
                <c:pt idx="785">
                  <c:v>73.813000000000002</c:v>
                </c:pt>
                <c:pt idx="786">
                  <c:v>73.237000000000023</c:v>
                </c:pt>
                <c:pt idx="787">
                  <c:v>72.487000000000023</c:v>
                </c:pt>
                <c:pt idx="788">
                  <c:v>71.77600000000001</c:v>
                </c:pt>
                <c:pt idx="789">
                  <c:v>71.722000000000008</c:v>
                </c:pt>
                <c:pt idx="790">
                  <c:v>71.722000000000008</c:v>
                </c:pt>
                <c:pt idx="791">
                  <c:v>70.744000000000028</c:v>
                </c:pt>
                <c:pt idx="792">
                  <c:v>70.459000000000003</c:v>
                </c:pt>
                <c:pt idx="793">
                  <c:v>70.279000000000011</c:v>
                </c:pt>
                <c:pt idx="794">
                  <c:v>69.562000000000012</c:v>
                </c:pt>
                <c:pt idx="795">
                  <c:v>69.544000000000025</c:v>
                </c:pt>
                <c:pt idx="796">
                  <c:v>69.319000000000003</c:v>
                </c:pt>
                <c:pt idx="797">
                  <c:v>69.198999999999998</c:v>
                </c:pt>
                <c:pt idx="798">
                  <c:v>68.899000000000001</c:v>
                </c:pt>
                <c:pt idx="799">
                  <c:v>68.874999999999986</c:v>
                </c:pt>
                <c:pt idx="800">
                  <c:v>68.803000000000011</c:v>
                </c:pt>
                <c:pt idx="801">
                  <c:v>68.121999999999986</c:v>
                </c:pt>
                <c:pt idx="802">
                  <c:v>67.474000000000004</c:v>
                </c:pt>
                <c:pt idx="803">
                  <c:v>67.369</c:v>
                </c:pt>
                <c:pt idx="804">
                  <c:v>66.334000000000003</c:v>
                </c:pt>
                <c:pt idx="805">
                  <c:v>66.118000000000009</c:v>
                </c:pt>
                <c:pt idx="806">
                  <c:v>66.097000000000023</c:v>
                </c:pt>
                <c:pt idx="807">
                  <c:v>65.095000000000013</c:v>
                </c:pt>
                <c:pt idx="808">
                  <c:v>65.035000000000011</c:v>
                </c:pt>
                <c:pt idx="809">
                  <c:v>64.306000000000012</c:v>
                </c:pt>
                <c:pt idx="810">
                  <c:v>64.285000000000011</c:v>
                </c:pt>
                <c:pt idx="811">
                  <c:v>63.580000000000005</c:v>
                </c:pt>
                <c:pt idx="812">
                  <c:v>63.253000000000007</c:v>
                </c:pt>
                <c:pt idx="813">
                  <c:v>63.235000000000021</c:v>
                </c:pt>
                <c:pt idx="814">
                  <c:v>62.998000000000012</c:v>
                </c:pt>
                <c:pt idx="815">
                  <c:v>62.137</c:v>
                </c:pt>
                <c:pt idx="816">
                  <c:v>63.541000000000004</c:v>
                </c:pt>
                <c:pt idx="817">
                  <c:v>77.947000000000031</c:v>
                </c:pt>
                <c:pt idx="818">
                  <c:v>67.369</c:v>
                </c:pt>
                <c:pt idx="819">
                  <c:v>64.861000000000004</c:v>
                </c:pt>
                <c:pt idx="820">
                  <c:v>77.482000000000014</c:v>
                </c:pt>
                <c:pt idx="821">
                  <c:v>69.35199999999999</c:v>
                </c:pt>
                <c:pt idx="822">
                  <c:v>68.058999999999983</c:v>
                </c:pt>
                <c:pt idx="823">
                  <c:v>67.468000000000004</c:v>
                </c:pt>
                <c:pt idx="824">
                  <c:v>65.899000000000001</c:v>
                </c:pt>
                <c:pt idx="825">
                  <c:v>65.60499999999999</c:v>
                </c:pt>
                <c:pt idx="826">
                  <c:v>63.316000000000003</c:v>
                </c:pt>
                <c:pt idx="827">
                  <c:v>86.362000000000009</c:v>
                </c:pt>
                <c:pt idx="828">
                  <c:v>86.277999999999992</c:v>
                </c:pt>
                <c:pt idx="829">
                  <c:v>84.903999999999996</c:v>
                </c:pt>
                <c:pt idx="830">
                  <c:v>84.82</c:v>
                </c:pt>
                <c:pt idx="831">
                  <c:v>84.82</c:v>
                </c:pt>
                <c:pt idx="832">
                  <c:v>84.781000000000006</c:v>
                </c:pt>
                <c:pt idx="833">
                  <c:v>84.657999999999987</c:v>
                </c:pt>
                <c:pt idx="834">
                  <c:v>83.998000000000005</c:v>
                </c:pt>
                <c:pt idx="835">
                  <c:v>83.794000000000025</c:v>
                </c:pt>
                <c:pt idx="836">
                  <c:v>83.794000000000025</c:v>
                </c:pt>
                <c:pt idx="837">
                  <c:v>83.75500000000001</c:v>
                </c:pt>
                <c:pt idx="838">
                  <c:v>83.596000000000004</c:v>
                </c:pt>
                <c:pt idx="839">
                  <c:v>82.93</c:v>
                </c:pt>
                <c:pt idx="840">
                  <c:v>82.93</c:v>
                </c:pt>
                <c:pt idx="841">
                  <c:v>82.492000000000004</c:v>
                </c:pt>
                <c:pt idx="842">
                  <c:v>82.222000000000008</c:v>
                </c:pt>
                <c:pt idx="843">
                  <c:v>82.222000000000008</c:v>
                </c:pt>
                <c:pt idx="844">
                  <c:v>82.222000000000008</c:v>
                </c:pt>
                <c:pt idx="845">
                  <c:v>82.03</c:v>
                </c:pt>
                <c:pt idx="846">
                  <c:v>82.03</c:v>
                </c:pt>
                <c:pt idx="847">
                  <c:v>81.991000000000028</c:v>
                </c:pt>
                <c:pt idx="848">
                  <c:v>81.952000000000012</c:v>
                </c:pt>
                <c:pt idx="849">
                  <c:v>81.952000000000012</c:v>
                </c:pt>
                <c:pt idx="850">
                  <c:v>81.952000000000012</c:v>
                </c:pt>
                <c:pt idx="851">
                  <c:v>81.349000000000004</c:v>
                </c:pt>
                <c:pt idx="852">
                  <c:v>81.313000000000002</c:v>
                </c:pt>
                <c:pt idx="853">
                  <c:v>81.313000000000002</c:v>
                </c:pt>
                <c:pt idx="854">
                  <c:v>81.313000000000002</c:v>
                </c:pt>
                <c:pt idx="855">
                  <c:v>81.274000000000001</c:v>
                </c:pt>
                <c:pt idx="856">
                  <c:v>81.198999999999998</c:v>
                </c:pt>
                <c:pt idx="857">
                  <c:v>81.198999999999998</c:v>
                </c:pt>
                <c:pt idx="858">
                  <c:v>80.977000000000004</c:v>
                </c:pt>
                <c:pt idx="859">
                  <c:v>80.326000000000008</c:v>
                </c:pt>
                <c:pt idx="860">
                  <c:v>80.326000000000008</c:v>
                </c:pt>
                <c:pt idx="861">
                  <c:v>80.290000000000006</c:v>
                </c:pt>
                <c:pt idx="862">
                  <c:v>80.104000000000013</c:v>
                </c:pt>
                <c:pt idx="863">
                  <c:v>80.104000000000013</c:v>
                </c:pt>
                <c:pt idx="864">
                  <c:v>80.032000000000011</c:v>
                </c:pt>
                <c:pt idx="865">
                  <c:v>79.849000000000004</c:v>
                </c:pt>
                <c:pt idx="866">
                  <c:v>79.813000000000002</c:v>
                </c:pt>
                <c:pt idx="867">
                  <c:v>79.744000000000028</c:v>
                </c:pt>
                <c:pt idx="868">
                  <c:v>79.600000000000009</c:v>
                </c:pt>
                <c:pt idx="869">
                  <c:v>79.564000000000007</c:v>
                </c:pt>
                <c:pt idx="870">
                  <c:v>79.564000000000007</c:v>
                </c:pt>
                <c:pt idx="871">
                  <c:v>79.564000000000007</c:v>
                </c:pt>
                <c:pt idx="872">
                  <c:v>79.492000000000004</c:v>
                </c:pt>
                <c:pt idx="873">
                  <c:v>79.459000000000003</c:v>
                </c:pt>
                <c:pt idx="874">
                  <c:v>79.459000000000003</c:v>
                </c:pt>
                <c:pt idx="875">
                  <c:v>79.459000000000003</c:v>
                </c:pt>
                <c:pt idx="876">
                  <c:v>79.075000000000003</c:v>
                </c:pt>
                <c:pt idx="877">
                  <c:v>79.039000000000001</c:v>
                </c:pt>
                <c:pt idx="878">
                  <c:v>79.003</c:v>
                </c:pt>
                <c:pt idx="879">
                  <c:v>78.967000000000027</c:v>
                </c:pt>
                <c:pt idx="880">
                  <c:v>78.688000000000002</c:v>
                </c:pt>
                <c:pt idx="881">
                  <c:v>78.586000000000013</c:v>
                </c:pt>
                <c:pt idx="882">
                  <c:v>78.550000000000011</c:v>
                </c:pt>
                <c:pt idx="883">
                  <c:v>78.517000000000024</c:v>
                </c:pt>
                <c:pt idx="884">
                  <c:v>78.378999999999976</c:v>
                </c:pt>
                <c:pt idx="885">
                  <c:v>78.31</c:v>
                </c:pt>
                <c:pt idx="886">
                  <c:v>77.977000000000004</c:v>
                </c:pt>
                <c:pt idx="887">
                  <c:v>77.977000000000004</c:v>
                </c:pt>
                <c:pt idx="888">
                  <c:v>77.670999999999978</c:v>
                </c:pt>
                <c:pt idx="889">
                  <c:v>77.185000000000002</c:v>
                </c:pt>
                <c:pt idx="890">
                  <c:v>77.032000000000011</c:v>
                </c:pt>
                <c:pt idx="891">
                  <c:v>76.999000000000024</c:v>
                </c:pt>
                <c:pt idx="892">
                  <c:v>76.999000000000024</c:v>
                </c:pt>
                <c:pt idx="893">
                  <c:v>76.884999999999991</c:v>
                </c:pt>
                <c:pt idx="894">
                  <c:v>76.86999999999999</c:v>
                </c:pt>
                <c:pt idx="895">
                  <c:v>76.86999999999999</c:v>
                </c:pt>
                <c:pt idx="896">
                  <c:v>76.657000000000011</c:v>
                </c:pt>
                <c:pt idx="897">
                  <c:v>76.591000000000022</c:v>
                </c:pt>
                <c:pt idx="898">
                  <c:v>76.527999999999992</c:v>
                </c:pt>
                <c:pt idx="899">
                  <c:v>75.89500000000001</c:v>
                </c:pt>
                <c:pt idx="900">
                  <c:v>75.544000000000025</c:v>
                </c:pt>
                <c:pt idx="901">
                  <c:v>74.863</c:v>
                </c:pt>
                <c:pt idx="902">
                  <c:v>74.509</c:v>
                </c:pt>
                <c:pt idx="903">
                  <c:v>74.335000000000008</c:v>
                </c:pt>
                <c:pt idx="904">
                  <c:v>73.887999999999991</c:v>
                </c:pt>
                <c:pt idx="905">
                  <c:v>73.801000000000002</c:v>
                </c:pt>
                <c:pt idx="906">
                  <c:v>73.621000000000009</c:v>
                </c:pt>
                <c:pt idx="907">
                  <c:v>73.06</c:v>
                </c:pt>
                <c:pt idx="908">
                  <c:v>72.331000000000003</c:v>
                </c:pt>
                <c:pt idx="909">
                  <c:v>72.163000000000011</c:v>
                </c:pt>
                <c:pt idx="910">
                  <c:v>71.631999999999991</c:v>
                </c:pt>
                <c:pt idx="911">
                  <c:v>71.127999999999986</c:v>
                </c:pt>
                <c:pt idx="912">
                  <c:v>70.915000000000006</c:v>
                </c:pt>
                <c:pt idx="913">
                  <c:v>70.624000000000009</c:v>
                </c:pt>
                <c:pt idx="914">
                  <c:v>70.237000000000023</c:v>
                </c:pt>
                <c:pt idx="915">
                  <c:v>69.994000000000028</c:v>
                </c:pt>
                <c:pt idx="916">
                  <c:v>69.544000000000025</c:v>
                </c:pt>
                <c:pt idx="917">
                  <c:v>69.298000000000002</c:v>
                </c:pt>
                <c:pt idx="918">
                  <c:v>68.761000000000024</c:v>
                </c:pt>
                <c:pt idx="919">
                  <c:v>68.737000000000023</c:v>
                </c:pt>
                <c:pt idx="920">
                  <c:v>68.59</c:v>
                </c:pt>
                <c:pt idx="921">
                  <c:v>68.185000000000002</c:v>
                </c:pt>
                <c:pt idx="922">
                  <c:v>68.161000000000001</c:v>
                </c:pt>
                <c:pt idx="923">
                  <c:v>68.161000000000001</c:v>
                </c:pt>
                <c:pt idx="924">
                  <c:v>68.113</c:v>
                </c:pt>
                <c:pt idx="925">
                  <c:v>67.744000000000028</c:v>
                </c:pt>
                <c:pt idx="926">
                  <c:v>67.134999999999991</c:v>
                </c:pt>
                <c:pt idx="927">
                  <c:v>65.877999999999986</c:v>
                </c:pt>
                <c:pt idx="928">
                  <c:v>65.856999999999999</c:v>
                </c:pt>
                <c:pt idx="929">
                  <c:v>65.856999999999999</c:v>
                </c:pt>
                <c:pt idx="930">
                  <c:v>65.673999999999978</c:v>
                </c:pt>
                <c:pt idx="931">
                  <c:v>65.551000000000002</c:v>
                </c:pt>
                <c:pt idx="932">
                  <c:v>64.693000000000012</c:v>
                </c:pt>
                <c:pt idx="933">
                  <c:v>63.655000000000001</c:v>
                </c:pt>
                <c:pt idx="934">
                  <c:v>63.286000000000008</c:v>
                </c:pt>
                <c:pt idx="935">
                  <c:v>62.569000000000003</c:v>
                </c:pt>
                <c:pt idx="936">
                  <c:v>73.729000000000013</c:v>
                </c:pt>
                <c:pt idx="937">
                  <c:v>72.733000000000004</c:v>
                </c:pt>
                <c:pt idx="938">
                  <c:v>69.484000000000023</c:v>
                </c:pt>
                <c:pt idx="939">
                  <c:v>67.573000000000008</c:v>
                </c:pt>
                <c:pt idx="940">
                  <c:v>63.460000000000008</c:v>
                </c:pt>
                <c:pt idx="941">
                  <c:v>79.279000000000011</c:v>
                </c:pt>
                <c:pt idx="942">
                  <c:v>81.13600000000001</c:v>
                </c:pt>
                <c:pt idx="943">
                  <c:v>76.231000000000023</c:v>
                </c:pt>
                <c:pt idx="944">
                  <c:v>69.13000000000001</c:v>
                </c:pt>
                <c:pt idx="945">
                  <c:v>65.848000000000013</c:v>
                </c:pt>
                <c:pt idx="946">
                  <c:v>85.141000000000005</c:v>
                </c:pt>
                <c:pt idx="947">
                  <c:v>85.10199999999999</c:v>
                </c:pt>
                <c:pt idx="948">
                  <c:v>84.439000000000007</c:v>
                </c:pt>
                <c:pt idx="949">
                  <c:v>84.319000000000003</c:v>
                </c:pt>
                <c:pt idx="950">
                  <c:v>83.728000000000009</c:v>
                </c:pt>
                <c:pt idx="951">
                  <c:v>83.728000000000009</c:v>
                </c:pt>
                <c:pt idx="952">
                  <c:v>83.60799999999999</c:v>
                </c:pt>
                <c:pt idx="953">
                  <c:v>83.569000000000003</c:v>
                </c:pt>
                <c:pt idx="954">
                  <c:v>83.449000000000026</c:v>
                </c:pt>
                <c:pt idx="955">
                  <c:v>83.449000000000026</c:v>
                </c:pt>
                <c:pt idx="956">
                  <c:v>82.693000000000012</c:v>
                </c:pt>
                <c:pt idx="957">
                  <c:v>82.615000000000009</c:v>
                </c:pt>
                <c:pt idx="958">
                  <c:v>82.576000000000008</c:v>
                </c:pt>
                <c:pt idx="959">
                  <c:v>82.537000000000006</c:v>
                </c:pt>
                <c:pt idx="960">
                  <c:v>82.042000000000002</c:v>
                </c:pt>
                <c:pt idx="961">
                  <c:v>81.853000000000009</c:v>
                </c:pt>
                <c:pt idx="962">
                  <c:v>81.35199999999999</c:v>
                </c:pt>
                <c:pt idx="963">
                  <c:v>81.238</c:v>
                </c:pt>
                <c:pt idx="964">
                  <c:v>81.12700000000001</c:v>
                </c:pt>
                <c:pt idx="965">
                  <c:v>81.12700000000001</c:v>
                </c:pt>
                <c:pt idx="966">
                  <c:v>81.091000000000022</c:v>
                </c:pt>
                <c:pt idx="967">
                  <c:v>81.091000000000022</c:v>
                </c:pt>
                <c:pt idx="968">
                  <c:v>80.319999999999993</c:v>
                </c:pt>
                <c:pt idx="969">
                  <c:v>80.245000000000005</c:v>
                </c:pt>
                <c:pt idx="970">
                  <c:v>80.137</c:v>
                </c:pt>
                <c:pt idx="971">
                  <c:v>80.100999999999999</c:v>
                </c:pt>
                <c:pt idx="972">
                  <c:v>80.065000000000012</c:v>
                </c:pt>
                <c:pt idx="973">
                  <c:v>79.465000000000003</c:v>
                </c:pt>
                <c:pt idx="974">
                  <c:v>79.429000000000002</c:v>
                </c:pt>
                <c:pt idx="975">
                  <c:v>79.396000000000001</c:v>
                </c:pt>
                <c:pt idx="976">
                  <c:v>79.182999999999979</c:v>
                </c:pt>
                <c:pt idx="977">
                  <c:v>79.075000000000003</c:v>
                </c:pt>
                <c:pt idx="978">
                  <c:v>78.897999999999996</c:v>
                </c:pt>
                <c:pt idx="979">
                  <c:v>78.865000000000009</c:v>
                </c:pt>
                <c:pt idx="980">
                  <c:v>78.829000000000008</c:v>
                </c:pt>
                <c:pt idx="981">
                  <c:v>78.829000000000008</c:v>
                </c:pt>
                <c:pt idx="982">
                  <c:v>78.793000000000006</c:v>
                </c:pt>
                <c:pt idx="983">
                  <c:v>78.760000000000005</c:v>
                </c:pt>
                <c:pt idx="984">
                  <c:v>78.724000000000004</c:v>
                </c:pt>
                <c:pt idx="985">
                  <c:v>78.553000000000011</c:v>
                </c:pt>
                <c:pt idx="986">
                  <c:v>78.517000000000024</c:v>
                </c:pt>
                <c:pt idx="987">
                  <c:v>78.484000000000023</c:v>
                </c:pt>
                <c:pt idx="988">
                  <c:v>78.448000000000022</c:v>
                </c:pt>
                <c:pt idx="989">
                  <c:v>78.378999999999976</c:v>
                </c:pt>
                <c:pt idx="990">
                  <c:v>78.378999999999976</c:v>
                </c:pt>
                <c:pt idx="991">
                  <c:v>78.25</c:v>
                </c:pt>
                <c:pt idx="992">
                  <c:v>78.214000000000027</c:v>
                </c:pt>
                <c:pt idx="993">
                  <c:v>78.14500000000001</c:v>
                </c:pt>
                <c:pt idx="994">
                  <c:v>78.043000000000006</c:v>
                </c:pt>
                <c:pt idx="995">
                  <c:v>78.007000000000005</c:v>
                </c:pt>
                <c:pt idx="996">
                  <c:v>77.941000000000031</c:v>
                </c:pt>
                <c:pt idx="997">
                  <c:v>77.941000000000031</c:v>
                </c:pt>
                <c:pt idx="998">
                  <c:v>77.941000000000031</c:v>
                </c:pt>
                <c:pt idx="999">
                  <c:v>77.838999999999999</c:v>
                </c:pt>
                <c:pt idx="1000">
                  <c:v>77.838999999999999</c:v>
                </c:pt>
                <c:pt idx="1001">
                  <c:v>77.77000000000001</c:v>
                </c:pt>
                <c:pt idx="1002">
                  <c:v>77.569000000000003</c:v>
                </c:pt>
                <c:pt idx="1003">
                  <c:v>77.536000000000001</c:v>
                </c:pt>
                <c:pt idx="1004">
                  <c:v>76.816000000000003</c:v>
                </c:pt>
                <c:pt idx="1005">
                  <c:v>76.816000000000003</c:v>
                </c:pt>
                <c:pt idx="1006">
                  <c:v>75.97</c:v>
                </c:pt>
                <c:pt idx="1007">
                  <c:v>75.97</c:v>
                </c:pt>
                <c:pt idx="1008">
                  <c:v>75.940000000000026</c:v>
                </c:pt>
                <c:pt idx="1009">
                  <c:v>75.940000000000026</c:v>
                </c:pt>
                <c:pt idx="1010">
                  <c:v>75.460000000000022</c:v>
                </c:pt>
                <c:pt idx="1011">
                  <c:v>75.427000000000007</c:v>
                </c:pt>
                <c:pt idx="1012">
                  <c:v>75.364000000000004</c:v>
                </c:pt>
                <c:pt idx="1013">
                  <c:v>75.364000000000004</c:v>
                </c:pt>
                <c:pt idx="1014">
                  <c:v>75.364000000000004</c:v>
                </c:pt>
                <c:pt idx="1015">
                  <c:v>75.118000000000009</c:v>
                </c:pt>
                <c:pt idx="1016">
                  <c:v>74.935000000000002</c:v>
                </c:pt>
                <c:pt idx="1017">
                  <c:v>74.652999999999977</c:v>
                </c:pt>
                <c:pt idx="1018">
                  <c:v>74.652999999999977</c:v>
                </c:pt>
                <c:pt idx="1019">
                  <c:v>74.47</c:v>
                </c:pt>
                <c:pt idx="1020">
                  <c:v>74.440000000000026</c:v>
                </c:pt>
                <c:pt idx="1021">
                  <c:v>73.393000000000001</c:v>
                </c:pt>
                <c:pt idx="1022">
                  <c:v>73.393000000000001</c:v>
                </c:pt>
                <c:pt idx="1023">
                  <c:v>73.191999999999993</c:v>
                </c:pt>
                <c:pt idx="1024">
                  <c:v>72.553000000000011</c:v>
                </c:pt>
                <c:pt idx="1025">
                  <c:v>72.381999999999991</c:v>
                </c:pt>
                <c:pt idx="1026">
                  <c:v>72.106000000000009</c:v>
                </c:pt>
                <c:pt idx="1027">
                  <c:v>72.049000000000007</c:v>
                </c:pt>
                <c:pt idx="1028">
                  <c:v>72.031000000000006</c:v>
                </c:pt>
                <c:pt idx="1029">
                  <c:v>71.482000000000014</c:v>
                </c:pt>
                <c:pt idx="1030">
                  <c:v>71.215000000000003</c:v>
                </c:pt>
                <c:pt idx="1031">
                  <c:v>71.215000000000003</c:v>
                </c:pt>
                <c:pt idx="1032">
                  <c:v>71.106999999999999</c:v>
                </c:pt>
                <c:pt idx="1033">
                  <c:v>70.729000000000013</c:v>
                </c:pt>
                <c:pt idx="1034">
                  <c:v>70.729000000000013</c:v>
                </c:pt>
                <c:pt idx="1035">
                  <c:v>70.345000000000013</c:v>
                </c:pt>
                <c:pt idx="1036">
                  <c:v>70.267000000000024</c:v>
                </c:pt>
                <c:pt idx="1037">
                  <c:v>70.164999999999992</c:v>
                </c:pt>
                <c:pt idx="1038">
                  <c:v>69.907000000000025</c:v>
                </c:pt>
                <c:pt idx="1039">
                  <c:v>69.832000000000008</c:v>
                </c:pt>
                <c:pt idx="1040">
                  <c:v>69.555999999999983</c:v>
                </c:pt>
                <c:pt idx="1041">
                  <c:v>69.346000000000004</c:v>
                </c:pt>
                <c:pt idx="1042">
                  <c:v>69.295000000000002</c:v>
                </c:pt>
                <c:pt idx="1043">
                  <c:v>69.004000000000005</c:v>
                </c:pt>
                <c:pt idx="1044">
                  <c:v>68.956000000000003</c:v>
                </c:pt>
                <c:pt idx="1045">
                  <c:v>68.856999999999999</c:v>
                </c:pt>
                <c:pt idx="1046">
                  <c:v>68.664999999999992</c:v>
                </c:pt>
                <c:pt idx="1047">
                  <c:v>68.491000000000028</c:v>
                </c:pt>
                <c:pt idx="1048">
                  <c:v>67.702000000000012</c:v>
                </c:pt>
                <c:pt idx="1049">
                  <c:v>67.680999999999983</c:v>
                </c:pt>
                <c:pt idx="1050">
                  <c:v>67.588000000000008</c:v>
                </c:pt>
                <c:pt idx="1051">
                  <c:v>67.543000000000006</c:v>
                </c:pt>
                <c:pt idx="1052">
                  <c:v>67.498000000000005</c:v>
                </c:pt>
                <c:pt idx="1053">
                  <c:v>66.718000000000004</c:v>
                </c:pt>
                <c:pt idx="1054">
                  <c:v>66.649000000000001</c:v>
                </c:pt>
                <c:pt idx="1055">
                  <c:v>66.517000000000024</c:v>
                </c:pt>
                <c:pt idx="1056">
                  <c:v>65.779000000000011</c:v>
                </c:pt>
                <c:pt idx="1057">
                  <c:v>65.566000000000003</c:v>
                </c:pt>
                <c:pt idx="1058">
                  <c:v>65.506</c:v>
                </c:pt>
                <c:pt idx="1059">
                  <c:v>65.506</c:v>
                </c:pt>
                <c:pt idx="1060">
                  <c:v>65.506</c:v>
                </c:pt>
                <c:pt idx="1061">
                  <c:v>65.319999999999993</c:v>
                </c:pt>
                <c:pt idx="1062">
                  <c:v>64.399000000000001</c:v>
                </c:pt>
                <c:pt idx="1063">
                  <c:v>64.36</c:v>
                </c:pt>
                <c:pt idx="1064">
                  <c:v>63.769000000000013</c:v>
                </c:pt>
                <c:pt idx="1065">
                  <c:v>63.532000000000011</c:v>
                </c:pt>
                <c:pt idx="1066">
                  <c:v>62.941000000000003</c:v>
                </c:pt>
                <c:pt idx="1067">
                  <c:v>62.905000000000001</c:v>
                </c:pt>
                <c:pt idx="1068">
                  <c:v>73.567000000000007</c:v>
                </c:pt>
                <c:pt idx="1069">
                  <c:v>69.214000000000027</c:v>
                </c:pt>
                <c:pt idx="1070">
                  <c:v>67.906000000000006</c:v>
                </c:pt>
                <c:pt idx="1071">
                  <c:v>67.881999999999991</c:v>
                </c:pt>
                <c:pt idx="1072">
                  <c:v>66.910000000000025</c:v>
                </c:pt>
                <c:pt idx="1073">
                  <c:v>76.432000000000002</c:v>
                </c:pt>
                <c:pt idx="1074">
                  <c:v>75.598000000000013</c:v>
                </c:pt>
                <c:pt idx="1075">
                  <c:v>74.719000000000023</c:v>
                </c:pt>
                <c:pt idx="1076">
                  <c:v>73.294000000000025</c:v>
                </c:pt>
                <c:pt idx="1077">
                  <c:v>69.463000000000022</c:v>
                </c:pt>
                <c:pt idx="1078">
                  <c:v>68.740000000000023</c:v>
                </c:pt>
                <c:pt idx="1079">
                  <c:v>67.384</c:v>
                </c:pt>
                <c:pt idx="1080">
                  <c:v>66.649000000000001</c:v>
                </c:pt>
                <c:pt idx="1081">
                  <c:v>64.486000000000004</c:v>
                </c:pt>
                <c:pt idx="1082">
                  <c:v>78.418000000000006</c:v>
                </c:pt>
                <c:pt idx="1083">
                  <c:v>85.054000000000002</c:v>
                </c:pt>
                <c:pt idx="1084">
                  <c:v>83.737000000000023</c:v>
                </c:pt>
                <c:pt idx="1085">
                  <c:v>83.694999999999993</c:v>
                </c:pt>
                <c:pt idx="1086">
                  <c:v>83.655999999999977</c:v>
                </c:pt>
                <c:pt idx="1087">
                  <c:v>83.655999999999977</c:v>
                </c:pt>
                <c:pt idx="1088">
                  <c:v>83.617000000000004</c:v>
                </c:pt>
                <c:pt idx="1089">
                  <c:v>83.497000000000028</c:v>
                </c:pt>
                <c:pt idx="1090">
                  <c:v>82.864000000000004</c:v>
                </c:pt>
                <c:pt idx="1091">
                  <c:v>82.747000000000028</c:v>
                </c:pt>
                <c:pt idx="1092">
                  <c:v>82.41100000000003</c:v>
                </c:pt>
                <c:pt idx="1093">
                  <c:v>82.294000000000025</c:v>
                </c:pt>
                <c:pt idx="1094">
                  <c:v>82.25800000000001</c:v>
                </c:pt>
                <c:pt idx="1095">
                  <c:v>82.25800000000001</c:v>
                </c:pt>
                <c:pt idx="1096">
                  <c:v>82.219000000000023</c:v>
                </c:pt>
                <c:pt idx="1097">
                  <c:v>82.179999999999978</c:v>
                </c:pt>
                <c:pt idx="1098">
                  <c:v>81.988</c:v>
                </c:pt>
                <c:pt idx="1099">
                  <c:v>81.988</c:v>
                </c:pt>
                <c:pt idx="1100">
                  <c:v>81.952000000000012</c:v>
                </c:pt>
                <c:pt idx="1101">
                  <c:v>81.913000000000025</c:v>
                </c:pt>
                <c:pt idx="1102">
                  <c:v>81.913000000000025</c:v>
                </c:pt>
                <c:pt idx="1103">
                  <c:v>81.487000000000023</c:v>
                </c:pt>
                <c:pt idx="1104">
                  <c:v>81.451000000000022</c:v>
                </c:pt>
                <c:pt idx="1105">
                  <c:v>81.337000000000003</c:v>
                </c:pt>
                <c:pt idx="1106">
                  <c:v>81.262</c:v>
                </c:pt>
                <c:pt idx="1107">
                  <c:v>81.225999999999999</c:v>
                </c:pt>
                <c:pt idx="1108">
                  <c:v>81.187000000000012</c:v>
                </c:pt>
                <c:pt idx="1109">
                  <c:v>80.673999999999978</c:v>
                </c:pt>
                <c:pt idx="1110">
                  <c:v>80.673999999999978</c:v>
                </c:pt>
                <c:pt idx="1111">
                  <c:v>80.491000000000028</c:v>
                </c:pt>
                <c:pt idx="1112">
                  <c:v>80.455000000000013</c:v>
                </c:pt>
                <c:pt idx="1113">
                  <c:v>80.419000000000025</c:v>
                </c:pt>
                <c:pt idx="1114">
                  <c:v>80.419000000000025</c:v>
                </c:pt>
                <c:pt idx="1115">
                  <c:v>80.419000000000025</c:v>
                </c:pt>
                <c:pt idx="1116">
                  <c:v>80.341000000000022</c:v>
                </c:pt>
                <c:pt idx="1117">
                  <c:v>80.011000000000024</c:v>
                </c:pt>
                <c:pt idx="1118">
                  <c:v>79.867000000000004</c:v>
                </c:pt>
                <c:pt idx="1119">
                  <c:v>79.867000000000004</c:v>
                </c:pt>
                <c:pt idx="1120">
                  <c:v>79.831000000000003</c:v>
                </c:pt>
                <c:pt idx="1121">
                  <c:v>79.795000000000002</c:v>
                </c:pt>
                <c:pt idx="1122">
                  <c:v>79.795000000000002</c:v>
                </c:pt>
                <c:pt idx="1123">
                  <c:v>79.722999999999999</c:v>
                </c:pt>
                <c:pt idx="1124">
                  <c:v>79.687000000000012</c:v>
                </c:pt>
                <c:pt idx="1125">
                  <c:v>79.65100000000001</c:v>
                </c:pt>
                <c:pt idx="1126">
                  <c:v>79.615000000000009</c:v>
                </c:pt>
                <c:pt idx="1127">
                  <c:v>79.510000000000005</c:v>
                </c:pt>
                <c:pt idx="1128">
                  <c:v>79.510000000000005</c:v>
                </c:pt>
                <c:pt idx="1129">
                  <c:v>78.946000000000026</c:v>
                </c:pt>
                <c:pt idx="1130">
                  <c:v>78.913000000000025</c:v>
                </c:pt>
                <c:pt idx="1131">
                  <c:v>78.913000000000025</c:v>
                </c:pt>
                <c:pt idx="1132">
                  <c:v>78.771999999999991</c:v>
                </c:pt>
                <c:pt idx="1133">
                  <c:v>78.334000000000003</c:v>
                </c:pt>
                <c:pt idx="1134">
                  <c:v>78.298000000000002</c:v>
                </c:pt>
                <c:pt idx="1135">
                  <c:v>78.196000000000012</c:v>
                </c:pt>
                <c:pt idx="1136">
                  <c:v>77.788000000000011</c:v>
                </c:pt>
                <c:pt idx="1137">
                  <c:v>77.685999999999979</c:v>
                </c:pt>
                <c:pt idx="1138">
                  <c:v>77.652999999999977</c:v>
                </c:pt>
                <c:pt idx="1139">
                  <c:v>77.617000000000004</c:v>
                </c:pt>
                <c:pt idx="1140">
                  <c:v>77.350000000000009</c:v>
                </c:pt>
                <c:pt idx="1141">
                  <c:v>77.350000000000009</c:v>
                </c:pt>
                <c:pt idx="1142">
                  <c:v>77.284000000000006</c:v>
                </c:pt>
                <c:pt idx="1143">
                  <c:v>77.251000000000005</c:v>
                </c:pt>
                <c:pt idx="1144">
                  <c:v>77.151999999999987</c:v>
                </c:pt>
                <c:pt idx="1145">
                  <c:v>77.02600000000001</c:v>
                </c:pt>
                <c:pt idx="1146">
                  <c:v>76.63000000000001</c:v>
                </c:pt>
                <c:pt idx="1147">
                  <c:v>76.597000000000023</c:v>
                </c:pt>
                <c:pt idx="1148">
                  <c:v>75.838000000000008</c:v>
                </c:pt>
                <c:pt idx="1149">
                  <c:v>75.804999999999993</c:v>
                </c:pt>
                <c:pt idx="1150">
                  <c:v>75.709000000000003</c:v>
                </c:pt>
                <c:pt idx="1151">
                  <c:v>75.709000000000003</c:v>
                </c:pt>
                <c:pt idx="1152">
                  <c:v>74.986000000000004</c:v>
                </c:pt>
                <c:pt idx="1153">
                  <c:v>73.927000000000007</c:v>
                </c:pt>
                <c:pt idx="1154">
                  <c:v>73.597000000000023</c:v>
                </c:pt>
                <c:pt idx="1155">
                  <c:v>73.158999999999978</c:v>
                </c:pt>
                <c:pt idx="1156">
                  <c:v>72.988</c:v>
                </c:pt>
                <c:pt idx="1157">
                  <c:v>72.52000000000001</c:v>
                </c:pt>
                <c:pt idx="1158">
                  <c:v>72.35499999999999</c:v>
                </c:pt>
                <c:pt idx="1159">
                  <c:v>72.13300000000001</c:v>
                </c:pt>
                <c:pt idx="1160">
                  <c:v>72.051999999999992</c:v>
                </c:pt>
                <c:pt idx="1161">
                  <c:v>72.024999999999991</c:v>
                </c:pt>
                <c:pt idx="1162">
                  <c:v>71.38300000000001</c:v>
                </c:pt>
                <c:pt idx="1163">
                  <c:v>71.356000000000009</c:v>
                </c:pt>
                <c:pt idx="1164">
                  <c:v>71.143000000000001</c:v>
                </c:pt>
                <c:pt idx="1165">
                  <c:v>70.597000000000023</c:v>
                </c:pt>
                <c:pt idx="1166">
                  <c:v>70.465000000000003</c:v>
                </c:pt>
                <c:pt idx="1167">
                  <c:v>70.36</c:v>
                </c:pt>
                <c:pt idx="1168">
                  <c:v>70.285000000000011</c:v>
                </c:pt>
                <c:pt idx="1169">
                  <c:v>70.131999999999991</c:v>
                </c:pt>
                <c:pt idx="1170">
                  <c:v>69.672999999999988</c:v>
                </c:pt>
                <c:pt idx="1171">
                  <c:v>69.496000000000024</c:v>
                </c:pt>
                <c:pt idx="1172">
                  <c:v>69.421000000000006</c:v>
                </c:pt>
                <c:pt idx="1173">
                  <c:v>69.15100000000001</c:v>
                </c:pt>
                <c:pt idx="1174">
                  <c:v>69.103000000000009</c:v>
                </c:pt>
                <c:pt idx="1175">
                  <c:v>68.554000000000002</c:v>
                </c:pt>
                <c:pt idx="1176">
                  <c:v>68.485000000000014</c:v>
                </c:pt>
                <c:pt idx="1177">
                  <c:v>68.131</c:v>
                </c:pt>
                <c:pt idx="1178">
                  <c:v>68.062000000000012</c:v>
                </c:pt>
                <c:pt idx="1179">
                  <c:v>67.717000000000027</c:v>
                </c:pt>
                <c:pt idx="1180">
                  <c:v>67.167999999999992</c:v>
                </c:pt>
                <c:pt idx="1181">
                  <c:v>66.991000000000028</c:v>
                </c:pt>
                <c:pt idx="1182">
                  <c:v>66.901000000000025</c:v>
                </c:pt>
                <c:pt idx="1183">
                  <c:v>66.372999999999976</c:v>
                </c:pt>
                <c:pt idx="1184">
                  <c:v>65.974000000000004</c:v>
                </c:pt>
                <c:pt idx="1185">
                  <c:v>65.974000000000004</c:v>
                </c:pt>
                <c:pt idx="1186">
                  <c:v>65.782000000000011</c:v>
                </c:pt>
                <c:pt idx="1187">
                  <c:v>64.744000000000028</c:v>
                </c:pt>
                <c:pt idx="1188">
                  <c:v>64.336000000000013</c:v>
                </c:pt>
                <c:pt idx="1189">
                  <c:v>64.297000000000025</c:v>
                </c:pt>
                <c:pt idx="1190">
                  <c:v>63.718000000000011</c:v>
                </c:pt>
                <c:pt idx="1191">
                  <c:v>63.568000000000012</c:v>
                </c:pt>
                <c:pt idx="1192">
                  <c:v>63.328000000000003</c:v>
                </c:pt>
                <c:pt idx="1193">
                  <c:v>63.202000000000012</c:v>
                </c:pt>
                <c:pt idx="1194">
                  <c:v>76.861000000000004</c:v>
                </c:pt>
                <c:pt idx="1195">
                  <c:v>67.477000000000004</c:v>
                </c:pt>
                <c:pt idx="1196">
                  <c:v>77.823999999999998</c:v>
                </c:pt>
                <c:pt idx="1197">
                  <c:v>75.400000000000006</c:v>
                </c:pt>
                <c:pt idx="1198">
                  <c:v>70.41700000000003</c:v>
                </c:pt>
                <c:pt idx="1199">
                  <c:v>70.185999999999979</c:v>
                </c:pt>
                <c:pt idx="1200">
                  <c:v>70.10499999999999</c:v>
                </c:pt>
                <c:pt idx="1201">
                  <c:v>72.522999999999982</c:v>
                </c:pt>
                <c:pt idx="1202">
                  <c:v>67.363</c:v>
                </c:pt>
                <c:pt idx="1203">
                  <c:v>83.905000000000001</c:v>
                </c:pt>
                <c:pt idx="1204">
                  <c:v>83.281000000000006</c:v>
                </c:pt>
                <c:pt idx="1205">
                  <c:v>83.203000000000003</c:v>
                </c:pt>
                <c:pt idx="1206">
                  <c:v>83.044000000000025</c:v>
                </c:pt>
                <c:pt idx="1207">
                  <c:v>82.741000000000028</c:v>
                </c:pt>
                <c:pt idx="1208">
                  <c:v>82.741000000000028</c:v>
                </c:pt>
                <c:pt idx="1209">
                  <c:v>82.585000000000008</c:v>
                </c:pt>
                <c:pt idx="1210">
                  <c:v>82.585000000000008</c:v>
                </c:pt>
                <c:pt idx="1211">
                  <c:v>82.546000000000006</c:v>
                </c:pt>
                <c:pt idx="1212">
                  <c:v>82.51</c:v>
                </c:pt>
                <c:pt idx="1213">
                  <c:v>82.51</c:v>
                </c:pt>
                <c:pt idx="1214">
                  <c:v>82.471000000000004</c:v>
                </c:pt>
                <c:pt idx="1215">
                  <c:v>82.354000000000013</c:v>
                </c:pt>
                <c:pt idx="1216">
                  <c:v>81.817000000000007</c:v>
                </c:pt>
                <c:pt idx="1217">
                  <c:v>81.304000000000002</c:v>
                </c:pt>
                <c:pt idx="1218">
                  <c:v>81.229000000000013</c:v>
                </c:pt>
                <c:pt idx="1219">
                  <c:v>81.19</c:v>
                </c:pt>
                <c:pt idx="1220">
                  <c:v>81.154000000000011</c:v>
                </c:pt>
                <c:pt idx="1221">
                  <c:v>81.154000000000011</c:v>
                </c:pt>
                <c:pt idx="1222">
                  <c:v>81.115000000000009</c:v>
                </c:pt>
                <c:pt idx="1223">
                  <c:v>81.004000000000005</c:v>
                </c:pt>
                <c:pt idx="1224">
                  <c:v>80.893000000000001</c:v>
                </c:pt>
                <c:pt idx="1225">
                  <c:v>80.746000000000024</c:v>
                </c:pt>
                <c:pt idx="1226">
                  <c:v>80.47</c:v>
                </c:pt>
                <c:pt idx="1227">
                  <c:v>80.335000000000008</c:v>
                </c:pt>
                <c:pt idx="1228">
                  <c:v>80.299000000000007</c:v>
                </c:pt>
                <c:pt idx="1229">
                  <c:v>80.299000000000007</c:v>
                </c:pt>
                <c:pt idx="1230">
                  <c:v>80.260000000000005</c:v>
                </c:pt>
                <c:pt idx="1231">
                  <c:v>80.260000000000005</c:v>
                </c:pt>
                <c:pt idx="1232">
                  <c:v>80.260000000000005</c:v>
                </c:pt>
                <c:pt idx="1233">
                  <c:v>80.188000000000002</c:v>
                </c:pt>
                <c:pt idx="1234">
                  <c:v>80.188000000000002</c:v>
                </c:pt>
                <c:pt idx="1235">
                  <c:v>80.116</c:v>
                </c:pt>
                <c:pt idx="1236">
                  <c:v>80.080000000000013</c:v>
                </c:pt>
                <c:pt idx="1237">
                  <c:v>80.00800000000001</c:v>
                </c:pt>
                <c:pt idx="1238">
                  <c:v>79.582000000000008</c:v>
                </c:pt>
                <c:pt idx="1239">
                  <c:v>79.513000000000005</c:v>
                </c:pt>
                <c:pt idx="1240">
                  <c:v>79.477000000000004</c:v>
                </c:pt>
                <c:pt idx="1241">
                  <c:v>79.477000000000004</c:v>
                </c:pt>
                <c:pt idx="1242">
                  <c:v>78.835000000000008</c:v>
                </c:pt>
                <c:pt idx="1243">
                  <c:v>78.801999999999992</c:v>
                </c:pt>
                <c:pt idx="1244">
                  <c:v>78.661000000000001</c:v>
                </c:pt>
                <c:pt idx="1245">
                  <c:v>78.202000000000012</c:v>
                </c:pt>
                <c:pt idx="1246">
                  <c:v>78.202000000000012</c:v>
                </c:pt>
                <c:pt idx="1247">
                  <c:v>78.13300000000001</c:v>
                </c:pt>
                <c:pt idx="1248">
                  <c:v>78.067000000000007</c:v>
                </c:pt>
                <c:pt idx="1249">
                  <c:v>77.682999999999979</c:v>
                </c:pt>
                <c:pt idx="1250">
                  <c:v>77.617000000000004</c:v>
                </c:pt>
                <c:pt idx="1251">
                  <c:v>77.548000000000002</c:v>
                </c:pt>
                <c:pt idx="1252">
                  <c:v>77.449000000000026</c:v>
                </c:pt>
                <c:pt idx="1253">
                  <c:v>77.350000000000009</c:v>
                </c:pt>
                <c:pt idx="1254">
                  <c:v>77.317000000000007</c:v>
                </c:pt>
                <c:pt idx="1255">
                  <c:v>77.185000000000002</c:v>
                </c:pt>
                <c:pt idx="1256">
                  <c:v>76.819000000000003</c:v>
                </c:pt>
                <c:pt idx="1257">
                  <c:v>76.819000000000003</c:v>
                </c:pt>
                <c:pt idx="1258">
                  <c:v>76.591000000000022</c:v>
                </c:pt>
                <c:pt idx="1259">
                  <c:v>76.591000000000022</c:v>
                </c:pt>
                <c:pt idx="1260">
                  <c:v>76.366</c:v>
                </c:pt>
                <c:pt idx="1261">
                  <c:v>76.300000000000011</c:v>
                </c:pt>
                <c:pt idx="1262">
                  <c:v>76.300000000000011</c:v>
                </c:pt>
                <c:pt idx="1263">
                  <c:v>75.481000000000023</c:v>
                </c:pt>
                <c:pt idx="1264">
                  <c:v>74.869</c:v>
                </c:pt>
                <c:pt idx="1265">
                  <c:v>74.869</c:v>
                </c:pt>
                <c:pt idx="1266">
                  <c:v>74.374000000000009</c:v>
                </c:pt>
                <c:pt idx="1267">
                  <c:v>74.344000000000023</c:v>
                </c:pt>
                <c:pt idx="1268">
                  <c:v>73.987000000000023</c:v>
                </c:pt>
                <c:pt idx="1269">
                  <c:v>73.987000000000023</c:v>
                </c:pt>
                <c:pt idx="1270">
                  <c:v>73.987000000000023</c:v>
                </c:pt>
                <c:pt idx="1271">
                  <c:v>73.957000000000022</c:v>
                </c:pt>
                <c:pt idx="1272">
                  <c:v>73.900000000000006</c:v>
                </c:pt>
                <c:pt idx="1273">
                  <c:v>73.569999999999993</c:v>
                </c:pt>
                <c:pt idx="1274">
                  <c:v>73.423000000000002</c:v>
                </c:pt>
                <c:pt idx="1275">
                  <c:v>73.363</c:v>
                </c:pt>
                <c:pt idx="1276">
                  <c:v>73.219000000000023</c:v>
                </c:pt>
                <c:pt idx="1277">
                  <c:v>72.757000000000005</c:v>
                </c:pt>
                <c:pt idx="1278">
                  <c:v>72.529000000000011</c:v>
                </c:pt>
                <c:pt idx="1279">
                  <c:v>72.475000000000009</c:v>
                </c:pt>
                <c:pt idx="1280">
                  <c:v>72.475000000000009</c:v>
                </c:pt>
                <c:pt idx="1281">
                  <c:v>72.387999999999991</c:v>
                </c:pt>
                <c:pt idx="1282">
                  <c:v>72.387999999999991</c:v>
                </c:pt>
                <c:pt idx="1283">
                  <c:v>72.277000000000001</c:v>
                </c:pt>
                <c:pt idx="1284">
                  <c:v>72.277000000000001</c:v>
                </c:pt>
                <c:pt idx="1285">
                  <c:v>72.25</c:v>
                </c:pt>
                <c:pt idx="1286">
                  <c:v>72.165999999999983</c:v>
                </c:pt>
                <c:pt idx="1287">
                  <c:v>72.097000000000023</c:v>
                </c:pt>
                <c:pt idx="1288">
                  <c:v>72.097000000000023</c:v>
                </c:pt>
                <c:pt idx="1289">
                  <c:v>71.637999999999991</c:v>
                </c:pt>
                <c:pt idx="1290">
                  <c:v>71.60799999999999</c:v>
                </c:pt>
                <c:pt idx="1291">
                  <c:v>71.581000000000003</c:v>
                </c:pt>
                <c:pt idx="1292">
                  <c:v>71.5</c:v>
                </c:pt>
                <c:pt idx="1293">
                  <c:v>71.446000000000026</c:v>
                </c:pt>
                <c:pt idx="1294">
                  <c:v>71.39200000000001</c:v>
                </c:pt>
                <c:pt idx="1295">
                  <c:v>70.768000000000001</c:v>
                </c:pt>
                <c:pt idx="1296">
                  <c:v>70.48</c:v>
                </c:pt>
                <c:pt idx="1297">
                  <c:v>70.377999999999986</c:v>
                </c:pt>
                <c:pt idx="1298">
                  <c:v>69.646000000000001</c:v>
                </c:pt>
                <c:pt idx="1299">
                  <c:v>69.571000000000012</c:v>
                </c:pt>
                <c:pt idx="1300">
                  <c:v>69.571000000000012</c:v>
                </c:pt>
                <c:pt idx="1301">
                  <c:v>69.349000000000004</c:v>
                </c:pt>
                <c:pt idx="1302">
                  <c:v>68.731000000000023</c:v>
                </c:pt>
                <c:pt idx="1303">
                  <c:v>68.637999999999991</c:v>
                </c:pt>
                <c:pt idx="1304">
                  <c:v>68.494000000000028</c:v>
                </c:pt>
                <c:pt idx="1305">
                  <c:v>67.915000000000006</c:v>
                </c:pt>
                <c:pt idx="1306">
                  <c:v>67.915000000000006</c:v>
                </c:pt>
                <c:pt idx="1307">
                  <c:v>67.891000000000005</c:v>
                </c:pt>
                <c:pt idx="1308">
                  <c:v>67.86999999999999</c:v>
                </c:pt>
                <c:pt idx="1309">
                  <c:v>67.41400000000003</c:v>
                </c:pt>
                <c:pt idx="1310">
                  <c:v>67.39</c:v>
                </c:pt>
                <c:pt idx="1311">
                  <c:v>67.033000000000001</c:v>
                </c:pt>
                <c:pt idx="1312">
                  <c:v>66.760000000000005</c:v>
                </c:pt>
                <c:pt idx="1313">
                  <c:v>65.815000000000012</c:v>
                </c:pt>
                <c:pt idx="1314">
                  <c:v>65.794000000000025</c:v>
                </c:pt>
                <c:pt idx="1315">
                  <c:v>65.719000000000023</c:v>
                </c:pt>
                <c:pt idx="1316">
                  <c:v>65.655999999999977</c:v>
                </c:pt>
                <c:pt idx="1317">
                  <c:v>65.551000000000002</c:v>
                </c:pt>
                <c:pt idx="1318">
                  <c:v>65.055999999999983</c:v>
                </c:pt>
                <c:pt idx="1319">
                  <c:v>65.038000000000011</c:v>
                </c:pt>
                <c:pt idx="1320">
                  <c:v>64.957000000000022</c:v>
                </c:pt>
                <c:pt idx="1321">
                  <c:v>64.231000000000023</c:v>
                </c:pt>
                <c:pt idx="1322">
                  <c:v>63.943000000000005</c:v>
                </c:pt>
                <c:pt idx="1323">
                  <c:v>63.571000000000005</c:v>
                </c:pt>
                <c:pt idx="1324">
                  <c:v>77.491000000000028</c:v>
                </c:pt>
                <c:pt idx="1325">
                  <c:v>65.953000000000003</c:v>
                </c:pt>
                <c:pt idx="1326">
                  <c:v>78.669999999999987</c:v>
                </c:pt>
                <c:pt idx="1327">
                  <c:v>77.932000000000002</c:v>
                </c:pt>
                <c:pt idx="1328">
                  <c:v>74.625999999999976</c:v>
                </c:pt>
                <c:pt idx="1329">
                  <c:v>73.519000000000005</c:v>
                </c:pt>
                <c:pt idx="1330">
                  <c:v>69.844000000000023</c:v>
                </c:pt>
                <c:pt idx="1331">
                  <c:v>68.655999999999977</c:v>
                </c:pt>
                <c:pt idx="1332">
                  <c:v>68.212000000000003</c:v>
                </c:pt>
                <c:pt idx="1333">
                  <c:v>67.615000000000009</c:v>
                </c:pt>
                <c:pt idx="1334">
                  <c:v>66.745000000000005</c:v>
                </c:pt>
                <c:pt idx="1335">
                  <c:v>69.13900000000001</c:v>
                </c:pt>
                <c:pt idx="1336">
                  <c:v>79.647999999999996</c:v>
                </c:pt>
                <c:pt idx="1337">
                  <c:v>78.334000000000003</c:v>
                </c:pt>
                <c:pt idx="1338">
                  <c:v>76.765000000000001</c:v>
                </c:pt>
                <c:pt idx="1339">
                  <c:v>76.021000000000001</c:v>
                </c:pt>
                <c:pt idx="1340">
                  <c:v>73.249000000000024</c:v>
                </c:pt>
                <c:pt idx="1341">
                  <c:v>73.264000000000024</c:v>
                </c:pt>
                <c:pt idx="1342">
                  <c:v>70.474000000000004</c:v>
                </c:pt>
                <c:pt idx="1343">
                  <c:v>70.318000000000012</c:v>
                </c:pt>
                <c:pt idx="1344">
                  <c:v>69.331000000000003</c:v>
                </c:pt>
                <c:pt idx="1345">
                  <c:v>67.405000000000001</c:v>
                </c:pt>
                <c:pt idx="1346">
                  <c:v>67.188999999999979</c:v>
                </c:pt>
                <c:pt idx="1347">
                  <c:v>66.97</c:v>
                </c:pt>
                <c:pt idx="1348">
                  <c:v>66.307000000000002</c:v>
                </c:pt>
                <c:pt idx="1349">
                  <c:v>83.838999999999999</c:v>
                </c:pt>
                <c:pt idx="1350">
                  <c:v>83.269000000000005</c:v>
                </c:pt>
                <c:pt idx="1351">
                  <c:v>83.269000000000005</c:v>
                </c:pt>
                <c:pt idx="1352">
                  <c:v>83.269000000000005</c:v>
                </c:pt>
                <c:pt idx="1353">
                  <c:v>83.034999999999997</c:v>
                </c:pt>
                <c:pt idx="1354">
                  <c:v>82.57</c:v>
                </c:pt>
                <c:pt idx="1355">
                  <c:v>82.531000000000006</c:v>
                </c:pt>
                <c:pt idx="1356">
                  <c:v>82.492000000000004</c:v>
                </c:pt>
                <c:pt idx="1357">
                  <c:v>82.453000000000003</c:v>
                </c:pt>
                <c:pt idx="1358">
                  <c:v>82.453000000000003</c:v>
                </c:pt>
                <c:pt idx="1359">
                  <c:v>82.41400000000003</c:v>
                </c:pt>
                <c:pt idx="1360">
                  <c:v>81.930999999999997</c:v>
                </c:pt>
                <c:pt idx="1361">
                  <c:v>81.930999999999997</c:v>
                </c:pt>
                <c:pt idx="1362">
                  <c:v>81.930999999999997</c:v>
                </c:pt>
                <c:pt idx="1363">
                  <c:v>81.930999999999997</c:v>
                </c:pt>
                <c:pt idx="1364">
                  <c:v>81.667000000000002</c:v>
                </c:pt>
                <c:pt idx="1365">
                  <c:v>81.451000000000022</c:v>
                </c:pt>
                <c:pt idx="1366">
                  <c:v>81.222999999999999</c:v>
                </c:pt>
                <c:pt idx="1367">
                  <c:v>81.222999999999999</c:v>
                </c:pt>
                <c:pt idx="1368">
                  <c:v>81.222999999999999</c:v>
                </c:pt>
                <c:pt idx="1369">
                  <c:v>81.187000000000012</c:v>
                </c:pt>
                <c:pt idx="1370">
                  <c:v>81.147999999999996</c:v>
                </c:pt>
                <c:pt idx="1371">
                  <c:v>81.147999999999996</c:v>
                </c:pt>
                <c:pt idx="1372">
                  <c:v>81.147999999999996</c:v>
                </c:pt>
                <c:pt idx="1373">
                  <c:v>81.147999999999996</c:v>
                </c:pt>
                <c:pt idx="1374">
                  <c:v>81.147999999999996</c:v>
                </c:pt>
                <c:pt idx="1375">
                  <c:v>81.147999999999996</c:v>
                </c:pt>
                <c:pt idx="1376">
                  <c:v>81.112000000000009</c:v>
                </c:pt>
                <c:pt idx="1377">
                  <c:v>81.112000000000009</c:v>
                </c:pt>
                <c:pt idx="1378">
                  <c:v>80.518000000000001</c:v>
                </c:pt>
                <c:pt idx="1379">
                  <c:v>80.446000000000026</c:v>
                </c:pt>
                <c:pt idx="1380">
                  <c:v>80.317000000000007</c:v>
                </c:pt>
                <c:pt idx="1381">
                  <c:v>80.209000000000003</c:v>
                </c:pt>
                <c:pt idx="1382">
                  <c:v>80.169999999999987</c:v>
                </c:pt>
                <c:pt idx="1383">
                  <c:v>80.062000000000012</c:v>
                </c:pt>
                <c:pt idx="1384">
                  <c:v>79.954000000000022</c:v>
                </c:pt>
                <c:pt idx="1385">
                  <c:v>79.918000000000006</c:v>
                </c:pt>
                <c:pt idx="1386">
                  <c:v>79.878999999999976</c:v>
                </c:pt>
                <c:pt idx="1387">
                  <c:v>79.846000000000004</c:v>
                </c:pt>
                <c:pt idx="1388">
                  <c:v>79.81</c:v>
                </c:pt>
                <c:pt idx="1389">
                  <c:v>79.81</c:v>
                </c:pt>
                <c:pt idx="1390">
                  <c:v>79.702000000000012</c:v>
                </c:pt>
                <c:pt idx="1391">
                  <c:v>79.63000000000001</c:v>
                </c:pt>
                <c:pt idx="1392">
                  <c:v>79.594000000000023</c:v>
                </c:pt>
                <c:pt idx="1393">
                  <c:v>78.472000000000008</c:v>
                </c:pt>
                <c:pt idx="1394">
                  <c:v>78.367000000000004</c:v>
                </c:pt>
                <c:pt idx="1395">
                  <c:v>78.367000000000004</c:v>
                </c:pt>
                <c:pt idx="1396">
                  <c:v>78.265000000000001</c:v>
                </c:pt>
                <c:pt idx="1397">
                  <c:v>78.13000000000001</c:v>
                </c:pt>
                <c:pt idx="1398">
                  <c:v>77.986000000000004</c:v>
                </c:pt>
                <c:pt idx="1399">
                  <c:v>77.782000000000011</c:v>
                </c:pt>
                <c:pt idx="1400">
                  <c:v>77.679999999999978</c:v>
                </c:pt>
                <c:pt idx="1401">
                  <c:v>77.647000000000006</c:v>
                </c:pt>
                <c:pt idx="1402">
                  <c:v>77.581000000000003</c:v>
                </c:pt>
                <c:pt idx="1403">
                  <c:v>76.81</c:v>
                </c:pt>
                <c:pt idx="1404">
                  <c:v>76.507000000000005</c:v>
                </c:pt>
                <c:pt idx="1405">
                  <c:v>76.474000000000004</c:v>
                </c:pt>
                <c:pt idx="1406">
                  <c:v>76.374999999999986</c:v>
                </c:pt>
                <c:pt idx="1407">
                  <c:v>76.246000000000024</c:v>
                </c:pt>
                <c:pt idx="1408">
                  <c:v>76.024000000000001</c:v>
                </c:pt>
                <c:pt idx="1409">
                  <c:v>75.961000000000027</c:v>
                </c:pt>
                <c:pt idx="1410">
                  <c:v>75.580000000000013</c:v>
                </c:pt>
                <c:pt idx="1411">
                  <c:v>75.268000000000001</c:v>
                </c:pt>
                <c:pt idx="1412">
                  <c:v>75.268000000000001</c:v>
                </c:pt>
                <c:pt idx="1413">
                  <c:v>75.13300000000001</c:v>
                </c:pt>
                <c:pt idx="1414">
                  <c:v>74.704000000000022</c:v>
                </c:pt>
                <c:pt idx="1415">
                  <c:v>74.323000000000008</c:v>
                </c:pt>
                <c:pt idx="1416">
                  <c:v>73.765000000000001</c:v>
                </c:pt>
                <c:pt idx="1417">
                  <c:v>73.09</c:v>
                </c:pt>
                <c:pt idx="1418">
                  <c:v>72.946000000000026</c:v>
                </c:pt>
                <c:pt idx="1419">
                  <c:v>72.88900000000001</c:v>
                </c:pt>
                <c:pt idx="1420">
                  <c:v>72.819999999999993</c:v>
                </c:pt>
                <c:pt idx="1421">
                  <c:v>72.235000000000014</c:v>
                </c:pt>
                <c:pt idx="1422">
                  <c:v>72.180999999999983</c:v>
                </c:pt>
                <c:pt idx="1423">
                  <c:v>72.043000000000006</c:v>
                </c:pt>
                <c:pt idx="1424">
                  <c:v>71.625999999999976</c:v>
                </c:pt>
                <c:pt idx="1425">
                  <c:v>70.887999999999991</c:v>
                </c:pt>
                <c:pt idx="1426">
                  <c:v>70.756</c:v>
                </c:pt>
                <c:pt idx="1427">
                  <c:v>69.646000000000001</c:v>
                </c:pt>
                <c:pt idx="1428">
                  <c:v>69.595000000000013</c:v>
                </c:pt>
                <c:pt idx="1429">
                  <c:v>69.154000000000011</c:v>
                </c:pt>
                <c:pt idx="1430">
                  <c:v>69.13300000000001</c:v>
                </c:pt>
                <c:pt idx="1431">
                  <c:v>68.863</c:v>
                </c:pt>
                <c:pt idx="1432">
                  <c:v>68.838999999999999</c:v>
                </c:pt>
                <c:pt idx="1433">
                  <c:v>68.073999999999998</c:v>
                </c:pt>
                <c:pt idx="1434">
                  <c:v>68.046999999999997</c:v>
                </c:pt>
                <c:pt idx="1435">
                  <c:v>68.029000000000011</c:v>
                </c:pt>
                <c:pt idx="1436">
                  <c:v>67.957000000000022</c:v>
                </c:pt>
                <c:pt idx="1437">
                  <c:v>67.078000000000003</c:v>
                </c:pt>
                <c:pt idx="1438">
                  <c:v>67.033000000000001</c:v>
                </c:pt>
                <c:pt idx="1439">
                  <c:v>66.769000000000005</c:v>
                </c:pt>
                <c:pt idx="1440">
                  <c:v>66.682000000000002</c:v>
                </c:pt>
                <c:pt idx="1441">
                  <c:v>66.241000000000028</c:v>
                </c:pt>
                <c:pt idx="1442">
                  <c:v>65.986000000000004</c:v>
                </c:pt>
                <c:pt idx="1443">
                  <c:v>65.923000000000002</c:v>
                </c:pt>
                <c:pt idx="1444">
                  <c:v>65.866</c:v>
                </c:pt>
                <c:pt idx="1445">
                  <c:v>65.00500000000001</c:v>
                </c:pt>
                <c:pt idx="1446">
                  <c:v>64.348000000000013</c:v>
                </c:pt>
                <c:pt idx="1447">
                  <c:v>64.10499999999999</c:v>
                </c:pt>
                <c:pt idx="1448">
                  <c:v>77.670999999999978</c:v>
                </c:pt>
                <c:pt idx="1449">
                  <c:v>79.131999999999991</c:v>
                </c:pt>
                <c:pt idx="1450">
                  <c:v>76.513000000000005</c:v>
                </c:pt>
                <c:pt idx="1451">
                  <c:v>76.332999999999998</c:v>
                </c:pt>
                <c:pt idx="1452">
                  <c:v>74.701000000000022</c:v>
                </c:pt>
                <c:pt idx="1453">
                  <c:v>74.191000000000003</c:v>
                </c:pt>
                <c:pt idx="1454">
                  <c:v>73.066000000000003</c:v>
                </c:pt>
                <c:pt idx="1455">
                  <c:v>68.124999999999986</c:v>
                </c:pt>
                <c:pt idx="1456">
                  <c:v>68.100999999999999</c:v>
                </c:pt>
                <c:pt idx="1457">
                  <c:v>66.50500000000001</c:v>
                </c:pt>
                <c:pt idx="1458">
                  <c:v>76.875999999999976</c:v>
                </c:pt>
                <c:pt idx="1459">
                  <c:v>77.494000000000028</c:v>
                </c:pt>
                <c:pt idx="1460">
                  <c:v>77.326000000000008</c:v>
                </c:pt>
                <c:pt idx="1461">
                  <c:v>77.062000000000012</c:v>
                </c:pt>
                <c:pt idx="1462">
                  <c:v>76.483000000000004</c:v>
                </c:pt>
                <c:pt idx="1463">
                  <c:v>71.271999999999991</c:v>
                </c:pt>
                <c:pt idx="1464">
                  <c:v>70.321000000000012</c:v>
                </c:pt>
                <c:pt idx="1465">
                  <c:v>68.095000000000013</c:v>
                </c:pt>
                <c:pt idx="1466">
                  <c:v>83.206000000000003</c:v>
                </c:pt>
                <c:pt idx="1467">
                  <c:v>83.206000000000003</c:v>
                </c:pt>
                <c:pt idx="1468">
                  <c:v>83.167000000000002</c:v>
                </c:pt>
                <c:pt idx="1469">
                  <c:v>83.167000000000002</c:v>
                </c:pt>
                <c:pt idx="1470">
                  <c:v>82.374999999999986</c:v>
                </c:pt>
                <c:pt idx="1471">
                  <c:v>82.182999999999979</c:v>
                </c:pt>
                <c:pt idx="1472">
                  <c:v>82.066000000000003</c:v>
                </c:pt>
                <c:pt idx="1473">
                  <c:v>82.066000000000003</c:v>
                </c:pt>
                <c:pt idx="1474">
                  <c:v>82.027000000000001</c:v>
                </c:pt>
                <c:pt idx="1475">
                  <c:v>81.991000000000028</c:v>
                </c:pt>
                <c:pt idx="1476">
                  <c:v>81.952000000000012</c:v>
                </c:pt>
                <c:pt idx="1477">
                  <c:v>81.913000000000025</c:v>
                </c:pt>
                <c:pt idx="1478">
                  <c:v>81.649000000000001</c:v>
                </c:pt>
                <c:pt idx="1479">
                  <c:v>81.50500000000001</c:v>
                </c:pt>
                <c:pt idx="1480">
                  <c:v>81.50500000000001</c:v>
                </c:pt>
                <c:pt idx="1481">
                  <c:v>81.35199999999999</c:v>
                </c:pt>
                <c:pt idx="1482">
                  <c:v>81.313000000000002</c:v>
                </c:pt>
                <c:pt idx="1483">
                  <c:v>81.313000000000002</c:v>
                </c:pt>
                <c:pt idx="1484">
                  <c:v>81.202000000000012</c:v>
                </c:pt>
                <c:pt idx="1485">
                  <c:v>81.163000000000011</c:v>
                </c:pt>
                <c:pt idx="1486">
                  <c:v>81.12700000000001</c:v>
                </c:pt>
                <c:pt idx="1487">
                  <c:v>81.12700000000001</c:v>
                </c:pt>
                <c:pt idx="1488">
                  <c:v>81.12700000000001</c:v>
                </c:pt>
                <c:pt idx="1489">
                  <c:v>81.12700000000001</c:v>
                </c:pt>
                <c:pt idx="1490">
                  <c:v>81.091000000000022</c:v>
                </c:pt>
                <c:pt idx="1491">
                  <c:v>81.051999999999992</c:v>
                </c:pt>
                <c:pt idx="1492">
                  <c:v>81.051999999999992</c:v>
                </c:pt>
                <c:pt idx="1493">
                  <c:v>80.98</c:v>
                </c:pt>
                <c:pt idx="1494">
                  <c:v>80.587000000000003</c:v>
                </c:pt>
                <c:pt idx="1495">
                  <c:v>80.404000000000025</c:v>
                </c:pt>
                <c:pt idx="1496">
                  <c:v>80.332000000000008</c:v>
                </c:pt>
                <c:pt idx="1497">
                  <c:v>80.088999999999999</c:v>
                </c:pt>
                <c:pt idx="1498">
                  <c:v>79.942000000000007</c:v>
                </c:pt>
                <c:pt idx="1499">
                  <c:v>79.942000000000007</c:v>
                </c:pt>
                <c:pt idx="1500">
                  <c:v>79.942000000000007</c:v>
                </c:pt>
                <c:pt idx="1501">
                  <c:v>79.906000000000006</c:v>
                </c:pt>
                <c:pt idx="1502">
                  <c:v>79.906000000000006</c:v>
                </c:pt>
                <c:pt idx="1503">
                  <c:v>79.834000000000003</c:v>
                </c:pt>
                <c:pt idx="1504">
                  <c:v>79.834000000000003</c:v>
                </c:pt>
                <c:pt idx="1505">
                  <c:v>79.834000000000003</c:v>
                </c:pt>
                <c:pt idx="1506">
                  <c:v>79.834000000000003</c:v>
                </c:pt>
                <c:pt idx="1507">
                  <c:v>79.798000000000002</c:v>
                </c:pt>
                <c:pt idx="1508">
                  <c:v>79.300000000000011</c:v>
                </c:pt>
                <c:pt idx="1509">
                  <c:v>79.300000000000011</c:v>
                </c:pt>
                <c:pt idx="1510">
                  <c:v>79.191999999999993</c:v>
                </c:pt>
                <c:pt idx="1511">
                  <c:v>79.158999999999978</c:v>
                </c:pt>
                <c:pt idx="1512">
                  <c:v>79.158999999999978</c:v>
                </c:pt>
                <c:pt idx="1513">
                  <c:v>79.158999999999978</c:v>
                </c:pt>
                <c:pt idx="1514">
                  <c:v>79.158999999999978</c:v>
                </c:pt>
                <c:pt idx="1515">
                  <c:v>78.718000000000004</c:v>
                </c:pt>
                <c:pt idx="1516">
                  <c:v>78.544000000000025</c:v>
                </c:pt>
                <c:pt idx="1517">
                  <c:v>78.511000000000024</c:v>
                </c:pt>
                <c:pt idx="1518">
                  <c:v>78.442000000000007</c:v>
                </c:pt>
                <c:pt idx="1519">
                  <c:v>78.442000000000007</c:v>
                </c:pt>
                <c:pt idx="1520">
                  <c:v>78.406000000000006</c:v>
                </c:pt>
                <c:pt idx="1521">
                  <c:v>78.406000000000006</c:v>
                </c:pt>
                <c:pt idx="1522">
                  <c:v>78.34</c:v>
                </c:pt>
                <c:pt idx="1523">
                  <c:v>78.34</c:v>
                </c:pt>
                <c:pt idx="1524">
                  <c:v>78.34</c:v>
                </c:pt>
                <c:pt idx="1525">
                  <c:v>78.304000000000002</c:v>
                </c:pt>
                <c:pt idx="1526">
                  <c:v>78.271000000000001</c:v>
                </c:pt>
                <c:pt idx="1527">
                  <c:v>77.458000000000013</c:v>
                </c:pt>
                <c:pt idx="1528">
                  <c:v>77.458000000000013</c:v>
                </c:pt>
                <c:pt idx="1529">
                  <c:v>77.290000000000006</c:v>
                </c:pt>
                <c:pt idx="1530">
                  <c:v>77.191000000000003</c:v>
                </c:pt>
                <c:pt idx="1531">
                  <c:v>77.157999999999987</c:v>
                </c:pt>
                <c:pt idx="1532">
                  <c:v>77.157999999999987</c:v>
                </c:pt>
                <c:pt idx="1533">
                  <c:v>77.092000000000013</c:v>
                </c:pt>
                <c:pt idx="1534">
                  <c:v>77.058999999999983</c:v>
                </c:pt>
                <c:pt idx="1535">
                  <c:v>76.660000000000011</c:v>
                </c:pt>
                <c:pt idx="1536">
                  <c:v>76.531000000000006</c:v>
                </c:pt>
                <c:pt idx="1537">
                  <c:v>76.498000000000005</c:v>
                </c:pt>
                <c:pt idx="1538">
                  <c:v>76.465000000000003</c:v>
                </c:pt>
                <c:pt idx="1539">
                  <c:v>75.814000000000007</c:v>
                </c:pt>
                <c:pt idx="1540">
                  <c:v>75.751000000000005</c:v>
                </c:pt>
                <c:pt idx="1541">
                  <c:v>75.751000000000005</c:v>
                </c:pt>
                <c:pt idx="1542">
                  <c:v>75.751000000000005</c:v>
                </c:pt>
                <c:pt idx="1543">
                  <c:v>75.211000000000027</c:v>
                </c:pt>
                <c:pt idx="1544">
                  <c:v>75.211000000000027</c:v>
                </c:pt>
                <c:pt idx="1545">
                  <c:v>75.088000000000008</c:v>
                </c:pt>
                <c:pt idx="1546">
                  <c:v>74.995000000000005</c:v>
                </c:pt>
                <c:pt idx="1547">
                  <c:v>74.871999999999986</c:v>
                </c:pt>
                <c:pt idx="1548">
                  <c:v>74.871999999999986</c:v>
                </c:pt>
                <c:pt idx="1549">
                  <c:v>74.842000000000013</c:v>
                </c:pt>
                <c:pt idx="1550">
                  <c:v>74.719000000000023</c:v>
                </c:pt>
                <c:pt idx="1551">
                  <c:v>74.443000000000026</c:v>
                </c:pt>
                <c:pt idx="1552">
                  <c:v>73.75</c:v>
                </c:pt>
                <c:pt idx="1553">
                  <c:v>73.099000000000004</c:v>
                </c:pt>
                <c:pt idx="1554">
                  <c:v>73.099000000000004</c:v>
                </c:pt>
                <c:pt idx="1555">
                  <c:v>72.814000000000007</c:v>
                </c:pt>
                <c:pt idx="1556">
                  <c:v>72.160000000000011</c:v>
                </c:pt>
                <c:pt idx="1557">
                  <c:v>72.106000000000009</c:v>
                </c:pt>
                <c:pt idx="1558">
                  <c:v>72.079000000000008</c:v>
                </c:pt>
                <c:pt idx="1559">
                  <c:v>71.941000000000031</c:v>
                </c:pt>
                <c:pt idx="1560">
                  <c:v>71.91400000000003</c:v>
                </c:pt>
                <c:pt idx="1561">
                  <c:v>71.175999999999988</c:v>
                </c:pt>
                <c:pt idx="1562">
                  <c:v>71.095000000000013</c:v>
                </c:pt>
                <c:pt idx="1563">
                  <c:v>70.963000000000022</c:v>
                </c:pt>
                <c:pt idx="1564">
                  <c:v>70.510000000000005</c:v>
                </c:pt>
                <c:pt idx="1565">
                  <c:v>70.459000000000003</c:v>
                </c:pt>
                <c:pt idx="1566">
                  <c:v>70.408000000000001</c:v>
                </c:pt>
                <c:pt idx="1567">
                  <c:v>70.356999999999999</c:v>
                </c:pt>
                <c:pt idx="1568">
                  <c:v>69.811000000000007</c:v>
                </c:pt>
                <c:pt idx="1569">
                  <c:v>69.558999999999983</c:v>
                </c:pt>
                <c:pt idx="1570">
                  <c:v>69.511000000000024</c:v>
                </c:pt>
                <c:pt idx="1571">
                  <c:v>68.992000000000004</c:v>
                </c:pt>
                <c:pt idx="1572">
                  <c:v>68.664999999999992</c:v>
                </c:pt>
                <c:pt idx="1573">
                  <c:v>68.548000000000002</c:v>
                </c:pt>
                <c:pt idx="1574">
                  <c:v>68.407000000000025</c:v>
                </c:pt>
                <c:pt idx="1575">
                  <c:v>68.290000000000006</c:v>
                </c:pt>
                <c:pt idx="1576">
                  <c:v>68.104000000000013</c:v>
                </c:pt>
                <c:pt idx="1577">
                  <c:v>68.104000000000013</c:v>
                </c:pt>
                <c:pt idx="1578">
                  <c:v>68.080000000000013</c:v>
                </c:pt>
                <c:pt idx="1579">
                  <c:v>68.00800000000001</c:v>
                </c:pt>
                <c:pt idx="1580">
                  <c:v>67.984000000000023</c:v>
                </c:pt>
                <c:pt idx="1581">
                  <c:v>67.915000000000006</c:v>
                </c:pt>
                <c:pt idx="1582">
                  <c:v>66.334000000000003</c:v>
                </c:pt>
                <c:pt idx="1583">
                  <c:v>66.268000000000001</c:v>
                </c:pt>
                <c:pt idx="1584">
                  <c:v>66.054999999999993</c:v>
                </c:pt>
                <c:pt idx="1585">
                  <c:v>66.034000000000006</c:v>
                </c:pt>
                <c:pt idx="1586">
                  <c:v>66.034000000000006</c:v>
                </c:pt>
                <c:pt idx="1587">
                  <c:v>66.013000000000005</c:v>
                </c:pt>
                <c:pt idx="1588">
                  <c:v>65.362000000000009</c:v>
                </c:pt>
                <c:pt idx="1589">
                  <c:v>64.999000000000024</c:v>
                </c:pt>
                <c:pt idx="1590">
                  <c:v>64.921000000000006</c:v>
                </c:pt>
                <c:pt idx="1591">
                  <c:v>78.147999999999996</c:v>
                </c:pt>
                <c:pt idx="1592">
                  <c:v>77.725000000000009</c:v>
                </c:pt>
                <c:pt idx="1593">
                  <c:v>74.823999999999998</c:v>
                </c:pt>
                <c:pt idx="1594">
                  <c:v>73.222000000000008</c:v>
                </c:pt>
                <c:pt idx="1595">
                  <c:v>72.544000000000025</c:v>
                </c:pt>
                <c:pt idx="1596">
                  <c:v>70.768000000000001</c:v>
                </c:pt>
                <c:pt idx="1597">
                  <c:v>67.768000000000001</c:v>
                </c:pt>
                <c:pt idx="1598">
                  <c:v>65.685999999999979</c:v>
                </c:pt>
                <c:pt idx="1599">
                  <c:v>64.65100000000001</c:v>
                </c:pt>
                <c:pt idx="1600">
                  <c:v>76.705000000000013</c:v>
                </c:pt>
                <c:pt idx="1601">
                  <c:v>76.573000000000008</c:v>
                </c:pt>
                <c:pt idx="1602">
                  <c:v>70.521999999999991</c:v>
                </c:pt>
                <c:pt idx="1603">
                  <c:v>70.369</c:v>
                </c:pt>
                <c:pt idx="1604">
                  <c:v>70.25800000000001</c:v>
                </c:pt>
                <c:pt idx="1605">
                  <c:v>66.742000000000004</c:v>
                </c:pt>
                <c:pt idx="1606">
                  <c:v>65.472999999999999</c:v>
                </c:pt>
                <c:pt idx="1607">
                  <c:v>77.329000000000008</c:v>
                </c:pt>
                <c:pt idx="1608">
                  <c:v>76.945000000000007</c:v>
                </c:pt>
                <c:pt idx="1609">
                  <c:v>76.363</c:v>
                </c:pt>
                <c:pt idx="1610">
                  <c:v>74.670999999999978</c:v>
                </c:pt>
                <c:pt idx="1611">
                  <c:v>73.099000000000004</c:v>
                </c:pt>
                <c:pt idx="1612">
                  <c:v>70.354000000000013</c:v>
                </c:pt>
                <c:pt idx="1613">
                  <c:v>70.114000000000004</c:v>
                </c:pt>
                <c:pt idx="1614">
                  <c:v>69.811000000000007</c:v>
                </c:pt>
                <c:pt idx="1615">
                  <c:v>67.537000000000006</c:v>
                </c:pt>
                <c:pt idx="1616">
                  <c:v>67.332999999999998</c:v>
                </c:pt>
                <c:pt idx="1617">
                  <c:v>77.977000000000004</c:v>
                </c:pt>
                <c:pt idx="1618">
                  <c:v>76.219000000000023</c:v>
                </c:pt>
                <c:pt idx="1619">
                  <c:v>82.173999999999978</c:v>
                </c:pt>
                <c:pt idx="1620">
                  <c:v>82.173999999999978</c:v>
                </c:pt>
                <c:pt idx="1621">
                  <c:v>82.173999999999978</c:v>
                </c:pt>
                <c:pt idx="1622">
                  <c:v>82.173999999999978</c:v>
                </c:pt>
                <c:pt idx="1623">
                  <c:v>81.982000000000014</c:v>
                </c:pt>
                <c:pt idx="1624">
                  <c:v>81.253</c:v>
                </c:pt>
                <c:pt idx="1625">
                  <c:v>80.992000000000004</c:v>
                </c:pt>
                <c:pt idx="1626">
                  <c:v>80.953000000000003</c:v>
                </c:pt>
                <c:pt idx="1627">
                  <c:v>80.881</c:v>
                </c:pt>
                <c:pt idx="1628">
                  <c:v>80.881</c:v>
                </c:pt>
                <c:pt idx="1629">
                  <c:v>80.881</c:v>
                </c:pt>
                <c:pt idx="1630">
                  <c:v>80.881</c:v>
                </c:pt>
                <c:pt idx="1631">
                  <c:v>80.842000000000013</c:v>
                </c:pt>
                <c:pt idx="1632">
                  <c:v>80.805999999999983</c:v>
                </c:pt>
                <c:pt idx="1633">
                  <c:v>80.77000000000001</c:v>
                </c:pt>
                <c:pt idx="1634">
                  <c:v>80.77000000000001</c:v>
                </c:pt>
                <c:pt idx="1635">
                  <c:v>80.77000000000001</c:v>
                </c:pt>
                <c:pt idx="1636">
                  <c:v>80.734000000000023</c:v>
                </c:pt>
                <c:pt idx="1637">
                  <c:v>80.551000000000002</c:v>
                </c:pt>
                <c:pt idx="1638">
                  <c:v>80.515000000000001</c:v>
                </c:pt>
                <c:pt idx="1639">
                  <c:v>80.151999999999987</c:v>
                </c:pt>
                <c:pt idx="1640">
                  <c:v>80.151999999999987</c:v>
                </c:pt>
                <c:pt idx="1641">
                  <c:v>80.151999999999987</c:v>
                </c:pt>
                <c:pt idx="1642">
                  <c:v>79.972000000000008</c:v>
                </c:pt>
                <c:pt idx="1643">
                  <c:v>79.936000000000007</c:v>
                </c:pt>
                <c:pt idx="1644">
                  <c:v>79.936000000000007</c:v>
                </c:pt>
                <c:pt idx="1645">
                  <c:v>79.792000000000002</c:v>
                </c:pt>
                <c:pt idx="1646">
                  <c:v>79.519000000000005</c:v>
                </c:pt>
                <c:pt idx="1647">
                  <c:v>79.377999999999986</c:v>
                </c:pt>
                <c:pt idx="1648">
                  <c:v>79.308999999999983</c:v>
                </c:pt>
                <c:pt idx="1649">
                  <c:v>79.144000000000005</c:v>
                </c:pt>
                <c:pt idx="1650">
                  <c:v>78.930999999999997</c:v>
                </c:pt>
                <c:pt idx="1651">
                  <c:v>78.930999999999997</c:v>
                </c:pt>
                <c:pt idx="1652">
                  <c:v>78.826000000000008</c:v>
                </c:pt>
                <c:pt idx="1653">
                  <c:v>78.271000000000001</c:v>
                </c:pt>
                <c:pt idx="1654">
                  <c:v>78.238</c:v>
                </c:pt>
                <c:pt idx="1655">
                  <c:v>78.13600000000001</c:v>
                </c:pt>
                <c:pt idx="1656">
                  <c:v>78.13600000000001</c:v>
                </c:pt>
                <c:pt idx="1657">
                  <c:v>78.13600000000001</c:v>
                </c:pt>
                <c:pt idx="1658">
                  <c:v>78.103000000000009</c:v>
                </c:pt>
                <c:pt idx="1659">
                  <c:v>77.947000000000031</c:v>
                </c:pt>
                <c:pt idx="1660">
                  <c:v>77.845000000000013</c:v>
                </c:pt>
                <c:pt idx="1661">
                  <c:v>77.812000000000012</c:v>
                </c:pt>
                <c:pt idx="1662">
                  <c:v>77.779000000000011</c:v>
                </c:pt>
                <c:pt idx="1663">
                  <c:v>77.710000000000022</c:v>
                </c:pt>
                <c:pt idx="1664">
                  <c:v>77.710000000000022</c:v>
                </c:pt>
                <c:pt idx="1665">
                  <c:v>77.676999999999978</c:v>
                </c:pt>
                <c:pt idx="1666">
                  <c:v>77.575000000000003</c:v>
                </c:pt>
                <c:pt idx="1667">
                  <c:v>77.575000000000003</c:v>
                </c:pt>
                <c:pt idx="1668">
                  <c:v>77.509</c:v>
                </c:pt>
                <c:pt idx="1669">
                  <c:v>77.475999999999999</c:v>
                </c:pt>
                <c:pt idx="1670">
                  <c:v>77.410000000000025</c:v>
                </c:pt>
                <c:pt idx="1671">
                  <c:v>77.02600000000001</c:v>
                </c:pt>
                <c:pt idx="1672">
                  <c:v>76.996000000000024</c:v>
                </c:pt>
                <c:pt idx="1673">
                  <c:v>76.897000000000006</c:v>
                </c:pt>
                <c:pt idx="1674">
                  <c:v>76.897000000000006</c:v>
                </c:pt>
                <c:pt idx="1675">
                  <c:v>76.75</c:v>
                </c:pt>
                <c:pt idx="1676">
                  <c:v>76.683999999999983</c:v>
                </c:pt>
                <c:pt idx="1677">
                  <c:v>76.554999999999993</c:v>
                </c:pt>
                <c:pt idx="1678">
                  <c:v>76.489000000000004</c:v>
                </c:pt>
                <c:pt idx="1679">
                  <c:v>76.456000000000003</c:v>
                </c:pt>
                <c:pt idx="1680">
                  <c:v>76.36</c:v>
                </c:pt>
                <c:pt idx="1681">
                  <c:v>76.294000000000025</c:v>
                </c:pt>
                <c:pt idx="1682">
                  <c:v>76.167999999999992</c:v>
                </c:pt>
                <c:pt idx="1683">
                  <c:v>76.167999999999992</c:v>
                </c:pt>
                <c:pt idx="1684">
                  <c:v>76.167999999999992</c:v>
                </c:pt>
                <c:pt idx="1685">
                  <c:v>76.134999999999991</c:v>
                </c:pt>
                <c:pt idx="1686">
                  <c:v>75.87700000000001</c:v>
                </c:pt>
                <c:pt idx="1687">
                  <c:v>75.781000000000006</c:v>
                </c:pt>
                <c:pt idx="1688">
                  <c:v>75.657999999999987</c:v>
                </c:pt>
                <c:pt idx="1689">
                  <c:v>75.558999999999983</c:v>
                </c:pt>
                <c:pt idx="1690">
                  <c:v>75.558999999999983</c:v>
                </c:pt>
                <c:pt idx="1691">
                  <c:v>75.496000000000024</c:v>
                </c:pt>
                <c:pt idx="1692">
                  <c:v>75.34</c:v>
                </c:pt>
                <c:pt idx="1693">
                  <c:v>75.34</c:v>
                </c:pt>
                <c:pt idx="1694">
                  <c:v>74.926000000000002</c:v>
                </c:pt>
                <c:pt idx="1695">
                  <c:v>74.836000000000013</c:v>
                </c:pt>
                <c:pt idx="1696">
                  <c:v>74.647000000000006</c:v>
                </c:pt>
                <c:pt idx="1697">
                  <c:v>74.371000000000009</c:v>
                </c:pt>
                <c:pt idx="1698">
                  <c:v>74.044000000000025</c:v>
                </c:pt>
                <c:pt idx="1699">
                  <c:v>74.014000000000024</c:v>
                </c:pt>
                <c:pt idx="1700">
                  <c:v>73.597000000000023</c:v>
                </c:pt>
                <c:pt idx="1701">
                  <c:v>73.567000000000007</c:v>
                </c:pt>
                <c:pt idx="1702">
                  <c:v>73.305999999999983</c:v>
                </c:pt>
                <c:pt idx="1703">
                  <c:v>72.89500000000001</c:v>
                </c:pt>
                <c:pt idx="1704">
                  <c:v>72.781000000000006</c:v>
                </c:pt>
                <c:pt idx="1705">
                  <c:v>72.766000000000005</c:v>
                </c:pt>
                <c:pt idx="1706">
                  <c:v>72.754000000000005</c:v>
                </c:pt>
                <c:pt idx="1707">
                  <c:v>72.754000000000005</c:v>
                </c:pt>
                <c:pt idx="1708">
                  <c:v>72.724000000000004</c:v>
                </c:pt>
                <c:pt idx="1709">
                  <c:v>72.724000000000004</c:v>
                </c:pt>
                <c:pt idx="1710">
                  <c:v>72.697000000000003</c:v>
                </c:pt>
                <c:pt idx="1711">
                  <c:v>72.349000000000004</c:v>
                </c:pt>
                <c:pt idx="1712">
                  <c:v>72.292000000000002</c:v>
                </c:pt>
                <c:pt idx="1713">
                  <c:v>71.518000000000001</c:v>
                </c:pt>
                <c:pt idx="1714">
                  <c:v>71.143000000000001</c:v>
                </c:pt>
                <c:pt idx="1715">
                  <c:v>71.116</c:v>
                </c:pt>
                <c:pt idx="1716">
                  <c:v>71.116</c:v>
                </c:pt>
                <c:pt idx="1717">
                  <c:v>70.732000000000014</c:v>
                </c:pt>
                <c:pt idx="1718">
                  <c:v>70.477000000000004</c:v>
                </c:pt>
                <c:pt idx="1719">
                  <c:v>70.426000000000002</c:v>
                </c:pt>
                <c:pt idx="1720">
                  <c:v>70.296999999999997</c:v>
                </c:pt>
                <c:pt idx="1721">
                  <c:v>69.781000000000006</c:v>
                </c:pt>
                <c:pt idx="1722">
                  <c:v>69.706000000000003</c:v>
                </c:pt>
                <c:pt idx="1723">
                  <c:v>69.004000000000005</c:v>
                </c:pt>
                <c:pt idx="1724">
                  <c:v>68.908000000000001</c:v>
                </c:pt>
                <c:pt idx="1725">
                  <c:v>68.785000000000011</c:v>
                </c:pt>
                <c:pt idx="1726">
                  <c:v>68.251000000000005</c:v>
                </c:pt>
                <c:pt idx="1727">
                  <c:v>67.990000000000023</c:v>
                </c:pt>
                <c:pt idx="1728">
                  <c:v>67.671999999999983</c:v>
                </c:pt>
                <c:pt idx="1729">
                  <c:v>67.423000000000002</c:v>
                </c:pt>
                <c:pt idx="1730">
                  <c:v>67.423000000000002</c:v>
                </c:pt>
                <c:pt idx="1731">
                  <c:v>66.940000000000026</c:v>
                </c:pt>
                <c:pt idx="1732">
                  <c:v>66.588999999999999</c:v>
                </c:pt>
                <c:pt idx="1733">
                  <c:v>66.421000000000006</c:v>
                </c:pt>
                <c:pt idx="1734">
                  <c:v>66.397000000000006</c:v>
                </c:pt>
                <c:pt idx="1735">
                  <c:v>66.205000000000013</c:v>
                </c:pt>
                <c:pt idx="1736">
                  <c:v>65.842000000000013</c:v>
                </c:pt>
                <c:pt idx="1737">
                  <c:v>65.800000000000011</c:v>
                </c:pt>
                <c:pt idx="1738">
                  <c:v>65.77000000000001</c:v>
                </c:pt>
                <c:pt idx="1739">
                  <c:v>65.581000000000003</c:v>
                </c:pt>
                <c:pt idx="1740">
                  <c:v>65.539000000000001</c:v>
                </c:pt>
                <c:pt idx="1741">
                  <c:v>65.539000000000001</c:v>
                </c:pt>
                <c:pt idx="1742">
                  <c:v>77.425000000000011</c:v>
                </c:pt>
                <c:pt idx="1743">
                  <c:v>76.705000000000013</c:v>
                </c:pt>
                <c:pt idx="1744">
                  <c:v>67.468000000000004</c:v>
                </c:pt>
                <c:pt idx="1745">
                  <c:v>76.330000000000013</c:v>
                </c:pt>
                <c:pt idx="1746">
                  <c:v>78.675999999999988</c:v>
                </c:pt>
                <c:pt idx="1747">
                  <c:v>78.238</c:v>
                </c:pt>
                <c:pt idx="1748">
                  <c:v>77.022999999999982</c:v>
                </c:pt>
                <c:pt idx="1749">
                  <c:v>74.661999999999992</c:v>
                </c:pt>
                <c:pt idx="1750">
                  <c:v>72.964000000000027</c:v>
                </c:pt>
                <c:pt idx="1751">
                  <c:v>71.415999999999997</c:v>
                </c:pt>
                <c:pt idx="1752">
                  <c:v>70.510000000000005</c:v>
                </c:pt>
                <c:pt idx="1753">
                  <c:v>70.009</c:v>
                </c:pt>
                <c:pt idx="1754">
                  <c:v>69.169000000000011</c:v>
                </c:pt>
                <c:pt idx="1755">
                  <c:v>68.401000000000025</c:v>
                </c:pt>
                <c:pt idx="1756">
                  <c:v>67.999000000000024</c:v>
                </c:pt>
                <c:pt idx="1757">
                  <c:v>67.459000000000003</c:v>
                </c:pt>
                <c:pt idx="1758">
                  <c:v>67.194999999999993</c:v>
                </c:pt>
                <c:pt idx="1759">
                  <c:v>75.171999999999983</c:v>
                </c:pt>
                <c:pt idx="1760">
                  <c:v>69.499000000000024</c:v>
                </c:pt>
                <c:pt idx="1761">
                  <c:v>81.868000000000009</c:v>
                </c:pt>
                <c:pt idx="1762">
                  <c:v>80.848000000000013</c:v>
                </c:pt>
                <c:pt idx="1763">
                  <c:v>80.848000000000013</c:v>
                </c:pt>
                <c:pt idx="1764">
                  <c:v>80.848000000000013</c:v>
                </c:pt>
                <c:pt idx="1765">
                  <c:v>80.808999999999983</c:v>
                </c:pt>
                <c:pt idx="1766">
                  <c:v>80.772999999999982</c:v>
                </c:pt>
                <c:pt idx="1767">
                  <c:v>80.772999999999982</c:v>
                </c:pt>
                <c:pt idx="1768">
                  <c:v>80.737000000000023</c:v>
                </c:pt>
                <c:pt idx="1769">
                  <c:v>80.737000000000023</c:v>
                </c:pt>
                <c:pt idx="1770">
                  <c:v>80.661999999999992</c:v>
                </c:pt>
                <c:pt idx="1771">
                  <c:v>80.59</c:v>
                </c:pt>
                <c:pt idx="1772">
                  <c:v>79.671999999999983</c:v>
                </c:pt>
                <c:pt idx="1773">
                  <c:v>79.671999999999983</c:v>
                </c:pt>
                <c:pt idx="1774">
                  <c:v>79.671999999999983</c:v>
                </c:pt>
                <c:pt idx="1775">
                  <c:v>79.63600000000001</c:v>
                </c:pt>
                <c:pt idx="1776">
                  <c:v>79.63600000000001</c:v>
                </c:pt>
                <c:pt idx="1777">
                  <c:v>79.531000000000006</c:v>
                </c:pt>
                <c:pt idx="1778">
                  <c:v>79.495000000000005</c:v>
                </c:pt>
                <c:pt idx="1779">
                  <c:v>79.495000000000005</c:v>
                </c:pt>
                <c:pt idx="1780">
                  <c:v>79.495000000000005</c:v>
                </c:pt>
                <c:pt idx="1781">
                  <c:v>79.459000000000003</c:v>
                </c:pt>
                <c:pt idx="1782">
                  <c:v>79.354000000000013</c:v>
                </c:pt>
                <c:pt idx="1783">
                  <c:v>78.706000000000003</c:v>
                </c:pt>
                <c:pt idx="1784">
                  <c:v>78.565000000000012</c:v>
                </c:pt>
                <c:pt idx="1785">
                  <c:v>78.496000000000024</c:v>
                </c:pt>
                <c:pt idx="1786">
                  <c:v>78.496000000000024</c:v>
                </c:pt>
                <c:pt idx="1787">
                  <c:v>78.496000000000024</c:v>
                </c:pt>
                <c:pt idx="1788">
                  <c:v>78.496000000000024</c:v>
                </c:pt>
                <c:pt idx="1789">
                  <c:v>78.496000000000024</c:v>
                </c:pt>
                <c:pt idx="1790">
                  <c:v>78.463000000000022</c:v>
                </c:pt>
                <c:pt idx="1791">
                  <c:v>78.463000000000022</c:v>
                </c:pt>
                <c:pt idx="1792">
                  <c:v>78.394000000000005</c:v>
                </c:pt>
                <c:pt idx="1793">
                  <c:v>78.35799999999999</c:v>
                </c:pt>
                <c:pt idx="1794">
                  <c:v>78.325000000000003</c:v>
                </c:pt>
                <c:pt idx="1795">
                  <c:v>78.256</c:v>
                </c:pt>
                <c:pt idx="1796">
                  <c:v>78.222999999999999</c:v>
                </c:pt>
                <c:pt idx="1797">
                  <c:v>78.187000000000012</c:v>
                </c:pt>
                <c:pt idx="1798">
                  <c:v>78.121000000000009</c:v>
                </c:pt>
                <c:pt idx="1799">
                  <c:v>78.051999999999992</c:v>
                </c:pt>
                <c:pt idx="1800">
                  <c:v>78.019000000000005</c:v>
                </c:pt>
                <c:pt idx="1801">
                  <c:v>77.622999999999976</c:v>
                </c:pt>
                <c:pt idx="1802">
                  <c:v>77.59</c:v>
                </c:pt>
                <c:pt idx="1803">
                  <c:v>77.59</c:v>
                </c:pt>
                <c:pt idx="1804">
                  <c:v>77.557000000000002</c:v>
                </c:pt>
                <c:pt idx="1805">
                  <c:v>76.927000000000007</c:v>
                </c:pt>
                <c:pt idx="1806">
                  <c:v>76.582000000000008</c:v>
                </c:pt>
                <c:pt idx="1807">
                  <c:v>76.516000000000005</c:v>
                </c:pt>
                <c:pt idx="1808">
                  <c:v>76.483000000000004</c:v>
                </c:pt>
                <c:pt idx="1809">
                  <c:v>76.41700000000003</c:v>
                </c:pt>
                <c:pt idx="1810">
                  <c:v>76.225000000000009</c:v>
                </c:pt>
                <c:pt idx="1811">
                  <c:v>76.194999999999993</c:v>
                </c:pt>
                <c:pt idx="1812">
                  <c:v>76.161999999999992</c:v>
                </c:pt>
                <c:pt idx="1813">
                  <c:v>76.161999999999992</c:v>
                </c:pt>
                <c:pt idx="1814">
                  <c:v>75.838000000000008</c:v>
                </c:pt>
                <c:pt idx="1815">
                  <c:v>75.763000000000005</c:v>
                </c:pt>
                <c:pt idx="1816">
                  <c:v>75.763000000000005</c:v>
                </c:pt>
                <c:pt idx="1817">
                  <c:v>75.31</c:v>
                </c:pt>
                <c:pt idx="1818">
                  <c:v>75.247000000000028</c:v>
                </c:pt>
                <c:pt idx="1819">
                  <c:v>75.154000000000011</c:v>
                </c:pt>
                <c:pt idx="1820">
                  <c:v>75.061000000000007</c:v>
                </c:pt>
                <c:pt idx="1821">
                  <c:v>75.031000000000006</c:v>
                </c:pt>
                <c:pt idx="1822">
                  <c:v>75.031000000000006</c:v>
                </c:pt>
                <c:pt idx="1823">
                  <c:v>74.788000000000011</c:v>
                </c:pt>
                <c:pt idx="1824">
                  <c:v>74.475999999999999</c:v>
                </c:pt>
                <c:pt idx="1825">
                  <c:v>74.446000000000026</c:v>
                </c:pt>
                <c:pt idx="1826">
                  <c:v>73.72</c:v>
                </c:pt>
                <c:pt idx="1827">
                  <c:v>73.537000000000006</c:v>
                </c:pt>
                <c:pt idx="1828">
                  <c:v>73.42</c:v>
                </c:pt>
                <c:pt idx="1829">
                  <c:v>73.332999999999998</c:v>
                </c:pt>
                <c:pt idx="1830">
                  <c:v>73.272999999999982</c:v>
                </c:pt>
                <c:pt idx="1831">
                  <c:v>72.874000000000009</c:v>
                </c:pt>
                <c:pt idx="1832">
                  <c:v>72.757000000000005</c:v>
                </c:pt>
                <c:pt idx="1833">
                  <c:v>72.50200000000001</c:v>
                </c:pt>
                <c:pt idx="1834">
                  <c:v>72.475000000000009</c:v>
                </c:pt>
                <c:pt idx="1835">
                  <c:v>72.361000000000004</c:v>
                </c:pt>
                <c:pt idx="1836">
                  <c:v>71.772999999999982</c:v>
                </c:pt>
                <c:pt idx="1837">
                  <c:v>71.194000000000003</c:v>
                </c:pt>
                <c:pt idx="1838">
                  <c:v>70.984000000000023</c:v>
                </c:pt>
                <c:pt idx="1839">
                  <c:v>70.459000000000003</c:v>
                </c:pt>
                <c:pt idx="1840">
                  <c:v>70.374999999999986</c:v>
                </c:pt>
                <c:pt idx="1841">
                  <c:v>70.348000000000013</c:v>
                </c:pt>
                <c:pt idx="1842">
                  <c:v>69.801999999999992</c:v>
                </c:pt>
                <c:pt idx="1843">
                  <c:v>69.706000000000003</c:v>
                </c:pt>
                <c:pt idx="1844">
                  <c:v>69.034000000000006</c:v>
                </c:pt>
                <c:pt idx="1845">
                  <c:v>69.013000000000005</c:v>
                </c:pt>
                <c:pt idx="1846">
                  <c:v>69.013000000000005</c:v>
                </c:pt>
                <c:pt idx="1847">
                  <c:v>68.959000000000003</c:v>
                </c:pt>
                <c:pt idx="1848">
                  <c:v>68.887</c:v>
                </c:pt>
                <c:pt idx="1849">
                  <c:v>68.86</c:v>
                </c:pt>
                <c:pt idx="1850">
                  <c:v>68.182000000000002</c:v>
                </c:pt>
                <c:pt idx="1851">
                  <c:v>68.137</c:v>
                </c:pt>
                <c:pt idx="1852">
                  <c:v>68.137</c:v>
                </c:pt>
                <c:pt idx="1853">
                  <c:v>67.834000000000003</c:v>
                </c:pt>
                <c:pt idx="1854">
                  <c:v>67.321000000000012</c:v>
                </c:pt>
                <c:pt idx="1855">
                  <c:v>66.724000000000004</c:v>
                </c:pt>
                <c:pt idx="1856">
                  <c:v>66.657999999999987</c:v>
                </c:pt>
                <c:pt idx="1857">
                  <c:v>66.546999999999997</c:v>
                </c:pt>
                <c:pt idx="1858">
                  <c:v>66.546999999999997</c:v>
                </c:pt>
                <c:pt idx="1859">
                  <c:v>66.52600000000001</c:v>
                </c:pt>
                <c:pt idx="1860">
                  <c:v>65.874999999999986</c:v>
                </c:pt>
                <c:pt idx="1861">
                  <c:v>65.75500000000001</c:v>
                </c:pt>
                <c:pt idx="1862">
                  <c:v>65.691999999999993</c:v>
                </c:pt>
                <c:pt idx="1863">
                  <c:v>65.691999999999993</c:v>
                </c:pt>
                <c:pt idx="1864">
                  <c:v>72.499000000000024</c:v>
                </c:pt>
                <c:pt idx="1865">
                  <c:v>72.160000000000011</c:v>
                </c:pt>
                <c:pt idx="1866">
                  <c:v>71.263000000000005</c:v>
                </c:pt>
                <c:pt idx="1867">
                  <c:v>67.48</c:v>
                </c:pt>
                <c:pt idx="1868">
                  <c:v>73.012</c:v>
                </c:pt>
                <c:pt idx="1869">
                  <c:v>71.611000000000004</c:v>
                </c:pt>
                <c:pt idx="1870">
                  <c:v>72.88600000000001</c:v>
                </c:pt>
                <c:pt idx="1871">
                  <c:v>70.207000000000022</c:v>
                </c:pt>
                <c:pt idx="1872">
                  <c:v>70.078000000000003</c:v>
                </c:pt>
                <c:pt idx="1873">
                  <c:v>69.097000000000023</c:v>
                </c:pt>
                <c:pt idx="1874">
                  <c:v>68.38000000000001</c:v>
                </c:pt>
                <c:pt idx="1875">
                  <c:v>67.546000000000006</c:v>
                </c:pt>
                <c:pt idx="1876">
                  <c:v>66.406000000000006</c:v>
                </c:pt>
                <c:pt idx="1877">
                  <c:v>76.207000000000022</c:v>
                </c:pt>
                <c:pt idx="1878">
                  <c:v>68.938000000000002</c:v>
                </c:pt>
                <c:pt idx="1879">
                  <c:v>82.432000000000002</c:v>
                </c:pt>
                <c:pt idx="1880">
                  <c:v>82.432000000000002</c:v>
                </c:pt>
                <c:pt idx="1881">
                  <c:v>82.432000000000002</c:v>
                </c:pt>
                <c:pt idx="1882">
                  <c:v>82.432000000000002</c:v>
                </c:pt>
                <c:pt idx="1883">
                  <c:v>80.902000000000001</c:v>
                </c:pt>
                <c:pt idx="1884">
                  <c:v>80.902000000000001</c:v>
                </c:pt>
                <c:pt idx="1885">
                  <c:v>80.75500000000001</c:v>
                </c:pt>
                <c:pt idx="1886">
                  <c:v>80.716000000000022</c:v>
                </c:pt>
                <c:pt idx="1887">
                  <c:v>80.679999999999978</c:v>
                </c:pt>
                <c:pt idx="1888">
                  <c:v>79.765000000000001</c:v>
                </c:pt>
                <c:pt idx="1889">
                  <c:v>79.765000000000001</c:v>
                </c:pt>
                <c:pt idx="1890">
                  <c:v>79.729000000000013</c:v>
                </c:pt>
                <c:pt idx="1891">
                  <c:v>79.729000000000013</c:v>
                </c:pt>
                <c:pt idx="1892">
                  <c:v>79.729000000000013</c:v>
                </c:pt>
                <c:pt idx="1893">
                  <c:v>79.693000000000012</c:v>
                </c:pt>
                <c:pt idx="1894">
                  <c:v>79.585000000000008</c:v>
                </c:pt>
                <c:pt idx="1895">
                  <c:v>79.585000000000008</c:v>
                </c:pt>
                <c:pt idx="1896">
                  <c:v>79.585000000000008</c:v>
                </c:pt>
                <c:pt idx="1897">
                  <c:v>79.549000000000007</c:v>
                </c:pt>
                <c:pt idx="1898">
                  <c:v>78.835000000000008</c:v>
                </c:pt>
                <c:pt idx="1899">
                  <c:v>78.73</c:v>
                </c:pt>
                <c:pt idx="1900">
                  <c:v>78.592000000000013</c:v>
                </c:pt>
                <c:pt idx="1901">
                  <c:v>78.592000000000013</c:v>
                </c:pt>
                <c:pt idx="1902">
                  <c:v>78.592000000000013</c:v>
                </c:pt>
                <c:pt idx="1903">
                  <c:v>78.555999999999983</c:v>
                </c:pt>
                <c:pt idx="1904">
                  <c:v>78.487000000000023</c:v>
                </c:pt>
                <c:pt idx="1905">
                  <c:v>78.487000000000023</c:v>
                </c:pt>
                <c:pt idx="1906">
                  <c:v>78.384999999999991</c:v>
                </c:pt>
                <c:pt idx="1907">
                  <c:v>78.384999999999991</c:v>
                </c:pt>
                <c:pt idx="1908">
                  <c:v>77.655999999999977</c:v>
                </c:pt>
                <c:pt idx="1909">
                  <c:v>77.554000000000002</c:v>
                </c:pt>
                <c:pt idx="1910">
                  <c:v>77.521000000000001</c:v>
                </c:pt>
                <c:pt idx="1911">
                  <c:v>77.488</c:v>
                </c:pt>
                <c:pt idx="1912">
                  <c:v>77.488</c:v>
                </c:pt>
                <c:pt idx="1913">
                  <c:v>77.455000000000013</c:v>
                </c:pt>
                <c:pt idx="1914">
                  <c:v>77.455000000000013</c:v>
                </c:pt>
                <c:pt idx="1915">
                  <c:v>77.419000000000025</c:v>
                </c:pt>
                <c:pt idx="1916">
                  <c:v>77.254000000000005</c:v>
                </c:pt>
                <c:pt idx="1917">
                  <c:v>77.121999999999986</c:v>
                </c:pt>
                <c:pt idx="1918">
                  <c:v>77.088999999999999</c:v>
                </c:pt>
                <c:pt idx="1919">
                  <c:v>77.058999999999983</c:v>
                </c:pt>
                <c:pt idx="1920">
                  <c:v>76.804000000000002</c:v>
                </c:pt>
                <c:pt idx="1921">
                  <c:v>76.738</c:v>
                </c:pt>
                <c:pt idx="1922">
                  <c:v>76.738</c:v>
                </c:pt>
                <c:pt idx="1923">
                  <c:v>76.48</c:v>
                </c:pt>
                <c:pt idx="1924">
                  <c:v>76.155999999999977</c:v>
                </c:pt>
                <c:pt idx="1925">
                  <c:v>76.093000000000004</c:v>
                </c:pt>
                <c:pt idx="1926">
                  <c:v>75.823000000000008</c:v>
                </c:pt>
                <c:pt idx="1927">
                  <c:v>75.694000000000003</c:v>
                </c:pt>
                <c:pt idx="1928">
                  <c:v>75.598000000000013</c:v>
                </c:pt>
                <c:pt idx="1929">
                  <c:v>75.50500000000001</c:v>
                </c:pt>
                <c:pt idx="1930">
                  <c:v>75.286000000000001</c:v>
                </c:pt>
                <c:pt idx="1931">
                  <c:v>75.286000000000001</c:v>
                </c:pt>
                <c:pt idx="1932">
                  <c:v>74.992000000000004</c:v>
                </c:pt>
                <c:pt idx="1933">
                  <c:v>74.932000000000002</c:v>
                </c:pt>
                <c:pt idx="1934">
                  <c:v>74.902000000000001</c:v>
                </c:pt>
                <c:pt idx="1935">
                  <c:v>74.368000000000009</c:v>
                </c:pt>
                <c:pt idx="1936">
                  <c:v>74.157999999999987</c:v>
                </c:pt>
                <c:pt idx="1937">
                  <c:v>73.65100000000001</c:v>
                </c:pt>
                <c:pt idx="1938">
                  <c:v>73.621000000000009</c:v>
                </c:pt>
                <c:pt idx="1939">
                  <c:v>73.474000000000004</c:v>
                </c:pt>
                <c:pt idx="1940">
                  <c:v>73.474000000000004</c:v>
                </c:pt>
                <c:pt idx="1941">
                  <c:v>73.330000000000013</c:v>
                </c:pt>
                <c:pt idx="1942">
                  <c:v>73.03</c:v>
                </c:pt>
                <c:pt idx="1943">
                  <c:v>72.972999999999999</c:v>
                </c:pt>
                <c:pt idx="1944">
                  <c:v>72.88900000000001</c:v>
                </c:pt>
                <c:pt idx="1945">
                  <c:v>72.859000000000009</c:v>
                </c:pt>
                <c:pt idx="1946">
                  <c:v>72.859000000000009</c:v>
                </c:pt>
                <c:pt idx="1947">
                  <c:v>72.832000000000008</c:v>
                </c:pt>
                <c:pt idx="1948">
                  <c:v>72.682000000000002</c:v>
                </c:pt>
                <c:pt idx="1949">
                  <c:v>72.094000000000023</c:v>
                </c:pt>
                <c:pt idx="1950">
                  <c:v>71.761000000000024</c:v>
                </c:pt>
                <c:pt idx="1951">
                  <c:v>71.38300000000001</c:v>
                </c:pt>
                <c:pt idx="1952">
                  <c:v>71.329000000000008</c:v>
                </c:pt>
                <c:pt idx="1953">
                  <c:v>71.290000000000006</c:v>
                </c:pt>
                <c:pt idx="1954">
                  <c:v>70.999000000000024</c:v>
                </c:pt>
                <c:pt idx="1955">
                  <c:v>70.945000000000007</c:v>
                </c:pt>
                <c:pt idx="1956">
                  <c:v>70.594000000000023</c:v>
                </c:pt>
                <c:pt idx="1957">
                  <c:v>70.41400000000003</c:v>
                </c:pt>
                <c:pt idx="1958">
                  <c:v>70.387</c:v>
                </c:pt>
                <c:pt idx="1959">
                  <c:v>70.387</c:v>
                </c:pt>
                <c:pt idx="1960">
                  <c:v>70.207000000000022</c:v>
                </c:pt>
                <c:pt idx="1961">
                  <c:v>70.182999999999979</c:v>
                </c:pt>
                <c:pt idx="1962">
                  <c:v>69.616</c:v>
                </c:pt>
                <c:pt idx="1963">
                  <c:v>69.394000000000005</c:v>
                </c:pt>
                <c:pt idx="1964">
                  <c:v>68.536000000000001</c:v>
                </c:pt>
                <c:pt idx="1965">
                  <c:v>67.813000000000002</c:v>
                </c:pt>
                <c:pt idx="1966">
                  <c:v>67.765000000000001</c:v>
                </c:pt>
                <c:pt idx="1967">
                  <c:v>67.674999999999983</c:v>
                </c:pt>
                <c:pt idx="1968">
                  <c:v>66.930999999999997</c:v>
                </c:pt>
                <c:pt idx="1969">
                  <c:v>66.88600000000001</c:v>
                </c:pt>
                <c:pt idx="1970">
                  <c:v>66.774999999999991</c:v>
                </c:pt>
                <c:pt idx="1971">
                  <c:v>66.733000000000004</c:v>
                </c:pt>
                <c:pt idx="1972">
                  <c:v>79.161999999999992</c:v>
                </c:pt>
                <c:pt idx="1973">
                  <c:v>78.814000000000007</c:v>
                </c:pt>
                <c:pt idx="1974">
                  <c:v>76.48</c:v>
                </c:pt>
                <c:pt idx="1975">
                  <c:v>76.096000000000004</c:v>
                </c:pt>
                <c:pt idx="1976">
                  <c:v>74.215000000000003</c:v>
                </c:pt>
                <c:pt idx="1977">
                  <c:v>71.169999999999987</c:v>
                </c:pt>
                <c:pt idx="1978">
                  <c:v>69.027999999999992</c:v>
                </c:pt>
                <c:pt idx="1979">
                  <c:v>68.60799999999999</c:v>
                </c:pt>
                <c:pt idx="1980">
                  <c:v>77.086000000000013</c:v>
                </c:pt>
                <c:pt idx="1981">
                  <c:v>75.322000000000003</c:v>
                </c:pt>
                <c:pt idx="1982">
                  <c:v>74.923000000000002</c:v>
                </c:pt>
                <c:pt idx="1983">
                  <c:v>74.47</c:v>
                </c:pt>
                <c:pt idx="1984">
                  <c:v>74.227000000000004</c:v>
                </c:pt>
                <c:pt idx="1985">
                  <c:v>71.326000000000008</c:v>
                </c:pt>
                <c:pt idx="1986">
                  <c:v>67.945000000000007</c:v>
                </c:pt>
                <c:pt idx="1987">
                  <c:v>78.742000000000004</c:v>
                </c:pt>
                <c:pt idx="1988">
                  <c:v>76.900000000000006</c:v>
                </c:pt>
                <c:pt idx="1989">
                  <c:v>73.194999999999993</c:v>
                </c:pt>
                <c:pt idx="1990">
                  <c:v>81.208000000000013</c:v>
                </c:pt>
                <c:pt idx="1991">
                  <c:v>81.169000000000011</c:v>
                </c:pt>
                <c:pt idx="1992">
                  <c:v>81.169000000000011</c:v>
                </c:pt>
                <c:pt idx="1993">
                  <c:v>79.729000000000013</c:v>
                </c:pt>
                <c:pt idx="1994">
                  <c:v>79.693000000000012</c:v>
                </c:pt>
                <c:pt idx="1995">
                  <c:v>79.693000000000012</c:v>
                </c:pt>
                <c:pt idx="1996">
                  <c:v>79.693000000000012</c:v>
                </c:pt>
                <c:pt idx="1997">
                  <c:v>79.657000000000011</c:v>
                </c:pt>
                <c:pt idx="1998">
                  <c:v>79.621000000000009</c:v>
                </c:pt>
                <c:pt idx="1999">
                  <c:v>79.621000000000009</c:v>
                </c:pt>
                <c:pt idx="2000">
                  <c:v>79.621000000000009</c:v>
                </c:pt>
                <c:pt idx="2001">
                  <c:v>79.621000000000009</c:v>
                </c:pt>
                <c:pt idx="2002">
                  <c:v>79.621000000000009</c:v>
                </c:pt>
                <c:pt idx="2003">
                  <c:v>79.588000000000008</c:v>
                </c:pt>
                <c:pt idx="2004">
                  <c:v>79.551999999999992</c:v>
                </c:pt>
                <c:pt idx="2005">
                  <c:v>79.551999999999992</c:v>
                </c:pt>
                <c:pt idx="2006">
                  <c:v>79.444000000000031</c:v>
                </c:pt>
                <c:pt idx="2007">
                  <c:v>79.015000000000001</c:v>
                </c:pt>
                <c:pt idx="2008">
                  <c:v>79.015000000000001</c:v>
                </c:pt>
                <c:pt idx="2009">
                  <c:v>78.664000000000001</c:v>
                </c:pt>
                <c:pt idx="2010">
                  <c:v>78.562000000000012</c:v>
                </c:pt>
                <c:pt idx="2011">
                  <c:v>78.493000000000023</c:v>
                </c:pt>
                <c:pt idx="2012">
                  <c:v>78.387999999999991</c:v>
                </c:pt>
                <c:pt idx="2013">
                  <c:v>78.387999999999991</c:v>
                </c:pt>
                <c:pt idx="2014">
                  <c:v>78.387999999999991</c:v>
                </c:pt>
                <c:pt idx="2015">
                  <c:v>78.286000000000001</c:v>
                </c:pt>
                <c:pt idx="2016">
                  <c:v>78.115000000000009</c:v>
                </c:pt>
                <c:pt idx="2017">
                  <c:v>77.869</c:v>
                </c:pt>
                <c:pt idx="2018">
                  <c:v>77.698000000000008</c:v>
                </c:pt>
                <c:pt idx="2019">
                  <c:v>77.698000000000008</c:v>
                </c:pt>
                <c:pt idx="2020">
                  <c:v>77.563000000000002</c:v>
                </c:pt>
                <c:pt idx="2021">
                  <c:v>77.53</c:v>
                </c:pt>
                <c:pt idx="2022">
                  <c:v>77.497000000000028</c:v>
                </c:pt>
                <c:pt idx="2023">
                  <c:v>77.497000000000028</c:v>
                </c:pt>
                <c:pt idx="2024">
                  <c:v>77.167000000000002</c:v>
                </c:pt>
                <c:pt idx="2025">
                  <c:v>76.660000000000011</c:v>
                </c:pt>
                <c:pt idx="2026">
                  <c:v>76.527999999999992</c:v>
                </c:pt>
                <c:pt idx="2027">
                  <c:v>76.462000000000003</c:v>
                </c:pt>
                <c:pt idx="2028">
                  <c:v>76.432000000000002</c:v>
                </c:pt>
                <c:pt idx="2029">
                  <c:v>76.432000000000002</c:v>
                </c:pt>
                <c:pt idx="2030">
                  <c:v>76.432000000000002</c:v>
                </c:pt>
                <c:pt idx="2031">
                  <c:v>76.42</c:v>
                </c:pt>
                <c:pt idx="2032">
                  <c:v>76.173999999999978</c:v>
                </c:pt>
                <c:pt idx="2033">
                  <c:v>76.173999999999978</c:v>
                </c:pt>
                <c:pt idx="2034">
                  <c:v>76.141000000000005</c:v>
                </c:pt>
                <c:pt idx="2035">
                  <c:v>76.141000000000005</c:v>
                </c:pt>
                <c:pt idx="2036">
                  <c:v>76.141000000000005</c:v>
                </c:pt>
                <c:pt idx="2037">
                  <c:v>76.111000000000004</c:v>
                </c:pt>
                <c:pt idx="2038">
                  <c:v>76.111000000000004</c:v>
                </c:pt>
                <c:pt idx="2039">
                  <c:v>76.078000000000003</c:v>
                </c:pt>
                <c:pt idx="2040">
                  <c:v>76.078000000000003</c:v>
                </c:pt>
                <c:pt idx="2041">
                  <c:v>76.048000000000002</c:v>
                </c:pt>
                <c:pt idx="2042">
                  <c:v>76.048000000000002</c:v>
                </c:pt>
                <c:pt idx="2043">
                  <c:v>75.868000000000009</c:v>
                </c:pt>
                <c:pt idx="2044">
                  <c:v>75.739000000000004</c:v>
                </c:pt>
                <c:pt idx="2045">
                  <c:v>75.675999999999988</c:v>
                </c:pt>
                <c:pt idx="2046">
                  <c:v>75.675999999999988</c:v>
                </c:pt>
                <c:pt idx="2047">
                  <c:v>75.675999999999988</c:v>
                </c:pt>
                <c:pt idx="2048">
                  <c:v>75.675999999999988</c:v>
                </c:pt>
                <c:pt idx="2049">
                  <c:v>75.643000000000001</c:v>
                </c:pt>
                <c:pt idx="2050">
                  <c:v>75.643000000000001</c:v>
                </c:pt>
                <c:pt idx="2051">
                  <c:v>75.613</c:v>
                </c:pt>
                <c:pt idx="2052">
                  <c:v>75.550000000000011</c:v>
                </c:pt>
                <c:pt idx="2053">
                  <c:v>75.394000000000005</c:v>
                </c:pt>
                <c:pt idx="2054">
                  <c:v>75.364000000000004</c:v>
                </c:pt>
                <c:pt idx="2055">
                  <c:v>75.051999999999992</c:v>
                </c:pt>
                <c:pt idx="2056">
                  <c:v>75.021999999999991</c:v>
                </c:pt>
                <c:pt idx="2057">
                  <c:v>75.021999999999991</c:v>
                </c:pt>
                <c:pt idx="2058">
                  <c:v>74.647000000000006</c:v>
                </c:pt>
                <c:pt idx="2059">
                  <c:v>74.575000000000003</c:v>
                </c:pt>
                <c:pt idx="2060">
                  <c:v>74.515000000000001</c:v>
                </c:pt>
                <c:pt idx="2061">
                  <c:v>74.485000000000014</c:v>
                </c:pt>
                <c:pt idx="2062">
                  <c:v>74.39500000000001</c:v>
                </c:pt>
                <c:pt idx="2063">
                  <c:v>74.39500000000001</c:v>
                </c:pt>
                <c:pt idx="2064">
                  <c:v>73.786000000000001</c:v>
                </c:pt>
                <c:pt idx="2065">
                  <c:v>73.624000000000009</c:v>
                </c:pt>
                <c:pt idx="2066">
                  <c:v>73.387</c:v>
                </c:pt>
                <c:pt idx="2067">
                  <c:v>73.387</c:v>
                </c:pt>
                <c:pt idx="2068">
                  <c:v>73.272999999999982</c:v>
                </c:pt>
                <c:pt idx="2069">
                  <c:v>73.272999999999982</c:v>
                </c:pt>
                <c:pt idx="2070">
                  <c:v>73.099000000000004</c:v>
                </c:pt>
                <c:pt idx="2071">
                  <c:v>73.042000000000002</c:v>
                </c:pt>
                <c:pt idx="2072">
                  <c:v>73.015000000000001</c:v>
                </c:pt>
                <c:pt idx="2073">
                  <c:v>72.841000000000022</c:v>
                </c:pt>
                <c:pt idx="2074">
                  <c:v>72.600999999999999</c:v>
                </c:pt>
                <c:pt idx="2075">
                  <c:v>72.573999999999998</c:v>
                </c:pt>
                <c:pt idx="2076">
                  <c:v>72.517000000000024</c:v>
                </c:pt>
                <c:pt idx="2077">
                  <c:v>72.319000000000003</c:v>
                </c:pt>
                <c:pt idx="2078">
                  <c:v>72.262</c:v>
                </c:pt>
                <c:pt idx="2079">
                  <c:v>71.986000000000004</c:v>
                </c:pt>
                <c:pt idx="2080">
                  <c:v>71.959000000000003</c:v>
                </c:pt>
                <c:pt idx="2081">
                  <c:v>71.932000000000002</c:v>
                </c:pt>
                <c:pt idx="2082">
                  <c:v>71.815000000000012</c:v>
                </c:pt>
                <c:pt idx="2083">
                  <c:v>71.430999999999997</c:v>
                </c:pt>
                <c:pt idx="2084">
                  <c:v>71.404000000000025</c:v>
                </c:pt>
                <c:pt idx="2085">
                  <c:v>71.086000000000013</c:v>
                </c:pt>
                <c:pt idx="2086">
                  <c:v>71.00500000000001</c:v>
                </c:pt>
                <c:pt idx="2087">
                  <c:v>70.849000000000004</c:v>
                </c:pt>
                <c:pt idx="2088">
                  <c:v>70.819000000000003</c:v>
                </c:pt>
                <c:pt idx="2089">
                  <c:v>70.426000000000002</c:v>
                </c:pt>
                <c:pt idx="2090">
                  <c:v>70.41700000000003</c:v>
                </c:pt>
                <c:pt idx="2091">
                  <c:v>70.338999999999999</c:v>
                </c:pt>
                <c:pt idx="2092">
                  <c:v>69.769000000000005</c:v>
                </c:pt>
                <c:pt idx="2093">
                  <c:v>69.669999999999987</c:v>
                </c:pt>
                <c:pt idx="2094">
                  <c:v>69.568000000000012</c:v>
                </c:pt>
                <c:pt idx="2095">
                  <c:v>69.36999999999999</c:v>
                </c:pt>
                <c:pt idx="2096">
                  <c:v>68.491000000000028</c:v>
                </c:pt>
                <c:pt idx="2097">
                  <c:v>68.224000000000004</c:v>
                </c:pt>
                <c:pt idx="2098">
                  <c:v>67.69</c:v>
                </c:pt>
                <c:pt idx="2099">
                  <c:v>67.272999999999982</c:v>
                </c:pt>
                <c:pt idx="2100">
                  <c:v>67.057000000000002</c:v>
                </c:pt>
                <c:pt idx="2101">
                  <c:v>67.036000000000001</c:v>
                </c:pt>
                <c:pt idx="2102">
                  <c:v>67.012</c:v>
                </c:pt>
                <c:pt idx="2103">
                  <c:v>66.769000000000005</c:v>
                </c:pt>
                <c:pt idx="2104">
                  <c:v>66.35799999999999</c:v>
                </c:pt>
                <c:pt idx="2105">
                  <c:v>77.284000000000006</c:v>
                </c:pt>
                <c:pt idx="2106">
                  <c:v>77.251000000000005</c:v>
                </c:pt>
                <c:pt idx="2107">
                  <c:v>74.877999999999986</c:v>
                </c:pt>
                <c:pt idx="2108">
                  <c:v>74.812000000000012</c:v>
                </c:pt>
                <c:pt idx="2109">
                  <c:v>74.104000000000013</c:v>
                </c:pt>
                <c:pt idx="2110">
                  <c:v>67.25800000000001</c:v>
                </c:pt>
                <c:pt idx="2111">
                  <c:v>77.098000000000013</c:v>
                </c:pt>
                <c:pt idx="2112">
                  <c:v>76.795000000000002</c:v>
                </c:pt>
                <c:pt idx="2113">
                  <c:v>76.729000000000013</c:v>
                </c:pt>
                <c:pt idx="2114">
                  <c:v>76.057000000000002</c:v>
                </c:pt>
                <c:pt idx="2115">
                  <c:v>70.444000000000031</c:v>
                </c:pt>
                <c:pt idx="2116">
                  <c:v>66.586000000000013</c:v>
                </c:pt>
                <c:pt idx="2117">
                  <c:v>66.565000000000012</c:v>
                </c:pt>
                <c:pt idx="2118">
                  <c:v>78.043000000000006</c:v>
                </c:pt>
                <c:pt idx="2119">
                  <c:v>77.245000000000005</c:v>
                </c:pt>
                <c:pt idx="2120">
                  <c:v>76.513000000000005</c:v>
                </c:pt>
                <c:pt idx="2121">
                  <c:v>76.210000000000022</c:v>
                </c:pt>
                <c:pt idx="2122">
                  <c:v>75.571000000000012</c:v>
                </c:pt>
                <c:pt idx="2123">
                  <c:v>72.25</c:v>
                </c:pt>
                <c:pt idx="2124">
                  <c:v>71.521000000000001</c:v>
                </c:pt>
                <c:pt idx="2125">
                  <c:v>71.086000000000013</c:v>
                </c:pt>
                <c:pt idx="2126">
                  <c:v>67.489000000000004</c:v>
                </c:pt>
                <c:pt idx="2127">
                  <c:v>79.85199999999999</c:v>
                </c:pt>
                <c:pt idx="2128">
                  <c:v>79.158999999999978</c:v>
                </c:pt>
                <c:pt idx="2129">
                  <c:v>78.829000000000008</c:v>
                </c:pt>
                <c:pt idx="2130">
                  <c:v>78.672999999999988</c:v>
                </c:pt>
                <c:pt idx="2131">
                  <c:v>78.568000000000012</c:v>
                </c:pt>
                <c:pt idx="2132">
                  <c:v>78.499000000000024</c:v>
                </c:pt>
                <c:pt idx="2133">
                  <c:v>78.499000000000024</c:v>
                </c:pt>
                <c:pt idx="2134">
                  <c:v>78.499000000000024</c:v>
                </c:pt>
                <c:pt idx="2135">
                  <c:v>78.499000000000024</c:v>
                </c:pt>
                <c:pt idx="2136">
                  <c:v>78.499000000000024</c:v>
                </c:pt>
                <c:pt idx="2137">
                  <c:v>78.205000000000013</c:v>
                </c:pt>
                <c:pt idx="2138">
                  <c:v>78.103000000000009</c:v>
                </c:pt>
                <c:pt idx="2139">
                  <c:v>77.983000000000004</c:v>
                </c:pt>
                <c:pt idx="2140">
                  <c:v>77.641000000000005</c:v>
                </c:pt>
                <c:pt idx="2141">
                  <c:v>77.407000000000025</c:v>
                </c:pt>
                <c:pt idx="2142">
                  <c:v>77.242000000000004</c:v>
                </c:pt>
                <c:pt idx="2143">
                  <c:v>76.84</c:v>
                </c:pt>
                <c:pt idx="2144">
                  <c:v>76.84</c:v>
                </c:pt>
                <c:pt idx="2145">
                  <c:v>76.609000000000009</c:v>
                </c:pt>
                <c:pt idx="2146">
                  <c:v>76.576000000000008</c:v>
                </c:pt>
                <c:pt idx="2147">
                  <c:v>76.576000000000008</c:v>
                </c:pt>
                <c:pt idx="2148">
                  <c:v>76.576000000000008</c:v>
                </c:pt>
                <c:pt idx="2149">
                  <c:v>76.576000000000008</c:v>
                </c:pt>
                <c:pt idx="2150">
                  <c:v>76.285000000000011</c:v>
                </c:pt>
                <c:pt idx="2151">
                  <c:v>76.285000000000011</c:v>
                </c:pt>
                <c:pt idx="2152">
                  <c:v>76.25500000000001</c:v>
                </c:pt>
                <c:pt idx="2153">
                  <c:v>76.222000000000008</c:v>
                </c:pt>
                <c:pt idx="2154">
                  <c:v>76.188999999999979</c:v>
                </c:pt>
                <c:pt idx="2155">
                  <c:v>75.7</c:v>
                </c:pt>
                <c:pt idx="2156">
                  <c:v>75.573999999999998</c:v>
                </c:pt>
                <c:pt idx="2157">
                  <c:v>75.50800000000001</c:v>
                </c:pt>
                <c:pt idx="2158">
                  <c:v>75.50800000000001</c:v>
                </c:pt>
                <c:pt idx="2159">
                  <c:v>75.478000000000009</c:v>
                </c:pt>
                <c:pt idx="2160">
                  <c:v>75.478000000000009</c:v>
                </c:pt>
                <c:pt idx="2161">
                  <c:v>75.448000000000022</c:v>
                </c:pt>
                <c:pt idx="2162">
                  <c:v>75.415000000000006</c:v>
                </c:pt>
                <c:pt idx="2163">
                  <c:v>75.198999999999998</c:v>
                </c:pt>
                <c:pt idx="2164">
                  <c:v>75.198999999999998</c:v>
                </c:pt>
                <c:pt idx="2165">
                  <c:v>75.13600000000001</c:v>
                </c:pt>
                <c:pt idx="2166">
                  <c:v>75.13600000000001</c:v>
                </c:pt>
                <c:pt idx="2167">
                  <c:v>75.13600000000001</c:v>
                </c:pt>
                <c:pt idx="2168">
                  <c:v>75.106000000000009</c:v>
                </c:pt>
                <c:pt idx="2169">
                  <c:v>75.106000000000009</c:v>
                </c:pt>
                <c:pt idx="2170">
                  <c:v>74.596000000000004</c:v>
                </c:pt>
                <c:pt idx="2171">
                  <c:v>74.563000000000002</c:v>
                </c:pt>
                <c:pt idx="2172">
                  <c:v>74.472999999999999</c:v>
                </c:pt>
                <c:pt idx="2173">
                  <c:v>74.143000000000001</c:v>
                </c:pt>
                <c:pt idx="2174">
                  <c:v>73.594000000000023</c:v>
                </c:pt>
                <c:pt idx="2175">
                  <c:v>73.594000000000023</c:v>
                </c:pt>
                <c:pt idx="2176">
                  <c:v>73.534000000000006</c:v>
                </c:pt>
                <c:pt idx="2177">
                  <c:v>73.03</c:v>
                </c:pt>
                <c:pt idx="2178">
                  <c:v>72.787000000000006</c:v>
                </c:pt>
                <c:pt idx="2179">
                  <c:v>72.787000000000006</c:v>
                </c:pt>
                <c:pt idx="2180">
                  <c:v>72.616</c:v>
                </c:pt>
                <c:pt idx="2181">
                  <c:v>72.532000000000011</c:v>
                </c:pt>
                <c:pt idx="2182">
                  <c:v>72.475000000000009</c:v>
                </c:pt>
                <c:pt idx="2183">
                  <c:v>72.445000000000007</c:v>
                </c:pt>
                <c:pt idx="2184">
                  <c:v>72.445000000000007</c:v>
                </c:pt>
                <c:pt idx="2185">
                  <c:v>72.364000000000004</c:v>
                </c:pt>
                <c:pt idx="2186">
                  <c:v>71.92</c:v>
                </c:pt>
                <c:pt idx="2187">
                  <c:v>71.866</c:v>
                </c:pt>
                <c:pt idx="2188">
                  <c:v>71.782000000000011</c:v>
                </c:pt>
                <c:pt idx="2189">
                  <c:v>71.38600000000001</c:v>
                </c:pt>
                <c:pt idx="2190">
                  <c:v>71.38600000000001</c:v>
                </c:pt>
                <c:pt idx="2191">
                  <c:v>71.359000000000009</c:v>
                </c:pt>
                <c:pt idx="2192">
                  <c:v>71.172999999999988</c:v>
                </c:pt>
                <c:pt idx="2193">
                  <c:v>71.095000000000013</c:v>
                </c:pt>
                <c:pt idx="2194">
                  <c:v>70.741000000000028</c:v>
                </c:pt>
                <c:pt idx="2195">
                  <c:v>70.741000000000028</c:v>
                </c:pt>
                <c:pt idx="2196">
                  <c:v>70.714000000000027</c:v>
                </c:pt>
                <c:pt idx="2197">
                  <c:v>70.63600000000001</c:v>
                </c:pt>
                <c:pt idx="2198">
                  <c:v>70.045000000000002</c:v>
                </c:pt>
                <c:pt idx="2199">
                  <c:v>69.678999999999988</c:v>
                </c:pt>
                <c:pt idx="2200">
                  <c:v>68.905000000000001</c:v>
                </c:pt>
                <c:pt idx="2201">
                  <c:v>68.805999999999983</c:v>
                </c:pt>
                <c:pt idx="2202">
                  <c:v>68.614000000000004</c:v>
                </c:pt>
                <c:pt idx="2203">
                  <c:v>68.449000000000026</c:v>
                </c:pt>
                <c:pt idx="2204">
                  <c:v>68.404000000000025</c:v>
                </c:pt>
                <c:pt idx="2205">
                  <c:v>67.680999999999983</c:v>
                </c:pt>
                <c:pt idx="2206">
                  <c:v>67.144000000000005</c:v>
                </c:pt>
                <c:pt idx="2207">
                  <c:v>66.853000000000009</c:v>
                </c:pt>
                <c:pt idx="2208">
                  <c:v>74.749000000000024</c:v>
                </c:pt>
                <c:pt idx="2209">
                  <c:v>70.155999999999977</c:v>
                </c:pt>
                <c:pt idx="2210">
                  <c:v>77.359000000000009</c:v>
                </c:pt>
                <c:pt idx="2211">
                  <c:v>73.39</c:v>
                </c:pt>
                <c:pt idx="2212">
                  <c:v>73.246000000000024</c:v>
                </c:pt>
                <c:pt idx="2213">
                  <c:v>70.41400000000003</c:v>
                </c:pt>
                <c:pt idx="2214">
                  <c:v>77.622999999999976</c:v>
                </c:pt>
                <c:pt idx="2215">
                  <c:v>77.39200000000001</c:v>
                </c:pt>
                <c:pt idx="2216">
                  <c:v>76.207000000000022</c:v>
                </c:pt>
                <c:pt idx="2217">
                  <c:v>72.651999999999987</c:v>
                </c:pt>
                <c:pt idx="2218">
                  <c:v>70.468000000000004</c:v>
                </c:pt>
                <c:pt idx="2219">
                  <c:v>69.343000000000004</c:v>
                </c:pt>
                <c:pt idx="2220">
                  <c:v>68.581000000000003</c:v>
                </c:pt>
                <c:pt idx="2221">
                  <c:v>67.377999999999986</c:v>
                </c:pt>
                <c:pt idx="2222">
                  <c:v>68.368000000000009</c:v>
                </c:pt>
                <c:pt idx="2223">
                  <c:v>78.796000000000006</c:v>
                </c:pt>
                <c:pt idx="2224">
                  <c:v>78.694000000000003</c:v>
                </c:pt>
                <c:pt idx="2225">
                  <c:v>78.13900000000001</c:v>
                </c:pt>
                <c:pt idx="2226">
                  <c:v>77.673999999999978</c:v>
                </c:pt>
                <c:pt idx="2227">
                  <c:v>77.455000000000013</c:v>
                </c:pt>
                <c:pt idx="2228">
                  <c:v>77.092000000000013</c:v>
                </c:pt>
                <c:pt idx="2229">
                  <c:v>76.759</c:v>
                </c:pt>
                <c:pt idx="2230">
                  <c:v>76.495000000000005</c:v>
                </c:pt>
                <c:pt idx="2231">
                  <c:v>76.462000000000003</c:v>
                </c:pt>
                <c:pt idx="2232">
                  <c:v>76.432000000000002</c:v>
                </c:pt>
                <c:pt idx="2233">
                  <c:v>76.332999999999998</c:v>
                </c:pt>
                <c:pt idx="2234">
                  <c:v>76.27000000000001</c:v>
                </c:pt>
                <c:pt idx="2235">
                  <c:v>76.173999999999978</c:v>
                </c:pt>
                <c:pt idx="2236">
                  <c:v>76.141000000000005</c:v>
                </c:pt>
                <c:pt idx="2237">
                  <c:v>75.624999999999986</c:v>
                </c:pt>
                <c:pt idx="2238">
                  <c:v>75.406000000000006</c:v>
                </c:pt>
                <c:pt idx="2239">
                  <c:v>75.343000000000004</c:v>
                </c:pt>
                <c:pt idx="2240">
                  <c:v>75.343000000000004</c:v>
                </c:pt>
                <c:pt idx="2241">
                  <c:v>75.313000000000002</c:v>
                </c:pt>
                <c:pt idx="2242">
                  <c:v>75.25</c:v>
                </c:pt>
                <c:pt idx="2243">
                  <c:v>75.12700000000001</c:v>
                </c:pt>
                <c:pt idx="2244">
                  <c:v>75.12700000000001</c:v>
                </c:pt>
                <c:pt idx="2245">
                  <c:v>75.12700000000001</c:v>
                </c:pt>
                <c:pt idx="2246">
                  <c:v>75.097000000000023</c:v>
                </c:pt>
                <c:pt idx="2247">
                  <c:v>75.097000000000023</c:v>
                </c:pt>
                <c:pt idx="2248">
                  <c:v>75.064000000000007</c:v>
                </c:pt>
                <c:pt idx="2249">
                  <c:v>75.064000000000007</c:v>
                </c:pt>
                <c:pt idx="2250">
                  <c:v>75.064000000000007</c:v>
                </c:pt>
                <c:pt idx="2251">
                  <c:v>75.034000000000006</c:v>
                </c:pt>
                <c:pt idx="2252">
                  <c:v>75.034000000000006</c:v>
                </c:pt>
                <c:pt idx="2253">
                  <c:v>75.034000000000006</c:v>
                </c:pt>
                <c:pt idx="2254">
                  <c:v>74.410000000000025</c:v>
                </c:pt>
                <c:pt idx="2255">
                  <c:v>74.410000000000025</c:v>
                </c:pt>
                <c:pt idx="2256">
                  <c:v>74.319999999999993</c:v>
                </c:pt>
                <c:pt idx="2257">
                  <c:v>74.319999999999993</c:v>
                </c:pt>
                <c:pt idx="2258">
                  <c:v>73.993000000000023</c:v>
                </c:pt>
                <c:pt idx="2259">
                  <c:v>73.963000000000022</c:v>
                </c:pt>
                <c:pt idx="2260">
                  <c:v>73.501000000000005</c:v>
                </c:pt>
                <c:pt idx="2261">
                  <c:v>73.179999999999978</c:v>
                </c:pt>
                <c:pt idx="2262">
                  <c:v>73.149999999999991</c:v>
                </c:pt>
                <c:pt idx="2263">
                  <c:v>73.036000000000001</c:v>
                </c:pt>
                <c:pt idx="2264">
                  <c:v>72.921999999999997</c:v>
                </c:pt>
                <c:pt idx="2265">
                  <c:v>72.793000000000006</c:v>
                </c:pt>
                <c:pt idx="2266">
                  <c:v>72.709000000000003</c:v>
                </c:pt>
                <c:pt idx="2267">
                  <c:v>72.595000000000013</c:v>
                </c:pt>
                <c:pt idx="2268">
                  <c:v>72.565000000000012</c:v>
                </c:pt>
                <c:pt idx="2269">
                  <c:v>72.049000000000007</c:v>
                </c:pt>
                <c:pt idx="2270">
                  <c:v>71.542000000000002</c:v>
                </c:pt>
                <c:pt idx="2271">
                  <c:v>71.433999999999997</c:v>
                </c:pt>
                <c:pt idx="2272">
                  <c:v>71.433999999999997</c:v>
                </c:pt>
                <c:pt idx="2273">
                  <c:v>71.407000000000025</c:v>
                </c:pt>
                <c:pt idx="2274">
                  <c:v>71.088999999999999</c:v>
                </c:pt>
                <c:pt idx="2275">
                  <c:v>70.519000000000005</c:v>
                </c:pt>
                <c:pt idx="2276">
                  <c:v>70.182999999999979</c:v>
                </c:pt>
                <c:pt idx="2277">
                  <c:v>70.10799999999999</c:v>
                </c:pt>
                <c:pt idx="2278">
                  <c:v>70.10799999999999</c:v>
                </c:pt>
                <c:pt idx="2279">
                  <c:v>70.024000000000001</c:v>
                </c:pt>
                <c:pt idx="2280">
                  <c:v>69.819999999999993</c:v>
                </c:pt>
                <c:pt idx="2281">
                  <c:v>69.667000000000002</c:v>
                </c:pt>
                <c:pt idx="2282">
                  <c:v>69.346000000000004</c:v>
                </c:pt>
                <c:pt idx="2283">
                  <c:v>68.77000000000001</c:v>
                </c:pt>
                <c:pt idx="2284">
                  <c:v>68.746000000000024</c:v>
                </c:pt>
                <c:pt idx="2285">
                  <c:v>68.746000000000024</c:v>
                </c:pt>
                <c:pt idx="2286">
                  <c:v>68.625999999999976</c:v>
                </c:pt>
                <c:pt idx="2287">
                  <c:v>68.554000000000002</c:v>
                </c:pt>
                <c:pt idx="2288">
                  <c:v>68.248000000000005</c:v>
                </c:pt>
                <c:pt idx="2289">
                  <c:v>68.02600000000001</c:v>
                </c:pt>
                <c:pt idx="2290">
                  <c:v>68.00200000000001</c:v>
                </c:pt>
                <c:pt idx="2291">
                  <c:v>68.00200000000001</c:v>
                </c:pt>
                <c:pt idx="2292">
                  <c:v>67.887999999999991</c:v>
                </c:pt>
                <c:pt idx="2293">
                  <c:v>67.423000000000002</c:v>
                </c:pt>
                <c:pt idx="2294">
                  <c:v>67.354000000000013</c:v>
                </c:pt>
                <c:pt idx="2295">
                  <c:v>74.673999999999978</c:v>
                </c:pt>
                <c:pt idx="2296">
                  <c:v>70.569999999999993</c:v>
                </c:pt>
                <c:pt idx="2297">
                  <c:v>70.447000000000031</c:v>
                </c:pt>
                <c:pt idx="2298">
                  <c:v>70.147000000000006</c:v>
                </c:pt>
                <c:pt idx="2299">
                  <c:v>68.178999999999988</c:v>
                </c:pt>
                <c:pt idx="2300">
                  <c:v>75.256</c:v>
                </c:pt>
                <c:pt idx="2301">
                  <c:v>70.609000000000009</c:v>
                </c:pt>
                <c:pt idx="2302">
                  <c:v>69.975999999999999</c:v>
                </c:pt>
                <c:pt idx="2303">
                  <c:v>68.464000000000027</c:v>
                </c:pt>
                <c:pt idx="2304">
                  <c:v>68.421999999999997</c:v>
                </c:pt>
                <c:pt idx="2305">
                  <c:v>72.937000000000026</c:v>
                </c:pt>
                <c:pt idx="2306">
                  <c:v>71.803000000000011</c:v>
                </c:pt>
                <c:pt idx="2307">
                  <c:v>71.014000000000024</c:v>
                </c:pt>
                <c:pt idx="2308">
                  <c:v>69.415000000000006</c:v>
                </c:pt>
                <c:pt idx="2309">
                  <c:v>77.661999999999992</c:v>
                </c:pt>
                <c:pt idx="2310">
                  <c:v>77.494000000000028</c:v>
                </c:pt>
                <c:pt idx="2311">
                  <c:v>77.428000000000011</c:v>
                </c:pt>
                <c:pt idx="2312">
                  <c:v>76.396000000000001</c:v>
                </c:pt>
                <c:pt idx="2313">
                  <c:v>76.332999999999998</c:v>
                </c:pt>
                <c:pt idx="2314">
                  <c:v>76.332999999999998</c:v>
                </c:pt>
                <c:pt idx="2315">
                  <c:v>76.237000000000023</c:v>
                </c:pt>
                <c:pt idx="2316">
                  <c:v>76.111000000000004</c:v>
                </c:pt>
                <c:pt idx="2317">
                  <c:v>75.754000000000005</c:v>
                </c:pt>
                <c:pt idx="2318">
                  <c:v>75.565000000000012</c:v>
                </c:pt>
                <c:pt idx="2319">
                  <c:v>75.532000000000011</c:v>
                </c:pt>
                <c:pt idx="2320">
                  <c:v>75.22</c:v>
                </c:pt>
                <c:pt idx="2321">
                  <c:v>75.22</c:v>
                </c:pt>
                <c:pt idx="2322">
                  <c:v>75.19</c:v>
                </c:pt>
                <c:pt idx="2323">
                  <c:v>75.19</c:v>
                </c:pt>
                <c:pt idx="2324">
                  <c:v>75.19</c:v>
                </c:pt>
                <c:pt idx="2325">
                  <c:v>75.19</c:v>
                </c:pt>
                <c:pt idx="2326">
                  <c:v>75.160000000000011</c:v>
                </c:pt>
                <c:pt idx="2327">
                  <c:v>75.160000000000011</c:v>
                </c:pt>
                <c:pt idx="2328">
                  <c:v>75.097000000000023</c:v>
                </c:pt>
                <c:pt idx="2329">
                  <c:v>74.539000000000001</c:v>
                </c:pt>
                <c:pt idx="2330">
                  <c:v>74.475999999999999</c:v>
                </c:pt>
                <c:pt idx="2331">
                  <c:v>74.475999999999999</c:v>
                </c:pt>
                <c:pt idx="2332">
                  <c:v>74.446000000000026</c:v>
                </c:pt>
                <c:pt idx="2333">
                  <c:v>74.149000000000001</c:v>
                </c:pt>
                <c:pt idx="2334">
                  <c:v>74.149000000000001</c:v>
                </c:pt>
                <c:pt idx="2335">
                  <c:v>74.119</c:v>
                </c:pt>
                <c:pt idx="2336">
                  <c:v>74.088999999999999</c:v>
                </c:pt>
                <c:pt idx="2337">
                  <c:v>74.088999999999999</c:v>
                </c:pt>
                <c:pt idx="2338">
                  <c:v>73.483000000000004</c:v>
                </c:pt>
                <c:pt idx="2339">
                  <c:v>73.456000000000003</c:v>
                </c:pt>
                <c:pt idx="2340">
                  <c:v>73.369</c:v>
                </c:pt>
                <c:pt idx="2341">
                  <c:v>73.369</c:v>
                </c:pt>
                <c:pt idx="2342">
                  <c:v>73.369</c:v>
                </c:pt>
                <c:pt idx="2343">
                  <c:v>73.10799999999999</c:v>
                </c:pt>
                <c:pt idx="2344">
                  <c:v>73.10799999999999</c:v>
                </c:pt>
                <c:pt idx="2345">
                  <c:v>73.081000000000003</c:v>
                </c:pt>
                <c:pt idx="2346">
                  <c:v>72.661000000000001</c:v>
                </c:pt>
                <c:pt idx="2347">
                  <c:v>72.634</c:v>
                </c:pt>
                <c:pt idx="2348">
                  <c:v>72.546999999999997</c:v>
                </c:pt>
                <c:pt idx="2349">
                  <c:v>72.463000000000022</c:v>
                </c:pt>
                <c:pt idx="2350">
                  <c:v>72.463000000000022</c:v>
                </c:pt>
                <c:pt idx="2351">
                  <c:v>72.433000000000007</c:v>
                </c:pt>
                <c:pt idx="2352">
                  <c:v>72.349000000000004</c:v>
                </c:pt>
                <c:pt idx="2353">
                  <c:v>72.295000000000002</c:v>
                </c:pt>
                <c:pt idx="2354">
                  <c:v>72.211000000000027</c:v>
                </c:pt>
                <c:pt idx="2355">
                  <c:v>72.211000000000027</c:v>
                </c:pt>
                <c:pt idx="2356">
                  <c:v>71.938000000000002</c:v>
                </c:pt>
                <c:pt idx="2357">
                  <c:v>71.866</c:v>
                </c:pt>
                <c:pt idx="2358">
                  <c:v>71.701000000000022</c:v>
                </c:pt>
                <c:pt idx="2359">
                  <c:v>71.673999999999978</c:v>
                </c:pt>
                <c:pt idx="2360">
                  <c:v>71.644000000000005</c:v>
                </c:pt>
                <c:pt idx="2361">
                  <c:v>71.014000000000024</c:v>
                </c:pt>
                <c:pt idx="2362">
                  <c:v>70.762</c:v>
                </c:pt>
                <c:pt idx="2363">
                  <c:v>70.657000000000011</c:v>
                </c:pt>
                <c:pt idx="2364">
                  <c:v>70.657000000000011</c:v>
                </c:pt>
                <c:pt idx="2365">
                  <c:v>70.657000000000011</c:v>
                </c:pt>
                <c:pt idx="2366">
                  <c:v>70.63000000000001</c:v>
                </c:pt>
                <c:pt idx="2367">
                  <c:v>70.63000000000001</c:v>
                </c:pt>
                <c:pt idx="2368">
                  <c:v>70.551999999999992</c:v>
                </c:pt>
                <c:pt idx="2369">
                  <c:v>69.721000000000004</c:v>
                </c:pt>
                <c:pt idx="2370">
                  <c:v>69.643000000000001</c:v>
                </c:pt>
                <c:pt idx="2371">
                  <c:v>69.595000000000013</c:v>
                </c:pt>
                <c:pt idx="2372">
                  <c:v>69.568000000000012</c:v>
                </c:pt>
                <c:pt idx="2373">
                  <c:v>69.091000000000022</c:v>
                </c:pt>
                <c:pt idx="2374">
                  <c:v>69.019000000000005</c:v>
                </c:pt>
                <c:pt idx="2375">
                  <c:v>68.995000000000005</c:v>
                </c:pt>
                <c:pt idx="2376">
                  <c:v>68.995000000000005</c:v>
                </c:pt>
                <c:pt idx="2377">
                  <c:v>68.248000000000005</c:v>
                </c:pt>
                <c:pt idx="2378">
                  <c:v>68.029000000000011</c:v>
                </c:pt>
                <c:pt idx="2379">
                  <c:v>67.981000000000023</c:v>
                </c:pt>
                <c:pt idx="2380">
                  <c:v>67.936000000000007</c:v>
                </c:pt>
                <c:pt idx="2381">
                  <c:v>74.430999999999997</c:v>
                </c:pt>
                <c:pt idx="2382">
                  <c:v>70.405000000000001</c:v>
                </c:pt>
                <c:pt idx="2383">
                  <c:v>68.542000000000002</c:v>
                </c:pt>
                <c:pt idx="2384">
                  <c:v>68.044000000000025</c:v>
                </c:pt>
                <c:pt idx="2385">
                  <c:v>76.048000000000002</c:v>
                </c:pt>
                <c:pt idx="2386">
                  <c:v>71.92</c:v>
                </c:pt>
                <c:pt idx="2387">
                  <c:v>70.975000000000009</c:v>
                </c:pt>
                <c:pt idx="2388">
                  <c:v>70.332999999999998</c:v>
                </c:pt>
                <c:pt idx="2389">
                  <c:v>69.235000000000014</c:v>
                </c:pt>
                <c:pt idx="2390">
                  <c:v>68.572000000000003</c:v>
                </c:pt>
                <c:pt idx="2391">
                  <c:v>68.194000000000003</c:v>
                </c:pt>
                <c:pt idx="2392">
                  <c:v>68.479000000000013</c:v>
                </c:pt>
                <c:pt idx="2393">
                  <c:v>74.440000000000026</c:v>
                </c:pt>
                <c:pt idx="2394">
                  <c:v>71.050000000000011</c:v>
                </c:pt>
                <c:pt idx="2395">
                  <c:v>71.011000000000024</c:v>
                </c:pt>
                <c:pt idx="2396">
                  <c:v>70.122999999999976</c:v>
                </c:pt>
                <c:pt idx="2397">
                  <c:v>70.075000000000003</c:v>
                </c:pt>
                <c:pt idx="2398">
                  <c:v>76.471000000000004</c:v>
                </c:pt>
                <c:pt idx="2399">
                  <c:v>75.378999999999976</c:v>
                </c:pt>
                <c:pt idx="2400">
                  <c:v>75.316000000000003</c:v>
                </c:pt>
                <c:pt idx="2401">
                  <c:v>75.286000000000001</c:v>
                </c:pt>
                <c:pt idx="2402">
                  <c:v>75.163000000000011</c:v>
                </c:pt>
                <c:pt idx="2403">
                  <c:v>74.977000000000004</c:v>
                </c:pt>
                <c:pt idx="2404">
                  <c:v>74.91700000000003</c:v>
                </c:pt>
                <c:pt idx="2405">
                  <c:v>74.485000000000014</c:v>
                </c:pt>
                <c:pt idx="2406">
                  <c:v>74.472999999999999</c:v>
                </c:pt>
                <c:pt idx="2407">
                  <c:v>74.362000000000009</c:v>
                </c:pt>
                <c:pt idx="2408">
                  <c:v>74.332000000000008</c:v>
                </c:pt>
                <c:pt idx="2409">
                  <c:v>74.301999999999992</c:v>
                </c:pt>
                <c:pt idx="2410">
                  <c:v>73.975000000000009</c:v>
                </c:pt>
                <c:pt idx="2411">
                  <c:v>73.945000000000007</c:v>
                </c:pt>
                <c:pt idx="2412">
                  <c:v>73.612000000000009</c:v>
                </c:pt>
                <c:pt idx="2413">
                  <c:v>73.495000000000005</c:v>
                </c:pt>
                <c:pt idx="2414">
                  <c:v>73.495000000000005</c:v>
                </c:pt>
                <c:pt idx="2415">
                  <c:v>73.377999999999986</c:v>
                </c:pt>
                <c:pt idx="2416">
                  <c:v>73.321000000000012</c:v>
                </c:pt>
                <c:pt idx="2417">
                  <c:v>73.321000000000012</c:v>
                </c:pt>
                <c:pt idx="2418">
                  <c:v>73.290999999999997</c:v>
                </c:pt>
                <c:pt idx="2419">
                  <c:v>73.09</c:v>
                </c:pt>
                <c:pt idx="2420">
                  <c:v>73.06</c:v>
                </c:pt>
                <c:pt idx="2421">
                  <c:v>73.06</c:v>
                </c:pt>
                <c:pt idx="2422">
                  <c:v>73.06</c:v>
                </c:pt>
                <c:pt idx="2423">
                  <c:v>73.033000000000001</c:v>
                </c:pt>
                <c:pt idx="2424">
                  <c:v>73.033000000000001</c:v>
                </c:pt>
                <c:pt idx="2425">
                  <c:v>73.003</c:v>
                </c:pt>
                <c:pt idx="2426">
                  <c:v>73.003</c:v>
                </c:pt>
                <c:pt idx="2427">
                  <c:v>72.451000000000022</c:v>
                </c:pt>
                <c:pt idx="2428">
                  <c:v>72.34</c:v>
                </c:pt>
                <c:pt idx="2429">
                  <c:v>72.283000000000001</c:v>
                </c:pt>
                <c:pt idx="2430">
                  <c:v>72.091000000000022</c:v>
                </c:pt>
                <c:pt idx="2431">
                  <c:v>71.443000000000026</c:v>
                </c:pt>
                <c:pt idx="2432">
                  <c:v>71.413000000000025</c:v>
                </c:pt>
                <c:pt idx="2433">
                  <c:v>71.413000000000025</c:v>
                </c:pt>
                <c:pt idx="2434">
                  <c:v>71.38600000000001</c:v>
                </c:pt>
                <c:pt idx="2435">
                  <c:v>71.38600000000001</c:v>
                </c:pt>
                <c:pt idx="2436">
                  <c:v>71.304999999999993</c:v>
                </c:pt>
                <c:pt idx="2437">
                  <c:v>71.277999999999992</c:v>
                </c:pt>
                <c:pt idx="2438">
                  <c:v>71.284000000000006</c:v>
                </c:pt>
                <c:pt idx="2439">
                  <c:v>71.2</c:v>
                </c:pt>
                <c:pt idx="2440">
                  <c:v>71.172999999999988</c:v>
                </c:pt>
                <c:pt idx="2441">
                  <c:v>71.172999999999988</c:v>
                </c:pt>
                <c:pt idx="2442">
                  <c:v>71.172999999999988</c:v>
                </c:pt>
                <c:pt idx="2443">
                  <c:v>71.092000000000013</c:v>
                </c:pt>
                <c:pt idx="2444">
                  <c:v>70.798000000000002</c:v>
                </c:pt>
                <c:pt idx="2445">
                  <c:v>70.64500000000001</c:v>
                </c:pt>
                <c:pt idx="2446">
                  <c:v>70.564000000000007</c:v>
                </c:pt>
                <c:pt idx="2447">
                  <c:v>70.408000000000001</c:v>
                </c:pt>
                <c:pt idx="2448">
                  <c:v>70.356999999999999</c:v>
                </c:pt>
                <c:pt idx="2449">
                  <c:v>70.330000000000013</c:v>
                </c:pt>
                <c:pt idx="2450">
                  <c:v>70.149999999999991</c:v>
                </c:pt>
                <c:pt idx="2451">
                  <c:v>70.012</c:v>
                </c:pt>
                <c:pt idx="2452">
                  <c:v>69.859000000000009</c:v>
                </c:pt>
                <c:pt idx="2453">
                  <c:v>69.757000000000005</c:v>
                </c:pt>
                <c:pt idx="2454">
                  <c:v>69.631</c:v>
                </c:pt>
                <c:pt idx="2455">
                  <c:v>69.604000000000013</c:v>
                </c:pt>
                <c:pt idx="2456">
                  <c:v>68.75500000000001</c:v>
                </c:pt>
                <c:pt idx="2457">
                  <c:v>68.682999999999979</c:v>
                </c:pt>
                <c:pt idx="2458">
                  <c:v>68.658999999999978</c:v>
                </c:pt>
                <c:pt idx="2459">
                  <c:v>68.634999999999991</c:v>
                </c:pt>
                <c:pt idx="2460">
                  <c:v>68.224000000000004</c:v>
                </c:pt>
                <c:pt idx="2461">
                  <c:v>70.975000000000009</c:v>
                </c:pt>
                <c:pt idx="2462">
                  <c:v>70.702000000000012</c:v>
                </c:pt>
                <c:pt idx="2463">
                  <c:v>70.048000000000002</c:v>
                </c:pt>
                <c:pt idx="2464">
                  <c:v>69.562000000000012</c:v>
                </c:pt>
                <c:pt idx="2465">
                  <c:v>69.463000000000022</c:v>
                </c:pt>
                <c:pt idx="2466">
                  <c:v>69.244000000000028</c:v>
                </c:pt>
                <c:pt idx="2467">
                  <c:v>69.024999999999991</c:v>
                </c:pt>
                <c:pt idx="2468">
                  <c:v>71.38900000000001</c:v>
                </c:pt>
                <c:pt idx="2469">
                  <c:v>70.861000000000004</c:v>
                </c:pt>
                <c:pt idx="2470">
                  <c:v>71.413000000000025</c:v>
                </c:pt>
                <c:pt idx="2471">
                  <c:v>76.012</c:v>
                </c:pt>
                <c:pt idx="2472">
                  <c:v>75.697000000000003</c:v>
                </c:pt>
                <c:pt idx="2473">
                  <c:v>75.415000000000006</c:v>
                </c:pt>
                <c:pt idx="2474">
                  <c:v>75.319000000000003</c:v>
                </c:pt>
                <c:pt idx="2475">
                  <c:v>75.103000000000009</c:v>
                </c:pt>
                <c:pt idx="2476">
                  <c:v>74.452000000000012</c:v>
                </c:pt>
                <c:pt idx="2477">
                  <c:v>74.362000000000009</c:v>
                </c:pt>
                <c:pt idx="2478">
                  <c:v>74.269000000000005</c:v>
                </c:pt>
                <c:pt idx="2479">
                  <c:v>74.178999999999988</c:v>
                </c:pt>
                <c:pt idx="2480">
                  <c:v>74.178999999999988</c:v>
                </c:pt>
                <c:pt idx="2481">
                  <c:v>73.942000000000007</c:v>
                </c:pt>
                <c:pt idx="2482">
                  <c:v>73.884999999999991</c:v>
                </c:pt>
                <c:pt idx="2483">
                  <c:v>73.85499999999999</c:v>
                </c:pt>
                <c:pt idx="2484">
                  <c:v>73.85499999999999</c:v>
                </c:pt>
                <c:pt idx="2485">
                  <c:v>73.438000000000002</c:v>
                </c:pt>
                <c:pt idx="2486">
                  <c:v>73.234000000000023</c:v>
                </c:pt>
                <c:pt idx="2487">
                  <c:v>73.234000000000023</c:v>
                </c:pt>
                <c:pt idx="2488">
                  <c:v>73.234000000000023</c:v>
                </c:pt>
                <c:pt idx="2489">
                  <c:v>73.204000000000022</c:v>
                </c:pt>
                <c:pt idx="2490">
                  <c:v>73.204000000000022</c:v>
                </c:pt>
                <c:pt idx="2491">
                  <c:v>73.204000000000022</c:v>
                </c:pt>
                <c:pt idx="2492">
                  <c:v>72.664000000000001</c:v>
                </c:pt>
                <c:pt idx="2493">
                  <c:v>72.457000000000022</c:v>
                </c:pt>
                <c:pt idx="2494">
                  <c:v>72.346000000000004</c:v>
                </c:pt>
                <c:pt idx="2495">
                  <c:v>72.232000000000014</c:v>
                </c:pt>
                <c:pt idx="2496">
                  <c:v>71.685999999999979</c:v>
                </c:pt>
                <c:pt idx="2497">
                  <c:v>71.397999999999996</c:v>
                </c:pt>
                <c:pt idx="2498">
                  <c:v>71.344000000000023</c:v>
                </c:pt>
                <c:pt idx="2499">
                  <c:v>71.344000000000023</c:v>
                </c:pt>
                <c:pt idx="2500">
                  <c:v>71.317000000000007</c:v>
                </c:pt>
                <c:pt idx="2501">
                  <c:v>71.317000000000007</c:v>
                </c:pt>
                <c:pt idx="2502">
                  <c:v>70.972000000000008</c:v>
                </c:pt>
                <c:pt idx="2503">
                  <c:v>70.612000000000009</c:v>
                </c:pt>
                <c:pt idx="2504">
                  <c:v>70.612000000000009</c:v>
                </c:pt>
                <c:pt idx="2505">
                  <c:v>70.323999999999998</c:v>
                </c:pt>
                <c:pt idx="2506">
                  <c:v>70.198000000000008</c:v>
                </c:pt>
                <c:pt idx="2507">
                  <c:v>69.460000000000022</c:v>
                </c:pt>
                <c:pt idx="2508">
                  <c:v>69.387999999999991</c:v>
                </c:pt>
                <c:pt idx="2509">
                  <c:v>69.079000000000008</c:v>
                </c:pt>
                <c:pt idx="2510">
                  <c:v>68.908000000000001</c:v>
                </c:pt>
                <c:pt idx="2511">
                  <c:v>68.908000000000001</c:v>
                </c:pt>
                <c:pt idx="2512">
                  <c:v>68.86</c:v>
                </c:pt>
                <c:pt idx="2513">
                  <c:v>68.761000000000024</c:v>
                </c:pt>
                <c:pt idx="2514">
                  <c:v>71.584000000000003</c:v>
                </c:pt>
                <c:pt idx="2515">
                  <c:v>74.761000000000024</c:v>
                </c:pt>
                <c:pt idx="2516">
                  <c:v>73.654000000000011</c:v>
                </c:pt>
                <c:pt idx="2517">
                  <c:v>73.42</c:v>
                </c:pt>
                <c:pt idx="2518">
                  <c:v>74.524000000000001</c:v>
                </c:pt>
                <c:pt idx="2519">
                  <c:v>73.144000000000005</c:v>
                </c:pt>
                <c:pt idx="2520">
                  <c:v>71.536000000000001</c:v>
                </c:pt>
                <c:pt idx="2521">
                  <c:v>71.095000000000013</c:v>
                </c:pt>
                <c:pt idx="2522">
                  <c:v>74.956000000000003</c:v>
                </c:pt>
                <c:pt idx="2523">
                  <c:v>75.082000000000008</c:v>
                </c:pt>
                <c:pt idx="2524">
                  <c:v>74.749000000000024</c:v>
                </c:pt>
                <c:pt idx="2525">
                  <c:v>74.472999999999999</c:v>
                </c:pt>
                <c:pt idx="2526">
                  <c:v>74.472999999999999</c:v>
                </c:pt>
                <c:pt idx="2527">
                  <c:v>74.472999999999999</c:v>
                </c:pt>
                <c:pt idx="2528">
                  <c:v>74.446000000000026</c:v>
                </c:pt>
                <c:pt idx="2529">
                  <c:v>74.38300000000001</c:v>
                </c:pt>
                <c:pt idx="2530">
                  <c:v>74.353000000000009</c:v>
                </c:pt>
                <c:pt idx="2531">
                  <c:v>74.353000000000009</c:v>
                </c:pt>
                <c:pt idx="2532">
                  <c:v>74.353000000000009</c:v>
                </c:pt>
                <c:pt idx="2533">
                  <c:v>74.113</c:v>
                </c:pt>
                <c:pt idx="2534">
                  <c:v>74.113</c:v>
                </c:pt>
                <c:pt idx="2535">
                  <c:v>73.483000000000004</c:v>
                </c:pt>
                <c:pt idx="2536">
                  <c:v>73.279000000000011</c:v>
                </c:pt>
                <c:pt idx="2537">
                  <c:v>73.279000000000011</c:v>
                </c:pt>
                <c:pt idx="2538">
                  <c:v>73.249000000000024</c:v>
                </c:pt>
                <c:pt idx="2539">
                  <c:v>73.249000000000024</c:v>
                </c:pt>
                <c:pt idx="2540">
                  <c:v>72.907000000000025</c:v>
                </c:pt>
                <c:pt idx="2541">
                  <c:v>72.562000000000012</c:v>
                </c:pt>
                <c:pt idx="2542">
                  <c:v>72.475000000000009</c:v>
                </c:pt>
                <c:pt idx="2543">
                  <c:v>72.475000000000009</c:v>
                </c:pt>
                <c:pt idx="2544">
                  <c:v>72.391000000000005</c:v>
                </c:pt>
                <c:pt idx="2545">
                  <c:v>72.387999999999991</c:v>
                </c:pt>
                <c:pt idx="2546">
                  <c:v>72.085000000000008</c:v>
                </c:pt>
                <c:pt idx="2547">
                  <c:v>71.667999999999992</c:v>
                </c:pt>
                <c:pt idx="2548">
                  <c:v>71.637999999999991</c:v>
                </c:pt>
                <c:pt idx="2549">
                  <c:v>71.584000000000003</c:v>
                </c:pt>
                <c:pt idx="2550">
                  <c:v>71.584000000000003</c:v>
                </c:pt>
                <c:pt idx="2551">
                  <c:v>71.53</c:v>
                </c:pt>
                <c:pt idx="2552">
                  <c:v>71.53</c:v>
                </c:pt>
                <c:pt idx="2553">
                  <c:v>71.53</c:v>
                </c:pt>
                <c:pt idx="2554">
                  <c:v>71.503</c:v>
                </c:pt>
                <c:pt idx="2555">
                  <c:v>71.421999999999997</c:v>
                </c:pt>
                <c:pt idx="2556">
                  <c:v>70.996000000000024</c:v>
                </c:pt>
                <c:pt idx="2557">
                  <c:v>70.744000000000028</c:v>
                </c:pt>
                <c:pt idx="2558">
                  <c:v>70.744000000000028</c:v>
                </c:pt>
                <c:pt idx="2559">
                  <c:v>70.561000000000007</c:v>
                </c:pt>
                <c:pt idx="2560">
                  <c:v>70.507000000000005</c:v>
                </c:pt>
                <c:pt idx="2561">
                  <c:v>70.483000000000004</c:v>
                </c:pt>
                <c:pt idx="2562">
                  <c:v>70.456000000000003</c:v>
                </c:pt>
                <c:pt idx="2563">
                  <c:v>70.456000000000003</c:v>
                </c:pt>
                <c:pt idx="2564">
                  <c:v>70.326999999999998</c:v>
                </c:pt>
                <c:pt idx="2565">
                  <c:v>70.128999999999976</c:v>
                </c:pt>
                <c:pt idx="2566">
                  <c:v>69.925000000000011</c:v>
                </c:pt>
                <c:pt idx="2567">
                  <c:v>69.850000000000009</c:v>
                </c:pt>
                <c:pt idx="2568">
                  <c:v>69.522999999999982</c:v>
                </c:pt>
                <c:pt idx="2569">
                  <c:v>69.397000000000006</c:v>
                </c:pt>
                <c:pt idx="2570">
                  <c:v>69.397000000000006</c:v>
                </c:pt>
                <c:pt idx="2571">
                  <c:v>69.349000000000004</c:v>
                </c:pt>
                <c:pt idx="2572">
                  <c:v>69.177999999999983</c:v>
                </c:pt>
                <c:pt idx="2573">
                  <c:v>74.14</c:v>
                </c:pt>
                <c:pt idx="2574">
                  <c:v>74.11</c:v>
                </c:pt>
                <c:pt idx="2575">
                  <c:v>73.84</c:v>
                </c:pt>
                <c:pt idx="2576">
                  <c:v>72.214000000000027</c:v>
                </c:pt>
                <c:pt idx="2577">
                  <c:v>70.804000000000002</c:v>
                </c:pt>
                <c:pt idx="2578">
                  <c:v>70.609000000000009</c:v>
                </c:pt>
                <c:pt idx="2579">
                  <c:v>70.363</c:v>
                </c:pt>
                <c:pt idx="2580">
                  <c:v>69.715000000000003</c:v>
                </c:pt>
                <c:pt idx="2581">
                  <c:v>74.058999999999983</c:v>
                </c:pt>
                <c:pt idx="2582">
                  <c:v>73.999000000000024</c:v>
                </c:pt>
                <c:pt idx="2583">
                  <c:v>73.438000000000002</c:v>
                </c:pt>
                <c:pt idx="2584">
                  <c:v>71.245000000000005</c:v>
                </c:pt>
                <c:pt idx="2585">
                  <c:v>69.619</c:v>
                </c:pt>
                <c:pt idx="2586">
                  <c:v>73.09</c:v>
                </c:pt>
                <c:pt idx="2587">
                  <c:v>74.151999999999987</c:v>
                </c:pt>
                <c:pt idx="2588">
                  <c:v>73.884999999999991</c:v>
                </c:pt>
                <c:pt idx="2589">
                  <c:v>73.768000000000001</c:v>
                </c:pt>
                <c:pt idx="2590">
                  <c:v>73.300000000000011</c:v>
                </c:pt>
                <c:pt idx="2591">
                  <c:v>73.300000000000011</c:v>
                </c:pt>
                <c:pt idx="2592">
                  <c:v>73.042000000000002</c:v>
                </c:pt>
                <c:pt idx="2593">
                  <c:v>72.381999999999991</c:v>
                </c:pt>
                <c:pt idx="2594">
                  <c:v>72.35199999999999</c:v>
                </c:pt>
                <c:pt idx="2595">
                  <c:v>72.298000000000002</c:v>
                </c:pt>
                <c:pt idx="2596">
                  <c:v>71.938000000000002</c:v>
                </c:pt>
                <c:pt idx="2597">
                  <c:v>71.938000000000002</c:v>
                </c:pt>
                <c:pt idx="2598">
                  <c:v>71.938000000000002</c:v>
                </c:pt>
                <c:pt idx="2599">
                  <c:v>71.908000000000001</c:v>
                </c:pt>
                <c:pt idx="2600">
                  <c:v>71.494000000000028</c:v>
                </c:pt>
                <c:pt idx="2601">
                  <c:v>71.467000000000027</c:v>
                </c:pt>
                <c:pt idx="2602">
                  <c:v>71.440000000000026</c:v>
                </c:pt>
                <c:pt idx="2603">
                  <c:v>71.38600000000001</c:v>
                </c:pt>
                <c:pt idx="2604">
                  <c:v>71.38600000000001</c:v>
                </c:pt>
                <c:pt idx="2605">
                  <c:v>71.38600000000001</c:v>
                </c:pt>
                <c:pt idx="2606">
                  <c:v>71.38600000000001</c:v>
                </c:pt>
                <c:pt idx="2607">
                  <c:v>71.38600000000001</c:v>
                </c:pt>
                <c:pt idx="2608">
                  <c:v>71.38600000000001</c:v>
                </c:pt>
                <c:pt idx="2609">
                  <c:v>71.332000000000008</c:v>
                </c:pt>
                <c:pt idx="2610">
                  <c:v>71.014000000000024</c:v>
                </c:pt>
                <c:pt idx="2611">
                  <c:v>71.014000000000024</c:v>
                </c:pt>
                <c:pt idx="2612">
                  <c:v>70.987000000000023</c:v>
                </c:pt>
                <c:pt idx="2613">
                  <c:v>70.987000000000023</c:v>
                </c:pt>
                <c:pt idx="2614">
                  <c:v>70.663000000000011</c:v>
                </c:pt>
                <c:pt idx="2615">
                  <c:v>70.621000000000009</c:v>
                </c:pt>
                <c:pt idx="2616">
                  <c:v>70.453000000000003</c:v>
                </c:pt>
                <c:pt idx="2617">
                  <c:v>70.093000000000004</c:v>
                </c:pt>
                <c:pt idx="2618">
                  <c:v>70.069000000000003</c:v>
                </c:pt>
                <c:pt idx="2619">
                  <c:v>70.069000000000003</c:v>
                </c:pt>
                <c:pt idx="2620">
                  <c:v>73.264000000000024</c:v>
                </c:pt>
                <c:pt idx="2621">
                  <c:v>72.853000000000009</c:v>
                </c:pt>
                <c:pt idx="2622">
                  <c:v>71.968000000000004</c:v>
                </c:pt>
                <c:pt idx="2623">
                  <c:v>69.769000000000005</c:v>
                </c:pt>
                <c:pt idx="2624">
                  <c:v>73.468000000000004</c:v>
                </c:pt>
                <c:pt idx="2625">
                  <c:v>71.91700000000003</c:v>
                </c:pt>
                <c:pt idx="2626">
                  <c:v>71.00200000000001</c:v>
                </c:pt>
                <c:pt idx="2627">
                  <c:v>73.296999999999997</c:v>
                </c:pt>
                <c:pt idx="2628">
                  <c:v>72.298000000000002</c:v>
                </c:pt>
                <c:pt idx="2629">
                  <c:v>71.104000000000013</c:v>
                </c:pt>
                <c:pt idx="2630">
                  <c:v>70.665999999999983</c:v>
                </c:pt>
                <c:pt idx="2631">
                  <c:v>70.305999999999983</c:v>
                </c:pt>
                <c:pt idx="2632">
                  <c:v>72.988</c:v>
                </c:pt>
                <c:pt idx="2633">
                  <c:v>72.901000000000025</c:v>
                </c:pt>
                <c:pt idx="2634">
                  <c:v>72.733000000000004</c:v>
                </c:pt>
                <c:pt idx="2635">
                  <c:v>72.621999999999986</c:v>
                </c:pt>
                <c:pt idx="2636">
                  <c:v>72.394000000000005</c:v>
                </c:pt>
                <c:pt idx="2637">
                  <c:v>72.343000000000004</c:v>
                </c:pt>
                <c:pt idx="2638">
                  <c:v>72.198999999999998</c:v>
                </c:pt>
                <c:pt idx="2639">
                  <c:v>72.061000000000007</c:v>
                </c:pt>
                <c:pt idx="2640">
                  <c:v>71.614000000000004</c:v>
                </c:pt>
                <c:pt idx="2641">
                  <c:v>71.584000000000003</c:v>
                </c:pt>
                <c:pt idx="2642">
                  <c:v>71.584000000000003</c:v>
                </c:pt>
                <c:pt idx="2643">
                  <c:v>71.584000000000003</c:v>
                </c:pt>
                <c:pt idx="2644">
                  <c:v>71.557000000000002</c:v>
                </c:pt>
                <c:pt idx="2645">
                  <c:v>71.53</c:v>
                </c:pt>
                <c:pt idx="2646">
                  <c:v>71.503</c:v>
                </c:pt>
                <c:pt idx="2647">
                  <c:v>71.503</c:v>
                </c:pt>
                <c:pt idx="2648">
                  <c:v>71.475999999999999</c:v>
                </c:pt>
                <c:pt idx="2649">
                  <c:v>71.260000000000005</c:v>
                </c:pt>
                <c:pt idx="2650">
                  <c:v>70.996000000000024</c:v>
                </c:pt>
                <c:pt idx="2651">
                  <c:v>70.594000000000023</c:v>
                </c:pt>
                <c:pt idx="2652">
                  <c:v>70.567000000000007</c:v>
                </c:pt>
                <c:pt idx="2653">
                  <c:v>70.567000000000007</c:v>
                </c:pt>
                <c:pt idx="2654">
                  <c:v>70.489000000000004</c:v>
                </c:pt>
                <c:pt idx="2655">
                  <c:v>70.462000000000003</c:v>
                </c:pt>
                <c:pt idx="2656">
                  <c:v>70.462000000000003</c:v>
                </c:pt>
                <c:pt idx="2657">
                  <c:v>70.471000000000004</c:v>
                </c:pt>
                <c:pt idx="2658">
                  <c:v>70.447000000000031</c:v>
                </c:pt>
                <c:pt idx="2659">
                  <c:v>72.019000000000005</c:v>
                </c:pt>
                <c:pt idx="2660">
                  <c:v>71.826999999999998</c:v>
                </c:pt>
                <c:pt idx="2661">
                  <c:v>71.688999999999979</c:v>
                </c:pt>
                <c:pt idx="2662">
                  <c:v>71.446000000000026</c:v>
                </c:pt>
                <c:pt idx="2663">
                  <c:v>70.63900000000001</c:v>
                </c:pt>
                <c:pt idx="2664">
                  <c:v>70.615000000000009</c:v>
                </c:pt>
                <c:pt idx="2665">
                  <c:v>71.172999999999988</c:v>
                </c:pt>
              </c:numCache>
            </c:numRef>
          </c:yVal>
          <c:smooth val="0"/>
        </c:ser>
        <c:dLbls>
          <c:showLegendKey val="0"/>
          <c:showVal val="0"/>
          <c:showCatName val="0"/>
          <c:showSerName val="0"/>
          <c:showPercent val="0"/>
          <c:showBubbleSize val="0"/>
        </c:dLbls>
        <c:axId val="105408768"/>
        <c:axId val="105409344"/>
      </c:scatterChart>
      <c:valAx>
        <c:axId val="105407616"/>
        <c:scaling>
          <c:orientation val="minMax"/>
          <c:max val="100"/>
        </c:scaling>
        <c:delete val="0"/>
        <c:axPos val="b"/>
        <c:numFmt formatCode="General" sourceLinked="1"/>
        <c:majorTickMark val="out"/>
        <c:minorTickMark val="none"/>
        <c:tickLblPos val="none"/>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5408192"/>
        <c:crosses val="autoZero"/>
        <c:crossBetween val="midCat"/>
        <c:majorUnit val="20"/>
      </c:valAx>
      <c:valAx>
        <c:axId val="105408192"/>
        <c:scaling>
          <c:orientation val="minMax"/>
          <c:max val="150"/>
          <c:min val="0"/>
        </c:scaling>
        <c:delete val="1"/>
        <c:axPos val="l"/>
        <c:numFmt formatCode="General" sourceLinked="1"/>
        <c:majorTickMark val="out"/>
        <c:minorTickMark val="none"/>
        <c:tickLblPos val="none"/>
        <c:crossAx val="105407616"/>
        <c:crosses val="autoZero"/>
        <c:crossBetween val="midCat"/>
        <c:majorUnit val="10"/>
      </c:valAx>
      <c:valAx>
        <c:axId val="105408768"/>
        <c:scaling>
          <c:orientation val="minMax"/>
          <c:max val="100"/>
          <c:min val="0"/>
        </c:scaling>
        <c:delete val="1"/>
        <c:axPos val="t"/>
        <c:numFmt formatCode="General" sourceLinked="1"/>
        <c:majorTickMark val="out"/>
        <c:minorTickMark val="none"/>
        <c:tickLblPos val="none"/>
        <c:crossAx val="105409344"/>
        <c:crosses val="max"/>
        <c:crossBetween val="midCat"/>
      </c:valAx>
      <c:valAx>
        <c:axId val="105409344"/>
        <c:scaling>
          <c:orientation val="minMax"/>
          <c:max val="160"/>
          <c:min val="0"/>
        </c:scaling>
        <c:delete val="0"/>
        <c:axPos val="r"/>
        <c:numFmt formatCode="General" sourceLinked="1"/>
        <c:majorTickMark val="out"/>
        <c:minorTickMark val="none"/>
        <c:tickLblPos val="none"/>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5408768"/>
        <c:crosses val="max"/>
        <c:crossBetween val="midCat"/>
        <c:majorUnit val="40"/>
      </c:valAx>
      <c:spPr>
        <a:ln>
          <a:noFill/>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5357773141466E-2"/>
          <c:y val="2.3236061859418965E-2"/>
          <c:w val="0.85413196547546932"/>
          <c:h val="0.82041834538169511"/>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105411072"/>
        <c:axId val="105411648"/>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105411072"/>
        <c:axId val="105411648"/>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dLbls>
          <c:showLegendKey val="0"/>
          <c:showVal val="0"/>
          <c:showCatName val="0"/>
          <c:showSerName val="0"/>
          <c:showPercent val="0"/>
          <c:showBubbleSize val="0"/>
        </c:dLbls>
        <c:axId val="105412800"/>
        <c:axId val="105412224"/>
      </c:scatterChart>
      <c:valAx>
        <c:axId val="105411072"/>
        <c:scaling>
          <c:orientation val="minMax"/>
          <c:max val="10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5411648"/>
        <c:crosses val="autoZero"/>
        <c:crossBetween val="midCat"/>
        <c:majorUnit val="20"/>
      </c:valAx>
      <c:valAx>
        <c:axId val="105411648"/>
        <c:scaling>
          <c:orientation val="minMax"/>
          <c:max val="160"/>
          <c:min val="0"/>
        </c:scaling>
        <c:delete val="1"/>
        <c:axPos val="l"/>
        <c:numFmt formatCode="General" sourceLinked="1"/>
        <c:majorTickMark val="out"/>
        <c:minorTickMark val="none"/>
        <c:tickLblPos val="none"/>
        <c:crossAx val="105411072"/>
        <c:crosses val="autoZero"/>
        <c:crossBetween val="midCat"/>
        <c:majorUnit val="40"/>
      </c:valAx>
      <c:valAx>
        <c:axId val="105412224"/>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5412800"/>
        <c:crosses val="max"/>
        <c:crossBetween val="midCat"/>
        <c:majorUnit val="40"/>
      </c:valAx>
      <c:valAx>
        <c:axId val="105412800"/>
        <c:scaling>
          <c:orientation val="minMax"/>
        </c:scaling>
        <c:delete val="1"/>
        <c:axPos val="b"/>
        <c:numFmt formatCode="General" sourceLinked="1"/>
        <c:majorTickMark val="out"/>
        <c:minorTickMark val="none"/>
        <c:tickLblPos val="none"/>
        <c:crossAx val="105412224"/>
        <c:crosses val="autoZero"/>
        <c:crossBetween val="midCat"/>
      </c:valAx>
      <c:spPr>
        <a:noFill/>
        <a:ln w="25400">
          <a:noFill/>
        </a:ln>
      </c:spPr>
    </c:plotArea>
    <c:plotVisOnly val="1"/>
    <c:dispBlanksAs val="gap"/>
    <c:showDLblsOverMax val="0"/>
  </c:chart>
  <c:spPr>
    <a:no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300" b="1" i="0" u="none" strike="noStrike" baseline="0">
                <a:solidFill>
                  <a:srgbClr val="0000FF"/>
                </a:solidFill>
                <a:latin typeface="Arial"/>
                <a:ea typeface="Arial"/>
                <a:cs typeface="Arial"/>
              </a:defRPr>
            </a:pPr>
            <a:r>
              <a:rPr lang="en-US"/>
              <a:t>EW Control regions, KC data 8760 hrs.</a:t>
            </a:r>
          </a:p>
        </c:rich>
      </c:tx>
      <c:layout>
        <c:manualLayout>
          <c:xMode val="edge"/>
          <c:yMode val="edge"/>
          <c:x val="0.16744186046511633"/>
          <c:y val="2.7149361256482808E-2"/>
        </c:manualLayout>
      </c:layout>
      <c:overlay val="0"/>
      <c:spPr>
        <a:noFill/>
        <a:ln w="25400">
          <a:noFill/>
        </a:ln>
      </c:spPr>
    </c:title>
    <c:autoTitleDeleted val="0"/>
    <c:plotArea>
      <c:layout>
        <c:manualLayout>
          <c:layoutTarget val="inner"/>
          <c:xMode val="edge"/>
          <c:yMode val="edge"/>
          <c:x val="4.2635658914728702E-2"/>
          <c:y val="0.17797920056373048"/>
          <c:w val="0.80116279069767438"/>
          <c:h val="0.6711925421741588"/>
        </c:manualLayout>
      </c:layout>
      <c:scatterChart>
        <c:scatterStyle val="lineMarker"/>
        <c:varyColors val="0"/>
        <c:ser>
          <c:idx val="5"/>
          <c:order val="2"/>
          <c:tx>
            <c:v>+5% RH error</c:v>
          </c:tx>
          <c:spPr>
            <a:ln w="28575">
              <a:noFill/>
            </a:ln>
          </c:spPr>
          <c:marker>
            <c:symbol val="circle"/>
            <c:size val="9"/>
            <c:spPr>
              <a:noFill/>
              <a:ln>
                <a:solidFill>
                  <a:srgbClr val="FF6600"/>
                </a:solidFill>
                <a:prstDash val="solid"/>
              </a:ln>
            </c:spPr>
          </c:marker>
          <c:xVal>
            <c:numRef>
              <c:f>KCALL!$T$37:$T$43</c:f>
              <c:numCache>
                <c:formatCode>General</c:formatCode>
                <c:ptCount val="7"/>
                <c:pt idx="0">
                  <c:v>46.03</c:v>
                </c:pt>
                <c:pt idx="1">
                  <c:v>65</c:v>
                </c:pt>
                <c:pt idx="2">
                  <c:v>70</c:v>
                </c:pt>
                <c:pt idx="3">
                  <c:v>75</c:v>
                </c:pt>
                <c:pt idx="4">
                  <c:v>80</c:v>
                </c:pt>
                <c:pt idx="5">
                  <c:v>85</c:v>
                </c:pt>
                <c:pt idx="6">
                  <c:v>90</c:v>
                </c:pt>
              </c:numCache>
            </c:numRef>
          </c:xVal>
          <c:yVal>
            <c:numRef>
              <c:f>KCALL!$X$37:$X$43</c:f>
              <c:numCache>
                <c:formatCode>#,##0.00</c:formatCode>
                <c:ptCount val="7"/>
                <c:pt idx="0" formatCode="General">
                  <c:v>110.13</c:v>
                </c:pt>
                <c:pt idx="1">
                  <c:v>85.31</c:v>
                </c:pt>
                <c:pt idx="2">
                  <c:v>78.33</c:v>
                </c:pt>
                <c:pt idx="3">
                  <c:v>71.53</c:v>
                </c:pt>
                <c:pt idx="4">
                  <c:v>64.88</c:v>
                </c:pt>
                <c:pt idx="5">
                  <c:v>58.44</c:v>
                </c:pt>
                <c:pt idx="6">
                  <c:v>52.220000000000013</c:v>
                </c:pt>
              </c:numCache>
            </c:numRef>
          </c:yVal>
          <c:smooth val="0"/>
        </c:ser>
        <c:ser>
          <c:idx val="3"/>
          <c:order val="3"/>
          <c:tx>
            <c:v>Dry &gt; 75F</c:v>
          </c:tx>
          <c:spPr>
            <a:ln w="28575">
              <a:noFill/>
            </a:ln>
          </c:spPr>
          <c:marker>
            <c:symbol val="circle"/>
            <c:size val="5"/>
            <c:spPr>
              <a:solidFill>
                <a:srgbClr val="FF0000"/>
              </a:solidFill>
              <a:ln w="9525">
                <a:noFill/>
              </a:ln>
            </c:spPr>
          </c:marker>
          <c:xVal>
            <c:numRef>
              <c:f>KCALL!$D$3929:$D$3983</c:f>
              <c:numCache>
                <c:formatCode>General</c:formatCode>
                <c:ptCount val="55"/>
                <c:pt idx="0">
                  <c:v>75</c:v>
                </c:pt>
                <c:pt idx="1">
                  <c:v>75</c:v>
                </c:pt>
                <c:pt idx="2">
                  <c:v>75</c:v>
                </c:pt>
                <c:pt idx="3">
                  <c:v>77.7</c:v>
                </c:pt>
                <c:pt idx="4">
                  <c:v>75.900000000000006</c:v>
                </c:pt>
                <c:pt idx="5">
                  <c:v>81.3</c:v>
                </c:pt>
                <c:pt idx="6">
                  <c:v>81</c:v>
                </c:pt>
                <c:pt idx="7">
                  <c:v>75.2</c:v>
                </c:pt>
                <c:pt idx="8">
                  <c:v>81.3</c:v>
                </c:pt>
                <c:pt idx="9">
                  <c:v>81</c:v>
                </c:pt>
                <c:pt idx="10">
                  <c:v>82</c:v>
                </c:pt>
                <c:pt idx="11">
                  <c:v>81.7</c:v>
                </c:pt>
                <c:pt idx="12">
                  <c:v>80.099999999999994</c:v>
                </c:pt>
                <c:pt idx="13">
                  <c:v>85.6</c:v>
                </c:pt>
                <c:pt idx="14">
                  <c:v>78.099999999999994</c:v>
                </c:pt>
                <c:pt idx="15">
                  <c:v>80.099999999999994</c:v>
                </c:pt>
                <c:pt idx="16">
                  <c:v>82</c:v>
                </c:pt>
                <c:pt idx="17">
                  <c:v>75.900000000000006</c:v>
                </c:pt>
                <c:pt idx="18">
                  <c:v>82</c:v>
                </c:pt>
                <c:pt idx="19">
                  <c:v>77.400000000000006</c:v>
                </c:pt>
                <c:pt idx="20">
                  <c:v>76.599999999999994</c:v>
                </c:pt>
                <c:pt idx="21">
                  <c:v>82.9</c:v>
                </c:pt>
                <c:pt idx="22">
                  <c:v>84</c:v>
                </c:pt>
                <c:pt idx="23">
                  <c:v>81.3</c:v>
                </c:pt>
                <c:pt idx="24">
                  <c:v>80.8</c:v>
                </c:pt>
                <c:pt idx="25">
                  <c:v>76.5</c:v>
                </c:pt>
                <c:pt idx="26">
                  <c:v>77.400000000000006</c:v>
                </c:pt>
                <c:pt idx="27">
                  <c:v>80.099999999999994</c:v>
                </c:pt>
                <c:pt idx="28">
                  <c:v>78.099999999999994</c:v>
                </c:pt>
                <c:pt idx="29">
                  <c:v>79</c:v>
                </c:pt>
                <c:pt idx="30">
                  <c:v>77.7</c:v>
                </c:pt>
                <c:pt idx="31">
                  <c:v>78.3</c:v>
                </c:pt>
                <c:pt idx="32">
                  <c:v>77</c:v>
                </c:pt>
                <c:pt idx="33">
                  <c:v>77.900000000000006</c:v>
                </c:pt>
                <c:pt idx="34">
                  <c:v>84</c:v>
                </c:pt>
                <c:pt idx="35">
                  <c:v>84.9</c:v>
                </c:pt>
                <c:pt idx="36">
                  <c:v>77</c:v>
                </c:pt>
                <c:pt idx="37">
                  <c:v>75</c:v>
                </c:pt>
                <c:pt idx="38">
                  <c:v>77</c:v>
                </c:pt>
                <c:pt idx="39">
                  <c:v>75.7</c:v>
                </c:pt>
                <c:pt idx="40">
                  <c:v>75.900000000000006</c:v>
                </c:pt>
                <c:pt idx="41">
                  <c:v>76.599999999999994</c:v>
                </c:pt>
                <c:pt idx="42">
                  <c:v>81.7</c:v>
                </c:pt>
                <c:pt idx="43">
                  <c:v>77</c:v>
                </c:pt>
                <c:pt idx="44">
                  <c:v>78.099999999999994</c:v>
                </c:pt>
                <c:pt idx="45">
                  <c:v>79.3</c:v>
                </c:pt>
                <c:pt idx="46">
                  <c:v>79</c:v>
                </c:pt>
                <c:pt idx="47">
                  <c:v>80.099999999999994</c:v>
                </c:pt>
                <c:pt idx="48">
                  <c:v>76.3</c:v>
                </c:pt>
                <c:pt idx="49">
                  <c:v>79.3</c:v>
                </c:pt>
                <c:pt idx="50">
                  <c:v>78.8</c:v>
                </c:pt>
                <c:pt idx="51">
                  <c:v>78.099999999999994</c:v>
                </c:pt>
                <c:pt idx="52">
                  <c:v>77</c:v>
                </c:pt>
                <c:pt idx="53">
                  <c:v>75.900000000000006</c:v>
                </c:pt>
                <c:pt idx="54">
                  <c:v>75</c:v>
                </c:pt>
              </c:numCache>
            </c:numRef>
          </c:xVal>
          <c:yVal>
            <c:numRef>
              <c:f>KCALL!$F$3929:$F$3983</c:f>
              <c:numCache>
                <c:formatCode>General</c:formatCode>
                <c:ptCount val="55"/>
                <c:pt idx="0">
                  <c:v>49.3</c:v>
                </c:pt>
                <c:pt idx="1">
                  <c:v>48.9</c:v>
                </c:pt>
                <c:pt idx="2">
                  <c:v>48.8</c:v>
                </c:pt>
                <c:pt idx="3">
                  <c:v>47.99</c:v>
                </c:pt>
                <c:pt idx="4">
                  <c:v>47.8</c:v>
                </c:pt>
                <c:pt idx="5">
                  <c:v>47.5</c:v>
                </c:pt>
                <c:pt idx="6">
                  <c:v>46.89</c:v>
                </c:pt>
                <c:pt idx="7">
                  <c:v>46.690000000000012</c:v>
                </c:pt>
                <c:pt idx="8">
                  <c:v>45.75</c:v>
                </c:pt>
                <c:pt idx="9">
                  <c:v>45.02</c:v>
                </c:pt>
                <c:pt idx="10">
                  <c:v>44.89</c:v>
                </c:pt>
                <c:pt idx="11">
                  <c:v>44.68</c:v>
                </c:pt>
                <c:pt idx="12">
                  <c:v>44.06</c:v>
                </c:pt>
                <c:pt idx="13">
                  <c:v>43.95</c:v>
                </c:pt>
                <c:pt idx="14">
                  <c:v>43.9</c:v>
                </c:pt>
                <c:pt idx="15">
                  <c:v>43.75</c:v>
                </c:pt>
                <c:pt idx="16">
                  <c:v>43.48</c:v>
                </c:pt>
                <c:pt idx="17">
                  <c:v>43.44</c:v>
                </c:pt>
                <c:pt idx="18">
                  <c:v>43.21</c:v>
                </c:pt>
                <c:pt idx="19">
                  <c:v>43.190000000000012</c:v>
                </c:pt>
                <c:pt idx="20">
                  <c:v>43.11</c:v>
                </c:pt>
                <c:pt idx="21">
                  <c:v>42.78</c:v>
                </c:pt>
                <c:pt idx="22">
                  <c:v>42.55</c:v>
                </c:pt>
                <c:pt idx="23">
                  <c:v>42.49</c:v>
                </c:pt>
                <c:pt idx="24">
                  <c:v>41.84</c:v>
                </c:pt>
                <c:pt idx="25">
                  <c:v>41.57</c:v>
                </c:pt>
                <c:pt idx="26">
                  <c:v>41.4</c:v>
                </c:pt>
                <c:pt idx="27">
                  <c:v>40.93</c:v>
                </c:pt>
                <c:pt idx="28">
                  <c:v>40.9</c:v>
                </c:pt>
                <c:pt idx="29">
                  <c:v>37.78</c:v>
                </c:pt>
                <c:pt idx="30">
                  <c:v>37.68</c:v>
                </c:pt>
                <c:pt idx="31">
                  <c:v>36.950000000000003</c:v>
                </c:pt>
                <c:pt idx="32">
                  <c:v>36.85</c:v>
                </c:pt>
                <c:pt idx="33">
                  <c:v>36.39</c:v>
                </c:pt>
                <c:pt idx="34">
                  <c:v>35.94</c:v>
                </c:pt>
                <c:pt idx="35">
                  <c:v>35.43</c:v>
                </c:pt>
                <c:pt idx="36">
                  <c:v>35.31</c:v>
                </c:pt>
                <c:pt idx="37">
                  <c:v>34.25</c:v>
                </c:pt>
                <c:pt idx="38">
                  <c:v>33.85</c:v>
                </c:pt>
                <c:pt idx="39">
                  <c:v>33.770000000000003</c:v>
                </c:pt>
                <c:pt idx="40">
                  <c:v>32.56</c:v>
                </c:pt>
                <c:pt idx="41">
                  <c:v>30.66</c:v>
                </c:pt>
                <c:pt idx="42">
                  <c:v>29.959999999999994</c:v>
                </c:pt>
                <c:pt idx="43">
                  <c:v>26.810000000000006</c:v>
                </c:pt>
                <c:pt idx="44">
                  <c:v>26.37</c:v>
                </c:pt>
                <c:pt idx="45">
                  <c:v>26.09</c:v>
                </c:pt>
                <c:pt idx="46">
                  <c:v>25.67</c:v>
                </c:pt>
                <c:pt idx="47">
                  <c:v>25.07</c:v>
                </c:pt>
                <c:pt idx="48">
                  <c:v>24.810000000000006</c:v>
                </c:pt>
                <c:pt idx="49">
                  <c:v>24.419999999999995</c:v>
                </c:pt>
                <c:pt idx="50">
                  <c:v>22.53</c:v>
                </c:pt>
                <c:pt idx="51">
                  <c:v>22.04</c:v>
                </c:pt>
                <c:pt idx="52">
                  <c:v>21.29</c:v>
                </c:pt>
                <c:pt idx="53">
                  <c:v>20.38</c:v>
                </c:pt>
                <c:pt idx="54">
                  <c:v>19.670000000000005</c:v>
                </c:pt>
              </c:numCache>
            </c:numRef>
          </c:yVal>
          <c:smooth val="0"/>
        </c:ser>
        <c:dLbls>
          <c:showLegendKey val="0"/>
          <c:showVal val="0"/>
          <c:showCatName val="0"/>
          <c:showSerName val="0"/>
          <c:showPercent val="0"/>
          <c:showBubbleSize val="0"/>
        </c:dLbls>
        <c:axId val="105521728"/>
        <c:axId val="105522304"/>
      </c:scatterChart>
      <c:scatterChart>
        <c:scatterStyle val="lineMarker"/>
        <c:varyColors val="0"/>
        <c:ser>
          <c:idx val="1"/>
          <c:order val="0"/>
          <c:tx>
            <c:v>Triangle</c:v>
          </c:tx>
          <c:spPr>
            <a:ln w="28575">
              <a:noFill/>
            </a:ln>
          </c:spPr>
          <c:marker>
            <c:symbol val="square"/>
            <c:size val="5"/>
            <c:spPr>
              <a:solidFill>
                <a:srgbClr val="FF00FF"/>
              </a:solidFill>
              <a:ln>
                <a:solidFill>
                  <a:srgbClr val="FF00FF"/>
                </a:solidFill>
                <a:prstDash val="solid"/>
              </a:ln>
            </c:spPr>
          </c:marker>
          <c:xVal>
            <c:numRef>
              <c:f>KCALL!$D$2672:$D$3926</c:f>
              <c:numCache>
                <c:formatCode>General</c:formatCode>
                <c:ptCount val="1255"/>
                <c:pt idx="0">
                  <c:v>82.9</c:v>
                </c:pt>
                <c:pt idx="1">
                  <c:v>82</c:v>
                </c:pt>
                <c:pt idx="2">
                  <c:v>82</c:v>
                </c:pt>
                <c:pt idx="3">
                  <c:v>80.400000000000006</c:v>
                </c:pt>
                <c:pt idx="4">
                  <c:v>80.099999999999994</c:v>
                </c:pt>
                <c:pt idx="5">
                  <c:v>80.099999999999994</c:v>
                </c:pt>
                <c:pt idx="6">
                  <c:v>80.099999999999994</c:v>
                </c:pt>
                <c:pt idx="7">
                  <c:v>80.099999999999994</c:v>
                </c:pt>
                <c:pt idx="8">
                  <c:v>80.099999999999994</c:v>
                </c:pt>
                <c:pt idx="9">
                  <c:v>80.099999999999994</c:v>
                </c:pt>
                <c:pt idx="10">
                  <c:v>80.099999999999994</c:v>
                </c:pt>
                <c:pt idx="11">
                  <c:v>80.099999999999994</c:v>
                </c:pt>
                <c:pt idx="12">
                  <c:v>80.099999999999994</c:v>
                </c:pt>
                <c:pt idx="13">
                  <c:v>79</c:v>
                </c:pt>
                <c:pt idx="14">
                  <c:v>79</c:v>
                </c:pt>
                <c:pt idx="15">
                  <c:v>79</c:v>
                </c:pt>
                <c:pt idx="16">
                  <c:v>79</c:v>
                </c:pt>
                <c:pt idx="17">
                  <c:v>78.599999999999994</c:v>
                </c:pt>
                <c:pt idx="18">
                  <c:v>78.400000000000006</c:v>
                </c:pt>
                <c:pt idx="19">
                  <c:v>78.099999999999994</c:v>
                </c:pt>
                <c:pt idx="20">
                  <c:v>78.099999999999994</c:v>
                </c:pt>
                <c:pt idx="21">
                  <c:v>78.099999999999994</c:v>
                </c:pt>
                <c:pt idx="22">
                  <c:v>77.900000000000006</c:v>
                </c:pt>
                <c:pt idx="23">
                  <c:v>77.400000000000006</c:v>
                </c:pt>
                <c:pt idx="24">
                  <c:v>77.400000000000006</c:v>
                </c:pt>
                <c:pt idx="25">
                  <c:v>77</c:v>
                </c:pt>
                <c:pt idx="26">
                  <c:v>77</c:v>
                </c:pt>
                <c:pt idx="27">
                  <c:v>77</c:v>
                </c:pt>
                <c:pt idx="28">
                  <c:v>77</c:v>
                </c:pt>
                <c:pt idx="29">
                  <c:v>77</c:v>
                </c:pt>
                <c:pt idx="30">
                  <c:v>77</c:v>
                </c:pt>
                <c:pt idx="31">
                  <c:v>77</c:v>
                </c:pt>
                <c:pt idx="32">
                  <c:v>77</c:v>
                </c:pt>
                <c:pt idx="33">
                  <c:v>77</c:v>
                </c:pt>
                <c:pt idx="34">
                  <c:v>77</c:v>
                </c:pt>
                <c:pt idx="35">
                  <c:v>77</c:v>
                </c:pt>
                <c:pt idx="36">
                  <c:v>77</c:v>
                </c:pt>
                <c:pt idx="37">
                  <c:v>77</c:v>
                </c:pt>
                <c:pt idx="38">
                  <c:v>77</c:v>
                </c:pt>
                <c:pt idx="39">
                  <c:v>76.599999999999994</c:v>
                </c:pt>
                <c:pt idx="40">
                  <c:v>76.599999999999994</c:v>
                </c:pt>
                <c:pt idx="41">
                  <c:v>76.599999999999994</c:v>
                </c:pt>
                <c:pt idx="42">
                  <c:v>76.3</c:v>
                </c:pt>
                <c:pt idx="43">
                  <c:v>75.900000000000006</c:v>
                </c:pt>
                <c:pt idx="44">
                  <c:v>75.900000000000006</c:v>
                </c:pt>
                <c:pt idx="45">
                  <c:v>75.900000000000006</c:v>
                </c:pt>
                <c:pt idx="46">
                  <c:v>75.900000000000006</c:v>
                </c:pt>
                <c:pt idx="47">
                  <c:v>75.900000000000006</c:v>
                </c:pt>
                <c:pt idx="48">
                  <c:v>75.900000000000006</c:v>
                </c:pt>
                <c:pt idx="49">
                  <c:v>75.900000000000006</c:v>
                </c:pt>
                <c:pt idx="50">
                  <c:v>75.900000000000006</c:v>
                </c:pt>
                <c:pt idx="51">
                  <c:v>75.900000000000006</c:v>
                </c:pt>
                <c:pt idx="52">
                  <c:v>75.7</c:v>
                </c:pt>
                <c:pt idx="53">
                  <c:v>75.599999999999994</c:v>
                </c:pt>
                <c:pt idx="54">
                  <c:v>75.400000000000006</c:v>
                </c:pt>
                <c:pt idx="55">
                  <c:v>75.400000000000006</c:v>
                </c:pt>
                <c:pt idx="56">
                  <c:v>75.400000000000006</c:v>
                </c:pt>
                <c:pt idx="57">
                  <c:v>75.2</c:v>
                </c:pt>
                <c:pt idx="58">
                  <c:v>75</c:v>
                </c:pt>
                <c:pt idx="59">
                  <c:v>75</c:v>
                </c:pt>
                <c:pt idx="60">
                  <c:v>75</c:v>
                </c:pt>
                <c:pt idx="61">
                  <c:v>75</c:v>
                </c:pt>
                <c:pt idx="62">
                  <c:v>75</c:v>
                </c:pt>
                <c:pt idx="63">
                  <c:v>75</c:v>
                </c:pt>
                <c:pt idx="64">
                  <c:v>75</c:v>
                </c:pt>
                <c:pt idx="65">
                  <c:v>75</c:v>
                </c:pt>
                <c:pt idx="66">
                  <c:v>75</c:v>
                </c:pt>
                <c:pt idx="67">
                  <c:v>75</c:v>
                </c:pt>
                <c:pt idx="68">
                  <c:v>75</c:v>
                </c:pt>
                <c:pt idx="69">
                  <c:v>75</c:v>
                </c:pt>
                <c:pt idx="70">
                  <c:v>74.7</c:v>
                </c:pt>
                <c:pt idx="71">
                  <c:v>74.7</c:v>
                </c:pt>
                <c:pt idx="72">
                  <c:v>74.7</c:v>
                </c:pt>
                <c:pt idx="73">
                  <c:v>74.7</c:v>
                </c:pt>
                <c:pt idx="74">
                  <c:v>74.7</c:v>
                </c:pt>
                <c:pt idx="75">
                  <c:v>74.7</c:v>
                </c:pt>
                <c:pt idx="76">
                  <c:v>74.7</c:v>
                </c:pt>
                <c:pt idx="77">
                  <c:v>74.3</c:v>
                </c:pt>
                <c:pt idx="78">
                  <c:v>74.3</c:v>
                </c:pt>
                <c:pt idx="79">
                  <c:v>74.3</c:v>
                </c:pt>
                <c:pt idx="80">
                  <c:v>74.099999999999994</c:v>
                </c:pt>
                <c:pt idx="81">
                  <c:v>73.900000000000006</c:v>
                </c:pt>
                <c:pt idx="82">
                  <c:v>73.900000000000006</c:v>
                </c:pt>
                <c:pt idx="83">
                  <c:v>73.900000000000006</c:v>
                </c:pt>
                <c:pt idx="84">
                  <c:v>73.900000000000006</c:v>
                </c:pt>
                <c:pt idx="85">
                  <c:v>73.900000000000006</c:v>
                </c:pt>
                <c:pt idx="86">
                  <c:v>73.900000000000006</c:v>
                </c:pt>
                <c:pt idx="87">
                  <c:v>73.900000000000006</c:v>
                </c:pt>
                <c:pt idx="88">
                  <c:v>73.900000000000006</c:v>
                </c:pt>
                <c:pt idx="89">
                  <c:v>73.900000000000006</c:v>
                </c:pt>
                <c:pt idx="90">
                  <c:v>73.900000000000006</c:v>
                </c:pt>
                <c:pt idx="91">
                  <c:v>73.900000000000006</c:v>
                </c:pt>
                <c:pt idx="92">
                  <c:v>73.900000000000006</c:v>
                </c:pt>
                <c:pt idx="93">
                  <c:v>73.599999999999994</c:v>
                </c:pt>
                <c:pt idx="94">
                  <c:v>73.599999999999994</c:v>
                </c:pt>
                <c:pt idx="95">
                  <c:v>73.599999999999994</c:v>
                </c:pt>
                <c:pt idx="96">
                  <c:v>73.2</c:v>
                </c:pt>
                <c:pt idx="97">
                  <c:v>73.2</c:v>
                </c:pt>
                <c:pt idx="98">
                  <c:v>73.2</c:v>
                </c:pt>
                <c:pt idx="99">
                  <c:v>73</c:v>
                </c:pt>
                <c:pt idx="100">
                  <c:v>73</c:v>
                </c:pt>
                <c:pt idx="101">
                  <c:v>73</c:v>
                </c:pt>
                <c:pt idx="102">
                  <c:v>73</c:v>
                </c:pt>
                <c:pt idx="103">
                  <c:v>73</c:v>
                </c:pt>
                <c:pt idx="104">
                  <c:v>73</c:v>
                </c:pt>
                <c:pt idx="105">
                  <c:v>73</c:v>
                </c:pt>
                <c:pt idx="106">
                  <c:v>73</c:v>
                </c:pt>
                <c:pt idx="107">
                  <c:v>73</c:v>
                </c:pt>
                <c:pt idx="108">
                  <c:v>73</c:v>
                </c:pt>
                <c:pt idx="109">
                  <c:v>73</c:v>
                </c:pt>
                <c:pt idx="110">
                  <c:v>73</c:v>
                </c:pt>
                <c:pt idx="111">
                  <c:v>73</c:v>
                </c:pt>
                <c:pt idx="112">
                  <c:v>73</c:v>
                </c:pt>
                <c:pt idx="113">
                  <c:v>72.900000000000006</c:v>
                </c:pt>
                <c:pt idx="114">
                  <c:v>72.7</c:v>
                </c:pt>
                <c:pt idx="115">
                  <c:v>72.3</c:v>
                </c:pt>
                <c:pt idx="116">
                  <c:v>72.3</c:v>
                </c:pt>
                <c:pt idx="117">
                  <c:v>72.099999999999994</c:v>
                </c:pt>
                <c:pt idx="118">
                  <c:v>72.099999999999994</c:v>
                </c:pt>
                <c:pt idx="119">
                  <c:v>72</c:v>
                </c:pt>
                <c:pt idx="120">
                  <c:v>72</c:v>
                </c:pt>
                <c:pt idx="121">
                  <c:v>72</c:v>
                </c:pt>
                <c:pt idx="122">
                  <c:v>72</c:v>
                </c:pt>
                <c:pt idx="123">
                  <c:v>72</c:v>
                </c:pt>
                <c:pt idx="124">
                  <c:v>72</c:v>
                </c:pt>
                <c:pt idx="125">
                  <c:v>72</c:v>
                </c:pt>
                <c:pt idx="126">
                  <c:v>72</c:v>
                </c:pt>
                <c:pt idx="127">
                  <c:v>72</c:v>
                </c:pt>
                <c:pt idx="128">
                  <c:v>72</c:v>
                </c:pt>
                <c:pt idx="129">
                  <c:v>72</c:v>
                </c:pt>
                <c:pt idx="130">
                  <c:v>72</c:v>
                </c:pt>
                <c:pt idx="131">
                  <c:v>72</c:v>
                </c:pt>
                <c:pt idx="132">
                  <c:v>72</c:v>
                </c:pt>
                <c:pt idx="133">
                  <c:v>72</c:v>
                </c:pt>
                <c:pt idx="134">
                  <c:v>72</c:v>
                </c:pt>
                <c:pt idx="135">
                  <c:v>72</c:v>
                </c:pt>
                <c:pt idx="136">
                  <c:v>72</c:v>
                </c:pt>
                <c:pt idx="137">
                  <c:v>71.8</c:v>
                </c:pt>
                <c:pt idx="138">
                  <c:v>71.8</c:v>
                </c:pt>
                <c:pt idx="139">
                  <c:v>71.400000000000006</c:v>
                </c:pt>
                <c:pt idx="140">
                  <c:v>71.400000000000006</c:v>
                </c:pt>
                <c:pt idx="141">
                  <c:v>71.400000000000006</c:v>
                </c:pt>
                <c:pt idx="142">
                  <c:v>71.400000000000006</c:v>
                </c:pt>
                <c:pt idx="143">
                  <c:v>71.099999999999994</c:v>
                </c:pt>
                <c:pt idx="144">
                  <c:v>71.099999999999994</c:v>
                </c:pt>
                <c:pt idx="145">
                  <c:v>71.099999999999994</c:v>
                </c:pt>
                <c:pt idx="146">
                  <c:v>71.099999999999994</c:v>
                </c:pt>
                <c:pt idx="147">
                  <c:v>71.099999999999994</c:v>
                </c:pt>
                <c:pt idx="148">
                  <c:v>71.099999999999994</c:v>
                </c:pt>
                <c:pt idx="149">
                  <c:v>71.099999999999994</c:v>
                </c:pt>
                <c:pt idx="150">
                  <c:v>71.099999999999994</c:v>
                </c:pt>
                <c:pt idx="151">
                  <c:v>71.099999999999994</c:v>
                </c:pt>
                <c:pt idx="152">
                  <c:v>71.099999999999994</c:v>
                </c:pt>
                <c:pt idx="153">
                  <c:v>71.099999999999994</c:v>
                </c:pt>
                <c:pt idx="154">
                  <c:v>71.099999999999994</c:v>
                </c:pt>
                <c:pt idx="155">
                  <c:v>71.099999999999994</c:v>
                </c:pt>
                <c:pt idx="156">
                  <c:v>71.099999999999994</c:v>
                </c:pt>
                <c:pt idx="157">
                  <c:v>71.099999999999994</c:v>
                </c:pt>
                <c:pt idx="158">
                  <c:v>71.099999999999994</c:v>
                </c:pt>
                <c:pt idx="159">
                  <c:v>71.099999999999994</c:v>
                </c:pt>
                <c:pt idx="160">
                  <c:v>71.099999999999994</c:v>
                </c:pt>
                <c:pt idx="161">
                  <c:v>71.099999999999994</c:v>
                </c:pt>
                <c:pt idx="162">
                  <c:v>71.099999999999994</c:v>
                </c:pt>
                <c:pt idx="163">
                  <c:v>71.099999999999994</c:v>
                </c:pt>
                <c:pt idx="164">
                  <c:v>71.099999999999994</c:v>
                </c:pt>
                <c:pt idx="165">
                  <c:v>70.900000000000006</c:v>
                </c:pt>
                <c:pt idx="166">
                  <c:v>70.3</c:v>
                </c:pt>
                <c:pt idx="167">
                  <c:v>70.3</c:v>
                </c:pt>
                <c:pt idx="168">
                  <c:v>70.3</c:v>
                </c:pt>
                <c:pt idx="169">
                  <c:v>70</c:v>
                </c:pt>
                <c:pt idx="170">
                  <c:v>70</c:v>
                </c:pt>
                <c:pt idx="171">
                  <c:v>70</c:v>
                </c:pt>
                <c:pt idx="172">
                  <c:v>70</c:v>
                </c:pt>
                <c:pt idx="173">
                  <c:v>70</c:v>
                </c:pt>
                <c:pt idx="174">
                  <c:v>70</c:v>
                </c:pt>
                <c:pt idx="175">
                  <c:v>70</c:v>
                </c:pt>
                <c:pt idx="176">
                  <c:v>70</c:v>
                </c:pt>
                <c:pt idx="177">
                  <c:v>70</c:v>
                </c:pt>
                <c:pt idx="178">
                  <c:v>70</c:v>
                </c:pt>
                <c:pt idx="179">
                  <c:v>70</c:v>
                </c:pt>
                <c:pt idx="180">
                  <c:v>70</c:v>
                </c:pt>
                <c:pt idx="181">
                  <c:v>70</c:v>
                </c:pt>
                <c:pt idx="182">
                  <c:v>70</c:v>
                </c:pt>
                <c:pt idx="183">
                  <c:v>70</c:v>
                </c:pt>
                <c:pt idx="184">
                  <c:v>70</c:v>
                </c:pt>
                <c:pt idx="185">
                  <c:v>70</c:v>
                </c:pt>
                <c:pt idx="186">
                  <c:v>70</c:v>
                </c:pt>
                <c:pt idx="187">
                  <c:v>70</c:v>
                </c:pt>
                <c:pt idx="188">
                  <c:v>70</c:v>
                </c:pt>
                <c:pt idx="189">
                  <c:v>70</c:v>
                </c:pt>
                <c:pt idx="190">
                  <c:v>70</c:v>
                </c:pt>
                <c:pt idx="191">
                  <c:v>70</c:v>
                </c:pt>
                <c:pt idx="192">
                  <c:v>70</c:v>
                </c:pt>
                <c:pt idx="193">
                  <c:v>70</c:v>
                </c:pt>
                <c:pt idx="194">
                  <c:v>70</c:v>
                </c:pt>
                <c:pt idx="195">
                  <c:v>69.8</c:v>
                </c:pt>
                <c:pt idx="196">
                  <c:v>69.599999999999994</c:v>
                </c:pt>
                <c:pt idx="197">
                  <c:v>69.400000000000006</c:v>
                </c:pt>
                <c:pt idx="198">
                  <c:v>69.3</c:v>
                </c:pt>
                <c:pt idx="199">
                  <c:v>69.3</c:v>
                </c:pt>
                <c:pt idx="200">
                  <c:v>69.099999999999994</c:v>
                </c:pt>
                <c:pt idx="201">
                  <c:v>69.099999999999994</c:v>
                </c:pt>
                <c:pt idx="202">
                  <c:v>69.099999999999994</c:v>
                </c:pt>
                <c:pt idx="203">
                  <c:v>69.099999999999994</c:v>
                </c:pt>
                <c:pt idx="204">
                  <c:v>69.099999999999994</c:v>
                </c:pt>
                <c:pt idx="205">
                  <c:v>69.099999999999994</c:v>
                </c:pt>
                <c:pt idx="206">
                  <c:v>69.099999999999994</c:v>
                </c:pt>
                <c:pt idx="207">
                  <c:v>69.099999999999994</c:v>
                </c:pt>
                <c:pt idx="208">
                  <c:v>69.099999999999994</c:v>
                </c:pt>
                <c:pt idx="209">
                  <c:v>69.099999999999994</c:v>
                </c:pt>
                <c:pt idx="210">
                  <c:v>69.099999999999994</c:v>
                </c:pt>
                <c:pt idx="211">
                  <c:v>69.099999999999994</c:v>
                </c:pt>
                <c:pt idx="212">
                  <c:v>69.099999999999994</c:v>
                </c:pt>
                <c:pt idx="213">
                  <c:v>69.099999999999994</c:v>
                </c:pt>
                <c:pt idx="214">
                  <c:v>69.099999999999994</c:v>
                </c:pt>
                <c:pt idx="215">
                  <c:v>69.099999999999994</c:v>
                </c:pt>
                <c:pt idx="216">
                  <c:v>69.099999999999994</c:v>
                </c:pt>
                <c:pt idx="217">
                  <c:v>69.099999999999994</c:v>
                </c:pt>
                <c:pt idx="218">
                  <c:v>69.099999999999994</c:v>
                </c:pt>
                <c:pt idx="219">
                  <c:v>69.099999999999994</c:v>
                </c:pt>
                <c:pt idx="220">
                  <c:v>69.099999999999994</c:v>
                </c:pt>
                <c:pt idx="221">
                  <c:v>69.099999999999994</c:v>
                </c:pt>
                <c:pt idx="222">
                  <c:v>69.099999999999994</c:v>
                </c:pt>
                <c:pt idx="223">
                  <c:v>69.099999999999994</c:v>
                </c:pt>
                <c:pt idx="224">
                  <c:v>69.099999999999994</c:v>
                </c:pt>
                <c:pt idx="225">
                  <c:v>69.099999999999994</c:v>
                </c:pt>
                <c:pt idx="226">
                  <c:v>69.099999999999994</c:v>
                </c:pt>
                <c:pt idx="227">
                  <c:v>68.7</c:v>
                </c:pt>
                <c:pt idx="228">
                  <c:v>68.7</c:v>
                </c:pt>
                <c:pt idx="229">
                  <c:v>68.5</c:v>
                </c:pt>
                <c:pt idx="230">
                  <c:v>68.400000000000006</c:v>
                </c:pt>
                <c:pt idx="231">
                  <c:v>68.400000000000006</c:v>
                </c:pt>
                <c:pt idx="232">
                  <c:v>68.400000000000006</c:v>
                </c:pt>
                <c:pt idx="233">
                  <c:v>68.400000000000006</c:v>
                </c:pt>
                <c:pt idx="234">
                  <c:v>68.400000000000006</c:v>
                </c:pt>
                <c:pt idx="235">
                  <c:v>68</c:v>
                </c:pt>
                <c:pt idx="236">
                  <c:v>68</c:v>
                </c:pt>
                <c:pt idx="237">
                  <c:v>68</c:v>
                </c:pt>
                <c:pt idx="238">
                  <c:v>68</c:v>
                </c:pt>
                <c:pt idx="239">
                  <c:v>68</c:v>
                </c:pt>
                <c:pt idx="240">
                  <c:v>68</c:v>
                </c:pt>
                <c:pt idx="241">
                  <c:v>68</c:v>
                </c:pt>
                <c:pt idx="242">
                  <c:v>68</c:v>
                </c:pt>
                <c:pt idx="243">
                  <c:v>68</c:v>
                </c:pt>
                <c:pt idx="244">
                  <c:v>68</c:v>
                </c:pt>
                <c:pt idx="245">
                  <c:v>68</c:v>
                </c:pt>
                <c:pt idx="246">
                  <c:v>68</c:v>
                </c:pt>
                <c:pt idx="247">
                  <c:v>68</c:v>
                </c:pt>
                <c:pt idx="248">
                  <c:v>68</c:v>
                </c:pt>
                <c:pt idx="249">
                  <c:v>68</c:v>
                </c:pt>
                <c:pt idx="250">
                  <c:v>68</c:v>
                </c:pt>
                <c:pt idx="251">
                  <c:v>68</c:v>
                </c:pt>
                <c:pt idx="252">
                  <c:v>68</c:v>
                </c:pt>
                <c:pt idx="253">
                  <c:v>68</c:v>
                </c:pt>
                <c:pt idx="254">
                  <c:v>68</c:v>
                </c:pt>
                <c:pt idx="255">
                  <c:v>68</c:v>
                </c:pt>
                <c:pt idx="256">
                  <c:v>68</c:v>
                </c:pt>
                <c:pt idx="257">
                  <c:v>68</c:v>
                </c:pt>
                <c:pt idx="258">
                  <c:v>68</c:v>
                </c:pt>
                <c:pt idx="259">
                  <c:v>68</c:v>
                </c:pt>
                <c:pt idx="260">
                  <c:v>68</c:v>
                </c:pt>
                <c:pt idx="261">
                  <c:v>68</c:v>
                </c:pt>
                <c:pt idx="262">
                  <c:v>68</c:v>
                </c:pt>
                <c:pt idx="263">
                  <c:v>68</c:v>
                </c:pt>
                <c:pt idx="264">
                  <c:v>68</c:v>
                </c:pt>
                <c:pt idx="265">
                  <c:v>68</c:v>
                </c:pt>
                <c:pt idx="266">
                  <c:v>68</c:v>
                </c:pt>
                <c:pt idx="267">
                  <c:v>68</c:v>
                </c:pt>
                <c:pt idx="268">
                  <c:v>68</c:v>
                </c:pt>
                <c:pt idx="269">
                  <c:v>68</c:v>
                </c:pt>
                <c:pt idx="270">
                  <c:v>68</c:v>
                </c:pt>
                <c:pt idx="271">
                  <c:v>68</c:v>
                </c:pt>
                <c:pt idx="272">
                  <c:v>67.599999999999994</c:v>
                </c:pt>
                <c:pt idx="273">
                  <c:v>67.599999999999994</c:v>
                </c:pt>
                <c:pt idx="274">
                  <c:v>67.599999999999994</c:v>
                </c:pt>
                <c:pt idx="275">
                  <c:v>67.599999999999994</c:v>
                </c:pt>
                <c:pt idx="276">
                  <c:v>67.599999999999994</c:v>
                </c:pt>
                <c:pt idx="277">
                  <c:v>67.599999999999994</c:v>
                </c:pt>
                <c:pt idx="278">
                  <c:v>67.599999999999994</c:v>
                </c:pt>
                <c:pt idx="279">
                  <c:v>67.599999999999994</c:v>
                </c:pt>
                <c:pt idx="280">
                  <c:v>67.5</c:v>
                </c:pt>
                <c:pt idx="281">
                  <c:v>67.5</c:v>
                </c:pt>
                <c:pt idx="282">
                  <c:v>67.5</c:v>
                </c:pt>
                <c:pt idx="283">
                  <c:v>67.5</c:v>
                </c:pt>
                <c:pt idx="284">
                  <c:v>67.5</c:v>
                </c:pt>
                <c:pt idx="285">
                  <c:v>67.3</c:v>
                </c:pt>
                <c:pt idx="286">
                  <c:v>67.3</c:v>
                </c:pt>
                <c:pt idx="287">
                  <c:v>67.3</c:v>
                </c:pt>
                <c:pt idx="288">
                  <c:v>67.3</c:v>
                </c:pt>
                <c:pt idx="289">
                  <c:v>67.099999999999994</c:v>
                </c:pt>
                <c:pt idx="290">
                  <c:v>67.099999999999994</c:v>
                </c:pt>
                <c:pt idx="291">
                  <c:v>67.099999999999994</c:v>
                </c:pt>
                <c:pt idx="292">
                  <c:v>67.099999999999994</c:v>
                </c:pt>
                <c:pt idx="293">
                  <c:v>67.099999999999994</c:v>
                </c:pt>
                <c:pt idx="294">
                  <c:v>66.900000000000006</c:v>
                </c:pt>
                <c:pt idx="295">
                  <c:v>66.900000000000006</c:v>
                </c:pt>
                <c:pt idx="296">
                  <c:v>66.900000000000006</c:v>
                </c:pt>
                <c:pt idx="297">
                  <c:v>66.900000000000006</c:v>
                </c:pt>
                <c:pt idx="298">
                  <c:v>66.900000000000006</c:v>
                </c:pt>
                <c:pt idx="299">
                  <c:v>66.900000000000006</c:v>
                </c:pt>
                <c:pt idx="300">
                  <c:v>66.900000000000006</c:v>
                </c:pt>
                <c:pt idx="301">
                  <c:v>66.900000000000006</c:v>
                </c:pt>
                <c:pt idx="302">
                  <c:v>66.900000000000006</c:v>
                </c:pt>
                <c:pt idx="303">
                  <c:v>66.900000000000006</c:v>
                </c:pt>
                <c:pt idx="304">
                  <c:v>66.900000000000006</c:v>
                </c:pt>
                <c:pt idx="305">
                  <c:v>66.900000000000006</c:v>
                </c:pt>
                <c:pt idx="306">
                  <c:v>66.900000000000006</c:v>
                </c:pt>
                <c:pt idx="307">
                  <c:v>66.900000000000006</c:v>
                </c:pt>
                <c:pt idx="308">
                  <c:v>66.900000000000006</c:v>
                </c:pt>
                <c:pt idx="309">
                  <c:v>66.900000000000006</c:v>
                </c:pt>
                <c:pt idx="310">
                  <c:v>66.900000000000006</c:v>
                </c:pt>
                <c:pt idx="311">
                  <c:v>66.900000000000006</c:v>
                </c:pt>
                <c:pt idx="312">
                  <c:v>66.900000000000006</c:v>
                </c:pt>
                <c:pt idx="313">
                  <c:v>66.900000000000006</c:v>
                </c:pt>
                <c:pt idx="314">
                  <c:v>66.900000000000006</c:v>
                </c:pt>
                <c:pt idx="315">
                  <c:v>66.900000000000006</c:v>
                </c:pt>
                <c:pt idx="316">
                  <c:v>66.900000000000006</c:v>
                </c:pt>
                <c:pt idx="317">
                  <c:v>66.900000000000006</c:v>
                </c:pt>
                <c:pt idx="318">
                  <c:v>66.900000000000006</c:v>
                </c:pt>
                <c:pt idx="319">
                  <c:v>66.900000000000006</c:v>
                </c:pt>
                <c:pt idx="320">
                  <c:v>66.900000000000006</c:v>
                </c:pt>
                <c:pt idx="321">
                  <c:v>66.900000000000006</c:v>
                </c:pt>
                <c:pt idx="322">
                  <c:v>66.900000000000006</c:v>
                </c:pt>
                <c:pt idx="323">
                  <c:v>66.900000000000006</c:v>
                </c:pt>
                <c:pt idx="324">
                  <c:v>66.900000000000006</c:v>
                </c:pt>
                <c:pt idx="325">
                  <c:v>66.900000000000006</c:v>
                </c:pt>
                <c:pt idx="326">
                  <c:v>66.900000000000006</c:v>
                </c:pt>
                <c:pt idx="327">
                  <c:v>66.900000000000006</c:v>
                </c:pt>
                <c:pt idx="328">
                  <c:v>66.900000000000006</c:v>
                </c:pt>
                <c:pt idx="329">
                  <c:v>66.900000000000006</c:v>
                </c:pt>
                <c:pt idx="330">
                  <c:v>66.900000000000006</c:v>
                </c:pt>
                <c:pt idx="331">
                  <c:v>66.7</c:v>
                </c:pt>
                <c:pt idx="332">
                  <c:v>66.7</c:v>
                </c:pt>
                <c:pt idx="333">
                  <c:v>66.7</c:v>
                </c:pt>
                <c:pt idx="334">
                  <c:v>66.599999999999994</c:v>
                </c:pt>
                <c:pt idx="335">
                  <c:v>66.599999999999994</c:v>
                </c:pt>
                <c:pt idx="336">
                  <c:v>66.599999999999994</c:v>
                </c:pt>
                <c:pt idx="337">
                  <c:v>66.400000000000006</c:v>
                </c:pt>
                <c:pt idx="338">
                  <c:v>66.400000000000006</c:v>
                </c:pt>
                <c:pt idx="339">
                  <c:v>66.400000000000006</c:v>
                </c:pt>
                <c:pt idx="340">
                  <c:v>66.400000000000006</c:v>
                </c:pt>
                <c:pt idx="341">
                  <c:v>66.2</c:v>
                </c:pt>
                <c:pt idx="342">
                  <c:v>66.2</c:v>
                </c:pt>
                <c:pt idx="343">
                  <c:v>66</c:v>
                </c:pt>
                <c:pt idx="344">
                  <c:v>66</c:v>
                </c:pt>
                <c:pt idx="345">
                  <c:v>66</c:v>
                </c:pt>
                <c:pt idx="346">
                  <c:v>66</c:v>
                </c:pt>
                <c:pt idx="347">
                  <c:v>66</c:v>
                </c:pt>
                <c:pt idx="348">
                  <c:v>66</c:v>
                </c:pt>
                <c:pt idx="349">
                  <c:v>66</c:v>
                </c:pt>
                <c:pt idx="350">
                  <c:v>66</c:v>
                </c:pt>
                <c:pt idx="351">
                  <c:v>66</c:v>
                </c:pt>
                <c:pt idx="352">
                  <c:v>66</c:v>
                </c:pt>
                <c:pt idx="353">
                  <c:v>66</c:v>
                </c:pt>
                <c:pt idx="354">
                  <c:v>66</c:v>
                </c:pt>
                <c:pt idx="355">
                  <c:v>66</c:v>
                </c:pt>
                <c:pt idx="356">
                  <c:v>66</c:v>
                </c:pt>
                <c:pt idx="357">
                  <c:v>66</c:v>
                </c:pt>
                <c:pt idx="358">
                  <c:v>66</c:v>
                </c:pt>
                <c:pt idx="359">
                  <c:v>66</c:v>
                </c:pt>
                <c:pt idx="360">
                  <c:v>66</c:v>
                </c:pt>
                <c:pt idx="361">
                  <c:v>66</c:v>
                </c:pt>
                <c:pt idx="362">
                  <c:v>66</c:v>
                </c:pt>
                <c:pt idx="363">
                  <c:v>66</c:v>
                </c:pt>
                <c:pt idx="364">
                  <c:v>66</c:v>
                </c:pt>
                <c:pt idx="365">
                  <c:v>66</c:v>
                </c:pt>
                <c:pt idx="366">
                  <c:v>66</c:v>
                </c:pt>
                <c:pt idx="367">
                  <c:v>66</c:v>
                </c:pt>
                <c:pt idx="368">
                  <c:v>66</c:v>
                </c:pt>
                <c:pt idx="369">
                  <c:v>66</c:v>
                </c:pt>
                <c:pt idx="370">
                  <c:v>66</c:v>
                </c:pt>
                <c:pt idx="371">
                  <c:v>66</c:v>
                </c:pt>
                <c:pt idx="372">
                  <c:v>66</c:v>
                </c:pt>
                <c:pt idx="373">
                  <c:v>66</c:v>
                </c:pt>
                <c:pt idx="374">
                  <c:v>66</c:v>
                </c:pt>
                <c:pt idx="375">
                  <c:v>66</c:v>
                </c:pt>
                <c:pt idx="376">
                  <c:v>66</c:v>
                </c:pt>
                <c:pt idx="377">
                  <c:v>66</c:v>
                </c:pt>
                <c:pt idx="378">
                  <c:v>66</c:v>
                </c:pt>
                <c:pt idx="379">
                  <c:v>66</c:v>
                </c:pt>
                <c:pt idx="380">
                  <c:v>66</c:v>
                </c:pt>
                <c:pt idx="381">
                  <c:v>66</c:v>
                </c:pt>
                <c:pt idx="382">
                  <c:v>66</c:v>
                </c:pt>
                <c:pt idx="383">
                  <c:v>66</c:v>
                </c:pt>
                <c:pt idx="384">
                  <c:v>66</c:v>
                </c:pt>
                <c:pt idx="385">
                  <c:v>66</c:v>
                </c:pt>
                <c:pt idx="386">
                  <c:v>66</c:v>
                </c:pt>
                <c:pt idx="387">
                  <c:v>66</c:v>
                </c:pt>
                <c:pt idx="388">
                  <c:v>66</c:v>
                </c:pt>
                <c:pt idx="389">
                  <c:v>66</c:v>
                </c:pt>
                <c:pt idx="390">
                  <c:v>66</c:v>
                </c:pt>
                <c:pt idx="391">
                  <c:v>66</c:v>
                </c:pt>
                <c:pt idx="392">
                  <c:v>66</c:v>
                </c:pt>
                <c:pt idx="393">
                  <c:v>66</c:v>
                </c:pt>
                <c:pt idx="394">
                  <c:v>65.8</c:v>
                </c:pt>
                <c:pt idx="395">
                  <c:v>65.7</c:v>
                </c:pt>
                <c:pt idx="396">
                  <c:v>65.7</c:v>
                </c:pt>
                <c:pt idx="397">
                  <c:v>65.7</c:v>
                </c:pt>
                <c:pt idx="398">
                  <c:v>65.7</c:v>
                </c:pt>
                <c:pt idx="399">
                  <c:v>65.7</c:v>
                </c:pt>
                <c:pt idx="400">
                  <c:v>65.7</c:v>
                </c:pt>
                <c:pt idx="401">
                  <c:v>65.7</c:v>
                </c:pt>
                <c:pt idx="402">
                  <c:v>65.7</c:v>
                </c:pt>
                <c:pt idx="403">
                  <c:v>65.7</c:v>
                </c:pt>
                <c:pt idx="404">
                  <c:v>65.7</c:v>
                </c:pt>
                <c:pt idx="405">
                  <c:v>65.5</c:v>
                </c:pt>
                <c:pt idx="406">
                  <c:v>65.5</c:v>
                </c:pt>
                <c:pt idx="407">
                  <c:v>65.5</c:v>
                </c:pt>
                <c:pt idx="408">
                  <c:v>65.3</c:v>
                </c:pt>
                <c:pt idx="409">
                  <c:v>65.3</c:v>
                </c:pt>
                <c:pt idx="410">
                  <c:v>65.3</c:v>
                </c:pt>
                <c:pt idx="411">
                  <c:v>65.3</c:v>
                </c:pt>
                <c:pt idx="412">
                  <c:v>65.3</c:v>
                </c:pt>
                <c:pt idx="413">
                  <c:v>65.099999999999994</c:v>
                </c:pt>
                <c:pt idx="414">
                  <c:v>65.099999999999994</c:v>
                </c:pt>
                <c:pt idx="415">
                  <c:v>64.900000000000006</c:v>
                </c:pt>
                <c:pt idx="416">
                  <c:v>64.900000000000006</c:v>
                </c:pt>
                <c:pt idx="417">
                  <c:v>64.900000000000006</c:v>
                </c:pt>
                <c:pt idx="418">
                  <c:v>64.900000000000006</c:v>
                </c:pt>
                <c:pt idx="419">
                  <c:v>64.900000000000006</c:v>
                </c:pt>
                <c:pt idx="420">
                  <c:v>64.900000000000006</c:v>
                </c:pt>
                <c:pt idx="421">
                  <c:v>64.900000000000006</c:v>
                </c:pt>
                <c:pt idx="422">
                  <c:v>64.900000000000006</c:v>
                </c:pt>
                <c:pt idx="423">
                  <c:v>64.900000000000006</c:v>
                </c:pt>
                <c:pt idx="424">
                  <c:v>64.900000000000006</c:v>
                </c:pt>
                <c:pt idx="425">
                  <c:v>64.900000000000006</c:v>
                </c:pt>
                <c:pt idx="426">
                  <c:v>64.900000000000006</c:v>
                </c:pt>
                <c:pt idx="427">
                  <c:v>64.900000000000006</c:v>
                </c:pt>
                <c:pt idx="428">
                  <c:v>64.900000000000006</c:v>
                </c:pt>
                <c:pt idx="429">
                  <c:v>64.900000000000006</c:v>
                </c:pt>
                <c:pt idx="430">
                  <c:v>64.900000000000006</c:v>
                </c:pt>
                <c:pt idx="431">
                  <c:v>64.900000000000006</c:v>
                </c:pt>
                <c:pt idx="432">
                  <c:v>64.900000000000006</c:v>
                </c:pt>
                <c:pt idx="433">
                  <c:v>64.900000000000006</c:v>
                </c:pt>
                <c:pt idx="434">
                  <c:v>64.900000000000006</c:v>
                </c:pt>
                <c:pt idx="435">
                  <c:v>64.900000000000006</c:v>
                </c:pt>
                <c:pt idx="436">
                  <c:v>64.900000000000006</c:v>
                </c:pt>
                <c:pt idx="437">
                  <c:v>64.900000000000006</c:v>
                </c:pt>
                <c:pt idx="438">
                  <c:v>64.900000000000006</c:v>
                </c:pt>
                <c:pt idx="439">
                  <c:v>64.900000000000006</c:v>
                </c:pt>
                <c:pt idx="440">
                  <c:v>64.900000000000006</c:v>
                </c:pt>
                <c:pt idx="441">
                  <c:v>64.900000000000006</c:v>
                </c:pt>
                <c:pt idx="442">
                  <c:v>64.900000000000006</c:v>
                </c:pt>
                <c:pt idx="443">
                  <c:v>64.900000000000006</c:v>
                </c:pt>
                <c:pt idx="444">
                  <c:v>64.900000000000006</c:v>
                </c:pt>
                <c:pt idx="445">
                  <c:v>64.900000000000006</c:v>
                </c:pt>
                <c:pt idx="446">
                  <c:v>64.900000000000006</c:v>
                </c:pt>
                <c:pt idx="447">
                  <c:v>64.900000000000006</c:v>
                </c:pt>
                <c:pt idx="448">
                  <c:v>64.900000000000006</c:v>
                </c:pt>
                <c:pt idx="449">
                  <c:v>64.900000000000006</c:v>
                </c:pt>
                <c:pt idx="450">
                  <c:v>64.900000000000006</c:v>
                </c:pt>
                <c:pt idx="451">
                  <c:v>64.900000000000006</c:v>
                </c:pt>
                <c:pt idx="452">
                  <c:v>64.900000000000006</c:v>
                </c:pt>
                <c:pt idx="453">
                  <c:v>64.900000000000006</c:v>
                </c:pt>
                <c:pt idx="454">
                  <c:v>64.900000000000006</c:v>
                </c:pt>
                <c:pt idx="455">
                  <c:v>64.900000000000006</c:v>
                </c:pt>
                <c:pt idx="456">
                  <c:v>64.900000000000006</c:v>
                </c:pt>
                <c:pt idx="457">
                  <c:v>64.900000000000006</c:v>
                </c:pt>
                <c:pt idx="458">
                  <c:v>64.900000000000006</c:v>
                </c:pt>
                <c:pt idx="459">
                  <c:v>64.900000000000006</c:v>
                </c:pt>
                <c:pt idx="460">
                  <c:v>64.900000000000006</c:v>
                </c:pt>
                <c:pt idx="461">
                  <c:v>64.900000000000006</c:v>
                </c:pt>
                <c:pt idx="462">
                  <c:v>64.900000000000006</c:v>
                </c:pt>
                <c:pt idx="463">
                  <c:v>64.900000000000006</c:v>
                </c:pt>
                <c:pt idx="464">
                  <c:v>64.900000000000006</c:v>
                </c:pt>
                <c:pt idx="465">
                  <c:v>64.900000000000006</c:v>
                </c:pt>
                <c:pt idx="466">
                  <c:v>64.900000000000006</c:v>
                </c:pt>
                <c:pt idx="467">
                  <c:v>64.900000000000006</c:v>
                </c:pt>
                <c:pt idx="468">
                  <c:v>64.900000000000006</c:v>
                </c:pt>
                <c:pt idx="469">
                  <c:v>64.900000000000006</c:v>
                </c:pt>
                <c:pt idx="470">
                  <c:v>64.900000000000006</c:v>
                </c:pt>
                <c:pt idx="471">
                  <c:v>64.900000000000006</c:v>
                </c:pt>
                <c:pt idx="472">
                  <c:v>64.900000000000006</c:v>
                </c:pt>
                <c:pt idx="473">
                  <c:v>64.900000000000006</c:v>
                </c:pt>
                <c:pt idx="474">
                  <c:v>64.900000000000006</c:v>
                </c:pt>
                <c:pt idx="475">
                  <c:v>64.900000000000006</c:v>
                </c:pt>
                <c:pt idx="476">
                  <c:v>64.8</c:v>
                </c:pt>
                <c:pt idx="477">
                  <c:v>64.8</c:v>
                </c:pt>
                <c:pt idx="478">
                  <c:v>64.8</c:v>
                </c:pt>
                <c:pt idx="479">
                  <c:v>64.8</c:v>
                </c:pt>
                <c:pt idx="480">
                  <c:v>64.8</c:v>
                </c:pt>
                <c:pt idx="481">
                  <c:v>64.599999999999994</c:v>
                </c:pt>
                <c:pt idx="482">
                  <c:v>64.599999999999994</c:v>
                </c:pt>
                <c:pt idx="483">
                  <c:v>64.599999999999994</c:v>
                </c:pt>
                <c:pt idx="484">
                  <c:v>64.599999999999994</c:v>
                </c:pt>
                <c:pt idx="485">
                  <c:v>64.400000000000006</c:v>
                </c:pt>
                <c:pt idx="486">
                  <c:v>64.400000000000006</c:v>
                </c:pt>
                <c:pt idx="487">
                  <c:v>64.400000000000006</c:v>
                </c:pt>
                <c:pt idx="488">
                  <c:v>64.400000000000006</c:v>
                </c:pt>
                <c:pt idx="489">
                  <c:v>64.400000000000006</c:v>
                </c:pt>
                <c:pt idx="490">
                  <c:v>64.400000000000006</c:v>
                </c:pt>
                <c:pt idx="491">
                  <c:v>64.400000000000006</c:v>
                </c:pt>
                <c:pt idx="492">
                  <c:v>64.400000000000006</c:v>
                </c:pt>
                <c:pt idx="493">
                  <c:v>64.400000000000006</c:v>
                </c:pt>
                <c:pt idx="494">
                  <c:v>64.2</c:v>
                </c:pt>
                <c:pt idx="495">
                  <c:v>64.2</c:v>
                </c:pt>
                <c:pt idx="496">
                  <c:v>64.2</c:v>
                </c:pt>
                <c:pt idx="497">
                  <c:v>64.2</c:v>
                </c:pt>
                <c:pt idx="498">
                  <c:v>64.2</c:v>
                </c:pt>
                <c:pt idx="499">
                  <c:v>64.2</c:v>
                </c:pt>
                <c:pt idx="500">
                  <c:v>64</c:v>
                </c:pt>
                <c:pt idx="501">
                  <c:v>64</c:v>
                </c:pt>
                <c:pt idx="502">
                  <c:v>64</c:v>
                </c:pt>
                <c:pt idx="503">
                  <c:v>64</c:v>
                </c:pt>
                <c:pt idx="504">
                  <c:v>64</c:v>
                </c:pt>
                <c:pt idx="505">
                  <c:v>64</c:v>
                </c:pt>
                <c:pt idx="506">
                  <c:v>64</c:v>
                </c:pt>
                <c:pt idx="507">
                  <c:v>64</c:v>
                </c:pt>
                <c:pt idx="508">
                  <c:v>64</c:v>
                </c:pt>
                <c:pt idx="509">
                  <c:v>64</c:v>
                </c:pt>
                <c:pt idx="510">
                  <c:v>64</c:v>
                </c:pt>
                <c:pt idx="511">
                  <c:v>64</c:v>
                </c:pt>
                <c:pt idx="512">
                  <c:v>64</c:v>
                </c:pt>
                <c:pt idx="513">
                  <c:v>64</c:v>
                </c:pt>
                <c:pt idx="514">
                  <c:v>64</c:v>
                </c:pt>
                <c:pt idx="515">
                  <c:v>64</c:v>
                </c:pt>
                <c:pt idx="516">
                  <c:v>64</c:v>
                </c:pt>
                <c:pt idx="517">
                  <c:v>64</c:v>
                </c:pt>
                <c:pt idx="518">
                  <c:v>64</c:v>
                </c:pt>
                <c:pt idx="519">
                  <c:v>64</c:v>
                </c:pt>
                <c:pt idx="520">
                  <c:v>64</c:v>
                </c:pt>
                <c:pt idx="521">
                  <c:v>64</c:v>
                </c:pt>
                <c:pt idx="522">
                  <c:v>64</c:v>
                </c:pt>
                <c:pt idx="523">
                  <c:v>64</c:v>
                </c:pt>
                <c:pt idx="524">
                  <c:v>64</c:v>
                </c:pt>
                <c:pt idx="525">
                  <c:v>64</c:v>
                </c:pt>
                <c:pt idx="526">
                  <c:v>64</c:v>
                </c:pt>
                <c:pt idx="527">
                  <c:v>64</c:v>
                </c:pt>
                <c:pt idx="528">
                  <c:v>64</c:v>
                </c:pt>
                <c:pt idx="529">
                  <c:v>64</c:v>
                </c:pt>
                <c:pt idx="530">
                  <c:v>64</c:v>
                </c:pt>
                <c:pt idx="531">
                  <c:v>64</c:v>
                </c:pt>
                <c:pt idx="532">
                  <c:v>64</c:v>
                </c:pt>
                <c:pt idx="533">
                  <c:v>64</c:v>
                </c:pt>
                <c:pt idx="534">
                  <c:v>64</c:v>
                </c:pt>
                <c:pt idx="535">
                  <c:v>64</c:v>
                </c:pt>
                <c:pt idx="536">
                  <c:v>64</c:v>
                </c:pt>
                <c:pt idx="537">
                  <c:v>64</c:v>
                </c:pt>
                <c:pt idx="538">
                  <c:v>64</c:v>
                </c:pt>
                <c:pt idx="539">
                  <c:v>64</c:v>
                </c:pt>
                <c:pt idx="540">
                  <c:v>64</c:v>
                </c:pt>
                <c:pt idx="541">
                  <c:v>64</c:v>
                </c:pt>
                <c:pt idx="542">
                  <c:v>64</c:v>
                </c:pt>
                <c:pt idx="543">
                  <c:v>64</c:v>
                </c:pt>
                <c:pt idx="544">
                  <c:v>64</c:v>
                </c:pt>
                <c:pt idx="545">
                  <c:v>64</c:v>
                </c:pt>
                <c:pt idx="546">
                  <c:v>64</c:v>
                </c:pt>
                <c:pt idx="547">
                  <c:v>64</c:v>
                </c:pt>
                <c:pt idx="548">
                  <c:v>64</c:v>
                </c:pt>
                <c:pt idx="549">
                  <c:v>64</c:v>
                </c:pt>
                <c:pt idx="550">
                  <c:v>64</c:v>
                </c:pt>
                <c:pt idx="551">
                  <c:v>64</c:v>
                </c:pt>
                <c:pt idx="552">
                  <c:v>63.9</c:v>
                </c:pt>
                <c:pt idx="553">
                  <c:v>63.9</c:v>
                </c:pt>
                <c:pt idx="554">
                  <c:v>63.7</c:v>
                </c:pt>
                <c:pt idx="555">
                  <c:v>63.7</c:v>
                </c:pt>
                <c:pt idx="556">
                  <c:v>63.7</c:v>
                </c:pt>
                <c:pt idx="557">
                  <c:v>63.7</c:v>
                </c:pt>
                <c:pt idx="558">
                  <c:v>63.7</c:v>
                </c:pt>
                <c:pt idx="559">
                  <c:v>63.7</c:v>
                </c:pt>
                <c:pt idx="560">
                  <c:v>63.7</c:v>
                </c:pt>
                <c:pt idx="561">
                  <c:v>63.7</c:v>
                </c:pt>
                <c:pt idx="562">
                  <c:v>63.7</c:v>
                </c:pt>
                <c:pt idx="563">
                  <c:v>63.7</c:v>
                </c:pt>
                <c:pt idx="564">
                  <c:v>63.3</c:v>
                </c:pt>
                <c:pt idx="565">
                  <c:v>63.3</c:v>
                </c:pt>
                <c:pt idx="566">
                  <c:v>63.3</c:v>
                </c:pt>
                <c:pt idx="567">
                  <c:v>63.3</c:v>
                </c:pt>
                <c:pt idx="568">
                  <c:v>63.3</c:v>
                </c:pt>
                <c:pt idx="569">
                  <c:v>63.3</c:v>
                </c:pt>
                <c:pt idx="570">
                  <c:v>63.3</c:v>
                </c:pt>
                <c:pt idx="571">
                  <c:v>63.3</c:v>
                </c:pt>
                <c:pt idx="572">
                  <c:v>63.3</c:v>
                </c:pt>
                <c:pt idx="573">
                  <c:v>63.3</c:v>
                </c:pt>
                <c:pt idx="574">
                  <c:v>63.3</c:v>
                </c:pt>
                <c:pt idx="575">
                  <c:v>63.3</c:v>
                </c:pt>
                <c:pt idx="576">
                  <c:v>63.3</c:v>
                </c:pt>
                <c:pt idx="577">
                  <c:v>63</c:v>
                </c:pt>
                <c:pt idx="578">
                  <c:v>63</c:v>
                </c:pt>
                <c:pt idx="579">
                  <c:v>63</c:v>
                </c:pt>
                <c:pt idx="580">
                  <c:v>63</c:v>
                </c:pt>
                <c:pt idx="581">
                  <c:v>63</c:v>
                </c:pt>
                <c:pt idx="582">
                  <c:v>63</c:v>
                </c:pt>
                <c:pt idx="583">
                  <c:v>63</c:v>
                </c:pt>
                <c:pt idx="584">
                  <c:v>63</c:v>
                </c:pt>
                <c:pt idx="585">
                  <c:v>63</c:v>
                </c:pt>
                <c:pt idx="586">
                  <c:v>63</c:v>
                </c:pt>
                <c:pt idx="587">
                  <c:v>63</c:v>
                </c:pt>
                <c:pt idx="588">
                  <c:v>63</c:v>
                </c:pt>
                <c:pt idx="589">
                  <c:v>63</c:v>
                </c:pt>
                <c:pt idx="590">
                  <c:v>63</c:v>
                </c:pt>
                <c:pt idx="591">
                  <c:v>63</c:v>
                </c:pt>
                <c:pt idx="592">
                  <c:v>63</c:v>
                </c:pt>
                <c:pt idx="593">
                  <c:v>63</c:v>
                </c:pt>
                <c:pt idx="594">
                  <c:v>63</c:v>
                </c:pt>
                <c:pt idx="595">
                  <c:v>63</c:v>
                </c:pt>
                <c:pt idx="596">
                  <c:v>63</c:v>
                </c:pt>
                <c:pt idx="597">
                  <c:v>63</c:v>
                </c:pt>
                <c:pt idx="598">
                  <c:v>63</c:v>
                </c:pt>
                <c:pt idx="599">
                  <c:v>63</c:v>
                </c:pt>
                <c:pt idx="600">
                  <c:v>63</c:v>
                </c:pt>
                <c:pt idx="601">
                  <c:v>63</c:v>
                </c:pt>
                <c:pt idx="602">
                  <c:v>63</c:v>
                </c:pt>
                <c:pt idx="603">
                  <c:v>63</c:v>
                </c:pt>
                <c:pt idx="604">
                  <c:v>63</c:v>
                </c:pt>
                <c:pt idx="605">
                  <c:v>63</c:v>
                </c:pt>
                <c:pt idx="606">
                  <c:v>63</c:v>
                </c:pt>
                <c:pt idx="607">
                  <c:v>63</c:v>
                </c:pt>
                <c:pt idx="608">
                  <c:v>63</c:v>
                </c:pt>
                <c:pt idx="609">
                  <c:v>63</c:v>
                </c:pt>
                <c:pt idx="610">
                  <c:v>63</c:v>
                </c:pt>
                <c:pt idx="611">
                  <c:v>63</c:v>
                </c:pt>
                <c:pt idx="612">
                  <c:v>63</c:v>
                </c:pt>
                <c:pt idx="613">
                  <c:v>63</c:v>
                </c:pt>
                <c:pt idx="614">
                  <c:v>63</c:v>
                </c:pt>
                <c:pt idx="615">
                  <c:v>63</c:v>
                </c:pt>
                <c:pt idx="616">
                  <c:v>63</c:v>
                </c:pt>
                <c:pt idx="617">
                  <c:v>63</c:v>
                </c:pt>
                <c:pt idx="618">
                  <c:v>63</c:v>
                </c:pt>
                <c:pt idx="619">
                  <c:v>63</c:v>
                </c:pt>
                <c:pt idx="620">
                  <c:v>63</c:v>
                </c:pt>
                <c:pt idx="621">
                  <c:v>63</c:v>
                </c:pt>
                <c:pt idx="622">
                  <c:v>63</c:v>
                </c:pt>
                <c:pt idx="623">
                  <c:v>63</c:v>
                </c:pt>
                <c:pt idx="624">
                  <c:v>63</c:v>
                </c:pt>
                <c:pt idx="625">
                  <c:v>63</c:v>
                </c:pt>
                <c:pt idx="626">
                  <c:v>63</c:v>
                </c:pt>
                <c:pt idx="627">
                  <c:v>63</c:v>
                </c:pt>
                <c:pt idx="628">
                  <c:v>62.8</c:v>
                </c:pt>
                <c:pt idx="629">
                  <c:v>62.8</c:v>
                </c:pt>
                <c:pt idx="630">
                  <c:v>62.8</c:v>
                </c:pt>
                <c:pt idx="631">
                  <c:v>62.8</c:v>
                </c:pt>
                <c:pt idx="632">
                  <c:v>62.8</c:v>
                </c:pt>
                <c:pt idx="633">
                  <c:v>62.6</c:v>
                </c:pt>
                <c:pt idx="634">
                  <c:v>62.6</c:v>
                </c:pt>
                <c:pt idx="635">
                  <c:v>62.6</c:v>
                </c:pt>
                <c:pt idx="636">
                  <c:v>62.6</c:v>
                </c:pt>
                <c:pt idx="637">
                  <c:v>62.6</c:v>
                </c:pt>
                <c:pt idx="638">
                  <c:v>62.6</c:v>
                </c:pt>
                <c:pt idx="639">
                  <c:v>62.6</c:v>
                </c:pt>
                <c:pt idx="640">
                  <c:v>62.4</c:v>
                </c:pt>
                <c:pt idx="641">
                  <c:v>62.4</c:v>
                </c:pt>
                <c:pt idx="642">
                  <c:v>62.4</c:v>
                </c:pt>
                <c:pt idx="643">
                  <c:v>62.2</c:v>
                </c:pt>
                <c:pt idx="644">
                  <c:v>62.2</c:v>
                </c:pt>
                <c:pt idx="645">
                  <c:v>62.2</c:v>
                </c:pt>
                <c:pt idx="646">
                  <c:v>62.2</c:v>
                </c:pt>
                <c:pt idx="647">
                  <c:v>62.2</c:v>
                </c:pt>
                <c:pt idx="648">
                  <c:v>62.1</c:v>
                </c:pt>
                <c:pt idx="649">
                  <c:v>62.1</c:v>
                </c:pt>
                <c:pt idx="650">
                  <c:v>62.1</c:v>
                </c:pt>
                <c:pt idx="651">
                  <c:v>62.1</c:v>
                </c:pt>
                <c:pt idx="652">
                  <c:v>62.1</c:v>
                </c:pt>
                <c:pt idx="653">
                  <c:v>62.1</c:v>
                </c:pt>
                <c:pt idx="654">
                  <c:v>62.1</c:v>
                </c:pt>
                <c:pt idx="655">
                  <c:v>62.1</c:v>
                </c:pt>
                <c:pt idx="656">
                  <c:v>62.1</c:v>
                </c:pt>
                <c:pt idx="657">
                  <c:v>62.1</c:v>
                </c:pt>
                <c:pt idx="658">
                  <c:v>62.1</c:v>
                </c:pt>
                <c:pt idx="659">
                  <c:v>62.1</c:v>
                </c:pt>
                <c:pt idx="660">
                  <c:v>62.1</c:v>
                </c:pt>
                <c:pt idx="661">
                  <c:v>62.1</c:v>
                </c:pt>
                <c:pt idx="662">
                  <c:v>62.1</c:v>
                </c:pt>
                <c:pt idx="663">
                  <c:v>62.1</c:v>
                </c:pt>
                <c:pt idx="664">
                  <c:v>62.1</c:v>
                </c:pt>
                <c:pt idx="665">
                  <c:v>62.1</c:v>
                </c:pt>
                <c:pt idx="666">
                  <c:v>62.1</c:v>
                </c:pt>
                <c:pt idx="667">
                  <c:v>62.1</c:v>
                </c:pt>
                <c:pt idx="668">
                  <c:v>62.1</c:v>
                </c:pt>
                <c:pt idx="669">
                  <c:v>62.1</c:v>
                </c:pt>
                <c:pt idx="670">
                  <c:v>62.1</c:v>
                </c:pt>
                <c:pt idx="671">
                  <c:v>62.1</c:v>
                </c:pt>
                <c:pt idx="672">
                  <c:v>62.1</c:v>
                </c:pt>
                <c:pt idx="673">
                  <c:v>62.1</c:v>
                </c:pt>
                <c:pt idx="674">
                  <c:v>62.1</c:v>
                </c:pt>
                <c:pt idx="675">
                  <c:v>62.1</c:v>
                </c:pt>
                <c:pt idx="676">
                  <c:v>62.1</c:v>
                </c:pt>
                <c:pt idx="677">
                  <c:v>62.1</c:v>
                </c:pt>
                <c:pt idx="678">
                  <c:v>62.1</c:v>
                </c:pt>
                <c:pt idx="679">
                  <c:v>62.1</c:v>
                </c:pt>
                <c:pt idx="680">
                  <c:v>62.1</c:v>
                </c:pt>
                <c:pt idx="681">
                  <c:v>62.1</c:v>
                </c:pt>
                <c:pt idx="682">
                  <c:v>62.1</c:v>
                </c:pt>
                <c:pt idx="683">
                  <c:v>62.1</c:v>
                </c:pt>
                <c:pt idx="684">
                  <c:v>62.1</c:v>
                </c:pt>
                <c:pt idx="685">
                  <c:v>62.1</c:v>
                </c:pt>
                <c:pt idx="686">
                  <c:v>62.1</c:v>
                </c:pt>
                <c:pt idx="687">
                  <c:v>62.1</c:v>
                </c:pt>
                <c:pt idx="688">
                  <c:v>62.1</c:v>
                </c:pt>
                <c:pt idx="689">
                  <c:v>62.1</c:v>
                </c:pt>
                <c:pt idx="690">
                  <c:v>62.1</c:v>
                </c:pt>
                <c:pt idx="691">
                  <c:v>62.1</c:v>
                </c:pt>
                <c:pt idx="692">
                  <c:v>62.1</c:v>
                </c:pt>
                <c:pt idx="693">
                  <c:v>62.1</c:v>
                </c:pt>
                <c:pt idx="694">
                  <c:v>62.1</c:v>
                </c:pt>
                <c:pt idx="695">
                  <c:v>62.1</c:v>
                </c:pt>
                <c:pt idx="696">
                  <c:v>62.1</c:v>
                </c:pt>
                <c:pt idx="697">
                  <c:v>62.1</c:v>
                </c:pt>
                <c:pt idx="698">
                  <c:v>62.1</c:v>
                </c:pt>
                <c:pt idx="699">
                  <c:v>62.1</c:v>
                </c:pt>
                <c:pt idx="700">
                  <c:v>62.1</c:v>
                </c:pt>
                <c:pt idx="701">
                  <c:v>62.1</c:v>
                </c:pt>
                <c:pt idx="702">
                  <c:v>62.1</c:v>
                </c:pt>
                <c:pt idx="703">
                  <c:v>62.1</c:v>
                </c:pt>
                <c:pt idx="704">
                  <c:v>62.1</c:v>
                </c:pt>
                <c:pt idx="705">
                  <c:v>62.1</c:v>
                </c:pt>
                <c:pt idx="706">
                  <c:v>62.1</c:v>
                </c:pt>
                <c:pt idx="707">
                  <c:v>62.1</c:v>
                </c:pt>
                <c:pt idx="708">
                  <c:v>62.1</c:v>
                </c:pt>
                <c:pt idx="709">
                  <c:v>62.1</c:v>
                </c:pt>
                <c:pt idx="710">
                  <c:v>62.1</c:v>
                </c:pt>
                <c:pt idx="711">
                  <c:v>62.1</c:v>
                </c:pt>
                <c:pt idx="712">
                  <c:v>62.1</c:v>
                </c:pt>
                <c:pt idx="713">
                  <c:v>62.1</c:v>
                </c:pt>
                <c:pt idx="714">
                  <c:v>62.1</c:v>
                </c:pt>
                <c:pt idx="715">
                  <c:v>62.1</c:v>
                </c:pt>
                <c:pt idx="716">
                  <c:v>62.1</c:v>
                </c:pt>
                <c:pt idx="717">
                  <c:v>62.1</c:v>
                </c:pt>
                <c:pt idx="718">
                  <c:v>62.1</c:v>
                </c:pt>
                <c:pt idx="719">
                  <c:v>61.9</c:v>
                </c:pt>
                <c:pt idx="720">
                  <c:v>61.7</c:v>
                </c:pt>
                <c:pt idx="721">
                  <c:v>61.7</c:v>
                </c:pt>
                <c:pt idx="722">
                  <c:v>61.7</c:v>
                </c:pt>
                <c:pt idx="723">
                  <c:v>61.7</c:v>
                </c:pt>
                <c:pt idx="724">
                  <c:v>61.7</c:v>
                </c:pt>
                <c:pt idx="725">
                  <c:v>61.7</c:v>
                </c:pt>
                <c:pt idx="726">
                  <c:v>61.7</c:v>
                </c:pt>
                <c:pt idx="727">
                  <c:v>61.7</c:v>
                </c:pt>
                <c:pt idx="728">
                  <c:v>61.7</c:v>
                </c:pt>
                <c:pt idx="729">
                  <c:v>61.3</c:v>
                </c:pt>
                <c:pt idx="730">
                  <c:v>61.3</c:v>
                </c:pt>
                <c:pt idx="731">
                  <c:v>61.3</c:v>
                </c:pt>
                <c:pt idx="732">
                  <c:v>61.3</c:v>
                </c:pt>
                <c:pt idx="733">
                  <c:v>61.3</c:v>
                </c:pt>
                <c:pt idx="734">
                  <c:v>61.3</c:v>
                </c:pt>
                <c:pt idx="735">
                  <c:v>61.3</c:v>
                </c:pt>
                <c:pt idx="736">
                  <c:v>61.3</c:v>
                </c:pt>
                <c:pt idx="737">
                  <c:v>61.3</c:v>
                </c:pt>
                <c:pt idx="738">
                  <c:v>61.3</c:v>
                </c:pt>
                <c:pt idx="739">
                  <c:v>61.2</c:v>
                </c:pt>
                <c:pt idx="740">
                  <c:v>61.2</c:v>
                </c:pt>
                <c:pt idx="741">
                  <c:v>61</c:v>
                </c:pt>
                <c:pt idx="742">
                  <c:v>61</c:v>
                </c:pt>
                <c:pt idx="743">
                  <c:v>61</c:v>
                </c:pt>
                <c:pt idx="744">
                  <c:v>61</c:v>
                </c:pt>
                <c:pt idx="745">
                  <c:v>61</c:v>
                </c:pt>
                <c:pt idx="746">
                  <c:v>61</c:v>
                </c:pt>
                <c:pt idx="747">
                  <c:v>61</c:v>
                </c:pt>
                <c:pt idx="748">
                  <c:v>61</c:v>
                </c:pt>
                <c:pt idx="749">
                  <c:v>61</c:v>
                </c:pt>
                <c:pt idx="750">
                  <c:v>61</c:v>
                </c:pt>
                <c:pt idx="751">
                  <c:v>61</c:v>
                </c:pt>
                <c:pt idx="752">
                  <c:v>61</c:v>
                </c:pt>
                <c:pt idx="753">
                  <c:v>61</c:v>
                </c:pt>
                <c:pt idx="754">
                  <c:v>61</c:v>
                </c:pt>
                <c:pt idx="755">
                  <c:v>61</c:v>
                </c:pt>
                <c:pt idx="756">
                  <c:v>61</c:v>
                </c:pt>
                <c:pt idx="757">
                  <c:v>61</c:v>
                </c:pt>
                <c:pt idx="758">
                  <c:v>61</c:v>
                </c:pt>
                <c:pt idx="759">
                  <c:v>61</c:v>
                </c:pt>
                <c:pt idx="760">
                  <c:v>61</c:v>
                </c:pt>
                <c:pt idx="761">
                  <c:v>61</c:v>
                </c:pt>
                <c:pt idx="762">
                  <c:v>61</c:v>
                </c:pt>
                <c:pt idx="763">
                  <c:v>61</c:v>
                </c:pt>
                <c:pt idx="764">
                  <c:v>61</c:v>
                </c:pt>
                <c:pt idx="765">
                  <c:v>61</c:v>
                </c:pt>
                <c:pt idx="766">
                  <c:v>61</c:v>
                </c:pt>
                <c:pt idx="767">
                  <c:v>61</c:v>
                </c:pt>
                <c:pt idx="768">
                  <c:v>61</c:v>
                </c:pt>
                <c:pt idx="769">
                  <c:v>61</c:v>
                </c:pt>
                <c:pt idx="770">
                  <c:v>61</c:v>
                </c:pt>
                <c:pt idx="771">
                  <c:v>61</c:v>
                </c:pt>
                <c:pt idx="772">
                  <c:v>61</c:v>
                </c:pt>
                <c:pt idx="773">
                  <c:v>61</c:v>
                </c:pt>
                <c:pt idx="774">
                  <c:v>61</c:v>
                </c:pt>
                <c:pt idx="775">
                  <c:v>61</c:v>
                </c:pt>
                <c:pt idx="776">
                  <c:v>61</c:v>
                </c:pt>
                <c:pt idx="777">
                  <c:v>61</c:v>
                </c:pt>
                <c:pt idx="778">
                  <c:v>61</c:v>
                </c:pt>
                <c:pt idx="779">
                  <c:v>61</c:v>
                </c:pt>
                <c:pt idx="780">
                  <c:v>61</c:v>
                </c:pt>
                <c:pt idx="781">
                  <c:v>61</c:v>
                </c:pt>
                <c:pt idx="782">
                  <c:v>61</c:v>
                </c:pt>
                <c:pt idx="783">
                  <c:v>61</c:v>
                </c:pt>
                <c:pt idx="784">
                  <c:v>61</c:v>
                </c:pt>
                <c:pt idx="785">
                  <c:v>61</c:v>
                </c:pt>
                <c:pt idx="786">
                  <c:v>61</c:v>
                </c:pt>
                <c:pt idx="787">
                  <c:v>61</c:v>
                </c:pt>
                <c:pt idx="788">
                  <c:v>61</c:v>
                </c:pt>
                <c:pt idx="789">
                  <c:v>60.8</c:v>
                </c:pt>
                <c:pt idx="790">
                  <c:v>60.8</c:v>
                </c:pt>
                <c:pt idx="791">
                  <c:v>60.8</c:v>
                </c:pt>
                <c:pt idx="792">
                  <c:v>60.8</c:v>
                </c:pt>
                <c:pt idx="793">
                  <c:v>60.6</c:v>
                </c:pt>
                <c:pt idx="794">
                  <c:v>60.6</c:v>
                </c:pt>
                <c:pt idx="795">
                  <c:v>60.6</c:v>
                </c:pt>
                <c:pt idx="796">
                  <c:v>60.6</c:v>
                </c:pt>
                <c:pt idx="797">
                  <c:v>60.6</c:v>
                </c:pt>
                <c:pt idx="798">
                  <c:v>60.6</c:v>
                </c:pt>
                <c:pt idx="799">
                  <c:v>60.6</c:v>
                </c:pt>
                <c:pt idx="800">
                  <c:v>60.4</c:v>
                </c:pt>
                <c:pt idx="801">
                  <c:v>60.4</c:v>
                </c:pt>
                <c:pt idx="802">
                  <c:v>60.4</c:v>
                </c:pt>
                <c:pt idx="803">
                  <c:v>60.4</c:v>
                </c:pt>
                <c:pt idx="804">
                  <c:v>60.4</c:v>
                </c:pt>
                <c:pt idx="805">
                  <c:v>60.4</c:v>
                </c:pt>
                <c:pt idx="806">
                  <c:v>60.4</c:v>
                </c:pt>
                <c:pt idx="807">
                  <c:v>60.4</c:v>
                </c:pt>
                <c:pt idx="808">
                  <c:v>60.3</c:v>
                </c:pt>
                <c:pt idx="809">
                  <c:v>60.3</c:v>
                </c:pt>
                <c:pt idx="810">
                  <c:v>60.3</c:v>
                </c:pt>
                <c:pt idx="811">
                  <c:v>60.3</c:v>
                </c:pt>
                <c:pt idx="812">
                  <c:v>60.3</c:v>
                </c:pt>
                <c:pt idx="813">
                  <c:v>60.3</c:v>
                </c:pt>
                <c:pt idx="814">
                  <c:v>60.3</c:v>
                </c:pt>
                <c:pt idx="815">
                  <c:v>60.3</c:v>
                </c:pt>
                <c:pt idx="816">
                  <c:v>60.3</c:v>
                </c:pt>
                <c:pt idx="817">
                  <c:v>60.1</c:v>
                </c:pt>
                <c:pt idx="818">
                  <c:v>60.1</c:v>
                </c:pt>
                <c:pt idx="819">
                  <c:v>60.1</c:v>
                </c:pt>
                <c:pt idx="820">
                  <c:v>60.1</c:v>
                </c:pt>
                <c:pt idx="821">
                  <c:v>60.1</c:v>
                </c:pt>
                <c:pt idx="822">
                  <c:v>60.1</c:v>
                </c:pt>
                <c:pt idx="823">
                  <c:v>60.1</c:v>
                </c:pt>
                <c:pt idx="824">
                  <c:v>60.1</c:v>
                </c:pt>
                <c:pt idx="825">
                  <c:v>60.1</c:v>
                </c:pt>
                <c:pt idx="826">
                  <c:v>60.1</c:v>
                </c:pt>
                <c:pt idx="827">
                  <c:v>60.1</c:v>
                </c:pt>
                <c:pt idx="828">
                  <c:v>60.1</c:v>
                </c:pt>
                <c:pt idx="829">
                  <c:v>60.1</c:v>
                </c:pt>
                <c:pt idx="830">
                  <c:v>60.1</c:v>
                </c:pt>
                <c:pt idx="831">
                  <c:v>60.1</c:v>
                </c:pt>
                <c:pt idx="832">
                  <c:v>60.1</c:v>
                </c:pt>
                <c:pt idx="833">
                  <c:v>60.1</c:v>
                </c:pt>
                <c:pt idx="834">
                  <c:v>60.1</c:v>
                </c:pt>
                <c:pt idx="835">
                  <c:v>60.1</c:v>
                </c:pt>
                <c:pt idx="836">
                  <c:v>60.1</c:v>
                </c:pt>
                <c:pt idx="837">
                  <c:v>60.1</c:v>
                </c:pt>
                <c:pt idx="838">
                  <c:v>60.1</c:v>
                </c:pt>
                <c:pt idx="839">
                  <c:v>60.1</c:v>
                </c:pt>
                <c:pt idx="840">
                  <c:v>60.1</c:v>
                </c:pt>
                <c:pt idx="841">
                  <c:v>60.1</c:v>
                </c:pt>
                <c:pt idx="842">
                  <c:v>60.1</c:v>
                </c:pt>
                <c:pt idx="843">
                  <c:v>60.1</c:v>
                </c:pt>
                <c:pt idx="844">
                  <c:v>60.1</c:v>
                </c:pt>
                <c:pt idx="845">
                  <c:v>60.1</c:v>
                </c:pt>
                <c:pt idx="846">
                  <c:v>60.1</c:v>
                </c:pt>
                <c:pt idx="847">
                  <c:v>60.1</c:v>
                </c:pt>
                <c:pt idx="848">
                  <c:v>60.1</c:v>
                </c:pt>
                <c:pt idx="849">
                  <c:v>60.1</c:v>
                </c:pt>
                <c:pt idx="850">
                  <c:v>60.1</c:v>
                </c:pt>
                <c:pt idx="851">
                  <c:v>60.1</c:v>
                </c:pt>
                <c:pt idx="852">
                  <c:v>60.1</c:v>
                </c:pt>
                <c:pt idx="853">
                  <c:v>60.1</c:v>
                </c:pt>
                <c:pt idx="854">
                  <c:v>60.1</c:v>
                </c:pt>
                <c:pt idx="855">
                  <c:v>60.1</c:v>
                </c:pt>
                <c:pt idx="856">
                  <c:v>60.1</c:v>
                </c:pt>
                <c:pt idx="857">
                  <c:v>60.1</c:v>
                </c:pt>
                <c:pt idx="858">
                  <c:v>60.1</c:v>
                </c:pt>
                <c:pt idx="859">
                  <c:v>60.1</c:v>
                </c:pt>
                <c:pt idx="860">
                  <c:v>60.1</c:v>
                </c:pt>
                <c:pt idx="861">
                  <c:v>60.1</c:v>
                </c:pt>
                <c:pt idx="862">
                  <c:v>60.1</c:v>
                </c:pt>
                <c:pt idx="863">
                  <c:v>60.1</c:v>
                </c:pt>
                <c:pt idx="864">
                  <c:v>60.1</c:v>
                </c:pt>
                <c:pt idx="865">
                  <c:v>60.1</c:v>
                </c:pt>
                <c:pt idx="866">
                  <c:v>60.1</c:v>
                </c:pt>
                <c:pt idx="867">
                  <c:v>60.1</c:v>
                </c:pt>
                <c:pt idx="868">
                  <c:v>60.1</c:v>
                </c:pt>
                <c:pt idx="869">
                  <c:v>60.1</c:v>
                </c:pt>
                <c:pt idx="870">
                  <c:v>60.1</c:v>
                </c:pt>
                <c:pt idx="871">
                  <c:v>60.1</c:v>
                </c:pt>
                <c:pt idx="872">
                  <c:v>60.1</c:v>
                </c:pt>
                <c:pt idx="873">
                  <c:v>60.1</c:v>
                </c:pt>
                <c:pt idx="874">
                  <c:v>60.1</c:v>
                </c:pt>
                <c:pt idx="875">
                  <c:v>59.9</c:v>
                </c:pt>
                <c:pt idx="876">
                  <c:v>59.9</c:v>
                </c:pt>
                <c:pt idx="877">
                  <c:v>59.9</c:v>
                </c:pt>
                <c:pt idx="878">
                  <c:v>59.7</c:v>
                </c:pt>
                <c:pt idx="879">
                  <c:v>59.7</c:v>
                </c:pt>
                <c:pt idx="880">
                  <c:v>59.7</c:v>
                </c:pt>
                <c:pt idx="881">
                  <c:v>59.7</c:v>
                </c:pt>
                <c:pt idx="882">
                  <c:v>59.7</c:v>
                </c:pt>
                <c:pt idx="883">
                  <c:v>59.7</c:v>
                </c:pt>
                <c:pt idx="884">
                  <c:v>59.7</c:v>
                </c:pt>
                <c:pt idx="885">
                  <c:v>59.7</c:v>
                </c:pt>
                <c:pt idx="886">
                  <c:v>59.7</c:v>
                </c:pt>
                <c:pt idx="887">
                  <c:v>59.7</c:v>
                </c:pt>
                <c:pt idx="888">
                  <c:v>59.5</c:v>
                </c:pt>
                <c:pt idx="889">
                  <c:v>59.4</c:v>
                </c:pt>
                <c:pt idx="890">
                  <c:v>59.4</c:v>
                </c:pt>
                <c:pt idx="891">
                  <c:v>59.4</c:v>
                </c:pt>
                <c:pt idx="892">
                  <c:v>59.4</c:v>
                </c:pt>
                <c:pt idx="893">
                  <c:v>59.4</c:v>
                </c:pt>
                <c:pt idx="894">
                  <c:v>59.4</c:v>
                </c:pt>
                <c:pt idx="895">
                  <c:v>59.4</c:v>
                </c:pt>
                <c:pt idx="896">
                  <c:v>59.4</c:v>
                </c:pt>
                <c:pt idx="897">
                  <c:v>59.4</c:v>
                </c:pt>
                <c:pt idx="898">
                  <c:v>59.4</c:v>
                </c:pt>
                <c:pt idx="899">
                  <c:v>59.4</c:v>
                </c:pt>
                <c:pt idx="900">
                  <c:v>59</c:v>
                </c:pt>
                <c:pt idx="901">
                  <c:v>59</c:v>
                </c:pt>
                <c:pt idx="902">
                  <c:v>59</c:v>
                </c:pt>
                <c:pt idx="903">
                  <c:v>59</c:v>
                </c:pt>
                <c:pt idx="904">
                  <c:v>59</c:v>
                </c:pt>
                <c:pt idx="905">
                  <c:v>59</c:v>
                </c:pt>
                <c:pt idx="906">
                  <c:v>59</c:v>
                </c:pt>
                <c:pt idx="907">
                  <c:v>59</c:v>
                </c:pt>
                <c:pt idx="908">
                  <c:v>59</c:v>
                </c:pt>
                <c:pt idx="909">
                  <c:v>59</c:v>
                </c:pt>
                <c:pt idx="910">
                  <c:v>59</c:v>
                </c:pt>
                <c:pt idx="911">
                  <c:v>59</c:v>
                </c:pt>
                <c:pt idx="912">
                  <c:v>59</c:v>
                </c:pt>
                <c:pt idx="913">
                  <c:v>59</c:v>
                </c:pt>
                <c:pt idx="914">
                  <c:v>59</c:v>
                </c:pt>
                <c:pt idx="915">
                  <c:v>59</c:v>
                </c:pt>
                <c:pt idx="916">
                  <c:v>59</c:v>
                </c:pt>
                <c:pt idx="917">
                  <c:v>59</c:v>
                </c:pt>
                <c:pt idx="918">
                  <c:v>59</c:v>
                </c:pt>
                <c:pt idx="919">
                  <c:v>59</c:v>
                </c:pt>
                <c:pt idx="920">
                  <c:v>59</c:v>
                </c:pt>
                <c:pt idx="921">
                  <c:v>59</c:v>
                </c:pt>
                <c:pt idx="922">
                  <c:v>59</c:v>
                </c:pt>
                <c:pt idx="923">
                  <c:v>59</c:v>
                </c:pt>
                <c:pt idx="924">
                  <c:v>59</c:v>
                </c:pt>
                <c:pt idx="925">
                  <c:v>59</c:v>
                </c:pt>
                <c:pt idx="926">
                  <c:v>59</c:v>
                </c:pt>
                <c:pt idx="927">
                  <c:v>59</c:v>
                </c:pt>
                <c:pt idx="928">
                  <c:v>59</c:v>
                </c:pt>
                <c:pt idx="929">
                  <c:v>59</c:v>
                </c:pt>
                <c:pt idx="930">
                  <c:v>59</c:v>
                </c:pt>
                <c:pt idx="931">
                  <c:v>59</c:v>
                </c:pt>
                <c:pt idx="932">
                  <c:v>59</c:v>
                </c:pt>
                <c:pt idx="933">
                  <c:v>59</c:v>
                </c:pt>
                <c:pt idx="934">
                  <c:v>59</c:v>
                </c:pt>
                <c:pt idx="935">
                  <c:v>59</c:v>
                </c:pt>
                <c:pt idx="936">
                  <c:v>59</c:v>
                </c:pt>
                <c:pt idx="937">
                  <c:v>59</c:v>
                </c:pt>
                <c:pt idx="938">
                  <c:v>59</c:v>
                </c:pt>
                <c:pt idx="939">
                  <c:v>59</c:v>
                </c:pt>
                <c:pt idx="940">
                  <c:v>59</c:v>
                </c:pt>
                <c:pt idx="941">
                  <c:v>59</c:v>
                </c:pt>
                <c:pt idx="942">
                  <c:v>59</c:v>
                </c:pt>
                <c:pt idx="943">
                  <c:v>59</c:v>
                </c:pt>
                <c:pt idx="944">
                  <c:v>59</c:v>
                </c:pt>
                <c:pt idx="945">
                  <c:v>59</c:v>
                </c:pt>
                <c:pt idx="946">
                  <c:v>59</c:v>
                </c:pt>
                <c:pt idx="947">
                  <c:v>59</c:v>
                </c:pt>
                <c:pt idx="948">
                  <c:v>59</c:v>
                </c:pt>
                <c:pt idx="949">
                  <c:v>59</c:v>
                </c:pt>
                <c:pt idx="950">
                  <c:v>59</c:v>
                </c:pt>
                <c:pt idx="951">
                  <c:v>59</c:v>
                </c:pt>
                <c:pt idx="952">
                  <c:v>59</c:v>
                </c:pt>
                <c:pt idx="953">
                  <c:v>59</c:v>
                </c:pt>
                <c:pt idx="954">
                  <c:v>59</c:v>
                </c:pt>
                <c:pt idx="955">
                  <c:v>59</c:v>
                </c:pt>
                <c:pt idx="956">
                  <c:v>58.8</c:v>
                </c:pt>
                <c:pt idx="957">
                  <c:v>58.6</c:v>
                </c:pt>
                <c:pt idx="958">
                  <c:v>58.6</c:v>
                </c:pt>
                <c:pt idx="959">
                  <c:v>58.6</c:v>
                </c:pt>
                <c:pt idx="960">
                  <c:v>58.6</c:v>
                </c:pt>
                <c:pt idx="961">
                  <c:v>58.6</c:v>
                </c:pt>
                <c:pt idx="962">
                  <c:v>58.6</c:v>
                </c:pt>
                <c:pt idx="963">
                  <c:v>58.6</c:v>
                </c:pt>
                <c:pt idx="964">
                  <c:v>58.6</c:v>
                </c:pt>
                <c:pt idx="965">
                  <c:v>58.6</c:v>
                </c:pt>
                <c:pt idx="966">
                  <c:v>58.6</c:v>
                </c:pt>
                <c:pt idx="967">
                  <c:v>58.1</c:v>
                </c:pt>
                <c:pt idx="968">
                  <c:v>58.1</c:v>
                </c:pt>
                <c:pt idx="969">
                  <c:v>57.9</c:v>
                </c:pt>
                <c:pt idx="970">
                  <c:v>57.9</c:v>
                </c:pt>
                <c:pt idx="971">
                  <c:v>57.9</c:v>
                </c:pt>
                <c:pt idx="972">
                  <c:v>57.9</c:v>
                </c:pt>
                <c:pt idx="973">
                  <c:v>57.9</c:v>
                </c:pt>
                <c:pt idx="974">
                  <c:v>57.9</c:v>
                </c:pt>
                <c:pt idx="975">
                  <c:v>57.9</c:v>
                </c:pt>
                <c:pt idx="976">
                  <c:v>57.9</c:v>
                </c:pt>
                <c:pt idx="977">
                  <c:v>57.9</c:v>
                </c:pt>
                <c:pt idx="978">
                  <c:v>57.9</c:v>
                </c:pt>
                <c:pt idx="979">
                  <c:v>57.9</c:v>
                </c:pt>
                <c:pt idx="980">
                  <c:v>57.9</c:v>
                </c:pt>
                <c:pt idx="981">
                  <c:v>57.9</c:v>
                </c:pt>
                <c:pt idx="982">
                  <c:v>57.9</c:v>
                </c:pt>
                <c:pt idx="983">
                  <c:v>57.9</c:v>
                </c:pt>
                <c:pt idx="984">
                  <c:v>57.9</c:v>
                </c:pt>
                <c:pt idx="985">
                  <c:v>57.9</c:v>
                </c:pt>
                <c:pt idx="986">
                  <c:v>57.9</c:v>
                </c:pt>
                <c:pt idx="987">
                  <c:v>57.9</c:v>
                </c:pt>
                <c:pt idx="988">
                  <c:v>57.9</c:v>
                </c:pt>
                <c:pt idx="989">
                  <c:v>57.9</c:v>
                </c:pt>
                <c:pt idx="990">
                  <c:v>57.9</c:v>
                </c:pt>
                <c:pt idx="991">
                  <c:v>57.9</c:v>
                </c:pt>
                <c:pt idx="992">
                  <c:v>57.9</c:v>
                </c:pt>
                <c:pt idx="993">
                  <c:v>57.9</c:v>
                </c:pt>
                <c:pt idx="994">
                  <c:v>57.9</c:v>
                </c:pt>
                <c:pt idx="995">
                  <c:v>57.9</c:v>
                </c:pt>
                <c:pt idx="996">
                  <c:v>57.9</c:v>
                </c:pt>
                <c:pt idx="997">
                  <c:v>57.9</c:v>
                </c:pt>
                <c:pt idx="998">
                  <c:v>57.9</c:v>
                </c:pt>
                <c:pt idx="999">
                  <c:v>57.9</c:v>
                </c:pt>
                <c:pt idx="1000">
                  <c:v>57.9</c:v>
                </c:pt>
                <c:pt idx="1001">
                  <c:v>57.9</c:v>
                </c:pt>
                <c:pt idx="1002">
                  <c:v>57.9</c:v>
                </c:pt>
                <c:pt idx="1003">
                  <c:v>57.9</c:v>
                </c:pt>
                <c:pt idx="1004">
                  <c:v>57.9</c:v>
                </c:pt>
                <c:pt idx="1005">
                  <c:v>57.9</c:v>
                </c:pt>
                <c:pt idx="1006">
                  <c:v>57.7</c:v>
                </c:pt>
                <c:pt idx="1007">
                  <c:v>57.7</c:v>
                </c:pt>
                <c:pt idx="1008">
                  <c:v>57.7</c:v>
                </c:pt>
                <c:pt idx="1009">
                  <c:v>57.6</c:v>
                </c:pt>
                <c:pt idx="1010">
                  <c:v>57.6</c:v>
                </c:pt>
                <c:pt idx="1011">
                  <c:v>57.4</c:v>
                </c:pt>
                <c:pt idx="1012">
                  <c:v>57.4</c:v>
                </c:pt>
                <c:pt idx="1013">
                  <c:v>57.2</c:v>
                </c:pt>
                <c:pt idx="1014">
                  <c:v>57.2</c:v>
                </c:pt>
                <c:pt idx="1015">
                  <c:v>57.2</c:v>
                </c:pt>
                <c:pt idx="1016">
                  <c:v>57.2</c:v>
                </c:pt>
                <c:pt idx="1017">
                  <c:v>57</c:v>
                </c:pt>
                <c:pt idx="1018">
                  <c:v>57</c:v>
                </c:pt>
                <c:pt idx="1019">
                  <c:v>57</c:v>
                </c:pt>
                <c:pt idx="1020">
                  <c:v>57</c:v>
                </c:pt>
                <c:pt idx="1021">
                  <c:v>57</c:v>
                </c:pt>
                <c:pt idx="1022">
                  <c:v>57</c:v>
                </c:pt>
                <c:pt idx="1023">
                  <c:v>57</c:v>
                </c:pt>
                <c:pt idx="1024">
                  <c:v>57</c:v>
                </c:pt>
                <c:pt idx="1025">
                  <c:v>57</c:v>
                </c:pt>
                <c:pt idx="1026">
                  <c:v>57</c:v>
                </c:pt>
                <c:pt idx="1027">
                  <c:v>57</c:v>
                </c:pt>
                <c:pt idx="1028">
                  <c:v>57</c:v>
                </c:pt>
                <c:pt idx="1029">
                  <c:v>57</c:v>
                </c:pt>
                <c:pt idx="1030">
                  <c:v>57</c:v>
                </c:pt>
                <c:pt idx="1031">
                  <c:v>57</c:v>
                </c:pt>
                <c:pt idx="1032">
                  <c:v>57</c:v>
                </c:pt>
                <c:pt idx="1033">
                  <c:v>57</c:v>
                </c:pt>
                <c:pt idx="1034">
                  <c:v>57</c:v>
                </c:pt>
                <c:pt idx="1035">
                  <c:v>57</c:v>
                </c:pt>
                <c:pt idx="1036">
                  <c:v>57</c:v>
                </c:pt>
                <c:pt idx="1037">
                  <c:v>57</c:v>
                </c:pt>
                <c:pt idx="1038">
                  <c:v>57</c:v>
                </c:pt>
                <c:pt idx="1039">
                  <c:v>57</c:v>
                </c:pt>
                <c:pt idx="1040">
                  <c:v>57</c:v>
                </c:pt>
                <c:pt idx="1041">
                  <c:v>57</c:v>
                </c:pt>
                <c:pt idx="1042">
                  <c:v>57</c:v>
                </c:pt>
                <c:pt idx="1043">
                  <c:v>57</c:v>
                </c:pt>
                <c:pt idx="1044">
                  <c:v>57</c:v>
                </c:pt>
                <c:pt idx="1045">
                  <c:v>57</c:v>
                </c:pt>
                <c:pt idx="1046">
                  <c:v>57</c:v>
                </c:pt>
                <c:pt idx="1047">
                  <c:v>57</c:v>
                </c:pt>
                <c:pt idx="1048">
                  <c:v>57</c:v>
                </c:pt>
                <c:pt idx="1049">
                  <c:v>57</c:v>
                </c:pt>
                <c:pt idx="1050">
                  <c:v>57</c:v>
                </c:pt>
                <c:pt idx="1051">
                  <c:v>57</c:v>
                </c:pt>
                <c:pt idx="1052">
                  <c:v>57</c:v>
                </c:pt>
                <c:pt idx="1053">
                  <c:v>57</c:v>
                </c:pt>
                <c:pt idx="1054">
                  <c:v>57</c:v>
                </c:pt>
                <c:pt idx="1055">
                  <c:v>56.8</c:v>
                </c:pt>
                <c:pt idx="1056">
                  <c:v>56.7</c:v>
                </c:pt>
                <c:pt idx="1057">
                  <c:v>56.7</c:v>
                </c:pt>
                <c:pt idx="1058">
                  <c:v>56.7</c:v>
                </c:pt>
                <c:pt idx="1059">
                  <c:v>56.7</c:v>
                </c:pt>
                <c:pt idx="1060">
                  <c:v>56.7</c:v>
                </c:pt>
                <c:pt idx="1061">
                  <c:v>56.7</c:v>
                </c:pt>
                <c:pt idx="1062">
                  <c:v>56.7</c:v>
                </c:pt>
                <c:pt idx="1063">
                  <c:v>56.7</c:v>
                </c:pt>
                <c:pt idx="1064">
                  <c:v>56.3</c:v>
                </c:pt>
                <c:pt idx="1065">
                  <c:v>56.3</c:v>
                </c:pt>
                <c:pt idx="1066">
                  <c:v>56.3</c:v>
                </c:pt>
                <c:pt idx="1067">
                  <c:v>56.1</c:v>
                </c:pt>
                <c:pt idx="1068">
                  <c:v>55.9</c:v>
                </c:pt>
                <c:pt idx="1069">
                  <c:v>55.9</c:v>
                </c:pt>
                <c:pt idx="1070">
                  <c:v>55.9</c:v>
                </c:pt>
                <c:pt idx="1071">
                  <c:v>55.9</c:v>
                </c:pt>
                <c:pt idx="1072">
                  <c:v>55.9</c:v>
                </c:pt>
                <c:pt idx="1073">
                  <c:v>55.9</c:v>
                </c:pt>
                <c:pt idx="1074">
                  <c:v>55.9</c:v>
                </c:pt>
                <c:pt idx="1075">
                  <c:v>55.9</c:v>
                </c:pt>
                <c:pt idx="1076">
                  <c:v>55.9</c:v>
                </c:pt>
                <c:pt idx="1077">
                  <c:v>55.9</c:v>
                </c:pt>
                <c:pt idx="1078">
                  <c:v>55.9</c:v>
                </c:pt>
                <c:pt idx="1079">
                  <c:v>55.9</c:v>
                </c:pt>
                <c:pt idx="1080">
                  <c:v>55.9</c:v>
                </c:pt>
                <c:pt idx="1081">
                  <c:v>55.9</c:v>
                </c:pt>
                <c:pt idx="1082">
                  <c:v>55.9</c:v>
                </c:pt>
                <c:pt idx="1083">
                  <c:v>55.9</c:v>
                </c:pt>
                <c:pt idx="1084">
                  <c:v>55.9</c:v>
                </c:pt>
                <c:pt idx="1085">
                  <c:v>55.9</c:v>
                </c:pt>
                <c:pt idx="1086">
                  <c:v>55.9</c:v>
                </c:pt>
                <c:pt idx="1087">
                  <c:v>55.9</c:v>
                </c:pt>
                <c:pt idx="1088">
                  <c:v>55.9</c:v>
                </c:pt>
                <c:pt idx="1089">
                  <c:v>55.9</c:v>
                </c:pt>
                <c:pt idx="1090">
                  <c:v>55.9</c:v>
                </c:pt>
                <c:pt idx="1091">
                  <c:v>55.9</c:v>
                </c:pt>
                <c:pt idx="1092">
                  <c:v>55.9</c:v>
                </c:pt>
                <c:pt idx="1093">
                  <c:v>55.9</c:v>
                </c:pt>
                <c:pt idx="1094">
                  <c:v>55.9</c:v>
                </c:pt>
                <c:pt idx="1095">
                  <c:v>55.9</c:v>
                </c:pt>
                <c:pt idx="1096">
                  <c:v>55.9</c:v>
                </c:pt>
                <c:pt idx="1097">
                  <c:v>55.9</c:v>
                </c:pt>
                <c:pt idx="1098">
                  <c:v>55.9</c:v>
                </c:pt>
                <c:pt idx="1099">
                  <c:v>55.9</c:v>
                </c:pt>
                <c:pt idx="1100">
                  <c:v>55.9</c:v>
                </c:pt>
                <c:pt idx="1101">
                  <c:v>55.9</c:v>
                </c:pt>
                <c:pt idx="1102">
                  <c:v>55.9</c:v>
                </c:pt>
                <c:pt idx="1103">
                  <c:v>55.6</c:v>
                </c:pt>
                <c:pt idx="1104">
                  <c:v>55.6</c:v>
                </c:pt>
                <c:pt idx="1105">
                  <c:v>55.6</c:v>
                </c:pt>
                <c:pt idx="1106">
                  <c:v>55.4</c:v>
                </c:pt>
                <c:pt idx="1107">
                  <c:v>55.2</c:v>
                </c:pt>
                <c:pt idx="1108">
                  <c:v>55.2</c:v>
                </c:pt>
                <c:pt idx="1109">
                  <c:v>55.2</c:v>
                </c:pt>
                <c:pt idx="1110">
                  <c:v>55</c:v>
                </c:pt>
                <c:pt idx="1111">
                  <c:v>55</c:v>
                </c:pt>
                <c:pt idx="1112">
                  <c:v>55</c:v>
                </c:pt>
                <c:pt idx="1113">
                  <c:v>55</c:v>
                </c:pt>
                <c:pt idx="1114">
                  <c:v>55</c:v>
                </c:pt>
                <c:pt idx="1115">
                  <c:v>55</c:v>
                </c:pt>
                <c:pt idx="1116">
                  <c:v>55</c:v>
                </c:pt>
                <c:pt idx="1117">
                  <c:v>55</c:v>
                </c:pt>
                <c:pt idx="1118">
                  <c:v>55</c:v>
                </c:pt>
                <c:pt idx="1119">
                  <c:v>55</c:v>
                </c:pt>
                <c:pt idx="1120">
                  <c:v>55</c:v>
                </c:pt>
                <c:pt idx="1121">
                  <c:v>55</c:v>
                </c:pt>
                <c:pt idx="1122">
                  <c:v>55</c:v>
                </c:pt>
                <c:pt idx="1123">
                  <c:v>55</c:v>
                </c:pt>
                <c:pt idx="1124">
                  <c:v>55</c:v>
                </c:pt>
                <c:pt idx="1125">
                  <c:v>55</c:v>
                </c:pt>
                <c:pt idx="1126">
                  <c:v>55</c:v>
                </c:pt>
                <c:pt idx="1127">
                  <c:v>55</c:v>
                </c:pt>
                <c:pt idx="1128">
                  <c:v>55</c:v>
                </c:pt>
                <c:pt idx="1129">
                  <c:v>55</c:v>
                </c:pt>
                <c:pt idx="1130">
                  <c:v>55</c:v>
                </c:pt>
                <c:pt idx="1131">
                  <c:v>55</c:v>
                </c:pt>
                <c:pt idx="1132">
                  <c:v>55</c:v>
                </c:pt>
                <c:pt idx="1133">
                  <c:v>55</c:v>
                </c:pt>
                <c:pt idx="1134">
                  <c:v>55</c:v>
                </c:pt>
                <c:pt idx="1135">
                  <c:v>55</c:v>
                </c:pt>
                <c:pt idx="1136">
                  <c:v>55</c:v>
                </c:pt>
                <c:pt idx="1137">
                  <c:v>55</c:v>
                </c:pt>
                <c:pt idx="1138">
                  <c:v>54.7</c:v>
                </c:pt>
                <c:pt idx="1139">
                  <c:v>54.7</c:v>
                </c:pt>
                <c:pt idx="1140">
                  <c:v>54.7</c:v>
                </c:pt>
                <c:pt idx="1141">
                  <c:v>54.7</c:v>
                </c:pt>
                <c:pt idx="1142">
                  <c:v>54.7</c:v>
                </c:pt>
                <c:pt idx="1143">
                  <c:v>54.5</c:v>
                </c:pt>
                <c:pt idx="1144">
                  <c:v>54.3</c:v>
                </c:pt>
                <c:pt idx="1145">
                  <c:v>54.3</c:v>
                </c:pt>
                <c:pt idx="1146">
                  <c:v>54</c:v>
                </c:pt>
                <c:pt idx="1147">
                  <c:v>54</c:v>
                </c:pt>
                <c:pt idx="1148">
                  <c:v>54</c:v>
                </c:pt>
                <c:pt idx="1149">
                  <c:v>54</c:v>
                </c:pt>
                <c:pt idx="1150">
                  <c:v>54</c:v>
                </c:pt>
                <c:pt idx="1151">
                  <c:v>54</c:v>
                </c:pt>
                <c:pt idx="1152">
                  <c:v>54</c:v>
                </c:pt>
                <c:pt idx="1153">
                  <c:v>54</c:v>
                </c:pt>
                <c:pt idx="1154">
                  <c:v>54</c:v>
                </c:pt>
                <c:pt idx="1155">
                  <c:v>54</c:v>
                </c:pt>
                <c:pt idx="1156">
                  <c:v>54</c:v>
                </c:pt>
                <c:pt idx="1157">
                  <c:v>54</c:v>
                </c:pt>
                <c:pt idx="1158">
                  <c:v>54</c:v>
                </c:pt>
                <c:pt idx="1159">
                  <c:v>53.6</c:v>
                </c:pt>
                <c:pt idx="1160">
                  <c:v>53.4</c:v>
                </c:pt>
                <c:pt idx="1161">
                  <c:v>53.4</c:v>
                </c:pt>
                <c:pt idx="1162">
                  <c:v>53.1</c:v>
                </c:pt>
                <c:pt idx="1163">
                  <c:v>53.1</c:v>
                </c:pt>
                <c:pt idx="1164">
                  <c:v>53.1</c:v>
                </c:pt>
                <c:pt idx="1165">
                  <c:v>53.1</c:v>
                </c:pt>
                <c:pt idx="1166">
                  <c:v>53.1</c:v>
                </c:pt>
                <c:pt idx="1167">
                  <c:v>53.1</c:v>
                </c:pt>
                <c:pt idx="1168">
                  <c:v>53.1</c:v>
                </c:pt>
                <c:pt idx="1169">
                  <c:v>53.1</c:v>
                </c:pt>
                <c:pt idx="1170">
                  <c:v>53.1</c:v>
                </c:pt>
                <c:pt idx="1171">
                  <c:v>53.1</c:v>
                </c:pt>
                <c:pt idx="1172">
                  <c:v>53.1</c:v>
                </c:pt>
                <c:pt idx="1173">
                  <c:v>53.1</c:v>
                </c:pt>
                <c:pt idx="1174">
                  <c:v>52.9</c:v>
                </c:pt>
                <c:pt idx="1175">
                  <c:v>52.7</c:v>
                </c:pt>
                <c:pt idx="1176">
                  <c:v>52.3</c:v>
                </c:pt>
                <c:pt idx="1177">
                  <c:v>52.3</c:v>
                </c:pt>
                <c:pt idx="1178">
                  <c:v>52.3</c:v>
                </c:pt>
                <c:pt idx="1179">
                  <c:v>52</c:v>
                </c:pt>
                <c:pt idx="1180">
                  <c:v>52</c:v>
                </c:pt>
                <c:pt idx="1181">
                  <c:v>52</c:v>
                </c:pt>
                <c:pt idx="1182">
                  <c:v>52</c:v>
                </c:pt>
                <c:pt idx="1183">
                  <c:v>52</c:v>
                </c:pt>
                <c:pt idx="1184">
                  <c:v>52</c:v>
                </c:pt>
                <c:pt idx="1185">
                  <c:v>52</c:v>
                </c:pt>
                <c:pt idx="1186">
                  <c:v>52</c:v>
                </c:pt>
                <c:pt idx="1187">
                  <c:v>52</c:v>
                </c:pt>
                <c:pt idx="1188">
                  <c:v>52</c:v>
                </c:pt>
                <c:pt idx="1189">
                  <c:v>52</c:v>
                </c:pt>
                <c:pt idx="1190">
                  <c:v>52</c:v>
                </c:pt>
                <c:pt idx="1191">
                  <c:v>52</c:v>
                </c:pt>
                <c:pt idx="1192">
                  <c:v>52</c:v>
                </c:pt>
                <c:pt idx="1193">
                  <c:v>51.8</c:v>
                </c:pt>
                <c:pt idx="1194">
                  <c:v>51.6</c:v>
                </c:pt>
                <c:pt idx="1195">
                  <c:v>51.1</c:v>
                </c:pt>
                <c:pt idx="1196">
                  <c:v>51.1</c:v>
                </c:pt>
                <c:pt idx="1197">
                  <c:v>51.1</c:v>
                </c:pt>
                <c:pt idx="1198">
                  <c:v>51.1</c:v>
                </c:pt>
                <c:pt idx="1199">
                  <c:v>51.1</c:v>
                </c:pt>
                <c:pt idx="1200">
                  <c:v>51.1</c:v>
                </c:pt>
                <c:pt idx="1201">
                  <c:v>51.1</c:v>
                </c:pt>
                <c:pt idx="1202">
                  <c:v>51.1</c:v>
                </c:pt>
                <c:pt idx="1203">
                  <c:v>51.1</c:v>
                </c:pt>
                <c:pt idx="1204">
                  <c:v>51.1</c:v>
                </c:pt>
                <c:pt idx="1205">
                  <c:v>51.1</c:v>
                </c:pt>
                <c:pt idx="1206">
                  <c:v>51.1</c:v>
                </c:pt>
                <c:pt idx="1207">
                  <c:v>51.1</c:v>
                </c:pt>
                <c:pt idx="1208">
                  <c:v>51.1</c:v>
                </c:pt>
                <c:pt idx="1209">
                  <c:v>50</c:v>
                </c:pt>
                <c:pt idx="1210">
                  <c:v>50</c:v>
                </c:pt>
                <c:pt idx="1211">
                  <c:v>50</c:v>
                </c:pt>
                <c:pt idx="1212">
                  <c:v>50</c:v>
                </c:pt>
                <c:pt idx="1213">
                  <c:v>50</c:v>
                </c:pt>
                <c:pt idx="1214">
                  <c:v>50</c:v>
                </c:pt>
                <c:pt idx="1215">
                  <c:v>50</c:v>
                </c:pt>
                <c:pt idx="1216">
                  <c:v>50</c:v>
                </c:pt>
                <c:pt idx="1217">
                  <c:v>50</c:v>
                </c:pt>
                <c:pt idx="1218">
                  <c:v>50</c:v>
                </c:pt>
                <c:pt idx="1219">
                  <c:v>50</c:v>
                </c:pt>
                <c:pt idx="1220">
                  <c:v>50</c:v>
                </c:pt>
                <c:pt idx="1221">
                  <c:v>50</c:v>
                </c:pt>
                <c:pt idx="1222">
                  <c:v>50</c:v>
                </c:pt>
                <c:pt idx="1223">
                  <c:v>50</c:v>
                </c:pt>
                <c:pt idx="1224">
                  <c:v>50</c:v>
                </c:pt>
                <c:pt idx="1225">
                  <c:v>50</c:v>
                </c:pt>
                <c:pt idx="1226">
                  <c:v>50</c:v>
                </c:pt>
                <c:pt idx="1227">
                  <c:v>48.9</c:v>
                </c:pt>
                <c:pt idx="1228">
                  <c:v>48.9</c:v>
                </c:pt>
                <c:pt idx="1229">
                  <c:v>48.9</c:v>
                </c:pt>
                <c:pt idx="1230">
                  <c:v>48.9</c:v>
                </c:pt>
                <c:pt idx="1231">
                  <c:v>48.9</c:v>
                </c:pt>
                <c:pt idx="1232">
                  <c:v>48.9</c:v>
                </c:pt>
                <c:pt idx="1233">
                  <c:v>48.9</c:v>
                </c:pt>
                <c:pt idx="1234">
                  <c:v>48.9</c:v>
                </c:pt>
                <c:pt idx="1235">
                  <c:v>48.9</c:v>
                </c:pt>
                <c:pt idx="1236">
                  <c:v>48.9</c:v>
                </c:pt>
                <c:pt idx="1237">
                  <c:v>48.9</c:v>
                </c:pt>
                <c:pt idx="1238">
                  <c:v>48.9</c:v>
                </c:pt>
                <c:pt idx="1239">
                  <c:v>48.9</c:v>
                </c:pt>
                <c:pt idx="1240">
                  <c:v>48.9</c:v>
                </c:pt>
                <c:pt idx="1241">
                  <c:v>48.9</c:v>
                </c:pt>
                <c:pt idx="1242">
                  <c:v>48.9</c:v>
                </c:pt>
                <c:pt idx="1243">
                  <c:v>48.9</c:v>
                </c:pt>
                <c:pt idx="1244">
                  <c:v>48.9</c:v>
                </c:pt>
                <c:pt idx="1245">
                  <c:v>48.7</c:v>
                </c:pt>
                <c:pt idx="1246">
                  <c:v>48</c:v>
                </c:pt>
                <c:pt idx="1247">
                  <c:v>48</c:v>
                </c:pt>
                <c:pt idx="1248">
                  <c:v>48</c:v>
                </c:pt>
                <c:pt idx="1249">
                  <c:v>48</c:v>
                </c:pt>
                <c:pt idx="1250">
                  <c:v>48</c:v>
                </c:pt>
                <c:pt idx="1251">
                  <c:v>48</c:v>
                </c:pt>
                <c:pt idx="1252">
                  <c:v>48</c:v>
                </c:pt>
                <c:pt idx="1253">
                  <c:v>48</c:v>
                </c:pt>
                <c:pt idx="1254">
                  <c:v>48</c:v>
                </c:pt>
              </c:numCache>
            </c:numRef>
          </c:xVal>
          <c:yVal>
            <c:numRef>
              <c:f>KCALL!$F$2672:$F$3926</c:f>
              <c:numCache>
                <c:formatCode>General</c:formatCode>
                <c:ptCount val="1255"/>
                <c:pt idx="0">
                  <c:v>50.47</c:v>
                </c:pt>
                <c:pt idx="1">
                  <c:v>53.53</c:v>
                </c:pt>
                <c:pt idx="2">
                  <c:v>53.47</c:v>
                </c:pt>
                <c:pt idx="3">
                  <c:v>55.94</c:v>
                </c:pt>
                <c:pt idx="4">
                  <c:v>55.730000000000011</c:v>
                </c:pt>
                <c:pt idx="5">
                  <c:v>55.68</c:v>
                </c:pt>
                <c:pt idx="6">
                  <c:v>55.620000000000012</c:v>
                </c:pt>
                <c:pt idx="7">
                  <c:v>55.620000000000012</c:v>
                </c:pt>
                <c:pt idx="8">
                  <c:v>55.620000000000012</c:v>
                </c:pt>
                <c:pt idx="9">
                  <c:v>55.620000000000012</c:v>
                </c:pt>
                <c:pt idx="10">
                  <c:v>55.45</c:v>
                </c:pt>
                <c:pt idx="11">
                  <c:v>55.05</c:v>
                </c:pt>
                <c:pt idx="12">
                  <c:v>53.84</c:v>
                </c:pt>
                <c:pt idx="13">
                  <c:v>56.09</c:v>
                </c:pt>
                <c:pt idx="14">
                  <c:v>53.74</c:v>
                </c:pt>
                <c:pt idx="15">
                  <c:v>51.91</c:v>
                </c:pt>
                <c:pt idx="16">
                  <c:v>50.01</c:v>
                </c:pt>
                <c:pt idx="17">
                  <c:v>55.690000000000012</c:v>
                </c:pt>
                <c:pt idx="18">
                  <c:v>57.64</c:v>
                </c:pt>
                <c:pt idx="19">
                  <c:v>59.64</c:v>
                </c:pt>
                <c:pt idx="20">
                  <c:v>59.52</c:v>
                </c:pt>
                <c:pt idx="21">
                  <c:v>53.71</c:v>
                </c:pt>
                <c:pt idx="22">
                  <c:v>50.91</c:v>
                </c:pt>
                <c:pt idx="23">
                  <c:v>59.61</c:v>
                </c:pt>
                <c:pt idx="24">
                  <c:v>54.690000000000012</c:v>
                </c:pt>
                <c:pt idx="25">
                  <c:v>60.85</c:v>
                </c:pt>
                <c:pt idx="26">
                  <c:v>60.39</c:v>
                </c:pt>
                <c:pt idx="27">
                  <c:v>60.21</c:v>
                </c:pt>
                <c:pt idx="28">
                  <c:v>57.13</c:v>
                </c:pt>
                <c:pt idx="29">
                  <c:v>56.78</c:v>
                </c:pt>
                <c:pt idx="30">
                  <c:v>56.720000000000013</c:v>
                </c:pt>
                <c:pt idx="31">
                  <c:v>55.91</c:v>
                </c:pt>
                <c:pt idx="32">
                  <c:v>55.620000000000012</c:v>
                </c:pt>
                <c:pt idx="33">
                  <c:v>55.28</c:v>
                </c:pt>
                <c:pt idx="34">
                  <c:v>55.28</c:v>
                </c:pt>
                <c:pt idx="35">
                  <c:v>52.95</c:v>
                </c:pt>
                <c:pt idx="36">
                  <c:v>51.83</c:v>
                </c:pt>
                <c:pt idx="37">
                  <c:v>51.290000000000013</c:v>
                </c:pt>
                <c:pt idx="38">
                  <c:v>51.03</c:v>
                </c:pt>
                <c:pt idx="39">
                  <c:v>58.09</c:v>
                </c:pt>
                <c:pt idx="40">
                  <c:v>52.86</c:v>
                </c:pt>
                <c:pt idx="41">
                  <c:v>52.09</c:v>
                </c:pt>
                <c:pt idx="42">
                  <c:v>54.39</c:v>
                </c:pt>
                <c:pt idx="43">
                  <c:v>61.78</c:v>
                </c:pt>
                <c:pt idx="44">
                  <c:v>60.2</c:v>
                </c:pt>
                <c:pt idx="45">
                  <c:v>59.91</c:v>
                </c:pt>
                <c:pt idx="46">
                  <c:v>59.36</c:v>
                </c:pt>
                <c:pt idx="47">
                  <c:v>58.93</c:v>
                </c:pt>
                <c:pt idx="48">
                  <c:v>58.2</c:v>
                </c:pt>
                <c:pt idx="49">
                  <c:v>57.49</c:v>
                </c:pt>
                <c:pt idx="50">
                  <c:v>55.05</c:v>
                </c:pt>
                <c:pt idx="51">
                  <c:v>51.68</c:v>
                </c:pt>
                <c:pt idx="52">
                  <c:v>55.720000000000013</c:v>
                </c:pt>
                <c:pt idx="53">
                  <c:v>56.96</c:v>
                </c:pt>
                <c:pt idx="54">
                  <c:v>58.01</c:v>
                </c:pt>
                <c:pt idx="55">
                  <c:v>52.6</c:v>
                </c:pt>
                <c:pt idx="56">
                  <c:v>50.49</c:v>
                </c:pt>
                <c:pt idx="57">
                  <c:v>53.11</c:v>
                </c:pt>
                <c:pt idx="58">
                  <c:v>64.78</c:v>
                </c:pt>
                <c:pt idx="59">
                  <c:v>64.31</c:v>
                </c:pt>
                <c:pt idx="60">
                  <c:v>64.239999999999995</c:v>
                </c:pt>
                <c:pt idx="61">
                  <c:v>63.98</c:v>
                </c:pt>
                <c:pt idx="62">
                  <c:v>61.59</c:v>
                </c:pt>
                <c:pt idx="63">
                  <c:v>60.8</c:v>
                </c:pt>
                <c:pt idx="64">
                  <c:v>57.82</c:v>
                </c:pt>
                <c:pt idx="65">
                  <c:v>57.52</c:v>
                </c:pt>
                <c:pt idx="66">
                  <c:v>57.230000000000011</c:v>
                </c:pt>
                <c:pt idx="67">
                  <c:v>54.2</c:v>
                </c:pt>
                <c:pt idx="68">
                  <c:v>51.63</c:v>
                </c:pt>
                <c:pt idx="69">
                  <c:v>50.03</c:v>
                </c:pt>
                <c:pt idx="70">
                  <c:v>63.33</c:v>
                </c:pt>
                <c:pt idx="71">
                  <c:v>62.31</c:v>
                </c:pt>
                <c:pt idx="72">
                  <c:v>61.03</c:v>
                </c:pt>
                <c:pt idx="73">
                  <c:v>59.93</c:v>
                </c:pt>
                <c:pt idx="74">
                  <c:v>56.53</c:v>
                </c:pt>
                <c:pt idx="75">
                  <c:v>53.49</c:v>
                </c:pt>
                <c:pt idx="76">
                  <c:v>52.81</c:v>
                </c:pt>
                <c:pt idx="77">
                  <c:v>62.09</c:v>
                </c:pt>
                <c:pt idx="78">
                  <c:v>61.53</c:v>
                </c:pt>
                <c:pt idx="79">
                  <c:v>54.46</c:v>
                </c:pt>
                <c:pt idx="80">
                  <c:v>57.28</c:v>
                </c:pt>
                <c:pt idx="81">
                  <c:v>65.410000000000025</c:v>
                </c:pt>
                <c:pt idx="82">
                  <c:v>65.34</c:v>
                </c:pt>
                <c:pt idx="83">
                  <c:v>64.239999999999995</c:v>
                </c:pt>
                <c:pt idx="84">
                  <c:v>61.51</c:v>
                </c:pt>
                <c:pt idx="85">
                  <c:v>59.39</c:v>
                </c:pt>
                <c:pt idx="86">
                  <c:v>57.97</c:v>
                </c:pt>
                <c:pt idx="87">
                  <c:v>55.36</c:v>
                </c:pt>
                <c:pt idx="88">
                  <c:v>54.57</c:v>
                </c:pt>
                <c:pt idx="89">
                  <c:v>53.720000000000013</c:v>
                </c:pt>
                <c:pt idx="90">
                  <c:v>52.91</c:v>
                </c:pt>
                <c:pt idx="91">
                  <c:v>52.8</c:v>
                </c:pt>
                <c:pt idx="92">
                  <c:v>52.37</c:v>
                </c:pt>
                <c:pt idx="93">
                  <c:v>58.37</c:v>
                </c:pt>
                <c:pt idx="94">
                  <c:v>57.38</c:v>
                </c:pt>
                <c:pt idx="95">
                  <c:v>50.1</c:v>
                </c:pt>
                <c:pt idx="96">
                  <c:v>62.720000000000013</c:v>
                </c:pt>
                <c:pt idx="97">
                  <c:v>59.52</c:v>
                </c:pt>
                <c:pt idx="98">
                  <c:v>53.67</c:v>
                </c:pt>
                <c:pt idx="99">
                  <c:v>67.56</c:v>
                </c:pt>
                <c:pt idx="100">
                  <c:v>66.02</c:v>
                </c:pt>
                <c:pt idx="101">
                  <c:v>62.1</c:v>
                </c:pt>
                <c:pt idx="102">
                  <c:v>60.7</c:v>
                </c:pt>
                <c:pt idx="103">
                  <c:v>60.2</c:v>
                </c:pt>
                <c:pt idx="104">
                  <c:v>58.45</c:v>
                </c:pt>
                <c:pt idx="105">
                  <c:v>57.6</c:v>
                </c:pt>
                <c:pt idx="106">
                  <c:v>57.07</c:v>
                </c:pt>
                <c:pt idx="107">
                  <c:v>55.98</c:v>
                </c:pt>
                <c:pt idx="108">
                  <c:v>55.06</c:v>
                </c:pt>
                <c:pt idx="109">
                  <c:v>54.720000000000013</c:v>
                </c:pt>
                <c:pt idx="110">
                  <c:v>53.63</c:v>
                </c:pt>
                <c:pt idx="111">
                  <c:v>53.3</c:v>
                </c:pt>
                <c:pt idx="112">
                  <c:v>50.64</c:v>
                </c:pt>
                <c:pt idx="113">
                  <c:v>57.95</c:v>
                </c:pt>
                <c:pt idx="114">
                  <c:v>50.230000000000011</c:v>
                </c:pt>
                <c:pt idx="115">
                  <c:v>59.46</c:v>
                </c:pt>
                <c:pt idx="116">
                  <c:v>50.720000000000013</c:v>
                </c:pt>
                <c:pt idx="117">
                  <c:v>61.63</c:v>
                </c:pt>
                <c:pt idx="118">
                  <c:v>52.8</c:v>
                </c:pt>
                <c:pt idx="119">
                  <c:v>69.61999999999999</c:v>
                </c:pt>
                <c:pt idx="120">
                  <c:v>69.179999999999978</c:v>
                </c:pt>
                <c:pt idx="121">
                  <c:v>69.11</c:v>
                </c:pt>
                <c:pt idx="122">
                  <c:v>68.69</c:v>
                </c:pt>
                <c:pt idx="123">
                  <c:v>66.58</c:v>
                </c:pt>
                <c:pt idx="124">
                  <c:v>66.169999999999987</c:v>
                </c:pt>
                <c:pt idx="125">
                  <c:v>63.8</c:v>
                </c:pt>
                <c:pt idx="126">
                  <c:v>63.730000000000011</c:v>
                </c:pt>
                <c:pt idx="127">
                  <c:v>61.93</c:v>
                </c:pt>
                <c:pt idx="128">
                  <c:v>60.82</c:v>
                </c:pt>
                <c:pt idx="129">
                  <c:v>58.92</c:v>
                </c:pt>
                <c:pt idx="130">
                  <c:v>58.8</c:v>
                </c:pt>
                <c:pt idx="131">
                  <c:v>58.35</c:v>
                </c:pt>
                <c:pt idx="132">
                  <c:v>57.4</c:v>
                </c:pt>
                <c:pt idx="133">
                  <c:v>53.21</c:v>
                </c:pt>
                <c:pt idx="134">
                  <c:v>52.67</c:v>
                </c:pt>
                <c:pt idx="135">
                  <c:v>51.99</c:v>
                </c:pt>
                <c:pt idx="136">
                  <c:v>51.3</c:v>
                </c:pt>
                <c:pt idx="137">
                  <c:v>61.77</c:v>
                </c:pt>
                <c:pt idx="138">
                  <c:v>49.85</c:v>
                </c:pt>
                <c:pt idx="139">
                  <c:v>60.47</c:v>
                </c:pt>
                <c:pt idx="140">
                  <c:v>59.21</c:v>
                </c:pt>
                <c:pt idx="141">
                  <c:v>54.03</c:v>
                </c:pt>
                <c:pt idx="142">
                  <c:v>50.160000000000011</c:v>
                </c:pt>
                <c:pt idx="143">
                  <c:v>70.11</c:v>
                </c:pt>
                <c:pt idx="144">
                  <c:v>70.11</c:v>
                </c:pt>
                <c:pt idx="145">
                  <c:v>69.75</c:v>
                </c:pt>
                <c:pt idx="146">
                  <c:v>69.679999999999978</c:v>
                </c:pt>
                <c:pt idx="147">
                  <c:v>69.25</c:v>
                </c:pt>
                <c:pt idx="148">
                  <c:v>66.59</c:v>
                </c:pt>
                <c:pt idx="149">
                  <c:v>64.679999999999978</c:v>
                </c:pt>
                <c:pt idx="150">
                  <c:v>64.55</c:v>
                </c:pt>
                <c:pt idx="151">
                  <c:v>64.48</c:v>
                </c:pt>
                <c:pt idx="152">
                  <c:v>64.22</c:v>
                </c:pt>
                <c:pt idx="153">
                  <c:v>64.149999999999991</c:v>
                </c:pt>
                <c:pt idx="154">
                  <c:v>62.56</c:v>
                </c:pt>
                <c:pt idx="155">
                  <c:v>62.49</c:v>
                </c:pt>
                <c:pt idx="156">
                  <c:v>57.47</c:v>
                </c:pt>
                <c:pt idx="157">
                  <c:v>57.3</c:v>
                </c:pt>
                <c:pt idx="158">
                  <c:v>56.93</c:v>
                </c:pt>
                <c:pt idx="159">
                  <c:v>56.4</c:v>
                </c:pt>
                <c:pt idx="160">
                  <c:v>54.87</c:v>
                </c:pt>
                <c:pt idx="161">
                  <c:v>52.08</c:v>
                </c:pt>
                <c:pt idx="162">
                  <c:v>52.03</c:v>
                </c:pt>
                <c:pt idx="163">
                  <c:v>51.02</c:v>
                </c:pt>
                <c:pt idx="164">
                  <c:v>49.89</c:v>
                </c:pt>
                <c:pt idx="165">
                  <c:v>56.160000000000011</c:v>
                </c:pt>
                <c:pt idx="166">
                  <c:v>64.28</c:v>
                </c:pt>
                <c:pt idx="167">
                  <c:v>61.38</c:v>
                </c:pt>
                <c:pt idx="168">
                  <c:v>54.2</c:v>
                </c:pt>
                <c:pt idx="169">
                  <c:v>72.48</c:v>
                </c:pt>
                <c:pt idx="170">
                  <c:v>72.410000000000025</c:v>
                </c:pt>
                <c:pt idx="171">
                  <c:v>69.75</c:v>
                </c:pt>
                <c:pt idx="172">
                  <c:v>68.819999999999993</c:v>
                </c:pt>
                <c:pt idx="173">
                  <c:v>68.61</c:v>
                </c:pt>
                <c:pt idx="174">
                  <c:v>68.47</c:v>
                </c:pt>
                <c:pt idx="175">
                  <c:v>68.33</c:v>
                </c:pt>
                <c:pt idx="176">
                  <c:v>67.459999999999994</c:v>
                </c:pt>
                <c:pt idx="177">
                  <c:v>67.149999999999991</c:v>
                </c:pt>
                <c:pt idx="178">
                  <c:v>66.25</c:v>
                </c:pt>
                <c:pt idx="179">
                  <c:v>64.040000000000006</c:v>
                </c:pt>
                <c:pt idx="180">
                  <c:v>64.040000000000006</c:v>
                </c:pt>
                <c:pt idx="181">
                  <c:v>63.68</c:v>
                </c:pt>
                <c:pt idx="182">
                  <c:v>62.92</c:v>
                </c:pt>
                <c:pt idx="183">
                  <c:v>62.27</c:v>
                </c:pt>
                <c:pt idx="184">
                  <c:v>62.21</c:v>
                </c:pt>
                <c:pt idx="185">
                  <c:v>61.83</c:v>
                </c:pt>
                <c:pt idx="186">
                  <c:v>61.760000000000012</c:v>
                </c:pt>
                <c:pt idx="187">
                  <c:v>61.7</c:v>
                </c:pt>
                <c:pt idx="188">
                  <c:v>59.98</c:v>
                </c:pt>
                <c:pt idx="189">
                  <c:v>59.61</c:v>
                </c:pt>
                <c:pt idx="190">
                  <c:v>57.92</c:v>
                </c:pt>
                <c:pt idx="191">
                  <c:v>55.91</c:v>
                </c:pt>
                <c:pt idx="192">
                  <c:v>53.660000000000011</c:v>
                </c:pt>
                <c:pt idx="193">
                  <c:v>52.35</c:v>
                </c:pt>
                <c:pt idx="194">
                  <c:v>52.28</c:v>
                </c:pt>
                <c:pt idx="195">
                  <c:v>67.760000000000005</c:v>
                </c:pt>
                <c:pt idx="196">
                  <c:v>53.01</c:v>
                </c:pt>
                <c:pt idx="197">
                  <c:v>50.48</c:v>
                </c:pt>
                <c:pt idx="198">
                  <c:v>70.669999999999987</c:v>
                </c:pt>
                <c:pt idx="199">
                  <c:v>54.620000000000012</c:v>
                </c:pt>
                <c:pt idx="200">
                  <c:v>72.930000000000007</c:v>
                </c:pt>
                <c:pt idx="201">
                  <c:v>72.86</c:v>
                </c:pt>
                <c:pt idx="202">
                  <c:v>72.48</c:v>
                </c:pt>
                <c:pt idx="203">
                  <c:v>72.33</c:v>
                </c:pt>
                <c:pt idx="204">
                  <c:v>72.040000000000006</c:v>
                </c:pt>
                <c:pt idx="205">
                  <c:v>69.930000000000007</c:v>
                </c:pt>
                <c:pt idx="206">
                  <c:v>69.64</c:v>
                </c:pt>
                <c:pt idx="207">
                  <c:v>69.56</c:v>
                </c:pt>
                <c:pt idx="208">
                  <c:v>69.489999999999995</c:v>
                </c:pt>
                <c:pt idx="209">
                  <c:v>68.989999999999995</c:v>
                </c:pt>
                <c:pt idx="210">
                  <c:v>67.39</c:v>
                </c:pt>
                <c:pt idx="211">
                  <c:v>66.910000000000025</c:v>
                </c:pt>
                <c:pt idx="212">
                  <c:v>66.5</c:v>
                </c:pt>
                <c:pt idx="213">
                  <c:v>65.08</c:v>
                </c:pt>
                <c:pt idx="214">
                  <c:v>62.58</c:v>
                </c:pt>
                <c:pt idx="215">
                  <c:v>62.52</c:v>
                </c:pt>
                <c:pt idx="216">
                  <c:v>61.760000000000012</c:v>
                </c:pt>
                <c:pt idx="217">
                  <c:v>60.36</c:v>
                </c:pt>
                <c:pt idx="218">
                  <c:v>60.17</c:v>
                </c:pt>
                <c:pt idx="219">
                  <c:v>59.99</c:v>
                </c:pt>
                <c:pt idx="220">
                  <c:v>58.7</c:v>
                </c:pt>
                <c:pt idx="221">
                  <c:v>55.85</c:v>
                </c:pt>
                <c:pt idx="222">
                  <c:v>55.4</c:v>
                </c:pt>
                <c:pt idx="223">
                  <c:v>55.230000000000011</c:v>
                </c:pt>
                <c:pt idx="224">
                  <c:v>53.42</c:v>
                </c:pt>
                <c:pt idx="225">
                  <c:v>52.01</c:v>
                </c:pt>
                <c:pt idx="226">
                  <c:v>50.95</c:v>
                </c:pt>
                <c:pt idx="227">
                  <c:v>68.179999999999978</c:v>
                </c:pt>
                <c:pt idx="228">
                  <c:v>58.86</c:v>
                </c:pt>
                <c:pt idx="229">
                  <c:v>54.15</c:v>
                </c:pt>
                <c:pt idx="230">
                  <c:v>68.34</c:v>
                </c:pt>
                <c:pt idx="231">
                  <c:v>68.27</c:v>
                </c:pt>
                <c:pt idx="232">
                  <c:v>61.78</c:v>
                </c:pt>
                <c:pt idx="233">
                  <c:v>57.17</c:v>
                </c:pt>
                <c:pt idx="234">
                  <c:v>50.7</c:v>
                </c:pt>
                <c:pt idx="235">
                  <c:v>75.440000000000026</c:v>
                </c:pt>
                <c:pt idx="236">
                  <c:v>75.440000000000026</c:v>
                </c:pt>
                <c:pt idx="237">
                  <c:v>75.440000000000026</c:v>
                </c:pt>
                <c:pt idx="238">
                  <c:v>75.36</c:v>
                </c:pt>
                <c:pt idx="239">
                  <c:v>75.11999999999999</c:v>
                </c:pt>
                <c:pt idx="240">
                  <c:v>74.209999999999994</c:v>
                </c:pt>
                <c:pt idx="241">
                  <c:v>74.2</c:v>
                </c:pt>
                <c:pt idx="242">
                  <c:v>73.13</c:v>
                </c:pt>
                <c:pt idx="243">
                  <c:v>72.92</c:v>
                </c:pt>
                <c:pt idx="244">
                  <c:v>72.349999999999994</c:v>
                </c:pt>
                <c:pt idx="245">
                  <c:v>72.349999999999994</c:v>
                </c:pt>
                <c:pt idx="246">
                  <c:v>72.27</c:v>
                </c:pt>
                <c:pt idx="247">
                  <c:v>72.05</c:v>
                </c:pt>
                <c:pt idx="248">
                  <c:v>71.38</c:v>
                </c:pt>
                <c:pt idx="249">
                  <c:v>71.38</c:v>
                </c:pt>
                <c:pt idx="250">
                  <c:v>69.540000000000006</c:v>
                </c:pt>
                <c:pt idx="251">
                  <c:v>69.319999999999993</c:v>
                </c:pt>
                <c:pt idx="252">
                  <c:v>67.02</c:v>
                </c:pt>
                <c:pt idx="253">
                  <c:v>66.669999999999987</c:v>
                </c:pt>
                <c:pt idx="254">
                  <c:v>66.53</c:v>
                </c:pt>
                <c:pt idx="255">
                  <c:v>66.53</c:v>
                </c:pt>
                <c:pt idx="256">
                  <c:v>66.06</c:v>
                </c:pt>
                <c:pt idx="257">
                  <c:v>64.319999999999993</c:v>
                </c:pt>
                <c:pt idx="258">
                  <c:v>63.99</c:v>
                </c:pt>
                <c:pt idx="259">
                  <c:v>63.8</c:v>
                </c:pt>
                <c:pt idx="260">
                  <c:v>62.7</c:v>
                </c:pt>
                <c:pt idx="261">
                  <c:v>60.8</c:v>
                </c:pt>
                <c:pt idx="262">
                  <c:v>60.49</c:v>
                </c:pt>
                <c:pt idx="263">
                  <c:v>60.17</c:v>
                </c:pt>
                <c:pt idx="264">
                  <c:v>60.11</c:v>
                </c:pt>
                <c:pt idx="265">
                  <c:v>58.63</c:v>
                </c:pt>
                <c:pt idx="266">
                  <c:v>57.09</c:v>
                </c:pt>
                <c:pt idx="267">
                  <c:v>55.95</c:v>
                </c:pt>
                <c:pt idx="268">
                  <c:v>55.55</c:v>
                </c:pt>
                <c:pt idx="269">
                  <c:v>53.7</c:v>
                </c:pt>
                <c:pt idx="270">
                  <c:v>53.32</c:v>
                </c:pt>
                <c:pt idx="271">
                  <c:v>52.27</c:v>
                </c:pt>
                <c:pt idx="272">
                  <c:v>76.2</c:v>
                </c:pt>
                <c:pt idx="273">
                  <c:v>76.09</c:v>
                </c:pt>
                <c:pt idx="274">
                  <c:v>73.61999999999999</c:v>
                </c:pt>
                <c:pt idx="275">
                  <c:v>72.179999999999978</c:v>
                </c:pt>
                <c:pt idx="276">
                  <c:v>67.510000000000005</c:v>
                </c:pt>
                <c:pt idx="277">
                  <c:v>56.59</c:v>
                </c:pt>
                <c:pt idx="278">
                  <c:v>54.56</c:v>
                </c:pt>
                <c:pt idx="279">
                  <c:v>50.190000000000012</c:v>
                </c:pt>
                <c:pt idx="280">
                  <c:v>72.540000000000006</c:v>
                </c:pt>
                <c:pt idx="281">
                  <c:v>64.790000000000006</c:v>
                </c:pt>
                <c:pt idx="282">
                  <c:v>61.55</c:v>
                </c:pt>
                <c:pt idx="283">
                  <c:v>52.94</c:v>
                </c:pt>
                <c:pt idx="284">
                  <c:v>52.61</c:v>
                </c:pt>
                <c:pt idx="285">
                  <c:v>76.540000000000006</c:v>
                </c:pt>
                <c:pt idx="286">
                  <c:v>72.709999999999994</c:v>
                </c:pt>
                <c:pt idx="287">
                  <c:v>71.430000000000007</c:v>
                </c:pt>
                <c:pt idx="288">
                  <c:v>51.720000000000013</c:v>
                </c:pt>
                <c:pt idx="289">
                  <c:v>66.14</c:v>
                </c:pt>
                <c:pt idx="290">
                  <c:v>62.14</c:v>
                </c:pt>
                <c:pt idx="291">
                  <c:v>60.67</c:v>
                </c:pt>
                <c:pt idx="292">
                  <c:v>59.220000000000013</c:v>
                </c:pt>
                <c:pt idx="293">
                  <c:v>54.690000000000012</c:v>
                </c:pt>
                <c:pt idx="294">
                  <c:v>77.459999999999994</c:v>
                </c:pt>
                <c:pt idx="295">
                  <c:v>76.669999999999987</c:v>
                </c:pt>
                <c:pt idx="296">
                  <c:v>76.669999999999987</c:v>
                </c:pt>
                <c:pt idx="297">
                  <c:v>74.349999999999994</c:v>
                </c:pt>
                <c:pt idx="298">
                  <c:v>73.819999999999993</c:v>
                </c:pt>
                <c:pt idx="299">
                  <c:v>72.790000000000006</c:v>
                </c:pt>
                <c:pt idx="300">
                  <c:v>71.47</c:v>
                </c:pt>
                <c:pt idx="301">
                  <c:v>71.25</c:v>
                </c:pt>
                <c:pt idx="302">
                  <c:v>70.739999999999995</c:v>
                </c:pt>
                <c:pt idx="303">
                  <c:v>69.97</c:v>
                </c:pt>
                <c:pt idx="304">
                  <c:v>69.83</c:v>
                </c:pt>
                <c:pt idx="305">
                  <c:v>69.75</c:v>
                </c:pt>
                <c:pt idx="306">
                  <c:v>69.679999999999978</c:v>
                </c:pt>
                <c:pt idx="307">
                  <c:v>69.179999999999978</c:v>
                </c:pt>
                <c:pt idx="308">
                  <c:v>67.88</c:v>
                </c:pt>
                <c:pt idx="309">
                  <c:v>67.599999999999994</c:v>
                </c:pt>
                <c:pt idx="310">
                  <c:v>67.11</c:v>
                </c:pt>
                <c:pt idx="311">
                  <c:v>66.84</c:v>
                </c:pt>
                <c:pt idx="312">
                  <c:v>64.48</c:v>
                </c:pt>
                <c:pt idx="313">
                  <c:v>63.56</c:v>
                </c:pt>
                <c:pt idx="314">
                  <c:v>63.49</c:v>
                </c:pt>
                <c:pt idx="315">
                  <c:v>63.49</c:v>
                </c:pt>
                <c:pt idx="316">
                  <c:v>62.08</c:v>
                </c:pt>
                <c:pt idx="317">
                  <c:v>61.96</c:v>
                </c:pt>
                <c:pt idx="318">
                  <c:v>60.77</c:v>
                </c:pt>
                <c:pt idx="319">
                  <c:v>59.9</c:v>
                </c:pt>
                <c:pt idx="320">
                  <c:v>59.59</c:v>
                </c:pt>
                <c:pt idx="321">
                  <c:v>58.51</c:v>
                </c:pt>
                <c:pt idx="322">
                  <c:v>57.660000000000011</c:v>
                </c:pt>
                <c:pt idx="323">
                  <c:v>55.84</c:v>
                </c:pt>
                <c:pt idx="324">
                  <c:v>55.27</c:v>
                </c:pt>
                <c:pt idx="325">
                  <c:v>53.95</c:v>
                </c:pt>
                <c:pt idx="326">
                  <c:v>53.35</c:v>
                </c:pt>
                <c:pt idx="327">
                  <c:v>50.24</c:v>
                </c:pt>
                <c:pt idx="328">
                  <c:v>50.2</c:v>
                </c:pt>
                <c:pt idx="329">
                  <c:v>50.04</c:v>
                </c:pt>
                <c:pt idx="330">
                  <c:v>49.94</c:v>
                </c:pt>
                <c:pt idx="331">
                  <c:v>73.83</c:v>
                </c:pt>
                <c:pt idx="332">
                  <c:v>73.83</c:v>
                </c:pt>
                <c:pt idx="333">
                  <c:v>72.22</c:v>
                </c:pt>
                <c:pt idx="334">
                  <c:v>71.819999999999993</c:v>
                </c:pt>
                <c:pt idx="335">
                  <c:v>67.149999999999991</c:v>
                </c:pt>
                <c:pt idx="336">
                  <c:v>58.01</c:v>
                </c:pt>
                <c:pt idx="337">
                  <c:v>75.72</c:v>
                </c:pt>
                <c:pt idx="338">
                  <c:v>72.410000000000025</c:v>
                </c:pt>
                <c:pt idx="339">
                  <c:v>58.260000000000012</c:v>
                </c:pt>
                <c:pt idx="340">
                  <c:v>50.32</c:v>
                </c:pt>
                <c:pt idx="341">
                  <c:v>76.81</c:v>
                </c:pt>
                <c:pt idx="342">
                  <c:v>63.21</c:v>
                </c:pt>
                <c:pt idx="343">
                  <c:v>77.69</c:v>
                </c:pt>
                <c:pt idx="344">
                  <c:v>77.13</c:v>
                </c:pt>
                <c:pt idx="345">
                  <c:v>77.13</c:v>
                </c:pt>
                <c:pt idx="346">
                  <c:v>77.05</c:v>
                </c:pt>
                <c:pt idx="347">
                  <c:v>76.739999999999995</c:v>
                </c:pt>
                <c:pt idx="348">
                  <c:v>76.739999999999995</c:v>
                </c:pt>
                <c:pt idx="349">
                  <c:v>76.36</c:v>
                </c:pt>
                <c:pt idx="350">
                  <c:v>76.22</c:v>
                </c:pt>
                <c:pt idx="351">
                  <c:v>75.88</c:v>
                </c:pt>
                <c:pt idx="352">
                  <c:v>75.349999999999994</c:v>
                </c:pt>
                <c:pt idx="353">
                  <c:v>75.11999999999999</c:v>
                </c:pt>
                <c:pt idx="354">
                  <c:v>75.040000000000006</c:v>
                </c:pt>
                <c:pt idx="355">
                  <c:v>75.040000000000006</c:v>
                </c:pt>
                <c:pt idx="356">
                  <c:v>75.040000000000006</c:v>
                </c:pt>
                <c:pt idx="357">
                  <c:v>75.040000000000006</c:v>
                </c:pt>
                <c:pt idx="358">
                  <c:v>74.97</c:v>
                </c:pt>
                <c:pt idx="359">
                  <c:v>74.959999999999994</c:v>
                </c:pt>
                <c:pt idx="360">
                  <c:v>74.5</c:v>
                </c:pt>
                <c:pt idx="361">
                  <c:v>73.669999999999987</c:v>
                </c:pt>
                <c:pt idx="362">
                  <c:v>72.86</c:v>
                </c:pt>
                <c:pt idx="363">
                  <c:v>72.709999999999994</c:v>
                </c:pt>
                <c:pt idx="364">
                  <c:v>72.56</c:v>
                </c:pt>
                <c:pt idx="365">
                  <c:v>72.48</c:v>
                </c:pt>
                <c:pt idx="366">
                  <c:v>69.89</c:v>
                </c:pt>
                <c:pt idx="367">
                  <c:v>69.38</c:v>
                </c:pt>
                <c:pt idx="368">
                  <c:v>69.169999999999987</c:v>
                </c:pt>
                <c:pt idx="369">
                  <c:v>68</c:v>
                </c:pt>
                <c:pt idx="370">
                  <c:v>67.510000000000005</c:v>
                </c:pt>
                <c:pt idx="371">
                  <c:v>67.440000000000026</c:v>
                </c:pt>
                <c:pt idx="372">
                  <c:v>67.02</c:v>
                </c:pt>
                <c:pt idx="373">
                  <c:v>64.819999999999993</c:v>
                </c:pt>
                <c:pt idx="374">
                  <c:v>63.56</c:v>
                </c:pt>
                <c:pt idx="375">
                  <c:v>62.7</c:v>
                </c:pt>
                <c:pt idx="376">
                  <c:v>62.7</c:v>
                </c:pt>
                <c:pt idx="377">
                  <c:v>60.78</c:v>
                </c:pt>
                <c:pt idx="378">
                  <c:v>60.71</c:v>
                </c:pt>
                <c:pt idx="379">
                  <c:v>60.15</c:v>
                </c:pt>
                <c:pt idx="380">
                  <c:v>60.09</c:v>
                </c:pt>
                <c:pt idx="381">
                  <c:v>59.3</c:v>
                </c:pt>
                <c:pt idx="382">
                  <c:v>56.04</c:v>
                </c:pt>
                <c:pt idx="383">
                  <c:v>54.99</c:v>
                </c:pt>
                <c:pt idx="384">
                  <c:v>53.27</c:v>
                </c:pt>
                <c:pt idx="385">
                  <c:v>52.68</c:v>
                </c:pt>
                <c:pt idx="386">
                  <c:v>52.52</c:v>
                </c:pt>
                <c:pt idx="387">
                  <c:v>50.96</c:v>
                </c:pt>
                <c:pt idx="388">
                  <c:v>50.91</c:v>
                </c:pt>
                <c:pt idx="389">
                  <c:v>50.190000000000012</c:v>
                </c:pt>
                <c:pt idx="390">
                  <c:v>50.02</c:v>
                </c:pt>
                <c:pt idx="391">
                  <c:v>49.97</c:v>
                </c:pt>
                <c:pt idx="392">
                  <c:v>49.92</c:v>
                </c:pt>
                <c:pt idx="393">
                  <c:v>49.92</c:v>
                </c:pt>
                <c:pt idx="394">
                  <c:v>63.38</c:v>
                </c:pt>
                <c:pt idx="395">
                  <c:v>76.52</c:v>
                </c:pt>
                <c:pt idx="396">
                  <c:v>72.27</c:v>
                </c:pt>
                <c:pt idx="397">
                  <c:v>72.02</c:v>
                </c:pt>
                <c:pt idx="398">
                  <c:v>63.87</c:v>
                </c:pt>
                <c:pt idx="399">
                  <c:v>63.220000000000013</c:v>
                </c:pt>
                <c:pt idx="400">
                  <c:v>59.71</c:v>
                </c:pt>
                <c:pt idx="401">
                  <c:v>59.09</c:v>
                </c:pt>
                <c:pt idx="402">
                  <c:v>52.34</c:v>
                </c:pt>
                <c:pt idx="403">
                  <c:v>52.18</c:v>
                </c:pt>
                <c:pt idx="404">
                  <c:v>49.97</c:v>
                </c:pt>
                <c:pt idx="405">
                  <c:v>72.739999999999995</c:v>
                </c:pt>
                <c:pt idx="406">
                  <c:v>72.52</c:v>
                </c:pt>
                <c:pt idx="407">
                  <c:v>65.649999999999991</c:v>
                </c:pt>
                <c:pt idx="408">
                  <c:v>78.28</c:v>
                </c:pt>
                <c:pt idx="409">
                  <c:v>73.06</c:v>
                </c:pt>
                <c:pt idx="410">
                  <c:v>67.13</c:v>
                </c:pt>
                <c:pt idx="411">
                  <c:v>60.8</c:v>
                </c:pt>
                <c:pt idx="412">
                  <c:v>50.67</c:v>
                </c:pt>
                <c:pt idx="413">
                  <c:v>72.540000000000006</c:v>
                </c:pt>
                <c:pt idx="414">
                  <c:v>71.8</c:v>
                </c:pt>
                <c:pt idx="415">
                  <c:v>80.5</c:v>
                </c:pt>
                <c:pt idx="416">
                  <c:v>80.5</c:v>
                </c:pt>
                <c:pt idx="417">
                  <c:v>80.25</c:v>
                </c:pt>
                <c:pt idx="418">
                  <c:v>80.16</c:v>
                </c:pt>
                <c:pt idx="419">
                  <c:v>80</c:v>
                </c:pt>
                <c:pt idx="420">
                  <c:v>80</c:v>
                </c:pt>
                <c:pt idx="421">
                  <c:v>77.81</c:v>
                </c:pt>
                <c:pt idx="422">
                  <c:v>77.649999999999991</c:v>
                </c:pt>
                <c:pt idx="423">
                  <c:v>77.33</c:v>
                </c:pt>
                <c:pt idx="424">
                  <c:v>76.61</c:v>
                </c:pt>
                <c:pt idx="425">
                  <c:v>76.459999999999994</c:v>
                </c:pt>
                <c:pt idx="426">
                  <c:v>76.3</c:v>
                </c:pt>
                <c:pt idx="427">
                  <c:v>76.28</c:v>
                </c:pt>
                <c:pt idx="428">
                  <c:v>75</c:v>
                </c:pt>
                <c:pt idx="429">
                  <c:v>74.73</c:v>
                </c:pt>
                <c:pt idx="430">
                  <c:v>74.649999999999991</c:v>
                </c:pt>
                <c:pt idx="431">
                  <c:v>74.569999999999993</c:v>
                </c:pt>
                <c:pt idx="432">
                  <c:v>74.42</c:v>
                </c:pt>
                <c:pt idx="433">
                  <c:v>74.42</c:v>
                </c:pt>
                <c:pt idx="434">
                  <c:v>74.11</c:v>
                </c:pt>
                <c:pt idx="435">
                  <c:v>73.8</c:v>
                </c:pt>
                <c:pt idx="436">
                  <c:v>73.58</c:v>
                </c:pt>
                <c:pt idx="437">
                  <c:v>72.33</c:v>
                </c:pt>
                <c:pt idx="438">
                  <c:v>71.66</c:v>
                </c:pt>
                <c:pt idx="439">
                  <c:v>70.77</c:v>
                </c:pt>
                <c:pt idx="440">
                  <c:v>70.08</c:v>
                </c:pt>
                <c:pt idx="441">
                  <c:v>69.930000000000007</c:v>
                </c:pt>
                <c:pt idx="442">
                  <c:v>69.790000000000006</c:v>
                </c:pt>
                <c:pt idx="443">
                  <c:v>67.149999999999991</c:v>
                </c:pt>
                <c:pt idx="444">
                  <c:v>67.149999999999991</c:v>
                </c:pt>
                <c:pt idx="445">
                  <c:v>66.86999999999999</c:v>
                </c:pt>
                <c:pt idx="446">
                  <c:v>66.81</c:v>
                </c:pt>
                <c:pt idx="447">
                  <c:v>66.05</c:v>
                </c:pt>
                <c:pt idx="448">
                  <c:v>65.98</c:v>
                </c:pt>
                <c:pt idx="449">
                  <c:v>65.98</c:v>
                </c:pt>
                <c:pt idx="450">
                  <c:v>65.98</c:v>
                </c:pt>
                <c:pt idx="451">
                  <c:v>65.92</c:v>
                </c:pt>
                <c:pt idx="452">
                  <c:v>65.849999999999994</c:v>
                </c:pt>
                <c:pt idx="453">
                  <c:v>65.849999999999994</c:v>
                </c:pt>
                <c:pt idx="454">
                  <c:v>65.849999999999994</c:v>
                </c:pt>
                <c:pt idx="455">
                  <c:v>65.849999999999994</c:v>
                </c:pt>
                <c:pt idx="456">
                  <c:v>65.78</c:v>
                </c:pt>
                <c:pt idx="457">
                  <c:v>63.05</c:v>
                </c:pt>
                <c:pt idx="458">
                  <c:v>62.42</c:v>
                </c:pt>
                <c:pt idx="459">
                  <c:v>61.65</c:v>
                </c:pt>
                <c:pt idx="460">
                  <c:v>61.52</c:v>
                </c:pt>
                <c:pt idx="461">
                  <c:v>61.52</c:v>
                </c:pt>
                <c:pt idx="462">
                  <c:v>60.89</c:v>
                </c:pt>
                <c:pt idx="463">
                  <c:v>59.660000000000011</c:v>
                </c:pt>
                <c:pt idx="464">
                  <c:v>59.06</c:v>
                </c:pt>
                <c:pt idx="465">
                  <c:v>58.64</c:v>
                </c:pt>
                <c:pt idx="466">
                  <c:v>56.81</c:v>
                </c:pt>
                <c:pt idx="467">
                  <c:v>55.65</c:v>
                </c:pt>
                <c:pt idx="468">
                  <c:v>55.54</c:v>
                </c:pt>
                <c:pt idx="469">
                  <c:v>55.54</c:v>
                </c:pt>
                <c:pt idx="470">
                  <c:v>52.57</c:v>
                </c:pt>
                <c:pt idx="471">
                  <c:v>52.41</c:v>
                </c:pt>
                <c:pt idx="472">
                  <c:v>51.46</c:v>
                </c:pt>
                <c:pt idx="473">
                  <c:v>51.25</c:v>
                </c:pt>
                <c:pt idx="474">
                  <c:v>51.04</c:v>
                </c:pt>
                <c:pt idx="475">
                  <c:v>50.620000000000012</c:v>
                </c:pt>
                <c:pt idx="476">
                  <c:v>75.569999999999993</c:v>
                </c:pt>
                <c:pt idx="477">
                  <c:v>70</c:v>
                </c:pt>
                <c:pt idx="478">
                  <c:v>59.21</c:v>
                </c:pt>
                <c:pt idx="479">
                  <c:v>57.190000000000012</c:v>
                </c:pt>
                <c:pt idx="480">
                  <c:v>50.190000000000012</c:v>
                </c:pt>
                <c:pt idx="481">
                  <c:v>81.069999999999993</c:v>
                </c:pt>
                <c:pt idx="482">
                  <c:v>57.84</c:v>
                </c:pt>
                <c:pt idx="483">
                  <c:v>56.61</c:v>
                </c:pt>
                <c:pt idx="484">
                  <c:v>52.85</c:v>
                </c:pt>
                <c:pt idx="485">
                  <c:v>78.569999999999993</c:v>
                </c:pt>
                <c:pt idx="486">
                  <c:v>74.78</c:v>
                </c:pt>
                <c:pt idx="487">
                  <c:v>72.08</c:v>
                </c:pt>
                <c:pt idx="488">
                  <c:v>71.78</c:v>
                </c:pt>
                <c:pt idx="489">
                  <c:v>70.69</c:v>
                </c:pt>
                <c:pt idx="490">
                  <c:v>58.08</c:v>
                </c:pt>
                <c:pt idx="491">
                  <c:v>56.68</c:v>
                </c:pt>
                <c:pt idx="492">
                  <c:v>52.8</c:v>
                </c:pt>
                <c:pt idx="493">
                  <c:v>50.57</c:v>
                </c:pt>
                <c:pt idx="494">
                  <c:v>78.98</c:v>
                </c:pt>
                <c:pt idx="495">
                  <c:v>76.3</c:v>
                </c:pt>
                <c:pt idx="496">
                  <c:v>75.36</c:v>
                </c:pt>
                <c:pt idx="497">
                  <c:v>71.42</c:v>
                </c:pt>
                <c:pt idx="498">
                  <c:v>66.03</c:v>
                </c:pt>
                <c:pt idx="499">
                  <c:v>56.8</c:v>
                </c:pt>
                <c:pt idx="500">
                  <c:v>80.98</c:v>
                </c:pt>
                <c:pt idx="501">
                  <c:v>80.63</c:v>
                </c:pt>
                <c:pt idx="502">
                  <c:v>80.63</c:v>
                </c:pt>
                <c:pt idx="503">
                  <c:v>80.63</c:v>
                </c:pt>
                <c:pt idx="504">
                  <c:v>80.63</c:v>
                </c:pt>
                <c:pt idx="505">
                  <c:v>80.540000000000006</c:v>
                </c:pt>
                <c:pt idx="506">
                  <c:v>80.05</c:v>
                </c:pt>
                <c:pt idx="507">
                  <c:v>79.72</c:v>
                </c:pt>
                <c:pt idx="508">
                  <c:v>79.55</c:v>
                </c:pt>
                <c:pt idx="509">
                  <c:v>79.47</c:v>
                </c:pt>
                <c:pt idx="510">
                  <c:v>78.040000000000006</c:v>
                </c:pt>
                <c:pt idx="511">
                  <c:v>77.88</c:v>
                </c:pt>
                <c:pt idx="512">
                  <c:v>77.8</c:v>
                </c:pt>
                <c:pt idx="513">
                  <c:v>75.83</c:v>
                </c:pt>
                <c:pt idx="514">
                  <c:v>75.760000000000005</c:v>
                </c:pt>
                <c:pt idx="515">
                  <c:v>75.599999999999994</c:v>
                </c:pt>
                <c:pt idx="516">
                  <c:v>75.209999999999994</c:v>
                </c:pt>
                <c:pt idx="517">
                  <c:v>75.13</c:v>
                </c:pt>
                <c:pt idx="518">
                  <c:v>75.05</c:v>
                </c:pt>
                <c:pt idx="519">
                  <c:v>75.05</c:v>
                </c:pt>
                <c:pt idx="520">
                  <c:v>74.89</c:v>
                </c:pt>
                <c:pt idx="521">
                  <c:v>74.58</c:v>
                </c:pt>
                <c:pt idx="522">
                  <c:v>74.510000000000005</c:v>
                </c:pt>
                <c:pt idx="523">
                  <c:v>74.2</c:v>
                </c:pt>
                <c:pt idx="524">
                  <c:v>73.52</c:v>
                </c:pt>
                <c:pt idx="525">
                  <c:v>72.900000000000006</c:v>
                </c:pt>
                <c:pt idx="526">
                  <c:v>72.52</c:v>
                </c:pt>
                <c:pt idx="527">
                  <c:v>70.06</c:v>
                </c:pt>
                <c:pt idx="528">
                  <c:v>69.760000000000005</c:v>
                </c:pt>
                <c:pt idx="529">
                  <c:v>69.55</c:v>
                </c:pt>
                <c:pt idx="530">
                  <c:v>69.55</c:v>
                </c:pt>
                <c:pt idx="531">
                  <c:v>69.47</c:v>
                </c:pt>
                <c:pt idx="532">
                  <c:v>69.040000000000006</c:v>
                </c:pt>
                <c:pt idx="533">
                  <c:v>68.69</c:v>
                </c:pt>
                <c:pt idx="534">
                  <c:v>68.55</c:v>
                </c:pt>
                <c:pt idx="535">
                  <c:v>67.940000000000026</c:v>
                </c:pt>
                <c:pt idx="536">
                  <c:v>67.86999999999999</c:v>
                </c:pt>
                <c:pt idx="537">
                  <c:v>67.59</c:v>
                </c:pt>
                <c:pt idx="538">
                  <c:v>67.099999999999994</c:v>
                </c:pt>
                <c:pt idx="539">
                  <c:v>64.040000000000006</c:v>
                </c:pt>
                <c:pt idx="540">
                  <c:v>63.91</c:v>
                </c:pt>
                <c:pt idx="541">
                  <c:v>63.85</c:v>
                </c:pt>
                <c:pt idx="542">
                  <c:v>63.59</c:v>
                </c:pt>
                <c:pt idx="543">
                  <c:v>63.03</c:v>
                </c:pt>
                <c:pt idx="544">
                  <c:v>62.9</c:v>
                </c:pt>
                <c:pt idx="545">
                  <c:v>61.74</c:v>
                </c:pt>
                <c:pt idx="546">
                  <c:v>61.07</c:v>
                </c:pt>
                <c:pt idx="547">
                  <c:v>60.27</c:v>
                </c:pt>
                <c:pt idx="548">
                  <c:v>52.660000000000011</c:v>
                </c:pt>
                <c:pt idx="549">
                  <c:v>51.14</c:v>
                </c:pt>
                <c:pt idx="550">
                  <c:v>50.260000000000012</c:v>
                </c:pt>
                <c:pt idx="551">
                  <c:v>50.11</c:v>
                </c:pt>
                <c:pt idx="552">
                  <c:v>69.440000000000026</c:v>
                </c:pt>
                <c:pt idx="553">
                  <c:v>67.59</c:v>
                </c:pt>
                <c:pt idx="554">
                  <c:v>80.790000000000006</c:v>
                </c:pt>
                <c:pt idx="555">
                  <c:v>80.55</c:v>
                </c:pt>
                <c:pt idx="556">
                  <c:v>78.510000000000005</c:v>
                </c:pt>
                <c:pt idx="557">
                  <c:v>76.709999999999994</c:v>
                </c:pt>
                <c:pt idx="558">
                  <c:v>73.430000000000007</c:v>
                </c:pt>
                <c:pt idx="559">
                  <c:v>65.72</c:v>
                </c:pt>
                <c:pt idx="560">
                  <c:v>60.3</c:v>
                </c:pt>
                <c:pt idx="561">
                  <c:v>54.760000000000012</c:v>
                </c:pt>
                <c:pt idx="562">
                  <c:v>53.5</c:v>
                </c:pt>
                <c:pt idx="563">
                  <c:v>53.27</c:v>
                </c:pt>
                <c:pt idx="564">
                  <c:v>81.22</c:v>
                </c:pt>
                <c:pt idx="565">
                  <c:v>80.48</c:v>
                </c:pt>
                <c:pt idx="566">
                  <c:v>78.819999999999993</c:v>
                </c:pt>
                <c:pt idx="567">
                  <c:v>78.739999999999995</c:v>
                </c:pt>
                <c:pt idx="568">
                  <c:v>77.400000000000006</c:v>
                </c:pt>
                <c:pt idx="569">
                  <c:v>76.239999999999995</c:v>
                </c:pt>
                <c:pt idx="570">
                  <c:v>74.34</c:v>
                </c:pt>
                <c:pt idx="571">
                  <c:v>72.819999999999993</c:v>
                </c:pt>
                <c:pt idx="572">
                  <c:v>72.75</c:v>
                </c:pt>
                <c:pt idx="573">
                  <c:v>68.89</c:v>
                </c:pt>
                <c:pt idx="574">
                  <c:v>59.92</c:v>
                </c:pt>
                <c:pt idx="575">
                  <c:v>55.07</c:v>
                </c:pt>
                <c:pt idx="576">
                  <c:v>52.27</c:v>
                </c:pt>
                <c:pt idx="577">
                  <c:v>82.240000000000023</c:v>
                </c:pt>
                <c:pt idx="578">
                  <c:v>82.07</c:v>
                </c:pt>
                <c:pt idx="579">
                  <c:v>80.53</c:v>
                </c:pt>
                <c:pt idx="580">
                  <c:v>80.11</c:v>
                </c:pt>
                <c:pt idx="581">
                  <c:v>80.11</c:v>
                </c:pt>
                <c:pt idx="582">
                  <c:v>79.38</c:v>
                </c:pt>
                <c:pt idx="583">
                  <c:v>77.8</c:v>
                </c:pt>
                <c:pt idx="584">
                  <c:v>77.8</c:v>
                </c:pt>
                <c:pt idx="585">
                  <c:v>77.66</c:v>
                </c:pt>
                <c:pt idx="586">
                  <c:v>77.48</c:v>
                </c:pt>
                <c:pt idx="587">
                  <c:v>77.48</c:v>
                </c:pt>
                <c:pt idx="588">
                  <c:v>76.760000000000005</c:v>
                </c:pt>
                <c:pt idx="589">
                  <c:v>76.599999999999994</c:v>
                </c:pt>
                <c:pt idx="590">
                  <c:v>75.38</c:v>
                </c:pt>
                <c:pt idx="591">
                  <c:v>75.38</c:v>
                </c:pt>
                <c:pt idx="592">
                  <c:v>73.930000000000007</c:v>
                </c:pt>
                <c:pt idx="593">
                  <c:v>73.849999999999994</c:v>
                </c:pt>
                <c:pt idx="594">
                  <c:v>73.169999999999987</c:v>
                </c:pt>
                <c:pt idx="595">
                  <c:v>72.86999999999999</c:v>
                </c:pt>
                <c:pt idx="596">
                  <c:v>72.649999999999991</c:v>
                </c:pt>
                <c:pt idx="597">
                  <c:v>71.97</c:v>
                </c:pt>
                <c:pt idx="598">
                  <c:v>71.75</c:v>
                </c:pt>
                <c:pt idx="599">
                  <c:v>69.98</c:v>
                </c:pt>
                <c:pt idx="600">
                  <c:v>68.7</c:v>
                </c:pt>
                <c:pt idx="601">
                  <c:v>67.39</c:v>
                </c:pt>
                <c:pt idx="602">
                  <c:v>66.900000000000006</c:v>
                </c:pt>
                <c:pt idx="603">
                  <c:v>66.760000000000005</c:v>
                </c:pt>
                <c:pt idx="604">
                  <c:v>66.7</c:v>
                </c:pt>
                <c:pt idx="605">
                  <c:v>66.63</c:v>
                </c:pt>
                <c:pt idx="606">
                  <c:v>66.149999999999991</c:v>
                </c:pt>
                <c:pt idx="607">
                  <c:v>66.149999999999991</c:v>
                </c:pt>
                <c:pt idx="608">
                  <c:v>65.88</c:v>
                </c:pt>
                <c:pt idx="609">
                  <c:v>64.989999999999995</c:v>
                </c:pt>
                <c:pt idx="610">
                  <c:v>64.989999999999995</c:v>
                </c:pt>
                <c:pt idx="611">
                  <c:v>64.16</c:v>
                </c:pt>
                <c:pt idx="612">
                  <c:v>63.54</c:v>
                </c:pt>
                <c:pt idx="613">
                  <c:v>63.14</c:v>
                </c:pt>
                <c:pt idx="614">
                  <c:v>61.99</c:v>
                </c:pt>
                <c:pt idx="615">
                  <c:v>61.68</c:v>
                </c:pt>
                <c:pt idx="616">
                  <c:v>61.14</c:v>
                </c:pt>
                <c:pt idx="617">
                  <c:v>61.01</c:v>
                </c:pt>
                <c:pt idx="618">
                  <c:v>60.91</c:v>
                </c:pt>
                <c:pt idx="619">
                  <c:v>60.660000000000011</c:v>
                </c:pt>
                <c:pt idx="620">
                  <c:v>60.260000000000012</c:v>
                </c:pt>
                <c:pt idx="621">
                  <c:v>57.51</c:v>
                </c:pt>
                <c:pt idx="622">
                  <c:v>55.43</c:v>
                </c:pt>
                <c:pt idx="623">
                  <c:v>55.2</c:v>
                </c:pt>
                <c:pt idx="624">
                  <c:v>54.760000000000012</c:v>
                </c:pt>
                <c:pt idx="625">
                  <c:v>54.59</c:v>
                </c:pt>
                <c:pt idx="626">
                  <c:v>52.6</c:v>
                </c:pt>
                <c:pt idx="627">
                  <c:v>49.760000000000012</c:v>
                </c:pt>
                <c:pt idx="628">
                  <c:v>73.099999999999994</c:v>
                </c:pt>
                <c:pt idx="629">
                  <c:v>72.209999999999994</c:v>
                </c:pt>
                <c:pt idx="630">
                  <c:v>68.010000000000005</c:v>
                </c:pt>
                <c:pt idx="631">
                  <c:v>64.92</c:v>
                </c:pt>
                <c:pt idx="632">
                  <c:v>51.660000000000011</c:v>
                </c:pt>
                <c:pt idx="633">
                  <c:v>77.2</c:v>
                </c:pt>
                <c:pt idx="634">
                  <c:v>72.8</c:v>
                </c:pt>
                <c:pt idx="635">
                  <c:v>67.319999999999993</c:v>
                </c:pt>
                <c:pt idx="636">
                  <c:v>65.08</c:v>
                </c:pt>
                <c:pt idx="637">
                  <c:v>62.74</c:v>
                </c:pt>
                <c:pt idx="638">
                  <c:v>54.93</c:v>
                </c:pt>
                <c:pt idx="639">
                  <c:v>53.93</c:v>
                </c:pt>
                <c:pt idx="640">
                  <c:v>78.81</c:v>
                </c:pt>
                <c:pt idx="641">
                  <c:v>61.99</c:v>
                </c:pt>
                <c:pt idx="642">
                  <c:v>55.6</c:v>
                </c:pt>
                <c:pt idx="643">
                  <c:v>78</c:v>
                </c:pt>
                <c:pt idx="644">
                  <c:v>72.649999999999991</c:v>
                </c:pt>
                <c:pt idx="645">
                  <c:v>63.28</c:v>
                </c:pt>
                <c:pt idx="646">
                  <c:v>55.95</c:v>
                </c:pt>
                <c:pt idx="647">
                  <c:v>52.84</c:v>
                </c:pt>
                <c:pt idx="648">
                  <c:v>85.13</c:v>
                </c:pt>
                <c:pt idx="649">
                  <c:v>85.13</c:v>
                </c:pt>
                <c:pt idx="650">
                  <c:v>85.04</c:v>
                </c:pt>
                <c:pt idx="651">
                  <c:v>80.53</c:v>
                </c:pt>
                <c:pt idx="652">
                  <c:v>80.28</c:v>
                </c:pt>
                <c:pt idx="653">
                  <c:v>80.11999999999999</c:v>
                </c:pt>
                <c:pt idx="654">
                  <c:v>80.040000000000006</c:v>
                </c:pt>
                <c:pt idx="655">
                  <c:v>77.97</c:v>
                </c:pt>
                <c:pt idx="656">
                  <c:v>77.89</c:v>
                </c:pt>
                <c:pt idx="657">
                  <c:v>77.73</c:v>
                </c:pt>
                <c:pt idx="658">
                  <c:v>77.489999999999995</c:v>
                </c:pt>
                <c:pt idx="659">
                  <c:v>77.169999999999987</c:v>
                </c:pt>
                <c:pt idx="660">
                  <c:v>75.8</c:v>
                </c:pt>
                <c:pt idx="661">
                  <c:v>75.33</c:v>
                </c:pt>
                <c:pt idx="662">
                  <c:v>75.25</c:v>
                </c:pt>
                <c:pt idx="663">
                  <c:v>75.25</c:v>
                </c:pt>
                <c:pt idx="664">
                  <c:v>75.25</c:v>
                </c:pt>
                <c:pt idx="665">
                  <c:v>75.02</c:v>
                </c:pt>
                <c:pt idx="666">
                  <c:v>74.940000000000026</c:v>
                </c:pt>
                <c:pt idx="667">
                  <c:v>74.910000000000025</c:v>
                </c:pt>
                <c:pt idx="668">
                  <c:v>74.55</c:v>
                </c:pt>
                <c:pt idx="669">
                  <c:v>74.55</c:v>
                </c:pt>
                <c:pt idx="670">
                  <c:v>74.55</c:v>
                </c:pt>
                <c:pt idx="671">
                  <c:v>74.55</c:v>
                </c:pt>
                <c:pt idx="672">
                  <c:v>74.55</c:v>
                </c:pt>
                <c:pt idx="673">
                  <c:v>74.55</c:v>
                </c:pt>
                <c:pt idx="674">
                  <c:v>74.48</c:v>
                </c:pt>
                <c:pt idx="675">
                  <c:v>73.95</c:v>
                </c:pt>
                <c:pt idx="676">
                  <c:v>73.8</c:v>
                </c:pt>
                <c:pt idx="677">
                  <c:v>73.45</c:v>
                </c:pt>
                <c:pt idx="678">
                  <c:v>73.45</c:v>
                </c:pt>
                <c:pt idx="679">
                  <c:v>73.22</c:v>
                </c:pt>
                <c:pt idx="680">
                  <c:v>72.989999999999995</c:v>
                </c:pt>
                <c:pt idx="681">
                  <c:v>72.31</c:v>
                </c:pt>
                <c:pt idx="682">
                  <c:v>72.010000000000005</c:v>
                </c:pt>
                <c:pt idx="683">
                  <c:v>72.010000000000005</c:v>
                </c:pt>
                <c:pt idx="684">
                  <c:v>72.010000000000005</c:v>
                </c:pt>
                <c:pt idx="685">
                  <c:v>72.010000000000005</c:v>
                </c:pt>
                <c:pt idx="686">
                  <c:v>72.010000000000005</c:v>
                </c:pt>
                <c:pt idx="687">
                  <c:v>71.940000000000026</c:v>
                </c:pt>
                <c:pt idx="688">
                  <c:v>71.940000000000026</c:v>
                </c:pt>
                <c:pt idx="689">
                  <c:v>71.940000000000026</c:v>
                </c:pt>
                <c:pt idx="690">
                  <c:v>71.209999999999994</c:v>
                </c:pt>
                <c:pt idx="691">
                  <c:v>71.069999999999993</c:v>
                </c:pt>
                <c:pt idx="692">
                  <c:v>69.540000000000006</c:v>
                </c:pt>
                <c:pt idx="693">
                  <c:v>69.260000000000005</c:v>
                </c:pt>
                <c:pt idx="694">
                  <c:v>69.19</c:v>
                </c:pt>
                <c:pt idx="695">
                  <c:v>68.84</c:v>
                </c:pt>
                <c:pt idx="696">
                  <c:v>67.940000000000026</c:v>
                </c:pt>
                <c:pt idx="697">
                  <c:v>65.790000000000006</c:v>
                </c:pt>
                <c:pt idx="698">
                  <c:v>65.45</c:v>
                </c:pt>
                <c:pt idx="699">
                  <c:v>65.05</c:v>
                </c:pt>
                <c:pt idx="700">
                  <c:v>64.92</c:v>
                </c:pt>
                <c:pt idx="701">
                  <c:v>64.92</c:v>
                </c:pt>
                <c:pt idx="702">
                  <c:v>64.92</c:v>
                </c:pt>
                <c:pt idx="703">
                  <c:v>64.05</c:v>
                </c:pt>
                <c:pt idx="704">
                  <c:v>64.05</c:v>
                </c:pt>
                <c:pt idx="705">
                  <c:v>63.09</c:v>
                </c:pt>
                <c:pt idx="706">
                  <c:v>62.13</c:v>
                </c:pt>
                <c:pt idx="707">
                  <c:v>59.720000000000013</c:v>
                </c:pt>
                <c:pt idx="708">
                  <c:v>59.6</c:v>
                </c:pt>
                <c:pt idx="709">
                  <c:v>58.74</c:v>
                </c:pt>
                <c:pt idx="710">
                  <c:v>58.08</c:v>
                </c:pt>
                <c:pt idx="711">
                  <c:v>56.56</c:v>
                </c:pt>
                <c:pt idx="712">
                  <c:v>56.32</c:v>
                </c:pt>
                <c:pt idx="713">
                  <c:v>56.04</c:v>
                </c:pt>
                <c:pt idx="714">
                  <c:v>54.57</c:v>
                </c:pt>
                <c:pt idx="715">
                  <c:v>53.68</c:v>
                </c:pt>
                <c:pt idx="716">
                  <c:v>53.35</c:v>
                </c:pt>
                <c:pt idx="717">
                  <c:v>51.78</c:v>
                </c:pt>
                <c:pt idx="718">
                  <c:v>50.83</c:v>
                </c:pt>
                <c:pt idx="719">
                  <c:v>61.08</c:v>
                </c:pt>
                <c:pt idx="720">
                  <c:v>77.47</c:v>
                </c:pt>
                <c:pt idx="721">
                  <c:v>76.3</c:v>
                </c:pt>
                <c:pt idx="722">
                  <c:v>73.260000000000005</c:v>
                </c:pt>
                <c:pt idx="723">
                  <c:v>71.349999999999994</c:v>
                </c:pt>
                <c:pt idx="724">
                  <c:v>68.84</c:v>
                </c:pt>
                <c:pt idx="725">
                  <c:v>61.660000000000011</c:v>
                </c:pt>
                <c:pt idx="726">
                  <c:v>58.32</c:v>
                </c:pt>
                <c:pt idx="727">
                  <c:v>57.96</c:v>
                </c:pt>
                <c:pt idx="728">
                  <c:v>54.51</c:v>
                </c:pt>
                <c:pt idx="729">
                  <c:v>78.13</c:v>
                </c:pt>
                <c:pt idx="730">
                  <c:v>76.669999999999987</c:v>
                </c:pt>
                <c:pt idx="731">
                  <c:v>72.540000000000006</c:v>
                </c:pt>
                <c:pt idx="732">
                  <c:v>71.739999999999995</c:v>
                </c:pt>
                <c:pt idx="733">
                  <c:v>71.56</c:v>
                </c:pt>
                <c:pt idx="734">
                  <c:v>68.77</c:v>
                </c:pt>
                <c:pt idx="735">
                  <c:v>64.06</c:v>
                </c:pt>
                <c:pt idx="736">
                  <c:v>57.25</c:v>
                </c:pt>
                <c:pt idx="737">
                  <c:v>57.08</c:v>
                </c:pt>
                <c:pt idx="738">
                  <c:v>51.48</c:v>
                </c:pt>
                <c:pt idx="739">
                  <c:v>67.679999999999978</c:v>
                </c:pt>
                <c:pt idx="740">
                  <c:v>63.31</c:v>
                </c:pt>
                <c:pt idx="741">
                  <c:v>82.4</c:v>
                </c:pt>
                <c:pt idx="742">
                  <c:v>81.13</c:v>
                </c:pt>
                <c:pt idx="743">
                  <c:v>80.540000000000006</c:v>
                </c:pt>
                <c:pt idx="744">
                  <c:v>77.77</c:v>
                </c:pt>
                <c:pt idx="745">
                  <c:v>77.649999999999991</c:v>
                </c:pt>
                <c:pt idx="746">
                  <c:v>76.930000000000007</c:v>
                </c:pt>
                <c:pt idx="747">
                  <c:v>76.77</c:v>
                </c:pt>
                <c:pt idx="748">
                  <c:v>76.3</c:v>
                </c:pt>
                <c:pt idx="749">
                  <c:v>75.179999999999978</c:v>
                </c:pt>
                <c:pt idx="750">
                  <c:v>75.179999999999978</c:v>
                </c:pt>
                <c:pt idx="751">
                  <c:v>75.02</c:v>
                </c:pt>
                <c:pt idx="752">
                  <c:v>74.940000000000026</c:v>
                </c:pt>
                <c:pt idx="753">
                  <c:v>74.940000000000026</c:v>
                </c:pt>
                <c:pt idx="754">
                  <c:v>74.25</c:v>
                </c:pt>
                <c:pt idx="755">
                  <c:v>74.169999999999987</c:v>
                </c:pt>
                <c:pt idx="756">
                  <c:v>72.48</c:v>
                </c:pt>
                <c:pt idx="757">
                  <c:v>72.179999999999978</c:v>
                </c:pt>
                <c:pt idx="758">
                  <c:v>72.099999999999994</c:v>
                </c:pt>
                <c:pt idx="759">
                  <c:v>72.099999999999994</c:v>
                </c:pt>
                <c:pt idx="760">
                  <c:v>71.930000000000007</c:v>
                </c:pt>
                <c:pt idx="761">
                  <c:v>71.81</c:v>
                </c:pt>
                <c:pt idx="762">
                  <c:v>70.669999999999987</c:v>
                </c:pt>
                <c:pt idx="763">
                  <c:v>70.099999999999994</c:v>
                </c:pt>
                <c:pt idx="764">
                  <c:v>69.36</c:v>
                </c:pt>
                <c:pt idx="765">
                  <c:v>68.52</c:v>
                </c:pt>
                <c:pt idx="766">
                  <c:v>68.38</c:v>
                </c:pt>
                <c:pt idx="767">
                  <c:v>67.48</c:v>
                </c:pt>
                <c:pt idx="768">
                  <c:v>67.33</c:v>
                </c:pt>
                <c:pt idx="769">
                  <c:v>66.64</c:v>
                </c:pt>
                <c:pt idx="770">
                  <c:v>65.34</c:v>
                </c:pt>
                <c:pt idx="771">
                  <c:v>65.14</c:v>
                </c:pt>
                <c:pt idx="772">
                  <c:v>64.940000000000026</c:v>
                </c:pt>
                <c:pt idx="773">
                  <c:v>64.53</c:v>
                </c:pt>
                <c:pt idx="774">
                  <c:v>64.33</c:v>
                </c:pt>
                <c:pt idx="775">
                  <c:v>64.010000000000005</c:v>
                </c:pt>
                <c:pt idx="776">
                  <c:v>61.89</c:v>
                </c:pt>
                <c:pt idx="777">
                  <c:v>60</c:v>
                </c:pt>
                <c:pt idx="778">
                  <c:v>59.620000000000012</c:v>
                </c:pt>
                <c:pt idx="779">
                  <c:v>58.9</c:v>
                </c:pt>
                <c:pt idx="780">
                  <c:v>57.77</c:v>
                </c:pt>
                <c:pt idx="781">
                  <c:v>56.35</c:v>
                </c:pt>
                <c:pt idx="782">
                  <c:v>55.03</c:v>
                </c:pt>
                <c:pt idx="783">
                  <c:v>54.81</c:v>
                </c:pt>
                <c:pt idx="784">
                  <c:v>54.75</c:v>
                </c:pt>
                <c:pt idx="785">
                  <c:v>51.92</c:v>
                </c:pt>
                <c:pt idx="786">
                  <c:v>51.39</c:v>
                </c:pt>
                <c:pt idx="787">
                  <c:v>49.78</c:v>
                </c:pt>
                <c:pt idx="788">
                  <c:v>49.78</c:v>
                </c:pt>
                <c:pt idx="789">
                  <c:v>77.8</c:v>
                </c:pt>
                <c:pt idx="790">
                  <c:v>72.14</c:v>
                </c:pt>
                <c:pt idx="791">
                  <c:v>60.88</c:v>
                </c:pt>
                <c:pt idx="792">
                  <c:v>56.06</c:v>
                </c:pt>
                <c:pt idx="793">
                  <c:v>79.31</c:v>
                </c:pt>
                <c:pt idx="794">
                  <c:v>77.989999999999995</c:v>
                </c:pt>
                <c:pt idx="795">
                  <c:v>71.900000000000006</c:v>
                </c:pt>
                <c:pt idx="796">
                  <c:v>65.06</c:v>
                </c:pt>
                <c:pt idx="797">
                  <c:v>60.260000000000012</c:v>
                </c:pt>
                <c:pt idx="798">
                  <c:v>54.84</c:v>
                </c:pt>
                <c:pt idx="799">
                  <c:v>50.260000000000012</c:v>
                </c:pt>
                <c:pt idx="800">
                  <c:v>78.73</c:v>
                </c:pt>
                <c:pt idx="801">
                  <c:v>72.209999999999994</c:v>
                </c:pt>
                <c:pt idx="802">
                  <c:v>72.06</c:v>
                </c:pt>
                <c:pt idx="803">
                  <c:v>67.400000000000006</c:v>
                </c:pt>
                <c:pt idx="804">
                  <c:v>66.239999999999995</c:v>
                </c:pt>
                <c:pt idx="805">
                  <c:v>54.51</c:v>
                </c:pt>
                <c:pt idx="806">
                  <c:v>54.230000000000011</c:v>
                </c:pt>
                <c:pt idx="807">
                  <c:v>53.21</c:v>
                </c:pt>
                <c:pt idx="808">
                  <c:v>75.669999999999987</c:v>
                </c:pt>
                <c:pt idx="809">
                  <c:v>72.099999999999994</c:v>
                </c:pt>
                <c:pt idx="810">
                  <c:v>69.900000000000006</c:v>
                </c:pt>
                <c:pt idx="811">
                  <c:v>69.06</c:v>
                </c:pt>
                <c:pt idx="812">
                  <c:v>67.410000000000025</c:v>
                </c:pt>
                <c:pt idx="813">
                  <c:v>59.53</c:v>
                </c:pt>
                <c:pt idx="814">
                  <c:v>57.84</c:v>
                </c:pt>
                <c:pt idx="815">
                  <c:v>57.78</c:v>
                </c:pt>
                <c:pt idx="816">
                  <c:v>55.98</c:v>
                </c:pt>
                <c:pt idx="817">
                  <c:v>79.760000000000005</c:v>
                </c:pt>
                <c:pt idx="818">
                  <c:v>78.53</c:v>
                </c:pt>
                <c:pt idx="819">
                  <c:v>78.45</c:v>
                </c:pt>
                <c:pt idx="820">
                  <c:v>77.8</c:v>
                </c:pt>
                <c:pt idx="821">
                  <c:v>77.8</c:v>
                </c:pt>
                <c:pt idx="822">
                  <c:v>77.8</c:v>
                </c:pt>
                <c:pt idx="823">
                  <c:v>77.48</c:v>
                </c:pt>
                <c:pt idx="824">
                  <c:v>75.08</c:v>
                </c:pt>
                <c:pt idx="825">
                  <c:v>74.31</c:v>
                </c:pt>
                <c:pt idx="826">
                  <c:v>72.77</c:v>
                </c:pt>
                <c:pt idx="827">
                  <c:v>72.239999999999995</c:v>
                </c:pt>
                <c:pt idx="828">
                  <c:v>71.27</c:v>
                </c:pt>
                <c:pt idx="829">
                  <c:v>71.14</c:v>
                </c:pt>
                <c:pt idx="830">
                  <c:v>70.319999999999993</c:v>
                </c:pt>
                <c:pt idx="831">
                  <c:v>70.3</c:v>
                </c:pt>
                <c:pt idx="832">
                  <c:v>70.16</c:v>
                </c:pt>
                <c:pt idx="833">
                  <c:v>70.16</c:v>
                </c:pt>
                <c:pt idx="834">
                  <c:v>69.58</c:v>
                </c:pt>
                <c:pt idx="835">
                  <c:v>69.36999999999999</c:v>
                </c:pt>
                <c:pt idx="836">
                  <c:v>69.36999999999999</c:v>
                </c:pt>
                <c:pt idx="837">
                  <c:v>67.910000000000025</c:v>
                </c:pt>
                <c:pt idx="838">
                  <c:v>67.910000000000025</c:v>
                </c:pt>
                <c:pt idx="839">
                  <c:v>67.89</c:v>
                </c:pt>
                <c:pt idx="840">
                  <c:v>67.28</c:v>
                </c:pt>
                <c:pt idx="841">
                  <c:v>67.14</c:v>
                </c:pt>
                <c:pt idx="842">
                  <c:v>66.940000000000026</c:v>
                </c:pt>
                <c:pt idx="843">
                  <c:v>65.66</c:v>
                </c:pt>
                <c:pt idx="844">
                  <c:v>65.38</c:v>
                </c:pt>
                <c:pt idx="845">
                  <c:v>65.179999999999978</c:v>
                </c:pt>
                <c:pt idx="846">
                  <c:v>64.58</c:v>
                </c:pt>
                <c:pt idx="847">
                  <c:v>64.58</c:v>
                </c:pt>
                <c:pt idx="848">
                  <c:v>64.38</c:v>
                </c:pt>
                <c:pt idx="849">
                  <c:v>64.31</c:v>
                </c:pt>
                <c:pt idx="850">
                  <c:v>63.790000000000013</c:v>
                </c:pt>
                <c:pt idx="851">
                  <c:v>62.47</c:v>
                </c:pt>
                <c:pt idx="852">
                  <c:v>62.47</c:v>
                </c:pt>
                <c:pt idx="853">
                  <c:v>62.28</c:v>
                </c:pt>
                <c:pt idx="854">
                  <c:v>61.160000000000011</c:v>
                </c:pt>
                <c:pt idx="855">
                  <c:v>60.54</c:v>
                </c:pt>
                <c:pt idx="856">
                  <c:v>60.1</c:v>
                </c:pt>
                <c:pt idx="857">
                  <c:v>59.91</c:v>
                </c:pt>
                <c:pt idx="858">
                  <c:v>58.38</c:v>
                </c:pt>
                <c:pt idx="859">
                  <c:v>58.38</c:v>
                </c:pt>
                <c:pt idx="860">
                  <c:v>58.32</c:v>
                </c:pt>
                <c:pt idx="861">
                  <c:v>56.96</c:v>
                </c:pt>
                <c:pt idx="862">
                  <c:v>56.8</c:v>
                </c:pt>
                <c:pt idx="863">
                  <c:v>56.74</c:v>
                </c:pt>
                <c:pt idx="864">
                  <c:v>56.68</c:v>
                </c:pt>
                <c:pt idx="865">
                  <c:v>54.89</c:v>
                </c:pt>
                <c:pt idx="866">
                  <c:v>54.720000000000013</c:v>
                </c:pt>
                <c:pt idx="867">
                  <c:v>54.220000000000013</c:v>
                </c:pt>
                <c:pt idx="868">
                  <c:v>53.17</c:v>
                </c:pt>
                <c:pt idx="869">
                  <c:v>52.58</c:v>
                </c:pt>
                <c:pt idx="870">
                  <c:v>51.67</c:v>
                </c:pt>
                <c:pt idx="871">
                  <c:v>51.51</c:v>
                </c:pt>
                <c:pt idx="872">
                  <c:v>51.25</c:v>
                </c:pt>
                <c:pt idx="873">
                  <c:v>50.13</c:v>
                </c:pt>
                <c:pt idx="874">
                  <c:v>49.96</c:v>
                </c:pt>
                <c:pt idx="875">
                  <c:v>71.209999999999994</c:v>
                </c:pt>
                <c:pt idx="876">
                  <c:v>71.13</c:v>
                </c:pt>
                <c:pt idx="877">
                  <c:v>53.92</c:v>
                </c:pt>
                <c:pt idx="878">
                  <c:v>75.72</c:v>
                </c:pt>
                <c:pt idx="879">
                  <c:v>72.16</c:v>
                </c:pt>
                <c:pt idx="880">
                  <c:v>70.77</c:v>
                </c:pt>
                <c:pt idx="881">
                  <c:v>70.69</c:v>
                </c:pt>
                <c:pt idx="882">
                  <c:v>68.72</c:v>
                </c:pt>
                <c:pt idx="883">
                  <c:v>68.33</c:v>
                </c:pt>
                <c:pt idx="884">
                  <c:v>66.940000000000026</c:v>
                </c:pt>
                <c:pt idx="885">
                  <c:v>65.239999999999995</c:v>
                </c:pt>
                <c:pt idx="886">
                  <c:v>53.260000000000012</c:v>
                </c:pt>
                <c:pt idx="887">
                  <c:v>52.52</c:v>
                </c:pt>
                <c:pt idx="888">
                  <c:v>68.510000000000005</c:v>
                </c:pt>
                <c:pt idx="889">
                  <c:v>70.430000000000007</c:v>
                </c:pt>
                <c:pt idx="890">
                  <c:v>68.61</c:v>
                </c:pt>
                <c:pt idx="891">
                  <c:v>66.81</c:v>
                </c:pt>
                <c:pt idx="892">
                  <c:v>66.14</c:v>
                </c:pt>
                <c:pt idx="893">
                  <c:v>65.410000000000025</c:v>
                </c:pt>
                <c:pt idx="894">
                  <c:v>65.34</c:v>
                </c:pt>
                <c:pt idx="895">
                  <c:v>62.96</c:v>
                </c:pt>
                <c:pt idx="896">
                  <c:v>58.9</c:v>
                </c:pt>
                <c:pt idx="897">
                  <c:v>56.120000000000012</c:v>
                </c:pt>
                <c:pt idx="898">
                  <c:v>54.31</c:v>
                </c:pt>
                <c:pt idx="899">
                  <c:v>53.52</c:v>
                </c:pt>
                <c:pt idx="900">
                  <c:v>76.709999999999994</c:v>
                </c:pt>
                <c:pt idx="901">
                  <c:v>76.63</c:v>
                </c:pt>
                <c:pt idx="902">
                  <c:v>75.53</c:v>
                </c:pt>
                <c:pt idx="903">
                  <c:v>75.53</c:v>
                </c:pt>
                <c:pt idx="904">
                  <c:v>75.53</c:v>
                </c:pt>
                <c:pt idx="905">
                  <c:v>75.45</c:v>
                </c:pt>
                <c:pt idx="906">
                  <c:v>75.45</c:v>
                </c:pt>
                <c:pt idx="907">
                  <c:v>74.599999999999994</c:v>
                </c:pt>
                <c:pt idx="908">
                  <c:v>73.819999999999993</c:v>
                </c:pt>
                <c:pt idx="909">
                  <c:v>72.290000000000006</c:v>
                </c:pt>
                <c:pt idx="910">
                  <c:v>72.290000000000006</c:v>
                </c:pt>
                <c:pt idx="911">
                  <c:v>72.290000000000006</c:v>
                </c:pt>
                <c:pt idx="912">
                  <c:v>72.260000000000005</c:v>
                </c:pt>
                <c:pt idx="913">
                  <c:v>72.22</c:v>
                </c:pt>
                <c:pt idx="914">
                  <c:v>71.989999999999995</c:v>
                </c:pt>
                <c:pt idx="915">
                  <c:v>71.92</c:v>
                </c:pt>
                <c:pt idx="916">
                  <c:v>71.84</c:v>
                </c:pt>
                <c:pt idx="917">
                  <c:v>71.77</c:v>
                </c:pt>
                <c:pt idx="918">
                  <c:v>71.47</c:v>
                </c:pt>
                <c:pt idx="919">
                  <c:v>71.179999999999978</c:v>
                </c:pt>
                <c:pt idx="920">
                  <c:v>70.459999999999994</c:v>
                </c:pt>
                <c:pt idx="921">
                  <c:v>70.069999999999993</c:v>
                </c:pt>
                <c:pt idx="922">
                  <c:v>70.069999999999993</c:v>
                </c:pt>
                <c:pt idx="923">
                  <c:v>70.069999999999993</c:v>
                </c:pt>
                <c:pt idx="924">
                  <c:v>69.989999999999995</c:v>
                </c:pt>
                <c:pt idx="925">
                  <c:v>69.910000000000025</c:v>
                </c:pt>
                <c:pt idx="926">
                  <c:v>69.42</c:v>
                </c:pt>
                <c:pt idx="927">
                  <c:v>69.349999999999994</c:v>
                </c:pt>
                <c:pt idx="928">
                  <c:v>68.989999999999995</c:v>
                </c:pt>
                <c:pt idx="929">
                  <c:v>68.92</c:v>
                </c:pt>
                <c:pt idx="930">
                  <c:v>68.349999999999994</c:v>
                </c:pt>
                <c:pt idx="931">
                  <c:v>68.149999999999991</c:v>
                </c:pt>
                <c:pt idx="932">
                  <c:v>68.06</c:v>
                </c:pt>
                <c:pt idx="933">
                  <c:v>67</c:v>
                </c:pt>
                <c:pt idx="934">
                  <c:v>66.790000000000006</c:v>
                </c:pt>
                <c:pt idx="935">
                  <c:v>65.739999999999995</c:v>
                </c:pt>
                <c:pt idx="936">
                  <c:v>65.410000000000025</c:v>
                </c:pt>
                <c:pt idx="937">
                  <c:v>65.06</c:v>
                </c:pt>
                <c:pt idx="938">
                  <c:v>64.19</c:v>
                </c:pt>
                <c:pt idx="939">
                  <c:v>63.290000000000013</c:v>
                </c:pt>
                <c:pt idx="940">
                  <c:v>62.44</c:v>
                </c:pt>
                <c:pt idx="941">
                  <c:v>60.190000000000012</c:v>
                </c:pt>
                <c:pt idx="942">
                  <c:v>60.03</c:v>
                </c:pt>
                <c:pt idx="943">
                  <c:v>59.91</c:v>
                </c:pt>
                <c:pt idx="944">
                  <c:v>59.85</c:v>
                </c:pt>
                <c:pt idx="945">
                  <c:v>59.730000000000011</c:v>
                </c:pt>
                <c:pt idx="946">
                  <c:v>58.48</c:v>
                </c:pt>
                <c:pt idx="947">
                  <c:v>58.48</c:v>
                </c:pt>
                <c:pt idx="948">
                  <c:v>55.96</c:v>
                </c:pt>
                <c:pt idx="949">
                  <c:v>55.02</c:v>
                </c:pt>
                <c:pt idx="950">
                  <c:v>53.97</c:v>
                </c:pt>
                <c:pt idx="951">
                  <c:v>53.53</c:v>
                </c:pt>
                <c:pt idx="952">
                  <c:v>53.53</c:v>
                </c:pt>
                <c:pt idx="953">
                  <c:v>51.41</c:v>
                </c:pt>
                <c:pt idx="954">
                  <c:v>51.31</c:v>
                </c:pt>
                <c:pt idx="955">
                  <c:v>51.15</c:v>
                </c:pt>
                <c:pt idx="956">
                  <c:v>58.81</c:v>
                </c:pt>
                <c:pt idx="957">
                  <c:v>68.97</c:v>
                </c:pt>
                <c:pt idx="958">
                  <c:v>65.53</c:v>
                </c:pt>
                <c:pt idx="959">
                  <c:v>64.959999999999994</c:v>
                </c:pt>
                <c:pt idx="960">
                  <c:v>64.179999999999978</c:v>
                </c:pt>
                <c:pt idx="961">
                  <c:v>62.760000000000012</c:v>
                </c:pt>
                <c:pt idx="962">
                  <c:v>61.160000000000011</c:v>
                </c:pt>
                <c:pt idx="963">
                  <c:v>56.46</c:v>
                </c:pt>
                <c:pt idx="964">
                  <c:v>54.6</c:v>
                </c:pt>
                <c:pt idx="965">
                  <c:v>54.46</c:v>
                </c:pt>
                <c:pt idx="966">
                  <c:v>51.67</c:v>
                </c:pt>
                <c:pt idx="967">
                  <c:v>54.6</c:v>
                </c:pt>
                <c:pt idx="968">
                  <c:v>49.85</c:v>
                </c:pt>
                <c:pt idx="969">
                  <c:v>70.77</c:v>
                </c:pt>
                <c:pt idx="970">
                  <c:v>70.77</c:v>
                </c:pt>
                <c:pt idx="971">
                  <c:v>70.7</c:v>
                </c:pt>
                <c:pt idx="972">
                  <c:v>68.52</c:v>
                </c:pt>
                <c:pt idx="973">
                  <c:v>68.45</c:v>
                </c:pt>
                <c:pt idx="974">
                  <c:v>67.599999999999994</c:v>
                </c:pt>
                <c:pt idx="975">
                  <c:v>67.169999999999987</c:v>
                </c:pt>
                <c:pt idx="976">
                  <c:v>66.97</c:v>
                </c:pt>
                <c:pt idx="977">
                  <c:v>66.900000000000006</c:v>
                </c:pt>
                <c:pt idx="978">
                  <c:v>66.83</c:v>
                </c:pt>
                <c:pt idx="979">
                  <c:v>66.69</c:v>
                </c:pt>
                <c:pt idx="980">
                  <c:v>66.14</c:v>
                </c:pt>
                <c:pt idx="981">
                  <c:v>66.14</c:v>
                </c:pt>
                <c:pt idx="982">
                  <c:v>65.38</c:v>
                </c:pt>
                <c:pt idx="983">
                  <c:v>64.83</c:v>
                </c:pt>
                <c:pt idx="984">
                  <c:v>64.77</c:v>
                </c:pt>
                <c:pt idx="985">
                  <c:v>64.7</c:v>
                </c:pt>
                <c:pt idx="986">
                  <c:v>64.569999999999993</c:v>
                </c:pt>
                <c:pt idx="987">
                  <c:v>63.91</c:v>
                </c:pt>
                <c:pt idx="988">
                  <c:v>62.5</c:v>
                </c:pt>
                <c:pt idx="989">
                  <c:v>62.5</c:v>
                </c:pt>
                <c:pt idx="990">
                  <c:v>60.87</c:v>
                </c:pt>
                <c:pt idx="991">
                  <c:v>60.43</c:v>
                </c:pt>
                <c:pt idx="992">
                  <c:v>59.68</c:v>
                </c:pt>
                <c:pt idx="993">
                  <c:v>59.56</c:v>
                </c:pt>
                <c:pt idx="994">
                  <c:v>58.52</c:v>
                </c:pt>
                <c:pt idx="995">
                  <c:v>58.46</c:v>
                </c:pt>
                <c:pt idx="996">
                  <c:v>58.46</c:v>
                </c:pt>
                <c:pt idx="997">
                  <c:v>58.25</c:v>
                </c:pt>
                <c:pt idx="998">
                  <c:v>57.68</c:v>
                </c:pt>
                <c:pt idx="999">
                  <c:v>57.5</c:v>
                </c:pt>
                <c:pt idx="1000">
                  <c:v>55.15</c:v>
                </c:pt>
                <c:pt idx="1001">
                  <c:v>54.290000000000013</c:v>
                </c:pt>
                <c:pt idx="1002">
                  <c:v>53.8</c:v>
                </c:pt>
                <c:pt idx="1003">
                  <c:v>52.7</c:v>
                </c:pt>
                <c:pt idx="1004">
                  <c:v>52.54</c:v>
                </c:pt>
                <c:pt idx="1005">
                  <c:v>50.790000000000013</c:v>
                </c:pt>
                <c:pt idx="1006">
                  <c:v>64.910000000000025</c:v>
                </c:pt>
                <c:pt idx="1007">
                  <c:v>51.85</c:v>
                </c:pt>
                <c:pt idx="1008">
                  <c:v>51.64</c:v>
                </c:pt>
                <c:pt idx="1009">
                  <c:v>58.18</c:v>
                </c:pt>
                <c:pt idx="1010">
                  <c:v>53.43</c:v>
                </c:pt>
                <c:pt idx="1011">
                  <c:v>55.620000000000012</c:v>
                </c:pt>
                <c:pt idx="1012">
                  <c:v>54.44</c:v>
                </c:pt>
                <c:pt idx="1013">
                  <c:v>63.660000000000011</c:v>
                </c:pt>
                <c:pt idx="1014">
                  <c:v>60.44</c:v>
                </c:pt>
                <c:pt idx="1015">
                  <c:v>57.94</c:v>
                </c:pt>
                <c:pt idx="1016">
                  <c:v>54.37</c:v>
                </c:pt>
                <c:pt idx="1017">
                  <c:v>68.48</c:v>
                </c:pt>
                <c:pt idx="1018">
                  <c:v>68.410000000000025</c:v>
                </c:pt>
                <c:pt idx="1019">
                  <c:v>68.410000000000025</c:v>
                </c:pt>
                <c:pt idx="1020">
                  <c:v>67.2</c:v>
                </c:pt>
                <c:pt idx="1021">
                  <c:v>67.06</c:v>
                </c:pt>
                <c:pt idx="1022">
                  <c:v>66.709999999999994</c:v>
                </c:pt>
                <c:pt idx="1023">
                  <c:v>66.510000000000005</c:v>
                </c:pt>
                <c:pt idx="1024">
                  <c:v>66.440000000000026</c:v>
                </c:pt>
                <c:pt idx="1025">
                  <c:v>66.3</c:v>
                </c:pt>
                <c:pt idx="1026">
                  <c:v>66.239999999999995</c:v>
                </c:pt>
                <c:pt idx="1027">
                  <c:v>66.239999999999995</c:v>
                </c:pt>
                <c:pt idx="1028">
                  <c:v>66.239999999999995</c:v>
                </c:pt>
                <c:pt idx="1029">
                  <c:v>66.239999999999995</c:v>
                </c:pt>
                <c:pt idx="1030">
                  <c:v>66.169999999999987</c:v>
                </c:pt>
                <c:pt idx="1031">
                  <c:v>66.169999999999987</c:v>
                </c:pt>
                <c:pt idx="1032">
                  <c:v>65</c:v>
                </c:pt>
                <c:pt idx="1033">
                  <c:v>65</c:v>
                </c:pt>
                <c:pt idx="1034">
                  <c:v>64.27</c:v>
                </c:pt>
                <c:pt idx="1035">
                  <c:v>64.069999999999993</c:v>
                </c:pt>
                <c:pt idx="1036">
                  <c:v>64.069999999999993</c:v>
                </c:pt>
                <c:pt idx="1037">
                  <c:v>64.069999999999993</c:v>
                </c:pt>
                <c:pt idx="1038">
                  <c:v>62.67</c:v>
                </c:pt>
                <c:pt idx="1039">
                  <c:v>62.61</c:v>
                </c:pt>
                <c:pt idx="1040">
                  <c:v>62.54</c:v>
                </c:pt>
                <c:pt idx="1041">
                  <c:v>61.06</c:v>
                </c:pt>
                <c:pt idx="1042">
                  <c:v>59.260000000000012</c:v>
                </c:pt>
                <c:pt idx="1043">
                  <c:v>59.14</c:v>
                </c:pt>
                <c:pt idx="1044">
                  <c:v>58.1</c:v>
                </c:pt>
                <c:pt idx="1045">
                  <c:v>57.27</c:v>
                </c:pt>
                <c:pt idx="1046">
                  <c:v>57.27</c:v>
                </c:pt>
                <c:pt idx="1047">
                  <c:v>57.03</c:v>
                </c:pt>
                <c:pt idx="1048">
                  <c:v>56.37</c:v>
                </c:pt>
                <c:pt idx="1049">
                  <c:v>55.08</c:v>
                </c:pt>
                <c:pt idx="1050">
                  <c:v>53.48</c:v>
                </c:pt>
                <c:pt idx="1051">
                  <c:v>52.7</c:v>
                </c:pt>
                <c:pt idx="1052">
                  <c:v>51.61</c:v>
                </c:pt>
                <c:pt idx="1053">
                  <c:v>51.31</c:v>
                </c:pt>
                <c:pt idx="1054">
                  <c:v>51</c:v>
                </c:pt>
                <c:pt idx="1055">
                  <c:v>56.690000000000012</c:v>
                </c:pt>
                <c:pt idx="1056">
                  <c:v>66.430000000000007</c:v>
                </c:pt>
                <c:pt idx="1057">
                  <c:v>62.64</c:v>
                </c:pt>
                <c:pt idx="1058">
                  <c:v>62.57</c:v>
                </c:pt>
                <c:pt idx="1059">
                  <c:v>62.44</c:v>
                </c:pt>
                <c:pt idx="1060">
                  <c:v>60.86</c:v>
                </c:pt>
                <c:pt idx="1061">
                  <c:v>54.81</c:v>
                </c:pt>
                <c:pt idx="1062">
                  <c:v>54.53</c:v>
                </c:pt>
                <c:pt idx="1063">
                  <c:v>49.74</c:v>
                </c:pt>
                <c:pt idx="1064">
                  <c:v>66.099999999999994</c:v>
                </c:pt>
                <c:pt idx="1065">
                  <c:v>60.83</c:v>
                </c:pt>
                <c:pt idx="1066">
                  <c:v>49.91</c:v>
                </c:pt>
                <c:pt idx="1067">
                  <c:v>64.040000000000006</c:v>
                </c:pt>
                <c:pt idx="1068">
                  <c:v>65.760000000000005</c:v>
                </c:pt>
                <c:pt idx="1069">
                  <c:v>65.7</c:v>
                </c:pt>
                <c:pt idx="1070">
                  <c:v>64.97</c:v>
                </c:pt>
                <c:pt idx="1071">
                  <c:v>64.540000000000006</c:v>
                </c:pt>
                <c:pt idx="1072">
                  <c:v>64.540000000000006</c:v>
                </c:pt>
                <c:pt idx="1073">
                  <c:v>64.540000000000006</c:v>
                </c:pt>
                <c:pt idx="1074">
                  <c:v>64.36999999999999</c:v>
                </c:pt>
                <c:pt idx="1075">
                  <c:v>64.069999999999993</c:v>
                </c:pt>
                <c:pt idx="1076">
                  <c:v>64.069999999999993</c:v>
                </c:pt>
                <c:pt idx="1077">
                  <c:v>63.74</c:v>
                </c:pt>
                <c:pt idx="1078">
                  <c:v>62.98</c:v>
                </c:pt>
                <c:pt idx="1079">
                  <c:v>62.43</c:v>
                </c:pt>
                <c:pt idx="1080">
                  <c:v>62.43</c:v>
                </c:pt>
                <c:pt idx="1081">
                  <c:v>62.36</c:v>
                </c:pt>
                <c:pt idx="1082">
                  <c:v>61.53</c:v>
                </c:pt>
                <c:pt idx="1083">
                  <c:v>61.53</c:v>
                </c:pt>
                <c:pt idx="1084">
                  <c:v>61.53</c:v>
                </c:pt>
                <c:pt idx="1085">
                  <c:v>61.53</c:v>
                </c:pt>
                <c:pt idx="1086">
                  <c:v>60.760000000000012</c:v>
                </c:pt>
                <c:pt idx="1087">
                  <c:v>60.57</c:v>
                </c:pt>
                <c:pt idx="1088">
                  <c:v>60.07</c:v>
                </c:pt>
                <c:pt idx="1089">
                  <c:v>60.07</c:v>
                </c:pt>
                <c:pt idx="1090">
                  <c:v>59.43</c:v>
                </c:pt>
                <c:pt idx="1091">
                  <c:v>57.49</c:v>
                </c:pt>
                <c:pt idx="1092">
                  <c:v>57.2</c:v>
                </c:pt>
                <c:pt idx="1093">
                  <c:v>56.86</c:v>
                </c:pt>
                <c:pt idx="1094">
                  <c:v>56.86</c:v>
                </c:pt>
                <c:pt idx="1095">
                  <c:v>56.86</c:v>
                </c:pt>
                <c:pt idx="1096">
                  <c:v>55.46</c:v>
                </c:pt>
                <c:pt idx="1097">
                  <c:v>54.78</c:v>
                </c:pt>
                <c:pt idx="1098">
                  <c:v>54.61</c:v>
                </c:pt>
                <c:pt idx="1099">
                  <c:v>54.61</c:v>
                </c:pt>
                <c:pt idx="1100">
                  <c:v>53.17</c:v>
                </c:pt>
                <c:pt idx="1101">
                  <c:v>51.260000000000012</c:v>
                </c:pt>
                <c:pt idx="1102">
                  <c:v>50.67</c:v>
                </c:pt>
                <c:pt idx="1103">
                  <c:v>61.48</c:v>
                </c:pt>
                <c:pt idx="1104">
                  <c:v>59.53</c:v>
                </c:pt>
                <c:pt idx="1105">
                  <c:v>56.18</c:v>
                </c:pt>
                <c:pt idx="1106">
                  <c:v>61.71</c:v>
                </c:pt>
                <c:pt idx="1107">
                  <c:v>56.45</c:v>
                </c:pt>
                <c:pt idx="1108">
                  <c:v>55.63</c:v>
                </c:pt>
                <c:pt idx="1109">
                  <c:v>50.74</c:v>
                </c:pt>
                <c:pt idx="1110">
                  <c:v>64.010000000000005</c:v>
                </c:pt>
                <c:pt idx="1111">
                  <c:v>63.94</c:v>
                </c:pt>
                <c:pt idx="1112">
                  <c:v>62.43</c:v>
                </c:pt>
                <c:pt idx="1113">
                  <c:v>62.43</c:v>
                </c:pt>
                <c:pt idx="1114">
                  <c:v>62.43</c:v>
                </c:pt>
                <c:pt idx="1115">
                  <c:v>61.6</c:v>
                </c:pt>
                <c:pt idx="1116">
                  <c:v>61.48</c:v>
                </c:pt>
                <c:pt idx="1117">
                  <c:v>60.14</c:v>
                </c:pt>
                <c:pt idx="1118">
                  <c:v>59.95</c:v>
                </c:pt>
                <c:pt idx="1119">
                  <c:v>59.65</c:v>
                </c:pt>
                <c:pt idx="1120">
                  <c:v>58.85</c:v>
                </c:pt>
                <c:pt idx="1121">
                  <c:v>57.43</c:v>
                </c:pt>
                <c:pt idx="1122">
                  <c:v>57.37</c:v>
                </c:pt>
                <c:pt idx="1123">
                  <c:v>56.9</c:v>
                </c:pt>
                <c:pt idx="1124">
                  <c:v>56.9</c:v>
                </c:pt>
                <c:pt idx="1125">
                  <c:v>56.730000000000011</c:v>
                </c:pt>
                <c:pt idx="1126">
                  <c:v>56.02</c:v>
                </c:pt>
                <c:pt idx="1127">
                  <c:v>55.230000000000011</c:v>
                </c:pt>
                <c:pt idx="1128">
                  <c:v>55.230000000000011</c:v>
                </c:pt>
                <c:pt idx="1129">
                  <c:v>54.67</c:v>
                </c:pt>
                <c:pt idx="1130">
                  <c:v>53.32</c:v>
                </c:pt>
                <c:pt idx="1131">
                  <c:v>53.05</c:v>
                </c:pt>
                <c:pt idx="1132">
                  <c:v>52.94</c:v>
                </c:pt>
                <c:pt idx="1133">
                  <c:v>51.620000000000012</c:v>
                </c:pt>
                <c:pt idx="1134">
                  <c:v>51.6</c:v>
                </c:pt>
                <c:pt idx="1135">
                  <c:v>51.25</c:v>
                </c:pt>
                <c:pt idx="1136">
                  <c:v>50.52</c:v>
                </c:pt>
                <c:pt idx="1137">
                  <c:v>49.85</c:v>
                </c:pt>
                <c:pt idx="1138">
                  <c:v>57.49</c:v>
                </c:pt>
                <c:pt idx="1139">
                  <c:v>56.68</c:v>
                </c:pt>
                <c:pt idx="1140">
                  <c:v>56.1</c:v>
                </c:pt>
                <c:pt idx="1141">
                  <c:v>51.14</c:v>
                </c:pt>
                <c:pt idx="1142">
                  <c:v>50.690000000000012</c:v>
                </c:pt>
                <c:pt idx="1143">
                  <c:v>55.24</c:v>
                </c:pt>
                <c:pt idx="1144">
                  <c:v>58.660000000000011</c:v>
                </c:pt>
                <c:pt idx="1145">
                  <c:v>55.28</c:v>
                </c:pt>
                <c:pt idx="1146">
                  <c:v>61.94</c:v>
                </c:pt>
                <c:pt idx="1147">
                  <c:v>61.68</c:v>
                </c:pt>
                <c:pt idx="1148">
                  <c:v>59.3</c:v>
                </c:pt>
                <c:pt idx="1149">
                  <c:v>58.620000000000012</c:v>
                </c:pt>
                <c:pt idx="1150">
                  <c:v>57.42</c:v>
                </c:pt>
                <c:pt idx="1151">
                  <c:v>57.01</c:v>
                </c:pt>
                <c:pt idx="1152">
                  <c:v>54.620000000000012</c:v>
                </c:pt>
                <c:pt idx="1153">
                  <c:v>53.96</c:v>
                </c:pt>
                <c:pt idx="1154">
                  <c:v>53.120000000000012</c:v>
                </c:pt>
                <c:pt idx="1155">
                  <c:v>53.07</c:v>
                </c:pt>
                <c:pt idx="1156">
                  <c:v>52.03</c:v>
                </c:pt>
                <c:pt idx="1157">
                  <c:v>51.120000000000012</c:v>
                </c:pt>
                <c:pt idx="1158">
                  <c:v>49.92</c:v>
                </c:pt>
                <c:pt idx="1159">
                  <c:v>59.09</c:v>
                </c:pt>
                <c:pt idx="1160">
                  <c:v>56.8</c:v>
                </c:pt>
                <c:pt idx="1161">
                  <c:v>50.07</c:v>
                </c:pt>
                <c:pt idx="1162">
                  <c:v>59.96</c:v>
                </c:pt>
                <c:pt idx="1163">
                  <c:v>59.65</c:v>
                </c:pt>
                <c:pt idx="1164">
                  <c:v>56.690000000000012</c:v>
                </c:pt>
                <c:pt idx="1165">
                  <c:v>56.690000000000012</c:v>
                </c:pt>
                <c:pt idx="1166">
                  <c:v>55.71</c:v>
                </c:pt>
                <c:pt idx="1167">
                  <c:v>55.14</c:v>
                </c:pt>
                <c:pt idx="1168">
                  <c:v>54.14</c:v>
                </c:pt>
                <c:pt idx="1169">
                  <c:v>54.09</c:v>
                </c:pt>
                <c:pt idx="1170">
                  <c:v>53.36</c:v>
                </c:pt>
                <c:pt idx="1171">
                  <c:v>52.88</c:v>
                </c:pt>
                <c:pt idx="1172">
                  <c:v>51.91</c:v>
                </c:pt>
                <c:pt idx="1173">
                  <c:v>50.7</c:v>
                </c:pt>
                <c:pt idx="1174">
                  <c:v>50.58</c:v>
                </c:pt>
                <c:pt idx="1175">
                  <c:v>51.48</c:v>
                </c:pt>
                <c:pt idx="1176">
                  <c:v>52.690000000000012</c:v>
                </c:pt>
                <c:pt idx="1177">
                  <c:v>51.14</c:v>
                </c:pt>
                <c:pt idx="1178">
                  <c:v>50.120000000000012</c:v>
                </c:pt>
                <c:pt idx="1179">
                  <c:v>58.09</c:v>
                </c:pt>
                <c:pt idx="1180">
                  <c:v>57.260000000000012</c:v>
                </c:pt>
                <c:pt idx="1181">
                  <c:v>57.260000000000012</c:v>
                </c:pt>
                <c:pt idx="1182">
                  <c:v>56.31</c:v>
                </c:pt>
                <c:pt idx="1183">
                  <c:v>55.56</c:v>
                </c:pt>
                <c:pt idx="1184">
                  <c:v>55.5</c:v>
                </c:pt>
                <c:pt idx="1185">
                  <c:v>54.42</c:v>
                </c:pt>
                <c:pt idx="1186">
                  <c:v>54.42</c:v>
                </c:pt>
                <c:pt idx="1187">
                  <c:v>54.42</c:v>
                </c:pt>
                <c:pt idx="1188">
                  <c:v>52.87</c:v>
                </c:pt>
                <c:pt idx="1189">
                  <c:v>51.92</c:v>
                </c:pt>
                <c:pt idx="1190">
                  <c:v>51.01</c:v>
                </c:pt>
                <c:pt idx="1191">
                  <c:v>50.08</c:v>
                </c:pt>
                <c:pt idx="1192">
                  <c:v>49.81</c:v>
                </c:pt>
                <c:pt idx="1193">
                  <c:v>53.39</c:v>
                </c:pt>
                <c:pt idx="1194">
                  <c:v>49.9</c:v>
                </c:pt>
                <c:pt idx="1195">
                  <c:v>57.64</c:v>
                </c:pt>
                <c:pt idx="1196">
                  <c:v>55.82</c:v>
                </c:pt>
                <c:pt idx="1197">
                  <c:v>55.47</c:v>
                </c:pt>
                <c:pt idx="1198">
                  <c:v>55.36</c:v>
                </c:pt>
                <c:pt idx="1199">
                  <c:v>55.36</c:v>
                </c:pt>
                <c:pt idx="1200">
                  <c:v>55.36</c:v>
                </c:pt>
                <c:pt idx="1201">
                  <c:v>55.25</c:v>
                </c:pt>
                <c:pt idx="1202">
                  <c:v>55.25</c:v>
                </c:pt>
                <c:pt idx="1203">
                  <c:v>53.88</c:v>
                </c:pt>
                <c:pt idx="1204">
                  <c:v>53.660000000000011</c:v>
                </c:pt>
                <c:pt idx="1205">
                  <c:v>51.96</c:v>
                </c:pt>
                <c:pt idx="1206">
                  <c:v>51.120000000000012</c:v>
                </c:pt>
                <c:pt idx="1207">
                  <c:v>49.83</c:v>
                </c:pt>
                <c:pt idx="1208">
                  <c:v>49.730000000000011</c:v>
                </c:pt>
                <c:pt idx="1209">
                  <c:v>55.59</c:v>
                </c:pt>
                <c:pt idx="1210">
                  <c:v>55.41</c:v>
                </c:pt>
                <c:pt idx="1211">
                  <c:v>55.41</c:v>
                </c:pt>
                <c:pt idx="1212">
                  <c:v>55.36</c:v>
                </c:pt>
                <c:pt idx="1213">
                  <c:v>55.36</c:v>
                </c:pt>
                <c:pt idx="1214">
                  <c:v>55.36</c:v>
                </c:pt>
                <c:pt idx="1215">
                  <c:v>55.3</c:v>
                </c:pt>
                <c:pt idx="1216">
                  <c:v>55.3</c:v>
                </c:pt>
                <c:pt idx="1217">
                  <c:v>55.3</c:v>
                </c:pt>
                <c:pt idx="1218">
                  <c:v>55.3</c:v>
                </c:pt>
                <c:pt idx="1219">
                  <c:v>55.24</c:v>
                </c:pt>
                <c:pt idx="1220">
                  <c:v>55.190000000000012</c:v>
                </c:pt>
                <c:pt idx="1221">
                  <c:v>53.45</c:v>
                </c:pt>
                <c:pt idx="1222">
                  <c:v>53.28</c:v>
                </c:pt>
                <c:pt idx="1223">
                  <c:v>53.06</c:v>
                </c:pt>
                <c:pt idx="1224">
                  <c:v>53.06</c:v>
                </c:pt>
                <c:pt idx="1225">
                  <c:v>53.01</c:v>
                </c:pt>
                <c:pt idx="1226">
                  <c:v>52.58</c:v>
                </c:pt>
                <c:pt idx="1227">
                  <c:v>53.6</c:v>
                </c:pt>
                <c:pt idx="1228">
                  <c:v>53.6</c:v>
                </c:pt>
                <c:pt idx="1229">
                  <c:v>53.54</c:v>
                </c:pt>
                <c:pt idx="1230">
                  <c:v>53.54</c:v>
                </c:pt>
                <c:pt idx="1231">
                  <c:v>53.49</c:v>
                </c:pt>
                <c:pt idx="1232">
                  <c:v>53.49</c:v>
                </c:pt>
                <c:pt idx="1233">
                  <c:v>53.1</c:v>
                </c:pt>
                <c:pt idx="1234">
                  <c:v>53.1</c:v>
                </c:pt>
                <c:pt idx="1235">
                  <c:v>53.05</c:v>
                </c:pt>
                <c:pt idx="1236">
                  <c:v>53.05</c:v>
                </c:pt>
                <c:pt idx="1237">
                  <c:v>52.94</c:v>
                </c:pt>
                <c:pt idx="1238">
                  <c:v>51.43</c:v>
                </c:pt>
                <c:pt idx="1239">
                  <c:v>51.220000000000013</c:v>
                </c:pt>
                <c:pt idx="1240">
                  <c:v>51.17</c:v>
                </c:pt>
                <c:pt idx="1241">
                  <c:v>51.11</c:v>
                </c:pt>
                <c:pt idx="1242">
                  <c:v>51.11</c:v>
                </c:pt>
                <c:pt idx="1243">
                  <c:v>50.85</c:v>
                </c:pt>
                <c:pt idx="1244">
                  <c:v>50.85</c:v>
                </c:pt>
                <c:pt idx="1245">
                  <c:v>50.11</c:v>
                </c:pt>
                <c:pt idx="1246">
                  <c:v>51.690000000000012</c:v>
                </c:pt>
                <c:pt idx="1247">
                  <c:v>51.64</c:v>
                </c:pt>
                <c:pt idx="1248">
                  <c:v>51.64</c:v>
                </c:pt>
                <c:pt idx="1249">
                  <c:v>51.64</c:v>
                </c:pt>
                <c:pt idx="1250">
                  <c:v>51.48</c:v>
                </c:pt>
                <c:pt idx="1251">
                  <c:v>51.48</c:v>
                </c:pt>
                <c:pt idx="1252">
                  <c:v>51.48</c:v>
                </c:pt>
                <c:pt idx="1253">
                  <c:v>51.220000000000013</c:v>
                </c:pt>
                <c:pt idx="1254">
                  <c:v>51.160000000000011</c:v>
                </c:pt>
              </c:numCache>
            </c:numRef>
          </c:yVal>
          <c:smooth val="0"/>
        </c:ser>
        <c:ser>
          <c:idx val="2"/>
          <c:order val="1"/>
          <c:tx>
            <c:v>Dry OA &gt; 48F</c:v>
          </c:tx>
          <c:spPr>
            <a:ln w="28575">
              <a:noFill/>
            </a:ln>
          </c:spPr>
          <c:marker>
            <c:symbol val="triangle"/>
            <c:size val="5"/>
            <c:spPr>
              <a:solidFill>
                <a:srgbClr val="FFFF00"/>
              </a:solidFill>
              <a:ln>
                <a:solidFill>
                  <a:srgbClr val="FFFF00"/>
                </a:solidFill>
                <a:prstDash val="solid"/>
              </a:ln>
            </c:spPr>
          </c:marker>
          <c:xVal>
            <c:numRef>
              <c:f>KCALL!$D$3986:$D$5246</c:f>
              <c:numCache>
                <c:formatCode>General</c:formatCode>
                <c:ptCount val="1261"/>
                <c:pt idx="0">
                  <c:v>61</c:v>
                </c:pt>
                <c:pt idx="1">
                  <c:v>60.3</c:v>
                </c:pt>
                <c:pt idx="2">
                  <c:v>55.2</c:v>
                </c:pt>
                <c:pt idx="3">
                  <c:v>51.8</c:v>
                </c:pt>
                <c:pt idx="4">
                  <c:v>56.3</c:v>
                </c:pt>
                <c:pt idx="5">
                  <c:v>51.1</c:v>
                </c:pt>
                <c:pt idx="6">
                  <c:v>53.1</c:v>
                </c:pt>
                <c:pt idx="7">
                  <c:v>53.1</c:v>
                </c:pt>
                <c:pt idx="8">
                  <c:v>53.1</c:v>
                </c:pt>
                <c:pt idx="9">
                  <c:v>62.1</c:v>
                </c:pt>
                <c:pt idx="10">
                  <c:v>53.8</c:v>
                </c:pt>
                <c:pt idx="11">
                  <c:v>53.1</c:v>
                </c:pt>
                <c:pt idx="12">
                  <c:v>50</c:v>
                </c:pt>
                <c:pt idx="13">
                  <c:v>55.9</c:v>
                </c:pt>
                <c:pt idx="14">
                  <c:v>66.900000000000006</c:v>
                </c:pt>
                <c:pt idx="15">
                  <c:v>51.1</c:v>
                </c:pt>
                <c:pt idx="16">
                  <c:v>51.1</c:v>
                </c:pt>
                <c:pt idx="17">
                  <c:v>50</c:v>
                </c:pt>
                <c:pt idx="18">
                  <c:v>49.6</c:v>
                </c:pt>
                <c:pt idx="19">
                  <c:v>56.7</c:v>
                </c:pt>
                <c:pt idx="20">
                  <c:v>64.900000000000006</c:v>
                </c:pt>
                <c:pt idx="21">
                  <c:v>70</c:v>
                </c:pt>
                <c:pt idx="22">
                  <c:v>74.3</c:v>
                </c:pt>
                <c:pt idx="23">
                  <c:v>51.6</c:v>
                </c:pt>
                <c:pt idx="24">
                  <c:v>61</c:v>
                </c:pt>
                <c:pt idx="25">
                  <c:v>48.9</c:v>
                </c:pt>
                <c:pt idx="26">
                  <c:v>66</c:v>
                </c:pt>
                <c:pt idx="27">
                  <c:v>61.3</c:v>
                </c:pt>
                <c:pt idx="28">
                  <c:v>60.1</c:v>
                </c:pt>
                <c:pt idx="29">
                  <c:v>68.5</c:v>
                </c:pt>
                <c:pt idx="30">
                  <c:v>62.1</c:v>
                </c:pt>
                <c:pt idx="31">
                  <c:v>52</c:v>
                </c:pt>
                <c:pt idx="32">
                  <c:v>57.9</c:v>
                </c:pt>
                <c:pt idx="33">
                  <c:v>70.7</c:v>
                </c:pt>
                <c:pt idx="34">
                  <c:v>48.9</c:v>
                </c:pt>
                <c:pt idx="35">
                  <c:v>48.9</c:v>
                </c:pt>
                <c:pt idx="36">
                  <c:v>48.9</c:v>
                </c:pt>
                <c:pt idx="37">
                  <c:v>48.9</c:v>
                </c:pt>
                <c:pt idx="38">
                  <c:v>73.900000000000006</c:v>
                </c:pt>
                <c:pt idx="39">
                  <c:v>57.9</c:v>
                </c:pt>
                <c:pt idx="40">
                  <c:v>64</c:v>
                </c:pt>
                <c:pt idx="41">
                  <c:v>59.5</c:v>
                </c:pt>
                <c:pt idx="42">
                  <c:v>50.9</c:v>
                </c:pt>
                <c:pt idx="43">
                  <c:v>70.3</c:v>
                </c:pt>
                <c:pt idx="44">
                  <c:v>62.2</c:v>
                </c:pt>
                <c:pt idx="45">
                  <c:v>72.3</c:v>
                </c:pt>
                <c:pt idx="46">
                  <c:v>72</c:v>
                </c:pt>
                <c:pt idx="47">
                  <c:v>66.900000000000006</c:v>
                </c:pt>
                <c:pt idx="48">
                  <c:v>69.099999999999994</c:v>
                </c:pt>
                <c:pt idx="49">
                  <c:v>50</c:v>
                </c:pt>
                <c:pt idx="50">
                  <c:v>60.1</c:v>
                </c:pt>
                <c:pt idx="51">
                  <c:v>60.1</c:v>
                </c:pt>
                <c:pt idx="52">
                  <c:v>68</c:v>
                </c:pt>
                <c:pt idx="53">
                  <c:v>57.7</c:v>
                </c:pt>
                <c:pt idx="54">
                  <c:v>57</c:v>
                </c:pt>
                <c:pt idx="55">
                  <c:v>64.599999999999994</c:v>
                </c:pt>
                <c:pt idx="56">
                  <c:v>71.099999999999994</c:v>
                </c:pt>
                <c:pt idx="57">
                  <c:v>54</c:v>
                </c:pt>
                <c:pt idx="58">
                  <c:v>67.599999999999994</c:v>
                </c:pt>
                <c:pt idx="59">
                  <c:v>68</c:v>
                </c:pt>
                <c:pt idx="60">
                  <c:v>73</c:v>
                </c:pt>
                <c:pt idx="61">
                  <c:v>60.1</c:v>
                </c:pt>
                <c:pt idx="62">
                  <c:v>63.7</c:v>
                </c:pt>
                <c:pt idx="63">
                  <c:v>60.1</c:v>
                </c:pt>
                <c:pt idx="64">
                  <c:v>50</c:v>
                </c:pt>
                <c:pt idx="65">
                  <c:v>64</c:v>
                </c:pt>
                <c:pt idx="66">
                  <c:v>60.1</c:v>
                </c:pt>
                <c:pt idx="67">
                  <c:v>55.9</c:v>
                </c:pt>
                <c:pt idx="68">
                  <c:v>68.7</c:v>
                </c:pt>
                <c:pt idx="69">
                  <c:v>53.1</c:v>
                </c:pt>
                <c:pt idx="70">
                  <c:v>53.1</c:v>
                </c:pt>
                <c:pt idx="71">
                  <c:v>60.1</c:v>
                </c:pt>
                <c:pt idx="72">
                  <c:v>69.3</c:v>
                </c:pt>
                <c:pt idx="73">
                  <c:v>72</c:v>
                </c:pt>
                <c:pt idx="74">
                  <c:v>57.4</c:v>
                </c:pt>
                <c:pt idx="75">
                  <c:v>54.3</c:v>
                </c:pt>
                <c:pt idx="76">
                  <c:v>57.9</c:v>
                </c:pt>
                <c:pt idx="77">
                  <c:v>54</c:v>
                </c:pt>
                <c:pt idx="78">
                  <c:v>59</c:v>
                </c:pt>
                <c:pt idx="79">
                  <c:v>55</c:v>
                </c:pt>
                <c:pt idx="80">
                  <c:v>62.8</c:v>
                </c:pt>
                <c:pt idx="81">
                  <c:v>70</c:v>
                </c:pt>
                <c:pt idx="82">
                  <c:v>68</c:v>
                </c:pt>
                <c:pt idx="83">
                  <c:v>52</c:v>
                </c:pt>
                <c:pt idx="84">
                  <c:v>70</c:v>
                </c:pt>
                <c:pt idx="85">
                  <c:v>69.3</c:v>
                </c:pt>
                <c:pt idx="86">
                  <c:v>57.9</c:v>
                </c:pt>
                <c:pt idx="87">
                  <c:v>50</c:v>
                </c:pt>
                <c:pt idx="88">
                  <c:v>72</c:v>
                </c:pt>
                <c:pt idx="89">
                  <c:v>53.1</c:v>
                </c:pt>
                <c:pt idx="90">
                  <c:v>50</c:v>
                </c:pt>
                <c:pt idx="91">
                  <c:v>50</c:v>
                </c:pt>
                <c:pt idx="92">
                  <c:v>62.1</c:v>
                </c:pt>
                <c:pt idx="93">
                  <c:v>53.8</c:v>
                </c:pt>
                <c:pt idx="94">
                  <c:v>51.1</c:v>
                </c:pt>
                <c:pt idx="95">
                  <c:v>50</c:v>
                </c:pt>
                <c:pt idx="96">
                  <c:v>57</c:v>
                </c:pt>
                <c:pt idx="97">
                  <c:v>51.1</c:v>
                </c:pt>
                <c:pt idx="98">
                  <c:v>64.900000000000006</c:v>
                </c:pt>
                <c:pt idx="99">
                  <c:v>52</c:v>
                </c:pt>
                <c:pt idx="100">
                  <c:v>66.7</c:v>
                </c:pt>
                <c:pt idx="101">
                  <c:v>61</c:v>
                </c:pt>
                <c:pt idx="102">
                  <c:v>60.1</c:v>
                </c:pt>
                <c:pt idx="103">
                  <c:v>60.1</c:v>
                </c:pt>
                <c:pt idx="104">
                  <c:v>50</c:v>
                </c:pt>
                <c:pt idx="105">
                  <c:v>48.9</c:v>
                </c:pt>
                <c:pt idx="106">
                  <c:v>62.4</c:v>
                </c:pt>
                <c:pt idx="107">
                  <c:v>73</c:v>
                </c:pt>
                <c:pt idx="108">
                  <c:v>53.1</c:v>
                </c:pt>
                <c:pt idx="109">
                  <c:v>64.900000000000006</c:v>
                </c:pt>
                <c:pt idx="110">
                  <c:v>72.3</c:v>
                </c:pt>
                <c:pt idx="111">
                  <c:v>70.3</c:v>
                </c:pt>
                <c:pt idx="112">
                  <c:v>59</c:v>
                </c:pt>
                <c:pt idx="113">
                  <c:v>70</c:v>
                </c:pt>
                <c:pt idx="114">
                  <c:v>70</c:v>
                </c:pt>
                <c:pt idx="115">
                  <c:v>64</c:v>
                </c:pt>
                <c:pt idx="116">
                  <c:v>50</c:v>
                </c:pt>
                <c:pt idx="117">
                  <c:v>50</c:v>
                </c:pt>
                <c:pt idx="118">
                  <c:v>64.400000000000006</c:v>
                </c:pt>
                <c:pt idx="119">
                  <c:v>61.3</c:v>
                </c:pt>
                <c:pt idx="120">
                  <c:v>69.400000000000006</c:v>
                </c:pt>
                <c:pt idx="121">
                  <c:v>59</c:v>
                </c:pt>
                <c:pt idx="122">
                  <c:v>68</c:v>
                </c:pt>
                <c:pt idx="123">
                  <c:v>50.7</c:v>
                </c:pt>
                <c:pt idx="124">
                  <c:v>64.900000000000006</c:v>
                </c:pt>
                <c:pt idx="125">
                  <c:v>55.9</c:v>
                </c:pt>
                <c:pt idx="126">
                  <c:v>68.900000000000006</c:v>
                </c:pt>
                <c:pt idx="127">
                  <c:v>70.7</c:v>
                </c:pt>
                <c:pt idx="128">
                  <c:v>55.9</c:v>
                </c:pt>
                <c:pt idx="129">
                  <c:v>61</c:v>
                </c:pt>
                <c:pt idx="130">
                  <c:v>72.7</c:v>
                </c:pt>
                <c:pt idx="131">
                  <c:v>55</c:v>
                </c:pt>
                <c:pt idx="132">
                  <c:v>70</c:v>
                </c:pt>
                <c:pt idx="133">
                  <c:v>50</c:v>
                </c:pt>
                <c:pt idx="134">
                  <c:v>50</c:v>
                </c:pt>
                <c:pt idx="135">
                  <c:v>50.4</c:v>
                </c:pt>
                <c:pt idx="136">
                  <c:v>51.1</c:v>
                </c:pt>
                <c:pt idx="137">
                  <c:v>51.1</c:v>
                </c:pt>
                <c:pt idx="138">
                  <c:v>52.3</c:v>
                </c:pt>
                <c:pt idx="139">
                  <c:v>69.099999999999994</c:v>
                </c:pt>
                <c:pt idx="140">
                  <c:v>66</c:v>
                </c:pt>
                <c:pt idx="141">
                  <c:v>70</c:v>
                </c:pt>
                <c:pt idx="142">
                  <c:v>52</c:v>
                </c:pt>
                <c:pt idx="143">
                  <c:v>63.7</c:v>
                </c:pt>
                <c:pt idx="144">
                  <c:v>53.1</c:v>
                </c:pt>
                <c:pt idx="145">
                  <c:v>62.1</c:v>
                </c:pt>
                <c:pt idx="146">
                  <c:v>55</c:v>
                </c:pt>
                <c:pt idx="147">
                  <c:v>60.1</c:v>
                </c:pt>
                <c:pt idx="148">
                  <c:v>57.9</c:v>
                </c:pt>
                <c:pt idx="149">
                  <c:v>66.7</c:v>
                </c:pt>
                <c:pt idx="150">
                  <c:v>73</c:v>
                </c:pt>
                <c:pt idx="151">
                  <c:v>70.7</c:v>
                </c:pt>
                <c:pt idx="152">
                  <c:v>57</c:v>
                </c:pt>
                <c:pt idx="153">
                  <c:v>57</c:v>
                </c:pt>
                <c:pt idx="154">
                  <c:v>57</c:v>
                </c:pt>
                <c:pt idx="155">
                  <c:v>71.599999999999994</c:v>
                </c:pt>
                <c:pt idx="156">
                  <c:v>73</c:v>
                </c:pt>
                <c:pt idx="157">
                  <c:v>55</c:v>
                </c:pt>
                <c:pt idx="158">
                  <c:v>55.2</c:v>
                </c:pt>
                <c:pt idx="159">
                  <c:v>61</c:v>
                </c:pt>
                <c:pt idx="160">
                  <c:v>63.7</c:v>
                </c:pt>
                <c:pt idx="161">
                  <c:v>62.1</c:v>
                </c:pt>
                <c:pt idx="162">
                  <c:v>62.1</c:v>
                </c:pt>
                <c:pt idx="163">
                  <c:v>73.900000000000006</c:v>
                </c:pt>
                <c:pt idx="164">
                  <c:v>60.1</c:v>
                </c:pt>
                <c:pt idx="165">
                  <c:v>49.3</c:v>
                </c:pt>
                <c:pt idx="166">
                  <c:v>53.1</c:v>
                </c:pt>
                <c:pt idx="167">
                  <c:v>48.9</c:v>
                </c:pt>
                <c:pt idx="168">
                  <c:v>61</c:v>
                </c:pt>
                <c:pt idx="169">
                  <c:v>57.4</c:v>
                </c:pt>
                <c:pt idx="170">
                  <c:v>51.1</c:v>
                </c:pt>
                <c:pt idx="171">
                  <c:v>50</c:v>
                </c:pt>
                <c:pt idx="172">
                  <c:v>51.6</c:v>
                </c:pt>
                <c:pt idx="173">
                  <c:v>71.400000000000006</c:v>
                </c:pt>
                <c:pt idx="174">
                  <c:v>51.1</c:v>
                </c:pt>
                <c:pt idx="175">
                  <c:v>63</c:v>
                </c:pt>
                <c:pt idx="176">
                  <c:v>63</c:v>
                </c:pt>
                <c:pt idx="177">
                  <c:v>63</c:v>
                </c:pt>
                <c:pt idx="178">
                  <c:v>55.9</c:v>
                </c:pt>
                <c:pt idx="179">
                  <c:v>55.9</c:v>
                </c:pt>
                <c:pt idx="180">
                  <c:v>54</c:v>
                </c:pt>
                <c:pt idx="181">
                  <c:v>48.9</c:v>
                </c:pt>
                <c:pt idx="182">
                  <c:v>64</c:v>
                </c:pt>
                <c:pt idx="183">
                  <c:v>55.9</c:v>
                </c:pt>
                <c:pt idx="184">
                  <c:v>71.099999999999994</c:v>
                </c:pt>
                <c:pt idx="185">
                  <c:v>55.8</c:v>
                </c:pt>
                <c:pt idx="186">
                  <c:v>56.7</c:v>
                </c:pt>
                <c:pt idx="187">
                  <c:v>55</c:v>
                </c:pt>
                <c:pt idx="188">
                  <c:v>68.5</c:v>
                </c:pt>
                <c:pt idx="189">
                  <c:v>68.400000000000006</c:v>
                </c:pt>
                <c:pt idx="190">
                  <c:v>54</c:v>
                </c:pt>
                <c:pt idx="191">
                  <c:v>59.4</c:v>
                </c:pt>
                <c:pt idx="192">
                  <c:v>51.1</c:v>
                </c:pt>
                <c:pt idx="193">
                  <c:v>63</c:v>
                </c:pt>
                <c:pt idx="194">
                  <c:v>51.8</c:v>
                </c:pt>
                <c:pt idx="195">
                  <c:v>59.7</c:v>
                </c:pt>
                <c:pt idx="196">
                  <c:v>53.1</c:v>
                </c:pt>
                <c:pt idx="197">
                  <c:v>65.7</c:v>
                </c:pt>
                <c:pt idx="198">
                  <c:v>71.099999999999994</c:v>
                </c:pt>
                <c:pt idx="199">
                  <c:v>60.6</c:v>
                </c:pt>
                <c:pt idx="200">
                  <c:v>66.7</c:v>
                </c:pt>
                <c:pt idx="201">
                  <c:v>65.7</c:v>
                </c:pt>
                <c:pt idx="202">
                  <c:v>64.8</c:v>
                </c:pt>
                <c:pt idx="203">
                  <c:v>54.1</c:v>
                </c:pt>
                <c:pt idx="204">
                  <c:v>56.7</c:v>
                </c:pt>
                <c:pt idx="205">
                  <c:v>66.900000000000006</c:v>
                </c:pt>
                <c:pt idx="206">
                  <c:v>62.1</c:v>
                </c:pt>
                <c:pt idx="207">
                  <c:v>54</c:v>
                </c:pt>
                <c:pt idx="208">
                  <c:v>62.6</c:v>
                </c:pt>
                <c:pt idx="209">
                  <c:v>62.1</c:v>
                </c:pt>
                <c:pt idx="210">
                  <c:v>51.1</c:v>
                </c:pt>
                <c:pt idx="211">
                  <c:v>60.1</c:v>
                </c:pt>
                <c:pt idx="212">
                  <c:v>50</c:v>
                </c:pt>
                <c:pt idx="213">
                  <c:v>53.1</c:v>
                </c:pt>
                <c:pt idx="214">
                  <c:v>53.1</c:v>
                </c:pt>
                <c:pt idx="215">
                  <c:v>74.7</c:v>
                </c:pt>
                <c:pt idx="216">
                  <c:v>64</c:v>
                </c:pt>
                <c:pt idx="217">
                  <c:v>53.1</c:v>
                </c:pt>
                <c:pt idx="218">
                  <c:v>68.400000000000006</c:v>
                </c:pt>
                <c:pt idx="219">
                  <c:v>57.2</c:v>
                </c:pt>
                <c:pt idx="220">
                  <c:v>69.099999999999994</c:v>
                </c:pt>
                <c:pt idx="221">
                  <c:v>62.2</c:v>
                </c:pt>
                <c:pt idx="222">
                  <c:v>52</c:v>
                </c:pt>
                <c:pt idx="223">
                  <c:v>66</c:v>
                </c:pt>
                <c:pt idx="224">
                  <c:v>61.7</c:v>
                </c:pt>
                <c:pt idx="225">
                  <c:v>60.1</c:v>
                </c:pt>
                <c:pt idx="226">
                  <c:v>72</c:v>
                </c:pt>
                <c:pt idx="227">
                  <c:v>66.400000000000006</c:v>
                </c:pt>
                <c:pt idx="228">
                  <c:v>51.1</c:v>
                </c:pt>
                <c:pt idx="229">
                  <c:v>57</c:v>
                </c:pt>
                <c:pt idx="230">
                  <c:v>60.1</c:v>
                </c:pt>
                <c:pt idx="231">
                  <c:v>50</c:v>
                </c:pt>
                <c:pt idx="232">
                  <c:v>55</c:v>
                </c:pt>
                <c:pt idx="233">
                  <c:v>69.3</c:v>
                </c:pt>
                <c:pt idx="234">
                  <c:v>53.4</c:v>
                </c:pt>
                <c:pt idx="235">
                  <c:v>59</c:v>
                </c:pt>
                <c:pt idx="236">
                  <c:v>51.1</c:v>
                </c:pt>
                <c:pt idx="237">
                  <c:v>50</c:v>
                </c:pt>
                <c:pt idx="238">
                  <c:v>50</c:v>
                </c:pt>
                <c:pt idx="239">
                  <c:v>55</c:v>
                </c:pt>
                <c:pt idx="240">
                  <c:v>58.6</c:v>
                </c:pt>
                <c:pt idx="241">
                  <c:v>50</c:v>
                </c:pt>
                <c:pt idx="242">
                  <c:v>57.2</c:v>
                </c:pt>
                <c:pt idx="243">
                  <c:v>68</c:v>
                </c:pt>
                <c:pt idx="244">
                  <c:v>62.1</c:v>
                </c:pt>
                <c:pt idx="245">
                  <c:v>59</c:v>
                </c:pt>
                <c:pt idx="246">
                  <c:v>65.7</c:v>
                </c:pt>
                <c:pt idx="247">
                  <c:v>53.1</c:v>
                </c:pt>
                <c:pt idx="248">
                  <c:v>55.6</c:v>
                </c:pt>
                <c:pt idx="249">
                  <c:v>71.099999999999994</c:v>
                </c:pt>
                <c:pt idx="250">
                  <c:v>63.3</c:v>
                </c:pt>
                <c:pt idx="251">
                  <c:v>60.4</c:v>
                </c:pt>
                <c:pt idx="252">
                  <c:v>55.9</c:v>
                </c:pt>
                <c:pt idx="253">
                  <c:v>49.6</c:v>
                </c:pt>
                <c:pt idx="254">
                  <c:v>60.1</c:v>
                </c:pt>
                <c:pt idx="255">
                  <c:v>66</c:v>
                </c:pt>
                <c:pt idx="256">
                  <c:v>70</c:v>
                </c:pt>
                <c:pt idx="257">
                  <c:v>66.900000000000006</c:v>
                </c:pt>
                <c:pt idx="258">
                  <c:v>51.1</c:v>
                </c:pt>
                <c:pt idx="259">
                  <c:v>57.9</c:v>
                </c:pt>
                <c:pt idx="260">
                  <c:v>52</c:v>
                </c:pt>
                <c:pt idx="261">
                  <c:v>62.1</c:v>
                </c:pt>
                <c:pt idx="262">
                  <c:v>57</c:v>
                </c:pt>
                <c:pt idx="263">
                  <c:v>57.9</c:v>
                </c:pt>
                <c:pt idx="264">
                  <c:v>54.1</c:v>
                </c:pt>
                <c:pt idx="265">
                  <c:v>64.900000000000006</c:v>
                </c:pt>
                <c:pt idx="266">
                  <c:v>52</c:v>
                </c:pt>
                <c:pt idx="267">
                  <c:v>68.7</c:v>
                </c:pt>
                <c:pt idx="268">
                  <c:v>57.9</c:v>
                </c:pt>
                <c:pt idx="269">
                  <c:v>69.3</c:v>
                </c:pt>
                <c:pt idx="270">
                  <c:v>66</c:v>
                </c:pt>
                <c:pt idx="271">
                  <c:v>59.4</c:v>
                </c:pt>
                <c:pt idx="272">
                  <c:v>51.1</c:v>
                </c:pt>
                <c:pt idx="273">
                  <c:v>49.1</c:v>
                </c:pt>
                <c:pt idx="274">
                  <c:v>52</c:v>
                </c:pt>
                <c:pt idx="275">
                  <c:v>64.8</c:v>
                </c:pt>
                <c:pt idx="276">
                  <c:v>64.2</c:v>
                </c:pt>
                <c:pt idx="277">
                  <c:v>66</c:v>
                </c:pt>
                <c:pt idx="278">
                  <c:v>63</c:v>
                </c:pt>
                <c:pt idx="279">
                  <c:v>57.9</c:v>
                </c:pt>
                <c:pt idx="280">
                  <c:v>50.7</c:v>
                </c:pt>
                <c:pt idx="281">
                  <c:v>64.400000000000006</c:v>
                </c:pt>
                <c:pt idx="282">
                  <c:v>65.3</c:v>
                </c:pt>
                <c:pt idx="283">
                  <c:v>68.400000000000006</c:v>
                </c:pt>
                <c:pt idx="284">
                  <c:v>74.7</c:v>
                </c:pt>
                <c:pt idx="285">
                  <c:v>73.900000000000006</c:v>
                </c:pt>
                <c:pt idx="286">
                  <c:v>55.9</c:v>
                </c:pt>
                <c:pt idx="287">
                  <c:v>67.3</c:v>
                </c:pt>
                <c:pt idx="288">
                  <c:v>52</c:v>
                </c:pt>
                <c:pt idx="289">
                  <c:v>61.7</c:v>
                </c:pt>
                <c:pt idx="290">
                  <c:v>67.599999999999994</c:v>
                </c:pt>
                <c:pt idx="291">
                  <c:v>60.1</c:v>
                </c:pt>
                <c:pt idx="292">
                  <c:v>63.3</c:v>
                </c:pt>
                <c:pt idx="293">
                  <c:v>73</c:v>
                </c:pt>
                <c:pt idx="294">
                  <c:v>73</c:v>
                </c:pt>
                <c:pt idx="295">
                  <c:v>55.9</c:v>
                </c:pt>
                <c:pt idx="296">
                  <c:v>53.1</c:v>
                </c:pt>
                <c:pt idx="297">
                  <c:v>74.7</c:v>
                </c:pt>
                <c:pt idx="298">
                  <c:v>48.4</c:v>
                </c:pt>
                <c:pt idx="299">
                  <c:v>60.3</c:v>
                </c:pt>
                <c:pt idx="300">
                  <c:v>50.4</c:v>
                </c:pt>
                <c:pt idx="301">
                  <c:v>50</c:v>
                </c:pt>
                <c:pt idx="302">
                  <c:v>53.8</c:v>
                </c:pt>
                <c:pt idx="303">
                  <c:v>61</c:v>
                </c:pt>
                <c:pt idx="304">
                  <c:v>66.900000000000006</c:v>
                </c:pt>
                <c:pt idx="305">
                  <c:v>64</c:v>
                </c:pt>
                <c:pt idx="306">
                  <c:v>70</c:v>
                </c:pt>
                <c:pt idx="307">
                  <c:v>60.1</c:v>
                </c:pt>
                <c:pt idx="308">
                  <c:v>57.9</c:v>
                </c:pt>
                <c:pt idx="309">
                  <c:v>50</c:v>
                </c:pt>
                <c:pt idx="310">
                  <c:v>52</c:v>
                </c:pt>
                <c:pt idx="311">
                  <c:v>70</c:v>
                </c:pt>
                <c:pt idx="312">
                  <c:v>54</c:v>
                </c:pt>
                <c:pt idx="313">
                  <c:v>54</c:v>
                </c:pt>
                <c:pt idx="314">
                  <c:v>48.9</c:v>
                </c:pt>
                <c:pt idx="315">
                  <c:v>50</c:v>
                </c:pt>
                <c:pt idx="316">
                  <c:v>68.7</c:v>
                </c:pt>
                <c:pt idx="317">
                  <c:v>60.3</c:v>
                </c:pt>
                <c:pt idx="318">
                  <c:v>66.900000000000006</c:v>
                </c:pt>
                <c:pt idx="319">
                  <c:v>59</c:v>
                </c:pt>
                <c:pt idx="320">
                  <c:v>56.7</c:v>
                </c:pt>
                <c:pt idx="321">
                  <c:v>51.1</c:v>
                </c:pt>
                <c:pt idx="322">
                  <c:v>51.1</c:v>
                </c:pt>
                <c:pt idx="323">
                  <c:v>69.099999999999994</c:v>
                </c:pt>
                <c:pt idx="324">
                  <c:v>57.9</c:v>
                </c:pt>
                <c:pt idx="325">
                  <c:v>48.9</c:v>
                </c:pt>
                <c:pt idx="326">
                  <c:v>72</c:v>
                </c:pt>
                <c:pt idx="327">
                  <c:v>55.9</c:v>
                </c:pt>
                <c:pt idx="328">
                  <c:v>55.9</c:v>
                </c:pt>
                <c:pt idx="329">
                  <c:v>50</c:v>
                </c:pt>
                <c:pt idx="330">
                  <c:v>66</c:v>
                </c:pt>
                <c:pt idx="331">
                  <c:v>50.4</c:v>
                </c:pt>
                <c:pt idx="332">
                  <c:v>51.1</c:v>
                </c:pt>
                <c:pt idx="333">
                  <c:v>55</c:v>
                </c:pt>
                <c:pt idx="334">
                  <c:v>51.1</c:v>
                </c:pt>
                <c:pt idx="335">
                  <c:v>48.9</c:v>
                </c:pt>
                <c:pt idx="336">
                  <c:v>71.2</c:v>
                </c:pt>
                <c:pt idx="337">
                  <c:v>55</c:v>
                </c:pt>
                <c:pt idx="338">
                  <c:v>55</c:v>
                </c:pt>
                <c:pt idx="339">
                  <c:v>55</c:v>
                </c:pt>
                <c:pt idx="340">
                  <c:v>50</c:v>
                </c:pt>
                <c:pt idx="341">
                  <c:v>71.2</c:v>
                </c:pt>
                <c:pt idx="342">
                  <c:v>64</c:v>
                </c:pt>
                <c:pt idx="343">
                  <c:v>60.1</c:v>
                </c:pt>
                <c:pt idx="344">
                  <c:v>68</c:v>
                </c:pt>
                <c:pt idx="345">
                  <c:v>67.099999999999994</c:v>
                </c:pt>
                <c:pt idx="346">
                  <c:v>66</c:v>
                </c:pt>
                <c:pt idx="347">
                  <c:v>66</c:v>
                </c:pt>
                <c:pt idx="348">
                  <c:v>60.4</c:v>
                </c:pt>
                <c:pt idx="349">
                  <c:v>52.9</c:v>
                </c:pt>
                <c:pt idx="350">
                  <c:v>52.3</c:v>
                </c:pt>
                <c:pt idx="351">
                  <c:v>55.6</c:v>
                </c:pt>
                <c:pt idx="352">
                  <c:v>48.9</c:v>
                </c:pt>
                <c:pt idx="353">
                  <c:v>52.7</c:v>
                </c:pt>
                <c:pt idx="354">
                  <c:v>49.6</c:v>
                </c:pt>
                <c:pt idx="355">
                  <c:v>58.1</c:v>
                </c:pt>
                <c:pt idx="356">
                  <c:v>69.099999999999994</c:v>
                </c:pt>
                <c:pt idx="357">
                  <c:v>68</c:v>
                </c:pt>
                <c:pt idx="358">
                  <c:v>48.9</c:v>
                </c:pt>
                <c:pt idx="359">
                  <c:v>53.2</c:v>
                </c:pt>
                <c:pt idx="360">
                  <c:v>63</c:v>
                </c:pt>
                <c:pt idx="361">
                  <c:v>53.1</c:v>
                </c:pt>
                <c:pt idx="362">
                  <c:v>60.1</c:v>
                </c:pt>
                <c:pt idx="363">
                  <c:v>69.099999999999994</c:v>
                </c:pt>
                <c:pt idx="364">
                  <c:v>51.1</c:v>
                </c:pt>
                <c:pt idx="365">
                  <c:v>60.6</c:v>
                </c:pt>
                <c:pt idx="366">
                  <c:v>59</c:v>
                </c:pt>
                <c:pt idx="367">
                  <c:v>59</c:v>
                </c:pt>
                <c:pt idx="368">
                  <c:v>61</c:v>
                </c:pt>
                <c:pt idx="369">
                  <c:v>57.9</c:v>
                </c:pt>
                <c:pt idx="370">
                  <c:v>57</c:v>
                </c:pt>
                <c:pt idx="371">
                  <c:v>73</c:v>
                </c:pt>
                <c:pt idx="372">
                  <c:v>55.9</c:v>
                </c:pt>
                <c:pt idx="373">
                  <c:v>50</c:v>
                </c:pt>
                <c:pt idx="374">
                  <c:v>61</c:v>
                </c:pt>
                <c:pt idx="375">
                  <c:v>73.900000000000006</c:v>
                </c:pt>
                <c:pt idx="376">
                  <c:v>62.2</c:v>
                </c:pt>
                <c:pt idx="377">
                  <c:v>50</c:v>
                </c:pt>
                <c:pt idx="378">
                  <c:v>61</c:v>
                </c:pt>
                <c:pt idx="379">
                  <c:v>72</c:v>
                </c:pt>
                <c:pt idx="380">
                  <c:v>64</c:v>
                </c:pt>
                <c:pt idx="381">
                  <c:v>54</c:v>
                </c:pt>
                <c:pt idx="382">
                  <c:v>54</c:v>
                </c:pt>
                <c:pt idx="383">
                  <c:v>52</c:v>
                </c:pt>
                <c:pt idx="384">
                  <c:v>62.1</c:v>
                </c:pt>
                <c:pt idx="385">
                  <c:v>68.7</c:v>
                </c:pt>
                <c:pt idx="386">
                  <c:v>62.1</c:v>
                </c:pt>
                <c:pt idx="387">
                  <c:v>52</c:v>
                </c:pt>
                <c:pt idx="388">
                  <c:v>52</c:v>
                </c:pt>
                <c:pt idx="389">
                  <c:v>52</c:v>
                </c:pt>
                <c:pt idx="390">
                  <c:v>58.1</c:v>
                </c:pt>
                <c:pt idx="391">
                  <c:v>52</c:v>
                </c:pt>
                <c:pt idx="392">
                  <c:v>54</c:v>
                </c:pt>
                <c:pt idx="393">
                  <c:v>52</c:v>
                </c:pt>
                <c:pt idx="394">
                  <c:v>71.099999999999994</c:v>
                </c:pt>
                <c:pt idx="395">
                  <c:v>51.1</c:v>
                </c:pt>
                <c:pt idx="396">
                  <c:v>50</c:v>
                </c:pt>
                <c:pt idx="397">
                  <c:v>51.1</c:v>
                </c:pt>
                <c:pt idx="398">
                  <c:v>51.1</c:v>
                </c:pt>
                <c:pt idx="399">
                  <c:v>51.1</c:v>
                </c:pt>
                <c:pt idx="400">
                  <c:v>52.2</c:v>
                </c:pt>
                <c:pt idx="401">
                  <c:v>50.7</c:v>
                </c:pt>
                <c:pt idx="402">
                  <c:v>68</c:v>
                </c:pt>
                <c:pt idx="403">
                  <c:v>62.1</c:v>
                </c:pt>
                <c:pt idx="404">
                  <c:v>67.599999999999994</c:v>
                </c:pt>
                <c:pt idx="405">
                  <c:v>57</c:v>
                </c:pt>
                <c:pt idx="406">
                  <c:v>66.900000000000006</c:v>
                </c:pt>
                <c:pt idx="407">
                  <c:v>54</c:v>
                </c:pt>
                <c:pt idx="408">
                  <c:v>62.1</c:v>
                </c:pt>
                <c:pt idx="409">
                  <c:v>59</c:v>
                </c:pt>
                <c:pt idx="410">
                  <c:v>64.8</c:v>
                </c:pt>
                <c:pt idx="411">
                  <c:v>58.6</c:v>
                </c:pt>
                <c:pt idx="412">
                  <c:v>55</c:v>
                </c:pt>
                <c:pt idx="413">
                  <c:v>63.3</c:v>
                </c:pt>
                <c:pt idx="414">
                  <c:v>72</c:v>
                </c:pt>
                <c:pt idx="415">
                  <c:v>49.3</c:v>
                </c:pt>
                <c:pt idx="416">
                  <c:v>53.1</c:v>
                </c:pt>
                <c:pt idx="417">
                  <c:v>55.4</c:v>
                </c:pt>
                <c:pt idx="418">
                  <c:v>52</c:v>
                </c:pt>
                <c:pt idx="419">
                  <c:v>51.1</c:v>
                </c:pt>
                <c:pt idx="420">
                  <c:v>60.1</c:v>
                </c:pt>
                <c:pt idx="421">
                  <c:v>57.9</c:v>
                </c:pt>
                <c:pt idx="422">
                  <c:v>51.1</c:v>
                </c:pt>
                <c:pt idx="423">
                  <c:v>54</c:v>
                </c:pt>
                <c:pt idx="424">
                  <c:v>58.6</c:v>
                </c:pt>
                <c:pt idx="425">
                  <c:v>51.1</c:v>
                </c:pt>
                <c:pt idx="426">
                  <c:v>71.099999999999994</c:v>
                </c:pt>
                <c:pt idx="427">
                  <c:v>69.099999999999994</c:v>
                </c:pt>
                <c:pt idx="428">
                  <c:v>62.4</c:v>
                </c:pt>
                <c:pt idx="429">
                  <c:v>52</c:v>
                </c:pt>
                <c:pt idx="430">
                  <c:v>61</c:v>
                </c:pt>
                <c:pt idx="431">
                  <c:v>54</c:v>
                </c:pt>
                <c:pt idx="432">
                  <c:v>52</c:v>
                </c:pt>
                <c:pt idx="433">
                  <c:v>55</c:v>
                </c:pt>
                <c:pt idx="434">
                  <c:v>55</c:v>
                </c:pt>
                <c:pt idx="435">
                  <c:v>64</c:v>
                </c:pt>
                <c:pt idx="436">
                  <c:v>64</c:v>
                </c:pt>
                <c:pt idx="437">
                  <c:v>55</c:v>
                </c:pt>
                <c:pt idx="438">
                  <c:v>54</c:v>
                </c:pt>
                <c:pt idx="439">
                  <c:v>66</c:v>
                </c:pt>
                <c:pt idx="440">
                  <c:v>57</c:v>
                </c:pt>
                <c:pt idx="441">
                  <c:v>57</c:v>
                </c:pt>
                <c:pt idx="442">
                  <c:v>55.9</c:v>
                </c:pt>
                <c:pt idx="443">
                  <c:v>48.4</c:v>
                </c:pt>
                <c:pt idx="444">
                  <c:v>69.099999999999994</c:v>
                </c:pt>
                <c:pt idx="445">
                  <c:v>59</c:v>
                </c:pt>
                <c:pt idx="446">
                  <c:v>50</c:v>
                </c:pt>
                <c:pt idx="447">
                  <c:v>57.9</c:v>
                </c:pt>
                <c:pt idx="448">
                  <c:v>66</c:v>
                </c:pt>
                <c:pt idx="449">
                  <c:v>57</c:v>
                </c:pt>
                <c:pt idx="450">
                  <c:v>53.1</c:v>
                </c:pt>
                <c:pt idx="451">
                  <c:v>54</c:v>
                </c:pt>
                <c:pt idx="452">
                  <c:v>57.9</c:v>
                </c:pt>
                <c:pt idx="453">
                  <c:v>57.9</c:v>
                </c:pt>
                <c:pt idx="454">
                  <c:v>66.400000000000006</c:v>
                </c:pt>
                <c:pt idx="455">
                  <c:v>55.9</c:v>
                </c:pt>
                <c:pt idx="456">
                  <c:v>50</c:v>
                </c:pt>
                <c:pt idx="457">
                  <c:v>54.7</c:v>
                </c:pt>
                <c:pt idx="458">
                  <c:v>63</c:v>
                </c:pt>
                <c:pt idx="459">
                  <c:v>62.1</c:v>
                </c:pt>
                <c:pt idx="460">
                  <c:v>63</c:v>
                </c:pt>
                <c:pt idx="461">
                  <c:v>52.7</c:v>
                </c:pt>
                <c:pt idx="462">
                  <c:v>53.2</c:v>
                </c:pt>
                <c:pt idx="463">
                  <c:v>48.9</c:v>
                </c:pt>
                <c:pt idx="464">
                  <c:v>53.1</c:v>
                </c:pt>
                <c:pt idx="465">
                  <c:v>53.1</c:v>
                </c:pt>
                <c:pt idx="466">
                  <c:v>70</c:v>
                </c:pt>
                <c:pt idx="467">
                  <c:v>70</c:v>
                </c:pt>
                <c:pt idx="468">
                  <c:v>59.7</c:v>
                </c:pt>
                <c:pt idx="469">
                  <c:v>48.7</c:v>
                </c:pt>
                <c:pt idx="470">
                  <c:v>62.1</c:v>
                </c:pt>
                <c:pt idx="471">
                  <c:v>62.1</c:v>
                </c:pt>
                <c:pt idx="472">
                  <c:v>69.099999999999994</c:v>
                </c:pt>
                <c:pt idx="473">
                  <c:v>60.1</c:v>
                </c:pt>
                <c:pt idx="474">
                  <c:v>64.900000000000006</c:v>
                </c:pt>
                <c:pt idx="475">
                  <c:v>62.1</c:v>
                </c:pt>
                <c:pt idx="476">
                  <c:v>70</c:v>
                </c:pt>
                <c:pt idx="477">
                  <c:v>63</c:v>
                </c:pt>
                <c:pt idx="478">
                  <c:v>49.3</c:v>
                </c:pt>
                <c:pt idx="479">
                  <c:v>57.9</c:v>
                </c:pt>
                <c:pt idx="480">
                  <c:v>52</c:v>
                </c:pt>
                <c:pt idx="481">
                  <c:v>50</c:v>
                </c:pt>
                <c:pt idx="482">
                  <c:v>50</c:v>
                </c:pt>
                <c:pt idx="483">
                  <c:v>50</c:v>
                </c:pt>
                <c:pt idx="484">
                  <c:v>50</c:v>
                </c:pt>
                <c:pt idx="485">
                  <c:v>51.1</c:v>
                </c:pt>
                <c:pt idx="486">
                  <c:v>50</c:v>
                </c:pt>
                <c:pt idx="487">
                  <c:v>63</c:v>
                </c:pt>
                <c:pt idx="488">
                  <c:v>50.7</c:v>
                </c:pt>
                <c:pt idx="489">
                  <c:v>66.7</c:v>
                </c:pt>
                <c:pt idx="490">
                  <c:v>49.3</c:v>
                </c:pt>
                <c:pt idx="491">
                  <c:v>54.3</c:v>
                </c:pt>
                <c:pt idx="492">
                  <c:v>53.1</c:v>
                </c:pt>
                <c:pt idx="493">
                  <c:v>57</c:v>
                </c:pt>
                <c:pt idx="494">
                  <c:v>54</c:v>
                </c:pt>
                <c:pt idx="495">
                  <c:v>57</c:v>
                </c:pt>
                <c:pt idx="496">
                  <c:v>50</c:v>
                </c:pt>
                <c:pt idx="497">
                  <c:v>52</c:v>
                </c:pt>
                <c:pt idx="498">
                  <c:v>52</c:v>
                </c:pt>
                <c:pt idx="499">
                  <c:v>64.900000000000006</c:v>
                </c:pt>
                <c:pt idx="500">
                  <c:v>57.9</c:v>
                </c:pt>
                <c:pt idx="501">
                  <c:v>50.7</c:v>
                </c:pt>
                <c:pt idx="502">
                  <c:v>55.9</c:v>
                </c:pt>
                <c:pt idx="503">
                  <c:v>55.9</c:v>
                </c:pt>
                <c:pt idx="504">
                  <c:v>54</c:v>
                </c:pt>
                <c:pt idx="505">
                  <c:v>54</c:v>
                </c:pt>
                <c:pt idx="506">
                  <c:v>60.8</c:v>
                </c:pt>
                <c:pt idx="507">
                  <c:v>55</c:v>
                </c:pt>
                <c:pt idx="508">
                  <c:v>54</c:v>
                </c:pt>
                <c:pt idx="509">
                  <c:v>54</c:v>
                </c:pt>
                <c:pt idx="510">
                  <c:v>59</c:v>
                </c:pt>
                <c:pt idx="511">
                  <c:v>57.9</c:v>
                </c:pt>
                <c:pt idx="512">
                  <c:v>48.9</c:v>
                </c:pt>
                <c:pt idx="513">
                  <c:v>61.3</c:v>
                </c:pt>
                <c:pt idx="514">
                  <c:v>48.9</c:v>
                </c:pt>
                <c:pt idx="515">
                  <c:v>57.9</c:v>
                </c:pt>
                <c:pt idx="516">
                  <c:v>48.9</c:v>
                </c:pt>
                <c:pt idx="517">
                  <c:v>55</c:v>
                </c:pt>
                <c:pt idx="518">
                  <c:v>48.9</c:v>
                </c:pt>
                <c:pt idx="519">
                  <c:v>73</c:v>
                </c:pt>
                <c:pt idx="520">
                  <c:v>56.7</c:v>
                </c:pt>
                <c:pt idx="521">
                  <c:v>52.7</c:v>
                </c:pt>
                <c:pt idx="522">
                  <c:v>55</c:v>
                </c:pt>
                <c:pt idx="523">
                  <c:v>61</c:v>
                </c:pt>
                <c:pt idx="524">
                  <c:v>55.2</c:v>
                </c:pt>
                <c:pt idx="525">
                  <c:v>68</c:v>
                </c:pt>
                <c:pt idx="526">
                  <c:v>68</c:v>
                </c:pt>
                <c:pt idx="527">
                  <c:v>55.9</c:v>
                </c:pt>
                <c:pt idx="528">
                  <c:v>48.9</c:v>
                </c:pt>
                <c:pt idx="529">
                  <c:v>48.9</c:v>
                </c:pt>
                <c:pt idx="530">
                  <c:v>55.9</c:v>
                </c:pt>
                <c:pt idx="531">
                  <c:v>62.2</c:v>
                </c:pt>
                <c:pt idx="532">
                  <c:v>62.1</c:v>
                </c:pt>
                <c:pt idx="533">
                  <c:v>50.5</c:v>
                </c:pt>
                <c:pt idx="534">
                  <c:v>51.1</c:v>
                </c:pt>
                <c:pt idx="535">
                  <c:v>50.4</c:v>
                </c:pt>
                <c:pt idx="536">
                  <c:v>51.1</c:v>
                </c:pt>
                <c:pt idx="537">
                  <c:v>51.1</c:v>
                </c:pt>
                <c:pt idx="538">
                  <c:v>51.1</c:v>
                </c:pt>
                <c:pt idx="539">
                  <c:v>59</c:v>
                </c:pt>
                <c:pt idx="540">
                  <c:v>59</c:v>
                </c:pt>
                <c:pt idx="541">
                  <c:v>50</c:v>
                </c:pt>
                <c:pt idx="542">
                  <c:v>65.7</c:v>
                </c:pt>
                <c:pt idx="543">
                  <c:v>53.1</c:v>
                </c:pt>
                <c:pt idx="544">
                  <c:v>51.1</c:v>
                </c:pt>
                <c:pt idx="545">
                  <c:v>57</c:v>
                </c:pt>
                <c:pt idx="546">
                  <c:v>60.1</c:v>
                </c:pt>
                <c:pt idx="547">
                  <c:v>53.1</c:v>
                </c:pt>
                <c:pt idx="548">
                  <c:v>48.9</c:v>
                </c:pt>
                <c:pt idx="549">
                  <c:v>54</c:v>
                </c:pt>
                <c:pt idx="550">
                  <c:v>54</c:v>
                </c:pt>
                <c:pt idx="551">
                  <c:v>55</c:v>
                </c:pt>
                <c:pt idx="552">
                  <c:v>63</c:v>
                </c:pt>
                <c:pt idx="553">
                  <c:v>55.9</c:v>
                </c:pt>
                <c:pt idx="554">
                  <c:v>48.9</c:v>
                </c:pt>
                <c:pt idx="555">
                  <c:v>62.1</c:v>
                </c:pt>
                <c:pt idx="556">
                  <c:v>65.3</c:v>
                </c:pt>
                <c:pt idx="557">
                  <c:v>59</c:v>
                </c:pt>
                <c:pt idx="558">
                  <c:v>54</c:v>
                </c:pt>
                <c:pt idx="559">
                  <c:v>60.1</c:v>
                </c:pt>
                <c:pt idx="560">
                  <c:v>57</c:v>
                </c:pt>
                <c:pt idx="561">
                  <c:v>55.9</c:v>
                </c:pt>
                <c:pt idx="562">
                  <c:v>63</c:v>
                </c:pt>
                <c:pt idx="563">
                  <c:v>48.9</c:v>
                </c:pt>
                <c:pt idx="564">
                  <c:v>50</c:v>
                </c:pt>
                <c:pt idx="565">
                  <c:v>50</c:v>
                </c:pt>
                <c:pt idx="566">
                  <c:v>57.6</c:v>
                </c:pt>
                <c:pt idx="567">
                  <c:v>55</c:v>
                </c:pt>
                <c:pt idx="568">
                  <c:v>48.9</c:v>
                </c:pt>
                <c:pt idx="569">
                  <c:v>50</c:v>
                </c:pt>
                <c:pt idx="570">
                  <c:v>63.7</c:v>
                </c:pt>
                <c:pt idx="571">
                  <c:v>54.3</c:v>
                </c:pt>
                <c:pt idx="572">
                  <c:v>51.1</c:v>
                </c:pt>
                <c:pt idx="573">
                  <c:v>57</c:v>
                </c:pt>
                <c:pt idx="574">
                  <c:v>57.4</c:v>
                </c:pt>
                <c:pt idx="575">
                  <c:v>53.1</c:v>
                </c:pt>
                <c:pt idx="576">
                  <c:v>50</c:v>
                </c:pt>
                <c:pt idx="577">
                  <c:v>71.099999999999994</c:v>
                </c:pt>
                <c:pt idx="578">
                  <c:v>52</c:v>
                </c:pt>
                <c:pt idx="579">
                  <c:v>57.2</c:v>
                </c:pt>
                <c:pt idx="580">
                  <c:v>56.7</c:v>
                </c:pt>
                <c:pt idx="581">
                  <c:v>73</c:v>
                </c:pt>
                <c:pt idx="582">
                  <c:v>63</c:v>
                </c:pt>
                <c:pt idx="583">
                  <c:v>52</c:v>
                </c:pt>
                <c:pt idx="584">
                  <c:v>50</c:v>
                </c:pt>
                <c:pt idx="585">
                  <c:v>62.1</c:v>
                </c:pt>
                <c:pt idx="586">
                  <c:v>57.9</c:v>
                </c:pt>
                <c:pt idx="587">
                  <c:v>52</c:v>
                </c:pt>
                <c:pt idx="588">
                  <c:v>55</c:v>
                </c:pt>
                <c:pt idx="589">
                  <c:v>63</c:v>
                </c:pt>
                <c:pt idx="590">
                  <c:v>51.3</c:v>
                </c:pt>
                <c:pt idx="591">
                  <c:v>53.2</c:v>
                </c:pt>
                <c:pt idx="592">
                  <c:v>52.3</c:v>
                </c:pt>
                <c:pt idx="593">
                  <c:v>57.9</c:v>
                </c:pt>
                <c:pt idx="594">
                  <c:v>52.3</c:v>
                </c:pt>
                <c:pt idx="595">
                  <c:v>74.7</c:v>
                </c:pt>
                <c:pt idx="596">
                  <c:v>67.3</c:v>
                </c:pt>
                <c:pt idx="597">
                  <c:v>57.9</c:v>
                </c:pt>
                <c:pt idx="598">
                  <c:v>58.1</c:v>
                </c:pt>
                <c:pt idx="599">
                  <c:v>50</c:v>
                </c:pt>
                <c:pt idx="600">
                  <c:v>58.6</c:v>
                </c:pt>
                <c:pt idx="601">
                  <c:v>51.1</c:v>
                </c:pt>
                <c:pt idx="602">
                  <c:v>55.8</c:v>
                </c:pt>
                <c:pt idx="603">
                  <c:v>50</c:v>
                </c:pt>
                <c:pt idx="604">
                  <c:v>55</c:v>
                </c:pt>
                <c:pt idx="605">
                  <c:v>66.900000000000006</c:v>
                </c:pt>
                <c:pt idx="606">
                  <c:v>57.9</c:v>
                </c:pt>
                <c:pt idx="607">
                  <c:v>59</c:v>
                </c:pt>
                <c:pt idx="608">
                  <c:v>57.6</c:v>
                </c:pt>
                <c:pt idx="609">
                  <c:v>70</c:v>
                </c:pt>
                <c:pt idx="610">
                  <c:v>72.3</c:v>
                </c:pt>
                <c:pt idx="611">
                  <c:v>52.3</c:v>
                </c:pt>
                <c:pt idx="612">
                  <c:v>53.1</c:v>
                </c:pt>
                <c:pt idx="613">
                  <c:v>51.1</c:v>
                </c:pt>
                <c:pt idx="614">
                  <c:v>61</c:v>
                </c:pt>
                <c:pt idx="615">
                  <c:v>50</c:v>
                </c:pt>
                <c:pt idx="616">
                  <c:v>52.3</c:v>
                </c:pt>
                <c:pt idx="617">
                  <c:v>61</c:v>
                </c:pt>
                <c:pt idx="618">
                  <c:v>54</c:v>
                </c:pt>
                <c:pt idx="619">
                  <c:v>50</c:v>
                </c:pt>
                <c:pt idx="620">
                  <c:v>49.1</c:v>
                </c:pt>
                <c:pt idx="621">
                  <c:v>67.599999999999994</c:v>
                </c:pt>
                <c:pt idx="622">
                  <c:v>61</c:v>
                </c:pt>
                <c:pt idx="623">
                  <c:v>57.4</c:v>
                </c:pt>
                <c:pt idx="624">
                  <c:v>53.1</c:v>
                </c:pt>
                <c:pt idx="625">
                  <c:v>50.9</c:v>
                </c:pt>
                <c:pt idx="626">
                  <c:v>63</c:v>
                </c:pt>
                <c:pt idx="627">
                  <c:v>68</c:v>
                </c:pt>
                <c:pt idx="628">
                  <c:v>60.1</c:v>
                </c:pt>
                <c:pt idx="629">
                  <c:v>56.7</c:v>
                </c:pt>
                <c:pt idx="630">
                  <c:v>50</c:v>
                </c:pt>
                <c:pt idx="631">
                  <c:v>60.1</c:v>
                </c:pt>
                <c:pt idx="632">
                  <c:v>52</c:v>
                </c:pt>
                <c:pt idx="633">
                  <c:v>51.1</c:v>
                </c:pt>
                <c:pt idx="634">
                  <c:v>60.1</c:v>
                </c:pt>
                <c:pt idx="635">
                  <c:v>51.1</c:v>
                </c:pt>
                <c:pt idx="636">
                  <c:v>54</c:v>
                </c:pt>
                <c:pt idx="637">
                  <c:v>57</c:v>
                </c:pt>
                <c:pt idx="638">
                  <c:v>62.1</c:v>
                </c:pt>
                <c:pt idx="639">
                  <c:v>59</c:v>
                </c:pt>
                <c:pt idx="640">
                  <c:v>64.900000000000006</c:v>
                </c:pt>
                <c:pt idx="641">
                  <c:v>64</c:v>
                </c:pt>
                <c:pt idx="642">
                  <c:v>54</c:v>
                </c:pt>
                <c:pt idx="643">
                  <c:v>55</c:v>
                </c:pt>
                <c:pt idx="644">
                  <c:v>68</c:v>
                </c:pt>
                <c:pt idx="645">
                  <c:v>53.1</c:v>
                </c:pt>
                <c:pt idx="646">
                  <c:v>68.900000000000006</c:v>
                </c:pt>
                <c:pt idx="647">
                  <c:v>50</c:v>
                </c:pt>
                <c:pt idx="648">
                  <c:v>68</c:v>
                </c:pt>
                <c:pt idx="649">
                  <c:v>61</c:v>
                </c:pt>
                <c:pt idx="650">
                  <c:v>59.4</c:v>
                </c:pt>
                <c:pt idx="651">
                  <c:v>53.1</c:v>
                </c:pt>
                <c:pt idx="652">
                  <c:v>73</c:v>
                </c:pt>
                <c:pt idx="653">
                  <c:v>55.9</c:v>
                </c:pt>
                <c:pt idx="654">
                  <c:v>57</c:v>
                </c:pt>
                <c:pt idx="655">
                  <c:v>50.5</c:v>
                </c:pt>
                <c:pt idx="656">
                  <c:v>48.9</c:v>
                </c:pt>
                <c:pt idx="657">
                  <c:v>63</c:v>
                </c:pt>
                <c:pt idx="658">
                  <c:v>53.1</c:v>
                </c:pt>
                <c:pt idx="659">
                  <c:v>50.4</c:v>
                </c:pt>
                <c:pt idx="660">
                  <c:v>61</c:v>
                </c:pt>
                <c:pt idx="661">
                  <c:v>58.1</c:v>
                </c:pt>
                <c:pt idx="662">
                  <c:v>50.4</c:v>
                </c:pt>
                <c:pt idx="663">
                  <c:v>52</c:v>
                </c:pt>
                <c:pt idx="664">
                  <c:v>57.9</c:v>
                </c:pt>
                <c:pt idx="665">
                  <c:v>55</c:v>
                </c:pt>
                <c:pt idx="666">
                  <c:v>54.7</c:v>
                </c:pt>
                <c:pt idx="667">
                  <c:v>57.9</c:v>
                </c:pt>
                <c:pt idx="668">
                  <c:v>68</c:v>
                </c:pt>
                <c:pt idx="669">
                  <c:v>50</c:v>
                </c:pt>
                <c:pt idx="670">
                  <c:v>60.1</c:v>
                </c:pt>
                <c:pt idx="671">
                  <c:v>70</c:v>
                </c:pt>
                <c:pt idx="672">
                  <c:v>62.1</c:v>
                </c:pt>
                <c:pt idx="673">
                  <c:v>55.9</c:v>
                </c:pt>
                <c:pt idx="674">
                  <c:v>52</c:v>
                </c:pt>
                <c:pt idx="675">
                  <c:v>65.3</c:v>
                </c:pt>
                <c:pt idx="676">
                  <c:v>60.1</c:v>
                </c:pt>
                <c:pt idx="677">
                  <c:v>54</c:v>
                </c:pt>
                <c:pt idx="678">
                  <c:v>57.9</c:v>
                </c:pt>
                <c:pt idx="679">
                  <c:v>55.9</c:v>
                </c:pt>
                <c:pt idx="680">
                  <c:v>50</c:v>
                </c:pt>
                <c:pt idx="681">
                  <c:v>51.1</c:v>
                </c:pt>
                <c:pt idx="682">
                  <c:v>70</c:v>
                </c:pt>
                <c:pt idx="683">
                  <c:v>52</c:v>
                </c:pt>
                <c:pt idx="684">
                  <c:v>61.7</c:v>
                </c:pt>
                <c:pt idx="685">
                  <c:v>54</c:v>
                </c:pt>
                <c:pt idx="686">
                  <c:v>57.9</c:v>
                </c:pt>
                <c:pt idx="687">
                  <c:v>61.7</c:v>
                </c:pt>
                <c:pt idx="688">
                  <c:v>50.9</c:v>
                </c:pt>
                <c:pt idx="689">
                  <c:v>71.099999999999994</c:v>
                </c:pt>
                <c:pt idx="690">
                  <c:v>66.400000000000006</c:v>
                </c:pt>
                <c:pt idx="691">
                  <c:v>57</c:v>
                </c:pt>
                <c:pt idx="692">
                  <c:v>69.099999999999994</c:v>
                </c:pt>
                <c:pt idx="693">
                  <c:v>66</c:v>
                </c:pt>
                <c:pt idx="694">
                  <c:v>57</c:v>
                </c:pt>
                <c:pt idx="695">
                  <c:v>48.9</c:v>
                </c:pt>
                <c:pt idx="696">
                  <c:v>57.9</c:v>
                </c:pt>
                <c:pt idx="697">
                  <c:v>57</c:v>
                </c:pt>
                <c:pt idx="698">
                  <c:v>63</c:v>
                </c:pt>
                <c:pt idx="699">
                  <c:v>55.9</c:v>
                </c:pt>
                <c:pt idx="700">
                  <c:v>55.9</c:v>
                </c:pt>
                <c:pt idx="701">
                  <c:v>49.6</c:v>
                </c:pt>
                <c:pt idx="702">
                  <c:v>48.9</c:v>
                </c:pt>
                <c:pt idx="703">
                  <c:v>63</c:v>
                </c:pt>
                <c:pt idx="704">
                  <c:v>51.3</c:v>
                </c:pt>
                <c:pt idx="705">
                  <c:v>57</c:v>
                </c:pt>
                <c:pt idx="706">
                  <c:v>61.3</c:v>
                </c:pt>
                <c:pt idx="707">
                  <c:v>54</c:v>
                </c:pt>
                <c:pt idx="708">
                  <c:v>66</c:v>
                </c:pt>
                <c:pt idx="709">
                  <c:v>65.7</c:v>
                </c:pt>
                <c:pt idx="710">
                  <c:v>63</c:v>
                </c:pt>
                <c:pt idx="711">
                  <c:v>63.3</c:v>
                </c:pt>
                <c:pt idx="712">
                  <c:v>62.8</c:v>
                </c:pt>
                <c:pt idx="713">
                  <c:v>57.4</c:v>
                </c:pt>
                <c:pt idx="714">
                  <c:v>52.3</c:v>
                </c:pt>
                <c:pt idx="715">
                  <c:v>63</c:v>
                </c:pt>
                <c:pt idx="716">
                  <c:v>59</c:v>
                </c:pt>
                <c:pt idx="717">
                  <c:v>50</c:v>
                </c:pt>
                <c:pt idx="718">
                  <c:v>63</c:v>
                </c:pt>
                <c:pt idx="719">
                  <c:v>60.3</c:v>
                </c:pt>
                <c:pt idx="720">
                  <c:v>50</c:v>
                </c:pt>
                <c:pt idx="721">
                  <c:v>50</c:v>
                </c:pt>
                <c:pt idx="722">
                  <c:v>56.3</c:v>
                </c:pt>
                <c:pt idx="723">
                  <c:v>62.1</c:v>
                </c:pt>
                <c:pt idx="724">
                  <c:v>50</c:v>
                </c:pt>
                <c:pt idx="725">
                  <c:v>50.7</c:v>
                </c:pt>
                <c:pt idx="726">
                  <c:v>50</c:v>
                </c:pt>
                <c:pt idx="727">
                  <c:v>50</c:v>
                </c:pt>
                <c:pt idx="728">
                  <c:v>66.900000000000006</c:v>
                </c:pt>
                <c:pt idx="729">
                  <c:v>50.7</c:v>
                </c:pt>
                <c:pt idx="730">
                  <c:v>48.9</c:v>
                </c:pt>
                <c:pt idx="731">
                  <c:v>54.7</c:v>
                </c:pt>
                <c:pt idx="732">
                  <c:v>74.3</c:v>
                </c:pt>
                <c:pt idx="733">
                  <c:v>64.2</c:v>
                </c:pt>
                <c:pt idx="734">
                  <c:v>66</c:v>
                </c:pt>
                <c:pt idx="735">
                  <c:v>48.9</c:v>
                </c:pt>
                <c:pt idx="736">
                  <c:v>60.1</c:v>
                </c:pt>
                <c:pt idx="737">
                  <c:v>52</c:v>
                </c:pt>
                <c:pt idx="738">
                  <c:v>50</c:v>
                </c:pt>
                <c:pt idx="739">
                  <c:v>59.7</c:v>
                </c:pt>
                <c:pt idx="740">
                  <c:v>57.9</c:v>
                </c:pt>
                <c:pt idx="741">
                  <c:v>54.9</c:v>
                </c:pt>
                <c:pt idx="742">
                  <c:v>48.9</c:v>
                </c:pt>
                <c:pt idx="743">
                  <c:v>58.6</c:v>
                </c:pt>
                <c:pt idx="744">
                  <c:v>50</c:v>
                </c:pt>
                <c:pt idx="745">
                  <c:v>54.9</c:v>
                </c:pt>
                <c:pt idx="746">
                  <c:v>69.099999999999994</c:v>
                </c:pt>
                <c:pt idx="747">
                  <c:v>63.3</c:v>
                </c:pt>
                <c:pt idx="748">
                  <c:v>62.6</c:v>
                </c:pt>
                <c:pt idx="749">
                  <c:v>51.1</c:v>
                </c:pt>
                <c:pt idx="750">
                  <c:v>51.3</c:v>
                </c:pt>
                <c:pt idx="751">
                  <c:v>50</c:v>
                </c:pt>
                <c:pt idx="752">
                  <c:v>59</c:v>
                </c:pt>
                <c:pt idx="753">
                  <c:v>68.5</c:v>
                </c:pt>
                <c:pt idx="754">
                  <c:v>71.099999999999994</c:v>
                </c:pt>
                <c:pt idx="755">
                  <c:v>69.599999999999994</c:v>
                </c:pt>
                <c:pt idx="756">
                  <c:v>64.900000000000006</c:v>
                </c:pt>
                <c:pt idx="757">
                  <c:v>64.900000000000006</c:v>
                </c:pt>
                <c:pt idx="758">
                  <c:v>59</c:v>
                </c:pt>
                <c:pt idx="759">
                  <c:v>57</c:v>
                </c:pt>
                <c:pt idx="760">
                  <c:v>55.8</c:v>
                </c:pt>
                <c:pt idx="761">
                  <c:v>48.9</c:v>
                </c:pt>
                <c:pt idx="762">
                  <c:v>48.9</c:v>
                </c:pt>
                <c:pt idx="763">
                  <c:v>52</c:v>
                </c:pt>
                <c:pt idx="764">
                  <c:v>50.5</c:v>
                </c:pt>
                <c:pt idx="765">
                  <c:v>72</c:v>
                </c:pt>
                <c:pt idx="766">
                  <c:v>60.8</c:v>
                </c:pt>
                <c:pt idx="767">
                  <c:v>53.1</c:v>
                </c:pt>
                <c:pt idx="768">
                  <c:v>48.9</c:v>
                </c:pt>
                <c:pt idx="769">
                  <c:v>52</c:v>
                </c:pt>
                <c:pt idx="770">
                  <c:v>48.4</c:v>
                </c:pt>
                <c:pt idx="771">
                  <c:v>52</c:v>
                </c:pt>
                <c:pt idx="772">
                  <c:v>50</c:v>
                </c:pt>
                <c:pt idx="773">
                  <c:v>50</c:v>
                </c:pt>
                <c:pt idx="774">
                  <c:v>72.3</c:v>
                </c:pt>
                <c:pt idx="775">
                  <c:v>51.1</c:v>
                </c:pt>
                <c:pt idx="776">
                  <c:v>55.4</c:v>
                </c:pt>
                <c:pt idx="777">
                  <c:v>62.1</c:v>
                </c:pt>
                <c:pt idx="778">
                  <c:v>54</c:v>
                </c:pt>
                <c:pt idx="779">
                  <c:v>57.9</c:v>
                </c:pt>
                <c:pt idx="780">
                  <c:v>59.9</c:v>
                </c:pt>
                <c:pt idx="781">
                  <c:v>54</c:v>
                </c:pt>
                <c:pt idx="782">
                  <c:v>70</c:v>
                </c:pt>
                <c:pt idx="783">
                  <c:v>63.7</c:v>
                </c:pt>
                <c:pt idx="784">
                  <c:v>54.9</c:v>
                </c:pt>
                <c:pt idx="785">
                  <c:v>53.1</c:v>
                </c:pt>
                <c:pt idx="786">
                  <c:v>50</c:v>
                </c:pt>
                <c:pt idx="787">
                  <c:v>48.9</c:v>
                </c:pt>
                <c:pt idx="788">
                  <c:v>48.9</c:v>
                </c:pt>
                <c:pt idx="789">
                  <c:v>61.3</c:v>
                </c:pt>
                <c:pt idx="790">
                  <c:v>50</c:v>
                </c:pt>
                <c:pt idx="791">
                  <c:v>51.6</c:v>
                </c:pt>
                <c:pt idx="792">
                  <c:v>63</c:v>
                </c:pt>
                <c:pt idx="793">
                  <c:v>52</c:v>
                </c:pt>
                <c:pt idx="794">
                  <c:v>48.9</c:v>
                </c:pt>
                <c:pt idx="795">
                  <c:v>52</c:v>
                </c:pt>
                <c:pt idx="796">
                  <c:v>57</c:v>
                </c:pt>
                <c:pt idx="797">
                  <c:v>61</c:v>
                </c:pt>
                <c:pt idx="798">
                  <c:v>72</c:v>
                </c:pt>
                <c:pt idx="799">
                  <c:v>66</c:v>
                </c:pt>
                <c:pt idx="800">
                  <c:v>59</c:v>
                </c:pt>
                <c:pt idx="801">
                  <c:v>48.9</c:v>
                </c:pt>
                <c:pt idx="802">
                  <c:v>55</c:v>
                </c:pt>
                <c:pt idx="803">
                  <c:v>55</c:v>
                </c:pt>
                <c:pt idx="804">
                  <c:v>48.9</c:v>
                </c:pt>
                <c:pt idx="805">
                  <c:v>73</c:v>
                </c:pt>
                <c:pt idx="806">
                  <c:v>48.9</c:v>
                </c:pt>
                <c:pt idx="807">
                  <c:v>51.1</c:v>
                </c:pt>
                <c:pt idx="808">
                  <c:v>51.1</c:v>
                </c:pt>
                <c:pt idx="809">
                  <c:v>48.9</c:v>
                </c:pt>
                <c:pt idx="810">
                  <c:v>63</c:v>
                </c:pt>
                <c:pt idx="811">
                  <c:v>62.1</c:v>
                </c:pt>
                <c:pt idx="812">
                  <c:v>55</c:v>
                </c:pt>
                <c:pt idx="813">
                  <c:v>55</c:v>
                </c:pt>
                <c:pt idx="814">
                  <c:v>48.9</c:v>
                </c:pt>
                <c:pt idx="815">
                  <c:v>64</c:v>
                </c:pt>
                <c:pt idx="816">
                  <c:v>48.2</c:v>
                </c:pt>
                <c:pt idx="817">
                  <c:v>64</c:v>
                </c:pt>
                <c:pt idx="818">
                  <c:v>63</c:v>
                </c:pt>
                <c:pt idx="819">
                  <c:v>52</c:v>
                </c:pt>
                <c:pt idx="820">
                  <c:v>57.9</c:v>
                </c:pt>
                <c:pt idx="821">
                  <c:v>62.1</c:v>
                </c:pt>
                <c:pt idx="822">
                  <c:v>49.6</c:v>
                </c:pt>
                <c:pt idx="823">
                  <c:v>57.7</c:v>
                </c:pt>
                <c:pt idx="824">
                  <c:v>66.2</c:v>
                </c:pt>
                <c:pt idx="825">
                  <c:v>57</c:v>
                </c:pt>
                <c:pt idx="826">
                  <c:v>55.9</c:v>
                </c:pt>
                <c:pt idx="827">
                  <c:v>53.1</c:v>
                </c:pt>
                <c:pt idx="828">
                  <c:v>63</c:v>
                </c:pt>
                <c:pt idx="829">
                  <c:v>53.1</c:v>
                </c:pt>
                <c:pt idx="830">
                  <c:v>62.1</c:v>
                </c:pt>
                <c:pt idx="831">
                  <c:v>57.9</c:v>
                </c:pt>
                <c:pt idx="832">
                  <c:v>54</c:v>
                </c:pt>
                <c:pt idx="833">
                  <c:v>66.900000000000006</c:v>
                </c:pt>
                <c:pt idx="834">
                  <c:v>52.3</c:v>
                </c:pt>
                <c:pt idx="835">
                  <c:v>55.9</c:v>
                </c:pt>
                <c:pt idx="836">
                  <c:v>57.6</c:v>
                </c:pt>
                <c:pt idx="837">
                  <c:v>66</c:v>
                </c:pt>
                <c:pt idx="838">
                  <c:v>66</c:v>
                </c:pt>
                <c:pt idx="839">
                  <c:v>61.7</c:v>
                </c:pt>
                <c:pt idx="840">
                  <c:v>52</c:v>
                </c:pt>
                <c:pt idx="841">
                  <c:v>64.900000000000006</c:v>
                </c:pt>
                <c:pt idx="842">
                  <c:v>54</c:v>
                </c:pt>
                <c:pt idx="843">
                  <c:v>60.1</c:v>
                </c:pt>
                <c:pt idx="844">
                  <c:v>66</c:v>
                </c:pt>
                <c:pt idx="845">
                  <c:v>66</c:v>
                </c:pt>
                <c:pt idx="846">
                  <c:v>55</c:v>
                </c:pt>
                <c:pt idx="847">
                  <c:v>51.1</c:v>
                </c:pt>
                <c:pt idx="848">
                  <c:v>65.7</c:v>
                </c:pt>
                <c:pt idx="849">
                  <c:v>70.7</c:v>
                </c:pt>
                <c:pt idx="850">
                  <c:v>54</c:v>
                </c:pt>
                <c:pt idx="851">
                  <c:v>55.9</c:v>
                </c:pt>
                <c:pt idx="852">
                  <c:v>51.1</c:v>
                </c:pt>
                <c:pt idx="853">
                  <c:v>57.9</c:v>
                </c:pt>
                <c:pt idx="854">
                  <c:v>57.9</c:v>
                </c:pt>
                <c:pt idx="855">
                  <c:v>48.7</c:v>
                </c:pt>
                <c:pt idx="856">
                  <c:v>68.400000000000006</c:v>
                </c:pt>
                <c:pt idx="857">
                  <c:v>50</c:v>
                </c:pt>
                <c:pt idx="858">
                  <c:v>63</c:v>
                </c:pt>
                <c:pt idx="859">
                  <c:v>52</c:v>
                </c:pt>
                <c:pt idx="860">
                  <c:v>73</c:v>
                </c:pt>
                <c:pt idx="861">
                  <c:v>54</c:v>
                </c:pt>
                <c:pt idx="862">
                  <c:v>54</c:v>
                </c:pt>
                <c:pt idx="863">
                  <c:v>54</c:v>
                </c:pt>
                <c:pt idx="864">
                  <c:v>49.1</c:v>
                </c:pt>
                <c:pt idx="865">
                  <c:v>51.1</c:v>
                </c:pt>
                <c:pt idx="866">
                  <c:v>55</c:v>
                </c:pt>
                <c:pt idx="867">
                  <c:v>49.1</c:v>
                </c:pt>
                <c:pt idx="868">
                  <c:v>61</c:v>
                </c:pt>
                <c:pt idx="869">
                  <c:v>59</c:v>
                </c:pt>
                <c:pt idx="870">
                  <c:v>49.5</c:v>
                </c:pt>
                <c:pt idx="871">
                  <c:v>65.3</c:v>
                </c:pt>
                <c:pt idx="872">
                  <c:v>50</c:v>
                </c:pt>
                <c:pt idx="873">
                  <c:v>50.4</c:v>
                </c:pt>
                <c:pt idx="874">
                  <c:v>48.9</c:v>
                </c:pt>
                <c:pt idx="875">
                  <c:v>60.3</c:v>
                </c:pt>
                <c:pt idx="876">
                  <c:v>61</c:v>
                </c:pt>
                <c:pt idx="877">
                  <c:v>61</c:v>
                </c:pt>
                <c:pt idx="878">
                  <c:v>59</c:v>
                </c:pt>
                <c:pt idx="879">
                  <c:v>57</c:v>
                </c:pt>
                <c:pt idx="880">
                  <c:v>48.9</c:v>
                </c:pt>
                <c:pt idx="881">
                  <c:v>64.400000000000006</c:v>
                </c:pt>
                <c:pt idx="882">
                  <c:v>59</c:v>
                </c:pt>
                <c:pt idx="883">
                  <c:v>52</c:v>
                </c:pt>
                <c:pt idx="884">
                  <c:v>62.6</c:v>
                </c:pt>
                <c:pt idx="885">
                  <c:v>54</c:v>
                </c:pt>
                <c:pt idx="886">
                  <c:v>52</c:v>
                </c:pt>
                <c:pt idx="887">
                  <c:v>52</c:v>
                </c:pt>
                <c:pt idx="888">
                  <c:v>48.9</c:v>
                </c:pt>
                <c:pt idx="889">
                  <c:v>59.4</c:v>
                </c:pt>
                <c:pt idx="890">
                  <c:v>48.9</c:v>
                </c:pt>
                <c:pt idx="891">
                  <c:v>54</c:v>
                </c:pt>
                <c:pt idx="892">
                  <c:v>57.9</c:v>
                </c:pt>
                <c:pt idx="893">
                  <c:v>53.1</c:v>
                </c:pt>
                <c:pt idx="894">
                  <c:v>54</c:v>
                </c:pt>
                <c:pt idx="895">
                  <c:v>62.1</c:v>
                </c:pt>
                <c:pt idx="896">
                  <c:v>53.1</c:v>
                </c:pt>
                <c:pt idx="897">
                  <c:v>52</c:v>
                </c:pt>
                <c:pt idx="898">
                  <c:v>60.1</c:v>
                </c:pt>
                <c:pt idx="899">
                  <c:v>62.1</c:v>
                </c:pt>
                <c:pt idx="900">
                  <c:v>57.9</c:v>
                </c:pt>
                <c:pt idx="901">
                  <c:v>55.9</c:v>
                </c:pt>
                <c:pt idx="902">
                  <c:v>51.1</c:v>
                </c:pt>
                <c:pt idx="903">
                  <c:v>72</c:v>
                </c:pt>
                <c:pt idx="904">
                  <c:v>50</c:v>
                </c:pt>
                <c:pt idx="905">
                  <c:v>52</c:v>
                </c:pt>
                <c:pt idx="906">
                  <c:v>55.9</c:v>
                </c:pt>
                <c:pt idx="907">
                  <c:v>57.7</c:v>
                </c:pt>
                <c:pt idx="908">
                  <c:v>54</c:v>
                </c:pt>
                <c:pt idx="909">
                  <c:v>53.6</c:v>
                </c:pt>
                <c:pt idx="910">
                  <c:v>66.900000000000006</c:v>
                </c:pt>
                <c:pt idx="911">
                  <c:v>64.900000000000006</c:v>
                </c:pt>
                <c:pt idx="912">
                  <c:v>60.1</c:v>
                </c:pt>
                <c:pt idx="913">
                  <c:v>51.1</c:v>
                </c:pt>
                <c:pt idx="914">
                  <c:v>60.1</c:v>
                </c:pt>
                <c:pt idx="915">
                  <c:v>61</c:v>
                </c:pt>
                <c:pt idx="916">
                  <c:v>60.1</c:v>
                </c:pt>
                <c:pt idx="917">
                  <c:v>55</c:v>
                </c:pt>
                <c:pt idx="918">
                  <c:v>55.8</c:v>
                </c:pt>
                <c:pt idx="919">
                  <c:v>54</c:v>
                </c:pt>
                <c:pt idx="920">
                  <c:v>50</c:v>
                </c:pt>
                <c:pt idx="921">
                  <c:v>50</c:v>
                </c:pt>
                <c:pt idx="922">
                  <c:v>57.9</c:v>
                </c:pt>
                <c:pt idx="923">
                  <c:v>57.9</c:v>
                </c:pt>
                <c:pt idx="924">
                  <c:v>61</c:v>
                </c:pt>
                <c:pt idx="925">
                  <c:v>48.9</c:v>
                </c:pt>
                <c:pt idx="926">
                  <c:v>55.9</c:v>
                </c:pt>
                <c:pt idx="927">
                  <c:v>61</c:v>
                </c:pt>
                <c:pt idx="928">
                  <c:v>57</c:v>
                </c:pt>
                <c:pt idx="929">
                  <c:v>68</c:v>
                </c:pt>
                <c:pt idx="930">
                  <c:v>53.1</c:v>
                </c:pt>
                <c:pt idx="931">
                  <c:v>52</c:v>
                </c:pt>
                <c:pt idx="932">
                  <c:v>55</c:v>
                </c:pt>
                <c:pt idx="933">
                  <c:v>53.1</c:v>
                </c:pt>
                <c:pt idx="934">
                  <c:v>51.8</c:v>
                </c:pt>
                <c:pt idx="935">
                  <c:v>54.3</c:v>
                </c:pt>
                <c:pt idx="936">
                  <c:v>53.1</c:v>
                </c:pt>
                <c:pt idx="937">
                  <c:v>63.7</c:v>
                </c:pt>
                <c:pt idx="938">
                  <c:v>52.3</c:v>
                </c:pt>
                <c:pt idx="939">
                  <c:v>68.7</c:v>
                </c:pt>
                <c:pt idx="940">
                  <c:v>61</c:v>
                </c:pt>
                <c:pt idx="941">
                  <c:v>51.1</c:v>
                </c:pt>
                <c:pt idx="942">
                  <c:v>58.6</c:v>
                </c:pt>
                <c:pt idx="943">
                  <c:v>60.1</c:v>
                </c:pt>
                <c:pt idx="944">
                  <c:v>55</c:v>
                </c:pt>
                <c:pt idx="945">
                  <c:v>51.1</c:v>
                </c:pt>
                <c:pt idx="946">
                  <c:v>50</c:v>
                </c:pt>
                <c:pt idx="947">
                  <c:v>48.7</c:v>
                </c:pt>
                <c:pt idx="948">
                  <c:v>55.9</c:v>
                </c:pt>
                <c:pt idx="949">
                  <c:v>51.1</c:v>
                </c:pt>
                <c:pt idx="950">
                  <c:v>52.9</c:v>
                </c:pt>
                <c:pt idx="951">
                  <c:v>52</c:v>
                </c:pt>
                <c:pt idx="952">
                  <c:v>48.9</c:v>
                </c:pt>
                <c:pt idx="953">
                  <c:v>60.1</c:v>
                </c:pt>
                <c:pt idx="954">
                  <c:v>57.4</c:v>
                </c:pt>
                <c:pt idx="955">
                  <c:v>55.9</c:v>
                </c:pt>
                <c:pt idx="956">
                  <c:v>50</c:v>
                </c:pt>
                <c:pt idx="957">
                  <c:v>64.900000000000006</c:v>
                </c:pt>
                <c:pt idx="958">
                  <c:v>74.3</c:v>
                </c:pt>
                <c:pt idx="959">
                  <c:v>59</c:v>
                </c:pt>
                <c:pt idx="960">
                  <c:v>55.9</c:v>
                </c:pt>
                <c:pt idx="961">
                  <c:v>55.9</c:v>
                </c:pt>
                <c:pt idx="962">
                  <c:v>48.9</c:v>
                </c:pt>
                <c:pt idx="963">
                  <c:v>62.1</c:v>
                </c:pt>
                <c:pt idx="964">
                  <c:v>57.9</c:v>
                </c:pt>
                <c:pt idx="965">
                  <c:v>50</c:v>
                </c:pt>
                <c:pt idx="966">
                  <c:v>69.099999999999994</c:v>
                </c:pt>
                <c:pt idx="967">
                  <c:v>51.1</c:v>
                </c:pt>
                <c:pt idx="968">
                  <c:v>48.9</c:v>
                </c:pt>
                <c:pt idx="969">
                  <c:v>55.9</c:v>
                </c:pt>
                <c:pt idx="970">
                  <c:v>54</c:v>
                </c:pt>
                <c:pt idx="971">
                  <c:v>58.5</c:v>
                </c:pt>
                <c:pt idx="972">
                  <c:v>52</c:v>
                </c:pt>
                <c:pt idx="973">
                  <c:v>50</c:v>
                </c:pt>
                <c:pt idx="974">
                  <c:v>53.1</c:v>
                </c:pt>
                <c:pt idx="975">
                  <c:v>54</c:v>
                </c:pt>
                <c:pt idx="976">
                  <c:v>54.7</c:v>
                </c:pt>
                <c:pt idx="977">
                  <c:v>54</c:v>
                </c:pt>
                <c:pt idx="978">
                  <c:v>59</c:v>
                </c:pt>
                <c:pt idx="979">
                  <c:v>72.3</c:v>
                </c:pt>
                <c:pt idx="980">
                  <c:v>52</c:v>
                </c:pt>
                <c:pt idx="981">
                  <c:v>64.900000000000006</c:v>
                </c:pt>
                <c:pt idx="982">
                  <c:v>55</c:v>
                </c:pt>
                <c:pt idx="983">
                  <c:v>55</c:v>
                </c:pt>
                <c:pt idx="984">
                  <c:v>64</c:v>
                </c:pt>
                <c:pt idx="985">
                  <c:v>50</c:v>
                </c:pt>
                <c:pt idx="986">
                  <c:v>48.9</c:v>
                </c:pt>
                <c:pt idx="987">
                  <c:v>48.9</c:v>
                </c:pt>
                <c:pt idx="988">
                  <c:v>52</c:v>
                </c:pt>
                <c:pt idx="989">
                  <c:v>51.1</c:v>
                </c:pt>
                <c:pt idx="990">
                  <c:v>64.900000000000006</c:v>
                </c:pt>
                <c:pt idx="991">
                  <c:v>50</c:v>
                </c:pt>
                <c:pt idx="992">
                  <c:v>50</c:v>
                </c:pt>
                <c:pt idx="993">
                  <c:v>50</c:v>
                </c:pt>
                <c:pt idx="994">
                  <c:v>48.9</c:v>
                </c:pt>
                <c:pt idx="995">
                  <c:v>48.9</c:v>
                </c:pt>
                <c:pt idx="996">
                  <c:v>48.9</c:v>
                </c:pt>
                <c:pt idx="997">
                  <c:v>48.9</c:v>
                </c:pt>
                <c:pt idx="998">
                  <c:v>48.9</c:v>
                </c:pt>
                <c:pt idx="999">
                  <c:v>60.3</c:v>
                </c:pt>
                <c:pt idx="1000">
                  <c:v>50</c:v>
                </c:pt>
                <c:pt idx="1001">
                  <c:v>50</c:v>
                </c:pt>
                <c:pt idx="1002">
                  <c:v>64</c:v>
                </c:pt>
                <c:pt idx="1003">
                  <c:v>63</c:v>
                </c:pt>
                <c:pt idx="1004">
                  <c:v>52</c:v>
                </c:pt>
                <c:pt idx="1005">
                  <c:v>60.1</c:v>
                </c:pt>
                <c:pt idx="1006">
                  <c:v>57.9</c:v>
                </c:pt>
                <c:pt idx="1007">
                  <c:v>57</c:v>
                </c:pt>
                <c:pt idx="1008">
                  <c:v>57</c:v>
                </c:pt>
                <c:pt idx="1009">
                  <c:v>59.4</c:v>
                </c:pt>
                <c:pt idx="1010">
                  <c:v>64.900000000000006</c:v>
                </c:pt>
                <c:pt idx="1011">
                  <c:v>48.9</c:v>
                </c:pt>
                <c:pt idx="1012">
                  <c:v>63.7</c:v>
                </c:pt>
                <c:pt idx="1013">
                  <c:v>63</c:v>
                </c:pt>
                <c:pt idx="1014">
                  <c:v>61</c:v>
                </c:pt>
                <c:pt idx="1015">
                  <c:v>51.1</c:v>
                </c:pt>
                <c:pt idx="1016">
                  <c:v>51.1</c:v>
                </c:pt>
                <c:pt idx="1017">
                  <c:v>55</c:v>
                </c:pt>
                <c:pt idx="1018">
                  <c:v>57.9</c:v>
                </c:pt>
                <c:pt idx="1019">
                  <c:v>57.9</c:v>
                </c:pt>
                <c:pt idx="1020">
                  <c:v>55</c:v>
                </c:pt>
                <c:pt idx="1021">
                  <c:v>51.1</c:v>
                </c:pt>
                <c:pt idx="1022">
                  <c:v>54</c:v>
                </c:pt>
                <c:pt idx="1023">
                  <c:v>57</c:v>
                </c:pt>
                <c:pt idx="1024">
                  <c:v>52</c:v>
                </c:pt>
                <c:pt idx="1025">
                  <c:v>52</c:v>
                </c:pt>
                <c:pt idx="1026">
                  <c:v>52</c:v>
                </c:pt>
                <c:pt idx="1027">
                  <c:v>54</c:v>
                </c:pt>
                <c:pt idx="1028">
                  <c:v>50</c:v>
                </c:pt>
                <c:pt idx="1029">
                  <c:v>48.9</c:v>
                </c:pt>
                <c:pt idx="1030">
                  <c:v>51.6</c:v>
                </c:pt>
                <c:pt idx="1031">
                  <c:v>59</c:v>
                </c:pt>
                <c:pt idx="1032">
                  <c:v>64</c:v>
                </c:pt>
                <c:pt idx="1033">
                  <c:v>48.9</c:v>
                </c:pt>
                <c:pt idx="1034">
                  <c:v>48.9</c:v>
                </c:pt>
                <c:pt idx="1035">
                  <c:v>68.400000000000006</c:v>
                </c:pt>
                <c:pt idx="1036">
                  <c:v>48.9</c:v>
                </c:pt>
                <c:pt idx="1037">
                  <c:v>48.9</c:v>
                </c:pt>
                <c:pt idx="1038">
                  <c:v>48.9</c:v>
                </c:pt>
                <c:pt idx="1039">
                  <c:v>48.9</c:v>
                </c:pt>
                <c:pt idx="1040">
                  <c:v>48.9</c:v>
                </c:pt>
                <c:pt idx="1041">
                  <c:v>63</c:v>
                </c:pt>
                <c:pt idx="1042">
                  <c:v>52.3</c:v>
                </c:pt>
                <c:pt idx="1043">
                  <c:v>66</c:v>
                </c:pt>
                <c:pt idx="1044">
                  <c:v>52.3</c:v>
                </c:pt>
                <c:pt idx="1045">
                  <c:v>48.9</c:v>
                </c:pt>
                <c:pt idx="1046">
                  <c:v>66</c:v>
                </c:pt>
                <c:pt idx="1047">
                  <c:v>66.900000000000006</c:v>
                </c:pt>
                <c:pt idx="1048">
                  <c:v>61</c:v>
                </c:pt>
                <c:pt idx="1049">
                  <c:v>55.6</c:v>
                </c:pt>
                <c:pt idx="1050">
                  <c:v>55.6</c:v>
                </c:pt>
                <c:pt idx="1051">
                  <c:v>51.1</c:v>
                </c:pt>
                <c:pt idx="1052">
                  <c:v>51.1</c:v>
                </c:pt>
                <c:pt idx="1053">
                  <c:v>51.1</c:v>
                </c:pt>
                <c:pt idx="1054">
                  <c:v>48.7</c:v>
                </c:pt>
                <c:pt idx="1055">
                  <c:v>54.7</c:v>
                </c:pt>
                <c:pt idx="1056">
                  <c:v>53.1</c:v>
                </c:pt>
                <c:pt idx="1057">
                  <c:v>51.1</c:v>
                </c:pt>
                <c:pt idx="1058">
                  <c:v>51.1</c:v>
                </c:pt>
                <c:pt idx="1059">
                  <c:v>48.9</c:v>
                </c:pt>
                <c:pt idx="1060">
                  <c:v>52</c:v>
                </c:pt>
                <c:pt idx="1061">
                  <c:v>55</c:v>
                </c:pt>
                <c:pt idx="1062">
                  <c:v>71.099999999999994</c:v>
                </c:pt>
                <c:pt idx="1063">
                  <c:v>50</c:v>
                </c:pt>
                <c:pt idx="1064">
                  <c:v>50</c:v>
                </c:pt>
                <c:pt idx="1065">
                  <c:v>63</c:v>
                </c:pt>
                <c:pt idx="1066">
                  <c:v>48.9</c:v>
                </c:pt>
                <c:pt idx="1067">
                  <c:v>57</c:v>
                </c:pt>
                <c:pt idx="1068">
                  <c:v>50</c:v>
                </c:pt>
                <c:pt idx="1069">
                  <c:v>50</c:v>
                </c:pt>
                <c:pt idx="1070">
                  <c:v>52</c:v>
                </c:pt>
                <c:pt idx="1071">
                  <c:v>69.599999999999994</c:v>
                </c:pt>
                <c:pt idx="1072">
                  <c:v>64.900000000000006</c:v>
                </c:pt>
                <c:pt idx="1073">
                  <c:v>52</c:v>
                </c:pt>
                <c:pt idx="1074">
                  <c:v>57</c:v>
                </c:pt>
                <c:pt idx="1075">
                  <c:v>54</c:v>
                </c:pt>
                <c:pt idx="1076">
                  <c:v>50</c:v>
                </c:pt>
                <c:pt idx="1077">
                  <c:v>50</c:v>
                </c:pt>
                <c:pt idx="1078">
                  <c:v>66.7</c:v>
                </c:pt>
                <c:pt idx="1079">
                  <c:v>52</c:v>
                </c:pt>
                <c:pt idx="1080">
                  <c:v>59</c:v>
                </c:pt>
                <c:pt idx="1081">
                  <c:v>52</c:v>
                </c:pt>
                <c:pt idx="1082">
                  <c:v>52</c:v>
                </c:pt>
                <c:pt idx="1083">
                  <c:v>55</c:v>
                </c:pt>
                <c:pt idx="1084">
                  <c:v>54</c:v>
                </c:pt>
                <c:pt idx="1085">
                  <c:v>55</c:v>
                </c:pt>
                <c:pt idx="1086">
                  <c:v>54</c:v>
                </c:pt>
                <c:pt idx="1087">
                  <c:v>52</c:v>
                </c:pt>
                <c:pt idx="1088">
                  <c:v>57.9</c:v>
                </c:pt>
                <c:pt idx="1089">
                  <c:v>52</c:v>
                </c:pt>
                <c:pt idx="1090">
                  <c:v>50.7</c:v>
                </c:pt>
                <c:pt idx="1091">
                  <c:v>52</c:v>
                </c:pt>
                <c:pt idx="1092">
                  <c:v>51.3</c:v>
                </c:pt>
                <c:pt idx="1093">
                  <c:v>51.1</c:v>
                </c:pt>
                <c:pt idx="1094">
                  <c:v>50</c:v>
                </c:pt>
                <c:pt idx="1095">
                  <c:v>57.9</c:v>
                </c:pt>
                <c:pt idx="1096">
                  <c:v>54</c:v>
                </c:pt>
                <c:pt idx="1097">
                  <c:v>54</c:v>
                </c:pt>
                <c:pt idx="1098">
                  <c:v>50</c:v>
                </c:pt>
                <c:pt idx="1099">
                  <c:v>67.3</c:v>
                </c:pt>
                <c:pt idx="1100">
                  <c:v>52</c:v>
                </c:pt>
                <c:pt idx="1101">
                  <c:v>50</c:v>
                </c:pt>
                <c:pt idx="1102">
                  <c:v>50</c:v>
                </c:pt>
                <c:pt idx="1103">
                  <c:v>54.7</c:v>
                </c:pt>
                <c:pt idx="1104">
                  <c:v>53.2</c:v>
                </c:pt>
                <c:pt idx="1105">
                  <c:v>53.1</c:v>
                </c:pt>
                <c:pt idx="1106">
                  <c:v>51.1</c:v>
                </c:pt>
                <c:pt idx="1107">
                  <c:v>55.9</c:v>
                </c:pt>
                <c:pt idx="1108">
                  <c:v>68.400000000000006</c:v>
                </c:pt>
                <c:pt idx="1109">
                  <c:v>57.9</c:v>
                </c:pt>
                <c:pt idx="1110">
                  <c:v>69.599999999999994</c:v>
                </c:pt>
                <c:pt idx="1111">
                  <c:v>55.9</c:v>
                </c:pt>
                <c:pt idx="1112">
                  <c:v>59</c:v>
                </c:pt>
                <c:pt idx="1113">
                  <c:v>57.4</c:v>
                </c:pt>
                <c:pt idx="1114">
                  <c:v>51.1</c:v>
                </c:pt>
                <c:pt idx="1115">
                  <c:v>59</c:v>
                </c:pt>
                <c:pt idx="1116">
                  <c:v>57</c:v>
                </c:pt>
                <c:pt idx="1117">
                  <c:v>51.1</c:v>
                </c:pt>
                <c:pt idx="1118">
                  <c:v>48.9</c:v>
                </c:pt>
                <c:pt idx="1119">
                  <c:v>48.9</c:v>
                </c:pt>
                <c:pt idx="1120">
                  <c:v>53.1</c:v>
                </c:pt>
                <c:pt idx="1121">
                  <c:v>64.900000000000006</c:v>
                </c:pt>
                <c:pt idx="1122">
                  <c:v>50.4</c:v>
                </c:pt>
                <c:pt idx="1123">
                  <c:v>63</c:v>
                </c:pt>
                <c:pt idx="1124">
                  <c:v>50</c:v>
                </c:pt>
                <c:pt idx="1125">
                  <c:v>50</c:v>
                </c:pt>
                <c:pt idx="1126">
                  <c:v>57</c:v>
                </c:pt>
                <c:pt idx="1127">
                  <c:v>55.9</c:v>
                </c:pt>
                <c:pt idx="1128">
                  <c:v>64</c:v>
                </c:pt>
                <c:pt idx="1129">
                  <c:v>58.6</c:v>
                </c:pt>
                <c:pt idx="1130">
                  <c:v>52</c:v>
                </c:pt>
                <c:pt idx="1131">
                  <c:v>52</c:v>
                </c:pt>
                <c:pt idx="1132">
                  <c:v>50</c:v>
                </c:pt>
                <c:pt idx="1133">
                  <c:v>52</c:v>
                </c:pt>
                <c:pt idx="1134">
                  <c:v>54</c:v>
                </c:pt>
                <c:pt idx="1135">
                  <c:v>62.4</c:v>
                </c:pt>
                <c:pt idx="1136">
                  <c:v>60.1</c:v>
                </c:pt>
                <c:pt idx="1137">
                  <c:v>60.1</c:v>
                </c:pt>
                <c:pt idx="1138">
                  <c:v>51.1</c:v>
                </c:pt>
                <c:pt idx="1139">
                  <c:v>64.599999999999994</c:v>
                </c:pt>
                <c:pt idx="1140">
                  <c:v>50</c:v>
                </c:pt>
                <c:pt idx="1141">
                  <c:v>61</c:v>
                </c:pt>
                <c:pt idx="1142">
                  <c:v>48.6</c:v>
                </c:pt>
                <c:pt idx="1143">
                  <c:v>60.1</c:v>
                </c:pt>
                <c:pt idx="1144">
                  <c:v>66.900000000000006</c:v>
                </c:pt>
                <c:pt idx="1145">
                  <c:v>52</c:v>
                </c:pt>
                <c:pt idx="1146">
                  <c:v>50.9</c:v>
                </c:pt>
                <c:pt idx="1147">
                  <c:v>55.9</c:v>
                </c:pt>
                <c:pt idx="1148">
                  <c:v>61</c:v>
                </c:pt>
                <c:pt idx="1149">
                  <c:v>55.9</c:v>
                </c:pt>
                <c:pt idx="1150">
                  <c:v>69.3</c:v>
                </c:pt>
                <c:pt idx="1151">
                  <c:v>54</c:v>
                </c:pt>
                <c:pt idx="1152">
                  <c:v>52</c:v>
                </c:pt>
                <c:pt idx="1153">
                  <c:v>55.9</c:v>
                </c:pt>
                <c:pt idx="1154">
                  <c:v>60.6</c:v>
                </c:pt>
                <c:pt idx="1155">
                  <c:v>51.1</c:v>
                </c:pt>
                <c:pt idx="1156">
                  <c:v>51.1</c:v>
                </c:pt>
                <c:pt idx="1157">
                  <c:v>54</c:v>
                </c:pt>
                <c:pt idx="1158">
                  <c:v>60.1</c:v>
                </c:pt>
                <c:pt idx="1159">
                  <c:v>53.1</c:v>
                </c:pt>
                <c:pt idx="1160">
                  <c:v>59</c:v>
                </c:pt>
                <c:pt idx="1161">
                  <c:v>61</c:v>
                </c:pt>
                <c:pt idx="1162">
                  <c:v>57</c:v>
                </c:pt>
                <c:pt idx="1163">
                  <c:v>50</c:v>
                </c:pt>
                <c:pt idx="1164">
                  <c:v>50</c:v>
                </c:pt>
                <c:pt idx="1165">
                  <c:v>60.1</c:v>
                </c:pt>
                <c:pt idx="1166">
                  <c:v>50</c:v>
                </c:pt>
                <c:pt idx="1167">
                  <c:v>50</c:v>
                </c:pt>
                <c:pt idx="1168">
                  <c:v>50</c:v>
                </c:pt>
                <c:pt idx="1169">
                  <c:v>64.400000000000006</c:v>
                </c:pt>
                <c:pt idx="1170">
                  <c:v>64</c:v>
                </c:pt>
                <c:pt idx="1171">
                  <c:v>53.1</c:v>
                </c:pt>
                <c:pt idx="1172">
                  <c:v>54</c:v>
                </c:pt>
                <c:pt idx="1173">
                  <c:v>50</c:v>
                </c:pt>
                <c:pt idx="1174">
                  <c:v>50</c:v>
                </c:pt>
                <c:pt idx="1175">
                  <c:v>60.1</c:v>
                </c:pt>
                <c:pt idx="1176">
                  <c:v>61</c:v>
                </c:pt>
                <c:pt idx="1177">
                  <c:v>66</c:v>
                </c:pt>
                <c:pt idx="1178">
                  <c:v>55.9</c:v>
                </c:pt>
                <c:pt idx="1179">
                  <c:v>62.1</c:v>
                </c:pt>
                <c:pt idx="1180">
                  <c:v>66</c:v>
                </c:pt>
                <c:pt idx="1181">
                  <c:v>48.9</c:v>
                </c:pt>
                <c:pt idx="1182">
                  <c:v>48.9</c:v>
                </c:pt>
                <c:pt idx="1183">
                  <c:v>62.1</c:v>
                </c:pt>
                <c:pt idx="1184">
                  <c:v>55</c:v>
                </c:pt>
                <c:pt idx="1185">
                  <c:v>48.9</c:v>
                </c:pt>
                <c:pt idx="1186">
                  <c:v>57.9</c:v>
                </c:pt>
                <c:pt idx="1187">
                  <c:v>51.1</c:v>
                </c:pt>
                <c:pt idx="1188">
                  <c:v>54</c:v>
                </c:pt>
                <c:pt idx="1189">
                  <c:v>59.4</c:v>
                </c:pt>
                <c:pt idx="1190">
                  <c:v>64</c:v>
                </c:pt>
                <c:pt idx="1191">
                  <c:v>48.9</c:v>
                </c:pt>
                <c:pt idx="1192">
                  <c:v>51.1</c:v>
                </c:pt>
                <c:pt idx="1193">
                  <c:v>62.6</c:v>
                </c:pt>
                <c:pt idx="1194">
                  <c:v>48.9</c:v>
                </c:pt>
                <c:pt idx="1195">
                  <c:v>48.9</c:v>
                </c:pt>
                <c:pt idx="1196">
                  <c:v>73</c:v>
                </c:pt>
                <c:pt idx="1197">
                  <c:v>53.1</c:v>
                </c:pt>
                <c:pt idx="1198">
                  <c:v>72.7</c:v>
                </c:pt>
                <c:pt idx="1199">
                  <c:v>50</c:v>
                </c:pt>
                <c:pt idx="1200">
                  <c:v>48.9</c:v>
                </c:pt>
                <c:pt idx="1201">
                  <c:v>72</c:v>
                </c:pt>
                <c:pt idx="1202">
                  <c:v>73.900000000000006</c:v>
                </c:pt>
                <c:pt idx="1203">
                  <c:v>70.3</c:v>
                </c:pt>
                <c:pt idx="1204">
                  <c:v>55.9</c:v>
                </c:pt>
                <c:pt idx="1205">
                  <c:v>48.9</c:v>
                </c:pt>
                <c:pt idx="1206">
                  <c:v>52</c:v>
                </c:pt>
                <c:pt idx="1207">
                  <c:v>64.900000000000006</c:v>
                </c:pt>
                <c:pt idx="1208">
                  <c:v>68</c:v>
                </c:pt>
                <c:pt idx="1209">
                  <c:v>54</c:v>
                </c:pt>
                <c:pt idx="1210">
                  <c:v>52</c:v>
                </c:pt>
                <c:pt idx="1211">
                  <c:v>53.1</c:v>
                </c:pt>
                <c:pt idx="1212">
                  <c:v>52</c:v>
                </c:pt>
                <c:pt idx="1213">
                  <c:v>48.9</c:v>
                </c:pt>
                <c:pt idx="1214">
                  <c:v>48.9</c:v>
                </c:pt>
                <c:pt idx="1215">
                  <c:v>50</c:v>
                </c:pt>
                <c:pt idx="1216">
                  <c:v>50</c:v>
                </c:pt>
                <c:pt idx="1217">
                  <c:v>51.1</c:v>
                </c:pt>
                <c:pt idx="1218">
                  <c:v>51.1</c:v>
                </c:pt>
                <c:pt idx="1219">
                  <c:v>50</c:v>
                </c:pt>
                <c:pt idx="1220">
                  <c:v>55</c:v>
                </c:pt>
                <c:pt idx="1221">
                  <c:v>55</c:v>
                </c:pt>
                <c:pt idx="1222">
                  <c:v>57</c:v>
                </c:pt>
                <c:pt idx="1223">
                  <c:v>55.9</c:v>
                </c:pt>
                <c:pt idx="1224">
                  <c:v>55.9</c:v>
                </c:pt>
                <c:pt idx="1225">
                  <c:v>55.9</c:v>
                </c:pt>
                <c:pt idx="1226">
                  <c:v>57</c:v>
                </c:pt>
                <c:pt idx="1227">
                  <c:v>52</c:v>
                </c:pt>
                <c:pt idx="1228">
                  <c:v>51.1</c:v>
                </c:pt>
                <c:pt idx="1229">
                  <c:v>48.9</c:v>
                </c:pt>
                <c:pt idx="1230">
                  <c:v>57.9</c:v>
                </c:pt>
                <c:pt idx="1231">
                  <c:v>48.9</c:v>
                </c:pt>
                <c:pt idx="1232">
                  <c:v>53.1</c:v>
                </c:pt>
                <c:pt idx="1233">
                  <c:v>53.1</c:v>
                </c:pt>
                <c:pt idx="1234">
                  <c:v>59</c:v>
                </c:pt>
                <c:pt idx="1235">
                  <c:v>57.9</c:v>
                </c:pt>
                <c:pt idx="1236">
                  <c:v>64</c:v>
                </c:pt>
                <c:pt idx="1237">
                  <c:v>50</c:v>
                </c:pt>
                <c:pt idx="1238">
                  <c:v>62.1</c:v>
                </c:pt>
                <c:pt idx="1239">
                  <c:v>54</c:v>
                </c:pt>
                <c:pt idx="1240">
                  <c:v>54</c:v>
                </c:pt>
                <c:pt idx="1241">
                  <c:v>50</c:v>
                </c:pt>
                <c:pt idx="1242">
                  <c:v>60.1</c:v>
                </c:pt>
                <c:pt idx="1243">
                  <c:v>64</c:v>
                </c:pt>
                <c:pt idx="1244">
                  <c:v>57.9</c:v>
                </c:pt>
                <c:pt idx="1245">
                  <c:v>62.1</c:v>
                </c:pt>
                <c:pt idx="1246">
                  <c:v>57</c:v>
                </c:pt>
                <c:pt idx="1247">
                  <c:v>53.1</c:v>
                </c:pt>
                <c:pt idx="1248">
                  <c:v>50</c:v>
                </c:pt>
                <c:pt idx="1249">
                  <c:v>48.9</c:v>
                </c:pt>
                <c:pt idx="1250">
                  <c:v>50</c:v>
                </c:pt>
                <c:pt idx="1251">
                  <c:v>64</c:v>
                </c:pt>
                <c:pt idx="1252">
                  <c:v>50</c:v>
                </c:pt>
                <c:pt idx="1253">
                  <c:v>55</c:v>
                </c:pt>
                <c:pt idx="1254">
                  <c:v>57.9</c:v>
                </c:pt>
                <c:pt idx="1255">
                  <c:v>53.1</c:v>
                </c:pt>
                <c:pt idx="1256">
                  <c:v>57</c:v>
                </c:pt>
                <c:pt idx="1257">
                  <c:v>57</c:v>
                </c:pt>
                <c:pt idx="1258">
                  <c:v>55.9</c:v>
                </c:pt>
                <c:pt idx="1259">
                  <c:v>50</c:v>
                </c:pt>
                <c:pt idx="1260">
                  <c:v>54</c:v>
                </c:pt>
              </c:numCache>
            </c:numRef>
          </c:xVal>
          <c:yVal>
            <c:numRef>
              <c:f>KCALL!$F$3986:$F$5246</c:f>
              <c:numCache>
                <c:formatCode>General</c:formatCode>
                <c:ptCount val="1261"/>
                <c:pt idx="0">
                  <c:v>49.690000000000012</c:v>
                </c:pt>
                <c:pt idx="1">
                  <c:v>49.57</c:v>
                </c:pt>
                <c:pt idx="2">
                  <c:v>49.57</c:v>
                </c:pt>
                <c:pt idx="3">
                  <c:v>49.54</c:v>
                </c:pt>
                <c:pt idx="4">
                  <c:v>49.51</c:v>
                </c:pt>
                <c:pt idx="5">
                  <c:v>49.48</c:v>
                </c:pt>
                <c:pt idx="6">
                  <c:v>49.45</c:v>
                </c:pt>
                <c:pt idx="7">
                  <c:v>49.45</c:v>
                </c:pt>
                <c:pt idx="8">
                  <c:v>49.45</c:v>
                </c:pt>
                <c:pt idx="9">
                  <c:v>49.42</c:v>
                </c:pt>
                <c:pt idx="10">
                  <c:v>49.41</c:v>
                </c:pt>
                <c:pt idx="11">
                  <c:v>49.4</c:v>
                </c:pt>
                <c:pt idx="12">
                  <c:v>49.35</c:v>
                </c:pt>
                <c:pt idx="13">
                  <c:v>49.34</c:v>
                </c:pt>
                <c:pt idx="14">
                  <c:v>49.33</c:v>
                </c:pt>
                <c:pt idx="15">
                  <c:v>49.32</c:v>
                </c:pt>
                <c:pt idx="16">
                  <c:v>49.32</c:v>
                </c:pt>
                <c:pt idx="17">
                  <c:v>49.3</c:v>
                </c:pt>
                <c:pt idx="18">
                  <c:v>49.260000000000012</c:v>
                </c:pt>
                <c:pt idx="19">
                  <c:v>49.230000000000011</c:v>
                </c:pt>
                <c:pt idx="20">
                  <c:v>49.18</c:v>
                </c:pt>
                <c:pt idx="21">
                  <c:v>49.17</c:v>
                </c:pt>
                <c:pt idx="22">
                  <c:v>49.160000000000011</c:v>
                </c:pt>
                <c:pt idx="23">
                  <c:v>49.160000000000011</c:v>
                </c:pt>
                <c:pt idx="24">
                  <c:v>49.120000000000012</c:v>
                </c:pt>
                <c:pt idx="25">
                  <c:v>49.09</c:v>
                </c:pt>
                <c:pt idx="26">
                  <c:v>49.08</c:v>
                </c:pt>
                <c:pt idx="27">
                  <c:v>49.01</c:v>
                </c:pt>
                <c:pt idx="28">
                  <c:v>49.01</c:v>
                </c:pt>
                <c:pt idx="29">
                  <c:v>48.98</c:v>
                </c:pt>
                <c:pt idx="30">
                  <c:v>48.97</c:v>
                </c:pt>
                <c:pt idx="31">
                  <c:v>48.96</c:v>
                </c:pt>
                <c:pt idx="32">
                  <c:v>48.95</c:v>
                </c:pt>
                <c:pt idx="33">
                  <c:v>48.9</c:v>
                </c:pt>
                <c:pt idx="34">
                  <c:v>48.89</c:v>
                </c:pt>
                <c:pt idx="35">
                  <c:v>48.89</c:v>
                </c:pt>
                <c:pt idx="36">
                  <c:v>48.89</c:v>
                </c:pt>
                <c:pt idx="37">
                  <c:v>48.84</c:v>
                </c:pt>
                <c:pt idx="38">
                  <c:v>48.8</c:v>
                </c:pt>
                <c:pt idx="39">
                  <c:v>48.8</c:v>
                </c:pt>
                <c:pt idx="40">
                  <c:v>48.74</c:v>
                </c:pt>
                <c:pt idx="41">
                  <c:v>48.74</c:v>
                </c:pt>
                <c:pt idx="42">
                  <c:v>48.71</c:v>
                </c:pt>
                <c:pt idx="43">
                  <c:v>48.690000000000012</c:v>
                </c:pt>
                <c:pt idx="44">
                  <c:v>48.68</c:v>
                </c:pt>
                <c:pt idx="45">
                  <c:v>48.67</c:v>
                </c:pt>
                <c:pt idx="46">
                  <c:v>48.67</c:v>
                </c:pt>
                <c:pt idx="47">
                  <c:v>48.58</c:v>
                </c:pt>
                <c:pt idx="48">
                  <c:v>48.5</c:v>
                </c:pt>
                <c:pt idx="49">
                  <c:v>48.5</c:v>
                </c:pt>
                <c:pt idx="50">
                  <c:v>48.49</c:v>
                </c:pt>
                <c:pt idx="51">
                  <c:v>48.49</c:v>
                </c:pt>
                <c:pt idx="52">
                  <c:v>48.45</c:v>
                </c:pt>
                <c:pt idx="53">
                  <c:v>48.45</c:v>
                </c:pt>
                <c:pt idx="54">
                  <c:v>48.4</c:v>
                </c:pt>
                <c:pt idx="55">
                  <c:v>48.36</c:v>
                </c:pt>
                <c:pt idx="56">
                  <c:v>48.34</c:v>
                </c:pt>
                <c:pt idx="57">
                  <c:v>48.34</c:v>
                </c:pt>
                <c:pt idx="58">
                  <c:v>48.31</c:v>
                </c:pt>
                <c:pt idx="59">
                  <c:v>48.230000000000011</c:v>
                </c:pt>
                <c:pt idx="60">
                  <c:v>48.190000000000012</c:v>
                </c:pt>
                <c:pt idx="61">
                  <c:v>48.190000000000012</c:v>
                </c:pt>
                <c:pt idx="62">
                  <c:v>48.15</c:v>
                </c:pt>
                <c:pt idx="63">
                  <c:v>48.14</c:v>
                </c:pt>
                <c:pt idx="64">
                  <c:v>48.120000000000012</c:v>
                </c:pt>
                <c:pt idx="65">
                  <c:v>48.08</c:v>
                </c:pt>
                <c:pt idx="66">
                  <c:v>48.06</c:v>
                </c:pt>
                <c:pt idx="67">
                  <c:v>48.05</c:v>
                </c:pt>
                <c:pt idx="68">
                  <c:v>48.04</c:v>
                </c:pt>
                <c:pt idx="69">
                  <c:v>48.01</c:v>
                </c:pt>
                <c:pt idx="70">
                  <c:v>48.01</c:v>
                </c:pt>
                <c:pt idx="71">
                  <c:v>48</c:v>
                </c:pt>
                <c:pt idx="72">
                  <c:v>47.99</c:v>
                </c:pt>
                <c:pt idx="73">
                  <c:v>47.98</c:v>
                </c:pt>
                <c:pt idx="74">
                  <c:v>47.97</c:v>
                </c:pt>
                <c:pt idx="75">
                  <c:v>47.92</c:v>
                </c:pt>
                <c:pt idx="76">
                  <c:v>47.91</c:v>
                </c:pt>
                <c:pt idx="77">
                  <c:v>47.89</c:v>
                </c:pt>
                <c:pt idx="78">
                  <c:v>47.88</c:v>
                </c:pt>
                <c:pt idx="79">
                  <c:v>47.83</c:v>
                </c:pt>
                <c:pt idx="80">
                  <c:v>47.82</c:v>
                </c:pt>
                <c:pt idx="81">
                  <c:v>47.790000000000013</c:v>
                </c:pt>
                <c:pt idx="82">
                  <c:v>47.760000000000012</c:v>
                </c:pt>
                <c:pt idx="83">
                  <c:v>47.760000000000012</c:v>
                </c:pt>
                <c:pt idx="84">
                  <c:v>47.74</c:v>
                </c:pt>
                <c:pt idx="85">
                  <c:v>47.720000000000013</c:v>
                </c:pt>
                <c:pt idx="86">
                  <c:v>47.720000000000013</c:v>
                </c:pt>
                <c:pt idx="87">
                  <c:v>47.720000000000013</c:v>
                </c:pt>
                <c:pt idx="88">
                  <c:v>47.68</c:v>
                </c:pt>
                <c:pt idx="89">
                  <c:v>47.67</c:v>
                </c:pt>
                <c:pt idx="90">
                  <c:v>47.67</c:v>
                </c:pt>
                <c:pt idx="91">
                  <c:v>47.67</c:v>
                </c:pt>
                <c:pt idx="92">
                  <c:v>47.65</c:v>
                </c:pt>
                <c:pt idx="93">
                  <c:v>47.64</c:v>
                </c:pt>
                <c:pt idx="94">
                  <c:v>47.63</c:v>
                </c:pt>
                <c:pt idx="95">
                  <c:v>47.620000000000012</c:v>
                </c:pt>
                <c:pt idx="96">
                  <c:v>47.61</c:v>
                </c:pt>
                <c:pt idx="97">
                  <c:v>47.58</c:v>
                </c:pt>
                <c:pt idx="98">
                  <c:v>47.56</c:v>
                </c:pt>
                <c:pt idx="99">
                  <c:v>47.46</c:v>
                </c:pt>
                <c:pt idx="100">
                  <c:v>47.44</c:v>
                </c:pt>
                <c:pt idx="101">
                  <c:v>47.42</c:v>
                </c:pt>
                <c:pt idx="102">
                  <c:v>47.41</c:v>
                </c:pt>
                <c:pt idx="103">
                  <c:v>47.41</c:v>
                </c:pt>
                <c:pt idx="104">
                  <c:v>47.4</c:v>
                </c:pt>
                <c:pt idx="105">
                  <c:v>47.35</c:v>
                </c:pt>
                <c:pt idx="106">
                  <c:v>47.34</c:v>
                </c:pt>
                <c:pt idx="107">
                  <c:v>47.28</c:v>
                </c:pt>
                <c:pt idx="108">
                  <c:v>47.28</c:v>
                </c:pt>
                <c:pt idx="109">
                  <c:v>47.27</c:v>
                </c:pt>
                <c:pt idx="110">
                  <c:v>47.25</c:v>
                </c:pt>
                <c:pt idx="111">
                  <c:v>47.25</c:v>
                </c:pt>
                <c:pt idx="112">
                  <c:v>47.24</c:v>
                </c:pt>
                <c:pt idx="113">
                  <c:v>47.15</c:v>
                </c:pt>
                <c:pt idx="114">
                  <c:v>47.15</c:v>
                </c:pt>
                <c:pt idx="115">
                  <c:v>47.15</c:v>
                </c:pt>
                <c:pt idx="116">
                  <c:v>47.14</c:v>
                </c:pt>
                <c:pt idx="117">
                  <c:v>47.09</c:v>
                </c:pt>
                <c:pt idx="118">
                  <c:v>47.04</c:v>
                </c:pt>
                <c:pt idx="119">
                  <c:v>47</c:v>
                </c:pt>
                <c:pt idx="120">
                  <c:v>46.96</c:v>
                </c:pt>
                <c:pt idx="121">
                  <c:v>46.96</c:v>
                </c:pt>
                <c:pt idx="122">
                  <c:v>46.88</c:v>
                </c:pt>
                <c:pt idx="123">
                  <c:v>46.88</c:v>
                </c:pt>
                <c:pt idx="124">
                  <c:v>46.83</c:v>
                </c:pt>
                <c:pt idx="125">
                  <c:v>46.83</c:v>
                </c:pt>
                <c:pt idx="126">
                  <c:v>46.81</c:v>
                </c:pt>
                <c:pt idx="127">
                  <c:v>46.8</c:v>
                </c:pt>
                <c:pt idx="128">
                  <c:v>46.730000000000011</c:v>
                </c:pt>
                <c:pt idx="129">
                  <c:v>46.71</c:v>
                </c:pt>
                <c:pt idx="130">
                  <c:v>46.65</c:v>
                </c:pt>
                <c:pt idx="131">
                  <c:v>46.63</c:v>
                </c:pt>
                <c:pt idx="132">
                  <c:v>46.44</c:v>
                </c:pt>
                <c:pt idx="133">
                  <c:v>46.37</c:v>
                </c:pt>
                <c:pt idx="134">
                  <c:v>46.37</c:v>
                </c:pt>
                <c:pt idx="135">
                  <c:v>46.35</c:v>
                </c:pt>
                <c:pt idx="136">
                  <c:v>46.32</c:v>
                </c:pt>
                <c:pt idx="137">
                  <c:v>46.32</c:v>
                </c:pt>
                <c:pt idx="138">
                  <c:v>46.27</c:v>
                </c:pt>
                <c:pt idx="139">
                  <c:v>46.18</c:v>
                </c:pt>
                <c:pt idx="140">
                  <c:v>46.15</c:v>
                </c:pt>
                <c:pt idx="141">
                  <c:v>46.11</c:v>
                </c:pt>
                <c:pt idx="142">
                  <c:v>46.09</c:v>
                </c:pt>
                <c:pt idx="143">
                  <c:v>46.08</c:v>
                </c:pt>
                <c:pt idx="144">
                  <c:v>46.08</c:v>
                </c:pt>
                <c:pt idx="145">
                  <c:v>46.07</c:v>
                </c:pt>
                <c:pt idx="146">
                  <c:v>46.05</c:v>
                </c:pt>
                <c:pt idx="147">
                  <c:v>46</c:v>
                </c:pt>
                <c:pt idx="148">
                  <c:v>45.96</c:v>
                </c:pt>
                <c:pt idx="149">
                  <c:v>45.95</c:v>
                </c:pt>
                <c:pt idx="150">
                  <c:v>45.93</c:v>
                </c:pt>
                <c:pt idx="151">
                  <c:v>45.93</c:v>
                </c:pt>
                <c:pt idx="152">
                  <c:v>45.93</c:v>
                </c:pt>
                <c:pt idx="153">
                  <c:v>45.93</c:v>
                </c:pt>
                <c:pt idx="154">
                  <c:v>45.9</c:v>
                </c:pt>
                <c:pt idx="155">
                  <c:v>45.89</c:v>
                </c:pt>
                <c:pt idx="156">
                  <c:v>45.88</c:v>
                </c:pt>
                <c:pt idx="157">
                  <c:v>45.88</c:v>
                </c:pt>
                <c:pt idx="158">
                  <c:v>45.87</c:v>
                </c:pt>
                <c:pt idx="159">
                  <c:v>45.86</c:v>
                </c:pt>
                <c:pt idx="160">
                  <c:v>45.84</c:v>
                </c:pt>
                <c:pt idx="161">
                  <c:v>45.84</c:v>
                </c:pt>
                <c:pt idx="162">
                  <c:v>45.790000000000013</c:v>
                </c:pt>
                <c:pt idx="163">
                  <c:v>45.78</c:v>
                </c:pt>
                <c:pt idx="164">
                  <c:v>45.77</c:v>
                </c:pt>
                <c:pt idx="165">
                  <c:v>45.77</c:v>
                </c:pt>
                <c:pt idx="166">
                  <c:v>45.7</c:v>
                </c:pt>
                <c:pt idx="167">
                  <c:v>45.690000000000012</c:v>
                </c:pt>
                <c:pt idx="168">
                  <c:v>45.67</c:v>
                </c:pt>
                <c:pt idx="169">
                  <c:v>45.660000000000011</c:v>
                </c:pt>
                <c:pt idx="170">
                  <c:v>45.660000000000011</c:v>
                </c:pt>
                <c:pt idx="171">
                  <c:v>45.660000000000011</c:v>
                </c:pt>
                <c:pt idx="172">
                  <c:v>45.61</c:v>
                </c:pt>
                <c:pt idx="173">
                  <c:v>45.58</c:v>
                </c:pt>
                <c:pt idx="174">
                  <c:v>45.57</c:v>
                </c:pt>
                <c:pt idx="175">
                  <c:v>45.56</c:v>
                </c:pt>
                <c:pt idx="176">
                  <c:v>45.56</c:v>
                </c:pt>
                <c:pt idx="177">
                  <c:v>45.56</c:v>
                </c:pt>
                <c:pt idx="178">
                  <c:v>45.55</c:v>
                </c:pt>
                <c:pt idx="179">
                  <c:v>45.55</c:v>
                </c:pt>
                <c:pt idx="180">
                  <c:v>45.54</c:v>
                </c:pt>
                <c:pt idx="181">
                  <c:v>45.54</c:v>
                </c:pt>
                <c:pt idx="182">
                  <c:v>45.51</c:v>
                </c:pt>
                <c:pt idx="183">
                  <c:v>45.5</c:v>
                </c:pt>
                <c:pt idx="184">
                  <c:v>45.48</c:v>
                </c:pt>
                <c:pt idx="185">
                  <c:v>45.48</c:v>
                </c:pt>
                <c:pt idx="186">
                  <c:v>45.44</c:v>
                </c:pt>
                <c:pt idx="187">
                  <c:v>45.44</c:v>
                </c:pt>
                <c:pt idx="188">
                  <c:v>45.42</c:v>
                </c:pt>
                <c:pt idx="189">
                  <c:v>45.41</c:v>
                </c:pt>
                <c:pt idx="190">
                  <c:v>45.41</c:v>
                </c:pt>
                <c:pt idx="191">
                  <c:v>45.4</c:v>
                </c:pt>
                <c:pt idx="192">
                  <c:v>45.38</c:v>
                </c:pt>
                <c:pt idx="193">
                  <c:v>45.37</c:v>
                </c:pt>
                <c:pt idx="194">
                  <c:v>45.37</c:v>
                </c:pt>
                <c:pt idx="195">
                  <c:v>45.3</c:v>
                </c:pt>
                <c:pt idx="196">
                  <c:v>45.28</c:v>
                </c:pt>
                <c:pt idx="197">
                  <c:v>45.2</c:v>
                </c:pt>
                <c:pt idx="198">
                  <c:v>45.160000000000011</c:v>
                </c:pt>
                <c:pt idx="199">
                  <c:v>45.11</c:v>
                </c:pt>
                <c:pt idx="200">
                  <c:v>45.08</c:v>
                </c:pt>
                <c:pt idx="201">
                  <c:v>45.02</c:v>
                </c:pt>
                <c:pt idx="202">
                  <c:v>44.97</c:v>
                </c:pt>
                <c:pt idx="203">
                  <c:v>44.97</c:v>
                </c:pt>
                <c:pt idx="204">
                  <c:v>44.96</c:v>
                </c:pt>
                <c:pt idx="205">
                  <c:v>44.94</c:v>
                </c:pt>
                <c:pt idx="206">
                  <c:v>44.9</c:v>
                </c:pt>
                <c:pt idx="207">
                  <c:v>44.9</c:v>
                </c:pt>
                <c:pt idx="208">
                  <c:v>44.86</c:v>
                </c:pt>
                <c:pt idx="209">
                  <c:v>44.8</c:v>
                </c:pt>
                <c:pt idx="210">
                  <c:v>44.8</c:v>
                </c:pt>
                <c:pt idx="211">
                  <c:v>44.760000000000012</c:v>
                </c:pt>
                <c:pt idx="212">
                  <c:v>44.68</c:v>
                </c:pt>
                <c:pt idx="213">
                  <c:v>44.660000000000011</c:v>
                </c:pt>
                <c:pt idx="214">
                  <c:v>44.660000000000011</c:v>
                </c:pt>
                <c:pt idx="215">
                  <c:v>44.620000000000012</c:v>
                </c:pt>
                <c:pt idx="216">
                  <c:v>44.59</c:v>
                </c:pt>
                <c:pt idx="217">
                  <c:v>44.59</c:v>
                </c:pt>
                <c:pt idx="218">
                  <c:v>44.56</c:v>
                </c:pt>
                <c:pt idx="219">
                  <c:v>44.48</c:v>
                </c:pt>
                <c:pt idx="220">
                  <c:v>44.47</c:v>
                </c:pt>
                <c:pt idx="221">
                  <c:v>44.46</c:v>
                </c:pt>
                <c:pt idx="222">
                  <c:v>44.46</c:v>
                </c:pt>
                <c:pt idx="223">
                  <c:v>44.44</c:v>
                </c:pt>
                <c:pt idx="224">
                  <c:v>44.44</c:v>
                </c:pt>
                <c:pt idx="225">
                  <c:v>44.44</c:v>
                </c:pt>
                <c:pt idx="226">
                  <c:v>44.43</c:v>
                </c:pt>
                <c:pt idx="227">
                  <c:v>44.43</c:v>
                </c:pt>
                <c:pt idx="228">
                  <c:v>44.43</c:v>
                </c:pt>
                <c:pt idx="229">
                  <c:v>44.38</c:v>
                </c:pt>
                <c:pt idx="230">
                  <c:v>44.35</c:v>
                </c:pt>
                <c:pt idx="231">
                  <c:v>44.260000000000012</c:v>
                </c:pt>
                <c:pt idx="232">
                  <c:v>44.25</c:v>
                </c:pt>
                <c:pt idx="233">
                  <c:v>44.24</c:v>
                </c:pt>
                <c:pt idx="234">
                  <c:v>44.230000000000011</c:v>
                </c:pt>
                <c:pt idx="235">
                  <c:v>44.21</c:v>
                </c:pt>
                <c:pt idx="236">
                  <c:v>44.2</c:v>
                </c:pt>
                <c:pt idx="237">
                  <c:v>44.17</c:v>
                </c:pt>
                <c:pt idx="238">
                  <c:v>44.17</c:v>
                </c:pt>
                <c:pt idx="239">
                  <c:v>44.160000000000011</c:v>
                </c:pt>
                <c:pt idx="240">
                  <c:v>44.15</c:v>
                </c:pt>
                <c:pt idx="241">
                  <c:v>44.13</c:v>
                </c:pt>
                <c:pt idx="242">
                  <c:v>44.120000000000012</c:v>
                </c:pt>
                <c:pt idx="243">
                  <c:v>44.08</c:v>
                </c:pt>
                <c:pt idx="244">
                  <c:v>44.08</c:v>
                </c:pt>
                <c:pt idx="245">
                  <c:v>44.08</c:v>
                </c:pt>
                <c:pt idx="246">
                  <c:v>44.05</c:v>
                </c:pt>
                <c:pt idx="247">
                  <c:v>44.05</c:v>
                </c:pt>
                <c:pt idx="248">
                  <c:v>44.04</c:v>
                </c:pt>
                <c:pt idx="249">
                  <c:v>43.99</c:v>
                </c:pt>
                <c:pt idx="250">
                  <c:v>43.99</c:v>
                </c:pt>
                <c:pt idx="251">
                  <c:v>43.98</c:v>
                </c:pt>
                <c:pt idx="252">
                  <c:v>43.98</c:v>
                </c:pt>
                <c:pt idx="253">
                  <c:v>43.98</c:v>
                </c:pt>
                <c:pt idx="254">
                  <c:v>43.95</c:v>
                </c:pt>
                <c:pt idx="255">
                  <c:v>43.94</c:v>
                </c:pt>
                <c:pt idx="256">
                  <c:v>43.93</c:v>
                </c:pt>
                <c:pt idx="257">
                  <c:v>43.9</c:v>
                </c:pt>
                <c:pt idx="258">
                  <c:v>43.89</c:v>
                </c:pt>
                <c:pt idx="259">
                  <c:v>43.87</c:v>
                </c:pt>
                <c:pt idx="260">
                  <c:v>43.87</c:v>
                </c:pt>
                <c:pt idx="261">
                  <c:v>43.85</c:v>
                </c:pt>
                <c:pt idx="262">
                  <c:v>43.85</c:v>
                </c:pt>
                <c:pt idx="263">
                  <c:v>43.83</c:v>
                </c:pt>
                <c:pt idx="264">
                  <c:v>43.83</c:v>
                </c:pt>
                <c:pt idx="265">
                  <c:v>43.82</c:v>
                </c:pt>
                <c:pt idx="266">
                  <c:v>43.82</c:v>
                </c:pt>
                <c:pt idx="267">
                  <c:v>43.81</c:v>
                </c:pt>
                <c:pt idx="268">
                  <c:v>43.78</c:v>
                </c:pt>
                <c:pt idx="269">
                  <c:v>43.77</c:v>
                </c:pt>
                <c:pt idx="270">
                  <c:v>43.760000000000012</c:v>
                </c:pt>
                <c:pt idx="271">
                  <c:v>43.74</c:v>
                </c:pt>
                <c:pt idx="272">
                  <c:v>43.71</c:v>
                </c:pt>
                <c:pt idx="273">
                  <c:v>43.65</c:v>
                </c:pt>
                <c:pt idx="274">
                  <c:v>43.64</c:v>
                </c:pt>
                <c:pt idx="275">
                  <c:v>43.620000000000012</c:v>
                </c:pt>
                <c:pt idx="276">
                  <c:v>43.58</c:v>
                </c:pt>
                <c:pt idx="277">
                  <c:v>43.54</c:v>
                </c:pt>
                <c:pt idx="278">
                  <c:v>43.52</c:v>
                </c:pt>
                <c:pt idx="279">
                  <c:v>43.52</c:v>
                </c:pt>
                <c:pt idx="280">
                  <c:v>43.5</c:v>
                </c:pt>
                <c:pt idx="281">
                  <c:v>43.49</c:v>
                </c:pt>
                <c:pt idx="282">
                  <c:v>43.48</c:v>
                </c:pt>
                <c:pt idx="283">
                  <c:v>43.45</c:v>
                </c:pt>
                <c:pt idx="284">
                  <c:v>43.43</c:v>
                </c:pt>
                <c:pt idx="285">
                  <c:v>43.43</c:v>
                </c:pt>
                <c:pt idx="286">
                  <c:v>43.36</c:v>
                </c:pt>
                <c:pt idx="287">
                  <c:v>43.35</c:v>
                </c:pt>
                <c:pt idx="288">
                  <c:v>43.34</c:v>
                </c:pt>
                <c:pt idx="289">
                  <c:v>43.32</c:v>
                </c:pt>
                <c:pt idx="290">
                  <c:v>43.3</c:v>
                </c:pt>
                <c:pt idx="291">
                  <c:v>43.28</c:v>
                </c:pt>
                <c:pt idx="292">
                  <c:v>43.190000000000012</c:v>
                </c:pt>
                <c:pt idx="293">
                  <c:v>43.160000000000011</c:v>
                </c:pt>
                <c:pt idx="294">
                  <c:v>43.160000000000011</c:v>
                </c:pt>
                <c:pt idx="295">
                  <c:v>43.14</c:v>
                </c:pt>
                <c:pt idx="296">
                  <c:v>43.11</c:v>
                </c:pt>
                <c:pt idx="297">
                  <c:v>43.08</c:v>
                </c:pt>
                <c:pt idx="298">
                  <c:v>43.07</c:v>
                </c:pt>
                <c:pt idx="299">
                  <c:v>43.06</c:v>
                </c:pt>
                <c:pt idx="300">
                  <c:v>43.01</c:v>
                </c:pt>
                <c:pt idx="301">
                  <c:v>42.94</c:v>
                </c:pt>
                <c:pt idx="302">
                  <c:v>42.88</c:v>
                </c:pt>
                <c:pt idx="303">
                  <c:v>42.85</c:v>
                </c:pt>
                <c:pt idx="304">
                  <c:v>42.82</c:v>
                </c:pt>
                <c:pt idx="305">
                  <c:v>42.790000000000013</c:v>
                </c:pt>
                <c:pt idx="306">
                  <c:v>42.57</c:v>
                </c:pt>
                <c:pt idx="307">
                  <c:v>42.49</c:v>
                </c:pt>
                <c:pt idx="308">
                  <c:v>42.48</c:v>
                </c:pt>
                <c:pt idx="309">
                  <c:v>42.46</c:v>
                </c:pt>
                <c:pt idx="310">
                  <c:v>42.45</c:v>
                </c:pt>
                <c:pt idx="311">
                  <c:v>42.4</c:v>
                </c:pt>
                <c:pt idx="312">
                  <c:v>42.35</c:v>
                </c:pt>
                <c:pt idx="313">
                  <c:v>42.35</c:v>
                </c:pt>
                <c:pt idx="314">
                  <c:v>42.34</c:v>
                </c:pt>
                <c:pt idx="315">
                  <c:v>42.33</c:v>
                </c:pt>
                <c:pt idx="316">
                  <c:v>42.3</c:v>
                </c:pt>
                <c:pt idx="317">
                  <c:v>42.260000000000012</c:v>
                </c:pt>
                <c:pt idx="318">
                  <c:v>42.25</c:v>
                </c:pt>
                <c:pt idx="319">
                  <c:v>42.21</c:v>
                </c:pt>
                <c:pt idx="320">
                  <c:v>42.21</c:v>
                </c:pt>
                <c:pt idx="321">
                  <c:v>42.2</c:v>
                </c:pt>
                <c:pt idx="322">
                  <c:v>42.160000000000011</c:v>
                </c:pt>
                <c:pt idx="323">
                  <c:v>42.15</c:v>
                </c:pt>
                <c:pt idx="324">
                  <c:v>42.14</c:v>
                </c:pt>
                <c:pt idx="325">
                  <c:v>42.120000000000012</c:v>
                </c:pt>
                <c:pt idx="326">
                  <c:v>42.09</c:v>
                </c:pt>
                <c:pt idx="327">
                  <c:v>42.08</c:v>
                </c:pt>
                <c:pt idx="328">
                  <c:v>42.08</c:v>
                </c:pt>
                <c:pt idx="329">
                  <c:v>42.07</c:v>
                </c:pt>
                <c:pt idx="330">
                  <c:v>42.06</c:v>
                </c:pt>
                <c:pt idx="331">
                  <c:v>42.06</c:v>
                </c:pt>
                <c:pt idx="332">
                  <c:v>42.03</c:v>
                </c:pt>
                <c:pt idx="333">
                  <c:v>41.99</c:v>
                </c:pt>
                <c:pt idx="334">
                  <c:v>41.99</c:v>
                </c:pt>
                <c:pt idx="335">
                  <c:v>41.99</c:v>
                </c:pt>
                <c:pt idx="336">
                  <c:v>41.97</c:v>
                </c:pt>
                <c:pt idx="337">
                  <c:v>41.94</c:v>
                </c:pt>
                <c:pt idx="338">
                  <c:v>41.94</c:v>
                </c:pt>
                <c:pt idx="339">
                  <c:v>41.94</c:v>
                </c:pt>
                <c:pt idx="340">
                  <c:v>41.94</c:v>
                </c:pt>
                <c:pt idx="341">
                  <c:v>41.92</c:v>
                </c:pt>
                <c:pt idx="342">
                  <c:v>41.92</c:v>
                </c:pt>
                <c:pt idx="343">
                  <c:v>41.91</c:v>
                </c:pt>
                <c:pt idx="344">
                  <c:v>41.88</c:v>
                </c:pt>
                <c:pt idx="345">
                  <c:v>41.65</c:v>
                </c:pt>
                <c:pt idx="346">
                  <c:v>41.63</c:v>
                </c:pt>
                <c:pt idx="347">
                  <c:v>41.58</c:v>
                </c:pt>
                <c:pt idx="348">
                  <c:v>41.56</c:v>
                </c:pt>
                <c:pt idx="349">
                  <c:v>41.52</c:v>
                </c:pt>
                <c:pt idx="350">
                  <c:v>41.52</c:v>
                </c:pt>
                <c:pt idx="351">
                  <c:v>41.49</c:v>
                </c:pt>
                <c:pt idx="352">
                  <c:v>41.46</c:v>
                </c:pt>
                <c:pt idx="353">
                  <c:v>41.4</c:v>
                </c:pt>
                <c:pt idx="354">
                  <c:v>41.36</c:v>
                </c:pt>
                <c:pt idx="355">
                  <c:v>41.35</c:v>
                </c:pt>
                <c:pt idx="356">
                  <c:v>41.31</c:v>
                </c:pt>
                <c:pt idx="357">
                  <c:v>41.290000000000013</c:v>
                </c:pt>
                <c:pt idx="358">
                  <c:v>41.290000000000013</c:v>
                </c:pt>
                <c:pt idx="359">
                  <c:v>41.190000000000012</c:v>
                </c:pt>
                <c:pt idx="360">
                  <c:v>41.18</c:v>
                </c:pt>
                <c:pt idx="361">
                  <c:v>41.18</c:v>
                </c:pt>
                <c:pt idx="362">
                  <c:v>41.11</c:v>
                </c:pt>
                <c:pt idx="363">
                  <c:v>41.1</c:v>
                </c:pt>
                <c:pt idx="364">
                  <c:v>41.1</c:v>
                </c:pt>
                <c:pt idx="365">
                  <c:v>41.09</c:v>
                </c:pt>
                <c:pt idx="366">
                  <c:v>41.09</c:v>
                </c:pt>
                <c:pt idx="367">
                  <c:v>41.09</c:v>
                </c:pt>
                <c:pt idx="368">
                  <c:v>41.06</c:v>
                </c:pt>
                <c:pt idx="369">
                  <c:v>41.06</c:v>
                </c:pt>
                <c:pt idx="370">
                  <c:v>40.98</c:v>
                </c:pt>
                <c:pt idx="371">
                  <c:v>40.96</c:v>
                </c:pt>
                <c:pt idx="372">
                  <c:v>40.870000000000005</c:v>
                </c:pt>
                <c:pt idx="373">
                  <c:v>40.870000000000005</c:v>
                </c:pt>
                <c:pt idx="374">
                  <c:v>40.86</c:v>
                </c:pt>
                <c:pt idx="375">
                  <c:v>40.85</c:v>
                </c:pt>
                <c:pt idx="376">
                  <c:v>40.85</c:v>
                </c:pt>
                <c:pt idx="377">
                  <c:v>40.83</c:v>
                </c:pt>
                <c:pt idx="378">
                  <c:v>40.81</c:v>
                </c:pt>
                <c:pt idx="379">
                  <c:v>40.75</c:v>
                </c:pt>
                <c:pt idx="380">
                  <c:v>40.75</c:v>
                </c:pt>
                <c:pt idx="381">
                  <c:v>40.720000000000013</c:v>
                </c:pt>
                <c:pt idx="382">
                  <c:v>40.720000000000013</c:v>
                </c:pt>
                <c:pt idx="383">
                  <c:v>40.71</c:v>
                </c:pt>
                <c:pt idx="384">
                  <c:v>40.700000000000003</c:v>
                </c:pt>
                <c:pt idx="385">
                  <c:v>40.660000000000011</c:v>
                </c:pt>
                <c:pt idx="386">
                  <c:v>40.65</c:v>
                </c:pt>
                <c:pt idx="387">
                  <c:v>40.630000000000003</c:v>
                </c:pt>
                <c:pt idx="388">
                  <c:v>40.630000000000003</c:v>
                </c:pt>
                <c:pt idx="389">
                  <c:v>40.590000000000003</c:v>
                </c:pt>
                <c:pt idx="390">
                  <c:v>40.56</c:v>
                </c:pt>
                <c:pt idx="391">
                  <c:v>40.54</c:v>
                </c:pt>
                <c:pt idx="392">
                  <c:v>40.51</c:v>
                </c:pt>
                <c:pt idx="393">
                  <c:v>40.5</c:v>
                </c:pt>
                <c:pt idx="394">
                  <c:v>40.480000000000004</c:v>
                </c:pt>
                <c:pt idx="395">
                  <c:v>40.480000000000004</c:v>
                </c:pt>
                <c:pt idx="396">
                  <c:v>40.46</c:v>
                </c:pt>
                <c:pt idx="397">
                  <c:v>40.43</c:v>
                </c:pt>
                <c:pt idx="398">
                  <c:v>40.43</c:v>
                </c:pt>
                <c:pt idx="399">
                  <c:v>40.43</c:v>
                </c:pt>
                <c:pt idx="400">
                  <c:v>40.370000000000005</c:v>
                </c:pt>
                <c:pt idx="401">
                  <c:v>40.36</c:v>
                </c:pt>
                <c:pt idx="402">
                  <c:v>40.25</c:v>
                </c:pt>
                <c:pt idx="403">
                  <c:v>40.25</c:v>
                </c:pt>
                <c:pt idx="404">
                  <c:v>40.220000000000013</c:v>
                </c:pt>
                <c:pt idx="405">
                  <c:v>40.200000000000003</c:v>
                </c:pt>
                <c:pt idx="406">
                  <c:v>40.18</c:v>
                </c:pt>
                <c:pt idx="407">
                  <c:v>40.090000000000003</c:v>
                </c:pt>
                <c:pt idx="408">
                  <c:v>40.08</c:v>
                </c:pt>
                <c:pt idx="409">
                  <c:v>40.08</c:v>
                </c:pt>
                <c:pt idx="410">
                  <c:v>40.03</c:v>
                </c:pt>
                <c:pt idx="411">
                  <c:v>39.910000000000004</c:v>
                </c:pt>
                <c:pt idx="412">
                  <c:v>39.89</c:v>
                </c:pt>
                <c:pt idx="413">
                  <c:v>39.790000000000013</c:v>
                </c:pt>
                <c:pt idx="414">
                  <c:v>39.67</c:v>
                </c:pt>
                <c:pt idx="415">
                  <c:v>39.660000000000011</c:v>
                </c:pt>
                <c:pt idx="416">
                  <c:v>39.630000000000003</c:v>
                </c:pt>
                <c:pt idx="417">
                  <c:v>39.590000000000003</c:v>
                </c:pt>
                <c:pt idx="418">
                  <c:v>39.57</c:v>
                </c:pt>
                <c:pt idx="419">
                  <c:v>39.57</c:v>
                </c:pt>
                <c:pt idx="420">
                  <c:v>39.520000000000003</c:v>
                </c:pt>
                <c:pt idx="421">
                  <c:v>39.49</c:v>
                </c:pt>
                <c:pt idx="422">
                  <c:v>39.450000000000003</c:v>
                </c:pt>
                <c:pt idx="423">
                  <c:v>39.4</c:v>
                </c:pt>
                <c:pt idx="424">
                  <c:v>39.39</c:v>
                </c:pt>
                <c:pt idx="425">
                  <c:v>39.370000000000005</c:v>
                </c:pt>
                <c:pt idx="426">
                  <c:v>39.36</c:v>
                </c:pt>
                <c:pt idx="427">
                  <c:v>39.24</c:v>
                </c:pt>
                <c:pt idx="428">
                  <c:v>39.24</c:v>
                </c:pt>
                <c:pt idx="429">
                  <c:v>39.200000000000003</c:v>
                </c:pt>
                <c:pt idx="430">
                  <c:v>39.17</c:v>
                </c:pt>
                <c:pt idx="431">
                  <c:v>39.120000000000012</c:v>
                </c:pt>
                <c:pt idx="432">
                  <c:v>39.120000000000012</c:v>
                </c:pt>
                <c:pt idx="433">
                  <c:v>39.08</c:v>
                </c:pt>
                <c:pt idx="434">
                  <c:v>39.08</c:v>
                </c:pt>
                <c:pt idx="435">
                  <c:v>39</c:v>
                </c:pt>
                <c:pt idx="436">
                  <c:v>39</c:v>
                </c:pt>
                <c:pt idx="437">
                  <c:v>39</c:v>
                </c:pt>
                <c:pt idx="438">
                  <c:v>38.99</c:v>
                </c:pt>
                <c:pt idx="439">
                  <c:v>38.980000000000004</c:v>
                </c:pt>
                <c:pt idx="440">
                  <c:v>38.97</c:v>
                </c:pt>
                <c:pt idx="441">
                  <c:v>38.97</c:v>
                </c:pt>
                <c:pt idx="442">
                  <c:v>38.93</c:v>
                </c:pt>
                <c:pt idx="443">
                  <c:v>38.93</c:v>
                </c:pt>
                <c:pt idx="444">
                  <c:v>38.840000000000003</c:v>
                </c:pt>
                <c:pt idx="445">
                  <c:v>38.81</c:v>
                </c:pt>
                <c:pt idx="446">
                  <c:v>38.800000000000004</c:v>
                </c:pt>
                <c:pt idx="447">
                  <c:v>38.790000000000013</c:v>
                </c:pt>
                <c:pt idx="448">
                  <c:v>38.78</c:v>
                </c:pt>
                <c:pt idx="449">
                  <c:v>38.770000000000003</c:v>
                </c:pt>
                <c:pt idx="450">
                  <c:v>38.660000000000011</c:v>
                </c:pt>
                <c:pt idx="451">
                  <c:v>38.64</c:v>
                </c:pt>
                <c:pt idx="452">
                  <c:v>38.630000000000003</c:v>
                </c:pt>
                <c:pt idx="453">
                  <c:v>38.590000000000003</c:v>
                </c:pt>
                <c:pt idx="454">
                  <c:v>38.57</c:v>
                </c:pt>
                <c:pt idx="455">
                  <c:v>38.57</c:v>
                </c:pt>
                <c:pt idx="456">
                  <c:v>38.57</c:v>
                </c:pt>
                <c:pt idx="457">
                  <c:v>38.53</c:v>
                </c:pt>
                <c:pt idx="458">
                  <c:v>38.450000000000003</c:v>
                </c:pt>
                <c:pt idx="459">
                  <c:v>38.44</c:v>
                </c:pt>
                <c:pt idx="460">
                  <c:v>38.42</c:v>
                </c:pt>
                <c:pt idx="461">
                  <c:v>38.42</c:v>
                </c:pt>
                <c:pt idx="462">
                  <c:v>38.33</c:v>
                </c:pt>
                <c:pt idx="463">
                  <c:v>38.32</c:v>
                </c:pt>
                <c:pt idx="464">
                  <c:v>38.300000000000004</c:v>
                </c:pt>
                <c:pt idx="465">
                  <c:v>38.300000000000004</c:v>
                </c:pt>
                <c:pt idx="466">
                  <c:v>38.25</c:v>
                </c:pt>
                <c:pt idx="467">
                  <c:v>38.25</c:v>
                </c:pt>
                <c:pt idx="468">
                  <c:v>38.24</c:v>
                </c:pt>
                <c:pt idx="469">
                  <c:v>38.230000000000011</c:v>
                </c:pt>
                <c:pt idx="470">
                  <c:v>38.21</c:v>
                </c:pt>
                <c:pt idx="471">
                  <c:v>38.17</c:v>
                </c:pt>
                <c:pt idx="472">
                  <c:v>38.14</c:v>
                </c:pt>
                <c:pt idx="473">
                  <c:v>38.120000000000012</c:v>
                </c:pt>
                <c:pt idx="474">
                  <c:v>38.08</c:v>
                </c:pt>
                <c:pt idx="475">
                  <c:v>38.050000000000004</c:v>
                </c:pt>
                <c:pt idx="476">
                  <c:v>38.01</c:v>
                </c:pt>
                <c:pt idx="477">
                  <c:v>37.99</c:v>
                </c:pt>
                <c:pt idx="478">
                  <c:v>37.99</c:v>
                </c:pt>
                <c:pt idx="479">
                  <c:v>37.9</c:v>
                </c:pt>
                <c:pt idx="480">
                  <c:v>37.85</c:v>
                </c:pt>
                <c:pt idx="481">
                  <c:v>37.81</c:v>
                </c:pt>
                <c:pt idx="482">
                  <c:v>37.81</c:v>
                </c:pt>
                <c:pt idx="483">
                  <c:v>37.81</c:v>
                </c:pt>
                <c:pt idx="484">
                  <c:v>37.81</c:v>
                </c:pt>
                <c:pt idx="485">
                  <c:v>37.790000000000013</c:v>
                </c:pt>
                <c:pt idx="486">
                  <c:v>37.78</c:v>
                </c:pt>
                <c:pt idx="487">
                  <c:v>37.760000000000012</c:v>
                </c:pt>
                <c:pt idx="488">
                  <c:v>37.760000000000012</c:v>
                </c:pt>
                <c:pt idx="489">
                  <c:v>37.700000000000003</c:v>
                </c:pt>
                <c:pt idx="490">
                  <c:v>37.68</c:v>
                </c:pt>
                <c:pt idx="491">
                  <c:v>37.660000000000011</c:v>
                </c:pt>
                <c:pt idx="492">
                  <c:v>37.64</c:v>
                </c:pt>
                <c:pt idx="493">
                  <c:v>37.620000000000012</c:v>
                </c:pt>
                <c:pt idx="494">
                  <c:v>37.590000000000003</c:v>
                </c:pt>
                <c:pt idx="495">
                  <c:v>37.58</c:v>
                </c:pt>
                <c:pt idx="496">
                  <c:v>37.58</c:v>
                </c:pt>
                <c:pt idx="497">
                  <c:v>37.54</c:v>
                </c:pt>
                <c:pt idx="498">
                  <c:v>37.51</c:v>
                </c:pt>
                <c:pt idx="499">
                  <c:v>37.5</c:v>
                </c:pt>
                <c:pt idx="500">
                  <c:v>37.5</c:v>
                </c:pt>
                <c:pt idx="501">
                  <c:v>37.5</c:v>
                </c:pt>
                <c:pt idx="502">
                  <c:v>37.47</c:v>
                </c:pt>
                <c:pt idx="503">
                  <c:v>37.47</c:v>
                </c:pt>
                <c:pt idx="504">
                  <c:v>37.47</c:v>
                </c:pt>
                <c:pt idx="505">
                  <c:v>37.47</c:v>
                </c:pt>
                <c:pt idx="506">
                  <c:v>37.44</c:v>
                </c:pt>
                <c:pt idx="507">
                  <c:v>37.44</c:v>
                </c:pt>
                <c:pt idx="508">
                  <c:v>37.44</c:v>
                </c:pt>
                <c:pt idx="509">
                  <c:v>37.4</c:v>
                </c:pt>
                <c:pt idx="510">
                  <c:v>37.33</c:v>
                </c:pt>
                <c:pt idx="511">
                  <c:v>37.31</c:v>
                </c:pt>
                <c:pt idx="512">
                  <c:v>37.300000000000004</c:v>
                </c:pt>
                <c:pt idx="513">
                  <c:v>37.28</c:v>
                </c:pt>
                <c:pt idx="514">
                  <c:v>37.270000000000003</c:v>
                </c:pt>
                <c:pt idx="515">
                  <c:v>37.160000000000011</c:v>
                </c:pt>
                <c:pt idx="516">
                  <c:v>37.08</c:v>
                </c:pt>
                <c:pt idx="517">
                  <c:v>37.07</c:v>
                </c:pt>
                <c:pt idx="518">
                  <c:v>37.04</c:v>
                </c:pt>
                <c:pt idx="519">
                  <c:v>36.980000000000004</c:v>
                </c:pt>
                <c:pt idx="520">
                  <c:v>36.94</c:v>
                </c:pt>
                <c:pt idx="521">
                  <c:v>36.94</c:v>
                </c:pt>
                <c:pt idx="522">
                  <c:v>36.9</c:v>
                </c:pt>
                <c:pt idx="523">
                  <c:v>36.89</c:v>
                </c:pt>
                <c:pt idx="524">
                  <c:v>36.82</c:v>
                </c:pt>
                <c:pt idx="525">
                  <c:v>36.75</c:v>
                </c:pt>
                <c:pt idx="526">
                  <c:v>36.75</c:v>
                </c:pt>
                <c:pt idx="527">
                  <c:v>36.75</c:v>
                </c:pt>
                <c:pt idx="528">
                  <c:v>36.690000000000012</c:v>
                </c:pt>
                <c:pt idx="529">
                  <c:v>36.690000000000012</c:v>
                </c:pt>
                <c:pt idx="530">
                  <c:v>36.67</c:v>
                </c:pt>
                <c:pt idx="531">
                  <c:v>36.660000000000011</c:v>
                </c:pt>
                <c:pt idx="532">
                  <c:v>36.64</c:v>
                </c:pt>
                <c:pt idx="533">
                  <c:v>36.58</c:v>
                </c:pt>
                <c:pt idx="534">
                  <c:v>36.56</c:v>
                </c:pt>
                <c:pt idx="535">
                  <c:v>36.550000000000004</c:v>
                </c:pt>
                <c:pt idx="536">
                  <c:v>36.53</c:v>
                </c:pt>
                <c:pt idx="537">
                  <c:v>36.53</c:v>
                </c:pt>
                <c:pt idx="538">
                  <c:v>36.450000000000003</c:v>
                </c:pt>
                <c:pt idx="539">
                  <c:v>36.410000000000004</c:v>
                </c:pt>
                <c:pt idx="540">
                  <c:v>36.380000000000003</c:v>
                </c:pt>
                <c:pt idx="541">
                  <c:v>36.380000000000003</c:v>
                </c:pt>
                <c:pt idx="542">
                  <c:v>36.370000000000005</c:v>
                </c:pt>
                <c:pt idx="543">
                  <c:v>36.36</c:v>
                </c:pt>
                <c:pt idx="544">
                  <c:v>36.340000000000003</c:v>
                </c:pt>
                <c:pt idx="545">
                  <c:v>36.300000000000004</c:v>
                </c:pt>
                <c:pt idx="546">
                  <c:v>36.260000000000012</c:v>
                </c:pt>
                <c:pt idx="547">
                  <c:v>36.25</c:v>
                </c:pt>
                <c:pt idx="548">
                  <c:v>36.24</c:v>
                </c:pt>
                <c:pt idx="549">
                  <c:v>36.230000000000011</c:v>
                </c:pt>
                <c:pt idx="550">
                  <c:v>36.230000000000011</c:v>
                </c:pt>
                <c:pt idx="551">
                  <c:v>36.220000000000013</c:v>
                </c:pt>
                <c:pt idx="552">
                  <c:v>36.21</c:v>
                </c:pt>
                <c:pt idx="553">
                  <c:v>36.21</c:v>
                </c:pt>
                <c:pt idx="554">
                  <c:v>36.21</c:v>
                </c:pt>
                <c:pt idx="555">
                  <c:v>36.200000000000003</c:v>
                </c:pt>
                <c:pt idx="556">
                  <c:v>36.190000000000012</c:v>
                </c:pt>
                <c:pt idx="557">
                  <c:v>36.190000000000012</c:v>
                </c:pt>
                <c:pt idx="558">
                  <c:v>36.190000000000012</c:v>
                </c:pt>
                <c:pt idx="559">
                  <c:v>36.15</c:v>
                </c:pt>
                <c:pt idx="560">
                  <c:v>36.15</c:v>
                </c:pt>
                <c:pt idx="561">
                  <c:v>36.14</c:v>
                </c:pt>
                <c:pt idx="562">
                  <c:v>36.130000000000003</c:v>
                </c:pt>
                <c:pt idx="563">
                  <c:v>36.130000000000003</c:v>
                </c:pt>
                <c:pt idx="564">
                  <c:v>36.120000000000012</c:v>
                </c:pt>
                <c:pt idx="565">
                  <c:v>36.120000000000012</c:v>
                </c:pt>
                <c:pt idx="566">
                  <c:v>36.11</c:v>
                </c:pt>
                <c:pt idx="567">
                  <c:v>36.11</c:v>
                </c:pt>
                <c:pt idx="568">
                  <c:v>36.1</c:v>
                </c:pt>
                <c:pt idx="569">
                  <c:v>36.08</c:v>
                </c:pt>
                <c:pt idx="570">
                  <c:v>36.06</c:v>
                </c:pt>
                <c:pt idx="571">
                  <c:v>36.06</c:v>
                </c:pt>
                <c:pt idx="572">
                  <c:v>36.050000000000004</c:v>
                </c:pt>
                <c:pt idx="573">
                  <c:v>36.04</c:v>
                </c:pt>
                <c:pt idx="574">
                  <c:v>36.03</c:v>
                </c:pt>
                <c:pt idx="575">
                  <c:v>36.03</c:v>
                </c:pt>
                <c:pt idx="576">
                  <c:v>36.01</c:v>
                </c:pt>
                <c:pt idx="577">
                  <c:v>36</c:v>
                </c:pt>
                <c:pt idx="578">
                  <c:v>35.99</c:v>
                </c:pt>
                <c:pt idx="579">
                  <c:v>35.910000000000004</c:v>
                </c:pt>
                <c:pt idx="580">
                  <c:v>35.9</c:v>
                </c:pt>
                <c:pt idx="581">
                  <c:v>35.880000000000003</c:v>
                </c:pt>
                <c:pt idx="582">
                  <c:v>35.880000000000003</c:v>
                </c:pt>
                <c:pt idx="583">
                  <c:v>35.880000000000003</c:v>
                </c:pt>
                <c:pt idx="584">
                  <c:v>35.86</c:v>
                </c:pt>
                <c:pt idx="585">
                  <c:v>35.730000000000011</c:v>
                </c:pt>
                <c:pt idx="586">
                  <c:v>35.730000000000011</c:v>
                </c:pt>
                <c:pt idx="587">
                  <c:v>35.700000000000003</c:v>
                </c:pt>
                <c:pt idx="588">
                  <c:v>35.620000000000012</c:v>
                </c:pt>
                <c:pt idx="589">
                  <c:v>35.61</c:v>
                </c:pt>
                <c:pt idx="590">
                  <c:v>35.6</c:v>
                </c:pt>
                <c:pt idx="591">
                  <c:v>35.54</c:v>
                </c:pt>
                <c:pt idx="592">
                  <c:v>35.54</c:v>
                </c:pt>
                <c:pt idx="593">
                  <c:v>35.51</c:v>
                </c:pt>
                <c:pt idx="594">
                  <c:v>35.5</c:v>
                </c:pt>
                <c:pt idx="595">
                  <c:v>35.43</c:v>
                </c:pt>
                <c:pt idx="596">
                  <c:v>35.43</c:v>
                </c:pt>
                <c:pt idx="597">
                  <c:v>35.42</c:v>
                </c:pt>
                <c:pt idx="598">
                  <c:v>35.39</c:v>
                </c:pt>
                <c:pt idx="599">
                  <c:v>35.380000000000003</c:v>
                </c:pt>
                <c:pt idx="600">
                  <c:v>35.35</c:v>
                </c:pt>
                <c:pt idx="601">
                  <c:v>35.340000000000003</c:v>
                </c:pt>
                <c:pt idx="602">
                  <c:v>35.32</c:v>
                </c:pt>
                <c:pt idx="603">
                  <c:v>35.270000000000003</c:v>
                </c:pt>
                <c:pt idx="604">
                  <c:v>35.25</c:v>
                </c:pt>
                <c:pt idx="605">
                  <c:v>35.230000000000011</c:v>
                </c:pt>
                <c:pt idx="606">
                  <c:v>35.21</c:v>
                </c:pt>
                <c:pt idx="607">
                  <c:v>35.17</c:v>
                </c:pt>
                <c:pt idx="608">
                  <c:v>35.160000000000011</c:v>
                </c:pt>
                <c:pt idx="609">
                  <c:v>35.130000000000003</c:v>
                </c:pt>
                <c:pt idx="610">
                  <c:v>35.11</c:v>
                </c:pt>
                <c:pt idx="611">
                  <c:v>35.08</c:v>
                </c:pt>
                <c:pt idx="612">
                  <c:v>35.07</c:v>
                </c:pt>
                <c:pt idx="613">
                  <c:v>35.050000000000004</c:v>
                </c:pt>
                <c:pt idx="614">
                  <c:v>35.020000000000003</c:v>
                </c:pt>
                <c:pt idx="615">
                  <c:v>35.020000000000003</c:v>
                </c:pt>
                <c:pt idx="616">
                  <c:v>35.01</c:v>
                </c:pt>
                <c:pt idx="617">
                  <c:v>34.980000000000004</c:v>
                </c:pt>
                <c:pt idx="618">
                  <c:v>34.980000000000004</c:v>
                </c:pt>
                <c:pt idx="619">
                  <c:v>34.980000000000004</c:v>
                </c:pt>
                <c:pt idx="620">
                  <c:v>34.950000000000003</c:v>
                </c:pt>
                <c:pt idx="621">
                  <c:v>34.910000000000004</c:v>
                </c:pt>
                <c:pt idx="622">
                  <c:v>34.910000000000004</c:v>
                </c:pt>
                <c:pt idx="623">
                  <c:v>34.910000000000004</c:v>
                </c:pt>
                <c:pt idx="624">
                  <c:v>34.9</c:v>
                </c:pt>
                <c:pt idx="625">
                  <c:v>34.9</c:v>
                </c:pt>
                <c:pt idx="626">
                  <c:v>34.89</c:v>
                </c:pt>
                <c:pt idx="627">
                  <c:v>34.880000000000003</c:v>
                </c:pt>
                <c:pt idx="628">
                  <c:v>34.880000000000003</c:v>
                </c:pt>
                <c:pt idx="629">
                  <c:v>34.870000000000005</c:v>
                </c:pt>
                <c:pt idx="630">
                  <c:v>34.870000000000005</c:v>
                </c:pt>
                <c:pt idx="631">
                  <c:v>34.840000000000003</c:v>
                </c:pt>
                <c:pt idx="632">
                  <c:v>34.800000000000004</c:v>
                </c:pt>
                <c:pt idx="633">
                  <c:v>34.800000000000004</c:v>
                </c:pt>
                <c:pt idx="634">
                  <c:v>34.790000000000013</c:v>
                </c:pt>
                <c:pt idx="635">
                  <c:v>34.760000000000012</c:v>
                </c:pt>
                <c:pt idx="636">
                  <c:v>34.74</c:v>
                </c:pt>
                <c:pt idx="637">
                  <c:v>34.720000000000013</c:v>
                </c:pt>
                <c:pt idx="638">
                  <c:v>34.71</c:v>
                </c:pt>
                <c:pt idx="639">
                  <c:v>34.71</c:v>
                </c:pt>
                <c:pt idx="640">
                  <c:v>34.67</c:v>
                </c:pt>
                <c:pt idx="641">
                  <c:v>34.67</c:v>
                </c:pt>
                <c:pt idx="642">
                  <c:v>34.67</c:v>
                </c:pt>
                <c:pt idx="643">
                  <c:v>34.65</c:v>
                </c:pt>
                <c:pt idx="644">
                  <c:v>34.6</c:v>
                </c:pt>
                <c:pt idx="645">
                  <c:v>34.550000000000004</c:v>
                </c:pt>
                <c:pt idx="646">
                  <c:v>34.5</c:v>
                </c:pt>
                <c:pt idx="647">
                  <c:v>34.5</c:v>
                </c:pt>
                <c:pt idx="648">
                  <c:v>34.49</c:v>
                </c:pt>
                <c:pt idx="649">
                  <c:v>34.480000000000004</c:v>
                </c:pt>
                <c:pt idx="650">
                  <c:v>34.480000000000004</c:v>
                </c:pt>
                <c:pt idx="651">
                  <c:v>34.47</c:v>
                </c:pt>
                <c:pt idx="652">
                  <c:v>34.46</c:v>
                </c:pt>
                <c:pt idx="653">
                  <c:v>34.450000000000003</c:v>
                </c:pt>
                <c:pt idx="654">
                  <c:v>34.44</c:v>
                </c:pt>
                <c:pt idx="655">
                  <c:v>34.42</c:v>
                </c:pt>
                <c:pt idx="656">
                  <c:v>34.410000000000004</c:v>
                </c:pt>
                <c:pt idx="657">
                  <c:v>34.39</c:v>
                </c:pt>
                <c:pt idx="658">
                  <c:v>34.39</c:v>
                </c:pt>
                <c:pt idx="659">
                  <c:v>34.36</c:v>
                </c:pt>
                <c:pt idx="660">
                  <c:v>34.35</c:v>
                </c:pt>
                <c:pt idx="661">
                  <c:v>34.33</c:v>
                </c:pt>
                <c:pt idx="662">
                  <c:v>34.32</c:v>
                </c:pt>
                <c:pt idx="663">
                  <c:v>34.270000000000003</c:v>
                </c:pt>
                <c:pt idx="664">
                  <c:v>34.260000000000012</c:v>
                </c:pt>
                <c:pt idx="665">
                  <c:v>34.230000000000011</c:v>
                </c:pt>
                <c:pt idx="666">
                  <c:v>34.230000000000011</c:v>
                </c:pt>
                <c:pt idx="667">
                  <c:v>34.220000000000013</c:v>
                </c:pt>
                <c:pt idx="668">
                  <c:v>34.18</c:v>
                </c:pt>
                <c:pt idx="669">
                  <c:v>34.130000000000003</c:v>
                </c:pt>
                <c:pt idx="670">
                  <c:v>34.050000000000004</c:v>
                </c:pt>
                <c:pt idx="671">
                  <c:v>34.03</c:v>
                </c:pt>
                <c:pt idx="672">
                  <c:v>34.03</c:v>
                </c:pt>
                <c:pt idx="673">
                  <c:v>34.01</c:v>
                </c:pt>
                <c:pt idx="674">
                  <c:v>33.950000000000003</c:v>
                </c:pt>
                <c:pt idx="675">
                  <c:v>33.92</c:v>
                </c:pt>
                <c:pt idx="676">
                  <c:v>33.910000000000004</c:v>
                </c:pt>
                <c:pt idx="677">
                  <c:v>33.770000000000003</c:v>
                </c:pt>
                <c:pt idx="678">
                  <c:v>33.730000000000011</c:v>
                </c:pt>
                <c:pt idx="679">
                  <c:v>33.700000000000003</c:v>
                </c:pt>
                <c:pt idx="680">
                  <c:v>33.700000000000003</c:v>
                </c:pt>
                <c:pt idx="681">
                  <c:v>33.65</c:v>
                </c:pt>
                <c:pt idx="682">
                  <c:v>33.58</c:v>
                </c:pt>
                <c:pt idx="683">
                  <c:v>33.57</c:v>
                </c:pt>
                <c:pt idx="684">
                  <c:v>33.550000000000004</c:v>
                </c:pt>
                <c:pt idx="685">
                  <c:v>33.53</c:v>
                </c:pt>
                <c:pt idx="686">
                  <c:v>33.520000000000003</c:v>
                </c:pt>
                <c:pt idx="687">
                  <c:v>33.480000000000004</c:v>
                </c:pt>
                <c:pt idx="688">
                  <c:v>33.44</c:v>
                </c:pt>
                <c:pt idx="689">
                  <c:v>33.42</c:v>
                </c:pt>
                <c:pt idx="690">
                  <c:v>33.42</c:v>
                </c:pt>
                <c:pt idx="691">
                  <c:v>33.36</c:v>
                </c:pt>
                <c:pt idx="692">
                  <c:v>33.340000000000003</c:v>
                </c:pt>
                <c:pt idx="693">
                  <c:v>33.260000000000012</c:v>
                </c:pt>
                <c:pt idx="694">
                  <c:v>33.260000000000012</c:v>
                </c:pt>
                <c:pt idx="695">
                  <c:v>33.200000000000003</c:v>
                </c:pt>
                <c:pt idx="696">
                  <c:v>33.190000000000012</c:v>
                </c:pt>
                <c:pt idx="697">
                  <c:v>33.190000000000012</c:v>
                </c:pt>
                <c:pt idx="698">
                  <c:v>33.160000000000011</c:v>
                </c:pt>
                <c:pt idx="699">
                  <c:v>33.15</c:v>
                </c:pt>
                <c:pt idx="700">
                  <c:v>33.15</c:v>
                </c:pt>
                <c:pt idx="701">
                  <c:v>33.14</c:v>
                </c:pt>
                <c:pt idx="702">
                  <c:v>33.14</c:v>
                </c:pt>
                <c:pt idx="703">
                  <c:v>33.130000000000003</c:v>
                </c:pt>
                <c:pt idx="704">
                  <c:v>33.050000000000004</c:v>
                </c:pt>
                <c:pt idx="705">
                  <c:v>32.99</c:v>
                </c:pt>
                <c:pt idx="706">
                  <c:v>32.94</c:v>
                </c:pt>
                <c:pt idx="707">
                  <c:v>32.93</c:v>
                </c:pt>
                <c:pt idx="708">
                  <c:v>32.92</c:v>
                </c:pt>
                <c:pt idx="709">
                  <c:v>32.910000000000004</c:v>
                </c:pt>
                <c:pt idx="710">
                  <c:v>32.82</c:v>
                </c:pt>
                <c:pt idx="711">
                  <c:v>32.760000000000012</c:v>
                </c:pt>
                <c:pt idx="712">
                  <c:v>32.760000000000012</c:v>
                </c:pt>
                <c:pt idx="713">
                  <c:v>32.690000000000012</c:v>
                </c:pt>
                <c:pt idx="714">
                  <c:v>32.68</c:v>
                </c:pt>
                <c:pt idx="715">
                  <c:v>32.620000000000012</c:v>
                </c:pt>
                <c:pt idx="716">
                  <c:v>32.620000000000012</c:v>
                </c:pt>
                <c:pt idx="717">
                  <c:v>32.590000000000003</c:v>
                </c:pt>
                <c:pt idx="718">
                  <c:v>32.58</c:v>
                </c:pt>
                <c:pt idx="719">
                  <c:v>32.550000000000004</c:v>
                </c:pt>
                <c:pt idx="720">
                  <c:v>32.520000000000003</c:v>
                </c:pt>
                <c:pt idx="721">
                  <c:v>32.520000000000003</c:v>
                </c:pt>
                <c:pt idx="722">
                  <c:v>32.39</c:v>
                </c:pt>
                <c:pt idx="723">
                  <c:v>32.35</c:v>
                </c:pt>
                <c:pt idx="724">
                  <c:v>32.33</c:v>
                </c:pt>
                <c:pt idx="725">
                  <c:v>32.290000000000013</c:v>
                </c:pt>
                <c:pt idx="726">
                  <c:v>32.290000000000013</c:v>
                </c:pt>
                <c:pt idx="727">
                  <c:v>32.290000000000013</c:v>
                </c:pt>
                <c:pt idx="728">
                  <c:v>32.28</c:v>
                </c:pt>
                <c:pt idx="729">
                  <c:v>32.28</c:v>
                </c:pt>
                <c:pt idx="730">
                  <c:v>32.24</c:v>
                </c:pt>
                <c:pt idx="731">
                  <c:v>32.220000000000013</c:v>
                </c:pt>
                <c:pt idx="732">
                  <c:v>32.190000000000012</c:v>
                </c:pt>
                <c:pt idx="733">
                  <c:v>32.18</c:v>
                </c:pt>
                <c:pt idx="734">
                  <c:v>32.14</c:v>
                </c:pt>
                <c:pt idx="735">
                  <c:v>32.14</c:v>
                </c:pt>
                <c:pt idx="736">
                  <c:v>32.090000000000003</c:v>
                </c:pt>
                <c:pt idx="737">
                  <c:v>32.090000000000003</c:v>
                </c:pt>
                <c:pt idx="738">
                  <c:v>32.03</c:v>
                </c:pt>
                <c:pt idx="739">
                  <c:v>32.020000000000003</c:v>
                </c:pt>
                <c:pt idx="740">
                  <c:v>32.020000000000003</c:v>
                </c:pt>
                <c:pt idx="741">
                  <c:v>32.020000000000003</c:v>
                </c:pt>
                <c:pt idx="742">
                  <c:v>32.01</c:v>
                </c:pt>
                <c:pt idx="743">
                  <c:v>32</c:v>
                </c:pt>
                <c:pt idx="744">
                  <c:v>32</c:v>
                </c:pt>
                <c:pt idx="745">
                  <c:v>31.959999999999994</c:v>
                </c:pt>
                <c:pt idx="746">
                  <c:v>31.95</c:v>
                </c:pt>
                <c:pt idx="747">
                  <c:v>31.939999999999994</c:v>
                </c:pt>
                <c:pt idx="748">
                  <c:v>31.9</c:v>
                </c:pt>
                <c:pt idx="749">
                  <c:v>31.89</c:v>
                </c:pt>
                <c:pt idx="750">
                  <c:v>31.87</c:v>
                </c:pt>
                <c:pt idx="751">
                  <c:v>31.87</c:v>
                </c:pt>
                <c:pt idx="752">
                  <c:v>31.86</c:v>
                </c:pt>
                <c:pt idx="753">
                  <c:v>31.82</c:v>
                </c:pt>
                <c:pt idx="754">
                  <c:v>31.810000000000006</c:v>
                </c:pt>
                <c:pt idx="755">
                  <c:v>31.810000000000006</c:v>
                </c:pt>
                <c:pt idx="756">
                  <c:v>31.8</c:v>
                </c:pt>
                <c:pt idx="757">
                  <c:v>31.8</c:v>
                </c:pt>
                <c:pt idx="758">
                  <c:v>31.8</c:v>
                </c:pt>
                <c:pt idx="759">
                  <c:v>31.77</c:v>
                </c:pt>
                <c:pt idx="760">
                  <c:v>31.77</c:v>
                </c:pt>
                <c:pt idx="761">
                  <c:v>31.74</c:v>
                </c:pt>
                <c:pt idx="762">
                  <c:v>31.69</c:v>
                </c:pt>
                <c:pt idx="763">
                  <c:v>31.67</c:v>
                </c:pt>
                <c:pt idx="764">
                  <c:v>31.650000000000006</c:v>
                </c:pt>
                <c:pt idx="765">
                  <c:v>31.58</c:v>
                </c:pt>
                <c:pt idx="766">
                  <c:v>31.58</c:v>
                </c:pt>
                <c:pt idx="767">
                  <c:v>31.55</c:v>
                </c:pt>
                <c:pt idx="768">
                  <c:v>31.53</c:v>
                </c:pt>
                <c:pt idx="769">
                  <c:v>31.49</c:v>
                </c:pt>
                <c:pt idx="770">
                  <c:v>31.479999999999993</c:v>
                </c:pt>
                <c:pt idx="771">
                  <c:v>31.459999999999994</c:v>
                </c:pt>
                <c:pt idx="772">
                  <c:v>31.41</c:v>
                </c:pt>
                <c:pt idx="773">
                  <c:v>31.41</c:v>
                </c:pt>
                <c:pt idx="774">
                  <c:v>31.35</c:v>
                </c:pt>
                <c:pt idx="775">
                  <c:v>31.35</c:v>
                </c:pt>
                <c:pt idx="776">
                  <c:v>31.34</c:v>
                </c:pt>
                <c:pt idx="777">
                  <c:v>31.330000000000005</c:v>
                </c:pt>
                <c:pt idx="778">
                  <c:v>31.330000000000005</c:v>
                </c:pt>
                <c:pt idx="779">
                  <c:v>31.32</c:v>
                </c:pt>
                <c:pt idx="780">
                  <c:v>31.3</c:v>
                </c:pt>
                <c:pt idx="781">
                  <c:v>31.3</c:v>
                </c:pt>
                <c:pt idx="782">
                  <c:v>31.29</c:v>
                </c:pt>
                <c:pt idx="783">
                  <c:v>31.29</c:v>
                </c:pt>
                <c:pt idx="784">
                  <c:v>31.27</c:v>
                </c:pt>
                <c:pt idx="785">
                  <c:v>31.27</c:v>
                </c:pt>
                <c:pt idx="786">
                  <c:v>31.25</c:v>
                </c:pt>
                <c:pt idx="787">
                  <c:v>31.24</c:v>
                </c:pt>
                <c:pt idx="788">
                  <c:v>31.24</c:v>
                </c:pt>
                <c:pt idx="789">
                  <c:v>31.22</c:v>
                </c:pt>
                <c:pt idx="790">
                  <c:v>31.22</c:v>
                </c:pt>
                <c:pt idx="791">
                  <c:v>31.18</c:v>
                </c:pt>
                <c:pt idx="792">
                  <c:v>31.16</c:v>
                </c:pt>
                <c:pt idx="793">
                  <c:v>31.14</c:v>
                </c:pt>
                <c:pt idx="794">
                  <c:v>31.14</c:v>
                </c:pt>
                <c:pt idx="795">
                  <c:v>31.01</c:v>
                </c:pt>
                <c:pt idx="796">
                  <c:v>30.99</c:v>
                </c:pt>
                <c:pt idx="797">
                  <c:v>30.95</c:v>
                </c:pt>
                <c:pt idx="798">
                  <c:v>30.939999999999994</c:v>
                </c:pt>
                <c:pt idx="799">
                  <c:v>30.939999999999994</c:v>
                </c:pt>
                <c:pt idx="800">
                  <c:v>30.93</c:v>
                </c:pt>
                <c:pt idx="801">
                  <c:v>30.86</c:v>
                </c:pt>
                <c:pt idx="802">
                  <c:v>30.82</c:v>
                </c:pt>
                <c:pt idx="803">
                  <c:v>30.82</c:v>
                </c:pt>
                <c:pt idx="804">
                  <c:v>30.8</c:v>
                </c:pt>
                <c:pt idx="805">
                  <c:v>30.77</c:v>
                </c:pt>
                <c:pt idx="806">
                  <c:v>30.77</c:v>
                </c:pt>
                <c:pt idx="807">
                  <c:v>30.75</c:v>
                </c:pt>
                <c:pt idx="808">
                  <c:v>30.75</c:v>
                </c:pt>
                <c:pt idx="809">
                  <c:v>30.7</c:v>
                </c:pt>
                <c:pt idx="810">
                  <c:v>30.68</c:v>
                </c:pt>
                <c:pt idx="811">
                  <c:v>30.67</c:v>
                </c:pt>
                <c:pt idx="812">
                  <c:v>30.67</c:v>
                </c:pt>
                <c:pt idx="813">
                  <c:v>30.64</c:v>
                </c:pt>
                <c:pt idx="814">
                  <c:v>30.64</c:v>
                </c:pt>
                <c:pt idx="815">
                  <c:v>30.62</c:v>
                </c:pt>
                <c:pt idx="816">
                  <c:v>30.6</c:v>
                </c:pt>
                <c:pt idx="817">
                  <c:v>30.59</c:v>
                </c:pt>
                <c:pt idx="818">
                  <c:v>30.59</c:v>
                </c:pt>
                <c:pt idx="819">
                  <c:v>30.55</c:v>
                </c:pt>
                <c:pt idx="820">
                  <c:v>30.5</c:v>
                </c:pt>
                <c:pt idx="821">
                  <c:v>30.479999999999993</c:v>
                </c:pt>
                <c:pt idx="822">
                  <c:v>30.459999999999994</c:v>
                </c:pt>
                <c:pt idx="823">
                  <c:v>30.43</c:v>
                </c:pt>
                <c:pt idx="824">
                  <c:v>30.39</c:v>
                </c:pt>
                <c:pt idx="825">
                  <c:v>30.32</c:v>
                </c:pt>
                <c:pt idx="826">
                  <c:v>30.3</c:v>
                </c:pt>
                <c:pt idx="827">
                  <c:v>30.279999999999994</c:v>
                </c:pt>
                <c:pt idx="828">
                  <c:v>30.23</c:v>
                </c:pt>
                <c:pt idx="829">
                  <c:v>30.150000000000006</c:v>
                </c:pt>
                <c:pt idx="830">
                  <c:v>30.14</c:v>
                </c:pt>
                <c:pt idx="831">
                  <c:v>30.130000000000006</c:v>
                </c:pt>
                <c:pt idx="832">
                  <c:v>30.110000000000007</c:v>
                </c:pt>
                <c:pt idx="833">
                  <c:v>30.1</c:v>
                </c:pt>
                <c:pt idx="834">
                  <c:v>30.09</c:v>
                </c:pt>
                <c:pt idx="835">
                  <c:v>30.08</c:v>
                </c:pt>
                <c:pt idx="836">
                  <c:v>30.07</c:v>
                </c:pt>
                <c:pt idx="837">
                  <c:v>30.02</c:v>
                </c:pt>
                <c:pt idx="838">
                  <c:v>30.02</c:v>
                </c:pt>
                <c:pt idx="839">
                  <c:v>30.02</c:v>
                </c:pt>
                <c:pt idx="840">
                  <c:v>30.02</c:v>
                </c:pt>
                <c:pt idx="841">
                  <c:v>30.01</c:v>
                </c:pt>
                <c:pt idx="842">
                  <c:v>30.01</c:v>
                </c:pt>
                <c:pt idx="843">
                  <c:v>30</c:v>
                </c:pt>
                <c:pt idx="844">
                  <c:v>29.99</c:v>
                </c:pt>
                <c:pt idx="845">
                  <c:v>29.959999999999994</c:v>
                </c:pt>
                <c:pt idx="846">
                  <c:v>29.93</c:v>
                </c:pt>
                <c:pt idx="847">
                  <c:v>29.93</c:v>
                </c:pt>
                <c:pt idx="848">
                  <c:v>29.89</c:v>
                </c:pt>
                <c:pt idx="849">
                  <c:v>29.87</c:v>
                </c:pt>
                <c:pt idx="850">
                  <c:v>29.830000000000005</c:v>
                </c:pt>
                <c:pt idx="851">
                  <c:v>29.810000000000006</c:v>
                </c:pt>
                <c:pt idx="852">
                  <c:v>29.810000000000006</c:v>
                </c:pt>
                <c:pt idx="853">
                  <c:v>29.79</c:v>
                </c:pt>
                <c:pt idx="854">
                  <c:v>29.759999999999994</c:v>
                </c:pt>
                <c:pt idx="855">
                  <c:v>29.73</c:v>
                </c:pt>
                <c:pt idx="856">
                  <c:v>29.7</c:v>
                </c:pt>
                <c:pt idx="857">
                  <c:v>29.69</c:v>
                </c:pt>
                <c:pt idx="858">
                  <c:v>29.68</c:v>
                </c:pt>
                <c:pt idx="859">
                  <c:v>29.66</c:v>
                </c:pt>
                <c:pt idx="860">
                  <c:v>29.650000000000006</c:v>
                </c:pt>
                <c:pt idx="861">
                  <c:v>29.56</c:v>
                </c:pt>
                <c:pt idx="862">
                  <c:v>29.56</c:v>
                </c:pt>
                <c:pt idx="863">
                  <c:v>29.56</c:v>
                </c:pt>
                <c:pt idx="864">
                  <c:v>29.56</c:v>
                </c:pt>
                <c:pt idx="865">
                  <c:v>29.54</c:v>
                </c:pt>
                <c:pt idx="866">
                  <c:v>29.53</c:v>
                </c:pt>
                <c:pt idx="867">
                  <c:v>29.5</c:v>
                </c:pt>
                <c:pt idx="868">
                  <c:v>29.49</c:v>
                </c:pt>
                <c:pt idx="869">
                  <c:v>29.479999999999993</c:v>
                </c:pt>
                <c:pt idx="870">
                  <c:v>29.47</c:v>
                </c:pt>
                <c:pt idx="871">
                  <c:v>29.419999999999995</c:v>
                </c:pt>
                <c:pt idx="872">
                  <c:v>29.39</c:v>
                </c:pt>
                <c:pt idx="873">
                  <c:v>29.34</c:v>
                </c:pt>
                <c:pt idx="874">
                  <c:v>29.34</c:v>
                </c:pt>
                <c:pt idx="875">
                  <c:v>29.32</c:v>
                </c:pt>
                <c:pt idx="876">
                  <c:v>29.310000000000006</c:v>
                </c:pt>
                <c:pt idx="877">
                  <c:v>29.310000000000006</c:v>
                </c:pt>
                <c:pt idx="878">
                  <c:v>29.310000000000006</c:v>
                </c:pt>
                <c:pt idx="879">
                  <c:v>29.310000000000006</c:v>
                </c:pt>
                <c:pt idx="880">
                  <c:v>29.310000000000006</c:v>
                </c:pt>
                <c:pt idx="881">
                  <c:v>29.25</c:v>
                </c:pt>
                <c:pt idx="882">
                  <c:v>29.22</c:v>
                </c:pt>
                <c:pt idx="883">
                  <c:v>29.22</c:v>
                </c:pt>
                <c:pt idx="884">
                  <c:v>29.14</c:v>
                </c:pt>
                <c:pt idx="885">
                  <c:v>29.1</c:v>
                </c:pt>
                <c:pt idx="886">
                  <c:v>29.1</c:v>
                </c:pt>
                <c:pt idx="887">
                  <c:v>29.1</c:v>
                </c:pt>
                <c:pt idx="888">
                  <c:v>29.1</c:v>
                </c:pt>
                <c:pt idx="889">
                  <c:v>29.05</c:v>
                </c:pt>
                <c:pt idx="890">
                  <c:v>29.02</c:v>
                </c:pt>
                <c:pt idx="891">
                  <c:v>28.93</c:v>
                </c:pt>
                <c:pt idx="892">
                  <c:v>28.919999999999995</c:v>
                </c:pt>
                <c:pt idx="893">
                  <c:v>28.91</c:v>
                </c:pt>
                <c:pt idx="894">
                  <c:v>28.85</c:v>
                </c:pt>
                <c:pt idx="895">
                  <c:v>28.810000000000006</c:v>
                </c:pt>
                <c:pt idx="896">
                  <c:v>28.8</c:v>
                </c:pt>
                <c:pt idx="897">
                  <c:v>28.8</c:v>
                </c:pt>
                <c:pt idx="898">
                  <c:v>28.759999999999994</c:v>
                </c:pt>
                <c:pt idx="899">
                  <c:v>28.75</c:v>
                </c:pt>
                <c:pt idx="900">
                  <c:v>28.74</c:v>
                </c:pt>
                <c:pt idx="901">
                  <c:v>28.7</c:v>
                </c:pt>
                <c:pt idx="902">
                  <c:v>28.69</c:v>
                </c:pt>
                <c:pt idx="903">
                  <c:v>28.66</c:v>
                </c:pt>
                <c:pt idx="904">
                  <c:v>28.64</c:v>
                </c:pt>
                <c:pt idx="905">
                  <c:v>28.630000000000006</c:v>
                </c:pt>
                <c:pt idx="906">
                  <c:v>28.62</c:v>
                </c:pt>
                <c:pt idx="907">
                  <c:v>28.59</c:v>
                </c:pt>
                <c:pt idx="908">
                  <c:v>28.58</c:v>
                </c:pt>
                <c:pt idx="909">
                  <c:v>28.57</c:v>
                </c:pt>
                <c:pt idx="910">
                  <c:v>28.54</c:v>
                </c:pt>
                <c:pt idx="911">
                  <c:v>28.53</c:v>
                </c:pt>
                <c:pt idx="912">
                  <c:v>28.5</c:v>
                </c:pt>
                <c:pt idx="913">
                  <c:v>28.479999999999993</c:v>
                </c:pt>
                <c:pt idx="914">
                  <c:v>28.47</c:v>
                </c:pt>
                <c:pt idx="915">
                  <c:v>28.43</c:v>
                </c:pt>
                <c:pt idx="916">
                  <c:v>28.41</c:v>
                </c:pt>
                <c:pt idx="917">
                  <c:v>28.41</c:v>
                </c:pt>
                <c:pt idx="918">
                  <c:v>28.4</c:v>
                </c:pt>
                <c:pt idx="919">
                  <c:v>28.35</c:v>
                </c:pt>
                <c:pt idx="920">
                  <c:v>28.35</c:v>
                </c:pt>
                <c:pt idx="921">
                  <c:v>28.35</c:v>
                </c:pt>
                <c:pt idx="922">
                  <c:v>28.330000000000005</c:v>
                </c:pt>
                <c:pt idx="923">
                  <c:v>28.330000000000005</c:v>
                </c:pt>
                <c:pt idx="924">
                  <c:v>28.32</c:v>
                </c:pt>
                <c:pt idx="925">
                  <c:v>28.279999999999994</c:v>
                </c:pt>
                <c:pt idx="926">
                  <c:v>28.16</c:v>
                </c:pt>
                <c:pt idx="927">
                  <c:v>28.07</c:v>
                </c:pt>
                <c:pt idx="928">
                  <c:v>28.05</c:v>
                </c:pt>
                <c:pt idx="929">
                  <c:v>28.01</c:v>
                </c:pt>
                <c:pt idx="930">
                  <c:v>27.99</c:v>
                </c:pt>
                <c:pt idx="931">
                  <c:v>27.959999999999994</c:v>
                </c:pt>
                <c:pt idx="932">
                  <c:v>27.95</c:v>
                </c:pt>
                <c:pt idx="933">
                  <c:v>27.93</c:v>
                </c:pt>
                <c:pt idx="934">
                  <c:v>27.9</c:v>
                </c:pt>
                <c:pt idx="935">
                  <c:v>27.830000000000005</c:v>
                </c:pt>
                <c:pt idx="936">
                  <c:v>27.82</c:v>
                </c:pt>
                <c:pt idx="937">
                  <c:v>27.779999999999994</c:v>
                </c:pt>
                <c:pt idx="938">
                  <c:v>27.779999999999994</c:v>
                </c:pt>
                <c:pt idx="939">
                  <c:v>27.77</c:v>
                </c:pt>
                <c:pt idx="940">
                  <c:v>27.759999999999994</c:v>
                </c:pt>
                <c:pt idx="941">
                  <c:v>27.759999999999994</c:v>
                </c:pt>
                <c:pt idx="942">
                  <c:v>27.75</c:v>
                </c:pt>
                <c:pt idx="943">
                  <c:v>27.73</c:v>
                </c:pt>
                <c:pt idx="944">
                  <c:v>27.69</c:v>
                </c:pt>
                <c:pt idx="945">
                  <c:v>27.62</c:v>
                </c:pt>
                <c:pt idx="946">
                  <c:v>27.56</c:v>
                </c:pt>
                <c:pt idx="947">
                  <c:v>27.5</c:v>
                </c:pt>
                <c:pt idx="948">
                  <c:v>27.47</c:v>
                </c:pt>
                <c:pt idx="949">
                  <c:v>27.45</c:v>
                </c:pt>
                <c:pt idx="950">
                  <c:v>27.330000000000005</c:v>
                </c:pt>
                <c:pt idx="951">
                  <c:v>27.3</c:v>
                </c:pt>
                <c:pt idx="952">
                  <c:v>27.29</c:v>
                </c:pt>
                <c:pt idx="953">
                  <c:v>27.279999999999994</c:v>
                </c:pt>
                <c:pt idx="954">
                  <c:v>27.27</c:v>
                </c:pt>
                <c:pt idx="955">
                  <c:v>27.25</c:v>
                </c:pt>
                <c:pt idx="956">
                  <c:v>27.25</c:v>
                </c:pt>
                <c:pt idx="957">
                  <c:v>27.23</c:v>
                </c:pt>
                <c:pt idx="958">
                  <c:v>27.22</c:v>
                </c:pt>
                <c:pt idx="959">
                  <c:v>27.17</c:v>
                </c:pt>
                <c:pt idx="960">
                  <c:v>27.130000000000006</c:v>
                </c:pt>
                <c:pt idx="961">
                  <c:v>27.130000000000006</c:v>
                </c:pt>
                <c:pt idx="962">
                  <c:v>27.12</c:v>
                </c:pt>
                <c:pt idx="963">
                  <c:v>27.1</c:v>
                </c:pt>
                <c:pt idx="964">
                  <c:v>27.09</c:v>
                </c:pt>
                <c:pt idx="965">
                  <c:v>27.09</c:v>
                </c:pt>
                <c:pt idx="966">
                  <c:v>27.01</c:v>
                </c:pt>
                <c:pt idx="967">
                  <c:v>27.01</c:v>
                </c:pt>
                <c:pt idx="968">
                  <c:v>27.01</c:v>
                </c:pt>
                <c:pt idx="969">
                  <c:v>26.919999999999995</c:v>
                </c:pt>
                <c:pt idx="970">
                  <c:v>26.830000000000005</c:v>
                </c:pt>
                <c:pt idx="971">
                  <c:v>26.82</c:v>
                </c:pt>
                <c:pt idx="972">
                  <c:v>26.759999999999994</c:v>
                </c:pt>
                <c:pt idx="973">
                  <c:v>26.7</c:v>
                </c:pt>
                <c:pt idx="974">
                  <c:v>26.66</c:v>
                </c:pt>
                <c:pt idx="975">
                  <c:v>26.64</c:v>
                </c:pt>
                <c:pt idx="976">
                  <c:v>26.62</c:v>
                </c:pt>
                <c:pt idx="977">
                  <c:v>26.56</c:v>
                </c:pt>
                <c:pt idx="978">
                  <c:v>26.55</c:v>
                </c:pt>
                <c:pt idx="979">
                  <c:v>26.53</c:v>
                </c:pt>
                <c:pt idx="980">
                  <c:v>26.49</c:v>
                </c:pt>
                <c:pt idx="981">
                  <c:v>26.479999999999993</c:v>
                </c:pt>
                <c:pt idx="982">
                  <c:v>26.47</c:v>
                </c:pt>
                <c:pt idx="983">
                  <c:v>26.419999999999995</c:v>
                </c:pt>
                <c:pt idx="984">
                  <c:v>26.36</c:v>
                </c:pt>
                <c:pt idx="985">
                  <c:v>26.34</c:v>
                </c:pt>
                <c:pt idx="986">
                  <c:v>26.34</c:v>
                </c:pt>
                <c:pt idx="987">
                  <c:v>26.310000000000006</c:v>
                </c:pt>
                <c:pt idx="988">
                  <c:v>26.3</c:v>
                </c:pt>
                <c:pt idx="989">
                  <c:v>26.3</c:v>
                </c:pt>
                <c:pt idx="990">
                  <c:v>26.29</c:v>
                </c:pt>
                <c:pt idx="991">
                  <c:v>26.24</c:v>
                </c:pt>
                <c:pt idx="992">
                  <c:v>26.24</c:v>
                </c:pt>
                <c:pt idx="993">
                  <c:v>26.24</c:v>
                </c:pt>
                <c:pt idx="994">
                  <c:v>26.23</c:v>
                </c:pt>
                <c:pt idx="995">
                  <c:v>26.2</c:v>
                </c:pt>
                <c:pt idx="996">
                  <c:v>26.2</c:v>
                </c:pt>
                <c:pt idx="997">
                  <c:v>26.2</c:v>
                </c:pt>
                <c:pt idx="998">
                  <c:v>26.2</c:v>
                </c:pt>
                <c:pt idx="999">
                  <c:v>26.19</c:v>
                </c:pt>
                <c:pt idx="1000">
                  <c:v>26.18</c:v>
                </c:pt>
                <c:pt idx="1001">
                  <c:v>26.18</c:v>
                </c:pt>
                <c:pt idx="1002">
                  <c:v>26.17</c:v>
                </c:pt>
                <c:pt idx="1003">
                  <c:v>26.17</c:v>
                </c:pt>
                <c:pt idx="1004">
                  <c:v>26.17</c:v>
                </c:pt>
                <c:pt idx="1005">
                  <c:v>26.16</c:v>
                </c:pt>
                <c:pt idx="1006">
                  <c:v>26.14</c:v>
                </c:pt>
                <c:pt idx="1007">
                  <c:v>26.14</c:v>
                </c:pt>
                <c:pt idx="1008">
                  <c:v>26.09</c:v>
                </c:pt>
                <c:pt idx="1009">
                  <c:v>26.08</c:v>
                </c:pt>
                <c:pt idx="1010">
                  <c:v>26.02</c:v>
                </c:pt>
                <c:pt idx="1011">
                  <c:v>25.99</c:v>
                </c:pt>
                <c:pt idx="1012">
                  <c:v>25.95</c:v>
                </c:pt>
                <c:pt idx="1013">
                  <c:v>25.93</c:v>
                </c:pt>
                <c:pt idx="1014">
                  <c:v>25.93</c:v>
                </c:pt>
                <c:pt idx="1015">
                  <c:v>25.93</c:v>
                </c:pt>
                <c:pt idx="1016">
                  <c:v>25.88</c:v>
                </c:pt>
                <c:pt idx="1017">
                  <c:v>25.86</c:v>
                </c:pt>
                <c:pt idx="1018">
                  <c:v>25.8</c:v>
                </c:pt>
                <c:pt idx="1019">
                  <c:v>25.77</c:v>
                </c:pt>
                <c:pt idx="1020">
                  <c:v>25.6</c:v>
                </c:pt>
                <c:pt idx="1021">
                  <c:v>25.59</c:v>
                </c:pt>
                <c:pt idx="1022">
                  <c:v>25.52</c:v>
                </c:pt>
                <c:pt idx="1023">
                  <c:v>25.51</c:v>
                </c:pt>
                <c:pt idx="1024">
                  <c:v>25.51</c:v>
                </c:pt>
                <c:pt idx="1025">
                  <c:v>25.41</c:v>
                </c:pt>
                <c:pt idx="1026">
                  <c:v>25.41</c:v>
                </c:pt>
                <c:pt idx="1027">
                  <c:v>25.39</c:v>
                </c:pt>
                <c:pt idx="1028">
                  <c:v>25.39</c:v>
                </c:pt>
                <c:pt idx="1029">
                  <c:v>25.36</c:v>
                </c:pt>
                <c:pt idx="1030">
                  <c:v>25.34</c:v>
                </c:pt>
                <c:pt idx="1031">
                  <c:v>25.3</c:v>
                </c:pt>
                <c:pt idx="1032">
                  <c:v>25.29</c:v>
                </c:pt>
                <c:pt idx="1033">
                  <c:v>25.279999999999994</c:v>
                </c:pt>
                <c:pt idx="1034">
                  <c:v>25.279999999999994</c:v>
                </c:pt>
                <c:pt idx="1035">
                  <c:v>25.25</c:v>
                </c:pt>
                <c:pt idx="1036">
                  <c:v>25.25</c:v>
                </c:pt>
                <c:pt idx="1037">
                  <c:v>25.25</c:v>
                </c:pt>
                <c:pt idx="1038">
                  <c:v>25.150000000000006</c:v>
                </c:pt>
                <c:pt idx="1039">
                  <c:v>25.12</c:v>
                </c:pt>
                <c:pt idx="1040">
                  <c:v>25.1</c:v>
                </c:pt>
                <c:pt idx="1041">
                  <c:v>25.09</c:v>
                </c:pt>
                <c:pt idx="1042">
                  <c:v>25.09</c:v>
                </c:pt>
                <c:pt idx="1043">
                  <c:v>25.08</c:v>
                </c:pt>
                <c:pt idx="1044">
                  <c:v>25.07</c:v>
                </c:pt>
                <c:pt idx="1045">
                  <c:v>25.07</c:v>
                </c:pt>
                <c:pt idx="1046">
                  <c:v>25.05</c:v>
                </c:pt>
                <c:pt idx="1047">
                  <c:v>24.979999999999993</c:v>
                </c:pt>
                <c:pt idx="1048">
                  <c:v>24.959999999999994</c:v>
                </c:pt>
                <c:pt idx="1049">
                  <c:v>24.939999999999994</c:v>
                </c:pt>
                <c:pt idx="1050">
                  <c:v>24.939999999999994</c:v>
                </c:pt>
                <c:pt idx="1051">
                  <c:v>24.7</c:v>
                </c:pt>
                <c:pt idx="1052">
                  <c:v>24.650000000000006</c:v>
                </c:pt>
                <c:pt idx="1053">
                  <c:v>24.650000000000006</c:v>
                </c:pt>
                <c:pt idx="1054">
                  <c:v>24.610000000000007</c:v>
                </c:pt>
                <c:pt idx="1055">
                  <c:v>24.59</c:v>
                </c:pt>
                <c:pt idx="1056">
                  <c:v>24.56</c:v>
                </c:pt>
                <c:pt idx="1057">
                  <c:v>24.55</c:v>
                </c:pt>
                <c:pt idx="1058">
                  <c:v>24.4</c:v>
                </c:pt>
                <c:pt idx="1059">
                  <c:v>24.39</c:v>
                </c:pt>
                <c:pt idx="1060">
                  <c:v>24.27</c:v>
                </c:pt>
                <c:pt idx="1061">
                  <c:v>24.25</c:v>
                </c:pt>
                <c:pt idx="1062">
                  <c:v>24.23</c:v>
                </c:pt>
                <c:pt idx="1063">
                  <c:v>24.23</c:v>
                </c:pt>
                <c:pt idx="1064">
                  <c:v>24.21</c:v>
                </c:pt>
                <c:pt idx="1065">
                  <c:v>24.19</c:v>
                </c:pt>
                <c:pt idx="1066">
                  <c:v>24.19</c:v>
                </c:pt>
                <c:pt idx="1067">
                  <c:v>24.16</c:v>
                </c:pt>
                <c:pt idx="1068">
                  <c:v>24.14</c:v>
                </c:pt>
                <c:pt idx="1069">
                  <c:v>24.14</c:v>
                </c:pt>
                <c:pt idx="1070">
                  <c:v>24.12</c:v>
                </c:pt>
                <c:pt idx="1071">
                  <c:v>24.110000000000007</c:v>
                </c:pt>
                <c:pt idx="1072">
                  <c:v>24.08</c:v>
                </c:pt>
                <c:pt idx="1073">
                  <c:v>24.05</c:v>
                </c:pt>
                <c:pt idx="1074">
                  <c:v>24.01</c:v>
                </c:pt>
                <c:pt idx="1075">
                  <c:v>24.01</c:v>
                </c:pt>
                <c:pt idx="1076">
                  <c:v>23.959999999999994</c:v>
                </c:pt>
                <c:pt idx="1077">
                  <c:v>23.939999999999994</c:v>
                </c:pt>
                <c:pt idx="1078">
                  <c:v>23.810000000000006</c:v>
                </c:pt>
                <c:pt idx="1079">
                  <c:v>23.68</c:v>
                </c:pt>
                <c:pt idx="1080">
                  <c:v>23.610000000000007</c:v>
                </c:pt>
                <c:pt idx="1081">
                  <c:v>23.6</c:v>
                </c:pt>
                <c:pt idx="1082">
                  <c:v>23.6</c:v>
                </c:pt>
                <c:pt idx="1083">
                  <c:v>23.59</c:v>
                </c:pt>
                <c:pt idx="1084">
                  <c:v>23.57</c:v>
                </c:pt>
                <c:pt idx="1085">
                  <c:v>23.54</c:v>
                </c:pt>
                <c:pt idx="1086">
                  <c:v>23.54</c:v>
                </c:pt>
                <c:pt idx="1087">
                  <c:v>23.51</c:v>
                </c:pt>
                <c:pt idx="1088">
                  <c:v>23.479999999999993</c:v>
                </c:pt>
                <c:pt idx="1089">
                  <c:v>23.479999999999993</c:v>
                </c:pt>
                <c:pt idx="1090">
                  <c:v>23.479999999999993</c:v>
                </c:pt>
                <c:pt idx="1091">
                  <c:v>23.459999999999994</c:v>
                </c:pt>
                <c:pt idx="1092">
                  <c:v>23.43</c:v>
                </c:pt>
                <c:pt idx="1093">
                  <c:v>23.419999999999995</c:v>
                </c:pt>
                <c:pt idx="1094">
                  <c:v>23.419999999999995</c:v>
                </c:pt>
                <c:pt idx="1095">
                  <c:v>23.41</c:v>
                </c:pt>
                <c:pt idx="1096">
                  <c:v>23.4</c:v>
                </c:pt>
                <c:pt idx="1097">
                  <c:v>23.4</c:v>
                </c:pt>
                <c:pt idx="1098">
                  <c:v>23.39</c:v>
                </c:pt>
                <c:pt idx="1099">
                  <c:v>23.36</c:v>
                </c:pt>
                <c:pt idx="1100">
                  <c:v>23.32</c:v>
                </c:pt>
                <c:pt idx="1101">
                  <c:v>23.32</c:v>
                </c:pt>
                <c:pt idx="1102">
                  <c:v>23.32</c:v>
                </c:pt>
                <c:pt idx="1103">
                  <c:v>23.310000000000006</c:v>
                </c:pt>
                <c:pt idx="1104">
                  <c:v>23.29</c:v>
                </c:pt>
                <c:pt idx="1105">
                  <c:v>23.23</c:v>
                </c:pt>
                <c:pt idx="1106">
                  <c:v>23.21</c:v>
                </c:pt>
                <c:pt idx="1107">
                  <c:v>23.16</c:v>
                </c:pt>
                <c:pt idx="1108">
                  <c:v>23.14</c:v>
                </c:pt>
                <c:pt idx="1109">
                  <c:v>23.08</c:v>
                </c:pt>
                <c:pt idx="1110">
                  <c:v>23.01</c:v>
                </c:pt>
                <c:pt idx="1111">
                  <c:v>22.97</c:v>
                </c:pt>
                <c:pt idx="1112">
                  <c:v>22.85</c:v>
                </c:pt>
                <c:pt idx="1113">
                  <c:v>22.85</c:v>
                </c:pt>
                <c:pt idx="1114">
                  <c:v>22.830000000000005</c:v>
                </c:pt>
                <c:pt idx="1115">
                  <c:v>22.779999999999994</c:v>
                </c:pt>
                <c:pt idx="1116">
                  <c:v>22.75</c:v>
                </c:pt>
                <c:pt idx="1117">
                  <c:v>22.73</c:v>
                </c:pt>
                <c:pt idx="1118">
                  <c:v>22.7</c:v>
                </c:pt>
                <c:pt idx="1119">
                  <c:v>22.630000000000006</c:v>
                </c:pt>
                <c:pt idx="1120">
                  <c:v>22.62</c:v>
                </c:pt>
                <c:pt idx="1121">
                  <c:v>22.51</c:v>
                </c:pt>
                <c:pt idx="1122">
                  <c:v>22.5</c:v>
                </c:pt>
                <c:pt idx="1123">
                  <c:v>22.479999999999993</c:v>
                </c:pt>
                <c:pt idx="1124">
                  <c:v>22.459999999999994</c:v>
                </c:pt>
                <c:pt idx="1125">
                  <c:v>22.459999999999994</c:v>
                </c:pt>
                <c:pt idx="1126">
                  <c:v>22.43</c:v>
                </c:pt>
                <c:pt idx="1127">
                  <c:v>22.38</c:v>
                </c:pt>
                <c:pt idx="1128">
                  <c:v>22.36</c:v>
                </c:pt>
                <c:pt idx="1129">
                  <c:v>22.36</c:v>
                </c:pt>
                <c:pt idx="1130">
                  <c:v>22.330000000000005</c:v>
                </c:pt>
                <c:pt idx="1131">
                  <c:v>22.3</c:v>
                </c:pt>
                <c:pt idx="1132">
                  <c:v>22.3</c:v>
                </c:pt>
                <c:pt idx="1133">
                  <c:v>22.279999999999994</c:v>
                </c:pt>
                <c:pt idx="1134">
                  <c:v>22.27</c:v>
                </c:pt>
                <c:pt idx="1135">
                  <c:v>22.18</c:v>
                </c:pt>
                <c:pt idx="1136">
                  <c:v>22.18</c:v>
                </c:pt>
                <c:pt idx="1137">
                  <c:v>22.150000000000006</c:v>
                </c:pt>
                <c:pt idx="1138">
                  <c:v>22.14</c:v>
                </c:pt>
                <c:pt idx="1139">
                  <c:v>22.12</c:v>
                </c:pt>
                <c:pt idx="1140">
                  <c:v>22.12</c:v>
                </c:pt>
                <c:pt idx="1141">
                  <c:v>22.06</c:v>
                </c:pt>
                <c:pt idx="1142">
                  <c:v>22.04</c:v>
                </c:pt>
                <c:pt idx="1143">
                  <c:v>22.02</c:v>
                </c:pt>
                <c:pt idx="1144">
                  <c:v>21.959999999999994</c:v>
                </c:pt>
                <c:pt idx="1145">
                  <c:v>21.87</c:v>
                </c:pt>
                <c:pt idx="1146">
                  <c:v>21.82</c:v>
                </c:pt>
                <c:pt idx="1147">
                  <c:v>21.79</c:v>
                </c:pt>
                <c:pt idx="1148">
                  <c:v>21.75</c:v>
                </c:pt>
                <c:pt idx="1149">
                  <c:v>21.7</c:v>
                </c:pt>
                <c:pt idx="1150">
                  <c:v>21.69</c:v>
                </c:pt>
                <c:pt idx="1151">
                  <c:v>21.67</c:v>
                </c:pt>
                <c:pt idx="1152">
                  <c:v>21.67</c:v>
                </c:pt>
                <c:pt idx="1153">
                  <c:v>21.62</c:v>
                </c:pt>
                <c:pt idx="1154">
                  <c:v>21.53</c:v>
                </c:pt>
                <c:pt idx="1155">
                  <c:v>21.479999999999993</c:v>
                </c:pt>
                <c:pt idx="1156">
                  <c:v>21.479999999999993</c:v>
                </c:pt>
                <c:pt idx="1157">
                  <c:v>21.41</c:v>
                </c:pt>
                <c:pt idx="1158">
                  <c:v>21.4</c:v>
                </c:pt>
                <c:pt idx="1159">
                  <c:v>21.34</c:v>
                </c:pt>
                <c:pt idx="1160">
                  <c:v>21.3</c:v>
                </c:pt>
                <c:pt idx="1161">
                  <c:v>21.279999999999994</c:v>
                </c:pt>
                <c:pt idx="1162">
                  <c:v>21.279999999999994</c:v>
                </c:pt>
                <c:pt idx="1163">
                  <c:v>21.27</c:v>
                </c:pt>
                <c:pt idx="1164">
                  <c:v>21.25</c:v>
                </c:pt>
                <c:pt idx="1165">
                  <c:v>21.23</c:v>
                </c:pt>
                <c:pt idx="1166">
                  <c:v>21.16</c:v>
                </c:pt>
                <c:pt idx="1167">
                  <c:v>21.16</c:v>
                </c:pt>
                <c:pt idx="1168">
                  <c:v>21.1</c:v>
                </c:pt>
                <c:pt idx="1169">
                  <c:v>20.939999999999994</c:v>
                </c:pt>
                <c:pt idx="1170">
                  <c:v>20.9</c:v>
                </c:pt>
                <c:pt idx="1171">
                  <c:v>20.82</c:v>
                </c:pt>
                <c:pt idx="1172">
                  <c:v>20.779999999999994</c:v>
                </c:pt>
                <c:pt idx="1173">
                  <c:v>20.7</c:v>
                </c:pt>
                <c:pt idx="1174">
                  <c:v>20.6</c:v>
                </c:pt>
                <c:pt idx="1175">
                  <c:v>20.58</c:v>
                </c:pt>
                <c:pt idx="1176">
                  <c:v>20.459999999999994</c:v>
                </c:pt>
                <c:pt idx="1177">
                  <c:v>20.439999999999994</c:v>
                </c:pt>
                <c:pt idx="1178">
                  <c:v>20.439999999999994</c:v>
                </c:pt>
                <c:pt idx="1179">
                  <c:v>20.399999999999999</c:v>
                </c:pt>
                <c:pt idx="1180">
                  <c:v>20.38</c:v>
                </c:pt>
                <c:pt idx="1181">
                  <c:v>20.37</c:v>
                </c:pt>
                <c:pt idx="1182">
                  <c:v>20.329999999999991</c:v>
                </c:pt>
                <c:pt idx="1183">
                  <c:v>20.27</c:v>
                </c:pt>
                <c:pt idx="1184">
                  <c:v>20.260000000000002</c:v>
                </c:pt>
                <c:pt idx="1185">
                  <c:v>20.25</c:v>
                </c:pt>
                <c:pt idx="1186">
                  <c:v>20.22</c:v>
                </c:pt>
                <c:pt idx="1187">
                  <c:v>20.22</c:v>
                </c:pt>
                <c:pt idx="1188">
                  <c:v>20.18</c:v>
                </c:pt>
                <c:pt idx="1189">
                  <c:v>19.97</c:v>
                </c:pt>
                <c:pt idx="1190">
                  <c:v>19.93</c:v>
                </c:pt>
                <c:pt idx="1191">
                  <c:v>19.850000000000001</c:v>
                </c:pt>
                <c:pt idx="1192">
                  <c:v>19.84</c:v>
                </c:pt>
                <c:pt idx="1193">
                  <c:v>19.79</c:v>
                </c:pt>
                <c:pt idx="1194">
                  <c:v>19.75</c:v>
                </c:pt>
                <c:pt idx="1195">
                  <c:v>19.73</c:v>
                </c:pt>
                <c:pt idx="1196">
                  <c:v>19.64</c:v>
                </c:pt>
                <c:pt idx="1197">
                  <c:v>19.57</c:v>
                </c:pt>
                <c:pt idx="1198">
                  <c:v>19.399999999999999</c:v>
                </c:pt>
                <c:pt idx="1199">
                  <c:v>19.29</c:v>
                </c:pt>
                <c:pt idx="1200">
                  <c:v>19.07</c:v>
                </c:pt>
                <c:pt idx="1201">
                  <c:v>19.010000000000005</c:v>
                </c:pt>
                <c:pt idx="1202">
                  <c:v>18.979999999999993</c:v>
                </c:pt>
                <c:pt idx="1203">
                  <c:v>18.979999999999993</c:v>
                </c:pt>
                <c:pt idx="1204">
                  <c:v>18.939999999999994</c:v>
                </c:pt>
                <c:pt idx="1205">
                  <c:v>18.829999999999991</c:v>
                </c:pt>
                <c:pt idx="1206">
                  <c:v>18.77</c:v>
                </c:pt>
                <c:pt idx="1207">
                  <c:v>18.670000000000005</c:v>
                </c:pt>
                <c:pt idx="1208">
                  <c:v>18.559999999999999</c:v>
                </c:pt>
                <c:pt idx="1209">
                  <c:v>18.55</c:v>
                </c:pt>
                <c:pt idx="1210">
                  <c:v>18.420000000000002</c:v>
                </c:pt>
                <c:pt idx="1211">
                  <c:v>18.36</c:v>
                </c:pt>
                <c:pt idx="1212">
                  <c:v>18.34</c:v>
                </c:pt>
                <c:pt idx="1213">
                  <c:v>18.29</c:v>
                </c:pt>
                <c:pt idx="1214">
                  <c:v>18.239999999999991</c:v>
                </c:pt>
                <c:pt idx="1215">
                  <c:v>18.21</c:v>
                </c:pt>
                <c:pt idx="1216">
                  <c:v>18.190000000000001</c:v>
                </c:pt>
                <c:pt idx="1217">
                  <c:v>18.149999999999999</c:v>
                </c:pt>
                <c:pt idx="1218">
                  <c:v>17.97</c:v>
                </c:pt>
                <c:pt idx="1219">
                  <c:v>17.97</c:v>
                </c:pt>
                <c:pt idx="1220">
                  <c:v>17.87</c:v>
                </c:pt>
                <c:pt idx="1221">
                  <c:v>17.850000000000001</c:v>
                </c:pt>
                <c:pt idx="1222">
                  <c:v>17.630000000000006</c:v>
                </c:pt>
                <c:pt idx="1223">
                  <c:v>17.62</c:v>
                </c:pt>
                <c:pt idx="1224">
                  <c:v>17.62</c:v>
                </c:pt>
                <c:pt idx="1225">
                  <c:v>17.62</c:v>
                </c:pt>
                <c:pt idx="1226">
                  <c:v>17.59</c:v>
                </c:pt>
                <c:pt idx="1227">
                  <c:v>17.59</c:v>
                </c:pt>
                <c:pt idx="1228">
                  <c:v>17.579999999999991</c:v>
                </c:pt>
                <c:pt idx="1229">
                  <c:v>17.38</c:v>
                </c:pt>
                <c:pt idx="1230">
                  <c:v>16.77</c:v>
                </c:pt>
                <c:pt idx="1231">
                  <c:v>16.649999999999999</c:v>
                </c:pt>
                <c:pt idx="1232">
                  <c:v>16.5</c:v>
                </c:pt>
                <c:pt idx="1233">
                  <c:v>16.5</c:v>
                </c:pt>
                <c:pt idx="1234">
                  <c:v>15.870000000000003</c:v>
                </c:pt>
                <c:pt idx="1235">
                  <c:v>15.870000000000003</c:v>
                </c:pt>
                <c:pt idx="1236">
                  <c:v>15.38</c:v>
                </c:pt>
                <c:pt idx="1237">
                  <c:v>15.38</c:v>
                </c:pt>
                <c:pt idx="1238">
                  <c:v>15.22</c:v>
                </c:pt>
                <c:pt idx="1239">
                  <c:v>15.17</c:v>
                </c:pt>
                <c:pt idx="1240">
                  <c:v>15.14</c:v>
                </c:pt>
                <c:pt idx="1241">
                  <c:v>15.08</c:v>
                </c:pt>
                <c:pt idx="1242">
                  <c:v>14.950000000000003</c:v>
                </c:pt>
                <c:pt idx="1243">
                  <c:v>14.47</c:v>
                </c:pt>
                <c:pt idx="1244">
                  <c:v>14.43</c:v>
                </c:pt>
                <c:pt idx="1245">
                  <c:v>14.38</c:v>
                </c:pt>
                <c:pt idx="1246">
                  <c:v>14.08</c:v>
                </c:pt>
                <c:pt idx="1247">
                  <c:v>14.06</c:v>
                </c:pt>
                <c:pt idx="1248">
                  <c:v>13.72</c:v>
                </c:pt>
                <c:pt idx="1249">
                  <c:v>13.71</c:v>
                </c:pt>
                <c:pt idx="1250">
                  <c:v>13.61</c:v>
                </c:pt>
                <c:pt idx="1251">
                  <c:v>13.57</c:v>
                </c:pt>
                <c:pt idx="1252">
                  <c:v>13.5</c:v>
                </c:pt>
                <c:pt idx="1253">
                  <c:v>13.09</c:v>
                </c:pt>
                <c:pt idx="1254">
                  <c:v>12.98</c:v>
                </c:pt>
                <c:pt idx="1255">
                  <c:v>12.11</c:v>
                </c:pt>
                <c:pt idx="1256">
                  <c:v>11.96</c:v>
                </c:pt>
                <c:pt idx="1257">
                  <c:v>11.860000000000003</c:v>
                </c:pt>
                <c:pt idx="1258">
                  <c:v>11.49</c:v>
                </c:pt>
                <c:pt idx="1259">
                  <c:v>10.88</c:v>
                </c:pt>
                <c:pt idx="1260">
                  <c:v>10.72</c:v>
                </c:pt>
              </c:numCache>
            </c:numRef>
          </c:yVal>
          <c:smooth val="0"/>
        </c:ser>
        <c:ser>
          <c:idx val="4"/>
          <c:order val="4"/>
          <c:tx>
            <c:v>Dry OA &lt; 48F</c:v>
          </c:tx>
          <c:spPr>
            <a:ln w="28575">
              <a:noFill/>
            </a:ln>
          </c:spPr>
          <c:marker>
            <c:symbol val="star"/>
            <c:size val="5"/>
            <c:spPr>
              <a:noFill/>
              <a:ln>
                <a:solidFill>
                  <a:srgbClr val="800080"/>
                </a:solidFill>
                <a:prstDash val="solid"/>
              </a:ln>
            </c:spPr>
          </c:marker>
          <c:xVal>
            <c:numRef>
              <c:f>KCALL!$D$5250:$D$8772</c:f>
              <c:numCache>
                <c:formatCode>General</c:formatCode>
                <c:ptCount val="3523"/>
                <c:pt idx="0">
                  <c:v>48</c:v>
                </c:pt>
                <c:pt idx="1">
                  <c:v>48</c:v>
                </c:pt>
                <c:pt idx="2">
                  <c:v>48</c:v>
                </c:pt>
                <c:pt idx="3">
                  <c:v>48</c:v>
                </c:pt>
                <c:pt idx="4">
                  <c:v>48</c:v>
                </c:pt>
                <c:pt idx="5">
                  <c:v>48</c:v>
                </c:pt>
                <c:pt idx="6">
                  <c:v>48</c:v>
                </c:pt>
                <c:pt idx="7">
                  <c:v>48</c:v>
                </c:pt>
                <c:pt idx="8">
                  <c:v>48</c:v>
                </c:pt>
                <c:pt idx="9">
                  <c:v>48</c:v>
                </c:pt>
                <c:pt idx="10">
                  <c:v>48</c:v>
                </c:pt>
                <c:pt idx="11">
                  <c:v>48</c:v>
                </c:pt>
                <c:pt idx="12">
                  <c:v>48</c:v>
                </c:pt>
                <c:pt idx="13">
                  <c:v>48</c:v>
                </c:pt>
                <c:pt idx="14">
                  <c:v>48</c:v>
                </c:pt>
                <c:pt idx="15">
                  <c:v>48</c:v>
                </c:pt>
                <c:pt idx="16">
                  <c:v>48</c:v>
                </c:pt>
                <c:pt idx="17">
                  <c:v>48</c:v>
                </c:pt>
                <c:pt idx="18">
                  <c:v>48</c:v>
                </c:pt>
                <c:pt idx="19">
                  <c:v>48</c:v>
                </c:pt>
                <c:pt idx="20">
                  <c:v>48</c:v>
                </c:pt>
                <c:pt idx="21">
                  <c:v>48</c:v>
                </c:pt>
                <c:pt idx="22">
                  <c:v>48</c:v>
                </c:pt>
                <c:pt idx="23">
                  <c:v>48</c:v>
                </c:pt>
                <c:pt idx="24">
                  <c:v>48</c:v>
                </c:pt>
                <c:pt idx="25">
                  <c:v>48</c:v>
                </c:pt>
                <c:pt idx="26">
                  <c:v>48</c:v>
                </c:pt>
                <c:pt idx="27">
                  <c:v>48</c:v>
                </c:pt>
                <c:pt idx="28">
                  <c:v>48</c:v>
                </c:pt>
                <c:pt idx="29">
                  <c:v>48</c:v>
                </c:pt>
                <c:pt idx="30">
                  <c:v>48</c:v>
                </c:pt>
                <c:pt idx="31">
                  <c:v>48</c:v>
                </c:pt>
                <c:pt idx="32">
                  <c:v>48</c:v>
                </c:pt>
                <c:pt idx="33">
                  <c:v>48</c:v>
                </c:pt>
                <c:pt idx="34">
                  <c:v>48</c:v>
                </c:pt>
                <c:pt idx="35">
                  <c:v>48</c:v>
                </c:pt>
                <c:pt idx="36">
                  <c:v>48</c:v>
                </c:pt>
                <c:pt idx="37">
                  <c:v>48</c:v>
                </c:pt>
                <c:pt idx="38">
                  <c:v>48</c:v>
                </c:pt>
                <c:pt idx="39">
                  <c:v>48</c:v>
                </c:pt>
                <c:pt idx="40">
                  <c:v>48</c:v>
                </c:pt>
                <c:pt idx="41">
                  <c:v>48</c:v>
                </c:pt>
                <c:pt idx="42">
                  <c:v>48</c:v>
                </c:pt>
                <c:pt idx="43">
                  <c:v>48</c:v>
                </c:pt>
                <c:pt idx="44">
                  <c:v>48</c:v>
                </c:pt>
                <c:pt idx="45">
                  <c:v>48</c:v>
                </c:pt>
                <c:pt idx="46">
                  <c:v>48</c:v>
                </c:pt>
                <c:pt idx="47">
                  <c:v>48</c:v>
                </c:pt>
                <c:pt idx="48">
                  <c:v>48</c:v>
                </c:pt>
                <c:pt idx="49">
                  <c:v>48</c:v>
                </c:pt>
                <c:pt idx="50">
                  <c:v>48</c:v>
                </c:pt>
                <c:pt idx="51">
                  <c:v>48</c:v>
                </c:pt>
                <c:pt idx="52">
                  <c:v>48</c:v>
                </c:pt>
                <c:pt idx="53">
                  <c:v>48</c:v>
                </c:pt>
                <c:pt idx="54">
                  <c:v>48</c:v>
                </c:pt>
                <c:pt idx="55">
                  <c:v>48</c:v>
                </c:pt>
                <c:pt idx="56">
                  <c:v>48</c:v>
                </c:pt>
                <c:pt idx="57">
                  <c:v>48</c:v>
                </c:pt>
                <c:pt idx="58">
                  <c:v>48</c:v>
                </c:pt>
                <c:pt idx="59">
                  <c:v>48</c:v>
                </c:pt>
                <c:pt idx="60">
                  <c:v>48</c:v>
                </c:pt>
                <c:pt idx="61">
                  <c:v>48</c:v>
                </c:pt>
                <c:pt idx="62">
                  <c:v>48</c:v>
                </c:pt>
                <c:pt idx="63">
                  <c:v>48</c:v>
                </c:pt>
                <c:pt idx="64">
                  <c:v>48</c:v>
                </c:pt>
                <c:pt idx="65">
                  <c:v>48</c:v>
                </c:pt>
                <c:pt idx="66">
                  <c:v>48</c:v>
                </c:pt>
                <c:pt idx="67">
                  <c:v>48</c:v>
                </c:pt>
                <c:pt idx="68">
                  <c:v>48</c:v>
                </c:pt>
                <c:pt idx="69">
                  <c:v>48</c:v>
                </c:pt>
                <c:pt idx="70">
                  <c:v>48</c:v>
                </c:pt>
                <c:pt idx="71">
                  <c:v>48</c:v>
                </c:pt>
                <c:pt idx="72">
                  <c:v>48</c:v>
                </c:pt>
                <c:pt idx="73">
                  <c:v>48</c:v>
                </c:pt>
                <c:pt idx="74">
                  <c:v>48</c:v>
                </c:pt>
                <c:pt idx="75">
                  <c:v>48</c:v>
                </c:pt>
                <c:pt idx="76">
                  <c:v>48</c:v>
                </c:pt>
                <c:pt idx="77">
                  <c:v>48</c:v>
                </c:pt>
                <c:pt idx="78">
                  <c:v>48</c:v>
                </c:pt>
                <c:pt idx="79">
                  <c:v>48</c:v>
                </c:pt>
                <c:pt idx="80">
                  <c:v>48</c:v>
                </c:pt>
                <c:pt idx="81">
                  <c:v>48</c:v>
                </c:pt>
                <c:pt idx="82">
                  <c:v>48</c:v>
                </c:pt>
                <c:pt idx="83">
                  <c:v>48</c:v>
                </c:pt>
                <c:pt idx="84">
                  <c:v>48</c:v>
                </c:pt>
                <c:pt idx="85">
                  <c:v>48</c:v>
                </c:pt>
                <c:pt idx="86">
                  <c:v>48</c:v>
                </c:pt>
                <c:pt idx="87">
                  <c:v>48</c:v>
                </c:pt>
                <c:pt idx="88">
                  <c:v>48</c:v>
                </c:pt>
                <c:pt idx="89">
                  <c:v>48</c:v>
                </c:pt>
                <c:pt idx="90">
                  <c:v>48</c:v>
                </c:pt>
                <c:pt idx="91">
                  <c:v>48</c:v>
                </c:pt>
                <c:pt idx="92">
                  <c:v>48</c:v>
                </c:pt>
                <c:pt idx="93">
                  <c:v>48</c:v>
                </c:pt>
                <c:pt idx="94">
                  <c:v>48</c:v>
                </c:pt>
                <c:pt idx="95">
                  <c:v>48</c:v>
                </c:pt>
                <c:pt idx="96">
                  <c:v>48</c:v>
                </c:pt>
                <c:pt idx="97">
                  <c:v>48</c:v>
                </c:pt>
                <c:pt idx="98">
                  <c:v>48</c:v>
                </c:pt>
                <c:pt idx="99">
                  <c:v>48</c:v>
                </c:pt>
                <c:pt idx="100">
                  <c:v>48</c:v>
                </c:pt>
                <c:pt idx="101">
                  <c:v>48</c:v>
                </c:pt>
                <c:pt idx="102">
                  <c:v>48</c:v>
                </c:pt>
                <c:pt idx="103">
                  <c:v>48</c:v>
                </c:pt>
                <c:pt idx="104">
                  <c:v>48</c:v>
                </c:pt>
                <c:pt idx="105">
                  <c:v>48</c:v>
                </c:pt>
                <c:pt idx="106">
                  <c:v>48</c:v>
                </c:pt>
                <c:pt idx="107">
                  <c:v>48</c:v>
                </c:pt>
                <c:pt idx="108">
                  <c:v>48</c:v>
                </c:pt>
                <c:pt idx="109">
                  <c:v>48</c:v>
                </c:pt>
                <c:pt idx="110">
                  <c:v>48</c:v>
                </c:pt>
                <c:pt idx="111">
                  <c:v>48</c:v>
                </c:pt>
                <c:pt idx="112">
                  <c:v>48</c:v>
                </c:pt>
                <c:pt idx="113">
                  <c:v>47.7</c:v>
                </c:pt>
                <c:pt idx="114">
                  <c:v>47.7</c:v>
                </c:pt>
                <c:pt idx="115">
                  <c:v>47.7</c:v>
                </c:pt>
                <c:pt idx="116">
                  <c:v>47.7</c:v>
                </c:pt>
                <c:pt idx="117">
                  <c:v>47.3</c:v>
                </c:pt>
                <c:pt idx="118">
                  <c:v>47.3</c:v>
                </c:pt>
                <c:pt idx="119">
                  <c:v>47.3</c:v>
                </c:pt>
                <c:pt idx="120">
                  <c:v>47.3</c:v>
                </c:pt>
                <c:pt idx="121">
                  <c:v>47.3</c:v>
                </c:pt>
                <c:pt idx="122">
                  <c:v>47.3</c:v>
                </c:pt>
                <c:pt idx="123">
                  <c:v>47.3</c:v>
                </c:pt>
                <c:pt idx="124">
                  <c:v>47.3</c:v>
                </c:pt>
                <c:pt idx="125">
                  <c:v>47.3</c:v>
                </c:pt>
                <c:pt idx="126">
                  <c:v>47.3</c:v>
                </c:pt>
                <c:pt idx="127">
                  <c:v>47.3</c:v>
                </c:pt>
                <c:pt idx="128">
                  <c:v>47.1</c:v>
                </c:pt>
                <c:pt idx="129">
                  <c:v>46.9</c:v>
                </c:pt>
                <c:pt idx="130">
                  <c:v>46.9</c:v>
                </c:pt>
                <c:pt idx="131">
                  <c:v>46.9</c:v>
                </c:pt>
                <c:pt idx="132">
                  <c:v>46.9</c:v>
                </c:pt>
                <c:pt idx="133">
                  <c:v>46.9</c:v>
                </c:pt>
                <c:pt idx="134">
                  <c:v>46.9</c:v>
                </c:pt>
                <c:pt idx="135">
                  <c:v>46.9</c:v>
                </c:pt>
                <c:pt idx="136">
                  <c:v>46.9</c:v>
                </c:pt>
                <c:pt idx="137">
                  <c:v>46.9</c:v>
                </c:pt>
                <c:pt idx="138">
                  <c:v>46.9</c:v>
                </c:pt>
                <c:pt idx="139">
                  <c:v>46.9</c:v>
                </c:pt>
                <c:pt idx="140">
                  <c:v>46.9</c:v>
                </c:pt>
                <c:pt idx="141">
                  <c:v>46.9</c:v>
                </c:pt>
                <c:pt idx="142">
                  <c:v>46.9</c:v>
                </c:pt>
                <c:pt idx="143">
                  <c:v>46.9</c:v>
                </c:pt>
                <c:pt idx="144">
                  <c:v>46.9</c:v>
                </c:pt>
                <c:pt idx="145">
                  <c:v>46.9</c:v>
                </c:pt>
                <c:pt idx="146">
                  <c:v>46.9</c:v>
                </c:pt>
                <c:pt idx="147">
                  <c:v>46.9</c:v>
                </c:pt>
                <c:pt idx="148">
                  <c:v>46.9</c:v>
                </c:pt>
                <c:pt idx="149">
                  <c:v>46.9</c:v>
                </c:pt>
                <c:pt idx="150">
                  <c:v>46.9</c:v>
                </c:pt>
                <c:pt idx="151">
                  <c:v>46.9</c:v>
                </c:pt>
                <c:pt idx="152">
                  <c:v>46.9</c:v>
                </c:pt>
                <c:pt idx="153">
                  <c:v>46.9</c:v>
                </c:pt>
                <c:pt idx="154">
                  <c:v>46.9</c:v>
                </c:pt>
                <c:pt idx="155">
                  <c:v>46.9</c:v>
                </c:pt>
                <c:pt idx="156">
                  <c:v>46.9</c:v>
                </c:pt>
                <c:pt idx="157">
                  <c:v>46.9</c:v>
                </c:pt>
                <c:pt idx="158">
                  <c:v>46.9</c:v>
                </c:pt>
                <c:pt idx="159">
                  <c:v>46.9</c:v>
                </c:pt>
                <c:pt idx="160">
                  <c:v>46.9</c:v>
                </c:pt>
                <c:pt idx="161">
                  <c:v>46.9</c:v>
                </c:pt>
                <c:pt idx="162">
                  <c:v>46.9</c:v>
                </c:pt>
                <c:pt idx="163">
                  <c:v>46.9</c:v>
                </c:pt>
                <c:pt idx="164">
                  <c:v>46.9</c:v>
                </c:pt>
                <c:pt idx="165">
                  <c:v>46.9</c:v>
                </c:pt>
                <c:pt idx="166">
                  <c:v>46.9</c:v>
                </c:pt>
                <c:pt idx="167">
                  <c:v>46.9</c:v>
                </c:pt>
                <c:pt idx="168">
                  <c:v>46.9</c:v>
                </c:pt>
                <c:pt idx="169">
                  <c:v>46.9</c:v>
                </c:pt>
                <c:pt idx="170">
                  <c:v>46.9</c:v>
                </c:pt>
                <c:pt idx="171">
                  <c:v>46.9</c:v>
                </c:pt>
                <c:pt idx="172">
                  <c:v>46.9</c:v>
                </c:pt>
                <c:pt idx="173">
                  <c:v>46.9</c:v>
                </c:pt>
                <c:pt idx="174">
                  <c:v>46.9</c:v>
                </c:pt>
                <c:pt idx="175">
                  <c:v>46.9</c:v>
                </c:pt>
                <c:pt idx="176">
                  <c:v>46.9</c:v>
                </c:pt>
                <c:pt idx="177">
                  <c:v>46.9</c:v>
                </c:pt>
                <c:pt idx="178">
                  <c:v>46.9</c:v>
                </c:pt>
                <c:pt idx="179">
                  <c:v>46.9</c:v>
                </c:pt>
                <c:pt idx="180">
                  <c:v>46.9</c:v>
                </c:pt>
                <c:pt idx="181">
                  <c:v>46.9</c:v>
                </c:pt>
                <c:pt idx="182">
                  <c:v>46.9</c:v>
                </c:pt>
                <c:pt idx="183">
                  <c:v>46.9</c:v>
                </c:pt>
                <c:pt idx="184">
                  <c:v>46.9</c:v>
                </c:pt>
                <c:pt idx="185">
                  <c:v>46.9</c:v>
                </c:pt>
                <c:pt idx="186">
                  <c:v>46.9</c:v>
                </c:pt>
                <c:pt idx="187">
                  <c:v>46.9</c:v>
                </c:pt>
                <c:pt idx="188">
                  <c:v>46.9</c:v>
                </c:pt>
                <c:pt idx="189">
                  <c:v>46.9</c:v>
                </c:pt>
                <c:pt idx="190">
                  <c:v>46.9</c:v>
                </c:pt>
                <c:pt idx="191">
                  <c:v>46.9</c:v>
                </c:pt>
                <c:pt idx="192">
                  <c:v>46.9</c:v>
                </c:pt>
                <c:pt idx="193">
                  <c:v>46.9</c:v>
                </c:pt>
                <c:pt idx="194">
                  <c:v>46.9</c:v>
                </c:pt>
                <c:pt idx="195">
                  <c:v>46.9</c:v>
                </c:pt>
                <c:pt idx="196">
                  <c:v>46.9</c:v>
                </c:pt>
                <c:pt idx="197">
                  <c:v>46.9</c:v>
                </c:pt>
                <c:pt idx="198">
                  <c:v>46.9</c:v>
                </c:pt>
                <c:pt idx="199">
                  <c:v>46.9</c:v>
                </c:pt>
                <c:pt idx="200">
                  <c:v>46.9</c:v>
                </c:pt>
                <c:pt idx="201">
                  <c:v>46.9</c:v>
                </c:pt>
                <c:pt idx="202">
                  <c:v>46.9</c:v>
                </c:pt>
                <c:pt idx="203">
                  <c:v>46.9</c:v>
                </c:pt>
                <c:pt idx="204">
                  <c:v>46.9</c:v>
                </c:pt>
                <c:pt idx="205">
                  <c:v>46.9</c:v>
                </c:pt>
                <c:pt idx="206">
                  <c:v>46.9</c:v>
                </c:pt>
                <c:pt idx="207">
                  <c:v>46.9</c:v>
                </c:pt>
                <c:pt idx="208">
                  <c:v>46.9</c:v>
                </c:pt>
                <c:pt idx="209">
                  <c:v>46.9</c:v>
                </c:pt>
                <c:pt idx="210">
                  <c:v>46.9</c:v>
                </c:pt>
                <c:pt idx="211">
                  <c:v>46.9</c:v>
                </c:pt>
                <c:pt idx="212">
                  <c:v>46.9</c:v>
                </c:pt>
                <c:pt idx="213">
                  <c:v>46.9</c:v>
                </c:pt>
                <c:pt idx="214">
                  <c:v>46.9</c:v>
                </c:pt>
                <c:pt idx="215">
                  <c:v>46.9</c:v>
                </c:pt>
                <c:pt idx="216">
                  <c:v>46.9</c:v>
                </c:pt>
                <c:pt idx="217">
                  <c:v>46.9</c:v>
                </c:pt>
                <c:pt idx="218">
                  <c:v>46.9</c:v>
                </c:pt>
                <c:pt idx="219">
                  <c:v>46.9</c:v>
                </c:pt>
                <c:pt idx="220">
                  <c:v>46.9</c:v>
                </c:pt>
                <c:pt idx="221">
                  <c:v>46.9</c:v>
                </c:pt>
                <c:pt idx="222">
                  <c:v>46.9</c:v>
                </c:pt>
                <c:pt idx="223">
                  <c:v>46.9</c:v>
                </c:pt>
                <c:pt idx="224">
                  <c:v>46.9</c:v>
                </c:pt>
                <c:pt idx="225">
                  <c:v>46.8</c:v>
                </c:pt>
                <c:pt idx="226">
                  <c:v>46.8</c:v>
                </c:pt>
                <c:pt idx="227">
                  <c:v>46.8</c:v>
                </c:pt>
                <c:pt idx="228">
                  <c:v>46.8</c:v>
                </c:pt>
                <c:pt idx="229">
                  <c:v>46.8</c:v>
                </c:pt>
                <c:pt idx="230">
                  <c:v>46.6</c:v>
                </c:pt>
                <c:pt idx="231">
                  <c:v>46.6</c:v>
                </c:pt>
                <c:pt idx="232">
                  <c:v>46.6</c:v>
                </c:pt>
                <c:pt idx="233">
                  <c:v>46.6</c:v>
                </c:pt>
                <c:pt idx="234">
                  <c:v>46.4</c:v>
                </c:pt>
                <c:pt idx="235">
                  <c:v>46.4</c:v>
                </c:pt>
                <c:pt idx="236">
                  <c:v>46.4</c:v>
                </c:pt>
                <c:pt idx="237">
                  <c:v>46.4</c:v>
                </c:pt>
                <c:pt idx="238">
                  <c:v>46.4</c:v>
                </c:pt>
                <c:pt idx="239">
                  <c:v>46.4</c:v>
                </c:pt>
                <c:pt idx="240">
                  <c:v>46.2</c:v>
                </c:pt>
                <c:pt idx="241">
                  <c:v>46.2</c:v>
                </c:pt>
                <c:pt idx="242">
                  <c:v>46</c:v>
                </c:pt>
                <c:pt idx="243">
                  <c:v>46</c:v>
                </c:pt>
                <c:pt idx="244">
                  <c:v>46</c:v>
                </c:pt>
                <c:pt idx="245">
                  <c:v>46</c:v>
                </c:pt>
                <c:pt idx="246">
                  <c:v>46</c:v>
                </c:pt>
                <c:pt idx="247">
                  <c:v>46</c:v>
                </c:pt>
                <c:pt idx="248">
                  <c:v>46</c:v>
                </c:pt>
                <c:pt idx="249">
                  <c:v>46</c:v>
                </c:pt>
                <c:pt idx="250">
                  <c:v>46</c:v>
                </c:pt>
                <c:pt idx="251">
                  <c:v>46</c:v>
                </c:pt>
                <c:pt idx="252">
                  <c:v>46</c:v>
                </c:pt>
                <c:pt idx="253">
                  <c:v>46</c:v>
                </c:pt>
                <c:pt idx="254">
                  <c:v>46</c:v>
                </c:pt>
                <c:pt idx="255">
                  <c:v>46</c:v>
                </c:pt>
                <c:pt idx="256">
                  <c:v>46</c:v>
                </c:pt>
                <c:pt idx="257">
                  <c:v>46</c:v>
                </c:pt>
                <c:pt idx="258">
                  <c:v>46</c:v>
                </c:pt>
                <c:pt idx="259">
                  <c:v>46</c:v>
                </c:pt>
                <c:pt idx="260">
                  <c:v>46</c:v>
                </c:pt>
                <c:pt idx="261">
                  <c:v>46</c:v>
                </c:pt>
                <c:pt idx="262">
                  <c:v>46</c:v>
                </c:pt>
                <c:pt idx="263">
                  <c:v>46</c:v>
                </c:pt>
                <c:pt idx="264">
                  <c:v>46</c:v>
                </c:pt>
                <c:pt idx="265">
                  <c:v>46</c:v>
                </c:pt>
                <c:pt idx="266">
                  <c:v>46</c:v>
                </c:pt>
                <c:pt idx="267">
                  <c:v>46</c:v>
                </c:pt>
                <c:pt idx="268">
                  <c:v>46</c:v>
                </c:pt>
                <c:pt idx="269">
                  <c:v>46</c:v>
                </c:pt>
                <c:pt idx="270">
                  <c:v>46</c:v>
                </c:pt>
                <c:pt idx="271">
                  <c:v>46</c:v>
                </c:pt>
                <c:pt idx="272">
                  <c:v>46</c:v>
                </c:pt>
                <c:pt idx="273">
                  <c:v>46</c:v>
                </c:pt>
                <c:pt idx="274">
                  <c:v>46</c:v>
                </c:pt>
                <c:pt idx="275">
                  <c:v>46</c:v>
                </c:pt>
                <c:pt idx="276">
                  <c:v>46</c:v>
                </c:pt>
                <c:pt idx="277">
                  <c:v>46</c:v>
                </c:pt>
                <c:pt idx="278">
                  <c:v>46</c:v>
                </c:pt>
                <c:pt idx="279">
                  <c:v>46</c:v>
                </c:pt>
                <c:pt idx="280">
                  <c:v>46</c:v>
                </c:pt>
                <c:pt idx="281">
                  <c:v>46</c:v>
                </c:pt>
                <c:pt idx="282">
                  <c:v>46</c:v>
                </c:pt>
                <c:pt idx="283">
                  <c:v>46</c:v>
                </c:pt>
                <c:pt idx="284">
                  <c:v>46</c:v>
                </c:pt>
                <c:pt idx="285">
                  <c:v>46</c:v>
                </c:pt>
                <c:pt idx="286">
                  <c:v>46</c:v>
                </c:pt>
                <c:pt idx="287">
                  <c:v>46</c:v>
                </c:pt>
                <c:pt idx="288">
                  <c:v>46</c:v>
                </c:pt>
                <c:pt idx="289">
                  <c:v>46</c:v>
                </c:pt>
                <c:pt idx="290">
                  <c:v>46</c:v>
                </c:pt>
                <c:pt idx="291">
                  <c:v>46</c:v>
                </c:pt>
                <c:pt idx="292">
                  <c:v>46</c:v>
                </c:pt>
                <c:pt idx="293">
                  <c:v>46</c:v>
                </c:pt>
                <c:pt idx="294">
                  <c:v>46</c:v>
                </c:pt>
                <c:pt idx="295">
                  <c:v>46</c:v>
                </c:pt>
                <c:pt idx="296">
                  <c:v>46</c:v>
                </c:pt>
                <c:pt idx="297">
                  <c:v>46</c:v>
                </c:pt>
                <c:pt idx="298">
                  <c:v>46</c:v>
                </c:pt>
                <c:pt idx="299">
                  <c:v>46</c:v>
                </c:pt>
                <c:pt idx="300">
                  <c:v>46</c:v>
                </c:pt>
                <c:pt idx="301">
                  <c:v>46</c:v>
                </c:pt>
                <c:pt idx="302">
                  <c:v>46</c:v>
                </c:pt>
                <c:pt idx="303">
                  <c:v>46</c:v>
                </c:pt>
                <c:pt idx="304">
                  <c:v>46</c:v>
                </c:pt>
                <c:pt idx="305">
                  <c:v>46</c:v>
                </c:pt>
                <c:pt idx="306">
                  <c:v>46</c:v>
                </c:pt>
                <c:pt idx="307">
                  <c:v>46</c:v>
                </c:pt>
                <c:pt idx="308">
                  <c:v>46</c:v>
                </c:pt>
                <c:pt idx="309">
                  <c:v>46</c:v>
                </c:pt>
                <c:pt idx="310">
                  <c:v>46</c:v>
                </c:pt>
                <c:pt idx="311">
                  <c:v>46</c:v>
                </c:pt>
                <c:pt idx="312">
                  <c:v>46</c:v>
                </c:pt>
                <c:pt idx="313">
                  <c:v>46</c:v>
                </c:pt>
                <c:pt idx="314">
                  <c:v>46</c:v>
                </c:pt>
                <c:pt idx="315">
                  <c:v>46</c:v>
                </c:pt>
                <c:pt idx="316">
                  <c:v>46</c:v>
                </c:pt>
                <c:pt idx="317">
                  <c:v>46</c:v>
                </c:pt>
                <c:pt idx="318">
                  <c:v>46</c:v>
                </c:pt>
                <c:pt idx="319">
                  <c:v>46</c:v>
                </c:pt>
                <c:pt idx="320">
                  <c:v>46</c:v>
                </c:pt>
                <c:pt idx="321">
                  <c:v>46</c:v>
                </c:pt>
                <c:pt idx="322">
                  <c:v>46</c:v>
                </c:pt>
                <c:pt idx="323">
                  <c:v>46</c:v>
                </c:pt>
                <c:pt idx="324">
                  <c:v>46</c:v>
                </c:pt>
                <c:pt idx="325">
                  <c:v>46</c:v>
                </c:pt>
                <c:pt idx="326">
                  <c:v>46</c:v>
                </c:pt>
                <c:pt idx="327">
                  <c:v>46</c:v>
                </c:pt>
                <c:pt idx="328">
                  <c:v>46</c:v>
                </c:pt>
                <c:pt idx="329">
                  <c:v>46</c:v>
                </c:pt>
                <c:pt idx="330">
                  <c:v>46</c:v>
                </c:pt>
                <c:pt idx="331">
                  <c:v>46</c:v>
                </c:pt>
                <c:pt idx="332">
                  <c:v>46</c:v>
                </c:pt>
                <c:pt idx="333">
                  <c:v>46</c:v>
                </c:pt>
                <c:pt idx="334">
                  <c:v>46</c:v>
                </c:pt>
                <c:pt idx="335">
                  <c:v>46</c:v>
                </c:pt>
                <c:pt idx="336">
                  <c:v>46</c:v>
                </c:pt>
                <c:pt idx="337">
                  <c:v>46</c:v>
                </c:pt>
                <c:pt idx="338">
                  <c:v>46</c:v>
                </c:pt>
                <c:pt idx="339">
                  <c:v>46</c:v>
                </c:pt>
                <c:pt idx="340">
                  <c:v>45.7</c:v>
                </c:pt>
                <c:pt idx="341">
                  <c:v>45.7</c:v>
                </c:pt>
                <c:pt idx="342">
                  <c:v>45.7</c:v>
                </c:pt>
                <c:pt idx="343">
                  <c:v>45.7</c:v>
                </c:pt>
                <c:pt idx="344">
                  <c:v>45.7</c:v>
                </c:pt>
                <c:pt idx="345">
                  <c:v>45.7</c:v>
                </c:pt>
                <c:pt idx="346">
                  <c:v>45.7</c:v>
                </c:pt>
                <c:pt idx="347">
                  <c:v>45.7</c:v>
                </c:pt>
                <c:pt idx="348">
                  <c:v>45.3</c:v>
                </c:pt>
                <c:pt idx="349">
                  <c:v>45.3</c:v>
                </c:pt>
                <c:pt idx="350">
                  <c:v>45.3</c:v>
                </c:pt>
                <c:pt idx="351">
                  <c:v>45.3</c:v>
                </c:pt>
                <c:pt idx="352">
                  <c:v>45.3</c:v>
                </c:pt>
                <c:pt idx="353">
                  <c:v>45.3</c:v>
                </c:pt>
                <c:pt idx="354">
                  <c:v>45.3</c:v>
                </c:pt>
                <c:pt idx="355">
                  <c:v>45.3</c:v>
                </c:pt>
                <c:pt idx="356">
                  <c:v>45.3</c:v>
                </c:pt>
                <c:pt idx="357">
                  <c:v>45.1</c:v>
                </c:pt>
                <c:pt idx="358">
                  <c:v>45</c:v>
                </c:pt>
                <c:pt idx="359">
                  <c:v>45</c:v>
                </c:pt>
                <c:pt idx="360">
                  <c:v>45</c:v>
                </c:pt>
                <c:pt idx="361">
                  <c:v>45</c:v>
                </c:pt>
                <c:pt idx="362">
                  <c:v>45</c:v>
                </c:pt>
                <c:pt idx="363">
                  <c:v>45</c:v>
                </c:pt>
                <c:pt idx="364">
                  <c:v>45</c:v>
                </c:pt>
                <c:pt idx="365">
                  <c:v>45</c:v>
                </c:pt>
                <c:pt idx="366">
                  <c:v>45</c:v>
                </c:pt>
                <c:pt idx="367">
                  <c:v>45</c:v>
                </c:pt>
                <c:pt idx="368">
                  <c:v>45</c:v>
                </c:pt>
                <c:pt idx="369">
                  <c:v>45</c:v>
                </c:pt>
                <c:pt idx="370">
                  <c:v>45</c:v>
                </c:pt>
                <c:pt idx="371">
                  <c:v>45</c:v>
                </c:pt>
                <c:pt idx="372">
                  <c:v>45</c:v>
                </c:pt>
                <c:pt idx="373">
                  <c:v>45</c:v>
                </c:pt>
                <c:pt idx="374">
                  <c:v>45</c:v>
                </c:pt>
                <c:pt idx="375">
                  <c:v>45</c:v>
                </c:pt>
                <c:pt idx="376">
                  <c:v>45</c:v>
                </c:pt>
                <c:pt idx="377">
                  <c:v>45</c:v>
                </c:pt>
                <c:pt idx="378">
                  <c:v>45</c:v>
                </c:pt>
                <c:pt idx="379">
                  <c:v>45</c:v>
                </c:pt>
                <c:pt idx="380">
                  <c:v>45</c:v>
                </c:pt>
                <c:pt idx="381">
                  <c:v>45</c:v>
                </c:pt>
                <c:pt idx="382">
                  <c:v>45</c:v>
                </c:pt>
                <c:pt idx="383">
                  <c:v>45</c:v>
                </c:pt>
                <c:pt idx="384">
                  <c:v>45</c:v>
                </c:pt>
                <c:pt idx="385">
                  <c:v>45</c:v>
                </c:pt>
                <c:pt idx="386">
                  <c:v>45</c:v>
                </c:pt>
                <c:pt idx="387">
                  <c:v>45</c:v>
                </c:pt>
                <c:pt idx="388">
                  <c:v>45</c:v>
                </c:pt>
                <c:pt idx="389">
                  <c:v>45</c:v>
                </c:pt>
                <c:pt idx="390">
                  <c:v>45</c:v>
                </c:pt>
                <c:pt idx="391">
                  <c:v>45</c:v>
                </c:pt>
                <c:pt idx="392">
                  <c:v>45</c:v>
                </c:pt>
                <c:pt idx="393">
                  <c:v>45</c:v>
                </c:pt>
                <c:pt idx="394">
                  <c:v>45</c:v>
                </c:pt>
                <c:pt idx="395">
                  <c:v>45</c:v>
                </c:pt>
                <c:pt idx="396">
                  <c:v>45</c:v>
                </c:pt>
                <c:pt idx="397">
                  <c:v>45</c:v>
                </c:pt>
                <c:pt idx="398">
                  <c:v>45</c:v>
                </c:pt>
                <c:pt idx="399">
                  <c:v>45</c:v>
                </c:pt>
                <c:pt idx="400">
                  <c:v>45</c:v>
                </c:pt>
                <c:pt idx="401">
                  <c:v>45</c:v>
                </c:pt>
                <c:pt idx="402">
                  <c:v>45</c:v>
                </c:pt>
                <c:pt idx="403">
                  <c:v>45</c:v>
                </c:pt>
                <c:pt idx="404">
                  <c:v>45</c:v>
                </c:pt>
                <c:pt idx="405">
                  <c:v>45</c:v>
                </c:pt>
                <c:pt idx="406">
                  <c:v>45</c:v>
                </c:pt>
                <c:pt idx="407">
                  <c:v>45</c:v>
                </c:pt>
                <c:pt idx="408">
                  <c:v>45</c:v>
                </c:pt>
                <c:pt idx="409">
                  <c:v>45</c:v>
                </c:pt>
                <c:pt idx="410">
                  <c:v>45</c:v>
                </c:pt>
                <c:pt idx="411">
                  <c:v>45</c:v>
                </c:pt>
                <c:pt idx="412">
                  <c:v>45</c:v>
                </c:pt>
                <c:pt idx="413">
                  <c:v>45</c:v>
                </c:pt>
                <c:pt idx="414">
                  <c:v>45</c:v>
                </c:pt>
                <c:pt idx="415">
                  <c:v>45</c:v>
                </c:pt>
                <c:pt idx="416">
                  <c:v>45</c:v>
                </c:pt>
                <c:pt idx="417">
                  <c:v>45</c:v>
                </c:pt>
                <c:pt idx="418">
                  <c:v>45</c:v>
                </c:pt>
                <c:pt idx="419">
                  <c:v>45</c:v>
                </c:pt>
                <c:pt idx="420">
                  <c:v>45</c:v>
                </c:pt>
                <c:pt idx="421">
                  <c:v>45</c:v>
                </c:pt>
                <c:pt idx="422">
                  <c:v>45</c:v>
                </c:pt>
                <c:pt idx="423">
                  <c:v>45</c:v>
                </c:pt>
                <c:pt idx="424">
                  <c:v>45</c:v>
                </c:pt>
                <c:pt idx="425">
                  <c:v>45</c:v>
                </c:pt>
                <c:pt idx="426">
                  <c:v>45</c:v>
                </c:pt>
                <c:pt idx="427">
                  <c:v>45</c:v>
                </c:pt>
                <c:pt idx="428">
                  <c:v>45</c:v>
                </c:pt>
                <c:pt idx="429">
                  <c:v>45</c:v>
                </c:pt>
                <c:pt idx="430">
                  <c:v>45</c:v>
                </c:pt>
                <c:pt idx="431">
                  <c:v>45</c:v>
                </c:pt>
                <c:pt idx="432">
                  <c:v>45</c:v>
                </c:pt>
                <c:pt idx="433">
                  <c:v>45</c:v>
                </c:pt>
                <c:pt idx="434">
                  <c:v>45</c:v>
                </c:pt>
                <c:pt idx="435">
                  <c:v>45</c:v>
                </c:pt>
                <c:pt idx="436">
                  <c:v>45</c:v>
                </c:pt>
                <c:pt idx="437">
                  <c:v>45</c:v>
                </c:pt>
                <c:pt idx="438">
                  <c:v>45</c:v>
                </c:pt>
                <c:pt idx="439">
                  <c:v>45</c:v>
                </c:pt>
                <c:pt idx="440">
                  <c:v>45</c:v>
                </c:pt>
                <c:pt idx="441">
                  <c:v>45</c:v>
                </c:pt>
                <c:pt idx="442">
                  <c:v>45</c:v>
                </c:pt>
                <c:pt idx="443">
                  <c:v>45</c:v>
                </c:pt>
                <c:pt idx="444">
                  <c:v>45</c:v>
                </c:pt>
                <c:pt idx="445">
                  <c:v>45</c:v>
                </c:pt>
                <c:pt idx="446">
                  <c:v>45</c:v>
                </c:pt>
                <c:pt idx="447">
                  <c:v>45</c:v>
                </c:pt>
                <c:pt idx="448">
                  <c:v>45</c:v>
                </c:pt>
                <c:pt idx="449">
                  <c:v>45</c:v>
                </c:pt>
                <c:pt idx="450">
                  <c:v>45</c:v>
                </c:pt>
                <c:pt idx="451">
                  <c:v>45</c:v>
                </c:pt>
                <c:pt idx="452">
                  <c:v>45</c:v>
                </c:pt>
                <c:pt idx="453">
                  <c:v>45</c:v>
                </c:pt>
                <c:pt idx="454">
                  <c:v>45</c:v>
                </c:pt>
                <c:pt idx="455">
                  <c:v>45</c:v>
                </c:pt>
                <c:pt idx="456">
                  <c:v>45</c:v>
                </c:pt>
                <c:pt idx="457">
                  <c:v>45</c:v>
                </c:pt>
                <c:pt idx="458">
                  <c:v>45</c:v>
                </c:pt>
                <c:pt idx="459">
                  <c:v>45</c:v>
                </c:pt>
                <c:pt idx="460">
                  <c:v>45</c:v>
                </c:pt>
                <c:pt idx="461">
                  <c:v>45</c:v>
                </c:pt>
                <c:pt idx="462">
                  <c:v>45</c:v>
                </c:pt>
                <c:pt idx="463">
                  <c:v>45</c:v>
                </c:pt>
                <c:pt idx="464">
                  <c:v>45</c:v>
                </c:pt>
                <c:pt idx="465">
                  <c:v>45</c:v>
                </c:pt>
                <c:pt idx="466">
                  <c:v>45</c:v>
                </c:pt>
                <c:pt idx="467">
                  <c:v>45</c:v>
                </c:pt>
                <c:pt idx="468">
                  <c:v>45</c:v>
                </c:pt>
                <c:pt idx="469">
                  <c:v>45</c:v>
                </c:pt>
                <c:pt idx="470">
                  <c:v>45</c:v>
                </c:pt>
                <c:pt idx="471">
                  <c:v>44.8</c:v>
                </c:pt>
                <c:pt idx="472">
                  <c:v>44.8</c:v>
                </c:pt>
                <c:pt idx="473">
                  <c:v>44.8</c:v>
                </c:pt>
                <c:pt idx="474">
                  <c:v>44.8</c:v>
                </c:pt>
                <c:pt idx="475">
                  <c:v>44.8</c:v>
                </c:pt>
                <c:pt idx="476">
                  <c:v>44.8</c:v>
                </c:pt>
                <c:pt idx="477">
                  <c:v>44.8</c:v>
                </c:pt>
                <c:pt idx="478">
                  <c:v>44.6</c:v>
                </c:pt>
                <c:pt idx="479">
                  <c:v>44.6</c:v>
                </c:pt>
                <c:pt idx="480">
                  <c:v>44.4</c:v>
                </c:pt>
                <c:pt idx="481">
                  <c:v>44.4</c:v>
                </c:pt>
                <c:pt idx="482">
                  <c:v>44.4</c:v>
                </c:pt>
                <c:pt idx="483">
                  <c:v>44.2</c:v>
                </c:pt>
                <c:pt idx="484">
                  <c:v>44.2</c:v>
                </c:pt>
                <c:pt idx="485">
                  <c:v>44.1</c:v>
                </c:pt>
                <c:pt idx="486">
                  <c:v>44.1</c:v>
                </c:pt>
                <c:pt idx="487">
                  <c:v>44.1</c:v>
                </c:pt>
                <c:pt idx="488">
                  <c:v>44.1</c:v>
                </c:pt>
                <c:pt idx="489">
                  <c:v>44.1</c:v>
                </c:pt>
                <c:pt idx="490">
                  <c:v>44.1</c:v>
                </c:pt>
                <c:pt idx="491">
                  <c:v>44.1</c:v>
                </c:pt>
                <c:pt idx="492">
                  <c:v>44.1</c:v>
                </c:pt>
                <c:pt idx="493">
                  <c:v>44.1</c:v>
                </c:pt>
                <c:pt idx="494">
                  <c:v>44.1</c:v>
                </c:pt>
                <c:pt idx="495">
                  <c:v>44.1</c:v>
                </c:pt>
                <c:pt idx="496">
                  <c:v>44.1</c:v>
                </c:pt>
                <c:pt idx="497">
                  <c:v>44.1</c:v>
                </c:pt>
                <c:pt idx="498">
                  <c:v>44.1</c:v>
                </c:pt>
                <c:pt idx="499">
                  <c:v>44.1</c:v>
                </c:pt>
                <c:pt idx="500">
                  <c:v>44.1</c:v>
                </c:pt>
                <c:pt idx="501">
                  <c:v>44.1</c:v>
                </c:pt>
                <c:pt idx="502">
                  <c:v>44.1</c:v>
                </c:pt>
                <c:pt idx="503">
                  <c:v>44.1</c:v>
                </c:pt>
                <c:pt idx="504">
                  <c:v>44.1</c:v>
                </c:pt>
                <c:pt idx="505">
                  <c:v>44.1</c:v>
                </c:pt>
                <c:pt idx="506">
                  <c:v>44.1</c:v>
                </c:pt>
                <c:pt idx="507">
                  <c:v>44.1</c:v>
                </c:pt>
                <c:pt idx="508">
                  <c:v>44.1</c:v>
                </c:pt>
                <c:pt idx="509">
                  <c:v>44.1</c:v>
                </c:pt>
                <c:pt idx="510">
                  <c:v>44.1</c:v>
                </c:pt>
                <c:pt idx="511">
                  <c:v>44.1</c:v>
                </c:pt>
                <c:pt idx="512">
                  <c:v>44.1</c:v>
                </c:pt>
                <c:pt idx="513">
                  <c:v>44.1</c:v>
                </c:pt>
                <c:pt idx="514">
                  <c:v>44.1</c:v>
                </c:pt>
                <c:pt idx="515">
                  <c:v>44.1</c:v>
                </c:pt>
                <c:pt idx="516">
                  <c:v>44.1</c:v>
                </c:pt>
                <c:pt idx="517">
                  <c:v>44.1</c:v>
                </c:pt>
                <c:pt idx="518">
                  <c:v>44.1</c:v>
                </c:pt>
                <c:pt idx="519">
                  <c:v>44.1</c:v>
                </c:pt>
                <c:pt idx="520">
                  <c:v>44.1</c:v>
                </c:pt>
                <c:pt idx="521">
                  <c:v>44.1</c:v>
                </c:pt>
                <c:pt idx="522">
                  <c:v>44.1</c:v>
                </c:pt>
                <c:pt idx="523">
                  <c:v>44.1</c:v>
                </c:pt>
                <c:pt idx="524">
                  <c:v>44.1</c:v>
                </c:pt>
                <c:pt idx="525">
                  <c:v>44.1</c:v>
                </c:pt>
                <c:pt idx="526">
                  <c:v>44.1</c:v>
                </c:pt>
                <c:pt idx="527">
                  <c:v>44.1</c:v>
                </c:pt>
                <c:pt idx="528">
                  <c:v>44.1</c:v>
                </c:pt>
                <c:pt idx="529">
                  <c:v>44.1</c:v>
                </c:pt>
                <c:pt idx="530">
                  <c:v>44.1</c:v>
                </c:pt>
                <c:pt idx="531">
                  <c:v>44.1</c:v>
                </c:pt>
                <c:pt idx="532">
                  <c:v>44.1</c:v>
                </c:pt>
                <c:pt idx="533">
                  <c:v>44.1</c:v>
                </c:pt>
                <c:pt idx="534">
                  <c:v>44.1</c:v>
                </c:pt>
                <c:pt idx="535">
                  <c:v>44.1</c:v>
                </c:pt>
                <c:pt idx="536">
                  <c:v>44.1</c:v>
                </c:pt>
                <c:pt idx="537">
                  <c:v>44.1</c:v>
                </c:pt>
                <c:pt idx="538">
                  <c:v>44.1</c:v>
                </c:pt>
                <c:pt idx="539">
                  <c:v>44.1</c:v>
                </c:pt>
                <c:pt idx="540">
                  <c:v>44.1</c:v>
                </c:pt>
                <c:pt idx="541">
                  <c:v>44.1</c:v>
                </c:pt>
                <c:pt idx="542">
                  <c:v>44.1</c:v>
                </c:pt>
                <c:pt idx="543">
                  <c:v>44.1</c:v>
                </c:pt>
                <c:pt idx="544">
                  <c:v>44.1</c:v>
                </c:pt>
                <c:pt idx="545">
                  <c:v>44.1</c:v>
                </c:pt>
                <c:pt idx="546">
                  <c:v>44.1</c:v>
                </c:pt>
                <c:pt idx="547">
                  <c:v>44.1</c:v>
                </c:pt>
                <c:pt idx="548">
                  <c:v>44.1</c:v>
                </c:pt>
                <c:pt idx="549">
                  <c:v>44.1</c:v>
                </c:pt>
                <c:pt idx="550">
                  <c:v>44.1</c:v>
                </c:pt>
                <c:pt idx="551">
                  <c:v>44.1</c:v>
                </c:pt>
                <c:pt idx="552">
                  <c:v>44.1</c:v>
                </c:pt>
                <c:pt idx="553">
                  <c:v>44.1</c:v>
                </c:pt>
                <c:pt idx="554">
                  <c:v>44.1</c:v>
                </c:pt>
                <c:pt idx="555">
                  <c:v>44.1</c:v>
                </c:pt>
                <c:pt idx="556">
                  <c:v>44.1</c:v>
                </c:pt>
                <c:pt idx="557">
                  <c:v>44.1</c:v>
                </c:pt>
                <c:pt idx="558">
                  <c:v>44.1</c:v>
                </c:pt>
                <c:pt idx="559">
                  <c:v>44.1</c:v>
                </c:pt>
                <c:pt idx="560">
                  <c:v>44.1</c:v>
                </c:pt>
                <c:pt idx="561">
                  <c:v>44.1</c:v>
                </c:pt>
                <c:pt idx="562">
                  <c:v>44.1</c:v>
                </c:pt>
                <c:pt idx="563">
                  <c:v>44.1</c:v>
                </c:pt>
                <c:pt idx="564">
                  <c:v>44.1</c:v>
                </c:pt>
                <c:pt idx="565">
                  <c:v>44.1</c:v>
                </c:pt>
                <c:pt idx="566">
                  <c:v>44.1</c:v>
                </c:pt>
                <c:pt idx="567">
                  <c:v>44.1</c:v>
                </c:pt>
                <c:pt idx="568">
                  <c:v>44.1</c:v>
                </c:pt>
                <c:pt idx="569">
                  <c:v>44.1</c:v>
                </c:pt>
                <c:pt idx="570">
                  <c:v>44.1</c:v>
                </c:pt>
                <c:pt idx="571">
                  <c:v>44.1</c:v>
                </c:pt>
                <c:pt idx="572">
                  <c:v>44.1</c:v>
                </c:pt>
                <c:pt idx="573">
                  <c:v>44.1</c:v>
                </c:pt>
                <c:pt idx="574">
                  <c:v>44.1</c:v>
                </c:pt>
                <c:pt idx="575">
                  <c:v>44.1</c:v>
                </c:pt>
                <c:pt idx="576">
                  <c:v>44.1</c:v>
                </c:pt>
                <c:pt idx="577">
                  <c:v>44.1</c:v>
                </c:pt>
                <c:pt idx="578">
                  <c:v>44.1</c:v>
                </c:pt>
                <c:pt idx="579">
                  <c:v>44.1</c:v>
                </c:pt>
                <c:pt idx="580">
                  <c:v>44.1</c:v>
                </c:pt>
                <c:pt idx="581">
                  <c:v>44.1</c:v>
                </c:pt>
                <c:pt idx="582">
                  <c:v>44.1</c:v>
                </c:pt>
                <c:pt idx="583">
                  <c:v>44.1</c:v>
                </c:pt>
                <c:pt idx="584">
                  <c:v>44.1</c:v>
                </c:pt>
                <c:pt idx="585">
                  <c:v>44.1</c:v>
                </c:pt>
                <c:pt idx="586">
                  <c:v>44.1</c:v>
                </c:pt>
                <c:pt idx="587">
                  <c:v>44.1</c:v>
                </c:pt>
                <c:pt idx="588">
                  <c:v>44.1</c:v>
                </c:pt>
                <c:pt idx="589">
                  <c:v>44.1</c:v>
                </c:pt>
                <c:pt idx="590">
                  <c:v>44.1</c:v>
                </c:pt>
                <c:pt idx="591">
                  <c:v>44.1</c:v>
                </c:pt>
                <c:pt idx="592">
                  <c:v>44.1</c:v>
                </c:pt>
                <c:pt idx="593">
                  <c:v>44.1</c:v>
                </c:pt>
                <c:pt idx="594">
                  <c:v>44.1</c:v>
                </c:pt>
                <c:pt idx="595">
                  <c:v>44.1</c:v>
                </c:pt>
                <c:pt idx="596">
                  <c:v>44.1</c:v>
                </c:pt>
                <c:pt idx="597">
                  <c:v>44.1</c:v>
                </c:pt>
                <c:pt idx="598">
                  <c:v>44.1</c:v>
                </c:pt>
                <c:pt idx="599">
                  <c:v>44.1</c:v>
                </c:pt>
                <c:pt idx="600">
                  <c:v>44.1</c:v>
                </c:pt>
                <c:pt idx="601">
                  <c:v>44.1</c:v>
                </c:pt>
                <c:pt idx="602">
                  <c:v>44.1</c:v>
                </c:pt>
                <c:pt idx="603">
                  <c:v>44.1</c:v>
                </c:pt>
                <c:pt idx="604">
                  <c:v>44.1</c:v>
                </c:pt>
                <c:pt idx="605">
                  <c:v>44.1</c:v>
                </c:pt>
                <c:pt idx="606">
                  <c:v>44.1</c:v>
                </c:pt>
                <c:pt idx="607">
                  <c:v>44.1</c:v>
                </c:pt>
                <c:pt idx="608">
                  <c:v>44.1</c:v>
                </c:pt>
                <c:pt idx="609">
                  <c:v>44.1</c:v>
                </c:pt>
                <c:pt idx="610">
                  <c:v>44.1</c:v>
                </c:pt>
                <c:pt idx="611">
                  <c:v>44.1</c:v>
                </c:pt>
                <c:pt idx="612">
                  <c:v>44.1</c:v>
                </c:pt>
                <c:pt idx="613">
                  <c:v>44.1</c:v>
                </c:pt>
                <c:pt idx="614">
                  <c:v>44.1</c:v>
                </c:pt>
                <c:pt idx="615">
                  <c:v>44.1</c:v>
                </c:pt>
                <c:pt idx="616">
                  <c:v>44.1</c:v>
                </c:pt>
                <c:pt idx="617">
                  <c:v>44.1</c:v>
                </c:pt>
                <c:pt idx="618">
                  <c:v>44.1</c:v>
                </c:pt>
                <c:pt idx="619">
                  <c:v>44.1</c:v>
                </c:pt>
                <c:pt idx="620">
                  <c:v>44.1</c:v>
                </c:pt>
                <c:pt idx="621">
                  <c:v>44.1</c:v>
                </c:pt>
                <c:pt idx="622">
                  <c:v>43.9</c:v>
                </c:pt>
                <c:pt idx="623">
                  <c:v>43.9</c:v>
                </c:pt>
                <c:pt idx="624">
                  <c:v>43.7</c:v>
                </c:pt>
                <c:pt idx="625">
                  <c:v>43.7</c:v>
                </c:pt>
                <c:pt idx="626">
                  <c:v>43.7</c:v>
                </c:pt>
                <c:pt idx="627">
                  <c:v>43.7</c:v>
                </c:pt>
                <c:pt idx="628">
                  <c:v>43.7</c:v>
                </c:pt>
                <c:pt idx="629">
                  <c:v>43.3</c:v>
                </c:pt>
                <c:pt idx="630">
                  <c:v>43.3</c:v>
                </c:pt>
                <c:pt idx="631">
                  <c:v>43.3</c:v>
                </c:pt>
                <c:pt idx="632">
                  <c:v>43.3</c:v>
                </c:pt>
                <c:pt idx="633">
                  <c:v>43.3</c:v>
                </c:pt>
                <c:pt idx="634">
                  <c:v>43.3</c:v>
                </c:pt>
                <c:pt idx="635">
                  <c:v>43.3</c:v>
                </c:pt>
                <c:pt idx="636">
                  <c:v>43.3</c:v>
                </c:pt>
                <c:pt idx="637">
                  <c:v>43.3</c:v>
                </c:pt>
                <c:pt idx="638">
                  <c:v>43.3</c:v>
                </c:pt>
                <c:pt idx="639">
                  <c:v>43</c:v>
                </c:pt>
                <c:pt idx="640">
                  <c:v>43</c:v>
                </c:pt>
                <c:pt idx="641">
                  <c:v>43</c:v>
                </c:pt>
                <c:pt idx="642">
                  <c:v>43</c:v>
                </c:pt>
                <c:pt idx="643">
                  <c:v>43</c:v>
                </c:pt>
                <c:pt idx="644">
                  <c:v>43</c:v>
                </c:pt>
                <c:pt idx="645">
                  <c:v>43</c:v>
                </c:pt>
                <c:pt idx="646">
                  <c:v>43</c:v>
                </c:pt>
                <c:pt idx="647">
                  <c:v>43</c:v>
                </c:pt>
                <c:pt idx="648">
                  <c:v>43</c:v>
                </c:pt>
                <c:pt idx="649">
                  <c:v>43</c:v>
                </c:pt>
                <c:pt idx="650">
                  <c:v>43</c:v>
                </c:pt>
                <c:pt idx="651">
                  <c:v>43</c:v>
                </c:pt>
                <c:pt idx="652">
                  <c:v>43</c:v>
                </c:pt>
                <c:pt idx="653">
                  <c:v>43</c:v>
                </c:pt>
                <c:pt idx="654">
                  <c:v>43</c:v>
                </c:pt>
                <c:pt idx="655">
                  <c:v>43</c:v>
                </c:pt>
                <c:pt idx="656">
                  <c:v>43</c:v>
                </c:pt>
                <c:pt idx="657">
                  <c:v>43</c:v>
                </c:pt>
                <c:pt idx="658">
                  <c:v>43</c:v>
                </c:pt>
                <c:pt idx="659">
                  <c:v>43</c:v>
                </c:pt>
                <c:pt idx="660">
                  <c:v>43</c:v>
                </c:pt>
                <c:pt idx="661">
                  <c:v>43</c:v>
                </c:pt>
                <c:pt idx="662">
                  <c:v>43</c:v>
                </c:pt>
                <c:pt idx="663">
                  <c:v>43</c:v>
                </c:pt>
                <c:pt idx="664">
                  <c:v>43</c:v>
                </c:pt>
                <c:pt idx="665">
                  <c:v>43</c:v>
                </c:pt>
                <c:pt idx="666">
                  <c:v>43</c:v>
                </c:pt>
                <c:pt idx="667">
                  <c:v>43</c:v>
                </c:pt>
                <c:pt idx="668">
                  <c:v>43</c:v>
                </c:pt>
                <c:pt idx="669">
                  <c:v>43</c:v>
                </c:pt>
                <c:pt idx="670">
                  <c:v>43</c:v>
                </c:pt>
                <c:pt idx="671">
                  <c:v>43</c:v>
                </c:pt>
                <c:pt idx="672">
                  <c:v>43</c:v>
                </c:pt>
                <c:pt idx="673">
                  <c:v>43</c:v>
                </c:pt>
                <c:pt idx="674">
                  <c:v>43</c:v>
                </c:pt>
                <c:pt idx="675">
                  <c:v>43</c:v>
                </c:pt>
                <c:pt idx="676">
                  <c:v>43</c:v>
                </c:pt>
                <c:pt idx="677">
                  <c:v>43</c:v>
                </c:pt>
                <c:pt idx="678">
                  <c:v>43</c:v>
                </c:pt>
                <c:pt idx="679">
                  <c:v>43</c:v>
                </c:pt>
                <c:pt idx="680">
                  <c:v>43</c:v>
                </c:pt>
                <c:pt idx="681">
                  <c:v>43</c:v>
                </c:pt>
                <c:pt idx="682">
                  <c:v>43</c:v>
                </c:pt>
                <c:pt idx="683">
                  <c:v>43</c:v>
                </c:pt>
                <c:pt idx="684">
                  <c:v>43</c:v>
                </c:pt>
                <c:pt idx="685">
                  <c:v>43</c:v>
                </c:pt>
                <c:pt idx="686">
                  <c:v>43</c:v>
                </c:pt>
                <c:pt idx="687">
                  <c:v>43</c:v>
                </c:pt>
                <c:pt idx="688">
                  <c:v>43</c:v>
                </c:pt>
                <c:pt idx="689">
                  <c:v>43</c:v>
                </c:pt>
                <c:pt idx="690">
                  <c:v>43</c:v>
                </c:pt>
                <c:pt idx="691">
                  <c:v>43</c:v>
                </c:pt>
                <c:pt idx="692">
                  <c:v>43</c:v>
                </c:pt>
                <c:pt idx="693">
                  <c:v>43</c:v>
                </c:pt>
                <c:pt idx="694">
                  <c:v>43</c:v>
                </c:pt>
                <c:pt idx="695">
                  <c:v>43</c:v>
                </c:pt>
                <c:pt idx="696">
                  <c:v>43</c:v>
                </c:pt>
                <c:pt idx="697">
                  <c:v>43</c:v>
                </c:pt>
                <c:pt idx="698">
                  <c:v>43</c:v>
                </c:pt>
                <c:pt idx="699">
                  <c:v>43</c:v>
                </c:pt>
                <c:pt idx="700">
                  <c:v>43</c:v>
                </c:pt>
                <c:pt idx="701">
                  <c:v>43</c:v>
                </c:pt>
                <c:pt idx="702">
                  <c:v>43</c:v>
                </c:pt>
                <c:pt idx="703">
                  <c:v>43</c:v>
                </c:pt>
                <c:pt idx="704">
                  <c:v>43</c:v>
                </c:pt>
                <c:pt idx="705">
                  <c:v>43</c:v>
                </c:pt>
                <c:pt idx="706">
                  <c:v>43</c:v>
                </c:pt>
                <c:pt idx="707">
                  <c:v>43</c:v>
                </c:pt>
                <c:pt idx="708">
                  <c:v>43</c:v>
                </c:pt>
                <c:pt idx="709">
                  <c:v>43</c:v>
                </c:pt>
                <c:pt idx="710">
                  <c:v>43</c:v>
                </c:pt>
                <c:pt idx="711">
                  <c:v>43</c:v>
                </c:pt>
                <c:pt idx="712">
                  <c:v>43</c:v>
                </c:pt>
                <c:pt idx="713">
                  <c:v>43</c:v>
                </c:pt>
                <c:pt idx="714">
                  <c:v>43</c:v>
                </c:pt>
                <c:pt idx="715">
                  <c:v>43</c:v>
                </c:pt>
                <c:pt idx="716">
                  <c:v>43</c:v>
                </c:pt>
                <c:pt idx="717">
                  <c:v>43</c:v>
                </c:pt>
                <c:pt idx="718">
                  <c:v>43</c:v>
                </c:pt>
                <c:pt idx="719">
                  <c:v>43</c:v>
                </c:pt>
                <c:pt idx="720">
                  <c:v>43</c:v>
                </c:pt>
                <c:pt idx="721">
                  <c:v>43</c:v>
                </c:pt>
                <c:pt idx="722">
                  <c:v>43</c:v>
                </c:pt>
                <c:pt idx="723">
                  <c:v>43</c:v>
                </c:pt>
                <c:pt idx="724">
                  <c:v>43</c:v>
                </c:pt>
                <c:pt idx="725">
                  <c:v>43</c:v>
                </c:pt>
                <c:pt idx="726">
                  <c:v>43</c:v>
                </c:pt>
                <c:pt idx="727">
                  <c:v>43</c:v>
                </c:pt>
                <c:pt idx="728">
                  <c:v>43</c:v>
                </c:pt>
                <c:pt idx="729">
                  <c:v>43</c:v>
                </c:pt>
                <c:pt idx="730">
                  <c:v>42.8</c:v>
                </c:pt>
                <c:pt idx="731">
                  <c:v>42.8</c:v>
                </c:pt>
                <c:pt idx="732">
                  <c:v>42.8</c:v>
                </c:pt>
                <c:pt idx="733">
                  <c:v>42.6</c:v>
                </c:pt>
                <c:pt idx="734">
                  <c:v>42.6</c:v>
                </c:pt>
                <c:pt idx="735">
                  <c:v>42.6</c:v>
                </c:pt>
                <c:pt idx="736">
                  <c:v>42.6</c:v>
                </c:pt>
                <c:pt idx="737">
                  <c:v>42.6</c:v>
                </c:pt>
                <c:pt idx="738">
                  <c:v>42.6</c:v>
                </c:pt>
                <c:pt idx="739">
                  <c:v>42.6</c:v>
                </c:pt>
                <c:pt idx="740">
                  <c:v>42.4</c:v>
                </c:pt>
                <c:pt idx="741">
                  <c:v>42.4</c:v>
                </c:pt>
                <c:pt idx="742">
                  <c:v>42.4</c:v>
                </c:pt>
                <c:pt idx="743">
                  <c:v>42.4</c:v>
                </c:pt>
                <c:pt idx="744">
                  <c:v>42.3</c:v>
                </c:pt>
                <c:pt idx="745">
                  <c:v>42.3</c:v>
                </c:pt>
                <c:pt idx="746">
                  <c:v>42.3</c:v>
                </c:pt>
                <c:pt idx="747">
                  <c:v>42.3</c:v>
                </c:pt>
                <c:pt idx="748">
                  <c:v>42.3</c:v>
                </c:pt>
                <c:pt idx="749">
                  <c:v>42.1</c:v>
                </c:pt>
                <c:pt idx="750">
                  <c:v>42.1</c:v>
                </c:pt>
                <c:pt idx="751">
                  <c:v>42.1</c:v>
                </c:pt>
                <c:pt idx="752">
                  <c:v>42.1</c:v>
                </c:pt>
                <c:pt idx="753">
                  <c:v>42.1</c:v>
                </c:pt>
                <c:pt idx="754">
                  <c:v>42.1</c:v>
                </c:pt>
                <c:pt idx="755">
                  <c:v>42.1</c:v>
                </c:pt>
                <c:pt idx="756">
                  <c:v>42.1</c:v>
                </c:pt>
                <c:pt idx="757">
                  <c:v>42.1</c:v>
                </c:pt>
                <c:pt idx="758">
                  <c:v>42.1</c:v>
                </c:pt>
                <c:pt idx="759">
                  <c:v>42.1</c:v>
                </c:pt>
                <c:pt idx="760">
                  <c:v>42.1</c:v>
                </c:pt>
                <c:pt idx="761">
                  <c:v>42.1</c:v>
                </c:pt>
                <c:pt idx="762">
                  <c:v>42.1</c:v>
                </c:pt>
                <c:pt idx="763">
                  <c:v>42.1</c:v>
                </c:pt>
                <c:pt idx="764">
                  <c:v>42.1</c:v>
                </c:pt>
                <c:pt idx="765">
                  <c:v>42.1</c:v>
                </c:pt>
                <c:pt idx="766">
                  <c:v>42.1</c:v>
                </c:pt>
                <c:pt idx="767">
                  <c:v>42.1</c:v>
                </c:pt>
                <c:pt idx="768">
                  <c:v>42.1</c:v>
                </c:pt>
                <c:pt idx="769">
                  <c:v>42.1</c:v>
                </c:pt>
                <c:pt idx="770">
                  <c:v>42.1</c:v>
                </c:pt>
                <c:pt idx="771">
                  <c:v>42.1</c:v>
                </c:pt>
                <c:pt idx="772">
                  <c:v>42.1</c:v>
                </c:pt>
                <c:pt idx="773">
                  <c:v>42.1</c:v>
                </c:pt>
                <c:pt idx="774">
                  <c:v>42.1</c:v>
                </c:pt>
                <c:pt idx="775">
                  <c:v>42.1</c:v>
                </c:pt>
                <c:pt idx="776">
                  <c:v>42.1</c:v>
                </c:pt>
                <c:pt idx="777">
                  <c:v>42.1</c:v>
                </c:pt>
                <c:pt idx="778">
                  <c:v>42.1</c:v>
                </c:pt>
                <c:pt idx="779">
                  <c:v>42.1</c:v>
                </c:pt>
                <c:pt idx="780">
                  <c:v>42.1</c:v>
                </c:pt>
                <c:pt idx="781">
                  <c:v>42.1</c:v>
                </c:pt>
                <c:pt idx="782">
                  <c:v>42.1</c:v>
                </c:pt>
                <c:pt idx="783">
                  <c:v>42.1</c:v>
                </c:pt>
                <c:pt idx="784">
                  <c:v>42.1</c:v>
                </c:pt>
                <c:pt idx="785">
                  <c:v>42.1</c:v>
                </c:pt>
                <c:pt idx="786">
                  <c:v>42.1</c:v>
                </c:pt>
                <c:pt idx="787">
                  <c:v>42.1</c:v>
                </c:pt>
                <c:pt idx="788">
                  <c:v>42.1</c:v>
                </c:pt>
                <c:pt idx="789">
                  <c:v>42.1</c:v>
                </c:pt>
                <c:pt idx="790">
                  <c:v>42.1</c:v>
                </c:pt>
                <c:pt idx="791">
                  <c:v>42.1</c:v>
                </c:pt>
                <c:pt idx="792">
                  <c:v>42.1</c:v>
                </c:pt>
                <c:pt idx="793">
                  <c:v>42.1</c:v>
                </c:pt>
                <c:pt idx="794">
                  <c:v>42.1</c:v>
                </c:pt>
                <c:pt idx="795">
                  <c:v>42.1</c:v>
                </c:pt>
                <c:pt idx="796">
                  <c:v>42.1</c:v>
                </c:pt>
                <c:pt idx="797">
                  <c:v>42.1</c:v>
                </c:pt>
                <c:pt idx="798">
                  <c:v>42.1</c:v>
                </c:pt>
                <c:pt idx="799">
                  <c:v>42.1</c:v>
                </c:pt>
                <c:pt idx="800">
                  <c:v>42.1</c:v>
                </c:pt>
                <c:pt idx="801">
                  <c:v>42.1</c:v>
                </c:pt>
                <c:pt idx="802">
                  <c:v>42.1</c:v>
                </c:pt>
                <c:pt idx="803">
                  <c:v>42.1</c:v>
                </c:pt>
                <c:pt idx="804">
                  <c:v>42.1</c:v>
                </c:pt>
                <c:pt idx="805">
                  <c:v>42.1</c:v>
                </c:pt>
                <c:pt idx="806">
                  <c:v>42.1</c:v>
                </c:pt>
                <c:pt idx="807">
                  <c:v>42.1</c:v>
                </c:pt>
                <c:pt idx="808">
                  <c:v>42.1</c:v>
                </c:pt>
                <c:pt idx="809">
                  <c:v>42.1</c:v>
                </c:pt>
                <c:pt idx="810">
                  <c:v>42.1</c:v>
                </c:pt>
                <c:pt idx="811">
                  <c:v>42.1</c:v>
                </c:pt>
                <c:pt idx="812">
                  <c:v>42.1</c:v>
                </c:pt>
                <c:pt idx="813">
                  <c:v>42.1</c:v>
                </c:pt>
                <c:pt idx="814">
                  <c:v>42.1</c:v>
                </c:pt>
                <c:pt idx="815">
                  <c:v>42.1</c:v>
                </c:pt>
                <c:pt idx="816">
                  <c:v>42.1</c:v>
                </c:pt>
                <c:pt idx="817">
                  <c:v>42.1</c:v>
                </c:pt>
                <c:pt idx="818">
                  <c:v>42.1</c:v>
                </c:pt>
                <c:pt idx="819">
                  <c:v>42.1</c:v>
                </c:pt>
                <c:pt idx="820">
                  <c:v>42.1</c:v>
                </c:pt>
                <c:pt idx="821">
                  <c:v>42.1</c:v>
                </c:pt>
                <c:pt idx="822">
                  <c:v>42.1</c:v>
                </c:pt>
                <c:pt idx="823">
                  <c:v>42.1</c:v>
                </c:pt>
                <c:pt idx="824">
                  <c:v>42.1</c:v>
                </c:pt>
                <c:pt idx="825">
                  <c:v>42.1</c:v>
                </c:pt>
                <c:pt idx="826">
                  <c:v>42.1</c:v>
                </c:pt>
                <c:pt idx="827">
                  <c:v>42.1</c:v>
                </c:pt>
                <c:pt idx="828">
                  <c:v>42.1</c:v>
                </c:pt>
                <c:pt idx="829">
                  <c:v>42.1</c:v>
                </c:pt>
                <c:pt idx="830">
                  <c:v>42.1</c:v>
                </c:pt>
                <c:pt idx="831">
                  <c:v>42.1</c:v>
                </c:pt>
                <c:pt idx="832">
                  <c:v>42.1</c:v>
                </c:pt>
                <c:pt idx="833">
                  <c:v>42.1</c:v>
                </c:pt>
                <c:pt idx="834">
                  <c:v>42.1</c:v>
                </c:pt>
                <c:pt idx="835">
                  <c:v>42.1</c:v>
                </c:pt>
                <c:pt idx="836">
                  <c:v>42.1</c:v>
                </c:pt>
                <c:pt idx="837">
                  <c:v>42.1</c:v>
                </c:pt>
                <c:pt idx="838">
                  <c:v>42.1</c:v>
                </c:pt>
                <c:pt idx="839">
                  <c:v>42.1</c:v>
                </c:pt>
                <c:pt idx="840">
                  <c:v>42.1</c:v>
                </c:pt>
                <c:pt idx="841">
                  <c:v>42.1</c:v>
                </c:pt>
                <c:pt idx="842">
                  <c:v>42.1</c:v>
                </c:pt>
                <c:pt idx="843">
                  <c:v>42.1</c:v>
                </c:pt>
                <c:pt idx="844">
                  <c:v>42.1</c:v>
                </c:pt>
                <c:pt idx="845">
                  <c:v>42.1</c:v>
                </c:pt>
                <c:pt idx="846">
                  <c:v>42.1</c:v>
                </c:pt>
                <c:pt idx="847">
                  <c:v>42.1</c:v>
                </c:pt>
                <c:pt idx="848">
                  <c:v>42.1</c:v>
                </c:pt>
                <c:pt idx="849">
                  <c:v>42.1</c:v>
                </c:pt>
                <c:pt idx="850">
                  <c:v>42.1</c:v>
                </c:pt>
                <c:pt idx="851">
                  <c:v>42.1</c:v>
                </c:pt>
                <c:pt idx="852">
                  <c:v>41.9</c:v>
                </c:pt>
                <c:pt idx="853">
                  <c:v>41.9</c:v>
                </c:pt>
                <c:pt idx="854">
                  <c:v>41.7</c:v>
                </c:pt>
                <c:pt idx="855">
                  <c:v>41.7</c:v>
                </c:pt>
                <c:pt idx="856">
                  <c:v>41.7</c:v>
                </c:pt>
                <c:pt idx="857">
                  <c:v>41.7</c:v>
                </c:pt>
                <c:pt idx="858">
                  <c:v>41.7</c:v>
                </c:pt>
                <c:pt idx="859">
                  <c:v>41.7</c:v>
                </c:pt>
                <c:pt idx="860">
                  <c:v>41.5</c:v>
                </c:pt>
                <c:pt idx="861">
                  <c:v>41.4</c:v>
                </c:pt>
                <c:pt idx="862">
                  <c:v>41.4</c:v>
                </c:pt>
                <c:pt idx="863">
                  <c:v>41.4</c:v>
                </c:pt>
                <c:pt idx="864">
                  <c:v>41.4</c:v>
                </c:pt>
                <c:pt idx="865">
                  <c:v>41.4</c:v>
                </c:pt>
                <c:pt idx="866">
                  <c:v>41.4</c:v>
                </c:pt>
                <c:pt idx="867">
                  <c:v>41.4</c:v>
                </c:pt>
                <c:pt idx="868">
                  <c:v>41.4</c:v>
                </c:pt>
                <c:pt idx="869">
                  <c:v>41.4</c:v>
                </c:pt>
                <c:pt idx="870">
                  <c:v>41.4</c:v>
                </c:pt>
                <c:pt idx="871">
                  <c:v>41</c:v>
                </c:pt>
                <c:pt idx="872">
                  <c:v>41</c:v>
                </c:pt>
                <c:pt idx="873">
                  <c:v>41</c:v>
                </c:pt>
                <c:pt idx="874">
                  <c:v>41</c:v>
                </c:pt>
                <c:pt idx="875">
                  <c:v>41</c:v>
                </c:pt>
                <c:pt idx="876">
                  <c:v>41</c:v>
                </c:pt>
                <c:pt idx="877">
                  <c:v>41</c:v>
                </c:pt>
                <c:pt idx="878">
                  <c:v>41</c:v>
                </c:pt>
                <c:pt idx="879">
                  <c:v>41</c:v>
                </c:pt>
                <c:pt idx="880">
                  <c:v>41</c:v>
                </c:pt>
                <c:pt idx="881">
                  <c:v>41</c:v>
                </c:pt>
                <c:pt idx="882">
                  <c:v>41</c:v>
                </c:pt>
                <c:pt idx="883">
                  <c:v>41</c:v>
                </c:pt>
                <c:pt idx="884">
                  <c:v>41</c:v>
                </c:pt>
                <c:pt idx="885">
                  <c:v>41</c:v>
                </c:pt>
                <c:pt idx="886">
                  <c:v>41</c:v>
                </c:pt>
                <c:pt idx="887">
                  <c:v>41</c:v>
                </c:pt>
                <c:pt idx="888">
                  <c:v>41</c:v>
                </c:pt>
                <c:pt idx="889">
                  <c:v>41</c:v>
                </c:pt>
                <c:pt idx="890">
                  <c:v>41</c:v>
                </c:pt>
                <c:pt idx="891">
                  <c:v>41</c:v>
                </c:pt>
                <c:pt idx="892">
                  <c:v>41</c:v>
                </c:pt>
                <c:pt idx="893">
                  <c:v>41</c:v>
                </c:pt>
                <c:pt idx="894">
                  <c:v>41</c:v>
                </c:pt>
                <c:pt idx="895">
                  <c:v>41</c:v>
                </c:pt>
                <c:pt idx="896">
                  <c:v>41</c:v>
                </c:pt>
                <c:pt idx="897">
                  <c:v>41</c:v>
                </c:pt>
                <c:pt idx="898">
                  <c:v>41</c:v>
                </c:pt>
                <c:pt idx="899">
                  <c:v>41</c:v>
                </c:pt>
                <c:pt idx="900">
                  <c:v>41</c:v>
                </c:pt>
                <c:pt idx="901">
                  <c:v>41</c:v>
                </c:pt>
                <c:pt idx="902">
                  <c:v>41</c:v>
                </c:pt>
                <c:pt idx="903">
                  <c:v>41</c:v>
                </c:pt>
                <c:pt idx="904">
                  <c:v>41</c:v>
                </c:pt>
                <c:pt idx="905">
                  <c:v>41</c:v>
                </c:pt>
                <c:pt idx="906">
                  <c:v>41</c:v>
                </c:pt>
                <c:pt idx="907">
                  <c:v>41</c:v>
                </c:pt>
                <c:pt idx="908">
                  <c:v>41</c:v>
                </c:pt>
                <c:pt idx="909">
                  <c:v>41</c:v>
                </c:pt>
                <c:pt idx="910">
                  <c:v>41</c:v>
                </c:pt>
                <c:pt idx="911">
                  <c:v>41</c:v>
                </c:pt>
                <c:pt idx="912">
                  <c:v>41</c:v>
                </c:pt>
                <c:pt idx="913">
                  <c:v>41</c:v>
                </c:pt>
                <c:pt idx="914">
                  <c:v>41</c:v>
                </c:pt>
                <c:pt idx="915">
                  <c:v>41</c:v>
                </c:pt>
                <c:pt idx="916">
                  <c:v>41</c:v>
                </c:pt>
                <c:pt idx="917">
                  <c:v>41</c:v>
                </c:pt>
                <c:pt idx="918">
                  <c:v>41</c:v>
                </c:pt>
                <c:pt idx="919">
                  <c:v>41</c:v>
                </c:pt>
                <c:pt idx="920">
                  <c:v>41</c:v>
                </c:pt>
                <c:pt idx="921">
                  <c:v>41</c:v>
                </c:pt>
                <c:pt idx="922">
                  <c:v>41</c:v>
                </c:pt>
                <c:pt idx="923">
                  <c:v>41</c:v>
                </c:pt>
                <c:pt idx="924">
                  <c:v>41</c:v>
                </c:pt>
                <c:pt idx="925">
                  <c:v>41</c:v>
                </c:pt>
                <c:pt idx="926">
                  <c:v>41</c:v>
                </c:pt>
                <c:pt idx="927">
                  <c:v>41</c:v>
                </c:pt>
                <c:pt idx="928">
                  <c:v>41</c:v>
                </c:pt>
                <c:pt idx="929">
                  <c:v>41</c:v>
                </c:pt>
                <c:pt idx="930">
                  <c:v>41</c:v>
                </c:pt>
                <c:pt idx="931">
                  <c:v>41</c:v>
                </c:pt>
                <c:pt idx="932">
                  <c:v>41</c:v>
                </c:pt>
                <c:pt idx="933">
                  <c:v>41</c:v>
                </c:pt>
                <c:pt idx="934">
                  <c:v>41</c:v>
                </c:pt>
                <c:pt idx="935">
                  <c:v>41</c:v>
                </c:pt>
                <c:pt idx="936">
                  <c:v>41</c:v>
                </c:pt>
                <c:pt idx="937">
                  <c:v>41</c:v>
                </c:pt>
                <c:pt idx="938">
                  <c:v>41</c:v>
                </c:pt>
                <c:pt idx="939">
                  <c:v>41</c:v>
                </c:pt>
                <c:pt idx="940">
                  <c:v>41</c:v>
                </c:pt>
                <c:pt idx="941">
                  <c:v>41</c:v>
                </c:pt>
                <c:pt idx="942">
                  <c:v>41</c:v>
                </c:pt>
                <c:pt idx="943">
                  <c:v>41</c:v>
                </c:pt>
                <c:pt idx="944">
                  <c:v>41</c:v>
                </c:pt>
                <c:pt idx="945">
                  <c:v>41</c:v>
                </c:pt>
                <c:pt idx="946">
                  <c:v>41</c:v>
                </c:pt>
                <c:pt idx="947">
                  <c:v>41</c:v>
                </c:pt>
                <c:pt idx="948">
                  <c:v>41</c:v>
                </c:pt>
                <c:pt idx="949">
                  <c:v>41</c:v>
                </c:pt>
                <c:pt idx="950">
                  <c:v>41</c:v>
                </c:pt>
                <c:pt idx="951">
                  <c:v>41</c:v>
                </c:pt>
                <c:pt idx="952">
                  <c:v>41</c:v>
                </c:pt>
                <c:pt idx="953">
                  <c:v>41</c:v>
                </c:pt>
                <c:pt idx="954">
                  <c:v>41</c:v>
                </c:pt>
                <c:pt idx="955">
                  <c:v>41</c:v>
                </c:pt>
                <c:pt idx="956">
                  <c:v>41</c:v>
                </c:pt>
                <c:pt idx="957">
                  <c:v>40.6</c:v>
                </c:pt>
                <c:pt idx="958">
                  <c:v>40.6</c:v>
                </c:pt>
                <c:pt idx="959">
                  <c:v>40.6</c:v>
                </c:pt>
                <c:pt idx="960">
                  <c:v>40.6</c:v>
                </c:pt>
                <c:pt idx="961">
                  <c:v>40.6</c:v>
                </c:pt>
                <c:pt idx="962">
                  <c:v>40.6</c:v>
                </c:pt>
                <c:pt idx="963">
                  <c:v>40.6</c:v>
                </c:pt>
                <c:pt idx="964">
                  <c:v>40.6</c:v>
                </c:pt>
                <c:pt idx="965">
                  <c:v>40.6</c:v>
                </c:pt>
                <c:pt idx="966">
                  <c:v>40.6</c:v>
                </c:pt>
                <c:pt idx="967">
                  <c:v>40.5</c:v>
                </c:pt>
                <c:pt idx="968">
                  <c:v>40.300000000000004</c:v>
                </c:pt>
                <c:pt idx="969">
                  <c:v>40.300000000000004</c:v>
                </c:pt>
                <c:pt idx="970">
                  <c:v>40.300000000000004</c:v>
                </c:pt>
                <c:pt idx="971">
                  <c:v>40.300000000000004</c:v>
                </c:pt>
                <c:pt idx="972">
                  <c:v>40.300000000000004</c:v>
                </c:pt>
                <c:pt idx="973">
                  <c:v>40.1</c:v>
                </c:pt>
                <c:pt idx="974">
                  <c:v>39.9</c:v>
                </c:pt>
                <c:pt idx="975">
                  <c:v>39.9</c:v>
                </c:pt>
                <c:pt idx="976">
                  <c:v>39.9</c:v>
                </c:pt>
                <c:pt idx="977">
                  <c:v>39.9</c:v>
                </c:pt>
                <c:pt idx="978">
                  <c:v>39.9</c:v>
                </c:pt>
                <c:pt idx="979">
                  <c:v>39.9</c:v>
                </c:pt>
                <c:pt idx="980">
                  <c:v>39.9</c:v>
                </c:pt>
                <c:pt idx="981">
                  <c:v>39.9</c:v>
                </c:pt>
                <c:pt idx="982">
                  <c:v>39.9</c:v>
                </c:pt>
                <c:pt idx="983">
                  <c:v>39.9</c:v>
                </c:pt>
                <c:pt idx="984">
                  <c:v>39.9</c:v>
                </c:pt>
                <c:pt idx="985">
                  <c:v>39.9</c:v>
                </c:pt>
                <c:pt idx="986">
                  <c:v>39.9</c:v>
                </c:pt>
                <c:pt idx="987">
                  <c:v>39.9</c:v>
                </c:pt>
                <c:pt idx="988">
                  <c:v>39.9</c:v>
                </c:pt>
                <c:pt idx="989">
                  <c:v>39.9</c:v>
                </c:pt>
                <c:pt idx="990">
                  <c:v>39.9</c:v>
                </c:pt>
                <c:pt idx="991">
                  <c:v>39.9</c:v>
                </c:pt>
                <c:pt idx="992">
                  <c:v>39.9</c:v>
                </c:pt>
                <c:pt idx="993">
                  <c:v>39.9</c:v>
                </c:pt>
                <c:pt idx="994">
                  <c:v>39.9</c:v>
                </c:pt>
                <c:pt idx="995">
                  <c:v>39.9</c:v>
                </c:pt>
                <c:pt idx="996">
                  <c:v>39.9</c:v>
                </c:pt>
                <c:pt idx="997">
                  <c:v>39.9</c:v>
                </c:pt>
                <c:pt idx="998">
                  <c:v>39.9</c:v>
                </c:pt>
                <c:pt idx="999">
                  <c:v>39.9</c:v>
                </c:pt>
                <c:pt idx="1000">
                  <c:v>39.9</c:v>
                </c:pt>
                <c:pt idx="1001">
                  <c:v>39.9</c:v>
                </c:pt>
                <c:pt idx="1002">
                  <c:v>39.9</c:v>
                </c:pt>
                <c:pt idx="1003">
                  <c:v>39.9</c:v>
                </c:pt>
                <c:pt idx="1004">
                  <c:v>39.9</c:v>
                </c:pt>
                <c:pt idx="1005">
                  <c:v>39.9</c:v>
                </c:pt>
                <c:pt idx="1006">
                  <c:v>39.9</c:v>
                </c:pt>
                <c:pt idx="1007">
                  <c:v>39.9</c:v>
                </c:pt>
                <c:pt idx="1008">
                  <c:v>39.9</c:v>
                </c:pt>
                <c:pt idx="1009">
                  <c:v>39.9</c:v>
                </c:pt>
                <c:pt idx="1010">
                  <c:v>39.9</c:v>
                </c:pt>
                <c:pt idx="1011">
                  <c:v>39.9</c:v>
                </c:pt>
                <c:pt idx="1012">
                  <c:v>39.9</c:v>
                </c:pt>
                <c:pt idx="1013">
                  <c:v>39.9</c:v>
                </c:pt>
                <c:pt idx="1014">
                  <c:v>39.9</c:v>
                </c:pt>
                <c:pt idx="1015">
                  <c:v>39.9</c:v>
                </c:pt>
                <c:pt idx="1016">
                  <c:v>39.9</c:v>
                </c:pt>
                <c:pt idx="1017">
                  <c:v>39.9</c:v>
                </c:pt>
                <c:pt idx="1018">
                  <c:v>39.9</c:v>
                </c:pt>
                <c:pt idx="1019">
                  <c:v>39.9</c:v>
                </c:pt>
                <c:pt idx="1020">
                  <c:v>39.9</c:v>
                </c:pt>
                <c:pt idx="1021">
                  <c:v>39.9</c:v>
                </c:pt>
                <c:pt idx="1022">
                  <c:v>39.9</c:v>
                </c:pt>
                <c:pt idx="1023">
                  <c:v>39.9</c:v>
                </c:pt>
                <c:pt idx="1024">
                  <c:v>39.9</c:v>
                </c:pt>
                <c:pt idx="1025">
                  <c:v>39.9</c:v>
                </c:pt>
                <c:pt idx="1026">
                  <c:v>39.9</c:v>
                </c:pt>
                <c:pt idx="1027">
                  <c:v>39.9</c:v>
                </c:pt>
                <c:pt idx="1028">
                  <c:v>39.9</c:v>
                </c:pt>
                <c:pt idx="1029">
                  <c:v>39.9</c:v>
                </c:pt>
                <c:pt idx="1030">
                  <c:v>39.9</c:v>
                </c:pt>
                <c:pt idx="1031">
                  <c:v>39.9</c:v>
                </c:pt>
                <c:pt idx="1032">
                  <c:v>39.9</c:v>
                </c:pt>
                <c:pt idx="1033">
                  <c:v>39.9</c:v>
                </c:pt>
                <c:pt idx="1034">
                  <c:v>39.9</c:v>
                </c:pt>
                <c:pt idx="1035">
                  <c:v>39.9</c:v>
                </c:pt>
                <c:pt idx="1036">
                  <c:v>39.9</c:v>
                </c:pt>
                <c:pt idx="1037">
                  <c:v>39.9</c:v>
                </c:pt>
                <c:pt idx="1038">
                  <c:v>39.9</c:v>
                </c:pt>
                <c:pt idx="1039">
                  <c:v>39.9</c:v>
                </c:pt>
                <c:pt idx="1040">
                  <c:v>39.9</c:v>
                </c:pt>
                <c:pt idx="1041">
                  <c:v>39.9</c:v>
                </c:pt>
                <c:pt idx="1042">
                  <c:v>39.9</c:v>
                </c:pt>
                <c:pt idx="1043">
                  <c:v>39.9</c:v>
                </c:pt>
                <c:pt idx="1044">
                  <c:v>39.9</c:v>
                </c:pt>
                <c:pt idx="1045">
                  <c:v>39.9</c:v>
                </c:pt>
                <c:pt idx="1046">
                  <c:v>39.9</c:v>
                </c:pt>
                <c:pt idx="1047">
                  <c:v>39.9</c:v>
                </c:pt>
                <c:pt idx="1048">
                  <c:v>39.9</c:v>
                </c:pt>
                <c:pt idx="1049">
                  <c:v>39.9</c:v>
                </c:pt>
                <c:pt idx="1050">
                  <c:v>39.9</c:v>
                </c:pt>
                <c:pt idx="1051">
                  <c:v>39.9</c:v>
                </c:pt>
                <c:pt idx="1052">
                  <c:v>39.9</c:v>
                </c:pt>
                <c:pt idx="1053">
                  <c:v>39.9</c:v>
                </c:pt>
                <c:pt idx="1054">
                  <c:v>39.9</c:v>
                </c:pt>
                <c:pt idx="1055">
                  <c:v>39.9</c:v>
                </c:pt>
                <c:pt idx="1056">
                  <c:v>39.9</c:v>
                </c:pt>
                <c:pt idx="1057">
                  <c:v>39.9</c:v>
                </c:pt>
                <c:pt idx="1058">
                  <c:v>39.9</c:v>
                </c:pt>
                <c:pt idx="1059">
                  <c:v>39.9</c:v>
                </c:pt>
                <c:pt idx="1060">
                  <c:v>39.9</c:v>
                </c:pt>
                <c:pt idx="1061">
                  <c:v>39.9</c:v>
                </c:pt>
                <c:pt idx="1062">
                  <c:v>39.9</c:v>
                </c:pt>
                <c:pt idx="1063">
                  <c:v>39.9</c:v>
                </c:pt>
                <c:pt idx="1064">
                  <c:v>39.9</c:v>
                </c:pt>
                <c:pt idx="1065">
                  <c:v>39.9</c:v>
                </c:pt>
                <c:pt idx="1066">
                  <c:v>39.9</c:v>
                </c:pt>
                <c:pt idx="1067">
                  <c:v>39.9</c:v>
                </c:pt>
                <c:pt idx="1068">
                  <c:v>39.9</c:v>
                </c:pt>
                <c:pt idx="1069">
                  <c:v>39.9</c:v>
                </c:pt>
                <c:pt idx="1070">
                  <c:v>39.9</c:v>
                </c:pt>
                <c:pt idx="1071">
                  <c:v>39.9</c:v>
                </c:pt>
                <c:pt idx="1072">
                  <c:v>39.9</c:v>
                </c:pt>
                <c:pt idx="1073">
                  <c:v>39.9</c:v>
                </c:pt>
                <c:pt idx="1074">
                  <c:v>39.9</c:v>
                </c:pt>
                <c:pt idx="1075">
                  <c:v>39.9</c:v>
                </c:pt>
                <c:pt idx="1076">
                  <c:v>39.9</c:v>
                </c:pt>
                <c:pt idx="1077">
                  <c:v>39.9</c:v>
                </c:pt>
                <c:pt idx="1078">
                  <c:v>39.9</c:v>
                </c:pt>
                <c:pt idx="1079">
                  <c:v>39.9</c:v>
                </c:pt>
                <c:pt idx="1080">
                  <c:v>39.9</c:v>
                </c:pt>
                <c:pt idx="1081">
                  <c:v>39.9</c:v>
                </c:pt>
                <c:pt idx="1082">
                  <c:v>39.700000000000003</c:v>
                </c:pt>
                <c:pt idx="1083">
                  <c:v>39.6</c:v>
                </c:pt>
                <c:pt idx="1084">
                  <c:v>39.6</c:v>
                </c:pt>
                <c:pt idx="1085">
                  <c:v>39.6</c:v>
                </c:pt>
                <c:pt idx="1086">
                  <c:v>39.4</c:v>
                </c:pt>
                <c:pt idx="1087">
                  <c:v>39.4</c:v>
                </c:pt>
                <c:pt idx="1088">
                  <c:v>39.200000000000003</c:v>
                </c:pt>
                <c:pt idx="1089">
                  <c:v>39.200000000000003</c:v>
                </c:pt>
                <c:pt idx="1090">
                  <c:v>39.200000000000003</c:v>
                </c:pt>
                <c:pt idx="1091">
                  <c:v>39</c:v>
                </c:pt>
                <c:pt idx="1092">
                  <c:v>39</c:v>
                </c:pt>
                <c:pt idx="1093">
                  <c:v>39</c:v>
                </c:pt>
                <c:pt idx="1094">
                  <c:v>39</c:v>
                </c:pt>
                <c:pt idx="1095">
                  <c:v>39</c:v>
                </c:pt>
                <c:pt idx="1096">
                  <c:v>39</c:v>
                </c:pt>
                <c:pt idx="1097">
                  <c:v>39</c:v>
                </c:pt>
                <c:pt idx="1098">
                  <c:v>39</c:v>
                </c:pt>
                <c:pt idx="1099">
                  <c:v>39</c:v>
                </c:pt>
                <c:pt idx="1100">
                  <c:v>39</c:v>
                </c:pt>
                <c:pt idx="1101">
                  <c:v>39</c:v>
                </c:pt>
                <c:pt idx="1102">
                  <c:v>39</c:v>
                </c:pt>
                <c:pt idx="1103">
                  <c:v>39</c:v>
                </c:pt>
                <c:pt idx="1104">
                  <c:v>39</c:v>
                </c:pt>
                <c:pt idx="1105">
                  <c:v>39</c:v>
                </c:pt>
                <c:pt idx="1106">
                  <c:v>39</c:v>
                </c:pt>
                <c:pt idx="1107">
                  <c:v>39</c:v>
                </c:pt>
                <c:pt idx="1108">
                  <c:v>39</c:v>
                </c:pt>
                <c:pt idx="1109">
                  <c:v>39</c:v>
                </c:pt>
                <c:pt idx="1110">
                  <c:v>39</c:v>
                </c:pt>
                <c:pt idx="1111">
                  <c:v>39</c:v>
                </c:pt>
                <c:pt idx="1112">
                  <c:v>39</c:v>
                </c:pt>
                <c:pt idx="1113">
                  <c:v>39</c:v>
                </c:pt>
                <c:pt idx="1114">
                  <c:v>39</c:v>
                </c:pt>
                <c:pt idx="1115">
                  <c:v>39</c:v>
                </c:pt>
                <c:pt idx="1116">
                  <c:v>39</c:v>
                </c:pt>
                <c:pt idx="1117">
                  <c:v>39</c:v>
                </c:pt>
                <c:pt idx="1118">
                  <c:v>39</c:v>
                </c:pt>
                <c:pt idx="1119">
                  <c:v>39</c:v>
                </c:pt>
                <c:pt idx="1120">
                  <c:v>39</c:v>
                </c:pt>
                <c:pt idx="1121">
                  <c:v>39</c:v>
                </c:pt>
                <c:pt idx="1122">
                  <c:v>39</c:v>
                </c:pt>
                <c:pt idx="1123">
                  <c:v>39</c:v>
                </c:pt>
                <c:pt idx="1124">
                  <c:v>39</c:v>
                </c:pt>
                <c:pt idx="1125">
                  <c:v>39</c:v>
                </c:pt>
                <c:pt idx="1126">
                  <c:v>39</c:v>
                </c:pt>
                <c:pt idx="1127">
                  <c:v>39</c:v>
                </c:pt>
                <c:pt idx="1128">
                  <c:v>39</c:v>
                </c:pt>
                <c:pt idx="1129">
                  <c:v>39</c:v>
                </c:pt>
                <c:pt idx="1130">
                  <c:v>39</c:v>
                </c:pt>
                <c:pt idx="1131">
                  <c:v>39</c:v>
                </c:pt>
                <c:pt idx="1132">
                  <c:v>39</c:v>
                </c:pt>
                <c:pt idx="1133">
                  <c:v>39</c:v>
                </c:pt>
                <c:pt idx="1134">
                  <c:v>39</c:v>
                </c:pt>
                <c:pt idx="1135">
                  <c:v>39</c:v>
                </c:pt>
                <c:pt idx="1136">
                  <c:v>39</c:v>
                </c:pt>
                <c:pt idx="1137">
                  <c:v>39</c:v>
                </c:pt>
                <c:pt idx="1138">
                  <c:v>39</c:v>
                </c:pt>
                <c:pt idx="1139">
                  <c:v>39</c:v>
                </c:pt>
                <c:pt idx="1140">
                  <c:v>39</c:v>
                </c:pt>
                <c:pt idx="1141">
                  <c:v>39</c:v>
                </c:pt>
                <c:pt idx="1142">
                  <c:v>39</c:v>
                </c:pt>
                <c:pt idx="1143">
                  <c:v>39</c:v>
                </c:pt>
                <c:pt idx="1144">
                  <c:v>39</c:v>
                </c:pt>
                <c:pt idx="1145">
                  <c:v>39</c:v>
                </c:pt>
                <c:pt idx="1146">
                  <c:v>39</c:v>
                </c:pt>
                <c:pt idx="1147">
                  <c:v>39</c:v>
                </c:pt>
                <c:pt idx="1148">
                  <c:v>39</c:v>
                </c:pt>
                <c:pt idx="1149">
                  <c:v>39</c:v>
                </c:pt>
                <c:pt idx="1150">
                  <c:v>39</c:v>
                </c:pt>
                <c:pt idx="1151">
                  <c:v>39</c:v>
                </c:pt>
                <c:pt idx="1152">
                  <c:v>39</c:v>
                </c:pt>
                <c:pt idx="1153">
                  <c:v>39</c:v>
                </c:pt>
                <c:pt idx="1154">
                  <c:v>39</c:v>
                </c:pt>
                <c:pt idx="1155">
                  <c:v>39</c:v>
                </c:pt>
                <c:pt idx="1156">
                  <c:v>39</c:v>
                </c:pt>
                <c:pt idx="1157">
                  <c:v>39</c:v>
                </c:pt>
                <c:pt idx="1158">
                  <c:v>39</c:v>
                </c:pt>
                <c:pt idx="1159">
                  <c:v>39</c:v>
                </c:pt>
                <c:pt idx="1160">
                  <c:v>39</c:v>
                </c:pt>
                <c:pt idx="1161">
                  <c:v>39</c:v>
                </c:pt>
                <c:pt idx="1162">
                  <c:v>39</c:v>
                </c:pt>
                <c:pt idx="1163">
                  <c:v>39</c:v>
                </c:pt>
                <c:pt idx="1164">
                  <c:v>39</c:v>
                </c:pt>
                <c:pt idx="1165">
                  <c:v>39</c:v>
                </c:pt>
                <c:pt idx="1166">
                  <c:v>39</c:v>
                </c:pt>
                <c:pt idx="1167">
                  <c:v>39</c:v>
                </c:pt>
                <c:pt idx="1168">
                  <c:v>39</c:v>
                </c:pt>
                <c:pt idx="1169">
                  <c:v>39</c:v>
                </c:pt>
                <c:pt idx="1170">
                  <c:v>39</c:v>
                </c:pt>
                <c:pt idx="1171">
                  <c:v>39</c:v>
                </c:pt>
                <c:pt idx="1172">
                  <c:v>39</c:v>
                </c:pt>
                <c:pt idx="1173">
                  <c:v>39</c:v>
                </c:pt>
                <c:pt idx="1174">
                  <c:v>39</c:v>
                </c:pt>
                <c:pt idx="1175">
                  <c:v>39</c:v>
                </c:pt>
                <c:pt idx="1176">
                  <c:v>39</c:v>
                </c:pt>
                <c:pt idx="1177">
                  <c:v>39</c:v>
                </c:pt>
                <c:pt idx="1178">
                  <c:v>39</c:v>
                </c:pt>
                <c:pt idx="1179">
                  <c:v>39</c:v>
                </c:pt>
                <c:pt idx="1180">
                  <c:v>39</c:v>
                </c:pt>
                <c:pt idx="1181">
                  <c:v>39</c:v>
                </c:pt>
                <c:pt idx="1182">
                  <c:v>39</c:v>
                </c:pt>
                <c:pt idx="1183">
                  <c:v>39</c:v>
                </c:pt>
                <c:pt idx="1184">
                  <c:v>39</c:v>
                </c:pt>
                <c:pt idx="1185">
                  <c:v>39</c:v>
                </c:pt>
                <c:pt idx="1186">
                  <c:v>39</c:v>
                </c:pt>
                <c:pt idx="1187">
                  <c:v>39</c:v>
                </c:pt>
                <c:pt idx="1188">
                  <c:v>39</c:v>
                </c:pt>
                <c:pt idx="1189">
                  <c:v>39</c:v>
                </c:pt>
                <c:pt idx="1190">
                  <c:v>39</c:v>
                </c:pt>
                <c:pt idx="1191">
                  <c:v>39</c:v>
                </c:pt>
                <c:pt idx="1192">
                  <c:v>39</c:v>
                </c:pt>
                <c:pt idx="1193">
                  <c:v>39</c:v>
                </c:pt>
                <c:pt idx="1194">
                  <c:v>39</c:v>
                </c:pt>
                <c:pt idx="1195">
                  <c:v>39</c:v>
                </c:pt>
                <c:pt idx="1196">
                  <c:v>38.700000000000003</c:v>
                </c:pt>
                <c:pt idx="1197">
                  <c:v>38.700000000000003</c:v>
                </c:pt>
                <c:pt idx="1198">
                  <c:v>38.700000000000003</c:v>
                </c:pt>
                <c:pt idx="1199">
                  <c:v>38.700000000000003</c:v>
                </c:pt>
                <c:pt idx="1200">
                  <c:v>38.700000000000003</c:v>
                </c:pt>
                <c:pt idx="1201">
                  <c:v>38.700000000000003</c:v>
                </c:pt>
                <c:pt idx="1202">
                  <c:v>38.700000000000003</c:v>
                </c:pt>
                <c:pt idx="1203">
                  <c:v>38.700000000000003</c:v>
                </c:pt>
                <c:pt idx="1204">
                  <c:v>38.300000000000004</c:v>
                </c:pt>
                <c:pt idx="1205">
                  <c:v>38.300000000000004</c:v>
                </c:pt>
                <c:pt idx="1206">
                  <c:v>38.300000000000004</c:v>
                </c:pt>
                <c:pt idx="1207">
                  <c:v>38.300000000000004</c:v>
                </c:pt>
                <c:pt idx="1208">
                  <c:v>38.300000000000004</c:v>
                </c:pt>
                <c:pt idx="1209">
                  <c:v>38.300000000000004</c:v>
                </c:pt>
                <c:pt idx="1210">
                  <c:v>38.300000000000004</c:v>
                </c:pt>
                <c:pt idx="1211">
                  <c:v>37.9</c:v>
                </c:pt>
                <c:pt idx="1212">
                  <c:v>37.9</c:v>
                </c:pt>
                <c:pt idx="1213">
                  <c:v>37.9</c:v>
                </c:pt>
                <c:pt idx="1214">
                  <c:v>37.9</c:v>
                </c:pt>
                <c:pt idx="1215">
                  <c:v>37.9</c:v>
                </c:pt>
                <c:pt idx="1216">
                  <c:v>37.9</c:v>
                </c:pt>
                <c:pt idx="1217">
                  <c:v>37.9</c:v>
                </c:pt>
                <c:pt idx="1218">
                  <c:v>37.9</c:v>
                </c:pt>
                <c:pt idx="1219">
                  <c:v>37.9</c:v>
                </c:pt>
                <c:pt idx="1220">
                  <c:v>37.9</c:v>
                </c:pt>
                <c:pt idx="1221">
                  <c:v>37.9</c:v>
                </c:pt>
                <c:pt idx="1222">
                  <c:v>37.9</c:v>
                </c:pt>
                <c:pt idx="1223">
                  <c:v>37.9</c:v>
                </c:pt>
                <c:pt idx="1224">
                  <c:v>37.9</c:v>
                </c:pt>
                <c:pt idx="1225">
                  <c:v>37.9</c:v>
                </c:pt>
                <c:pt idx="1226">
                  <c:v>37.9</c:v>
                </c:pt>
                <c:pt idx="1227">
                  <c:v>37.9</c:v>
                </c:pt>
                <c:pt idx="1228">
                  <c:v>37.9</c:v>
                </c:pt>
                <c:pt idx="1229">
                  <c:v>37.9</c:v>
                </c:pt>
                <c:pt idx="1230">
                  <c:v>37.9</c:v>
                </c:pt>
                <c:pt idx="1231">
                  <c:v>37.9</c:v>
                </c:pt>
                <c:pt idx="1232">
                  <c:v>37.9</c:v>
                </c:pt>
                <c:pt idx="1233">
                  <c:v>37.9</c:v>
                </c:pt>
                <c:pt idx="1234">
                  <c:v>37.9</c:v>
                </c:pt>
                <c:pt idx="1235">
                  <c:v>37.9</c:v>
                </c:pt>
                <c:pt idx="1236">
                  <c:v>37.9</c:v>
                </c:pt>
                <c:pt idx="1237">
                  <c:v>37.9</c:v>
                </c:pt>
                <c:pt idx="1238">
                  <c:v>37.9</c:v>
                </c:pt>
                <c:pt idx="1239">
                  <c:v>37.9</c:v>
                </c:pt>
                <c:pt idx="1240">
                  <c:v>37.9</c:v>
                </c:pt>
                <c:pt idx="1241">
                  <c:v>37.9</c:v>
                </c:pt>
                <c:pt idx="1242">
                  <c:v>37.9</c:v>
                </c:pt>
                <c:pt idx="1243">
                  <c:v>37.9</c:v>
                </c:pt>
                <c:pt idx="1244">
                  <c:v>37.9</c:v>
                </c:pt>
                <c:pt idx="1245">
                  <c:v>37.9</c:v>
                </c:pt>
                <c:pt idx="1246">
                  <c:v>37.9</c:v>
                </c:pt>
                <c:pt idx="1247">
                  <c:v>37.9</c:v>
                </c:pt>
                <c:pt idx="1248">
                  <c:v>37.9</c:v>
                </c:pt>
                <c:pt idx="1249">
                  <c:v>37.9</c:v>
                </c:pt>
                <c:pt idx="1250">
                  <c:v>37.9</c:v>
                </c:pt>
                <c:pt idx="1251">
                  <c:v>37.9</c:v>
                </c:pt>
                <c:pt idx="1252">
                  <c:v>37.9</c:v>
                </c:pt>
                <c:pt idx="1253">
                  <c:v>37.9</c:v>
                </c:pt>
                <c:pt idx="1254">
                  <c:v>37.9</c:v>
                </c:pt>
                <c:pt idx="1255">
                  <c:v>37.9</c:v>
                </c:pt>
                <c:pt idx="1256">
                  <c:v>37.9</c:v>
                </c:pt>
                <c:pt idx="1257">
                  <c:v>37.9</c:v>
                </c:pt>
                <c:pt idx="1258">
                  <c:v>37.9</c:v>
                </c:pt>
                <c:pt idx="1259">
                  <c:v>37.9</c:v>
                </c:pt>
                <c:pt idx="1260">
                  <c:v>37.9</c:v>
                </c:pt>
                <c:pt idx="1261">
                  <c:v>37.9</c:v>
                </c:pt>
                <c:pt idx="1262">
                  <c:v>37.9</c:v>
                </c:pt>
                <c:pt idx="1263">
                  <c:v>37.9</c:v>
                </c:pt>
                <c:pt idx="1264">
                  <c:v>37.9</c:v>
                </c:pt>
                <c:pt idx="1265">
                  <c:v>37.9</c:v>
                </c:pt>
                <c:pt idx="1266">
                  <c:v>37.9</c:v>
                </c:pt>
                <c:pt idx="1267">
                  <c:v>37.9</c:v>
                </c:pt>
                <c:pt idx="1268">
                  <c:v>37.9</c:v>
                </c:pt>
                <c:pt idx="1269">
                  <c:v>37.9</c:v>
                </c:pt>
                <c:pt idx="1270">
                  <c:v>37.9</c:v>
                </c:pt>
                <c:pt idx="1271">
                  <c:v>37.9</c:v>
                </c:pt>
                <c:pt idx="1272">
                  <c:v>37.9</c:v>
                </c:pt>
                <c:pt idx="1273">
                  <c:v>37.9</c:v>
                </c:pt>
                <c:pt idx="1274">
                  <c:v>37.9</c:v>
                </c:pt>
                <c:pt idx="1275">
                  <c:v>37.9</c:v>
                </c:pt>
                <c:pt idx="1276">
                  <c:v>37.9</c:v>
                </c:pt>
                <c:pt idx="1277">
                  <c:v>37.9</c:v>
                </c:pt>
                <c:pt idx="1278">
                  <c:v>37.9</c:v>
                </c:pt>
                <c:pt idx="1279">
                  <c:v>37.9</c:v>
                </c:pt>
                <c:pt idx="1280">
                  <c:v>37.9</c:v>
                </c:pt>
                <c:pt idx="1281">
                  <c:v>37.9</c:v>
                </c:pt>
                <c:pt idx="1282">
                  <c:v>37.9</c:v>
                </c:pt>
                <c:pt idx="1283">
                  <c:v>37.9</c:v>
                </c:pt>
                <c:pt idx="1284">
                  <c:v>37.9</c:v>
                </c:pt>
                <c:pt idx="1285">
                  <c:v>37.9</c:v>
                </c:pt>
                <c:pt idx="1286">
                  <c:v>37.9</c:v>
                </c:pt>
                <c:pt idx="1287">
                  <c:v>37.9</c:v>
                </c:pt>
                <c:pt idx="1288">
                  <c:v>37.9</c:v>
                </c:pt>
                <c:pt idx="1289">
                  <c:v>37.9</c:v>
                </c:pt>
                <c:pt idx="1290">
                  <c:v>37.9</c:v>
                </c:pt>
                <c:pt idx="1291">
                  <c:v>37.9</c:v>
                </c:pt>
                <c:pt idx="1292">
                  <c:v>37.9</c:v>
                </c:pt>
                <c:pt idx="1293">
                  <c:v>37.9</c:v>
                </c:pt>
                <c:pt idx="1294">
                  <c:v>37.9</c:v>
                </c:pt>
                <c:pt idx="1295">
                  <c:v>37.9</c:v>
                </c:pt>
                <c:pt idx="1296">
                  <c:v>37.9</c:v>
                </c:pt>
                <c:pt idx="1297">
                  <c:v>37.9</c:v>
                </c:pt>
                <c:pt idx="1298">
                  <c:v>37.9</c:v>
                </c:pt>
                <c:pt idx="1299">
                  <c:v>37.9</c:v>
                </c:pt>
                <c:pt idx="1300">
                  <c:v>37.9</c:v>
                </c:pt>
                <c:pt idx="1301">
                  <c:v>37.9</c:v>
                </c:pt>
                <c:pt idx="1302">
                  <c:v>37.9</c:v>
                </c:pt>
                <c:pt idx="1303">
                  <c:v>37.9</c:v>
                </c:pt>
                <c:pt idx="1304">
                  <c:v>37.9</c:v>
                </c:pt>
                <c:pt idx="1305">
                  <c:v>37.9</c:v>
                </c:pt>
                <c:pt idx="1306">
                  <c:v>37.9</c:v>
                </c:pt>
                <c:pt idx="1307">
                  <c:v>37.9</c:v>
                </c:pt>
                <c:pt idx="1308">
                  <c:v>37.9</c:v>
                </c:pt>
                <c:pt idx="1309">
                  <c:v>37.9</c:v>
                </c:pt>
                <c:pt idx="1310">
                  <c:v>37.9</c:v>
                </c:pt>
                <c:pt idx="1311">
                  <c:v>37.9</c:v>
                </c:pt>
                <c:pt idx="1312">
                  <c:v>37.9</c:v>
                </c:pt>
                <c:pt idx="1313">
                  <c:v>37.9</c:v>
                </c:pt>
                <c:pt idx="1314">
                  <c:v>37.9</c:v>
                </c:pt>
                <c:pt idx="1315">
                  <c:v>37.9</c:v>
                </c:pt>
                <c:pt idx="1316">
                  <c:v>37.9</c:v>
                </c:pt>
                <c:pt idx="1317">
                  <c:v>37.9</c:v>
                </c:pt>
                <c:pt idx="1318">
                  <c:v>37.9</c:v>
                </c:pt>
                <c:pt idx="1319">
                  <c:v>37.9</c:v>
                </c:pt>
                <c:pt idx="1320">
                  <c:v>37.9</c:v>
                </c:pt>
                <c:pt idx="1321">
                  <c:v>37.9</c:v>
                </c:pt>
                <c:pt idx="1322">
                  <c:v>37.9</c:v>
                </c:pt>
                <c:pt idx="1323">
                  <c:v>37.9</c:v>
                </c:pt>
                <c:pt idx="1324">
                  <c:v>37.9</c:v>
                </c:pt>
                <c:pt idx="1325">
                  <c:v>37.800000000000004</c:v>
                </c:pt>
                <c:pt idx="1326">
                  <c:v>37.800000000000004</c:v>
                </c:pt>
                <c:pt idx="1327">
                  <c:v>37.6</c:v>
                </c:pt>
                <c:pt idx="1328">
                  <c:v>37.6</c:v>
                </c:pt>
                <c:pt idx="1329">
                  <c:v>37.6</c:v>
                </c:pt>
                <c:pt idx="1330">
                  <c:v>37.4</c:v>
                </c:pt>
                <c:pt idx="1331">
                  <c:v>37.4</c:v>
                </c:pt>
                <c:pt idx="1332">
                  <c:v>37.4</c:v>
                </c:pt>
                <c:pt idx="1333">
                  <c:v>37.200000000000003</c:v>
                </c:pt>
                <c:pt idx="1334">
                  <c:v>37.200000000000003</c:v>
                </c:pt>
                <c:pt idx="1335">
                  <c:v>37</c:v>
                </c:pt>
                <c:pt idx="1336">
                  <c:v>37</c:v>
                </c:pt>
                <c:pt idx="1337">
                  <c:v>37</c:v>
                </c:pt>
                <c:pt idx="1338">
                  <c:v>37</c:v>
                </c:pt>
                <c:pt idx="1339">
                  <c:v>37</c:v>
                </c:pt>
                <c:pt idx="1340">
                  <c:v>37</c:v>
                </c:pt>
                <c:pt idx="1341">
                  <c:v>37</c:v>
                </c:pt>
                <c:pt idx="1342">
                  <c:v>37</c:v>
                </c:pt>
                <c:pt idx="1343">
                  <c:v>37</c:v>
                </c:pt>
                <c:pt idx="1344">
                  <c:v>37</c:v>
                </c:pt>
                <c:pt idx="1345">
                  <c:v>37</c:v>
                </c:pt>
                <c:pt idx="1346">
                  <c:v>37</c:v>
                </c:pt>
                <c:pt idx="1347">
                  <c:v>37</c:v>
                </c:pt>
                <c:pt idx="1348">
                  <c:v>37</c:v>
                </c:pt>
                <c:pt idx="1349">
                  <c:v>37</c:v>
                </c:pt>
                <c:pt idx="1350">
                  <c:v>37</c:v>
                </c:pt>
                <c:pt idx="1351">
                  <c:v>37</c:v>
                </c:pt>
                <c:pt idx="1352">
                  <c:v>37</c:v>
                </c:pt>
                <c:pt idx="1353">
                  <c:v>37</c:v>
                </c:pt>
                <c:pt idx="1354">
                  <c:v>37</c:v>
                </c:pt>
                <c:pt idx="1355">
                  <c:v>37</c:v>
                </c:pt>
                <c:pt idx="1356">
                  <c:v>37</c:v>
                </c:pt>
                <c:pt idx="1357">
                  <c:v>37</c:v>
                </c:pt>
                <c:pt idx="1358">
                  <c:v>37</c:v>
                </c:pt>
                <c:pt idx="1359">
                  <c:v>37</c:v>
                </c:pt>
                <c:pt idx="1360">
                  <c:v>37</c:v>
                </c:pt>
                <c:pt idx="1361">
                  <c:v>37</c:v>
                </c:pt>
                <c:pt idx="1362">
                  <c:v>37</c:v>
                </c:pt>
                <c:pt idx="1363">
                  <c:v>37</c:v>
                </c:pt>
                <c:pt idx="1364">
                  <c:v>37</c:v>
                </c:pt>
                <c:pt idx="1365">
                  <c:v>37</c:v>
                </c:pt>
                <c:pt idx="1366">
                  <c:v>37</c:v>
                </c:pt>
                <c:pt idx="1367">
                  <c:v>37</c:v>
                </c:pt>
                <c:pt idx="1368">
                  <c:v>37</c:v>
                </c:pt>
                <c:pt idx="1369">
                  <c:v>37</c:v>
                </c:pt>
                <c:pt idx="1370">
                  <c:v>37</c:v>
                </c:pt>
                <c:pt idx="1371">
                  <c:v>37</c:v>
                </c:pt>
                <c:pt idx="1372">
                  <c:v>37</c:v>
                </c:pt>
                <c:pt idx="1373">
                  <c:v>37</c:v>
                </c:pt>
                <c:pt idx="1374">
                  <c:v>37</c:v>
                </c:pt>
                <c:pt idx="1375">
                  <c:v>37</c:v>
                </c:pt>
                <c:pt idx="1376">
                  <c:v>37</c:v>
                </c:pt>
                <c:pt idx="1377">
                  <c:v>37</c:v>
                </c:pt>
                <c:pt idx="1378">
                  <c:v>37</c:v>
                </c:pt>
                <c:pt idx="1379">
                  <c:v>37</c:v>
                </c:pt>
                <c:pt idx="1380">
                  <c:v>37</c:v>
                </c:pt>
                <c:pt idx="1381">
                  <c:v>37</c:v>
                </c:pt>
                <c:pt idx="1382">
                  <c:v>37</c:v>
                </c:pt>
                <c:pt idx="1383">
                  <c:v>37</c:v>
                </c:pt>
                <c:pt idx="1384">
                  <c:v>37</c:v>
                </c:pt>
                <c:pt idx="1385">
                  <c:v>37</c:v>
                </c:pt>
                <c:pt idx="1386">
                  <c:v>37</c:v>
                </c:pt>
                <c:pt idx="1387">
                  <c:v>37</c:v>
                </c:pt>
                <c:pt idx="1388">
                  <c:v>37</c:v>
                </c:pt>
                <c:pt idx="1389">
                  <c:v>37</c:v>
                </c:pt>
                <c:pt idx="1390">
                  <c:v>37</c:v>
                </c:pt>
                <c:pt idx="1391">
                  <c:v>37</c:v>
                </c:pt>
                <c:pt idx="1392">
                  <c:v>37</c:v>
                </c:pt>
                <c:pt idx="1393">
                  <c:v>37</c:v>
                </c:pt>
                <c:pt idx="1394">
                  <c:v>37</c:v>
                </c:pt>
                <c:pt idx="1395">
                  <c:v>37</c:v>
                </c:pt>
                <c:pt idx="1396">
                  <c:v>37</c:v>
                </c:pt>
                <c:pt idx="1397">
                  <c:v>37</c:v>
                </c:pt>
                <c:pt idx="1398">
                  <c:v>37</c:v>
                </c:pt>
                <c:pt idx="1399">
                  <c:v>37</c:v>
                </c:pt>
                <c:pt idx="1400">
                  <c:v>37</c:v>
                </c:pt>
                <c:pt idx="1401">
                  <c:v>37</c:v>
                </c:pt>
                <c:pt idx="1402">
                  <c:v>37</c:v>
                </c:pt>
                <c:pt idx="1403">
                  <c:v>37</c:v>
                </c:pt>
                <c:pt idx="1404">
                  <c:v>37</c:v>
                </c:pt>
                <c:pt idx="1405">
                  <c:v>37</c:v>
                </c:pt>
                <c:pt idx="1406">
                  <c:v>37</c:v>
                </c:pt>
                <c:pt idx="1407">
                  <c:v>37</c:v>
                </c:pt>
                <c:pt idx="1408">
                  <c:v>37</c:v>
                </c:pt>
                <c:pt idx="1409">
                  <c:v>37</c:v>
                </c:pt>
                <c:pt idx="1410">
                  <c:v>37</c:v>
                </c:pt>
                <c:pt idx="1411">
                  <c:v>37</c:v>
                </c:pt>
                <c:pt idx="1412">
                  <c:v>37</c:v>
                </c:pt>
                <c:pt idx="1413">
                  <c:v>37</c:v>
                </c:pt>
                <c:pt idx="1414">
                  <c:v>37</c:v>
                </c:pt>
                <c:pt idx="1415">
                  <c:v>37</c:v>
                </c:pt>
                <c:pt idx="1416">
                  <c:v>37</c:v>
                </c:pt>
                <c:pt idx="1417">
                  <c:v>37</c:v>
                </c:pt>
                <c:pt idx="1418">
                  <c:v>37</c:v>
                </c:pt>
                <c:pt idx="1419">
                  <c:v>37</c:v>
                </c:pt>
                <c:pt idx="1420">
                  <c:v>37</c:v>
                </c:pt>
                <c:pt idx="1421">
                  <c:v>37</c:v>
                </c:pt>
                <c:pt idx="1422">
                  <c:v>37</c:v>
                </c:pt>
                <c:pt idx="1423">
                  <c:v>37</c:v>
                </c:pt>
                <c:pt idx="1424">
                  <c:v>37</c:v>
                </c:pt>
                <c:pt idx="1425">
                  <c:v>37</c:v>
                </c:pt>
                <c:pt idx="1426">
                  <c:v>37</c:v>
                </c:pt>
                <c:pt idx="1427">
                  <c:v>37</c:v>
                </c:pt>
                <c:pt idx="1428">
                  <c:v>37</c:v>
                </c:pt>
                <c:pt idx="1429">
                  <c:v>37</c:v>
                </c:pt>
                <c:pt idx="1430">
                  <c:v>37</c:v>
                </c:pt>
                <c:pt idx="1431">
                  <c:v>37</c:v>
                </c:pt>
                <c:pt idx="1432">
                  <c:v>37</c:v>
                </c:pt>
                <c:pt idx="1433">
                  <c:v>37</c:v>
                </c:pt>
                <c:pt idx="1434">
                  <c:v>37</c:v>
                </c:pt>
                <c:pt idx="1435">
                  <c:v>37</c:v>
                </c:pt>
                <c:pt idx="1436">
                  <c:v>37</c:v>
                </c:pt>
                <c:pt idx="1437">
                  <c:v>37</c:v>
                </c:pt>
                <c:pt idx="1438">
                  <c:v>37</c:v>
                </c:pt>
                <c:pt idx="1439">
                  <c:v>37</c:v>
                </c:pt>
                <c:pt idx="1440">
                  <c:v>37</c:v>
                </c:pt>
                <c:pt idx="1441">
                  <c:v>37</c:v>
                </c:pt>
                <c:pt idx="1442">
                  <c:v>37</c:v>
                </c:pt>
                <c:pt idx="1443">
                  <c:v>37</c:v>
                </c:pt>
                <c:pt idx="1444">
                  <c:v>37</c:v>
                </c:pt>
                <c:pt idx="1445">
                  <c:v>37</c:v>
                </c:pt>
                <c:pt idx="1446">
                  <c:v>37</c:v>
                </c:pt>
                <c:pt idx="1447">
                  <c:v>37</c:v>
                </c:pt>
                <c:pt idx="1448">
                  <c:v>37</c:v>
                </c:pt>
                <c:pt idx="1449">
                  <c:v>37</c:v>
                </c:pt>
                <c:pt idx="1450">
                  <c:v>37</c:v>
                </c:pt>
                <c:pt idx="1451">
                  <c:v>36.9</c:v>
                </c:pt>
                <c:pt idx="1452">
                  <c:v>36.9</c:v>
                </c:pt>
                <c:pt idx="1453">
                  <c:v>36.700000000000003</c:v>
                </c:pt>
                <c:pt idx="1454">
                  <c:v>36.700000000000003</c:v>
                </c:pt>
                <c:pt idx="1455">
                  <c:v>36.700000000000003</c:v>
                </c:pt>
                <c:pt idx="1456">
                  <c:v>36.700000000000003</c:v>
                </c:pt>
                <c:pt idx="1457">
                  <c:v>36.300000000000004</c:v>
                </c:pt>
                <c:pt idx="1458">
                  <c:v>36.300000000000004</c:v>
                </c:pt>
                <c:pt idx="1459">
                  <c:v>36.300000000000004</c:v>
                </c:pt>
                <c:pt idx="1460">
                  <c:v>36.300000000000004</c:v>
                </c:pt>
                <c:pt idx="1461">
                  <c:v>36.300000000000004</c:v>
                </c:pt>
                <c:pt idx="1462">
                  <c:v>36.300000000000004</c:v>
                </c:pt>
                <c:pt idx="1463">
                  <c:v>36.300000000000004</c:v>
                </c:pt>
                <c:pt idx="1464">
                  <c:v>36.300000000000004</c:v>
                </c:pt>
                <c:pt idx="1465">
                  <c:v>36</c:v>
                </c:pt>
                <c:pt idx="1466">
                  <c:v>36</c:v>
                </c:pt>
                <c:pt idx="1467">
                  <c:v>36</c:v>
                </c:pt>
                <c:pt idx="1468">
                  <c:v>36</c:v>
                </c:pt>
                <c:pt idx="1469">
                  <c:v>36</c:v>
                </c:pt>
                <c:pt idx="1470">
                  <c:v>36</c:v>
                </c:pt>
                <c:pt idx="1471">
                  <c:v>36</c:v>
                </c:pt>
                <c:pt idx="1472">
                  <c:v>36</c:v>
                </c:pt>
                <c:pt idx="1473">
                  <c:v>36</c:v>
                </c:pt>
                <c:pt idx="1474">
                  <c:v>36</c:v>
                </c:pt>
                <c:pt idx="1475">
                  <c:v>36</c:v>
                </c:pt>
                <c:pt idx="1476">
                  <c:v>36</c:v>
                </c:pt>
                <c:pt idx="1477">
                  <c:v>36</c:v>
                </c:pt>
                <c:pt idx="1478">
                  <c:v>36</c:v>
                </c:pt>
                <c:pt idx="1479">
                  <c:v>36</c:v>
                </c:pt>
                <c:pt idx="1480">
                  <c:v>36</c:v>
                </c:pt>
                <c:pt idx="1481">
                  <c:v>36</c:v>
                </c:pt>
                <c:pt idx="1482">
                  <c:v>36</c:v>
                </c:pt>
                <c:pt idx="1483">
                  <c:v>36</c:v>
                </c:pt>
                <c:pt idx="1484">
                  <c:v>36</c:v>
                </c:pt>
                <c:pt idx="1485">
                  <c:v>36</c:v>
                </c:pt>
                <c:pt idx="1486">
                  <c:v>36</c:v>
                </c:pt>
                <c:pt idx="1487">
                  <c:v>36</c:v>
                </c:pt>
                <c:pt idx="1488">
                  <c:v>36</c:v>
                </c:pt>
                <c:pt idx="1489">
                  <c:v>36</c:v>
                </c:pt>
                <c:pt idx="1490">
                  <c:v>36</c:v>
                </c:pt>
                <c:pt idx="1491">
                  <c:v>36</c:v>
                </c:pt>
                <c:pt idx="1492">
                  <c:v>36</c:v>
                </c:pt>
                <c:pt idx="1493">
                  <c:v>36</c:v>
                </c:pt>
                <c:pt idx="1494">
                  <c:v>36</c:v>
                </c:pt>
                <c:pt idx="1495">
                  <c:v>36</c:v>
                </c:pt>
                <c:pt idx="1496">
                  <c:v>36</c:v>
                </c:pt>
                <c:pt idx="1497">
                  <c:v>36</c:v>
                </c:pt>
                <c:pt idx="1498">
                  <c:v>36</c:v>
                </c:pt>
                <c:pt idx="1499">
                  <c:v>36</c:v>
                </c:pt>
                <c:pt idx="1500">
                  <c:v>36</c:v>
                </c:pt>
                <c:pt idx="1501">
                  <c:v>36</c:v>
                </c:pt>
                <c:pt idx="1502">
                  <c:v>36</c:v>
                </c:pt>
                <c:pt idx="1503">
                  <c:v>36</c:v>
                </c:pt>
                <c:pt idx="1504">
                  <c:v>36</c:v>
                </c:pt>
                <c:pt idx="1505">
                  <c:v>36</c:v>
                </c:pt>
                <c:pt idx="1506">
                  <c:v>36</c:v>
                </c:pt>
                <c:pt idx="1507">
                  <c:v>36</c:v>
                </c:pt>
                <c:pt idx="1508">
                  <c:v>36</c:v>
                </c:pt>
                <c:pt idx="1509">
                  <c:v>36</c:v>
                </c:pt>
                <c:pt idx="1510">
                  <c:v>36</c:v>
                </c:pt>
                <c:pt idx="1511">
                  <c:v>36</c:v>
                </c:pt>
                <c:pt idx="1512">
                  <c:v>36</c:v>
                </c:pt>
                <c:pt idx="1513">
                  <c:v>36</c:v>
                </c:pt>
                <c:pt idx="1514">
                  <c:v>36</c:v>
                </c:pt>
                <c:pt idx="1515">
                  <c:v>36</c:v>
                </c:pt>
                <c:pt idx="1516">
                  <c:v>36</c:v>
                </c:pt>
                <c:pt idx="1517">
                  <c:v>36</c:v>
                </c:pt>
                <c:pt idx="1518">
                  <c:v>36</c:v>
                </c:pt>
                <c:pt idx="1519">
                  <c:v>36</c:v>
                </c:pt>
                <c:pt idx="1520">
                  <c:v>36</c:v>
                </c:pt>
                <c:pt idx="1521">
                  <c:v>36</c:v>
                </c:pt>
                <c:pt idx="1522">
                  <c:v>36</c:v>
                </c:pt>
                <c:pt idx="1523">
                  <c:v>36</c:v>
                </c:pt>
                <c:pt idx="1524">
                  <c:v>36</c:v>
                </c:pt>
                <c:pt idx="1525">
                  <c:v>36</c:v>
                </c:pt>
                <c:pt idx="1526">
                  <c:v>36</c:v>
                </c:pt>
                <c:pt idx="1527">
                  <c:v>36</c:v>
                </c:pt>
                <c:pt idx="1528">
                  <c:v>36</c:v>
                </c:pt>
                <c:pt idx="1529">
                  <c:v>36</c:v>
                </c:pt>
                <c:pt idx="1530">
                  <c:v>36</c:v>
                </c:pt>
                <c:pt idx="1531">
                  <c:v>36</c:v>
                </c:pt>
                <c:pt idx="1532">
                  <c:v>36</c:v>
                </c:pt>
                <c:pt idx="1533">
                  <c:v>36</c:v>
                </c:pt>
                <c:pt idx="1534">
                  <c:v>36</c:v>
                </c:pt>
                <c:pt idx="1535">
                  <c:v>36</c:v>
                </c:pt>
                <c:pt idx="1536">
                  <c:v>36</c:v>
                </c:pt>
                <c:pt idx="1537">
                  <c:v>36</c:v>
                </c:pt>
                <c:pt idx="1538">
                  <c:v>36</c:v>
                </c:pt>
                <c:pt idx="1539">
                  <c:v>36</c:v>
                </c:pt>
                <c:pt idx="1540">
                  <c:v>36</c:v>
                </c:pt>
                <c:pt idx="1541">
                  <c:v>36</c:v>
                </c:pt>
                <c:pt idx="1542">
                  <c:v>36</c:v>
                </c:pt>
                <c:pt idx="1543">
                  <c:v>36</c:v>
                </c:pt>
                <c:pt idx="1544">
                  <c:v>36</c:v>
                </c:pt>
                <c:pt idx="1545">
                  <c:v>36</c:v>
                </c:pt>
                <c:pt idx="1546">
                  <c:v>36</c:v>
                </c:pt>
                <c:pt idx="1547">
                  <c:v>36</c:v>
                </c:pt>
                <c:pt idx="1548">
                  <c:v>36</c:v>
                </c:pt>
                <c:pt idx="1549">
                  <c:v>36</c:v>
                </c:pt>
                <c:pt idx="1550">
                  <c:v>36</c:v>
                </c:pt>
                <c:pt idx="1551">
                  <c:v>36</c:v>
                </c:pt>
                <c:pt idx="1552">
                  <c:v>36</c:v>
                </c:pt>
                <c:pt idx="1553">
                  <c:v>36</c:v>
                </c:pt>
                <c:pt idx="1554">
                  <c:v>36</c:v>
                </c:pt>
                <c:pt idx="1555">
                  <c:v>36</c:v>
                </c:pt>
                <c:pt idx="1556">
                  <c:v>36</c:v>
                </c:pt>
                <c:pt idx="1557">
                  <c:v>36</c:v>
                </c:pt>
                <c:pt idx="1558">
                  <c:v>36</c:v>
                </c:pt>
                <c:pt idx="1559">
                  <c:v>36</c:v>
                </c:pt>
                <c:pt idx="1560">
                  <c:v>36</c:v>
                </c:pt>
                <c:pt idx="1561">
                  <c:v>36</c:v>
                </c:pt>
                <c:pt idx="1562">
                  <c:v>36</c:v>
                </c:pt>
                <c:pt idx="1563">
                  <c:v>36</c:v>
                </c:pt>
                <c:pt idx="1564">
                  <c:v>36</c:v>
                </c:pt>
                <c:pt idx="1565">
                  <c:v>36</c:v>
                </c:pt>
                <c:pt idx="1566">
                  <c:v>36</c:v>
                </c:pt>
                <c:pt idx="1567">
                  <c:v>36</c:v>
                </c:pt>
                <c:pt idx="1568">
                  <c:v>36</c:v>
                </c:pt>
                <c:pt idx="1569">
                  <c:v>36</c:v>
                </c:pt>
                <c:pt idx="1570">
                  <c:v>36</c:v>
                </c:pt>
                <c:pt idx="1571">
                  <c:v>36</c:v>
                </c:pt>
                <c:pt idx="1572">
                  <c:v>36</c:v>
                </c:pt>
                <c:pt idx="1573">
                  <c:v>36</c:v>
                </c:pt>
                <c:pt idx="1574">
                  <c:v>36</c:v>
                </c:pt>
                <c:pt idx="1575">
                  <c:v>36</c:v>
                </c:pt>
                <c:pt idx="1576">
                  <c:v>36</c:v>
                </c:pt>
                <c:pt idx="1577">
                  <c:v>36</c:v>
                </c:pt>
                <c:pt idx="1578">
                  <c:v>36</c:v>
                </c:pt>
                <c:pt idx="1579">
                  <c:v>36</c:v>
                </c:pt>
                <c:pt idx="1580">
                  <c:v>36</c:v>
                </c:pt>
                <c:pt idx="1581">
                  <c:v>36</c:v>
                </c:pt>
                <c:pt idx="1582">
                  <c:v>36</c:v>
                </c:pt>
                <c:pt idx="1583">
                  <c:v>36</c:v>
                </c:pt>
                <c:pt idx="1584">
                  <c:v>36</c:v>
                </c:pt>
                <c:pt idx="1585">
                  <c:v>36</c:v>
                </c:pt>
                <c:pt idx="1586">
                  <c:v>36</c:v>
                </c:pt>
                <c:pt idx="1587">
                  <c:v>36</c:v>
                </c:pt>
                <c:pt idx="1588">
                  <c:v>36</c:v>
                </c:pt>
                <c:pt idx="1589">
                  <c:v>36</c:v>
                </c:pt>
                <c:pt idx="1590">
                  <c:v>36</c:v>
                </c:pt>
                <c:pt idx="1591">
                  <c:v>36</c:v>
                </c:pt>
                <c:pt idx="1592">
                  <c:v>36</c:v>
                </c:pt>
                <c:pt idx="1593">
                  <c:v>36</c:v>
                </c:pt>
                <c:pt idx="1594">
                  <c:v>36</c:v>
                </c:pt>
                <c:pt idx="1595">
                  <c:v>36</c:v>
                </c:pt>
                <c:pt idx="1596">
                  <c:v>36</c:v>
                </c:pt>
                <c:pt idx="1597">
                  <c:v>36</c:v>
                </c:pt>
                <c:pt idx="1598">
                  <c:v>35.6</c:v>
                </c:pt>
                <c:pt idx="1599">
                  <c:v>35.6</c:v>
                </c:pt>
                <c:pt idx="1600">
                  <c:v>35.6</c:v>
                </c:pt>
                <c:pt idx="1601">
                  <c:v>35.6</c:v>
                </c:pt>
                <c:pt idx="1602">
                  <c:v>35.6</c:v>
                </c:pt>
                <c:pt idx="1603">
                  <c:v>35.6</c:v>
                </c:pt>
                <c:pt idx="1604">
                  <c:v>35.6</c:v>
                </c:pt>
                <c:pt idx="1605">
                  <c:v>35.6</c:v>
                </c:pt>
                <c:pt idx="1606">
                  <c:v>35.4</c:v>
                </c:pt>
                <c:pt idx="1607">
                  <c:v>35.4</c:v>
                </c:pt>
                <c:pt idx="1608">
                  <c:v>35.4</c:v>
                </c:pt>
                <c:pt idx="1609">
                  <c:v>35.4</c:v>
                </c:pt>
                <c:pt idx="1610">
                  <c:v>35.4</c:v>
                </c:pt>
                <c:pt idx="1611">
                  <c:v>35.200000000000003</c:v>
                </c:pt>
                <c:pt idx="1612">
                  <c:v>35.200000000000003</c:v>
                </c:pt>
                <c:pt idx="1613">
                  <c:v>35.1</c:v>
                </c:pt>
                <c:pt idx="1614">
                  <c:v>35.1</c:v>
                </c:pt>
                <c:pt idx="1615">
                  <c:v>35.1</c:v>
                </c:pt>
                <c:pt idx="1616">
                  <c:v>35.1</c:v>
                </c:pt>
                <c:pt idx="1617">
                  <c:v>35.1</c:v>
                </c:pt>
                <c:pt idx="1618">
                  <c:v>35.1</c:v>
                </c:pt>
                <c:pt idx="1619">
                  <c:v>35.1</c:v>
                </c:pt>
                <c:pt idx="1620">
                  <c:v>35.1</c:v>
                </c:pt>
                <c:pt idx="1621">
                  <c:v>35.1</c:v>
                </c:pt>
                <c:pt idx="1622">
                  <c:v>35.1</c:v>
                </c:pt>
                <c:pt idx="1623">
                  <c:v>35.1</c:v>
                </c:pt>
                <c:pt idx="1624">
                  <c:v>35.1</c:v>
                </c:pt>
                <c:pt idx="1625">
                  <c:v>35.1</c:v>
                </c:pt>
                <c:pt idx="1626">
                  <c:v>35.1</c:v>
                </c:pt>
                <c:pt idx="1627">
                  <c:v>35.1</c:v>
                </c:pt>
                <c:pt idx="1628">
                  <c:v>35.1</c:v>
                </c:pt>
                <c:pt idx="1629">
                  <c:v>35.1</c:v>
                </c:pt>
                <c:pt idx="1630">
                  <c:v>35.1</c:v>
                </c:pt>
                <c:pt idx="1631">
                  <c:v>35.1</c:v>
                </c:pt>
                <c:pt idx="1632">
                  <c:v>35.1</c:v>
                </c:pt>
                <c:pt idx="1633">
                  <c:v>35.1</c:v>
                </c:pt>
                <c:pt idx="1634">
                  <c:v>35.1</c:v>
                </c:pt>
                <c:pt idx="1635">
                  <c:v>35.1</c:v>
                </c:pt>
                <c:pt idx="1636">
                  <c:v>35.1</c:v>
                </c:pt>
                <c:pt idx="1637">
                  <c:v>35.1</c:v>
                </c:pt>
                <c:pt idx="1638">
                  <c:v>35.1</c:v>
                </c:pt>
                <c:pt idx="1639">
                  <c:v>35.1</c:v>
                </c:pt>
                <c:pt idx="1640">
                  <c:v>35.1</c:v>
                </c:pt>
                <c:pt idx="1641">
                  <c:v>35.1</c:v>
                </c:pt>
                <c:pt idx="1642">
                  <c:v>35.1</c:v>
                </c:pt>
                <c:pt idx="1643">
                  <c:v>35.1</c:v>
                </c:pt>
                <c:pt idx="1644">
                  <c:v>35.1</c:v>
                </c:pt>
                <c:pt idx="1645">
                  <c:v>35.1</c:v>
                </c:pt>
                <c:pt idx="1646">
                  <c:v>35.1</c:v>
                </c:pt>
                <c:pt idx="1647">
                  <c:v>35.1</c:v>
                </c:pt>
                <c:pt idx="1648">
                  <c:v>35.1</c:v>
                </c:pt>
                <c:pt idx="1649">
                  <c:v>35.1</c:v>
                </c:pt>
                <c:pt idx="1650">
                  <c:v>35.1</c:v>
                </c:pt>
                <c:pt idx="1651">
                  <c:v>35.1</c:v>
                </c:pt>
                <c:pt idx="1652">
                  <c:v>35.1</c:v>
                </c:pt>
                <c:pt idx="1653">
                  <c:v>35.1</c:v>
                </c:pt>
                <c:pt idx="1654">
                  <c:v>35.1</c:v>
                </c:pt>
                <c:pt idx="1655">
                  <c:v>35.1</c:v>
                </c:pt>
                <c:pt idx="1656">
                  <c:v>35.1</c:v>
                </c:pt>
                <c:pt idx="1657">
                  <c:v>35.1</c:v>
                </c:pt>
                <c:pt idx="1658">
                  <c:v>35.1</c:v>
                </c:pt>
                <c:pt idx="1659">
                  <c:v>35.1</c:v>
                </c:pt>
                <c:pt idx="1660">
                  <c:v>35.1</c:v>
                </c:pt>
                <c:pt idx="1661">
                  <c:v>35.1</c:v>
                </c:pt>
                <c:pt idx="1662">
                  <c:v>35.1</c:v>
                </c:pt>
                <c:pt idx="1663">
                  <c:v>35.1</c:v>
                </c:pt>
                <c:pt idx="1664">
                  <c:v>35.1</c:v>
                </c:pt>
                <c:pt idx="1665">
                  <c:v>35.1</c:v>
                </c:pt>
                <c:pt idx="1666">
                  <c:v>35.1</c:v>
                </c:pt>
                <c:pt idx="1667">
                  <c:v>35.1</c:v>
                </c:pt>
                <c:pt idx="1668">
                  <c:v>35.1</c:v>
                </c:pt>
                <c:pt idx="1669">
                  <c:v>35.1</c:v>
                </c:pt>
                <c:pt idx="1670">
                  <c:v>35.1</c:v>
                </c:pt>
                <c:pt idx="1671">
                  <c:v>35.1</c:v>
                </c:pt>
                <c:pt idx="1672">
                  <c:v>35.1</c:v>
                </c:pt>
                <c:pt idx="1673">
                  <c:v>35.1</c:v>
                </c:pt>
                <c:pt idx="1674">
                  <c:v>35.1</c:v>
                </c:pt>
                <c:pt idx="1675">
                  <c:v>35.1</c:v>
                </c:pt>
                <c:pt idx="1676">
                  <c:v>35.1</c:v>
                </c:pt>
                <c:pt idx="1677">
                  <c:v>35.1</c:v>
                </c:pt>
                <c:pt idx="1678">
                  <c:v>35.1</c:v>
                </c:pt>
                <c:pt idx="1679">
                  <c:v>35.1</c:v>
                </c:pt>
                <c:pt idx="1680">
                  <c:v>35.1</c:v>
                </c:pt>
                <c:pt idx="1681">
                  <c:v>35.1</c:v>
                </c:pt>
                <c:pt idx="1682">
                  <c:v>35.1</c:v>
                </c:pt>
                <c:pt idx="1683">
                  <c:v>35.1</c:v>
                </c:pt>
                <c:pt idx="1684">
                  <c:v>35.1</c:v>
                </c:pt>
                <c:pt idx="1685">
                  <c:v>35.1</c:v>
                </c:pt>
                <c:pt idx="1686">
                  <c:v>35.1</c:v>
                </c:pt>
                <c:pt idx="1687">
                  <c:v>35.1</c:v>
                </c:pt>
                <c:pt idx="1688">
                  <c:v>35.1</c:v>
                </c:pt>
                <c:pt idx="1689">
                  <c:v>35.1</c:v>
                </c:pt>
                <c:pt idx="1690">
                  <c:v>35.1</c:v>
                </c:pt>
                <c:pt idx="1691">
                  <c:v>35.1</c:v>
                </c:pt>
                <c:pt idx="1692">
                  <c:v>35.1</c:v>
                </c:pt>
                <c:pt idx="1693">
                  <c:v>35.1</c:v>
                </c:pt>
                <c:pt idx="1694">
                  <c:v>35.1</c:v>
                </c:pt>
                <c:pt idx="1695">
                  <c:v>35.1</c:v>
                </c:pt>
                <c:pt idx="1696">
                  <c:v>35.1</c:v>
                </c:pt>
                <c:pt idx="1697">
                  <c:v>35.1</c:v>
                </c:pt>
                <c:pt idx="1698">
                  <c:v>35.1</c:v>
                </c:pt>
                <c:pt idx="1699">
                  <c:v>35.1</c:v>
                </c:pt>
                <c:pt idx="1700">
                  <c:v>35.1</c:v>
                </c:pt>
                <c:pt idx="1701">
                  <c:v>35.1</c:v>
                </c:pt>
                <c:pt idx="1702">
                  <c:v>35.1</c:v>
                </c:pt>
                <c:pt idx="1703">
                  <c:v>35.1</c:v>
                </c:pt>
                <c:pt idx="1704">
                  <c:v>35.1</c:v>
                </c:pt>
                <c:pt idx="1705">
                  <c:v>35.1</c:v>
                </c:pt>
                <c:pt idx="1706">
                  <c:v>35.1</c:v>
                </c:pt>
                <c:pt idx="1707">
                  <c:v>35.1</c:v>
                </c:pt>
                <c:pt idx="1708">
                  <c:v>35.1</c:v>
                </c:pt>
                <c:pt idx="1709">
                  <c:v>35.1</c:v>
                </c:pt>
                <c:pt idx="1710">
                  <c:v>35.1</c:v>
                </c:pt>
                <c:pt idx="1711">
                  <c:v>35.1</c:v>
                </c:pt>
                <c:pt idx="1712">
                  <c:v>35.1</c:v>
                </c:pt>
                <c:pt idx="1713">
                  <c:v>35.1</c:v>
                </c:pt>
                <c:pt idx="1714">
                  <c:v>35.1</c:v>
                </c:pt>
                <c:pt idx="1715">
                  <c:v>35.1</c:v>
                </c:pt>
                <c:pt idx="1716">
                  <c:v>35.1</c:v>
                </c:pt>
                <c:pt idx="1717">
                  <c:v>35.1</c:v>
                </c:pt>
                <c:pt idx="1718">
                  <c:v>35.1</c:v>
                </c:pt>
                <c:pt idx="1719">
                  <c:v>35.1</c:v>
                </c:pt>
                <c:pt idx="1720">
                  <c:v>35.1</c:v>
                </c:pt>
                <c:pt idx="1721">
                  <c:v>35.1</c:v>
                </c:pt>
                <c:pt idx="1722">
                  <c:v>35.1</c:v>
                </c:pt>
                <c:pt idx="1723">
                  <c:v>35.1</c:v>
                </c:pt>
                <c:pt idx="1724">
                  <c:v>35.1</c:v>
                </c:pt>
                <c:pt idx="1725">
                  <c:v>35.1</c:v>
                </c:pt>
                <c:pt idx="1726">
                  <c:v>35.1</c:v>
                </c:pt>
                <c:pt idx="1727">
                  <c:v>35.1</c:v>
                </c:pt>
                <c:pt idx="1728">
                  <c:v>35.1</c:v>
                </c:pt>
                <c:pt idx="1729">
                  <c:v>35.1</c:v>
                </c:pt>
                <c:pt idx="1730">
                  <c:v>35.1</c:v>
                </c:pt>
                <c:pt idx="1731">
                  <c:v>35.1</c:v>
                </c:pt>
                <c:pt idx="1732">
                  <c:v>35.1</c:v>
                </c:pt>
                <c:pt idx="1733">
                  <c:v>35.1</c:v>
                </c:pt>
                <c:pt idx="1734">
                  <c:v>35.1</c:v>
                </c:pt>
                <c:pt idx="1735">
                  <c:v>34.700000000000003</c:v>
                </c:pt>
                <c:pt idx="1736">
                  <c:v>34.700000000000003</c:v>
                </c:pt>
                <c:pt idx="1737">
                  <c:v>34.700000000000003</c:v>
                </c:pt>
                <c:pt idx="1738">
                  <c:v>34.700000000000003</c:v>
                </c:pt>
                <c:pt idx="1739">
                  <c:v>34.700000000000003</c:v>
                </c:pt>
                <c:pt idx="1740">
                  <c:v>34.700000000000003</c:v>
                </c:pt>
                <c:pt idx="1741">
                  <c:v>34.300000000000004</c:v>
                </c:pt>
                <c:pt idx="1742">
                  <c:v>34.300000000000004</c:v>
                </c:pt>
                <c:pt idx="1743">
                  <c:v>34.300000000000004</c:v>
                </c:pt>
                <c:pt idx="1744">
                  <c:v>34.300000000000004</c:v>
                </c:pt>
                <c:pt idx="1745">
                  <c:v>34.200000000000003</c:v>
                </c:pt>
                <c:pt idx="1746">
                  <c:v>34</c:v>
                </c:pt>
                <c:pt idx="1747">
                  <c:v>34</c:v>
                </c:pt>
                <c:pt idx="1748">
                  <c:v>34</c:v>
                </c:pt>
                <c:pt idx="1749">
                  <c:v>34</c:v>
                </c:pt>
                <c:pt idx="1750">
                  <c:v>34</c:v>
                </c:pt>
                <c:pt idx="1751">
                  <c:v>34</c:v>
                </c:pt>
                <c:pt idx="1752">
                  <c:v>34</c:v>
                </c:pt>
                <c:pt idx="1753">
                  <c:v>34</c:v>
                </c:pt>
                <c:pt idx="1754">
                  <c:v>34</c:v>
                </c:pt>
                <c:pt idx="1755">
                  <c:v>34</c:v>
                </c:pt>
                <c:pt idx="1756">
                  <c:v>34</c:v>
                </c:pt>
                <c:pt idx="1757">
                  <c:v>34</c:v>
                </c:pt>
                <c:pt idx="1758">
                  <c:v>34</c:v>
                </c:pt>
                <c:pt idx="1759">
                  <c:v>34</c:v>
                </c:pt>
                <c:pt idx="1760">
                  <c:v>34</c:v>
                </c:pt>
                <c:pt idx="1761">
                  <c:v>34</c:v>
                </c:pt>
                <c:pt idx="1762">
                  <c:v>34</c:v>
                </c:pt>
                <c:pt idx="1763">
                  <c:v>34</c:v>
                </c:pt>
                <c:pt idx="1764">
                  <c:v>34</c:v>
                </c:pt>
                <c:pt idx="1765">
                  <c:v>34</c:v>
                </c:pt>
                <c:pt idx="1766">
                  <c:v>34</c:v>
                </c:pt>
                <c:pt idx="1767">
                  <c:v>34</c:v>
                </c:pt>
                <c:pt idx="1768">
                  <c:v>34</c:v>
                </c:pt>
                <c:pt idx="1769">
                  <c:v>34</c:v>
                </c:pt>
                <c:pt idx="1770">
                  <c:v>34</c:v>
                </c:pt>
                <c:pt idx="1771">
                  <c:v>34</c:v>
                </c:pt>
                <c:pt idx="1772">
                  <c:v>34</c:v>
                </c:pt>
                <c:pt idx="1773">
                  <c:v>34</c:v>
                </c:pt>
                <c:pt idx="1774">
                  <c:v>34</c:v>
                </c:pt>
                <c:pt idx="1775">
                  <c:v>34</c:v>
                </c:pt>
                <c:pt idx="1776">
                  <c:v>34</c:v>
                </c:pt>
                <c:pt idx="1777">
                  <c:v>34</c:v>
                </c:pt>
                <c:pt idx="1778">
                  <c:v>34</c:v>
                </c:pt>
                <c:pt idx="1779">
                  <c:v>34</c:v>
                </c:pt>
                <c:pt idx="1780">
                  <c:v>34</c:v>
                </c:pt>
                <c:pt idx="1781">
                  <c:v>34</c:v>
                </c:pt>
                <c:pt idx="1782">
                  <c:v>34</c:v>
                </c:pt>
                <c:pt idx="1783">
                  <c:v>34</c:v>
                </c:pt>
                <c:pt idx="1784">
                  <c:v>34</c:v>
                </c:pt>
                <c:pt idx="1785">
                  <c:v>34</c:v>
                </c:pt>
                <c:pt idx="1786">
                  <c:v>34</c:v>
                </c:pt>
                <c:pt idx="1787">
                  <c:v>34</c:v>
                </c:pt>
                <c:pt idx="1788">
                  <c:v>34</c:v>
                </c:pt>
                <c:pt idx="1789">
                  <c:v>34</c:v>
                </c:pt>
                <c:pt idx="1790">
                  <c:v>34</c:v>
                </c:pt>
                <c:pt idx="1791">
                  <c:v>34</c:v>
                </c:pt>
                <c:pt idx="1792">
                  <c:v>34</c:v>
                </c:pt>
                <c:pt idx="1793">
                  <c:v>34</c:v>
                </c:pt>
                <c:pt idx="1794">
                  <c:v>34</c:v>
                </c:pt>
                <c:pt idx="1795">
                  <c:v>34</c:v>
                </c:pt>
                <c:pt idx="1796">
                  <c:v>34</c:v>
                </c:pt>
                <c:pt idx="1797">
                  <c:v>34</c:v>
                </c:pt>
                <c:pt idx="1798">
                  <c:v>34</c:v>
                </c:pt>
                <c:pt idx="1799">
                  <c:v>34</c:v>
                </c:pt>
                <c:pt idx="1800">
                  <c:v>34</c:v>
                </c:pt>
                <c:pt idx="1801">
                  <c:v>34</c:v>
                </c:pt>
                <c:pt idx="1802">
                  <c:v>34</c:v>
                </c:pt>
                <c:pt idx="1803">
                  <c:v>34</c:v>
                </c:pt>
                <c:pt idx="1804">
                  <c:v>34</c:v>
                </c:pt>
                <c:pt idx="1805">
                  <c:v>34</c:v>
                </c:pt>
                <c:pt idx="1806">
                  <c:v>34</c:v>
                </c:pt>
                <c:pt idx="1807">
                  <c:v>34</c:v>
                </c:pt>
                <c:pt idx="1808">
                  <c:v>34</c:v>
                </c:pt>
                <c:pt idx="1809">
                  <c:v>34</c:v>
                </c:pt>
                <c:pt idx="1810">
                  <c:v>34</c:v>
                </c:pt>
                <c:pt idx="1811">
                  <c:v>34</c:v>
                </c:pt>
                <c:pt idx="1812">
                  <c:v>34</c:v>
                </c:pt>
                <c:pt idx="1813">
                  <c:v>34</c:v>
                </c:pt>
                <c:pt idx="1814">
                  <c:v>34</c:v>
                </c:pt>
                <c:pt idx="1815">
                  <c:v>34</c:v>
                </c:pt>
                <c:pt idx="1816">
                  <c:v>34</c:v>
                </c:pt>
                <c:pt idx="1817">
                  <c:v>34</c:v>
                </c:pt>
                <c:pt idx="1818">
                  <c:v>34</c:v>
                </c:pt>
                <c:pt idx="1819">
                  <c:v>34</c:v>
                </c:pt>
                <c:pt idx="1820">
                  <c:v>34</c:v>
                </c:pt>
                <c:pt idx="1821">
                  <c:v>34</c:v>
                </c:pt>
                <c:pt idx="1822">
                  <c:v>34</c:v>
                </c:pt>
                <c:pt idx="1823">
                  <c:v>34</c:v>
                </c:pt>
                <c:pt idx="1824">
                  <c:v>34</c:v>
                </c:pt>
                <c:pt idx="1825">
                  <c:v>34</c:v>
                </c:pt>
                <c:pt idx="1826">
                  <c:v>34</c:v>
                </c:pt>
                <c:pt idx="1827">
                  <c:v>34</c:v>
                </c:pt>
                <c:pt idx="1828">
                  <c:v>34</c:v>
                </c:pt>
                <c:pt idx="1829">
                  <c:v>34</c:v>
                </c:pt>
                <c:pt idx="1830">
                  <c:v>34</c:v>
                </c:pt>
                <c:pt idx="1831">
                  <c:v>34</c:v>
                </c:pt>
                <c:pt idx="1832">
                  <c:v>34</c:v>
                </c:pt>
                <c:pt idx="1833">
                  <c:v>34</c:v>
                </c:pt>
                <c:pt idx="1834">
                  <c:v>33.800000000000004</c:v>
                </c:pt>
                <c:pt idx="1835">
                  <c:v>33.800000000000004</c:v>
                </c:pt>
                <c:pt idx="1836">
                  <c:v>33.800000000000004</c:v>
                </c:pt>
                <c:pt idx="1837">
                  <c:v>33.6</c:v>
                </c:pt>
                <c:pt idx="1838">
                  <c:v>33.6</c:v>
                </c:pt>
                <c:pt idx="1839">
                  <c:v>33.6</c:v>
                </c:pt>
                <c:pt idx="1840">
                  <c:v>33.4</c:v>
                </c:pt>
                <c:pt idx="1841">
                  <c:v>33.4</c:v>
                </c:pt>
                <c:pt idx="1842">
                  <c:v>33.4</c:v>
                </c:pt>
                <c:pt idx="1843">
                  <c:v>33.300000000000004</c:v>
                </c:pt>
                <c:pt idx="1844">
                  <c:v>33.300000000000004</c:v>
                </c:pt>
                <c:pt idx="1845">
                  <c:v>33.1</c:v>
                </c:pt>
                <c:pt idx="1846">
                  <c:v>33.1</c:v>
                </c:pt>
                <c:pt idx="1847">
                  <c:v>33.1</c:v>
                </c:pt>
                <c:pt idx="1848">
                  <c:v>33.1</c:v>
                </c:pt>
                <c:pt idx="1849">
                  <c:v>33.1</c:v>
                </c:pt>
                <c:pt idx="1850">
                  <c:v>33.1</c:v>
                </c:pt>
                <c:pt idx="1851">
                  <c:v>33.1</c:v>
                </c:pt>
                <c:pt idx="1852">
                  <c:v>33.1</c:v>
                </c:pt>
                <c:pt idx="1853">
                  <c:v>33.1</c:v>
                </c:pt>
                <c:pt idx="1854">
                  <c:v>33.1</c:v>
                </c:pt>
                <c:pt idx="1855">
                  <c:v>33.1</c:v>
                </c:pt>
                <c:pt idx="1856">
                  <c:v>33.1</c:v>
                </c:pt>
                <c:pt idx="1857">
                  <c:v>33.1</c:v>
                </c:pt>
                <c:pt idx="1858">
                  <c:v>33.1</c:v>
                </c:pt>
                <c:pt idx="1859">
                  <c:v>33.1</c:v>
                </c:pt>
                <c:pt idx="1860">
                  <c:v>33.1</c:v>
                </c:pt>
                <c:pt idx="1861">
                  <c:v>33.1</c:v>
                </c:pt>
                <c:pt idx="1862">
                  <c:v>33.1</c:v>
                </c:pt>
                <c:pt idx="1863">
                  <c:v>33.1</c:v>
                </c:pt>
                <c:pt idx="1864">
                  <c:v>33.1</c:v>
                </c:pt>
                <c:pt idx="1865">
                  <c:v>33.1</c:v>
                </c:pt>
                <c:pt idx="1866">
                  <c:v>33.1</c:v>
                </c:pt>
                <c:pt idx="1867">
                  <c:v>33.1</c:v>
                </c:pt>
                <c:pt idx="1868">
                  <c:v>33.1</c:v>
                </c:pt>
                <c:pt idx="1869">
                  <c:v>33.1</c:v>
                </c:pt>
                <c:pt idx="1870">
                  <c:v>33.1</c:v>
                </c:pt>
                <c:pt idx="1871">
                  <c:v>33.1</c:v>
                </c:pt>
                <c:pt idx="1872">
                  <c:v>33.1</c:v>
                </c:pt>
                <c:pt idx="1873">
                  <c:v>33.1</c:v>
                </c:pt>
                <c:pt idx="1874">
                  <c:v>33.1</c:v>
                </c:pt>
                <c:pt idx="1875">
                  <c:v>33.1</c:v>
                </c:pt>
                <c:pt idx="1876">
                  <c:v>33.1</c:v>
                </c:pt>
                <c:pt idx="1877">
                  <c:v>33.1</c:v>
                </c:pt>
                <c:pt idx="1878">
                  <c:v>33.1</c:v>
                </c:pt>
                <c:pt idx="1879">
                  <c:v>33.1</c:v>
                </c:pt>
                <c:pt idx="1880">
                  <c:v>33.1</c:v>
                </c:pt>
                <c:pt idx="1881">
                  <c:v>33.1</c:v>
                </c:pt>
                <c:pt idx="1882">
                  <c:v>33.1</c:v>
                </c:pt>
                <c:pt idx="1883">
                  <c:v>33.1</c:v>
                </c:pt>
                <c:pt idx="1884">
                  <c:v>33.1</c:v>
                </c:pt>
                <c:pt idx="1885">
                  <c:v>33.1</c:v>
                </c:pt>
                <c:pt idx="1886">
                  <c:v>33.1</c:v>
                </c:pt>
                <c:pt idx="1887">
                  <c:v>33.1</c:v>
                </c:pt>
                <c:pt idx="1888">
                  <c:v>33.1</c:v>
                </c:pt>
                <c:pt idx="1889">
                  <c:v>33.1</c:v>
                </c:pt>
                <c:pt idx="1890">
                  <c:v>33.1</c:v>
                </c:pt>
                <c:pt idx="1891">
                  <c:v>33.1</c:v>
                </c:pt>
                <c:pt idx="1892">
                  <c:v>33.1</c:v>
                </c:pt>
                <c:pt idx="1893">
                  <c:v>33.1</c:v>
                </c:pt>
                <c:pt idx="1894">
                  <c:v>33.1</c:v>
                </c:pt>
                <c:pt idx="1895">
                  <c:v>33.1</c:v>
                </c:pt>
                <c:pt idx="1896">
                  <c:v>33.1</c:v>
                </c:pt>
                <c:pt idx="1897">
                  <c:v>33.1</c:v>
                </c:pt>
                <c:pt idx="1898">
                  <c:v>33.1</c:v>
                </c:pt>
                <c:pt idx="1899">
                  <c:v>33.1</c:v>
                </c:pt>
                <c:pt idx="1900">
                  <c:v>33.1</c:v>
                </c:pt>
                <c:pt idx="1901">
                  <c:v>33.1</c:v>
                </c:pt>
                <c:pt idx="1902">
                  <c:v>33.1</c:v>
                </c:pt>
                <c:pt idx="1903">
                  <c:v>33.1</c:v>
                </c:pt>
                <c:pt idx="1904">
                  <c:v>33.1</c:v>
                </c:pt>
                <c:pt idx="1905">
                  <c:v>33.1</c:v>
                </c:pt>
                <c:pt idx="1906">
                  <c:v>33.1</c:v>
                </c:pt>
                <c:pt idx="1907">
                  <c:v>33.1</c:v>
                </c:pt>
                <c:pt idx="1908">
                  <c:v>33.1</c:v>
                </c:pt>
                <c:pt idx="1909">
                  <c:v>33.1</c:v>
                </c:pt>
                <c:pt idx="1910">
                  <c:v>33.1</c:v>
                </c:pt>
                <c:pt idx="1911">
                  <c:v>33.1</c:v>
                </c:pt>
                <c:pt idx="1912">
                  <c:v>33.1</c:v>
                </c:pt>
                <c:pt idx="1913">
                  <c:v>33.1</c:v>
                </c:pt>
                <c:pt idx="1914">
                  <c:v>33.1</c:v>
                </c:pt>
                <c:pt idx="1915">
                  <c:v>33.1</c:v>
                </c:pt>
                <c:pt idx="1916">
                  <c:v>33.1</c:v>
                </c:pt>
                <c:pt idx="1917">
                  <c:v>33.1</c:v>
                </c:pt>
                <c:pt idx="1918">
                  <c:v>33.1</c:v>
                </c:pt>
                <c:pt idx="1919">
                  <c:v>33.1</c:v>
                </c:pt>
                <c:pt idx="1920">
                  <c:v>33.1</c:v>
                </c:pt>
                <c:pt idx="1921">
                  <c:v>33.1</c:v>
                </c:pt>
                <c:pt idx="1922">
                  <c:v>33.1</c:v>
                </c:pt>
                <c:pt idx="1923">
                  <c:v>33.1</c:v>
                </c:pt>
                <c:pt idx="1924">
                  <c:v>33.1</c:v>
                </c:pt>
                <c:pt idx="1925">
                  <c:v>33.1</c:v>
                </c:pt>
                <c:pt idx="1926">
                  <c:v>33.1</c:v>
                </c:pt>
                <c:pt idx="1927">
                  <c:v>33.1</c:v>
                </c:pt>
                <c:pt idx="1928">
                  <c:v>33.1</c:v>
                </c:pt>
                <c:pt idx="1929">
                  <c:v>33.1</c:v>
                </c:pt>
                <c:pt idx="1930">
                  <c:v>33.1</c:v>
                </c:pt>
                <c:pt idx="1931">
                  <c:v>33.1</c:v>
                </c:pt>
                <c:pt idx="1932">
                  <c:v>33.1</c:v>
                </c:pt>
                <c:pt idx="1933">
                  <c:v>33.1</c:v>
                </c:pt>
                <c:pt idx="1934">
                  <c:v>33.1</c:v>
                </c:pt>
                <c:pt idx="1935">
                  <c:v>33.1</c:v>
                </c:pt>
                <c:pt idx="1936">
                  <c:v>33.1</c:v>
                </c:pt>
                <c:pt idx="1937">
                  <c:v>33.1</c:v>
                </c:pt>
                <c:pt idx="1938">
                  <c:v>33.1</c:v>
                </c:pt>
                <c:pt idx="1939">
                  <c:v>33.1</c:v>
                </c:pt>
                <c:pt idx="1940">
                  <c:v>33.1</c:v>
                </c:pt>
                <c:pt idx="1941">
                  <c:v>33.1</c:v>
                </c:pt>
                <c:pt idx="1942">
                  <c:v>33.1</c:v>
                </c:pt>
                <c:pt idx="1943">
                  <c:v>33.1</c:v>
                </c:pt>
                <c:pt idx="1944">
                  <c:v>33.1</c:v>
                </c:pt>
                <c:pt idx="1945">
                  <c:v>33.1</c:v>
                </c:pt>
                <c:pt idx="1946">
                  <c:v>33.1</c:v>
                </c:pt>
                <c:pt idx="1947">
                  <c:v>33.1</c:v>
                </c:pt>
                <c:pt idx="1948">
                  <c:v>33.1</c:v>
                </c:pt>
                <c:pt idx="1949">
                  <c:v>33.1</c:v>
                </c:pt>
                <c:pt idx="1950">
                  <c:v>33.1</c:v>
                </c:pt>
                <c:pt idx="1951">
                  <c:v>33.1</c:v>
                </c:pt>
                <c:pt idx="1952">
                  <c:v>32.9</c:v>
                </c:pt>
                <c:pt idx="1953">
                  <c:v>32.700000000000003</c:v>
                </c:pt>
                <c:pt idx="1954">
                  <c:v>32.700000000000003</c:v>
                </c:pt>
                <c:pt idx="1955">
                  <c:v>32.5</c:v>
                </c:pt>
                <c:pt idx="1956">
                  <c:v>32.5</c:v>
                </c:pt>
                <c:pt idx="1957">
                  <c:v>32.4</c:v>
                </c:pt>
                <c:pt idx="1958">
                  <c:v>32.4</c:v>
                </c:pt>
                <c:pt idx="1959">
                  <c:v>32.4</c:v>
                </c:pt>
                <c:pt idx="1960">
                  <c:v>32.4</c:v>
                </c:pt>
                <c:pt idx="1961">
                  <c:v>32</c:v>
                </c:pt>
                <c:pt idx="1962">
                  <c:v>32</c:v>
                </c:pt>
                <c:pt idx="1963">
                  <c:v>32</c:v>
                </c:pt>
                <c:pt idx="1964">
                  <c:v>32</c:v>
                </c:pt>
                <c:pt idx="1965">
                  <c:v>32</c:v>
                </c:pt>
                <c:pt idx="1966">
                  <c:v>32</c:v>
                </c:pt>
                <c:pt idx="1967">
                  <c:v>32</c:v>
                </c:pt>
                <c:pt idx="1968">
                  <c:v>32</c:v>
                </c:pt>
                <c:pt idx="1969">
                  <c:v>32</c:v>
                </c:pt>
                <c:pt idx="1970">
                  <c:v>32</c:v>
                </c:pt>
                <c:pt idx="1971">
                  <c:v>32</c:v>
                </c:pt>
                <c:pt idx="1972">
                  <c:v>32</c:v>
                </c:pt>
                <c:pt idx="1973">
                  <c:v>32</c:v>
                </c:pt>
                <c:pt idx="1974">
                  <c:v>32</c:v>
                </c:pt>
                <c:pt idx="1975">
                  <c:v>32</c:v>
                </c:pt>
                <c:pt idx="1976">
                  <c:v>32</c:v>
                </c:pt>
                <c:pt idx="1977">
                  <c:v>32</c:v>
                </c:pt>
                <c:pt idx="1978">
                  <c:v>32</c:v>
                </c:pt>
                <c:pt idx="1979">
                  <c:v>32</c:v>
                </c:pt>
                <c:pt idx="1980">
                  <c:v>32</c:v>
                </c:pt>
                <c:pt idx="1981">
                  <c:v>32</c:v>
                </c:pt>
                <c:pt idx="1982">
                  <c:v>32</c:v>
                </c:pt>
                <c:pt idx="1983">
                  <c:v>32</c:v>
                </c:pt>
                <c:pt idx="1984">
                  <c:v>32</c:v>
                </c:pt>
                <c:pt idx="1985">
                  <c:v>32</c:v>
                </c:pt>
                <c:pt idx="1986">
                  <c:v>32</c:v>
                </c:pt>
                <c:pt idx="1987">
                  <c:v>32</c:v>
                </c:pt>
                <c:pt idx="1988">
                  <c:v>32</c:v>
                </c:pt>
                <c:pt idx="1989">
                  <c:v>32</c:v>
                </c:pt>
                <c:pt idx="1990">
                  <c:v>32</c:v>
                </c:pt>
                <c:pt idx="1991">
                  <c:v>32</c:v>
                </c:pt>
                <c:pt idx="1992">
                  <c:v>32</c:v>
                </c:pt>
                <c:pt idx="1993">
                  <c:v>32</c:v>
                </c:pt>
                <c:pt idx="1994">
                  <c:v>32</c:v>
                </c:pt>
                <c:pt idx="1995">
                  <c:v>32</c:v>
                </c:pt>
                <c:pt idx="1996">
                  <c:v>32</c:v>
                </c:pt>
                <c:pt idx="1997">
                  <c:v>32</c:v>
                </c:pt>
                <c:pt idx="1998">
                  <c:v>32</c:v>
                </c:pt>
                <c:pt idx="1999">
                  <c:v>32</c:v>
                </c:pt>
                <c:pt idx="2000">
                  <c:v>32</c:v>
                </c:pt>
                <c:pt idx="2001">
                  <c:v>32</c:v>
                </c:pt>
                <c:pt idx="2002">
                  <c:v>32</c:v>
                </c:pt>
                <c:pt idx="2003">
                  <c:v>32</c:v>
                </c:pt>
                <c:pt idx="2004">
                  <c:v>32</c:v>
                </c:pt>
                <c:pt idx="2005">
                  <c:v>32</c:v>
                </c:pt>
                <c:pt idx="2006">
                  <c:v>32</c:v>
                </c:pt>
                <c:pt idx="2007">
                  <c:v>32</c:v>
                </c:pt>
                <c:pt idx="2008">
                  <c:v>32</c:v>
                </c:pt>
                <c:pt idx="2009">
                  <c:v>32</c:v>
                </c:pt>
                <c:pt idx="2010">
                  <c:v>32</c:v>
                </c:pt>
                <c:pt idx="2011">
                  <c:v>32</c:v>
                </c:pt>
                <c:pt idx="2012">
                  <c:v>32</c:v>
                </c:pt>
                <c:pt idx="2013">
                  <c:v>32</c:v>
                </c:pt>
                <c:pt idx="2014">
                  <c:v>32</c:v>
                </c:pt>
                <c:pt idx="2015">
                  <c:v>32</c:v>
                </c:pt>
                <c:pt idx="2016">
                  <c:v>32</c:v>
                </c:pt>
                <c:pt idx="2017">
                  <c:v>32</c:v>
                </c:pt>
                <c:pt idx="2018">
                  <c:v>32</c:v>
                </c:pt>
                <c:pt idx="2019">
                  <c:v>32</c:v>
                </c:pt>
                <c:pt idx="2020">
                  <c:v>32</c:v>
                </c:pt>
                <c:pt idx="2021">
                  <c:v>32</c:v>
                </c:pt>
                <c:pt idx="2022">
                  <c:v>32</c:v>
                </c:pt>
                <c:pt idx="2023">
                  <c:v>32</c:v>
                </c:pt>
                <c:pt idx="2024">
                  <c:v>32</c:v>
                </c:pt>
                <c:pt idx="2025">
                  <c:v>32</c:v>
                </c:pt>
                <c:pt idx="2026">
                  <c:v>32</c:v>
                </c:pt>
                <c:pt idx="2027">
                  <c:v>32</c:v>
                </c:pt>
                <c:pt idx="2028">
                  <c:v>32</c:v>
                </c:pt>
                <c:pt idx="2029">
                  <c:v>32</c:v>
                </c:pt>
                <c:pt idx="2030">
                  <c:v>32</c:v>
                </c:pt>
                <c:pt idx="2031">
                  <c:v>32</c:v>
                </c:pt>
                <c:pt idx="2032">
                  <c:v>32</c:v>
                </c:pt>
                <c:pt idx="2033">
                  <c:v>32</c:v>
                </c:pt>
                <c:pt idx="2034">
                  <c:v>32</c:v>
                </c:pt>
                <c:pt idx="2035">
                  <c:v>32</c:v>
                </c:pt>
                <c:pt idx="2036">
                  <c:v>32</c:v>
                </c:pt>
                <c:pt idx="2037">
                  <c:v>32</c:v>
                </c:pt>
                <c:pt idx="2038">
                  <c:v>32</c:v>
                </c:pt>
                <c:pt idx="2039">
                  <c:v>32</c:v>
                </c:pt>
                <c:pt idx="2040">
                  <c:v>32</c:v>
                </c:pt>
                <c:pt idx="2041">
                  <c:v>32</c:v>
                </c:pt>
                <c:pt idx="2042">
                  <c:v>32</c:v>
                </c:pt>
                <c:pt idx="2043">
                  <c:v>32</c:v>
                </c:pt>
                <c:pt idx="2044">
                  <c:v>32</c:v>
                </c:pt>
                <c:pt idx="2045">
                  <c:v>32</c:v>
                </c:pt>
                <c:pt idx="2046">
                  <c:v>32</c:v>
                </c:pt>
                <c:pt idx="2047">
                  <c:v>32</c:v>
                </c:pt>
                <c:pt idx="2048">
                  <c:v>32</c:v>
                </c:pt>
                <c:pt idx="2049">
                  <c:v>32</c:v>
                </c:pt>
                <c:pt idx="2050">
                  <c:v>32</c:v>
                </c:pt>
                <c:pt idx="2051">
                  <c:v>32</c:v>
                </c:pt>
                <c:pt idx="2052">
                  <c:v>32</c:v>
                </c:pt>
                <c:pt idx="2053">
                  <c:v>32</c:v>
                </c:pt>
                <c:pt idx="2054">
                  <c:v>32</c:v>
                </c:pt>
                <c:pt idx="2055">
                  <c:v>32</c:v>
                </c:pt>
                <c:pt idx="2056">
                  <c:v>32</c:v>
                </c:pt>
                <c:pt idx="2057">
                  <c:v>32</c:v>
                </c:pt>
                <c:pt idx="2058">
                  <c:v>32</c:v>
                </c:pt>
                <c:pt idx="2059">
                  <c:v>32</c:v>
                </c:pt>
                <c:pt idx="2060">
                  <c:v>32</c:v>
                </c:pt>
                <c:pt idx="2061">
                  <c:v>32</c:v>
                </c:pt>
                <c:pt idx="2062">
                  <c:v>32</c:v>
                </c:pt>
                <c:pt idx="2063">
                  <c:v>32</c:v>
                </c:pt>
                <c:pt idx="2064">
                  <c:v>32</c:v>
                </c:pt>
                <c:pt idx="2065">
                  <c:v>32</c:v>
                </c:pt>
                <c:pt idx="2066">
                  <c:v>32</c:v>
                </c:pt>
                <c:pt idx="2067">
                  <c:v>32</c:v>
                </c:pt>
                <c:pt idx="2068">
                  <c:v>32</c:v>
                </c:pt>
                <c:pt idx="2069">
                  <c:v>32</c:v>
                </c:pt>
                <c:pt idx="2070">
                  <c:v>32</c:v>
                </c:pt>
                <c:pt idx="2071">
                  <c:v>32</c:v>
                </c:pt>
                <c:pt idx="2072">
                  <c:v>32</c:v>
                </c:pt>
                <c:pt idx="2073">
                  <c:v>32</c:v>
                </c:pt>
                <c:pt idx="2074">
                  <c:v>32</c:v>
                </c:pt>
                <c:pt idx="2075">
                  <c:v>32</c:v>
                </c:pt>
                <c:pt idx="2076">
                  <c:v>32</c:v>
                </c:pt>
                <c:pt idx="2077">
                  <c:v>32</c:v>
                </c:pt>
                <c:pt idx="2078">
                  <c:v>32</c:v>
                </c:pt>
                <c:pt idx="2079">
                  <c:v>32</c:v>
                </c:pt>
                <c:pt idx="2080">
                  <c:v>32</c:v>
                </c:pt>
                <c:pt idx="2081">
                  <c:v>32</c:v>
                </c:pt>
                <c:pt idx="2082">
                  <c:v>32</c:v>
                </c:pt>
                <c:pt idx="2083">
                  <c:v>31.6</c:v>
                </c:pt>
                <c:pt idx="2084">
                  <c:v>31.6</c:v>
                </c:pt>
                <c:pt idx="2085">
                  <c:v>31.6</c:v>
                </c:pt>
                <c:pt idx="2086">
                  <c:v>31.6</c:v>
                </c:pt>
                <c:pt idx="2087">
                  <c:v>31.6</c:v>
                </c:pt>
                <c:pt idx="2088">
                  <c:v>31.5</c:v>
                </c:pt>
                <c:pt idx="2089">
                  <c:v>31.3</c:v>
                </c:pt>
                <c:pt idx="2090">
                  <c:v>31.3</c:v>
                </c:pt>
                <c:pt idx="2091">
                  <c:v>31.3</c:v>
                </c:pt>
                <c:pt idx="2092">
                  <c:v>31.1</c:v>
                </c:pt>
                <c:pt idx="2093">
                  <c:v>31.1</c:v>
                </c:pt>
                <c:pt idx="2094">
                  <c:v>30.9</c:v>
                </c:pt>
                <c:pt idx="2095">
                  <c:v>30.9</c:v>
                </c:pt>
                <c:pt idx="2096">
                  <c:v>30.9</c:v>
                </c:pt>
                <c:pt idx="2097">
                  <c:v>30.9</c:v>
                </c:pt>
                <c:pt idx="2098">
                  <c:v>30.9</c:v>
                </c:pt>
                <c:pt idx="2099">
                  <c:v>30.9</c:v>
                </c:pt>
                <c:pt idx="2100">
                  <c:v>30.9</c:v>
                </c:pt>
                <c:pt idx="2101">
                  <c:v>30.9</c:v>
                </c:pt>
                <c:pt idx="2102">
                  <c:v>30.9</c:v>
                </c:pt>
                <c:pt idx="2103">
                  <c:v>30.9</c:v>
                </c:pt>
                <c:pt idx="2104">
                  <c:v>30.9</c:v>
                </c:pt>
                <c:pt idx="2105">
                  <c:v>30.9</c:v>
                </c:pt>
                <c:pt idx="2106">
                  <c:v>30.9</c:v>
                </c:pt>
                <c:pt idx="2107">
                  <c:v>30.9</c:v>
                </c:pt>
                <c:pt idx="2108">
                  <c:v>30.9</c:v>
                </c:pt>
                <c:pt idx="2109">
                  <c:v>30.9</c:v>
                </c:pt>
                <c:pt idx="2110">
                  <c:v>30.9</c:v>
                </c:pt>
                <c:pt idx="2111">
                  <c:v>30.9</c:v>
                </c:pt>
                <c:pt idx="2112">
                  <c:v>30.9</c:v>
                </c:pt>
                <c:pt idx="2113">
                  <c:v>30.9</c:v>
                </c:pt>
                <c:pt idx="2114">
                  <c:v>30.9</c:v>
                </c:pt>
                <c:pt idx="2115">
                  <c:v>30.9</c:v>
                </c:pt>
                <c:pt idx="2116">
                  <c:v>30.9</c:v>
                </c:pt>
                <c:pt idx="2117">
                  <c:v>30.9</c:v>
                </c:pt>
                <c:pt idx="2118">
                  <c:v>30.9</c:v>
                </c:pt>
                <c:pt idx="2119">
                  <c:v>30.9</c:v>
                </c:pt>
                <c:pt idx="2120">
                  <c:v>30.9</c:v>
                </c:pt>
                <c:pt idx="2121">
                  <c:v>30.9</c:v>
                </c:pt>
                <c:pt idx="2122">
                  <c:v>30.9</c:v>
                </c:pt>
                <c:pt idx="2123">
                  <c:v>30.9</c:v>
                </c:pt>
                <c:pt idx="2124">
                  <c:v>30.9</c:v>
                </c:pt>
                <c:pt idx="2125">
                  <c:v>30.9</c:v>
                </c:pt>
                <c:pt idx="2126">
                  <c:v>30.9</c:v>
                </c:pt>
                <c:pt idx="2127">
                  <c:v>30.9</c:v>
                </c:pt>
                <c:pt idx="2128">
                  <c:v>30.9</c:v>
                </c:pt>
                <c:pt idx="2129">
                  <c:v>30.9</c:v>
                </c:pt>
                <c:pt idx="2130">
                  <c:v>30.9</c:v>
                </c:pt>
                <c:pt idx="2131">
                  <c:v>30.9</c:v>
                </c:pt>
                <c:pt idx="2132">
                  <c:v>30.9</c:v>
                </c:pt>
                <c:pt idx="2133">
                  <c:v>30.9</c:v>
                </c:pt>
                <c:pt idx="2134">
                  <c:v>30.9</c:v>
                </c:pt>
                <c:pt idx="2135">
                  <c:v>30.9</c:v>
                </c:pt>
                <c:pt idx="2136">
                  <c:v>30.9</c:v>
                </c:pt>
                <c:pt idx="2137">
                  <c:v>30.9</c:v>
                </c:pt>
                <c:pt idx="2138">
                  <c:v>30.9</c:v>
                </c:pt>
                <c:pt idx="2139">
                  <c:v>30.9</c:v>
                </c:pt>
                <c:pt idx="2140">
                  <c:v>30.9</c:v>
                </c:pt>
                <c:pt idx="2141">
                  <c:v>30.9</c:v>
                </c:pt>
                <c:pt idx="2142">
                  <c:v>30.9</c:v>
                </c:pt>
                <c:pt idx="2143">
                  <c:v>30.9</c:v>
                </c:pt>
                <c:pt idx="2144">
                  <c:v>30.9</c:v>
                </c:pt>
                <c:pt idx="2145">
                  <c:v>30.9</c:v>
                </c:pt>
                <c:pt idx="2146">
                  <c:v>30.9</c:v>
                </c:pt>
                <c:pt idx="2147">
                  <c:v>30.9</c:v>
                </c:pt>
                <c:pt idx="2148">
                  <c:v>30.9</c:v>
                </c:pt>
                <c:pt idx="2149">
                  <c:v>30.9</c:v>
                </c:pt>
                <c:pt idx="2150">
                  <c:v>30.9</c:v>
                </c:pt>
                <c:pt idx="2151">
                  <c:v>30.9</c:v>
                </c:pt>
                <c:pt idx="2152">
                  <c:v>30.9</c:v>
                </c:pt>
                <c:pt idx="2153">
                  <c:v>30.9</c:v>
                </c:pt>
                <c:pt idx="2154">
                  <c:v>30.9</c:v>
                </c:pt>
                <c:pt idx="2155">
                  <c:v>30.9</c:v>
                </c:pt>
                <c:pt idx="2156">
                  <c:v>30.9</c:v>
                </c:pt>
                <c:pt idx="2157">
                  <c:v>30.9</c:v>
                </c:pt>
                <c:pt idx="2158">
                  <c:v>30.9</c:v>
                </c:pt>
                <c:pt idx="2159">
                  <c:v>30.9</c:v>
                </c:pt>
                <c:pt idx="2160">
                  <c:v>30.9</c:v>
                </c:pt>
                <c:pt idx="2161">
                  <c:v>30.9</c:v>
                </c:pt>
                <c:pt idx="2162">
                  <c:v>30.9</c:v>
                </c:pt>
                <c:pt idx="2163">
                  <c:v>30.9</c:v>
                </c:pt>
                <c:pt idx="2164">
                  <c:v>30.9</c:v>
                </c:pt>
                <c:pt idx="2165">
                  <c:v>30.9</c:v>
                </c:pt>
                <c:pt idx="2166">
                  <c:v>30.9</c:v>
                </c:pt>
                <c:pt idx="2167">
                  <c:v>30.9</c:v>
                </c:pt>
                <c:pt idx="2168">
                  <c:v>30.9</c:v>
                </c:pt>
                <c:pt idx="2169">
                  <c:v>30.9</c:v>
                </c:pt>
                <c:pt idx="2170">
                  <c:v>30.9</c:v>
                </c:pt>
                <c:pt idx="2171">
                  <c:v>30.9</c:v>
                </c:pt>
                <c:pt idx="2172">
                  <c:v>30.9</c:v>
                </c:pt>
                <c:pt idx="2173">
                  <c:v>30.9</c:v>
                </c:pt>
                <c:pt idx="2174">
                  <c:v>30.9</c:v>
                </c:pt>
                <c:pt idx="2175">
                  <c:v>30.9</c:v>
                </c:pt>
                <c:pt idx="2176">
                  <c:v>30.9</c:v>
                </c:pt>
                <c:pt idx="2177">
                  <c:v>30.9</c:v>
                </c:pt>
                <c:pt idx="2178">
                  <c:v>30.9</c:v>
                </c:pt>
                <c:pt idx="2179">
                  <c:v>30.9</c:v>
                </c:pt>
                <c:pt idx="2180">
                  <c:v>30.9</c:v>
                </c:pt>
                <c:pt idx="2181">
                  <c:v>30.9</c:v>
                </c:pt>
                <c:pt idx="2182">
                  <c:v>30.9</c:v>
                </c:pt>
                <c:pt idx="2183">
                  <c:v>30.9</c:v>
                </c:pt>
                <c:pt idx="2184">
                  <c:v>30.9</c:v>
                </c:pt>
                <c:pt idx="2185">
                  <c:v>30.9</c:v>
                </c:pt>
                <c:pt idx="2186">
                  <c:v>30.9</c:v>
                </c:pt>
                <c:pt idx="2187">
                  <c:v>30.9</c:v>
                </c:pt>
                <c:pt idx="2188">
                  <c:v>30.9</c:v>
                </c:pt>
                <c:pt idx="2189">
                  <c:v>30.9</c:v>
                </c:pt>
                <c:pt idx="2190">
                  <c:v>30.9</c:v>
                </c:pt>
                <c:pt idx="2191">
                  <c:v>30.9</c:v>
                </c:pt>
                <c:pt idx="2192">
                  <c:v>30.9</c:v>
                </c:pt>
                <c:pt idx="2193">
                  <c:v>30.9</c:v>
                </c:pt>
                <c:pt idx="2194">
                  <c:v>30.9</c:v>
                </c:pt>
                <c:pt idx="2195">
                  <c:v>30.9</c:v>
                </c:pt>
                <c:pt idx="2196">
                  <c:v>30.6</c:v>
                </c:pt>
                <c:pt idx="2197">
                  <c:v>30.6</c:v>
                </c:pt>
                <c:pt idx="2198">
                  <c:v>30.6</c:v>
                </c:pt>
                <c:pt idx="2199">
                  <c:v>30.6</c:v>
                </c:pt>
                <c:pt idx="2200">
                  <c:v>30.4</c:v>
                </c:pt>
                <c:pt idx="2201">
                  <c:v>30.4</c:v>
                </c:pt>
                <c:pt idx="2202">
                  <c:v>30.4</c:v>
                </c:pt>
                <c:pt idx="2203">
                  <c:v>30.4</c:v>
                </c:pt>
                <c:pt idx="2204">
                  <c:v>30.2</c:v>
                </c:pt>
                <c:pt idx="2205">
                  <c:v>30.2</c:v>
                </c:pt>
                <c:pt idx="2206">
                  <c:v>30.2</c:v>
                </c:pt>
                <c:pt idx="2207">
                  <c:v>30</c:v>
                </c:pt>
                <c:pt idx="2208">
                  <c:v>30</c:v>
                </c:pt>
                <c:pt idx="2209">
                  <c:v>30</c:v>
                </c:pt>
                <c:pt idx="2210">
                  <c:v>30</c:v>
                </c:pt>
                <c:pt idx="2211">
                  <c:v>30</c:v>
                </c:pt>
                <c:pt idx="2212">
                  <c:v>30</c:v>
                </c:pt>
                <c:pt idx="2213">
                  <c:v>30</c:v>
                </c:pt>
                <c:pt idx="2214">
                  <c:v>30</c:v>
                </c:pt>
                <c:pt idx="2215">
                  <c:v>30</c:v>
                </c:pt>
                <c:pt idx="2216">
                  <c:v>30</c:v>
                </c:pt>
                <c:pt idx="2217">
                  <c:v>30</c:v>
                </c:pt>
                <c:pt idx="2218">
                  <c:v>30</c:v>
                </c:pt>
                <c:pt idx="2219">
                  <c:v>30</c:v>
                </c:pt>
                <c:pt idx="2220">
                  <c:v>30</c:v>
                </c:pt>
                <c:pt idx="2221">
                  <c:v>30</c:v>
                </c:pt>
                <c:pt idx="2222">
                  <c:v>30</c:v>
                </c:pt>
                <c:pt idx="2223">
                  <c:v>30</c:v>
                </c:pt>
                <c:pt idx="2224">
                  <c:v>30</c:v>
                </c:pt>
                <c:pt idx="2225">
                  <c:v>30</c:v>
                </c:pt>
                <c:pt idx="2226">
                  <c:v>30</c:v>
                </c:pt>
                <c:pt idx="2227">
                  <c:v>30</c:v>
                </c:pt>
                <c:pt idx="2228">
                  <c:v>30</c:v>
                </c:pt>
                <c:pt idx="2229">
                  <c:v>30</c:v>
                </c:pt>
                <c:pt idx="2230">
                  <c:v>30</c:v>
                </c:pt>
                <c:pt idx="2231">
                  <c:v>30</c:v>
                </c:pt>
                <c:pt idx="2232">
                  <c:v>30</c:v>
                </c:pt>
                <c:pt idx="2233">
                  <c:v>30</c:v>
                </c:pt>
                <c:pt idx="2234">
                  <c:v>30</c:v>
                </c:pt>
                <c:pt idx="2235">
                  <c:v>30</c:v>
                </c:pt>
                <c:pt idx="2236">
                  <c:v>30</c:v>
                </c:pt>
                <c:pt idx="2237">
                  <c:v>30</c:v>
                </c:pt>
                <c:pt idx="2238">
                  <c:v>30</c:v>
                </c:pt>
                <c:pt idx="2239">
                  <c:v>30</c:v>
                </c:pt>
                <c:pt idx="2240">
                  <c:v>30</c:v>
                </c:pt>
                <c:pt idx="2241">
                  <c:v>30</c:v>
                </c:pt>
                <c:pt idx="2242">
                  <c:v>30</c:v>
                </c:pt>
                <c:pt idx="2243">
                  <c:v>30</c:v>
                </c:pt>
                <c:pt idx="2244">
                  <c:v>30</c:v>
                </c:pt>
                <c:pt idx="2245">
                  <c:v>30</c:v>
                </c:pt>
                <c:pt idx="2246">
                  <c:v>30</c:v>
                </c:pt>
                <c:pt idx="2247">
                  <c:v>30</c:v>
                </c:pt>
                <c:pt idx="2248">
                  <c:v>30</c:v>
                </c:pt>
                <c:pt idx="2249">
                  <c:v>30</c:v>
                </c:pt>
                <c:pt idx="2250">
                  <c:v>30</c:v>
                </c:pt>
                <c:pt idx="2251">
                  <c:v>30</c:v>
                </c:pt>
                <c:pt idx="2252">
                  <c:v>30</c:v>
                </c:pt>
                <c:pt idx="2253">
                  <c:v>30</c:v>
                </c:pt>
                <c:pt idx="2254">
                  <c:v>30</c:v>
                </c:pt>
                <c:pt idx="2255">
                  <c:v>30</c:v>
                </c:pt>
                <c:pt idx="2256">
                  <c:v>30</c:v>
                </c:pt>
                <c:pt idx="2257">
                  <c:v>30</c:v>
                </c:pt>
                <c:pt idx="2258">
                  <c:v>30</c:v>
                </c:pt>
                <c:pt idx="2259">
                  <c:v>30</c:v>
                </c:pt>
                <c:pt idx="2260">
                  <c:v>30</c:v>
                </c:pt>
                <c:pt idx="2261">
                  <c:v>30</c:v>
                </c:pt>
                <c:pt idx="2262">
                  <c:v>30</c:v>
                </c:pt>
                <c:pt idx="2263">
                  <c:v>30</c:v>
                </c:pt>
                <c:pt idx="2264">
                  <c:v>30</c:v>
                </c:pt>
                <c:pt idx="2265">
                  <c:v>30</c:v>
                </c:pt>
                <c:pt idx="2266">
                  <c:v>30</c:v>
                </c:pt>
                <c:pt idx="2267">
                  <c:v>30</c:v>
                </c:pt>
                <c:pt idx="2268">
                  <c:v>30</c:v>
                </c:pt>
                <c:pt idx="2269">
                  <c:v>30</c:v>
                </c:pt>
                <c:pt idx="2270">
                  <c:v>30</c:v>
                </c:pt>
                <c:pt idx="2271">
                  <c:v>30</c:v>
                </c:pt>
                <c:pt idx="2272">
                  <c:v>30</c:v>
                </c:pt>
                <c:pt idx="2273">
                  <c:v>30</c:v>
                </c:pt>
                <c:pt idx="2274">
                  <c:v>30</c:v>
                </c:pt>
                <c:pt idx="2275">
                  <c:v>30</c:v>
                </c:pt>
                <c:pt idx="2276">
                  <c:v>30</c:v>
                </c:pt>
                <c:pt idx="2277">
                  <c:v>30</c:v>
                </c:pt>
                <c:pt idx="2278">
                  <c:v>30</c:v>
                </c:pt>
                <c:pt idx="2279">
                  <c:v>30</c:v>
                </c:pt>
                <c:pt idx="2280">
                  <c:v>30</c:v>
                </c:pt>
                <c:pt idx="2281">
                  <c:v>30</c:v>
                </c:pt>
                <c:pt idx="2282">
                  <c:v>30</c:v>
                </c:pt>
                <c:pt idx="2283">
                  <c:v>30</c:v>
                </c:pt>
                <c:pt idx="2284">
                  <c:v>30</c:v>
                </c:pt>
                <c:pt idx="2285">
                  <c:v>30</c:v>
                </c:pt>
                <c:pt idx="2286">
                  <c:v>30</c:v>
                </c:pt>
                <c:pt idx="2287">
                  <c:v>30</c:v>
                </c:pt>
                <c:pt idx="2288">
                  <c:v>30</c:v>
                </c:pt>
                <c:pt idx="2289">
                  <c:v>30</c:v>
                </c:pt>
                <c:pt idx="2290">
                  <c:v>30</c:v>
                </c:pt>
                <c:pt idx="2291">
                  <c:v>30</c:v>
                </c:pt>
                <c:pt idx="2292">
                  <c:v>30</c:v>
                </c:pt>
                <c:pt idx="2293">
                  <c:v>30</c:v>
                </c:pt>
                <c:pt idx="2294">
                  <c:v>30</c:v>
                </c:pt>
                <c:pt idx="2295">
                  <c:v>30</c:v>
                </c:pt>
                <c:pt idx="2296">
                  <c:v>30</c:v>
                </c:pt>
                <c:pt idx="2297">
                  <c:v>30</c:v>
                </c:pt>
                <c:pt idx="2298">
                  <c:v>30</c:v>
                </c:pt>
                <c:pt idx="2299">
                  <c:v>30</c:v>
                </c:pt>
                <c:pt idx="2300">
                  <c:v>30</c:v>
                </c:pt>
                <c:pt idx="2301">
                  <c:v>30</c:v>
                </c:pt>
                <c:pt idx="2302">
                  <c:v>30</c:v>
                </c:pt>
                <c:pt idx="2303">
                  <c:v>30</c:v>
                </c:pt>
                <c:pt idx="2304">
                  <c:v>30</c:v>
                </c:pt>
                <c:pt idx="2305">
                  <c:v>30</c:v>
                </c:pt>
                <c:pt idx="2306">
                  <c:v>30</c:v>
                </c:pt>
                <c:pt idx="2307">
                  <c:v>30</c:v>
                </c:pt>
                <c:pt idx="2308">
                  <c:v>30</c:v>
                </c:pt>
                <c:pt idx="2309">
                  <c:v>30</c:v>
                </c:pt>
                <c:pt idx="2310">
                  <c:v>30</c:v>
                </c:pt>
                <c:pt idx="2311">
                  <c:v>30</c:v>
                </c:pt>
                <c:pt idx="2312">
                  <c:v>30</c:v>
                </c:pt>
                <c:pt idx="2313">
                  <c:v>30</c:v>
                </c:pt>
                <c:pt idx="2314">
                  <c:v>30</c:v>
                </c:pt>
                <c:pt idx="2315">
                  <c:v>30</c:v>
                </c:pt>
                <c:pt idx="2316">
                  <c:v>30</c:v>
                </c:pt>
                <c:pt idx="2317">
                  <c:v>30</c:v>
                </c:pt>
                <c:pt idx="2318">
                  <c:v>30</c:v>
                </c:pt>
                <c:pt idx="2319">
                  <c:v>30</c:v>
                </c:pt>
                <c:pt idx="2320">
                  <c:v>30</c:v>
                </c:pt>
                <c:pt idx="2321">
                  <c:v>30</c:v>
                </c:pt>
                <c:pt idx="2322">
                  <c:v>30</c:v>
                </c:pt>
                <c:pt idx="2323">
                  <c:v>30</c:v>
                </c:pt>
                <c:pt idx="2324">
                  <c:v>30</c:v>
                </c:pt>
                <c:pt idx="2325">
                  <c:v>30</c:v>
                </c:pt>
                <c:pt idx="2326">
                  <c:v>30</c:v>
                </c:pt>
                <c:pt idx="2327">
                  <c:v>30</c:v>
                </c:pt>
                <c:pt idx="2328">
                  <c:v>29.7</c:v>
                </c:pt>
                <c:pt idx="2329">
                  <c:v>29.7</c:v>
                </c:pt>
                <c:pt idx="2330">
                  <c:v>29.7</c:v>
                </c:pt>
                <c:pt idx="2331">
                  <c:v>29.7</c:v>
                </c:pt>
                <c:pt idx="2332">
                  <c:v>29.7</c:v>
                </c:pt>
                <c:pt idx="2333">
                  <c:v>29.5</c:v>
                </c:pt>
                <c:pt idx="2334">
                  <c:v>29.3</c:v>
                </c:pt>
                <c:pt idx="2335">
                  <c:v>29.3</c:v>
                </c:pt>
                <c:pt idx="2336">
                  <c:v>29.3</c:v>
                </c:pt>
                <c:pt idx="2337">
                  <c:v>29.3</c:v>
                </c:pt>
                <c:pt idx="2338">
                  <c:v>29.3</c:v>
                </c:pt>
                <c:pt idx="2339">
                  <c:v>29.3</c:v>
                </c:pt>
                <c:pt idx="2340">
                  <c:v>29.3</c:v>
                </c:pt>
                <c:pt idx="2341">
                  <c:v>28.9</c:v>
                </c:pt>
                <c:pt idx="2342">
                  <c:v>28.9</c:v>
                </c:pt>
                <c:pt idx="2343">
                  <c:v>28.9</c:v>
                </c:pt>
                <c:pt idx="2344">
                  <c:v>28.9</c:v>
                </c:pt>
                <c:pt idx="2345">
                  <c:v>28.9</c:v>
                </c:pt>
                <c:pt idx="2346">
                  <c:v>28.9</c:v>
                </c:pt>
                <c:pt idx="2347">
                  <c:v>28.9</c:v>
                </c:pt>
                <c:pt idx="2348">
                  <c:v>28.9</c:v>
                </c:pt>
                <c:pt idx="2349">
                  <c:v>28.9</c:v>
                </c:pt>
                <c:pt idx="2350">
                  <c:v>28.9</c:v>
                </c:pt>
                <c:pt idx="2351">
                  <c:v>28.9</c:v>
                </c:pt>
                <c:pt idx="2352">
                  <c:v>28.9</c:v>
                </c:pt>
                <c:pt idx="2353">
                  <c:v>28.9</c:v>
                </c:pt>
                <c:pt idx="2354">
                  <c:v>28.9</c:v>
                </c:pt>
                <c:pt idx="2355">
                  <c:v>28.9</c:v>
                </c:pt>
                <c:pt idx="2356">
                  <c:v>28.9</c:v>
                </c:pt>
                <c:pt idx="2357">
                  <c:v>28.9</c:v>
                </c:pt>
                <c:pt idx="2358">
                  <c:v>28.9</c:v>
                </c:pt>
                <c:pt idx="2359">
                  <c:v>28.9</c:v>
                </c:pt>
                <c:pt idx="2360">
                  <c:v>28.9</c:v>
                </c:pt>
                <c:pt idx="2361">
                  <c:v>28.9</c:v>
                </c:pt>
                <c:pt idx="2362">
                  <c:v>28.9</c:v>
                </c:pt>
                <c:pt idx="2363">
                  <c:v>28.9</c:v>
                </c:pt>
                <c:pt idx="2364">
                  <c:v>28.9</c:v>
                </c:pt>
                <c:pt idx="2365">
                  <c:v>28.9</c:v>
                </c:pt>
                <c:pt idx="2366">
                  <c:v>28.9</c:v>
                </c:pt>
                <c:pt idx="2367">
                  <c:v>28.9</c:v>
                </c:pt>
                <c:pt idx="2368">
                  <c:v>28.9</c:v>
                </c:pt>
                <c:pt idx="2369">
                  <c:v>28.9</c:v>
                </c:pt>
                <c:pt idx="2370">
                  <c:v>28.9</c:v>
                </c:pt>
                <c:pt idx="2371">
                  <c:v>28.9</c:v>
                </c:pt>
                <c:pt idx="2372">
                  <c:v>28.9</c:v>
                </c:pt>
                <c:pt idx="2373">
                  <c:v>28.9</c:v>
                </c:pt>
                <c:pt idx="2374">
                  <c:v>28.9</c:v>
                </c:pt>
                <c:pt idx="2375">
                  <c:v>28.9</c:v>
                </c:pt>
                <c:pt idx="2376">
                  <c:v>28.9</c:v>
                </c:pt>
                <c:pt idx="2377">
                  <c:v>28.9</c:v>
                </c:pt>
                <c:pt idx="2378">
                  <c:v>28.9</c:v>
                </c:pt>
                <c:pt idx="2379">
                  <c:v>28.9</c:v>
                </c:pt>
                <c:pt idx="2380">
                  <c:v>28.9</c:v>
                </c:pt>
                <c:pt idx="2381">
                  <c:v>28.9</c:v>
                </c:pt>
                <c:pt idx="2382">
                  <c:v>28.9</c:v>
                </c:pt>
                <c:pt idx="2383">
                  <c:v>28.9</c:v>
                </c:pt>
                <c:pt idx="2384">
                  <c:v>28.9</c:v>
                </c:pt>
                <c:pt idx="2385">
                  <c:v>28.9</c:v>
                </c:pt>
                <c:pt idx="2386">
                  <c:v>28.9</c:v>
                </c:pt>
                <c:pt idx="2387">
                  <c:v>28.9</c:v>
                </c:pt>
                <c:pt idx="2388">
                  <c:v>28.9</c:v>
                </c:pt>
                <c:pt idx="2389">
                  <c:v>28.9</c:v>
                </c:pt>
                <c:pt idx="2390">
                  <c:v>28.9</c:v>
                </c:pt>
                <c:pt idx="2391">
                  <c:v>28.9</c:v>
                </c:pt>
                <c:pt idx="2392">
                  <c:v>28.9</c:v>
                </c:pt>
                <c:pt idx="2393">
                  <c:v>28.9</c:v>
                </c:pt>
                <c:pt idx="2394">
                  <c:v>28.9</c:v>
                </c:pt>
                <c:pt idx="2395">
                  <c:v>28.9</c:v>
                </c:pt>
                <c:pt idx="2396">
                  <c:v>28.9</c:v>
                </c:pt>
                <c:pt idx="2397">
                  <c:v>28.9</c:v>
                </c:pt>
                <c:pt idx="2398">
                  <c:v>28.9</c:v>
                </c:pt>
                <c:pt idx="2399">
                  <c:v>28.9</c:v>
                </c:pt>
                <c:pt idx="2400">
                  <c:v>28.9</c:v>
                </c:pt>
                <c:pt idx="2401">
                  <c:v>28.9</c:v>
                </c:pt>
                <c:pt idx="2402">
                  <c:v>28.9</c:v>
                </c:pt>
                <c:pt idx="2403">
                  <c:v>28.9</c:v>
                </c:pt>
                <c:pt idx="2404">
                  <c:v>28.9</c:v>
                </c:pt>
                <c:pt idx="2405">
                  <c:v>28.9</c:v>
                </c:pt>
                <c:pt idx="2406">
                  <c:v>28.9</c:v>
                </c:pt>
                <c:pt idx="2407">
                  <c:v>28.9</c:v>
                </c:pt>
                <c:pt idx="2408">
                  <c:v>28.9</c:v>
                </c:pt>
                <c:pt idx="2409">
                  <c:v>28.9</c:v>
                </c:pt>
                <c:pt idx="2410">
                  <c:v>28.9</c:v>
                </c:pt>
                <c:pt idx="2411">
                  <c:v>28.9</c:v>
                </c:pt>
                <c:pt idx="2412">
                  <c:v>28.9</c:v>
                </c:pt>
                <c:pt idx="2413">
                  <c:v>28.9</c:v>
                </c:pt>
                <c:pt idx="2414">
                  <c:v>28.9</c:v>
                </c:pt>
                <c:pt idx="2415">
                  <c:v>28.9</c:v>
                </c:pt>
                <c:pt idx="2416">
                  <c:v>28.8</c:v>
                </c:pt>
                <c:pt idx="2417">
                  <c:v>28.8</c:v>
                </c:pt>
                <c:pt idx="2418">
                  <c:v>28.8</c:v>
                </c:pt>
                <c:pt idx="2419">
                  <c:v>28.8</c:v>
                </c:pt>
                <c:pt idx="2420">
                  <c:v>28.8</c:v>
                </c:pt>
                <c:pt idx="2421">
                  <c:v>28.8</c:v>
                </c:pt>
                <c:pt idx="2422">
                  <c:v>28.8</c:v>
                </c:pt>
                <c:pt idx="2423">
                  <c:v>28.8</c:v>
                </c:pt>
                <c:pt idx="2424">
                  <c:v>28.6</c:v>
                </c:pt>
                <c:pt idx="2425">
                  <c:v>28.6</c:v>
                </c:pt>
                <c:pt idx="2426">
                  <c:v>28.6</c:v>
                </c:pt>
                <c:pt idx="2427">
                  <c:v>28.6</c:v>
                </c:pt>
                <c:pt idx="2428">
                  <c:v>28.4</c:v>
                </c:pt>
                <c:pt idx="2429">
                  <c:v>28.4</c:v>
                </c:pt>
                <c:pt idx="2430">
                  <c:v>28.4</c:v>
                </c:pt>
                <c:pt idx="2431">
                  <c:v>28.2</c:v>
                </c:pt>
                <c:pt idx="2432">
                  <c:v>28.2</c:v>
                </c:pt>
                <c:pt idx="2433">
                  <c:v>28.2</c:v>
                </c:pt>
                <c:pt idx="2434">
                  <c:v>28.2</c:v>
                </c:pt>
                <c:pt idx="2435">
                  <c:v>28</c:v>
                </c:pt>
                <c:pt idx="2436">
                  <c:v>28</c:v>
                </c:pt>
                <c:pt idx="2437">
                  <c:v>28</c:v>
                </c:pt>
                <c:pt idx="2438">
                  <c:v>28</c:v>
                </c:pt>
                <c:pt idx="2439">
                  <c:v>28</c:v>
                </c:pt>
                <c:pt idx="2440">
                  <c:v>28</c:v>
                </c:pt>
                <c:pt idx="2441">
                  <c:v>28</c:v>
                </c:pt>
                <c:pt idx="2442">
                  <c:v>28</c:v>
                </c:pt>
                <c:pt idx="2443">
                  <c:v>28</c:v>
                </c:pt>
                <c:pt idx="2444">
                  <c:v>28</c:v>
                </c:pt>
                <c:pt idx="2445">
                  <c:v>28</c:v>
                </c:pt>
                <c:pt idx="2446">
                  <c:v>28</c:v>
                </c:pt>
                <c:pt idx="2447">
                  <c:v>28</c:v>
                </c:pt>
                <c:pt idx="2448">
                  <c:v>28</c:v>
                </c:pt>
                <c:pt idx="2449">
                  <c:v>28</c:v>
                </c:pt>
                <c:pt idx="2450">
                  <c:v>28</c:v>
                </c:pt>
                <c:pt idx="2451">
                  <c:v>28</c:v>
                </c:pt>
                <c:pt idx="2452">
                  <c:v>28</c:v>
                </c:pt>
                <c:pt idx="2453">
                  <c:v>28</c:v>
                </c:pt>
                <c:pt idx="2454">
                  <c:v>28</c:v>
                </c:pt>
                <c:pt idx="2455">
                  <c:v>28</c:v>
                </c:pt>
                <c:pt idx="2456">
                  <c:v>28</c:v>
                </c:pt>
                <c:pt idx="2457">
                  <c:v>28</c:v>
                </c:pt>
                <c:pt idx="2458">
                  <c:v>28</c:v>
                </c:pt>
                <c:pt idx="2459">
                  <c:v>28</c:v>
                </c:pt>
                <c:pt idx="2460">
                  <c:v>28</c:v>
                </c:pt>
                <c:pt idx="2461">
                  <c:v>28</c:v>
                </c:pt>
                <c:pt idx="2462">
                  <c:v>28</c:v>
                </c:pt>
                <c:pt idx="2463">
                  <c:v>28</c:v>
                </c:pt>
                <c:pt idx="2464">
                  <c:v>28</c:v>
                </c:pt>
                <c:pt idx="2465">
                  <c:v>28</c:v>
                </c:pt>
                <c:pt idx="2466">
                  <c:v>28</c:v>
                </c:pt>
                <c:pt idx="2467">
                  <c:v>28</c:v>
                </c:pt>
                <c:pt idx="2468">
                  <c:v>28</c:v>
                </c:pt>
                <c:pt idx="2469">
                  <c:v>28</c:v>
                </c:pt>
                <c:pt idx="2470">
                  <c:v>28</c:v>
                </c:pt>
                <c:pt idx="2471">
                  <c:v>28</c:v>
                </c:pt>
                <c:pt idx="2472">
                  <c:v>28</c:v>
                </c:pt>
                <c:pt idx="2473">
                  <c:v>28</c:v>
                </c:pt>
                <c:pt idx="2474">
                  <c:v>28</c:v>
                </c:pt>
                <c:pt idx="2475">
                  <c:v>28</c:v>
                </c:pt>
                <c:pt idx="2476">
                  <c:v>28</c:v>
                </c:pt>
                <c:pt idx="2477">
                  <c:v>28</c:v>
                </c:pt>
                <c:pt idx="2478">
                  <c:v>28</c:v>
                </c:pt>
                <c:pt idx="2479">
                  <c:v>28</c:v>
                </c:pt>
                <c:pt idx="2480">
                  <c:v>28</c:v>
                </c:pt>
                <c:pt idx="2481">
                  <c:v>28</c:v>
                </c:pt>
                <c:pt idx="2482">
                  <c:v>28</c:v>
                </c:pt>
                <c:pt idx="2483">
                  <c:v>28</c:v>
                </c:pt>
                <c:pt idx="2484">
                  <c:v>28</c:v>
                </c:pt>
                <c:pt idx="2485">
                  <c:v>28</c:v>
                </c:pt>
                <c:pt idx="2486">
                  <c:v>28</c:v>
                </c:pt>
                <c:pt idx="2487">
                  <c:v>28</c:v>
                </c:pt>
                <c:pt idx="2488">
                  <c:v>28</c:v>
                </c:pt>
                <c:pt idx="2489">
                  <c:v>28</c:v>
                </c:pt>
                <c:pt idx="2490">
                  <c:v>28</c:v>
                </c:pt>
                <c:pt idx="2491">
                  <c:v>28</c:v>
                </c:pt>
                <c:pt idx="2492">
                  <c:v>28</c:v>
                </c:pt>
                <c:pt idx="2493">
                  <c:v>28</c:v>
                </c:pt>
                <c:pt idx="2494">
                  <c:v>28</c:v>
                </c:pt>
                <c:pt idx="2495">
                  <c:v>28</c:v>
                </c:pt>
                <c:pt idx="2496">
                  <c:v>28</c:v>
                </c:pt>
                <c:pt idx="2497">
                  <c:v>28</c:v>
                </c:pt>
                <c:pt idx="2498">
                  <c:v>28</c:v>
                </c:pt>
                <c:pt idx="2499">
                  <c:v>28</c:v>
                </c:pt>
                <c:pt idx="2500">
                  <c:v>28</c:v>
                </c:pt>
                <c:pt idx="2501">
                  <c:v>28</c:v>
                </c:pt>
                <c:pt idx="2502">
                  <c:v>28</c:v>
                </c:pt>
                <c:pt idx="2503">
                  <c:v>28</c:v>
                </c:pt>
                <c:pt idx="2504">
                  <c:v>28</c:v>
                </c:pt>
                <c:pt idx="2505">
                  <c:v>28</c:v>
                </c:pt>
                <c:pt idx="2506">
                  <c:v>28</c:v>
                </c:pt>
                <c:pt idx="2507">
                  <c:v>28</c:v>
                </c:pt>
                <c:pt idx="2508">
                  <c:v>28</c:v>
                </c:pt>
                <c:pt idx="2509">
                  <c:v>28</c:v>
                </c:pt>
                <c:pt idx="2510">
                  <c:v>28</c:v>
                </c:pt>
                <c:pt idx="2511">
                  <c:v>28</c:v>
                </c:pt>
                <c:pt idx="2512">
                  <c:v>28</c:v>
                </c:pt>
                <c:pt idx="2513">
                  <c:v>28</c:v>
                </c:pt>
                <c:pt idx="2514">
                  <c:v>28</c:v>
                </c:pt>
                <c:pt idx="2515">
                  <c:v>28</c:v>
                </c:pt>
                <c:pt idx="2516">
                  <c:v>28</c:v>
                </c:pt>
                <c:pt idx="2517">
                  <c:v>28</c:v>
                </c:pt>
                <c:pt idx="2518">
                  <c:v>28</c:v>
                </c:pt>
                <c:pt idx="2519">
                  <c:v>28</c:v>
                </c:pt>
                <c:pt idx="2520">
                  <c:v>28</c:v>
                </c:pt>
                <c:pt idx="2521">
                  <c:v>28</c:v>
                </c:pt>
                <c:pt idx="2522">
                  <c:v>28</c:v>
                </c:pt>
                <c:pt idx="2523">
                  <c:v>28</c:v>
                </c:pt>
                <c:pt idx="2524">
                  <c:v>28</c:v>
                </c:pt>
                <c:pt idx="2525">
                  <c:v>28</c:v>
                </c:pt>
                <c:pt idx="2526">
                  <c:v>28</c:v>
                </c:pt>
                <c:pt idx="2527">
                  <c:v>28</c:v>
                </c:pt>
                <c:pt idx="2528">
                  <c:v>28</c:v>
                </c:pt>
                <c:pt idx="2529">
                  <c:v>28</c:v>
                </c:pt>
                <c:pt idx="2530">
                  <c:v>28</c:v>
                </c:pt>
                <c:pt idx="2531">
                  <c:v>27.9</c:v>
                </c:pt>
                <c:pt idx="2532">
                  <c:v>27.7</c:v>
                </c:pt>
                <c:pt idx="2533">
                  <c:v>27.7</c:v>
                </c:pt>
                <c:pt idx="2534">
                  <c:v>27.7</c:v>
                </c:pt>
                <c:pt idx="2535">
                  <c:v>27.7</c:v>
                </c:pt>
                <c:pt idx="2536">
                  <c:v>27.7</c:v>
                </c:pt>
                <c:pt idx="2537">
                  <c:v>27.7</c:v>
                </c:pt>
                <c:pt idx="2538">
                  <c:v>27.3</c:v>
                </c:pt>
                <c:pt idx="2539">
                  <c:v>27.3</c:v>
                </c:pt>
                <c:pt idx="2540">
                  <c:v>27.3</c:v>
                </c:pt>
                <c:pt idx="2541">
                  <c:v>27.3</c:v>
                </c:pt>
                <c:pt idx="2542">
                  <c:v>27.3</c:v>
                </c:pt>
                <c:pt idx="2543">
                  <c:v>27.3</c:v>
                </c:pt>
                <c:pt idx="2544">
                  <c:v>27.3</c:v>
                </c:pt>
                <c:pt idx="2545">
                  <c:v>27.3</c:v>
                </c:pt>
                <c:pt idx="2546">
                  <c:v>27.3</c:v>
                </c:pt>
                <c:pt idx="2547">
                  <c:v>27.1</c:v>
                </c:pt>
                <c:pt idx="2548">
                  <c:v>27</c:v>
                </c:pt>
                <c:pt idx="2549">
                  <c:v>27</c:v>
                </c:pt>
                <c:pt idx="2550">
                  <c:v>27</c:v>
                </c:pt>
                <c:pt idx="2551">
                  <c:v>27</c:v>
                </c:pt>
                <c:pt idx="2552">
                  <c:v>27</c:v>
                </c:pt>
                <c:pt idx="2553">
                  <c:v>27</c:v>
                </c:pt>
                <c:pt idx="2554">
                  <c:v>27</c:v>
                </c:pt>
                <c:pt idx="2555">
                  <c:v>27</c:v>
                </c:pt>
                <c:pt idx="2556">
                  <c:v>27</c:v>
                </c:pt>
                <c:pt idx="2557">
                  <c:v>27</c:v>
                </c:pt>
                <c:pt idx="2558">
                  <c:v>27</c:v>
                </c:pt>
                <c:pt idx="2559">
                  <c:v>27</c:v>
                </c:pt>
                <c:pt idx="2560">
                  <c:v>27</c:v>
                </c:pt>
                <c:pt idx="2561">
                  <c:v>27</c:v>
                </c:pt>
                <c:pt idx="2562">
                  <c:v>27</c:v>
                </c:pt>
                <c:pt idx="2563">
                  <c:v>27</c:v>
                </c:pt>
                <c:pt idx="2564">
                  <c:v>27</c:v>
                </c:pt>
                <c:pt idx="2565">
                  <c:v>27</c:v>
                </c:pt>
                <c:pt idx="2566">
                  <c:v>27</c:v>
                </c:pt>
                <c:pt idx="2567">
                  <c:v>27</c:v>
                </c:pt>
                <c:pt idx="2568">
                  <c:v>27</c:v>
                </c:pt>
                <c:pt idx="2569">
                  <c:v>27</c:v>
                </c:pt>
                <c:pt idx="2570">
                  <c:v>27</c:v>
                </c:pt>
                <c:pt idx="2571">
                  <c:v>27</c:v>
                </c:pt>
                <c:pt idx="2572">
                  <c:v>27</c:v>
                </c:pt>
                <c:pt idx="2573">
                  <c:v>27</c:v>
                </c:pt>
                <c:pt idx="2574">
                  <c:v>27</c:v>
                </c:pt>
                <c:pt idx="2575">
                  <c:v>27</c:v>
                </c:pt>
                <c:pt idx="2576">
                  <c:v>27</c:v>
                </c:pt>
                <c:pt idx="2577">
                  <c:v>27</c:v>
                </c:pt>
                <c:pt idx="2578">
                  <c:v>27</c:v>
                </c:pt>
                <c:pt idx="2579">
                  <c:v>27</c:v>
                </c:pt>
                <c:pt idx="2580">
                  <c:v>27</c:v>
                </c:pt>
                <c:pt idx="2581">
                  <c:v>27</c:v>
                </c:pt>
                <c:pt idx="2582">
                  <c:v>27</c:v>
                </c:pt>
                <c:pt idx="2583">
                  <c:v>27</c:v>
                </c:pt>
                <c:pt idx="2584">
                  <c:v>27</c:v>
                </c:pt>
                <c:pt idx="2585">
                  <c:v>27</c:v>
                </c:pt>
                <c:pt idx="2586">
                  <c:v>27</c:v>
                </c:pt>
                <c:pt idx="2587">
                  <c:v>27</c:v>
                </c:pt>
                <c:pt idx="2588">
                  <c:v>27</c:v>
                </c:pt>
                <c:pt idx="2589">
                  <c:v>27</c:v>
                </c:pt>
                <c:pt idx="2590">
                  <c:v>27</c:v>
                </c:pt>
                <c:pt idx="2591">
                  <c:v>27</c:v>
                </c:pt>
                <c:pt idx="2592">
                  <c:v>27</c:v>
                </c:pt>
                <c:pt idx="2593">
                  <c:v>27</c:v>
                </c:pt>
                <c:pt idx="2594">
                  <c:v>27</c:v>
                </c:pt>
                <c:pt idx="2595">
                  <c:v>27</c:v>
                </c:pt>
                <c:pt idx="2596">
                  <c:v>27</c:v>
                </c:pt>
                <c:pt idx="2597">
                  <c:v>27</c:v>
                </c:pt>
                <c:pt idx="2598">
                  <c:v>27</c:v>
                </c:pt>
                <c:pt idx="2599">
                  <c:v>27</c:v>
                </c:pt>
                <c:pt idx="2600">
                  <c:v>27</c:v>
                </c:pt>
                <c:pt idx="2601">
                  <c:v>27</c:v>
                </c:pt>
                <c:pt idx="2602">
                  <c:v>27</c:v>
                </c:pt>
                <c:pt idx="2603">
                  <c:v>27</c:v>
                </c:pt>
                <c:pt idx="2604">
                  <c:v>27</c:v>
                </c:pt>
                <c:pt idx="2605">
                  <c:v>27</c:v>
                </c:pt>
                <c:pt idx="2606">
                  <c:v>27</c:v>
                </c:pt>
                <c:pt idx="2607">
                  <c:v>27</c:v>
                </c:pt>
                <c:pt idx="2608">
                  <c:v>27</c:v>
                </c:pt>
                <c:pt idx="2609">
                  <c:v>27</c:v>
                </c:pt>
                <c:pt idx="2610">
                  <c:v>27</c:v>
                </c:pt>
                <c:pt idx="2611">
                  <c:v>27</c:v>
                </c:pt>
                <c:pt idx="2612">
                  <c:v>27</c:v>
                </c:pt>
                <c:pt idx="2613">
                  <c:v>27</c:v>
                </c:pt>
                <c:pt idx="2614">
                  <c:v>27</c:v>
                </c:pt>
                <c:pt idx="2615">
                  <c:v>27</c:v>
                </c:pt>
                <c:pt idx="2616">
                  <c:v>27</c:v>
                </c:pt>
                <c:pt idx="2617">
                  <c:v>27</c:v>
                </c:pt>
                <c:pt idx="2618">
                  <c:v>27</c:v>
                </c:pt>
                <c:pt idx="2619">
                  <c:v>27</c:v>
                </c:pt>
                <c:pt idx="2620">
                  <c:v>27</c:v>
                </c:pt>
                <c:pt idx="2621">
                  <c:v>27</c:v>
                </c:pt>
                <c:pt idx="2622">
                  <c:v>27</c:v>
                </c:pt>
                <c:pt idx="2623">
                  <c:v>27</c:v>
                </c:pt>
                <c:pt idx="2624">
                  <c:v>27</c:v>
                </c:pt>
                <c:pt idx="2625">
                  <c:v>27</c:v>
                </c:pt>
                <c:pt idx="2626">
                  <c:v>27</c:v>
                </c:pt>
                <c:pt idx="2627">
                  <c:v>27</c:v>
                </c:pt>
                <c:pt idx="2628">
                  <c:v>27</c:v>
                </c:pt>
                <c:pt idx="2629">
                  <c:v>27</c:v>
                </c:pt>
                <c:pt idx="2630">
                  <c:v>27</c:v>
                </c:pt>
                <c:pt idx="2631">
                  <c:v>27</c:v>
                </c:pt>
                <c:pt idx="2632">
                  <c:v>26.8</c:v>
                </c:pt>
                <c:pt idx="2633">
                  <c:v>26.8</c:v>
                </c:pt>
                <c:pt idx="2634">
                  <c:v>26.8</c:v>
                </c:pt>
                <c:pt idx="2635">
                  <c:v>26.8</c:v>
                </c:pt>
                <c:pt idx="2636">
                  <c:v>26.8</c:v>
                </c:pt>
                <c:pt idx="2637">
                  <c:v>26.6</c:v>
                </c:pt>
                <c:pt idx="2638">
                  <c:v>26.6</c:v>
                </c:pt>
                <c:pt idx="2639">
                  <c:v>26.6</c:v>
                </c:pt>
                <c:pt idx="2640">
                  <c:v>26.6</c:v>
                </c:pt>
                <c:pt idx="2641">
                  <c:v>26.6</c:v>
                </c:pt>
                <c:pt idx="2642">
                  <c:v>26.6</c:v>
                </c:pt>
                <c:pt idx="2643">
                  <c:v>26.6</c:v>
                </c:pt>
                <c:pt idx="2644">
                  <c:v>26.4</c:v>
                </c:pt>
                <c:pt idx="2645">
                  <c:v>26.4</c:v>
                </c:pt>
                <c:pt idx="2646">
                  <c:v>26.4</c:v>
                </c:pt>
                <c:pt idx="2647">
                  <c:v>26.4</c:v>
                </c:pt>
                <c:pt idx="2648">
                  <c:v>26.4</c:v>
                </c:pt>
                <c:pt idx="2649">
                  <c:v>26.4</c:v>
                </c:pt>
                <c:pt idx="2650">
                  <c:v>26.4</c:v>
                </c:pt>
                <c:pt idx="2651">
                  <c:v>26.4</c:v>
                </c:pt>
                <c:pt idx="2652">
                  <c:v>26.2</c:v>
                </c:pt>
                <c:pt idx="2653">
                  <c:v>26.2</c:v>
                </c:pt>
                <c:pt idx="2654">
                  <c:v>26.1</c:v>
                </c:pt>
                <c:pt idx="2655">
                  <c:v>26.1</c:v>
                </c:pt>
                <c:pt idx="2656">
                  <c:v>26.1</c:v>
                </c:pt>
                <c:pt idx="2657">
                  <c:v>26.1</c:v>
                </c:pt>
                <c:pt idx="2658">
                  <c:v>26.1</c:v>
                </c:pt>
                <c:pt idx="2659">
                  <c:v>26.1</c:v>
                </c:pt>
                <c:pt idx="2660">
                  <c:v>26.1</c:v>
                </c:pt>
                <c:pt idx="2661">
                  <c:v>26.1</c:v>
                </c:pt>
                <c:pt idx="2662">
                  <c:v>26.1</c:v>
                </c:pt>
                <c:pt idx="2663">
                  <c:v>26.1</c:v>
                </c:pt>
                <c:pt idx="2664">
                  <c:v>26.1</c:v>
                </c:pt>
                <c:pt idx="2665">
                  <c:v>26.1</c:v>
                </c:pt>
                <c:pt idx="2666">
                  <c:v>26.1</c:v>
                </c:pt>
                <c:pt idx="2667">
                  <c:v>26.1</c:v>
                </c:pt>
                <c:pt idx="2668">
                  <c:v>26.1</c:v>
                </c:pt>
                <c:pt idx="2669">
                  <c:v>26.1</c:v>
                </c:pt>
                <c:pt idx="2670">
                  <c:v>26.1</c:v>
                </c:pt>
                <c:pt idx="2671">
                  <c:v>26.1</c:v>
                </c:pt>
                <c:pt idx="2672">
                  <c:v>26.1</c:v>
                </c:pt>
                <c:pt idx="2673">
                  <c:v>26.1</c:v>
                </c:pt>
                <c:pt idx="2674">
                  <c:v>26.1</c:v>
                </c:pt>
                <c:pt idx="2675">
                  <c:v>26.1</c:v>
                </c:pt>
                <c:pt idx="2676">
                  <c:v>26.1</c:v>
                </c:pt>
                <c:pt idx="2677">
                  <c:v>26.1</c:v>
                </c:pt>
                <c:pt idx="2678">
                  <c:v>26.1</c:v>
                </c:pt>
                <c:pt idx="2679">
                  <c:v>26.1</c:v>
                </c:pt>
                <c:pt idx="2680">
                  <c:v>26.1</c:v>
                </c:pt>
                <c:pt idx="2681">
                  <c:v>26.1</c:v>
                </c:pt>
                <c:pt idx="2682">
                  <c:v>26.1</c:v>
                </c:pt>
                <c:pt idx="2683">
                  <c:v>26.1</c:v>
                </c:pt>
                <c:pt idx="2684">
                  <c:v>26.1</c:v>
                </c:pt>
                <c:pt idx="2685">
                  <c:v>26.1</c:v>
                </c:pt>
                <c:pt idx="2686">
                  <c:v>26.1</c:v>
                </c:pt>
                <c:pt idx="2687">
                  <c:v>26.1</c:v>
                </c:pt>
                <c:pt idx="2688">
                  <c:v>26.1</c:v>
                </c:pt>
                <c:pt idx="2689">
                  <c:v>26.1</c:v>
                </c:pt>
                <c:pt idx="2690">
                  <c:v>26.1</c:v>
                </c:pt>
                <c:pt idx="2691">
                  <c:v>26.1</c:v>
                </c:pt>
                <c:pt idx="2692">
                  <c:v>26.1</c:v>
                </c:pt>
                <c:pt idx="2693">
                  <c:v>26.1</c:v>
                </c:pt>
                <c:pt idx="2694">
                  <c:v>26.1</c:v>
                </c:pt>
                <c:pt idx="2695">
                  <c:v>26.1</c:v>
                </c:pt>
                <c:pt idx="2696">
                  <c:v>26.1</c:v>
                </c:pt>
                <c:pt idx="2697">
                  <c:v>26.1</c:v>
                </c:pt>
                <c:pt idx="2698">
                  <c:v>26.1</c:v>
                </c:pt>
                <c:pt idx="2699">
                  <c:v>26.1</c:v>
                </c:pt>
                <c:pt idx="2700">
                  <c:v>26.1</c:v>
                </c:pt>
                <c:pt idx="2701">
                  <c:v>26.1</c:v>
                </c:pt>
                <c:pt idx="2702">
                  <c:v>26.1</c:v>
                </c:pt>
                <c:pt idx="2703">
                  <c:v>26.1</c:v>
                </c:pt>
                <c:pt idx="2704">
                  <c:v>26.1</c:v>
                </c:pt>
                <c:pt idx="2705">
                  <c:v>26.1</c:v>
                </c:pt>
                <c:pt idx="2706">
                  <c:v>26.1</c:v>
                </c:pt>
                <c:pt idx="2707">
                  <c:v>26.1</c:v>
                </c:pt>
                <c:pt idx="2708">
                  <c:v>26.1</c:v>
                </c:pt>
                <c:pt idx="2709">
                  <c:v>26.1</c:v>
                </c:pt>
                <c:pt idx="2710">
                  <c:v>26.1</c:v>
                </c:pt>
                <c:pt idx="2711">
                  <c:v>26.1</c:v>
                </c:pt>
                <c:pt idx="2712">
                  <c:v>26.1</c:v>
                </c:pt>
                <c:pt idx="2713">
                  <c:v>26.1</c:v>
                </c:pt>
                <c:pt idx="2714">
                  <c:v>26.1</c:v>
                </c:pt>
                <c:pt idx="2715">
                  <c:v>26.1</c:v>
                </c:pt>
                <c:pt idx="2716">
                  <c:v>26.1</c:v>
                </c:pt>
                <c:pt idx="2717">
                  <c:v>26.1</c:v>
                </c:pt>
                <c:pt idx="2718">
                  <c:v>26.1</c:v>
                </c:pt>
                <c:pt idx="2719">
                  <c:v>26.1</c:v>
                </c:pt>
                <c:pt idx="2720">
                  <c:v>26.1</c:v>
                </c:pt>
                <c:pt idx="2721">
                  <c:v>26.1</c:v>
                </c:pt>
                <c:pt idx="2722">
                  <c:v>26.1</c:v>
                </c:pt>
                <c:pt idx="2723">
                  <c:v>26.1</c:v>
                </c:pt>
                <c:pt idx="2724">
                  <c:v>26.1</c:v>
                </c:pt>
                <c:pt idx="2725">
                  <c:v>26.1</c:v>
                </c:pt>
                <c:pt idx="2726">
                  <c:v>26.1</c:v>
                </c:pt>
                <c:pt idx="2727">
                  <c:v>26.1</c:v>
                </c:pt>
                <c:pt idx="2728">
                  <c:v>26.1</c:v>
                </c:pt>
                <c:pt idx="2729">
                  <c:v>26.1</c:v>
                </c:pt>
                <c:pt idx="2730">
                  <c:v>26.1</c:v>
                </c:pt>
                <c:pt idx="2731">
                  <c:v>26.1</c:v>
                </c:pt>
                <c:pt idx="2732">
                  <c:v>26.1</c:v>
                </c:pt>
                <c:pt idx="2733">
                  <c:v>26.1</c:v>
                </c:pt>
                <c:pt idx="2734">
                  <c:v>26.1</c:v>
                </c:pt>
                <c:pt idx="2735">
                  <c:v>26.1</c:v>
                </c:pt>
                <c:pt idx="2736">
                  <c:v>26.1</c:v>
                </c:pt>
                <c:pt idx="2737">
                  <c:v>26.1</c:v>
                </c:pt>
                <c:pt idx="2738">
                  <c:v>26.1</c:v>
                </c:pt>
                <c:pt idx="2739">
                  <c:v>26.1</c:v>
                </c:pt>
                <c:pt idx="2740">
                  <c:v>26.1</c:v>
                </c:pt>
                <c:pt idx="2741">
                  <c:v>26.1</c:v>
                </c:pt>
                <c:pt idx="2742">
                  <c:v>25.7</c:v>
                </c:pt>
                <c:pt idx="2743">
                  <c:v>25.7</c:v>
                </c:pt>
                <c:pt idx="2744">
                  <c:v>25.3</c:v>
                </c:pt>
                <c:pt idx="2745">
                  <c:v>25.3</c:v>
                </c:pt>
                <c:pt idx="2746">
                  <c:v>25.3</c:v>
                </c:pt>
                <c:pt idx="2747">
                  <c:v>25.3</c:v>
                </c:pt>
                <c:pt idx="2748">
                  <c:v>25.3</c:v>
                </c:pt>
                <c:pt idx="2749">
                  <c:v>25.3</c:v>
                </c:pt>
                <c:pt idx="2750">
                  <c:v>25.3</c:v>
                </c:pt>
                <c:pt idx="2751">
                  <c:v>25</c:v>
                </c:pt>
                <c:pt idx="2752">
                  <c:v>25</c:v>
                </c:pt>
                <c:pt idx="2753">
                  <c:v>25</c:v>
                </c:pt>
                <c:pt idx="2754">
                  <c:v>25</c:v>
                </c:pt>
                <c:pt idx="2755">
                  <c:v>25</c:v>
                </c:pt>
                <c:pt idx="2756">
                  <c:v>25</c:v>
                </c:pt>
                <c:pt idx="2757">
                  <c:v>25</c:v>
                </c:pt>
                <c:pt idx="2758">
                  <c:v>25</c:v>
                </c:pt>
                <c:pt idx="2759">
                  <c:v>25</c:v>
                </c:pt>
                <c:pt idx="2760">
                  <c:v>25</c:v>
                </c:pt>
                <c:pt idx="2761">
                  <c:v>25</c:v>
                </c:pt>
                <c:pt idx="2762">
                  <c:v>25</c:v>
                </c:pt>
                <c:pt idx="2763">
                  <c:v>25</c:v>
                </c:pt>
                <c:pt idx="2764">
                  <c:v>25</c:v>
                </c:pt>
                <c:pt idx="2765">
                  <c:v>25</c:v>
                </c:pt>
                <c:pt idx="2766">
                  <c:v>25</c:v>
                </c:pt>
                <c:pt idx="2767">
                  <c:v>25</c:v>
                </c:pt>
                <c:pt idx="2768">
                  <c:v>25</c:v>
                </c:pt>
                <c:pt idx="2769">
                  <c:v>25</c:v>
                </c:pt>
                <c:pt idx="2770">
                  <c:v>25</c:v>
                </c:pt>
                <c:pt idx="2771">
                  <c:v>25</c:v>
                </c:pt>
                <c:pt idx="2772">
                  <c:v>25</c:v>
                </c:pt>
                <c:pt idx="2773">
                  <c:v>25</c:v>
                </c:pt>
                <c:pt idx="2774">
                  <c:v>25</c:v>
                </c:pt>
                <c:pt idx="2775">
                  <c:v>25</c:v>
                </c:pt>
                <c:pt idx="2776">
                  <c:v>25</c:v>
                </c:pt>
                <c:pt idx="2777">
                  <c:v>25</c:v>
                </c:pt>
                <c:pt idx="2778">
                  <c:v>25</c:v>
                </c:pt>
                <c:pt idx="2779">
                  <c:v>25</c:v>
                </c:pt>
                <c:pt idx="2780">
                  <c:v>25</c:v>
                </c:pt>
                <c:pt idx="2781">
                  <c:v>25</c:v>
                </c:pt>
                <c:pt idx="2782">
                  <c:v>25</c:v>
                </c:pt>
                <c:pt idx="2783">
                  <c:v>25</c:v>
                </c:pt>
                <c:pt idx="2784">
                  <c:v>25</c:v>
                </c:pt>
                <c:pt idx="2785">
                  <c:v>25</c:v>
                </c:pt>
                <c:pt idx="2786">
                  <c:v>25</c:v>
                </c:pt>
                <c:pt idx="2787">
                  <c:v>25</c:v>
                </c:pt>
                <c:pt idx="2788">
                  <c:v>25</c:v>
                </c:pt>
                <c:pt idx="2789">
                  <c:v>25</c:v>
                </c:pt>
                <c:pt idx="2790">
                  <c:v>25</c:v>
                </c:pt>
                <c:pt idx="2791">
                  <c:v>25</c:v>
                </c:pt>
                <c:pt idx="2792">
                  <c:v>25</c:v>
                </c:pt>
                <c:pt idx="2793">
                  <c:v>25</c:v>
                </c:pt>
                <c:pt idx="2794">
                  <c:v>25</c:v>
                </c:pt>
                <c:pt idx="2795">
                  <c:v>25</c:v>
                </c:pt>
                <c:pt idx="2796">
                  <c:v>25</c:v>
                </c:pt>
                <c:pt idx="2797">
                  <c:v>25</c:v>
                </c:pt>
                <c:pt idx="2798">
                  <c:v>25</c:v>
                </c:pt>
                <c:pt idx="2799">
                  <c:v>25</c:v>
                </c:pt>
                <c:pt idx="2800">
                  <c:v>25</c:v>
                </c:pt>
                <c:pt idx="2801">
                  <c:v>25</c:v>
                </c:pt>
                <c:pt idx="2802">
                  <c:v>25</c:v>
                </c:pt>
                <c:pt idx="2803">
                  <c:v>25</c:v>
                </c:pt>
                <c:pt idx="2804">
                  <c:v>25</c:v>
                </c:pt>
                <c:pt idx="2805">
                  <c:v>25</c:v>
                </c:pt>
                <c:pt idx="2806">
                  <c:v>25</c:v>
                </c:pt>
                <c:pt idx="2807">
                  <c:v>25</c:v>
                </c:pt>
                <c:pt idx="2808">
                  <c:v>25</c:v>
                </c:pt>
                <c:pt idx="2809">
                  <c:v>25</c:v>
                </c:pt>
                <c:pt idx="2810">
                  <c:v>25</c:v>
                </c:pt>
                <c:pt idx="2811">
                  <c:v>25</c:v>
                </c:pt>
                <c:pt idx="2812">
                  <c:v>25</c:v>
                </c:pt>
                <c:pt idx="2813">
                  <c:v>25</c:v>
                </c:pt>
                <c:pt idx="2814">
                  <c:v>25</c:v>
                </c:pt>
                <c:pt idx="2815">
                  <c:v>25</c:v>
                </c:pt>
                <c:pt idx="2816">
                  <c:v>25</c:v>
                </c:pt>
                <c:pt idx="2817">
                  <c:v>25</c:v>
                </c:pt>
                <c:pt idx="2818">
                  <c:v>25</c:v>
                </c:pt>
                <c:pt idx="2819">
                  <c:v>25</c:v>
                </c:pt>
                <c:pt idx="2820">
                  <c:v>25</c:v>
                </c:pt>
                <c:pt idx="2821">
                  <c:v>25</c:v>
                </c:pt>
                <c:pt idx="2822">
                  <c:v>25</c:v>
                </c:pt>
                <c:pt idx="2823">
                  <c:v>25</c:v>
                </c:pt>
                <c:pt idx="2824">
                  <c:v>25</c:v>
                </c:pt>
                <c:pt idx="2825">
                  <c:v>25</c:v>
                </c:pt>
                <c:pt idx="2826">
                  <c:v>25</c:v>
                </c:pt>
                <c:pt idx="2827">
                  <c:v>25</c:v>
                </c:pt>
                <c:pt idx="2828">
                  <c:v>25</c:v>
                </c:pt>
                <c:pt idx="2829">
                  <c:v>25</c:v>
                </c:pt>
                <c:pt idx="2830">
                  <c:v>25</c:v>
                </c:pt>
                <c:pt idx="2831">
                  <c:v>25</c:v>
                </c:pt>
                <c:pt idx="2832">
                  <c:v>25</c:v>
                </c:pt>
                <c:pt idx="2833">
                  <c:v>25</c:v>
                </c:pt>
                <c:pt idx="2834">
                  <c:v>25</c:v>
                </c:pt>
                <c:pt idx="2835">
                  <c:v>25</c:v>
                </c:pt>
                <c:pt idx="2836">
                  <c:v>25</c:v>
                </c:pt>
                <c:pt idx="2837">
                  <c:v>25</c:v>
                </c:pt>
                <c:pt idx="2838">
                  <c:v>25</c:v>
                </c:pt>
                <c:pt idx="2839">
                  <c:v>25</c:v>
                </c:pt>
                <c:pt idx="2840">
                  <c:v>25</c:v>
                </c:pt>
                <c:pt idx="2841">
                  <c:v>24.8</c:v>
                </c:pt>
                <c:pt idx="2842">
                  <c:v>24.8</c:v>
                </c:pt>
                <c:pt idx="2843">
                  <c:v>24.8</c:v>
                </c:pt>
                <c:pt idx="2844">
                  <c:v>24.6</c:v>
                </c:pt>
                <c:pt idx="2845">
                  <c:v>24.6</c:v>
                </c:pt>
                <c:pt idx="2846">
                  <c:v>24.6</c:v>
                </c:pt>
                <c:pt idx="2847">
                  <c:v>24.6</c:v>
                </c:pt>
                <c:pt idx="2848">
                  <c:v>24.6</c:v>
                </c:pt>
                <c:pt idx="2849">
                  <c:v>24.6</c:v>
                </c:pt>
                <c:pt idx="2850">
                  <c:v>24.6</c:v>
                </c:pt>
                <c:pt idx="2851">
                  <c:v>24.6</c:v>
                </c:pt>
                <c:pt idx="2852">
                  <c:v>24.6</c:v>
                </c:pt>
                <c:pt idx="2853">
                  <c:v>24.3</c:v>
                </c:pt>
                <c:pt idx="2854">
                  <c:v>24.3</c:v>
                </c:pt>
                <c:pt idx="2855">
                  <c:v>24.3</c:v>
                </c:pt>
                <c:pt idx="2856">
                  <c:v>24.1</c:v>
                </c:pt>
                <c:pt idx="2857">
                  <c:v>24.1</c:v>
                </c:pt>
                <c:pt idx="2858">
                  <c:v>24.1</c:v>
                </c:pt>
                <c:pt idx="2859">
                  <c:v>24.1</c:v>
                </c:pt>
                <c:pt idx="2860">
                  <c:v>24.1</c:v>
                </c:pt>
                <c:pt idx="2861">
                  <c:v>24.1</c:v>
                </c:pt>
                <c:pt idx="2862">
                  <c:v>24.1</c:v>
                </c:pt>
                <c:pt idx="2863">
                  <c:v>24.1</c:v>
                </c:pt>
                <c:pt idx="2864">
                  <c:v>24.1</c:v>
                </c:pt>
                <c:pt idx="2865">
                  <c:v>24.1</c:v>
                </c:pt>
                <c:pt idx="2866">
                  <c:v>24.1</c:v>
                </c:pt>
                <c:pt idx="2867">
                  <c:v>24.1</c:v>
                </c:pt>
                <c:pt idx="2868">
                  <c:v>24.1</c:v>
                </c:pt>
                <c:pt idx="2869">
                  <c:v>24.1</c:v>
                </c:pt>
                <c:pt idx="2870">
                  <c:v>24.1</c:v>
                </c:pt>
                <c:pt idx="2871">
                  <c:v>24.1</c:v>
                </c:pt>
                <c:pt idx="2872">
                  <c:v>24.1</c:v>
                </c:pt>
                <c:pt idx="2873">
                  <c:v>24.1</c:v>
                </c:pt>
                <c:pt idx="2874">
                  <c:v>24.1</c:v>
                </c:pt>
                <c:pt idx="2875">
                  <c:v>24.1</c:v>
                </c:pt>
                <c:pt idx="2876">
                  <c:v>24.1</c:v>
                </c:pt>
                <c:pt idx="2877">
                  <c:v>24.1</c:v>
                </c:pt>
                <c:pt idx="2878">
                  <c:v>24.1</c:v>
                </c:pt>
                <c:pt idx="2879">
                  <c:v>24.1</c:v>
                </c:pt>
                <c:pt idx="2880">
                  <c:v>24.1</c:v>
                </c:pt>
                <c:pt idx="2881">
                  <c:v>24.1</c:v>
                </c:pt>
                <c:pt idx="2882">
                  <c:v>24.1</c:v>
                </c:pt>
                <c:pt idx="2883">
                  <c:v>24.1</c:v>
                </c:pt>
                <c:pt idx="2884">
                  <c:v>24.1</c:v>
                </c:pt>
                <c:pt idx="2885">
                  <c:v>24.1</c:v>
                </c:pt>
                <c:pt idx="2886">
                  <c:v>24.1</c:v>
                </c:pt>
                <c:pt idx="2887">
                  <c:v>24.1</c:v>
                </c:pt>
                <c:pt idx="2888">
                  <c:v>24.1</c:v>
                </c:pt>
                <c:pt idx="2889">
                  <c:v>24.1</c:v>
                </c:pt>
                <c:pt idx="2890">
                  <c:v>24.1</c:v>
                </c:pt>
                <c:pt idx="2891">
                  <c:v>24.1</c:v>
                </c:pt>
                <c:pt idx="2892">
                  <c:v>24.1</c:v>
                </c:pt>
                <c:pt idx="2893">
                  <c:v>24.1</c:v>
                </c:pt>
                <c:pt idx="2894">
                  <c:v>24.1</c:v>
                </c:pt>
                <c:pt idx="2895">
                  <c:v>24.1</c:v>
                </c:pt>
                <c:pt idx="2896">
                  <c:v>24.1</c:v>
                </c:pt>
                <c:pt idx="2897">
                  <c:v>24.1</c:v>
                </c:pt>
                <c:pt idx="2898">
                  <c:v>24.1</c:v>
                </c:pt>
                <c:pt idx="2899">
                  <c:v>24.1</c:v>
                </c:pt>
                <c:pt idx="2900">
                  <c:v>24.1</c:v>
                </c:pt>
                <c:pt idx="2901">
                  <c:v>24.1</c:v>
                </c:pt>
                <c:pt idx="2902">
                  <c:v>24.1</c:v>
                </c:pt>
                <c:pt idx="2903">
                  <c:v>24.1</c:v>
                </c:pt>
                <c:pt idx="2904">
                  <c:v>24.1</c:v>
                </c:pt>
                <c:pt idx="2905">
                  <c:v>24.1</c:v>
                </c:pt>
                <c:pt idx="2906">
                  <c:v>24.1</c:v>
                </c:pt>
                <c:pt idx="2907">
                  <c:v>24.1</c:v>
                </c:pt>
                <c:pt idx="2908">
                  <c:v>24.1</c:v>
                </c:pt>
                <c:pt idx="2909">
                  <c:v>24.1</c:v>
                </c:pt>
                <c:pt idx="2910">
                  <c:v>24.1</c:v>
                </c:pt>
                <c:pt idx="2911">
                  <c:v>24.1</c:v>
                </c:pt>
                <c:pt idx="2912">
                  <c:v>24.1</c:v>
                </c:pt>
                <c:pt idx="2913">
                  <c:v>24.1</c:v>
                </c:pt>
                <c:pt idx="2914">
                  <c:v>23.9</c:v>
                </c:pt>
                <c:pt idx="2915">
                  <c:v>23.9</c:v>
                </c:pt>
                <c:pt idx="2916">
                  <c:v>23.7</c:v>
                </c:pt>
                <c:pt idx="2917">
                  <c:v>23.7</c:v>
                </c:pt>
                <c:pt idx="2918">
                  <c:v>23.7</c:v>
                </c:pt>
                <c:pt idx="2919">
                  <c:v>23.7</c:v>
                </c:pt>
                <c:pt idx="2920">
                  <c:v>23.4</c:v>
                </c:pt>
                <c:pt idx="2921">
                  <c:v>23.4</c:v>
                </c:pt>
                <c:pt idx="2922">
                  <c:v>23.4</c:v>
                </c:pt>
                <c:pt idx="2923">
                  <c:v>23.4</c:v>
                </c:pt>
                <c:pt idx="2924">
                  <c:v>23.4</c:v>
                </c:pt>
                <c:pt idx="2925">
                  <c:v>23.4</c:v>
                </c:pt>
                <c:pt idx="2926">
                  <c:v>23.2</c:v>
                </c:pt>
                <c:pt idx="2927">
                  <c:v>23</c:v>
                </c:pt>
                <c:pt idx="2928">
                  <c:v>23</c:v>
                </c:pt>
                <c:pt idx="2929">
                  <c:v>23</c:v>
                </c:pt>
                <c:pt idx="2930">
                  <c:v>23</c:v>
                </c:pt>
                <c:pt idx="2931">
                  <c:v>23</c:v>
                </c:pt>
                <c:pt idx="2932">
                  <c:v>23</c:v>
                </c:pt>
                <c:pt idx="2933">
                  <c:v>23</c:v>
                </c:pt>
                <c:pt idx="2934">
                  <c:v>23</c:v>
                </c:pt>
                <c:pt idx="2935">
                  <c:v>23</c:v>
                </c:pt>
                <c:pt idx="2936">
                  <c:v>23</c:v>
                </c:pt>
                <c:pt idx="2937">
                  <c:v>23</c:v>
                </c:pt>
                <c:pt idx="2938">
                  <c:v>23</c:v>
                </c:pt>
                <c:pt idx="2939">
                  <c:v>23</c:v>
                </c:pt>
                <c:pt idx="2940">
                  <c:v>23</c:v>
                </c:pt>
                <c:pt idx="2941">
                  <c:v>23</c:v>
                </c:pt>
                <c:pt idx="2942">
                  <c:v>23</c:v>
                </c:pt>
                <c:pt idx="2943">
                  <c:v>23</c:v>
                </c:pt>
                <c:pt idx="2944">
                  <c:v>23</c:v>
                </c:pt>
                <c:pt idx="2945">
                  <c:v>23</c:v>
                </c:pt>
                <c:pt idx="2946">
                  <c:v>23</c:v>
                </c:pt>
                <c:pt idx="2947">
                  <c:v>23</c:v>
                </c:pt>
                <c:pt idx="2948">
                  <c:v>23</c:v>
                </c:pt>
                <c:pt idx="2949">
                  <c:v>23</c:v>
                </c:pt>
                <c:pt idx="2950">
                  <c:v>23</c:v>
                </c:pt>
                <c:pt idx="2951">
                  <c:v>23</c:v>
                </c:pt>
                <c:pt idx="2952">
                  <c:v>23</c:v>
                </c:pt>
                <c:pt idx="2953">
                  <c:v>23</c:v>
                </c:pt>
                <c:pt idx="2954">
                  <c:v>23</c:v>
                </c:pt>
                <c:pt idx="2955">
                  <c:v>23</c:v>
                </c:pt>
                <c:pt idx="2956">
                  <c:v>23</c:v>
                </c:pt>
                <c:pt idx="2957">
                  <c:v>23</c:v>
                </c:pt>
                <c:pt idx="2958">
                  <c:v>23</c:v>
                </c:pt>
                <c:pt idx="2959">
                  <c:v>23</c:v>
                </c:pt>
                <c:pt idx="2960">
                  <c:v>23</c:v>
                </c:pt>
                <c:pt idx="2961">
                  <c:v>23</c:v>
                </c:pt>
                <c:pt idx="2962">
                  <c:v>23</c:v>
                </c:pt>
                <c:pt idx="2963">
                  <c:v>23</c:v>
                </c:pt>
                <c:pt idx="2964">
                  <c:v>23</c:v>
                </c:pt>
                <c:pt idx="2965">
                  <c:v>23</c:v>
                </c:pt>
                <c:pt idx="2966">
                  <c:v>23</c:v>
                </c:pt>
                <c:pt idx="2967">
                  <c:v>23</c:v>
                </c:pt>
                <c:pt idx="2968">
                  <c:v>23</c:v>
                </c:pt>
                <c:pt idx="2969">
                  <c:v>23</c:v>
                </c:pt>
                <c:pt idx="2970">
                  <c:v>23</c:v>
                </c:pt>
                <c:pt idx="2971">
                  <c:v>23</c:v>
                </c:pt>
                <c:pt idx="2972">
                  <c:v>23</c:v>
                </c:pt>
                <c:pt idx="2973">
                  <c:v>23</c:v>
                </c:pt>
                <c:pt idx="2974">
                  <c:v>23</c:v>
                </c:pt>
                <c:pt idx="2975">
                  <c:v>23</c:v>
                </c:pt>
                <c:pt idx="2976">
                  <c:v>23</c:v>
                </c:pt>
                <c:pt idx="2977">
                  <c:v>23</c:v>
                </c:pt>
                <c:pt idx="2978">
                  <c:v>22.6</c:v>
                </c:pt>
                <c:pt idx="2979">
                  <c:v>22.6</c:v>
                </c:pt>
                <c:pt idx="2980">
                  <c:v>22.6</c:v>
                </c:pt>
                <c:pt idx="2981">
                  <c:v>22.6</c:v>
                </c:pt>
                <c:pt idx="2982">
                  <c:v>22.5</c:v>
                </c:pt>
                <c:pt idx="2983">
                  <c:v>22.3</c:v>
                </c:pt>
                <c:pt idx="2984">
                  <c:v>22.3</c:v>
                </c:pt>
                <c:pt idx="2985">
                  <c:v>22.3</c:v>
                </c:pt>
                <c:pt idx="2986">
                  <c:v>22.3</c:v>
                </c:pt>
                <c:pt idx="2987">
                  <c:v>22.3</c:v>
                </c:pt>
                <c:pt idx="2988">
                  <c:v>22.1</c:v>
                </c:pt>
                <c:pt idx="2989">
                  <c:v>21.9</c:v>
                </c:pt>
                <c:pt idx="2990">
                  <c:v>21.9</c:v>
                </c:pt>
                <c:pt idx="2991">
                  <c:v>21.9</c:v>
                </c:pt>
                <c:pt idx="2992">
                  <c:v>21.9</c:v>
                </c:pt>
                <c:pt idx="2993">
                  <c:v>21.9</c:v>
                </c:pt>
                <c:pt idx="2994">
                  <c:v>21.9</c:v>
                </c:pt>
                <c:pt idx="2995">
                  <c:v>21.9</c:v>
                </c:pt>
                <c:pt idx="2996">
                  <c:v>21.9</c:v>
                </c:pt>
                <c:pt idx="2997">
                  <c:v>21.9</c:v>
                </c:pt>
                <c:pt idx="2998">
                  <c:v>21.9</c:v>
                </c:pt>
                <c:pt idx="2999">
                  <c:v>21.9</c:v>
                </c:pt>
                <c:pt idx="3000">
                  <c:v>21.9</c:v>
                </c:pt>
                <c:pt idx="3001">
                  <c:v>21.9</c:v>
                </c:pt>
                <c:pt idx="3002">
                  <c:v>21.9</c:v>
                </c:pt>
                <c:pt idx="3003">
                  <c:v>21.9</c:v>
                </c:pt>
                <c:pt idx="3004">
                  <c:v>21.9</c:v>
                </c:pt>
                <c:pt idx="3005">
                  <c:v>21.9</c:v>
                </c:pt>
                <c:pt idx="3006">
                  <c:v>21.9</c:v>
                </c:pt>
                <c:pt idx="3007">
                  <c:v>21.9</c:v>
                </c:pt>
                <c:pt idx="3008">
                  <c:v>21.9</c:v>
                </c:pt>
                <c:pt idx="3009">
                  <c:v>21.9</c:v>
                </c:pt>
                <c:pt idx="3010">
                  <c:v>21.9</c:v>
                </c:pt>
                <c:pt idx="3011">
                  <c:v>21.9</c:v>
                </c:pt>
                <c:pt idx="3012">
                  <c:v>21.9</c:v>
                </c:pt>
                <c:pt idx="3013">
                  <c:v>21.9</c:v>
                </c:pt>
                <c:pt idx="3014">
                  <c:v>21.9</c:v>
                </c:pt>
                <c:pt idx="3015">
                  <c:v>21.9</c:v>
                </c:pt>
                <c:pt idx="3016">
                  <c:v>21.9</c:v>
                </c:pt>
                <c:pt idx="3017">
                  <c:v>21.9</c:v>
                </c:pt>
                <c:pt idx="3018">
                  <c:v>21.9</c:v>
                </c:pt>
                <c:pt idx="3019">
                  <c:v>21.9</c:v>
                </c:pt>
                <c:pt idx="3020">
                  <c:v>21.9</c:v>
                </c:pt>
                <c:pt idx="3021">
                  <c:v>21.9</c:v>
                </c:pt>
                <c:pt idx="3022">
                  <c:v>21.9</c:v>
                </c:pt>
                <c:pt idx="3023">
                  <c:v>21.9</c:v>
                </c:pt>
                <c:pt idx="3024">
                  <c:v>21.9</c:v>
                </c:pt>
                <c:pt idx="3025">
                  <c:v>21.9</c:v>
                </c:pt>
                <c:pt idx="3026">
                  <c:v>21.9</c:v>
                </c:pt>
                <c:pt idx="3027">
                  <c:v>21.9</c:v>
                </c:pt>
                <c:pt idx="3028">
                  <c:v>21.9</c:v>
                </c:pt>
                <c:pt idx="3029">
                  <c:v>21.9</c:v>
                </c:pt>
                <c:pt idx="3030">
                  <c:v>21.9</c:v>
                </c:pt>
                <c:pt idx="3031">
                  <c:v>21.9</c:v>
                </c:pt>
                <c:pt idx="3032">
                  <c:v>21.9</c:v>
                </c:pt>
                <c:pt idx="3033">
                  <c:v>21.9</c:v>
                </c:pt>
                <c:pt idx="3034">
                  <c:v>21.9</c:v>
                </c:pt>
                <c:pt idx="3035">
                  <c:v>21.9</c:v>
                </c:pt>
                <c:pt idx="3036">
                  <c:v>21.9</c:v>
                </c:pt>
                <c:pt idx="3037">
                  <c:v>21.9</c:v>
                </c:pt>
                <c:pt idx="3038">
                  <c:v>21.7</c:v>
                </c:pt>
                <c:pt idx="3039">
                  <c:v>21.7</c:v>
                </c:pt>
                <c:pt idx="3040">
                  <c:v>21.7</c:v>
                </c:pt>
                <c:pt idx="3041">
                  <c:v>21.7</c:v>
                </c:pt>
                <c:pt idx="3042">
                  <c:v>21.7</c:v>
                </c:pt>
                <c:pt idx="3043">
                  <c:v>21.7</c:v>
                </c:pt>
                <c:pt idx="3044">
                  <c:v>21.6</c:v>
                </c:pt>
                <c:pt idx="3045">
                  <c:v>21.4</c:v>
                </c:pt>
                <c:pt idx="3046">
                  <c:v>21.4</c:v>
                </c:pt>
                <c:pt idx="3047">
                  <c:v>21.4</c:v>
                </c:pt>
                <c:pt idx="3048">
                  <c:v>21.2</c:v>
                </c:pt>
                <c:pt idx="3049">
                  <c:v>21.2</c:v>
                </c:pt>
                <c:pt idx="3050">
                  <c:v>21.2</c:v>
                </c:pt>
                <c:pt idx="3051">
                  <c:v>21</c:v>
                </c:pt>
                <c:pt idx="3052">
                  <c:v>21</c:v>
                </c:pt>
                <c:pt idx="3053">
                  <c:v>21</c:v>
                </c:pt>
                <c:pt idx="3054">
                  <c:v>21</c:v>
                </c:pt>
                <c:pt idx="3055">
                  <c:v>21</c:v>
                </c:pt>
                <c:pt idx="3056">
                  <c:v>21</c:v>
                </c:pt>
                <c:pt idx="3057">
                  <c:v>21</c:v>
                </c:pt>
                <c:pt idx="3058">
                  <c:v>21</c:v>
                </c:pt>
                <c:pt idx="3059">
                  <c:v>21</c:v>
                </c:pt>
                <c:pt idx="3060">
                  <c:v>21</c:v>
                </c:pt>
                <c:pt idx="3061">
                  <c:v>21</c:v>
                </c:pt>
                <c:pt idx="3062">
                  <c:v>21</c:v>
                </c:pt>
                <c:pt idx="3063">
                  <c:v>21</c:v>
                </c:pt>
                <c:pt idx="3064">
                  <c:v>21</c:v>
                </c:pt>
                <c:pt idx="3065">
                  <c:v>21</c:v>
                </c:pt>
                <c:pt idx="3066">
                  <c:v>21</c:v>
                </c:pt>
                <c:pt idx="3067">
                  <c:v>21</c:v>
                </c:pt>
                <c:pt idx="3068">
                  <c:v>21</c:v>
                </c:pt>
                <c:pt idx="3069">
                  <c:v>21</c:v>
                </c:pt>
                <c:pt idx="3070">
                  <c:v>21</c:v>
                </c:pt>
                <c:pt idx="3071">
                  <c:v>21</c:v>
                </c:pt>
                <c:pt idx="3072">
                  <c:v>21</c:v>
                </c:pt>
                <c:pt idx="3073">
                  <c:v>21</c:v>
                </c:pt>
                <c:pt idx="3074">
                  <c:v>21</c:v>
                </c:pt>
                <c:pt idx="3075">
                  <c:v>21</c:v>
                </c:pt>
                <c:pt idx="3076">
                  <c:v>21</c:v>
                </c:pt>
                <c:pt idx="3077">
                  <c:v>21</c:v>
                </c:pt>
                <c:pt idx="3078">
                  <c:v>21</c:v>
                </c:pt>
                <c:pt idx="3079">
                  <c:v>21</c:v>
                </c:pt>
                <c:pt idx="3080">
                  <c:v>21</c:v>
                </c:pt>
                <c:pt idx="3081">
                  <c:v>21</c:v>
                </c:pt>
                <c:pt idx="3082">
                  <c:v>21</c:v>
                </c:pt>
                <c:pt idx="3083">
                  <c:v>21</c:v>
                </c:pt>
                <c:pt idx="3084">
                  <c:v>21</c:v>
                </c:pt>
                <c:pt idx="3085">
                  <c:v>21</c:v>
                </c:pt>
                <c:pt idx="3086">
                  <c:v>21</c:v>
                </c:pt>
                <c:pt idx="3087">
                  <c:v>21</c:v>
                </c:pt>
                <c:pt idx="3088">
                  <c:v>21</c:v>
                </c:pt>
                <c:pt idx="3089">
                  <c:v>21</c:v>
                </c:pt>
                <c:pt idx="3090">
                  <c:v>21</c:v>
                </c:pt>
                <c:pt idx="3091">
                  <c:v>21</c:v>
                </c:pt>
                <c:pt idx="3092">
                  <c:v>20.7</c:v>
                </c:pt>
                <c:pt idx="3093">
                  <c:v>20.7</c:v>
                </c:pt>
                <c:pt idx="3094">
                  <c:v>20.7</c:v>
                </c:pt>
                <c:pt idx="3095">
                  <c:v>20.7</c:v>
                </c:pt>
                <c:pt idx="3096">
                  <c:v>20.7</c:v>
                </c:pt>
                <c:pt idx="3097">
                  <c:v>20.3</c:v>
                </c:pt>
                <c:pt idx="3098">
                  <c:v>20.3</c:v>
                </c:pt>
                <c:pt idx="3099">
                  <c:v>20.3</c:v>
                </c:pt>
                <c:pt idx="3100">
                  <c:v>20.3</c:v>
                </c:pt>
                <c:pt idx="3101">
                  <c:v>20.3</c:v>
                </c:pt>
                <c:pt idx="3102">
                  <c:v>20.3</c:v>
                </c:pt>
                <c:pt idx="3103">
                  <c:v>20.3</c:v>
                </c:pt>
                <c:pt idx="3104">
                  <c:v>19.899999999999999</c:v>
                </c:pt>
                <c:pt idx="3105">
                  <c:v>19.899999999999999</c:v>
                </c:pt>
                <c:pt idx="3106">
                  <c:v>19.899999999999999</c:v>
                </c:pt>
                <c:pt idx="3107">
                  <c:v>19.899999999999999</c:v>
                </c:pt>
                <c:pt idx="3108">
                  <c:v>19.899999999999999</c:v>
                </c:pt>
                <c:pt idx="3109">
                  <c:v>19.899999999999999</c:v>
                </c:pt>
                <c:pt idx="3110">
                  <c:v>19.899999999999999</c:v>
                </c:pt>
                <c:pt idx="3111">
                  <c:v>19.899999999999999</c:v>
                </c:pt>
                <c:pt idx="3112">
                  <c:v>19.899999999999999</c:v>
                </c:pt>
                <c:pt idx="3113">
                  <c:v>19.899999999999999</c:v>
                </c:pt>
                <c:pt idx="3114">
                  <c:v>19.899999999999999</c:v>
                </c:pt>
                <c:pt idx="3115">
                  <c:v>19.899999999999999</c:v>
                </c:pt>
                <c:pt idx="3116">
                  <c:v>19.899999999999999</c:v>
                </c:pt>
                <c:pt idx="3117">
                  <c:v>19.899999999999999</c:v>
                </c:pt>
                <c:pt idx="3118">
                  <c:v>19.899999999999999</c:v>
                </c:pt>
                <c:pt idx="3119">
                  <c:v>19.899999999999999</c:v>
                </c:pt>
                <c:pt idx="3120">
                  <c:v>19.899999999999999</c:v>
                </c:pt>
                <c:pt idx="3121">
                  <c:v>19.899999999999999</c:v>
                </c:pt>
                <c:pt idx="3122">
                  <c:v>19.899999999999999</c:v>
                </c:pt>
                <c:pt idx="3123">
                  <c:v>19.899999999999999</c:v>
                </c:pt>
                <c:pt idx="3124">
                  <c:v>19.899999999999999</c:v>
                </c:pt>
                <c:pt idx="3125">
                  <c:v>19.899999999999999</c:v>
                </c:pt>
                <c:pt idx="3126">
                  <c:v>19.899999999999999</c:v>
                </c:pt>
                <c:pt idx="3127">
                  <c:v>19.899999999999999</c:v>
                </c:pt>
                <c:pt idx="3128">
                  <c:v>19.899999999999999</c:v>
                </c:pt>
                <c:pt idx="3129">
                  <c:v>19.899999999999999</c:v>
                </c:pt>
                <c:pt idx="3130">
                  <c:v>19.899999999999999</c:v>
                </c:pt>
                <c:pt idx="3131">
                  <c:v>19.899999999999999</c:v>
                </c:pt>
                <c:pt idx="3132">
                  <c:v>19.899999999999999</c:v>
                </c:pt>
                <c:pt idx="3133">
                  <c:v>19.899999999999999</c:v>
                </c:pt>
                <c:pt idx="3134">
                  <c:v>19.899999999999999</c:v>
                </c:pt>
                <c:pt idx="3135">
                  <c:v>19.899999999999999</c:v>
                </c:pt>
                <c:pt idx="3136">
                  <c:v>19.899999999999999</c:v>
                </c:pt>
                <c:pt idx="3137">
                  <c:v>19.899999999999999</c:v>
                </c:pt>
                <c:pt idx="3138">
                  <c:v>19.899999999999999</c:v>
                </c:pt>
                <c:pt idx="3139">
                  <c:v>19.899999999999999</c:v>
                </c:pt>
                <c:pt idx="3140">
                  <c:v>19.899999999999999</c:v>
                </c:pt>
                <c:pt idx="3141">
                  <c:v>19.899999999999999</c:v>
                </c:pt>
                <c:pt idx="3142">
                  <c:v>19.899999999999999</c:v>
                </c:pt>
                <c:pt idx="3143">
                  <c:v>19.899999999999999</c:v>
                </c:pt>
                <c:pt idx="3144">
                  <c:v>19.899999999999999</c:v>
                </c:pt>
                <c:pt idx="3145">
                  <c:v>19.899999999999999</c:v>
                </c:pt>
                <c:pt idx="3146">
                  <c:v>19.899999999999999</c:v>
                </c:pt>
                <c:pt idx="3147">
                  <c:v>19.899999999999999</c:v>
                </c:pt>
                <c:pt idx="3148">
                  <c:v>19.899999999999999</c:v>
                </c:pt>
                <c:pt idx="3149">
                  <c:v>19.899999999999999</c:v>
                </c:pt>
                <c:pt idx="3150">
                  <c:v>19.899999999999999</c:v>
                </c:pt>
                <c:pt idx="3151">
                  <c:v>19.899999999999999</c:v>
                </c:pt>
                <c:pt idx="3152">
                  <c:v>19.899999999999999</c:v>
                </c:pt>
                <c:pt idx="3153">
                  <c:v>19.899999999999999</c:v>
                </c:pt>
                <c:pt idx="3154">
                  <c:v>19.899999999999999</c:v>
                </c:pt>
                <c:pt idx="3155">
                  <c:v>19.899999999999999</c:v>
                </c:pt>
                <c:pt idx="3156">
                  <c:v>19.899999999999999</c:v>
                </c:pt>
                <c:pt idx="3157">
                  <c:v>19.899999999999999</c:v>
                </c:pt>
                <c:pt idx="3158">
                  <c:v>19.899999999999999</c:v>
                </c:pt>
                <c:pt idx="3159">
                  <c:v>19.899999999999999</c:v>
                </c:pt>
                <c:pt idx="3160">
                  <c:v>19.899999999999999</c:v>
                </c:pt>
                <c:pt idx="3161">
                  <c:v>19.899999999999999</c:v>
                </c:pt>
                <c:pt idx="3162">
                  <c:v>19.8</c:v>
                </c:pt>
                <c:pt idx="3163">
                  <c:v>19.8</c:v>
                </c:pt>
                <c:pt idx="3164">
                  <c:v>19.600000000000001</c:v>
                </c:pt>
                <c:pt idx="3165">
                  <c:v>19.600000000000001</c:v>
                </c:pt>
                <c:pt idx="3166">
                  <c:v>19.600000000000001</c:v>
                </c:pt>
                <c:pt idx="3167">
                  <c:v>19.399999999999999</c:v>
                </c:pt>
                <c:pt idx="3168">
                  <c:v>19.399999999999999</c:v>
                </c:pt>
                <c:pt idx="3169">
                  <c:v>19.399999999999999</c:v>
                </c:pt>
                <c:pt idx="3170">
                  <c:v>19.2</c:v>
                </c:pt>
                <c:pt idx="3171">
                  <c:v>19.2</c:v>
                </c:pt>
                <c:pt idx="3172">
                  <c:v>19.2</c:v>
                </c:pt>
                <c:pt idx="3173">
                  <c:v>19</c:v>
                </c:pt>
                <c:pt idx="3174">
                  <c:v>19</c:v>
                </c:pt>
                <c:pt idx="3175">
                  <c:v>19</c:v>
                </c:pt>
                <c:pt idx="3176">
                  <c:v>19</c:v>
                </c:pt>
                <c:pt idx="3177">
                  <c:v>19</c:v>
                </c:pt>
                <c:pt idx="3178">
                  <c:v>19</c:v>
                </c:pt>
                <c:pt idx="3179">
                  <c:v>19</c:v>
                </c:pt>
                <c:pt idx="3180">
                  <c:v>19</c:v>
                </c:pt>
                <c:pt idx="3181">
                  <c:v>19</c:v>
                </c:pt>
                <c:pt idx="3182">
                  <c:v>19</c:v>
                </c:pt>
                <c:pt idx="3183">
                  <c:v>19</c:v>
                </c:pt>
                <c:pt idx="3184">
                  <c:v>19</c:v>
                </c:pt>
                <c:pt idx="3185">
                  <c:v>19</c:v>
                </c:pt>
                <c:pt idx="3186">
                  <c:v>19</c:v>
                </c:pt>
                <c:pt idx="3187">
                  <c:v>19</c:v>
                </c:pt>
                <c:pt idx="3188">
                  <c:v>19</c:v>
                </c:pt>
                <c:pt idx="3189">
                  <c:v>19</c:v>
                </c:pt>
                <c:pt idx="3190">
                  <c:v>19</c:v>
                </c:pt>
                <c:pt idx="3191">
                  <c:v>19</c:v>
                </c:pt>
                <c:pt idx="3192">
                  <c:v>19</c:v>
                </c:pt>
                <c:pt idx="3193">
                  <c:v>19</c:v>
                </c:pt>
                <c:pt idx="3194">
                  <c:v>19</c:v>
                </c:pt>
                <c:pt idx="3195">
                  <c:v>19</c:v>
                </c:pt>
                <c:pt idx="3196">
                  <c:v>19</c:v>
                </c:pt>
                <c:pt idx="3197">
                  <c:v>19</c:v>
                </c:pt>
                <c:pt idx="3198">
                  <c:v>19</c:v>
                </c:pt>
                <c:pt idx="3199">
                  <c:v>19</c:v>
                </c:pt>
                <c:pt idx="3200">
                  <c:v>19</c:v>
                </c:pt>
                <c:pt idx="3201">
                  <c:v>19</c:v>
                </c:pt>
                <c:pt idx="3202">
                  <c:v>19</c:v>
                </c:pt>
                <c:pt idx="3203">
                  <c:v>19</c:v>
                </c:pt>
                <c:pt idx="3204">
                  <c:v>19</c:v>
                </c:pt>
                <c:pt idx="3205">
                  <c:v>19</c:v>
                </c:pt>
                <c:pt idx="3206">
                  <c:v>19</c:v>
                </c:pt>
                <c:pt idx="3207">
                  <c:v>19</c:v>
                </c:pt>
                <c:pt idx="3208">
                  <c:v>19</c:v>
                </c:pt>
                <c:pt idx="3209">
                  <c:v>18.899999999999999</c:v>
                </c:pt>
                <c:pt idx="3210">
                  <c:v>18.7</c:v>
                </c:pt>
                <c:pt idx="3211">
                  <c:v>18.7</c:v>
                </c:pt>
                <c:pt idx="3212">
                  <c:v>18.7</c:v>
                </c:pt>
                <c:pt idx="3213">
                  <c:v>18.7</c:v>
                </c:pt>
                <c:pt idx="3214">
                  <c:v>18</c:v>
                </c:pt>
                <c:pt idx="3215">
                  <c:v>18</c:v>
                </c:pt>
                <c:pt idx="3216">
                  <c:v>18</c:v>
                </c:pt>
                <c:pt idx="3217">
                  <c:v>18</c:v>
                </c:pt>
                <c:pt idx="3218">
                  <c:v>18</c:v>
                </c:pt>
                <c:pt idx="3219">
                  <c:v>18</c:v>
                </c:pt>
                <c:pt idx="3220">
                  <c:v>18</c:v>
                </c:pt>
                <c:pt idx="3221">
                  <c:v>18</c:v>
                </c:pt>
                <c:pt idx="3222">
                  <c:v>18</c:v>
                </c:pt>
                <c:pt idx="3223">
                  <c:v>18</c:v>
                </c:pt>
                <c:pt idx="3224">
                  <c:v>18</c:v>
                </c:pt>
                <c:pt idx="3225">
                  <c:v>18</c:v>
                </c:pt>
                <c:pt idx="3226">
                  <c:v>18</c:v>
                </c:pt>
                <c:pt idx="3227">
                  <c:v>18</c:v>
                </c:pt>
                <c:pt idx="3228">
                  <c:v>18</c:v>
                </c:pt>
                <c:pt idx="3229">
                  <c:v>18</c:v>
                </c:pt>
                <c:pt idx="3230">
                  <c:v>18</c:v>
                </c:pt>
                <c:pt idx="3231">
                  <c:v>18</c:v>
                </c:pt>
                <c:pt idx="3232">
                  <c:v>18</c:v>
                </c:pt>
                <c:pt idx="3233">
                  <c:v>18</c:v>
                </c:pt>
                <c:pt idx="3234">
                  <c:v>18</c:v>
                </c:pt>
                <c:pt idx="3235">
                  <c:v>18</c:v>
                </c:pt>
                <c:pt idx="3236">
                  <c:v>18</c:v>
                </c:pt>
                <c:pt idx="3237">
                  <c:v>18</c:v>
                </c:pt>
                <c:pt idx="3238">
                  <c:v>18</c:v>
                </c:pt>
                <c:pt idx="3239">
                  <c:v>18</c:v>
                </c:pt>
                <c:pt idx="3240">
                  <c:v>18</c:v>
                </c:pt>
                <c:pt idx="3241">
                  <c:v>18</c:v>
                </c:pt>
                <c:pt idx="3242">
                  <c:v>18</c:v>
                </c:pt>
                <c:pt idx="3243">
                  <c:v>18</c:v>
                </c:pt>
                <c:pt idx="3244">
                  <c:v>18</c:v>
                </c:pt>
                <c:pt idx="3245">
                  <c:v>18</c:v>
                </c:pt>
                <c:pt idx="3246">
                  <c:v>18</c:v>
                </c:pt>
                <c:pt idx="3247">
                  <c:v>18</c:v>
                </c:pt>
                <c:pt idx="3248">
                  <c:v>18</c:v>
                </c:pt>
                <c:pt idx="3249">
                  <c:v>18</c:v>
                </c:pt>
                <c:pt idx="3250">
                  <c:v>18</c:v>
                </c:pt>
                <c:pt idx="3251">
                  <c:v>18</c:v>
                </c:pt>
                <c:pt idx="3252">
                  <c:v>18</c:v>
                </c:pt>
                <c:pt idx="3253">
                  <c:v>17.8</c:v>
                </c:pt>
                <c:pt idx="3254">
                  <c:v>17.600000000000001</c:v>
                </c:pt>
                <c:pt idx="3255">
                  <c:v>17.399999999999999</c:v>
                </c:pt>
                <c:pt idx="3256">
                  <c:v>17.2</c:v>
                </c:pt>
                <c:pt idx="3257">
                  <c:v>17.2</c:v>
                </c:pt>
                <c:pt idx="3258">
                  <c:v>17.100000000000001</c:v>
                </c:pt>
                <c:pt idx="3259">
                  <c:v>17.100000000000001</c:v>
                </c:pt>
                <c:pt idx="3260">
                  <c:v>17.100000000000001</c:v>
                </c:pt>
                <c:pt idx="3261">
                  <c:v>17.100000000000001</c:v>
                </c:pt>
                <c:pt idx="3262">
                  <c:v>17.100000000000001</c:v>
                </c:pt>
                <c:pt idx="3263">
                  <c:v>17.100000000000001</c:v>
                </c:pt>
                <c:pt idx="3264">
                  <c:v>17.100000000000001</c:v>
                </c:pt>
                <c:pt idx="3265">
                  <c:v>17.100000000000001</c:v>
                </c:pt>
                <c:pt idx="3266">
                  <c:v>17.100000000000001</c:v>
                </c:pt>
                <c:pt idx="3267">
                  <c:v>17.100000000000001</c:v>
                </c:pt>
                <c:pt idx="3268">
                  <c:v>17.100000000000001</c:v>
                </c:pt>
                <c:pt idx="3269">
                  <c:v>17.100000000000001</c:v>
                </c:pt>
                <c:pt idx="3270">
                  <c:v>17.100000000000001</c:v>
                </c:pt>
                <c:pt idx="3271">
                  <c:v>17.100000000000001</c:v>
                </c:pt>
                <c:pt idx="3272">
                  <c:v>17.100000000000001</c:v>
                </c:pt>
                <c:pt idx="3273">
                  <c:v>17.100000000000001</c:v>
                </c:pt>
                <c:pt idx="3274">
                  <c:v>17.100000000000001</c:v>
                </c:pt>
                <c:pt idx="3275">
                  <c:v>17.100000000000001</c:v>
                </c:pt>
                <c:pt idx="3276">
                  <c:v>17.100000000000001</c:v>
                </c:pt>
                <c:pt idx="3277">
                  <c:v>16.7</c:v>
                </c:pt>
                <c:pt idx="3278">
                  <c:v>16.7</c:v>
                </c:pt>
                <c:pt idx="3279">
                  <c:v>16.7</c:v>
                </c:pt>
                <c:pt idx="3280">
                  <c:v>16.7</c:v>
                </c:pt>
                <c:pt idx="3281">
                  <c:v>16.3</c:v>
                </c:pt>
                <c:pt idx="3282">
                  <c:v>16.3</c:v>
                </c:pt>
                <c:pt idx="3283">
                  <c:v>16.3</c:v>
                </c:pt>
                <c:pt idx="3284">
                  <c:v>16</c:v>
                </c:pt>
                <c:pt idx="3285">
                  <c:v>16</c:v>
                </c:pt>
                <c:pt idx="3286">
                  <c:v>16</c:v>
                </c:pt>
                <c:pt idx="3287">
                  <c:v>16</c:v>
                </c:pt>
                <c:pt idx="3288">
                  <c:v>16</c:v>
                </c:pt>
                <c:pt idx="3289">
                  <c:v>16</c:v>
                </c:pt>
                <c:pt idx="3290">
                  <c:v>16</c:v>
                </c:pt>
                <c:pt idx="3291">
                  <c:v>16</c:v>
                </c:pt>
                <c:pt idx="3292">
                  <c:v>16</c:v>
                </c:pt>
                <c:pt idx="3293">
                  <c:v>16</c:v>
                </c:pt>
                <c:pt idx="3294">
                  <c:v>16</c:v>
                </c:pt>
                <c:pt idx="3295">
                  <c:v>16</c:v>
                </c:pt>
                <c:pt idx="3296">
                  <c:v>16</c:v>
                </c:pt>
                <c:pt idx="3297">
                  <c:v>16</c:v>
                </c:pt>
                <c:pt idx="3298">
                  <c:v>16</c:v>
                </c:pt>
                <c:pt idx="3299">
                  <c:v>16</c:v>
                </c:pt>
                <c:pt idx="3300">
                  <c:v>16</c:v>
                </c:pt>
                <c:pt idx="3301">
                  <c:v>16</c:v>
                </c:pt>
                <c:pt idx="3302">
                  <c:v>15.6</c:v>
                </c:pt>
                <c:pt idx="3303">
                  <c:v>15.6</c:v>
                </c:pt>
                <c:pt idx="3304">
                  <c:v>15.4</c:v>
                </c:pt>
                <c:pt idx="3305">
                  <c:v>15.3</c:v>
                </c:pt>
                <c:pt idx="3306">
                  <c:v>15.3</c:v>
                </c:pt>
                <c:pt idx="3307">
                  <c:v>15.3</c:v>
                </c:pt>
                <c:pt idx="3308">
                  <c:v>15.3</c:v>
                </c:pt>
                <c:pt idx="3309">
                  <c:v>15.3</c:v>
                </c:pt>
                <c:pt idx="3310">
                  <c:v>15.1</c:v>
                </c:pt>
                <c:pt idx="3311">
                  <c:v>15.1</c:v>
                </c:pt>
                <c:pt idx="3312">
                  <c:v>15.1</c:v>
                </c:pt>
                <c:pt idx="3313">
                  <c:v>15.1</c:v>
                </c:pt>
                <c:pt idx="3314">
                  <c:v>15.1</c:v>
                </c:pt>
                <c:pt idx="3315">
                  <c:v>15.1</c:v>
                </c:pt>
                <c:pt idx="3316">
                  <c:v>15.1</c:v>
                </c:pt>
                <c:pt idx="3317">
                  <c:v>15.1</c:v>
                </c:pt>
                <c:pt idx="3318">
                  <c:v>15.1</c:v>
                </c:pt>
                <c:pt idx="3319">
                  <c:v>15.1</c:v>
                </c:pt>
                <c:pt idx="3320">
                  <c:v>15.1</c:v>
                </c:pt>
                <c:pt idx="3321">
                  <c:v>15.1</c:v>
                </c:pt>
                <c:pt idx="3322">
                  <c:v>15.1</c:v>
                </c:pt>
                <c:pt idx="3323">
                  <c:v>15.1</c:v>
                </c:pt>
                <c:pt idx="3324">
                  <c:v>15.1</c:v>
                </c:pt>
                <c:pt idx="3325">
                  <c:v>15.1</c:v>
                </c:pt>
                <c:pt idx="3326">
                  <c:v>15.1</c:v>
                </c:pt>
                <c:pt idx="3327">
                  <c:v>15.1</c:v>
                </c:pt>
                <c:pt idx="3328">
                  <c:v>14.9</c:v>
                </c:pt>
                <c:pt idx="3329">
                  <c:v>14.7</c:v>
                </c:pt>
                <c:pt idx="3330">
                  <c:v>14.7</c:v>
                </c:pt>
                <c:pt idx="3331">
                  <c:v>14.7</c:v>
                </c:pt>
                <c:pt idx="3332">
                  <c:v>14.7</c:v>
                </c:pt>
                <c:pt idx="3333">
                  <c:v>14.7</c:v>
                </c:pt>
                <c:pt idx="3334">
                  <c:v>14.7</c:v>
                </c:pt>
                <c:pt idx="3335">
                  <c:v>14.4</c:v>
                </c:pt>
                <c:pt idx="3336">
                  <c:v>14.4</c:v>
                </c:pt>
                <c:pt idx="3337">
                  <c:v>14.4</c:v>
                </c:pt>
                <c:pt idx="3338">
                  <c:v>14.4</c:v>
                </c:pt>
                <c:pt idx="3339">
                  <c:v>14</c:v>
                </c:pt>
                <c:pt idx="3340">
                  <c:v>14</c:v>
                </c:pt>
                <c:pt idx="3341">
                  <c:v>14</c:v>
                </c:pt>
                <c:pt idx="3342">
                  <c:v>14</c:v>
                </c:pt>
                <c:pt idx="3343">
                  <c:v>14</c:v>
                </c:pt>
                <c:pt idx="3344">
                  <c:v>14</c:v>
                </c:pt>
                <c:pt idx="3345">
                  <c:v>14</c:v>
                </c:pt>
                <c:pt idx="3346">
                  <c:v>14</c:v>
                </c:pt>
                <c:pt idx="3347">
                  <c:v>14</c:v>
                </c:pt>
                <c:pt idx="3348">
                  <c:v>14</c:v>
                </c:pt>
                <c:pt idx="3349">
                  <c:v>14</c:v>
                </c:pt>
                <c:pt idx="3350">
                  <c:v>14</c:v>
                </c:pt>
                <c:pt idx="3351">
                  <c:v>14</c:v>
                </c:pt>
                <c:pt idx="3352">
                  <c:v>14</c:v>
                </c:pt>
                <c:pt idx="3353">
                  <c:v>14</c:v>
                </c:pt>
                <c:pt idx="3354">
                  <c:v>14</c:v>
                </c:pt>
                <c:pt idx="3355">
                  <c:v>14</c:v>
                </c:pt>
                <c:pt idx="3356">
                  <c:v>14</c:v>
                </c:pt>
                <c:pt idx="3357">
                  <c:v>14</c:v>
                </c:pt>
                <c:pt idx="3358">
                  <c:v>14</c:v>
                </c:pt>
                <c:pt idx="3359">
                  <c:v>14</c:v>
                </c:pt>
                <c:pt idx="3360">
                  <c:v>14</c:v>
                </c:pt>
                <c:pt idx="3361">
                  <c:v>13.6</c:v>
                </c:pt>
                <c:pt idx="3362">
                  <c:v>13.6</c:v>
                </c:pt>
                <c:pt idx="3363">
                  <c:v>13.6</c:v>
                </c:pt>
                <c:pt idx="3364">
                  <c:v>13.5</c:v>
                </c:pt>
                <c:pt idx="3365">
                  <c:v>13.3</c:v>
                </c:pt>
                <c:pt idx="3366">
                  <c:v>13.3</c:v>
                </c:pt>
                <c:pt idx="3367">
                  <c:v>13.3</c:v>
                </c:pt>
                <c:pt idx="3368">
                  <c:v>13.1</c:v>
                </c:pt>
                <c:pt idx="3369">
                  <c:v>12.9</c:v>
                </c:pt>
                <c:pt idx="3370">
                  <c:v>12.9</c:v>
                </c:pt>
                <c:pt idx="3371">
                  <c:v>12.9</c:v>
                </c:pt>
                <c:pt idx="3372">
                  <c:v>12.9</c:v>
                </c:pt>
                <c:pt idx="3373">
                  <c:v>12.9</c:v>
                </c:pt>
                <c:pt idx="3374">
                  <c:v>12.9</c:v>
                </c:pt>
                <c:pt idx="3375">
                  <c:v>12.9</c:v>
                </c:pt>
                <c:pt idx="3376">
                  <c:v>12.9</c:v>
                </c:pt>
                <c:pt idx="3377">
                  <c:v>12.9</c:v>
                </c:pt>
                <c:pt idx="3378">
                  <c:v>12.9</c:v>
                </c:pt>
                <c:pt idx="3379">
                  <c:v>12.9</c:v>
                </c:pt>
                <c:pt idx="3380">
                  <c:v>12.9</c:v>
                </c:pt>
                <c:pt idx="3381">
                  <c:v>12.9</c:v>
                </c:pt>
                <c:pt idx="3382">
                  <c:v>12.9</c:v>
                </c:pt>
                <c:pt idx="3383">
                  <c:v>12.9</c:v>
                </c:pt>
                <c:pt idx="3384">
                  <c:v>12.9</c:v>
                </c:pt>
                <c:pt idx="3385">
                  <c:v>12.9</c:v>
                </c:pt>
                <c:pt idx="3386">
                  <c:v>12.7</c:v>
                </c:pt>
                <c:pt idx="3387">
                  <c:v>12.7</c:v>
                </c:pt>
                <c:pt idx="3388">
                  <c:v>12.6</c:v>
                </c:pt>
                <c:pt idx="3389">
                  <c:v>12.4</c:v>
                </c:pt>
                <c:pt idx="3390">
                  <c:v>12.2</c:v>
                </c:pt>
                <c:pt idx="3391">
                  <c:v>12</c:v>
                </c:pt>
                <c:pt idx="3392">
                  <c:v>12</c:v>
                </c:pt>
                <c:pt idx="3393">
                  <c:v>12</c:v>
                </c:pt>
                <c:pt idx="3394">
                  <c:v>12</c:v>
                </c:pt>
                <c:pt idx="3395">
                  <c:v>12</c:v>
                </c:pt>
                <c:pt idx="3396">
                  <c:v>12</c:v>
                </c:pt>
                <c:pt idx="3397">
                  <c:v>12</c:v>
                </c:pt>
                <c:pt idx="3398">
                  <c:v>12</c:v>
                </c:pt>
                <c:pt idx="3399">
                  <c:v>12</c:v>
                </c:pt>
                <c:pt idx="3400">
                  <c:v>12</c:v>
                </c:pt>
                <c:pt idx="3401">
                  <c:v>12</c:v>
                </c:pt>
                <c:pt idx="3402">
                  <c:v>12</c:v>
                </c:pt>
                <c:pt idx="3403">
                  <c:v>12</c:v>
                </c:pt>
                <c:pt idx="3404">
                  <c:v>12</c:v>
                </c:pt>
                <c:pt idx="3405">
                  <c:v>12</c:v>
                </c:pt>
                <c:pt idx="3406">
                  <c:v>12</c:v>
                </c:pt>
                <c:pt idx="3407">
                  <c:v>12</c:v>
                </c:pt>
                <c:pt idx="3408">
                  <c:v>12</c:v>
                </c:pt>
                <c:pt idx="3409">
                  <c:v>11.7</c:v>
                </c:pt>
                <c:pt idx="3410">
                  <c:v>11.7</c:v>
                </c:pt>
                <c:pt idx="3411">
                  <c:v>11.7</c:v>
                </c:pt>
                <c:pt idx="3412">
                  <c:v>11.7</c:v>
                </c:pt>
                <c:pt idx="3413">
                  <c:v>11.3</c:v>
                </c:pt>
                <c:pt idx="3414">
                  <c:v>11.3</c:v>
                </c:pt>
                <c:pt idx="3415">
                  <c:v>11.3</c:v>
                </c:pt>
                <c:pt idx="3416">
                  <c:v>11.3</c:v>
                </c:pt>
                <c:pt idx="3417">
                  <c:v>11.3</c:v>
                </c:pt>
                <c:pt idx="3418">
                  <c:v>11.3</c:v>
                </c:pt>
                <c:pt idx="3419">
                  <c:v>10.9</c:v>
                </c:pt>
                <c:pt idx="3420">
                  <c:v>10.9</c:v>
                </c:pt>
                <c:pt idx="3421">
                  <c:v>10.9</c:v>
                </c:pt>
                <c:pt idx="3422">
                  <c:v>10.9</c:v>
                </c:pt>
                <c:pt idx="3423">
                  <c:v>10.9</c:v>
                </c:pt>
                <c:pt idx="3424">
                  <c:v>10.9</c:v>
                </c:pt>
                <c:pt idx="3425">
                  <c:v>10.9</c:v>
                </c:pt>
                <c:pt idx="3426">
                  <c:v>10.9</c:v>
                </c:pt>
                <c:pt idx="3427">
                  <c:v>10.9</c:v>
                </c:pt>
                <c:pt idx="3428">
                  <c:v>10.9</c:v>
                </c:pt>
                <c:pt idx="3429">
                  <c:v>10.9</c:v>
                </c:pt>
                <c:pt idx="3430">
                  <c:v>10.9</c:v>
                </c:pt>
                <c:pt idx="3431">
                  <c:v>10.9</c:v>
                </c:pt>
                <c:pt idx="3432">
                  <c:v>10.9</c:v>
                </c:pt>
                <c:pt idx="3433">
                  <c:v>10.9</c:v>
                </c:pt>
                <c:pt idx="3434">
                  <c:v>10.9</c:v>
                </c:pt>
                <c:pt idx="3435">
                  <c:v>10.9</c:v>
                </c:pt>
                <c:pt idx="3436">
                  <c:v>10.9</c:v>
                </c:pt>
                <c:pt idx="3437">
                  <c:v>10.9</c:v>
                </c:pt>
                <c:pt idx="3438">
                  <c:v>10.9</c:v>
                </c:pt>
                <c:pt idx="3439">
                  <c:v>10.9</c:v>
                </c:pt>
                <c:pt idx="3440">
                  <c:v>10.8</c:v>
                </c:pt>
                <c:pt idx="3441">
                  <c:v>10.8</c:v>
                </c:pt>
                <c:pt idx="3442">
                  <c:v>10.6</c:v>
                </c:pt>
                <c:pt idx="3443">
                  <c:v>10.4</c:v>
                </c:pt>
                <c:pt idx="3444">
                  <c:v>10</c:v>
                </c:pt>
                <c:pt idx="3445">
                  <c:v>10</c:v>
                </c:pt>
                <c:pt idx="3446">
                  <c:v>10</c:v>
                </c:pt>
                <c:pt idx="3447">
                  <c:v>10</c:v>
                </c:pt>
                <c:pt idx="3448">
                  <c:v>10</c:v>
                </c:pt>
                <c:pt idx="3449">
                  <c:v>10</c:v>
                </c:pt>
                <c:pt idx="3450">
                  <c:v>10</c:v>
                </c:pt>
                <c:pt idx="3451">
                  <c:v>10</c:v>
                </c:pt>
                <c:pt idx="3452">
                  <c:v>10</c:v>
                </c:pt>
                <c:pt idx="3453">
                  <c:v>10</c:v>
                </c:pt>
                <c:pt idx="3454">
                  <c:v>10</c:v>
                </c:pt>
                <c:pt idx="3455">
                  <c:v>10</c:v>
                </c:pt>
                <c:pt idx="3456">
                  <c:v>10</c:v>
                </c:pt>
                <c:pt idx="3457">
                  <c:v>10</c:v>
                </c:pt>
                <c:pt idx="3458">
                  <c:v>9.7000000000000011</c:v>
                </c:pt>
                <c:pt idx="3459">
                  <c:v>9.3000000000000007</c:v>
                </c:pt>
                <c:pt idx="3460">
                  <c:v>9</c:v>
                </c:pt>
                <c:pt idx="3461">
                  <c:v>9</c:v>
                </c:pt>
                <c:pt idx="3462">
                  <c:v>9</c:v>
                </c:pt>
                <c:pt idx="3463">
                  <c:v>9</c:v>
                </c:pt>
                <c:pt idx="3464">
                  <c:v>9</c:v>
                </c:pt>
                <c:pt idx="3465">
                  <c:v>9</c:v>
                </c:pt>
                <c:pt idx="3466">
                  <c:v>9</c:v>
                </c:pt>
                <c:pt idx="3467">
                  <c:v>8.8000000000000007</c:v>
                </c:pt>
                <c:pt idx="3468">
                  <c:v>8.1</c:v>
                </c:pt>
                <c:pt idx="3469">
                  <c:v>8.1</c:v>
                </c:pt>
                <c:pt idx="3470">
                  <c:v>8.1</c:v>
                </c:pt>
                <c:pt idx="3471">
                  <c:v>8.1</c:v>
                </c:pt>
                <c:pt idx="3472">
                  <c:v>8.1</c:v>
                </c:pt>
                <c:pt idx="3473">
                  <c:v>8.1</c:v>
                </c:pt>
                <c:pt idx="3474">
                  <c:v>8.1</c:v>
                </c:pt>
                <c:pt idx="3475">
                  <c:v>8.1</c:v>
                </c:pt>
                <c:pt idx="3476">
                  <c:v>8.1</c:v>
                </c:pt>
                <c:pt idx="3477">
                  <c:v>8.1</c:v>
                </c:pt>
                <c:pt idx="3478">
                  <c:v>8.1</c:v>
                </c:pt>
                <c:pt idx="3479">
                  <c:v>7.7</c:v>
                </c:pt>
                <c:pt idx="3480">
                  <c:v>7.7</c:v>
                </c:pt>
                <c:pt idx="3481">
                  <c:v>7.3</c:v>
                </c:pt>
                <c:pt idx="3482">
                  <c:v>7.3</c:v>
                </c:pt>
                <c:pt idx="3483">
                  <c:v>7</c:v>
                </c:pt>
                <c:pt idx="3484">
                  <c:v>7</c:v>
                </c:pt>
                <c:pt idx="3485">
                  <c:v>7</c:v>
                </c:pt>
                <c:pt idx="3486">
                  <c:v>7</c:v>
                </c:pt>
                <c:pt idx="3487">
                  <c:v>7</c:v>
                </c:pt>
                <c:pt idx="3488">
                  <c:v>7</c:v>
                </c:pt>
                <c:pt idx="3489">
                  <c:v>7</c:v>
                </c:pt>
                <c:pt idx="3490">
                  <c:v>7</c:v>
                </c:pt>
                <c:pt idx="3491">
                  <c:v>7</c:v>
                </c:pt>
                <c:pt idx="3492">
                  <c:v>7</c:v>
                </c:pt>
                <c:pt idx="3493">
                  <c:v>7</c:v>
                </c:pt>
                <c:pt idx="3494">
                  <c:v>6.3</c:v>
                </c:pt>
                <c:pt idx="3495">
                  <c:v>6.1</c:v>
                </c:pt>
                <c:pt idx="3496">
                  <c:v>6.1</c:v>
                </c:pt>
                <c:pt idx="3497">
                  <c:v>6.1</c:v>
                </c:pt>
                <c:pt idx="3498">
                  <c:v>6.1</c:v>
                </c:pt>
                <c:pt idx="3499">
                  <c:v>6.1</c:v>
                </c:pt>
                <c:pt idx="3500">
                  <c:v>5.7</c:v>
                </c:pt>
                <c:pt idx="3501">
                  <c:v>5</c:v>
                </c:pt>
                <c:pt idx="3502">
                  <c:v>5</c:v>
                </c:pt>
                <c:pt idx="3503">
                  <c:v>5</c:v>
                </c:pt>
                <c:pt idx="3504">
                  <c:v>5</c:v>
                </c:pt>
                <c:pt idx="3505">
                  <c:v>3.9</c:v>
                </c:pt>
                <c:pt idx="3506">
                  <c:v>3.9</c:v>
                </c:pt>
                <c:pt idx="3507">
                  <c:v>3.9</c:v>
                </c:pt>
                <c:pt idx="3508">
                  <c:v>3.9</c:v>
                </c:pt>
                <c:pt idx="3509">
                  <c:v>3</c:v>
                </c:pt>
                <c:pt idx="3510">
                  <c:v>3</c:v>
                </c:pt>
                <c:pt idx="3511">
                  <c:v>3</c:v>
                </c:pt>
                <c:pt idx="3512">
                  <c:v>3</c:v>
                </c:pt>
                <c:pt idx="3513">
                  <c:v>3</c:v>
                </c:pt>
                <c:pt idx="3514">
                  <c:v>3</c:v>
                </c:pt>
                <c:pt idx="3515">
                  <c:v>1.9000000000000001</c:v>
                </c:pt>
                <c:pt idx="3516">
                  <c:v>1.9000000000000001</c:v>
                </c:pt>
                <c:pt idx="3517">
                  <c:v>1.9000000000000001</c:v>
                </c:pt>
                <c:pt idx="3518">
                  <c:v>1.9000000000000001</c:v>
                </c:pt>
                <c:pt idx="3519">
                  <c:v>1.9000000000000001</c:v>
                </c:pt>
                <c:pt idx="3520">
                  <c:v>1.9000000000000001</c:v>
                </c:pt>
                <c:pt idx="3521">
                  <c:v>1.9000000000000001</c:v>
                </c:pt>
                <c:pt idx="3522">
                  <c:v>1.9000000000000001</c:v>
                </c:pt>
              </c:numCache>
            </c:numRef>
          </c:xVal>
          <c:yVal>
            <c:numRef>
              <c:f>KCALL!$F$5250:$F$8772</c:f>
              <c:numCache>
                <c:formatCode>General</c:formatCode>
                <c:ptCount val="3523"/>
                <c:pt idx="0">
                  <c:v>49.65</c:v>
                </c:pt>
                <c:pt idx="1">
                  <c:v>49.65</c:v>
                </c:pt>
                <c:pt idx="2">
                  <c:v>49.6</c:v>
                </c:pt>
                <c:pt idx="3">
                  <c:v>49.55</c:v>
                </c:pt>
                <c:pt idx="4">
                  <c:v>49.55</c:v>
                </c:pt>
                <c:pt idx="5">
                  <c:v>49.5</c:v>
                </c:pt>
                <c:pt idx="6">
                  <c:v>49.5</c:v>
                </c:pt>
                <c:pt idx="7">
                  <c:v>49.45</c:v>
                </c:pt>
                <c:pt idx="8">
                  <c:v>49.45</c:v>
                </c:pt>
                <c:pt idx="9">
                  <c:v>49.4</c:v>
                </c:pt>
                <c:pt idx="10">
                  <c:v>49.4</c:v>
                </c:pt>
                <c:pt idx="11">
                  <c:v>49.4</c:v>
                </c:pt>
                <c:pt idx="12">
                  <c:v>49.35</c:v>
                </c:pt>
                <c:pt idx="13">
                  <c:v>49.25</c:v>
                </c:pt>
                <c:pt idx="14">
                  <c:v>49.14</c:v>
                </c:pt>
                <c:pt idx="15">
                  <c:v>49.09</c:v>
                </c:pt>
                <c:pt idx="16">
                  <c:v>49.09</c:v>
                </c:pt>
                <c:pt idx="17">
                  <c:v>49.09</c:v>
                </c:pt>
                <c:pt idx="18">
                  <c:v>48.03</c:v>
                </c:pt>
                <c:pt idx="19">
                  <c:v>47.54</c:v>
                </c:pt>
                <c:pt idx="20">
                  <c:v>47.54</c:v>
                </c:pt>
                <c:pt idx="21">
                  <c:v>47.54</c:v>
                </c:pt>
                <c:pt idx="22">
                  <c:v>47.49</c:v>
                </c:pt>
                <c:pt idx="23">
                  <c:v>47.45</c:v>
                </c:pt>
                <c:pt idx="24">
                  <c:v>47.35</c:v>
                </c:pt>
                <c:pt idx="25">
                  <c:v>44.2</c:v>
                </c:pt>
                <c:pt idx="26">
                  <c:v>44.2</c:v>
                </c:pt>
                <c:pt idx="27">
                  <c:v>43.190000000000012</c:v>
                </c:pt>
                <c:pt idx="28">
                  <c:v>42.56</c:v>
                </c:pt>
                <c:pt idx="29">
                  <c:v>42.51</c:v>
                </c:pt>
                <c:pt idx="30">
                  <c:v>42.17</c:v>
                </c:pt>
                <c:pt idx="31">
                  <c:v>40.340000000000003</c:v>
                </c:pt>
                <c:pt idx="32">
                  <c:v>40.200000000000003</c:v>
                </c:pt>
                <c:pt idx="33">
                  <c:v>39.01</c:v>
                </c:pt>
                <c:pt idx="34">
                  <c:v>38.06</c:v>
                </c:pt>
                <c:pt idx="35">
                  <c:v>38.020000000000003</c:v>
                </c:pt>
                <c:pt idx="36">
                  <c:v>37.86</c:v>
                </c:pt>
                <c:pt idx="37">
                  <c:v>37.67</c:v>
                </c:pt>
                <c:pt idx="38">
                  <c:v>37.590000000000003</c:v>
                </c:pt>
                <c:pt idx="39">
                  <c:v>37.590000000000003</c:v>
                </c:pt>
                <c:pt idx="40">
                  <c:v>37.33</c:v>
                </c:pt>
                <c:pt idx="41">
                  <c:v>36.86</c:v>
                </c:pt>
                <c:pt idx="42">
                  <c:v>36.65</c:v>
                </c:pt>
                <c:pt idx="43">
                  <c:v>36.64</c:v>
                </c:pt>
                <c:pt idx="44">
                  <c:v>36.58</c:v>
                </c:pt>
                <c:pt idx="45">
                  <c:v>36.090000000000003</c:v>
                </c:pt>
                <c:pt idx="46">
                  <c:v>36.020000000000003</c:v>
                </c:pt>
                <c:pt idx="47">
                  <c:v>36.020000000000003</c:v>
                </c:pt>
                <c:pt idx="48">
                  <c:v>35.910000000000004</c:v>
                </c:pt>
                <c:pt idx="49">
                  <c:v>35.58</c:v>
                </c:pt>
                <c:pt idx="50">
                  <c:v>35.07</c:v>
                </c:pt>
                <c:pt idx="51">
                  <c:v>35.050000000000004</c:v>
                </c:pt>
                <c:pt idx="52">
                  <c:v>34.93</c:v>
                </c:pt>
                <c:pt idx="53">
                  <c:v>34.700000000000003</c:v>
                </c:pt>
                <c:pt idx="54">
                  <c:v>34.56</c:v>
                </c:pt>
                <c:pt idx="55">
                  <c:v>34.520000000000003</c:v>
                </c:pt>
                <c:pt idx="56">
                  <c:v>33.880000000000003</c:v>
                </c:pt>
                <c:pt idx="57">
                  <c:v>33.840000000000003</c:v>
                </c:pt>
                <c:pt idx="58">
                  <c:v>33.15</c:v>
                </c:pt>
                <c:pt idx="59">
                  <c:v>32.290000000000013</c:v>
                </c:pt>
                <c:pt idx="60">
                  <c:v>32.190000000000012</c:v>
                </c:pt>
                <c:pt idx="61">
                  <c:v>32.04</c:v>
                </c:pt>
                <c:pt idx="62">
                  <c:v>31.55</c:v>
                </c:pt>
                <c:pt idx="63">
                  <c:v>31.259999999999994</c:v>
                </c:pt>
                <c:pt idx="64">
                  <c:v>31.16</c:v>
                </c:pt>
                <c:pt idx="65">
                  <c:v>31.130000000000006</c:v>
                </c:pt>
                <c:pt idx="66">
                  <c:v>31.1</c:v>
                </c:pt>
                <c:pt idx="67">
                  <c:v>31</c:v>
                </c:pt>
                <c:pt idx="68">
                  <c:v>30.91</c:v>
                </c:pt>
                <c:pt idx="69">
                  <c:v>30.17</c:v>
                </c:pt>
                <c:pt idx="70">
                  <c:v>30.07</c:v>
                </c:pt>
                <c:pt idx="71">
                  <c:v>29.830000000000005</c:v>
                </c:pt>
                <c:pt idx="72">
                  <c:v>28.650000000000006</c:v>
                </c:pt>
                <c:pt idx="73">
                  <c:v>28.330000000000005</c:v>
                </c:pt>
                <c:pt idx="74">
                  <c:v>27.73</c:v>
                </c:pt>
                <c:pt idx="75">
                  <c:v>27.54</c:v>
                </c:pt>
                <c:pt idx="76">
                  <c:v>27.4</c:v>
                </c:pt>
                <c:pt idx="77">
                  <c:v>27.37</c:v>
                </c:pt>
                <c:pt idx="78">
                  <c:v>27.37</c:v>
                </c:pt>
                <c:pt idx="79">
                  <c:v>27.37</c:v>
                </c:pt>
                <c:pt idx="80">
                  <c:v>26.4</c:v>
                </c:pt>
                <c:pt idx="81">
                  <c:v>26.38</c:v>
                </c:pt>
                <c:pt idx="82">
                  <c:v>26.32</c:v>
                </c:pt>
                <c:pt idx="83">
                  <c:v>26.3</c:v>
                </c:pt>
                <c:pt idx="84">
                  <c:v>25.3</c:v>
                </c:pt>
                <c:pt idx="85">
                  <c:v>25.25</c:v>
                </c:pt>
                <c:pt idx="86">
                  <c:v>24.479999999999993</c:v>
                </c:pt>
                <c:pt idx="87">
                  <c:v>24.41</c:v>
                </c:pt>
                <c:pt idx="88">
                  <c:v>24.34</c:v>
                </c:pt>
                <c:pt idx="89">
                  <c:v>24.24</c:v>
                </c:pt>
                <c:pt idx="90">
                  <c:v>24.14</c:v>
                </c:pt>
                <c:pt idx="91">
                  <c:v>23.39</c:v>
                </c:pt>
                <c:pt idx="92">
                  <c:v>22.919999999999995</c:v>
                </c:pt>
                <c:pt idx="93">
                  <c:v>22.479999999999993</c:v>
                </c:pt>
                <c:pt idx="94">
                  <c:v>22.37</c:v>
                </c:pt>
                <c:pt idx="95">
                  <c:v>22.37</c:v>
                </c:pt>
                <c:pt idx="96">
                  <c:v>22.37</c:v>
                </c:pt>
                <c:pt idx="97">
                  <c:v>22.25</c:v>
                </c:pt>
                <c:pt idx="98">
                  <c:v>22.03</c:v>
                </c:pt>
                <c:pt idx="99">
                  <c:v>21.47</c:v>
                </c:pt>
                <c:pt idx="100">
                  <c:v>21.47</c:v>
                </c:pt>
                <c:pt idx="101">
                  <c:v>21.39</c:v>
                </c:pt>
                <c:pt idx="102">
                  <c:v>21.150000000000006</c:v>
                </c:pt>
                <c:pt idx="103">
                  <c:v>19.73</c:v>
                </c:pt>
                <c:pt idx="104">
                  <c:v>18.809999999999999</c:v>
                </c:pt>
                <c:pt idx="105">
                  <c:v>18.600000000000001</c:v>
                </c:pt>
                <c:pt idx="106">
                  <c:v>18.57</c:v>
                </c:pt>
                <c:pt idx="107">
                  <c:v>17.16</c:v>
                </c:pt>
                <c:pt idx="108">
                  <c:v>16.600000000000001</c:v>
                </c:pt>
                <c:pt idx="109">
                  <c:v>14.76</c:v>
                </c:pt>
                <c:pt idx="110">
                  <c:v>14.6</c:v>
                </c:pt>
                <c:pt idx="111">
                  <c:v>13.67</c:v>
                </c:pt>
                <c:pt idx="112">
                  <c:v>11.1</c:v>
                </c:pt>
                <c:pt idx="113">
                  <c:v>32.04</c:v>
                </c:pt>
                <c:pt idx="114">
                  <c:v>28.52</c:v>
                </c:pt>
                <c:pt idx="115">
                  <c:v>25.68</c:v>
                </c:pt>
                <c:pt idx="116">
                  <c:v>24.57</c:v>
                </c:pt>
                <c:pt idx="117">
                  <c:v>47.56</c:v>
                </c:pt>
                <c:pt idx="118">
                  <c:v>39.28</c:v>
                </c:pt>
                <c:pt idx="119">
                  <c:v>33.380000000000003</c:v>
                </c:pt>
                <c:pt idx="120">
                  <c:v>31.93</c:v>
                </c:pt>
                <c:pt idx="121">
                  <c:v>30.51</c:v>
                </c:pt>
                <c:pt idx="122">
                  <c:v>28.64</c:v>
                </c:pt>
                <c:pt idx="123">
                  <c:v>28.09</c:v>
                </c:pt>
                <c:pt idx="124">
                  <c:v>27.67</c:v>
                </c:pt>
                <c:pt idx="125">
                  <c:v>25.32</c:v>
                </c:pt>
                <c:pt idx="126">
                  <c:v>23.6</c:v>
                </c:pt>
                <c:pt idx="127">
                  <c:v>21.279999999999994</c:v>
                </c:pt>
                <c:pt idx="128">
                  <c:v>46.08</c:v>
                </c:pt>
                <c:pt idx="129">
                  <c:v>49.57</c:v>
                </c:pt>
                <c:pt idx="130">
                  <c:v>49.52</c:v>
                </c:pt>
                <c:pt idx="131">
                  <c:v>49.220000000000013</c:v>
                </c:pt>
                <c:pt idx="132">
                  <c:v>49.220000000000013</c:v>
                </c:pt>
                <c:pt idx="133">
                  <c:v>49.17</c:v>
                </c:pt>
                <c:pt idx="134">
                  <c:v>47.37</c:v>
                </c:pt>
                <c:pt idx="135">
                  <c:v>47.08</c:v>
                </c:pt>
                <c:pt idx="136">
                  <c:v>47.08</c:v>
                </c:pt>
                <c:pt idx="137">
                  <c:v>46.02</c:v>
                </c:pt>
                <c:pt idx="138">
                  <c:v>46.02</c:v>
                </c:pt>
                <c:pt idx="139">
                  <c:v>45.46</c:v>
                </c:pt>
                <c:pt idx="140">
                  <c:v>45.13</c:v>
                </c:pt>
                <c:pt idx="141">
                  <c:v>44.02</c:v>
                </c:pt>
                <c:pt idx="142">
                  <c:v>43.75</c:v>
                </c:pt>
                <c:pt idx="143">
                  <c:v>43.75</c:v>
                </c:pt>
                <c:pt idx="144">
                  <c:v>43.75</c:v>
                </c:pt>
                <c:pt idx="145">
                  <c:v>43.75</c:v>
                </c:pt>
                <c:pt idx="146">
                  <c:v>43.75</c:v>
                </c:pt>
                <c:pt idx="147">
                  <c:v>43.75</c:v>
                </c:pt>
                <c:pt idx="148">
                  <c:v>42.43</c:v>
                </c:pt>
                <c:pt idx="149">
                  <c:v>42.39</c:v>
                </c:pt>
                <c:pt idx="150">
                  <c:v>42.260000000000012</c:v>
                </c:pt>
                <c:pt idx="151">
                  <c:v>42.260000000000012</c:v>
                </c:pt>
                <c:pt idx="152">
                  <c:v>42.260000000000012</c:v>
                </c:pt>
                <c:pt idx="153">
                  <c:v>42.260000000000012</c:v>
                </c:pt>
                <c:pt idx="154">
                  <c:v>41.75</c:v>
                </c:pt>
                <c:pt idx="155">
                  <c:v>41.660000000000011</c:v>
                </c:pt>
                <c:pt idx="156">
                  <c:v>40.770000000000003</c:v>
                </c:pt>
                <c:pt idx="157">
                  <c:v>40.730000000000011</c:v>
                </c:pt>
                <c:pt idx="158">
                  <c:v>39.24</c:v>
                </c:pt>
                <c:pt idx="159">
                  <c:v>39.24</c:v>
                </c:pt>
                <c:pt idx="160">
                  <c:v>38.770000000000003</c:v>
                </c:pt>
                <c:pt idx="161">
                  <c:v>38.4</c:v>
                </c:pt>
                <c:pt idx="162">
                  <c:v>37.53</c:v>
                </c:pt>
                <c:pt idx="163">
                  <c:v>37.42</c:v>
                </c:pt>
                <c:pt idx="164">
                  <c:v>36.36</c:v>
                </c:pt>
                <c:pt idx="165">
                  <c:v>36.090000000000003</c:v>
                </c:pt>
                <c:pt idx="166">
                  <c:v>36.090000000000003</c:v>
                </c:pt>
                <c:pt idx="167">
                  <c:v>36.050000000000004</c:v>
                </c:pt>
                <c:pt idx="168">
                  <c:v>35.870000000000005</c:v>
                </c:pt>
                <c:pt idx="169">
                  <c:v>34.620000000000012</c:v>
                </c:pt>
                <c:pt idx="170">
                  <c:v>34.300000000000004</c:v>
                </c:pt>
                <c:pt idx="171">
                  <c:v>34.17</c:v>
                </c:pt>
                <c:pt idx="172">
                  <c:v>33.630000000000003</c:v>
                </c:pt>
                <c:pt idx="173">
                  <c:v>33.450000000000003</c:v>
                </c:pt>
                <c:pt idx="174">
                  <c:v>33.14</c:v>
                </c:pt>
                <c:pt idx="175">
                  <c:v>33.04</c:v>
                </c:pt>
                <c:pt idx="176">
                  <c:v>32.790000000000013</c:v>
                </c:pt>
                <c:pt idx="177">
                  <c:v>32.36</c:v>
                </c:pt>
                <c:pt idx="178">
                  <c:v>32.36</c:v>
                </c:pt>
                <c:pt idx="179">
                  <c:v>32.190000000000012</c:v>
                </c:pt>
                <c:pt idx="180">
                  <c:v>32.130000000000003</c:v>
                </c:pt>
                <c:pt idx="181">
                  <c:v>31.74</c:v>
                </c:pt>
                <c:pt idx="182">
                  <c:v>30.85</c:v>
                </c:pt>
                <c:pt idx="183">
                  <c:v>30.85</c:v>
                </c:pt>
                <c:pt idx="184">
                  <c:v>30.5</c:v>
                </c:pt>
                <c:pt idx="185">
                  <c:v>30.38</c:v>
                </c:pt>
                <c:pt idx="186">
                  <c:v>30.23</c:v>
                </c:pt>
                <c:pt idx="187">
                  <c:v>29.95</c:v>
                </c:pt>
                <c:pt idx="188">
                  <c:v>29.919999999999995</c:v>
                </c:pt>
                <c:pt idx="189">
                  <c:v>29.830000000000005</c:v>
                </c:pt>
                <c:pt idx="190">
                  <c:v>28.67</c:v>
                </c:pt>
                <c:pt idx="191">
                  <c:v>28.24</c:v>
                </c:pt>
                <c:pt idx="192">
                  <c:v>28.21</c:v>
                </c:pt>
                <c:pt idx="193">
                  <c:v>28.18</c:v>
                </c:pt>
                <c:pt idx="194">
                  <c:v>27.479999999999993</c:v>
                </c:pt>
                <c:pt idx="195">
                  <c:v>27.259999999999994</c:v>
                </c:pt>
                <c:pt idx="196">
                  <c:v>27.2</c:v>
                </c:pt>
                <c:pt idx="197">
                  <c:v>27.2</c:v>
                </c:pt>
                <c:pt idx="198">
                  <c:v>27.2</c:v>
                </c:pt>
                <c:pt idx="199">
                  <c:v>26.959999999999994</c:v>
                </c:pt>
                <c:pt idx="200">
                  <c:v>26.66</c:v>
                </c:pt>
                <c:pt idx="201">
                  <c:v>26.55</c:v>
                </c:pt>
                <c:pt idx="202">
                  <c:v>26.49</c:v>
                </c:pt>
                <c:pt idx="203">
                  <c:v>26.36</c:v>
                </c:pt>
                <c:pt idx="204">
                  <c:v>26.23</c:v>
                </c:pt>
                <c:pt idx="205">
                  <c:v>26.17</c:v>
                </c:pt>
                <c:pt idx="206">
                  <c:v>26.150000000000006</c:v>
                </c:pt>
                <c:pt idx="207">
                  <c:v>25.479999999999993</c:v>
                </c:pt>
                <c:pt idx="208">
                  <c:v>25.45</c:v>
                </c:pt>
                <c:pt idx="209">
                  <c:v>25.330000000000005</c:v>
                </c:pt>
                <c:pt idx="210">
                  <c:v>25.3</c:v>
                </c:pt>
                <c:pt idx="211">
                  <c:v>25.2</c:v>
                </c:pt>
                <c:pt idx="212">
                  <c:v>25.2</c:v>
                </c:pt>
                <c:pt idx="213">
                  <c:v>24.2</c:v>
                </c:pt>
                <c:pt idx="214">
                  <c:v>23.52</c:v>
                </c:pt>
                <c:pt idx="215">
                  <c:v>23.459999999999994</c:v>
                </c:pt>
                <c:pt idx="216">
                  <c:v>23.25</c:v>
                </c:pt>
                <c:pt idx="217">
                  <c:v>22.16</c:v>
                </c:pt>
                <c:pt idx="218">
                  <c:v>21.32</c:v>
                </c:pt>
                <c:pt idx="219">
                  <c:v>21.22</c:v>
                </c:pt>
                <c:pt idx="220">
                  <c:v>21.130000000000006</c:v>
                </c:pt>
                <c:pt idx="221">
                  <c:v>20.149999999999999</c:v>
                </c:pt>
                <c:pt idx="222">
                  <c:v>19.16</c:v>
                </c:pt>
                <c:pt idx="223">
                  <c:v>14.870000000000003</c:v>
                </c:pt>
                <c:pt idx="224">
                  <c:v>13.46</c:v>
                </c:pt>
                <c:pt idx="225">
                  <c:v>41.760000000000012</c:v>
                </c:pt>
                <c:pt idx="226">
                  <c:v>38.700000000000003</c:v>
                </c:pt>
                <c:pt idx="227">
                  <c:v>38.54</c:v>
                </c:pt>
                <c:pt idx="228">
                  <c:v>38.17</c:v>
                </c:pt>
                <c:pt idx="229">
                  <c:v>29.51</c:v>
                </c:pt>
                <c:pt idx="230">
                  <c:v>45.38</c:v>
                </c:pt>
                <c:pt idx="231">
                  <c:v>42.15</c:v>
                </c:pt>
                <c:pt idx="232">
                  <c:v>38.770000000000003</c:v>
                </c:pt>
                <c:pt idx="233">
                  <c:v>30.89</c:v>
                </c:pt>
                <c:pt idx="234">
                  <c:v>45.52</c:v>
                </c:pt>
                <c:pt idx="235">
                  <c:v>43.230000000000011</c:v>
                </c:pt>
                <c:pt idx="236">
                  <c:v>38.910000000000004</c:v>
                </c:pt>
                <c:pt idx="237">
                  <c:v>37.94</c:v>
                </c:pt>
                <c:pt idx="238">
                  <c:v>27.16</c:v>
                </c:pt>
                <c:pt idx="239">
                  <c:v>26.56</c:v>
                </c:pt>
                <c:pt idx="240">
                  <c:v>40.65</c:v>
                </c:pt>
                <c:pt idx="241">
                  <c:v>26.17</c:v>
                </c:pt>
                <c:pt idx="242">
                  <c:v>47.6</c:v>
                </c:pt>
                <c:pt idx="243">
                  <c:v>45.77</c:v>
                </c:pt>
                <c:pt idx="244">
                  <c:v>45.3</c:v>
                </c:pt>
                <c:pt idx="245">
                  <c:v>44.230000000000011</c:v>
                </c:pt>
                <c:pt idx="246">
                  <c:v>44.230000000000011</c:v>
                </c:pt>
                <c:pt idx="247">
                  <c:v>43.56</c:v>
                </c:pt>
                <c:pt idx="248">
                  <c:v>43.56</c:v>
                </c:pt>
                <c:pt idx="249">
                  <c:v>43.52</c:v>
                </c:pt>
                <c:pt idx="250">
                  <c:v>42.27</c:v>
                </c:pt>
                <c:pt idx="251">
                  <c:v>42.27</c:v>
                </c:pt>
                <c:pt idx="252">
                  <c:v>41.8</c:v>
                </c:pt>
                <c:pt idx="253">
                  <c:v>40.83</c:v>
                </c:pt>
                <c:pt idx="254">
                  <c:v>40.790000000000013</c:v>
                </c:pt>
                <c:pt idx="255">
                  <c:v>40.75</c:v>
                </c:pt>
                <c:pt idx="256">
                  <c:v>40.71</c:v>
                </c:pt>
                <c:pt idx="257">
                  <c:v>39.07</c:v>
                </c:pt>
                <c:pt idx="258">
                  <c:v>38.08</c:v>
                </c:pt>
                <c:pt idx="259">
                  <c:v>37.92</c:v>
                </c:pt>
                <c:pt idx="260">
                  <c:v>37.92</c:v>
                </c:pt>
                <c:pt idx="261">
                  <c:v>37.690000000000012</c:v>
                </c:pt>
                <c:pt idx="262">
                  <c:v>37.380000000000003</c:v>
                </c:pt>
                <c:pt idx="263">
                  <c:v>37.25</c:v>
                </c:pt>
                <c:pt idx="264">
                  <c:v>37.21</c:v>
                </c:pt>
                <c:pt idx="265">
                  <c:v>36.260000000000012</c:v>
                </c:pt>
                <c:pt idx="266">
                  <c:v>36.230000000000011</c:v>
                </c:pt>
                <c:pt idx="267">
                  <c:v>36.15</c:v>
                </c:pt>
                <c:pt idx="268">
                  <c:v>35.61</c:v>
                </c:pt>
                <c:pt idx="269">
                  <c:v>35.36</c:v>
                </c:pt>
                <c:pt idx="270">
                  <c:v>35.090000000000003</c:v>
                </c:pt>
                <c:pt idx="271">
                  <c:v>33.89</c:v>
                </c:pt>
                <c:pt idx="272">
                  <c:v>33.760000000000012</c:v>
                </c:pt>
                <c:pt idx="273">
                  <c:v>33.760000000000012</c:v>
                </c:pt>
                <c:pt idx="274">
                  <c:v>33.620000000000012</c:v>
                </c:pt>
                <c:pt idx="275">
                  <c:v>33.590000000000003</c:v>
                </c:pt>
                <c:pt idx="276">
                  <c:v>33.550000000000004</c:v>
                </c:pt>
                <c:pt idx="277">
                  <c:v>33.550000000000004</c:v>
                </c:pt>
                <c:pt idx="278">
                  <c:v>33.25</c:v>
                </c:pt>
                <c:pt idx="279">
                  <c:v>32.86</c:v>
                </c:pt>
                <c:pt idx="280">
                  <c:v>32.56</c:v>
                </c:pt>
                <c:pt idx="281">
                  <c:v>32.42</c:v>
                </c:pt>
                <c:pt idx="282">
                  <c:v>32.06</c:v>
                </c:pt>
                <c:pt idx="283">
                  <c:v>31.85</c:v>
                </c:pt>
                <c:pt idx="284">
                  <c:v>31.69</c:v>
                </c:pt>
                <c:pt idx="285">
                  <c:v>31.2</c:v>
                </c:pt>
                <c:pt idx="286">
                  <c:v>31.110000000000007</c:v>
                </c:pt>
                <c:pt idx="287">
                  <c:v>31.08</c:v>
                </c:pt>
                <c:pt idx="288">
                  <c:v>30.979999999999993</c:v>
                </c:pt>
                <c:pt idx="289">
                  <c:v>29.959999999999994</c:v>
                </c:pt>
                <c:pt idx="290">
                  <c:v>29.650000000000006</c:v>
                </c:pt>
                <c:pt idx="291">
                  <c:v>29.330000000000005</c:v>
                </c:pt>
                <c:pt idx="292">
                  <c:v>28.939999999999994</c:v>
                </c:pt>
                <c:pt idx="293">
                  <c:v>28.85</c:v>
                </c:pt>
                <c:pt idx="294">
                  <c:v>28.59</c:v>
                </c:pt>
                <c:pt idx="295">
                  <c:v>28.56</c:v>
                </c:pt>
                <c:pt idx="296">
                  <c:v>28.53</c:v>
                </c:pt>
                <c:pt idx="297">
                  <c:v>27.43</c:v>
                </c:pt>
                <c:pt idx="298">
                  <c:v>27.2</c:v>
                </c:pt>
                <c:pt idx="299">
                  <c:v>27.2</c:v>
                </c:pt>
                <c:pt idx="300">
                  <c:v>27.18</c:v>
                </c:pt>
                <c:pt idx="301">
                  <c:v>26.64</c:v>
                </c:pt>
                <c:pt idx="302">
                  <c:v>26.58</c:v>
                </c:pt>
                <c:pt idx="303">
                  <c:v>26.53</c:v>
                </c:pt>
                <c:pt idx="304">
                  <c:v>26.419999999999995</c:v>
                </c:pt>
                <c:pt idx="305">
                  <c:v>26.310000000000006</c:v>
                </c:pt>
                <c:pt idx="306">
                  <c:v>26.21</c:v>
                </c:pt>
                <c:pt idx="307">
                  <c:v>26.1</c:v>
                </c:pt>
                <c:pt idx="308">
                  <c:v>25.52</c:v>
                </c:pt>
                <c:pt idx="309">
                  <c:v>25.5</c:v>
                </c:pt>
                <c:pt idx="310">
                  <c:v>25.5</c:v>
                </c:pt>
                <c:pt idx="311">
                  <c:v>25.29</c:v>
                </c:pt>
                <c:pt idx="312">
                  <c:v>25.29</c:v>
                </c:pt>
                <c:pt idx="313">
                  <c:v>24.8</c:v>
                </c:pt>
                <c:pt idx="314">
                  <c:v>24.55</c:v>
                </c:pt>
                <c:pt idx="315">
                  <c:v>24.32</c:v>
                </c:pt>
                <c:pt idx="316">
                  <c:v>24.25</c:v>
                </c:pt>
                <c:pt idx="317">
                  <c:v>24.18</c:v>
                </c:pt>
                <c:pt idx="318">
                  <c:v>23.74</c:v>
                </c:pt>
                <c:pt idx="319">
                  <c:v>23.650000000000006</c:v>
                </c:pt>
                <c:pt idx="320">
                  <c:v>23.650000000000006</c:v>
                </c:pt>
                <c:pt idx="321">
                  <c:v>23.62</c:v>
                </c:pt>
                <c:pt idx="322">
                  <c:v>23.43</c:v>
                </c:pt>
                <c:pt idx="323">
                  <c:v>22.810000000000006</c:v>
                </c:pt>
                <c:pt idx="324">
                  <c:v>21.77</c:v>
                </c:pt>
                <c:pt idx="325">
                  <c:v>21.75</c:v>
                </c:pt>
                <c:pt idx="326">
                  <c:v>21.75</c:v>
                </c:pt>
                <c:pt idx="327">
                  <c:v>21.75</c:v>
                </c:pt>
                <c:pt idx="328">
                  <c:v>21.4</c:v>
                </c:pt>
                <c:pt idx="329">
                  <c:v>20.630000000000006</c:v>
                </c:pt>
                <c:pt idx="330">
                  <c:v>19.95</c:v>
                </c:pt>
                <c:pt idx="331">
                  <c:v>18.72</c:v>
                </c:pt>
                <c:pt idx="332">
                  <c:v>18.309999999999999</c:v>
                </c:pt>
                <c:pt idx="333">
                  <c:v>16.79</c:v>
                </c:pt>
                <c:pt idx="334">
                  <c:v>16.779999999999994</c:v>
                </c:pt>
                <c:pt idx="335">
                  <c:v>16.760000000000002</c:v>
                </c:pt>
                <c:pt idx="336">
                  <c:v>15.81</c:v>
                </c:pt>
                <c:pt idx="337">
                  <c:v>15.76</c:v>
                </c:pt>
                <c:pt idx="338">
                  <c:v>13.96</c:v>
                </c:pt>
                <c:pt idx="339">
                  <c:v>13.94</c:v>
                </c:pt>
                <c:pt idx="340">
                  <c:v>39.840000000000003</c:v>
                </c:pt>
                <c:pt idx="341">
                  <c:v>36.83</c:v>
                </c:pt>
                <c:pt idx="342">
                  <c:v>32.340000000000003</c:v>
                </c:pt>
                <c:pt idx="343">
                  <c:v>31.71</c:v>
                </c:pt>
                <c:pt idx="344">
                  <c:v>30.1</c:v>
                </c:pt>
                <c:pt idx="345">
                  <c:v>26.279999999999994</c:v>
                </c:pt>
                <c:pt idx="346">
                  <c:v>24.59</c:v>
                </c:pt>
                <c:pt idx="347">
                  <c:v>20.45</c:v>
                </c:pt>
                <c:pt idx="348">
                  <c:v>41.28</c:v>
                </c:pt>
                <c:pt idx="349">
                  <c:v>37.93</c:v>
                </c:pt>
                <c:pt idx="350">
                  <c:v>36.6</c:v>
                </c:pt>
                <c:pt idx="351">
                  <c:v>35.160000000000011</c:v>
                </c:pt>
                <c:pt idx="352">
                  <c:v>30.759999999999994</c:v>
                </c:pt>
                <c:pt idx="353">
                  <c:v>29.330000000000005</c:v>
                </c:pt>
                <c:pt idx="354">
                  <c:v>23.02</c:v>
                </c:pt>
                <c:pt idx="355">
                  <c:v>14.16</c:v>
                </c:pt>
                <c:pt idx="356">
                  <c:v>13.27</c:v>
                </c:pt>
                <c:pt idx="357">
                  <c:v>41.47</c:v>
                </c:pt>
                <c:pt idx="358">
                  <c:v>43.55</c:v>
                </c:pt>
                <c:pt idx="359">
                  <c:v>42.57</c:v>
                </c:pt>
                <c:pt idx="360">
                  <c:v>42.14</c:v>
                </c:pt>
                <c:pt idx="361">
                  <c:v>41.88</c:v>
                </c:pt>
                <c:pt idx="362">
                  <c:v>40.93</c:v>
                </c:pt>
                <c:pt idx="363">
                  <c:v>40.68</c:v>
                </c:pt>
                <c:pt idx="364">
                  <c:v>40.68</c:v>
                </c:pt>
                <c:pt idx="365">
                  <c:v>40.68</c:v>
                </c:pt>
                <c:pt idx="366">
                  <c:v>40.68</c:v>
                </c:pt>
                <c:pt idx="367">
                  <c:v>40.6</c:v>
                </c:pt>
                <c:pt idx="368">
                  <c:v>39.380000000000003</c:v>
                </c:pt>
                <c:pt idx="369">
                  <c:v>39.380000000000003</c:v>
                </c:pt>
                <c:pt idx="370">
                  <c:v>39.340000000000003</c:v>
                </c:pt>
                <c:pt idx="371">
                  <c:v>39.340000000000003</c:v>
                </c:pt>
                <c:pt idx="372">
                  <c:v>39.340000000000003</c:v>
                </c:pt>
                <c:pt idx="373">
                  <c:v>39.300000000000004</c:v>
                </c:pt>
                <c:pt idx="374">
                  <c:v>39.260000000000012</c:v>
                </c:pt>
                <c:pt idx="375">
                  <c:v>39.260000000000012</c:v>
                </c:pt>
                <c:pt idx="376">
                  <c:v>39.14</c:v>
                </c:pt>
                <c:pt idx="377">
                  <c:v>38.86</c:v>
                </c:pt>
                <c:pt idx="378">
                  <c:v>38.78</c:v>
                </c:pt>
                <c:pt idx="379">
                  <c:v>38.03</c:v>
                </c:pt>
                <c:pt idx="380">
                  <c:v>37.880000000000003</c:v>
                </c:pt>
                <c:pt idx="381">
                  <c:v>37.68</c:v>
                </c:pt>
                <c:pt idx="382">
                  <c:v>37.53</c:v>
                </c:pt>
                <c:pt idx="383">
                  <c:v>37.260000000000012</c:v>
                </c:pt>
                <c:pt idx="384">
                  <c:v>36.61</c:v>
                </c:pt>
                <c:pt idx="385">
                  <c:v>36.49</c:v>
                </c:pt>
                <c:pt idx="386">
                  <c:v>36.160000000000011</c:v>
                </c:pt>
                <c:pt idx="387">
                  <c:v>35.67</c:v>
                </c:pt>
                <c:pt idx="388">
                  <c:v>35.480000000000004</c:v>
                </c:pt>
                <c:pt idx="389">
                  <c:v>35.18</c:v>
                </c:pt>
                <c:pt idx="390">
                  <c:v>34.94</c:v>
                </c:pt>
                <c:pt idx="391">
                  <c:v>34.94</c:v>
                </c:pt>
                <c:pt idx="392">
                  <c:v>34.760000000000012</c:v>
                </c:pt>
                <c:pt idx="393">
                  <c:v>34.760000000000012</c:v>
                </c:pt>
                <c:pt idx="394">
                  <c:v>34.760000000000012</c:v>
                </c:pt>
                <c:pt idx="395">
                  <c:v>34.690000000000012</c:v>
                </c:pt>
                <c:pt idx="396">
                  <c:v>34.08</c:v>
                </c:pt>
                <c:pt idx="397">
                  <c:v>33.67</c:v>
                </c:pt>
                <c:pt idx="398">
                  <c:v>33.67</c:v>
                </c:pt>
                <c:pt idx="399">
                  <c:v>32.93</c:v>
                </c:pt>
                <c:pt idx="400">
                  <c:v>32.83</c:v>
                </c:pt>
                <c:pt idx="401">
                  <c:v>32.65</c:v>
                </c:pt>
                <c:pt idx="402">
                  <c:v>31.3</c:v>
                </c:pt>
                <c:pt idx="403">
                  <c:v>31.04</c:v>
                </c:pt>
                <c:pt idx="404">
                  <c:v>31.01</c:v>
                </c:pt>
                <c:pt idx="405">
                  <c:v>30.979999999999993</c:v>
                </c:pt>
                <c:pt idx="406">
                  <c:v>30.89</c:v>
                </c:pt>
                <c:pt idx="407">
                  <c:v>30.7</c:v>
                </c:pt>
                <c:pt idx="408">
                  <c:v>29.91</c:v>
                </c:pt>
                <c:pt idx="409">
                  <c:v>29.130000000000006</c:v>
                </c:pt>
                <c:pt idx="410">
                  <c:v>28.6</c:v>
                </c:pt>
                <c:pt idx="411">
                  <c:v>28.4</c:v>
                </c:pt>
                <c:pt idx="412">
                  <c:v>27.52</c:v>
                </c:pt>
                <c:pt idx="413">
                  <c:v>27.37</c:v>
                </c:pt>
                <c:pt idx="414">
                  <c:v>27.34</c:v>
                </c:pt>
                <c:pt idx="415">
                  <c:v>27.34</c:v>
                </c:pt>
                <c:pt idx="416">
                  <c:v>27.34</c:v>
                </c:pt>
                <c:pt idx="417">
                  <c:v>27.29</c:v>
                </c:pt>
                <c:pt idx="418">
                  <c:v>27.29</c:v>
                </c:pt>
                <c:pt idx="419">
                  <c:v>27.23</c:v>
                </c:pt>
                <c:pt idx="420">
                  <c:v>26.979999999999993</c:v>
                </c:pt>
                <c:pt idx="421">
                  <c:v>26.830000000000005</c:v>
                </c:pt>
                <c:pt idx="422">
                  <c:v>26.830000000000005</c:v>
                </c:pt>
                <c:pt idx="423">
                  <c:v>26.56</c:v>
                </c:pt>
                <c:pt idx="424">
                  <c:v>26.419999999999995</c:v>
                </c:pt>
                <c:pt idx="425">
                  <c:v>26.4</c:v>
                </c:pt>
                <c:pt idx="426">
                  <c:v>26.4</c:v>
                </c:pt>
                <c:pt idx="427">
                  <c:v>26.37</c:v>
                </c:pt>
                <c:pt idx="428">
                  <c:v>26.29</c:v>
                </c:pt>
                <c:pt idx="429">
                  <c:v>26.130000000000006</c:v>
                </c:pt>
                <c:pt idx="430">
                  <c:v>25.9</c:v>
                </c:pt>
                <c:pt idx="431">
                  <c:v>25.53</c:v>
                </c:pt>
                <c:pt idx="432">
                  <c:v>25.53</c:v>
                </c:pt>
                <c:pt idx="433">
                  <c:v>25.51</c:v>
                </c:pt>
                <c:pt idx="434">
                  <c:v>25.459999999999994</c:v>
                </c:pt>
                <c:pt idx="435">
                  <c:v>25.38</c:v>
                </c:pt>
                <c:pt idx="436">
                  <c:v>25.150000000000006</c:v>
                </c:pt>
                <c:pt idx="437">
                  <c:v>24.77</c:v>
                </c:pt>
                <c:pt idx="438">
                  <c:v>24.54</c:v>
                </c:pt>
                <c:pt idx="439">
                  <c:v>24.54</c:v>
                </c:pt>
                <c:pt idx="440">
                  <c:v>24.419999999999995</c:v>
                </c:pt>
                <c:pt idx="441">
                  <c:v>24.17</c:v>
                </c:pt>
                <c:pt idx="442">
                  <c:v>23.959999999999994</c:v>
                </c:pt>
                <c:pt idx="443">
                  <c:v>23.310000000000006</c:v>
                </c:pt>
                <c:pt idx="444">
                  <c:v>23.24</c:v>
                </c:pt>
                <c:pt idx="445">
                  <c:v>23.19</c:v>
                </c:pt>
                <c:pt idx="446">
                  <c:v>23.1</c:v>
                </c:pt>
                <c:pt idx="447">
                  <c:v>22.439999999999994</c:v>
                </c:pt>
                <c:pt idx="448">
                  <c:v>22.39</c:v>
                </c:pt>
                <c:pt idx="449">
                  <c:v>22.37</c:v>
                </c:pt>
                <c:pt idx="450">
                  <c:v>22.37</c:v>
                </c:pt>
                <c:pt idx="451">
                  <c:v>22.03</c:v>
                </c:pt>
                <c:pt idx="452">
                  <c:v>21.45</c:v>
                </c:pt>
                <c:pt idx="453">
                  <c:v>21.43</c:v>
                </c:pt>
                <c:pt idx="454">
                  <c:v>21.41</c:v>
                </c:pt>
                <c:pt idx="455">
                  <c:v>21.37</c:v>
                </c:pt>
                <c:pt idx="456">
                  <c:v>21</c:v>
                </c:pt>
                <c:pt idx="457">
                  <c:v>20.779999999999994</c:v>
                </c:pt>
                <c:pt idx="458">
                  <c:v>17.920000000000002</c:v>
                </c:pt>
                <c:pt idx="459">
                  <c:v>17.59</c:v>
                </c:pt>
                <c:pt idx="460">
                  <c:v>15.81</c:v>
                </c:pt>
                <c:pt idx="461">
                  <c:v>15.75</c:v>
                </c:pt>
                <c:pt idx="462">
                  <c:v>14.57</c:v>
                </c:pt>
                <c:pt idx="463">
                  <c:v>14.47</c:v>
                </c:pt>
                <c:pt idx="464">
                  <c:v>14.450000000000003</c:v>
                </c:pt>
                <c:pt idx="465">
                  <c:v>14.38</c:v>
                </c:pt>
                <c:pt idx="466">
                  <c:v>14</c:v>
                </c:pt>
                <c:pt idx="467">
                  <c:v>13.89</c:v>
                </c:pt>
                <c:pt idx="468">
                  <c:v>13.870000000000003</c:v>
                </c:pt>
                <c:pt idx="469">
                  <c:v>13.42</c:v>
                </c:pt>
                <c:pt idx="470">
                  <c:v>13.03</c:v>
                </c:pt>
                <c:pt idx="471">
                  <c:v>37.200000000000003</c:v>
                </c:pt>
                <c:pt idx="472">
                  <c:v>35.450000000000003</c:v>
                </c:pt>
                <c:pt idx="473">
                  <c:v>30.82</c:v>
                </c:pt>
                <c:pt idx="474">
                  <c:v>28.75</c:v>
                </c:pt>
                <c:pt idx="475">
                  <c:v>26.04</c:v>
                </c:pt>
                <c:pt idx="476">
                  <c:v>25.06</c:v>
                </c:pt>
                <c:pt idx="477">
                  <c:v>23.02</c:v>
                </c:pt>
                <c:pt idx="478">
                  <c:v>29.459999999999994</c:v>
                </c:pt>
                <c:pt idx="479">
                  <c:v>28.54</c:v>
                </c:pt>
                <c:pt idx="480">
                  <c:v>32.42</c:v>
                </c:pt>
                <c:pt idx="481">
                  <c:v>27.87</c:v>
                </c:pt>
                <c:pt idx="482">
                  <c:v>23.91</c:v>
                </c:pt>
                <c:pt idx="483">
                  <c:v>36.980000000000004</c:v>
                </c:pt>
                <c:pt idx="484">
                  <c:v>28.979999999999993</c:v>
                </c:pt>
                <c:pt idx="485">
                  <c:v>42.42</c:v>
                </c:pt>
                <c:pt idx="486">
                  <c:v>42.07</c:v>
                </c:pt>
                <c:pt idx="487">
                  <c:v>41.63</c:v>
                </c:pt>
                <c:pt idx="488">
                  <c:v>41.2</c:v>
                </c:pt>
                <c:pt idx="489">
                  <c:v>41.190000000000012</c:v>
                </c:pt>
                <c:pt idx="490">
                  <c:v>41.160000000000011</c:v>
                </c:pt>
                <c:pt idx="491">
                  <c:v>40.83</c:v>
                </c:pt>
                <c:pt idx="492">
                  <c:v>40.74</c:v>
                </c:pt>
                <c:pt idx="493">
                  <c:v>40.660000000000011</c:v>
                </c:pt>
                <c:pt idx="494">
                  <c:v>40.54</c:v>
                </c:pt>
                <c:pt idx="495">
                  <c:v>39.380000000000003</c:v>
                </c:pt>
                <c:pt idx="496">
                  <c:v>39.380000000000003</c:v>
                </c:pt>
                <c:pt idx="497">
                  <c:v>39.380000000000003</c:v>
                </c:pt>
                <c:pt idx="498">
                  <c:v>39.380000000000003</c:v>
                </c:pt>
                <c:pt idx="499">
                  <c:v>39.340000000000003</c:v>
                </c:pt>
                <c:pt idx="500">
                  <c:v>38.78</c:v>
                </c:pt>
                <c:pt idx="501">
                  <c:v>38.08</c:v>
                </c:pt>
                <c:pt idx="502">
                  <c:v>38.08</c:v>
                </c:pt>
                <c:pt idx="503">
                  <c:v>38.04</c:v>
                </c:pt>
                <c:pt idx="504">
                  <c:v>37.96</c:v>
                </c:pt>
                <c:pt idx="505">
                  <c:v>37.96</c:v>
                </c:pt>
                <c:pt idx="506">
                  <c:v>37.92</c:v>
                </c:pt>
                <c:pt idx="507">
                  <c:v>37.840000000000003</c:v>
                </c:pt>
                <c:pt idx="508">
                  <c:v>37.770000000000003</c:v>
                </c:pt>
                <c:pt idx="509">
                  <c:v>37.770000000000003</c:v>
                </c:pt>
                <c:pt idx="510">
                  <c:v>37.770000000000003</c:v>
                </c:pt>
                <c:pt idx="511">
                  <c:v>37.730000000000011</c:v>
                </c:pt>
                <c:pt idx="512">
                  <c:v>37.730000000000011</c:v>
                </c:pt>
                <c:pt idx="513">
                  <c:v>37.5</c:v>
                </c:pt>
                <c:pt idx="514">
                  <c:v>37.230000000000011</c:v>
                </c:pt>
                <c:pt idx="515">
                  <c:v>36.770000000000003</c:v>
                </c:pt>
                <c:pt idx="516">
                  <c:v>36.590000000000003</c:v>
                </c:pt>
                <c:pt idx="517">
                  <c:v>36.4</c:v>
                </c:pt>
                <c:pt idx="518">
                  <c:v>36.4</c:v>
                </c:pt>
                <c:pt idx="519">
                  <c:v>36.25</c:v>
                </c:pt>
                <c:pt idx="520">
                  <c:v>35.96</c:v>
                </c:pt>
                <c:pt idx="521">
                  <c:v>35.81</c:v>
                </c:pt>
                <c:pt idx="522">
                  <c:v>35.43</c:v>
                </c:pt>
                <c:pt idx="523">
                  <c:v>35.290000000000013</c:v>
                </c:pt>
                <c:pt idx="524">
                  <c:v>35.290000000000013</c:v>
                </c:pt>
                <c:pt idx="525">
                  <c:v>35.07</c:v>
                </c:pt>
                <c:pt idx="526">
                  <c:v>34.9</c:v>
                </c:pt>
                <c:pt idx="527">
                  <c:v>34.86</c:v>
                </c:pt>
                <c:pt idx="528">
                  <c:v>34.86</c:v>
                </c:pt>
                <c:pt idx="529">
                  <c:v>34.630000000000003</c:v>
                </c:pt>
                <c:pt idx="530">
                  <c:v>34.18</c:v>
                </c:pt>
                <c:pt idx="531">
                  <c:v>33.82</c:v>
                </c:pt>
                <c:pt idx="532">
                  <c:v>33.410000000000004</c:v>
                </c:pt>
                <c:pt idx="533">
                  <c:v>33.410000000000004</c:v>
                </c:pt>
                <c:pt idx="534">
                  <c:v>33.24</c:v>
                </c:pt>
                <c:pt idx="535">
                  <c:v>33.04</c:v>
                </c:pt>
                <c:pt idx="536">
                  <c:v>32.800000000000004</c:v>
                </c:pt>
                <c:pt idx="537">
                  <c:v>32.800000000000004</c:v>
                </c:pt>
                <c:pt idx="538">
                  <c:v>32.720000000000013</c:v>
                </c:pt>
                <c:pt idx="539">
                  <c:v>32.690000000000012</c:v>
                </c:pt>
                <c:pt idx="540">
                  <c:v>32.46</c:v>
                </c:pt>
                <c:pt idx="541">
                  <c:v>32.33</c:v>
                </c:pt>
                <c:pt idx="542">
                  <c:v>31.85</c:v>
                </c:pt>
                <c:pt idx="543">
                  <c:v>31.71</c:v>
                </c:pt>
                <c:pt idx="544">
                  <c:v>31.45</c:v>
                </c:pt>
                <c:pt idx="545">
                  <c:v>31.29</c:v>
                </c:pt>
                <c:pt idx="546">
                  <c:v>31.29</c:v>
                </c:pt>
                <c:pt idx="547">
                  <c:v>30.88</c:v>
                </c:pt>
                <c:pt idx="548">
                  <c:v>29.72</c:v>
                </c:pt>
                <c:pt idx="549">
                  <c:v>29.69</c:v>
                </c:pt>
                <c:pt idx="550">
                  <c:v>29.66</c:v>
                </c:pt>
                <c:pt idx="551">
                  <c:v>28.87</c:v>
                </c:pt>
                <c:pt idx="552">
                  <c:v>28.75</c:v>
                </c:pt>
                <c:pt idx="553">
                  <c:v>28.75</c:v>
                </c:pt>
                <c:pt idx="554">
                  <c:v>28.69</c:v>
                </c:pt>
                <c:pt idx="555">
                  <c:v>28.4</c:v>
                </c:pt>
                <c:pt idx="556">
                  <c:v>28.34</c:v>
                </c:pt>
                <c:pt idx="557">
                  <c:v>28.34</c:v>
                </c:pt>
                <c:pt idx="558">
                  <c:v>27.8</c:v>
                </c:pt>
                <c:pt idx="559">
                  <c:v>27.71</c:v>
                </c:pt>
                <c:pt idx="560">
                  <c:v>27.52</c:v>
                </c:pt>
                <c:pt idx="561">
                  <c:v>27.43</c:v>
                </c:pt>
                <c:pt idx="562">
                  <c:v>26.66</c:v>
                </c:pt>
                <c:pt idx="563">
                  <c:v>26.630000000000006</c:v>
                </c:pt>
                <c:pt idx="564">
                  <c:v>26.58</c:v>
                </c:pt>
                <c:pt idx="565">
                  <c:v>26.58</c:v>
                </c:pt>
                <c:pt idx="566">
                  <c:v>26.55</c:v>
                </c:pt>
                <c:pt idx="567">
                  <c:v>26.49</c:v>
                </c:pt>
                <c:pt idx="568">
                  <c:v>26.41</c:v>
                </c:pt>
                <c:pt idx="569">
                  <c:v>26.41</c:v>
                </c:pt>
                <c:pt idx="570">
                  <c:v>26.39</c:v>
                </c:pt>
                <c:pt idx="571">
                  <c:v>26.25</c:v>
                </c:pt>
                <c:pt idx="572">
                  <c:v>26.12</c:v>
                </c:pt>
                <c:pt idx="573">
                  <c:v>25.53</c:v>
                </c:pt>
                <c:pt idx="574">
                  <c:v>25.53</c:v>
                </c:pt>
                <c:pt idx="575">
                  <c:v>25.5</c:v>
                </c:pt>
                <c:pt idx="576">
                  <c:v>25.419999999999995</c:v>
                </c:pt>
                <c:pt idx="577">
                  <c:v>25.35</c:v>
                </c:pt>
                <c:pt idx="578">
                  <c:v>25.24</c:v>
                </c:pt>
                <c:pt idx="579">
                  <c:v>25.22</c:v>
                </c:pt>
                <c:pt idx="580">
                  <c:v>25.19</c:v>
                </c:pt>
                <c:pt idx="581">
                  <c:v>25.19</c:v>
                </c:pt>
                <c:pt idx="582">
                  <c:v>25.17</c:v>
                </c:pt>
                <c:pt idx="583">
                  <c:v>25.14</c:v>
                </c:pt>
                <c:pt idx="584">
                  <c:v>24.979999999999993</c:v>
                </c:pt>
                <c:pt idx="585">
                  <c:v>24.979999999999993</c:v>
                </c:pt>
                <c:pt idx="586">
                  <c:v>24.54</c:v>
                </c:pt>
                <c:pt idx="587">
                  <c:v>24.2</c:v>
                </c:pt>
                <c:pt idx="588">
                  <c:v>23.1</c:v>
                </c:pt>
                <c:pt idx="589">
                  <c:v>22.45</c:v>
                </c:pt>
                <c:pt idx="590">
                  <c:v>22.41</c:v>
                </c:pt>
                <c:pt idx="591">
                  <c:v>22.41</c:v>
                </c:pt>
                <c:pt idx="592">
                  <c:v>22.41</c:v>
                </c:pt>
                <c:pt idx="593">
                  <c:v>22.41</c:v>
                </c:pt>
                <c:pt idx="594">
                  <c:v>22.41</c:v>
                </c:pt>
                <c:pt idx="595">
                  <c:v>22.41</c:v>
                </c:pt>
                <c:pt idx="596">
                  <c:v>22.39</c:v>
                </c:pt>
                <c:pt idx="597">
                  <c:v>22.27</c:v>
                </c:pt>
                <c:pt idx="598">
                  <c:v>22.05</c:v>
                </c:pt>
                <c:pt idx="599">
                  <c:v>21.57</c:v>
                </c:pt>
                <c:pt idx="600">
                  <c:v>21.57</c:v>
                </c:pt>
                <c:pt idx="601">
                  <c:v>21.55</c:v>
                </c:pt>
                <c:pt idx="602">
                  <c:v>21.53</c:v>
                </c:pt>
                <c:pt idx="603">
                  <c:v>21.06</c:v>
                </c:pt>
                <c:pt idx="604">
                  <c:v>19.88</c:v>
                </c:pt>
                <c:pt idx="605">
                  <c:v>19.760000000000002</c:v>
                </c:pt>
                <c:pt idx="606">
                  <c:v>19.439999999999994</c:v>
                </c:pt>
                <c:pt idx="607">
                  <c:v>19.32</c:v>
                </c:pt>
                <c:pt idx="608">
                  <c:v>19.2</c:v>
                </c:pt>
                <c:pt idx="609">
                  <c:v>18.16</c:v>
                </c:pt>
                <c:pt idx="610">
                  <c:v>18.12</c:v>
                </c:pt>
                <c:pt idx="611">
                  <c:v>16.559999999999999</c:v>
                </c:pt>
                <c:pt idx="612">
                  <c:v>16.489999999999984</c:v>
                </c:pt>
                <c:pt idx="613">
                  <c:v>16.22</c:v>
                </c:pt>
                <c:pt idx="614">
                  <c:v>16.149999999999999</c:v>
                </c:pt>
                <c:pt idx="615">
                  <c:v>15.28</c:v>
                </c:pt>
                <c:pt idx="616">
                  <c:v>15.21</c:v>
                </c:pt>
                <c:pt idx="617">
                  <c:v>14.78</c:v>
                </c:pt>
                <c:pt idx="618">
                  <c:v>14.76</c:v>
                </c:pt>
                <c:pt idx="619">
                  <c:v>14.75</c:v>
                </c:pt>
                <c:pt idx="620">
                  <c:v>13.02</c:v>
                </c:pt>
                <c:pt idx="621">
                  <c:v>12.15</c:v>
                </c:pt>
                <c:pt idx="622">
                  <c:v>28.21</c:v>
                </c:pt>
                <c:pt idx="623">
                  <c:v>21.43</c:v>
                </c:pt>
                <c:pt idx="624">
                  <c:v>30.1</c:v>
                </c:pt>
                <c:pt idx="625">
                  <c:v>29.2</c:v>
                </c:pt>
                <c:pt idx="626">
                  <c:v>28.22</c:v>
                </c:pt>
                <c:pt idx="627">
                  <c:v>27.959999999999994</c:v>
                </c:pt>
                <c:pt idx="628">
                  <c:v>23.03</c:v>
                </c:pt>
                <c:pt idx="629">
                  <c:v>40.83</c:v>
                </c:pt>
                <c:pt idx="630">
                  <c:v>34.39</c:v>
                </c:pt>
                <c:pt idx="631">
                  <c:v>33.28</c:v>
                </c:pt>
                <c:pt idx="632">
                  <c:v>32.520000000000003</c:v>
                </c:pt>
                <c:pt idx="633">
                  <c:v>28.759999999999994</c:v>
                </c:pt>
                <c:pt idx="634">
                  <c:v>28.67</c:v>
                </c:pt>
                <c:pt idx="635">
                  <c:v>27.54</c:v>
                </c:pt>
                <c:pt idx="636">
                  <c:v>25.830000000000005</c:v>
                </c:pt>
                <c:pt idx="637">
                  <c:v>23.97</c:v>
                </c:pt>
                <c:pt idx="638">
                  <c:v>22.85</c:v>
                </c:pt>
                <c:pt idx="639">
                  <c:v>40.730000000000011</c:v>
                </c:pt>
                <c:pt idx="640">
                  <c:v>39.450000000000003</c:v>
                </c:pt>
                <c:pt idx="641">
                  <c:v>39.410000000000004</c:v>
                </c:pt>
                <c:pt idx="642">
                  <c:v>38.89</c:v>
                </c:pt>
                <c:pt idx="643">
                  <c:v>38.81</c:v>
                </c:pt>
                <c:pt idx="644">
                  <c:v>37.89</c:v>
                </c:pt>
                <c:pt idx="645">
                  <c:v>37.74</c:v>
                </c:pt>
                <c:pt idx="646">
                  <c:v>37.660000000000011</c:v>
                </c:pt>
                <c:pt idx="647">
                  <c:v>37.43</c:v>
                </c:pt>
                <c:pt idx="648">
                  <c:v>37.200000000000003</c:v>
                </c:pt>
                <c:pt idx="649">
                  <c:v>36.53</c:v>
                </c:pt>
                <c:pt idx="650">
                  <c:v>36.49</c:v>
                </c:pt>
                <c:pt idx="651">
                  <c:v>36.380000000000003</c:v>
                </c:pt>
                <c:pt idx="652">
                  <c:v>36.380000000000003</c:v>
                </c:pt>
                <c:pt idx="653">
                  <c:v>36.230000000000011</c:v>
                </c:pt>
                <c:pt idx="654">
                  <c:v>35.9</c:v>
                </c:pt>
                <c:pt idx="655">
                  <c:v>35.32</c:v>
                </c:pt>
                <c:pt idx="656">
                  <c:v>35.28</c:v>
                </c:pt>
                <c:pt idx="657">
                  <c:v>35.06</c:v>
                </c:pt>
                <c:pt idx="658">
                  <c:v>35.06</c:v>
                </c:pt>
                <c:pt idx="659">
                  <c:v>34.89</c:v>
                </c:pt>
                <c:pt idx="660">
                  <c:v>34.89</c:v>
                </c:pt>
                <c:pt idx="661">
                  <c:v>34.25</c:v>
                </c:pt>
                <c:pt idx="662">
                  <c:v>33.71</c:v>
                </c:pt>
                <c:pt idx="663">
                  <c:v>33.67</c:v>
                </c:pt>
                <c:pt idx="664">
                  <c:v>33.33</c:v>
                </c:pt>
                <c:pt idx="665">
                  <c:v>33.190000000000012</c:v>
                </c:pt>
                <c:pt idx="666">
                  <c:v>33.160000000000011</c:v>
                </c:pt>
                <c:pt idx="667">
                  <c:v>32.18</c:v>
                </c:pt>
                <c:pt idx="668">
                  <c:v>32.18</c:v>
                </c:pt>
                <c:pt idx="669">
                  <c:v>31.79</c:v>
                </c:pt>
                <c:pt idx="670">
                  <c:v>31.47</c:v>
                </c:pt>
                <c:pt idx="671">
                  <c:v>31.259999999999994</c:v>
                </c:pt>
                <c:pt idx="672">
                  <c:v>31.22</c:v>
                </c:pt>
                <c:pt idx="673">
                  <c:v>30.86</c:v>
                </c:pt>
                <c:pt idx="674">
                  <c:v>30.62</c:v>
                </c:pt>
                <c:pt idx="675">
                  <c:v>29.72</c:v>
                </c:pt>
                <c:pt idx="676">
                  <c:v>29.279999999999994</c:v>
                </c:pt>
                <c:pt idx="677">
                  <c:v>28.69</c:v>
                </c:pt>
                <c:pt idx="678">
                  <c:v>28.66</c:v>
                </c:pt>
                <c:pt idx="679">
                  <c:v>28.6</c:v>
                </c:pt>
                <c:pt idx="680">
                  <c:v>28.419999999999995</c:v>
                </c:pt>
                <c:pt idx="681">
                  <c:v>28.4</c:v>
                </c:pt>
                <c:pt idx="682">
                  <c:v>28.12</c:v>
                </c:pt>
                <c:pt idx="683">
                  <c:v>27.810000000000006</c:v>
                </c:pt>
                <c:pt idx="684">
                  <c:v>27.41</c:v>
                </c:pt>
                <c:pt idx="685">
                  <c:v>27.22</c:v>
                </c:pt>
                <c:pt idx="686">
                  <c:v>27.19</c:v>
                </c:pt>
                <c:pt idx="687">
                  <c:v>26.75</c:v>
                </c:pt>
                <c:pt idx="688">
                  <c:v>26.73</c:v>
                </c:pt>
                <c:pt idx="689">
                  <c:v>26.24</c:v>
                </c:pt>
                <c:pt idx="690">
                  <c:v>25.82</c:v>
                </c:pt>
                <c:pt idx="691">
                  <c:v>25.37</c:v>
                </c:pt>
                <c:pt idx="692">
                  <c:v>25.32</c:v>
                </c:pt>
                <c:pt idx="693">
                  <c:v>25.32</c:v>
                </c:pt>
                <c:pt idx="694">
                  <c:v>25.32</c:v>
                </c:pt>
                <c:pt idx="695">
                  <c:v>25.32</c:v>
                </c:pt>
                <c:pt idx="696">
                  <c:v>25.29</c:v>
                </c:pt>
                <c:pt idx="697">
                  <c:v>24.939999999999994</c:v>
                </c:pt>
                <c:pt idx="698">
                  <c:v>24.67</c:v>
                </c:pt>
                <c:pt idx="699">
                  <c:v>24.49</c:v>
                </c:pt>
                <c:pt idx="700">
                  <c:v>24.27</c:v>
                </c:pt>
                <c:pt idx="701">
                  <c:v>24.27</c:v>
                </c:pt>
                <c:pt idx="702">
                  <c:v>24.150000000000006</c:v>
                </c:pt>
                <c:pt idx="703">
                  <c:v>24.12</c:v>
                </c:pt>
                <c:pt idx="704">
                  <c:v>24.03</c:v>
                </c:pt>
                <c:pt idx="705">
                  <c:v>23.810000000000006</c:v>
                </c:pt>
                <c:pt idx="706">
                  <c:v>23.55</c:v>
                </c:pt>
                <c:pt idx="707">
                  <c:v>23.36</c:v>
                </c:pt>
                <c:pt idx="708">
                  <c:v>23.29</c:v>
                </c:pt>
                <c:pt idx="709">
                  <c:v>22.439999999999994</c:v>
                </c:pt>
                <c:pt idx="710">
                  <c:v>22.37</c:v>
                </c:pt>
                <c:pt idx="711">
                  <c:v>22.330000000000005</c:v>
                </c:pt>
                <c:pt idx="712">
                  <c:v>22.3</c:v>
                </c:pt>
                <c:pt idx="713">
                  <c:v>22.279999999999994</c:v>
                </c:pt>
                <c:pt idx="714">
                  <c:v>22.12</c:v>
                </c:pt>
                <c:pt idx="715">
                  <c:v>21.97</c:v>
                </c:pt>
                <c:pt idx="716">
                  <c:v>20.59</c:v>
                </c:pt>
                <c:pt idx="717">
                  <c:v>20.32</c:v>
                </c:pt>
                <c:pt idx="718">
                  <c:v>19.91</c:v>
                </c:pt>
                <c:pt idx="719">
                  <c:v>18.959999999999994</c:v>
                </c:pt>
                <c:pt idx="720">
                  <c:v>18.690000000000001</c:v>
                </c:pt>
                <c:pt idx="721">
                  <c:v>18.149999999999999</c:v>
                </c:pt>
                <c:pt idx="722">
                  <c:v>18.079999999999991</c:v>
                </c:pt>
                <c:pt idx="723">
                  <c:v>17.600000000000001</c:v>
                </c:pt>
                <c:pt idx="724">
                  <c:v>16.739999999999991</c:v>
                </c:pt>
                <c:pt idx="725">
                  <c:v>16.71</c:v>
                </c:pt>
                <c:pt idx="726">
                  <c:v>15.89</c:v>
                </c:pt>
                <c:pt idx="727">
                  <c:v>15.47</c:v>
                </c:pt>
                <c:pt idx="728">
                  <c:v>14.08</c:v>
                </c:pt>
                <c:pt idx="729">
                  <c:v>12.89</c:v>
                </c:pt>
                <c:pt idx="730">
                  <c:v>40.050000000000004</c:v>
                </c:pt>
                <c:pt idx="731">
                  <c:v>33.340000000000003</c:v>
                </c:pt>
                <c:pt idx="732">
                  <c:v>27.29</c:v>
                </c:pt>
                <c:pt idx="733">
                  <c:v>35.090000000000003</c:v>
                </c:pt>
                <c:pt idx="734">
                  <c:v>25.22</c:v>
                </c:pt>
                <c:pt idx="735">
                  <c:v>24.6</c:v>
                </c:pt>
                <c:pt idx="736">
                  <c:v>24.259999999999994</c:v>
                </c:pt>
                <c:pt idx="737">
                  <c:v>23.58</c:v>
                </c:pt>
                <c:pt idx="738">
                  <c:v>13.99</c:v>
                </c:pt>
                <c:pt idx="739">
                  <c:v>12.81</c:v>
                </c:pt>
                <c:pt idx="740">
                  <c:v>35.81</c:v>
                </c:pt>
                <c:pt idx="741">
                  <c:v>32.58</c:v>
                </c:pt>
                <c:pt idx="742">
                  <c:v>24.82</c:v>
                </c:pt>
                <c:pt idx="743">
                  <c:v>23.06</c:v>
                </c:pt>
                <c:pt idx="744">
                  <c:v>33.75</c:v>
                </c:pt>
                <c:pt idx="745">
                  <c:v>29.91</c:v>
                </c:pt>
                <c:pt idx="746">
                  <c:v>26.87</c:v>
                </c:pt>
                <c:pt idx="747">
                  <c:v>24.73</c:v>
                </c:pt>
                <c:pt idx="748">
                  <c:v>24.57</c:v>
                </c:pt>
                <c:pt idx="749">
                  <c:v>40.33</c:v>
                </c:pt>
                <c:pt idx="750">
                  <c:v>39.21</c:v>
                </c:pt>
                <c:pt idx="751">
                  <c:v>38.97</c:v>
                </c:pt>
                <c:pt idx="752">
                  <c:v>38.700000000000003</c:v>
                </c:pt>
                <c:pt idx="753">
                  <c:v>38.130000000000003</c:v>
                </c:pt>
                <c:pt idx="754">
                  <c:v>38.130000000000003</c:v>
                </c:pt>
                <c:pt idx="755">
                  <c:v>38.130000000000003</c:v>
                </c:pt>
                <c:pt idx="756">
                  <c:v>38.130000000000003</c:v>
                </c:pt>
                <c:pt idx="757">
                  <c:v>38.130000000000003</c:v>
                </c:pt>
                <c:pt idx="758">
                  <c:v>38.050000000000004</c:v>
                </c:pt>
                <c:pt idx="759">
                  <c:v>37.980000000000004</c:v>
                </c:pt>
                <c:pt idx="760">
                  <c:v>37.480000000000004</c:v>
                </c:pt>
                <c:pt idx="761">
                  <c:v>36.44</c:v>
                </c:pt>
                <c:pt idx="762">
                  <c:v>36.33</c:v>
                </c:pt>
                <c:pt idx="763">
                  <c:v>36.04</c:v>
                </c:pt>
                <c:pt idx="764">
                  <c:v>36</c:v>
                </c:pt>
                <c:pt idx="765">
                  <c:v>36</c:v>
                </c:pt>
                <c:pt idx="766">
                  <c:v>36</c:v>
                </c:pt>
                <c:pt idx="767">
                  <c:v>36</c:v>
                </c:pt>
                <c:pt idx="768">
                  <c:v>35.42</c:v>
                </c:pt>
                <c:pt idx="769">
                  <c:v>35.35</c:v>
                </c:pt>
                <c:pt idx="770">
                  <c:v>35.200000000000003</c:v>
                </c:pt>
                <c:pt idx="771">
                  <c:v>35.200000000000003</c:v>
                </c:pt>
                <c:pt idx="772">
                  <c:v>35.17</c:v>
                </c:pt>
                <c:pt idx="773">
                  <c:v>35.130000000000003</c:v>
                </c:pt>
                <c:pt idx="774">
                  <c:v>34.92</c:v>
                </c:pt>
                <c:pt idx="775">
                  <c:v>34.71</c:v>
                </c:pt>
                <c:pt idx="776">
                  <c:v>34.64</c:v>
                </c:pt>
                <c:pt idx="777">
                  <c:v>34.11</c:v>
                </c:pt>
                <c:pt idx="778">
                  <c:v>34</c:v>
                </c:pt>
                <c:pt idx="779">
                  <c:v>34</c:v>
                </c:pt>
                <c:pt idx="780">
                  <c:v>33.97</c:v>
                </c:pt>
                <c:pt idx="781">
                  <c:v>33.9</c:v>
                </c:pt>
                <c:pt idx="782">
                  <c:v>33.620000000000012</c:v>
                </c:pt>
                <c:pt idx="783">
                  <c:v>32.85</c:v>
                </c:pt>
                <c:pt idx="784">
                  <c:v>32.620000000000012</c:v>
                </c:pt>
                <c:pt idx="785">
                  <c:v>32.480000000000004</c:v>
                </c:pt>
                <c:pt idx="786">
                  <c:v>32.25</c:v>
                </c:pt>
                <c:pt idx="787">
                  <c:v>32.220000000000013</c:v>
                </c:pt>
                <c:pt idx="788">
                  <c:v>32.220000000000013</c:v>
                </c:pt>
                <c:pt idx="789">
                  <c:v>32.050000000000004</c:v>
                </c:pt>
                <c:pt idx="790">
                  <c:v>31.67</c:v>
                </c:pt>
                <c:pt idx="791">
                  <c:v>30.99</c:v>
                </c:pt>
                <c:pt idx="792">
                  <c:v>30.95</c:v>
                </c:pt>
                <c:pt idx="793">
                  <c:v>30.610000000000007</c:v>
                </c:pt>
                <c:pt idx="794">
                  <c:v>29.72</c:v>
                </c:pt>
                <c:pt idx="795">
                  <c:v>29.51</c:v>
                </c:pt>
                <c:pt idx="796">
                  <c:v>28.99</c:v>
                </c:pt>
                <c:pt idx="797">
                  <c:v>28.93</c:v>
                </c:pt>
                <c:pt idx="798">
                  <c:v>28.9</c:v>
                </c:pt>
                <c:pt idx="799">
                  <c:v>28.67</c:v>
                </c:pt>
                <c:pt idx="800">
                  <c:v>28.58</c:v>
                </c:pt>
                <c:pt idx="801">
                  <c:v>27.7</c:v>
                </c:pt>
                <c:pt idx="802">
                  <c:v>27.7</c:v>
                </c:pt>
                <c:pt idx="803">
                  <c:v>27.03</c:v>
                </c:pt>
                <c:pt idx="804">
                  <c:v>26.69</c:v>
                </c:pt>
                <c:pt idx="805">
                  <c:v>26.58</c:v>
                </c:pt>
                <c:pt idx="806">
                  <c:v>26.53</c:v>
                </c:pt>
                <c:pt idx="807">
                  <c:v>26.5</c:v>
                </c:pt>
                <c:pt idx="808">
                  <c:v>26.130000000000006</c:v>
                </c:pt>
                <c:pt idx="809">
                  <c:v>25.87</c:v>
                </c:pt>
                <c:pt idx="810">
                  <c:v>25.68</c:v>
                </c:pt>
                <c:pt idx="811">
                  <c:v>25.47</c:v>
                </c:pt>
                <c:pt idx="812">
                  <c:v>25.47</c:v>
                </c:pt>
                <c:pt idx="813">
                  <c:v>25.4</c:v>
                </c:pt>
                <c:pt idx="814">
                  <c:v>25.34</c:v>
                </c:pt>
                <c:pt idx="815">
                  <c:v>24.91</c:v>
                </c:pt>
                <c:pt idx="816">
                  <c:v>24.830000000000005</c:v>
                </c:pt>
                <c:pt idx="817">
                  <c:v>24.45</c:v>
                </c:pt>
                <c:pt idx="818">
                  <c:v>24.43</c:v>
                </c:pt>
                <c:pt idx="819">
                  <c:v>24.330000000000005</c:v>
                </c:pt>
                <c:pt idx="820">
                  <c:v>23.610000000000007</c:v>
                </c:pt>
                <c:pt idx="821">
                  <c:v>23.51</c:v>
                </c:pt>
                <c:pt idx="822">
                  <c:v>23.37</c:v>
                </c:pt>
                <c:pt idx="823">
                  <c:v>22.74</c:v>
                </c:pt>
                <c:pt idx="824">
                  <c:v>22.59</c:v>
                </c:pt>
                <c:pt idx="825">
                  <c:v>22.2</c:v>
                </c:pt>
                <c:pt idx="826">
                  <c:v>22.130000000000006</c:v>
                </c:pt>
                <c:pt idx="827">
                  <c:v>22.130000000000006</c:v>
                </c:pt>
                <c:pt idx="828">
                  <c:v>22.02</c:v>
                </c:pt>
                <c:pt idx="829">
                  <c:v>21.69</c:v>
                </c:pt>
                <c:pt idx="830">
                  <c:v>21.34</c:v>
                </c:pt>
                <c:pt idx="831">
                  <c:v>21.24</c:v>
                </c:pt>
                <c:pt idx="832">
                  <c:v>20.77</c:v>
                </c:pt>
                <c:pt idx="833">
                  <c:v>20.6</c:v>
                </c:pt>
                <c:pt idx="834">
                  <c:v>20.49</c:v>
                </c:pt>
                <c:pt idx="835">
                  <c:v>20.05</c:v>
                </c:pt>
                <c:pt idx="836">
                  <c:v>20.05</c:v>
                </c:pt>
                <c:pt idx="837">
                  <c:v>19.91</c:v>
                </c:pt>
                <c:pt idx="838">
                  <c:v>19.610000000000007</c:v>
                </c:pt>
                <c:pt idx="839">
                  <c:v>18.84</c:v>
                </c:pt>
                <c:pt idx="840">
                  <c:v>17.37</c:v>
                </c:pt>
                <c:pt idx="841">
                  <c:v>17.27</c:v>
                </c:pt>
                <c:pt idx="842">
                  <c:v>16.73</c:v>
                </c:pt>
                <c:pt idx="843">
                  <c:v>16.71</c:v>
                </c:pt>
                <c:pt idx="844">
                  <c:v>16.7</c:v>
                </c:pt>
                <c:pt idx="845">
                  <c:v>16.579999999999991</c:v>
                </c:pt>
                <c:pt idx="846">
                  <c:v>16.32</c:v>
                </c:pt>
                <c:pt idx="847">
                  <c:v>16.3</c:v>
                </c:pt>
                <c:pt idx="848">
                  <c:v>16.12</c:v>
                </c:pt>
                <c:pt idx="849">
                  <c:v>16.07</c:v>
                </c:pt>
                <c:pt idx="850">
                  <c:v>15.47</c:v>
                </c:pt>
                <c:pt idx="851">
                  <c:v>15.24</c:v>
                </c:pt>
                <c:pt idx="852">
                  <c:v>27.64</c:v>
                </c:pt>
                <c:pt idx="853">
                  <c:v>25.89</c:v>
                </c:pt>
                <c:pt idx="854">
                  <c:v>33.770000000000003</c:v>
                </c:pt>
                <c:pt idx="855">
                  <c:v>31.610000000000007</c:v>
                </c:pt>
                <c:pt idx="856">
                  <c:v>26.66</c:v>
                </c:pt>
                <c:pt idx="857">
                  <c:v>25.8</c:v>
                </c:pt>
                <c:pt idx="858">
                  <c:v>25.75</c:v>
                </c:pt>
                <c:pt idx="859">
                  <c:v>22.77</c:v>
                </c:pt>
                <c:pt idx="860">
                  <c:v>28.12</c:v>
                </c:pt>
                <c:pt idx="861">
                  <c:v>30.87</c:v>
                </c:pt>
                <c:pt idx="862">
                  <c:v>29.51</c:v>
                </c:pt>
                <c:pt idx="863">
                  <c:v>28.38</c:v>
                </c:pt>
                <c:pt idx="864">
                  <c:v>25.87</c:v>
                </c:pt>
                <c:pt idx="865">
                  <c:v>25.66</c:v>
                </c:pt>
                <c:pt idx="866">
                  <c:v>25.55</c:v>
                </c:pt>
                <c:pt idx="867">
                  <c:v>23.3</c:v>
                </c:pt>
                <c:pt idx="868">
                  <c:v>22.67</c:v>
                </c:pt>
                <c:pt idx="869">
                  <c:v>21.89</c:v>
                </c:pt>
                <c:pt idx="870">
                  <c:v>21.58</c:v>
                </c:pt>
                <c:pt idx="871">
                  <c:v>39.11</c:v>
                </c:pt>
                <c:pt idx="872">
                  <c:v>36.720000000000013</c:v>
                </c:pt>
                <c:pt idx="873">
                  <c:v>36.65</c:v>
                </c:pt>
                <c:pt idx="874">
                  <c:v>36.57</c:v>
                </c:pt>
                <c:pt idx="875">
                  <c:v>36.46</c:v>
                </c:pt>
                <c:pt idx="876">
                  <c:v>36.42</c:v>
                </c:pt>
                <c:pt idx="877">
                  <c:v>36.42</c:v>
                </c:pt>
                <c:pt idx="878">
                  <c:v>36.230000000000011</c:v>
                </c:pt>
                <c:pt idx="879">
                  <c:v>36.200000000000003</c:v>
                </c:pt>
                <c:pt idx="880">
                  <c:v>36.160000000000011</c:v>
                </c:pt>
                <c:pt idx="881">
                  <c:v>36.090000000000003</c:v>
                </c:pt>
                <c:pt idx="882">
                  <c:v>36.050000000000004</c:v>
                </c:pt>
                <c:pt idx="883">
                  <c:v>35.730000000000011</c:v>
                </c:pt>
                <c:pt idx="884">
                  <c:v>35.090000000000003</c:v>
                </c:pt>
                <c:pt idx="885">
                  <c:v>35.06</c:v>
                </c:pt>
                <c:pt idx="886">
                  <c:v>34.630000000000003</c:v>
                </c:pt>
                <c:pt idx="887">
                  <c:v>33.620000000000012</c:v>
                </c:pt>
                <c:pt idx="888">
                  <c:v>33.25</c:v>
                </c:pt>
                <c:pt idx="889">
                  <c:v>32.21</c:v>
                </c:pt>
                <c:pt idx="890">
                  <c:v>32.18</c:v>
                </c:pt>
                <c:pt idx="891">
                  <c:v>32.08</c:v>
                </c:pt>
                <c:pt idx="892">
                  <c:v>32.020000000000003</c:v>
                </c:pt>
                <c:pt idx="893">
                  <c:v>31.89</c:v>
                </c:pt>
                <c:pt idx="894">
                  <c:v>31.25</c:v>
                </c:pt>
                <c:pt idx="895">
                  <c:v>30.84</c:v>
                </c:pt>
                <c:pt idx="896">
                  <c:v>30.52</c:v>
                </c:pt>
                <c:pt idx="897">
                  <c:v>30.06</c:v>
                </c:pt>
                <c:pt idx="898">
                  <c:v>30.02</c:v>
                </c:pt>
                <c:pt idx="899">
                  <c:v>29.9</c:v>
                </c:pt>
                <c:pt idx="900">
                  <c:v>29.66</c:v>
                </c:pt>
                <c:pt idx="901">
                  <c:v>29.630000000000006</c:v>
                </c:pt>
                <c:pt idx="902">
                  <c:v>28.71</c:v>
                </c:pt>
                <c:pt idx="903">
                  <c:v>28.51</c:v>
                </c:pt>
                <c:pt idx="904">
                  <c:v>28.279999999999994</c:v>
                </c:pt>
                <c:pt idx="905">
                  <c:v>28.130000000000006</c:v>
                </c:pt>
                <c:pt idx="906">
                  <c:v>27.55</c:v>
                </c:pt>
                <c:pt idx="907">
                  <c:v>27.36</c:v>
                </c:pt>
                <c:pt idx="908">
                  <c:v>27.3</c:v>
                </c:pt>
                <c:pt idx="909">
                  <c:v>26.69</c:v>
                </c:pt>
                <c:pt idx="910">
                  <c:v>26.650000000000006</c:v>
                </c:pt>
                <c:pt idx="911">
                  <c:v>26.330000000000005</c:v>
                </c:pt>
                <c:pt idx="912">
                  <c:v>26.25</c:v>
                </c:pt>
                <c:pt idx="913">
                  <c:v>26.2</c:v>
                </c:pt>
                <c:pt idx="914">
                  <c:v>26.17</c:v>
                </c:pt>
                <c:pt idx="915">
                  <c:v>26.1</c:v>
                </c:pt>
                <c:pt idx="916">
                  <c:v>25.19</c:v>
                </c:pt>
                <c:pt idx="917">
                  <c:v>25.03</c:v>
                </c:pt>
                <c:pt idx="918">
                  <c:v>23.779999999999994</c:v>
                </c:pt>
                <c:pt idx="919">
                  <c:v>23.43</c:v>
                </c:pt>
                <c:pt idx="920">
                  <c:v>23.17</c:v>
                </c:pt>
                <c:pt idx="921">
                  <c:v>23.14</c:v>
                </c:pt>
                <c:pt idx="922">
                  <c:v>22.55</c:v>
                </c:pt>
                <c:pt idx="923">
                  <c:v>22.459999999999994</c:v>
                </c:pt>
                <c:pt idx="924">
                  <c:v>22.37</c:v>
                </c:pt>
                <c:pt idx="925">
                  <c:v>22.259999999999994</c:v>
                </c:pt>
                <c:pt idx="926">
                  <c:v>22.259999999999994</c:v>
                </c:pt>
                <c:pt idx="927">
                  <c:v>22.03</c:v>
                </c:pt>
                <c:pt idx="928">
                  <c:v>21.51</c:v>
                </c:pt>
                <c:pt idx="929">
                  <c:v>21.459999999999994</c:v>
                </c:pt>
                <c:pt idx="930">
                  <c:v>21.419999999999995</c:v>
                </c:pt>
                <c:pt idx="931">
                  <c:v>21.36</c:v>
                </c:pt>
                <c:pt idx="932">
                  <c:v>21.29</c:v>
                </c:pt>
                <c:pt idx="933">
                  <c:v>21.27</c:v>
                </c:pt>
                <c:pt idx="934">
                  <c:v>21.21</c:v>
                </c:pt>
                <c:pt idx="935">
                  <c:v>21.21</c:v>
                </c:pt>
                <c:pt idx="936">
                  <c:v>20.329999999999991</c:v>
                </c:pt>
                <c:pt idx="937">
                  <c:v>18.77</c:v>
                </c:pt>
                <c:pt idx="938">
                  <c:v>18.18</c:v>
                </c:pt>
                <c:pt idx="939">
                  <c:v>18.05</c:v>
                </c:pt>
                <c:pt idx="940">
                  <c:v>17.579999999999991</c:v>
                </c:pt>
                <c:pt idx="941">
                  <c:v>17.559999999999999</c:v>
                </c:pt>
                <c:pt idx="942">
                  <c:v>17.510000000000005</c:v>
                </c:pt>
                <c:pt idx="943">
                  <c:v>17.350000000000001</c:v>
                </c:pt>
                <c:pt idx="944">
                  <c:v>16.82</c:v>
                </c:pt>
                <c:pt idx="945">
                  <c:v>16.82</c:v>
                </c:pt>
                <c:pt idx="946">
                  <c:v>16.649999999999999</c:v>
                </c:pt>
                <c:pt idx="947">
                  <c:v>16.630000000000006</c:v>
                </c:pt>
                <c:pt idx="948">
                  <c:v>15.76</c:v>
                </c:pt>
                <c:pt idx="949">
                  <c:v>15.5</c:v>
                </c:pt>
                <c:pt idx="950">
                  <c:v>15.46</c:v>
                </c:pt>
                <c:pt idx="951">
                  <c:v>14.82</c:v>
                </c:pt>
                <c:pt idx="952">
                  <c:v>14.63</c:v>
                </c:pt>
                <c:pt idx="953">
                  <c:v>14.56</c:v>
                </c:pt>
                <c:pt idx="954">
                  <c:v>13.82</c:v>
                </c:pt>
                <c:pt idx="955">
                  <c:v>13.47</c:v>
                </c:pt>
                <c:pt idx="956">
                  <c:v>11.16</c:v>
                </c:pt>
                <c:pt idx="957">
                  <c:v>33.74</c:v>
                </c:pt>
                <c:pt idx="958">
                  <c:v>32.290000000000013</c:v>
                </c:pt>
                <c:pt idx="959">
                  <c:v>29.95</c:v>
                </c:pt>
                <c:pt idx="960">
                  <c:v>28.310000000000006</c:v>
                </c:pt>
                <c:pt idx="961">
                  <c:v>26.3</c:v>
                </c:pt>
                <c:pt idx="962">
                  <c:v>25.919999999999995</c:v>
                </c:pt>
                <c:pt idx="963">
                  <c:v>25.41</c:v>
                </c:pt>
                <c:pt idx="964">
                  <c:v>23.5</c:v>
                </c:pt>
                <c:pt idx="965">
                  <c:v>23.02</c:v>
                </c:pt>
                <c:pt idx="966">
                  <c:v>22.09</c:v>
                </c:pt>
                <c:pt idx="967">
                  <c:v>24.979999999999993</c:v>
                </c:pt>
                <c:pt idx="968">
                  <c:v>29.99</c:v>
                </c:pt>
                <c:pt idx="969">
                  <c:v>26.259999999999994</c:v>
                </c:pt>
                <c:pt idx="970">
                  <c:v>26</c:v>
                </c:pt>
                <c:pt idx="971">
                  <c:v>24.71</c:v>
                </c:pt>
                <c:pt idx="972">
                  <c:v>22.21</c:v>
                </c:pt>
                <c:pt idx="973">
                  <c:v>20.87</c:v>
                </c:pt>
                <c:pt idx="974">
                  <c:v>35.950000000000003</c:v>
                </c:pt>
                <c:pt idx="975">
                  <c:v>35.51</c:v>
                </c:pt>
                <c:pt idx="976">
                  <c:v>34.67</c:v>
                </c:pt>
                <c:pt idx="977">
                  <c:v>34.67</c:v>
                </c:pt>
                <c:pt idx="978">
                  <c:v>34.67</c:v>
                </c:pt>
                <c:pt idx="979">
                  <c:v>33.44</c:v>
                </c:pt>
                <c:pt idx="980">
                  <c:v>33.370000000000005</c:v>
                </c:pt>
                <c:pt idx="981">
                  <c:v>32.21</c:v>
                </c:pt>
                <c:pt idx="982">
                  <c:v>32.21</c:v>
                </c:pt>
                <c:pt idx="983">
                  <c:v>32.08</c:v>
                </c:pt>
                <c:pt idx="984">
                  <c:v>31.979999999999993</c:v>
                </c:pt>
                <c:pt idx="985">
                  <c:v>30.919999999999995</c:v>
                </c:pt>
                <c:pt idx="986">
                  <c:v>30.919999999999995</c:v>
                </c:pt>
                <c:pt idx="987">
                  <c:v>30.89</c:v>
                </c:pt>
                <c:pt idx="988">
                  <c:v>30.7</c:v>
                </c:pt>
                <c:pt idx="989">
                  <c:v>30.67</c:v>
                </c:pt>
                <c:pt idx="990">
                  <c:v>29.9</c:v>
                </c:pt>
                <c:pt idx="991">
                  <c:v>29.75</c:v>
                </c:pt>
                <c:pt idx="992">
                  <c:v>29.75</c:v>
                </c:pt>
                <c:pt idx="993">
                  <c:v>29.54</c:v>
                </c:pt>
                <c:pt idx="994">
                  <c:v>28.67</c:v>
                </c:pt>
                <c:pt idx="995">
                  <c:v>28.52</c:v>
                </c:pt>
                <c:pt idx="996">
                  <c:v>28.38</c:v>
                </c:pt>
                <c:pt idx="997">
                  <c:v>28.18</c:v>
                </c:pt>
                <c:pt idx="998">
                  <c:v>28.150000000000006</c:v>
                </c:pt>
                <c:pt idx="999">
                  <c:v>27.7</c:v>
                </c:pt>
                <c:pt idx="1000">
                  <c:v>27.34</c:v>
                </c:pt>
                <c:pt idx="1001">
                  <c:v>27.34</c:v>
                </c:pt>
                <c:pt idx="1002">
                  <c:v>27.06</c:v>
                </c:pt>
                <c:pt idx="1003">
                  <c:v>26.21</c:v>
                </c:pt>
                <c:pt idx="1004">
                  <c:v>26.150000000000006</c:v>
                </c:pt>
                <c:pt idx="1005">
                  <c:v>25.939999999999994</c:v>
                </c:pt>
                <c:pt idx="1006">
                  <c:v>25.939999999999994</c:v>
                </c:pt>
                <c:pt idx="1007">
                  <c:v>25.89</c:v>
                </c:pt>
                <c:pt idx="1008">
                  <c:v>25.82</c:v>
                </c:pt>
                <c:pt idx="1009">
                  <c:v>25.810000000000006</c:v>
                </c:pt>
                <c:pt idx="1010">
                  <c:v>25.53</c:v>
                </c:pt>
                <c:pt idx="1011">
                  <c:v>25.5</c:v>
                </c:pt>
                <c:pt idx="1012">
                  <c:v>25.32</c:v>
                </c:pt>
                <c:pt idx="1013">
                  <c:v>25.3</c:v>
                </c:pt>
                <c:pt idx="1014">
                  <c:v>25.14</c:v>
                </c:pt>
                <c:pt idx="1015">
                  <c:v>25.14</c:v>
                </c:pt>
                <c:pt idx="1016">
                  <c:v>24.3</c:v>
                </c:pt>
                <c:pt idx="1017">
                  <c:v>23.959999999999994</c:v>
                </c:pt>
                <c:pt idx="1018">
                  <c:v>23.91</c:v>
                </c:pt>
                <c:pt idx="1019">
                  <c:v>23.88</c:v>
                </c:pt>
                <c:pt idx="1020">
                  <c:v>23.479999999999993</c:v>
                </c:pt>
                <c:pt idx="1021">
                  <c:v>23.29</c:v>
                </c:pt>
                <c:pt idx="1022">
                  <c:v>23.05</c:v>
                </c:pt>
                <c:pt idx="1023">
                  <c:v>23.03</c:v>
                </c:pt>
                <c:pt idx="1024">
                  <c:v>22.53</c:v>
                </c:pt>
                <c:pt idx="1025">
                  <c:v>22.4</c:v>
                </c:pt>
                <c:pt idx="1026">
                  <c:v>22.35</c:v>
                </c:pt>
                <c:pt idx="1027">
                  <c:v>22.24</c:v>
                </c:pt>
                <c:pt idx="1028">
                  <c:v>22.24</c:v>
                </c:pt>
                <c:pt idx="1029">
                  <c:v>21.419999999999995</c:v>
                </c:pt>
                <c:pt idx="1030">
                  <c:v>21.36</c:v>
                </c:pt>
                <c:pt idx="1031">
                  <c:v>21.29</c:v>
                </c:pt>
                <c:pt idx="1032">
                  <c:v>21.14</c:v>
                </c:pt>
                <c:pt idx="1033">
                  <c:v>21.12</c:v>
                </c:pt>
                <c:pt idx="1034">
                  <c:v>21.12</c:v>
                </c:pt>
                <c:pt idx="1035">
                  <c:v>21.1</c:v>
                </c:pt>
                <c:pt idx="1036">
                  <c:v>21.1</c:v>
                </c:pt>
                <c:pt idx="1037">
                  <c:v>21.06</c:v>
                </c:pt>
                <c:pt idx="1038">
                  <c:v>20.67</c:v>
                </c:pt>
                <c:pt idx="1039">
                  <c:v>20.67</c:v>
                </c:pt>
                <c:pt idx="1040">
                  <c:v>20.650000000000006</c:v>
                </c:pt>
                <c:pt idx="1041">
                  <c:v>20.52</c:v>
                </c:pt>
                <c:pt idx="1042">
                  <c:v>20.479999999999993</c:v>
                </c:pt>
                <c:pt idx="1043">
                  <c:v>20.399999999999999</c:v>
                </c:pt>
                <c:pt idx="1044">
                  <c:v>20.399999999999999</c:v>
                </c:pt>
                <c:pt idx="1045">
                  <c:v>20.38</c:v>
                </c:pt>
                <c:pt idx="1046">
                  <c:v>20.309999999999999</c:v>
                </c:pt>
                <c:pt idx="1047">
                  <c:v>20.21</c:v>
                </c:pt>
                <c:pt idx="1048">
                  <c:v>19.89</c:v>
                </c:pt>
                <c:pt idx="1049">
                  <c:v>19.87</c:v>
                </c:pt>
                <c:pt idx="1050">
                  <c:v>19.87</c:v>
                </c:pt>
                <c:pt idx="1051">
                  <c:v>19.649999999999999</c:v>
                </c:pt>
                <c:pt idx="1052">
                  <c:v>19.649999999999999</c:v>
                </c:pt>
                <c:pt idx="1053">
                  <c:v>19.53</c:v>
                </c:pt>
                <c:pt idx="1054">
                  <c:v>19.489999999999984</c:v>
                </c:pt>
                <c:pt idx="1055">
                  <c:v>19.02</c:v>
                </c:pt>
                <c:pt idx="1056">
                  <c:v>18.959999999999994</c:v>
                </c:pt>
                <c:pt idx="1057">
                  <c:v>18.350000000000001</c:v>
                </c:pt>
                <c:pt idx="1058">
                  <c:v>18.22</c:v>
                </c:pt>
                <c:pt idx="1059">
                  <c:v>18.09</c:v>
                </c:pt>
                <c:pt idx="1060">
                  <c:v>17.610000000000007</c:v>
                </c:pt>
                <c:pt idx="1061">
                  <c:v>17.600000000000001</c:v>
                </c:pt>
                <c:pt idx="1062">
                  <c:v>17.399999999999999</c:v>
                </c:pt>
                <c:pt idx="1063">
                  <c:v>17.399999999999999</c:v>
                </c:pt>
                <c:pt idx="1064">
                  <c:v>17.329999999999991</c:v>
                </c:pt>
                <c:pt idx="1065">
                  <c:v>16.84</c:v>
                </c:pt>
                <c:pt idx="1066">
                  <c:v>16.73</c:v>
                </c:pt>
                <c:pt idx="1067">
                  <c:v>16.690000000000001</c:v>
                </c:pt>
                <c:pt idx="1068">
                  <c:v>16.670000000000005</c:v>
                </c:pt>
                <c:pt idx="1069">
                  <c:v>16.64</c:v>
                </c:pt>
                <c:pt idx="1070">
                  <c:v>16.62</c:v>
                </c:pt>
                <c:pt idx="1071">
                  <c:v>16.57</c:v>
                </c:pt>
                <c:pt idx="1072">
                  <c:v>15.870000000000003</c:v>
                </c:pt>
                <c:pt idx="1073">
                  <c:v>15.33</c:v>
                </c:pt>
                <c:pt idx="1074">
                  <c:v>15.17</c:v>
                </c:pt>
                <c:pt idx="1075">
                  <c:v>14.07</c:v>
                </c:pt>
                <c:pt idx="1076">
                  <c:v>13.97</c:v>
                </c:pt>
                <c:pt idx="1077">
                  <c:v>13.97</c:v>
                </c:pt>
                <c:pt idx="1078">
                  <c:v>13.96</c:v>
                </c:pt>
                <c:pt idx="1079">
                  <c:v>13.24</c:v>
                </c:pt>
                <c:pt idx="1080">
                  <c:v>12.84</c:v>
                </c:pt>
                <c:pt idx="1081">
                  <c:v>12.28</c:v>
                </c:pt>
                <c:pt idx="1082">
                  <c:v>21.67</c:v>
                </c:pt>
                <c:pt idx="1083">
                  <c:v>32.300000000000004</c:v>
                </c:pt>
                <c:pt idx="1084">
                  <c:v>26.27</c:v>
                </c:pt>
                <c:pt idx="1085">
                  <c:v>20.77</c:v>
                </c:pt>
                <c:pt idx="1086">
                  <c:v>30.939999999999994</c:v>
                </c:pt>
                <c:pt idx="1087">
                  <c:v>25.330000000000005</c:v>
                </c:pt>
                <c:pt idx="1088">
                  <c:v>24.150000000000006</c:v>
                </c:pt>
                <c:pt idx="1089">
                  <c:v>22.77</c:v>
                </c:pt>
                <c:pt idx="1090">
                  <c:v>22.38</c:v>
                </c:pt>
                <c:pt idx="1091">
                  <c:v>34.660000000000011</c:v>
                </c:pt>
                <c:pt idx="1092">
                  <c:v>34.1</c:v>
                </c:pt>
                <c:pt idx="1093">
                  <c:v>33.81</c:v>
                </c:pt>
                <c:pt idx="1094">
                  <c:v>33.5</c:v>
                </c:pt>
                <c:pt idx="1095">
                  <c:v>32.21</c:v>
                </c:pt>
                <c:pt idx="1096">
                  <c:v>32.21</c:v>
                </c:pt>
                <c:pt idx="1097">
                  <c:v>32.21</c:v>
                </c:pt>
                <c:pt idx="1098">
                  <c:v>32.020000000000003</c:v>
                </c:pt>
                <c:pt idx="1099">
                  <c:v>31.759999999999994</c:v>
                </c:pt>
                <c:pt idx="1100">
                  <c:v>31.150000000000006</c:v>
                </c:pt>
                <c:pt idx="1101">
                  <c:v>31.12</c:v>
                </c:pt>
                <c:pt idx="1102">
                  <c:v>31.09</c:v>
                </c:pt>
                <c:pt idx="1103">
                  <c:v>31.09</c:v>
                </c:pt>
                <c:pt idx="1104">
                  <c:v>30.56</c:v>
                </c:pt>
                <c:pt idx="1105">
                  <c:v>29.810000000000006</c:v>
                </c:pt>
                <c:pt idx="1106">
                  <c:v>29.75</c:v>
                </c:pt>
                <c:pt idx="1107">
                  <c:v>29.36</c:v>
                </c:pt>
                <c:pt idx="1108">
                  <c:v>29.330000000000005</c:v>
                </c:pt>
                <c:pt idx="1109">
                  <c:v>28.93</c:v>
                </c:pt>
                <c:pt idx="1110">
                  <c:v>28.759999999999994</c:v>
                </c:pt>
                <c:pt idx="1111">
                  <c:v>28.69</c:v>
                </c:pt>
                <c:pt idx="1112">
                  <c:v>28.57</c:v>
                </c:pt>
                <c:pt idx="1113">
                  <c:v>28.54</c:v>
                </c:pt>
                <c:pt idx="1114">
                  <c:v>28.54</c:v>
                </c:pt>
                <c:pt idx="1115">
                  <c:v>28.54</c:v>
                </c:pt>
                <c:pt idx="1116">
                  <c:v>28.45</c:v>
                </c:pt>
                <c:pt idx="1117">
                  <c:v>28.45</c:v>
                </c:pt>
                <c:pt idx="1118">
                  <c:v>28.37</c:v>
                </c:pt>
                <c:pt idx="1119">
                  <c:v>28.34</c:v>
                </c:pt>
                <c:pt idx="1120">
                  <c:v>27.419999999999995</c:v>
                </c:pt>
                <c:pt idx="1121">
                  <c:v>27.39</c:v>
                </c:pt>
                <c:pt idx="1122">
                  <c:v>27.23</c:v>
                </c:pt>
                <c:pt idx="1123">
                  <c:v>27.17</c:v>
                </c:pt>
                <c:pt idx="1124">
                  <c:v>26.919999999999995</c:v>
                </c:pt>
                <c:pt idx="1125">
                  <c:v>26.49</c:v>
                </c:pt>
                <c:pt idx="1126">
                  <c:v>26.439999999999994</c:v>
                </c:pt>
                <c:pt idx="1127">
                  <c:v>26.39</c:v>
                </c:pt>
                <c:pt idx="1128">
                  <c:v>26.17</c:v>
                </c:pt>
                <c:pt idx="1129">
                  <c:v>25.86</c:v>
                </c:pt>
                <c:pt idx="1130">
                  <c:v>25.630000000000006</c:v>
                </c:pt>
                <c:pt idx="1131">
                  <c:v>25.53</c:v>
                </c:pt>
                <c:pt idx="1132">
                  <c:v>25.27</c:v>
                </c:pt>
                <c:pt idx="1133">
                  <c:v>25.02</c:v>
                </c:pt>
                <c:pt idx="1134">
                  <c:v>25.02</c:v>
                </c:pt>
                <c:pt idx="1135">
                  <c:v>24.939999999999994</c:v>
                </c:pt>
                <c:pt idx="1136">
                  <c:v>24.88</c:v>
                </c:pt>
                <c:pt idx="1137">
                  <c:v>24.259999999999994</c:v>
                </c:pt>
                <c:pt idx="1138">
                  <c:v>24.259999999999994</c:v>
                </c:pt>
                <c:pt idx="1139">
                  <c:v>24.21</c:v>
                </c:pt>
                <c:pt idx="1140">
                  <c:v>24.130000000000006</c:v>
                </c:pt>
                <c:pt idx="1141">
                  <c:v>24.110000000000007</c:v>
                </c:pt>
                <c:pt idx="1142">
                  <c:v>24.03</c:v>
                </c:pt>
                <c:pt idx="1143">
                  <c:v>24.03</c:v>
                </c:pt>
                <c:pt idx="1144">
                  <c:v>23.99</c:v>
                </c:pt>
                <c:pt idx="1145">
                  <c:v>23.99</c:v>
                </c:pt>
                <c:pt idx="1146">
                  <c:v>23.91</c:v>
                </c:pt>
                <c:pt idx="1147">
                  <c:v>23.79</c:v>
                </c:pt>
                <c:pt idx="1148">
                  <c:v>23.77</c:v>
                </c:pt>
                <c:pt idx="1149">
                  <c:v>23.77</c:v>
                </c:pt>
                <c:pt idx="1150">
                  <c:v>23.459999999999994</c:v>
                </c:pt>
                <c:pt idx="1151">
                  <c:v>23.43</c:v>
                </c:pt>
                <c:pt idx="1152">
                  <c:v>23.34</c:v>
                </c:pt>
                <c:pt idx="1153">
                  <c:v>23.34</c:v>
                </c:pt>
                <c:pt idx="1154">
                  <c:v>23.01</c:v>
                </c:pt>
                <c:pt idx="1155">
                  <c:v>22.23</c:v>
                </c:pt>
                <c:pt idx="1156">
                  <c:v>22.23</c:v>
                </c:pt>
                <c:pt idx="1157">
                  <c:v>22.23</c:v>
                </c:pt>
                <c:pt idx="1158">
                  <c:v>21.71</c:v>
                </c:pt>
                <c:pt idx="1159">
                  <c:v>21.69</c:v>
                </c:pt>
                <c:pt idx="1160">
                  <c:v>21.64</c:v>
                </c:pt>
                <c:pt idx="1161">
                  <c:v>21.62</c:v>
                </c:pt>
                <c:pt idx="1162">
                  <c:v>21.49</c:v>
                </c:pt>
                <c:pt idx="1163">
                  <c:v>21.49</c:v>
                </c:pt>
                <c:pt idx="1164">
                  <c:v>21.47</c:v>
                </c:pt>
                <c:pt idx="1165">
                  <c:v>21.47</c:v>
                </c:pt>
                <c:pt idx="1166">
                  <c:v>21.45</c:v>
                </c:pt>
                <c:pt idx="1167">
                  <c:v>21.38</c:v>
                </c:pt>
                <c:pt idx="1168">
                  <c:v>21.3</c:v>
                </c:pt>
                <c:pt idx="1169">
                  <c:v>20.41</c:v>
                </c:pt>
                <c:pt idx="1170">
                  <c:v>20.329999999999991</c:v>
                </c:pt>
                <c:pt idx="1171">
                  <c:v>20.309999999999999</c:v>
                </c:pt>
                <c:pt idx="1172">
                  <c:v>20.27</c:v>
                </c:pt>
                <c:pt idx="1173">
                  <c:v>19.670000000000005</c:v>
                </c:pt>
                <c:pt idx="1174">
                  <c:v>19.610000000000007</c:v>
                </c:pt>
                <c:pt idx="1175">
                  <c:v>19.130000000000006</c:v>
                </c:pt>
                <c:pt idx="1176">
                  <c:v>18.88</c:v>
                </c:pt>
                <c:pt idx="1177">
                  <c:v>18.559999999999999</c:v>
                </c:pt>
                <c:pt idx="1178">
                  <c:v>18.36</c:v>
                </c:pt>
                <c:pt idx="1179">
                  <c:v>18.25</c:v>
                </c:pt>
                <c:pt idx="1180">
                  <c:v>18.18</c:v>
                </c:pt>
                <c:pt idx="1181">
                  <c:v>17.14</c:v>
                </c:pt>
                <c:pt idx="1182">
                  <c:v>17.09</c:v>
                </c:pt>
                <c:pt idx="1183">
                  <c:v>16.559999999999999</c:v>
                </c:pt>
                <c:pt idx="1184">
                  <c:v>16.54</c:v>
                </c:pt>
                <c:pt idx="1185">
                  <c:v>16.54</c:v>
                </c:pt>
                <c:pt idx="1186">
                  <c:v>16.079999999999991</c:v>
                </c:pt>
                <c:pt idx="1187">
                  <c:v>14.63</c:v>
                </c:pt>
                <c:pt idx="1188">
                  <c:v>14.51</c:v>
                </c:pt>
                <c:pt idx="1189">
                  <c:v>14.06</c:v>
                </c:pt>
                <c:pt idx="1190">
                  <c:v>13.9</c:v>
                </c:pt>
                <c:pt idx="1191">
                  <c:v>13.49</c:v>
                </c:pt>
                <c:pt idx="1192">
                  <c:v>12.78</c:v>
                </c:pt>
                <c:pt idx="1193">
                  <c:v>12.76</c:v>
                </c:pt>
                <c:pt idx="1194">
                  <c:v>12.1</c:v>
                </c:pt>
                <c:pt idx="1195">
                  <c:v>11.75</c:v>
                </c:pt>
                <c:pt idx="1196">
                  <c:v>28.99</c:v>
                </c:pt>
                <c:pt idx="1197">
                  <c:v>27.130000000000006</c:v>
                </c:pt>
                <c:pt idx="1198">
                  <c:v>23.9</c:v>
                </c:pt>
                <c:pt idx="1199">
                  <c:v>23.89</c:v>
                </c:pt>
                <c:pt idx="1200">
                  <c:v>23.02</c:v>
                </c:pt>
                <c:pt idx="1201">
                  <c:v>22.97</c:v>
                </c:pt>
                <c:pt idx="1202">
                  <c:v>22.279999999999994</c:v>
                </c:pt>
                <c:pt idx="1203">
                  <c:v>21.59</c:v>
                </c:pt>
                <c:pt idx="1204">
                  <c:v>31.59</c:v>
                </c:pt>
                <c:pt idx="1205">
                  <c:v>27.759999999999994</c:v>
                </c:pt>
                <c:pt idx="1206">
                  <c:v>24.58</c:v>
                </c:pt>
                <c:pt idx="1207">
                  <c:v>22.610000000000007</c:v>
                </c:pt>
                <c:pt idx="1208">
                  <c:v>22.47</c:v>
                </c:pt>
                <c:pt idx="1209">
                  <c:v>18.110000000000007</c:v>
                </c:pt>
                <c:pt idx="1210">
                  <c:v>13.63</c:v>
                </c:pt>
                <c:pt idx="1211">
                  <c:v>33.700000000000003</c:v>
                </c:pt>
                <c:pt idx="1212">
                  <c:v>33.25</c:v>
                </c:pt>
                <c:pt idx="1213">
                  <c:v>32.410000000000004</c:v>
                </c:pt>
                <c:pt idx="1214">
                  <c:v>32.370000000000005</c:v>
                </c:pt>
                <c:pt idx="1215">
                  <c:v>32.370000000000005</c:v>
                </c:pt>
                <c:pt idx="1216">
                  <c:v>32.370000000000005</c:v>
                </c:pt>
                <c:pt idx="1217">
                  <c:v>32.370000000000005</c:v>
                </c:pt>
                <c:pt idx="1218">
                  <c:v>32.24</c:v>
                </c:pt>
                <c:pt idx="1219">
                  <c:v>32.08</c:v>
                </c:pt>
                <c:pt idx="1220">
                  <c:v>32.04</c:v>
                </c:pt>
                <c:pt idx="1221">
                  <c:v>31.85</c:v>
                </c:pt>
                <c:pt idx="1222">
                  <c:v>31.85</c:v>
                </c:pt>
                <c:pt idx="1223">
                  <c:v>31.759999999999994</c:v>
                </c:pt>
                <c:pt idx="1224">
                  <c:v>31.5</c:v>
                </c:pt>
                <c:pt idx="1225">
                  <c:v>31.5</c:v>
                </c:pt>
                <c:pt idx="1226">
                  <c:v>30.84</c:v>
                </c:pt>
                <c:pt idx="1227">
                  <c:v>30.810000000000006</c:v>
                </c:pt>
                <c:pt idx="1228">
                  <c:v>30.810000000000006</c:v>
                </c:pt>
                <c:pt idx="1229">
                  <c:v>30.69</c:v>
                </c:pt>
                <c:pt idx="1230">
                  <c:v>30.01</c:v>
                </c:pt>
                <c:pt idx="1231">
                  <c:v>30.01</c:v>
                </c:pt>
                <c:pt idx="1232">
                  <c:v>29.979999999999993</c:v>
                </c:pt>
                <c:pt idx="1233">
                  <c:v>29.95</c:v>
                </c:pt>
                <c:pt idx="1234">
                  <c:v>29.95</c:v>
                </c:pt>
                <c:pt idx="1235">
                  <c:v>29.77</c:v>
                </c:pt>
                <c:pt idx="1236">
                  <c:v>29.56</c:v>
                </c:pt>
                <c:pt idx="1237">
                  <c:v>29.439999999999994</c:v>
                </c:pt>
                <c:pt idx="1238">
                  <c:v>28.6</c:v>
                </c:pt>
                <c:pt idx="1239">
                  <c:v>28.37</c:v>
                </c:pt>
                <c:pt idx="1240">
                  <c:v>28.2</c:v>
                </c:pt>
                <c:pt idx="1241">
                  <c:v>27.47</c:v>
                </c:pt>
                <c:pt idx="1242">
                  <c:v>27.47</c:v>
                </c:pt>
                <c:pt idx="1243">
                  <c:v>27.47</c:v>
                </c:pt>
                <c:pt idx="1244">
                  <c:v>27.439999999999994</c:v>
                </c:pt>
                <c:pt idx="1245">
                  <c:v>27.41</c:v>
                </c:pt>
                <c:pt idx="1246">
                  <c:v>27.41</c:v>
                </c:pt>
                <c:pt idx="1247">
                  <c:v>27.36</c:v>
                </c:pt>
                <c:pt idx="1248">
                  <c:v>26.34</c:v>
                </c:pt>
                <c:pt idx="1249">
                  <c:v>26.279999999999994</c:v>
                </c:pt>
                <c:pt idx="1250">
                  <c:v>26.1</c:v>
                </c:pt>
                <c:pt idx="1251">
                  <c:v>26.02</c:v>
                </c:pt>
                <c:pt idx="1252">
                  <c:v>25.810000000000006</c:v>
                </c:pt>
                <c:pt idx="1253">
                  <c:v>25.32</c:v>
                </c:pt>
                <c:pt idx="1254">
                  <c:v>25.27</c:v>
                </c:pt>
                <c:pt idx="1255">
                  <c:v>24.86</c:v>
                </c:pt>
                <c:pt idx="1256">
                  <c:v>24.27</c:v>
                </c:pt>
                <c:pt idx="1257">
                  <c:v>24.08</c:v>
                </c:pt>
                <c:pt idx="1258">
                  <c:v>24.03</c:v>
                </c:pt>
                <c:pt idx="1259">
                  <c:v>23.95</c:v>
                </c:pt>
                <c:pt idx="1260">
                  <c:v>23.810000000000006</c:v>
                </c:pt>
                <c:pt idx="1261">
                  <c:v>23.73</c:v>
                </c:pt>
                <c:pt idx="1262">
                  <c:v>23.36</c:v>
                </c:pt>
                <c:pt idx="1263">
                  <c:v>23.23</c:v>
                </c:pt>
                <c:pt idx="1264">
                  <c:v>23.2</c:v>
                </c:pt>
                <c:pt idx="1265">
                  <c:v>23.18</c:v>
                </c:pt>
                <c:pt idx="1266">
                  <c:v>23.16</c:v>
                </c:pt>
                <c:pt idx="1267">
                  <c:v>23.16</c:v>
                </c:pt>
                <c:pt idx="1268">
                  <c:v>23.06</c:v>
                </c:pt>
                <c:pt idx="1269">
                  <c:v>22.99</c:v>
                </c:pt>
                <c:pt idx="1270">
                  <c:v>22.97</c:v>
                </c:pt>
                <c:pt idx="1271">
                  <c:v>22.939999999999994</c:v>
                </c:pt>
                <c:pt idx="1272">
                  <c:v>22.6</c:v>
                </c:pt>
                <c:pt idx="1273">
                  <c:v>22.51</c:v>
                </c:pt>
                <c:pt idx="1274">
                  <c:v>22.459999999999994</c:v>
                </c:pt>
                <c:pt idx="1275">
                  <c:v>21.419999999999995</c:v>
                </c:pt>
                <c:pt idx="1276">
                  <c:v>21.419999999999995</c:v>
                </c:pt>
                <c:pt idx="1277">
                  <c:v>21.419999999999995</c:v>
                </c:pt>
                <c:pt idx="1278">
                  <c:v>21.4</c:v>
                </c:pt>
                <c:pt idx="1279">
                  <c:v>21.310000000000006</c:v>
                </c:pt>
                <c:pt idx="1280">
                  <c:v>21.27</c:v>
                </c:pt>
                <c:pt idx="1281">
                  <c:v>21.25</c:v>
                </c:pt>
                <c:pt idx="1282">
                  <c:v>21.22</c:v>
                </c:pt>
                <c:pt idx="1283">
                  <c:v>21.05</c:v>
                </c:pt>
                <c:pt idx="1284">
                  <c:v>21.05</c:v>
                </c:pt>
                <c:pt idx="1285">
                  <c:v>21.05</c:v>
                </c:pt>
                <c:pt idx="1286">
                  <c:v>20.56</c:v>
                </c:pt>
                <c:pt idx="1287">
                  <c:v>20.56</c:v>
                </c:pt>
                <c:pt idx="1288">
                  <c:v>20.56</c:v>
                </c:pt>
                <c:pt idx="1289">
                  <c:v>20.54</c:v>
                </c:pt>
                <c:pt idx="1290">
                  <c:v>20.47</c:v>
                </c:pt>
                <c:pt idx="1291">
                  <c:v>20.170000000000005</c:v>
                </c:pt>
                <c:pt idx="1292">
                  <c:v>20.170000000000005</c:v>
                </c:pt>
                <c:pt idx="1293">
                  <c:v>20.09</c:v>
                </c:pt>
                <c:pt idx="1294">
                  <c:v>19.779999999999994</c:v>
                </c:pt>
                <c:pt idx="1295">
                  <c:v>19.45</c:v>
                </c:pt>
                <c:pt idx="1296">
                  <c:v>19.43</c:v>
                </c:pt>
                <c:pt idx="1297">
                  <c:v>19.37</c:v>
                </c:pt>
                <c:pt idx="1298">
                  <c:v>18.41</c:v>
                </c:pt>
                <c:pt idx="1299">
                  <c:v>18.37</c:v>
                </c:pt>
                <c:pt idx="1300">
                  <c:v>18.350000000000001</c:v>
                </c:pt>
                <c:pt idx="1301">
                  <c:v>18.350000000000001</c:v>
                </c:pt>
                <c:pt idx="1302">
                  <c:v>18.350000000000001</c:v>
                </c:pt>
                <c:pt idx="1303">
                  <c:v>18.329999999999991</c:v>
                </c:pt>
                <c:pt idx="1304">
                  <c:v>18.149999999999999</c:v>
                </c:pt>
                <c:pt idx="1305">
                  <c:v>18.079999999999991</c:v>
                </c:pt>
                <c:pt idx="1306">
                  <c:v>17.36</c:v>
                </c:pt>
                <c:pt idx="1307">
                  <c:v>17.27</c:v>
                </c:pt>
                <c:pt idx="1308">
                  <c:v>17.05</c:v>
                </c:pt>
                <c:pt idx="1309">
                  <c:v>16.630000000000006</c:v>
                </c:pt>
                <c:pt idx="1310">
                  <c:v>16.53</c:v>
                </c:pt>
                <c:pt idx="1311">
                  <c:v>16.510000000000005</c:v>
                </c:pt>
                <c:pt idx="1312">
                  <c:v>15.860000000000003</c:v>
                </c:pt>
                <c:pt idx="1313">
                  <c:v>15.79</c:v>
                </c:pt>
                <c:pt idx="1314">
                  <c:v>15.68</c:v>
                </c:pt>
                <c:pt idx="1315">
                  <c:v>15</c:v>
                </c:pt>
                <c:pt idx="1316">
                  <c:v>14.850000000000003</c:v>
                </c:pt>
                <c:pt idx="1317">
                  <c:v>14.6</c:v>
                </c:pt>
                <c:pt idx="1318">
                  <c:v>14.04</c:v>
                </c:pt>
                <c:pt idx="1319">
                  <c:v>13.94</c:v>
                </c:pt>
                <c:pt idx="1320">
                  <c:v>13.27</c:v>
                </c:pt>
                <c:pt idx="1321">
                  <c:v>13.26</c:v>
                </c:pt>
                <c:pt idx="1322">
                  <c:v>13.23</c:v>
                </c:pt>
                <c:pt idx="1323">
                  <c:v>12.67</c:v>
                </c:pt>
                <c:pt idx="1324">
                  <c:v>8.92</c:v>
                </c:pt>
                <c:pt idx="1325">
                  <c:v>31.97</c:v>
                </c:pt>
                <c:pt idx="1326">
                  <c:v>25.12</c:v>
                </c:pt>
                <c:pt idx="1327">
                  <c:v>29.04</c:v>
                </c:pt>
                <c:pt idx="1328">
                  <c:v>21.79</c:v>
                </c:pt>
                <c:pt idx="1329">
                  <c:v>19.89</c:v>
                </c:pt>
                <c:pt idx="1330">
                  <c:v>30.18</c:v>
                </c:pt>
                <c:pt idx="1331">
                  <c:v>20.53</c:v>
                </c:pt>
                <c:pt idx="1332">
                  <c:v>20.07</c:v>
                </c:pt>
                <c:pt idx="1333">
                  <c:v>32.71</c:v>
                </c:pt>
                <c:pt idx="1334">
                  <c:v>23.18</c:v>
                </c:pt>
                <c:pt idx="1335">
                  <c:v>32.83</c:v>
                </c:pt>
                <c:pt idx="1336">
                  <c:v>32.090000000000003</c:v>
                </c:pt>
                <c:pt idx="1337">
                  <c:v>31.73</c:v>
                </c:pt>
                <c:pt idx="1338">
                  <c:v>31.73</c:v>
                </c:pt>
                <c:pt idx="1339">
                  <c:v>31.64</c:v>
                </c:pt>
                <c:pt idx="1340">
                  <c:v>31.24</c:v>
                </c:pt>
                <c:pt idx="1341">
                  <c:v>30.77</c:v>
                </c:pt>
                <c:pt idx="1342">
                  <c:v>30.62</c:v>
                </c:pt>
                <c:pt idx="1343">
                  <c:v>30.62</c:v>
                </c:pt>
                <c:pt idx="1344">
                  <c:v>30.43</c:v>
                </c:pt>
                <c:pt idx="1345">
                  <c:v>30.4</c:v>
                </c:pt>
                <c:pt idx="1346">
                  <c:v>30.4</c:v>
                </c:pt>
                <c:pt idx="1347">
                  <c:v>30.4</c:v>
                </c:pt>
                <c:pt idx="1348">
                  <c:v>30.19</c:v>
                </c:pt>
                <c:pt idx="1349">
                  <c:v>29.979999999999993</c:v>
                </c:pt>
                <c:pt idx="1350">
                  <c:v>29.979999999999993</c:v>
                </c:pt>
                <c:pt idx="1351">
                  <c:v>29.979999999999993</c:v>
                </c:pt>
                <c:pt idx="1352">
                  <c:v>29.89</c:v>
                </c:pt>
                <c:pt idx="1353">
                  <c:v>29.89</c:v>
                </c:pt>
                <c:pt idx="1354">
                  <c:v>29.89</c:v>
                </c:pt>
                <c:pt idx="1355">
                  <c:v>29.7</c:v>
                </c:pt>
                <c:pt idx="1356">
                  <c:v>29.610000000000007</c:v>
                </c:pt>
                <c:pt idx="1357">
                  <c:v>29.43</c:v>
                </c:pt>
                <c:pt idx="1358">
                  <c:v>29.4</c:v>
                </c:pt>
                <c:pt idx="1359">
                  <c:v>28.84</c:v>
                </c:pt>
                <c:pt idx="1360">
                  <c:v>28.810000000000006</c:v>
                </c:pt>
                <c:pt idx="1361">
                  <c:v>28.72</c:v>
                </c:pt>
                <c:pt idx="1362">
                  <c:v>28.67</c:v>
                </c:pt>
                <c:pt idx="1363">
                  <c:v>28.43</c:v>
                </c:pt>
                <c:pt idx="1364">
                  <c:v>28.1</c:v>
                </c:pt>
                <c:pt idx="1365">
                  <c:v>27.58</c:v>
                </c:pt>
                <c:pt idx="1366">
                  <c:v>27.49</c:v>
                </c:pt>
                <c:pt idx="1367">
                  <c:v>27.439999999999994</c:v>
                </c:pt>
                <c:pt idx="1368">
                  <c:v>27.41</c:v>
                </c:pt>
                <c:pt idx="1369">
                  <c:v>27.35</c:v>
                </c:pt>
                <c:pt idx="1370">
                  <c:v>27.3</c:v>
                </c:pt>
                <c:pt idx="1371">
                  <c:v>27.19</c:v>
                </c:pt>
                <c:pt idx="1372">
                  <c:v>27.08</c:v>
                </c:pt>
                <c:pt idx="1373">
                  <c:v>26.479999999999993</c:v>
                </c:pt>
                <c:pt idx="1374">
                  <c:v>26.37</c:v>
                </c:pt>
                <c:pt idx="1375">
                  <c:v>26.37</c:v>
                </c:pt>
                <c:pt idx="1376">
                  <c:v>26.32</c:v>
                </c:pt>
                <c:pt idx="1377">
                  <c:v>26.21</c:v>
                </c:pt>
                <c:pt idx="1378">
                  <c:v>26.18</c:v>
                </c:pt>
                <c:pt idx="1379">
                  <c:v>26</c:v>
                </c:pt>
                <c:pt idx="1380">
                  <c:v>25.71</c:v>
                </c:pt>
                <c:pt idx="1381">
                  <c:v>25.34</c:v>
                </c:pt>
                <c:pt idx="1382">
                  <c:v>25.03</c:v>
                </c:pt>
                <c:pt idx="1383">
                  <c:v>24.41</c:v>
                </c:pt>
                <c:pt idx="1384">
                  <c:v>24.41</c:v>
                </c:pt>
                <c:pt idx="1385">
                  <c:v>24.36</c:v>
                </c:pt>
                <c:pt idx="1386">
                  <c:v>24.16</c:v>
                </c:pt>
                <c:pt idx="1387">
                  <c:v>24.110000000000007</c:v>
                </c:pt>
                <c:pt idx="1388">
                  <c:v>24.110000000000007</c:v>
                </c:pt>
                <c:pt idx="1389">
                  <c:v>23.9</c:v>
                </c:pt>
                <c:pt idx="1390">
                  <c:v>23.4</c:v>
                </c:pt>
                <c:pt idx="1391">
                  <c:v>23</c:v>
                </c:pt>
                <c:pt idx="1392">
                  <c:v>23</c:v>
                </c:pt>
                <c:pt idx="1393">
                  <c:v>22.67</c:v>
                </c:pt>
                <c:pt idx="1394">
                  <c:v>22.41</c:v>
                </c:pt>
                <c:pt idx="1395">
                  <c:v>22.41</c:v>
                </c:pt>
                <c:pt idx="1396">
                  <c:v>22.21</c:v>
                </c:pt>
                <c:pt idx="1397">
                  <c:v>22.19</c:v>
                </c:pt>
                <c:pt idx="1398">
                  <c:v>22.16</c:v>
                </c:pt>
                <c:pt idx="1399">
                  <c:v>22.16</c:v>
                </c:pt>
                <c:pt idx="1400">
                  <c:v>22.16</c:v>
                </c:pt>
                <c:pt idx="1401">
                  <c:v>22.14</c:v>
                </c:pt>
                <c:pt idx="1402">
                  <c:v>22.1</c:v>
                </c:pt>
                <c:pt idx="1403">
                  <c:v>21.830000000000005</c:v>
                </c:pt>
                <c:pt idx="1404">
                  <c:v>21.759999999999994</c:v>
                </c:pt>
                <c:pt idx="1405">
                  <c:v>21.72</c:v>
                </c:pt>
                <c:pt idx="1406">
                  <c:v>21.67</c:v>
                </c:pt>
                <c:pt idx="1407">
                  <c:v>21.52</c:v>
                </c:pt>
                <c:pt idx="1408">
                  <c:v>21.39</c:v>
                </c:pt>
                <c:pt idx="1409">
                  <c:v>21.310000000000006</c:v>
                </c:pt>
                <c:pt idx="1410">
                  <c:v>21.310000000000006</c:v>
                </c:pt>
                <c:pt idx="1411">
                  <c:v>21.06</c:v>
                </c:pt>
                <c:pt idx="1412">
                  <c:v>20.52</c:v>
                </c:pt>
                <c:pt idx="1413">
                  <c:v>20.5</c:v>
                </c:pt>
                <c:pt idx="1414">
                  <c:v>20.5</c:v>
                </c:pt>
                <c:pt idx="1415">
                  <c:v>20.479999999999993</c:v>
                </c:pt>
                <c:pt idx="1416">
                  <c:v>20.459999999999994</c:v>
                </c:pt>
                <c:pt idx="1417">
                  <c:v>20.439999999999994</c:v>
                </c:pt>
                <c:pt idx="1418">
                  <c:v>20.439999999999994</c:v>
                </c:pt>
                <c:pt idx="1419">
                  <c:v>20.439999999999994</c:v>
                </c:pt>
                <c:pt idx="1420">
                  <c:v>19.57</c:v>
                </c:pt>
                <c:pt idx="1421">
                  <c:v>19.47</c:v>
                </c:pt>
                <c:pt idx="1422">
                  <c:v>19.45</c:v>
                </c:pt>
                <c:pt idx="1423">
                  <c:v>18.88</c:v>
                </c:pt>
                <c:pt idx="1424">
                  <c:v>18.86</c:v>
                </c:pt>
                <c:pt idx="1425">
                  <c:v>18.86</c:v>
                </c:pt>
                <c:pt idx="1426">
                  <c:v>18.82</c:v>
                </c:pt>
                <c:pt idx="1427">
                  <c:v>18.399999999999999</c:v>
                </c:pt>
                <c:pt idx="1428">
                  <c:v>18.100000000000001</c:v>
                </c:pt>
                <c:pt idx="1429">
                  <c:v>17.86</c:v>
                </c:pt>
                <c:pt idx="1430">
                  <c:v>17.41</c:v>
                </c:pt>
                <c:pt idx="1431">
                  <c:v>17.03</c:v>
                </c:pt>
                <c:pt idx="1432">
                  <c:v>16.649999999999999</c:v>
                </c:pt>
                <c:pt idx="1433">
                  <c:v>16.64</c:v>
                </c:pt>
                <c:pt idx="1434">
                  <c:v>16.64</c:v>
                </c:pt>
                <c:pt idx="1435">
                  <c:v>16.59</c:v>
                </c:pt>
                <c:pt idx="1436">
                  <c:v>16.47</c:v>
                </c:pt>
                <c:pt idx="1437">
                  <c:v>16.45</c:v>
                </c:pt>
                <c:pt idx="1438">
                  <c:v>16.45</c:v>
                </c:pt>
                <c:pt idx="1439">
                  <c:v>15.97</c:v>
                </c:pt>
                <c:pt idx="1440">
                  <c:v>15.9</c:v>
                </c:pt>
                <c:pt idx="1441">
                  <c:v>15.870000000000003</c:v>
                </c:pt>
                <c:pt idx="1442">
                  <c:v>15.81</c:v>
                </c:pt>
                <c:pt idx="1443">
                  <c:v>15.79</c:v>
                </c:pt>
                <c:pt idx="1444">
                  <c:v>14.65</c:v>
                </c:pt>
                <c:pt idx="1445">
                  <c:v>14.41</c:v>
                </c:pt>
                <c:pt idx="1446">
                  <c:v>14.41</c:v>
                </c:pt>
                <c:pt idx="1447">
                  <c:v>13.78</c:v>
                </c:pt>
                <c:pt idx="1448">
                  <c:v>12.77</c:v>
                </c:pt>
                <c:pt idx="1449">
                  <c:v>12.75</c:v>
                </c:pt>
                <c:pt idx="1450">
                  <c:v>10.89</c:v>
                </c:pt>
                <c:pt idx="1451">
                  <c:v>28.52</c:v>
                </c:pt>
                <c:pt idx="1452">
                  <c:v>21.919999999999995</c:v>
                </c:pt>
                <c:pt idx="1453">
                  <c:v>32.03</c:v>
                </c:pt>
                <c:pt idx="1454">
                  <c:v>26.23</c:v>
                </c:pt>
                <c:pt idx="1455">
                  <c:v>24.66</c:v>
                </c:pt>
                <c:pt idx="1456">
                  <c:v>15.11</c:v>
                </c:pt>
                <c:pt idx="1457">
                  <c:v>31.630000000000006</c:v>
                </c:pt>
                <c:pt idx="1458">
                  <c:v>27.68</c:v>
                </c:pt>
                <c:pt idx="1459">
                  <c:v>26.14</c:v>
                </c:pt>
                <c:pt idx="1460">
                  <c:v>25.87</c:v>
                </c:pt>
                <c:pt idx="1461">
                  <c:v>23.919999999999995</c:v>
                </c:pt>
                <c:pt idx="1462">
                  <c:v>21.86</c:v>
                </c:pt>
                <c:pt idx="1463">
                  <c:v>21.6</c:v>
                </c:pt>
                <c:pt idx="1464">
                  <c:v>14.79</c:v>
                </c:pt>
                <c:pt idx="1465">
                  <c:v>31.55</c:v>
                </c:pt>
                <c:pt idx="1466">
                  <c:v>31.12</c:v>
                </c:pt>
                <c:pt idx="1467">
                  <c:v>31.09</c:v>
                </c:pt>
                <c:pt idx="1468">
                  <c:v>31.09</c:v>
                </c:pt>
                <c:pt idx="1469">
                  <c:v>31.09</c:v>
                </c:pt>
                <c:pt idx="1470">
                  <c:v>30.87</c:v>
                </c:pt>
                <c:pt idx="1471">
                  <c:v>30.52</c:v>
                </c:pt>
                <c:pt idx="1472">
                  <c:v>30.49</c:v>
                </c:pt>
                <c:pt idx="1473">
                  <c:v>30.08</c:v>
                </c:pt>
                <c:pt idx="1474">
                  <c:v>30.05</c:v>
                </c:pt>
                <c:pt idx="1475">
                  <c:v>29.75</c:v>
                </c:pt>
                <c:pt idx="1476">
                  <c:v>29.57</c:v>
                </c:pt>
                <c:pt idx="1477">
                  <c:v>29.39</c:v>
                </c:pt>
                <c:pt idx="1478">
                  <c:v>29.04</c:v>
                </c:pt>
                <c:pt idx="1479">
                  <c:v>28.75</c:v>
                </c:pt>
                <c:pt idx="1480">
                  <c:v>28.75</c:v>
                </c:pt>
                <c:pt idx="1481">
                  <c:v>28.54</c:v>
                </c:pt>
                <c:pt idx="1482">
                  <c:v>28.459999999999994</c:v>
                </c:pt>
                <c:pt idx="1483">
                  <c:v>28.37</c:v>
                </c:pt>
                <c:pt idx="1484">
                  <c:v>27.479999999999993</c:v>
                </c:pt>
                <c:pt idx="1485">
                  <c:v>27.479999999999993</c:v>
                </c:pt>
                <c:pt idx="1486">
                  <c:v>27.45</c:v>
                </c:pt>
                <c:pt idx="1487">
                  <c:v>27.419999999999995</c:v>
                </c:pt>
                <c:pt idx="1488">
                  <c:v>27.39</c:v>
                </c:pt>
                <c:pt idx="1489">
                  <c:v>27.36</c:v>
                </c:pt>
                <c:pt idx="1490">
                  <c:v>27.27</c:v>
                </c:pt>
                <c:pt idx="1491">
                  <c:v>27.17</c:v>
                </c:pt>
                <c:pt idx="1492">
                  <c:v>27.110000000000007</c:v>
                </c:pt>
                <c:pt idx="1493">
                  <c:v>27.09</c:v>
                </c:pt>
                <c:pt idx="1494">
                  <c:v>27.09</c:v>
                </c:pt>
                <c:pt idx="1495">
                  <c:v>27.06</c:v>
                </c:pt>
                <c:pt idx="1496">
                  <c:v>27</c:v>
                </c:pt>
                <c:pt idx="1497">
                  <c:v>26.95</c:v>
                </c:pt>
                <c:pt idx="1498">
                  <c:v>26.279999999999994</c:v>
                </c:pt>
                <c:pt idx="1499">
                  <c:v>26.150000000000006</c:v>
                </c:pt>
                <c:pt idx="1500">
                  <c:v>26.05</c:v>
                </c:pt>
                <c:pt idx="1501">
                  <c:v>25.99</c:v>
                </c:pt>
                <c:pt idx="1502">
                  <c:v>25.29</c:v>
                </c:pt>
                <c:pt idx="1503">
                  <c:v>25.16</c:v>
                </c:pt>
                <c:pt idx="1504">
                  <c:v>25.14</c:v>
                </c:pt>
                <c:pt idx="1505">
                  <c:v>25.01</c:v>
                </c:pt>
                <c:pt idx="1506">
                  <c:v>24.53</c:v>
                </c:pt>
                <c:pt idx="1507">
                  <c:v>24.38</c:v>
                </c:pt>
                <c:pt idx="1508">
                  <c:v>24.23</c:v>
                </c:pt>
                <c:pt idx="1509">
                  <c:v>24.01</c:v>
                </c:pt>
                <c:pt idx="1510">
                  <c:v>23.959999999999994</c:v>
                </c:pt>
                <c:pt idx="1511">
                  <c:v>23.959999999999994</c:v>
                </c:pt>
                <c:pt idx="1512">
                  <c:v>23.7</c:v>
                </c:pt>
                <c:pt idx="1513">
                  <c:v>23.479999999999993</c:v>
                </c:pt>
                <c:pt idx="1514">
                  <c:v>23.459999999999994</c:v>
                </c:pt>
                <c:pt idx="1515">
                  <c:v>23.43</c:v>
                </c:pt>
                <c:pt idx="1516">
                  <c:v>23.43</c:v>
                </c:pt>
                <c:pt idx="1517">
                  <c:v>23.43</c:v>
                </c:pt>
                <c:pt idx="1518">
                  <c:v>23.43</c:v>
                </c:pt>
                <c:pt idx="1519">
                  <c:v>23.27</c:v>
                </c:pt>
                <c:pt idx="1520">
                  <c:v>23.17</c:v>
                </c:pt>
                <c:pt idx="1521">
                  <c:v>23.06</c:v>
                </c:pt>
                <c:pt idx="1522">
                  <c:v>23.03</c:v>
                </c:pt>
                <c:pt idx="1523">
                  <c:v>23.03</c:v>
                </c:pt>
                <c:pt idx="1524">
                  <c:v>22.99</c:v>
                </c:pt>
                <c:pt idx="1525">
                  <c:v>22.99</c:v>
                </c:pt>
                <c:pt idx="1526">
                  <c:v>22.72</c:v>
                </c:pt>
                <c:pt idx="1527">
                  <c:v>22.650000000000006</c:v>
                </c:pt>
                <c:pt idx="1528">
                  <c:v>22.6</c:v>
                </c:pt>
                <c:pt idx="1529">
                  <c:v>22.24</c:v>
                </c:pt>
                <c:pt idx="1530">
                  <c:v>22.08</c:v>
                </c:pt>
                <c:pt idx="1531">
                  <c:v>22.08</c:v>
                </c:pt>
                <c:pt idx="1532">
                  <c:v>22.08</c:v>
                </c:pt>
                <c:pt idx="1533">
                  <c:v>22.08</c:v>
                </c:pt>
                <c:pt idx="1534">
                  <c:v>21.72</c:v>
                </c:pt>
                <c:pt idx="1535">
                  <c:v>21.7</c:v>
                </c:pt>
                <c:pt idx="1536">
                  <c:v>21.47</c:v>
                </c:pt>
                <c:pt idx="1537">
                  <c:v>21.45</c:v>
                </c:pt>
                <c:pt idx="1538">
                  <c:v>21.37</c:v>
                </c:pt>
                <c:pt idx="1539">
                  <c:v>21.37</c:v>
                </c:pt>
                <c:pt idx="1540">
                  <c:v>21.130000000000006</c:v>
                </c:pt>
                <c:pt idx="1541">
                  <c:v>20.89</c:v>
                </c:pt>
                <c:pt idx="1542">
                  <c:v>20.79</c:v>
                </c:pt>
                <c:pt idx="1543">
                  <c:v>20.7</c:v>
                </c:pt>
                <c:pt idx="1544">
                  <c:v>20.62</c:v>
                </c:pt>
                <c:pt idx="1545">
                  <c:v>20.399999999999999</c:v>
                </c:pt>
                <c:pt idx="1546">
                  <c:v>20.399999999999999</c:v>
                </c:pt>
                <c:pt idx="1547">
                  <c:v>20.399999999999999</c:v>
                </c:pt>
                <c:pt idx="1548">
                  <c:v>20.34</c:v>
                </c:pt>
                <c:pt idx="1549">
                  <c:v>20.3</c:v>
                </c:pt>
                <c:pt idx="1550">
                  <c:v>20.279999999999994</c:v>
                </c:pt>
                <c:pt idx="1551">
                  <c:v>20.279999999999994</c:v>
                </c:pt>
                <c:pt idx="1552">
                  <c:v>20.279999999999994</c:v>
                </c:pt>
                <c:pt idx="1553">
                  <c:v>20.22</c:v>
                </c:pt>
                <c:pt idx="1554">
                  <c:v>19.82</c:v>
                </c:pt>
                <c:pt idx="1555">
                  <c:v>19.72</c:v>
                </c:pt>
                <c:pt idx="1556">
                  <c:v>19.72</c:v>
                </c:pt>
                <c:pt idx="1557">
                  <c:v>19.7</c:v>
                </c:pt>
                <c:pt idx="1558">
                  <c:v>19.64</c:v>
                </c:pt>
                <c:pt idx="1559">
                  <c:v>19.64</c:v>
                </c:pt>
                <c:pt idx="1560">
                  <c:v>19.64</c:v>
                </c:pt>
                <c:pt idx="1561">
                  <c:v>19.610000000000007</c:v>
                </c:pt>
                <c:pt idx="1562">
                  <c:v>19.59</c:v>
                </c:pt>
                <c:pt idx="1563">
                  <c:v>18.649999999999999</c:v>
                </c:pt>
                <c:pt idx="1564">
                  <c:v>18.39</c:v>
                </c:pt>
                <c:pt idx="1565">
                  <c:v>18.309999999999999</c:v>
                </c:pt>
                <c:pt idx="1566">
                  <c:v>18.04</c:v>
                </c:pt>
                <c:pt idx="1567">
                  <c:v>18.04</c:v>
                </c:pt>
                <c:pt idx="1568">
                  <c:v>17.959999999999994</c:v>
                </c:pt>
                <c:pt idx="1569">
                  <c:v>17.72</c:v>
                </c:pt>
                <c:pt idx="1570">
                  <c:v>17.38</c:v>
                </c:pt>
                <c:pt idx="1571">
                  <c:v>16.630000000000006</c:v>
                </c:pt>
                <c:pt idx="1572">
                  <c:v>16.630000000000006</c:v>
                </c:pt>
                <c:pt idx="1573">
                  <c:v>16.630000000000006</c:v>
                </c:pt>
                <c:pt idx="1574">
                  <c:v>16.53</c:v>
                </c:pt>
                <c:pt idx="1575">
                  <c:v>16.479999999999993</c:v>
                </c:pt>
                <c:pt idx="1576">
                  <c:v>16.45</c:v>
                </c:pt>
                <c:pt idx="1577">
                  <c:v>15.84</c:v>
                </c:pt>
                <c:pt idx="1578">
                  <c:v>15.8</c:v>
                </c:pt>
                <c:pt idx="1579">
                  <c:v>15.72</c:v>
                </c:pt>
                <c:pt idx="1580">
                  <c:v>15.24</c:v>
                </c:pt>
                <c:pt idx="1581">
                  <c:v>15.16</c:v>
                </c:pt>
                <c:pt idx="1582">
                  <c:v>15.15</c:v>
                </c:pt>
                <c:pt idx="1583">
                  <c:v>15.13</c:v>
                </c:pt>
                <c:pt idx="1584">
                  <c:v>14.74</c:v>
                </c:pt>
                <c:pt idx="1585">
                  <c:v>13.92</c:v>
                </c:pt>
                <c:pt idx="1586">
                  <c:v>13.42</c:v>
                </c:pt>
                <c:pt idx="1587">
                  <c:v>13.22</c:v>
                </c:pt>
                <c:pt idx="1588">
                  <c:v>12.67</c:v>
                </c:pt>
                <c:pt idx="1589">
                  <c:v>12.24</c:v>
                </c:pt>
                <c:pt idx="1590">
                  <c:v>12.24</c:v>
                </c:pt>
                <c:pt idx="1591">
                  <c:v>11.61</c:v>
                </c:pt>
                <c:pt idx="1592">
                  <c:v>11.07</c:v>
                </c:pt>
                <c:pt idx="1593">
                  <c:v>11.06</c:v>
                </c:pt>
                <c:pt idx="1594">
                  <c:v>10.98</c:v>
                </c:pt>
                <c:pt idx="1595">
                  <c:v>10.77</c:v>
                </c:pt>
                <c:pt idx="1596">
                  <c:v>6.63</c:v>
                </c:pt>
                <c:pt idx="1597">
                  <c:v>5.67</c:v>
                </c:pt>
                <c:pt idx="1598">
                  <c:v>30.24</c:v>
                </c:pt>
                <c:pt idx="1599">
                  <c:v>28.06</c:v>
                </c:pt>
                <c:pt idx="1600">
                  <c:v>27.310000000000006</c:v>
                </c:pt>
                <c:pt idx="1601">
                  <c:v>27.22</c:v>
                </c:pt>
                <c:pt idx="1602">
                  <c:v>22.99</c:v>
                </c:pt>
                <c:pt idx="1603">
                  <c:v>22.06</c:v>
                </c:pt>
                <c:pt idx="1604">
                  <c:v>20.939999999999994</c:v>
                </c:pt>
                <c:pt idx="1605">
                  <c:v>20.29</c:v>
                </c:pt>
                <c:pt idx="1606">
                  <c:v>29.310000000000006</c:v>
                </c:pt>
                <c:pt idx="1607">
                  <c:v>27.87</c:v>
                </c:pt>
                <c:pt idx="1608">
                  <c:v>27.72</c:v>
                </c:pt>
                <c:pt idx="1609">
                  <c:v>27.610000000000007</c:v>
                </c:pt>
                <c:pt idx="1610">
                  <c:v>21.22</c:v>
                </c:pt>
                <c:pt idx="1611">
                  <c:v>25.95</c:v>
                </c:pt>
                <c:pt idx="1612">
                  <c:v>22.53</c:v>
                </c:pt>
                <c:pt idx="1613">
                  <c:v>29.99</c:v>
                </c:pt>
                <c:pt idx="1614">
                  <c:v>29.99</c:v>
                </c:pt>
                <c:pt idx="1615">
                  <c:v>29.99</c:v>
                </c:pt>
                <c:pt idx="1616">
                  <c:v>28.73</c:v>
                </c:pt>
                <c:pt idx="1617">
                  <c:v>28.73</c:v>
                </c:pt>
                <c:pt idx="1618">
                  <c:v>28.7</c:v>
                </c:pt>
                <c:pt idx="1619">
                  <c:v>28.7</c:v>
                </c:pt>
                <c:pt idx="1620">
                  <c:v>28.7</c:v>
                </c:pt>
                <c:pt idx="1621">
                  <c:v>28.67</c:v>
                </c:pt>
                <c:pt idx="1622">
                  <c:v>28.59</c:v>
                </c:pt>
                <c:pt idx="1623">
                  <c:v>28.38</c:v>
                </c:pt>
                <c:pt idx="1624">
                  <c:v>28.38</c:v>
                </c:pt>
                <c:pt idx="1625">
                  <c:v>27.759999999999994</c:v>
                </c:pt>
                <c:pt idx="1626">
                  <c:v>27.68</c:v>
                </c:pt>
                <c:pt idx="1627">
                  <c:v>27.56</c:v>
                </c:pt>
                <c:pt idx="1628">
                  <c:v>27.51</c:v>
                </c:pt>
                <c:pt idx="1629">
                  <c:v>27.479999999999993</c:v>
                </c:pt>
                <c:pt idx="1630">
                  <c:v>27.45</c:v>
                </c:pt>
                <c:pt idx="1631">
                  <c:v>27.37</c:v>
                </c:pt>
                <c:pt idx="1632">
                  <c:v>27.34</c:v>
                </c:pt>
                <c:pt idx="1633">
                  <c:v>27.34</c:v>
                </c:pt>
                <c:pt idx="1634">
                  <c:v>27.14</c:v>
                </c:pt>
                <c:pt idx="1635">
                  <c:v>26.79</c:v>
                </c:pt>
                <c:pt idx="1636">
                  <c:v>26.64</c:v>
                </c:pt>
                <c:pt idx="1637">
                  <c:v>26.62</c:v>
                </c:pt>
                <c:pt idx="1638">
                  <c:v>26.59</c:v>
                </c:pt>
                <c:pt idx="1639">
                  <c:v>26.479999999999993</c:v>
                </c:pt>
                <c:pt idx="1640">
                  <c:v>26.21</c:v>
                </c:pt>
                <c:pt idx="1641">
                  <c:v>26.18</c:v>
                </c:pt>
                <c:pt idx="1642">
                  <c:v>26.18</c:v>
                </c:pt>
                <c:pt idx="1643">
                  <c:v>26.18</c:v>
                </c:pt>
                <c:pt idx="1644">
                  <c:v>26.130000000000006</c:v>
                </c:pt>
                <c:pt idx="1645">
                  <c:v>26.130000000000006</c:v>
                </c:pt>
                <c:pt idx="1646">
                  <c:v>26.02</c:v>
                </c:pt>
                <c:pt idx="1647">
                  <c:v>26.02</c:v>
                </c:pt>
                <c:pt idx="1648">
                  <c:v>25.56</c:v>
                </c:pt>
                <c:pt idx="1649">
                  <c:v>25.54</c:v>
                </c:pt>
                <c:pt idx="1650">
                  <c:v>25.330000000000005</c:v>
                </c:pt>
                <c:pt idx="1651">
                  <c:v>25.330000000000005</c:v>
                </c:pt>
                <c:pt idx="1652">
                  <c:v>25.3</c:v>
                </c:pt>
                <c:pt idx="1653">
                  <c:v>25.25</c:v>
                </c:pt>
                <c:pt idx="1654">
                  <c:v>25.23</c:v>
                </c:pt>
                <c:pt idx="1655">
                  <c:v>25.05</c:v>
                </c:pt>
                <c:pt idx="1656">
                  <c:v>24.75</c:v>
                </c:pt>
                <c:pt idx="1657">
                  <c:v>24.5</c:v>
                </c:pt>
                <c:pt idx="1658">
                  <c:v>24.419999999999995</c:v>
                </c:pt>
                <c:pt idx="1659">
                  <c:v>24.419999999999995</c:v>
                </c:pt>
                <c:pt idx="1660">
                  <c:v>24.37</c:v>
                </c:pt>
                <c:pt idx="1661">
                  <c:v>24.279999999999994</c:v>
                </c:pt>
                <c:pt idx="1662">
                  <c:v>24.25</c:v>
                </c:pt>
                <c:pt idx="1663">
                  <c:v>24.23</c:v>
                </c:pt>
                <c:pt idx="1664">
                  <c:v>23.779999999999994</c:v>
                </c:pt>
                <c:pt idx="1665">
                  <c:v>23.54</c:v>
                </c:pt>
                <c:pt idx="1666">
                  <c:v>23.52</c:v>
                </c:pt>
                <c:pt idx="1667">
                  <c:v>23.49</c:v>
                </c:pt>
                <c:pt idx="1668">
                  <c:v>23.279999999999994</c:v>
                </c:pt>
                <c:pt idx="1669">
                  <c:v>23.14</c:v>
                </c:pt>
                <c:pt idx="1670">
                  <c:v>23.110000000000007</c:v>
                </c:pt>
                <c:pt idx="1671">
                  <c:v>23.09</c:v>
                </c:pt>
                <c:pt idx="1672">
                  <c:v>22.79</c:v>
                </c:pt>
                <c:pt idx="1673">
                  <c:v>22.67</c:v>
                </c:pt>
                <c:pt idx="1674">
                  <c:v>22.650000000000006</c:v>
                </c:pt>
                <c:pt idx="1675">
                  <c:v>22.610000000000007</c:v>
                </c:pt>
                <c:pt idx="1676">
                  <c:v>22.58</c:v>
                </c:pt>
                <c:pt idx="1677">
                  <c:v>22.22</c:v>
                </c:pt>
                <c:pt idx="1678">
                  <c:v>21.650000000000006</c:v>
                </c:pt>
                <c:pt idx="1679">
                  <c:v>21.56</c:v>
                </c:pt>
                <c:pt idx="1680">
                  <c:v>21.54</c:v>
                </c:pt>
                <c:pt idx="1681">
                  <c:v>21.41</c:v>
                </c:pt>
                <c:pt idx="1682">
                  <c:v>21</c:v>
                </c:pt>
                <c:pt idx="1683">
                  <c:v>20.89</c:v>
                </c:pt>
                <c:pt idx="1684">
                  <c:v>20.610000000000007</c:v>
                </c:pt>
                <c:pt idx="1685">
                  <c:v>20.610000000000007</c:v>
                </c:pt>
                <c:pt idx="1686">
                  <c:v>20.610000000000007</c:v>
                </c:pt>
                <c:pt idx="1687">
                  <c:v>20.59</c:v>
                </c:pt>
                <c:pt idx="1688">
                  <c:v>20.59</c:v>
                </c:pt>
                <c:pt idx="1689">
                  <c:v>20.57</c:v>
                </c:pt>
                <c:pt idx="1690">
                  <c:v>20.55</c:v>
                </c:pt>
                <c:pt idx="1691">
                  <c:v>20.51</c:v>
                </c:pt>
                <c:pt idx="1692">
                  <c:v>20.49</c:v>
                </c:pt>
                <c:pt idx="1693">
                  <c:v>20.45</c:v>
                </c:pt>
                <c:pt idx="1694">
                  <c:v>20.32</c:v>
                </c:pt>
                <c:pt idx="1695">
                  <c:v>19.22</c:v>
                </c:pt>
                <c:pt idx="1696">
                  <c:v>19.03</c:v>
                </c:pt>
                <c:pt idx="1697">
                  <c:v>18.989999999999984</c:v>
                </c:pt>
                <c:pt idx="1698">
                  <c:v>18.97</c:v>
                </c:pt>
                <c:pt idx="1699">
                  <c:v>18.93</c:v>
                </c:pt>
                <c:pt idx="1700">
                  <c:v>18.100000000000001</c:v>
                </c:pt>
                <c:pt idx="1701">
                  <c:v>17.979999999999993</c:v>
                </c:pt>
                <c:pt idx="1702">
                  <c:v>17.489999999999984</c:v>
                </c:pt>
                <c:pt idx="1703">
                  <c:v>17.420000000000002</c:v>
                </c:pt>
                <c:pt idx="1704">
                  <c:v>17.399999999999999</c:v>
                </c:pt>
                <c:pt idx="1705">
                  <c:v>17.37</c:v>
                </c:pt>
                <c:pt idx="1706">
                  <c:v>16.510000000000005</c:v>
                </c:pt>
                <c:pt idx="1707">
                  <c:v>16.479999999999993</c:v>
                </c:pt>
                <c:pt idx="1708">
                  <c:v>16.479999999999993</c:v>
                </c:pt>
                <c:pt idx="1709">
                  <c:v>16.479999999999993</c:v>
                </c:pt>
                <c:pt idx="1710">
                  <c:v>16.479999999999993</c:v>
                </c:pt>
                <c:pt idx="1711">
                  <c:v>16.43</c:v>
                </c:pt>
                <c:pt idx="1712">
                  <c:v>16.03</c:v>
                </c:pt>
                <c:pt idx="1713">
                  <c:v>16.03</c:v>
                </c:pt>
                <c:pt idx="1714">
                  <c:v>15.850000000000003</c:v>
                </c:pt>
                <c:pt idx="1715">
                  <c:v>15.84</c:v>
                </c:pt>
                <c:pt idx="1716">
                  <c:v>15.82</c:v>
                </c:pt>
                <c:pt idx="1717">
                  <c:v>15.41</c:v>
                </c:pt>
                <c:pt idx="1718">
                  <c:v>15.23</c:v>
                </c:pt>
                <c:pt idx="1719">
                  <c:v>15.16</c:v>
                </c:pt>
                <c:pt idx="1720">
                  <c:v>14.76</c:v>
                </c:pt>
                <c:pt idx="1721">
                  <c:v>14.7</c:v>
                </c:pt>
                <c:pt idx="1722">
                  <c:v>14.29</c:v>
                </c:pt>
                <c:pt idx="1723">
                  <c:v>13.98</c:v>
                </c:pt>
                <c:pt idx="1724">
                  <c:v>13.450000000000003</c:v>
                </c:pt>
                <c:pt idx="1725">
                  <c:v>12.94</c:v>
                </c:pt>
                <c:pt idx="1726">
                  <c:v>12.78</c:v>
                </c:pt>
                <c:pt idx="1727">
                  <c:v>12.15</c:v>
                </c:pt>
                <c:pt idx="1728">
                  <c:v>12.11</c:v>
                </c:pt>
                <c:pt idx="1729">
                  <c:v>11.81</c:v>
                </c:pt>
                <c:pt idx="1730">
                  <c:v>10.68</c:v>
                </c:pt>
                <c:pt idx="1731">
                  <c:v>6.6899999999999995</c:v>
                </c:pt>
                <c:pt idx="1732">
                  <c:v>5.7700000000000014</c:v>
                </c:pt>
                <c:pt idx="1733">
                  <c:v>5.76</c:v>
                </c:pt>
                <c:pt idx="1734">
                  <c:v>5.4700000000000015</c:v>
                </c:pt>
                <c:pt idx="1735">
                  <c:v>29.67</c:v>
                </c:pt>
                <c:pt idx="1736">
                  <c:v>27.38</c:v>
                </c:pt>
                <c:pt idx="1737">
                  <c:v>27.24</c:v>
                </c:pt>
                <c:pt idx="1738">
                  <c:v>26.32</c:v>
                </c:pt>
                <c:pt idx="1739">
                  <c:v>22.17</c:v>
                </c:pt>
                <c:pt idx="1740">
                  <c:v>22.09</c:v>
                </c:pt>
                <c:pt idx="1741">
                  <c:v>28.53</c:v>
                </c:pt>
                <c:pt idx="1742">
                  <c:v>26.77</c:v>
                </c:pt>
                <c:pt idx="1743">
                  <c:v>21.330000000000005</c:v>
                </c:pt>
                <c:pt idx="1744">
                  <c:v>19.86</c:v>
                </c:pt>
                <c:pt idx="1745">
                  <c:v>20.84</c:v>
                </c:pt>
                <c:pt idx="1746">
                  <c:v>27.16</c:v>
                </c:pt>
                <c:pt idx="1747">
                  <c:v>26.73</c:v>
                </c:pt>
                <c:pt idx="1748">
                  <c:v>26.43</c:v>
                </c:pt>
                <c:pt idx="1749">
                  <c:v>26.27</c:v>
                </c:pt>
                <c:pt idx="1750">
                  <c:v>26.27</c:v>
                </c:pt>
                <c:pt idx="1751">
                  <c:v>26.24</c:v>
                </c:pt>
                <c:pt idx="1752">
                  <c:v>26.19</c:v>
                </c:pt>
                <c:pt idx="1753">
                  <c:v>26.16</c:v>
                </c:pt>
                <c:pt idx="1754">
                  <c:v>26.16</c:v>
                </c:pt>
                <c:pt idx="1755">
                  <c:v>25.55</c:v>
                </c:pt>
                <c:pt idx="1756">
                  <c:v>25.49</c:v>
                </c:pt>
                <c:pt idx="1757">
                  <c:v>25.47</c:v>
                </c:pt>
                <c:pt idx="1758">
                  <c:v>25.03</c:v>
                </c:pt>
                <c:pt idx="1759">
                  <c:v>25</c:v>
                </c:pt>
                <c:pt idx="1760">
                  <c:v>25</c:v>
                </c:pt>
                <c:pt idx="1761">
                  <c:v>24.979999999999993</c:v>
                </c:pt>
                <c:pt idx="1762">
                  <c:v>24.9</c:v>
                </c:pt>
                <c:pt idx="1763">
                  <c:v>24.54</c:v>
                </c:pt>
                <c:pt idx="1764">
                  <c:v>24.459999999999994</c:v>
                </c:pt>
                <c:pt idx="1765">
                  <c:v>24.439999999999994</c:v>
                </c:pt>
                <c:pt idx="1766">
                  <c:v>24.09</c:v>
                </c:pt>
                <c:pt idx="1767">
                  <c:v>23.85</c:v>
                </c:pt>
                <c:pt idx="1768">
                  <c:v>23.37</c:v>
                </c:pt>
                <c:pt idx="1769">
                  <c:v>23.16</c:v>
                </c:pt>
                <c:pt idx="1770">
                  <c:v>22.73</c:v>
                </c:pt>
                <c:pt idx="1771">
                  <c:v>22.5</c:v>
                </c:pt>
                <c:pt idx="1772">
                  <c:v>22.23</c:v>
                </c:pt>
                <c:pt idx="1773">
                  <c:v>22.16</c:v>
                </c:pt>
                <c:pt idx="1774">
                  <c:v>21.830000000000005</c:v>
                </c:pt>
                <c:pt idx="1775">
                  <c:v>21.830000000000005</c:v>
                </c:pt>
                <c:pt idx="1776">
                  <c:v>21.810000000000006</c:v>
                </c:pt>
                <c:pt idx="1777">
                  <c:v>21.630000000000006</c:v>
                </c:pt>
                <c:pt idx="1778">
                  <c:v>21.610000000000007</c:v>
                </c:pt>
                <c:pt idx="1779">
                  <c:v>21.59</c:v>
                </c:pt>
                <c:pt idx="1780">
                  <c:v>21.59</c:v>
                </c:pt>
                <c:pt idx="1781">
                  <c:v>21.479999999999993</c:v>
                </c:pt>
                <c:pt idx="1782">
                  <c:v>21.41</c:v>
                </c:pt>
                <c:pt idx="1783">
                  <c:v>21.39</c:v>
                </c:pt>
                <c:pt idx="1784">
                  <c:v>21.37</c:v>
                </c:pt>
                <c:pt idx="1785">
                  <c:v>21.37</c:v>
                </c:pt>
                <c:pt idx="1786">
                  <c:v>21.259999999999994</c:v>
                </c:pt>
                <c:pt idx="1787">
                  <c:v>21.07</c:v>
                </c:pt>
                <c:pt idx="1788">
                  <c:v>20.91</c:v>
                </c:pt>
                <c:pt idx="1789">
                  <c:v>20.69</c:v>
                </c:pt>
                <c:pt idx="1790">
                  <c:v>20.68</c:v>
                </c:pt>
                <c:pt idx="1791">
                  <c:v>20.59</c:v>
                </c:pt>
                <c:pt idx="1792">
                  <c:v>20.57</c:v>
                </c:pt>
                <c:pt idx="1793">
                  <c:v>20.57</c:v>
                </c:pt>
                <c:pt idx="1794">
                  <c:v>20.57</c:v>
                </c:pt>
                <c:pt idx="1795">
                  <c:v>20.55</c:v>
                </c:pt>
                <c:pt idx="1796">
                  <c:v>20.53</c:v>
                </c:pt>
                <c:pt idx="1797">
                  <c:v>20.49</c:v>
                </c:pt>
                <c:pt idx="1798">
                  <c:v>19.8</c:v>
                </c:pt>
                <c:pt idx="1799">
                  <c:v>19.579999999999991</c:v>
                </c:pt>
                <c:pt idx="1800">
                  <c:v>19.559999999999999</c:v>
                </c:pt>
                <c:pt idx="1801">
                  <c:v>19.489999999999984</c:v>
                </c:pt>
                <c:pt idx="1802">
                  <c:v>19.47</c:v>
                </c:pt>
                <c:pt idx="1803">
                  <c:v>18.8</c:v>
                </c:pt>
                <c:pt idx="1804">
                  <c:v>18.72</c:v>
                </c:pt>
                <c:pt idx="1805">
                  <c:v>18.57</c:v>
                </c:pt>
                <c:pt idx="1806">
                  <c:v>18.45</c:v>
                </c:pt>
                <c:pt idx="1807">
                  <c:v>18.21</c:v>
                </c:pt>
                <c:pt idx="1808">
                  <c:v>18.130000000000006</c:v>
                </c:pt>
                <c:pt idx="1809">
                  <c:v>17.39</c:v>
                </c:pt>
                <c:pt idx="1810">
                  <c:v>17.12</c:v>
                </c:pt>
                <c:pt idx="1811">
                  <c:v>16.84</c:v>
                </c:pt>
                <c:pt idx="1812">
                  <c:v>16.68</c:v>
                </c:pt>
                <c:pt idx="1813">
                  <c:v>16.649999999999999</c:v>
                </c:pt>
                <c:pt idx="1814">
                  <c:v>16.630000000000006</c:v>
                </c:pt>
                <c:pt idx="1815">
                  <c:v>16.62</c:v>
                </c:pt>
                <c:pt idx="1816">
                  <c:v>15.75</c:v>
                </c:pt>
                <c:pt idx="1817">
                  <c:v>15.74</c:v>
                </c:pt>
                <c:pt idx="1818">
                  <c:v>15.12</c:v>
                </c:pt>
                <c:pt idx="1819">
                  <c:v>15.03</c:v>
                </c:pt>
                <c:pt idx="1820">
                  <c:v>14.1</c:v>
                </c:pt>
                <c:pt idx="1821">
                  <c:v>14.08</c:v>
                </c:pt>
                <c:pt idx="1822">
                  <c:v>13.48</c:v>
                </c:pt>
                <c:pt idx="1823">
                  <c:v>13.370000000000003</c:v>
                </c:pt>
                <c:pt idx="1824">
                  <c:v>12.48</c:v>
                </c:pt>
                <c:pt idx="1825">
                  <c:v>11.65</c:v>
                </c:pt>
                <c:pt idx="1826">
                  <c:v>11.09</c:v>
                </c:pt>
                <c:pt idx="1827">
                  <c:v>11.05</c:v>
                </c:pt>
                <c:pt idx="1828">
                  <c:v>10.83</c:v>
                </c:pt>
                <c:pt idx="1829">
                  <c:v>10.72</c:v>
                </c:pt>
                <c:pt idx="1830">
                  <c:v>6.42</c:v>
                </c:pt>
                <c:pt idx="1831">
                  <c:v>6.41</c:v>
                </c:pt>
                <c:pt idx="1832">
                  <c:v>6.41</c:v>
                </c:pt>
                <c:pt idx="1833">
                  <c:v>6.1199999999999983</c:v>
                </c:pt>
                <c:pt idx="1834">
                  <c:v>28.53</c:v>
                </c:pt>
                <c:pt idx="1835">
                  <c:v>20.32</c:v>
                </c:pt>
                <c:pt idx="1836">
                  <c:v>16.279999999999994</c:v>
                </c:pt>
                <c:pt idx="1837">
                  <c:v>25.1</c:v>
                </c:pt>
                <c:pt idx="1838">
                  <c:v>20.89</c:v>
                </c:pt>
                <c:pt idx="1839">
                  <c:v>14.18</c:v>
                </c:pt>
                <c:pt idx="1840">
                  <c:v>23.73</c:v>
                </c:pt>
                <c:pt idx="1841">
                  <c:v>23.150000000000006</c:v>
                </c:pt>
                <c:pt idx="1842">
                  <c:v>20.43</c:v>
                </c:pt>
                <c:pt idx="1843">
                  <c:v>20.959999999999994</c:v>
                </c:pt>
                <c:pt idx="1844">
                  <c:v>20.82</c:v>
                </c:pt>
                <c:pt idx="1845">
                  <c:v>28.57</c:v>
                </c:pt>
                <c:pt idx="1846">
                  <c:v>27.810000000000006</c:v>
                </c:pt>
                <c:pt idx="1847">
                  <c:v>26.03</c:v>
                </c:pt>
                <c:pt idx="1848">
                  <c:v>25.279999999999994</c:v>
                </c:pt>
                <c:pt idx="1849">
                  <c:v>25.279999999999994</c:v>
                </c:pt>
                <c:pt idx="1850">
                  <c:v>25.2</c:v>
                </c:pt>
                <c:pt idx="1851">
                  <c:v>25.150000000000006</c:v>
                </c:pt>
                <c:pt idx="1852">
                  <c:v>24.610000000000007</c:v>
                </c:pt>
                <c:pt idx="1853">
                  <c:v>24.21</c:v>
                </c:pt>
                <c:pt idx="1854">
                  <c:v>24.18</c:v>
                </c:pt>
                <c:pt idx="1855">
                  <c:v>24.18</c:v>
                </c:pt>
                <c:pt idx="1856">
                  <c:v>24.06</c:v>
                </c:pt>
                <c:pt idx="1857">
                  <c:v>23.87</c:v>
                </c:pt>
                <c:pt idx="1858">
                  <c:v>23.16</c:v>
                </c:pt>
                <c:pt idx="1859">
                  <c:v>22.56</c:v>
                </c:pt>
                <c:pt idx="1860">
                  <c:v>22.4</c:v>
                </c:pt>
                <c:pt idx="1861">
                  <c:v>22.330000000000005</c:v>
                </c:pt>
                <c:pt idx="1862">
                  <c:v>22.29</c:v>
                </c:pt>
                <c:pt idx="1863">
                  <c:v>22.27</c:v>
                </c:pt>
                <c:pt idx="1864">
                  <c:v>22.05</c:v>
                </c:pt>
                <c:pt idx="1865">
                  <c:v>22.05</c:v>
                </c:pt>
                <c:pt idx="1866">
                  <c:v>21.919999999999995</c:v>
                </c:pt>
                <c:pt idx="1867">
                  <c:v>21.66</c:v>
                </c:pt>
                <c:pt idx="1868">
                  <c:v>21.66</c:v>
                </c:pt>
                <c:pt idx="1869">
                  <c:v>21.55</c:v>
                </c:pt>
                <c:pt idx="1870">
                  <c:v>21.54</c:v>
                </c:pt>
                <c:pt idx="1871">
                  <c:v>21.52</c:v>
                </c:pt>
                <c:pt idx="1872">
                  <c:v>21.5</c:v>
                </c:pt>
                <c:pt idx="1873">
                  <c:v>21.479999999999993</c:v>
                </c:pt>
                <c:pt idx="1874">
                  <c:v>21.39</c:v>
                </c:pt>
                <c:pt idx="1875">
                  <c:v>21.2</c:v>
                </c:pt>
                <c:pt idx="1876">
                  <c:v>21.2</c:v>
                </c:pt>
                <c:pt idx="1877">
                  <c:v>21.18</c:v>
                </c:pt>
                <c:pt idx="1878">
                  <c:v>21.130000000000006</c:v>
                </c:pt>
                <c:pt idx="1879">
                  <c:v>21.110000000000007</c:v>
                </c:pt>
                <c:pt idx="1880">
                  <c:v>21.110000000000007</c:v>
                </c:pt>
                <c:pt idx="1881">
                  <c:v>20.66</c:v>
                </c:pt>
                <c:pt idx="1882">
                  <c:v>20.49</c:v>
                </c:pt>
                <c:pt idx="1883">
                  <c:v>20.43</c:v>
                </c:pt>
                <c:pt idx="1884">
                  <c:v>20.41</c:v>
                </c:pt>
                <c:pt idx="1885">
                  <c:v>20.41</c:v>
                </c:pt>
                <c:pt idx="1886">
                  <c:v>20.39</c:v>
                </c:pt>
                <c:pt idx="1887">
                  <c:v>20.34</c:v>
                </c:pt>
                <c:pt idx="1888">
                  <c:v>20.279999999999994</c:v>
                </c:pt>
                <c:pt idx="1889">
                  <c:v>20.239999999999991</c:v>
                </c:pt>
                <c:pt idx="1890">
                  <c:v>20.239999999999991</c:v>
                </c:pt>
                <c:pt idx="1891">
                  <c:v>20.04</c:v>
                </c:pt>
                <c:pt idx="1892">
                  <c:v>19.939999999999994</c:v>
                </c:pt>
                <c:pt idx="1893">
                  <c:v>19.760000000000002</c:v>
                </c:pt>
                <c:pt idx="1894">
                  <c:v>19.760000000000002</c:v>
                </c:pt>
                <c:pt idx="1895">
                  <c:v>19.760000000000002</c:v>
                </c:pt>
                <c:pt idx="1896">
                  <c:v>19.760000000000002</c:v>
                </c:pt>
                <c:pt idx="1897">
                  <c:v>19.760000000000002</c:v>
                </c:pt>
                <c:pt idx="1898">
                  <c:v>19.739999999999991</c:v>
                </c:pt>
                <c:pt idx="1899">
                  <c:v>19.72</c:v>
                </c:pt>
                <c:pt idx="1900">
                  <c:v>19.7</c:v>
                </c:pt>
                <c:pt idx="1901">
                  <c:v>19.22</c:v>
                </c:pt>
                <c:pt idx="1902">
                  <c:v>19.18</c:v>
                </c:pt>
                <c:pt idx="1903">
                  <c:v>19.18</c:v>
                </c:pt>
                <c:pt idx="1904">
                  <c:v>19.079999999999991</c:v>
                </c:pt>
                <c:pt idx="1905">
                  <c:v>19.02</c:v>
                </c:pt>
                <c:pt idx="1906">
                  <c:v>18.979999999999993</c:v>
                </c:pt>
                <c:pt idx="1907">
                  <c:v>18.939999999999994</c:v>
                </c:pt>
                <c:pt idx="1908">
                  <c:v>18.93</c:v>
                </c:pt>
                <c:pt idx="1909">
                  <c:v>18.91</c:v>
                </c:pt>
                <c:pt idx="1910">
                  <c:v>18.91</c:v>
                </c:pt>
                <c:pt idx="1911">
                  <c:v>18.91</c:v>
                </c:pt>
                <c:pt idx="1912">
                  <c:v>18.09</c:v>
                </c:pt>
                <c:pt idx="1913">
                  <c:v>18.04</c:v>
                </c:pt>
                <c:pt idx="1914">
                  <c:v>17.38</c:v>
                </c:pt>
                <c:pt idx="1915">
                  <c:v>17.38</c:v>
                </c:pt>
                <c:pt idx="1916">
                  <c:v>17.36</c:v>
                </c:pt>
                <c:pt idx="1917">
                  <c:v>17.29</c:v>
                </c:pt>
                <c:pt idx="1918">
                  <c:v>17.239999999999991</c:v>
                </c:pt>
                <c:pt idx="1919">
                  <c:v>17.190000000000001</c:v>
                </c:pt>
                <c:pt idx="1920">
                  <c:v>16.809999999999999</c:v>
                </c:pt>
                <c:pt idx="1921">
                  <c:v>16.809999999999999</c:v>
                </c:pt>
                <c:pt idx="1922">
                  <c:v>16.79</c:v>
                </c:pt>
                <c:pt idx="1923">
                  <c:v>16.610000000000007</c:v>
                </c:pt>
                <c:pt idx="1924">
                  <c:v>16.610000000000007</c:v>
                </c:pt>
                <c:pt idx="1925">
                  <c:v>16.59</c:v>
                </c:pt>
                <c:pt idx="1926">
                  <c:v>16.59</c:v>
                </c:pt>
                <c:pt idx="1927">
                  <c:v>16.510000000000005</c:v>
                </c:pt>
                <c:pt idx="1928">
                  <c:v>15.97</c:v>
                </c:pt>
                <c:pt idx="1929">
                  <c:v>15.950000000000003</c:v>
                </c:pt>
                <c:pt idx="1930">
                  <c:v>15.950000000000003</c:v>
                </c:pt>
                <c:pt idx="1931">
                  <c:v>15.74</c:v>
                </c:pt>
                <c:pt idx="1932">
                  <c:v>15.51</c:v>
                </c:pt>
                <c:pt idx="1933">
                  <c:v>15.06</c:v>
                </c:pt>
                <c:pt idx="1934">
                  <c:v>14.6</c:v>
                </c:pt>
                <c:pt idx="1935">
                  <c:v>14.57</c:v>
                </c:pt>
                <c:pt idx="1936">
                  <c:v>14.02</c:v>
                </c:pt>
                <c:pt idx="1937">
                  <c:v>13.47</c:v>
                </c:pt>
                <c:pt idx="1938">
                  <c:v>13.42</c:v>
                </c:pt>
                <c:pt idx="1939">
                  <c:v>12.63</c:v>
                </c:pt>
                <c:pt idx="1940">
                  <c:v>12.360000000000003</c:v>
                </c:pt>
                <c:pt idx="1941">
                  <c:v>12.14</c:v>
                </c:pt>
                <c:pt idx="1942">
                  <c:v>11.84</c:v>
                </c:pt>
                <c:pt idx="1943">
                  <c:v>11.74</c:v>
                </c:pt>
                <c:pt idx="1944">
                  <c:v>11.22</c:v>
                </c:pt>
                <c:pt idx="1945">
                  <c:v>11.21</c:v>
                </c:pt>
                <c:pt idx="1946">
                  <c:v>10.7</c:v>
                </c:pt>
                <c:pt idx="1947">
                  <c:v>10.14</c:v>
                </c:pt>
                <c:pt idx="1948">
                  <c:v>10.14</c:v>
                </c:pt>
                <c:pt idx="1949">
                  <c:v>10.130000000000001</c:v>
                </c:pt>
                <c:pt idx="1950">
                  <c:v>6.75</c:v>
                </c:pt>
                <c:pt idx="1951">
                  <c:v>5.9</c:v>
                </c:pt>
                <c:pt idx="1952">
                  <c:v>20.610000000000007</c:v>
                </c:pt>
                <c:pt idx="1953">
                  <c:v>20.6</c:v>
                </c:pt>
                <c:pt idx="1954">
                  <c:v>16.97</c:v>
                </c:pt>
                <c:pt idx="1955">
                  <c:v>20.130000000000006</c:v>
                </c:pt>
                <c:pt idx="1956">
                  <c:v>15.2</c:v>
                </c:pt>
                <c:pt idx="1957">
                  <c:v>20.18</c:v>
                </c:pt>
                <c:pt idx="1958">
                  <c:v>19.21</c:v>
                </c:pt>
                <c:pt idx="1959">
                  <c:v>14.03</c:v>
                </c:pt>
                <c:pt idx="1960">
                  <c:v>13.77</c:v>
                </c:pt>
                <c:pt idx="1961">
                  <c:v>25.979999999999993</c:v>
                </c:pt>
                <c:pt idx="1962">
                  <c:v>24.87</c:v>
                </c:pt>
                <c:pt idx="1963">
                  <c:v>24.2</c:v>
                </c:pt>
                <c:pt idx="1964">
                  <c:v>24.2</c:v>
                </c:pt>
                <c:pt idx="1965">
                  <c:v>24.2</c:v>
                </c:pt>
                <c:pt idx="1966">
                  <c:v>24.18</c:v>
                </c:pt>
                <c:pt idx="1967">
                  <c:v>24.150000000000006</c:v>
                </c:pt>
                <c:pt idx="1968">
                  <c:v>24.130000000000006</c:v>
                </c:pt>
                <c:pt idx="1969">
                  <c:v>24.1</c:v>
                </c:pt>
                <c:pt idx="1970">
                  <c:v>24.1</c:v>
                </c:pt>
                <c:pt idx="1971">
                  <c:v>24.08</c:v>
                </c:pt>
                <c:pt idx="1972">
                  <c:v>24.08</c:v>
                </c:pt>
                <c:pt idx="1973">
                  <c:v>24.08</c:v>
                </c:pt>
                <c:pt idx="1974">
                  <c:v>23.04</c:v>
                </c:pt>
                <c:pt idx="1975">
                  <c:v>22.99</c:v>
                </c:pt>
                <c:pt idx="1976">
                  <c:v>22.97</c:v>
                </c:pt>
                <c:pt idx="1977">
                  <c:v>22.95</c:v>
                </c:pt>
                <c:pt idx="1978">
                  <c:v>22.4</c:v>
                </c:pt>
                <c:pt idx="1979">
                  <c:v>22.150000000000006</c:v>
                </c:pt>
                <c:pt idx="1980">
                  <c:v>21.75</c:v>
                </c:pt>
                <c:pt idx="1981">
                  <c:v>21.58</c:v>
                </c:pt>
                <c:pt idx="1982">
                  <c:v>21.53</c:v>
                </c:pt>
                <c:pt idx="1983">
                  <c:v>21.43</c:v>
                </c:pt>
                <c:pt idx="1984">
                  <c:v>21.36</c:v>
                </c:pt>
                <c:pt idx="1985">
                  <c:v>21.36</c:v>
                </c:pt>
                <c:pt idx="1986">
                  <c:v>21.36</c:v>
                </c:pt>
                <c:pt idx="1987">
                  <c:v>21.09</c:v>
                </c:pt>
                <c:pt idx="1988">
                  <c:v>21.09</c:v>
                </c:pt>
                <c:pt idx="1989">
                  <c:v>20.459999999999994</c:v>
                </c:pt>
                <c:pt idx="1990">
                  <c:v>20.459999999999994</c:v>
                </c:pt>
                <c:pt idx="1991">
                  <c:v>20.29</c:v>
                </c:pt>
                <c:pt idx="1992">
                  <c:v>20.27</c:v>
                </c:pt>
                <c:pt idx="1993">
                  <c:v>20.21</c:v>
                </c:pt>
                <c:pt idx="1994">
                  <c:v>20.190000000000001</c:v>
                </c:pt>
                <c:pt idx="1995">
                  <c:v>20.149999999999999</c:v>
                </c:pt>
                <c:pt idx="1996">
                  <c:v>19.64</c:v>
                </c:pt>
                <c:pt idx="1997">
                  <c:v>19.64</c:v>
                </c:pt>
                <c:pt idx="1998">
                  <c:v>19.64</c:v>
                </c:pt>
                <c:pt idx="1999">
                  <c:v>19.559999999999999</c:v>
                </c:pt>
                <c:pt idx="2000">
                  <c:v>19.459999999999994</c:v>
                </c:pt>
                <c:pt idx="2001">
                  <c:v>19.439999999999994</c:v>
                </c:pt>
                <c:pt idx="2002">
                  <c:v>19.439999999999994</c:v>
                </c:pt>
                <c:pt idx="2003">
                  <c:v>18.989999999999984</c:v>
                </c:pt>
                <c:pt idx="2004">
                  <c:v>18.89</c:v>
                </c:pt>
                <c:pt idx="2005">
                  <c:v>18.779999999999994</c:v>
                </c:pt>
                <c:pt idx="2006">
                  <c:v>18.630000000000006</c:v>
                </c:pt>
                <c:pt idx="2007">
                  <c:v>18.630000000000006</c:v>
                </c:pt>
                <c:pt idx="2008">
                  <c:v>18.32</c:v>
                </c:pt>
                <c:pt idx="2009">
                  <c:v>18.32</c:v>
                </c:pt>
                <c:pt idx="2010">
                  <c:v>18.27</c:v>
                </c:pt>
                <c:pt idx="2011">
                  <c:v>18.190000000000001</c:v>
                </c:pt>
                <c:pt idx="2012">
                  <c:v>18.18</c:v>
                </c:pt>
                <c:pt idx="2013">
                  <c:v>18.18</c:v>
                </c:pt>
                <c:pt idx="2014">
                  <c:v>18.16</c:v>
                </c:pt>
                <c:pt idx="2015">
                  <c:v>17.54</c:v>
                </c:pt>
                <c:pt idx="2016">
                  <c:v>17.5</c:v>
                </c:pt>
                <c:pt idx="2017">
                  <c:v>17.43</c:v>
                </c:pt>
                <c:pt idx="2018">
                  <c:v>17.41</c:v>
                </c:pt>
                <c:pt idx="2019">
                  <c:v>17.39</c:v>
                </c:pt>
                <c:pt idx="2020">
                  <c:v>17.39</c:v>
                </c:pt>
                <c:pt idx="2021">
                  <c:v>17.38</c:v>
                </c:pt>
                <c:pt idx="2022">
                  <c:v>17.36</c:v>
                </c:pt>
                <c:pt idx="2023">
                  <c:v>17.29</c:v>
                </c:pt>
                <c:pt idx="2024">
                  <c:v>17.170000000000005</c:v>
                </c:pt>
                <c:pt idx="2025">
                  <c:v>16.68</c:v>
                </c:pt>
                <c:pt idx="2026">
                  <c:v>16.66</c:v>
                </c:pt>
                <c:pt idx="2027">
                  <c:v>16.630000000000006</c:v>
                </c:pt>
                <c:pt idx="2028">
                  <c:v>16.630000000000006</c:v>
                </c:pt>
                <c:pt idx="2029">
                  <c:v>16.59</c:v>
                </c:pt>
                <c:pt idx="2030">
                  <c:v>16.59</c:v>
                </c:pt>
                <c:pt idx="2031">
                  <c:v>16.59</c:v>
                </c:pt>
                <c:pt idx="2032">
                  <c:v>16.59</c:v>
                </c:pt>
                <c:pt idx="2033">
                  <c:v>16.54</c:v>
                </c:pt>
                <c:pt idx="2034">
                  <c:v>16.489999999999984</c:v>
                </c:pt>
                <c:pt idx="2035">
                  <c:v>16.479999999999993</c:v>
                </c:pt>
                <c:pt idx="2036">
                  <c:v>16.479999999999993</c:v>
                </c:pt>
                <c:pt idx="2037">
                  <c:v>16.479999999999993</c:v>
                </c:pt>
                <c:pt idx="2038">
                  <c:v>16.43</c:v>
                </c:pt>
                <c:pt idx="2039">
                  <c:v>16.34</c:v>
                </c:pt>
                <c:pt idx="2040">
                  <c:v>16.079999999999991</c:v>
                </c:pt>
                <c:pt idx="2041">
                  <c:v>16.059999999999999</c:v>
                </c:pt>
                <c:pt idx="2042">
                  <c:v>15.89</c:v>
                </c:pt>
                <c:pt idx="2043">
                  <c:v>15.870000000000003</c:v>
                </c:pt>
                <c:pt idx="2044">
                  <c:v>15.850000000000003</c:v>
                </c:pt>
                <c:pt idx="2045">
                  <c:v>15.850000000000003</c:v>
                </c:pt>
                <c:pt idx="2046">
                  <c:v>15.81</c:v>
                </c:pt>
                <c:pt idx="2047">
                  <c:v>15.81</c:v>
                </c:pt>
                <c:pt idx="2048">
                  <c:v>15.81</c:v>
                </c:pt>
                <c:pt idx="2049">
                  <c:v>15.77</c:v>
                </c:pt>
                <c:pt idx="2050">
                  <c:v>15.52</c:v>
                </c:pt>
                <c:pt idx="2051">
                  <c:v>15.24</c:v>
                </c:pt>
                <c:pt idx="2052">
                  <c:v>15.24</c:v>
                </c:pt>
                <c:pt idx="2053">
                  <c:v>15.03</c:v>
                </c:pt>
                <c:pt idx="2054">
                  <c:v>14.62</c:v>
                </c:pt>
                <c:pt idx="2055">
                  <c:v>14.58</c:v>
                </c:pt>
                <c:pt idx="2056">
                  <c:v>14.49</c:v>
                </c:pt>
                <c:pt idx="2057">
                  <c:v>14.08</c:v>
                </c:pt>
                <c:pt idx="2058">
                  <c:v>14.01</c:v>
                </c:pt>
                <c:pt idx="2059">
                  <c:v>13.950000000000003</c:v>
                </c:pt>
                <c:pt idx="2060">
                  <c:v>13.92</c:v>
                </c:pt>
                <c:pt idx="2061">
                  <c:v>13.2</c:v>
                </c:pt>
                <c:pt idx="2062">
                  <c:v>13.17</c:v>
                </c:pt>
                <c:pt idx="2063">
                  <c:v>13.12</c:v>
                </c:pt>
                <c:pt idx="2064">
                  <c:v>12.77</c:v>
                </c:pt>
                <c:pt idx="2065">
                  <c:v>12.67</c:v>
                </c:pt>
                <c:pt idx="2066">
                  <c:v>12.66</c:v>
                </c:pt>
                <c:pt idx="2067">
                  <c:v>12.66</c:v>
                </c:pt>
                <c:pt idx="2068">
                  <c:v>12.66</c:v>
                </c:pt>
                <c:pt idx="2069">
                  <c:v>12.11</c:v>
                </c:pt>
                <c:pt idx="2070">
                  <c:v>11.59</c:v>
                </c:pt>
                <c:pt idx="2071">
                  <c:v>11.04</c:v>
                </c:pt>
                <c:pt idx="2072">
                  <c:v>10.51</c:v>
                </c:pt>
                <c:pt idx="2073">
                  <c:v>9.43</c:v>
                </c:pt>
                <c:pt idx="2074">
                  <c:v>8.61</c:v>
                </c:pt>
                <c:pt idx="2075">
                  <c:v>8.07</c:v>
                </c:pt>
                <c:pt idx="2076">
                  <c:v>6.73</c:v>
                </c:pt>
                <c:pt idx="2077">
                  <c:v>6.72</c:v>
                </c:pt>
                <c:pt idx="2078">
                  <c:v>6.46</c:v>
                </c:pt>
                <c:pt idx="2079">
                  <c:v>6.45</c:v>
                </c:pt>
                <c:pt idx="2080">
                  <c:v>4.8199999999999985</c:v>
                </c:pt>
                <c:pt idx="2081">
                  <c:v>4.57</c:v>
                </c:pt>
                <c:pt idx="2082">
                  <c:v>4.03</c:v>
                </c:pt>
                <c:pt idx="2083">
                  <c:v>22.8</c:v>
                </c:pt>
                <c:pt idx="2084">
                  <c:v>19.84</c:v>
                </c:pt>
                <c:pt idx="2085">
                  <c:v>19.489999999999984</c:v>
                </c:pt>
                <c:pt idx="2086">
                  <c:v>18.95</c:v>
                </c:pt>
                <c:pt idx="2087">
                  <c:v>16.32</c:v>
                </c:pt>
                <c:pt idx="2088">
                  <c:v>25.97</c:v>
                </c:pt>
                <c:pt idx="2089">
                  <c:v>19.5</c:v>
                </c:pt>
                <c:pt idx="2090">
                  <c:v>19.37</c:v>
                </c:pt>
                <c:pt idx="2091">
                  <c:v>16.38</c:v>
                </c:pt>
                <c:pt idx="2092">
                  <c:v>20.420000000000002</c:v>
                </c:pt>
                <c:pt idx="2093">
                  <c:v>17.3</c:v>
                </c:pt>
                <c:pt idx="2094">
                  <c:v>24.7</c:v>
                </c:pt>
                <c:pt idx="2095">
                  <c:v>24.7</c:v>
                </c:pt>
                <c:pt idx="2096">
                  <c:v>24.7</c:v>
                </c:pt>
                <c:pt idx="2097">
                  <c:v>24.7</c:v>
                </c:pt>
                <c:pt idx="2098">
                  <c:v>23.69</c:v>
                </c:pt>
                <c:pt idx="2099">
                  <c:v>23.69</c:v>
                </c:pt>
                <c:pt idx="2100">
                  <c:v>23.19</c:v>
                </c:pt>
                <c:pt idx="2101">
                  <c:v>23.17</c:v>
                </c:pt>
                <c:pt idx="2102">
                  <c:v>23.01</c:v>
                </c:pt>
                <c:pt idx="2103">
                  <c:v>23.01</c:v>
                </c:pt>
                <c:pt idx="2104">
                  <c:v>22.959999999999994</c:v>
                </c:pt>
                <c:pt idx="2105">
                  <c:v>22.939999999999994</c:v>
                </c:pt>
                <c:pt idx="2106">
                  <c:v>22.939999999999994</c:v>
                </c:pt>
                <c:pt idx="2107">
                  <c:v>22.73</c:v>
                </c:pt>
                <c:pt idx="2108">
                  <c:v>22.150000000000006</c:v>
                </c:pt>
                <c:pt idx="2109">
                  <c:v>22.03</c:v>
                </c:pt>
                <c:pt idx="2110">
                  <c:v>22.01</c:v>
                </c:pt>
                <c:pt idx="2111">
                  <c:v>22.01</c:v>
                </c:pt>
                <c:pt idx="2112">
                  <c:v>21.99</c:v>
                </c:pt>
                <c:pt idx="2113">
                  <c:v>21.95</c:v>
                </c:pt>
                <c:pt idx="2114">
                  <c:v>21.95</c:v>
                </c:pt>
                <c:pt idx="2115">
                  <c:v>21.86</c:v>
                </c:pt>
                <c:pt idx="2116">
                  <c:v>21.86</c:v>
                </c:pt>
                <c:pt idx="2117">
                  <c:v>21.830000000000005</c:v>
                </c:pt>
                <c:pt idx="2118">
                  <c:v>21.7</c:v>
                </c:pt>
                <c:pt idx="2119">
                  <c:v>21.43</c:v>
                </c:pt>
                <c:pt idx="2120">
                  <c:v>21.27</c:v>
                </c:pt>
                <c:pt idx="2121">
                  <c:v>21.27</c:v>
                </c:pt>
                <c:pt idx="2122">
                  <c:v>21.150000000000006</c:v>
                </c:pt>
                <c:pt idx="2123">
                  <c:v>21.08</c:v>
                </c:pt>
                <c:pt idx="2124">
                  <c:v>21.06</c:v>
                </c:pt>
                <c:pt idx="2125">
                  <c:v>21.06</c:v>
                </c:pt>
                <c:pt idx="2126">
                  <c:v>20.110000000000007</c:v>
                </c:pt>
                <c:pt idx="2127">
                  <c:v>20.09</c:v>
                </c:pt>
                <c:pt idx="2128">
                  <c:v>20.05</c:v>
                </c:pt>
                <c:pt idx="2129">
                  <c:v>20.05</c:v>
                </c:pt>
                <c:pt idx="2130">
                  <c:v>20.05</c:v>
                </c:pt>
                <c:pt idx="2131">
                  <c:v>20.03</c:v>
                </c:pt>
                <c:pt idx="2132">
                  <c:v>19.97</c:v>
                </c:pt>
                <c:pt idx="2133">
                  <c:v>19.89</c:v>
                </c:pt>
                <c:pt idx="2134">
                  <c:v>19.649999999999999</c:v>
                </c:pt>
                <c:pt idx="2135">
                  <c:v>19.45</c:v>
                </c:pt>
                <c:pt idx="2136">
                  <c:v>19.41</c:v>
                </c:pt>
                <c:pt idx="2137">
                  <c:v>19.37</c:v>
                </c:pt>
                <c:pt idx="2138">
                  <c:v>19.25</c:v>
                </c:pt>
                <c:pt idx="2139">
                  <c:v>19.239999999999991</c:v>
                </c:pt>
                <c:pt idx="2140">
                  <c:v>19.22</c:v>
                </c:pt>
                <c:pt idx="2141">
                  <c:v>18.690000000000001</c:v>
                </c:pt>
                <c:pt idx="2142">
                  <c:v>18.670000000000005</c:v>
                </c:pt>
                <c:pt idx="2143">
                  <c:v>18.649999999999999</c:v>
                </c:pt>
                <c:pt idx="2144">
                  <c:v>18.54</c:v>
                </c:pt>
                <c:pt idx="2145">
                  <c:v>18.5</c:v>
                </c:pt>
                <c:pt idx="2146">
                  <c:v>18.479999999999993</c:v>
                </c:pt>
                <c:pt idx="2147">
                  <c:v>18.479999999999993</c:v>
                </c:pt>
                <c:pt idx="2148">
                  <c:v>18.479999999999993</c:v>
                </c:pt>
                <c:pt idx="2149">
                  <c:v>18.479999999999993</c:v>
                </c:pt>
                <c:pt idx="2150">
                  <c:v>18.41</c:v>
                </c:pt>
                <c:pt idx="2151">
                  <c:v>17.920000000000002</c:v>
                </c:pt>
                <c:pt idx="2152">
                  <c:v>17.850000000000001</c:v>
                </c:pt>
                <c:pt idx="2153">
                  <c:v>17.8</c:v>
                </c:pt>
                <c:pt idx="2154">
                  <c:v>17.8</c:v>
                </c:pt>
                <c:pt idx="2155">
                  <c:v>17.8</c:v>
                </c:pt>
                <c:pt idx="2156">
                  <c:v>17.8</c:v>
                </c:pt>
                <c:pt idx="2157">
                  <c:v>17.8</c:v>
                </c:pt>
                <c:pt idx="2158">
                  <c:v>17.779999999999994</c:v>
                </c:pt>
                <c:pt idx="2159">
                  <c:v>17.779999999999994</c:v>
                </c:pt>
                <c:pt idx="2160">
                  <c:v>17.690000000000001</c:v>
                </c:pt>
                <c:pt idx="2161">
                  <c:v>17.670000000000005</c:v>
                </c:pt>
                <c:pt idx="2162">
                  <c:v>17.649999999999999</c:v>
                </c:pt>
                <c:pt idx="2163">
                  <c:v>17.02</c:v>
                </c:pt>
                <c:pt idx="2164">
                  <c:v>16.97</c:v>
                </c:pt>
                <c:pt idx="2165">
                  <c:v>16.88</c:v>
                </c:pt>
                <c:pt idx="2166">
                  <c:v>16.829999999999991</c:v>
                </c:pt>
                <c:pt idx="2167">
                  <c:v>16.829999999999991</c:v>
                </c:pt>
                <c:pt idx="2168">
                  <c:v>16.62</c:v>
                </c:pt>
                <c:pt idx="2169">
                  <c:v>16.439999999999994</c:v>
                </c:pt>
                <c:pt idx="2170">
                  <c:v>16.420000000000002</c:v>
                </c:pt>
                <c:pt idx="2171">
                  <c:v>15.81</c:v>
                </c:pt>
                <c:pt idx="2172">
                  <c:v>15.66</c:v>
                </c:pt>
                <c:pt idx="2173">
                  <c:v>15.13</c:v>
                </c:pt>
                <c:pt idx="2174">
                  <c:v>15.1</c:v>
                </c:pt>
                <c:pt idx="2175">
                  <c:v>14.26</c:v>
                </c:pt>
                <c:pt idx="2176">
                  <c:v>14.12</c:v>
                </c:pt>
                <c:pt idx="2177">
                  <c:v>13.97</c:v>
                </c:pt>
                <c:pt idx="2178">
                  <c:v>13.13</c:v>
                </c:pt>
                <c:pt idx="2179">
                  <c:v>12.57</c:v>
                </c:pt>
                <c:pt idx="2180">
                  <c:v>12.56</c:v>
                </c:pt>
                <c:pt idx="2181">
                  <c:v>12.56</c:v>
                </c:pt>
                <c:pt idx="2182">
                  <c:v>12.44</c:v>
                </c:pt>
                <c:pt idx="2183">
                  <c:v>12.05</c:v>
                </c:pt>
                <c:pt idx="2184">
                  <c:v>11.02</c:v>
                </c:pt>
                <c:pt idx="2185">
                  <c:v>10.43</c:v>
                </c:pt>
                <c:pt idx="2186">
                  <c:v>10.15</c:v>
                </c:pt>
                <c:pt idx="2187">
                  <c:v>10.14</c:v>
                </c:pt>
                <c:pt idx="2188">
                  <c:v>7.68</c:v>
                </c:pt>
                <c:pt idx="2189">
                  <c:v>7.67</c:v>
                </c:pt>
                <c:pt idx="2190">
                  <c:v>7.46</c:v>
                </c:pt>
                <c:pt idx="2191">
                  <c:v>6.6499999999999995</c:v>
                </c:pt>
                <c:pt idx="2192">
                  <c:v>6.6499999999999995</c:v>
                </c:pt>
                <c:pt idx="2193">
                  <c:v>6.4</c:v>
                </c:pt>
                <c:pt idx="2194">
                  <c:v>3.8299999999999992</c:v>
                </c:pt>
                <c:pt idx="2195">
                  <c:v>3.8299999999999992</c:v>
                </c:pt>
                <c:pt idx="2196">
                  <c:v>21.73</c:v>
                </c:pt>
                <c:pt idx="2197">
                  <c:v>21.5</c:v>
                </c:pt>
                <c:pt idx="2198">
                  <c:v>21.22</c:v>
                </c:pt>
                <c:pt idx="2199">
                  <c:v>13.44</c:v>
                </c:pt>
                <c:pt idx="2200">
                  <c:v>22.06</c:v>
                </c:pt>
                <c:pt idx="2201">
                  <c:v>21.55</c:v>
                </c:pt>
                <c:pt idx="2202">
                  <c:v>21.279999999999994</c:v>
                </c:pt>
                <c:pt idx="2203">
                  <c:v>18.71</c:v>
                </c:pt>
                <c:pt idx="2204">
                  <c:v>20.89</c:v>
                </c:pt>
                <c:pt idx="2205">
                  <c:v>18.54</c:v>
                </c:pt>
                <c:pt idx="2206">
                  <c:v>16.850000000000001</c:v>
                </c:pt>
                <c:pt idx="2207">
                  <c:v>22.84</c:v>
                </c:pt>
                <c:pt idx="2208">
                  <c:v>22.82</c:v>
                </c:pt>
                <c:pt idx="2209">
                  <c:v>22.79</c:v>
                </c:pt>
                <c:pt idx="2210">
                  <c:v>22.77</c:v>
                </c:pt>
                <c:pt idx="2211">
                  <c:v>22.25</c:v>
                </c:pt>
                <c:pt idx="2212">
                  <c:v>22.18</c:v>
                </c:pt>
                <c:pt idx="2213">
                  <c:v>21.93</c:v>
                </c:pt>
                <c:pt idx="2214">
                  <c:v>21.93</c:v>
                </c:pt>
                <c:pt idx="2215">
                  <c:v>21.69</c:v>
                </c:pt>
                <c:pt idx="2216">
                  <c:v>21.24</c:v>
                </c:pt>
                <c:pt idx="2217">
                  <c:v>21.16</c:v>
                </c:pt>
                <c:pt idx="2218">
                  <c:v>21.14</c:v>
                </c:pt>
                <c:pt idx="2219">
                  <c:v>20.939999999999994</c:v>
                </c:pt>
                <c:pt idx="2220">
                  <c:v>20.919999999999995</c:v>
                </c:pt>
                <c:pt idx="2221">
                  <c:v>20.8</c:v>
                </c:pt>
                <c:pt idx="2222">
                  <c:v>20.55</c:v>
                </c:pt>
                <c:pt idx="2223">
                  <c:v>20.55</c:v>
                </c:pt>
                <c:pt idx="2224">
                  <c:v>20.55</c:v>
                </c:pt>
                <c:pt idx="2225">
                  <c:v>20.41</c:v>
                </c:pt>
                <c:pt idx="2226">
                  <c:v>20.39</c:v>
                </c:pt>
                <c:pt idx="2227">
                  <c:v>20.16</c:v>
                </c:pt>
                <c:pt idx="2228">
                  <c:v>20.14</c:v>
                </c:pt>
                <c:pt idx="2229">
                  <c:v>20.14</c:v>
                </c:pt>
                <c:pt idx="2230">
                  <c:v>19.829999999999991</c:v>
                </c:pt>
                <c:pt idx="2231">
                  <c:v>19.41</c:v>
                </c:pt>
                <c:pt idx="2232">
                  <c:v>19.39</c:v>
                </c:pt>
                <c:pt idx="2233">
                  <c:v>19.39</c:v>
                </c:pt>
                <c:pt idx="2234">
                  <c:v>19.37</c:v>
                </c:pt>
                <c:pt idx="2235">
                  <c:v>19.329999999999991</c:v>
                </c:pt>
                <c:pt idx="2236">
                  <c:v>19.23</c:v>
                </c:pt>
                <c:pt idx="2237">
                  <c:v>19.23</c:v>
                </c:pt>
                <c:pt idx="2238">
                  <c:v>19.190000000000001</c:v>
                </c:pt>
                <c:pt idx="2239">
                  <c:v>19.190000000000001</c:v>
                </c:pt>
                <c:pt idx="2240">
                  <c:v>19.130000000000006</c:v>
                </c:pt>
                <c:pt idx="2241">
                  <c:v>19.079999999999991</c:v>
                </c:pt>
                <c:pt idx="2242">
                  <c:v>18.829999999999991</c:v>
                </c:pt>
                <c:pt idx="2243">
                  <c:v>18.79</c:v>
                </c:pt>
                <c:pt idx="2244">
                  <c:v>18.77</c:v>
                </c:pt>
                <c:pt idx="2245">
                  <c:v>18.75</c:v>
                </c:pt>
                <c:pt idx="2246">
                  <c:v>18.73</c:v>
                </c:pt>
                <c:pt idx="2247">
                  <c:v>18.66</c:v>
                </c:pt>
                <c:pt idx="2248">
                  <c:v>18.66</c:v>
                </c:pt>
                <c:pt idx="2249">
                  <c:v>18.600000000000001</c:v>
                </c:pt>
                <c:pt idx="2250">
                  <c:v>18.579999999999991</c:v>
                </c:pt>
                <c:pt idx="2251">
                  <c:v>18.579999999999991</c:v>
                </c:pt>
                <c:pt idx="2252">
                  <c:v>18.579999999999991</c:v>
                </c:pt>
                <c:pt idx="2253">
                  <c:v>18.559999999999999</c:v>
                </c:pt>
                <c:pt idx="2254">
                  <c:v>18.54</c:v>
                </c:pt>
                <c:pt idx="2255">
                  <c:v>18.54</c:v>
                </c:pt>
                <c:pt idx="2256">
                  <c:v>18.53</c:v>
                </c:pt>
                <c:pt idx="2257">
                  <c:v>18.53</c:v>
                </c:pt>
                <c:pt idx="2258">
                  <c:v>18.53</c:v>
                </c:pt>
                <c:pt idx="2259">
                  <c:v>18.510000000000005</c:v>
                </c:pt>
                <c:pt idx="2260">
                  <c:v>18.489999999999984</c:v>
                </c:pt>
                <c:pt idx="2261">
                  <c:v>18.489999999999984</c:v>
                </c:pt>
                <c:pt idx="2262">
                  <c:v>18.43</c:v>
                </c:pt>
                <c:pt idx="2263">
                  <c:v>17.959999999999994</c:v>
                </c:pt>
                <c:pt idx="2264">
                  <c:v>17.959999999999994</c:v>
                </c:pt>
                <c:pt idx="2265">
                  <c:v>17.93</c:v>
                </c:pt>
                <c:pt idx="2266">
                  <c:v>17.89</c:v>
                </c:pt>
                <c:pt idx="2267">
                  <c:v>17.84</c:v>
                </c:pt>
                <c:pt idx="2268">
                  <c:v>17.84</c:v>
                </c:pt>
                <c:pt idx="2269">
                  <c:v>17.82</c:v>
                </c:pt>
                <c:pt idx="2270">
                  <c:v>17.8</c:v>
                </c:pt>
                <c:pt idx="2271">
                  <c:v>17.8</c:v>
                </c:pt>
                <c:pt idx="2272">
                  <c:v>17.8</c:v>
                </c:pt>
                <c:pt idx="2273">
                  <c:v>17.8</c:v>
                </c:pt>
                <c:pt idx="2274">
                  <c:v>17.760000000000002</c:v>
                </c:pt>
                <c:pt idx="2275">
                  <c:v>17.760000000000002</c:v>
                </c:pt>
                <c:pt idx="2276">
                  <c:v>17.760000000000002</c:v>
                </c:pt>
                <c:pt idx="2277">
                  <c:v>17.75</c:v>
                </c:pt>
                <c:pt idx="2278">
                  <c:v>17.71</c:v>
                </c:pt>
                <c:pt idx="2279">
                  <c:v>17.71</c:v>
                </c:pt>
                <c:pt idx="2280">
                  <c:v>17.3</c:v>
                </c:pt>
                <c:pt idx="2281">
                  <c:v>17.16</c:v>
                </c:pt>
                <c:pt idx="2282">
                  <c:v>17.04</c:v>
                </c:pt>
                <c:pt idx="2283">
                  <c:v>16.989999999999984</c:v>
                </c:pt>
                <c:pt idx="2284">
                  <c:v>16.899999999999999</c:v>
                </c:pt>
                <c:pt idx="2285">
                  <c:v>16.899999999999999</c:v>
                </c:pt>
                <c:pt idx="2286">
                  <c:v>16.489999999999984</c:v>
                </c:pt>
                <c:pt idx="2287">
                  <c:v>16.43</c:v>
                </c:pt>
                <c:pt idx="2288">
                  <c:v>16.43</c:v>
                </c:pt>
                <c:pt idx="2289">
                  <c:v>16.43</c:v>
                </c:pt>
                <c:pt idx="2290">
                  <c:v>16.43</c:v>
                </c:pt>
                <c:pt idx="2291">
                  <c:v>16.41</c:v>
                </c:pt>
                <c:pt idx="2292">
                  <c:v>16.39</c:v>
                </c:pt>
                <c:pt idx="2293">
                  <c:v>16.2</c:v>
                </c:pt>
                <c:pt idx="2294">
                  <c:v>16.03</c:v>
                </c:pt>
                <c:pt idx="2295">
                  <c:v>15.91</c:v>
                </c:pt>
                <c:pt idx="2296">
                  <c:v>15.91</c:v>
                </c:pt>
                <c:pt idx="2297">
                  <c:v>15.89</c:v>
                </c:pt>
                <c:pt idx="2298">
                  <c:v>15.18</c:v>
                </c:pt>
                <c:pt idx="2299">
                  <c:v>15.16</c:v>
                </c:pt>
                <c:pt idx="2300">
                  <c:v>15.16</c:v>
                </c:pt>
                <c:pt idx="2301">
                  <c:v>15.13</c:v>
                </c:pt>
                <c:pt idx="2302">
                  <c:v>15.12</c:v>
                </c:pt>
                <c:pt idx="2303">
                  <c:v>14.98</c:v>
                </c:pt>
                <c:pt idx="2304">
                  <c:v>14.33</c:v>
                </c:pt>
                <c:pt idx="2305">
                  <c:v>13.94</c:v>
                </c:pt>
                <c:pt idx="2306">
                  <c:v>13.89</c:v>
                </c:pt>
                <c:pt idx="2307">
                  <c:v>13.870000000000003</c:v>
                </c:pt>
                <c:pt idx="2308">
                  <c:v>13.79</c:v>
                </c:pt>
                <c:pt idx="2309">
                  <c:v>13.72</c:v>
                </c:pt>
                <c:pt idx="2310">
                  <c:v>13.38</c:v>
                </c:pt>
                <c:pt idx="2311">
                  <c:v>13.360000000000003</c:v>
                </c:pt>
                <c:pt idx="2312">
                  <c:v>13.22</c:v>
                </c:pt>
                <c:pt idx="2313">
                  <c:v>12.56</c:v>
                </c:pt>
                <c:pt idx="2314">
                  <c:v>12.06</c:v>
                </c:pt>
                <c:pt idx="2315">
                  <c:v>11.56</c:v>
                </c:pt>
                <c:pt idx="2316">
                  <c:v>11.54</c:v>
                </c:pt>
                <c:pt idx="2317">
                  <c:v>11.46</c:v>
                </c:pt>
                <c:pt idx="2318">
                  <c:v>10.57</c:v>
                </c:pt>
                <c:pt idx="2319">
                  <c:v>10.56</c:v>
                </c:pt>
                <c:pt idx="2320">
                  <c:v>9.58</c:v>
                </c:pt>
                <c:pt idx="2321">
                  <c:v>8.74</c:v>
                </c:pt>
                <c:pt idx="2322">
                  <c:v>8.26</c:v>
                </c:pt>
                <c:pt idx="2323">
                  <c:v>5.13</c:v>
                </c:pt>
                <c:pt idx="2324">
                  <c:v>4.9300000000000015</c:v>
                </c:pt>
                <c:pt idx="2325">
                  <c:v>4.4400000000000004</c:v>
                </c:pt>
                <c:pt idx="2326">
                  <c:v>4.41</c:v>
                </c:pt>
                <c:pt idx="2327">
                  <c:v>3.92</c:v>
                </c:pt>
                <c:pt idx="2328">
                  <c:v>23.87</c:v>
                </c:pt>
                <c:pt idx="2329">
                  <c:v>20.53</c:v>
                </c:pt>
                <c:pt idx="2330">
                  <c:v>18.23</c:v>
                </c:pt>
                <c:pt idx="2331">
                  <c:v>17.850000000000001</c:v>
                </c:pt>
                <c:pt idx="2332">
                  <c:v>16.959999999999994</c:v>
                </c:pt>
                <c:pt idx="2333">
                  <c:v>19.45</c:v>
                </c:pt>
                <c:pt idx="2334">
                  <c:v>18.86</c:v>
                </c:pt>
                <c:pt idx="2335">
                  <c:v>18.38</c:v>
                </c:pt>
                <c:pt idx="2336">
                  <c:v>17.82</c:v>
                </c:pt>
                <c:pt idx="2337">
                  <c:v>16.010000000000005</c:v>
                </c:pt>
                <c:pt idx="2338">
                  <c:v>15.5</c:v>
                </c:pt>
                <c:pt idx="2339">
                  <c:v>12.63</c:v>
                </c:pt>
                <c:pt idx="2340">
                  <c:v>12.38</c:v>
                </c:pt>
                <c:pt idx="2341">
                  <c:v>23.939999999999994</c:v>
                </c:pt>
                <c:pt idx="2342">
                  <c:v>22.650000000000006</c:v>
                </c:pt>
                <c:pt idx="2343">
                  <c:v>21.7</c:v>
                </c:pt>
                <c:pt idx="2344">
                  <c:v>20.88</c:v>
                </c:pt>
                <c:pt idx="2345">
                  <c:v>20.82</c:v>
                </c:pt>
                <c:pt idx="2346">
                  <c:v>20.59</c:v>
                </c:pt>
                <c:pt idx="2347">
                  <c:v>20.190000000000001</c:v>
                </c:pt>
                <c:pt idx="2348">
                  <c:v>20.079999999999991</c:v>
                </c:pt>
                <c:pt idx="2349">
                  <c:v>19.88</c:v>
                </c:pt>
                <c:pt idx="2350">
                  <c:v>19.779999999999994</c:v>
                </c:pt>
                <c:pt idx="2351">
                  <c:v>19.760000000000002</c:v>
                </c:pt>
                <c:pt idx="2352">
                  <c:v>19.45</c:v>
                </c:pt>
                <c:pt idx="2353">
                  <c:v>19.37</c:v>
                </c:pt>
                <c:pt idx="2354">
                  <c:v>19.37</c:v>
                </c:pt>
                <c:pt idx="2355">
                  <c:v>19.350000000000001</c:v>
                </c:pt>
                <c:pt idx="2356">
                  <c:v>19.21</c:v>
                </c:pt>
                <c:pt idx="2357">
                  <c:v>19.2</c:v>
                </c:pt>
                <c:pt idx="2358">
                  <c:v>18.920000000000002</c:v>
                </c:pt>
                <c:pt idx="2359">
                  <c:v>18.420000000000002</c:v>
                </c:pt>
                <c:pt idx="2360">
                  <c:v>18.420000000000002</c:v>
                </c:pt>
                <c:pt idx="2361">
                  <c:v>18.329999999999991</c:v>
                </c:pt>
                <c:pt idx="2362">
                  <c:v>18.309999999999999</c:v>
                </c:pt>
                <c:pt idx="2363">
                  <c:v>18.27</c:v>
                </c:pt>
                <c:pt idx="2364">
                  <c:v>18.239999999999991</c:v>
                </c:pt>
                <c:pt idx="2365">
                  <c:v>18.22</c:v>
                </c:pt>
                <c:pt idx="2366">
                  <c:v>18.130000000000006</c:v>
                </c:pt>
                <c:pt idx="2367">
                  <c:v>17.73</c:v>
                </c:pt>
                <c:pt idx="2368">
                  <c:v>17.690000000000001</c:v>
                </c:pt>
                <c:pt idx="2369">
                  <c:v>17.62</c:v>
                </c:pt>
                <c:pt idx="2370">
                  <c:v>17.57</c:v>
                </c:pt>
                <c:pt idx="2371">
                  <c:v>17.53</c:v>
                </c:pt>
                <c:pt idx="2372">
                  <c:v>17.53</c:v>
                </c:pt>
                <c:pt idx="2373">
                  <c:v>17.52</c:v>
                </c:pt>
                <c:pt idx="2374">
                  <c:v>17.5</c:v>
                </c:pt>
                <c:pt idx="2375">
                  <c:v>17.18</c:v>
                </c:pt>
                <c:pt idx="2376">
                  <c:v>17.05</c:v>
                </c:pt>
                <c:pt idx="2377">
                  <c:v>17.05</c:v>
                </c:pt>
                <c:pt idx="2378">
                  <c:v>17</c:v>
                </c:pt>
                <c:pt idx="2379">
                  <c:v>16.95</c:v>
                </c:pt>
                <c:pt idx="2380">
                  <c:v>16.88</c:v>
                </c:pt>
                <c:pt idx="2381">
                  <c:v>16.829999999999991</c:v>
                </c:pt>
                <c:pt idx="2382">
                  <c:v>16.29</c:v>
                </c:pt>
                <c:pt idx="2383">
                  <c:v>16.29</c:v>
                </c:pt>
                <c:pt idx="2384">
                  <c:v>16.079999999999991</c:v>
                </c:pt>
                <c:pt idx="2385">
                  <c:v>16.059999999999999</c:v>
                </c:pt>
                <c:pt idx="2386">
                  <c:v>15.59</c:v>
                </c:pt>
                <c:pt idx="2387">
                  <c:v>15.58</c:v>
                </c:pt>
                <c:pt idx="2388">
                  <c:v>15.34</c:v>
                </c:pt>
                <c:pt idx="2389">
                  <c:v>15</c:v>
                </c:pt>
                <c:pt idx="2390">
                  <c:v>14.94</c:v>
                </c:pt>
                <c:pt idx="2391">
                  <c:v>14.82</c:v>
                </c:pt>
                <c:pt idx="2392">
                  <c:v>14.79</c:v>
                </c:pt>
                <c:pt idx="2393">
                  <c:v>14.69</c:v>
                </c:pt>
                <c:pt idx="2394">
                  <c:v>14.6</c:v>
                </c:pt>
                <c:pt idx="2395">
                  <c:v>14.6</c:v>
                </c:pt>
                <c:pt idx="2396">
                  <c:v>14.41</c:v>
                </c:pt>
                <c:pt idx="2397">
                  <c:v>14.25</c:v>
                </c:pt>
                <c:pt idx="2398">
                  <c:v>14.19</c:v>
                </c:pt>
                <c:pt idx="2399">
                  <c:v>13.63</c:v>
                </c:pt>
                <c:pt idx="2400">
                  <c:v>13.6</c:v>
                </c:pt>
                <c:pt idx="2401">
                  <c:v>13.25</c:v>
                </c:pt>
                <c:pt idx="2402">
                  <c:v>13.12</c:v>
                </c:pt>
                <c:pt idx="2403">
                  <c:v>13.04</c:v>
                </c:pt>
                <c:pt idx="2404">
                  <c:v>12.41</c:v>
                </c:pt>
                <c:pt idx="2405">
                  <c:v>12.14</c:v>
                </c:pt>
                <c:pt idx="2406">
                  <c:v>12</c:v>
                </c:pt>
                <c:pt idx="2407">
                  <c:v>11.92</c:v>
                </c:pt>
                <c:pt idx="2408">
                  <c:v>11.450000000000003</c:v>
                </c:pt>
                <c:pt idx="2409">
                  <c:v>10.43</c:v>
                </c:pt>
                <c:pt idx="2410">
                  <c:v>9.94</c:v>
                </c:pt>
                <c:pt idx="2411">
                  <c:v>9.4600000000000026</c:v>
                </c:pt>
                <c:pt idx="2412">
                  <c:v>9.02</c:v>
                </c:pt>
                <c:pt idx="2413">
                  <c:v>8.5400000000000009</c:v>
                </c:pt>
                <c:pt idx="2414">
                  <c:v>6.29</c:v>
                </c:pt>
                <c:pt idx="2415">
                  <c:v>3.98</c:v>
                </c:pt>
                <c:pt idx="2416">
                  <c:v>19.989999999999984</c:v>
                </c:pt>
                <c:pt idx="2417">
                  <c:v>18.21</c:v>
                </c:pt>
                <c:pt idx="2418">
                  <c:v>18.190000000000001</c:v>
                </c:pt>
                <c:pt idx="2419">
                  <c:v>17.23</c:v>
                </c:pt>
                <c:pt idx="2420">
                  <c:v>15.16</c:v>
                </c:pt>
                <c:pt idx="2421">
                  <c:v>13.51</c:v>
                </c:pt>
                <c:pt idx="2422">
                  <c:v>12.56</c:v>
                </c:pt>
                <c:pt idx="2423">
                  <c:v>11.370000000000003</c:v>
                </c:pt>
                <c:pt idx="2424">
                  <c:v>19.34</c:v>
                </c:pt>
                <c:pt idx="2425">
                  <c:v>17.3</c:v>
                </c:pt>
                <c:pt idx="2426">
                  <c:v>13.04</c:v>
                </c:pt>
                <c:pt idx="2427">
                  <c:v>12.48</c:v>
                </c:pt>
                <c:pt idx="2428">
                  <c:v>18.459999999999994</c:v>
                </c:pt>
                <c:pt idx="2429">
                  <c:v>18</c:v>
                </c:pt>
                <c:pt idx="2430">
                  <c:v>17.610000000000007</c:v>
                </c:pt>
                <c:pt idx="2431">
                  <c:v>18.670000000000005</c:v>
                </c:pt>
                <c:pt idx="2432">
                  <c:v>18.010000000000005</c:v>
                </c:pt>
                <c:pt idx="2433">
                  <c:v>17.37</c:v>
                </c:pt>
                <c:pt idx="2434">
                  <c:v>13.38</c:v>
                </c:pt>
                <c:pt idx="2435">
                  <c:v>22.03</c:v>
                </c:pt>
                <c:pt idx="2436">
                  <c:v>21.67</c:v>
                </c:pt>
                <c:pt idx="2437">
                  <c:v>21.67</c:v>
                </c:pt>
                <c:pt idx="2438">
                  <c:v>20.87</c:v>
                </c:pt>
                <c:pt idx="2439">
                  <c:v>20.329999999999991</c:v>
                </c:pt>
                <c:pt idx="2440">
                  <c:v>20.309999999999999</c:v>
                </c:pt>
                <c:pt idx="2441">
                  <c:v>20.190000000000001</c:v>
                </c:pt>
                <c:pt idx="2442">
                  <c:v>20.170000000000005</c:v>
                </c:pt>
                <c:pt idx="2443">
                  <c:v>19.38</c:v>
                </c:pt>
                <c:pt idx="2444">
                  <c:v>19.32</c:v>
                </c:pt>
                <c:pt idx="2445">
                  <c:v>19.32</c:v>
                </c:pt>
                <c:pt idx="2446">
                  <c:v>19.32</c:v>
                </c:pt>
                <c:pt idx="2447">
                  <c:v>19.279999999999994</c:v>
                </c:pt>
                <c:pt idx="2448">
                  <c:v>19.079999999999991</c:v>
                </c:pt>
                <c:pt idx="2449">
                  <c:v>19.079999999999991</c:v>
                </c:pt>
                <c:pt idx="2450">
                  <c:v>19.04</c:v>
                </c:pt>
                <c:pt idx="2451">
                  <c:v>19.04</c:v>
                </c:pt>
                <c:pt idx="2452">
                  <c:v>19.04</c:v>
                </c:pt>
                <c:pt idx="2453">
                  <c:v>18.75</c:v>
                </c:pt>
                <c:pt idx="2454">
                  <c:v>18.630000000000006</c:v>
                </c:pt>
                <c:pt idx="2455">
                  <c:v>18.52</c:v>
                </c:pt>
                <c:pt idx="2456">
                  <c:v>18.52</c:v>
                </c:pt>
                <c:pt idx="2457">
                  <c:v>18.479999999999993</c:v>
                </c:pt>
                <c:pt idx="2458">
                  <c:v>18.479999999999993</c:v>
                </c:pt>
                <c:pt idx="2459">
                  <c:v>18.16</c:v>
                </c:pt>
                <c:pt idx="2460">
                  <c:v>17.760000000000002</c:v>
                </c:pt>
                <c:pt idx="2461">
                  <c:v>17.68</c:v>
                </c:pt>
                <c:pt idx="2462">
                  <c:v>17.68</c:v>
                </c:pt>
                <c:pt idx="2463">
                  <c:v>17.649999999999999</c:v>
                </c:pt>
                <c:pt idx="2464">
                  <c:v>17.630000000000006</c:v>
                </c:pt>
                <c:pt idx="2465">
                  <c:v>17.610000000000007</c:v>
                </c:pt>
                <c:pt idx="2466">
                  <c:v>17.510000000000005</c:v>
                </c:pt>
                <c:pt idx="2467">
                  <c:v>17.47</c:v>
                </c:pt>
                <c:pt idx="2468">
                  <c:v>17.38</c:v>
                </c:pt>
                <c:pt idx="2469">
                  <c:v>17.02</c:v>
                </c:pt>
                <c:pt idx="2470">
                  <c:v>17</c:v>
                </c:pt>
                <c:pt idx="2471">
                  <c:v>17</c:v>
                </c:pt>
                <c:pt idx="2472">
                  <c:v>17</c:v>
                </c:pt>
                <c:pt idx="2473">
                  <c:v>17</c:v>
                </c:pt>
                <c:pt idx="2474">
                  <c:v>17</c:v>
                </c:pt>
                <c:pt idx="2475">
                  <c:v>16.979999999999993</c:v>
                </c:pt>
                <c:pt idx="2476">
                  <c:v>16.979999999999993</c:v>
                </c:pt>
                <c:pt idx="2477">
                  <c:v>16.97</c:v>
                </c:pt>
                <c:pt idx="2478">
                  <c:v>16.93</c:v>
                </c:pt>
                <c:pt idx="2479">
                  <c:v>16.88</c:v>
                </c:pt>
                <c:pt idx="2480">
                  <c:v>16.86</c:v>
                </c:pt>
                <c:pt idx="2481">
                  <c:v>16.71</c:v>
                </c:pt>
                <c:pt idx="2482">
                  <c:v>16.329999999999991</c:v>
                </c:pt>
                <c:pt idx="2483">
                  <c:v>16.239999999999991</c:v>
                </c:pt>
                <c:pt idx="2484">
                  <c:v>16.22</c:v>
                </c:pt>
                <c:pt idx="2485">
                  <c:v>16.22</c:v>
                </c:pt>
                <c:pt idx="2486">
                  <c:v>15.62</c:v>
                </c:pt>
                <c:pt idx="2487">
                  <c:v>15.62</c:v>
                </c:pt>
                <c:pt idx="2488">
                  <c:v>15.43</c:v>
                </c:pt>
                <c:pt idx="2489">
                  <c:v>15.4</c:v>
                </c:pt>
                <c:pt idx="2490">
                  <c:v>15.350000000000003</c:v>
                </c:pt>
                <c:pt idx="2491">
                  <c:v>15.34</c:v>
                </c:pt>
                <c:pt idx="2492">
                  <c:v>14.97</c:v>
                </c:pt>
                <c:pt idx="2493">
                  <c:v>14.89</c:v>
                </c:pt>
                <c:pt idx="2494">
                  <c:v>14.47</c:v>
                </c:pt>
                <c:pt idx="2495">
                  <c:v>14.2</c:v>
                </c:pt>
                <c:pt idx="2496">
                  <c:v>14.2</c:v>
                </c:pt>
                <c:pt idx="2497">
                  <c:v>14.16</c:v>
                </c:pt>
                <c:pt idx="2498">
                  <c:v>14.1</c:v>
                </c:pt>
                <c:pt idx="2499">
                  <c:v>14.09</c:v>
                </c:pt>
                <c:pt idx="2500">
                  <c:v>14.09</c:v>
                </c:pt>
                <c:pt idx="2501">
                  <c:v>14.07</c:v>
                </c:pt>
                <c:pt idx="2502">
                  <c:v>14.06</c:v>
                </c:pt>
                <c:pt idx="2503">
                  <c:v>13.54</c:v>
                </c:pt>
                <c:pt idx="2504">
                  <c:v>13.04</c:v>
                </c:pt>
                <c:pt idx="2505">
                  <c:v>13.02</c:v>
                </c:pt>
                <c:pt idx="2506">
                  <c:v>12.94</c:v>
                </c:pt>
                <c:pt idx="2507">
                  <c:v>12.860000000000003</c:v>
                </c:pt>
                <c:pt idx="2508">
                  <c:v>12.79</c:v>
                </c:pt>
                <c:pt idx="2509">
                  <c:v>12.58</c:v>
                </c:pt>
                <c:pt idx="2510">
                  <c:v>12.57</c:v>
                </c:pt>
                <c:pt idx="2511">
                  <c:v>12.55</c:v>
                </c:pt>
                <c:pt idx="2512">
                  <c:v>12.55</c:v>
                </c:pt>
                <c:pt idx="2513">
                  <c:v>12.52</c:v>
                </c:pt>
                <c:pt idx="2514">
                  <c:v>11.88</c:v>
                </c:pt>
                <c:pt idx="2515">
                  <c:v>11.51</c:v>
                </c:pt>
                <c:pt idx="2516">
                  <c:v>11.4</c:v>
                </c:pt>
                <c:pt idx="2517">
                  <c:v>10.58</c:v>
                </c:pt>
                <c:pt idx="2518">
                  <c:v>10.58</c:v>
                </c:pt>
                <c:pt idx="2519">
                  <c:v>10.06</c:v>
                </c:pt>
                <c:pt idx="2520">
                  <c:v>9.5400000000000009</c:v>
                </c:pt>
                <c:pt idx="2521">
                  <c:v>8.64</c:v>
                </c:pt>
                <c:pt idx="2522">
                  <c:v>8.24</c:v>
                </c:pt>
                <c:pt idx="2523">
                  <c:v>8.19</c:v>
                </c:pt>
                <c:pt idx="2524">
                  <c:v>6.5</c:v>
                </c:pt>
                <c:pt idx="2525">
                  <c:v>6.2700000000000014</c:v>
                </c:pt>
                <c:pt idx="2526">
                  <c:v>6.2700000000000014</c:v>
                </c:pt>
                <c:pt idx="2527">
                  <c:v>6.25</c:v>
                </c:pt>
                <c:pt idx="2528">
                  <c:v>4.22</c:v>
                </c:pt>
                <c:pt idx="2529">
                  <c:v>4.0199999999999996</c:v>
                </c:pt>
                <c:pt idx="2530">
                  <c:v>4</c:v>
                </c:pt>
                <c:pt idx="2531">
                  <c:v>11.82</c:v>
                </c:pt>
                <c:pt idx="2532">
                  <c:v>18.630000000000006</c:v>
                </c:pt>
                <c:pt idx="2533">
                  <c:v>17.37</c:v>
                </c:pt>
                <c:pt idx="2534">
                  <c:v>16.95</c:v>
                </c:pt>
                <c:pt idx="2535">
                  <c:v>16.779999999999994</c:v>
                </c:pt>
                <c:pt idx="2536">
                  <c:v>16.059999999999999</c:v>
                </c:pt>
                <c:pt idx="2537">
                  <c:v>13.97</c:v>
                </c:pt>
                <c:pt idx="2538">
                  <c:v>18.62</c:v>
                </c:pt>
                <c:pt idx="2539">
                  <c:v>17.850000000000001</c:v>
                </c:pt>
                <c:pt idx="2540">
                  <c:v>17.329999999999991</c:v>
                </c:pt>
                <c:pt idx="2541">
                  <c:v>17.16</c:v>
                </c:pt>
                <c:pt idx="2542">
                  <c:v>17.04</c:v>
                </c:pt>
                <c:pt idx="2543">
                  <c:v>16.489999999999984</c:v>
                </c:pt>
                <c:pt idx="2544">
                  <c:v>12.74</c:v>
                </c:pt>
                <c:pt idx="2545">
                  <c:v>11.25</c:v>
                </c:pt>
                <c:pt idx="2546">
                  <c:v>11.03</c:v>
                </c:pt>
                <c:pt idx="2547">
                  <c:v>14.93</c:v>
                </c:pt>
                <c:pt idx="2548">
                  <c:v>20.34</c:v>
                </c:pt>
                <c:pt idx="2549">
                  <c:v>19.84</c:v>
                </c:pt>
                <c:pt idx="2550">
                  <c:v>19.84</c:v>
                </c:pt>
                <c:pt idx="2551">
                  <c:v>19.2</c:v>
                </c:pt>
                <c:pt idx="2552">
                  <c:v>19.2</c:v>
                </c:pt>
                <c:pt idx="2553">
                  <c:v>19.09</c:v>
                </c:pt>
                <c:pt idx="2554">
                  <c:v>19.03</c:v>
                </c:pt>
                <c:pt idx="2555">
                  <c:v>19.010000000000005</c:v>
                </c:pt>
                <c:pt idx="2556">
                  <c:v>18.84</c:v>
                </c:pt>
                <c:pt idx="2557">
                  <c:v>18.32</c:v>
                </c:pt>
                <c:pt idx="2558">
                  <c:v>18.190000000000001</c:v>
                </c:pt>
                <c:pt idx="2559">
                  <c:v>17.87</c:v>
                </c:pt>
                <c:pt idx="2560">
                  <c:v>17.600000000000001</c:v>
                </c:pt>
                <c:pt idx="2561">
                  <c:v>17.439999999999994</c:v>
                </c:pt>
                <c:pt idx="2562">
                  <c:v>17.439999999999994</c:v>
                </c:pt>
                <c:pt idx="2563">
                  <c:v>17.420000000000002</c:v>
                </c:pt>
                <c:pt idx="2564">
                  <c:v>17.37</c:v>
                </c:pt>
                <c:pt idx="2565">
                  <c:v>16.91</c:v>
                </c:pt>
                <c:pt idx="2566">
                  <c:v>16.86</c:v>
                </c:pt>
                <c:pt idx="2567">
                  <c:v>16.84</c:v>
                </c:pt>
                <c:pt idx="2568">
                  <c:v>16.809999999999999</c:v>
                </c:pt>
                <c:pt idx="2569">
                  <c:v>16.77</c:v>
                </c:pt>
                <c:pt idx="2570">
                  <c:v>16.760000000000002</c:v>
                </c:pt>
                <c:pt idx="2571">
                  <c:v>16.71</c:v>
                </c:pt>
                <c:pt idx="2572">
                  <c:v>16.239999999999991</c:v>
                </c:pt>
                <c:pt idx="2573">
                  <c:v>16.22</c:v>
                </c:pt>
                <c:pt idx="2574">
                  <c:v>16.170000000000005</c:v>
                </c:pt>
                <c:pt idx="2575">
                  <c:v>16.14</c:v>
                </c:pt>
                <c:pt idx="2576">
                  <c:v>16.14</c:v>
                </c:pt>
                <c:pt idx="2577">
                  <c:v>16.14</c:v>
                </c:pt>
                <c:pt idx="2578">
                  <c:v>15.57</c:v>
                </c:pt>
                <c:pt idx="2579">
                  <c:v>15.57</c:v>
                </c:pt>
                <c:pt idx="2580">
                  <c:v>15.57</c:v>
                </c:pt>
                <c:pt idx="2581">
                  <c:v>15.49</c:v>
                </c:pt>
                <c:pt idx="2582">
                  <c:v>15.48</c:v>
                </c:pt>
                <c:pt idx="2583">
                  <c:v>15.38</c:v>
                </c:pt>
                <c:pt idx="2584">
                  <c:v>15.34</c:v>
                </c:pt>
                <c:pt idx="2585">
                  <c:v>15.29</c:v>
                </c:pt>
                <c:pt idx="2586">
                  <c:v>15.29</c:v>
                </c:pt>
                <c:pt idx="2587">
                  <c:v>14.94</c:v>
                </c:pt>
                <c:pt idx="2588">
                  <c:v>14.860000000000003</c:v>
                </c:pt>
                <c:pt idx="2589">
                  <c:v>14.860000000000003</c:v>
                </c:pt>
                <c:pt idx="2590">
                  <c:v>14.83</c:v>
                </c:pt>
                <c:pt idx="2591">
                  <c:v>14.79</c:v>
                </c:pt>
                <c:pt idx="2592">
                  <c:v>14.74</c:v>
                </c:pt>
                <c:pt idx="2593">
                  <c:v>14.71</c:v>
                </c:pt>
                <c:pt idx="2594">
                  <c:v>14.7</c:v>
                </c:pt>
                <c:pt idx="2595">
                  <c:v>14.7</c:v>
                </c:pt>
                <c:pt idx="2596">
                  <c:v>14.21</c:v>
                </c:pt>
                <c:pt idx="2597">
                  <c:v>14.2</c:v>
                </c:pt>
                <c:pt idx="2598">
                  <c:v>14.18</c:v>
                </c:pt>
                <c:pt idx="2599">
                  <c:v>14.17</c:v>
                </c:pt>
                <c:pt idx="2600">
                  <c:v>14.11</c:v>
                </c:pt>
                <c:pt idx="2601">
                  <c:v>14.1</c:v>
                </c:pt>
                <c:pt idx="2602">
                  <c:v>14.07</c:v>
                </c:pt>
                <c:pt idx="2603">
                  <c:v>13.66</c:v>
                </c:pt>
                <c:pt idx="2604">
                  <c:v>13.59</c:v>
                </c:pt>
                <c:pt idx="2605">
                  <c:v>13.56</c:v>
                </c:pt>
                <c:pt idx="2606">
                  <c:v>13.55</c:v>
                </c:pt>
                <c:pt idx="2607">
                  <c:v>13.44</c:v>
                </c:pt>
                <c:pt idx="2608">
                  <c:v>13.44</c:v>
                </c:pt>
                <c:pt idx="2609">
                  <c:v>13.12</c:v>
                </c:pt>
                <c:pt idx="2610">
                  <c:v>13</c:v>
                </c:pt>
                <c:pt idx="2611">
                  <c:v>12.950000000000003</c:v>
                </c:pt>
                <c:pt idx="2612">
                  <c:v>12.89</c:v>
                </c:pt>
                <c:pt idx="2613">
                  <c:v>12.450000000000003</c:v>
                </c:pt>
                <c:pt idx="2614">
                  <c:v>11.850000000000003</c:v>
                </c:pt>
                <c:pt idx="2615">
                  <c:v>11.8</c:v>
                </c:pt>
                <c:pt idx="2616">
                  <c:v>11.53</c:v>
                </c:pt>
                <c:pt idx="2617">
                  <c:v>11.39</c:v>
                </c:pt>
                <c:pt idx="2618">
                  <c:v>11.25</c:v>
                </c:pt>
                <c:pt idx="2619">
                  <c:v>10.950000000000003</c:v>
                </c:pt>
                <c:pt idx="2620">
                  <c:v>10.950000000000003</c:v>
                </c:pt>
                <c:pt idx="2621">
                  <c:v>10.53</c:v>
                </c:pt>
                <c:pt idx="2622">
                  <c:v>10.02</c:v>
                </c:pt>
                <c:pt idx="2623">
                  <c:v>9.4600000000000026</c:v>
                </c:pt>
                <c:pt idx="2624">
                  <c:v>9.44</c:v>
                </c:pt>
                <c:pt idx="2625">
                  <c:v>9.3700000000000028</c:v>
                </c:pt>
                <c:pt idx="2626">
                  <c:v>7.3</c:v>
                </c:pt>
                <c:pt idx="2627">
                  <c:v>5.99</c:v>
                </c:pt>
                <c:pt idx="2628">
                  <c:v>4.05</c:v>
                </c:pt>
                <c:pt idx="2629">
                  <c:v>4.0199999999999996</c:v>
                </c:pt>
                <c:pt idx="2630">
                  <c:v>3.82</c:v>
                </c:pt>
                <c:pt idx="2631">
                  <c:v>3.64</c:v>
                </c:pt>
                <c:pt idx="2632">
                  <c:v>17.149999999999999</c:v>
                </c:pt>
                <c:pt idx="2633">
                  <c:v>12.44</c:v>
                </c:pt>
                <c:pt idx="2634">
                  <c:v>11.42</c:v>
                </c:pt>
                <c:pt idx="2635">
                  <c:v>10.97</c:v>
                </c:pt>
                <c:pt idx="2636">
                  <c:v>10.23</c:v>
                </c:pt>
                <c:pt idx="2637">
                  <c:v>17.54</c:v>
                </c:pt>
                <c:pt idx="2638">
                  <c:v>17.130000000000006</c:v>
                </c:pt>
                <c:pt idx="2639">
                  <c:v>17.100000000000001</c:v>
                </c:pt>
                <c:pt idx="2640">
                  <c:v>16.54</c:v>
                </c:pt>
                <c:pt idx="2641">
                  <c:v>14.34</c:v>
                </c:pt>
                <c:pt idx="2642">
                  <c:v>13.93</c:v>
                </c:pt>
                <c:pt idx="2643">
                  <c:v>13.91</c:v>
                </c:pt>
                <c:pt idx="2644">
                  <c:v>18.02</c:v>
                </c:pt>
                <c:pt idx="2645">
                  <c:v>17.829999999999991</c:v>
                </c:pt>
                <c:pt idx="2646">
                  <c:v>16.920000000000002</c:v>
                </c:pt>
                <c:pt idx="2647">
                  <c:v>13.78</c:v>
                </c:pt>
                <c:pt idx="2648">
                  <c:v>12.22</c:v>
                </c:pt>
                <c:pt idx="2649">
                  <c:v>12.16</c:v>
                </c:pt>
                <c:pt idx="2650">
                  <c:v>12.04</c:v>
                </c:pt>
                <c:pt idx="2651">
                  <c:v>11.88</c:v>
                </c:pt>
                <c:pt idx="2652">
                  <c:v>17.779999999999994</c:v>
                </c:pt>
                <c:pt idx="2653">
                  <c:v>15.83</c:v>
                </c:pt>
                <c:pt idx="2654">
                  <c:v>19.04</c:v>
                </c:pt>
                <c:pt idx="2655">
                  <c:v>18.43</c:v>
                </c:pt>
                <c:pt idx="2656">
                  <c:v>18.279999999999994</c:v>
                </c:pt>
                <c:pt idx="2657">
                  <c:v>18.279999999999994</c:v>
                </c:pt>
                <c:pt idx="2658">
                  <c:v>18.22</c:v>
                </c:pt>
                <c:pt idx="2659">
                  <c:v>18.2</c:v>
                </c:pt>
                <c:pt idx="2660">
                  <c:v>18.190000000000001</c:v>
                </c:pt>
                <c:pt idx="2661">
                  <c:v>18.170000000000005</c:v>
                </c:pt>
                <c:pt idx="2662">
                  <c:v>18.059999999999999</c:v>
                </c:pt>
                <c:pt idx="2663">
                  <c:v>17.779999999999994</c:v>
                </c:pt>
                <c:pt idx="2664">
                  <c:v>17.630000000000006</c:v>
                </c:pt>
                <c:pt idx="2665">
                  <c:v>17.630000000000006</c:v>
                </c:pt>
                <c:pt idx="2666">
                  <c:v>17.630000000000006</c:v>
                </c:pt>
                <c:pt idx="2667">
                  <c:v>17.579999999999991</c:v>
                </c:pt>
                <c:pt idx="2668">
                  <c:v>17.489999999999984</c:v>
                </c:pt>
                <c:pt idx="2669">
                  <c:v>17.439999999999994</c:v>
                </c:pt>
                <c:pt idx="2670">
                  <c:v>17.420000000000002</c:v>
                </c:pt>
                <c:pt idx="2671">
                  <c:v>17.3</c:v>
                </c:pt>
                <c:pt idx="2672">
                  <c:v>16.89</c:v>
                </c:pt>
                <c:pt idx="2673">
                  <c:v>16.8</c:v>
                </c:pt>
                <c:pt idx="2674">
                  <c:v>16.72</c:v>
                </c:pt>
                <c:pt idx="2675">
                  <c:v>16.68</c:v>
                </c:pt>
                <c:pt idx="2676">
                  <c:v>16.649999999999999</c:v>
                </c:pt>
                <c:pt idx="2677">
                  <c:v>16.649999999999999</c:v>
                </c:pt>
                <c:pt idx="2678">
                  <c:v>16.110000000000007</c:v>
                </c:pt>
                <c:pt idx="2679">
                  <c:v>16.09</c:v>
                </c:pt>
                <c:pt idx="2680">
                  <c:v>16.059999999999999</c:v>
                </c:pt>
                <c:pt idx="2681">
                  <c:v>16.05</c:v>
                </c:pt>
                <c:pt idx="2682">
                  <c:v>16.010000000000005</c:v>
                </c:pt>
                <c:pt idx="2683">
                  <c:v>16</c:v>
                </c:pt>
                <c:pt idx="2684">
                  <c:v>15.950000000000003</c:v>
                </c:pt>
                <c:pt idx="2685">
                  <c:v>15.7</c:v>
                </c:pt>
                <c:pt idx="2686">
                  <c:v>15.55</c:v>
                </c:pt>
                <c:pt idx="2687">
                  <c:v>15.49</c:v>
                </c:pt>
                <c:pt idx="2688">
                  <c:v>15.46</c:v>
                </c:pt>
                <c:pt idx="2689">
                  <c:v>15.29</c:v>
                </c:pt>
                <c:pt idx="2690">
                  <c:v>14.91</c:v>
                </c:pt>
                <c:pt idx="2691">
                  <c:v>14.91</c:v>
                </c:pt>
                <c:pt idx="2692">
                  <c:v>14.88</c:v>
                </c:pt>
                <c:pt idx="2693">
                  <c:v>14.850000000000003</c:v>
                </c:pt>
                <c:pt idx="2694">
                  <c:v>14.82</c:v>
                </c:pt>
                <c:pt idx="2695">
                  <c:v>14.81</c:v>
                </c:pt>
                <c:pt idx="2696">
                  <c:v>14.67</c:v>
                </c:pt>
                <c:pt idx="2697">
                  <c:v>14.33</c:v>
                </c:pt>
                <c:pt idx="2698">
                  <c:v>14.29</c:v>
                </c:pt>
                <c:pt idx="2699">
                  <c:v>14.23</c:v>
                </c:pt>
                <c:pt idx="2700">
                  <c:v>14.13</c:v>
                </c:pt>
                <c:pt idx="2701">
                  <c:v>14.12</c:v>
                </c:pt>
                <c:pt idx="2702">
                  <c:v>13.75</c:v>
                </c:pt>
                <c:pt idx="2703">
                  <c:v>13.58</c:v>
                </c:pt>
                <c:pt idx="2704">
                  <c:v>13.5</c:v>
                </c:pt>
                <c:pt idx="2705">
                  <c:v>13.47</c:v>
                </c:pt>
                <c:pt idx="2706">
                  <c:v>13.43</c:v>
                </c:pt>
                <c:pt idx="2707">
                  <c:v>13.22</c:v>
                </c:pt>
                <c:pt idx="2708">
                  <c:v>12.870000000000003</c:v>
                </c:pt>
                <c:pt idx="2709">
                  <c:v>12.77</c:v>
                </c:pt>
                <c:pt idx="2710">
                  <c:v>12.25</c:v>
                </c:pt>
                <c:pt idx="2711">
                  <c:v>11.860000000000003</c:v>
                </c:pt>
                <c:pt idx="2712">
                  <c:v>11.84</c:v>
                </c:pt>
                <c:pt idx="2713">
                  <c:v>11.78</c:v>
                </c:pt>
                <c:pt idx="2714">
                  <c:v>11.51</c:v>
                </c:pt>
                <c:pt idx="2715">
                  <c:v>11.29</c:v>
                </c:pt>
                <c:pt idx="2716">
                  <c:v>11.22</c:v>
                </c:pt>
                <c:pt idx="2717">
                  <c:v>11.2</c:v>
                </c:pt>
                <c:pt idx="2718">
                  <c:v>11.2</c:v>
                </c:pt>
                <c:pt idx="2719">
                  <c:v>11.2</c:v>
                </c:pt>
                <c:pt idx="2720">
                  <c:v>11.17</c:v>
                </c:pt>
                <c:pt idx="2721">
                  <c:v>11.17</c:v>
                </c:pt>
                <c:pt idx="2722">
                  <c:v>10.92</c:v>
                </c:pt>
                <c:pt idx="2723">
                  <c:v>10.82</c:v>
                </c:pt>
                <c:pt idx="2724">
                  <c:v>10.82</c:v>
                </c:pt>
                <c:pt idx="2725">
                  <c:v>10.81</c:v>
                </c:pt>
                <c:pt idx="2726">
                  <c:v>10.78</c:v>
                </c:pt>
                <c:pt idx="2727">
                  <c:v>10.51</c:v>
                </c:pt>
                <c:pt idx="2728">
                  <c:v>10.48</c:v>
                </c:pt>
                <c:pt idx="2729">
                  <c:v>10.44</c:v>
                </c:pt>
                <c:pt idx="2730">
                  <c:v>9.48</c:v>
                </c:pt>
                <c:pt idx="2731">
                  <c:v>9.34</c:v>
                </c:pt>
                <c:pt idx="2732">
                  <c:v>9.32</c:v>
                </c:pt>
                <c:pt idx="2733">
                  <c:v>9.06</c:v>
                </c:pt>
                <c:pt idx="2734">
                  <c:v>9.06</c:v>
                </c:pt>
                <c:pt idx="2735">
                  <c:v>9.0500000000000007</c:v>
                </c:pt>
                <c:pt idx="2736">
                  <c:v>8.99</c:v>
                </c:pt>
                <c:pt idx="2737">
                  <c:v>8.11</c:v>
                </c:pt>
                <c:pt idx="2738">
                  <c:v>7.6199999999999983</c:v>
                </c:pt>
                <c:pt idx="2739">
                  <c:v>6.9700000000000015</c:v>
                </c:pt>
                <c:pt idx="2740">
                  <c:v>5.96</c:v>
                </c:pt>
                <c:pt idx="2741">
                  <c:v>5.74</c:v>
                </c:pt>
                <c:pt idx="2742">
                  <c:v>17.86</c:v>
                </c:pt>
                <c:pt idx="2743">
                  <c:v>13.48</c:v>
                </c:pt>
                <c:pt idx="2744">
                  <c:v>17.510000000000005</c:v>
                </c:pt>
                <c:pt idx="2745">
                  <c:v>17.279999999999994</c:v>
                </c:pt>
                <c:pt idx="2746">
                  <c:v>16.100000000000001</c:v>
                </c:pt>
                <c:pt idx="2747">
                  <c:v>12.1</c:v>
                </c:pt>
                <c:pt idx="2748">
                  <c:v>11.25</c:v>
                </c:pt>
                <c:pt idx="2749">
                  <c:v>10.71</c:v>
                </c:pt>
                <c:pt idx="2750">
                  <c:v>10.32</c:v>
                </c:pt>
                <c:pt idx="2751">
                  <c:v>18.110000000000007</c:v>
                </c:pt>
                <c:pt idx="2752">
                  <c:v>18.09</c:v>
                </c:pt>
                <c:pt idx="2753">
                  <c:v>17.459999999999994</c:v>
                </c:pt>
                <c:pt idx="2754">
                  <c:v>17.34</c:v>
                </c:pt>
                <c:pt idx="2755">
                  <c:v>17.27</c:v>
                </c:pt>
                <c:pt idx="2756">
                  <c:v>17.25</c:v>
                </c:pt>
                <c:pt idx="2757">
                  <c:v>17.23</c:v>
                </c:pt>
                <c:pt idx="2758">
                  <c:v>17.2</c:v>
                </c:pt>
                <c:pt idx="2759">
                  <c:v>17.14</c:v>
                </c:pt>
                <c:pt idx="2760">
                  <c:v>16.899999999999999</c:v>
                </c:pt>
                <c:pt idx="2761">
                  <c:v>16.88</c:v>
                </c:pt>
                <c:pt idx="2762">
                  <c:v>16.690000000000001</c:v>
                </c:pt>
                <c:pt idx="2763">
                  <c:v>16.690000000000001</c:v>
                </c:pt>
                <c:pt idx="2764">
                  <c:v>16.59</c:v>
                </c:pt>
                <c:pt idx="2765">
                  <c:v>16.59</c:v>
                </c:pt>
                <c:pt idx="2766">
                  <c:v>16.52</c:v>
                </c:pt>
                <c:pt idx="2767">
                  <c:v>16.130000000000006</c:v>
                </c:pt>
                <c:pt idx="2768">
                  <c:v>15.950000000000003</c:v>
                </c:pt>
                <c:pt idx="2769">
                  <c:v>15.94</c:v>
                </c:pt>
                <c:pt idx="2770">
                  <c:v>15.94</c:v>
                </c:pt>
                <c:pt idx="2771">
                  <c:v>15.870000000000003</c:v>
                </c:pt>
                <c:pt idx="2772">
                  <c:v>15.860000000000003</c:v>
                </c:pt>
                <c:pt idx="2773">
                  <c:v>15.860000000000003</c:v>
                </c:pt>
                <c:pt idx="2774">
                  <c:v>15.860000000000003</c:v>
                </c:pt>
                <c:pt idx="2775">
                  <c:v>15.53</c:v>
                </c:pt>
                <c:pt idx="2776">
                  <c:v>15.34</c:v>
                </c:pt>
                <c:pt idx="2777">
                  <c:v>15.34</c:v>
                </c:pt>
                <c:pt idx="2778">
                  <c:v>15.31</c:v>
                </c:pt>
                <c:pt idx="2779">
                  <c:v>15.27</c:v>
                </c:pt>
                <c:pt idx="2780">
                  <c:v>15.2</c:v>
                </c:pt>
                <c:pt idx="2781">
                  <c:v>15.16</c:v>
                </c:pt>
                <c:pt idx="2782">
                  <c:v>14.72</c:v>
                </c:pt>
                <c:pt idx="2783">
                  <c:v>14.72</c:v>
                </c:pt>
                <c:pt idx="2784">
                  <c:v>14.71</c:v>
                </c:pt>
                <c:pt idx="2785">
                  <c:v>14.59</c:v>
                </c:pt>
                <c:pt idx="2786">
                  <c:v>14.53</c:v>
                </c:pt>
                <c:pt idx="2787">
                  <c:v>14.16</c:v>
                </c:pt>
                <c:pt idx="2788">
                  <c:v>14.16</c:v>
                </c:pt>
                <c:pt idx="2789">
                  <c:v>14.16</c:v>
                </c:pt>
                <c:pt idx="2790">
                  <c:v>14.16</c:v>
                </c:pt>
                <c:pt idx="2791">
                  <c:v>14.14</c:v>
                </c:pt>
                <c:pt idx="2792">
                  <c:v>14.14</c:v>
                </c:pt>
                <c:pt idx="2793">
                  <c:v>14.14</c:v>
                </c:pt>
                <c:pt idx="2794">
                  <c:v>14.09</c:v>
                </c:pt>
                <c:pt idx="2795">
                  <c:v>14.05</c:v>
                </c:pt>
                <c:pt idx="2796">
                  <c:v>14.03</c:v>
                </c:pt>
                <c:pt idx="2797">
                  <c:v>14</c:v>
                </c:pt>
                <c:pt idx="2798">
                  <c:v>14</c:v>
                </c:pt>
                <c:pt idx="2799">
                  <c:v>14</c:v>
                </c:pt>
                <c:pt idx="2800">
                  <c:v>13.72</c:v>
                </c:pt>
                <c:pt idx="2801">
                  <c:v>13.6</c:v>
                </c:pt>
                <c:pt idx="2802">
                  <c:v>13.43</c:v>
                </c:pt>
                <c:pt idx="2803">
                  <c:v>13.42</c:v>
                </c:pt>
                <c:pt idx="2804">
                  <c:v>13.4</c:v>
                </c:pt>
                <c:pt idx="2805">
                  <c:v>13.12</c:v>
                </c:pt>
                <c:pt idx="2806">
                  <c:v>12.65</c:v>
                </c:pt>
                <c:pt idx="2807">
                  <c:v>12.51</c:v>
                </c:pt>
                <c:pt idx="2808">
                  <c:v>12.51</c:v>
                </c:pt>
                <c:pt idx="2809">
                  <c:v>11.91</c:v>
                </c:pt>
                <c:pt idx="2810">
                  <c:v>11.91</c:v>
                </c:pt>
                <c:pt idx="2811">
                  <c:v>11.73</c:v>
                </c:pt>
                <c:pt idx="2812">
                  <c:v>11.7</c:v>
                </c:pt>
                <c:pt idx="2813">
                  <c:v>11.49</c:v>
                </c:pt>
                <c:pt idx="2814">
                  <c:v>11.34</c:v>
                </c:pt>
                <c:pt idx="2815">
                  <c:v>11.23</c:v>
                </c:pt>
                <c:pt idx="2816">
                  <c:v>11.21</c:v>
                </c:pt>
                <c:pt idx="2817">
                  <c:v>10.9</c:v>
                </c:pt>
                <c:pt idx="2818">
                  <c:v>10.81</c:v>
                </c:pt>
                <c:pt idx="2819">
                  <c:v>10.69</c:v>
                </c:pt>
                <c:pt idx="2820">
                  <c:v>10.67</c:v>
                </c:pt>
                <c:pt idx="2821">
                  <c:v>10.66</c:v>
                </c:pt>
                <c:pt idx="2822">
                  <c:v>10.64</c:v>
                </c:pt>
                <c:pt idx="2823">
                  <c:v>10.220000000000001</c:v>
                </c:pt>
                <c:pt idx="2824">
                  <c:v>9.7900000000000009</c:v>
                </c:pt>
                <c:pt idx="2825">
                  <c:v>9.69</c:v>
                </c:pt>
                <c:pt idx="2826">
                  <c:v>9.26</c:v>
                </c:pt>
                <c:pt idx="2827">
                  <c:v>8.9</c:v>
                </c:pt>
                <c:pt idx="2828">
                  <c:v>8.07</c:v>
                </c:pt>
                <c:pt idx="2829">
                  <c:v>7</c:v>
                </c:pt>
                <c:pt idx="2830">
                  <c:v>6.42</c:v>
                </c:pt>
                <c:pt idx="2831">
                  <c:v>6.4</c:v>
                </c:pt>
                <c:pt idx="2832">
                  <c:v>6.22</c:v>
                </c:pt>
                <c:pt idx="2833">
                  <c:v>6.2</c:v>
                </c:pt>
                <c:pt idx="2834">
                  <c:v>5.84</c:v>
                </c:pt>
                <c:pt idx="2835">
                  <c:v>5.84</c:v>
                </c:pt>
                <c:pt idx="2836">
                  <c:v>5.84</c:v>
                </c:pt>
                <c:pt idx="2837">
                  <c:v>5.81</c:v>
                </c:pt>
                <c:pt idx="2838">
                  <c:v>4.07</c:v>
                </c:pt>
                <c:pt idx="2839">
                  <c:v>4.04</c:v>
                </c:pt>
                <c:pt idx="2840">
                  <c:v>3.7</c:v>
                </c:pt>
                <c:pt idx="2841">
                  <c:v>16.68</c:v>
                </c:pt>
                <c:pt idx="2842">
                  <c:v>11.42</c:v>
                </c:pt>
                <c:pt idx="2843">
                  <c:v>9.0500000000000007</c:v>
                </c:pt>
                <c:pt idx="2844">
                  <c:v>16.57</c:v>
                </c:pt>
                <c:pt idx="2845">
                  <c:v>15.370000000000003</c:v>
                </c:pt>
                <c:pt idx="2846">
                  <c:v>15.29</c:v>
                </c:pt>
                <c:pt idx="2847">
                  <c:v>14.89</c:v>
                </c:pt>
                <c:pt idx="2848">
                  <c:v>13.44</c:v>
                </c:pt>
                <c:pt idx="2849">
                  <c:v>11.79</c:v>
                </c:pt>
                <c:pt idx="2850">
                  <c:v>11.62</c:v>
                </c:pt>
                <c:pt idx="2851">
                  <c:v>10.93</c:v>
                </c:pt>
                <c:pt idx="2852">
                  <c:v>10.26</c:v>
                </c:pt>
                <c:pt idx="2853">
                  <c:v>14.26</c:v>
                </c:pt>
                <c:pt idx="2854">
                  <c:v>13.82</c:v>
                </c:pt>
                <c:pt idx="2855">
                  <c:v>9.33</c:v>
                </c:pt>
                <c:pt idx="2856">
                  <c:v>17.53</c:v>
                </c:pt>
                <c:pt idx="2857">
                  <c:v>17.510000000000005</c:v>
                </c:pt>
                <c:pt idx="2858">
                  <c:v>17.32</c:v>
                </c:pt>
                <c:pt idx="2859">
                  <c:v>16.77</c:v>
                </c:pt>
                <c:pt idx="2860">
                  <c:v>16.559999999999999</c:v>
                </c:pt>
                <c:pt idx="2861">
                  <c:v>16.559999999999999</c:v>
                </c:pt>
                <c:pt idx="2862">
                  <c:v>16.559999999999999</c:v>
                </c:pt>
                <c:pt idx="2863">
                  <c:v>16.53</c:v>
                </c:pt>
                <c:pt idx="2864">
                  <c:v>16.04</c:v>
                </c:pt>
                <c:pt idx="2865">
                  <c:v>16</c:v>
                </c:pt>
                <c:pt idx="2866">
                  <c:v>15.96</c:v>
                </c:pt>
                <c:pt idx="2867">
                  <c:v>15.950000000000003</c:v>
                </c:pt>
                <c:pt idx="2868">
                  <c:v>15.950000000000003</c:v>
                </c:pt>
                <c:pt idx="2869">
                  <c:v>15.93</c:v>
                </c:pt>
                <c:pt idx="2870">
                  <c:v>15.91</c:v>
                </c:pt>
                <c:pt idx="2871">
                  <c:v>15.9</c:v>
                </c:pt>
                <c:pt idx="2872">
                  <c:v>15.76</c:v>
                </c:pt>
                <c:pt idx="2873">
                  <c:v>15.26</c:v>
                </c:pt>
                <c:pt idx="2874">
                  <c:v>15.12</c:v>
                </c:pt>
                <c:pt idx="2875">
                  <c:v>15.1</c:v>
                </c:pt>
                <c:pt idx="2876">
                  <c:v>15.04</c:v>
                </c:pt>
                <c:pt idx="2877">
                  <c:v>14.61</c:v>
                </c:pt>
                <c:pt idx="2878">
                  <c:v>14.14</c:v>
                </c:pt>
                <c:pt idx="2879">
                  <c:v>13.97</c:v>
                </c:pt>
                <c:pt idx="2880">
                  <c:v>13.950000000000003</c:v>
                </c:pt>
                <c:pt idx="2881">
                  <c:v>13.38</c:v>
                </c:pt>
                <c:pt idx="2882">
                  <c:v>12.55</c:v>
                </c:pt>
                <c:pt idx="2883">
                  <c:v>12.55</c:v>
                </c:pt>
                <c:pt idx="2884">
                  <c:v>12.360000000000003</c:v>
                </c:pt>
                <c:pt idx="2885">
                  <c:v>12.26</c:v>
                </c:pt>
                <c:pt idx="2886">
                  <c:v>11.74</c:v>
                </c:pt>
                <c:pt idx="2887">
                  <c:v>11.26</c:v>
                </c:pt>
                <c:pt idx="2888">
                  <c:v>11.22</c:v>
                </c:pt>
                <c:pt idx="2889">
                  <c:v>11.21</c:v>
                </c:pt>
                <c:pt idx="2890">
                  <c:v>11.21</c:v>
                </c:pt>
                <c:pt idx="2891">
                  <c:v>11.21</c:v>
                </c:pt>
                <c:pt idx="2892">
                  <c:v>11.2</c:v>
                </c:pt>
                <c:pt idx="2893">
                  <c:v>11.1</c:v>
                </c:pt>
                <c:pt idx="2894">
                  <c:v>10.870000000000003</c:v>
                </c:pt>
                <c:pt idx="2895">
                  <c:v>10.860000000000003</c:v>
                </c:pt>
                <c:pt idx="2896">
                  <c:v>10.33</c:v>
                </c:pt>
                <c:pt idx="2897">
                  <c:v>9.360000000000003</c:v>
                </c:pt>
                <c:pt idx="2898">
                  <c:v>9.33</c:v>
                </c:pt>
                <c:pt idx="2899">
                  <c:v>9</c:v>
                </c:pt>
                <c:pt idx="2900">
                  <c:v>8.9600000000000026</c:v>
                </c:pt>
                <c:pt idx="2901">
                  <c:v>8.5300000000000011</c:v>
                </c:pt>
                <c:pt idx="2902">
                  <c:v>8.4700000000000006</c:v>
                </c:pt>
                <c:pt idx="2903">
                  <c:v>8.11</c:v>
                </c:pt>
                <c:pt idx="2904">
                  <c:v>7.45</c:v>
                </c:pt>
                <c:pt idx="2905">
                  <c:v>7.05</c:v>
                </c:pt>
                <c:pt idx="2906">
                  <c:v>6.9</c:v>
                </c:pt>
                <c:pt idx="2907">
                  <c:v>6.9</c:v>
                </c:pt>
                <c:pt idx="2908">
                  <c:v>6.68</c:v>
                </c:pt>
                <c:pt idx="2909">
                  <c:v>6.52</c:v>
                </c:pt>
                <c:pt idx="2910">
                  <c:v>4.8499999999999996</c:v>
                </c:pt>
                <c:pt idx="2911">
                  <c:v>4.08</c:v>
                </c:pt>
                <c:pt idx="2912">
                  <c:v>3.7</c:v>
                </c:pt>
                <c:pt idx="2913">
                  <c:v>3.69</c:v>
                </c:pt>
                <c:pt idx="2914">
                  <c:v>16.559999999999999</c:v>
                </c:pt>
                <c:pt idx="2915">
                  <c:v>11.06</c:v>
                </c:pt>
                <c:pt idx="2916">
                  <c:v>13.28</c:v>
                </c:pt>
                <c:pt idx="2917">
                  <c:v>12.58</c:v>
                </c:pt>
                <c:pt idx="2918">
                  <c:v>11.32</c:v>
                </c:pt>
                <c:pt idx="2919">
                  <c:v>9.620000000000001</c:v>
                </c:pt>
                <c:pt idx="2920">
                  <c:v>15.82</c:v>
                </c:pt>
                <c:pt idx="2921">
                  <c:v>14.07</c:v>
                </c:pt>
                <c:pt idx="2922">
                  <c:v>13.42</c:v>
                </c:pt>
                <c:pt idx="2923">
                  <c:v>12.77</c:v>
                </c:pt>
                <c:pt idx="2924">
                  <c:v>10.98</c:v>
                </c:pt>
                <c:pt idx="2925">
                  <c:v>10.030000000000001</c:v>
                </c:pt>
                <c:pt idx="2926">
                  <c:v>11.67</c:v>
                </c:pt>
                <c:pt idx="2927">
                  <c:v>15.83</c:v>
                </c:pt>
                <c:pt idx="2928">
                  <c:v>15.67</c:v>
                </c:pt>
                <c:pt idx="2929">
                  <c:v>15.67</c:v>
                </c:pt>
                <c:pt idx="2930">
                  <c:v>15.67</c:v>
                </c:pt>
                <c:pt idx="2931">
                  <c:v>15.67</c:v>
                </c:pt>
                <c:pt idx="2932">
                  <c:v>15.01</c:v>
                </c:pt>
                <c:pt idx="2933">
                  <c:v>14.29</c:v>
                </c:pt>
                <c:pt idx="2934">
                  <c:v>14.29</c:v>
                </c:pt>
                <c:pt idx="2935">
                  <c:v>13.94</c:v>
                </c:pt>
                <c:pt idx="2936">
                  <c:v>13.76</c:v>
                </c:pt>
                <c:pt idx="2937">
                  <c:v>13.21</c:v>
                </c:pt>
                <c:pt idx="2938">
                  <c:v>13.15</c:v>
                </c:pt>
                <c:pt idx="2939">
                  <c:v>13.14</c:v>
                </c:pt>
                <c:pt idx="2940">
                  <c:v>13.06</c:v>
                </c:pt>
                <c:pt idx="2941">
                  <c:v>12.47</c:v>
                </c:pt>
                <c:pt idx="2942">
                  <c:v>12.450000000000003</c:v>
                </c:pt>
                <c:pt idx="2943">
                  <c:v>12.450000000000003</c:v>
                </c:pt>
                <c:pt idx="2944">
                  <c:v>12.450000000000003</c:v>
                </c:pt>
                <c:pt idx="2945">
                  <c:v>12.450000000000003</c:v>
                </c:pt>
                <c:pt idx="2946">
                  <c:v>12.450000000000003</c:v>
                </c:pt>
                <c:pt idx="2947">
                  <c:v>12.450000000000003</c:v>
                </c:pt>
                <c:pt idx="2948">
                  <c:v>12.43</c:v>
                </c:pt>
                <c:pt idx="2949">
                  <c:v>12.03</c:v>
                </c:pt>
                <c:pt idx="2950">
                  <c:v>11.99</c:v>
                </c:pt>
                <c:pt idx="2951">
                  <c:v>11.98</c:v>
                </c:pt>
                <c:pt idx="2952">
                  <c:v>11.92</c:v>
                </c:pt>
                <c:pt idx="2953">
                  <c:v>11.56</c:v>
                </c:pt>
                <c:pt idx="2954">
                  <c:v>11.46</c:v>
                </c:pt>
                <c:pt idx="2955">
                  <c:v>11.23</c:v>
                </c:pt>
                <c:pt idx="2956">
                  <c:v>11.12</c:v>
                </c:pt>
                <c:pt idx="2957">
                  <c:v>11.05</c:v>
                </c:pt>
                <c:pt idx="2958">
                  <c:v>10.59</c:v>
                </c:pt>
                <c:pt idx="2959">
                  <c:v>10.120000000000001</c:v>
                </c:pt>
                <c:pt idx="2960">
                  <c:v>9.66</c:v>
                </c:pt>
                <c:pt idx="2961">
                  <c:v>9.64</c:v>
                </c:pt>
                <c:pt idx="2962">
                  <c:v>9.1</c:v>
                </c:pt>
                <c:pt idx="2963">
                  <c:v>8.7100000000000009</c:v>
                </c:pt>
                <c:pt idx="2964">
                  <c:v>8.09</c:v>
                </c:pt>
                <c:pt idx="2965">
                  <c:v>7.81</c:v>
                </c:pt>
                <c:pt idx="2966">
                  <c:v>7.74</c:v>
                </c:pt>
                <c:pt idx="2967">
                  <c:v>6.72</c:v>
                </c:pt>
                <c:pt idx="2968">
                  <c:v>6.71</c:v>
                </c:pt>
                <c:pt idx="2969">
                  <c:v>6.6899999999999995</c:v>
                </c:pt>
                <c:pt idx="2970">
                  <c:v>6.1899999999999995</c:v>
                </c:pt>
                <c:pt idx="2971">
                  <c:v>6.1599999999999984</c:v>
                </c:pt>
                <c:pt idx="2972">
                  <c:v>6.09</c:v>
                </c:pt>
                <c:pt idx="2973">
                  <c:v>5.74</c:v>
                </c:pt>
                <c:pt idx="2974">
                  <c:v>5.63</c:v>
                </c:pt>
                <c:pt idx="2975">
                  <c:v>4.78</c:v>
                </c:pt>
                <c:pt idx="2976">
                  <c:v>4.5999999999999996</c:v>
                </c:pt>
                <c:pt idx="2977">
                  <c:v>3.71</c:v>
                </c:pt>
                <c:pt idx="2978">
                  <c:v>14.89</c:v>
                </c:pt>
                <c:pt idx="2979">
                  <c:v>14.83</c:v>
                </c:pt>
                <c:pt idx="2980">
                  <c:v>8.77</c:v>
                </c:pt>
                <c:pt idx="2981">
                  <c:v>7.9700000000000015</c:v>
                </c:pt>
                <c:pt idx="2982">
                  <c:v>9.2000000000000011</c:v>
                </c:pt>
                <c:pt idx="2983">
                  <c:v>13.43</c:v>
                </c:pt>
                <c:pt idx="2984">
                  <c:v>12.39</c:v>
                </c:pt>
                <c:pt idx="2985">
                  <c:v>11.27</c:v>
                </c:pt>
                <c:pt idx="2986">
                  <c:v>10.57</c:v>
                </c:pt>
                <c:pt idx="2987">
                  <c:v>8.43</c:v>
                </c:pt>
                <c:pt idx="2988">
                  <c:v>11.64</c:v>
                </c:pt>
                <c:pt idx="2989">
                  <c:v>15</c:v>
                </c:pt>
                <c:pt idx="2990">
                  <c:v>14.94</c:v>
                </c:pt>
                <c:pt idx="2991">
                  <c:v>14.88</c:v>
                </c:pt>
                <c:pt idx="2992">
                  <c:v>14.22</c:v>
                </c:pt>
                <c:pt idx="2993">
                  <c:v>13.6</c:v>
                </c:pt>
                <c:pt idx="2994">
                  <c:v>13.57</c:v>
                </c:pt>
                <c:pt idx="2995">
                  <c:v>13.57</c:v>
                </c:pt>
                <c:pt idx="2996">
                  <c:v>13.21</c:v>
                </c:pt>
                <c:pt idx="2997">
                  <c:v>13.17</c:v>
                </c:pt>
                <c:pt idx="2998">
                  <c:v>13.09</c:v>
                </c:pt>
                <c:pt idx="2999">
                  <c:v>13.08</c:v>
                </c:pt>
                <c:pt idx="3000">
                  <c:v>13.07</c:v>
                </c:pt>
                <c:pt idx="3001">
                  <c:v>12.9</c:v>
                </c:pt>
                <c:pt idx="3002">
                  <c:v>11.83</c:v>
                </c:pt>
                <c:pt idx="3003">
                  <c:v>11.81</c:v>
                </c:pt>
                <c:pt idx="3004">
                  <c:v>11.81</c:v>
                </c:pt>
                <c:pt idx="3005">
                  <c:v>11.5</c:v>
                </c:pt>
                <c:pt idx="3006">
                  <c:v>11.41</c:v>
                </c:pt>
                <c:pt idx="3007">
                  <c:v>11.34</c:v>
                </c:pt>
                <c:pt idx="3008">
                  <c:v>10.99</c:v>
                </c:pt>
                <c:pt idx="3009">
                  <c:v>10.82</c:v>
                </c:pt>
                <c:pt idx="3010">
                  <c:v>10.39</c:v>
                </c:pt>
                <c:pt idx="3011">
                  <c:v>10.32</c:v>
                </c:pt>
                <c:pt idx="3012">
                  <c:v>10.32</c:v>
                </c:pt>
                <c:pt idx="3013">
                  <c:v>10.16</c:v>
                </c:pt>
                <c:pt idx="3014">
                  <c:v>9.59</c:v>
                </c:pt>
                <c:pt idx="3015">
                  <c:v>9.49</c:v>
                </c:pt>
                <c:pt idx="3016">
                  <c:v>9.49</c:v>
                </c:pt>
                <c:pt idx="3017">
                  <c:v>9.14</c:v>
                </c:pt>
                <c:pt idx="3018">
                  <c:v>9.120000000000001</c:v>
                </c:pt>
                <c:pt idx="3019">
                  <c:v>8.67</c:v>
                </c:pt>
                <c:pt idx="3020">
                  <c:v>8.620000000000001</c:v>
                </c:pt>
                <c:pt idx="3021">
                  <c:v>7.68</c:v>
                </c:pt>
                <c:pt idx="3022">
                  <c:v>7.38</c:v>
                </c:pt>
                <c:pt idx="3023">
                  <c:v>7.33</c:v>
                </c:pt>
                <c:pt idx="3024">
                  <c:v>7.13</c:v>
                </c:pt>
                <c:pt idx="3025">
                  <c:v>7.07</c:v>
                </c:pt>
                <c:pt idx="3026">
                  <c:v>7.04</c:v>
                </c:pt>
                <c:pt idx="3027">
                  <c:v>6.87</c:v>
                </c:pt>
                <c:pt idx="3028">
                  <c:v>6.73</c:v>
                </c:pt>
                <c:pt idx="3029">
                  <c:v>6.71</c:v>
                </c:pt>
                <c:pt idx="3030">
                  <c:v>6.71</c:v>
                </c:pt>
                <c:pt idx="3031">
                  <c:v>6.54</c:v>
                </c:pt>
                <c:pt idx="3032">
                  <c:v>6.34</c:v>
                </c:pt>
                <c:pt idx="3033">
                  <c:v>4.67</c:v>
                </c:pt>
                <c:pt idx="3034">
                  <c:v>4.5</c:v>
                </c:pt>
                <c:pt idx="3035">
                  <c:v>4.34</c:v>
                </c:pt>
                <c:pt idx="3036">
                  <c:v>4.33</c:v>
                </c:pt>
                <c:pt idx="3037">
                  <c:v>4.17</c:v>
                </c:pt>
                <c:pt idx="3038">
                  <c:v>12.54</c:v>
                </c:pt>
                <c:pt idx="3039">
                  <c:v>11.28</c:v>
                </c:pt>
                <c:pt idx="3040">
                  <c:v>11.26</c:v>
                </c:pt>
                <c:pt idx="3041">
                  <c:v>10.43</c:v>
                </c:pt>
                <c:pt idx="3042">
                  <c:v>9.58</c:v>
                </c:pt>
                <c:pt idx="3043">
                  <c:v>8.19</c:v>
                </c:pt>
                <c:pt idx="3044">
                  <c:v>12.89</c:v>
                </c:pt>
                <c:pt idx="3045">
                  <c:v>13.88</c:v>
                </c:pt>
                <c:pt idx="3046">
                  <c:v>13.83</c:v>
                </c:pt>
                <c:pt idx="3047">
                  <c:v>12.12</c:v>
                </c:pt>
                <c:pt idx="3048">
                  <c:v>9.5</c:v>
                </c:pt>
                <c:pt idx="3049">
                  <c:v>8.8000000000000007</c:v>
                </c:pt>
                <c:pt idx="3050">
                  <c:v>8.3700000000000028</c:v>
                </c:pt>
                <c:pt idx="3051">
                  <c:v>14.76</c:v>
                </c:pt>
                <c:pt idx="3052">
                  <c:v>14.1</c:v>
                </c:pt>
                <c:pt idx="3053">
                  <c:v>13.63</c:v>
                </c:pt>
                <c:pt idx="3054">
                  <c:v>13.63</c:v>
                </c:pt>
                <c:pt idx="3055">
                  <c:v>13.01</c:v>
                </c:pt>
                <c:pt idx="3056">
                  <c:v>12.43</c:v>
                </c:pt>
                <c:pt idx="3057">
                  <c:v>11.99</c:v>
                </c:pt>
                <c:pt idx="3058">
                  <c:v>11.98</c:v>
                </c:pt>
                <c:pt idx="3059">
                  <c:v>11.88</c:v>
                </c:pt>
                <c:pt idx="3060">
                  <c:v>11.860000000000003</c:v>
                </c:pt>
                <c:pt idx="3061">
                  <c:v>11.860000000000003</c:v>
                </c:pt>
                <c:pt idx="3062">
                  <c:v>11.39</c:v>
                </c:pt>
                <c:pt idx="3063">
                  <c:v>11.370000000000003</c:v>
                </c:pt>
                <c:pt idx="3064">
                  <c:v>10.92</c:v>
                </c:pt>
                <c:pt idx="3065">
                  <c:v>10.89</c:v>
                </c:pt>
                <c:pt idx="3066">
                  <c:v>10.47</c:v>
                </c:pt>
                <c:pt idx="3067">
                  <c:v>10.39</c:v>
                </c:pt>
                <c:pt idx="3068">
                  <c:v>10.350000000000003</c:v>
                </c:pt>
                <c:pt idx="3069">
                  <c:v>9.99</c:v>
                </c:pt>
                <c:pt idx="3070">
                  <c:v>9.4</c:v>
                </c:pt>
                <c:pt idx="3071">
                  <c:v>9.19</c:v>
                </c:pt>
                <c:pt idx="3072">
                  <c:v>9.0500000000000007</c:v>
                </c:pt>
                <c:pt idx="3073">
                  <c:v>9.0500000000000007</c:v>
                </c:pt>
                <c:pt idx="3074">
                  <c:v>7.91</c:v>
                </c:pt>
                <c:pt idx="3075">
                  <c:v>6.33</c:v>
                </c:pt>
                <c:pt idx="3076">
                  <c:v>6.02</c:v>
                </c:pt>
                <c:pt idx="3077">
                  <c:v>5.37</c:v>
                </c:pt>
                <c:pt idx="3078">
                  <c:v>5.31</c:v>
                </c:pt>
                <c:pt idx="3079">
                  <c:v>5.3</c:v>
                </c:pt>
                <c:pt idx="3080">
                  <c:v>5</c:v>
                </c:pt>
                <c:pt idx="3081">
                  <c:v>5</c:v>
                </c:pt>
                <c:pt idx="3082">
                  <c:v>4.83</c:v>
                </c:pt>
                <c:pt idx="3083">
                  <c:v>4.83</c:v>
                </c:pt>
                <c:pt idx="3084">
                  <c:v>4.68</c:v>
                </c:pt>
                <c:pt idx="3085">
                  <c:v>4.67</c:v>
                </c:pt>
                <c:pt idx="3086">
                  <c:v>4.67</c:v>
                </c:pt>
                <c:pt idx="3087">
                  <c:v>4.67</c:v>
                </c:pt>
                <c:pt idx="3088">
                  <c:v>4.63</c:v>
                </c:pt>
                <c:pt idx="3089">
                  <c:v>4.5199999999999996</c:v>
                </c:pt>
                <c:pt idx="3090">
                  <c:v>4.4700000000000015</c:v>
                </c:pt>
                <c:pt idx="3091">
                  <c:v>4.1599999999999984</c:v>
                </c:pt>
                <c:pt idx="3092">
                  <c:v>14.53</c:v>
                </c:pt>
                <c:pt idx="3093">
                  <c:v>12.24</c:v>
                </c:pt>
                <c:pt idx="3094">
                  <c:v>10.54</c:v>
                </c:pt>
                <c:pt idx="3095">
                  <c:v>8.18</c:v>
                </c:pt>
                <c:pt idx="3096">
                  <c:v>6.48</c:v>
                </c:pt>
                <c:pt idx="3097">
                  <c:v>12.27</c:v>
                </c:pt>
                <c:pt idx="3098">
                  <c:v>11.84</c:v>
                </c:pt>
                <c:pt idx="3099">
                  <c:v>10.99</c:v>
                </c:pt>
                <c:pt idx="3100">
                  <c:v>10.050000000000002</c:v>
                </c:pt>
                <c:pt idx="3101">
                  <c:v>9.58</c:v>
                </c:pt>
                <c:pt idx="3102">
                  <c:v>8.4700000000000006</c:v>
                </c:pt>
                <c:pt idx="3103">
                  <c:v>8.31</c:v>
                </c:pt>
                <c:pt idx="3104">
                  <c:v>13.99</c:v>
                </c:pt>
                <c:pt idx="3105">
                  <c:v>13.99</c:v>
                </c:pt>
                <c:pt idx="3106">
                  <c:v>13.99</c:v>
                </c:pt>
                <c:pt idx="3107">
                  <c:v>13.62</c:v>
                </c:pt>
                <c:pt idx="3108">
                  <c:v>13.59</c:v>
                </c:pt>
                <c:pt idx="3109">
                  <c:v>12.9</c:v>
                </c:pt>
                <c:pt idx="3110">
                  <c:v>12.860000000000003</c:v>
                </c:pt>
                <c:pt idx="3111">
                  <c:v>12.8</c:v>
                </c:pt>
                <c:pt idx="3112">
                  <c:v>12.77</c:v>
                </c:pt>
                <c:pt idx="3113">
                  <c:v>12.77</c:v>
                </c:pt>
                <c:pt idx="3114">
                  <c:v>12.7</c:v>
                </c:pt>
                <c:pt idx="3115">
                  <c:v>12.66</c:v>
                </c:pt>
                <c:pt idx="3116">
                  <c:v>12.54</c:v>
                </c:pt>
                <c:pt idx="3117">
                  <c:v>12.53</c:v>
                </c:pt>
                <c:pt idx="3118">
                  <c:v>12.47</c:v>
                </c:pt>
                <c:pt idx="3119">
                  <c:v>12.39</c:v>
                </c:pt>
                <c:pt idx="3120">
                  <c:v>11.860000000000003</c:v>
                </c:pt>
                <c:pt idx="3121">
                  <c:v>11.860000000000003</c:v>
                </c:pt>
                <c:pt idx="3122">
                  <c:v>11.81</c:v>
                </c:pt>
                <c:pt idx="3123">
                  <c:v>11.8</c:v>
                </c:pt>
                <c:pt idx="3124">
                  <c:v>11.61</c:v>
                </c:pt>
                <c:pt idx="3125">
                  <c:v>11.450000000000003</c:v>
                </c:pt>
                <c:pt idx="3126">
                  <c:v>11.29</c:v>
                </c:pt>
                <c:pt idx="3127">
                  <c:v>11.24</c:v>
                </c:pt>
                <c:pt idx="3128">
                  <c:v>11.2</c:v>
                </c:pt>
                <c:pt idx="3129">
                  <c:v>11.14</c:v>
                </c:pt>
                <c:pt idx="3130">
                  <c:v>11.08</c:v>
                </c:pt>
                <c:pt idx="3131">
                  <c:v>10.76</c:v>
                </c:pt>
                <c:pt idx="3132">
                  <c:v>10.360000000000003</c:v>
                </c:pt>
                <c:pt idx="3133">
                  <c:v>10.360000000000003</c:v>
                </c:pt>
                <c:pt idx="3134">
                  <c:v>10.31</c:v>
                </c:pt>
                <c:pt idx="3135">
                  <c:v>9.99</c:v>
                </c:pt>
                <c:pt idx="3136">
                  <c:v>9.84</c:v>
                </c:pt>
                <c:pt idx="3137">
                  <c:v>9.52</c:v>
                </c:pt>
                <c:pt idx="3138">
                  <c:v>9.0500000000000007</c:v>
                </c:pt>
                <c:pt idx="3139">
                  <c:v>8.2000000000000011</c:v>
                </c:pt>
                <c:pt idx="3140">
                  <c:v>8.15</c:v>
                </c:pt>
                <c:pt idx="3141">
                  <c:v>8.0400000000000009</c:v>
                </c:pt>
                <c:pt idx="3142">
                  <c:v>8.0300000000000011</c:v>
                </c:pt>
                <c:pt idx="3143">
                  <c:v>7.87</c:v>
                </c:pt>
                <c:pt idx="3144">
                  <c:v>7.49</c:v>
                </c:pt>
                <c:pt idx="3145">
                  <c:v>7.18</c:v>
                </c:pt>
                <c:pt idx="3146">
                  <c:v>6.8</c:v>
                </c:pt>
                <c:pt idx="3147">
                  <c:v>6.79</c:v>
                </c:pt>
                <c:pt idx="3148">
                  <c:v>6.79</c:v>
                </c:pt>
                <c:pt idx="3149">
                  <c:v>6.54</c:v>
                </c:pt>
                <c:pt idx="3150">
                  <c:v>6.4700000000000015</c:v>
                </c:pt>
                <c:pt idx="3151">
                  <c:v>6.46</c:v>
                </c:pt>
                <c:pt idx="3152">
                  <c:v>6.24</c:v>
                </c:pt>
                <c:pt idx="3153">
                  <c:v>5.96</c:v>
                </c:pt>
                <c:pt idx="3154">
                  <c:v>5.78</c:v>
                </c:pt>
                <c:pt idx="3155">
                  <c:v>5.5</c:v>
                </c:pt>
                <c:pt idx="3156">
                  <c:v>5.48</c:v>
                </c:pt>
                <c:pt idx="3157">
                  <c:v>5.04</c:v>
                </c:pt>
                <c:pt idx="3158">
                  <c:v>4.59</c:v>
                </c:pt>
                <c:pt idx="3159">
                  <c:v>4.24</c:v>
                </c:pt>
                <c:pt idx="3160">
                  <c:v>3.66</c:v>
                </c:pt>
                <c:pt idx="3161">
                  <c:v>3.61</c:v>
                </c:pt>
                <c:pt idx="3162">
                  <c:v>10.23</c:v>
                </c:pt>
                <c:pt idx="3163">
                  <c:v>9.81</c:v>
                </c:pt>
                <c:pt idx="3164">
                  <c:v>12.41</c:v>
                </c:pt>
                <c:pt idx="3165">
                  <c:v>8.83</c:v>
                </c:pt>
                <c:pt idx="3166">
                  <c:v>5.4</c:v>
                </c:pt>
                <c:pt idx="3167">
                  <c:v>11.83</c:v>
                </c:pt>
                <c:pt idx="3168">
                  <c:v>9.3500000000000032</c:v>
                </c:pt>
                <c:pt idx="3169">
                  <c:v>5.35</c:v>
                </c:pt>
                <c:pt idx="3170">
                  <c:v>13.82</c:v>
                </c:pt>
                <c:pt idx="3171">
                  <c:v>11.71</c:v>
                </c:pt>
                <c:pt idx="3172">
                  <c:v>11.11</c:v>
                </c:pt>
                <c:pt idx="3173">
                  <c:v>13.59</c:v>
                </c:pt>
                <c:pt idx="3174">
                  <c:v>13.41</c:v>
                </c:pt>
                <c:pt idx="3175">
                  <c:v>13</c:v>
                </c:pt>
                <c:pt idx="3176">
                  <c:v>13</c:v>
                </c:pt>
                <c:pt idx="3177">
                  <c:v>12.26</c:v>
                </c:pt>
                <c:pt idx="3178">
                  <c:v>12.24</c:v>
                </c:pt>
                <c:pt idx="3179">
                  <c:v>11.82</c:v>
                </c:pt>
                <c:pt idx="3180">
                  <c:v>11.360000000000003</c:v>
                </c:pt>
                <c:pt idx="3181">
                  <c:v>11.3</c:v>
                </c:pt>
                <c:pt idx="3182">
                  <c:v>11.23</c:v>
                </c:pt>
                <c:pt idx="3183">
                  <c:v>10.88</c:v>
                </c:pt>
                <c:pt idx="3184">
                  <c:v>10.860000000000003</c:v>
                </c:pt>
                <c:pt idx="3185">
                  <c:v>10.79</c:v>
                </c:pt>
                <c:pt idx="3186">
                  <c:v>10.78</c:v>
                </c:pt>
                <c:pt idx="3187">
                  <c:v>10.77</c:v>
                </c:pt>
                <c:pt idx="3188">
                  <c:v>10.76</c:v>
                </c:pt>
                <c:pt idx="3189">
                  <c:v>10.75</c:v>
                </c:pt>
                <c:pt idx="3190">
                  <c:v>10.31</c:v>
                </c:pt>
                <c:pt idx="3191">
                  <c:v>10.29</c:v>
                </c:pt>
                <c:pt idx="3192">
                  <c:v>10.28</c:v>
                </c:pt>
                <c:pt idx="3193">
                  <c:v>9.9600000000000026</c:v>
                </c:pt>
                <c:pt idx="3194">
                  <c:v>9.91</c:v>
                </c:pt>
                <c:pt idx="3195">
                  <c:v>9.8500000000000032</c:v>
                </c:pt>
                <c:pt idx="3196">
                  <c:v>9.57</c:v>
                </c:pt>
                <c:pt idx="3197">
                  <c:v>9.5300000000000011</c:v>
                </c:pt>
                <c:pt idx="3198">
                  <c:v>9.43</c:v>
                </c:pt>
                <c:pt idx="3199">
                  <c:v>9.41</c:v>
                </c:pt>
                <c:pt idx="3200">
                  <c:v>9.39</c:v>
                </c:pt>
                <c:pt idx="3201">
                  <c:v>8.98</c:v>
                </c:pt>
                <c:pt idx="3202">
                  <c:v>8.9600000000000026</c:v>
                </c:pt>
                <c:pt idx="3203">
                  <c:v>6.7700000000000014</c:v>
                </c:pt>
                <c:pt idx="3204">
                  <c:v>6.49</c:v>
                </c:pt>
                <c:pt idx="3205">
                  <c:v>5.25</c:v>
                </c:pt>
                <c:pt idx="3206">
                  <c:v>5.24</c:v>
                </c:pt>
                <c:pt idx="3207">
                  <c:v>4.5</c:v>
                </c:pt>
                <c:pt idx="3208">
                  <c:v>4.21</c:v>
                </c:pt>
                <c:pt idx="3209">
                  <c:v>9.2200000000000024</c:v>
                </c:pt>
                <c:pt idx="3210">
                  <c:v>11.850000000000003</c:v>
                </c:pt>
                <c:pt idx="3211">
                  <c:v>11.5</c:v>
                </c:pt>
                <c:pt idx="3212">
                  <c:v>11.28</c:v>
                </c:pt>
                <c:pt idx="3213">
                  <c:v>7.98</c:v>
                </c:pt>
                <c:pt idx="3214">
                  <c:v>13.44</c:v>
                </c:pt>
                <c:pt idx="3215">
                  <c:v>13.31</c:v>
                </c:pt>
                <c:pt idx="3216">
                  <c:v>13.3</c:v>
                </c:pt>
                <c:pt idx="3217">
                  <c:v>13.01</c:v>
                </c:pt>
                <c:pt idx="3218">
                  <c:v>12.850000000000003</c:v>
                </c:pt>
                <c:pt idx="3219">
                  <c:v>12.850000000000003</c:v>
                </c:pt>
                <c:pt idx="3220">
                  <c:v>12.850000000000003</c:v>
                </c:pt>
                <c:pt idx="3221">
                  <c:v>12.84</c:v>
                </c:pt>
                <c:pt idx="3222">
                  <c:v>12.39</c:v>
                </c:pt>
                <c:pt idx="3223">
                  <c:v>12.360000000000003</c:v>
                </c:pt>
                <c:pt idx="3224">
                  <c:v>12.21</c:v>
                </c:pt>
                <c:pt idx="3225">
                  <c:v>11.72</c:v>
                </c:pt>
                <c:pt idx="3226">
                  <c:v>11.17</c:v>
                </c:pt>
                <c:pt idx="3227">
                  <c:v>10.8</c:v>
                </c:pt>
                <c:pt idx="3228">
                  <c:v>10.69</c:v>
                </c:pt>
                <c:pt idx="3229">
                  <c:v>10.65</c:v>
                </c:pt>
                <c:pt idx="3230">
                  <c:v>10.48</c:v>
                </c:pt>
                <c:pt idx="3231">
                  <c:v>10.42</c:v>
                </c:pt>
                <c:pt idx="3232">
                  <c:v>10.24</c:v>
                </c:pt>
                <c:pt idx="3233">
                  <c:v>10.24</c:v>
                </c:pt>
                <c:pt idx="3234">
                  <c:v>10.220000000000001</c:v>
                </c:pt>
                <c:pt idx="3235">
                  <c:v>10.220000000000001</c:v>
                </c:pt>
                <c:pt idx="3236">
                  <c:v>9.82</c:v>
                </c:pt>
                <c:pt idx="3237">
                  <c:v>9.76</c:v>
                </c:pt>
                <c:pt idx="3238">
                  <c:v>9.49</c:v>
                </c:pt>
                <c:pt idx="3239">
                  <c:v>8.9700000000000006</c:v>
                </c:pt>
                <c:pt idx="3240">
                  <c:v>8.9600000000000026</c:v>
                </c:pt>
                <c:pt idx="3241">
                  <c:v>8.94</c:v>
                </c:pt>
                <c:pt idx="3242">
                  <c:v>8.92</c:v>
                </c:pt>
                <c:pt idx="3243">
                  <c:v>7.95</c:v>
                </c:pt>
                <c:pt idx="3244">
                  <c:v>7.94</c:v>
                </c:pt>
                <c:pt idx="3245">
                  <c:v>7.84</c:v>
                </c:pt>
                <c:pt idx="3246">
                  <c:v>7.1499999999999995</c:v>
                </c:pt>
                <c:pt idx="3247">
                  <c:v>6.74</c:v>
                </c:pt>
                <c:pt idx="3248">
                  <c:v>5.99</c:v>
                </c:pt>
                <c:pt idx="3249">
                  <c:v>5.3199999999999985</c:v>
                </c:pt>
                <c:pt idx="3250">
                  <c:v>4.88</c:v>
                </c:pt>
                <c:pt idx="3251">
                  <c:v>4.74</c:v>
                </c:pt>
                <c:pt idx="3252">
                  <c:v>4.42</c:v>
                </c:pt>
                <c:pt idx="3253">
                  <c:v>10.41</c:v>
                </c:pt>
                <c:pt idx="3254">
                  <c:v>10.950000000000003</c:v>
                </c:pt>
                <c:pt idx="3255">
                  <c:v>10.850000000000003</c:v>
                </c:pt>
                <c:pt idx="3256">
                  <c:v>11.13</c:v>
                </c:pt>
                <c:pt idx="3257">
                  <c:v>6.68</c:v>
                </c:pt>
                <c:pt idx="3258">
                  <c:v>12.29</c:v>
                </c:pt>
                <c:pt idx="3259">
                  <c:v>11.8</c:v>
                </c:pt>
                <c:pt idx="3260">
                  <c:v>11.09</c:v>
                </c:pt>
                <c:pt idx="3261">
                  <c:v>10.950000000000003</c:v>
                </c:pt>
                <c:pt idx="3262">
                  <c:v>10.82</c:v>
                </c:pt>
                <c:pt idx="3263">
                  <c:v>10.77</c:v>
                </c:pt>
                <c:pt idx="3264">
                  <c:v>10.69</c:v>
                </c:pt>
                <c:pt idx="3265">
                  <c:v>10.23</c:v>
                </c:pt>
                <c:pt idx="3266">
                  <c:v>10.18</c:v>
                </c:pt>
                <c:pt idx="3267">
                  <c:v>9.89</c:v>
                </c:pt>
                <c:pt idx="3268">
                  <c:v>9.7900000000000009</c:v>
                </c:pt>
                <c:pt idx="3269">
                  <c:v>9.76</c:v>
                </c:pt>
                <c:pt idx="3270">
                  <c:v>9.75</c:v>
                </c:pt>
                <c:pt idx="3271">
                  <c:v>8.66</c:v>
                </c:pt>
                <c:pt idx="3272">
                  <c:v>7.38</c:v>
                </c:pt>
                <c:pt idx="3273">
                  <c:v>6.44</c:v>
                </c:pt>
                <c:pt idx="3274">
                  <c:v>5.46</c:v>
                </c:pt>
                <c:pt idx="3275">
                  <c:v>5.44</c:v>
                </c:pt>
                <c:pt idx="3276">
                  <c:v>3.29</c:v>
                </c:pt>
                <c:pt idx="3277">
                  <c:v>10.72</c:v>
                </c:pt>
                <c:pt idx="3278">
                  <c:v>10.5</c:v>
                </c:pt>
                <c:pt idx="3279">
                  <c:v>8.76</c:v>
                </c:pt>
                <c:pt idx="3280">
                  <c:v>7.5</c:v>
                </c:pt>
                <c:pt idx="3281">
                  <c:v>9.93</c:v>
                </c:pt>
                <c:pt idx="3282">
                  <c:v>8.8500000000000032</c:v>
                </c:pt>
                <c:pt idx="3283">
                  <c:v>7.6099999999999985</c:v>
                </c:pt>
                <c:pt idx="3284">
                  <c:v>11.63</c:v>
                </c:pt>
                <c:pt idx="3285">
                  <c:v>11.23</c:v>
                </c:pt>
                <c:pt idx="3286">
                  <c:v>10.5</c:v>
                </c:pt>
                <c:pt idx="3287">
                  <c:v>10.220000000000001</c:v>
                </c:pt>
                <c:pt idx="3288">
                  <c:v>9.74</c:v>
                </c:pt>
                <c:pt idx="3289">
                  <c:v>9.360000000000003</c:v>
                </c:pt>
                <c:pt idx="3290">
                  <c:v>8.98</c:v>
                </c:pt>
                <c:pt idx="3291">
                  <c:v>8.98</c:v>
                </c:pt>
                <c:pt idx="3292">
                  <c:v>8.9700000000000006</c:v>
                </c:pt>
                <c:pt idx="3293">
                  <c:v>8.75</c:v>
                </c:pt>
                <c:pt idx="3294">
                  <c:v>7.75</c:v>
                </c:pt>
                <c:pt idx="3295">
                  <c:v>7.45</c:v>
                </c:pt>
                <c:pt idx="3296">
                  <c:v>6.3599999999999985</c:v>
                </c:pt>
                <c:pt idx="3297">
                  <c:v>5.68</c:v>
                </c:pt>
                <c:pt idx="3298">
                  <c:v>4.75</c:v>
                </c:pt>
                <c:pt idx="3299">
                  <c:v>4.63</c:v>
                </c:pt>
                <c:pt idx="3300">
                  <c:v>4.1599999999999984</c:v>
                </c:pt>
                <c:pt idx="3301">
                  <c:v>2.63</c:v>
                </c:pt>
                <c:pt idx="3302">
                  <c:v>10.29</c:v>
                </c:pt>
                <c:pt idx="3303">
                  <c:v>10</c:v>
                </c:pt>
                <c:pt idx="3304">
                  <c:v>8.33</c:v>
                </c:pt>
                <c:pt idx="3305">
                  <c:v>10.17</c:v>
                </c:pt>
                <c:pt idx="3306">
                  <c:v>10.030000000000001</c:v>
                </c:pt>
                <c:pt idx="3307">
                  <c:v>9.19</c:v>
                </c:pt>
                <c:pt idx="3308">
                  <c:v>8.43</c:v>
                </c:pt>
                <c:pt idx="3309">
                  <c:v>8.2100000000000009</c:v>
                </c:pt>
                <c:pt idx="3310">
                  <c:v>11.13</c:v>
                </c:pt>
                <c:pt idx="3311">
                  <c:v>10.76</c:v>
                </c:pt>
                <c:pt idx="3312">
                  <c:v>10.63</c:v>
                </c:pt>
                <c:pt idx="3313">
                  <c:v>10.51</c:v>
                </c:pt>
                <c:pt idx="3314">
                  <c:v>10.5</c:v>
                </c:pt>
                <c:pt idx="3315">
                  <c:v>10.27</c:v>
                </c:pt>
                <c:pt idx="3316">
                  <c:v>10.15</c:v>
                </c:pt>
                <c:pt idx="3317">
                  <c:v>9.69</c:v>
                </c:pt>
                <c:pt idx="3318">
                  <c:v>9.61</c:v>
                </c:pt>
                <c:pt idx="3319">
                  <c:v>9.6</c:v>
                </c:pt>
                <c:pt idx="3320">
                  <c:v>9.3500000000000032</c:v>
                </c:pt>
                <c:pt idx="3321">
                  <c:v>8.93</c:v>
                </c:pt>
                <c:pt idx="3322">
                  <c:v>7.73</c:v>
                </c:pt>
                <c:pt idx="3323">
                  <c:v>7.31</c:v>
                </c:pt>
                <c:pt idx="3324">
                  <c:v>6.3199999999999985</c:v>
                </c:pt>
                <c:pt idx="3325">
                  <c:v>5.26</c:v>
                </c:pt>
                <c:pt idx="3326">
                  <c:v>3.58</c:v>
                </c:pt>
                <c:pt idx="3327">
                  <c:v>3.11</c:v>
                </c:pt>
                <c:pt idx="3328">
                  <c:v>10.75</c:v>
                </c:pt>
                <c:pt idx="3329">
                  <c:v>9.5</c:v>
                </c:pt>
                <c:pt idx="3330">
                  <c:v>9.14</c:v>
                </c:pt>
                <c:pt idx="3331">
                  <c:v>8.68</c:v>
                </c:pt>
                <c:pt idx="3332">
                  <c:v>7.83</c:v>
                </c:pt>
                <c:pt idx="3333">
                  <c:v>7.38</c:v>
                </c:pt>
                <c:pt idx="3334">
                  <c:v>6.74</c:v>
                </c:pt>
                <c:pt idx="3335">
                  <c:v>9.7000000000000011</c:v>
                </c:pt>
                <c:pt idx="3336">
                  <c:v>9.31</c:v>
                </c:pt>
                <c:pt idx="3337">
                  <c:v>9.26</c:v>
                </c:pt>
                <c:pt idx="3338">
                  <c:v>6.94</c:v>
                </c:pt>
                <c:pt idx="3339">
                  <c:v>10.5</c:v>
                </c:pt>
                <c:pt idx="3340">
                  <c:v>10.33</c:v>
                </c:pt>
                <c:pt idx="3341">
                  <c:v>10.06</c:v>
                </c:pt>
                <c:pt idx="3342">
                  <c:v>9.99</c:v>
                </c:pt>
                <c:pt idx="3343">
                  <c:v>9.41</c:v>
                </c:pt>
                <c:pt idx="3344">
                  <c:v>9.19</c:v>
                </c:pt>
                <c:pt idx="3345">
                  <c:v>9.07</c:v>
                </c:pt>
                <c:pt idx="3346">
                  <c:v>8.8500000000000032</c:v>
                </c:pt>
                <c:pt idx="3347">
                  <c:v>8.8500000000000032</c:v>
                </c:pt>
                <c:pt idx="3348">
                  <c:v>8.75</c:v>
                </c:pt>
                <c:pt idx="3349">
                  <c:v>8.75</c:v>
                </c:pt>
                <c:pt idx="3350">
                  <c:v>8.5</c:v>
                </c:pt>
                <c:pt idx="3351">
                  <c:v>8.49</c:v>
                </c:pt>
                <c:pt idx="3352">
                  <c:v>7.9300000000000015</c:v>
                </c:pt>
                <c:pt idx="3353">
                  <c:v>7.34</c:v>
                </c:pt>
                <c:pt idx="3354">
                  <c:v>6.76</c:v>
                </c:pt>
                <c:pt idx="3355">
                  <c:v>5.7700000000000014</c:v>
                </c:pt>
                <c:pt idx="3356">
                  <c:v>5.55</c:v>
                </c:pt>
                <c:pt idx="3357">
                  <c:v>4.8099999999999996</c:v>
                </c:pt>
                <c:pt idx="3358">
                  <c:v>4.7</c:v>
                </c:pt>
                <c:pt idx="3359">
                  <c:v>3.73</c:v>
                </c:pt>
                <c:pt idx="3360">
                  <c:v>3.51</c:v>
                </c:pt>
                <c:pt idx="3361">
                  <c:v>8.9</c:v>
                </c:pt>
                <c:pt idx="3362">
                  <c:v>7.85</c:v>
                </c:pt>
                <c:pt idx="3363">
                  <c:v>6.56</c:v>
                </c:pt>
                <c:pt idx="3364">
                  <c:v>6.98</c:v>
                </c:pt>
                <c:pt idx="3365">
                  <c:v>9.08</c:v>
                </c:pt>
                <c:pt idx="3366">
                  <c:v>6.98</c:v>
                </c:pt>
                <c:pt idx="3367">
                  <c:v>6.22</c:v>
                </c:pt>
                <c:pt idx="3368">
                  <c:v>9.620000000000001</c:v>
                </c:pt>
                <c:pt idx="3369">
                  <c:v>10.040000000000001</c:v>
                </c:pt>
                <c:pt idx="3370">
                  <c:v>9.01</c:v>
                </c:pt>
                <c:pt idx="3371">
                  <c:v>8.7900000000000009</c:v>
                </c:pt>
                <c:pt idx="3372">
                  <c:v>8.68</c:v>
                </c:pt>
                <c:pt idx="3373">
                  <c:v>8.64</c:v>
                </c:pt>
                <c:pt idx="3374">
                  <c:v>8.58</c:v>
                </c:pt>
                <c:pt idx="3375">
                  <c:v>8.4700000000000006</c:v>
                </c:pt>
                <c:pt idx="3376">
                  <c:v>8.2900000000000009</c:v>
                </c:pt>
                <c:pt idx="3377">
                  <c:v>8.25</c:v>
                </c:pt>
                <c:pt idx="3378">
                  <c:v>7.2700000000000014</c:v>
                </c:pt>
                <c:pt idx="3379">
                  <c:v>6.23</c:v>
                </c:pt>
                <c:pt idx="3380">
                  <c:v>6.06</c:v>
                </c:pt>
                <c:pt idx="3381">
                  <c:v>6.01</c:v>
                </c:pt>
                <c:pt idx="3382">
                  <c:v>6</c:v>
                </c:pt>
                <c:pt idx="3383">
                  <c:v>5.18</c:v>
                </c:pt>
                <c:pt idx="3384">
                  <c:v>4.7699999999999996</c:v>
                </c:pt>
                <c:pt idx="3385">
                  <c:v>4.1099999999999985</c:v>
                </c:pt>
                <c:pt idx="3386">
                  <c:v>9.360000000000003</c:v>
                </c:pt>
                <c:pt idx="3387">
                  <c:v>6.6599999999999984</c:v>
                </c:pt>
                <c:pt idx="3388">
                  <c:v>9.77</c:v>
                </c:pt>
                <c:pt idx="3389">
                  <c:v>9.4500000000000028</c:v>
                </c:pt>
                <c:pt idx="3390">
                  <c:v>8.3500000000000032</c:v>
                </c:pt>
                <c:pt idx="3391">
                  <c:v>9.15</c:v>
                </c:pt>
                <c:pt idx="3392">
                  <c:v>9.09</c:v>
                </c:pt>
                <c:pt idx="3393">
                  <c:v>8.32</c:v>
                </c:pt>
                <c:pt idx="3394">
                  <c:v>8.3000000000000007</c:v>
                </c:pt>
                <c:pt idx="3395">
                  <c:v>8.2900000000000009</c:v>
                </c:pt>
                <c:pt idx="3396">
                  <c:v>8.23</c:v>
                </c:pt>
                <c:pt idx="3397">
                  <c:v>7.55</c:v>
                </c:pt>
                <c:pt idx="3398">
                  <c:v>7.45</c:v>
                </c:pt>
                <c:pt idx="3399">
                  <c:v>7.44</c:v>
                </c:pt>
                <c:pt idx="3400">
                  <c:v>7.34</c:v>
                </c:pt>
                <c:pt idx="3401">
                  <c:v>7.23</c:v>
                </c:pt>
                <c:pt idx="3402">
                  <c:v>6.6199999999999983</c:v>
                </c:pt>
                <c:pt idx="3403">
                  <c:v>6.52</c:v>
                </c:pt>
                <c:pt idx="3404">
                  <c:v>6.42</c:v>
                </c:pt>
                <c:pt idx="3405">
                  <c:v>6.33</c:v>
                </c:pt>
                <c:pt idx="3406">
                  <c:v>5.48</c:v>
                </c:pt>
                <c:pt idx="3407">
                  <c:v>4.5599999999999996</c:v>
                </c:pt>
                <c:pt idx="3408">
                  <c:v>3.38</c:v>
                </c:pt>
                <c:pt idx="3409">
                  <c:v>9.06</c:v>
                </c:pt>
                <c:pt idx="3410">
                  <c:v>8.14</c:v>
                </c:pt>
                <c:pt idx="3411">
                  <c:v>7.23</c:v>
                </c:pt>
                <c:pt idx="3412">
                  <c:v>6.58</c:v>
                </c:pt>
                <c:pt idx="3413">
                  <c:v>9.08</c:v>
                </c:pt>
                <c:pt idx="3414">
                  <c:v>8.73</c:v>
                </c:pt>
                <c:pt idx="3415">
                  <c:v>7.6</c:v>
                </c:pt>
                <c:pt idx="3416">
                  <c:v>7.18</c:v>
                </c:pt>
                <c:pt idx="3417">
                  <c:v>6.9300000000000015</c:v>
                </c:pt>
                <c:pt idx="3418">
                  <c:v>6.25</c:v>
                </c:pt>
                <c:pt idx="3419">
                  <c:v>9</c:v>
                </c:pt>
                <c:pt idx="3420">
                  <c:v>8.61</c:v>
                </c:pt>
                <c:pt idx="3421">
                  <c:v>8.2200000000000024</c:v>
                </c:pt>
                <c:pt idx="3422">
                  <c:v>8.16</c:v>
                </c:pt>
                <c:pt idx="3423">
                  <c:v>8.0500000000000007</c:v>
                </c:pt>
                <c:pt idx="3424">
                  <c:v>7.88</c:v>
                </c:pt>
                <c:pt idx="3425">
                  <c:v>7.88</c:v>
                </c:pt>
                <c:pt idx="3426">
                  <c:v>7.88</c:v>
                </c:pt>
                <c:pt idx="3427">
                  <c:v>7.88</c:v>
                </c:pt>
                <c:pt idx="3428">
                  <c:v>7.8599999999999985</c:v>
                </c:pt>
                <c:pt idx="3429">
                  <c:v>7.8199999999999985</c:v>
                </c:pt>
                <c:pt idx="3430">
                  <c:v>7.58</c:v>
                </c:pt>
                <c:pt idx="3431">
                  <c:v>7.52</c:v>
                </c:pt>
                <c:pt idx="3432">
                  <c:v>7.49</c:v>
                </c:pt>
                <c:pt idx="3433">
                  <c:v>7.4300000000000015</c:v>
                </c:pt>
                <c:pt idx="3434">
                  <c:v>7.23</c:v>
                </c:pt>
                <c:pt idx="3435">
                  <c:v>7.14</c:v>
                </c:pt>
                <c:pt idx="3436">
                  <c:v>4.22</c:v>
                </c:pt>
                <c:pt idx="3437">
                  <c:v>3.92</c:v>
                </c:pt>
                <c:pt idx="3438">
                  <c:v>3.1</c:v>
                </c:pt>
                <c:pt idx="3439">
                  <c:v>3.1</c:v>
                </c:pt>
                <c:pt idx="3440">
                  <c:v>7.71</c:v>
                </c:pt>
                <c:pt idx="3441">
                  <c:v>6.1599999999999984</c:v>
                </c:pt>
                <c:pt idx="3442">
                  <c:v>7.94</c:v>
                </c:pt>
                <c:pt idx="3443">
                  <c:v>7.68</c:v>
                </c:pt>
                <c:pt idx="3444">
                  <c:v>8.17</c:v>
                </c:pt>
                <c:pt idx="3445">
                  <c:v>7.78</c:v>
                </c:pt>
                <c:pt idx="3446">
                  <c:v>7.52</c:v>
                </c:pt>
                <c:pt idx="3447">
                  <c:v>7.44</c:v>
                </c:pt>
                <c:pt idx="3448">
                  <c:v>7.44</c:v>
                </c:pt>
                <c:pt idx="3449">
                  <c:v>7.4300000000000015</c:v>
                </c:pt>
                <c:pt idx="3450">
                  <c:v>7.18</c:v>
                </c:pt>
                <c:pt idx="3451">
                  <c:v>7.06</c:v>
                </c:pt>
                <c:pt idx="3452">
                  <c:v>6.22</c:v>
                </c:pt>
                <c:pt idx="3453">
                  <c:v>4.95</c:v>
                </c:pt>
                <c:pt idx="3454">
                  <c:v>3.8499999999999992</c:v>
                </c:pt>
                <c:pt idx="3455">
                  <c:v>3.66</c:v>
                </c:pt>
                <c:pt idx="3456">
                  <c:v>3.65</c:v>
                </c:pt>
                <c:pt idx="3457">
                  <c:v>3.3299999999999992</c:v>
                </c:pt>
                <c:pt idx="3458">
                  <c:v>6.23</c:v>
                </c:pt>
                <c:pt idx="3459">
                  <c:v>6.09</c:v>
                </c:pt>
                <c:pt idx="3460">
                  <c:v>7.7700000000000014</c:v>
                </c:pt>
                <c:pt idx="3461">
                  <c:v>6.74</c:v>
                </c:pt>
                <c:pt idx="3462">
                  <c:v>5.88</c:v>
                </c:pt>
                <c:pt idx="3463">
                  <c:v>4.4400000000000004</c:v>
                </c:pt>
                <c:pt idx="3464">
                  <c:v>4.26</c:v>
                </c:pt>
                <c:pt idx="3465">
                  <c:v>3.84</c:v>
                </c:pt>
                <c:pt idx="3466">
                  <c:v>3</c:v>
                </c:pt>
                <c:pt idx="3467">
                  <c:v>6.03</c:v>
                </c:pt>
                <c:pt idx="3468">
                  <c:v>7.34</c:v>
                </c:pt>
                <c:pt idx="3469">
                  <c:v>6.44</c:v>
                </c:pt>
                <c:pt idx="3470">
                  <c:v>6.4</c:v>
                </c:pt>
                <c:pt idx="3471">
                  <c:v>6.35</c:v>
                </c:pt>
                <c:pt idx="3472">
                  <c:v>6.26</c:v>
                </c:pt>
                <c:pt idx="3473">
                  <c:v>6.17</c:v>
                </c:pt>
                <c:pt idx="3474">
                  <c:v>5.9</c:v>
                </c:pt>
                <c:pt idx="3475">
                  <c:v>5.89</c:v>
                </c:pt>
                <c:pt idx="3476">
                  <c:v>4.24</c:v>
                </c:pt>
                <c:pt idx="3477">
                  <c:v>3.75</c:v>
                </c:pt>
                <c:pt idx="3478">
                  <c:v>3.27</c:v>
                </c:pt>
                <c:pt idx="3479">
                  <c:v>6.6099999999999985</c:v>
                </c:pt>
                <c:pt idx="3480">
                  <c:v>5.8599999999999985</c:v>
                </c:pt>
                <c:pt idx="3481">
                  <c:v>6.72</c:v>
                </c:pt>
                <c:pt idx="3482">
                  <c:v>5.83</c:v>
                </c:pt>
                <c:pt idx="3483">
                  <c:v>6.94</c:v>
                </c:pt>
                <c:pt idx="3484">
                  <c:v>5.8199999999999985</c:v>
                </c:pt>
                <c:pt idx="3485">
                  <c:v>5.8199999999999985</c:v>
                </c:pt>
                <c:pt idx="3486">
                  <c:v>5.81</c:v>
                </c:pt>
                <c:pt idx="3487">
                  <c:v>5.81</c:v>
                </c:pt>
                <c:pt idx="3488">
                  <c:v>5.33</c:v>
                </c:pt>
                <c:pt idx="3489">
                  <c:v>4.4300000000000015</c:v>
                </c:pt>
                <c:pt idx="3490">
                  <c:v>4.42</c:v>
                </c:pt>
                <c:pt idx="3491">
                  <c:v>4.18</c:v>
                </c:pt>
                <c:pt idx="3492">
                  <c:v>3.25</c:v>
                </c:pt>
                <c:pt idx="3493">
                  <c:v>3.25</c:v>
                </c:pt>
                <c:pt idx="3494">
                  <c:v>5.3</c:v>
                </c:pt>
                <c:pt idx="3495">
                  <c:v>4.79</c:v>
                </c:pt>
                <c:pt idx="3496">
                  <c:v>3.4499999999999997</c:v>
                </c:pt>
                <c:pt idx="3497">
                  <c:v>3.25</c:v>
                </c:pt>
                <c:pt idx="3498">
                  <c:v>3.25</c:v>
                </c:pt>
                <c:pt idx="3499">
                  <c:v>2.96</c:v>
                </c:pt>
                <c:pt idx="3500">
                  <c:v>4.7699999999999996</c:v>
                </c:pt>
                <c:pt idx="3501">
                  <c:v>4.3099999999999996</c:v>
                </c:pt>
                <c:pt idx="3502">
                  <c:v>3.7</c:v>
                </c:pt>
                <c:pt idx="3503">
                  <c:v>3.3499999999999992</c:v>
                </c:pt>
                <c:pt idx="3504">
                  <c:v>3.21</c:v>
                </c:pt>
                <c:pt idx="3505">
                  <c:v>3.3</c:v>
                </c:pt>
                <c:pt idx="3506">
                  <c:v>3.3</c:v>
                </c:pt>
                <c:pt idx="3507">
                  <c:v>3.01</c:v>
                </c:pt>
                <c:pt idx="3508">
                  <c:v>2.86</c:v>
                </c:pt>
                <c:pt idx="3509">
                  <c:v>3.2800000000000002</c:v>
                </c:pt>
                <c:pt idx="3510">
                  <c:v>3.2800000000000002</c:v>
                </c:pt>
                <c:pt idx="3511">
                  <c:v>3.2800000000000002</c:v>
                </c:pt>
                <c:pt idx="3512">
                  <c:v>3.2</c:v>
                </c:pt>
                <c:pt idx="3513">
                  <c:v>3.07</c:v>
                </c:pt>
                <c:pt idx="3514">
                  <c:v>2.72</c:v>
                </c:pt>
                <c:pt idx="3515">
                  <c:v>3.2800000000000002</c:v>
                </c:pt>
                <c:pt idx="3516">
                  <c:v>3.22</c:v>
                </c:pt>
                <c:pt idx="3517">
                  <c:v>3.1</c:v>
                </c:pt>
                <c:pt idx="3518">
                  <c:v>3.1</c:v>
                </c:pt>
                <c:pt idx="3519">
                  <c:v>3.02</c:v>
                </c:pt>
                <c:pt idx="3520">
                  <c:v>3.02</c:v>
                </c:pt>
                <c:pt idx="3521">
                  <c:v>2.8299999999999992</c:v>
                </c:pt>
                <c:pt idx="3522">
                  <c:v>2.58</c:v>
                </c:pt>
              </c:numCache>
            </c:numRef>
          </c:yVal>
          <c:smooth val="0"/>
        </c:ser>
        <c:ser>
          <c:idx val="0"/>
          <c:order val="5"/>
          <c:tx>
            <c:v>hot humid OA</c:v>
          </c:tx>
          <c:spPr>
            <a:ln w="28575">
              <a:noFill/>
            </a:ln>
          </c:spPr>
          <c:marker>
            <c:symbol val="diamond"/>
            <c:size val="5"/>
            <c:spPr>
              <a:solidFill>
                <a:srgbClr val="000080"/>
              </a:solidFill>
              <a:ln>
                <a:solidFill>
                  <a:srgbClr val="000080"/>
                </a:solidFill>
                <a:prstDash val="solid"/>
              </a:ln>
            </c:spPr>
          </c:marker>
          <c:xVal>
            <c:numRef>
              <c:f>KCALL!$D$4:$D$2669</c:f>
              <c:numCache>
                <c:formatCode>General</c:formatCode>
                <c:ptCount val="2666"/>
                <c:pt idx="0">
                  <c:v>99</c:v>
                </c:pt>
                <c:pt idx="1">
                  <c:v>98.1</c:v>
                </c:pt>
                <c:pt idx="2">
                  <c:v>98.1</c:v>
                </c:pt>
                <c:pt idx="3">
                  <c:v>98.1</c:v>
                </c:pt>
                <c:pt idx="4">
                  <c:v>97</c:v>
                </c:pt>
                <c:pt idx="5">
                  <c:v>97</c:v>
                </c:pt>
                <c:pt idx="6">
                  <c:v>97</c:v>
                </c:pt>
                <c:pt idx="7">
                  <c:v>97</c:v>
                </c:pt>
                <c:pt idx="8">
                  <c:v>97</c:v>
                </c:pt>
                <c:pt idx="9">
                  <c:v>97</c:v>
                </c:pt>
                <c:pt idx="10">
                  <c:v>97</c:v>
                </c:pt>
                <c:pt idx="11">
                  <c:v>96.1</c:v>
                </c:pt>
                <c:pt idx="12">
                  <c:v>96.1</c:v>
                </c:pt>
                <c:pt idx="13">
                  <c:v>96.1</c:v>
                </c:pt>
                <c:pt idx="14">
                  <c:v>95</c:v>
                </c:pt>
                <c:pt idx="15">
                  <c:v>95</c:v>
                </c:pt>
                <c:pt idx="16">
                  <c:v>95</c:v>
                </c:pt>
                <c:pt idx="17">
                  <c:v>95</c:v>
                </c:pt>
                <c:pt idx="18">
                  <c:v>95</c:v>
                </c:pt>
                <c:pt idx="19">
                  <c:v>95</c:v>
                </c:pt>
                <c:pt idx="20">
                  <c:v>95</c:v>
                </c:pt>
                <c:pt idx="21">
                  <c:v>95</c:v>
                </c:pt>
                <c:pt idx="22">
                  <c:v>95</c:v>
                </c:pt>
                <c:pt idx="23">
                  <c:v>95</c:v>
                </c:pt>
                <c:pt idx="24">
                  <c:v>93.9</c:v>
                </c:pt>
                <c:pt idx="25">
                  <c:v>93.9</c:v>
                </c:pt>
                <c:pt idx="26">
                  <c:v>93.9</c:v>
                </c:pt>
                <c:pt idx="27">
                  <c:v>93.9</c:v>
                </c:pt>
                <c:pt idx="28">
                  <c:v>93.9</c:v>
                </c:pt>
                <c:pt idx="29">
                  <c:v>93.9</c:v>
                </c:pt>
                <c:pt idx="30">
                  <c:v>93.9</c:v>
                </c:pt>
                <c:pt idx="31">
                  <c:v>93.9</c:v>
                </c:pt>
                <c:pt idx="32">
                  <c:v>93.9</c:v>
                </c:pt>
                <c:pt idx="33">
                  <c:v>93.9</c:v>
                </c:pt>
                <c:pt idx="34">
                  <c:v>93.9</c:v>
                </c:pt>
                <c:pt idx="35">
                  <c:v>93.9</c:v>
                </c:pt>
                <c:pt idx="36">
                  <c:v>93.9</c:v>
                </c:pt>
                <c:pt idx="37">
                  <c:v>93.9</c:v>
                </c:pt>
                <c:pt idx="38">
                  <c:v>93.9</c:v>
                </c:pt>
                <c:pt idx="39">
                  <c:v>93.9</c:v>
                </c:pt>
                <c:pt idx="40">
                  <c:v>93.9</c:v>
                </c:pt>
                <c:pt idx="41">
                  <c:v>93.9</c:v>
                </c:pt>
                <c:pt idx="42">
                  <c:v>93.9</c:v>
                </c:pt>
                <c:pt idx="43">
                  <c:v>93.9</c:v>
                </c:pt>
                <c:pt idx="44">
                  <c:v>93.9</c:v>
                </c:pt>
                <c:pt idx="45">
                  <c:v>93.9</c:v>
                </c:pt>
                <c:pt idx="46">
                  <c:v>93</c:v>
                </c:pt>
                <c:pt idx="47">
                  <c:v>93</c:v>
                </c:pt>
                <c:pt idx="48">
                  <c:v>93</c:v>
                </c:pt>
                <c:pt idx="49">
                  <c:v>93</c:v>
                </c:pt>
                <c:pt idx="50">
                  <c:v>93</c:v>
                </c:pt>
                <c:pt idx="51">
                  <c:v>93</c:v>
                </c:pt>
                <c:pt idx="52">
                  <c:v>93</c:v>
                </c:pt>
                <c:pt idx="53">
                  <c:v>93</c:v>
                </c:pt>
                <c:pt idx="54">
                  <c:v>93</c:v>
                </c:pt>
                <c:pt idx="55">
                  <c:v>93</c:v>
                </c:pt>
                <c:pt idx="56">
                  <c:v>93</c:v>
                </c:pt>
                <c:pt idx="57">
                  <c:v>93</c:v>
                </c:pt>
                <c:pt idx="58">
                  <c:v>93</c:v>
                </c:pt>
                <c:pt idx="59">
                  <c:v>93</c:v>
                </c:pt>
                <c:pt idx="60">
                  <c:v>93</c:v>
                </c:pt>
                <c:pt idx="61">
                  <c:v>93</c:v>
                </c:pt>
                <c:pt idx="62">
                  <c:v>93</c:v>
                </c:pt>
                <c:pt idx="63">
                  <c:v>93</c:v>
                </c:pt>
                <c:pt idx="64">
                  <c:v>93</c:v>
                </c:pt>
                <c:pt idx="65">
                  <c:v>93</c:v>
                </c:pt>
                <c:pt idx="66">
                  <c:v>93</c:v>
                </c:pt>
                <c:pt idx="67">
                  <c:v>93</c:v>
                </c:pt>
                <c:pt idx="68">
                  <c:v>93</c:v>
                </c:pt>
                <c:pt idx="69">
                  <c:v>91.9</c:v>
                </c:pt>
                <c:pt idx="70">
                  <c:v>91.9</c:v>
                </c:pt>
                <c:pt idx="71">
                  <c:v>91.9</c:v>
                </c:pt>
                <c:pt idx="72">
                  <c:v>91.9</c:v>
                </c:pt>
                <c:pt idx="73">
                  <c:v>91.9</c:v>
                </c:pt>
                <c:pt idx="74">
                  <c:v>91.9</c:v>
                </c:pt>
                <c:pt idx="75">
                  <c:v>91.9</c:v>
                </c:pt>
                <c:pt idx="76">
                  <c:v>91.9</c:v>
                </c:pt>
                <c:pt idx="77">
                  <c:v>91.9</c:v>
                </c:pt>
                <c:pt idx="78">
                  <c:v>91.9</c:v>
                </c:pt>
                <c:pt idx="79">
                  <c:v>91.9</c:v>
                </c:pt>
                <c:pt idx="80">
                  <c:v>91.9</c:v>
                </c:pt>
                <c:pt idx="81">
                  <c:v>91.9</c:v>
                </c:pt>
                <c:pt idx="82">
                  <c:v>91.9</c:v>
                </c:pt>
                <c:pt idx="83">
                  <c:v>91.9</c:v>
                </c:pt>
                <c:pt idx="84">
                  <c:v>91.9</c:v>
                </c:pt>
                <c:pt idx="85">
                  <c:v>91.9</c:v>
                </c:pt>
                <c:pt idx="86">
                  <c:v>91.9</c:v>
                </c:pt>
                <c:pt idx="87">
                  <c:v>91.9</c:v>
                </c:pt>
                <c:pt idx="88">
                  <c:v>91.9</c:v>
                </c:pt>
                <c:pt idx="89">
                  <c:v>91.9</c:v>
                </c:pt>
                <c:pt idx="90">
                  <c:v>91.9</c:v>
                </c:pt>
                <c:pt idx="91">
                  <c:v>91.9</c:v>
                </c:pt>
                <c:pt idx="92">
                  <c:v>91.9</c:v>
                </c:pt>
                <c:pt idx="93">
                  <c:v>91.9</c:v>
                </c:pt>
                <c:pt idx="94">
                  <c:v>91.9</c:v>
                </c:pt>
                <c:pt idx="95">
                  <c:v>91.9</c:v>
                </c:pt>
                <c:pt idx="96">
                  <c:v>91.9</c:v>
                </c:pt>
                <c:pt idx="97">
                  <c:v>91.9</c:v>
                </c:pt>
                <c:pt idx="98">
                  <c:v>91.9</c:v>
                </c:pt>
                <c:pt idx="99">
                  <c:v>91.9</c:v>
                </c:pt>
                <c:pt idx="100">
                  <c:v>91.9</c:v>
                </c:pt>
                <c:pt idx="101">
                  <c:v>91.9</c:v>
                </c:pt>
                <c:pt idx="102">
                  <c:v>91.9</c:v>
                </c:pt>
                <c:pt idx="103">
                  <c:v>91.9</c:v>
                </c:pt>
                <c:pt idx="104">
                  <c:v>91</c:v>
                </c:pt>
                <c:pt idx="105">
                  <c:v>91</c:v>
                </c:pt>
                <c:pt idx="106">
                  <c:v>91</c:v>
                </c:pt>
                <c:pt idx="107">
                  <c:v>91</c:v>
                </c:pt>
                <c:pt idx="108">
                  <c:v>91</c:v>
                </c:pt>
                <c:pt idx="109">
                  <c:v>91</c:v>
                </c:pt>
                <c:pt idx="110">
                  <c:v>91</c:v>
                </c:pt>
                <c:pt idx="111">
                  <c:v>91</c:v>
                </c:pt>
                <c:pt idx="112">
                  <c:v>91</c:v>
                </c:pt>
                <c:pt idx="113">
                  <c:v>91</c:v>
                </c:pt>
                <c:pt idx="114">
                  <c:v>91</c:v>
                </c:pt>
                <c:pt idx="115">
                  <c:v>91</c:v>
                </c:pt>
                <c:pt idx="116">
                  <c:v>91</c:v>
                </c:pt>
                <c:pt idx="117">
                  <c:v>91</c:v>
                </c:pt>
                <c:pt idx="118">
                  <c:v>91</c:v>
                </c:pt>
                <c:pt idx="119">
                  <c:v>91</c:v>
                </c:pt>
                <c:pt idx="120">
                  <c:v>91</c:v>
                </c:pt>
                <c:pt idx="121">
                  <c:v>91</c:v>
                </c:pt>
                <c:pt idx="122">
                  <c:v>91</c:v>
                </c:pt>
                <c:pt idx="123">
                  <c:v>91</c:v>
                </c:pt>
                <c:pt idx="124">
                  <c:v>91</c:v>
                </c:pt>
                <c:pt idx="125">
                  <c:v>91</c:v>
                </c:pt>
                <c:pt idx="126">
                  <c:v>91</c:v>
                </c:pt>
                <c:pt idx="127">
                  <c:v>91</c:v>
                </c:pt>
                <c:pt idx="128">
                  <c:v>91</c:v>
                </c:pt>
                <c:pt idx="129">
                  <c:v>91</c:v>
                </c:pt>
                <c:pt idx="130">
                  <c:v>90</c:v>
                </c:pt>
                <c:pt idx="131">
                  <c:v>90</c:v>
                </c:pt>
                <c:pt idx="132">
                  <c:v>90</c:v>
                </c:pt>
                <c:pt idx="133">
                  <c:v>90</c:v>
                </c:pt>
                <c:pt idx="134">
                  <c:v>90</c:v>
                </c:pt>
                <c:pt idx="135">
                  <c:v>90</c:v>
                </c:pt>
                <c:pt idx="136">
                  <c:v>90</c:v>
                </c:pt>
                <c:pt idx="137">
                  <c:v>90</c:v>
                </c:pt>
                <c:pt idx="138">
                  <c:v>90</c:v>
                </c:pt>
                <c:pt idx="139">
                  <c:v>90</c:v>
                </c:pt>
                <c:pt idx="140">
                  <c:v>90</c:v>
                </c:pt>
                <c:pt idx="141">
                  <c:v>90</c:v>
                </c:pt>
                <c:pt idx="142">
                  <c:v>90</c:v>
                </c:pt>
                <c:pt idx="143">
                  <c:v>90</c:v>
                </c:pt>
                <c:pt idx="144">
                  <c:v>90</c:v>
                </c:pt>
                <c:pt idx="145">
                  <c:v>90</c:v>
                </c:pt>
                <c:pt idx="146">
                  <c:v>90</c:v>
                </c:pt>
                <c:pt idx="147">
                  <c:v>90</c:v>
                </c:pt>
                <c:pt idx="148">
                  <c:v>90</c:v>
                </c:pt>
                <c:pt idx="149">
                  <c:v>90</c:v>
                </c:pt>
                <c:pt idx="150">
                  <c:v>90</c:v>
                </c:pt>
                <c:pt idx="151">
                  <c:v>90</c:v>
                </c:pt>
                <c:pt idx="152">
                  <c:v>90</c:v>
                </c:pt>
                <c:pt idx="153">
                  <c:v>90</c:v>
                </c:pt>
                <c:pt idx="154">
                  <c:v>90</c:v>
                </c:pt>
                <c:pt idx="155">
                  <c:v>90</c:v>
                </c:pt>
                <c:pt idx="156">
                  <c:v>90</c:v>
                </c:pt>
                <c:pt idx="157">
                  <c:v>90</c:v>
                </c:pt>
                <c:pt idx="158">
                  <c:v>90</c:v>
                </c:pt>
                <c:pt idx="159">
                  <c:v>90</c:v>
                </c:pt>
                <c:pt idx="160">
                  <c:v>90</c:v>
                </c:pt>
                <c:pt idx="161">
                  <c:v>90</c:v>
                </c:pt>
                <c:pt idx="162">
                  <c:v>90</c:v>
                </c:pt>
                <c:pt idx="163">
                  <c:v>90</c:v>
                </c:pt>
                <c:pt idx="164">
                  <c:v>90</c:v>
                </c:pt>
                <c:pt idx="165">
                  <c:v>90</c:v>
                </c:pt>
                <c:pt idx="166">
                  <c:v>90</c:v>
                </c:pt>
                <c:pt idx="167">
                  <c:v>90</c:v>
                </c:pt>
                <c:pt idx="168">
                  <c:v>90</c:v>
                </c:pt>
                <c:pt idx="169">
                  <c:v>90</c:v>
                </c:pt>
                <c:pt idx="170">
                  <c:v>90</c:v>
                </c:pt>
                <c:pt idx="171">
                  <c:v>90</c:v>
                </c:pt>
                <c:pt idx="172">
                  <c:v>90</c:v>
                </c:pt>
                <c:pt idx="173">
                  <c:v>90</c:v>
                </c:pt>
                <c:pt idx="174">
                  <c:v>90</c:v>
                </c:pt>
                <c:pt idx="175">
                  <c:v>90</c:v>
                </c:pt>
                <c:pt idx="176">
                  <c:v>90</c:v>
                </c:pt>
                <c:pt idx="177">
                  <c:v>90</c:v>
                </c:pt>
                <c:pt idx="178">
                  <c:v>90</c:v>
                </c:pt>
                <c:pt idx="179">
                  <c:v>90</c:v>
                </c:pt>
                <c:pt idx="180">
                  <c:v>90</c:v>
                </c:pt>
                <c:pt idx="181">
                  <c:v>90</c:v>
                </c:pt>
                <c:pt idx="182">
                  <c:v>90</c:v>
                </c:pt>
                <c:pt idx="183">
                  <c:v>90</c:v>
                </c:pt>
                <c:pt idx="184">
                  <c:v>90</c:v>
                </c:pt>
                <c:pt idx="185">
                  <c:v>90</c:v>
                </c:pt>
                <c:pt idx="186">
                  <c:v>90</c:v>
                </c:pt>
                <c:pt idx="187">
                  <c:v>90</c:v>
                </c:pt>
                <c:pt idx="188">
                  <c:v>90</c:v>
                </c:pt>
                <c:pt idx="189">
                  <c:v>90</c:v>
                </c:pt>
                <c:pt idx="190">
                  <c:v>90</c:v>
                </c:pt>
                <c:pt idx="191">
                  <c:v>89.2</c:v>
                </c:pt>
                <c:pt idx="192">
                  <c:v>89.1</c:v>
                </c:pt>
                <c:pt idx="193">
                  <c:v>89.1</c:v>
                </c:pt>
                <c:pt idx="194">
                  <c:v>89.1</c:v>
                </c:pt>
                <c:pt idx="195">
                  <c:v>89.1</c:v>
                </c:pt>
                <c:pt idx="196">
                  <c:v>89.1</c:v>
                </c:pt>
                <c:pt idx="197">
                  <c:v>89.1</c:v>
                </c:pt>
                <c:pt idx="198">
                  <c:v>89.1</c:v>
                </c:pt>
                <c:pt idx="199">
                  <c:v>89.1</c:v>
                </c:pt>
                <c:pt idx="200">
                  <c:v>89.1</c:v>
                </c:pt>
                <c:pt idx="201">
                  <c:v>89.1</c:v>
                </c:pt>
                <c:pt idx="202">
                  <c:v>89.1</c:v>
                </c:pt>
                <c:pt idx="203">
                  <c:v>89.1</c:v>
                </c:pt>
                <c:pt idx="204">
                  <c:v>89.1</c:v>
                </c:pt>
                <c:pt idx="205">
                  <c:v>89.1</c:v>
                </c:pt>
                <c:pt idx="206">
                  <c:v>89.1</c:v>
                </c:pt>
                <c:pt idx="207">
                  <c:v>89.1</c:v>
                </c:pt>
                <c:pt idx="208">
                  <c:v>89.1</c:v>
                </c:pt>
                <c:pt idx="209">
                  <c:v>89.1</c:v>
                </c:pt>
                <c:pt idx="210">
                  <c:v>89.1</c:v>
                </c:pt>
                <c:pt idx="211">
                  <c:v>89.1</c:v>
                </c:pt>
                <c:pt idx="212">
                  <c:v>89.1</c:v>
                </c:pt>
                <c:pt idx="213">
                  <c:v>89.1</c:v>
                </c:pt>
                <c:pt idx="214">
                  <c:v>89.1</c:v>
                </c:pt>
                <c:pt idx="215">
                  <c:v>89.1</c:v>
                </c:pt>
                <c:pt idx="216">
                  <c:v>89.1</c:v>
                </c:pt>
                <c:pt idx="217">
                  <c:v>89.1</c:v>
                </c:pt>
                <c:pt idx="218">
                  <c:v>89.1</c:v>
                </c:pt>
                <c:pt idx="219">
                  <c:v>89.1</c:v>
                </c:pt>
                <c:pt idx="220">
                  <c:v>89.1</c:v>
                </c:pt>
                <c:pt idx="221">
                  <c:v>89.1</c:v>
                </c:pt>
                <c:pt idx="222">
                  <c:v>89.1</c:v>
                </c:pt>
                <c:pt idx="223">
                  <c:v>89.1</c:v>
                </c:pt>
                <c:pt idx="224">
                  <c:v>89.1</c:v>
                </c:pt>
                <c:pt idx="225">
                  <c:v>89.1</c:v>
                </c:pt>
                <c:pt idx="226">
                  <c:v>89.1</c:v>
                </c:pt>
                <c:pt idx="227">
                  <c:v>89.1</c:v>
                </c:pt>
                <c:pt idx="228">
                  <c:v>89.1</c:v>
                </c:pt>
                <c:pt idx="229">
                  <c:v>89.1</c:v>
                </c:pt>
                <c:pt idx="230">
                  <c:v>89.1</c:v>
                </c:pt>
                <c:pt idx="231">
                  <c:v>89.1</c:v>
                </c:pt>
                <c:pt idx="232">
                  <c:v>89.1</c:v>
                </c:pt>
                <c:pt idx="233">
                  <c:v>89.1</c:v>
                </c:pt>
                <c:pt idx="234">
                  <c:v>89.1</c:v>
                </c:pt>
                <c:pt idx="235">
                  <c:v>89.1</c:v>
                </c:pt>
                <c:pt idx="236">
                  <c:v>89.1</c:v>
                </c:pt>
                <c:pt idx="237">
                  <c:v>89.1</c:v>
                </c:pt>
                <c:pt idx="238">
                  <c:v>89.1</c:v>
                </c:pt>
                <c:pt idx="239">
                  <c:v>89.1</c:v>
                </c:pt>
                <c:pt idx="240">
                  <c:v>89.1</c:v>
                </c:pt>
                <c:pt idx="241">
                  <c:v>88.7</c:v>
                </c:pt>
                <c:pt idx="242">
                  <c:v>88.7</c:v>
                </c:pt>
                <c:pt idx="243">
                  <c:v>88</c:v>
                </c:pt>
                <c:pt idx="244">
                  <c:v>88</c:v>
                </c:pt>
                <c:pt idx="245">
                  <c:v>88</c:v>
                </c:pt>
                <c:pt idx="246">
                  <c:v>88</c:v>
                </c:pt>
                <c:pt idx="247">
                  <c:v>88</c:v>
                </c:pt>
                <c:pt idx="248">
                  <c:v>88</c:v>
                </c:pt>
                <c:pt idx="249">
                  <c:v>88</c:v>
                </c:pt>
                <c:pt idx="250">
                  <c:v>88</c:v>
                </c:pt>
                <c:pt idx="251">
                  <c:v>88</c:v>
                </c:pt>
                <c:pt idx="252">
                  <c:v>88</c:v>
                </c:pt>
                <c:pt idx="253">
                  <c:v>88</c:v>
                </c:pt>
                <c:pt idx="254">
                  <c:v>88</c:v>
                </c:pt>
                <c:pt idx="255">
                  <c:v>88</c:v>
                </c:pt>
                <c:pt idx="256">
                  <c:v>88</c:v>
                </c:pt>
                <c:pt idx="257">
                  <c:v>88</c:v>
                </c:pt>
                <c:pt idx="258">
                  <c:v>88</c:v>
                </c:pt>
                <c:pt idx="259">
                  <c:v>88</c:v>
                </c:pt>
                <c:pt idx="260">
                  <c:v>88</c:v>
                </c:pt>
                <c:pt idx="261">
                  <c:v>88</c:v>
                </c:pt>
                <c:pt idx="262">
                  <c:v>88</c:v>
                </c:pt>
                <c:pt idx="263">
                  <c:v>88</c:v>
                </c:pt>
                <c:pt idx="264">
                  <c:v>88</c:v>
                </c:pt>
                <c:pt idx="265">
                  <c:v>88</c:v>
                </c:pt>
                <c:pt idx="266">
                  <c:v>88</c:v>
                </c:pt>
                <c:pt idx="267">
                  <c:v>88</c:v>
                </c:pt>
                <c:pt idx="268">
                  <c:v>88</c:v>
                </c:pt>
                <c:pt idx="269">
                  <c:v>88</c:v>
                </c:pt>
                <c:pt idx="270">
                  <c:v>88</c:v>
                </c:pt>
                <c:pt idx="271">
                  <c:v>88</c:v>
                </c:pt>
                <c:pt idx="272">
                  <c:v>88</c:v>
                </c:pt>
                <c:pt idx="273">
                  <c:v>88</c:v>
                </c:pt>
                <c:pt idx="274">
                  <c:v>88</c:v>
                </c:pt>
                <c:pt idx="275">
                  <c:v>88</c:v>
                </c:pt>
                <c:pt idx="276">
                  <c:v>88</c:v>
                </c:pt>
                <c:pt idx="277">
                  <c:v>88</c:v>
                </c:pt>
                <c:pt idx="278">
                  <c:v>88</c:v>
                </c:pt>
                <c:pt idx="279">
                  <c:v>88</c:v>
                </c:pt>
                <c:pt idx="280">
                  <c:v>88</c:v>
                </c:pt>
                <c:pt idx="281">
                  <c:v>88</c:v>
                </c:pt>
                <c:pt idx="282">
                  <c:v>88</c:v>
                </c:pt>
                <c:pt idx="283">
                  <c:v>88</c:v>
                </c:pt>
                <c:pt idx="284">
                  <c:v>88</c:v>
                </c:pt>
                <c:pt idx="285">
                  <c:v>88</c:v>
                </c:pt>
                <c:pt idx="286">
                  <c:v>88</c:v>
                </c:pt>
                <c:pt idx="287">
                  <c:v>88</c:v>
                </c:pt>
                <c:pt idx="288">
                  <c:v>88</c:v>
                </c:pt>
                <c:pt idx="289">
                  <c:v>88</c:v>
                </c:pt>
                <c:pt idx="290">
                  <c:v>88</c:v>
                </c:pt>
                <c:pt idx="291">
                  <c:v>88</c:v>
                </c:pt>
                <c:pt idx="292">
                  <c:v>88</c:v>
                </c:pt>
                <c:pt idx="293">
                  <c:v>88</c:v>
                </c:pt>
                <c:pt idx="294">
                  <c:v>88</c:v>
                </c:pt>
                <c:pt idx="295">
                  <c:v>88</c:v>
                </c:pt>
                <c:pt idx="296">
                  <c:v>88</c:v>
                </c:pt>
                <c:pt idx="297">
                  <c:v>88</c:v>
                </c:pt>
                <c:pt idx="298">
                  <c:v>88</c:v>
                </c:pt>
                <c:pt idx="299">
                  <c:v>88</c:v>
                </c:pt>
                <c:pt idx="300">
                  <c:v>88</c:v>
                </c:pt>
                <c:pt idx="301">
                  <c:v>88</c:v>
                </c:pt>
                <c:pt idx="302">
                  <c:v>88</c:v>
                </c:pt>
                <c:pt idx="303">
                  <c:v>88</c:v>
                </c:pt>
                <c:pt idx="304">
                  <c:v>88</c:v>
                </c:pt>
                <c:pt idx="305">
                  <c:v>88</c:v>
                </c:pt>
                <c:pt idx="306">
                  <c:v>88</c:v>
                </c:pt>
                <c:pt idx="307">
                  <c:v>88</c:v>
                </c:pt>
                <c:pt idx="308">
                  <c:v>88</c:v>
                </c:pt>
                <c:pt idx="309">
                  <c:v>88</c:v>
                </c:pt>
                <c:pt idx="310">
                  <c:v>88</c:v>
                </c:pt>
                <c:pt idx="311">
                  <c:v>88</c:v>
                </c:pt>
                <c:pt idx="312">
                  <c:v>88</c:v>
                </c:pt>
                <c:pt idx="313">
                  <c:v>88</c:v>
                </c:pt>
                <c:pt idx="314">
                  <c:v>88</c:v>
                </c:pt>
                <c:pt idx="315">
                  <c:v>88</c:v>
                </c:pt>
                <c:pt idx="316">
                  <c:v>88</c:v>
                </c:pt>
                <c:pt idx="317">
                  <c:v>88</c:v>
                </c:pt>
                <c:pt idx="318">
                  <c:v>88</c:v>
                </c:pt>
                <c:pt idx="319">
                  <c:v>88</c:v>
                </c:pt>
                <c:pt idx="320">
                  <c:v>88</c:v>
                </c:pt>
                <c:pt idx="321">
                  <c:v>88</c:v>
                </c:pt>
                <c:pt idx="322">
                  <c:v>88</c:v>
                </c:pt>
                <c:pt idx="323">
                  <c:v>88</c:v>
                </c:pt>
                <c:pt idx="324">
                  <c:v>87.4</c:v>
                </c:pt>
                <c:pt idx="325">
                  <c:v>87.3</c:v>
                </c:pt>
                <c:pt idx="326">
                  <c:v>87.3</c:v>
                </c:pt>
                <c:pt idx="327">
                  <c:v>87.3</c:v>
                </c:pt>
                <c:pt idx="328">
                  <c:v>87.3</c:v>
                </c:pt>
                <c:pt idx="329">
                  <c:v>87.1</c:v>
                </c:pt>
                <c:pt idx="330">
                  <c:v>87.1</c:v>
                </c:pt>
                <c:pt idx="331">
                  <c:v>87.1</c:v>
                </c:pt>
                <c:pt idx="332">
                  <c:v>87.1</c:v>
                </c:pt>
                <c:pt idx="333">
                  <c:v>87.1</c:v>
                </c:pt>
                <c:pt idx="334">
                  <c:v>87.1</c:v>
                </c:pt>
                <c:pt idx="335">
                  <c:v>87.1</c:v>
                </c:pt>
                <c:pt idx="336">
                  <c:v>87.1</c:v>
                </c:pt>
                <c:pt idx="337">
                  <c:v>87.1</c:v>
                </c:pt>
                <c:pt idx="338">
                  <c:v>87.1</c:v>
                </c:pt>
                <c:pt idx="339">
                  <c:v>87.1</c:v>
                </c:pt>
                <c:pt idx="340">
                  <c:v>87.1</c:v>
                </c:pt>
                <c:pt idx="341">
                  <c:v>87.1</c:v>
                </c:pt>
                <c:pt idx="342">
                  <c:v>87.1</c:v>
                </c:pt>
                <c:pt idx="343">
                  <c:v>87.1</c:v>
                </c:pt>
                <c:pt idx="344">
                  <c:v>87.1</c:v>
                </c:pt>
                <c:pt idx="345">
                  <c:v>87.1</c:v>
                </c:pt>
                <c:pt idx="346">
                  <c:v>87.1</c:v>
                </c:pt>
                <c:pt idx="347">
                  <c:v>87.1</c:v>
                </c:pt>
                <c:pt idx="348">
                  <c:v>87.1</c:v>
                </c:pt>
                <c:pt idx="349">
                  <c:v>87.1</c:v>
                </c:pt>
                <c:pt idx="350">
                  <c:v>87.1</c:v>
                </c:pt>
                <c:pt idx="351">
                  <c:v>87.1</c:v>
                </c:pt>
                <c:pt idx="352">
                  <c:v>87.1</c:v>
                </c:pt>
                <c:pt idx="353">
                  <c:v>87.1</c:v>
                </c:pt>
                <c:pt idx="354">
                  <c:v>87.1</c:v>
                </c:pt>
                <c:pt idx="355">
                  <c:v>87.1</c:v>
                </c:pt>
                <c:pt idx="356">
                  <c:v>87.1</c:v>
                </c:pt>
                <c:pt idx="357">
                  <c:v>87.1</c:v>
                </c:pt>
                <c:pt idx="358">
                  <c:v>87.1</c:v>
                </c:pt>
                <c:pt idx="359">
                  <c:v>87.1</c:v>
                </c:pt>
                <c:pt idx="360">
                  <c:v>87.1</c:v>
                </c:pt>
                <c:pt idx="361">
                  <c:v>87.1</c:v>
                </c:pt>
                <c:pt idx="362">
                  <c:v>87.1</c:v>
                </c:pt>
                <c:pt idx="363">
                  <c:v>87.1</c:v>
                </c:pt>
                <c:pt idx="364">
                  <c:v>87.1</c:v>
                </c:pt>
                <c:pt idx="365">
                  <c:v>87.1</c:v>
                </c:pt>
                <c:pt idx="366">
                  <c:v>87.1</c:v>
                </c:pt>
                <c:pt idx="367">
                  <c:v>87.1</c:v>
                </c:pt>
                <c:pt idx="368">
                  <c:v>87.1</c:v>
                </c:pt>
                <c:pt idx="369">
                  <c:v>87.1</c:v>
                </c:pt>
                <c:pt idx="370">
                  <c:v>87.1</c:v>
                </c:pt>
                <c:pt idx="371">
                  <c:v>87.1</c:v>
                </c:pt>
                <c:pt idx="372">
                  <c:v>87.1</c:v>
                </c:pt>
                <c:pt idx="373">
                  <c:v>87.1</c:v>
                </c:pt>
                <c:pt idx="374">
                  <c:v>87.1</c:v>
                </c:pt>
                <c:pt idx="375">
                  <c:v>87.1</c:v>
                </c:pt>
                <c:pt idx="376">
                  <c:v>87.1</c:v>
                </c:pt>
                <c:pt idx="377">
                  <c:v>87.1</c:v>
                </c:pt>
                <c:pt idx="378">
                  <c:v>87.1</c:v>
                </c:pt>
                <c:pt idx="379">
                  <c:v>87.1</c:v>
                </c:pt>
                <c:pt idx="380">
                  <c:v>87.1</c:v>
                </c:pt>
                <c:pt idx="381">
                  <c:v>87.1</c:v>
                </c:pt>
                <c:pt idx="382">
                  <c:v>87.1</c:v>
                </c:pt>
                <c:pt idx="383">
                  <c:v>87.1</c:v>
                </c:pt>
                <c:pt idx="384">
                  <c:v>87.1</c:v>
                </c:pt>
                <c:pt idx="385">
                  <c:v>87.1</c:v>
                </c:pt>
                <c:pt idx="386">
                  <c:v>87.1</c:v>
                </c:pt>
                <c:pt idx="387">
                  <c:v>87.1</c:v>
                </c:pt>
                <c:pt idx="388">
                  <c:v>87.1</c:v>
                </c:pt>
                <c:pt idx="389">
                  <c:v>86.7</c:v>
                </c:pt>
                <c:pt idx="390">
                  <c:v>86.7</c:v>
                </c:pt>
                <c:pt idx="391">
                  <c:v>86.4</c:v>
                </c:pt>
                <c:pt idx="392">
                  <c:v>86.4</c:v>
                </c:pt>
                <c:pt idx="393">
                  <c:v>86.4</c:v>
                </c:pt>
                <c:pt idx="394">
                  <c:v>86.2</c:v>
                </c:pt>
                <c:pt idx="395">
                  <c:v>86</c:v>
                </c:pt>
                <c:pt idx="396">
                  <c:v>86</c:v>
                </c:pt>
                <c:pt idx="397">
                  <c:v>86</c:v>
                </c:pt>
                <c:pt idx="398">
                  <c:v>86</c:v>
                </c:pt>
                <c:pt idx="399">
                  <c:v>86</c:v>
                </c:pt>
                <c:pt idx="400">
                  <c:v>86</c:v>
                </c:pt>
                <c:pt idx="401">
                  <c:v>86</c:v>
                </c:pt>
                <c:pt idx="402">
                  <c:v>86</c:v>
                </c:pt>
                <c:pt idx="403">
                  <c:v>86</c:v>
                </c:pt>
                <c:pt idx="404">
                  <c:v>86</c:v>
                </c:pt>
                <c:pt idx="405">
                  <c:v>86</c:v>
                </c:pt>
                <c:pt idx="406">
                  <c:v>86</c:v>
                </c:pt>
                <c:pt idx="407">
                  <c:v>86</c:v>
                </c:pt>
                <c:pt idx="408">
                  <c:v>86</c:v>
                </c:pt>
                <c:pt idx="409">
                  <c:v>86</c:v>
                </c:pt>
                <c:pt idx="410">
                  <c:v>86</c:v>
                </c:pt>
                <c:pt idx="411">
                  <c:v>86</c:v>
                </c:pt>
                <c:pt idx="412">
                  <c:v>86</c:v>
                </c:pt>
                <c:pt idx="413">
                  <c:v>86</c:v>
                </c:pt>
                <c:pt idx="414">
                  <c:v>86</c:v>
                </c:pt>
                <c:pt idx="415">
                  <c:v>86</c:v>
                </c:pt>
                <c:pt idx="416">
                  <c:v>86</c:v>
                </c:pt>
                <c:pt idx="417">
                  <c:v>86</c:v>
                </c:pt>
                <c:pt idx="418">
                  <c:v>86</c:v>
                </c:pt>
                <c:pt idx="419">
                  <c:v>86</c:v>
                </c:pt>
                <c:pt idx="420">
                  <c:v>86</c:v>
                </c:pt>
                <c:pt idx="421">
                  <c:v>86</c:v>
                </c:pt>
                <c:pt idx="422">
                  <c:v>86</c:v>
                </c:pt>
                <c:pt idx="423">
                  <c:v>86</c:v>
                </c:pt>
                <c:pt idx="424">
                  <c:v>86</c:v>
                </c:pt>
                <c:pt idx="425">
                  <c:v>86</c:v>
                </c:pt>
                <c:pt idx="426">
                  <c:v>86</c:v>
                </c:pt>
                <c:pt idx="427">
                  <c:v>86</c:v>
                </c:pt>
                <c:pt idx="428">
                  <c:v>86</c:v>
                </c:pt>
                <c:pt idx="429">
                  <c:v>86</c:v>
                </c:pt>
                <c:pt idx="430">
                  <c:v>86</c:v>
                </c:pt>
                <c:pt idx="431">
                  <c:v>86</c:v>
                </c:pt>
                <c:pt idx="432">
                  <c:v>86</c:v>
                </c:pt>
                <c:pt idx="433">
                  <c:v>86</c:v>
                </c:pt>
                <c:pt idx="434">
                  <c:v>86</c:v>
                </c:pt>
                <c:pt idx="435">
                  <c:v>86</c:v>
                </c:pt>
                <c:pt idx="436">
                  <c:v>86</c:v>
                </c:pt>
                <c:pt idx="437">
                  <c:v>86</c:v>
                </c:pt>
                <c:pt idx="438">
                  <c:v>86</c:v>
                </c:pt>
                <c:pt idx="439">
                  <c:v>86</c:v>
                </c:pt>
                <c:pt idx="440">
                  <c:v>86</c:v>
                </c:pt>
                <c:pt idx="441">
                  <c:v>86</c:v>
                </c:pt>
                <c:pt idx="442">
                  <c:v>86</c:v>
                </c:pt>
                <c:pt idx="443">
                  <c:v>86</c:v>
                </c:pt>
                <c:pt idx="444">
                  <c:v>86</c:v>
                </c:pt>
                <c:pt idx="445">
                  <c:v>86</c:v>
                </c:pt>
                <c:pt idx="446">
                  <c:v>86</c:v>
                </c:pt>
                <c:pt idx="447">
                  <c:v>86</c:v>
                </c:pt>
                <c:pt idx="448">
                  <c:v>86</c:v>
                </c:pt>
                <c:pt idx="449">
                  <c:v>86</c:v>
                </c:pt>
                <c:pt idx="450">
                  <c:v>86</c:v>
                </c:pt>
                <c:pt idx="451">
                  <c:v>86</c:v>
                </c:pt>
                <c:pt idx="452">
                  <c:v>86</c:v>
                </c:pt>
                <c:pt idx="453">
                  <c:v>86</c:v>
                </c:pt>
                <c:pt idx="454">
                  <c:v>86</c:v>
                </c:pt>
                <c:pt idx="455">
                  <c:v>86</c:v>
                </c:pt>
                <c:pt idx="456">
                  <c:v>86</c:v>
                </c:pt>
                <c:pt idx="457">
                  <c:v>86</c:v>
                </c:pt>
                <c:pt idx="458">
                  <c:v>86</c:v>
                </c:pt>
                <c:pt idx="459">
                  <c:v>86</c:v>
                </c:pt>
                <c:pt idx="460">
                  <c:v>86</c:v>
                </c:pt>
                <c:pt idx="461">
                  <c:v>86</c:v>
                </c:pt>
                <c:pt idx="462">
                  <c:v>86</c:v>
                </c:pt>
                <c:pt idx="463">
                  <c:v>86</c:v>
                </c:pt>
                <c:pt idx="464">
                  <c:v>86</c:v>
                </c:pt>
                <c:pt idx="465">
                  <c:v>86</c:v>
                </c:pt>
                <c:pt idx="466">
                  <c:v>86</c:v>
                </c:pt>
                <c:pt idx="467">
                  <c:v>85.6</c:v>
                </c:pt>
                <c:pt idx="468">
                  <c:v>85.3</c:v>
                </c:pt>
                <c:pt idx="469">
                  <c:v>84.9</c:v>
                </c:pt>
                <c:pt idx="470">
                  <c:v>84.9</c:v>
                </c:pt>
                <c:pt idx="471">
                  <c:v>84.9</c:v>
                </c:pt>
                <c:pt idx="472">
                  <c:v>84.9</c:v>
                </c:pt>
                <c:pt idx="473">
                  <c:v>84.9</c:v>
                </c:pt>
                <c:pt idx="474">
                  <c:v>84.9</c:v>
                </c:pt>
                <c:pt idx="475">
                  <c:v>84.9</c:v>
                </c:pt>
                <c:pt idx="476">
                  <c:v>84.9</c:v>
                </c:pt>
                <c:pt idx="477">
                  <c:v>84.9</c:v>
                </c:pt>
                <c:pt idx="478">
                  <c:v>84.9</c:v>
                </c:pt>
                <c:pt idx="479">
                  <c:v>84.9</c:v>
                </c:pt>
                <c:pt idx="480">
                  <c:v>84.9</c:v>
                </c:pt>
                <c:pt idx="481">
                  <c:v>84.9</c:v>
                </c:pt>
                <c:pt idx="482">
                  <c:v>84.9</c:v>
                </c:pt>
                <c:pt idx="483">
                  <c:v>84.9</c:v>
                </c:pt>
                <c:pt idx="484">
                  <c:v>84.9</c:v>
                </c:pt>
                <c:pt idx="485">
                  <c:v>84.9</c:v>
                </c:pt>
                <c:pt idx="486">
                  <c:v>84.9</c:v>
                </c:pt>
                <c:pt idx="487">
                  <c:v>84.9</c:v>
                </c:pt>
                <c:pt idx="488">
                  <c:v>84.9</c:v>
                </c:pt>
                <c:pt idx="489">
                  <c:v>84.9</c:v>
                </c:pt>
                <c:pt idx="490">
                  <c:v>84.9</c:v>
                </c:pt>
                <c:pt idx="491">
                  <c:v>84.9</c:v>
                </c:pt>
                <c:pt idx="492">
                  <c:v>84.9</c:v>
                </c:pt>
                <c:pt idx="493">
                  <c:v>84.9</c:v>
                </c:pt>
                <c:pt idx="494">
                  <c:v>84.9</c:v>
                </c:pt>
                <c:pt idx="495">
                  <c:v>84.9</c:v>
                </c:pt>
                <c:pt idx="496">
                  <c:v>84.9</c:v>
                </c:pt>
                <c:pt idx="497">
                  <c:v>84.9</c:v>
                </c:pt>
                <c:pt idx="498">
                  <c:v>84.9</c:v>
                </c:pt>
                <c:pt idx="499">
                  <c:v>84.9</c:v>
                </c:pt>
                <c:pt idx="500">
                  <c:v>84.9</c:v>
                </c:pt>
                <c:pt idx="501">
                  <c:v>84.9</c:v>
                </c:pt>
                <c:pt idx="502">
                  <c:v>84.9</c:v>
                </c:pt>
                <c:pt idx="503">
                  <c:v>84.9</c:v>
                </c:pt>
                <c:pt idx="504">
                  <c:v>84.9</c:v>
                </c:pt>
                <c:pt idx="505">
                  <c:v>84.9</c:v>
                </c:pt>
                <c:pt idx="506">
                  <c:v>84.9</c:v>
                </c:pt>
                <c:pt idx="507">
                  <c:v>84.9</c:v>
                </c:pt>
                <c:pt idx="508">
                  <c:v>84.9</c:v>
                </c:pt>
                <c:pt idx="509">
                  <c:v>84.9</c:v>
                </c:pt>
                <c:pt idx="510">
                  <c:v>84.9</c:v>
                </c:pt>
                <c:pt idx="511">
                  <c:v>84.9</c:v>
                </c:pt>
                <c:pt idx="512">
                  <c:v>84.9</c:v>
                </c:pt>
                <c:pt idx="513">
                  <c:v>84.9</c:v>
                </c:pt>
                <c:pt idx="514">
                  <c:v>84.9</c:v>
                </c:pt>
                <c:pt idx="515">
                  <c:v>84.9</c:v>
                </c:pt>
                <c:pt idx="516">
                  <c:v>84.9</c:v>
                </c:pt>
                <c:pt idx="517">
                  <c:v>84.9</c:v>
                </c:pt>
                <c:pt idx="518">
                  <c:v>84.9</c:v>
                </c:pt>
                <c:pt idx="519">
                  <c:v>84.9</c:v>
                </c:pt>
                <c:pt idx="520">
                  <c:v>84.9</c:v>
                </c:pt>
                <c:pt idx="521">
                  <c:v>84.9</c:v>
                </c:pt>
                <c:pt idx="522">
                  <c:v>84.9</c:v>
                </c:pt>
                <c:pt idx="523">
                  <c:v>84.9</c:v>
                </c:pt>
                <c:pt idx="524">
                  <c:v>84.9</c:v>
                </c:pt>
                <c:pt idx="525">
                  <c:v>84.9</c:v>
                </c:pt>
                <c:pt idx="526">
                  <c:v>84.9</c:v>
                </c:pt>
                <c:pt idx="527">
                  <c:v>84.9</c:v>
                </c:pt>
                <c:pt idx="528">
                  <c:v>84.9</c:v>
                </c:pt>
                <c:pt idx="529">
                  <c:v>84.9</c:v>
                </c:pt>
                <c:pt idx="530">
                  <c:v>84.9</c:v>
                </c:pt>
                <c:pt idx="531">
                  <c:v>84.9</c:v>
                </c:pt>
                <c:pt idx="532">
                  <c:v>84.9</c:v>
                </c:pt>
                <c:pt idx="533">
                  <c:v>84.9</c:v>
                </c:pt>
                <c:pt idx="534">
                  <c:v>84.9</c:v>
                </c:pt>
                <c:pt idx="535">
                  <c:v>84.9</c:v>
                </c:pt>
                <c:pt idx="536">
                  <c:v>84.9</c:v>
                </c:pt>
                <c:pt idx="537">
                  <c:v>84.9</c:v>
                </c:pt>
                <c:pt idx="538">
                  <c:v>84.9</c:v>
                </c:pt>
                <c:pt idx="539">
                  <c:v>84.9</c:v>
                </c:pt>
                <c:pt idx="540">
                  <c:v>84.9</c:v>
                </c:pt>
                <c:pt idx="541">
                  <c:v>84.9</c:v>
                </c:pt>
                <c:pt idx="542">
                  <c:v>84.9</c:v>
                </c:pt>
                <c:pt idx="543">
                  <c:v>84.9</c:v>
                </c:pt>
                <c:pt idx="544">
                  <c:v>84.9</c:v>
                </c:pt>
                <c:pt idx="545">
                  <c:v>84.9</c:v>
                </c:pt>
                <c:pt idx="546">
                  <c:v>84.9</c:v>
                </c:pt>
                <c:pt idx="547">
                  <c:v>84.9</c:v>
                </c:pt>
                <c:pt idx="548">
                  <c:v>84.7</c:v>
                </c:pt>
                <c:pt idx="549">
                  <c:v>84.7</c:v>
                </c:pt>
                <c:pt idx="550">
                  <c:v>84.7</c:v>
                </c:pt>
                <c:pt idx="551">
                  <c:v>84.6</c:v>
                </c:pt>
                <c:pt idx="552">
                  <c:v>84.6</c:v>
                </c:pt>
                <c:pt idx="553">
                  <c:v>84.2</c:v>
                </c:pt>
                <c:pt idx="554">
                  <c:v>84.2</c:v>
                </c:pt>
                <c:pt idx="555">
                  <c:v>84</c:v>
                </c:pt>
                <c:pt idx="556">
                  <c:v>84</c:v>
                </c:pt>
                <c:pt idx="557">
                  <c:v>84</c:v>
                </c:pt>
                <c:pt idx="558">
                  <c:v>84</c:v>
                </c:pt>
                <c:pt idx="559">
                  <c:v>84</c:v>
                </c:pt>
                <c:pt idx="560">
                  <c:v>84</c:v>
                </c:pt>
                <c:pt idx="561">
                  <c:v>84</c:v>
                </c:pt>
                <c:pt idx="562">
                  <c:v>84</c:v>
                </c:pt>
                <c:pt idx="563">
                  <c:v>84</c:v>
                </c:pt>
                <c:pt idx="564">
                  <c:v>84</c:v>
                </c:pt>
                <c:pt idx="565">
                  <c:v>84</c:v>
                </c:pt>
                <c:pt idx="566">
                  <c:v>84</c:v>
                </c:pt>
                <c:pt idx="567">
                  <c:v>84</c:v>
                </c:pt>
                <c:pt idx="568">
                  <c:v>84</c:v>
                </c:pt>
                <c:pt idx="569">
                  <c:v>84</c:v>
                </c:pt>
                <c:pt idx="570">
                  <c:v>84</c:v>
                </c:pt>
                <c:pt idx="571">
                  <c:v>84</c:v>
                </c:pt>
                <c:pt idx="572">
                  <c:v>84</c:v>
                </c:pt>
                <c:pt idx="573">
                  <c:v>84</c:v>
                </c:pt>
                <c:pt idx="574">
                  <c:v>84</c:v>
                </c:pt>
                <c:pt idx="575">
                  <c:v>84</c:v>
                </c:pt>
                <c:pt idx="576">
                  <c:v>84</c:v>
                </c:pt>
                <c:pt idx="577">
                  <c:v>84</c:v>
                </c:pt>
                <c:pt idx="578">
                  <c:v>84</c:v>
                </c:pt>
                <c:pt idx="579">
                  <c:v>84</c:v>
                </c:pt>
                <c:pt idx="580">
                  <c:v>84</c:v>
                </c:pt>
                <c:pt idx="581">
                  <c:v>84</c:v>
                </c:pt>
                <c:pt idx="582">
                  <c:v>84</c:v>
                </c:pt>
                <c:pt idx="583">
                  <c:v>84</c:v>
                </c:pt>
                <c:pt idx="584">
                  <c:v>84</c:v>
                </c:pt>
                <c:pt idx="585">
                  <c:v>84</c:v>
                </c:pt>
                <c:pt idx="586">
                  <c:v>84</c:v>
                </c:pt>
                <c:pt idx="587">
                  <c:v>84</c:v>
                </c:pt>
                <c:pt idx="588">
                  <c:v>84</c:v>
                </c:pt>
                <c:pt idx="589">
                  <c:v>84</c:v>
                </c:pt>
                <c:pt idx="590">
                  <c:v>84</c:v>
                </c:pt>
                <c:pt idx="591">
                  <c:v>84</c:v>
                </c:pt>
                <c:pt idx="592">
                  <c:v>84</c:v>
                </c:pt>
                <c:pt idx="593">
                  <c:v>84</c:v>
                </c:pt>
                <c:pt idx="594">
                  <c:v>84</c:v>
                </c:pt>
                <c:pt idx="595">
                  <c:v>84</c:v>
                </c:pt>
                <c:pt idx="596">
                  <c:v>84</c:v>
                </c:pt>
                <c:pt idx="597">
                  <c:v>84</c:v>
                </c:pt>
                <c:pt idx="598">
                  <c:v>84</c:v>
                </c:pt>
                <c:pt idx="599">
                  <c:v>84</c:v>
                </c:pt>
                <c:pt idx="600">
                  <c:v>84</c:v>
                </c:pt>
                <c:pt idx="601">
                  <c:v>84</c:v>
                </c:pt>
                <c:pt idx="602">
                  <c:v>84</c:v>
                </c:pt>
                <c:pt idx="603">
                  <c:v>84</c:v>
                </c:pt>
                <c:pt idx="604">
                  <c:v>84</c:v>
                </c:pt>
                <c:pt idx="605">
                  <c:v>84</c:v>
                </c:pt>
                <c:pt idx="606">
                  <c:v>84</c:v>
                </c:pt>
                <c:pt idx="607">
                  <c:v>84</c:v>
                </c:pt>
                <c:pt idx="608">
                  <c:v>84</c:v>
                </c:pt>
                <c:pt idx="609">
                  <c:v>84</c:v>
                </c:pt>
                <c:pt idx="610">
                  <c:v>84</c:v>
                </c:pt>
                <c:pt idx="611">
                  <c:v>84</c:v>
                </c:pt>
                <c:pt idx="612">
                  <c:v>84</c:v>
                </c:pt>
                <c:pt idx="613">
                  <c:v>84</c:v>
                </c:pt>
                <c:pt idx="614">
                  <c:v>84</c:v>
                </c:pt>
                <c:pt idx="615">
                  <c:v>84</c:v>
                </c:pt>
                <c:pt idx="616">
                  <c:v>84</c:v>
                </c:pt>
                <c:pt idx="617">
                  <c:v>84</c:v>
                </c:pt>
                <c:pt idx="618">
                  <c:v>84</c:v>
                </c:pt>
                <c:pt idx="619">
                  <c:v>84</c:v>
                </c:pt>
                <c:pt idx="620">
                  <c:v>84</c:v>
                </c:pt>
                <c:pt idx="621">
                  <c:v>84</c:v>
                </c:pt>
                <c:pt idx="622">
                  <c:v>84</c:v>
                </c:pt>
                <c:pt idx="623">
                  <c:v>84</c:v>
                </c:pt>
                <c:pt idx="624">
                  <c:v>83.7</c:v>
                </c:pt>
                <c:pt idx="625">
                  <c:v>83.7</c:v>
                </c:pt>
                <c:pt idx="626">
                  <c:v>83.7</c:v>
                </c:pt>
                <c:pt idx="627">
                  <c:v>83.7</c:v>
                </c:pt>
                <c:pt idx="628">
                  <c:v>83.3</c:v>
                </c:pt>
                <c:pt idx="629">
                  <c:v>82.9</c:v>
                </c:pt>
                <c:pt idx="630">
                  <c:v>82.9</c:v>
                </c:pt>
                <c:pt idx="631">
                  <c:v>82.9</c:v>
                </c:pt>
                <c:pt idx="632">
                  <c:v>82.9</c:v>
                </c:pt>
                <c:pt idx="633">
                  <c:v>82.9</c:v>
                </c:pt>
                <c:pt idx="634">
                  <c:v>82.9</c:v>
                </c:pt>
                <c:pt idx="635">
                  <c:v>82.9</c:v>
                </c:pt>
                <c:pt idx="636">
                  <c:v>82.9</c:v>
                </c:pt>
                <c:pt idx="637">
                  <c:v>82.9</c:v>
                </c:pt>
                <c:pt idx="638">
                  <c:v>82.9</c:v>
                </c:pt>
                <c:pt idx="639">
                  <c:v>82.9</c:v>
                </c:pt>
                <c:pt idx="640">
                  <c:v>82.9</c:v>
                </c:pt>
                <c:pt idx="641">
                  <c:v>82.9</c:v>
                </c:pt>
                <c:pt idx="642">
                  <c:v>82.9</c:v>
                </c:pt>
                <c:pt idx="643">
                  <c:v>82.9</c:v>
                </c:pt>
                <c:pt idx="644">
                  <c:v>82.9</c:v>
                </c:pt>
                <c:pt idx="645">
                  <c:v>82.9</c:v>
                </c:pt>
                <c:pt idx="646">
                  <c:v>82.9</c:v>
                </c:pt>
                <c:pt idx="647">
                  <c:v>82.9</c:v>
                </c:pt>
                <c:pt idx="648">
                  <c:v>82.9</c:v>
                </c:pt>
                <c:pt idx="649">
                  <c:v>82.9</c:v>
                </c:pt>
                <c:pt idx="650">
                  <c:v>82.9</c:v>
                </c:pt>
                <c:pt idx="651">
                  <c:v>82.9</c:v>
                </c:pt>
                <c:pt idx="652">
                  <c:v>82.9</c:v>
                </c:pt>
                <c:pt idx="653">
                  <c:v>82.9</c:v>
                </c:pt>
                <c:pt idx="654">
                  <c:v>82.9</c:v>
                </c:pt>
                <c:pt idx="655">
                  <c:v>82.9</c:v>
                </c:pt>
                <c:pt idx="656">
                  <c:v>82.9</c:v>
                </c:pt>
                <c:pt idx="657">
                  <c:v>82.9</c:v>
                </c:pt>
                <c:pt idx="658">
                  <c:v>82.9</c:v>
                </c:pt>
                <c:pt idx="659">
                  <c:v>82.9</c:v>
                </c:pt>
                <c:pt idx="660">
                  <c:v>82.9</c:v>
                </c:pt>
                <c:pt idx="661">
                  <c:v>82.9</c:v>
                </c:pt>
                <c:pt idx="662">
                  <c:v>82.9</c:v>
                </c:pt>
                <c:pt idx="663">
                  <c:v>82.9</c:v>
                </c:pt>
                <c:pt idx="664">
                  <c:v>82.9</c:v>
                </c:pt>
                <c:pt idx="665">
                  <c:v>82.9</c:v>
                </c:pt>
                <c:pt idx="666">
                  <c:v>82.9</c:v>
                </c:pt>
                <c:pt idx="667">
                  <c:v>82.9</c:v>
                </c:pt>
                <c:pt idx="668">
                  <c:v>82.9</c:v>
                </c:pt>
                <c:pt idx="669">
                  <c:v>82.9</c:v>
                </c:pt>
                <c:pt idx="670">
                  <c:v>82.9</c:v>
                </c:pt>
                <c:pt idx="671">
                  <c:v>82.9</c:v>
                </c:pt>
                <c:pt idx="672">
                  <c:v>82.9</c:v>
                </c:pt>
                <c:pt idx="673">
                  <c:v>82.9</c:v>
                </c:pt>
                <c:pt idx="674">
                  <c:v>82.9</c:v>
                </c:pt>
                <c:pt idx="675">
                  <c:v>82.9</c:v>
                </c:pt>
                <c:pt idx="676">
                  <c:v>82.9</c:v>
                </c:pt>
                <c:pt idx="677">
                  <c:v>82.9</c:v>
                </c:pt>
                <c:pt idx="678">
                  <c:v>82.9</c:v>
                </c:pt>
                <c:pt idx="679">
                  <c:v>82.9</c:v>
                </c:pt>
                <c:pt idx="680">
                  <c:v>82.9</c:v>
                </c:pt>
                <c:pt idx="681">
                  <c:v>82.9</c:v>
                </c:pt>
                <c:pt idx="682">
                  <c:v>82.9</c:v>
                </c:pt>
                <c:pt idx="683">
                  <c:v>82.9</c:v>
                </c:pt>
                <c:pt idx="684">
                  <c:v>82.9</c:v>
                </c:pt>
                <c:pt idx="685">
                  <c:v>82.9</c:v>
                </c:pt>
                <c:pt idx="686">
                  <c:v>82.9</c:v>
                </c:pt>
                <c:pt idx="687">
                  <c:v>82.9</c:v>
                </c:pt>
                <c:pt idx="688">
                  <c:v>82.9</c:v>
                </c:pt>
                <c:pt idx="689">
                  <c:v>82.9</c:v>
                </c:pt>
                <c:pt idx="690">
                  <c:v>82.9</c:v>
                </c:pt>
                <c:pt idx="691">
                  <c:v>82.9</c:v>
                </c:pt>
                <c:pt idx="692">
                  <c:v>82.9</c:v>
                </c:pt>
                <c:pt idx="693">
                  <c:v>82.9</c:v>
                </c:pt>
                <c:pt idx="694">
                  <c:v>82.9</c:v>
                </c:pt>
                <c:pt idx="695">
                  <c:v>82.9</c:v>
                </c:pt>
                <c:pt idx="696">
                  <c:v>82.9</c:v>
                </c:pt>
                <c:pt idx="697">
                  <c:v>82.9</c:v>
                </c:pt>
                <c:pt idx="698">
                  <c:v>82.9</c:v>
                </c:pt>
                <c:pt idx="699">
                  <c:v>82.9</c:v>
                </c:pt>
                <c:pt idx="700">
                  <c:v>82.9</c:v>
                </c:pt>
                <c:pt idx="701">
                  <c:v>82.9</c:v>
                </c:pt>
                <c:pt idx="702">
                  <c:v>82.9</c:v>
                </c:pt>
                <c:pt idx="703">
                  <c:v>82.9</c:v>
                </c:pt>
                <c:pt idx="704">
                  <c:v>82.9</c:v>
                </c:pt>
                <c:pt idx="705">
                  <c:v>82.8</c:v>
                </c:pt>
                <c:pt idx="706">
                  <c:v>82.8</c:v>
                </c:pt>
                <c:pt idx="707">
                  <c:v>82.8</c:v>
                </c:pt>
                <c:pt idx="708">
                  <c:v>82.8</c:v>
                </c:pt>
                <c:pt idx="709">
                  <c:v>82.4</c:v>
                </c:pt>
                <c:pt idx="710">
                  <c:v>82.4</c:v>
                </c:pt>
                <c:pt idx="711">
                  <c:v>82.2</c:v>
                </c:pt>
                <c:pt idx="712">
                  <c:v>82.2</c:v>
                </c:pt>
                <c:pt idx="713">
                  <c:v>82</c:v>
                </c:pt>
                <c:pt idx="714">
                  <c:v>82</c:v>
                </c:pt>
                <c:pt idx="715">
                  <c:v>82</c:v>
                </c:pt>
                <c:pt idx="716">
                  <c:v>82</c:v>
                </c:pt>
                <c:pt idx="717">
                  <c:v>82</c:v>
                </c:pt>
                <c:pt idx="718">
                  <c:v>82</c:v>
                </c:pt>
                <c:pt idx="719">
                  <c:v>82</c:v>
                </c:pt>
                <c:pt idx="720">
                  <c:v>82</c:v>
                </c:pt>
                <c:pt idx="721">
                  <c:v>82</c:v>
                </c:pt>
                <c:pt idx="722">
                  <c:v>82</c:v>
                </c:pt>
                <c:pt idx="723">
                  <c:v>82</c:v>
                </c:pt>
                <c:pt idx="724">
                  <c:v>82</c:v>
                </c:pt>
                <c:pt idx="725">
                  <c:v>82</c:v>
                </c:pt>
                <c:pt idx="726">
                  <c:v>82</c:v>
                </c:pt>
                <c:pt idx="727">
                  <c:v>82</c:v>
                </c:pt>
                <c:pt idx="728">
                  <c:v>82</c:v>
                </c:pt>
                <c:pt idx="729">
                  <c:v>82</c:v>
                </c:pt>
                <c:pt idx="730">
                  <c:v>82</c:v>
                </c:pt>
                <c:pt idx="731">
                  <c:v>82</c:v>
                </c:pt>
                <c:pt idx="732">
                  <c:v>82</c:v>
                </c:pt>
                <c:pt idx="733">
                  <c:v>82</c:v>
                </c:pt>
                <c:pt idx="734">
                  <c:v>82</c:v>
                </c:pt>
                <c:pt idx="735">
                  <c:v>82</c:v>
                </c:pt>
                <c:pt idx="736">
                  <c:v>82</c:v>
                </c:pt>
                <c:pt idx="737">
                  <c:v>82</c:v>
                </c:pt>
                <c:pt idx="738">
                  <c:v>82</c:v>
                </c:pt>
                <c:pt idx="739">
                  <c:v>82</c:v>
                </c:pt>
                <c:pt idx="740">
                  <c:v>82</c:v>
                </c:pt>
                <c:pt idx="741">
                  <c:v>82</c:v>
                </c:pt>
                <c:pt idx="742">
                  <c:v>82</c:v>
                </c:pt>
                <c:pt idx="743">
                  <c:v>82</c:v>
                </c:pt>
                <c:pt idx="744">
                  <c:v>82</c:v>
                </c:pt>
                <c:pt idx="745">
                  <c:v>82</c:v>
                </c:pt>
                <c:pt idx="746">
                  <c:v>82</c:v>
                </c:pt>
                <c:pt idx="747">
                  <c:v>82</c:v>
                </c:pt>
                <c:pt idx="748">
                  <c:v>82</c:v>
                </c:pt>
                <c:pt idx="749">
                  <c:v>82</c:v>
                </c:pt>
                <c:pt idx="750">
                  <c:v>82</c:v>
                </c:pt>
                <c:pt idx="751">
                  <c:v>82</c:v>
                </c:pt>
                <c:pt idx="752">
                  <c:v>82</c:v>
                </c:pt>
                <c:pt idx="753">
                  <c:v>82</c:v>
                </c:pt>
                <c:pt idx="754">
                  <c:v>82</c:v>
                </c:pt>
                <c:pt idx="755">
                  <c:v>82</c:v>
                </c:pt>
                <c:pt idx="756">
                  <c:v>82</c:v>
                </c:pt>
                <c:pt idx="757">
                  <c:v>82</c:v>
                </c:pt>
                <c:pt idx="758">
                  <c:v>82</c:v>
                </c:pt>
                <c:pt idx="759">
                  <c:v>82</c:v>
                </c:pt>
                <c:pt idx="760">
                  <c:v>82</c:v>
                </c:pt>
                <c:pt idx="761">
                  <c:v>82</c:v>
                </c:pt>
                <c:pt idx="762">
                  <c:v>82</c:v>
                </c:pt>
                <c:pt idx="763">
                  <c:v>82</c:v>
                </c:pt>
                <c:pt idx="764">
                  <c:v>82</c:v>
                </c:pt>
                <c:pt idx="765">
                  <c:v>82</c:v>
                </c:pt>
                <c:pt idx="766">
                  <c:v>82</c:v>
                </c:pt>
                <c:pt idx="767">
                  <c:v>82</c:v>
                </c:pt>
                <c:pt idx="768">
                  <c:v>82</c:v>
                </c:pt>
                <c:pt idx="769">
                  <c:v>82</c:v>
                </c:pt>
                <c:pt idx="770">
                  <c:v>82</c:v>
                </c:pt>
                <c:pt idx="771">
                  <c:v>82</c:v>
                </c:pt>
                <c:pt idx="772">
                  <c:v>82</c:v>
                </c:pt>
                <c:pt idx="773">
                  <c:v>82</c:v>
                </c:pt>
                <c:pt idx="774">
                  <c:v>82</c:v>
                </c:pt>
                <c:pt idx="775">
                  <c:v>82</c:v>
                </c:pt>
                <c:pt idx="776">
                  <c:v>82</c:v>
                </c:pt>
                <c:pt idx="777">
                  <c:v>82</c:v>
                </c:pt>
                <c:pt idx="778">
                  <c:v>82</c:v>
                </c:pt>
                <c:pt idx="779">
                  <c:v>82</c:v>
                </c:pt>
                <c:pt idx="780">
                  <c:v>82</c:v>
                </c:pt>
                <c:pt idx="781">
                  <c:v>82</c:v>
                </c:pt>
                <c:pt idx="782">
                  <c:v>82</c:v>
                </c:pt>
                <c:pt idx="783">
                  <c:v>82</c:v>
                </c:pt>
                <c:pt idx="784">
                  <c:v>82</c:v>
                </c:pt>
                <c:pt idx="785">
                  <c:v>82</c:v>
                </c:pt>
                <c:pt idx="786">
                  <c:v>82</c:v>
                </c:pt>
                <c:pt idx="787">
                  <c:v>82</c:v>
                </c:pt>
                <c:pt idx="788">
                  <c:v>82</c:v>
                </c:pt>
                <c:pt idx="789">
                  <c:v>82</c:v>
                </c:pt>
                <c:pt idx="790">
                  <c:v>82</c:v>
                </c:pt>
                <c:pt idx="791">
                  <c:v>82</c:v>
                </c:pt>
                <c:pt idx="792">
                  <c:v>82</c:v>
                </c:pt>
                <c:pt idx="793">
                  <c:v>82</c:v>
                </c:pt>
                <c:pt idx="794">
                  <c:v>82</c:v>
                </c:pt>
                <c:pt idx="795">
                  <c:v>82</c:v>
                </c:pt>
                <c:pt idx="796">
                  <c:v>82</c:v>
                </c:pt>
                <c:pt idx="797">
                  <c:v>82</c:v>
                </c:pt>
                <c:pt idx="798">
                  <c:v>82</c:v>
                </c:pt>
                <c:pt idx="799">
                  <c:v>82</c:v>
                </c:pt>
                <c:pt idx="800">
                  <c:v>82</c:v>
                </c:pt>
                <c:pt idx="801">
                  <c:v>82</c:v>
                </c:pt>
                <c:pt idx="802">
                  <c:v>82</c:v>
                </c:pt>
                <c:pt idx="803">
                  <c:v>82</c:v>
                </c:pt>
                <c:pt idx="804">
                  <c:v>82</c:v>
                </c:pt>
                <c:pt idx="805">
                  <c:v>82</c:v>
                </c:pt>
                <c:pt idx="806">
                  <c:v>82</c:v>
                </c:pt>
                <c:pt idx="807">
                  <c:v>82</c:v>
                </c:pt>
                <c:pt idx="808">
                  <c:v>82</c:v>
                </c:pt>
                <c:pt idx="809">
                  <c:v>82</c:v>
                </c:pt>
                <c:pt idx="810">
                  <c:v>82</c:v>
                </c:pt>
                <c:pt idx="811">
                  <c:v>82</c:v>
                </c:pt>
                <c:pt idx="812">
                  <c:v>82</c:v>
                </c:pt>
                <c:pt idx="813">
                  <c:v>82</c:v>
                </c:pt>
                <c:pt idx="814">
                  <c:v>82</c:v>
                </c:pt>
                <c:pt idx="815">
                  <c:v>82</c:v>
                </c:pt>
                <c:pt idx="816">
                  <c:v>81.900000000000006</c:v>
                </c:pt>
                <c:pt idx="817">
                  <c:v>81.7</c:v>
                </c:pt>
                <c:pt idx="818">
                  <c:v>81.7</c:v>
                </c:pt>
                <c:pt idx="819">
                  <c:v>81.7</c:v>
                </c:pt>
                <c:pt idx="820">
                  <c:v>81.3</c:v>
                </c:pt>
                <c:pt idx="821">
                  <c:v>81.3</c:v>
                </c:pt>
                <c:pt idx="822">
                  <c:v>81.3</c:v>
                </c:pt>
                <c:pt idx="823">
                  <c:v>81.3</c:v>
                </c:pt>
                <c:pt idx="824">
                  <c:v>81.3</c:v>
                </c:pt>
                <c:pt idx="825">
                  <c:v>81.3</c:v>
                </c:pt>
                <c:pt idx="826">
                  <c:v>81.3</c:v>
                </c:pt>
                <c:pt idx="827">
                  <c:v>81</c:v>
                </c:pt>
                <c:pt idx="828">
                  <c:v>81</c:v>
                </c:pt>
                <c:pt idx="829">
                  <c:v>81</c:v>
                </c:pt>
                <c:pt idx="830">
                  <c:v>81</c:v>
                </c:pt>
                <c:pt idx="831">
                  <c:v>81</c:v>
                </c:pt>
                <c:pt idx="832">
                  <c:v>81</c:v>
                </c:pt>
                <c:pt idx="833">
                  <c:v>81</c:v>
                </c:pt>
                <c:pt idx="834">
                  <c:v>81</c:v>
                </c:pt>
                <c:pt idx="835">
                  <c:v>81</c:v>
                </c:pt>
                <c:pt idx="836">
                  <c:v>81</c:v>
                </c:pt>
                <c:pt idx="837">
                  <c:v>81</c:v>
                </c:pt>
                <c:pt idx="838">
                  <c:v>81</c:v>
                </c:pt>
                <c:pt idx="839">
                  <c:v>81</c:v>
                </c:pt>
                <c:pt idx="840">
                  <c:v>81</c:v>
                </c:pt>
                <c:pt idx="841">
                  <c:v>81</c:v>
                </c:pt>
                <c:pt idx="842">
                  <c:v>81</c:v>
                </c:pt>
                <c:pt idx="843">
                  <c:v>81</c:v>
                </c:pt>
                <c:pt idx="844">
                  <c:v>81</c:v>
                </c:pt>
                <c:pt idx="845">
                  <c:v>81</c:v>
                </c:pt>
                <c:pt idx="846">
                  <c:v>81</c:v>
                </c:pt>
                <c:pt idx="847">
                  <c:v>81</c:v>
                </c:pt>
                <c:pt idx="848">
                  <c:v>81</c:v>
                </c:pt>
                <c:pt idx="849">
                  <c:v>81</c:v>
                </c:pt>
                <c:pt idx="850">
                  <c:v>81</c:v>
                </c:pt>
                <c:pt idx="851">
                  <c:v>81</c:v>
                </c:pt>
                <c:pt idx="852">
                  <c:v>81</c:v>
                </c:pt>
                <c:pt idx="853">
                  <c:v>81</c:v>
                </c:pt>
                <c:pt idx="854">
                  <c:v>81</c:v>
                </c:pt>
                <c:pt idx="855">
                  <c:v>81</c:v>
                </c:pt>
                <c:pt idx="856">
                  <c:v>81</c:v>
                </c:pt>
                <c:pt idx="857">
                  <c:v>81</c:v>
                </c:pt>
                <c:pt idx="858">
                  <c:v>81</c:v>
                </c:pt>
                <c:pt idx="859">
                  <c:v>81</c:v>
                </c:pt>
                <c:pt idx="860">
                  <c:v>81</c:v>
                </c:pt>
                <c:pt idx="861">
                  <c:v>81</c:v>
                </c:pt>
                <c:pt idx="862">
                  <c:v>81</c:v>
                </c:pt>
                <c:pt idx="863">
                  <c:v>81</c:v>
                </c:pt>
                <c:pt idx="864">
                  <c:v>81</c:v>
                </c:pt>
                <c:pt idx="865">
                  <c:v>81</c:v>
                </c:pt>
                <c:pt idx="866">
                  <c:v>81</c:v>
                </c:pt>
                <c:pt idx="867">
                  <c:v>81</c:v>
                </c:pt>
                <c:pt idx="868">
                  <c:v>81</c:v>
                </c:pt>
                <c:pt idx="869">
                  <c:v>81</c:v>
                </c:pt>
                <c:pt idx="870">
                  <c:v>81</c:v>
                </c:pt>
                <c:pt idx="871">
                  <c:v>81</c:v>
                </c:pt>
                <c:pt idx="872">
                  <c:v>81</c:v>
                </c:pt>
                <c:pt idx="873">
                  <c:v>81</c:v>
                </c:pt>
                <c:pt idx="874">
                  <c:v>81</c:v>
                </c:pt>
                <c:pt idx="875">
                  <c:v>81</c:v>
                </c:pt>
                <c:pt idx="876">
                  <c:v>81</c:v>
                </c:pt>
                <c:pt idx="877">
                  <c:v>81</c:v>
                </c:pt>
                <c:pt idx="878">
                  <c:v>81</c:v>
                </c:pt>
                <c:pt idx="879">
                  <c:v>81</c:v>
                </c:pt>
                <c:pt idx="880">
                  <c:v>81</c:v>
                </c:pt>
                <c:pt idx="881">
                  <c:v>81</c:v>
                </c:pt>
                <c:pt idx="882">
                  <c:v>81</c:v>
                </c:pt>
                <c:pt idx="883">
                  <c:v>81</c:v>
                </c:pt>
                <c:pt idx="884">
                  <c:v>81</c:v>
                </c:pt>
                <c:pt idx="885">
                  <c:v>81</c:v>
                </c:pt>
                <c:pt idx="886">
                  <c:v>81</c:v>
                </c:pt>
                <c:pt idx="887">
                  <c:v>81</c:v>
                </c:pt>
                <c:pt idx="888">
                  <c:v>81</c:v>
                </c:pt>
                <c:pt idx="889">
                  <c:v>81</c:v>
                </c:pt>
                <c:pt idx="890">
                  <c:v>81</c:v>
                </c:pt>
                <c:pt idx="891">
                  <c:v>81</c:v>
                </c:pt>
                <c:pt idx="892">
                  <c:v>81</c:v>
                </c:pt>
                <c:pt idx="893">
                  <c:v>81</c:v>
                </c:pt>
                <c:pt idx="894">
                  <c:v>81</c:v>
                </c:pt>
                <c:pt idx="895">
                  <c:v>81</c:v>
                </c:pt>
                <c:pt idx="896">
                  <c:v>81</c:v>
                </c:pt>
                <c:pt idx="897">
                  <c:v>81</c:v>
                </c:pt>
                <c:pt idx="898">
                  <c:v>81</c:v>
                </c:pt>
                <c:pt idx="899">
                  <c:v>81</c:v>
                </c:pt>
                <c:pt idx="900">
                  <c:v>81</c:v>
                </c:pt>
                <c:pt idx="901">
                  <c:v>81</c:v>
                </c:pt>
                <c:pt idx="902">
                  <c:v>81</c:v>
                </c:pt>
                <c:pt idx="903">
                  <c:v>81</c:v>
                </c:pt>
                <c:pt idx="904">
                  <c:v>81</c:v>
                </c:pt>
                <c:pt idx="905">
                  <c:v>81</c:v>
                </c:pt>
                <c:pt idx="906">
                  <c:v>81</c:v>
                </c:pt>
                <c:pt idx="907">
                  <c:v>81</c:v>
                </c:pt>
                <c:pt idx="908">
                  <c:v>81</c:v>
                </c:pt>
                <c:pt idx="909">
                  <c:v>81</c:v>
                </c:pt>
                <c:pt idx="910">
                  <c:v>81</c:v>
                </c:pt>
                <c:pt idx="911">
                  <c:v>81</c:v>
                </c:pt>
                <c:pt idx="912">
                  <c:v>81</c:v>
                </c:pt>
                <c:pt idx="913">
                  <c:v>81</c:v>
                </c:pt>
                <c:pt idx="914">
                  <c:v>81</c:v>
                </c:pt>
                <c:pt idx="915">
                  <c:v>81</c:v>
                </c:pt>
                <c:pt idx="916">
                  <c:v>81</c:v>
                </c:pt>
                <c:pt idx="917">
                  <c:v>81</c:v>
                </c:pt>
                <c:pt idx="918">
                  <c:v>81</c:v>
                </c:pt>
                <c:pt idx="919">
                  <c:v>81</c:v>
                </c:pt>
                <c:pt idx="920">
                  <c:v>81</c:v>
                </c:pt>
                <c:pt idx="921">
                  <c:v>81</c:v>
                </c:pt>
                <c:pt idx="922">
                  <c:v>81</c:v>
                </c:pt>
                <c:pt idx="923">
                  <c:v>81</c:v>
                </c:pt>
                <c:pt idx="924">
                  <c:v>81</c:v>
                </c:pt>
                <c:pt idx="925">
                  <c:v>81</c:v>
                </c:pt>
                <c:pt idx="926">
                  <c:v>81</c:v>
                </c:pt>
                <c:pt idx="927">
                  <c:v>81</c:v>
                </c:pt>
                <c:pt idx="928">
                  <c:v>81</c:v>
                </c:pt>
                <c:pt idx="929">
                  <c:v>81</c:v>
                </c:pt>
                <c:pt idx="930">
                  <c:v>81</c:v>
                </c:pt>
                <c:pt idx="931">
                  <c:v>81</c:v>
                </c:pt>
                <c:pt idx="932">
                  <c:v>81</c:v>
                </c:pt>
                <c:pt idx="933">
                  <c:v>81</c:v>
                </c:pt>
                <c:pt idx="934">
                  <c:v>81</c:v>
                </c:pt>
                <c:pt idx="935">
                  <c:v>81</c:v>
                </c:pt>
                <c:pt idx="936">
                  <c:v>80.8</c:v>
                </c:pt>
                <c:pt idx="937">
                  <c:v>80.8</c:v>
                </c:pt>
                <c:pt idx="938">
                  <c:v>80.8</c:v>
                </c:pt>
                <c:pt idx="939">
                  <c:v>80.8</c:v>
                </c:pt>
                <c:pt idx="940">
                  <c:v>80.8</c:v>
                </c:pt>
                <c:pt idx="941">
                  <c:v>80.400000000000006</c:v>
                </c:pt>
                <c:pt idx="942">
                  <c:v>80.2</c:v>
                </c:pt>
                <c:pt idx="943">
                  <c:v>80.2</c:v>
                </c:pt>
                <c:pt idx="944">
                  <c:v>80.2</c:v>
                </c:pt>
                <c:pt idx="945">
                  <c:v>80.2</c:v>
                </c:pt>
                <c:pt idx="946">
                  <c:v>80.099999999999994</c:v>
                </c:pt>
                <c:pt idx="947">
                  <c:v>80.099999999999994</c:v>
                </c:pt>
                <c:pt idx="948">
                  <c:v>80.099999999999994</c:v>
                </c:pt>
                <c:pt idx="949">
                  <c:v>80.099999999999994</c:v>
                </c:pt>
                <c:pt idx="950">
                  <c:v>80.099999999999994</c:v>
                </c:pt>
                <c:pt idx="951">
                  <c:v>80.099999999999994</c:v>
                </c:pt>
                <c:pt idx="952">
                  <c:v>80.099999999999994</c:v>
                </c:pt>
                <c:pt idx="953">
                  <c:v>80.099999999999994</c:v>
                </c:pt>
                <c:pt idx="954">
                  <c:v>80.099999999999994</c:v>
                </c:pt>
                <c:pt idx="955">
                  <c:v>80.099999999999994</c:v>
                </c:pt>
                <c:pt idx="956">
                  <c:v>80.099999999999994</c:v>
                </c:pt>
                <c:pt idx="957">
                  <c:v>80.099999999999994</c:v>
                </c:pt>
                <c:pt idx="958">
                  <c:v>80.099999999999994</c:v>
                </c:pt>
                <c:pt idx="959">
                  <c:v>80.099999999999994</c:v>
                </c:pt>
                <c:pt idx="960">
                  <c:v>80.099999999999994</c:v>
                </c:pt>
                <c:pt idx="961">
                  <c:v>80.099999999999994</c:v>
                </c:pt>
                <c:pt idx="962">
                  <c:v>80.099999999999994</c:v>
                </c:pt>
                <c:pt idx="963">
                  <c:v>80.099999999999994</c:v>
                </c:pt>
                <c:pt idx="964">
                  <c:v>80.099999999999994</c:v>
                </c:pt>
                <c:pt idx="965">
                  <c:v>80.099999999999994</c:v>
                </c:pt>
                <c:pt idx="966">
                  <c:v>80.099999999999994</c:v>
                </c:pt>
                <c:pt idx="967">
                  <c:v>80.099999999999994</c:v>
                </c:pt>
                <c:pt idx="968">
                  <c:v>80.099999999999994</c:v>
                </c:pt>
                <c:pt idx="969">
                  <c:v>80.099999999999994</c:v>
                </c:pt>
                <c:pt idx="970">
                  <c:v>80.099999999999994</c:v>
                </c:pt>
                <c:pt idx="971">
                  <c:v>80.099999999999994</c:v>
                </c:pt>
                <c:pt idx="972">
                  <c:v>80.099999999999994</c:v>
                </c:pt>
                <c:pt idx="973">
                  <c:v>80.099999999999994</c:v>
                </c:pt>
                <c:pt idx="974">
                  <c:v>80.099999999999994</c:v>
                </c:pt>
                <c:pt idx="975">
                  <c:v>80.099999999999994</c:v>
                </c:pt>
                <c:pt idx="976">
                  <c:v>80.099999999999994</c:v>
                </c:pt>
                <c:pt idx="977">
                  <c:v>80.099999999999994</c:v>
                </c:pt>
                <c:pt idx="978">
                  <c:v>80.099999999999994</c:v>
                </c:pt>
                <c:pt idx="979">
                  <c:v>80.099999999999994</c:v>
                </c:pt>
                <c:pt idx="980">
                  <c:v>80.099999999999994</c:v>
                </c:pt>
                <c:pt idx="981">
                  <c:v>80.099999999999994</c:v>
                </c:pt>
                <c:pt idx="982">
                  <c:v>80.099999999999994</c:v>
                </c:pt>
                <c:pt idx="983">
                  <c:v>80.099999999999994</c:v>
                </c:pt>
                <c:pt idx="984">
                  <c:v>80.099999999999994</c:v>
                </c:pt>
                <c:pt idx="985">
                  <c:v>80.099999999999994</c:v>
                </c:pt>
                <c:pt idx="986">
                  <c:v>80.099999999999994</c:v>
                </c:pt>
                <c:pt idx="987">
                  <c:v>80.099999999999994</c:v>
                </c:pt>
                <c:pt idx="988">
                  <c:v>80.099999999999994</c:v>
                </c:pt>
                <c:pt idx="989">
                  <c:v>80.099999999999994</c:v>
                </c:pt>
                <c:pt idx="990">
                  <c:v>80.099999999999994</c:v>
                </c:pt>
                <c:pt idx="991">
                  <c:v>80.099999999999994</c:v>
                </c:pt>
                <c:pt idx="992">
                  <c:v>80.099999999999994</c:v>
                </c:pt>
                <c:pt idx="993">
                  <c:v>80.099999999999994</c:v>
                </c:pt>
                <c:pt idx="994">
                  <c:v>80.099999999999994</c:v>
                </c:pt>
                <c:pt idx="995">
                  <c:v>80.099999999999994</c:v>
                </c:pt>
                <c:pt idx="996">
                  <c:v>80.099999999999994</c:v>
                </c:pt>
                <c:pt idx="997">
                  <c:v>80.099999999999994</c:v>
                </c:pt>
                <c:pt idx="998">
                  <c:v>80.099999999999994</c:v>
                </c:pt>
                <c:pt idx="999">
                  <c:v>80.099999999999994</c:v>
                </c:pt>
                <c:pt idx="1000">
                  <c:v>80.099999999999994</c:v>
                </c:pt>
                <c:pt idx="1001">
                  <c:v>80.099999999999994</c:v>
                </c:pt>
                <c:pt idx="1002">
                  <c:v>80.099999999999994</c:v>
                </c:pt>
                <c:pt idx="1003">
                  <c:v>80.099999999999994</c:v>
                </c:pt>
                <c:pt idx="1004">
                  <c:v>80.099999999999994</c:v>
                </c:pt>
                <c:pt idx="1005">
                  <c:v>80.099999999999994</c:v>
                </c:pt>
                <c:pt idx="1006">
                  <c:v>80.099999999999994</c:v>
                </c:pt>
                <c:pt idx="1007">
                  <c:v>80.099999999999994</c:v>
                </c:pt>
                <c:pt idx="1008">
                  <c:v>80.099999999999994</c:v>
                </c:pt>
                <c:pt idx="1009">
                  <c:v>80.099999999999994</c:v>
                </c:pt>
                <c:pt idx="1010">
                  <c:v>80.099999999999994</c:v>
                </c:pt>
                <c:pt idx="1011">
                  <c:v>80.099999999999994</c:v>
                </c:pt>
                <c:pt idx="1012">
                  <c:v>80.099999999999994</c:v>
                </c:pt>
                <c:pt idx="1013">
                  <c:v>80.099999999999994</c:v>
                </c:pt>
                <c:pt idx="1014">
                  <c:v>80.099999999999994</c:v>
                </c:pt>
                <c:pt idx="1015">
                  <c:v>80.099999999999994</c:v>
                </c:pt>
                <c:pt idx="1016">
                  <c:v>80.099999999999994</c:v>
                </c:pt>
                <c:pt idx="1017">
                  <c:v>80.099999999999994</c:v>
                </c:pt>
                <c:pt idx="1018">
                  <c:v>80.099999999999994</c:v>
                </c:pt>
                <c:pt idx="1019">
                  <c:v>80.099999999999994</c:v>
                </c:pt>
                <c:pt idx="1020">
                  <c:v>80.099999999999994</c:v>
                </c:pt>
                <c:pt idx="1021">
                  <c:v>80.099999999999994</c:v>
                </c:pt>
                <c:pt idx="1022">
                  <c:v>80.099999999999994</c:v>
                </c:pt>
                <c:pt idx="1023">
                  <c:v>80.099999999999994</c:v>
                </c:pt>
                <c:pt idx="1024">
                  <c:v>80.099999999999994</c:v>
                </c:pt>
                <c:pt idx="1025">
                  <c:v>80.099999999999994</c:v>
                </c:pt>
                <c:pt idx="1026">
                  <c:v>80.099999999999994</c:v>
                </c:pt>
                <c:pt idx="1027">
                  <c:v>80.099999999999994</c:v>
                </c:pt>
                <c:pt idx="1028">
                  <c:v>80.099999999999994</c:v>
                </c:pt>
                <c:pt idx="1029">
                  <c:v>80.099999999999994</c:v>
                </c:pt>
                <c:pt idx="1030">
                  <c:v>80.099999999999994</c:v>
                </c:pt>
                <c:pt idx="1031">
                  <c:v>80.099999999999994</c:v>
                </c:pt>
                <c:pt idx="1032">
                  <c:v>80.099999999999994</c:v>
                </c:pt>
                <c:pt idx="1033">
                  <c:v>80.099999999999994</c:v>
                </c:pt>
                <c:pt idx="1034">
                  <c:v>80.099999999999994</c:v>
                </c:pt>
                <c:pt idx="1035">
                  <c:v>80.099999999999994</c:v>
                </c:pt>
                <c:pt idx="1036">
                  <c:v>80.099999999999994</c:v>
                </c:pt>
                <c:pt idx="1037">
                  <c:v>80.099999999999994</c:v>
                </c:pt>
                <c:pt idx="1038">
                  <c:v>80.099999999999994</c:v>
                </c:pt>
                <c:pt idx="1039">
                  <c:v>80.099999999999994</c:v>
                </c:pt>
                <c:pt idx="1040">
                  <c:v>80.099999999999994</c:v>
                </c:pt>
                <c:pt idx="1041">
                  <c:v>80.099999999999994</c:v>
                </c:pt>
                <c:pt idx="1042">
                  <c:v>80.099999999999994</c:v>
                </c:pt>
                <c:pt idx="1043">
                  <c:v>80.099999999999994</c:v>
                </c:pt>
                <c:pt idx="1044">
                  <c:v>80.099999999999994</c:v>
                </c:pt>
                <c:pt idx="1045">
                  <c:v>80.099999999999994</c:v>
                </c:pt>
                <c:pt idx="1046">
                  <c:v>80.099999999999994</c:v>
                </c:pt>
                <c:pt idx="1047">
                  <c:v>80.099999999999994</c:v>
                </c:pt>
                <c:pt idx="1048">
                  <c:v>80.099999999999994</c:v>
                </c:pt>
                <c:pt idx="1049">
                  <c:v>80.099999999999994</c:v>
                </c:pt>
                <c:pt idx="1050">
                  <c:v>80.099999999999994</c:v>
                </c:pt>
                <c:pt idx="1051">
                  <c:v>80.099999999999994</c:v>
                </c:pt>
                <c:pt idx="1052">
                  <c:v>80.099999999999994</c:v>
                </c:pt>
                <c:pt idx="1053">
                  <c:v>80.099999999999994</c:v>
                </c:pt>
                <c:pt idx="1054">
                  <c:v>80.099999999999994</c:v>
                </c:pt>
                <c:pt idx="1055">
                  <c:v>80.099999999999994</c:v>
                </c:pt>
                <c:pt idx="1056">
                  <c:v>80.099999999999994</c:v>
                </c:pt>
                <c:pt idx="1057">
                  <c:v>80.099999999999994</c:v>
                </c:pt>
                <c:pt idx="1058">
                  <c:v>80.099999999999994</c:v>
                </c:pt>
                <c:pt idx="1059">
                  <c:v>80.099999999999994</c:v>
                </c:pt>
                <c:pt idx="1060">
                  <c:v>80.099999999999994</c:v>
                </c:pt>
                <c:pt idx="1061">
                  <c:v>80.099999999999994</c:v>
                </c:pt>
                <c:pt idx="1062">
                  <c:v>80.099999999999994</c:v>
                </c:pt>
                <c:pt idx="1063">
                  <c:v>80.099999999999994</c:v>
                </c:pt>
                <c:pt idx="1064">
                  <c:v>80.099999999999994</c:v>
                </c:pt>
                <c:pt idx="1065">
                  <c:v>80.099999999999994</c:v>
                </c:pt>
                <c:pt idx="1066">
                  <c:v>80.099999999999994</c:v>
                </c:pt>
                <c:pt idx="1067">
                  <c:v>80.099999999999994</c:v>
                </c:pt>
                <c:pt idx="1068">
                  <c:v>79.7</c:v>
                </c:pt>
                <c:pt idx="1069">
                  <c:v>79.7</c:v>
                </c:pt>
                <c:pt idx="1070">
                  <c:v>79.7</c:v>
                </c:pt>
                <c:pt idx="1071">
                  <c:v>79.7</c:v>
                </c:pt>
                <c:pt idx="1072">
                  <c:v>79.7</c:v>
                </c:pt>
                <c:pt idx="1073">
                  <c:v>79.3</c:v>
                </c:pt>
                <c:pt idx="1074">
                  <c:v>79.3</c:v>
                </c:pt>
                <c:pt idx="1075">
                  <c:v>79.3</c:v>
                </c:pt>
                <c:pt idx="1076">
                  <c:v>79.3</c:v>
                </c:pt>
                <c:pt idx="1077">
                  <c:v>79.3</c:v>
                </c:pt>
                <c:pt idx="1078">
                  <c:v>79.3</c:v>
                </c:pt>
                <c:pt idx="1079">
                  <c:v>79.3</c:v>
                </c:pt>
                <c:pt idx="1080">
                  <c:v>79.3</c:v>
                </c:pt>
                <c:pt idx="1081">
                  <c:v>79.3</c:v>
                </c:pt>
                <c:pt idx="1082">
                  <c:v>79.2</c:v>
                </c:pt>
                <c:pt idx="1083">
                  <c:v>79</c:v>
                </c:pt>
                <c:pt idx="1084">
                  <c:v>79</c:v>
                </c:pt>
                <c:pt idx="1085">
                  <c:v>79</c:v>
                </c:pt>
                <c:pt idx="1086">
                  <c:v>79</c:v>
                </c:pt>
                <c:pt idx="1087">
                  <c:v>79</c:v>
                </c:pt>
                <c:pt idx="1088">
                  <c:v>79</c:v>
                </c:pt>
                <c:pt idx="1089">
                  <c:v>79</c:v>
                </c:pt>
                <c:pt idx="1090">
                  <c:v>79</c:v>
                </c:pt>
                <c:pt idx="1091">
                  <c:v>79</c:v>
                </c:pt>
                <c:pt idx="1092">
                  <c:v>79</c:v>
                </c:pt>
                <c:pt idx="1093">
                  <c:v>79</c:v>
                </c:pt>
                <c:pt idx="1094">
                  <c:v>79</c:v>
                </c:pt>
                <c:pt idx="1095">
                  <c:v>79</c:v>
                </c:pt>
                <c:pt idx="1096">
                  <c:v>79</c:v>
                </c:pt>
                <c:pt idx="1097">
                  <c:v>79</c:v>
                </c:pt>
                <c:pt idx="1098">
                  <c:v>79</c:v>
                </c:pt>
                <c:pt idx="1099">
                  <c:v>79</c:v>
                </c:pt>
                <c:pt idx="1100">
                  <c:v>79</c:v>
                </c:pt>
                <c:pt idx="1101">
                  <c:v>79</c:v>
                </c:pt>
                <c:pt idx="1102">
                  <c:v>79</c:v>
                </c:pt>
                <c:pt idx="1103">
                  <c:v>79</c:v>
                </c:pt>
                <c:pt idx="1104">
                  <c:v>79</c:v>
                </c:pt>
                <c:pt idx="1105">
                  <c:v>79</c:v>
                </c:pt>
                <c:pt idx="1106">
                  <c:v>79</c:v>
                </c:pt>
                <c:pt idx="1107">
                  <c:v>79</c:v>
                </c:pt>
                <c:pt idx="1108">
                  <c:v>79</c:v>
                </c:pt>
                <c:pt idx="1109">
                  <c:v>79</c:v>
                </c:pt>
                <c:pt idx="1110">
                  <c:v>79</c:v>
                </c:pt>
                <c:pt idx="1111">
                  <c:v>79</c:v>
                </c:pt>
                <c:pt idx="1112">
                  <c:v>79</c:v>
                </c:pt>
                <c:pt idx="1113">
                  <c:v>79</c:v>
                </c:pt>
                <c:pt idx="1114">
                  <c:v>79</c:v>
                </c:pt>
                <c:pt idx="1115">
                  <c:v>79</c:v>
                </c:pt>
                <c:pt idx="1116">
                  <c:v>79</c:v>
                </c:pt>
                <c:pt idx="1117">
                  <c:v>79</c:v>
                </c:pt>
                <c:pt idx="1118">
                  <c:v>79</c:v>
                </c:pt>
                <c:pt idx="1119">
                  <c:v>79</c:v>
                </c:pt>
                <c:pt idx="1120">
                  <c:v>79</c:v>
                </c:pt>
                <c:pt idx="1121">
                  <c:v>79</c:v>
                </c:pt>
                <c:pt idx="1122">
                  <c:v>79</c:v>
                </c:pt>
                <c:pt idx="1123">
                  <c:v>79</c:v>
                </c:pt>
                <c:pt idx="1124">
                  <c:v>79</c:v>
                </c:pt>
                <c:pt idx="1125">
                  <c:v>79</c:v>
                </c:pt>
                <c:pt idx="1126">
                  <c:v>79</c:v>
                </c:pt>
                <c:pt idx="1127">
                  <c:v>79</c:v>
                </c:pt>
                <c:pt idx="1128">
                  <c:v>79</c:v>
                </c:pt>
                <c:pt idx="1129">
                  <c:v>79</c:v>
                </c:pt>
                <c:pt idx="1130">
                  <c:v>79</c:v>
                </c:pt>
                <c:pt idx="1131">
                  <c:v>79</c:v>
                </c:pt>
                <c:pt idx="1132">
                  <c:v>79</c:v>
                </c:pt>
                <c:pt idx="1133">
                  <c:v>79</c:v>
                </c:pt>
                <c:pt idx="1134">
                  <c:v>79</c:v>
                </c:pt>
                <c:pt idx="1135">
                  <c:v>79</c:v>
                </c:pt>
                <c:pt idx="1136">
                  <c:v>79</c:v>
                </c:pt>
                <c:pt idx="1137">
                  <c:v>79</c:v>
                </c:pt>
                <c:pt idx="1138">
                  <c:v>79</c:v>
                </c:pt>
                <c:pt idx="1139">
                  <c:v>79</c:v>
                </c:pt>
                <c:pt idx="1140">
                  <c:v>79</c:v>
                </c:pt>
                <c:pt idx="1141">
                  <c:v>79</c:v>
                </c:pt>
                <c:pt idx="1142">
                  <c:v>79</c:v>
                </c:pt>
                <c:pt idx="1143">
                  <c:v>79</c:v>
                </c:pt>
                <c:pt idx="1144">
                  <c:v>79</c:v>
                </c:pt>
                <c:pt idx="1145">
                  <c:v>79</c:v>
                </c:pt>
                <c:pt idx="1146">
                  <c:v>79</c:v>
                </c:pt>
                <c:pt idx="1147">
                  <c:v>79</c:v>
                </c:pt>
                <c:pt idx="1148">
                  <c:v>79</c:v>
                </c:pt>
                <c:pt idx="1149">
                  <c:v>79</c:v>
                </c:pt>
                <c:pt idx="1150">
                  <c:v>79</c:v>
                </c:pt>
                <c:pt idx="1151">
                  <c:v>79</c:v>
                </c:pt>
                <c:pt idx="1152">
                  <c:v>79</c:v>
                </c:pt>
                <c:pt idx="1153">
                  <c:v>79</c:v>
                </c:pt>
                <c:pt idx="1154">
                  <c:v>79</c:v>
                </c:pt>
                <c:pt idx="1155">
                  <c:v>79</c:v>
                </c:pt>
                <c:pt idx="1156">
                  <c:v>79</c:v>
                </c:pt>
                <c:pt idx="1157">
                  <c:v>79</c:v>
                </c:pt>
                <c:pt idx="1158">
                  <c:v>79</c:v>
                </c:pt>
                <c:pt idx="1159">
                  <c:v>79</c:v>
                </c:pt>
                <c:pt idx="1160">
                  <c:v>79</c:v>
                </c:pt>
                <c:pt idx="1161">
                  <c:v>79</c:v>
                </c:pt>
                <c:pt idx="1162">
                  <c:v>79</c:v>
                </c:pt>
                <c:pt idx="1163">
                  <c:v>79</c:v>
                </c:pt>
                <c:pt idx="1164">
                  <c:v>79</c:v>
                </c:pt>
                <c:pt idx="1165">
                  <c:v>79</c:v>
                </c:pt>
                <c:pt idx="1166">
                  <c:v>79</c:v>
                </c:pt>
                <c:pt idx="1167">
                  <c:v>79</c:v>
                </c:pt>
                <c:pt idx="1168">
                  <c:v>79</c:v>
                </c:pt>
                <c:pt idx="1169">
                  <c:v>79</c:v>
                </c:pt>
                <c:pt idx="1170">
                  <c:v>79</c:v>
                </c:pt>
                <c:pt idx="1171">
                  <c:v>79</c:v>
                </c:pt>
                <c:pt idx="1172">
                  <c:v>79</c:v>
                </c:pt>
                <c:pt idx="1173">
                  <c:v>79</c:v>
                </c:pt>
                <c:pt idx="1174">
                  <c:v>79</c:v>
                </c:pt>
                <c:pt idx="1175">
                  <c:v>79</c:v>
                </c:pt>
                <c:pt idx="1176">
                  <c:v>79</c:v>
                </c:pt>
                <c:pt idx="1177">
                  <c:v>79</c:v>
                </c:pt>
                <c:pt idx="1178">
                  <c:v>79</c:v>
                </c:pt>
                <c:pt idx="1179">
                  <c:v>79</c:v>
                </c:pt>
                <c:pt idx="1180">
                  <c:v>79</c:v>
                </c:pt>
                <c:pt idx="1181">
                  <c:v>79</c:v>
                </c:pt>
                <c:pt idx="1182">
                  <c:v>79</c:v>
                </c:pt>
                <c:pt idx="1183">
                  <c:v>79</c:v>
                </c:pt>
                <c:pt idx="1184">
                  <c:v>79</c:v>
                </c:pt>
                <c:pt idx="1185">
                  <c:v>79</c:v>
                </c:pt>
                <c:pt idx="1186">
                  <c:v>79</c:v>
                </c:pt>
                <c:pt idx="1187">
                  <c:v>79</c:v>
                </c:pt>
                <c:pt idx="1188">
                  <c:v>79</c:v>
                </c:pt>
                <c:pt idx="1189">
                  <c:v>79</c:v>
                </c:pt>
                <c:pt idx="1190">
                  <c:v>79</c:v>
                </c:pt>
                <c:pt idx="1191">
                  <c:v>79</c:v>
                </c:pt>
                <c:pt idx="1192">
                  <c:v>79</c:v>
                </c:pt>
                <c:pt idx="1193">
                  <c:v>79</c:v>
                </c:pt>
                <c:pt idx="1194">
                  <c:v>78.8</c:v>
                </c:pt>
                <c:pt idx="1195">
                  <c:v>78.8</c:v>
                </c:pt>
                <c:pt idx="1196">
                  <c:v>78.599999999999994</c:v>
                </c:pt>
                <c:pt idx="1197">
                  <c:v>78.599999999999994</c:v>
                </c:pt>
                <c:pt idx="1198">
                  <c:v>78.599999999999994</c:v>
                </c:pt>
                <c:pt idx="1199">
                  <c:v>78.599999999999994</c:v>
                </c:pt>
                <c:pt idx="1200">
                  <c:v>78.599999999999994</c:v>
                </c:pt>
                <c:pt idx="1201">
                  <c:v>78.400000000000006</c:v>
                </c:pt>
                <c:pt idx="1202">
                  <c:v>78.400000000000006</c:v>
                </c:pt>
                <c:pt idx="1203">
                  <c:v>78.099999999999994</c:v>
                </c:pt>
                <c:pt idx="1204">
                  <c:v>78.099999999999994</c:v>
                </c:pt>
                <c:pt idx="1205">
                  <c:v>78.099999999999994</c:v>
                </c:pt>
                <c:pt idx="1206">
                  <c:v>78.099999999999994</c:v>
                </c:pt>
                <c:pt idx="1207">
                  <c:v>78.099999999999994</c:v>
                </c:pt>
                <c:pt idx="1208">
                  <c:v>78.099999999999994</c:v>
                </c:pt>
                <c:pt idx="1209">
                  <c:v>78.099999999999994</c:v>
                </c:pt>
                <c:pt idx="1210">
                  <c:v>78.099999999999994</c:v>
                </c:pt>
                <c:pt idx="1211">
                  <c:v>78.099999999999994</c:v>
                </c:pt>
                <c:pt idx="1212">
                  <c:v>78.099999999999994</c:v>
                </c:pt>
                <c:pt idx="1213">
                  <c:v>78.099999999999994</c:v>
                </c:pt>
                <c:pt idx="1214">
                  <c:v>78.099999999999994</c:v>
                </c:pt>
                <c:pt idx="1215">
                  <c:v>78.099999999999994</c:v>
                </c:pt>
                <c:pt idx="1216">
                  <c:v>78.099999999999994</c:v>
                </c:pt>
                <c:pt idx="1217">
                  <c:v>78.099999999999994</c:v>
                </c:pt>
                <c:pt idx="1218">
                  <c:v>78.099999999999994</c:v>
                </c:pt>
                <c:pt idx="1219">
                  <c:v>78.099999999999994</c:v>
                </c:pt>
                <c:pt idx="1220">
                  <c:v>78.099999999999994</c:v>
                </c:pt>
                <c:pt idx="1221">
                  <c:v>78.099999999999994</c:v>
                </c:pt>
                <c:pt idx="1222">
                  <c:v>78.099999999999994</c:v>
                </c:pt>
                <c:pt idx="1223">
                  <c:v>78.099999999999994</c:v>
                </c:pt>
                <c:pt idx="1224">
                  <c:v>78.099999999999994</c:v>
                </c:pt>
                <c:pt idx="1225">
                  <c:v>78.099999999999994</c:v>
                </c:pt>
                <c:pt idx="1226">
                  <c:v>78.099999999999994</c:v>
                </c:pt>
                <c:pt idx="1227">
                  <c:v>78.099999999999994</c:v>
                </c:pt>
                <c:pt idx="1228">
                  <c:v>78.099999999999994</c:v>
                </c:pt>
                <c:pt idx="1229">
                  <c:v>78.099999999999994</c:v>
                </c:pt>
                <c:pt idx="1230">
                  <c:v>78.099999999999994</c:v>
                </c:pt>
                <c:pt idx="1231">
                  <c:v>78.099999999999994</c:v>
                </c:pt>
                <c:pt idx="1232">
                  <c:v>78.099999999999994</c:v>
                </c:pt>
                <c:pt idx="1233">
                  <c:v>78.099999999999994</c:v>
                </c:pt>
                <c:pt idx="1234">
                  <c:v>78.099999999999994</c:v>
                </c:pt>
                <c:pt idx="1235">
                  <c:v>78.099999999999994</c:v>
                </c:pt>
                <c:pt idx="1236">
                  <c:v>78.099999999999994</c:v>
                </c:pt>
                <c:pt idx="1237">
                  <c:v>78.099999999999994</c:v>
                </c:pt>
                <c:pt idx="1238">
                  <c:v>78.099999999999994</c:v>
                </c:pt>
                <c:pt idx="1239">
                  <c:v>78.099999999999994</c:v>
                </c:pt>
                <c:pt idx="1240">
                  <c:v>78.099999999999994</c:v>
                </c:pt>
                <c:pt idx="1241">
                  <c:v>78.099999999999994</c:v>
                </c:pt>
                <c:pt idx="1242">
                  <c:v>78.099999999999994</c:v>
                </c:pt>
                <c:pt idx="1243">
                  <c:v>78.099999999999994</c:v>
                </c:pt>
                <c:pt idx="1244">
                  <c:v>78.099999999999994</c:v>
                </c:pt>
                <c:pt idx="1245">
                  <c:v>78.099999999999994</c:v>
                </c:pt>
                <c:pt idx="1246">
                  <c:v>78.099999999999994</c:v>
                </c:pt>
                <c:pt idx="1247">
                  <c:v>78.099999999999994</c:v>
                </c:pt>
                <c:pt idx="1248">
                  <c:v>78.099999999999994</c:v>
                </c:pt>
                <c:pt idx="1249">
                  <c:v>78.099999999999994</c:v>
                </c:pt>
                <c:pt idx="1250">
                  <c:v>78.099999999999994</c:v>
                </c:pt>
                <c:pt idx="1251">
                  <c:v>78.099999999999994</c:v>
                </c:pt>
                <c:pt idx="1252">
                  <c:v>78.099999999999994</c:v>
                </c:pt>
                <c:pt idx="1253">
                  <c:v>78.099999999999994</c:v>
                </c:pt>
                <c:pt idx="1254">
                  <c:v>78.099999999999994</c:v>
                </c:pt>
                <c:pt idx="1255">
                  <c:v>78.099999999999994</c:v>
                </c:pt>
                <c:pt idx="1256">
                  <c:v>78.099999999999994</c:v>
                </c:pt>
                <c:pt idx="1257">
                  <c:v>78.099999999999994</c:v>
                </c:pt>
                <c:pt idx="1258">
                  <c:v>78.099999999999994</c:v>
                </c:pt>
                <c:pt idx="1259">
                  <c:v>78.099999999999994</c:v>
                </c:pt>
                <c:pt idx="1260">
                  <c:v>78.099999999999994</c:v>
                </c:pt>
                <c:pt idx="1261">
                  <c:v>78.099999999999994</c:v>
                </c:pt>
                <c:pt idx="1262">
                  <c:v>78.099999999999994</c:v>
                </c:pt>
                <c:pt idx="1263">
                  <c:v>78.099999999999994</c:v>
                </c:pt>
                <c:pt idx="1264">
                  <c:v>78.099999999999994</c:v>
                </c:pt>
                <c:pt idx="1265">
                  <c:v>78.099999999999994</c:v>
                </c:pt>
                <c:pt idx="1266">
                  <c:v>78.099999999999994</c:v>
                </c:pt>
                <c:pt idx="1267">
                  <c:v>78.099999999999994</c:v>
                </c:pt>
                <c:pt idx="1268">
                  <c:v>78.099999999999994</c:v>
                </c:pt>
                <c:pt idx="1269">
                  <c:v>78.099999999999994</c:v>
                </c:pt>
                <c:pt idx="1270">
                  <c:v>78.099999999999994</c:v>
                </c:pt>
                <c:pt idx="1271">
                  <c:v>78.099999999999994</c:v>
                </c:pt>
                <c:pt idx="1272">
                  <c:v>78.099999999999994</c:v>
                </c:pt>
                <c:pt idx="1273">
                  <c:v>78.099999999999994</c:v>
                </c:pt>
                <c:pt idx="1274">
                  <c:v>78.099999999999994</c:v>
                </c:pt>
                <c:pt idx="1275">
                  <c:v>78.099999999999994</c:v>
                </c:pt>
                <c:pt idx="1276">
                  <c:v>78.099999999999994</c:v>
                </c:pt>
                <c:pt idx="1277">
                  <c:v>78.099999999999994</c:v>
                </c:pt>
                <c:pt idx="1278">
                  <c:v>78.099999999999994</c:v>
                </c:pt>
                <c:pt idx="1279">
                  <c:v>78.099999999999994</c:v>
                </c:pt>
                <c:pt idx="1280">
                  <c:v>78.099999999999994</c:v>
                </c:pt>
                <c:pt idx="1281">
                  <c:v>78.099999999999994</c:v>
                </c:pt>
                <c:pt idx="1282">
                  <c:v>78.099999999999994</c:v>
                </c:pt>
                <c:pt idx="1283">
                  <c:v>78.099999999999994</c:v>
                </c:pt>
                <c:pt idx="1284">
                  <c:v>78.099999999999994</c:v>
                </c:pt>
                <c:pt idx="1285">
                  <c:v>78.099999999999994</c:v>
                </c:pt>
                <c:pt idx="1286">
                  <c:v>78.099999999999994</c:v>
                </c:pt>
                <c:pt idx="1287">
                  <c:v>78.099999999999994</c:v>
                </c:pt>
                <c:pt idx="1288">
                  <c:v>78.099999999999994</c:v>
                </c:pt>
                <c:pt idx="1289">
                  <c:v>78.099999999999994</c:v>
                </c:pt>
                <c:pt idx="1290">
                  <c:v>78.099999999999994</c:v>
                </c:pt>
                <c:pt idx="1291">
                  <c:v>78.099999999999994</c:v>
                </c:pt>
                <c:pt idx="1292">
                  <c:v>78.099999999999994</c:v>
                </c:pt>
                <c:pt idx="1293">
                  <c:v>78.099999999999994</c:v>
                </c:pt>
                <c:pt idx="1294">
                  <c:v>78.099999999999994</c:v>
                </c:pt>
                <c:pt idx="1295">
                  <c:v>78.099999999999994</c:v>
                </c:pt>
                <c:pt idx="1296">
                  <c:v>78.099999999999994</c:v>
                </c:pt>
                <c:pt idx="1297">
                  <c:v>78.099999999999994</c:v>
                </c:pt>
                <c:pt idx="1298">
                  <c:v>78.099999999999994</c:v>
                </c:pt>
                <c:pt idx="1299">
                  <c:v>78.099999999999994</c:v>
                </c:pt>
                <c:pt idx="1300">
                  <c:v>78.099999999999994</c:v>
                </c:pt>
                <c:pt idx="1301">
                  <c:v>78.099999999999994</c:v>
                </c:pt>
                <c:pt idx="1302">
                  <c:v>78.099999999999994</c:v>
                </c:pt>
                <c:pt idx="1303">
                  <c:v>78.099999999999994</c:v>
                </c:pt>
                <c:pt idx="1304">
                  <c:v>78.099999999999994</c:v>
                </c:pt>
                <c:pt idx="1305">
                  <c:v>78.099999999999994</c:v>
                </c:pt>
                <c:pt idx="1306">
                  <c:v>78.099999999999994</c:v>
                </c:pt>
                <c:pt idx="1307">
                  <c:v>78.099999999999994</c:v>
                </c:pt>
                <c:pt idx="1308">
                  <c:v>78.099999999999994</c:v>
                </c:pt>
                <c:pt idx="1309">
                  <c:v>78.099999999999994</c:v>
                </c:pt>
                <c:pt idx="1310">
                  <c:v>78.099999999999994</c:v>
                </c:pt>
                <c:pt idx="1311">
                  <c:v>78.099999999999994</c:v>
                </c:pt>
                <c:pt idx="1312">
                  <c:v>78.099999999999994</c:v>
                </c:pt>
                <c:pt idx="1313">
                  <c:v>78.099999999999994</c:v>
                </c:pt>
                <c:pt idx="1314">
                  <c:v>78.099999999999994</c:v>
                </c:pt>
                <c:pt idx="1315">
                  <c:v>78.099999999999994</c:v>
                </c:pt>
                <c:pt idx="1316">
                  <c:v>78.099999999999994</c:v>
                </c:pt>
                <c:pt idx="1317">
                  <c:v>78.099999999999994</c:v>
                </c:pt>
                <c:pt idx="1318">
                  <c:v>78.099999999999994</c:v>
                </c:pt>
                <c:pt idx="1319">
                  <c:v>78.099999999999994</c:v>
                </c:pt>
                <c:pt idx="1320">
                  <c:v>78.099999999999994</c:v>
                </c:pt>
                <c:pt idx="1321">
                  <c:v>78.099999999999994</c:v>
                </c:pt>
                <c:pt idx="1322">
                  <c:v>78.099999999999994</c:v>
                </c:pt>
                <c:pt idx="1323">
                  <c:v>78.099999999999994</c:v>
                </c:pt>
                <c:pt idx="1324">
                  <c:v>77.900000000000006</c:v>
                </c:pt>
                <c:pt idx="1325">
                  <c:v>77.900000000000006</c:v>
                </c:pt>
                <c:pt idx="1326">
                  <c:v>77.7</c:v>
                </c:pt>
                <c:pt idx="1327">
                  <c:v>77.7</c:v>
                </c:pt>
                <c:pt idx="1328">
                  <c:v>77.7</c:v>
                </c:pt>
                <c:pt idx="1329">
                  <c:v>77.7</c:v>
                </c:pt>
                <c:pt idx="1330">
                  <c:v>77.7</c:v>
                </c:pt>
                <c:pt idx="1331">
                  <c:v>77.7</c:v>
                </c:pt>
                <c:pt idx="1332">
                  <c:v>77.7</c:v>
                </c:pt>
                <c:pt idx="1333">
                  <c:v>77.7</c:v>
                </c:pt>
                <c:pt idx="1334">
                  <c:v>77.7</c:v>
                </c:pt>
                <c:pt idx="1335">
                  <c:v>77.5</c:v>
                </c:pt>
                <c:pt idx="1336">
                  <c:v>77.400000000000006</c:v>
                </c:pt>
                <c:pt idx="1337">
                  <c:v>77.400000000000006</c:v>
                </c:pt>
                <c:pt idx="1338">
                  <c:v>77.400000000000006</c:v>
                </c:pt>
                <c:pt idx="1339">
                  <c:v>77.400000000000006</c:v>
                </c:pt>
                <c:pt idx="1340">
                  <c:v>77.400000000000006</c:v>
                </c:pt>
                <c:pt idx="1341">
                  <c:v>77.400000000000006</c:v>
                </c:pt>
                <c:pt idx="1342">
                  <c:v>77.400000000000006</c:v>
                </c:pt>
                <c:pt idx="1343">
                  <c:v>77.400000000000006</c:v>
                </c:pt>
                <c:pt idx="1344">
                  <c:v>77.400000000000006</c:v>
                </c:pt>
                <c:pt idx="1345">
                  <c:v>77.400000000000006</c:v>
                </c:pt>
                <c:pt idx="1346">
                  <c:v>77.400000000000006</c:v>
                </c:pt>
                <c:pt idx="1347">
                  <c:v>77.400000000000006</c:v>
                </c:pt>
                <c:pt idx="1348">
                  <c:v>77.400000000000006</c:v>
                </c:pt>
                <c:pt idx="1349">
                  <c:v>77</c:v>
                </c:pt>
                <c:pt idx="1350">
                  <c:v>77</c:v>
                </c:pt>
                <c:pt idx="1351">
                  <c:v>77</c:v>
                </c:pt>
                <c:pt idx="1352">
                  <c:v>77</c:v>
                </c:pt>
                <c:pt idx="1353">
                  <c:v>77</c:v>
                </c:pt>
                <c:pt idx="1354">
                  <c:v>77</c:v>
                </c:pt>
                <c:pt idx="1355">
                  <c:v>77</c:v>
                </c:pt>
                <c:pt idx="1356">
                  <c:v>77</c:v>
                </c:pt>
                <c:pt idx="1357">
                  <c:v>77</c:v>
                </c:pt>
                <c:pt idx="1358">
                  <c:v>77</c:v>
                </c:pt>
                <c:pt idx="1359">
                  <c:v>77</c:v>
                </c:pt>
                <c:pt idx="1360">
                  <c:v>77</c:v>
                </c:pt>
                <c:pt idx="1361">
                  <c:v>77</c:v>
                </c:pt>
                <c:pt idx="1362">
                  <c:v>77</c:v>
                </c:pt>
                <c:pt idx="1363">
                  <c:v>77</c:v>
                </c:pt>
                <c:pt idx="1364">
                  <c:v>77</c:v>
                </c:pt>
                <c:pt idx="1365">
                  <c:v>77</c:v>
                </c:pt>
                <c:pt idx="1366">
                  <c:v>77</c:v>
                </c:pt>
                <c:pt idx="1367">
                  <c:v>77</c:v>
                </c:pt>
                <c:pt idx="1368">
                  <c:v>77</c:v>
                </c:pt>
                <c:pt idx="1369">
                  <c:v>77</c:v>
                </c:pt>
                <c:pt idx="1370">
                  <c:v>77</c:v>
                </c:pt>
                <c:pt idx="1371">
                  <c:v>77</c:v>
                </c:pt>
                <c:pt idx="1372">
                  <c:v>77</c:v>
                </c:pt>
                <c:pt idx="1373">
                  <c:v>77</c:v>
                </c:pt>
                <c:pt idx="1374">
                  <c:v>77</c:v>
                </c:pt>
                <c:pt idx="1375">
                  <c:v>77</c:v>
                </c:pt>
                <c:pt idx="1376">
                  <c:v>77</c:v>
                </c:pt>
                <c:pt idx="1377">
                  <c:v>77</c:v>
                </c:pt>
                <c:pt idx="1378">
                  <c:v>77</c:v>
                </c:pt>
                <c:pt idx="1379">
                  <c:v>77</c:v>
                </c:pt>
                <c:pt idx="1380">
                  <c:v>77</c:v>
                </c:pt>
                <c:pt idx="1381">
                  <c:v>77</c:v>
                </c:pt>
                <c:pt idx="1382">
                  <c:v>77</c:v>
                </c:pt>
                <c:pt idx="1383">
                  <c:v>77</c:v>
                </c:pt>
                <c:pt idx="1384">
                  <c:v>77</c:v>
                </c:pt>
                <c:pt idx="1385">
                  <c:v>77</c:v>
                </c:pt>
                <c:pt idx="1386">
                  <c:v>77</c:v>
                </c:pt>
                <c:pt idx="1387">
                  <c:v>77</c:v>
                </c:pt>
                <c:pt idx="1388">
                  <c:v>77</c:v>
                </c:pt>
                <c:pt idx="1389">
                  <c:v>77</c:v>
                </c:pt>
                <c:pt idx="1390">
                  <c:v>77</c:v>
                </c:pt>
                <c:pt idx="1391">
                  <c:v>77</c:v>
                </c:pt>
                <c:pt idx="1392">
                  <c:v>77</c:v>
                </c:pt>
                <c:pt idx="1393">
                  <c:v>77</c:v>
                </c:pt>
                <c:pt idx="1394">
                  <c:v>77</c:v>
                </c:pt>
                <c:pt idx="1395">
                  <c:v>77</c:v>
                </c:pt>
                <c:pt idx="1396">
                  <c:v>77</c:v>
                </c:pt>
                <c:pt idx="1397">
                  <c:v>77</c:v>
                </c:pt>
                <c:pt idx="1398">
                  <c:v>77</c:v>
                </c:pt>
                <c:pt idx="1399">
                  <c:v>77</c:v>
                </c:pt>
                <c:pt idx="1400">
                  <c:v>77</c:v>
                </c:pt>
                <c:pt idx="1401">
                  <c:v>77</c:v>
                </c:pt>
                <c:pt idx="1402">
                  <c:v>77</c:v>
                </c:pt>
                <c:pt idx="1403">
                  <c:v>77</c:v>
                </c:pt>
                <c:pt idx="1404">
                  <c:v>77</c:v>
                </c:pt>
                <c:pt idx="1405">
                  <c:v>77</c:v>
                </c:pt>
                <c:pt idx="1406">
                  <c:v>77</c:v>
                </c:pt>
                <c:pt idx="1407">
                  <c:v>77</c:v>
                </c:pt>
                <c:pt idx="1408">
                  <c:v>77</c:v>
                </c:pt>
                <c:pt idx="1409">
                  <c:v>77</c:v>
                </c:pt>
                <c:pt idx="1410">
                  <c:v>77</c:v>
                </c:pt>
                <c:pt idx="1411">
                  <c:v>77</c:v>
                </c:pt>
                <c:pt idx="1412">
                  <c:v>77</c:v>
                </c:pt>
                <c:pt idx="1413">
                  <c:v>77</c:v>
                </c:pt>
                <c:pt idx="1414">
                  <c:v>77</c:v>
                </c:pt>
                <c:pt idx="1415">
                  <c:v>77</c:v>
                </c:pt>
                <c:pt idx="1416">
                  <c:v>77</c:v>
                </c:pt>
                <c:pt idx="1417">
                  <c:v>77</c:v>
                </c:pt>
                <c:pt idx="1418">
                  <c:v>77</c:v>
                </c:pt>
                <c:pt idx="1419">
                  <c:v>77</c:v>
                </c:pt>
                <c:pt idx="1420">
                  <c:v>77</c:v>
                </c:pt>
                <c:pt idx="1421">
                  <c:v>77</c:v>
                </c:pt>
                <c:pt idx="1422">
                  <c:v>77</c:v>
                </c:pt>
                <c:pt idx="1423">
                  <c:v>77</c:v>
                </c:pt>
                <c:pt idx="1424">
                  <c:v>77</c:v>
                </c:pt>
                <c:pt idx="1425">
                  <c:v>77</c:v>
                </c:pt>
                <c:pt idx="1426">
                  <c:v>77</c:v>
                </c:pt>
                <c:pt idx="1427">
                  <c:v>77</c:v>
                </c:pt>
                <c:pt idx="1428">
                  <c:v>77</c:v>
                </c:pt>
                <c:pt idx="1429">
                  <c:v>77</c:v>
                </c:pt>
                <c:pt idx="1430">
                  <c:v>77</c:v>
                </c:pt>
                <c:pt idx="1431">
                  <c:v>77</c:v>
                </c:pt>
                <c:pt idx="1432">
                  <c:v>77</c:v>
                </c:pt>
                <c:pt idx="1433">
                  <c:v>77</c:v>
                </c:pt>
                <c:pt idx="1434">
                  <c:v>77</c:v>
                </c:pt>
                <c:pt idx="1435">
                  <c:v>77</c:v>
                </c:pt>
                <c:pt idx="1436">
                  <c:v>77</c:v>
                </c:pt>
                <c:pt idx="1437">
                  <c:v>77</c:v>
                </c:pt>
                <c:pt idx="1438">
                  <c:v>77</c:v>
                </c:pt>
                <c:pt idx="1439">
                  <c:v>77</c:v>
                </c:pt>
                <c:pt idx="1440">
                  <c:v>77</c:v>
                </c:pt>
                <c:pt idx="1441">
                  <c:v>77</c:v>
                </c:pt>
                <c:pt idx="1442">
                  <c:v>77</c:v>
                </c:pt>
                <c:pt idx="1443">
                  <c:v>77</c:v>
                </c:pt>
                <c:pt idx="1444">
                  <c:v>77</c:v>
                </c:pt>
                <c:pt idx="1445">
                  <c:v>77</c:v>
                </c:pt>
                <c:pt idx="1446">
                  <c:v>77</c:v>
                </c:pt>
                <c:pt idx="1447">
                  <c:v>77</c:v>
                </c:pt>
                <c:pt idx="1448">
                  <c:v>76.8</c:v>
                </c:pt>
                <c:pt idx="1449">
                  <c:v>76.599999999999994</c:v>
                </c:pt>
                <c:pt idx="1450">
                  <c:v>76.599999999999994</c:v>
                </c:pt>
                <c:pt idx="1451">
                  <c:v>76.599999999999994</c:v>
                </c:pt>
                <c:pt idx="1452">
                  <c:v>76.599999999999994</c:v>
                </c:pt>
                <c:pt idx="1453">
                  <c:v>76.599999999999994</c:v>
                </c:pt>
                <c:pt idx="1454">
                  <c:v>76.599999999999994</c:v>
                </c:pt>
                <c:pt idx="1455">
                  <c:v>76.599999999999994</c:v>
                </c:pt>
                <c:pt idx="1456">
                  <c:v>76.599999999999994</c:v>
                </c:pt>
                <c:pt idx="1457">
                  <c:v>76.599999999999994</c:v>
                </c:pt>
                <c:pt idx="1458">
                  <c:v>76.5</c:v>
                </c:pt>
                <c:pt idx="1459">
                  <c:v>76.3</c:v>
                </c:pt>
                <c:pt idx="1460">
                  <c:v>76.3</c:v>
                </c:pt>
                <c:pt idx="1461">
                  <c:v>76.3</c:v>
                </c:pt>
                <c:pt idx="1462">
                  <c:v>76.099999999999994</c:v>
                </c:pt>
                <c:pt idx="1463">
                  <c:v>76.099999999999994</c:v>
                </c:pt>
                <c:pt idx="1464">
                  <c:v>76.099999999999994</c:v>
                </c:pt>
                <c:pt idx="1465">
                  <c:v>76.099999999999994</c:v>
                </c:pt>
                <c:pt idx="1466">
                  <c:v>75.900000000000006</c:v>
                </c:pt>
                <c:pt idx="1467">
                  <c:v>75.900000000000006</c:v>
                </c:pt>
                <c:pt idx="1468">
                  <c:v>75.900000000000006</c:v>
                </c:pt>
                <c:pt idx="1469">
                  <c:v>75.900000000000006</c:v>
                </c:pt>
                <c:pt idx="1470">
                  <c:v>75.900000000000006</c:v>
                </c:pt>
                <c:pt idx="1471">
                  <c:v>75.900000000000006</c:v>
                </c:pt>
                <c:pt idx="1472">
                  <c:v>75.900000000000006</c:v>
                </c:pt>
                <c:pt idx="1473">
                  <c:v>75.900000000000006</c:v>
                </c:pt>
                <c:pt idx="1474">
                  <c:v>75.900000000000006</c:v>
                </c:pt>
                <c:pt idx="1475">
                  <c:v>75.900000000000006</c:v>
                </c:pt>
                <c:pt idx="1476">
                  <c:v>75.900000000000006</c:v>
                </c:pt>
                <c:pt idx="1477">
                  <c:v>75.900000000000006</c:v>
                </c:pt>
                <c:pt idx="1478">
                  <c:v>75.900000000000006</c:v>
                </c:pt>
                <c:pt idx="1479">
                  <c:v>75.900000000000006</c:v>
                </c:pt>
                <c:pt idx="1480">
                  <c:v>75.900000000000006</c:v>
                </c:pt>
                <c:pt idx="1481">
                  <c:v>75.900000000000006</c:v>
                </c:pt>
                <c:pt idx="1482">
                  <c:v>75.900000000000006</c:v>
                </c:pt>
                <c:pt idx="1483">
                  <c:v>75.900000000000006</c:v>
                </c:pt>
                <c:pt idx="1484">
                  <c:v>75.900000000000006</c:v>
                </c:pt>
                <c:pt idx="1485">
                  <c:v>75.900000000000006</c:v>
                </c:pt>
                <c:pt idx="1486">
                  <c:v>75.900000000000006</c:v>
                </c:pt>
                <c:pt idx="1487">
                  <c:v>75.900000000000006</c:v>
                </c:pt>
                <c:pt idx="1488">
                  <c:v>75.900000000000006</c:v>
                </c:pt>
                <c:pt idx="1489">
                  <c:v>75.900000000000006</c:v>
                </c:pt>
                <c:pt idx="1490">
                  <c:v>75.900000000000006</c:v>
                </c:pt>
                <c:pt idx="1491">
                  <c:v>75.900000000000006</c:v>
                </c:pt>
                <c:pt idx="1492">
                  <c:v>75.900000000000006</c:v>
                </c:pt>
                <c:pt idx="1493">
                  <c:v>75.900000000000006</c:v>
                </c:pt>
                <c:pt idx="1494">
                  <c:v>75.900000000000006</c:v>
                </c:pt>
                <c:pt idx="1495">
                  <c:v>75.900000000000006</c:v>
                </c:pt>
                <c:pt idx="1496">
                  <c:v>75.900000000000006</c:v>
                </c:pt>
                <c:pt idx="1497">
                  <c:v>75.900000000000006</c:v>
                </c:pt>
                <c:pt idx="1498">
                  <c:v>75.900000000000006</c:v>
                </c:pt>
                <c:pt idx="1499">
                  <c:v>75.900000000000006</c:v>
                </c:pt>
                <c:pt idx="1500">
                  <c:v>75.900000000000006</c:v>
                </c:pt>
                <c:pt idx="1501">
                  <c:v>75.900000000000006</c:v>
                </c:pt>
                <c:pt idx="1502">
                  <c:v>75.900000000000006</c:v>
                </c:pt>
                <c:pt idx="1503">
                  <c:v>75.900000000000006</c:v>
                </c:pt>
                <c:pt idx="1504">
                  <c:v>75.900000000000006</c:v>
                </c:pt>
                <c:pt idx="1505">
                  <c:v>75.900000000000006</c:v>
                </c:pt>
                <c:pt idx="1506">
                  <c:v>75.900000000000006</c:v>
                </c:pt>
                <c:pt idx="1507">
                  <c:v>75.900000000000006</c:v>
                </c:pt>
                <c:pt idx="1508">
                  <c:v>75.900000000000006</c:v>
                </c:pt>
                <c:pt idx="1509">
                  <c:v>75.900000000000006</c:v>
                </c:pt>
                <c:pt idx="1510">
                  <c:v>75.900000000000006</c:v>
                </c:pt>
                <c:pt idx="1511">
                  <c:v>75.900000000000006</c:v>
                </c:pt>
                <c:pt idx="1512">
                  <c:v>75.900000000000006</c:v>
                </c:pt>
                <c:pt idx="1513">
                  <c:v>75.900000000000006</c:v>
                </c:pt>
                <c:pt idx="1514">
                  <c:v>75.900000000000006</c:v>
                </c:pt>
                <c:pt idx="1515">
                  <c:v>75.900000000000006</c:v>
                </c:pt>
                <c:pt idx="1516">
                  <c:v>75.900000000000006</c:v>
                </c:pt>
                <c:pt idx="1517">
                  <c:v>75.900000000000006</c:v>
                </c:pt>
                <c:pt idx="1518">
                  <c:v>75.900000000000006</c:v>
                </c:pt>
                <c:pt idx="1519">
                  <c:v>75.900000000000006</c:v>
                </c:pt>
                <c:pt idx="1520">
                  <c:v>75.900000000000006</c:v>
                </c:pt>
                <c:pt idx="1521">
                  <c:v>75.900000000000006</c:v>
                </c:pt>
                <c:pt idx="1522">
                  <c:v>75.900000000000006</c:v>
                </c:pt>
                <c:pt idx="1523">
                  <c:v>75.900000000000006</c:v>
                </c:pt>
                <c:pt idx="1524">
                  <c:v>75.900000000000006</c:v>
                </c:pt>
                <c:pt idx="1525">
                  <c:v>75.900000000000006</c:v>
                </c:pt>
                <c:pt idx="1526">
                  <c:v>75.900000000000006</c:v>
                </c:pt>
                <c:pt idx="1527">
                  <c:v>75.900000000000006</c:v>
                </c:pt>
                <c:pt idx="1528">
                  <c:v>75.900000000000006</c:v>
                </c:pt>
                <c:pt idx="1529">
                  <c:v>75.900000000000006</c:v>
                </c:pt>
                <c:pt idx="1530">
                  <c:v>75.900000000000006</c:v>
                </c:pt>
                <c:pt idx="1531">
                  <c:v>75.900000000000006</c:v>
                </c:pt>
                <c:pt idx="1532">
                  <c:v>75.900000000000006</c:v>
                </c:pt>
                <c:pt idx="1533">
                  <c:v>75.900000000000006</c:v>
                </c:pt>
                <c:pt idx="1534">
                  <c:v>75.900000000000006</c:v>
                </c:pt>
                <c:pt idx="1535">
                  <c:v>75.900000000000006</c:v>
                </c:pt>
                <c:pt idx="1536">
                  <c:v>75.900000000000006</c:v>
                </c:pt>
                <c:pt idx="1537">
                  <c:v>75.900000000000006</c:v>
                </c:pt>
                <c:pt idx="1538">
                  <c:v>75.900000000000006</c:v>
                </c:pt>
                <c:pt idx="1539">
                  <c:v>75.900000000000006</c:v>
                </c:pt>
                <c:pt idx="1540">
                  <c:v>75.900000000000006</c:v>
                </c:pt>
                <c:pt idx="1541">
                  <c:v>75.900000000000006</c:v>
                </c:pt>
                <c:pt idx="1542">
                  <c:v>75.900000000000006</c:v>
                </c:pt>
                <c:pt idx="1543">
                  <c:v>75.900000000000006</c:v>
                </c:pt>
                <c:pt idx="1544">
                  <c:v>75.900000000000006</c:v>
                </c:pt>
                <c:pt idx="1545">
                  <c:v>75.900000000000006</c:v>
                </c:pt>
                <c:pt idx="1546">
                  <c:v>75.900000000000006</c:v>
                </c:pt>
                <c:pt idx="1547">
                  <c:v>75.900000000000006</c:v>
                </c:pt>
                <c:pt idx="1548">
                  <c:v>75.900000000000006</c:v>
                </c:pt>
                <c:pt idx="1549">
                  <c:v>75.900000000000006</c:v>
                </c:pt>
                <c:pt idx="1550">
                  <c:v>75.900000000000006</c:v>
                </c:pt>
                <c:pt idx="1551">
                  <c:v>75.900000000000006</c:v>
                </c:pt>
                <c:pt idx="1552">
                  <c:v>75.900000000000006</c:v>
                </c:pt>
                <c:pt idx="1553">
                  <c:v>75.900000000000006</c:v>
                </c:pt>
                <c:pt idx="1554">
                  <c:v>75.900000000000006</c:v>
                </c:pt>
                <c:pt idx="1555">
                  <c:v>75.900000000000006</c:v>
                </c:pt>
                <c:pt idx="1556">
                  <c:v>75.900000000000006</c:v>
                </c:pt>
                <c:pt idx="1557">
                  <c:v>75.900000000000006</c:v>
                </c:pt>
                <c:pt idx="1558">
                  <c:v>75.900000000000006</c:v>
                </c:pt>
                <c:pt idx="1559">
                  <c:v>75.900000000000006</c:v>
                </c:pt>
                <c:pt idx="1560">
                  <c:v>75.900000000000006</c:v>
                </c:pt>
                <c:pt idx="1561">
                  <c:v>75.900000000000006</c:v>
                </c:pt>
                <c:pt idx="1562">
                  <c:v>75.900000000000006</c:v>
                </c:pt>
                <c:pt idx="1563">
                  <c:v>75.900000000000006</c:v>
                </c:pt>
                <c:pt idx="1564">
                  <c:v>75.900000000000006</c:v>
                </c:pt>
                <c:pt idx="1565">
                  <c:v>75.900000000000006</c:v>
                </c:pt>
                <c:pt idx="1566">
                  <c:v>75.900000000000006</c:v>
                </c:pt>
                <c:pt idx="1567">
                  <c:v>75.900000000000006</c:v>
                </c:pt>
                <c:pt idx="1568">
                  <c:v>75.900000000000006</c:v>
                </c:pt>
                <c:pt idx="1569">
                  <c:v>75.900000000000006</c:v>
                </c:pt>
                <c:pt idx="1570">
                  <c:v>75.900000000000006</c:v>
                </c:pt>
                <c:pt idx="1571">
                  <c:v>75.900000000000006</c:v>
                </c:pt>
                <c:pt idx="1572">
                  <c:v>75.900000000000006</c:v>
                </c:pt>
                <c:pt idx="1573">
                  <c:v>75.900000000000006</c:v>
                </c:pt>
                <c:pt idx="1574">
                  <c:v>75.900000000000006</c:v>
                </c:pt>
                <c:pt idx="1575">
                  <c:v>75.900000000000006</c:v>
                </c:pt>
                <c:pt idx="1576">
                  <c:v>75.900000000000006</c:v>
                </c:pt>
                <c:pt idx="1577">
                  <c:v>75.900000000000006</c:v>
                </c:pt>
                <c:pt idx="1578">
                  <c:v>75.900000000000006</c:v>
                </c:pt>
                <c:pt idx="1579">
                  <c:v>75.900000000000006</c:v>
                </c:pt>
                <c:pt idx="1580">
                  <c:v>75.900000000000006</c:v>
                </c:pt>
                <c:pt idx="1581">
                  <c:v>75.900000000000006</c:v>
                </c:pt>
                <c:pt idx="1582">
                  <c:v>75.900000000000006</c:v>
                </c:pt>
                <c:pt idx="1583">
                  <c:v>75.900000000000006</c:v>
                </c:pt>
                <c:pt idx="1584">
                  <c:v>75.900000000000006</c:v>
                </c:pt>
                <c:pt idx="1585">
                  <c:v>75.900000000000006</c:v>
                </c:pt>
                <c:pt idx="1586">
                  <c:v>75.900000000000006</c:v>
                </c:pt>
                <c:pt idx="1587">
                  <c:v>75.900000000000006</c:v>
                </c:pt>
                <c:pt idx="1588">
                  <c:v>75.900000000000006</c:v>
                </c:pt>
                <c:pt idx="1589">
                  <c:v>75.900000000000006</c:v>
                </c:pt>
                <c:pt idx="1590">
                  <c:v>75.900000000000006</c:v>
                </c:pt>
                <c:pt idx="1591">
                  <c:v>75.7</c:v>
                </c:pt>
                <c:pt idx="1592">
                  <c:v>75.7</c:v>
                </c:pt>
                <c:pt idx="1593">
                  <c:v>75.7</c:v>
                </c:pt>
                <c:pt idx="1594">
                  <c:v>75.7</c:v>
                </c:pt>
                <c:pt idx="1595">
                  <c:v>75.7</c:v>
                </c:pt>
                <c:pt idx="1596">
                  <c:v>75.7</c:v>
                </c:pt>
                <c:pt idx="1597">
                  <c:v>75.7</c:v>
                </c:pt>
                <c:pt idx="1598">
                  <c:v>75.7</c:v>
                </c:pt>
                <c:pt idx="1599">
                  <c:v>75.7</c:v>
                </c:pt>
                <c:pt idx="1600">
                  <c:v>75.599999999999994</c:v>
                </c:pt>
                <c:pt idx="1601">
                  <c:v>75.599999999999994</c:v>
                </c:pt>
                <c:pt idx="1602">
                  <c:v>75.599999999999994</c:v>
                </c:pt>
                <c:pt idx="1603">
                  <c:v>75.599999999999994</c:v>
                </c:pt>
                <c:pt idx="1604">
                  <c:v>75.599999999999994</c:v>
                </c:pt>
                <c:pt idx="1605">
                  <c:v>75.599999999999994</c:v>
                </c:pt>
                <c:pt idx="1606">
                  <c:v>75.599999999999994</c:v>
                </c:pt>
                <c:pt idx="1607">
                  <c:v>75.400000000000006</c:v>
                </c:pt>
                <c:pt idx="1608">
                  <c:v>75.400000000000006</c:v>
                </c:pt>
                <c:pt idx="1609">
                  <c:v>75.400000000000006</c:v>
                </c:pt>
                <c:pt idx="1610">
                  <c:v>75.400000000000006</c:v>
                </c:pt>
                <c:pt idx="1611">
                  <c:v>75.400000000000006</c:v>
                </c:pt>
                <c:pt idx="1612">
                  <c:v>75.400000000000006</c:v>
                </c:pt>
                <c:pt idx="1613">
                  <c:v>75.400000000000006</c:v>
                </c:pt>
                <c:pt idx="1614">
                  <c:v>75.400000000000006</c:v>
                </c:pt>
                <c:pt idx="1615">
                  <c:v>75.400000000000006</c:v>
                </c:pt>
                <c:pt idx="1616">
                  <c:v>75.400000000000006</c:v>
                </c:pt>
                <c:pt idx="1617">
                  <c:v>75.2</c:v>
                </c:pt>
                <c:pt idx="1618">
                  <c:v>75.2</c:v>
                </c:pt>
                <c:pt idx="1619">
                  <c:v>75</c:v>
                </c:pt>
                <c:pt idx="1620">
                  <c:v>75</c:v>
                </c:pt>
                <c:pt idx="1621">
                  <c:v>75</c:v>
                </c:pt>
                <c:pt idx="1622">
                  <c:v>75</c:v>
                </c:pt>
                <c:pt idx="1623">
                  <c:v>75</c:v>
                </c:pt>
                <c:pt idx="1624">
                  <c:v>75</c:v>
                </c:pt>
                <c:pt idx="1625">
                  <c:v>75</c:v>
                </c:pt>
                <c:pt idx="1626">
                  <c:v>75</c:v>
                </c:pt>
                <c:pt idx="1627">
                  <c:v>75</c:v>
                </c:pt>
                <c:pt idx="1628">
                  <c:v>75</c:v>
                </c:pt>
                <c:pt idx="1629">
                  <c:v>75</c:v>
                </c:pt>
                <c:pt idx="1630">
                  <c:v>75</c:v>
                </c:pt>
                <c:pt idx="1631">
                  <c:v>75</c:v>
                </c:pt>
                <c:pt idx="1632">
                  <c:v>75</c:v>
                </c:pt>
                <c:pt idx="1633">
                  <c:v>75</c:v>
                </c:pt>
                <c:pt idx="1634">
                  <c:v>75</c:v>
                </c:pt>
                <c:pt idx="1635">
                  <c:v>75</c:v>
                </c:pt>
                <c:pt idx="1636">
                  <c:v>75</c:v>
                </c:pt>
                <c:pt idx="1637">
                  <c:v>75</c:v>
                </c:pt>
                <c:pt idx="1638">
                  <c:v>75</c:v>
                </c:pt>
                <c:pt idx="1639">
                  <c:v>75</c:v>
                </c:pt>
                <c:pt idx="1640">
                  <c:v>75</c:v>
                </c:pt>
                <c:pt idx="1641">
                  <c:v>75</c:v>
                </c:pt>
                <c:pt idx="1642">
                  <c:v>75</c:v>
                </c:pt>
                <c:pt idx="1643">
                  <c:v>75</c:v>
                </c:pt>
                <c:pt idx="1644">
                  <c:v>75</c:v>
                </c:pt>
                <c:pt idx="1645">
                  <c:v>75</c:v>
                </c:pt>
                <c:pt idx="1646">
                  <c:v>75</c:v>
                </c:pt>
                <c:pt idx="1647">
                  <c:v>75</c:v>
                </c:pt>
                <c:pt idx="1648">
                  <c:v>75</c:v>
                </c:pt>
                <c:pt idx="1649">
                  <c:v>75</c:v>
                </c:pt>
                <c:pt idx="1650">
                  <c:v>75</c:v>
                </c:pt>
                <c:pt idx="1651">
                  <c:v>75</c:v>
                </c:pt>
                <c:pt idx="1652">
                  <c:v>75</c:v>
                </c:pt>
                <c:pt idx="1653">
                  <c:v>75</c:v>
                </c:pt>
                <c:pt idx="1654">
                  <c:v>75</c:v>
                </c:pt>
                <c:pt idx="1655">
                  <c:v>75</c:v>
                </c:pt>
                <c:pt idx="1656">
                  <c:v>75</c:v>
                </c:pt>
                <c:pt idx="1657">
                  <c:v>75</c:v>
                </c:pt>
                <c:pt idx="1658">
                  <c:v>75</c:v>
                </c:pt>
                <c:pt idx="1659">
                  <c:v>75</c:v>
                </c:pt>
                <c:pt idx="1660">
                  <c:v>75</c:v>
                </c:pt>
                <c:pt idx="1661">
                  <c:v>75</c:v>
                </c:pt>
                <c:pt idx="1662">
                  <c:v>75</c:v>
                </c:pt>
                <c:pt idx="1663">
                  <c:v>75</c:v>
                </c:pt>
                <c:pt idx="1664">
                  <c:v>75</c:v>
                </c:pt>
                <c:pt idx="1665">
                  <c:v>75</c:v>
                </c:pt>
                <c:pt idx="1666">
                  <c:v>75</c:v>
                </c:pt>
                <c:pt idx="1667">
                  <c:v>75</c:v>
                </c:pt>
                <c:pt idx="1668">
                  <c:v>75</c:v>
                </c:pt>
                <c:pt idx="1669">
                  <c:v>75</c:v>
                </c:pt>
                <c:pt idx="1670">
                  <c:v>75</c:v>
                </c:pt>
                <c:pt idx="1671">
                  <c:v>75</c:v>
                </c:pt>
                <c:pt idx="1672">
                  <c:v>75</c:v>
                </c:pt>
                <c:pt idx="1673">
                  <c:v>75</c:v>
                </c:pt>
                <c:pt idx="1674">
                  <c:v>75</c:v>
                </c:pt>
                <c:pt idx="1675">
                  <c:v>75</c:v>
                </c:pt>
                <c:pt idx="1676">
                  <c:v>75</c:v>
                </c:pt>
                <c:pt idx="1677">
                  <c:v>75</c:v>
                </c:pt>
                <c:pt idx="1678">
                  <c:v>75</c:v>
                </c:pt>
                <c:pt idx="1679">
                  <c:v>75</c:v>
                </c:pt>
                <c:pt idx="1680">
                  <c:v>75</c:v>
                </c:pt>
                <c:pt idx="1681">
                  <c:v>75</c:v>
                </c:pt>
                <c:pt idx="1682">
                  <c:v>75</c:v>
                </c:pt>
                <c:pt idx="1683">
                  <c:v>75</c:v>
                </c:pt>
                <c:pt idx="1684">
                  <c:v>75</c:v>
                </c:pt>
                <c:pt idx="1685">
                  <c:v>75</c:v>
                </c:pt>
                <c:pt idx="1686">
                  <c:v>75</c:v>
                </c:pt>
                <c:pt idx="1687">
                  <c:v>75</c:v>
                </c:pt>
                <c:pt idx="1688">
                  <c:v>75</c:v>
                </c:pt>
                <c:pt idx="1689">
                  <c:v>75</c:v>
                </c:pt>
                <c:pt idx="1690">
                  <c:v>75</c:v>
                </c:pt>
                <c:pt idx="1691">
                  <c:v>75</c:v>
                </c:pt>
                <c:pt idx="1692">
                  <c:v>75</c:v>
                </c:pt>
                <c:pt idx="1693">
                  <c:v>75</c:v>
                </c:pt>
                <c:pt idx="1694">
                  <c:v>75</c:v>
                </c:pt>
                <c:pt idx="1695">
                  <c:v>75</c:v>
                </c:pt>
                <c:pt idx="1696">
                  <c:v>75</c:v>
                </c:pt>
                <c:pt idx="1697">
                  <c:v>75</c:v>
                </c:pt>
                <c:pt idx="1698">
                  <c:v>75</c:v>
                </c:pt>
                <c:pt idx="1699">
                  <c:v>75</c:v>
                </c:pt>
                <c:pt idx="1700">
                  <c:v>75</c:v>
                </c:pt>
                <c:pt idx="1701">
                  <c:v>75</c:v>
                </c:pt>
                <c:pt idx="1702">
                  <c:v>75</c:v>
                </c:pt>
                <c:pt idx="1703">
                  <c:v>75</c:v>
                </c:pt>
                <c:pt idx="1704">
                  <c:v>75</c:v>
                </c:pt>
                <c:pt idx="1705">
                  <c:v>75</c:v>
                </c:pt>
                <c:pt idx="1706">
                  <c:v>75</c:v>
                </c:pt>
                <c:pt idx="1707">
                  <c:v>75</c:v>
                </c:pt>
                <c:pt idx="1708">
                  <c:v>75</c:v>
                </c:pt>
                <c:pt idx="1709">
                  <c:v>75</c:v>
                </c:pt>
                <c:pt idx="1710">
                  <c:v>75</c:v>
                </c:pt>
                <c:pt idx="1711">
                  <c:v>75</c:v>
                </c:pt>
                <c:pt idx="1712">
                  <c:v>75</c:v>
                </c:pt>
                <c:pt idx="1713">
                  <c:v>75</c:v>
                </c:pt>
                <c:pt idx="1714">
                  <c:v>75</c:v>
                </c:pt>
                <c:pt idx="1715">
                  <c:v>75</c:v>
                </c:pt>
                <c:pt idx="1716">
                  <c:v>75</c:v>
                </c:pt>
                <c:pt idx="1717">
                  <c:v>75</c:v>
                </c:pt>
                <c:pt idx="1718">
                  <c:v>75</c:v>
                </c:pt>
                <c:pt idx="1719">
                  <c:v>75</c:v>
                </c:pt>
                <c:pt idx="1720">
                  <c:v>75</c:v>
                </c:pt>
                <c:pt idx="1721">
                  <c:v>75</c:v>
                </c:pt>
                <c:pt idx="1722">
                  <c:v>75</c:v>
                </c:pt>
                <c:pt idx="1723">
                  <c:v>75</c:v>
                </c:pt>
                <c:pt idx="1724">
                  <c:v>75</c:v>
                </c:pt>
                <c:pt idx="1725">
                  <c:v>75</c:v>
                </c:pt>
                <c:pt idx="1726">
                  <c:v>75</c:v>
                </c:pt>
                <c:pt idx="1727">
                  <c:v>75</c:v>
                </c:pt>
                <c:pt idx="1728">
                  <c:v>75</c:v>
                </c:pt>
                <c:pt idx="1729">
                  <c:v>75</c:v>
                </c:pt>
                <c:pt idx="1730">
                  <c:v>75</c:v>
                </c:pt>
                <c:pt idx="1731">
                  <c:v>75</c:v>
                </c:pt>
                <c:pt idx="1732">
                  <c:v>75</c:v>
                </c:pt>
                <c:pt idx="1733">
                  <c:v>75</c:v>
                </c:pt>
                <c:pt idx="1734">
                  <c:v>75</c:v>
                </c:pt>
                <c:pt idx="1735">
                  <c:v>75</c:v>
                </c:pt>
                <c:pt idx="1736">
                  <c:v>75</c:v>
                </c:pt>
                <c:pt idx="1737">
                  <c:v>75</c:v>
                </c:pt>
                <c:pt idx="1738">
                  <c:v>75</c:v>
                </c:pt>
                <c:pt idx="1739">
                  <c:v>75</c:v>
                </c:pt>
                <c:pt idx="1740">
                  <c:v>75</c:v>
                </c:pt>
                <c:pt idx="1741">
                  <c:v>75</c:v>
                </c:pt>
                <c:pt idx="1742">
                  <c:v>74.7</c:v>
                </c:pt>
                <c:pt idx="1743">
                  <c:v>74.7</c:v>
                </c:pt>
                <c:pt idx="1744">
                  <c:v>74.7</c:v>
                </c:pt>
                <c:pt idx="1745">
                  <c:v>74.5</c:v>
                </c:pt>
                <c:pt idx="1746">
                  <c:v>74.3</c:v>
                </c:pt>
                <c:pt idx="1747">
                  <c:v>74.3</c:v>
                </c:pt>
                <c:pt idx="1748">
                  <c:v>74.3</c:v>
                </c:pt>
                <c:pt idx="1749">
                  <c:v>74.3</c:v>
                </c:pt>
                <c:pt idx="1750">
                  <c:v>74.3</c:v>
                </c:pt>
                <c:pt idx="1751">
                  <c:v>74.3</c:v>
                </c:pt>
                <c:pt idx="1752">
                  <c:v>74.3</c:v>
                </c:pt>
                <c:pt idx="1753">
                  <c:v>74.3</c:v>
                </c:pt>
                <c:pt idx="1754">
                  <c:v>74.3</c:v>
                </c:pt>
                <c:pt idx="1755">
                  <c:v>74.3</c:v>
                </c:pt>
                <c:pt idx="1756">
                  <c:v>74.3</c:v>
                </c:pt>
                <c:pt idx="1757">
                  <c:v>74.3</c:v>
                </c:pt>
                <c:pt idx="1758">
                  <c:v>74.3</c:v>
                </c:pt>
                <c:pt idx="1759">
                  <c:v>74.099999999999994</c:v>
                </c:pt>
                <c:pt idx="1760">
                  <c:v>74.099999999999994</c:v>
                </c:pt>
                <c:pt idx="1761">
                  <c:v>73.900000000000006</c:v>
                </c:pt>
                <c:pt idx="1762">
                  <c:v>73.900000000000006</c:v>
                </c:pt>
                <c:pt idx="1763">
                  <c:v>73.900000000000006</c:v>
                </c:pt>
                <c:pt idx="1764">
                  <c:v>73.900000000000006</c:v>
                </c:pt>
                <c:pt idx="1765">
                  <c:v>73.900000000000006</c:v>
                </c:pt>
                <c:pt idx="1766">
                  <c:v>73.900000000000006</c:v>
                </c:pt>
                <c:pt idx="1767">
                  <c:v>73.900000000000006</c:v>
                </c:pt>
                <c:pt idx="1768">
                  <c:v>73.900000000000006</c:v>
                </c:pt>
                <c:pt idx="1769">
                  <c:v>73.900000000000006</c:v>
                </c:pt>
                <c:pt idx="1770">
                  <c:v>73.900000000000006</c:v>
                </c:pt>
                <c:pt idx="1771">
                  <c:v>73.900000000000006</c:v>
                </c:pt>
                <c:pt idx="1772">
                  <c:v>73.900000000000006</c:v>
                </c:pt>
                <c:pt idx="1773">
                  <c:v>73.900000000000006</c:v>
                </c:pt>
                <c:pt idx="1774">
                  <c:v>73.900000000000006</c:v>
                </c:pt>
                <c:pt idx="1775">
                  <c:v>73.900000000000006</c:v>
                </c:pt>
                <c:pt idx="1776">
                  <c:v>73.900000000000006</c:v>
                </c:pt>
                <c:pt idx="1777">
                  <c:v>73.900000000000006</c:v>
                </c:pt>
                <c:pt idx="1778">
                  <c:v>73.900000000000006</c:v>
                </c:pt>
                <c:pt idx="1779">
                  <c:v>73.900000000000006</c:v>
                </c:pt>
                <c:pt idx="1780">
                  <c:v>73.900000000000006</c:v>
                </c:pt>
                <c:pt idx="1781">
                  <c:v>73.900000000000006</c:v>
                </c:pt>
                <c:pt idx="1782">
                  <c:v>73.900000000000006</c:v>
                </c:pt>
                <c:pt idx="1783">
                  <c:v>73.900000000000006</c:v>
                </c:pt>
                <c:pt idx="1784">
                  <c:v>73.900000000000006</c:v>
                </c:pt>
                <c:pt idx="1785">
                  <c:v>73.900000000000006</c:v>
                </c:pt>
                <c:pt idx="1786">
                  <c:v>73.900000000000006</c:v>
                </c:pt>
                <c:pt idx="1787">
                  <c:v>73.900000000000006</c:v>
                </c:pt>
                <c:pt idx="1788">
                  <c:v>73.900000000000006</c:v>
                </c:pt>
                <c:pt idx="1789">
                  <c:v>73.900000000000006</c:v>
                </c:pt>
                <c:pt idx="1790">
                  <c:v>73.900000000000006</c:v>
                </c:pt>
                <c:pt idx="1791">
                  <c:v>73.900000000000006</c:v>
                </c:pt>
                <c:pt idx="1792">
                  <c:v>73.900000000000006</c:v>
                </c:pt>
                <c:pt idx="1793">
                  <c:v>73.900000000000006</c:v>
                </c:pt>
                <c:pt idx="1794">
                  <c:v>73.900000000000006</c:v>
                </c:pt>
                <c:pt idx="1795">
                  <c:v>73.900000000000006</c:v>
                </c:pt>
                <c:pt idx="1796">
                  <c:v>73.900000000000006</c:v>
                </c:pt>
                <c:pt idx="1797">
                  <c:v>73.900000000000006</c:v>
                </c:pt>
                <c:pt idx="1798">
                  <c:v>73.900000000000006</c:v>
                </c:pt>
                <c:pt idx="1799">
                  <c:v>73.900000000000006</c:v>
                </c:pt>
                <c:pt idx="1800">
                  <c:v>73.900000000000006</c:v>
                </c:pt>
                <c:pt idx="1801">
                  <c:v>73.900000000000006</c:v>
                </c:pt>
                <c:pt idx="1802">
                  <c:v>73.900000000000006</c:v>
                </c:pt>
                <c:pt idx="1803">
                  <c:v>73.900000000000006</c:v>
                </c:pt>
                <c:pt idx="1804">
                  <c:v>73.900000000000006</c:v>
                </c:pt>
                <c:pt idx="1805">
                  <c:v>73.900000000000006</c:v>
                </c:pt>
                <c:pt idx="1806">
                  <c:v>73.900000000000006</c:v>
                </c:pt>
                <c:pt idx="1807">
                  <c:v>73.900000000000006</c:v>
                </c:pt>
                <c:pt idx="1808">
                  <c:v>73.900000000000006</c:v>
                </c:pt>
                <c:pt idx="1809">
                  <c:v>73.900000000000006</c:v>
                </c:pt>
                <c:pt idx="1810">
                  <c:v>73.900000000000006</c:v>
                </c:pt>
                <c:pt idx="1811">
                  <c:v>73.900000000000006</c:v>
                </c:pt>
                <c:pt idx="1812">
                  <c:v>73.900000000000006</c:v>
                </c:pt>
                <c:pt idx="1813">
                  <c:v>73.900000000000006</c:v>
                </c:pt>
                <c:pt idx="1814">
                  <c:v>73.900000000000006</c:v>
                </c:pt>
                <c:pt idx="1815">
                  <c:v>73.900000000000006</c:v>
                </c:pt>
                <c:pt idx="1816">
                  <c:v>73.900000000000006</c:v>
                </c:pt>
                <c:pt idx="1817">
                  <c:v>73.900000000000006</c:v>
                </c:pt>
                <c:pt idx="1818">
                  <c:v>73.900000000000006</c:v>
                </c:pt>
                <c:pt idx="1819">
                  <c:v>73.900000000000006</c:v>
                </c:pt>
                <c:pt idx="1820">
                  <c:v>73.900000000000006</c:v>
                </c:pt>
                <c:pt idx="1821">
                  <c:v>73.900000000000006</c:v>
                </c:pt>
                <c:pt idx="1822">
                  <c:v>73.900000000000006</c:v>
                </c:pt>
                <c:pt idx="1823">
                  <c:v>73.900000000000006</c:v>
                </c:pt>
                <c:pt idx="1824">
                  <c:v>73.900000000000006</c:v>
                </c:pt>
                <c:pt idx="1825">
                  <c:v>73.900000000000006</c:v>
                </c:pt>
                <c:pt idx="1826">
                  <c:v>73.900000000000006</c:v>
                </c:pt>
                <c:pt idx="1827">
                  <c:v>73.900000000000006</c:v>
                </c:pt>
                <c:pt idx="1828">
                  <c:v>73.900000000000006</c:v>
                </c:pt>
                <c:pt idx="1829">
                  <c:v>73.900000000000006</c:v>
                </c:pt>
                <c:pt idx="1830">
                  <c:v>73.900000000000006</c:v>
                </c:pt>
                <c:pt idx="1831">
                  <c:v>73.900000000000006</c:v>
                </c:pt>
                <c:pt idx="1832">
                  <c:v>73.900000000000006</c:v>
                </c:pt>
                <c:pt idx="1833">
                  <c:v>73.900000000000006</c:v>
                </c:pt>
                <c:pt idx="1834">
                  <c:v>73.900000000000006</c:v>
                </c:pt>
                <c:pt idx="1835">
                  <c:v>73.900000000000006</c:v>
                </c:pt>
                <c:pt idx="1836">
                  <c:v>73.900000000000006</c:v>
                </c:pt>
                <c:pt idx="1837">
                  <c:v>73.900000000000006</c:v>
                </c:pt>
                <c:pt idx="1838">
                  <c:v>73.900000000000006</c:v>
                </c:pt>
                <c:pt idx="1839">
                  <c:v>73.900000000000006</c:v>
                </c:pt>
                <c:pt idx="1840">
                  <c:v>73.900000000000006</c:v>
                </c:pt>
                <c:pt idx="1841">
                  <c:v>73.900000000000006</c:v>
                </c:pt>
                <c:pt idx="1842">
                  <c:v>73.900000000000006</c:v>
                </c:pt>
                <c:pt idx="1843">
                  <c:v>73.900000000000006</c:v>
                </c:pt>
                <c:pt idx="1844">
                  <c:v>73.900000000000006</c:v>
                </c:pt>
                <c:pt idx="1845">
                  <c:v>73.900000000000006</c:v>
                </c:pt>
                <c:pt idx="1846">
                  <c:v>73.900000000000006</c:v>
                </c:pt>
                <c:pt idx="1847">
                  <c:v>73.900000000000006</c:v>
                </c:pt>
                <c:pt idx="1848">
                  <c:v>73.900000000000006</c:v>
                </c:pt>
                <c:pt idx="1849">
                  <c:v>73.900000000000006</c:v>
                </c:pt>
                <c:pt idx="1850">
                  <c:v>73.900000000000006</c:v>
                </c:pt>
                <c:pt idx="1851">
                  <c:v>73.900000000000006</c:v>
                </c:pt>
                <c:pt idx="1852">
                  <c:v>73.900000000000006</c:v>
                </c:pt>
                <c:pt idx="1853">
                  <c:v>73.900000000000006</c:v>
                </c:pt>
                <c:pt idx="1854">
                  <c:v>73.900000000000006</c:v>
                </c:pt>
                <c:pt idx="1855">
                  <c:v>73.900000000000006</c:v>
                </c:pt>
                <c:pt idx="1856">
                  <c:v>73.900000000000006</c:v>
                </c:pt>
                <c:pt idx="1857">
                  <c:v>73.900000000000006</c:v>
                </c:pt>
                <c:pt idx="1858">
                  <c:v>73.900000000000006</c:v>
                </c:pt>
                <c:pt idx="1859">
                  <c:v>73.900000000000006</c:v>
                </c:pt>
                <c:pt idx="1860">
                  <c:v>73.900000000000006</c:v>
                </c:pt>
                <c:pt idx="1861">
                  <c:v>73.900000000000006</c:v>
                </c:pt>
                <c:pt idx="1862">
                  <c:v>73.900000000000006</c:v>
                </c:pt>
                <c:pt idx="1863">
                  <c:v>73.900000000000006</c:v>
                </c:pt>
                <c:pt idx="1864">
                  <c:v>73.8</c:v>
                </c:pt>
                <c:pt idx="1865">
                  <c:v>73.8</c:v>
                </c:pt>
                <c:pt idx="1866">
                  <c:v>73.8</c:v>
                </c:pt>
                <c:pt idx="1867">
                  <c:v>73.8</c:v>
                </c:pt>
                <c:pt idx="1868">
                  <c:v>73.599999999999994</c:v>
                </c:pt>
                <c:pt idx="1869">
                  <c:v>73.599999999999994</c:v>
                </c:pt>
                <c:pt idx="1870">
                  <c:v>73.400000000000006</c:v>
                </c:pt>
                <c:pt idx="1871">
                  <c:v>73.400000000000006</c:v>
                </c:pt>
                <c:pt idx="1872">
                  <c:v>73.400000000000006</c:v>
                </c:pt>
                <c:pt idx="1873">
                  <c:v>73.400000000000006</c:v>
                </c:pt>
                <c:pt idx="1874">
                  <c:v>73.400000000000006</c:v>
                </c:pt>
                <c:pt idx="1875">
                  <c:v>73.400000000000006</c:v>
                </c:pt>
                <c:pt idx="1876">
                  <c:v>73.400000000000006</c:v>
                </c:pt>
                <c:pt idx="1877">
                  <c:v>73.2</c:v>
                </c:pt>
                <c:pt idx="1878">
                  <c:v>73.2</c:v>
                </c:pt>
                <c:pt idx="1879">
                  <c:v>73</c:v>
                </c:pt>
                <c:pt idx="1880">
                  <c:v>73</c:v>
                </c:pt>
                <c:pt idx="1881">
                  <c:v>73</c:v>
                </c:pt>
                <c:pt idx="1882">
                  <c:v>73</c:v>
                </c:pt>
                <c:pt idx="1883">
                  <c:v>73</c:v>
                </c:pt>
                <c:pt idx="1884">
                  <c:v>73</c:v>
                </c:pt>
                <c:pt idx="1885">
                  <c:v>73</c:v>
                </c:pt>
                <c:pt idx="1886">
                  <c:v>73</c:v>
                </c:pt>
                <c:pt idx="1887">
                  <c:v>73</c:v>
                </c:pt>
                <c:pt idx="1888">
                  <c:v>73</c:v>
                </c:pt>
                <c:pt idx="1889">
                  <c:v>73</c:v>
                </c:pt>
                <c:pt idx="1890">
                  <c:v>73</c:v>
                </c:pt>
                <c:pt idx="1891">
                  <c:v>73</c:v>
                </c:pt>
                <c:pt idx="1892">
                  <c:v>73</c:v>
                </c:pt>
                <c:pt idx="1893">
                  <c:v>73</c:v>
                </c:pt>
                <c:pt idx="1894">
                  <c:v>73</c:v>
                </c:pt>
                <c:pt idx="1895">
                  <c:v>73</c:v>
                </c:pt>
                <c:pt idx="1896">
                  <c:v>73</c:v>
                </c:pt>
                <c:pt idx="1897">
                  <c:v>73</c:v>
                </c:pt>
                <c:pt idx="1898">
                  <c:v>73</c:v>
                </c:pt>
                <c:pt idx="1899">
                  <c:v>73</c:v>
                </c:pt>
                <c:pt idx="1900">
                  <c:v>73</c:v>
                </c:pt>
                <c:pt idx="1901">
                  <c:v>73</c:v>
                </c:pt>
                <c:pt idx="1902">
                  <c:v>73</c:v>
                </c:pt>
                <c:pt idx="1903">
                  <c:v>73</c:v>
                </c:pt>
                <c:pt idx="1904">
                  <c:v>73</c:v>
                </c:pt>
                <c:pt idx="1905">
                  <c:v>73</c:v>
                </c:pt>
                <c:pt idx="1906">
                  <c:v>73</c:v>
                </c:pt>
                <c:pt idx="1907">
                  <c:v>73</c:v>
                </c:pt>
                <c:pt idx="1908">
                  <c:v>73</c:v>
                </c:pt>
                <c:pt idx="1909">
                  <c:v>73</c:v>
                </c:pt>
                <c:pt idx="1910">
                  <c:v>73</c:v>
                </c:pt>
                <c:pt idx="1911">
                  <c:v>73</c:v>
                </c:pt>
                <c:pt idx="1912">
                  <c:v>73</c:v>
                </c:pt>
                <c:pt idx="1913">
                  <c:v>73</c:v>
                </c:pt>
                <c:pt idx="1914">
                  <c:v>73</c:v>
                </c:pt>
                <c:pt idx="1915">
                  <c:v>73</c:v>
                </c:pt>
                <c:pt idx="1916">
                  <c:v>73</c:v>
                </c:pt>
                <c:pt idx="1917">
                  <c:v>73</c:v>
                </c:pt>
                <c:pt idx="1918">
                  <c:v>73</c:v>
                </c:pt>
                <c:pt idx="1919">
                  <c:v>73</c:v>
                </c:pt>
                <c:pt idx="1920">
                  <c:v>73</c:v>
                </c:pt>
                <c:pt idx="1921">
                  <c:v>73</c:v>
                </c:pt>
                <c:pt idx="1922">
                  <c:v>73</c:v>
                </c:pt>
                <c:pt idx="1923">
                  <c:v>73</c:v>
                </c:pt>
                <c:pt idx="1924">
                  <c:v>73</c:v>
                </c:pt>
                <c:pt idx="1925">
                  <c:v>73</c:v>
                </c:pt>
                <c:pt idx="1926">
                  <c:v>73</c:v>
                </c:pt>
                <c:pt idx="1927">
                  <c:v>73</c:v>
                </c:pt>
                <c:pt idx="1928">
                  <c:v>73</c:v>
                </c:pt>
                <c:pt idx="1929">
                  <c:v>73</c:v>
                </c:pt>
                <c:pt idx="1930">
                  <c:v>73</c:v>
                </c:pt>
                <c:pt idx="1931">
                  <c:v>73</c:v>
                </c:pt>
                <c:pt idx="1932">
                  <c:v>73</c:v>
                </c:pt>
                <c:pt idx="1933">
                  <c:v>73</c:v>
                </c:pt>
                <c:pt idx="1934">
                  <c:v>73</c:v>
                </c:pt>
                <c:pt idx="1935">
                  <c:v>73</c:v>
                </c:pt>
                <c:pt idx="1936">
                  <c:v>73</c:v>
                </c:pt>
                <c:pt idx="1937">
                  <c:v>73</c:v>
                </c:pt>
                <c:pt idx="1938">
                  <c:v>73</c:v>
                </c:pt>
                <c:pt idx="1939">
                  <c:v>73</c:v>
                </c:pt>
                <c:pt idx="1940">
                  <c:v>73</c:v>
                </c:pt>
                <c:pt idx="1941">
                  <c:v>73</c:v>
                </c:pt>
                <c:pt idx="1942">
                  <c:v>73</c:v>
                </c:pt>
                <c:pt idx="1943">
                  <c:v>73</c:v>
                </c:pt>
                <c:pt idx="1944">
                  <c:v>73</c:v>
                </c:pt>
                <c:pt idx="1945">
                  <c:v>73</c:v>
                </c:pt>
                <c:pt idx="1946">
                  <c:v>73</c:v>
                </c:pt>
                <c:pt idx="1947">
                  <c:v>73</c:v>
                </c:pt>
                <c:pt idx="1948">
                  <c:v>73</c:v>
                </c:pt>
                <c:pt idx="1949">
                  <c:v>73</c:v>
                </c:pt>
                <c:pt idx="1950">
                  <c:v>73</c:v>
                </c:pt>
                <c:pt idx="1951">
                  <c:v>73</c:v>
                </c:pt>
                <c:pt idx="1952">
                  <c:v>73</c:v>
                </c:pt>
                <c:pt idx="1953">
                  <c:v>73</c:v>
                </c:pt>
                <c:pt idx="1954">
                  <c:v>73</c:v>
                </c:pt>
                <c:pt idx="1955">
                  <c:v>73</c:v>
                </c:pt>
                <c:pt idx="1956">
                  <c:v>73</c:v>
                </c:pt>
                <c:pt idx="1957">
                  <c:v>73</c:v>
                </c:pt>
                <c:pt idx="1958">
                  <c:v>73</c:v>
                </c:pt>
                <c:pt idx="1959">
                  <c:v>73</c:v>
                </c:pt>
                <c:pt idx="1960">
                  <c:v>73</c:v>
                </c:pt>
                <c:pt idx="1961">
                  <c:v>73</c:v>
                </c:pt>
                <c:pt idx="1962">
                  <c:v>73</c:v>
                </c:pt>
                <c:pt idx="1963">
                  <c:v>73</c:v>
                </c:pt>
                <c:pt idx="1964">
                  <c:v>73</c:v>
                </c:pt>
                <c:pt idx="1965">
                  <c:v>73</c:v>
                </c:pt>
                <c:pt idx="1966">
                  <c:v>73</c:v>
                </c:pt>
                <c:pt idx="1967">
                  <c:v>73</c:v>
                </c:pt>
                <c:pt idx="1968">
                  <c:v>73</c:v>
                </c:pt>
                <c:pt idx="1969">
                  <c:v>73</c:v>
                </c:pt>
                <c:pt idx="1970">
                  <c:v>73</c:v>
                </c:pt>
                <c:pt idx="1971">
                  <c:v>73</c:v>
                </c:pt>
                <c:pt idx="1972">
                  <c:v>72.7</c:v>
                </c:pt>
                <c:pt idx="1973">
                  <c:v>72.7</c:v>
                </c:pt>
                <c:pt idx="1974">
                  <c:v>72.7</c:v>
                </c:pt>
                <c:pt idx="1975">
                  <c:v>72.7</c:v>
                </c:pt>
                <c:pt idx="1976">
                  <c:v>72.7</c:v>
                </c:pt>
                <c:pt idx="1977">
                  <c:v>72.7</c:v>
                </c:pt>
                <c:pt idx="1978">
                  <c:v>72.7</c:v>
                </c:pt>
                <c:pt idx="1979">
                  <c:v>72.7</c:v>
                </c:pt>
                <c:pt idx="1980">
                  <c:v>72.3</c:v>
                </c:pt>
                <c:pt idx="1981">
                  <c:v>72.3</c:v>
                </c:pt>
                <c:pt idx="1982">
                  <c:v>72.3</c:v>
                </c:pt>
                <c:pt idx="1983">
                  <c:v>72.3</c:v>
                </c:pt>
                <c:pt idx="1984">
                  <c:v>72.3</c:v>
                </c:pt>
                <c:pt idx="1985">
                  <c:v>72.3</c:v>
                </c:pt>
                <c:pt idx="1986">
                  <c:v>72.3</c:v>
                </c:pt>
                <c:pt idx="1987">
                  <c:v>72.099999999999994</c:v>
                </c:pt>
                <c:pt idx="1988">
                  <c:v>72.099999999999994</c:v>
                </c:pt>
                <c:pt idx="1989">
                  <c:v>72.099999999999994</c:v>
                </c:pt>
                <c:pt idx="1990">
                  <c:v>72</c:v>
                </c:pt>
                <c:pt idx="1991">
                  <c:v>72</c:v>
                </c:pt>
                <c:pt idx="1992">
                  <c:v>72</c:v>
                </c:pt>
                <c:pt idx="1993">
                  <c:v>72</c:v>
                </c:pt>
                <c:pt idx="1994">
                  <c:v>72</c:v>
                </c:pt>
                <c:pt idx="1995">
                  <c:v>72</c:v>
                </c:pt>
                <c:pt idx="1996">
                  <c:v>72</c:v>
                </c:pt>
                <c:pt idx="1997">
                  <c:v>72</c:v>
                </c:pt>
                <c:pt idx="1998">
                  <c:v>72</c:v>
                </c:pt>
                <c:pt idx="1999">
                  <c:v>72</c:v>
                </c:pt>
                <c:pt idx="2000">
                  <c:v>72</c:v>
                </c:pt>
                <c:pt idx="2001">
                  <c:v>72</c:v>
                </c:pt>
                <c:pt idx="2002">
                  <c:v>72</c:v>
                </c:pt>
                <c:pt idx="2003">
                  <c:v>72</c:v>
                </c:pt>
                <c:pt idx="2004">
                  <c:v>72</c:v>
                </c:pt>
                <c:pt idx="2005">
                  <c:v>72</c:v>
                </c:pt>
                <c:pt idx="2006">
                  <c:v>72</c:v>
                </c:pt>
                <c:pt idx="2007">
                  <c:v>72</c:v>
                </c:pt>
                <c:pt idx="2008">
                  <c:v>72</c:v>
                </c:pt>
                <c:pt idx="2009">
                  <c:v>72</c:v>
                </c:pt>
                <c:pt idx="2010">
                  <c:v>72</c:v>
                </c:pt>
                <c:pt idx="2011">
                  <c:v>72</c:v>
                </c:pt>
                <c:pt idx="2012">
                  <c:v>72</c:v>
                </c:pt>
                <c:pt idx="2013">
                  <c:v>72</c:v>
                </c:pt>
                <c:pt idx="2014">
                  <c:v>72</c:v>
                </c:pt>
                <c:pt idx="2015">
                  <c:v>72</c:v>
                </c:pt>
                <c:pt idx="2016">
                  <c:v>72</c:v>
                </c:pt>
                <c:pt idx="2017">
                  <c:v>72</c:v>
                </c:pt>
                <c:pt idx="2018">
                  <c:v>72</c:v>
                </c:pt>
                <c:pt idx="2019">
                  <c:v>72</c:v>
                </c:pt>
                <c:pt idx="2020">
                  <c:v>72</c:v>
                </c:pt>
                <c:pt idx="2021">
                  <c:v>72</c:v>
                </c:pt>
                <c:pt idx="2022">
                  <c:v>72</c:v>
                </c:pt>
                <c:pt idx="2023">
                  <c:v>72</c:v>
                </c:pt>
                <c:pt idx="2024">
                  <c:v>72</c:v>
                </c:pt>
                <c:pt idx="2025">
                  <c:v>72</c:v>
                </c:pt>
                <c:pt idx="2026">
                  <c:v>72</c:v>
                </c:pt>
                <c:pt idx="2027">
                  <c:v>72</c:v>
                </c:pt>
                <c:pt idx="2028">
                  <c:v>72</c:v>
                </c:pt>
                <c:pt idx="2029">
                  <c:v>72</c:v>
                </c:pt>
                <c:pt idx="2030">
                  <c:v>72</c:v>
                </c:pt>
                <c:pt idx="2031">
                  <c:v>72</c:v>
                </c:pt>
                <c:pt idx="2032">
                  <c:v>72</c:v>
                </c:pt>
                <c:pt idx="2033">
                  <c:v>72</c:v>
                </c:pt>
                <c:pt idx="2034">
                  <c:v>72</c:v>
                </c:pt>
                <c:pt idx="2035">
                  <c:v>72</c:v>
                </c:pt>
                <c:pt idx="2036">
                  <c:v>72</c:v>
                </c:pt>
                <c:pt idx="2037">
                  <c:v>72</c:v>
                </c:pt>
                <c:pt idx="2038">
                  <c:v>72</c:v>
                </c:pt>
                <c:pt idx="2039">
                  <c:v>72</c:v>
                </c:pt>
                <c:pt idx="2040">
                  <c:v>72</c:v>
                </c:pt>
                <c:pt idx="2041">
                  <c:v>72</c:v>
                </c:pt>
                <c:pt idx="2042">
                  <c:v>72</c:v>
                </c:pt>
                <c:pt idx="2043">
                  <c:v>72</c:v>
                </c:pt>
                <c:pt idx="2044">
                  <c:v>72</c:v>
                </c:pt>
                <c:pt idx="2045">
                  <c:v>72</c:v>
                </c:pt>
                <c:pt idx="2046">
                  <c:v>72</c:v>
                </c:pt>
                <c:pt idx="2047">
                  <c:v>72</c:v>
                </c:pt>
                <c:pt idx="2048">
                  <c:v>72</c:v>
                </c:pt>
                <c:pt idx="2049">
                  <c:v>72</c:v>
                </c:pt>
                <c:pt idx="2050">
                  <c:v>72</c:v>
                </c:pt>
                <c:pt idx="2051">
                  <c:v>72</c:v>
                </c:pt>
                <c:pt idx="2052">
                  <c:v>72</c:v>
                </c:pt>
                <c:pt idx="2053">
                  <c:v>72</c:v>
                </c:pt>
                <c:pt idx="2054">
                  <c:v>72</c:v>
                </c:pt>
                <c:pt idx="2055">
                  <c:v>72</c:v>
                </c:pt>
                <c:pt idx="2056">
                  <c:v>72</c:v>
                </c:pt>
                <c:pt idx="2057">
                  <c:v>72</c:v>
                </c:pt>
                <c:pt idx="2058">
                  <c:v>72</c:v>
                </c:pt>
                <c:pt idx="2059">
                  <c:v>72</c:v>
                </c:pt>
                <c:pt idx="2060">
                  <c:v>72</c:v>
                </c:pt>
                <c:pt idx="2061">
                  <c:v>72</c:v>
                </c:pt>
                <c:pt idx="2062">
                  <c:v>72</c:v>
                </c:pt>
                <c:pt idx="2063">
                  <c:v>72</c:v>
                </c:pt>
                <c:pt idx="2064">
                  <c:v>72</c:v>
                </c:pt>
                <c:pt idx="2065">
                  <c:v>72</c:v>
                </c:pt>
                <c:pt idx="2066">
                  <c:v>72</c:v>
                </c:pt>
                <c:pt idx="2067">
                  <c:v>72</c:v>
                </c:pt>
                <c:pt idx="2068">
                  <c:v>72</c:v>
                </c:pt>
                <c:pt idx="2069">
                  <c:v>72</c:v>
                </c:pt>
                <c:pt idx="2070">
                  <c:v>72</c:v>
                </c:pt>
                <c:pt idx="2071">
                  <c:v>72</c:v>
                </c:pt>
                <c:pt idx="2072">
                  <c:v>72</c:v>
                </c:pt>
                <c:pt idx="2073">
                  <c:v>72</c:v>
                </c:pt>
                <c:pt idx="2074">
                  <c:v>72</c:v>
                </c:pt>
                <c:pt idx="2075">
                  <c:v>72</c:v>
                </c:pt>
                <c:pt idx="2076">
                  <c:v>72</c:v>
                </c:pt>
                <c:pt idx="2077">
                  <c:v>72</c:v>
                </c:pt>
                <c:pt idx="2078">
                  <c:v>72</c:v>
                </c:pt>
                <c:pt idx="2079">
                  <c:v>72</c:v>
                </c:pt>
                <c:pt idx="2080">
                  <c:v>72</c:v>
                </c:pt>
                <c:pt idx="2081">
                  <c:v>72</c:v>
                </c:pt>
                <c:pt idx="2082">
                  <c:v>72</c:v>
                </c:pt>
                <c:pt idx="2083">
                  <c:v>72</c:v>
                </c:pt>
                <c:pt idx="2084">
                  <c:v>72</c:v>
                </c:pt>
                <c:pt idx="2085">
                  <c:v>72</c:v>
                </c:pt>
                <c:pt idx="2086">
                  <c:v>72</c:v>
                </c:pt>
                <c:pt idx="2087">
                  <c:v>72</c:v>
                </c:pt>
                <c:pt idx="2088">
                  <c:v>72</c:v>
                </c:pt>
                <c:pt idx="2089">
                  <c:v>72</c:v>
                </c:pt>
                <c:pt idx="2090">
                  <c:v>72</c:v>
                </c:pt>
                <c:pt idx="2091">
                  <c:v>72</c:v>
                </c:pt>
                <c:pt idx="2092">
                  <c:v>72</c:v>
                </c:pt>
                <c:pt idx="2093">
                  <c:v>72</c:v>
                </c:pt>
                <c:pt idx="2094">
                  <c:v>72</c:v>
                </c:pt>
                <c:pt idx="2095">
                  <c:v>72</c:v>
                </c:pt>
                <c:pt idx="2096">
                  <c:v>72</c:v>
                </c:pt>
                <c:pt idx="2097">
                  <c:v>72</c:v>
                </c:pt>
                <c:pt idx="2098">
                  <c:v>72</c:v>
                </c:pt>
                <c:pt idx="2099">
                  <c:v>72</c:v>
                </c:pt>
                <c:pt idx="2100">
                  <c:v>72</c:v>
                </c:pt>
                <c:pt idx="2101">
                  <c:v>72</c:v>
                </c:pt>
                <c:pt idx="2102">
                  <c:v>72</c:v>
                </c:pt>
                <c:pt idx="2103">
                  <c:v>72</c:v>
                </c:pt>
                <c:pt idx="2104">
                  <c:v>72</c:v>
                </c:pt>
                <c:pt idx="2105">
                  <c:v>71.8</c:v>
                </c:pt>
                <c:pt idx="2106">
                  <c:v>71.8</c:v>
                </c:pt>
                <c:pt idx="2107">
                  <c:v>71.8</c:v>
                </c:pt>
                <c:pt idx="2108">
                  <c:v>71.8</c:v>
                </c:pt>
                <c:pt idx="2109">
                  <c:v>71.8</c:v>
                </c:pt>
                <c:pt idx="2110">
                  <c:v>71.8</c:v>
                </c:pt>
                <c:pt idx="2111">
                  <c:v>71.599999999999994</c:v>
                </c:pt>
                <c:pt idx="2112">
                  <c:v>71.599999999999994</c:v>
                </c:pt>
                <c:pt idx="2113">
                  <c:v>71.599999999999994</c:v>
                </c:pt>
                <c:pt idx="2114">
                  <c:v>71.599999999999994</c:v>
                </c:pt>
                <c:pt idx="2115">
                  <c:v>71.599999999999994</c:v>
                </c:pt>
                <c:pt idx="2116">
                  <c:v>71.599999999999994</c:v>
                </c:pt>
                <c:pt idx="2117">
                  <c:v>71.599999999999994</c:v>
                </c:pt>
                <c:pt idx="2118">
                  <c:v>71.400000000000006</c:v>
                </c:pt>
                <c:pt idx="2119">
                  <c:v>71.400000000000006</c:v>
                </c:pt>
                <c:pt idx="2120">
                  <c:v>71.400000000000006</c:v>
                </c:pt>
                <c:pt idx="2121">
                  <c:v>71.400000000000006</c:v>
                </c:pt>
                <c:pt idx="2122">
                  <c:v>71.400000000000006</c:v>
                </c:pt>
                <c:pt idx="2123">
                  <c:v>71.400000000000006</c:v>
                </c:pt>
                <c:pt idx="2124">
                  <c:v>71.400000000000006</c:v>
                </c:pt>
                <c:pt idx="2125">
                  <c:v>71.400000000000006</c:v>
                </c:pt>
                <c:pt idx="2126">
                  <c:v>71.2</c:v>
                </c:pt>
                <c:pt idx="2127">
                  <c:v>71.099999999999994</c:v>
                </c:pt>
                <c:pt idx="2128">
                  <c:v>71.099999999999994</c:v>
                </c:pt>
                <c:pt idx="2129">
                  <c:v>71.099999999999994</c:v>
                </c:pt>
                <c:pt idx="2130">
                  <c:v>71.099999999999994</c:v>
                </c:pt>
                <c:pt idx="2131">
                  <c:v>71.099999999999994</c:v>
                </c:pt>
                <c:pt idx="2132">
                  <c:v>71.099999999999994</c:v>
                </c:pt>
                <c:pt idx="2133">
                  <c:v>71.099999999999994</c:v>
                </c:pt>
                <c:pt idx="2134">
                  <c:v>71.099999999999994</c:v>
                </c:pt>
                <c:pt idx="2135">
                  <c:v>71.099999999999994</c:v>
                </c:pt>
                <c:pt idx="2136">
                  <c:v>71.099999999999994</c:v>
                </c:pt>
                <c:pt idx="2137">
                  <c:v>71.099999999999994</c:v>
                </c:pt>
                <c:pt idx="2138">
                  <c:v>71.099999999999994</c:v>
                </c:pt>
                <c:pt idx="2139">
                  <c:v>71.099999999999994</c:v>
                </c:pt>
                <c:pt idx="2140">
                  <c:v>71.099999999999994</c:v>
                </c:pt>
                <c:pt idx="2141">
                  <c:v>71.099999999999994</c:v>
                </c:pt>
                <c:pt idx="2142">
                  <c:v>71.099999999999994</c:v>
                </c:pt>
                <c:pt idx="2143">
                  <c:v>71.099999999999994</c:v>
                </c:pt>
                <c:pt idx="2144">
                  <c:v>71.099999999999994</c:v>
                </c:pt>
                <c:pt idx="2145">
                  <c:v>71.099999999999994</c:v>
                </c:pt>
                <c:pt idx="2146">
                  <c:v>71.099999999999994</c:v>
                </c:pt>
                <c:pt idx="2147">
                  <c:v>71.099999999999994</c:v>
                </c:pt>
                <c:pt idx="2148">
                  <c:v>71.099999999999994</c:v>
                </c:pt>
                <c:pt idx="2149">
                  <c:v>71.099999999999994</c:v>
                </c:pt>
                <c:pt idx="2150">
                  <c:v>71.099999999999994</c:v>
                </c:pt>
                <c:pt idx="2151">
                  <c:v>71.099999999999994</c:v>
                </c:pt>
                <c:pt idx="2152">
                  <c:v>71.099999999999994</c:v>
                </c:pt>
                <c:pt idx="2153">
                  <c:v>71.099999999999994</c:v>
                </c:pt>
                <c:pt idx="2154">
                  <c:v>71.099999999999994</c:v>
                </c:pt>
                <c:pt idx="2155">
                  <c:v>71.099999999999994</c:v>
                </c:pt>
                <c:pt idx="2156">
                  <c:v>71.099999999999994</c:v>
                </c:pt>
                <c:pt idx="2157">
                  <c:v>71.099999999999994</c:v>
                </c:pt>
                <c:pt idx="2158">
                  <c:v>71.099999999999994</c:v>
                </c:pt>
                <c:pt idx="2159">
                  <c:v>71.099999999999994</c:v>
                </c:pt>
                <c:pt idx="2160">
                  <c:v>71.099999999999994</c:v>
                </c:pt>
                <c:pt idx="2161">
                  <c:v>71.099999999999994</c:v>
                </c:pt>
                <c:pt idx="2162">
                  <c:v>71.099999999999994</c:v>
                </c:pt>
                <c:pt idx="2163">
                  <c:v>71.099999999999994</c:v>
                </c:pt>
                <c:pt idx="2164">
                  <c:v>71.099999999999994</c:v>
                </c:pt>
                <c:pt idx="2165">
                  <c:v>71.099999999999994</c:v>
                </c:pt>
                <c:pt idx="2166">
                  <c:v>71.099999999999994</c:v>
                </c:pt>
                <c:pt idx="2167">
                  <c:v>71.099999999999994</c:v>
                </c:pt>
                <c:pt idx="2168">
                  <c:v>71.099999999999994</c:v>
                </c:pt>
                <c:pt idx="2169">
                  <c:v>71.099999999999994</c:v>
                </c:pt>
                <c:pt idx="2170">
                  <c:v>71.099999999999994</c:v>
                </c:pt>
                <c:pt idx="2171">
                  <c:v>71.099999999999994</c:v>
                </c:pt>
                <c:pt idx="2172">
                  <c:v>71.099999999999994</c:v>
                </c:pt>
                <c:pt idx="2173">
                  <c:v>71.099999999999994</c:v>
                </c:pt>
                <c:pt idx="2174">
                  <c:v>71.099999999999994</c:v>
                </c:pt>
                <c:pt idx="2175">
                  <c:v>71.099999999999994</c:v>
                </c:pt>
                <c:pt idx="2176">
                  <c:v>71.099999999999994</c:v>
                </c:pt>
                <c:pt idx="2177">
                  <c:v>71.099999999999994</c:v>
                </c:pt>
                <c:pt idx="2178">
                  <c:v>71.099999999999994</c:v>
                </c:pt>
                <c:pt idx="2179">
                  <c:v>71.099999999999994</c:v>
                </c:pt>
                <c:pt idx="2180">
                  <c:v>71.099999999999994</c:v>
                </c:pt>
                <c:pt idx="2181">
                  <c:v>71.099999999999994</c:v>
                </c:pt>
                <c:pt idx="2182">
                  <c:v>71.099999999999994</c:v>
                </c:pt>
                <c:pt idx="2183">
                  <c:v>71.099999999999994</c:v>
                </c:pt>
                <c:pt idx="2184">
                  <c:v>71.099999999999994</c:v>
                </c:pt>
                <c:pt idx="2185">
                  <c:v>71.099999999999994</c:v>
                </c:pt>
                <c:pt idx="2186">
                  <c:v>71.099999999999994</c:v>
                </c:pt>
                <c:pt idx="2187">
                  <c:v>71.099999999999994</c:v>
                </c:pt>
                <c:pt idx="2188">
                  <c:v>71.099999999999994</c:v>
                </c:pt>
                <c:pt idx="2189">
                  <c:v>71.099999999999994</c:v>
                </c:pt>
                <c:pt idx="2190">
                  <c:v>71.099999999999994</c:v>
                </c:pt>
                <c:pt idx="2191">
                  <c:v>71.099999999999994</c:v>
                </c:pt>
                <c:pt idx="2192">
                  <c:v>71.099999999999994</c:v>
                </c:pt>
                <c:pt idx="2193">
                  <c:v>71.099999999999994</c:v>
                </c:pt>
                <c:pt idx="2194">
                  <c:v>71.099999999999994</c:v>
                </c:pt>
                <c:pt idx="2195">
                  <c:v>71.099999999999994</c:v>
                </c:pt>
                <c:pt idx="2196">
                  <c:v>71.099999999999994</c:v>
                </c:pt>
                <c:pt idx="2197">
                  <c:v>71.099999999999994</c:v>
                </c:pt>
                <c:pt idx="2198">
                  <c:v>71.099999999999994</c:v>
                </c:pt>
                <c:pt idx="2199">
                  <c:v>71.099999999999994</c:v>
                </c:pt>
                <c:pt idx="2200">
                  <c:v>71.099999999999994</c:v>
                </c:pt>
                <c:pt idx="2201">
                  <c:v>71.099999999999994</c:v>
                </c:pt>
                <c:pt idx="2202">
                  <c:v>71.099999999999994</c:v>
                </c:pt>
                <c:pt idx="2203">
                  <c:v>71.099999999999994</c:v>
                </c:pt>
                <c:pt idx="2204">
                  <c:v>71.099999999999994</c:v>
                </c:pt>
                <c:pt idx="2205">
                  <c:v>71.099999999999994</c:v>
                </c:pt>
                <c:pt idx="2206">
                  <c:v>71.099999999999994</c:v>
                </c:pt>
                <c:pt idx="2207">
                  <c:v>71.099999999999994</c:v>
                </c:pt>
                <c:pt idx="2208">
                  <c:v>70.900000000000006</c:v>
                </c:pt>
                <c:pt idx="2209">
                  <c:v>70.900000000000006</c:v>
                </c:pt>
                <c:pt idx="2210">
                  <c:v>70.7</c:v>
                </c:pt>
                <c:pt idx="2211">
                  <c:v>70.7</c:v>
                </c:pt>
                <c:pt idx="2212">
                  <c:v>70.7</c:v>
                </c:pt>
                <c:pt idx="2213">
                  <c:v>70.7</c:v>
                </c:pt>
                <c:pt idx="2214">
                  <c:v>70.3</c:v>
                </c:pt>
                <c:pt idx="2215">
                  <c:v>70.3</c:v>
                </c:pt>
                <c:pt idx="2216">
                  <c:v>70.3</c:v>
                </c:pt>
                <c:pt idx="2217">
                  <c:v>70.3</c:v>
                </c:pt>
                <c:pt idx="2218">
                  <c:v>70.3</c:v>
                </c:pt>
                <c:pt idx="2219">
                  <c:v>70.3</c:v>
                </c:pt>
                <c:pt idx="2220">
                  <c:v>70.3</c:v>
                </c:pt>
                <c:pt idx="2221">
                  <c:v>70.3</c:v>
                </c:pt>
                <c:pt idx="2222">
                  <c:v>70.2</c:v>
                </c:pt>
                <c:pt idx="2223">
                  <c:v>70</c:v>
                </c:pt>
                <c:pt idx="2224">
                  <c:v>70</c:v>
                </c:pt>
                <c:pt idx="2225">
                  <c:v>70</c:v>
                </c:pt>
                <c:pt idx="2226">
                  <c:v>70</c:v>
                </c:pt>
                <c:pt idx="2227">
                  <c:v>70</c:v>
                </c:pt>
                <c:pt idx="2228">
                  <c:v>70</c:v>
                </c:pt>
                <c:pt idx="2229">
                  <c:v>70</c:v>
                </c:pt>
                <c:pt idx="2230">
                  <c:v>70</c:v>
                </c:pt>
                <c:pt idx="2231">
                  <c:v>70</c:v>
                </c:pt>
                <c:pt idx="2232">
                  <c:v>70</c:v>
                </c:pt>
                <c:pt idx="2233">
                  <c:v>70</c:v>
                </c:pt>
                <c:pt idx="2234">
                  <c:v>70</c:v>
                </c:pt>
                <c:pt idx="2235">
                  <c:v>70</c:v>
                </c:pt>
                <c:pt idx="2236">
                  <c:v>70</c:v>
                </c:pt>
                <c:pt idx="2237">
                  <c:v>70</c:v>
                </c:pt>
                <c:pt idx="2238">
                  <c:v>70</c:v>
                </c:pt>
                <c:pt idx="2239">
                  <c:v>70</c:v>
                </c:pt>
                <c:pt idx="2240">
                  <c:v>70</c:v>
                </c:pt>
                <c:pt idx="2241">
                  <c:v>70</c:v>
                </c:pt>
                <c:pt idx="2242">
                  <c:v>70</c:v>
                </c:pt>
                <c:pt idx="2243">
                  <c:v>70</c:v>
                </c:pt>
                <c:pt idx="2244">
                  <c:v>70</c:v>
                </c:pt>
                <c:pt idx="2245">
                  <c:v>70</c:v>
                </c:pt>
                <c:pt idx="2246">
                  <c:v>70</c:v>
                </c:pt>
                <c:pt idx="2247">
                  <c:v>70</c:v>
                </c:pt>
                <c:pt idx="2248">
                  <c:v>70</c:v>
                </c:pt>
                <c:pt idx="2249">
                  <c:v>70</c:v>
                </c:pt>
                <c:pt idx="2250">
                  <c:v>70</c:v>
                </c:pt>
                <c:pt idx="2251">
                  <c:v>70</c:v>
                </c:pt>
                <c:pt idx="2252">
                  <c:v>70</c:v>
                </c:pt>
                <c:pt idx="2253">
                  <c:v>70</c:v>
                </c:pt>
                <c:pt idx="2254">
                  <c:v>70</c:v>
                </c:pt>
                <c:pt idx="2255">
                  <c:v>70</c:v>
                </c:pt>
                <c:pt idx="2256">
                  <c:v>70</c:v>
                </c:pt>
                <c:pt idx="2257">
                  <c:v>70</c:v>
                </c:pt>
                <c:pt idx="2258">
                  <c:v>70</c:v>
                </c:pt>
                <c:pt idx="2259">
                  <c:v>70</c:v>
                </c:pt>
                <c:pt idx="2260">
                  <c:v>70</c:v>
                </c:pt>
                <c:pt idx="2261">
                  <c:v>70</c:v>
                </c:pt>
                <c:pt idx="2262">
                  <c:v>70</c:v>
                </c:pt>
                <c:pt idx="2263">
                  <c:v>70</c:v>
                </c:pt>
                <c:pt idx="2264">
                  <c:v>70</c:v>
                </c:pt>
                <c:pt idx="2265">
                  <c:v>70</c:v>
                </c:pt>
                <c:pt idx="2266">
                  <c:v>70</c:v>
                </c:pt>
                <c:pt idx="2267">
                  <c:v>70</c:v>
                </c:pt>
                <c:pt idx="2268">
                  <c:v>70</c:v>
                </c:pt>
                <c:pt idx="2269">
                  <c:v>70</c:v>
                </c:pt>
                <c:pt idx="2270">
                  <c:v>70</c:v>
                </c:pt>
                <c:pt idx="2271">
                  <c:v>70</c:v>
                </c:pt>
                <c:pt idx="2272">
                  <c:v>70</c:v>
                </c:pt>
                <c:pt idx="2273">
                  <c:v>70</c:v>
                </c:pt>
                <c:pt idx="2274">
                  <c:v>70</c:v>
                </c:pt>
                <c:pt idx="2275">
                  <c:v>70</c:v>
                </c:pt>
                <c:pt idx="2276">
                  <c:v>70</c:v>
                </c:pt>
                <c:pt idx="2277">
                  <c:v>70</c:v>
                </c:pt>
                <c:pt idx="2278">
                  <c:v>70</c:v>
                </c:pt>
                <c:pt idx="2279">
                  <c:v>70</c:v>
                </c:pt>
                <c:pt idx="2280">
                  <c:v>70</c:v>
                </c:pt>
                <c:pt idx="2281">
                  <c:v>70</c:v>
                </c:pt>
                <c:pt idx="2282">
                  <c:v>70</c:v>
                </c:pt>
                <c:pt idx="2283">
                  <c:v>70</c:v>
                </c:pt>
                <c:pt idx="2284">
                  <c:v>70</c:v>
                </c:pt>
                <c:pt idx="2285">
                  <c:v>70</c:v>
                </c:pt>
                <c:pt idx="2286">
                  <c:v>70</c:v>
                </c:pt>
                <c:pt idx="2287">
                  <c:v>70</c:v>
                </c:pt>
                <c:pt idx="2288">
                  <c:v>70</c:v>
                </c:pt>
                <c:pt idx="2289">
                  <c:v>70</c:v>
                </c:pt>
                <c:pt idx="2290">
                  <c:v>70</c:v>
                </c:pt>
                <c:pt idx="2291">
                  <c:v>70</c:v>
                </c:pt>
                <c:pt idx="2292">
                  <c:v>70</c:v>
                </c:pt>
                <c:pt idx="2293">
                  <c:v>70</c:v>
                </c:pt>
                <c:pt idx="2294">
                  <c:v>70</c:v>
                </c:pt>
                <c:pt idx="2295">
                  <c:v>69.599999999999994</c:v>
                </c:pt>
                <c:pt idx="2296">
                  <c:v>69.599999999999994</c:v>
                </c:pt>
                <c:pt idx="2297">
                  <c:v>69.599999999999994</c:v>
                </c:pt>
                <c:pt idx="2298">
                  <c:v>69.599999999999994</c:v>
                </c:pt>
                <c:pt idx="2299">
                  <c:v>69.599999999999994</c:v>
                </c:pt>
                <c:pt idx="2300">
                  <c:v>69.400000000000006</c:v>
                </c:pt>
                <c:pt idx="2301">
                  <c:v>69.400000000000006</c:v>
                </c:pt>
                <c:pt idx="2302">
                  <c:v>69.400000000000006</c:v>
                </c:pt>
                <c:pt idx="2303">
                  <c:v>69.400000000000006</c:v>
                </c:pt>
                <c:pt idx="2304">
                  <c:v>69.400000000000006</c:v>
                </c:pt>
                <c:pt idx="2305">
                  <c:v>69.3</c:v>
                </c:pt>
                <c:pt idx="2306">
                  <c:v>69.3</c:v>
                </c:pt>
                <c:pt idx="2307">
                  <c:v>69.3</c:v>
                </c:pt>
                <c:pt idx="2308">
                  <c:v>69.3</c:v>
                </c:pt>
                <c:pt idx="2309">
                  <c:v>69.099999999999994</c:v>
                </c:pt>
                <c:pt idx="2310">
                  <c:v>69.099999999999994</c:v>
                </c:pt>
                <c:pt idx="2311">
                  <c:v>69.099999999999994</c:v>
                </c:pt>
                <c:pt idx="2312">
                  <c:v>69.099999999999994</c:v>
                </c:pt>
                <c:pt idx="2313">
                  <c:v>69.099999999999994</c:v>
                </c:pt>
                <c:pt idx="2314">
                  <c:v>69.099999999999994</c:v>
                </c:pt>
                <c:pt idx="2315">
                  <c:v>69.099999999999994</c:v>
                </c:pt>
                <c:pt idx="2316">
                  <c:v>69.099999999999994</c:v>
                </c:pt>
                <c:pt idx="2317">
                  <c:v>69.099999999999994</c:v>
                </c:pt>
                <c:pt idx="2318">
                  <c:v>69.099999999999994</c:v>
                </c:pt>
                <c:pt idx="2319">
                  <c:v>69.099999999999994</c:v>
                </c:pt>
                <c:pt idx="2320">
                  <c:v>69.099999999999994</c:v>
                </c:pt>
                <c:pt idx="2321">
                  <c:v>69.099999999999994</c:v>
                </c:pt>
                <c:pt idx="2322">
                  <c:v>69.099999999999994</c:v>
                </c:pt>
                <c:pt idx="2323">
                  <c:v>69.099999999999994</c:v>
                </c:pt>
                <c:pt idx="2324">
                  <c:v>69.099999999999994</c:v>
                </c:pt>
                <c:pt idx="2325">
                  <c:v>69.099999999999994</c:v>
                </c:pt>
                <c:pt idx="2326">
                  <c:v>69.099999999999994</c:v>
                </c:pt>
                <c:pt idx="2327">
                  <c:v>69.099999999999994</c:v>
                </c:pt>
                <c:pt idx="2328">
                  <c:v>69.099999999999994</c:v>
                </c:pt>
                <c:pt idx="2329">
                  <c:v>69.099999999999994</c:v>
                </c:pt>
                <c:pt idx="2330">
                  <c:v>69.099999999999994</c:v>
                </c:pt>
                <c:pt idx="2331">
                  <c:v>69.099999999999994</c:v>
                </c:pt>
                <c:pt idx="2332">
                  <c:v>69.099999999999994</c:v>
                </c:pt>
                <c:pt idx="2333">
                  <c:v>69.099999999999994</c:v>
                </c:pt>
                <c:pt idx="2334">
                  <c:v>69.099999999999994</c:v>
                </c:pt>
                <c:pt idx="2335">
                  <c:v>69.099999999999994</c:v>
                </c:pt>
                <c:pt idx="2336">
                  <c:v>69.099999999999994</c:v>
                </c:pt>
                <c:pt idx="2337">
                  <c:v>69.099999999999994</c:v>
                </c:pt>
                <c:pt idx="2338">
                  <c:v>69.099999999999994</c:v>
                </c:pt>
                <c:pt idx="2339">
                  <c:v>69.099999999999994</c:v>
                </c:pt>
                <c:pt idx="2340">
                  <c:v>69.099999999999994</c:v>
                </c:pt>
                <c:pt idx="2341">
                  <c:v>69.099999999999994</c:v>
                </c:pt>
                <c:pt idx="2342">
                  <c:v>69.099999999999994</c:v>
                </c:pt>
                <c:pt idx="2343">
                  <c:v>69.099999999999994</c:v>
                </c:pt>
                <c:pt idx="2344">
                  <c:v>69.099999999999994</c:v>
                </c:pt>
                <c:pt idx="2345">
                  <c:v>69.099999999999994</c:v>
                </c:pt>
                <c:pt idx="2346">
                  <c:v>69.099999999999994</c:v>
                </c:pt>
                <c:pt idx="2347">
                  <c:v>69.099999999999994</c:v>
                </c:pt>
                <c:pt idx="2348">
                  <c:v>69.099999999999994</c:v>
                </c:pt>
                <c:pt idx="2349">
                  <c:v>69.099999999999994</c:v>
                </c:pt>
                <c:pt idx="2350">
                  <c:v>69.099999999999994</c:v>
                </c:pt>
                <c:pt idx="2351">
                  <c:v>69.099999999999994</c:v>
                </c:pt>
                <c:pt idx="2352">
                  <c:v>69.099999999999994</c:v>
                </c:pt>
                <c:pt idx="2353">
                  <c:v>69.099999999999994</c:v>
                </c:pt>
                <c:pt idx="2354">
                  <c:v>69.099999999999994</c:v>
                </c:pt>
                <c:pt idx="2355">
                  <c:v>69.099999999999994</c:v>
                </c:pt>
                <c:pt idx="2356">
                  <c:v>69.099999999999994</c:v>
                </c:pt>
                <c:pt idx="2357">
                  <c:v>69.099999999999994</c:v>
                </c:pt>
                <c:pt idx="2358">
                  <c:v>69.099999999999994</c:v>
                </c:pt>
                <c:pt idx="2359">
                  <c:v>69.099999999999994</c:v>
                </c:pt>
                <c:pt idx="2360">
                  <c:v>69.099999999999994</c:v>
                </c:pt>
                <c:pt idx="2361">
                  <c:v>69.099999999999994</c:v>
                </c:pt>
                <c:pt idx="2362">
                  <c:v>69.099999999999994</c:v>
                </c:pt>
                <c:pt idx="2363">
                  <c:v>69.099999999999994</c:v>
                </c:pt>
                <c:pt idx="2364">
                  <c:v>69.099999999999994</c:v>
                </c:pt>
                <c:pt idx="2365">
                  <c:v>69.099999999999994</c:v>
                </c:pt>
                <c:pt idx="2366">
                  <c:v>69.099999999999994</c:v>
                </c:pt>
                <c:pt idx="2367">
                  <c:v>69.099999999999994</c:v>
                </c:pt>
                <c:pt idx="2368">
                  <c:v>69.099999999999994</c:v>
                </c:pt>
                <c:pt idx="2369">
                  <c:v>69.099999999999994</c:v>
                </c:pt>
                <c:pt idx="2370">
                  <c:v>69.099999999999994</c:v>
                </c:pt>
                <c:pt idx="2371">
                  <c:v>69.099999999999994</c:v>
                </c:pt>
                <c:pt idx="2372">
                  <c:v>69.099999999999994</c:v>
                </c:pt>
                <c:pt idx="2373">
                  <c:v>69.099999999999994</c:v>
                </c:pt>
                <c:pt idx="2374">
                  <c:v>69.099999999999994</c:v>
                </c:pt>
                <c:pt idx="2375">
                  <c:v>69.099999999999994</c:v>
                </c:pt>
                <c:pt idx="2376">
                  <c:v>69.099999999999994</c:v>
                </c:pt>
                <c:pt idx="2377">
                  <c:v>69.099999999999994</c:v>
                </c:pt>
                <c:pt idx="2378">
                  <c:v>69.099999999999994</c:v>
                </c:pt>
                <c:pt idx="2379">
                  <c:v>69.099999999999994</c:v>
                </c:pt>
                <c:pt idx="2380">
                  <c:v>69.099999999999994</c:v>
                </c:pt>
                <c:pt idx="2381">
                  <c:v>68.900000000000006</c:v>
                </c:pt>
                <c:pt idx="2382">
                  <c:v>68.900000000000006</c:v>
                </c:pt>
                <c:pt idx="2383">
                  <c:v>68.900000000000006</c:v>
                </c:pt>
                <c:pt idx="2384">
                  <c:v>68.900000000000006</c:v>
                </c:pt>
                <c:pt idx="2385">
                  <c:v>68.7</c:v>
                </c:pt>
                <c:pt idx="2386">
                  <c:v>68.7</c:v>
                </c:pt>
                <c:pt idx="2387">
                  <c:v>68.7</c:v>
                </c:pt>
                <c:pt idx="2388">
                  <c:v>68.7</c:v>
                </c:pt>
                <c:pt idx="2389">
                  <c:v>68.7</c:v>
                </c:pt>
                <c:pt idx="2390">
                  <c:v>68.7</c:v>
                </c:pt>
                <c:pt idx="2391">
                  <c:v>68.7</c:v>
                </c:pt>
                <c:pt idx="2392">
                  <c:v>68.5</c:v>
                </c:pt>
                <c:pt idx="2393">
                  <c:v>68.400000000000006</c:v>
                </c:pt>
                <c:pt idx="2394">
                  <c:v>68.400000000000006</c:v>
                </c:pt>
                <c:pt idx="2395">
                  <c:v>68.400000000000006</c:v>
                </c:pt>
                <c:pt idx="2396">
                  <c:v>68.400000000000006</c:v>
                </c:pt>
                <c:pt idx="2397">
                  <c:v>68.400000000000006</c:v>
                </c:pt>
                <c:pt idx="2398">
                  <c:v>68</c:v>
                </c:pt>
                <c:pt idx="2399">
                  <c:v>68</c:v>
                </c:pt>
                <c:pt idx="2400">
                  <c:v>68</c:v>
                </c:pt>
                <c:pt idx="2401">
                  <c:v>68</c:v>
                </c:pt>
                <c:pt idx="2402">
                  <c:v>68</c:v>
                </c:pt>
                <c:pt idx="2403">
                  <c:v>68</c:v>
                </c:pt>
                <c:pt idx="2404">
                  <c:v>68</c:v>
                </c:pt>
                <c:pt idx="2405">
                  <c:v>68</c:v>
                </c:pt>
                <c:pt idx="2406">
                  <c:v>68</c:v>
                </c:pt>
                <c:pt idx="2407">
                  <c:v>68</c:v>
                </c:pt>
                <c:pt idx="2408">
                  <c:v>68</c:v>
                </c:pt>
                <c:pt idx="2409">
                  <c:v>68</c:v>
                </c:pt>
                <c:pt idx="2410">
                  <c:v>68</c:v>
                </c:pt>
                <c:pt idx="2411">
                  <c:v>68</c:v>
                </c:pt>
                <c:pt idx="2412">
                  <c:v>68</c:v>
                </c:pt>
                <c:pt idx="2413">
                  <c:v>68</c:v>
                </c:pt>
                <c:pt idx="2414">
                  <c:v>68</c:v>
                </c:pt>
                <c:pt idx="2415">
                  <c:v>68</c:v>
                </c:pt>
                <c:pt idx="2416">
                  <c:v>68</c:v>
                </c:pt>
                <c:pt idx="2417">
                  <c:v>68</c:v>
                </c:pt>
                <c:pt idx="2418">
                  <c:v>68</c:v>
                </c:pt>
                <c:pt idx="2419">
                  <c:v>68</c:v>
                </c:pt>
                <c:pt idx="2420">
                  <c:v>68</c:v>
                </c:pt>
                <c:pt idx="2421">
                  <c:v>68</c:v>
                </c:pt>
                <c:pt idx="2422">
                  <c:v>68</c:v>
                </c:pt>
                <c:pt idx="2423">
                  <c:v>68</c:v>
                </c:pt>
                <c:pt idx="2424">
                  <c:v>68</c:v>
                </c:pt>
                <c:pt idx="2425">
                  <c:v>68</c:v>
                </c:pt>
                <c:pt idx="2426">
                  <c:v>68</c:v>
                </c:pt>
                <c:pt idx="2427">
                  <c:v>68</c:v>
                </c:pt>
                <c:pt idx="2428">
                  <c:v>68</c:v>
                </c:pt>
                <c:pt idx="2429">
                  <c:v>68</c:v>
                </c:pt>
                <c:pt idx="2430">
                  <c:v>68</c:v>
                </c:pt>
                <c:pt idx="2431">
                  <c:v>68</c:v>
                </c:pt>
                <c:pt idx="2432">
                  <c:v>68</c:v>
                </c:pt>
                <c:pt idx="2433">
                  <c:v>68</c:v>
                </c:pt>
                <c:pt idx="2434">
                  <c:v>68</c:v>
                </c:pt>
                <c:pt idx="2435">
                  <c:v>68</c:v>
                </c:pt>
                <c:pt idx="2436">
                  <c:v>68</c:v>
                </c:pt>
                <c:pt idx="2437">
                  <c:v>68</c:v>
                </c:pt>
                <c:pt idx="2438">
                  <c:v>68</c:v>
                </c:pt>
                <c:pt idx="2439">
                  <c:v>68</c:v>
                </c:pt>
                <c:pt idx="2440">
                  <c:v>68</c:v>
                </c:pt>
                <c:pt idx="2441">
                  <c:v>68</c:v>
                </c:pt>
                <c:pt idx="2442">
                  <c:v>68</c:v>
                </c:pt>
                <c:pt idx="2443">
                  <c:v>68</c:v>
                </c:pt>
                <c:pt idx="2444">
                  <c:v>68</c:v>
                </c:pt>
                <c:pt idx="2445">
                  <c:v>68</c:v>
                </c:pt>
                <c:pt idx="2446">
                  <c:v>68</c:v>
                </c:pt>
                <c:pt idx="2447">
                  <c:v>68</c:v>
                </c:pt>
                <c:pt idx="2448">
                  <c:v>68</c:v>
                </c:pt>
                <c:pt idx="2449">
                  <c:v>68</c:v>
                </c:pt>
                <c:pt idx="2450">
                  <c:v>68</c:v>
                </c:pt>
                <c:pt idx="2451">
                  <c:v>68</c:v>
                </c:pt>
                <c:pt idx="2452">
                  <c:v>68</c:v>
                </c:pt>
                <c:pt idx="2453">
                  <c:v>68</c:v>
                </c:pt>
                <c:pt idx="2454">
                  <c:v>68</c:v>
                </c:pt>
                <c:pt idx="2455">
                  <c:v>68</c:v>
                </c:pt>
                <c:pt idx="2456">
                  <c:v>68</c:v>
                </c:pt>
                <c:pt idx="2457">
                  <c:v>68</c:v>
                </c:pt>
                <c:pt idx="2458">
                  <c:v>68</c:v>
                </c:pt>
                <c:pt idx="2459">
                  <c:v>68</c:v>
                </c:pt>
                <c:pt idx="2460">
                  <c:v>68</c:v>
                </c:pt>
                <c:pt idx="2461">
                  <c:v>67.599999999999994</c:v>
                </c:pt>
                <c:pt idx="2462">
                  <c:v>67.599999999999994</c:v>
                </c:pt>
                <c:pt idx="2463">
                  <c:v>67.599999999999994</c:v>
                </c:pt>
                <c:pt idx="2464">
                  <c:v>67.599999999999994</c:v>
                </c:pt>
                <c:pt idx="2465">
                  <c:v>67.599999999999994</c:v>
                </c:pt>
                <c:pt idx="2466">
                  <c:v>67.599999999999994</c:v>
                </c:pt>
                <c:pt idx="2467">
                  <c:v>67.599999999999994</c:v>
                </c:pt>
                <c:pt idx="2468">
                  <c:v>67.5</c:v>
                </c:pt>
                <c:pt idx="2469">
                  <c:v>67.3</c:v>
                </c:pt>
                <c:pt idx="2470">
                  <c:v>67.099999999999994</c:v>
                </c:pt>
                <c:pt idx="2471">
                  <c:v>66.900000000000006</c:v>
                </c:pt>
                <c:pt idx="2472">
                  <c:v>66.900000000000006</c:v>
                </c:pt>
                <c:pt idx="2473">
                  <c:v>66.900000000000006</c:v>
                </c:pt>
                <c:pt idx="2474">
                  <c:v>66.900000000000006</c:v>
                </c:pt>
                <c:pt idx="2475">
                  <c:v>66.900000000000006</c:v>
                </c:pt>
                <c:pt idx="2476">
                  <c:v>66.900000000000006</c:v>
                </c:pt>
                <c:pt idx="2477">
                  <c:v>66.900000000000006</c:v>
                </c:pt>
                <c:pt idx="2478">
                  <c:v>66.900000000000006</c:v>
                </c:pt>
                <c:pt idx="2479">
                  <c:v>66.900000000000006</c:v>
                </c:pt>
                <c:pt idx="2480">
                  <c:v>66.900000000000006</c:v>
                </c:pt>
                <c:pt idx="2481">
                  <c:v>66.900000000000006</c:v>
                </c:pt>
                <c:pt idx="2482">
                  <c:v>66.900000000000006</c:v>
                </c:pt>
                <c:pt idx="2483">
                  <c:v>66.900000000000006</c:v>
                </c:pt>
                <c:pt idx="2484">
                  <c:v>66.900000000000006</c:v>
                </c:pt>
                <c:pt idx="2485">
                  <c:v>66.900000000000006</c:v>
                </c:pt>
                <c:pt idx="2486">
                  <c:v>66.900000000000006</c:v>
                </c:pt>
                <c:pt idx="2487">
                  <c:v>66.900000000000006</c:v>
                </c:pt>
                <c:pt idx="2488">
                  <c:v>66.900000000000006</c:v>
                </c:pt>
                <c:pt idx="2489">
                  <c:v>66.900000000000006</c:v>
                </c:pt>
                <c:pt idx="2490">
                  <c:v>66.900000000000006</c:v>
                </c:pt>
                <c:pt idx="2491">
                  <c:v>66.900000000000006</c:v>
                </c:pt>
                <c:pt idx="2492">
                  <c:v>66.900000000000006</c:v>
                </c:pt>
                <c:pt idx="2493">
                  <c:v>66.900000000000006</c:v>
                </c:pt>
                <c:pt idx="2494">
                  <c:v>66.900000000000006</c:v>
                </c:pt>
                <c:pt idx="2495">
                  <c:v>66.900000000000006</c:v>
                </c:pt>
                <c:pt idx="2496">
                  <c:v>66.900000000000006</c:v>
                </c:pt>
                <c:pt idx="2497">
                  <c:v>66.900000000000006</c:v>
                </c:pt>
                <c:pt idx="2498">
                  <c:v>66.900000000000006</c:v>
                </c:pt>
                <c:pt idx="2499">
                  <c:v>66.900000000000006</c:v>
                </c:pt>
                <c:pt idx="2500">
                  <c:v>66.900000000000006</c:v>
                </c:pt>
                <c:pt idx="2501">
                  <c:v>66.900000000000006</c:v>
                </c:pt>
                <c:pt idx="2502">
                  <c:v>66.900000000000006</c:v>
                </c:pt>
                <c:pt idx="2503">
                  <c:v>66.900000000000006</c:v>
                </c:pt>
                <c:pt idx="2504">
                  <c:v>66.900000000000006</c:v>
                </c:pt>
                <c:pt idx="2505">
                  <c:v>66.900000000000006</c:v>
                </c:pt>
                <c:pt idx="2506">
                  <c:v>66.900000000000006</c:v>
                </c:pt>
                <c:pt idx="2507">
                  <c:v>66.900000000000006</c:v>
                </c:pt>
                <c:pt idx="2508">
                  <c:v>66.900000000000006</c:v>
                </c:pt>
                <c:pt idx="2509">
                  <c:v>66.900000000000006</c:v>
                </c:pt>
                <c:pt idx="2510">
                  <c:v>66.900000000000006</c:v>
                </c:pt>
                <c:pt idx="2511">
                  <c:v>66.900000000000006</c:v>
                </c:pt>
                <c:pt idx="2512">
                  <c:v>66.900000000000006</c:v>
                </c:pt>
                <c:pt idx="2513">
                  <c:v>66.900000000000006</c:v>
                </c:pt>
                <c:pt idx="2514">
                  <c:v>66.7</c:v>
                </c:pt>
                <c:pt idx="2515">
                  <c:v>66.599999999999994</c:v>
                </c:pt>
                <c:pt idx="2516">
                  <c:v>66.599999999999994</c:v>
                </c:pt>
                <c:pt idx="2517">
                  <c:v>66.599999999999994</c:v>
                </c:pt>
                <c:pt idx="2518">
                  <c:v>66.400000000000006</c:v>
                </c:pt>
                <c:pt idx="2519">
                  <c:v>66.400000000000006</c:v>
                </c:pt>
                <c:pt idx="2520">
                  <c:v>66.400000000000006</c:v>
                </c:pt>
                <c:pt idx="2521">
                  <c:v>66.400000000000006</c:v>
                </c:pt>
                <c:pt idx="2522">
                  <c:v>66.2</c:v>
                </c:pt>
                <c:pt idx="2523">
                  <c:v>66</c:v>
                </c:pt>
                <c:pt idx="2524">
                  <c:v>66</c:v>
                </c:pt>
                <c:pt idx="2525">
                  <c:v>66</c:v>
                </c:pt>
                <c:pt idx="2526">
                  <c:v>66</c:v>
                </c:pt>
                <c:pt idx="2527">
                  <c:v>66</c:v>
                </c:pt>
                <c:pt idx="2528">
                  <c:v>66</c:v>
                </c:pt>
                <c:pt idx="2529">
                  <c:v>66</c:v>
                </c:pt>
                <c:pt idx="2530">
                  <c:v>66</c:v>
                </c:pt>
                <c:pt idx="2531">
                  <c:v>66</c:v>
                </c:pt>
                <c:pt idx="2532">
                  <c:v>66</c:v>
                </c:pt>
                <c:pt idx="2533">
                  <c:v>66</c:v>
                </c:pt>
                <c:pt idx="2534">
                  <c:v>66</c:v>
                </c:pt>
                <c:pt idx="2535">
                  <c:v>66</c:v>
                </c:pt>
                <c:pt idx="2536">
                  <c:v>66</c:v>
                </c:pt>
                <c:pt idx="2537">
                  <c:v>66</c:v>
                </c:pt>
                <c:pt idx="2538">
                  <c:v>66</c:v>
                </c:pt>
                <c:pt idx="2539">
                  <c:v>66</c:v>
                </c:pt>
                <c:pt idx="2540">
                  <c:v>66</c:v>
                </c:pt>
                <c:pt idx="2541">
                  <c:v>66</c:v>
                </c:pt>
                <c:pt idx="2542">
                  <c:v>66</c:v>
                </c:pt>
                <c:pt idx="2543">
                  <c:v>66</c:v>
                </c:pt>
                <c:pt idx="2544">
                  <c:v>66</c:v>
                </c:pt>
                <c:pt idx="2545">
                  <c:v>66</c:v>
                </c:pt>
                <c:pt idx="2546">
                  <c:v>66</c:v>
                </c:pt>
                <c:pt idx="2547">
                  <c:v>66</c:v>
                </c:pt>
                <c:pt idx="2548">
                  <c:v>66</c:v>
                </c:pt>
                <c:pt idx="2549">
                  <c:v>66</c:v>
                </c:pt>
                <c:pt idx="2550">
                  <c:v>66</c:v>
                </c:pt>
                <c:pt idx="2551">
                  <c:v>66</c:v>
                </c:pt>
                <c:pt idx="2552">
                  <c:v>66</c:v>
                </c:pt>
                <c:pt idx="2553">
                  <c:v>66</c:v>
                </c:pt>
                <c:pt idx="2554">
                  <c:v>66</c:v>
                </c:pt>
                <c:pt idx="2555">
                  <c:v>66</c:v>
                </c:pt>
                <c:pt idx="2556">
                  <c:v>66</c:v>
                </c:pt>
                <c:pt idx="2557">
                  <c:v>66</c:v>
                </c:pt>
                <c:pt idx="2558">
                  <c:v>66</c:v>
                </c:pt>
                <c:pt idx="2559">
                  <c:v>66</c:v>
                </c:pt>
                <c:pt idx="2560">
                  <c:v>66</c:v>
                </c:pt>
                <c:pt idx="2561">
                  <c:v>66</c:v>
                </c:pt>
                <c:pt idx="2562">
                  <c:v>66</c:v>
                </c:pt>
                <c:pt idx="2563">
                  <c:v>66</c:v>
                </c:pt>
                <c:pt idx="2564">
                  <c:v>66</c:v>
                </c:pt>
                <c:pt idx="2565">
                  <c:v>66</c:v>
                </c:pt>
                <c:pt idx="2566">
                  <c:v>66</c:v>
                </c:pt>
                <c:pt idx="2567">
                  <c:v>66</c:v>
                </c:pt>
                <c:pt idx="2568">
                  <c:v>66</c:v>
                </c:pt>
                <c:pt idx="2569">
                  <c:v>66</c:v>
                </c:pt>
                <c:pt idx="2570">
                  <c:v>66</c:v>
                </c:pt>
                <c:pt idx="2571">
                  <c:v>66</c:v>
                </c:pt>
                <c:pt idx="2572">
                  <c:v>66</c:v>
                </c:pt>
                <c:pt idx="2573">
                  <c:v>65.7</c:v>
                </c:pt>
                <c:pt idx="2574">
                  <c:v>65.7</c:v>
                </c:pt>
                <c:pt idx="2575">
                  <c:v>65.7</c:v>
                </c:pt>
                <c:pt idx="2576">
                  <c:v>65.7</c:v>
                </c:pt>
                <c:pt idx="2577">
                  <c:v>65.7</c:v>
                </c:pt>
                <c:pt idx="2578">
                  <c:v>65.7</c:v>
                </c:pt>
                <c:pt idx="2579">
                  <c:v>65.7</c:v>
                </c:pt>
                <c:pt idx="2580">
                  <c:v>65.7</c:v>
                </c:pt>
                <c:pt idx="2581">
                  <c:v>65.3</c:v>
                </c:pt>
                <c:pt idx="2582">
                  <c:v>65.3</c:v>
                </c:pt>
                <c:pt idx="2583">
                  <c:v>65.3</c:v>
                </c:pt>
                <c:pt idx="2584">
                  <c:v>65.3</c:v>
                </c:pt>
                <c:pt idx="2585">
                  <c:v>65.3</c:v>
                </c:pt>
                <c:pt idx="2586">
                  <c:v>65.099999999999994</c:v>
                </c:pt>
                <c:pt idx="2587">
                  <c:v>64.900000000000006</c:v>
                </c:pt>
                <c:pt idx="2588">
                  <c:v>64.900000000000006</c:v>
                </c:pt>
                <c:pt idx="2589">
                  <c:v>64.900000000000006</c:v>
                </c:pt>
                <c:pt idx="2590">
                  <c:v>64.900000000000006</c:v>
                </c:pt>
                <c:pt idx="2591">
                  <c:v>64.900000000000006</c:v>
                </c:pt>
                <c:pt idx="2592">
                  <c:v>64.900000000000006</c:v>
                </c:pt>
                <c:pt idx="2593">
                  <c:v>64.900000000000006</c:v>
                </c:pt>
                <c:pt idx="2594">
                  <c:v>64.900000000000006</c:v>
                </c:pt>
                <c:pt idx="2595">
                  <c:v>64.900000000000006</c:v>
                </c:pt>
                <c:pt idx="2596">
                  <c:v>64.900000000000006</c:v>
                </c:pt>
                <c:pt idx="2597">
                  <c:v>64.900000000000006</c:v>
                </c:pt>
                <c:pt idx="2598">
                  <c:v>64.900000000000006</c:v>
                </c:pt>
                <c:pt idx="2599">
                  <c:v>64.900000000000006</c:v>
                </c:pt>
                <c:pt idx="2600">
                  <c:v>64.900000000000006</c:v>
                </c:pt>
                <c:pt idx="2601">
                  <c:v>64.900000000000006</c:v>
                </c:pt>
                <c:pt idx="2602">
                  <c:v>64.900000000000006</c:v>
                </c:pt>
                <c:pt idx="2603">
                  <c:v>64.900000000000006</c:v>
                </c:pt>
                <c:pt idx="2604">
                  <c:v>64.900000000000006</c:v>
                </c:pt>
                <c:pt idx="2605">
                  <c:v>64.900000000000006</c:v>
                </c:pt>
                <c:pt idx="2606">
                  <c:v>64.900000000000006</c:v>
                </c:pt>
                <c:pt idx="2607">
                  <c:v>64.900000000000006</c:v>
                </c:pt>
                <c:pt idx="2608">
                  <c:v>64.900000000000006</c:v>
                </c:pt>
                <c:pt idx="2609">
                  <c:v>64.900000000000006</c:v>
                </c:pt>
                <c:pt idx="2610">
                  <c:v>64.900000000000006</c:v>
                </c:pt>
                <c:pt idx="2611">
                  <c:v>64.900000000000006</c:v>
                </c:pt>
                <c:pt idx="2612">
                  <c:v>64.900000000000006</c:v>
                </c:pt>
                <c:pt idx="2613">
                  <c:v>64.900000000000006</c:v>
                </c:pt>
                <c:pt idx="2614">
                  <c:v>64.900000000000006</c:v>
                </c:pt>
                <c:pt idx="2615">
                  <c:v>64.900000000000006</c:v>
                </c:pt>
                <c:pt idx="2616">
                  <c:v>64.900000000000006</c:v>
                </c:pt>
                <c:pt idx="2617">
                  <c:v>64.900000000000006</c:v>
                </c:pt>
                <c:pt idx="2618">
                  <c:v>64.900000000000006</c:v>
                </c:pt>
                <c:pt idx="2619">
                  <c:v>64.900000000000006</c:v>
                </c:pt>
                <c:pt idx="2620">
                  <c:v>64.8</c:v>
                </c:pt>
                <c:pt idx="2621">
                  <c:v>64.8</c:v>
                </c:pt>
                <c:pt idx="2622">
                  <c:v>64.8</c:v>
                </c:pt>
                <c:pt idx="2623">
                  <c:v>64.8</c:v>
                </c:pt>
                <c:pt idx="2624">
                  <c:v>64.599999999999994</c:v>
                </c:pt>
                <c:pt idx="2625">
                  <c:v>64.599999999999994</c:v>
                </c:pt>
                <c:pt idx="2626">
                  <c:v>64.599999999999994</c:v>
                </c:pt>
                <c:pt idx="2627">
                  <c:v>64.400000000000006</c:v>
                </c:pt>
                <c:pt idx="2628">
                  <c:v>64.400000000000006</c:v>
                </c:pt>
                <c:pt idx="2629">
                  <c:v>64.400000000000006</c:v>
                </c:pt>
                <c:pt idx="2630">
                  <c:v>64.2</c:v>
                </c:pt>
                <c:pt idx="2631">
                  <c:v>64.2</c:v>
                </c:pt>
                <c:pt idx="2632">
                  <c:v>64</c:v>
                </c:pt>
                <c:pt idx="2633">
                  <c:v>64</c:v>
                </c:pt>
                <c:pt idx="2634">
                  <c:v>64</c:v>
                </c:pt>
                <c:pt idx="2635">
                  <c:v>64</c:v>
                </c:pt>
                <c:pt idx="2636">
                  <c:v>64</c:v>
                </c:pt>
                <c:pt idx="2637">
                  <c:v>64</c:v>
                </c:pt>
                <c:pt idx="2638">
                  <c:v>64</c:v>
                </c:pt>
                <c:pt idx="2639">
                  <c:v>64</c:v>
                </c:pt>
                <c:pt idx="2640">
                  <c:v>64</c:v>
                </c:pt>
                <c:pt idx="2641">
                  <c:v>64</c:v>
                </c:pt>
                <c:pt idx="2642">
                  <c:v>64</c:v>
                </c:pt>
                <c:pt idx="2643">
                  <c:v>64</c:v>
                </c:pt>
                <c:pt idx="2644">
                  <c:v>64</c:v>
                </c:pt>
                <c:pt idx="2645">
                  <c:v>64</c:v>
                </c:pt>
                <c:pt idx="2646">
                  <c:v>64</c:v>
                </c:pt>
                <c:pt idx="2647">
                  <c:v>64</c:v>
                </c:pt>
                <c:pt idx="2648">
                  <c:v>64</c:v>
                </c:pt>
                <c:pt idx="2649">
                  <c:v>64</c:v>
                </c:pt>
                <c:pt idx="2650">
                  <c:v>64</c:v>
                </c:pt>
                <c:pt idx="2651">
                  <c:v>64</c:v>
                </c:pt>
                <c:pt idx="2652">
                  <c:v>64</c:v>
                </c:pt>
                <c:pt idx="2653">
                  <c:v>64</c:v>
                </c:pt>
                <c:pt idx="2654">
                  <c:v>64</c:v>
                </c:pt>
                <c:pt idx="2655">
                  <c:v>64</c:v>
                </c:pt>
                <c:pt idx="2656">
                  <c:v>64</c:v>
                </c:pt>
                <c:pt idx="2657">
                  <c:v>63.7</c:v>
                </c:pt>
                <c:pt idx="2658">
                  <c:v>63.7</c:v>
                </c:pt>
                <c:pt idx="2659">
                  <c:v>63</c:v>
                </c:pt>
                <c:pt idx="2660">
                  <c:v>63</c:v>
                </c:pt>
                <c:pt idx="2661">
                  <c:v>63</c:v>
                </c:pt>
                <c:pt idx="2662">
                  <c:v>63</c:v>
                </c:pt>
                <c:pt idx="2663">
                  <c:v>63</c:v>
                </c:pt>
                <c:pt idx="2664">
                  <c:v>63</c:v>
                </c:pt>
                <c:pt idx="2665">
                  <c:v>62.1</c:v>
                </c:pt>
              </c:numCache>
            </c:numRef>
          </c:xVal>
          <c:yVal>
            <c:numRef>
              <c:f>KCALL!$F$4:$F$2669</c:f>
              <c:numCache>
                <c:formatCode>General</c:formatCode>
                <c:ptCount val="2666"/>
                <c:pt idx="0">
                  <c:v>107.14</c:v>
                </c:pt>
                <c:pt idx="1">
                  <c:v>109.96000000000002</c:v>
                </c:pt>
                <c:pt idx="2">
                  <c:v>109.85</c:v>
                </c:pt>
                <c:pt idx="3">
                  <c:v>101.31</c:v>
                </c:pt>
                <c:pt idx="4">
                  <c:v>108.94000000000003</c:v>
                </c:pt>
                <c:pt idx="5">
                  <c:v>103.47</c:v>
                </c:pt>
                <c:pt idx="6">
                  <c:v>103.47</c:v>
                </c:pt>
                <c:pt idx="7">
                  <c:v>100.67999999999998</c:v>
                </c:pt>
                <c:pt idx="8">
                  <c:v>98</c:v>
                </c:pt>
                <c:pt idx="9">
                  <c:v>95.32</c:v>
                </c:pt>
                <c:pt idx="10">
                  <c:v>86.89</c:v>
                </c:pt>
                <c:pt idx="11">
                  <c:v>129.63999999999999</c:v>
                </c:pt>
                <c:pt idx="12">
                  <c:v>111.34</c:v>
                </c:pt>
                <c:pt idx="13">
                  <c:v>97.48</c:v>
                </c:pt>
                <c:pt idx="14">
                  <c:v>134.09</c:v>
                </c:pt>
                <c:pt idx="15">
                  <c:v>127.98</c:v>
                </c:pt>
                <c:pt idx="16">
                  <c:v>126.13</c:v>
                </c:pt>
                <c:pt idx="17">
                  <c:v>115.44000000000003</c:v>
                </c:pt>
                <c:pt idx="18">
                  <c:v>115.2</c:v>
                </c:pt>
                <c:pt idx="19">
                  <c:v>115.2</c:v>
                </c:pt>
                <c:pt idx="20">
                  <c:v>115.08</c:v>
                </c:pt>
                <c:pt idx="21">
                  <c:v>107.78</c:v>
                </c:pt>
                <c:pt idx="22">
                  <c:v>96.78</c:v>
                </c:pt>
                <c:pt idx="23">
                  <c:v>94.86</c:v>
                </c:pt>
                <c:pt idx="24">
                  <c:v>140.20999999999998</c:v>
                </c:pt>
                <c:pt idx="25">
                  <c:v>135.04</c:v>
                </c:pt>
                <c:pt idx="26">
                  <c:v>134.62</c:v>
                </c:pt>
                <c:pt idx="27">
                  <c:v>134.06</c:v>
                </c:pt>
                <c:pt idx="28">
                  <c:v>129.89000000000001</c:v>
                </c:pt>
                <c:pt idx="29">
                  <c:v>129.22</c:v>
                </c:pt>
                <c:pt idx="30">
                  <c:v>128.94999999999999</c:v>
                </c:pt>
                <c:pt idx="31">
                  <c:v>128.41</c:v>
                </c:pt>
                <c:pt idx="32">
                  <c:v>127.46000000000002</c:v>
                </c:pt>
                <c:pt idx="33">
                  <c:v>127.32</c:v>
                </c:pt>
                <c:pt idx="34">
                  <c:v>119.25</c:v>
                </c:pt>
                <c:pt idx="35">
                  <c:v>119.13</c:v>
                </c:pt>
                <c:pt idx="36">
                  <c:v>116.1</c:v>
                </c:pt>
                <c:pt idx="37">
                  <c:v>116.1</c:v>
                </c:pt>
                <c:pt idx="38">
                  <c:v>115.98</c:v>
                </c:pt>
                <c:pt idx="39">
                  <c:v>111.03</c:v>
                </c:pt>
                <c:pt idx="40">
                  <c:v>108.84</c:v>
                </c:pt>
                <c:pt idx="41">
                  <c:v>108.73</c:v>
                </c:pt>
                <c:pt idx="42">
                  <c:v>103.88</c:v>
                </c:pt>
                <c:pt idx="43">
                  <c:v>103.56</c:v>
                </c:pt>
                <c:pt idx="44">
                  <c:v>100.83</c:v>
                </c:pt>
                <c:pt idx="45">
                  <c:v>96.6</c:v>
                </c:pt>
                <c:pt idx="46">
                  <c:v>141.26</c:v>
                </c:pt>
                <c:pt idx="47">
                  <c:v>141.10999999999999</c:v>
                </c:pt>
                <c:pt idx="48">
                  <c:v>141.10999999999999</c:v>
                </c:pt>
                <c:pt idx="49">
                  <c:v>137.88000000000005</c:v>
                </c:pt>
                <c:pt idx="50">
                  <c:v>136.38000000000005</c:v>
                </c:pt>
                <c:pt idx="51">
                  <c:v>136.38000000000005</c:v>
                </c:pt>
                <c:pt idx="52">
                  <c:v>136.23999999999998</c:v>
                </c:pt>
                <c:pt idx="53">
                  <c:v>136.23999999999998</c:v>
                </c:pt>
                <c:pt idx="54">
                  <c:v>131.36000000000001</c:v>
                </c:pt>
                <c:pt idx="55">
                  <c:v>131.09</c:v>
                </c:pt>
                <c:pt idx="56">
                  <c:v>130.13</c:v>
                </c:pt>
                <c:pt idx="57">
                  <c:v>127.02</c:v>
                </c:pt>
                <c:pt idx="58">
                  <c:v>126.35</c:v>
                </c:pt>
                <c:pt idx="59">
                  <c:v>126.09</c:v>
                </c:pt>
                <c:pt idx="60">
                  <c:v>125.04</c:v>
                </c:pt>
                <c:pt idx="61">
                  <c:v>121.11</c:v>
                </c:pt>
                <c:pt idx="62">
                  <c:v>120.98</c:v>
                </c:pt>
                <c:pt idx="63">
                  <c:v>120.85</c:v>
                </c:pt>
                <c:pt idx="64">
                  <c:v>116.13</c:v>
                </c:pt>
                <c:pt idx="65">
                  <c:v>115.29</c:v>
                </c:pt>
                <c:pt idx="66">
                  <c:v>113.06</c:v>
                </c:pt>
                <c:pt idx="67">
                  <c:v>106</c:v>
                </c:pt>
                <c:pt idx="68">
                  <c:v>100.96000000000002</c:v>
                </c:pt>
                <c:pt idx="69">
                  <c:v>141.52000000000001</c:v>
                </c:pt>
                <c:pt idx="70">
                  <c:v>137.91999999999999</c:v>
                </c:pt>
                <c:pt idx="71">
                  <c:v>137.91999999999999</c:v>
                </c:pt>
                <c:pt idx="72">
                  <c:v>137.91999999999999</c:v>
                </c:pt>
                <c:pt idx="73">
                  <c:v>136.65</c:v>
                </c:pt>
                <c:pt idx="74">
                  <c:v>136.65</c:v>
                </c:pt>
                <c:pt idx="75">
                  <c:v>136.36000000000001</c:v>
                </c:pt>
                <c:pt idx="76">
                  <c:v>131.52000000000001</c:v>
                </c:pt>
                <c:pt idx="77">
                  <c:v>131.38000000000005</c:v>
                </c:pt>
                <c:pt idx="78">
                  <c:v>127.49000000000002</c:v>
                </c:pt>
                <c:pt idx="79">
                  <c:v>127.08</c:v>
                </c:pt>
                <c:pt idx="80">
                  <c:v>122.86</c:v>
                </c:pt>
                <c:pt idx="81">
                  <c:v>122.76</c:v>
                </c:pt>
                <c:pt idx="82">
                  <c:v>121.61</c:v>
                </c:pt>
                <c:pt idx="83">
                  <c:v>121.1</c:v>
                </c:pt>
                <c:pt idx="84">
                  <c:v>120.6</c:v>
                </c:pt>
                <c:pt idx="85">
                  <c:v>117.05</c:v>
                </c:pt>
                <c:pt idx="86">
                  <c:v>116.81</c:v>
                </c:pt>
                <c:pt idx="87">
                  <c:v>116.81</c:v>
                </c:pt>
                <c:pt idx="88">
                  <c:v>116.56</c:v>
                </c:pt>
                <c:pt idx="89">
                  <c:v>116.56</c:v>
                </c:pt>
                <c:pt idx="90">
                  <c:v>116.2</c:v>
                </c:pt>
                <c:pt idx="91">
                  <c:v>112.13</c:v>
                </c:pt>
                <c:pt idx="92">
                  <c:v>112.13</c:v>
                </c:pt>
                <c:pt idx="93">
                  <c:v>111.66</c:v>
                </c:pt>
                <c:pt idx="94">
                  <c:v>111.66</c:v>
                </c:pt>
                <c:pt idx="95">
                  <c:v>111.55</c:v>
                </c:pt>
                <c:pt idx="96">
                  <c:v>111.32</c:v>
                </c:pt>
                <c:pt idx="97">
                  <c:v>104.3</c:v>
                </c:pt>
                <c:pt idx="98">
                  <c:v>99.86999999999999</c:v>
                </c:pt>
                <c:pt idx="99">
                  <c:v>99.56</c:v>
                </c:pt>
                <c:pt idx="100">
                  <c:v>99.56</c:v>
                </c:pt>
                <c:pt idx="101">
                  <c:v>97.8</c:v>
                </c:pt>
                <c:pt idx="102">
                  <c:v>92.47</c:v>
                </c:pt>
                <c:pt idx="103">
                  <c:v>90.01</c:v>
                </c:pt>
                <c:pt idx="104">
                  <c:v>137.47</c:v>
                </c:pt>
                <c:pt idx="105">
                  <c:v>137.18</c:v>
                </c:pt>
                <c:pt idx="106">
                  <c:v>137.04</c:v>
                </c:pt>
                <c:pt idx="107">
                  <c:v>137.04</c:v>
                </c:pt>
                <c:pt idx="108">
                  <c:v>132.60999999999999</c:v>
                </c:pt>
                <c:pt idx="109">
                  <c:v>132.47</c:v>
                </c:pt>
                <c:pt idx="110">
                  <c:v>129.31</c:v>
                </c:pt>
                <c:pt idx="111">
                  <c:v>129.31</c:v>
                </c:pt>
                <c:pt idx="112">
                  <c:v>128.31</c:v>
                </c:pt>
                <c:pt idx="113">
                  <c:v>127.9</c:v>
                </c:pt>
                <c:pt idx="114">
                  <c:v>127.9</c:v>
                </c:pt>
                <c:pt idx="115">
                  <c:v>125.03</c:v>
                </c:pt>
                <c:pt idx="116">
                  <c:v>123.99000000000002</c:v>
                </c:pt>
                <c:pt idx="117">
                  <c:v>123.86</c:v>
                </c:pt>
                <c:pt idx="118">
                  <c:v>123.73</c:v>
                </c:pt>
                <c:pt idx="119">
                  <c:v>123.6</c:v>
                </c:pt>
                <c:pt idx="120">
                  <c:v>123.08</c:v>
                </c:pt>
                <c:pt idx="121">
                  <c:v>122.69</c:v>
                </c:pt>
                <c:pt idx="122">
                  <c:v>118.77</c:v>
                </c:pt>
                <c:pt idx="123">
                  <c:v>118.52</c:v>
                </c:pt>
                <c:pt idx="124">
                  <c:v>113.49000000000002</c:v>
                </c:pt>
                <c:pt idx="125">
                  <c:v>112.9</c:v>
                </c:pt>
                <c:pt idx="126">
                  <c:v>112.55</c:v>
                </c:pt>
                <c:pt idx="127">
                  <c:v>103.64999999999999</c:v>
                </c:pt>
                <c:pt idx="128">
                  <c:v>101.77</c:v>
                </c:pt>
                <c:pt idx="129">
                  <c:v>89.85</c:v>
                </c:pt>
                <c:pt idx="130">
                  <c:v>142.26999999999998</c:v>
                </c:pt>
                <c:pt idx="131">
                  <c:v>138.66</c:v>
                </c:pt>
                <c:pt idx="132">
                  <c:v>135.68</c:v>
                </c:pt>
                <c:pt idx="133">
                  <c:v>135.68</c:v>
                </c:pt>
                <c:pt idx="134">
                  <c:v>135.68</c:v>
                </c:pt>
                <c:pt idx="135">
                  <c:v>135.39000000000001</c:v>
                </c:pt>
                <c:pt idx="136">
                  <c:v>134.97</c:v>
                </c:pt>
                <c:pt idx="137">
                  <c:v>130.55000000000001</c:v>
                </c:pt>
                <c:pt idx="138">
                  <c:v>130.55000000000001</c:v>
                </c:pt>
                <c:pt idx="139">
                  <c:v>130.41</c:v>
                </c:pt>
                <c:pt idx="140">
                  <c:v>130.41</c:v>
                </c:pt>
                <c:pt idx="141">
                  <c:v>129.72999999999999</c:v>
                </c:pt>
                <c:pt idx="142">
                  <c:v>129.72999999999999</c:v>
                </c:pt>
                <c:pt idx="143">
                  <c:v>129.6</c:v>
                </c:pt>
                <c:pt idx="144">
                  <c:v>129.6</c:v>
                </c:pt>
                <c:pt idx="145">
                  <c:v>129.46</c:v>
                </c:pt>
                <c:pt idx="146">
                  <c:v>126.52</c:v>
                </c:pt>
                <c:pt idx="147">
                  <c:v>126.39</c:v>
                </c:pt>
                <c:pt idx="148">
                  <c:v>126.39</c:v>
                </c:pt>
                <c:pt idx="149">
                  <c:v>126.39</c:v>
                </c:pt>
                <c:pt idx="150">
                  <c:v>125.86</c:v>
                </c:pt>
                <c:pt idx="151">
                  <c:v>125.6</c:v>
                </c:pt>
                <c:pt idx="152">
                  <c:v>125.47</c:v>
                </c:pt>
                <c:pt idx="153">
                  <c:v>124.56</c:v>
                </c:pt>
                <c:pt idx="154">
                  <c:v>124.11</c:v>
                </c:pt>
                <c:pt idx="155">
                  <c:v>124.11</c:v>
                </c:pt>
                <c:pt idx="156">
                  <c:v>123.98</c:v>
                </c:pt>
                <c:pt idx="157">
                  <c:v>123.98</c:v>
                </c:pt>
                <c:pt idx="158">
                  <c:v>123.98</c:v>
                </c:pt>
                <c:pt idx="159">
                  <c:v>123.85</c:v>
                </c:pt>
                <c:pt idx="160">
                  <c:v>123.85</c:v>
                </c:pt>
                <c:pt idx="161">
                  <c:v>123.85</c:v>
                </c:pt>
                <c:pt idx="162">
                  <c:v>121.07</c:v>
                </c:pt>
                <c:pt idx="163">
                  <c:v>119.43</c:v>
                </c:pt>
                <c:pt idx="164">
                  <c:v>119.3</c:v>
                </c:pt>
                <c:pt idx="165">
                  <c:v>119.17999999999998</c:v>
                </c:pt>
                <c:pt idx="166">
                  <c:v>116.43</c:v>
                </c:pt>
                <c:pt idx="167">
                  <c:v>115.82</c:v>
                </c:pt>
                <c:pt idx="168">
                  <c:v>114.77</c:v>
                </c:pt>
                <c:pt idx="169">
                  <c:v>112.14999999999999</c:v>
                </c:pt>
                <c:pt idx="170">
                  <c:v>112.14999999999999</c:v>
                </c:pt>
                <c:pt idx="171">
                  <c:v>111.92</c:v>
                </c:pt>
                <c:pt idx="172">
                  <c:v>111.8</c:v>
                </c:pt>
                <c:pt idx="173">
                  <c:v>111.8</c:v>
                </c:pt>
                <c:pt idx="174">
                  <c:v>111.69</c:v>
                </c:pt>
                <c:pt idx="175">
                  <c:v>110.01</c:v>
                </c:pt>
                <c:pt idx="176">
                  <c:v>110.01</c:v>
                </c:pt>
                <c:pt idx="177">
                  <c:v>109.33</c:v>
                </c:pt>
                <c:pt idx="178">
                  <c:v>105.4</c:v>
                </c:pt>
                <c:pt idx="179">
                  <c:v>105.29</c:v>
                </c:pt>
                <c:pt idx="180">
                  <c:v>105.17999999999998</c:v>
                </c:pt>
                <c:pt idx="181">
                  <c:v>104.85</c:v>
                </c:pt>
                <c:pt idx="182">
                  <c:v>104.85</c:v>
                </c:pt>
                <c:pt idx="183">
                  <c:v>100.28</c:v>
                </c:pt>
                <c:pt idx="184">
                  <c:v>98.460000000000022</c:v>
                </c:pt>
                <c:pt idx="185">
                  <c:v>93.69</c:v>
                </c:pt>
                <c:pt idx="186">
                  <c:v>93.6</c:v>
                </c:pt>
                <c:pt idx="187">
                  <c:v>87.11999999999999</c:v>
                </c:pt>
                <c:pt idx="188">
                  <c:v>84.81</c:v>
                </c:pt>
                <c:pt idx="189">
                  <c:v>83.98</c:v>
                </c:pt>
                <c:pt idx="190">
                  <c:v>70.209999999999994</c:v>
                </c:pt>
                <c:pt idx="191">
                  <c:v>74.959999999999994</c:v>
                </c:pt>
                <c:pt idx="192">
                  <c:v>142.47999999999999</c:v>
                </c:pt>
                <c:pt idx="193">
                  <c:v>136.22999999999999</c:v>
                </c:pt>
                <c:pt idx="194">
                  <c:v>135.94999999999999</c:v>
                </c:pt>
                <c:pt idx="195">
                  <c:v>135.66</c:v>
                </c:pt>
                <c:pt idx="196">
                  <c:v>131.22</c:v>
                </c:pt>
                <c:pt idx="197">
                  <c:v>130.81</c:v>
                </c:pt>
                <c:pt idx="198">
                  <c:v>130.13</c:v>
                </c:pt>
                <c:pt idx="199">
                  <c:v>126.93</c:v>
                </c:pt>
                <c:pt idx="200">
                  <c:v>126.8</c:v>
                </c:pt>
                <c:pt idx="201">
                  <c:v>126.27</c:v>
                </c:pt>
                <c:pt idx="202">
                  <c:v>126.14</c:v>
                </c:pt>
                <c:pt idx="203">
                  <c:v>126.01</c:v>
                </c:pt>
                <c:pt idx="204">
                  <c:v>123.02</c:v>
                </c:pt>
                <c:pt idx="205">
                  <c:v>123.02</c:v>
                </c:pt>
                <c:pt idx="206">
                  <c:v>122.76</c:v>
                </c:pt>
                <c:pt idx="207">
                  <c:v>122.63</c:v>
                </c:pt>
                <c:pt idx="208">
                  <c:v>122.38</c:v>
                </c:pt>
                <c:pt idx="209">
                  <c:v>121.99000000000002</c:v>
                </c:pt>
                <c:pt idx="210">
                  <c:v>121.61</c:v>
                </c:pt>
                <c:pt idx="211">
                  <c:v>118.84</c:v>
                </c:pt>
                <c:pt idx="212">
                  <c:v>118.34</c:v>
                </c:pt>
                <c:pt idx="213">
                  <c:v>118.09</c:v>
                </c:pt>
                <c:pt idx="214">
                  <c:v>117.6</c:v>
                </c:pt>
                <c:pt idx="215">
                  <c:v>117.48</c:v>
                </c:pt>
                <c:pt idx="216">
                  <c:v>116.13</c:v>
                </c:pt>
                <c:pt idx="217">
                  <c:v>115.77</c:v>
                </c:pt>
                <c:pt idx="218">
                  <c:v>115.28</c:v>
                </c:pt>
                <c:pt idx="219">
                  <c:v>112.98</c:v>
                </c:pt>
                <c:pt idx="220">
                  <c:v>112.86</c:v>
                </c:pt>
                <c:pt idx="221">
                  <c:v>111.14</c:v>
                </c:pt>
                <c:pt idx="222">
                  <c:v>109.06</c:v>
                </c:pt>
                <c:pt idx="223">
                  <c:v>108.95</c:v>
                </c:pt>
                <c:pt idx="224">
                  <c:v>108.83</c:v>
                </c:pt>
                <c:pt idx="225">
                  <c:v>108.61</c:v>
                </c:pt>
                <c:pt idx="226">
                  <c:v>108.27</c:v>
                </c:pt>
                <c:pt idx="227">
                  <c:v>106.86999999999999</c:v>
                </c:pt>
                <c:pt idx="228">
                  <c:v>106.76</c:v>
                </c:pt>
                <c:pt idx="229">
                  <c:v>106.64999999999999</c:v>
                </c:pt>
                <c:pt idx="230">
                  <c:v>106.64999999999999</c:v>
                </c:pt>
                <c:pt idx="231">
                  <c:v>102.16999999999999</c:v>
                </c:pt>
                <c:pt idx="232">
                  <c:v>101.86</c:v>
                </c:pt>
                <c:pt idx="233">
                  <c:v>101.86</c:v>
                </c:pt>
                <c:pt idx="234">
                  <c:v>97.72</c:v>
                </c:pt>
                <c:pt idx="235">
                  <c:v>91.31</c:v>
                </c:pt>
                <c:pt idx="236">
                  <c:v>89.05</c:v>
                </c:pt>
                <c:pt idx="237">
                  <c:v>84.55</c:v>
                </c:pt>
                <c:pt idx="238">
                  <c:v>74.72</c:v>
                </c:pt>
                <c:pt idx="239">
                  <c:v>74.11</c:v>
                </c:pt>
                <c:pt idx="240">
                  <c:v>69.8</c:v>
                </c:pt>
                <c:pt idx="241">
                  <c:v>84.960000000000022</c:v>
                </c:pt>
                <c:pt idx="242">
                  <c:v>82.45</c:v>
                </c:pt>
                <c:pt idx="243">
                  <c:v>141.62</c:v>
                </c:pt>
                <c:pt idx="244">
                  <c:v>138.44999999999999</c:v>
                </c:pt>
                <c:pt idx="245">
                  <c:v>135.32000000000005</c:v>
                </c:pt>
                <c:pt idx="246">
                  <c:v>135.03</c:v>
                </c:pt>
                <c:pt idx="247">
                  <c:v>131.30000000000001</c:v>
                </c:pt>
                <c:pt idx="248">
                  <c:v>131.03</c:v>
                </c:pt>
                <c:pt idx="249">
                  <c:v>131.03</c:v>
                </c:pt>
                <c:pt idx="250">
                  <c:v>130.89000000000001</c:v>
                </c:pt>
                <c:pt idx="251">
                  <c:v>130.75</c:v>
                </c:pt>
                <c:pt idx="252">
                  <c:v>130.20999999999998</c:v>
                </c:pt>
                <c:pt idx="253">
                  <c:v>126.88</c:v>
                </c:pt>
                <c:pt idx="254">
                  <c:v>126.88</c:v>
                </c:pt>
                <c:pt idx="255">
                  <c:v>126.75</c:v>
                </c:pt>
                <c:pt idx="256">
                  <c:v>126.61</c:v>
                </c:pt>
                <c:pt idx="257">
                  <c:v>126.61</c:v>
                </c:pt>
                <c:pt idx="258">
                  <c:v>126.61</c:v>
                </c:pt>
                <c:pt idx="259">
                  <c:v>125.96000000000002</c:v>
                </c:pt>
                <c:pt idx="260">
                  <c:v>125.82</c:v>
                </c:pt>
                <c:pt idx="261">
                  <c:v>125.56</c:v>
                </c:pt>
                <c:pt idx="262">
                  <c:v>122.99000000000002</c:v>
                </c:pt>
                <c:pt idx="263">
                  <c:v>122.73</c:v>
                </c:pt>
                <c:pt idx="264">
                  <c:v>122.6</c:v>
                </c:pt>
                <c:pt idx="265">
                  <c:v>122.22</c:v>
                </c:pt>
                <c:pt idx="266">
                  <c:v>122.09</c:v>
                </c:pt>
                <c:pt idx="267">
                  <c:v>121.84</c:v>
                </c:pt>
                <c:pt idx="268">
                  <c:v>121.71000000000002</c:v>
                </c:pt>
                <c:pt idx="269">
                  <c:v>118.83</c:v>
                </c:pt>
                <c:pt idx="270">
                  <c:v>118.46000000000002</c:v>
                </c:pt>
                <c:pt idx="271">
                  <c:v>118.46000000000002</c:v>
                </c:pt>
                <c:pt idx="272">
                  <c:v>118.33</c:v>
                </c:pt>
                <c:pt idx="273">
                  <c:v>118.33</c:v>
                </c:pt>
                <c:pt idx="274">
                  <c:v>117.96000000000002</c:v>
                </c:pt>
                <c:pt idx="275">
                  <c:v>117.59</c:v>
                </c:pt>
                <c:pt idx="276">
                  <c:v>117.23</c:v>
                </c:pt>
                <c:pt idx="277">
                  <c:v>117.11</c:v>
                </c:pt>
                <c:pt idx="278">
                  <c:v>116.99000000000002</c:v>
                </c:pt>
                <c:pt idx="279">
                  <c:v>116.86999999999999</c:v>
                </c:pt>
                <c:pt idx="280">
                  <c:v>115.16</c:v>
                </c:pt>
                <c:pt idx="281">
                  <c:v>113.36</c:v>
                </c:pt>
                <c:pt idx="282">
                  <c:v>113.24000000000002</c:v>
                </c:pt>
                <c:pt idx="283">
                  <c:v>113.13</c:v>
                </c:pt>
                <c:pt idx="284">
                  <c:v>113.01</c:v>
                </c:pt>
                <c:pt idx="285">
                  <c:v>112.89</c:v>
                </c:pt>
                <c:pt idx="286">
                  <c:v>112.89</c:v>
                </c:pt>
                <c:pt idx="287">
                  <c:v>112.78</c:v>
                </c:pt>
                <c:pt idx="288">
                  <c:v>110.51</c:v>
                </c:pt>
                <c:pt idx="289">
                  <c:v>109.93</c:v>
                </c:pt>
                <c:pt idx="290">
                  <c:v>109.82</c:v>
                </c:pt>
                <c:pt idx="291">
                  <c:v>109.36</c:v>
                </c:pt>
                <c:pt idx="292">
                  <c:v>109.36</c:v>
                </c:pt>
                <c:pt idx="293">
                  <c:v>109.25</c:v>
                </c:pt>
                <c:pt idx="294">
                  <c:v>109.14</c:v>
                </c:pt>
                <c:pt idx="295">
                  <c:v>109.14</c:v>
                </c:pt>
                <c:pt idx="296">
                  <c:v>108.91000000000003</c:v>
                </c:pt>
                <c:pt idx="297">
                  <c:v>108.57</c:v>
                </c:pt>
                <c:pt idx="298">
                  <c:v>105.25</c:v>
                </c:pt>
                <c:pt idx="299">
                  <c:v>104.92</c:v>
                </c:pt>
                <c:pt idx="300">
                  <c:v>102.81</c:v>
                </c:pt>
                <c:pt idx="301">
                  <c:v>100.4</c:v>
                </c:pt>
                <c:pt idx="302">
                  <c:v>100.4</c:v>
                </c:pt>
                <c:pt idx="303">
                  <c:v>100.29</c:v>
                </c:pt>
                <c:pt idx="304">
                  <c:v>98.61</c:v>
                </c:pt>
                <c:pt idx="305">
                  <c:v>98.4</c:v>
                </c:pt>
                <c:pt idx="306">
                  <c:v>98.4</c:v>
                </c:pt>
                <c:pt idx="307">
                  <c:v>98.2</c:v>
                </c:pt>
                <c:pt idx="308">
                  <c:v>94.51</c:v>
                </c:pt>
                <c:pt idx="309">
                  <c:v>94.210000000000022</c:v>
                </c:pt>
                <c:pt idx="310">
                  <c:v>90.03</c:v>
                </c:pt>
                <c:pt idx="311">
                  <c:v>90.03</c:v>
                </c:pt>
                <c:pt idx="312">
                  <c:v>90.03</c:v>
                </c:pt>
                <c:pt idx="313">
                  <c:v>87.11999999999999</c:v>
                </c:pt>
                <c:pt idx="314">
                  <c:v>86.940000000000026</c:v>
                </c:pt>
                <c:pt idx="315">
                  <c:v>83.69</c:v>
                </c:pt>
                <c:pt idx="316">
                  <c:v>81.69</c:v>
                </c:pt>
                <c:pt idx="317">
                  <c:v>80.69</c:v>
                </c:pt>
                <c:pt idx="318">
                  <c:v>79.53</c:v>
                </c:pt>
                <c:pt idx="319">
                  <c:v>76.319999999999993</c:v>
                </c:pt>
                <c:pt idx="320">
                  <c:v>75.61999999999999</c:v>
                </c:pt>
                <c:pt idx="321">
                  <c:v>74.459999999999994</c:v>
                </c:pt>
                <c:pt idx="322">
                  <c:v>73.61</c:v>
                </c:pt>
                <c:pt idx="323">
                  <c:v>70.11</c:v>
                </c:pt>
                <c:pt idx="324">
                  <c:v>105.4</c:v>
                </c:pt>
                <c:pt idx="325">
                  <c:v>89.4</c:v>
                </c:pt>
                <c:pt idx="326">
                  <c:v>83.28</c:v>
                </c:pt>
                <c:pt idx="327">
                  <c:v>70.599999999999994</c:v>
                </c:pt>
                <c:pt idx="328">
                  <c:v>68.55</c:v>
                </c:pt>
                <c:pt idx="329">
                  <c:v>141.83000000000001</c:v>
                </c:pt>
                <c:pt idx="330">
                  <c:v>138.58000000000001</c:v>
                </c:pt>
                <c:pt idx="331">
                  <c:v>137.94</c:v>
                </c:pt>
                <c:pt idx="332">
                  <c:v>137.80000000000001</c:v>
                </c:pt>
                <c:pt idx="333">
                  <c:v>134.86000000000001</c:v>
                </c:pt>
                <c:pt idx="334">
                  <c:v>131.81</c:v>
                </c:pt>
                <c:pt idx="335">
                  <c:v>131.12</c:v>
                </c:pt>
                <c:pt idx="336">
                  <c:v>131.12</c:v>
                </c:pt>
                <c:pt idx="337">
                  <c:v>130.44</c:v>
                </c:pt>
                <c:pt idx="338">
                  <c:v>127.63</c:v>
                </c:pt>
                <c:pt idx="339">
                  <c:v>127.23</c:v>
                </c:pt>
                <c:pt idx="340">
                  <c:v>127.1</c:v>
                </c:pt>
                <c:pt idx="341">
                  <c:v>127.1</c:v>
                </c:pt>
                <c:pt idx="342">
                  <c:v>126.7</c:v>
                </c:pt>
                <c:pt idx="343">
                  <c:v>126.7</c:v>
                </c:pt>
                <c:pt idx="344">
                  <c:v>126.7</c:v>
                </c:pt>
                <c:pt idx="345">
                  <c:v>126.44000000000003</c:v>
                </c:pt>
                <c:pt idx="346">
                  <c:v>123.73</c:v>
                </c:pt>
                <c:pt idx="347">
                  <c:v>123.08</c:v>
                </c:pt>
                <c:pt idx="348">
                  <c:v>123.08</c:v>
                </c:pt>
                <c:pt idx="349">
                  <c:v>123.08</c:v>
                </c:pt>
                <c:pt idx="350">
                  <c:v>122.95</c:v>
                </c:pt>
                <c:pt idx="351">
                  <c:v>122.95</c:v>
                </c:pt>
                <c:pt idx="352">
                  <c:v>122.44000000000003</c:v>
                </c:pt>
                <c:pt idx="353">
                  <c:v>122.31</c:v>
                </c:pt>
                <c:pt idx="354">
                  <c:v>119.43</c:v>
                </c:pt>
                <c:pt idx="355">
                  <c:v>119.17999999999998</c:v>
                </c:pt>
                <c:pt idx="356">
                  <c:v>119.06</c:v>
                </c:pt>
                <c:pt idx="357">
                  <c:v>118.32</c:v>
                </c:pt>
                <c:pt idx="358">
                  <c:v>118.19</c:v>
                </c:pt>
                <c:pt idx="359">
                  <c:v>116.13</c:v>
                </c:pt>
                <c:pt idx="360">
                  <c:v>116.01</c:v>
                </c:pt>
                <c:pt idx="361">
                  <c:v>115.76</c:v>
                </c:pt>
                <c:pt idx="362">
                  <c:v>115.52</c:v>
                </c:pt>
                <c:pt idx="363">
                  <c:v>114.56</c:v>
                </c:pt>
                <c:pt idx="364">
                  <c:v>114.44000000000003</c:v>
                </c:pt>
                <c:pt idx="365">
                  <c:v>114.08</c:v>
                </c:pt>
                <c:pt idx="366">
                  <c:v>111.48</c:v>
                </c:pt>
                <c:pt idx="367">
                  <c:v>110.78</c:v>
                </c:pt>
                <c:pt idx="368">
                  <c:v>110.44000000000003</c:v>
                </c:pt>
                <c:pt idx="369">
                  <c:v>110.44000000000003</c:v>
                </c:pt>
                <c:pt idx="370">
                  <c:v>110.32</c:v>
                </c:pt>
                <c:pt idx="371">
                  <c:v>110.32</c:v>
                </c:pt>
                <c:pt idx="372">
                  <c:v>110.21000000000002</c:v>
                </c:pt>
                <c:pt idx="373">
                  <c:v>109.64</c:v>
                </c:pt>
                <c:pt idx="374">
                  <c:v>108.38</c:v>
                </c:pt>
                <c:pt idx="375">
                  <c:v>106.99000000000002</c:v>
                </c:pt>
                <c:pt idx="376">
                  <c:v>106.64999999999999</c:v>
                </c:pt>
                <c:pt idx="377">
                  <c:v>105.44000000000003</c:v>
                </c:pt>
                <c:pt idx="378">
                  <c:v>105.44000000000003</c:v>
                </c:pt>
                <c:pt idx="379">
                  <c:v>105.36</c:v>
                </c:pt>
                <c:pt idx="380">
                  <c:v>105.25</c:v>
                </c:pt>
                <c:pt idx="381">
                  <c:v>91.79</c:v>
                </c:pt>
                <c:pt idx="382">
                  <c:v>85.34</c:v>
                </c:pt>
                <c:pt idx="383">
                  <c:v>80.260000000000005</c:v>
                </c:pt>
                <c:pt idx="384">
                  <c:v>74.45</c:v>
                </c:pt>
                <c:pt idx="385">
                  <c:v>73.3</c:v>
                </c:pt>
                <c:pt idx="386">
                  <c:v>72.25</c:v>
                </c:pt>
                <c:pt idx="387">
                  <c:v>71.36</c:v>
                </c:pt>
                <c:pt idx="388">
                  <c:v>64.440000000000026</c:v>
                </c:pt>
                <c:pt idx="389">
                  <c:v>71.179999999999978</c:v>
                </c:pt>
                <c:pt idx="390">
                  <c:v>69.239999999999995</c:v>
                </c:pt>
                <c:pt idx="391">
                  <c:v>99.5</c:v>
                </c:pt>
                <c:pt idx="392">
                  <c:v>97.710000000000022</c:v>
                </c:pt>
                <c:pt idx="393">
                  <c:v>55.03</c:v>
                </c:pt>
                <c:pt idx="394">
                  <c:v>118.64</c:v>
                </c:pt>
                <c:pt idx="395">
                  <c:v>139.66</c:v>
                </c:pt>
                <c:pt idx="396">
                  <c:v>134.5</c:v>
                </c:pt>
                <c:pt idx="397">
                  <c:v>133.66</c:v>
                </c:pt>
                <c:pt idx="398">
                  <c:v>133.38000000000005</c:v>
                </c:pt>
                <c:pt idx="399">
                  <c:v>133.19</c:v>
                </c:pt>
                <c:pt idx="400">
                  <c:v>133.05000000000001</c:v>
                </c:pt>
                <c:pt idx="401">
                  <c:v>132.76999999999998</c:v>
                </c:pt>
                <c:pt idx="402">
                  <c:v>132.63</c:v>
                </c:pt>
                <c:pt idx="403">
                  <c:v>129.94</c:v>
                </c:pt>
                <c:pt idx="404">
                  <c:v>129.13</c:v>
                </c:pt>
                <c:pt idx="405">
                  <c:v>126.61</c:v>
                </c:pt>
                <c:pt idx="406">
                  <c:v>126.61</c:v>
                </c:pt>
                <c:pt idx="407">
                  <c:v>126.61</c:v>
                </c:pt>
                <c:pt idx="408">
                  <c:v>126.48</c:v>
                </c:pt>
                <c:pt idx="409">
                  <c:v>126.34</c:v>
                </c:pt>
                <c:pt idx="410">
                  <c:v>126.21000000000002</c:v>
                </c:pt>
                <c:pt idx="411">
                  <c:v>126.08</c:v>
                </c:pt>
                <c:pt idx="412">
                  <c:v>125.95</c:v>
                </c:pt>
                <c:pt idx="413">
                  <c:v>123.38</c:v>
                </c:pt>
                <c:pt idx="414">
                  <c:v>122.6</c:v>
                </c:pt>
                <c:pt idx="415">
                  <c:v>122.6</c:v>
                </c:pt>
                <c:pt idx="416">
                  <c:v>122.47</c:v>
                </c:pt>
                <c:pt idx="417">
                  <c:v>122.35</c:v>
                </c:pt>
                <c:pt idx="418">
                  <c:v>122.22</c:v>
                </c:pt>
                <c:pt idx="419">
                  <c:v>121.97</c:v>
                </c:pt>
                <c:pt idx="420">
                  <c:v>121.59</c:v>
                </c:pt>
                <c:pt idx="421">
                  <c:v>120.11</c:v>
                </c:pt>
                <c:pt idx="422">
                  <c:v>119.23</c:v>
                </c:pt>
                <c:pt idx="423">
                  <c:v>118.98</c:v>
                </c:pt>
                <c:pt idx="424">
                  <c:v>118.98</c:v>
                </c:pt>
                <c:pt idx="425">
                  <c:v>118.6</c:v>
                </c:pt>
                <c:pt idx="426">
                  <c:v>118.48</c:v>
                </c:pt>
                <c:pt idx="427">
                  <c:v>118.23</c:v>
                </c:pt>
                <c:pt idx="428">
                  <c:v>118.11</c:v>
                </c:pt>
                <c:pt idx="429">
                  <c:v>115.46000000000002</c:v>
                </c:pt>
                <c:pt idx="430">
                  <c:v>115.34</c:v>
                </c:pt>
                <c:pt idx="431">
                  <c:v>115.21000000000002</c:v>
                </c:pt>
                <c:pt idx="432">
                  <c:v>112.39</c:v>
                </c:pt>
                <c:pt idx="433">
                  <c:v>112.14999999999999</c:v>
                </c:pt>
                <c:pt idx="434">
                  <c:v>111.8</c:v>
                </c:pt>
                <c:pt idx="435">
                  <c:v>111.69</c:v>
                </c:pt>
                <c:pt idx="436">
                  <c:v>111.44000000000003</c:v>
                </c:pt>
                <c:pt idx="437">
                  <c:v>110.86</c:v>
                </c:pt>
                <c:pt idx="438">
                  <c:v>110.4</c:v>
                </c:pt>
                <c:pt idx="439">
                  <c:v>108.3</c:v>
                </c:pt>
                <c:pt idx="440">
                  <c:v>108.08</c:v>
                </c:pt>
                <c:pt idx="441">
                  <c:v>107.74000000000002</c:v>
                </c:pt>
                <c:pt idx="442">
                  <c:v>107.63</c:v>
                </c:pt>
                <c:pt idx="443">
                  <c:v>107.44000000000003</c:v>
                </c:pt>
                <c:pt idx="444">
                  <c:v>106.88</c:v>
                </c:pt>
                <c:pt idx="445">
                  <c:v>106.54</c:v>
                </c:pt>
                <c:pt idx="446">
                  <c:v>106.43</c:v>
                </c:pt>
                <c:pt idx="447">
                  <c:v>106.32</c:v>
                </c:pt>
                <c:pt idx="448">
                  <c:v>105.99000000000002</c:v>
                </c:pt>
                <c:pt idx="449">
                  <c:v>105.88</c:v>
                </c:pt>
                <c:pt idx="450">
                  <c:v>103.86999999999999</c:v>
                </c:pt>
                <c:pt idx="451">
                  <c:v>103.55</c:v>
                </c:pt>
                <c:pt idx="452">
                  <c:v>102.58</c:v>
                </c:pt>
                <c:pt idx="453">
                  <c:v>102.05</c:v>
                </c:pt>
                <c:pt idx="454">
                  <c:v>98.52</c:v>
                </c:pt>
                <c:pt idx="455">
                  <c:v>98.52</c:v>
                </c:pt>
                <c:pt idx="456">
                  <c:v>94.179999999999978</c:v>
                </c:pt>
                <c:pt idx="457">
                  <c:v>88.29</c:v>
                </c:pt>
                <c:pt idx="458">
                  <c:v>84.210000000000022</c:v>
                </c:pt>
                <c:pt idx="459">
                  <c:v>83.81</c:v>
                </c:pt>
                <c:pt idx="460">
                  <c:v>76.73</c:v>
                </c:pt>
                <c:pt idx="461">
                  <c:v>75.64</c:v>
                </c:pt>
                <c:pt idx="462">
                  <c:v>71.55</c:v>
                </c:pt>
                <c:pt idx="463">
                  <c:v>70.739999999999995</c:v>
                </c:pt>
                <c:pt idx="464">
                  <c:v>67.760000000000005</c:v>
                </c:pt>
                <c:pt idx="465">
                  <c:v>64.790000000000006</c:v>
                </c:pt>
                <c:pt idx="466">
                  <c:v>62.85</c:v>
                </c:pt>
                <c:pt idx="467">
                  <c:v>105.27</c:v>
                </c:pt>
                <c:pt idx="468">
                  <c:v>93.2</c:v>
                </c:pt>
                <c:pt idx="469">
                  <c:v>136.1</c:v>
                </c:pt>
                <c:pt idx="470">
                  <c:v>135.81</c:v>
                </c:pt>
                <c:pt idx="471">
                  <c:v>134.68</c:v>
                </c:pt>
                <c:pt idx="472">
                  <c:v>131.91999999999999</c:v>
                </c:pt>
                <c:pt idx="473">
                  <c:v>131.65</c:v>
                </c:pt>
                <c:pt idx="474">
                  <c:v>131.65</c:v>
                </c:pt>
                <c:pt idx="475">
                  <c:v>131.65</c:v>
                </c:pt>
                <c:pt idx="476">
                  <c:v>129.16999999999999</c:v>
                </c:pt>
                <c:pt idx="477">
                  <c:v>128.9</c:v>
                </c:pt>
                <c:pt idx="478">
                  <c:v>126.9</c:v>
                </c:pt>
                <c:pt idx="479">
                  <c:v>126.64</c:v>
                </c:pt>
                <c:pt idx="480">
                  <c:v>126.11</c:v>
                </c:pt>
                <c:pt idx="481">
                  <c:v>125.71000000000002</c:v>
                </c:pt>
                <c:pt idx="482">
                  <c:v>125.06</c:v>
                </c:pt>
                <c:pt idx="483">
                  <c:v>122.61999999999999</c:v>
                </c:pt>
                <c:pt idx="484">
                  <c:v>122.61999999999999</c:v>
                </c:pt>
                <c:pt idx="485">
                  <c:v>122.49000000000002</c:v>
                </c:pt>
                <c:pt idx="486">
                  <c:v>122.36</c:v>
                </c:pt>
                <c:pt idx="487">
                  <c:v>122.24000000000002</c:v>
                </c:pt>
                <c:pt idx="488">
                  <c:v>122.24000000000002</c:v>
                </c:pt>
                <c:pt idx="489">
                  <c:v>122.24000000000002</c:v>
                </c:pt>
                <c:pt idx="490">
                  <c:v>122.11</c:v>
                </c:pt>
                <c:pt idx="491">
                  <c:v>121.73</c:v>
                </c:pt>
                <c:pt idx="492">
                  <c:v>121.73</c:v>
                </c:pt>
                <c:pt idx="493">
                  <c:v>120.97</c:v>
                </c:pt>
                <c:pt idx="494">
                  <c:v>118</c:v>
                </c:pt>
                <c:pt idx="495">
                  <c:v>115.48</c:v>
                </c:pt>
                <c:pt idx="496">
                  <c:v>115.24000000000002</c:v>
                </c:pt>
                <c:pt idx="497">
                  <c:v>115.11999999999999</c:v>
                </c:pt>
                <c:pt idx="498">
                  <c:v>115</c:v>
                </c:pt>
                <c:pt idx="499">
                  <c:v>115</c:v>
                </c:pt>
                <c:pt idx="500">
                  <c:v>114.88</c:v>
                </c:pt>
                <c:pt idx="501">
                  <c:v>114.16</c:v>
                </c:pt>
                <c:pt idx="502">
                  <c:v>112.24000000000002</c:v>
                </c:pt>
                <c:pt idx="503">
                  <c:v>111.89</c:v>
                </c:pt>
                <c:pt idx="504">
                  <c:v>111.66</c:v>
                </c:pt>
                <c:pt idx="505">
                  <c:v>111.54</c:v>
                </c:pt>
                <c:pt idx="506">
                  <c:v>111.54</c:v>
                </c:pt>
                <c:pt idx="507">
                  <c:v>111.13</c:v>
                </c:pt>
                <c:pt idx="508">
                  <c:v>110.44000000000003</c:v>
                </c:pt>
                <c:pt idx="509">
                  <c:v>110.32</c:v>
                </c:pt>
                <c:pt idx="510">
                  <c:v>110.32</c:v>
                </c:pt>
                <c:pt idx="511">
                  <c:v>108.17999999999998</c:v>
                </c:pt>
                <c:pt idx="512">
                  <c:v>108.07</c:v>
                </c:pt>
                <c:pt idx="513">
                  <c:v>107.61999999999999</c:v>
                </c:pt>
                <c:pt idx="514">
                  <c:v>107.38</c:v>
                </c:pt>
                <c:pt idx="515">
                  <c:v>107.38</c:v>
                </c:pt>
                <c:pt idx="516">
                  <c:v>107.27</c:v>
                </c:pt>
                <c:pt idx="517">
                  <c:v>107.16</c:v>
                </c:pt>
                <c:pt idx="518">
                  <c:v>106.49000000000002</c:v>
                </c:pt>
                <c:pt idx="519">
                  <c:v>104.47</c:v>
                </c:pt>
                <c:pt idx="520">
                  <c:v>104.25</c:v>
                </c:pt>
                <c:pt idx="521">
                  <c:v>103.96000000000002</c:v>
                </c:pt>
                <c:pt idx="522">
                  <c:v>103.93</c:v>
                </c:pt>
                <c:pt idx="523">
                  <c:v>102.66</c:v>
                </c:pt>
                <c:pt idx="524">
                  <c:v>102.66</c:v>
                </c:pt>
                <c:pt idx="525">
                  <c:v>100.64999999999999</c:v>
                </c:pt>
                <c:pt idx="526">
                  <c:v>100.13</c:v>
                </c:pt>
                <c:pt idx="527">
                  <c:v>99.88</c:v>
                </c:pt>
                <c:pt idx="528">
                  <c:v>99.26</c:v>
                </c:pt>
                <c:pt idx="529">
                  <c:v>98.95</c:v>
                </c:pt>
                <c:pt idx="530">
                  <c:v>98.34</c:v>
                </c:pt>
                <c:pt idx="531">
                  <c:v>94.64</c:v>
                </c:pt>
                <c:pt idx="532">
                  <c:v>87.34</c:v>
                </c:pt>
                <c:pt idx="533">
                  <c:v>86.34</c:v>
                </c:pt>
                <c:pt idx="534">
                  <c:v>85.09</c:v>
                </c:pt>
                <c:pt idx="535">
                  <c:v>85.01</c:v>
                </c:pt>
                <c:pt idx="536">
                  <c:v>80.940000000000026</c:v>
                </c:pt>
                <c:pt idx="537">
                  <c:v>77.56</c:v>
                </c:pt>
                <c:pt idx="538">
                  <c:v>75.84</c:v>
                </c:pt>
                <c:pt idx="539">
                  <c:v>72.599999999999994</c:v>
                </c:pt>
                <c:pt idx="540">
                  <c:v>70.349999999999994</c:v>
                </c:pt>
                <c:pt idx="541">
                  <c:v>69.910000000000025</c:v>
                </c:pt>
                <c:pt idx="542">
                  <c:v>68.819999999999993</c:v>
                </c:pt>
                <c:pt idx="543">
                  <c:v>68.19</c:v>
                </c:pt>
                <c:pt idx="544">
                  <c:v>68.11999999999999</c:v>
                </c:pt>
                <c:pt idx="545">
                  <c:v>68.11999999999999</c:v>
                </c:pt>
                <c:pt idx="546">
                  <c:v>60.77</c:v>
                </c:pt>
                <c:pt idx="547">
                  <c:v>57.220000000000013</c:v>
                </c:pt>
                <c:pt idx="548">
                  <c:v>93.490000000000023</c:v>
                </c:pt>
                <c:pt idx="549">
                  <c:v>89.4</c:v>
                </c:pt>
                <c:pt idx="550">
                  <c:v>74.709999999999994</c:v>
                </c:pt>
                <c:pt idx="551">
                  <c:v>97.58</c:v>
                </c:pt>
                <c:pt idx="552">
                  <c:v>95.89</c:v>
                </c:pt>
                <c:pt idx="553">
                  <c:v>73.75</c:v>
                </c:pt>
                <c:pt idx="554">
                  <c:v>70.31</c:v>
                </c:pt>
                <c:pt idx="555">
                  <c:v>141.13</c:v>
                </c:pt>
                <c:pt idx="556">
                  <c:v>135.6</c:v>
                </c:pt>
                <c:pt idx="557">
                  <c:v>135.16999999999999</c:v>
                </c:pt>
                <c:pt idx="558">
                  <c:v>131.69</c:v>
                </c:pt>
                <c:pt idx="559">
                  <c:v>131</c:v>
                </c:pt>
                <c:pt idx="560">
                  <c:v>128.19</c:v>
                </c:pt>
                <c:pt idx="561">
                  <c:v>128.05000000000001</c:v>
                </c:pt>
                <c:pt idx="562">
                  <c:v>127.92</c:v>
                </c:pt>
                <c:pt idx="563">
                  <c:v>127.39</c:v>
                </c:pt>
                <c:pt idx="564">
                  <c:v>125.64999999999999</c:v>
                </c:pt>
                <c:pt idx="565">
                  <c:v>125.51</c:v>
                </c:pt>
                <c:pt idx="566">
                  <c:v>125.38</c:v>
                </c:pt>
                <c:pt idx="567">
                  <c:v>125.38</c:v>
                </c:pt>
                <c:pt idx="568">
                  <c:v>122.41000000000003</c:v>
                </c:pt>
                <c:pt idx="569">
                  <c:v>122.03</c:v>
                </c:pt>
                <c:pt idx="570">
                  <c:v>121.64999999999999</c:v>
                </c:pt>
                <c:pt idx="571">
                  <c:v>121.64999999999999</c:v>
                </c:pt>
                <c:pt idx="572">
                  <c:v>119.16</c:v>
                </c:pt>
                <c:pt idx="573">
                  <c:v>119.03</c:v>
                </c:pt>
                <c:pt idx="574">
                  <c:v>118.91000000000003</c:v>
                </c:pt>
                <c:pt idx="575">
                  <c:v>117.55</c:v>
                </c:pt>
                <c:pt idx="576">
                  <c:v>117.31</c:v>
                </c:pt>
                <c:pt idx="577">
                  <c:v>116</c:v>
                </c:pt>
                <c:pt idx="578">
                  <c:v>115.88</c:v>
                </c:pt>
                <c:pt idx="579">
                  <c:v>115.39</c:v>
                </c:pt>
                <c:pt idx="580">
                  <c:v>115.39</c:v>
                </c:pt>
                <c:pt idx="581">
                  <c:v>115.27</c:v>
                </c:pt>
                <c:pt idx="582">
                  <c:v>115.14999999999999</c:v>
                </c:pt>
                <c:pt idx="583">
                  <c:v>112.1</c:v>
                </c:pt>
                <c:pt idx="584">
                  <c:v>112.1</c:v>
                </c:pt>
                <c:pt idx="585">
                  <c:v>111.86999999999999</c:v>
                </c:pt>
                <c:pt idx="586">
                  <c:v>111.76</c:v>
                </c:pt>
                <c:pt idx="587">
                  <c:v>111.64</c:v>
                </c:pt>
                <c:pt idx="588">
                  <c:v>108.45</c:v>
                </c:pt>
                <c:pt idx="589">
                  <c:v>107.89</c:v>
                </c:pt>
                <c:pt idx="590">
                  <c:v>107.1</c:v>
                </c:pt>
                <c:pt idx="591">
                  <c:v>106.99000000000002</c:v>
                </c:pt>
                <c:pt idx="592">
                  <c:v>105.35</c:v>
                </c:pt>
                <c:pt idx="593">
                  <c:v>105.13</c:v>
                </c:pt>
                <c:pt idx="594">
                  <c:v>105.13</c:v>
                </c:pt>
                <c:pt idx="595">
                  <c:v>104.8</c:v>
                </c:pt>
                <c:pt idx="596">
                  <c:v>104.58</c:v>
                </c:pt>
                <c:pt idx="597">
                  <c:v>104.36999999999999</c:v>
                </c:pt>
                <c:pt idx="598">
                  <c:v>104.36</c:v>
                </c:pt>
                <c:pt idx="599">
                  <c:v>103.71000000000002</c:v>
                </c:pt>
                <c:pt idx="600">
                  <c:v>103.28</c:v>
                </c:pt>
                <c:pt idx="601">
                  <c:v>101.21000000000002</c:v>
                </c:pt>
                <c:pt idx="602">
                  <c:v>100.93</c:v>
                </c:pt>
                <c:pt idx="603">
                  <c:v>100.82</c:v>
                </c:pt>
                <c:pt idx="604">
                  <c:v>99.669999999999987</c:v>
                </c:pt>
                <c:pt idx="605">
                  <c:v>97.42</c:v>
                </c:pt>
                <c:pt idx="606">
                  <c:v>93.54</c:v>
                </c:pt>
                <c:pt idx="607">
                  <c:v>92.649999999999991</c:v>
                </c:pt>
                <c:pt idx="608">
                  <c:v>91.7</c:v>
                </c:pt>
                <c:pt idx="609">
                  <c:v>89.6</c:v>
                </c:pt>
                <c:pt idx="610">
                  <c:v>84.8</c:v>
                </c:pt>
                <c:pt idx="611">
                  <c:v>84.36999999999999</c:v>
                </c:pt>
                <c:pt idx="612">
                  <c:v>82.710000000000022</c:v>
                </c:pt>
                <c:pt idx="613">
                  <c:v>76.900000000000006</c:v>
                </c:pt>
                <c:pt idx="614">
                  <c:v>75.39</c:v>
                </c:pt>
                <c:pt idx="615">
                  <c:v>73.489999999999995</c:v>
                </c:pt>
                <c:pt idx="616">
                  <c:v>72.260000000000005</c:v>
                </c:pt>
                <c:pt idx="617">
                  <c:v>72.19</c:v>
                </c:pt>
                <c:pt idx="618">
                  <c:v>70.5</c:v>
                </c:pt>
                <c:pt idx="619">
                  <c:v>68.03</c:v>
                </c:pt>
                <c:pt idx="620">
                  <c:v>66.97</c:v>
                </c:pt>
                <c:pt idx="621">
                  <c:v>62.65</c:v>
                </c:pt>
                <c:pt idx="622">
                  <c:v>57.32</c:v>
                </c:pt>
                <c:pt idx="623">
                  <c:v>57.09</c:v>
                </c:pt>
                <c:pt idx="624">
                  <c:v>77.95</c:v>
                </c:pt>
                <c:pt idx="625">
                  <c:v>74.5</c:v>
                </c:pt>
                <c:pt idx="626">
                  <c:v>68.28</c:v>
                </c:pt>
                <c:pt idx="627">
                  <c:v>56.82</c:v>
                </c:pt>
                <c:pt idx="628">
                  <c:v>71.679999999999978</c:v>
                </c:pt>
                <c:pt idx="629">
                  <c:v>136.05000000000001</c:v>
                </c:pt>
                <c:pt idx="630">
                  <c:v>133.94999999999999</c:v>
                </c:pt>
                <c:pt idx="631">
                  <c:v>133.26</c:v>
                </c:pt>
                <c:pt idx="632">
                  <c:v>130.59</c:v>
                </c:pt>
                <c:pt idx="633">
                  <c:v>127.9</c:v>
                </c:pt>
                <c:pt idx="634">
                  <c:v>127.76</c:v>
                </c:pt>
                <c:pt idx="635">
                  <c:v>127.76</c:v>
                </c:pt>
                <c:pt idx="636">
                  <c:v>127.76</c:v>
                </c:pt>
                <c:pt idx="637">
                  <c:v>127.76</c:v>
                </c:pt>
                <c:pt idx="638">
                  <c:v>127.36</c:v>
                </c:pt>
                <c:pt idx="639">
                  <c:v>127.1</c:v>
                </c:pt>
                <c:pt idx="640">
                  <c:v>126.96000000000002</c:v>
                </c:pt>
                <c:pt idx="641">
                  <c:v>126.96000000000002</c:v>
                </c:pt>
                <c:pt idx="642">
                  <c:v>126.96000000000002</c:v>
                </c:pt>
                <c:pt idx="643">
                  <c:v>126.83</c:v>
                </c:pt>
                <c:pt idx="644">
                  <c:v>124.76</c:v>
                </c:pt>
                <c:pt idx="645">
                  <c:v>124.24000000000002</c:v>
                </c:pt>
                <c:pt idx="646">
                  <c:v>124.11</c:v>
                </c:pt>
                <c:pt idx="647">
                  <c:v>123.85</c:v>
                </c:pt>
                <c:pt idx="648">
                  <c:v>123.72</c:v>
                </c:pt>
                <c:pt idx="649">
                  <c:v>123.72</c:v>
                </c:pt>
                <c:pt idx="650">
                  <c:v>123.72</c:v>
                </c:pt>
                <c:pt idx="651">
                  <c:v>123.59</c:v>
                </c:pt>
                <c:pt idx="652">
                  <c:v>123.46000000000002</c:v>
                </c:pt>
                <c:pt idx="653">
                  <c:v>123.46000000000002</c:v>
                </c:pt>
                <c:pt idx="654">
                  <c:v>123.34</c:v>
                </c:pt>
                <c:pt idx="655">
                  <c:v>120.89</c:v>
                </c:pt>
                <c:pt idx="656">
                  <c:v>120.77</c:v>
                </c:pt>
                <c:pt idx="657">
                  <c:v>120.39</c:v>
                </c:pt>
                <c:pt idx="658">
                  <c:v>120.14</c:v>
                </c:pt>
                <c:pt idx="659">
                  <c:v>118.4</c:v>
                </c:pt>
                <c:pt idx="660">
                  <c:v>118.03</c:v>
                </c:pt>
                <c:pt idx="661">
                  <c:v>117.66</c:v>
                </c:pt>
                <c:pt idx="662">
                  <c:v>117.16999999999999</c:v>
                </c:pt>
                <c:pt idx="663">
                  <c:v>116.81</c:v>
                </c:pt>
                <c:pt idx="664">
                  <c:v>115.01</c:v>
                </c:pt>
                <c:pt idx="665">
                  <c:v>114.77</c:v>
                </c:pt>
                <c:pt idx="666">
                  <c:v>114.53</c:v>
                </c:pt>
                <c:pt idx="667">
                  <c:v>113.94000000000003</c:v>
                </c:pt>
                <c:pt idx="668">
                  <c:v>112.26</c:v>
                </c:pt>
                <c:pt idx="669">
                  <c:v>111.79</c:v>
                </c:pt>
                <c:pt idx="670">
                  <c:v>111.74000000000002</c:v>
                </c:pt>
                <c:pt idx="671">
                  <c:v>111.67999999999998</c:v>
                </c:pt>
                <c:pt idx="672">
                  <c:v>108.55</c:v>
                </c:pt>
                <c:pt idx="673">
                  <c:v>108.32</c:v>
                </c:pt>
                <c:pt idx="674">
                  <c:v>108.21000000000002</c:v>
                </c:pt>
                <c:pt idx="675">
                  <c:v>106.86999999999999</c:v>
                </c:pt>
                <c:pt idx="676">
                  <c:v>105.02</c:v>
                </c:pt>
                <c:pt idx="677">
                  <c:v>105.07</c:v>
                </c:pt>
                <c:pt idx="678">
                  <c:v>103.93</c:v>
                </c:pt>
                <c:pt idx="679">
                  <c:v>103.82</c:v>
                </c:pt>
                <c:pt idx="680">
                  <c:v>101.16999999999999</c:v>
                </c:pt>
                <c:pt idx="681">
                  <c:v>100.75</c:v>
                </c:pt>
                <c:pt idx="682">
                  <c:v>97.5</c:v>
                </c:pt>
                <c:pt idx="683">
                  <c:v>97.5</c:v>
                </c:pt>
                <c:pt idx="684">
                  <c:v>96.22</c:v>
                </c:pt>
                <c:pt idx="685">
                  <c:v>94.43</c:v>
                </c:pt>
                <c:pt idx="686">
                  <c:v>94.240000000000023</c:v>
                </c:pt>
                <c:pt idx="687">
                  <c:v>93.85</c:v>
                </c:pt>
                <c:pt idx="688">
                  <c:v>93.75</c:v>
                </c:pt>
                <c:pt idx="689">
                  <c:v>89.83</c:v>
                </c:pt>
                <c:pt idx="690">
                  <c:v>81.11999999999999</c:v>
                </c:pt>
                <c:pt idx="691">
                  <c:v>79.36999999999999</c:v>
                </c:pt>
                <c:pt idx="692">
                  <c:v>78.33</c:v>
                </c:pt>
                <c:pt idx="693">
                  <c:v>76.09</c:v>
                </c:pt>
                <c:pt idx="694">
                  <c:v>75.73</c:v>
                </c:pt>
                <c:pt idx="695">
                  <c:v>75.33</c:v>
                </c:pt>
                <c:pt idx="696">
                  <c:v>74.86999999999999</c:v>
                </c:pt>
                <c:pt idx="697">
                  <c:v>69.92</c:v>
                </c:pt>
                <c:pt idx="698">
                  <c:v>69.13</c:v>
                </c:pt>
                <c:pt idx="699">
                  <c:v>67.239999999999995</c:v>
                </c:pt>
                <c:pt idx="700">
                  <c:v>66.36999999999999</c:v>
                </c:pt>
                <c:pt idx="701">
                  <c:v>65.69</c:v>
                </c:pt>
                <c:pt idx="702">
                  <c:v>60.31</c:v>
                </c:pt>
                <c:pt idx="703">
                  <c:v>57.64</c:v>
                </c:pt>
                <c:pt idx="704">
                  <c:v>57.58</c:v>
                </c:pt>
                <c:pt idx="705">
                  <c:v>96.61</c:v>
                </c:pt>
                <c:pt idx="706">
                  <c:v>75.679999999999978</c:v>
                </c:pt>
                <c:pt idx="707">
                  <c:v>62.620000000000012</c:v>
                </c:pt>
                <c:pt idx="708">
                  <c:v>53.38</c:v>
                </c:pt>
                <c:pt idx="709">
                  <c:v>98.679999999999978</c:v>
                </c:pt>
                <c:pt idx="710">
                  <c:v>83.410000000000025</c:v>
                </c:pt>
                <c:pt idx="711">
                  <c:v>112.73</c:v>
                </c:pt>
                <c:pt idx="712">
                  <c:v>57.59</c:v>
                </c:pt>
                <c:pt idx="713">
                  <c:v>135.70999999999998</c:v>
                </c:pt>
                <c:pt idx="714">
                  <c:v>132.58000000000001</c:v>
                </c:pt>
                <c:pt idx="715">
                  <c:v>132.16999999999999</c:v>
                </c:pt>
                <c:pt idx="716">
                  <c:v>132.16999999999999</c:v>
                </c:pt>
                <c:pt idx="717">
                  <c:v>132.03</c:v>
                </c:pt>
                <c:pt idx="718">
                  <c:v>131.89000000000001</c:v>
                </c:pt>
                <c:pt idx="719">
                  <c:v>131.60999999999999</c:v>
                </c:pt>
                <c:pt idx="720">
                  <c:v>129.58000000000001</c:v>
                </c:pt>
                <c:pt idx="721">
                  <c:v>126.86999999999999</c:v>
                </c:pt>
                <c:pt idx="722">
                  <c:v>126.86999999999999</c:v>
                </c:pt>
                <c:pt idx="723">
                  <c:v>126.73</c:v>
                </c:pt>
                <c:pt idx="724">
                  <c:v>126.73</c:v>
                </c:pt>
                <c:pt idx="725">
                  <c:v>126.73</c:v>
                </c:pt>
                <c:pt idx="726">
                  <c:v>126.73</c:v>
                </c:pt>
                <c:pt idx="727">
                  <c:v>126.73</c:v>
                </c:pt>
                <c:pt idx="728">
                  <c:v>126.47</c:v>
                </c:pt>
                <c:pt idx="729">
                  <c:v>126.21000000000002</c:v>
                </c:pt>
                <c:pt idx="730">
                  <c:v>125.81</c:v>
                </c:pt>
                <c:pt idx="731">
                  <c:v>124.11999999999999</c:v>
                </c:pt>
                <c:pt idx="732">
                  <c:v>123.34</c:v>
                </c:pt>
                <c:pt idx="733">
                  <c:v>123.34</c:v>
                </c:pt>
                <c:pt idx="734">
                  <c:v>123.21000000000002</c:v>
                </c:pt>
                <c:pt idx="735">
                  <c:v>122.95</c:v>
                </c:pt>
                <c:pt idx="736">
                  <c:v>120.95</c:v>
                </c:pt>
                <c:pt idx="737">
                  <c:v>120.57</c:v>
                </c:pt>
                <c:pt idx="738">
                  <c:v>120.2</c:v>
                </c:pt>
                <c:pt idx="739">
                  <c:v>119.56</c:v>
                </c:pt>
                <c:pt idx="740">
                  <c:v>119.44000000000003</c:v>
                </c:pt>
                <c:pt idx="741">
                  <c:v>118.56</c:v>
                </c:pt>
                <c:pt idx="742">
                  <c:v>118.43</c:v>
                </c:pt>
                <c:pt idx="743">
                  <c:v>118.31</c:v>
                </c:pt>
                <c:pt idx="744">
                  <c:v>118.31</c:v>
                </c:pt>
                <c:pt idx="745">
                  <c:v>118.19</c:v>
                </c:pt>
                <c:pt idx="746">
                  <c:v>117.69</c:v>
                </c:pt>
                <c:pt idx="747">
                  <c:v>117.69</c:v>
                </c:pt>
                <c:pt idx="748">
                  <c:v>117.2</c:v>
                </c:pt>
                <c:pt idx="749">
                  <c:v>116.84</c:v>
                </c:pt>
                <c:pt idx="750">
                  <c:v>116.5</c:v>
                </c:pt>
                <c:pt idx="751">
                  <c:v>115.88</c:v>
                </c:pt>
                <c:pt idx="752">
                  <c:v>115.03</c:v>
                </c:pt>
                <c:pt idx="753">
                  <c:v>114.79</c:v>
                </c:pt>
                <c:pt idx="754">
                  <c:v>114.66999999999999</c:v>
                </c:pt>
                <c:pt idx="755">
                  <c:v>114.19</c:v>
                </c:pt>
                <c:pt idx="756">
                  <c:v>113.84</c:v>
                </c:pt>
                <c:pt idx="757">
                  <c:v>113.6</c:v>
                </c:pt>
                <c:pt idx="758">
                  <c:v>113.25</c:v>
                </c:pt>
                <c:pt idx="759">
                  <c:v>112.1</c:v>
                </c:pt>
                <c:pt idx="760">
                  <c:v>111.63</c:v>
                </c:pt>
                <c:pt idx="761">
                  <c:v>111.16</c:v>
                </c:pt>
                <c:pt idx="762">
                  <c:v>110.7</c:v>
                </c:pt>
                <c:pt idx="763">
                  <c:v>109.02</c:v>
                </c:pt>
                <c:pt idx="764">
                  <c:v>109.02</c:v>
                </c:pt>
                <c:pt idx="765">
                  <c:v>108.33</c:v>
                </c:pt>
                <c:pt idx="766">
                  <c:v>108.28</c:v>
                </c:pt>
                <c:pt idx="767">
                  <c:v>108.28</c:v>
                </c:pt>
                <c:pt idx="768">
                  <c:v>108.16</c:v>
                </c:pt>
                <c:pt idx="769">
                  <c:v>108.11</c:v>
                </c:pt>
                <c:pt idx="770">
                  <c:v>105.35</c:v>
                </c:pt>
                <c:pt idx="771">
                  <c:v>105.25</c:v>
                </c:pt>
                <c:pt idx="772">
                  <c:v>105.25</c:v>
                </c:pt>
                <c:pt idx="773">
                  <c:v>104.92</c:v>
                </c:pt>
                <c:pt idx="774">
                  <c:v>104.7</c:v>
                </c:pt>
                <c:pt idx="775">
                  <c:v>104.7</c:v>
                </c:pt>
                <c:pt idx="776">
                  <c:v>104.48</c:v>
                </c:pt>
                <c:pt idx="777">
                  <c:v>103.72</c:v>
                </c:pt>
                <c:pt idx="778">
                  <c:v>101.77</c:v>
                </c:pt>
                <c:pt idx="779">
                  <c:v>101.46000000000002</c:v>
                </c:pt>
                <c:pt idx="780">
                  <c:v>99.64</c:v>
                </c:pt>
                <c:pt idx="781">
                  <c:v>98.3</c:v>
                </c:pt>
                <c:pt idx="782">
                  <c:v>97.9</c:v>
                </c:pt>
                <c:pt idx="783">
                  <c:v>95.93</c:v>
                </c:pt>
                <c:pt idx="784">
                  <c:v>95.13</c:v>
                </c:pt>
                <c:pt idx="785">
                  <c:v>94.54</c:v>
                </c:pt>
                <c:pt idx="786">
                  <c:v>92.61999999999999</c:v>
                </c:pt>
                <c:pt idx="787">
                  <c:v>90.11999999999999</c:v>
                </c:pt>
                <c:pt idx="788">
                  <c:v>87.75</c:v>
                </c:pt>
                <c:pt idx="789">
                  <c:v>87.57</c:v>
                </c:pt>
                <c:pt idx="790">
                  <c:v>87.57</c:v>
                </c:pt>
                <c:pt idx="791">
                  <c:v>84.31</c:v>
                </c:pt>
                <c:pt idx="792">
                  <c:v>83.36</c:v>
                </c:pt>
                <c:pt idx="793">
                  <c:v>82.76</c:v>
                </c:pt>
                <c:pt idx="794">
                  <c:v>80.36999999999999</c:v>
                </c:pt>
                <c:pt idx="795">
                  <c:v>80.31</c:v>
                </c:pt>
                <c:pt idx="796">
                  <c:v>79.56</c:v>
                </c:pt>
                <c:pt idx="797">
                  <c:v>79.16</c:v>
                </c:pt>
                <c:pt idx="798">
                  <c:v>78.16</c:v>
                </c:pt>
                <c:pt idx="799">
                  <c:v>78.08</c:v>
                </c:pt>
                <c:pt idx="800">
                  <c:v>77.84</c:v>
                </c:pt>
                <c:pt idx="801">
                  <c:v>75.569999999999993</c:v>
                </c:pt>
                <c:pt idx="802">
                  <c:v>73.410000000000025</c:v>
                </c:pt>
                <c:pt idx="803">
                  <c:v>73.06</c:v>
                </c:pt>
                <c:pt idx="804">
                  <c:v>69.61</c:v>
                </c:pt>
                <c:pt idx="805">
                  <c:v>68.89</c:v>
                </c:pt>
                <c:pt idx="806">
                  <c:v>68.819999999999993</c:v>
                </c:pt>
                <c:pt idx="807">
                  <c:v>65.48</c:v>
                </c:pt>
                <c:pt idx="808">
                  <c:v>65.28</c:v>
                </c:pt>
                <c:pt idx="809">
                  <c:v>62.85</c:v>
                </c:pt>
                <c:pt idx="810">
                  <c:v>62.78</c:v>
                </c:pt>
                <c:pt idx="811">
                  <c:v>60.43</c:v>
                </c:pt>
                <c:pt idx="812">
                  <c:v>59.34</c:v>
                </c:pt>
                <c:pt idx="813">
                  <c:v>59.28</c:v>
                </c:pt>
                <c:pt idx="814">
                  <c:v>58.49</c:v>
                </c:pt>
                <c:pt idx="815">
                  <c:v>55.620000000000012</c:v>
                </c:pt>
                <c:pt idx="816">
                  <c:v>60.3</c:v>
                </c:pt>
                <c:pt idx="817">
                  <c:v>108.32</c:v>
                </c:pt>
                <c:pt idx="818">
                  <c:v>73.06</c:v>
                </c:pt>
                <c:pt idx="819">
                  <c:v>64.7</c:v>
                </c:pt>
                <c:pt idx="820">
                  <c:v>106.77</c:v>
                </c:pt>
                <c:pt idx="821">
                  <c:v>79.669999999999987</c:v>
                </c:pt>
                <c:pt idx="822">
                  <c:v>75.36</c:v>
                </c:pt>
                <c:pt idx="823">
                  <c:v>73.39</c:v>
                </c:pt>
                <c:pt idx="824">
                  <c:v>68.16</c:v>
                </c:pt>
                <c:pt idx="825">
                  <c:v>67.179999999999978</c:v>
                </c:pt>
                <c:pt idx="826">
                  <c:v>59.55</c:v>
                </c:pt>
                <c:pt idx="827">
                  <c:v>136.37</c:v>
                </c:pt>
                <c:pt idx="828">
                  <c:v>136.09</c:v>
                </c:pt>
                <c:pt idx="829">
                  <c:v>131.51</c:v>
                </c:pt>
                <c:pt idx="830">
                  <c:v>131.22999999999999</c:v>
                </c:pt>
                <c:pt idx="831">
                  <c:v>131.22999999999999</c:v>
                </c:pt>
                <c:pt idx="832">
                  <c:v>131.1</c:v>
                </c:pt>
                <c:pt idx="833">
                  <c:v>130.69</c:v>
                </c:pt>
                <c:pt idx="834">
                  <c:v>128.49</c:v>
                </c:pt>
                <c:pt idx="835">
                  <c:v>127.81</c:v>
                </c:pt>
                <c:pt idx="836">
                  <c:v>127.81</c:v>
                </c:pt>
                <c:pt idx="837">
                  <c:v>127.67999999999998</c:v>
                </c:pt>
                <c:pt idx="838">
                  <c:v>127.14999999999999</c:v>
                </c:pt>
                <c:pt idx="839">
                  <c:v>124.93</c:v>
                </c:pt>
                <c:pt idx="840">
                  <c:v>124.93</c:v>
                </c:pt>
                <c:pt idx="841">
                  <c:v>123.47</c:v>
                </c:pt>
                <c:pt idx="842">
                  <c:v>122.57</c:v>
                </c:pt>
                <c:pt idx="843">
                  <c:v>122.57</c:v>
                </c:pt>
                <c:pt idx="844">
                  <c:v>122.57</c:v>
                </c:pt>
                <c:pt idx="845">
                  <c:v>121.93</c:v>
                </c:pt>
                <c:pt idx="846">
                  <c:v>121.93</c:v>
                </c:pt>
                <c:pt idx="847">
                  <c:v>121.8</c:v>
                </c:pt>
                <c:pt idx="848">
                  <c:v>121.66999999999999</c:v>
                </c:pt>
                <c:pt idx="849">
                  <c:v>121.66999999999999</c:v>
                </c:pt>
                <c:pt idx="850">
                  <c:v>121.66999999999999</c:v>
                </c:pt>
                <c:pt idx="851">
                  <c:v>119.66</c:v>
                </c:pt>
                <c:pt idx="852">
                  <c:v>119.54</c:v>
                </c:pt>
                <c:pt idx="853">
                  <c:v>119.54</c:v>
                </c:pt>
                <c:pt idx="854">
                  <c:v>119.54</c:v>
                </c:pt>
                <c:pt idx="855">
                  <c:v>119.41000000000003</c:v>
                </c:pt>
                <c:pt idx="856">
                  <c:v>119.16</c:v>
                </c:pt>
                <c:pt idx="857">
                  <c:v>119.16</c:v>
                </c:pt>
                <c:pt idx="858">
                  <c:v>118.42</c:v>
                </c:pt>
                <c:pt idx="859">
                  <c:v>116.25</c:v>
                </c:pt>
                <c:pt idx="860">
                  <c:v>116.25</c:v>
                </c:pt>
                <c:pt idx="861">
                  <c:v>116.13</c:v>
                </c:pt>
                <c:pt idx="862">
                  <c:v>115.51</c:v>
                </c:pt>
                <c:pt idx="863">
                  <c:v>115.51</c:v>
                </c:pt>
                <c:pt idx="864">
                  <c:v>115.27</c:v>
                </c:pt>
                <c:pt idx="865">
                  <c:v>114.66</c:v>
                </c:pt>
                <c:pt idx="866">
                  <c:v>114.54</c:v>
                </c:pt>
                <c:pt idx="867">
                  <c:v>114.31</c:v>
                </c:pt>
                <c:pt idx="868">
                  <c:v>113.83</c:v>
                </c:pt>
                <c:pt idx="869">
                  <c:v>113.71000000000002</c:v>
                </c:pt>
                <c:pt idx="870">
                  <c:v>113.71000000000002</c:v>
                </c:pt>
                <c:pt idx="871">
                  <c:v>113.71000000000002</c:v>
                </c:pt>
                <c:pt idx="872">
                  <c:v>113.47</c:v>
                </c:pt>
                <c:pt idx="873">
                  <c:v>113.36</c:v>
                </c:pt>
                <c:pt idx="874">
                  <c:v>113.36</c:v>
                </c:pt>
                <c:pt idx="875">
                  <c:v>113.36</c:v>
                </c:pt>
                <c:pt idx="876">
                  <c:v>112.08</c:v>
                </c:pt>
                <c:pt idx="877">
                  <c:v>111.96000000000002</c:v>
                </c:pt>
                <c:pt idx="878">
                  <c:v>111.84</c:v>
                </c:pt>
                <c:pt idx="879">
                  <c:v>111.72</c:v>
                </c:pt>
                <c:pt idx="880">
                  <c:v>110.79</c:v>
                </c:pt>
                <c:pt idx="881">
                  <c:v>110.45</c:v>
                </c:pt>
                <c:pt idx="882">
                  <c:v>110.33</c:v>
                </c:pt>
                <c:pt idx="883">
                  <c:v>110.22</c:v>
                </c:pt>
                <c:pt idx="884">
                  <c:v>109.76</c:v>
                </c:pt>
                <c:pt idx="885">
                  <c:v>109.53</c:v>
                </c:pt>
                <c:pt idx="886">
                  <c:v>108.42</c:v>
                </c:pt>
                <c:pt idx="887">
                  <c:v>108.42</c:v>
                </c:pt>
                <c:pt idx="888">
                  <c:v>107.4</c:v>
                </c:pt>
                <c:pt idx="889">
                  <c:v>105.78</c:v>
                </c:pt>
                <c:pt idx="890">
                  <c:v>105.27</c:v>
                </c:pt>
                <c:pt idx="891">
                  <c:v>105.16</c:v>
                </c:pt>
                <c:pt idx="892">
                  <c:v>105.16</c:v>
                </c:pt>
                <c:pt idx="893">
                  <c:v>104.78</c:v>
                </c:pt>
                <c:pt idx="894">
                  <c:v>104.73</c:v>
                </c:pt>
                <c:pt idx="895">
                  <c:v>104.73</c:v>
                </c:pt>
                <c:pt idx="896">
                  <c:v>104.02</c:v>
                </c:pt>
                <c:pt idx="897">
                  <c:v>103.8</c:v>
                </c:pt>
                <c:pt idx="898">
                  <c:v>103.59</c:v>
                </c:pt>
                <c:pt idx="899">
                  <c:v>101.48</c:v>
                </c:pt>
                <c:pt idx="900">
                  <c:v>100.31</c:v>
                </c:pt>
                <c:pt idx="901">
                  <c:v>98.04</c:v>
                </c:pt>
                <c:pt idx="902">
                  <c:v>96.86</c:v>
                </c:pt>
                <c:pt idx="903">
                  <c:v>96.28</c:v>
                </c:pt>
                <c:pt idx="904">
                  <c:v>94.79</c:v>
                </c:pt>
                <c:pt idx="905">
                  <c:v>94.5</c:v>
                </c:pt>
                <c:pt idx="906">
                  <c:v>93.9</c:v>
                </c:pt>
                <c:pt idx="907">
                  <c:v>92.03</c:v>
                </c:pt>
                <c:pt idx="908">
                  <c:v>89.6</c:v>
                </c:pt>
                <c:pt idx="909">
                  <c:v>89.04</c:v>
                </c:pt>
                <c:pt idx="910">
                  <c:v>87.27</c:v>
                </c:pt>
                <c:pt idx="911">
                  <c:v>85.59</c:v>
                </c:pt>
                <c:pt idx="912">
                  <c:v>84.88</c:v>
                </c:pt>
                <c:pt idx="913">
                  <c:v>83.910000000000025</c:v>
                </c:pt>
                <c:pt idx="914">
                  <c:v>82.61999999999999</c:v>
                </c:pt>
                <c:pt idx="915">
                  <c:v>81.81</c:v>
                </c:pt>
                <c:pt idx="916">
                  <c:v>80.31</c:v>
                </c:pt>
                <c:pt idx="917">
                  <c:v>79.489999999999995</c:v>
                </c:pt>
                <c:pt idx="918">
                  <c:v>77.7</c:v>
                </c:pt>
                <c:pt idx="919">
                  <c:v>77.61999999999999</c:v>
                </c:pt>
                <c:pt idx="920">
                  <c:v>77.13</c:v>
                </c:pt>
                <c:pt idx="921">
                  <c:v>75.78</c:v>
                </c:pt>
                <c:pt idx="922">
                  <c:v>75.7</c:v>
                </c:pt>
                <c:pt idx="923">
                  <c:v>75.7</c:v>
                </c:pt>
                <c:pt idx="924">
                  <c:v>75.540000000000006</c:v>
                </c:pt>
                <c:pt idx="925">
                  <c:v>74.31</c:v>
                </c:pt>
                <c:pt idx="926">
                  <c:v>72.28</c:v>
                </c:pt>
                <c:pt idx="927">
                  <c:v>68.09</c:v>
                </c:pt>
                <c:pt idx="928">
                  <c:v>68.02</c:v>
                </c:pt>
                <c:pt idx="929">
                  <c:v>68.02</c:v>
                </c:pt>
                <c:pt idx="930">
                  <c:v>67.410000000000025</c:v>
                </c:pt>
                <c:pt idx="931">
                  <c:v>67</c:v>
                </c:pt>
                <c:pt idx="932">
                  <c:v>64.14</c:v>
                </c:pt>
                <c:pt idx="933">
                  <c:v>60.68</c:v>
                </c:pt>
                <c:pt idx="934">
                  <c:v>59.45</c:v>
                </c:pt>
                <c:pt idx="935">
                  <c:v>57.06</c:v>
                </c:pt>
                <c:pt idx="936">
                  <c:v>94.26</c:v>
                </c:pt>
                <c:pt idx="937">
                  <c:v>90.940000000000026</c:v>
                </c:pt>
                <c:pt idx="938">
                  <c:v>80.11</c:v>
                </c:pt>
                <c:pt idx="939">
                  <c:v>73.739999999999995</c:v>
                </c:pt>
                <c:pt idx="940">
                  <c:v>60.03</c:v>
                </c:pt>
                <c:pt idx="941">
                  <c:v>112.76</c:v>
                </c:pt>
                <c:pt idx="942">
                  <c:v>118.95</c:v>
                </c:pt>
                <c:pt idx="943">
                  <c:v>102.6</c:v>
                </c:pt>
                <c:pt idx="944">
                  <c:v>78.930000000000007</c:v>
                </c:pt>
                <c:pt idx="945">
                  <c:v>67.989999999999995</c:v>
                </c:pt>
                <c:pt idx="946">
                  <c:v>132.30000000000001</c:v>
                </c:pt>
                <c:pt idx="947">
                  <c:v>132.16999999999999</c:v>
                </c:pt>
                <c:pt idx="948">
                  <c:v>129.96</c:v>
                </c:pt>
                <c:pt idx="949">
                  <c:v>129.56</c:v>
                </c:pt>
                <c:pt idx="950">
                  <c:v>127.59</c:v>
                </c:pt>
                <c:pt idx="951">
                  <c:v>127.59</c:v>
                </c:pt>
                <c:pt idx="952">
                  <c:v>127.19</c:v>
                </c:pt>
                <c:pt idx="953">
                  <c:v>127.06</c:v>
                </c:pt>
                <c:pt idx="954">
                  <c:v>126.66</c:v>
                </c:pt>
                <c:pt idx="955">
                  <c:v>126.66</c:v>
                </c:pt>
                <c:pt idx="956">
                  <c:v>124.14</c:v>
                </c:pt>
                <c:pt idx="957">
                  <c:v>123.88</c:v>
                </c:pt>
                <c:pt idx="958">
                  <c:v>123.75</c:v>
                </c:pt>
                <c:pt idx="959">
                  <c:v>123.61999999999999</c:v>
                </c:pt>
                <c:pt idx="960">
                  <c:v>121.97</c:v>
                </c:pt>
                <c:pt idx="961">
                  <c:v>121.34</c:v>
                </c:pt>
                <c:pt idx="962">
                  <c:v>119.66999999999999</c:v>
                </c:pt>
                <c:pt idx="963">
                  <c:v>119.29</c:v>
                </c:pt>
                <c:pt idx="964">
                  <c:v>118.92</c:v>
                </c:pt>
                <c:pt idx="965">
                  <c:v>118.92</c:v>
                </c:pt>
                <c:pt idx="966">
                  <c:v>118.8</c:v>
                </c:pt>
                <c:pt idx="967">
                  <c:v>118.8</c:v>
                </c:pt>
                <c:pt idx="968">
                  <c:v>116.23</c:v>
                </c:pt>
                <c:pt idx="969">
                  <c:v>115.98</c:v>
                </c:pt>
                <c:pt idx="970">
                  <c:v>115.61999999999999</c:v>
                </c:pt>
                <c:pt idx="971">
                  <c:v>115.5</c:v>
                </c:pt>
                <c:pt idx="972">
                  <c:v>115.38</c:v>
                </c:pt>
                <c:pt idx="973">
                  <c:v>113.38</c:v>
                </c:pt>
                <c:pt idx="974">
                  <c:v>113.26</c:v>
                </c:pt>
                <c:pt idx="975">
                  <c:v>113.14999999999999</c:v>
                </c:pt>
                <c:pt idx="976">
                  <c:v>112.44000000000003</c:v>
                </c:pt>
                <c:pt idx="977">
                  <c:v>112.08</c:v>
                </c:pt>
                <c:pt idx="978">
                  <c:v>111.49000000000002</c:v>
                </c:pt>
                <c:pt idx="979">
                  <c:v>111.38</c:v>
                </c:pt>
                <c:pt idx="980">
                  <c:v>111.26</c:v>
                </c:pt>
                <c:pt idx="981">
                  <c:v>111.26</c:v>
                </c:pt>
                <c:pt idx="982">
                  <c:v>111.14</c:v>
                </c:pt>
                <c:pt idx="983">
                  <c:v>111.03</c:v>
                </c:pt>
                <c:pt idx="984">
                  <c:v>110.91000000000003</c:v>
                </c:pt>
                <c:pt idx="985">
                  <c:v>110.34</c:v>
                </c:pt>
                <c:pt idx="986">
                  <c:v>110.22</c:v>
                </c:pt>
                <c:pt idx="987">
                  <c:v>110.11</c:v>
                </c:pt>
                <c:pt idx="988">
                  <c:v>109.99000000000002</c:v>
                </c:pt>
                <c:pt idx="989">
                  <c:v>109.76</c:v>
                </c:pt>
                <c:pt idx="990">
                  <c:v>109.76</c:v>
                </c:pt>
                <c:pt idx="991">
                  <c:v>109.33</c:v>
                </c:pt>
                <c:pt idx="992">
                  <c:v>109.21000000000002</c:v>
                </c:pt>
                <c:pt idx="993">
                  <c:v>108.98</c:v>
                </c:pt>
                <c:pt idx="994">
                  <c:v>108.64</c:v>
                </c:pt>
                <c:pt idx="995">
                  <c:v>108.52</c:v>
                </c:pt>
                <c:pt idx="996">
                  <c:v>108.3</c:v>
                </c:pt>
                <c:pt idx="997">
                  <c:v>108.3</c:v>
                </c:pt>
                <c:pt idx="998">
                  <c:v>108.3</c:v>
                </c:pt>
                <c:pt idx="999">
                  <c:v>107.96000000000002</c:v>
                </c:pt>
                <c:pt idx="1000">
                  <c:v>107.96000000000002</c:v>
                </c:pt>
                <c:pt idx="1001">
                  <c:v>107.73</c:v>
                </c:pt>
                <c:pt idx="1002">
                  <c:v>107.06</c:v>
                </c:pt>
                <c:pt idx="1003">
                  <c:v>106.95</c:v>
                </c:pt>
                <c:pt idx="1004">
                  <c:v>104.55</c:v>
                </c:pt>
                <c:pt idx="1005">
                  <c:v>104.55</c:v>
                </c:pt>
                <c:pt idx="1006">
                  <c:v>101.73</c:v>
                </c:pt>
                <c:pt idx="1007">
                  <c:v>101.73</c:v>
                </c:pt>
                <c:pt idx="1008">
                  <c:v>101.63</c:v>
                </c:pt>
                <c:pt idx="1009">
                  <c:v>101.63</c:v>
                </c:pt>
                <c:pt idx="1010">
                  <c:v>100.03</c:v>
                </c:pt>
                <c:pt idx="1011">
                  <c:v>99.92</c:v>
                </c:pt>
                <c:pt idx="1012">
                  <c:v>99.710000000000022</c:v>
                </c:pt>
                <c:pt idx="1013">
                  <c:v>99.710000000000022</c:v>
                </c:pt>
                <c:pt idx="1014">
                  <c:v>99.710000000000022</c:v>
                </c:pt>
                <c:pt idx="1015">
                  <c:v>98.89</c:v>
                </c:pt>
                <c:pt idx="1016">
                  <c:v>98.28</c:v>
                </c:pt>
                <c:pt idx="1017">
                  <c:v>97.34</c:v>
                </c:pt>
                <c:pt idx="1018">
                  <c:v>97.34</c:v>
                </c:pt>
                <c:pt idx="1019">
                  <c:v>96.73</c:v>
                </c:pt>
                <c:pt idx="1020">
                  <c:v>96.63</c:v>
                </c:pt>
                <c:pt idx="1021">
                  <c:v>93.14</c:v>
                </c:pt>
                <c:pt idx="1022">
                  <c:v>93.14</c:v>
                </c:pt>
                <c:pt idx="1023">
                  <c:v>92.47</c:v>
                </c:pt>
                <c:pt idx="1024">
                  <c:v>90.34</c:v>
                </c:pt>
                <c:pt idx="1025">
                  <c:v>89.77</c:v>
                </c:pt>
                <c:pt idx="1026">
                  <c:v>88.85</c:v>
                </c:pt>
                <c:pt idx="1027">
                  <c:v>88.66</c:v>
                </c:pt>
                <c:pt idx="1028">
                  <c:v>88.6</c:v>
                </c:pt>
                <c:pt idx="1029">
                  <c:v>86.77</c:v>
                </c:pt>
                <c:pt idx="1030">
                  <c:v>85.88</c:v>
                </c:pt>
                <c:pt idx="1031">
                  <c:v>85.88</c:v>
                </c:pt>
                <c:pt idx="1032">
                  <c:v>85.52</c:v>
                </c:pt>
                <c:pt idx="1033">
                  <c:v>84.26</c:v>
                </c:pt>
                <c:pt idx="1034">
                  <c:v>84.26</c:v>
                </c:pt>
                <c:pt idx="1035">
                  <c:v>82.98</c:v>
                </c:pt>
                <c:pt idx="1036">
                  <c:v>82.72</c:v>
                </c:pt>
                <c:pt idx="1037">
                  <c:v>82.38</c:v>
                </c:pt>
                <c:pt idx="1038">
                  <c:v>81.52</c:v>
                </c:pt>
                <c:pt idx="1039">
                  <c:v>81.27</c:v>
                </c:pt>
                <c:pt idx="1040">
                  <c:v>80.349999999999994</c:v>
                </c:pt>
                <c:pt idx="1041">
                  <c:v>79.649999999999991</c:v>
                </c:pt>
                <c:pt idx="1042">
                  <c:v>79.48</c:v>
                </c:pt>
                <c:pt idx="1043">
                  <c:v>78.510000000000005</c:v>
                </c:pt>
                <c:pt idx="1044">
                  <c:v>78.349999999999994</c:v>
                </c:pt>
                <c:pt idx="1045">
                  <c:v>78.02</c:v>
                </c:pt>
                <c:pt idx="1046">
                  <c:v>77.38</c:v>
                </c:pt>
                <c:pt idx="1047">
                  <c:v>76.8</c:v>
                </c:pt>
                <c:pt idx="1048">
                  <c:v>74.169999999999987</c:v>
                </c:pt>
                <c:pt idx="1049">
                  <c:v>74.099999999999994</c:v>
                </c:pt>
                <c:pt idx="1050">
                  <c:v>73.790000000000006</c:v>
                </c:pt>
                <c:pt idx="1051">
                  <c:v>73.64</c:v>
                </c:pt>
                <c:pt idx="1052">
                  <c:v>73.489999999999995</c:v>
                </c:pt>
                <c:pt idx="1053">
                  <c:v>70.89</c:v>
                </c:pt>
                <c:pt idx="1054">
                  <c:v>70.66</c:v>
                </c:pt>
                <c:pt idx="1055">
                  <c:v>70.22</c:v>
                </c:pt>
                <c:pt idx="1056">
                  <c:v>67.760000000000005</c:v>
                </c:pt>
                <c:pt idx="1057">
                  <c:v>67.05</c:v>
                </c:pt>
                <c:pt idx="1058">
                  <c:v>66.849999999999994</c:v>
                </c:pt>
                <c:pt idx="1059">
                  <c:v>66.849999999999994</c:v>
                </c:pt>
                <c:pt idx="1060">
                  <c:v>66.849999999999994</c:v>
                </c:pt>
                <c:pt idx="1061">
                  <c:v>66.23</c:v>
                </c:pt>
                <c:pt idx="1062">
                  <c:v>63.160000000000011</c:v>
                </c:pt>
                <c:pt idx="1063">
                  <c:v>63.03</c:v>
                </c:pt>
                <c:pt idx="1064">
                  <c:v>61.06</c:v>
                </c:pt>
                <c:pt idx="1065">
                  <c:v>60.27</c:v>
                </c:pt>
                <c:pt idx="1066">
                  <c:v>58.3</c:v>
                </c:pt>
                <c:pt idx="1067">
                  <c:v>58.18</c:v>
                </c:pt>
                <c:pt idx="1068">
                  <c:v>93.72</c:v>
                </c:pt>
                <c:pt idx="1069">
                  <c:v>79.209999999999994</c:v>
                </c:pt>
                <c:pt idx="1070">
                  <c:v>74.849999999999994</c:v>
                </c:pt>
                <c:pt idx="1071">
                  <c:v>74.77</c:v>
                </c:pt>
                <c:pt idx="1072">
                  <c:v>71.53</c:v>
                </c:pt>
                <c:pt idx="1073">
                  <c:v>103.27</c:v>
                </c:pt>
                <c:pt idx="1074">
                  <c:v>100.49000000000002</c:v>
                </c:pt>
                <c:pt idx="1075">
                  <c:v>97.56</c:v>
                </c:pt>
                <c:pt idx="1076">
                  <c:v>92.81</c:v>
                </c:pt>
                <c:pt idx="1077">
                  <c:v>80.040000000000006</c:v>
                </c:pt>
                <c:pt idx="1078">
                  <c:v>77.63</c:v>
                </c:pt>
                <c:pt idx="1079">
                  <c:v>73.11</c:v>
                </c:pt>
                <c:pt idx="1080">
                  <c:v>70.66</c:v>
                </c:pt>
                <c:pt idx="1081">
                  <c:v>63.45</c:v>
                </c:pt>
                <c:pt idx="1082">
                  <c:v>109.89</c:v>
                </c:pt>
                <c:pt idx="1083">
                  <c:v>132.01</c:v>
                </c:pt>
                <c:pt idx="1084">
                  <c:v>127.61999999999999</c:v>
                </c:pt>
                <c:pt idx="1085">
                  <c:v>127.48</c:v>
                </c:pt>
                <c:pt idx="1086">
                  <c:v>127.35</c:v>
                </c:pt>
                <c:pt idx="1087">
                  <c:v>127.35</c:v>
                </c:pt>
                <c:pt idx="1088">
                  <c:v>127.22</c:v>
                </c:pt>
                <c:pt idx="1089">
                  <c:v>126.82</c:v>
                </c:pt>
                <c:pt idx="1090">
                  <c:v>124.71000000000002</c:v>
                </c:pt>
                <c:pt idx="1091">
                  <c:v>124.32</c:v>
                </c:pt>
                <c:pt idx="1092">
                  <c:v>123.2</c:v>
                </c:pt>
                <c:pt idx="1093">
                  <c:v>122.81</c:v>
                </c:pt>
                <c:pt idx="1094">
                  <c:v>122.69</c:v>
                </c:pt>
                <c:pt idx="1095">
                  <c:v>122.69</c:v>
                </c:pt>
                <c:pt idx="1096">
                  <c:v>122.56</c:v>
                </c:pt>
                <c:pt idx="1097">
                  <c:v>122.43</c:v>
                </c:pt>
                <c:pt idx="1098">
                  <c:v>121.79</c:v>
                </c:pt>
                <c:pt idx="1099">
                  <c:v>121.79</c:v>
                </c:pt>
                <c:pt idx="1100">
                  <c:v>121.66999999999999</c:v>
                </c:pt>
                <c:pt idx="1101">
                  <c:v>121.54</c:v>
                </c:pt>
                <c:pt idx="1102">
                  <c:v>121.54</c:v>
                </c:pt>
                <c:pt idx="1103">
                  <c:v>120.11999999999999</c:v>
                </c:pt>
                <c:pt idx="1104">
                  <c:v>120</c:v>
                </c:pt>
                <c:pt idx="1105">
                  <c:v>119.61999999999999</c:v>
                </c:pt>
                <c:pt idx="1106">
                  <c:v>119.36999999999999</c:v>
                </c:pt>
                <c:pt idx="1107">
                  <c:v>119.25</c:v>
                </c:pt>
                <c:pt idx="1108">
                  <c:v>119.11999999999999</c:v>
                </c:pt>
                <c:pt idx="1109">
                  <c:v>117.41000000000003</c:v>
                </c:pt>
                <c:pt idx="1110">
                  <c:v>117.41000000000003</c:v>
                </c:pt>
                <c:pt idx="1111">
                  <c:v>116.8</c:v>
                </c:pt>
                <c:pt idx="1112">
                  <c:v>116.67999999999998</c:v>
                </c:pt>
                <c:pt idx="1113">
                  <c:v>116.56</c:v>
                </c:pt>
                <c:pt idx="1114">
                  <c:v>116.56</c:v>
                </c:pt>
                <c:pt idx="1115">
                  <c:v>116.56</c:v>
                </c:pt>
                <c:pt idx="1116">
                  <c:v>116.3</c:v>
                </c:pt>
                <c:pt idx="1117">
                  <c:v>115.2</c:v>
                </c:pt>
                <c:pt idx="1118">
                  <c:v>114.72</c:v>
                </c:pt>
                <c:pt idx="1119">
                  <c:v>114.72</c:v>
                </c:pt>
                <c:pt idx="1120">
                  <c:v>114.6</c:v>
                </c:pt>
                <c:pt idx="1121">
                  <c:v>114.48</c:v>
                </c:pt>
                <c:pt idx="1122">
                  <c:v>114.48</c:v>
                </c:pt>
                <c:pt idx="1123">
                  <c:v>114.24000000000002</c:v>
                </c:pt>
                <c:pt idx="1124">
                  <c:v>114.11999999999999</c:v>
                </c:pt>
                <c:pt idx="1125">
                  <c:v>114</c:v>
                </c:pt>
                <c:pt idx="1126">
                  <c:v>113.88</c:v>
                </c:pt>
                <c:pt idx="1127">
                  <c:v>113.53</c:v>
                </c:pt>
                <c:pt idx="1128">
                  <c:v>113.53</c:v>
                </c:pt>
                <c:pt idx="1129">
                  <c:v>111.64999999999999</c:v>
                </c:pt>
                <c:pt idx="1130">
                  <c:v>111.54</c:v>
                </c:pt>
                <c:pt idx="1131">
                  <c:v>111.54</c:v>
                </c:pt>
                <c:pt idx="1132">
                  <c:v>111.07</c:v>
                </c:pt>
                <c:pt idx="1133">
                  <c:v>109.61</c:v>
                </c:pt>
                <c:pt idx="1134">
                  <c:v>109.49000000000002</c:v>
                </c:pt>
                <c:pt idx="1135">
                  <c:v>109.14999999999999</c:v>
                </c:pt>
                <c:pt idx="1136">
                  <c:v>107.79</c:v>
                </c:pt>
                <c:pt idx="1137">
                  <c:v>107.45</c:v>
                </c:pt>
                <c:pt idx="1138">
                  <c:v>107.34</c:v>
                </c:pt>
                <c:pt idx="1139">
                  <c:v>107.22</c:v>
                </c:pt>
                <c:pt idx="1140">
                  <c:v>106.33</c:v>
                </c:pt>
                <c:pt idx="1141">
                  <c:v>106.33</c:v>
                </c:pt>
                <c:pt idx="1142">
                  <c:v>106.11</c:v>
                </c:pt>
                <c:pt idx="1143">
                  <c:v>106</c:v>
                </c:pt>
                <c:pt idx="1144">
                  <c:v>105.66999999999999</c:v>
                </c:pt>
                <c:pt idx="1145">
                  <c:v>105.25</c:v>
                </c:pt>
                <c:pt idx="1146">
                  <c:v>103.93</c:v>
                </c:pt>
                <c:pt idx="1147">
                  <c:v>103.82</c:v>
                </c:pt>
                <c:pt idx="1148">
                  <c:v>101.29</c:v>
                </c:pt>
                <c:pt idx="1149">
                  <c:v>101.17999999999998</c:v>
                </c:pt>
                <c:pt idx="1150">
                  <c:v>100.86</c:v>
                </c:pt>
                <c:pt idx="1151">
                  <c:v>100.86</c:v>
                </c:pt>
                <c:pt idx="1152">
                  <c:v>98.45</c:v>
                </c:pt>
                <c:pt idx="1153">
                  <c:v>94.92</c:v>
                </c:pt>
                <c:pt idx="1154">
                  <c:v>93.82</c:v>
                </c:pt>
                <c:pt idx="1155">
                  <c:v>92.36</c:v>
                </c:pt>
                <c:pt idx="1156">
                  <c:v>91.79</c:v>
                </c:pt>
                <c:pt idx="1157">
                  <c:v>90.23</c:v>
                </c:pt>
                <c:pt idx="1158">
                  <c:v>89.679999999999978</c:v>
                </c:pt>
                <c:pt idx="1159">
                  <c:v>88.940000000000026</c:v>
                </c:pt>
                <c:pt idx="1160">
                  <c:v>88.669999999999987</c:v>
                </c:pt>
                <c:pt idx="1161">
                  <c:v>88.58</c:v>
                </c:pt>
                <c:pt idx="1162">
                  <c:v>86.440000000000026</c:v>
                </c:pt>
                <c:pt idx="1163">
                  <c:v>86.35</c:v>
                </c:pt>
                <c:pt idx="1164">
                  <c:v>85.64</c:v>
                </c:pt>
                <c:pt idx="1165">
                  <c:v>83.82</c:v>
                </c:pt>
                <c:pt idx="1166">
                  <c:v>83.38</c:v>
                </c:pt>
                <c:pt idx="1167">
                  <c:v>83.03</c:v>
                </c:pt>
                <c:pt idx="1168">
                  <c:v>82.78</c:v>
                </c:pt>
                <c:pt idx="1169">
                  <c:v>82.27</c:v>
                </c:pt>
                <c:pt idx="1170">
                  <c:v>80.739999999999995</c:v>
                </c:pt>
                <c:pt idx="1171">
                  <c:v>80.149999999999991</c:v>
                </c:pt>
                <c:pt idx="1172">
                  <c:v>79.900000000000006</c:v>
                </c:pt>
                <c:pt idx="1173">
                  <c:v>79</c:v>
                </c:pt>
                <c:pt idx="1174">
                  <c:v>78.84</c:v>
                </c:pt>
                <c:pt idx="1175">
                  <c:v>77.010000000000005</c:v>
                </c:pt>
                <c:pt idx="1176">
                  <c:v>76.78</c:v>
                </c:pt>
                <c:pt idx="1177">
                  <c:v>75.599999999999994</c:v>
                </c:pt>
                <c:pt idx="1178">
                  <c:v>75.36999999999999</c:v>
                </c:pt>
                <c:pt idx="1179">
                  <c:v>74.22</c:v>
                </c:pt>
                <c:pt idx="1180">
                  <c:v>72.39</c:v>
                </c:pt>
                <c:pt idx="1181">
                  <c:v>71.8</c:v>
                </c:pt>
                <c:pt idx="1182">
                  <c:v>71.5</c:v>
                </c:pt>
                <c:pt idx="1183">
                  <c:v>69.739999999999995</c:v>
                </c:pt>
                <c:pt idx="1184">
                  <c:v>68.410000000000025</c:v>
                </c:pt>
                <c:pt idx="1185">
                  <c:v>68.410000000000025</c:v>
                </c:pt>
                <c:pt idx="1186">
                  <c:v>67.77</c:v>
                </c:pt>
                <c:pt idx="1187">
                  <c:v>64.31</c:v>
                </c:pt>
                <c:pt idx="1188">
                  <c:v>62.95</c:v>
                </c:pt>
                <c:pt idx="1189">
                  <c:v>62.82</c:v>
                </c:pt>
                <c:pt idx="1190">
                  <c:v>60.89</c:v>
                </c:pt>
                <c:pt idx="1191">
                  <c:v>60.39</c:v>
                </c:pt>
                <c:pt idx="1192">
                  <c:v>59.59</c:v>
                </c:pt>
                <c:pt idx="1193">
                  <c:v>59.17</c:v>
                </c:pt>
                <c:pt idx="1194">
                  <c:v>104.7</c:v>
                </c:pt>
                <c:pt idx="1195">
                  <c:v>73.42</c:v>
                </c:pt>
                <c:pt idx="1196">
                  <c:v>107.91000000000003</c:v>
                </c:pt>
                <c:pt idx="1197">
                  <c:v>99.83</c:v>
                </c:pt>
                <c:pt idx="1198">
                  <c:v>83.22</c:v>
                </c:pt>
                <c:pt idx="1199">
                  <c:v>82.45</c:v>
                </c:pt>
                <c:pt idx="1200">
                  <c:v>82.179999999999978</c:v>
                </c:pt>
                <c:pt idx="1201">
                  <c:v>90.240000000000023</c:v>
                </c:pt>
                <c:pt idx="1202">
                  <c:v>73.040000000000006</c:v>
                </c:pt>
                <c:pt idx="1203">
                  <c:v>128.18</c:v>
                </c:pt>
                <c:pt idx="1204">
                  <c:v>126.1</c:v>
                </c:pt>
                <c:pt idx="1205">
                  <c:v>125.84</c:v>
                </c:pt>
                <c:pt idx="1206">
                  <c:v>125.31</c:v>
                </c:pt>
                <c:pt idx="1207">
                  <c:v>124.3</c:v>
                </c:pt>
                <c:pt idx="1208">
                  <c:v>124.3</c:v>
                </c:pt>
                <c:pt idx="1209">
                  <c:v>123.78</c:v>
                </c:pt>
                <c:pt idx="1210">
                  <c:v>123.78</c:v>
                </c:pt>
                <c:pt idx="1211">
                  <c:v>123.64999999999999</c:v>
                </c:pt>
                <c:pt idx="1212">
                  <c:v>123.53</c:v>
                </c:pt>
                <c:pt idx="1213">
                  <c:v>123.53</c:v>
                </c:pt>
                <c:pt idx="1214">
                  <c:v>123.4</c:v>
                </c:pt>
                <c:pt idx="1215">
                  <c:v>123.01</c:v>
                </c:pt>
                <c:pt idx="1216">
                  <c:v>121.22</c:v>
                </c:pt>
                <c:pt idx="1217">
                  <c:v>119.51</c:v>
                </c:pt>
                <c:pt idx="1218">
                  <c:v>119.26</c:v>
                </c:pt>
                <c:pt idx="1219">
                  <c:v>119.13</c:v>
                </c:pt>
                <c:pt idx="1220">
                  <c:v>119.01</c:v>
                </c:pt>
                <c:pt idx="1221">
                  <c:v>119.01</c:v>
                </c:pt>
                <c:pt idx="1222">
                  <c:v>118.88</c:v>
                </c:pt>
                <c:pt idx="1223">
                  <c:v>118.51</c:v>
                </c:pt>
                <c:pt idx="1224">
                  <c:v>118.14</c:v>
                </c:pt>
                <c:pt idx="1225">
                  <c:v>117.64999999999999</c:v>
                </c:pt>
                <c:pt idx="1226">
                  <c:v>116.73</c:v>
                </c:pt>
                <c:pt idx="1227">
                  <c:v>116.28</c:v>
                </c:pt>
                <c:pt idx="1228">
                  <c:v>116.16</c:v>
                </c:pt>
                <c:pt idx="1229">
                  <c:v>116.16</c:v>
                </c:pt>
                <c:pt idx="1230">
                  <c:v>116.03</c:v>
                </c:pt>
                <c:pt idx="1231">
                  <c:v>116.03</c:v>
                </c:pt>
                <c:pt idx="1232">
                  <c:v>116.03</c:v>
                </c:pt>
                <c:pt idx="1233">
                  <c:v>115.79</c:v>
                </c:pt>
                <c:pt idx="1234">
                  <c:v>115.79</c:v>
                </c:pt>
                <c:pt idx="1235">
                  <c:v>115.55</c:v>
                </c:pt>
                <c:pt idx="1236">
                  <c:v>115.43</c:v>
                </c:pt>
                <c:pt idx="1237">
                  <c:v>115.19</c:v>
                </c:pt>
                <c:pt idx="1238">
                  <c:v>113.77</c:v>
                </c:pt>
                <c:pt idx="1239">
                  <c:v>113.54</c:v>
                </c:pt>
                <c:pt idx="1240">
                  <c:v>113.42</c:v>
                </c:pt>
                <c:pt idx="1241">
                  <c:v>113.42</c:v>
                </c:pt>
                <c:pt idx="1242">
                  <c:v>111.28</c:v>
                </c:pt>
                <c:pt idx="1243">
                  <c:v>111.16999999999999</c:v>
                </c:pt>
                <c:pt idx="1244">
                  <c:v>110.7</c:v>
                </c:pt>
                <c:pt idx="1245">
                  <c:v>109.16999999999999</c:v>
                </c:pt>
                <c:pt idx="1246">
                  <c:v>109.16999999999999</c:v>
                </c:pt>
                <c:pt idx="1247">
                  <c:v>108.94000000000003</c:v>
                </c:pt>
                <c:pt idx="1248">
                  <c:v>108.72</c:v>
                </c:pt>
                <c:pt idx="1249">
                  <c:v>107.44000000000003</c:v>
                </c:pt>
                <c:pt idx="1250">
                  <c:v>107.22</c:v>
                </c:pt>
                <c:pt idx="1251">
                  <c:v>106.99000000000002</c:v>
                </c:pt>
                <c:pt idx="1252">
                  <c:v>106.66</c:v>
                </c:pt>
                <c:pt idx="1253">
                  <c:v>106.33</c:v>
                </c:pt>
                <c:pt idx="1254">
                  <c:v>106.22</c:v>
                </c:pt>
                <c:pt idx="1255">
                  <c:v>105.78</c:v>
                </c:pt>
                <c:pt idx="1256">
                  <c:v>104.56</c:v>
                </c:pt>
                <c:pt idx="1257">
                  <c:v>104.56</c:v>
                </c:pt>
                <c:pt idx="1258">
                  <c:v>103.8</c:v>
                </c:pt>
                <c:pt idx="1259">
                  <c:v>103.8</c:v>
                </c:pt>
                <c:pt idx="1260">
                  <c:v>103.05</c:v>
                </c:pt>
                <c:pt idx="1261">
                  <c:v>102.83</c:v>
                </c:pt>
                <c:pt idx="1262">
                  <c:v>102.83</c:v>
                </c:pt>
                <c:pt idx="1263">
                  <c:v>100.1</c:v>
                </c:pt>
                <c:pt idx="1264">
                  <c:v>98.06</c:v>
                </c:pt>
                <c:pt idx="1265">
                  <c:v>98.06</c:v>
                </c:pt>
                <c:pt idx="1266">
                  <c:v>96.410000000000025</c:v>
                </c:pt>
                <c:pt idx="1267">
                  <c:v>96.31</c:v>
                </c:pt>
                <c:pt idx="1268">
                  <c:v>95.11999999999999</c:v>
                </c:pt>
                <c:pt idx="1269">
                  <c:v>95.11999999999999</c:v>
                </c:pt>
                <c:pt idx="1270">
                  <c:v>95.11999999999999</c:v>
                </c:pt>
                <c:pt idx="1271">
                  <c:v>95.02</c:v>
                </c:pt>
                <c:pt idx="1272">
                  <c:v>94.83</c:v>
                </c:pt>
                <c:pt idx="1273">
                  <c:v>93.73</c:v>
                </c:pt>
                <c:pt idx="1274">
                  <c:v>93.240000000000023</c:v>
                </c:pt>
                <c:pt idx="1275">
                  <c:v>93.04</c:v>
                </c:pt>
                <c:pt idx="1276">
                  <c:v>92.56</c:v>
                </c:pt>
                <c:pt idx="1277">
                  <c:v>91.02</c:v>
                </c:pt>
                <c:pt idx="1278">
                  <c:v>90.26</c:v>
                </c:pt>
                <c:pt idx="1279">
                  <c:v>90.08</c:v>
                </c:pt>
                <c:pt idx="1280">
                  <c:v>90.08</c:v>
                </c:pt>
                <c:pt idx="1281">
                  <c:v>89.79</c:v>
                </c:pt>
                <c:pt idx="1282">
                  <c:v>89.79</c:v>
                </c:pt>
                <c:pt idx="1283">
                  <c:v>89.42</c:v>
                </c:pt>
                <c:pt idx="1284">
                  <c:v>89.42</c:v>
                </c:pt>
                <c:pt idx="1285">
                  <c:v>89.33</c:v>
                </c:pt>
                <c:pt idx="1286">
                  <c:v>89.05</c:v>
                </c:pt>
                <c:pt idx="1287">
                  <c:v>88.82</c:v>
                </c:pt>
                <c:pt idx="1288">
                  <c:v>88.82</c:v>
                </c:pt>
                <c:pt idx="1289">
                  <c:v>87.29</c:v>
                </c:pt>
                <c:pt idx="1290">
                  <c:v>87.19</c:v>
                </c:pt>
                <c:pt idx="1291">
                  <c:v>87.1</c:v>
                </c:pt>
                <c:pt idx="1292">
                  <c:v>86.83</c:v>
                </c:pt>
                <c:pt idx="1293">
                  <c:v>86.649999999999991</c:v>
                </c:pt>
                <c:pt idx="1294">
                  <c:v>86.47</c:v>
                </c:pt>
                <c:pt idx="1295">
                  <c:v>84.39</c:v>
                </c:pt>
                <c:pt idx="1296">
                  <c:v>83.43</c:v>
                </c:pt>
                <c:pt idx="1297">
                  <c:v>83.09</c:v>
                </c:pt>
                <c:pt idx="1298">
                  <c:v>80.649999999999991</c:v>
                </c:pt>
                <c:pt idx="1299">
                  <c:v>80.400000000000006</c:v>
                </c:pt>
                <c:pt idx="1300">
                  <c:v>80.400000000000006</c:v>
                </c:pt>
                <c:pt idx="1301">
                  <c:v>79.66</c:v>
                </c:pt>
                <c:pt idx="1302">
                  <c:v>77.599999999999994</c:v>
                </c:pt>
                <c:pt idx="1303">
                  <c:v>77.290000000000006</c:v>
                </c:pt>
                <c:pt idx="1304">
                  <c:v>76.81</c:v>
                </c:pt>
                <c:pt idx="1305">
                  <c:v>74.88</c:v>
                </c:pt>
                <c:pt idx="1306">
                  <c:v>74.88</c:v>
                </c:pt>
                <c:pt idx="1307">
                  <c:v>74.8</c:v>
                </c:pt>
                <c:pt idx="1308">
                  <c:v>74.73</c:v>
                </c:pt>
                <c:pt idx="1309">
                  <c:v>73.209999999999994</c:v>
                </c:pt>
                <c:pt idx="1310">
                  <c:v>73.13</c:v>
                </c:pt>
                <c:pt idx="1311">
                  <c:v>71.940000000000026</c:v>
                </c:pt>
                <c:pt idx="1312">
                  <c:v>71.03</c:v>
                </c:pt>
                <c:pt idx="1313">
                  <c:v>67.88</c:v>
                </c:pt>
                <c:pt idx="1314">
                  <c:v>67.81</c:v>
                </c:pt>
                <c:pt idx="1315">
                  <c:v>67.56</c:v>
                </c:pt>
                <c:pt idx="1316">
                  <c:v>67.349999999999994</c:v>
                </c:pt>
                <c:pt idx="1317">
                  <c:v>67</c:v>
                </c:pt>
                <c:pt idx="1318">
                  <c:v>65.349999999999994</c:v>
                </c:pt>
                <c:pt idx="1319">
                  <c:v>65.290000000000006</c:v>
                </c:pt>
                <c:pt idx="1320">
                  <c:v>65.02</c:v>
                </c:pt>
                <c:pt idx="1321">
                  <c:v>62.6</c:v>
                </c:pt>
                <c:pt idx="1322">
                  <c:v>61.64</c:v>
                </c:pt>
                <c:pt idx="1323">
                  <c:v>60.4</c:v>
                </c:pt>
                <c:pt idx="1324">
                  <c:v>106.8</c:v>
                </c:pt>
                <c:pt idx="1325">
                  <c:v>68.34</c:v>
                </c:pt>
                <c:pt idx="1326">
                  <c:v>110.73</c:v>
                </c:pt>
                <c:pt idx="1327">
                  <c:v>108.27</c:v>
                </c:pt>
                <c:pt idx="1328">
                  <c:v>97.25</c:v>
                </c:pt>
                <c:pt idx="1329">
                  <c:v>93.56</c:v>
                </c:pt>
                <c:pt idx="1330">
                  <c:v>81.31</c:v>
                </c:pt>
                <c:pt idx="1331">
                  <c:v>77.349999999999994</c:v>
                </c:pt>
                <c:pt idx="1332">
                  <c:v>75.86999999999999</c:v>
                </c:pt>
                <c:pt idx="1333">
                  <c:v>73.88</c:v>
                </c:pt>
                <c:pt idx="1334">
                  <c:v>70.98</c:v>
                </c:pt>
                <c:pt idx="1335">
                  <c:v>78.959999999999994</c:v>
                </c:pt>
                <c:pt idx="1336">
                  <c:v>113.99000000000002</c:v>
                </c:pt>
                <c:pt idx="1337">
                  <c:v>109.61</c:v>
                </c:pt>
                <c:pt idx="1338">
                  <c:v>104.38</c:v>
                </c:pt>
                <c:pt idx="1339">
                  <c:v>101.9</c:v>
                </c:pt>
                <c:pt idx="1340">
                  <c:v>92.66</c:v>
                </c:pt>
                <c:pt idx="1341">
                  <c:v>92.710000000000022</c:v>
                </c:pt>
                <c:pt idx="1342">
                  <c:v>83.410000000000025</c:v>
                </c:pt>
                <c:pt idx="1343">
                  <c:v>82.89</c:v>
                </c:pt>
                <c:pt idx="1344">
                  <c:v>79.599999999999994</c:v>
                </c:pt>
                <c:pt idx="1345">
                  <c:v>73.179999999999978</c:v>
                </c:pt>
                <c:pt idx="1346">
                  <c:v>72.459999999999994</c:v>
                </c:pt>
                <c:pt idx="1347">
                  <c:v>71.73</c:v>
                </c:pt>
                <c:pt idx="1348">
                  <c:v>69.52</c:v>
                </c:pt>
                <c:pt idx="1349">
                  <c:v>127.96000000000002</c:v>
                </c:pt>
                <c:pt idx="1350">
                  <c:v>126.06</c:v>
                </c:pt>
                <c:pt idx="1351">
                  <c:v>126.06</c:v>
                </c:pt>
                <c:pt idx="1352">
                  <c:v>126.06</c:v>
                </c:pt>
                <c:pt idx="1353">
                  <c:v>125.28</c:v>
                </c:pt>
                <c:pt idx="1354">
                  <c:v>123.73</c:v>
                </c:pt>
                <c:pt idx="1355">
                  <c:v>123.6</c:v>
                </c:pt>
                <c:pt idx="1356">
                  <c:v>123.47</c:v>
                </c:pt>
                <c:pt idx="1357">
                  <c:v>123.34</c:v>
                </c:pt>
                <c:pt idx="1358">
                  <c:v>123.34</c:v>
                </c:pt>
                <c:pt idx="1359">
                  <c:v>123.21000000000002</c:v>
                </c:pt>
                <c:pt idx="1360">
                  <c:v>121.6</c:v>
                </c:pt>
                <c:pt idx="1361">
                  <c:v>121.6</c:v>
                </c:pt>
                <c:pt idx="1362">
                  <c:v>121.6</c:v>
                </c:pt>
                <c:pt idx="1363">
                  <c:v>121.6</c:v>
                </c:pt>
                <c:pt idx="1364">
                  <c:v>120.72</c:v>
                </c:pt>
                <c:pt idx="1365">
                  <c:v>120</c:v>
                </c:pt>
                <c:pt idx="1366">
                  <c:v>119.24000000000002</c:v>
                </c:pt>
                <c:pt idx="1367">
                  <c:v>119.24000000000002</c:v>
                </c:pt>
                <c:pt idx="1368">
                  <c:v>119.24000000000002</c:v>
                </c:pt>
                <c:pt idx="1369">
                  <c:v>119.11999999999999</c:v>
                </c:pt>
                <c:pt idx="1370">
                  <c:v>118.99000000000002</c:v>
                </c:pt>
                <c:pt idx="1371">
                  <c:v>118.99000000000002</c:v>
                </c:pt>
                <c:pt idx="1372">
                  <c:v>118.99000000000002</c:v>
                </c:pt>
                <c:pt idx="1373">
                  <c:v>118.99000000000002</c:v>
                </c:pt>
                <c:pt idx="1374">
                  <c:v>118.99000000000002</c:v>
                </c:pt>
                <c:pt idx="1375">
                  <c:v>118.99000000000002</c:v>
                </c:pt>
                <c:pt idx="1376">
                  <c:v>118.86999999999999</c:v>
                </c:pt>
                <c:pt idx="1377">
                  <c:v>118.86999999999999</c:v>
                </c:pt>
                <c:pt idx="1378">
                  <c:v>116.89</c:v>
                </c:pt>
                <c:pt idx="1379">
                  <c:v>116.64999999999999</c:v>
                </c:pt>
                <c:pt idx="1380">
                  <c:v>116.22</c:v>
                </c:pt>
                <c:pt idx="1381">
                  <c:v>115.86</c:v>
                </c:pt>
                <c:pt idx="1382">
                  <c:v>115.73</c:v>
                </c:pt>
                <c:pt idx="1383">
                  <c:v>115.36999999999999</c:v>
                </c:pt>
                <c:pt idx="1384">
                  <c:v>115.01</c:v>
                </c:pt>
                <c:pt idx="1385">
                  <c:v>114.89</c:v>
                </c:pt>
                <c:pt idx="1386">
                  <c:v>114.76</c:v>
                </c:pt>
                <c:pt idx="1387">
                  <c:v>114.64999999999999</c:v>
                </c:pt>
                <c:pt idx="1388">
                  <c:v>114.53</c:v>
                </c:pt>
                <c:pt idx="1389">
                  <c:v>114.53</c:v>
                </c:pt>
                <c:pt idx="1390">
                  <c:v>114.16999999999999</c:v>
                </c:pt>
                <c:pt idx="1391">
                  <c:v>113.93</c:v>
                </c:pt>
                <c:pt idx="1392">
                  <c:v>113.81</c:v>
                </c:pt>
                <c:pt idx="1393">
                  <c:v>110.07</c:v>
                </c:pt>
                <c:pt idx="1394">
                  <c:v>109.72</c:v>
                </c:pt>
                <c:pt idx="1395">
                  <c:v>109.72</c:v>
                </c:pt>
                <c:pt idx="1396">
                  <c:v>109.38</c:v>
                </c:pt>
                <c:pt idx="1397">
                  <c:v>108.93</c:v>
                </c:pt>
                <c:pt idx="1398">
                  <c:v>108.45</c:v>
                </c:pt>
                <c:pt idx="1399">
                  <c:v>107.77</c:v>
                </c:pt>
                <c:pt idx="1400">
                  <c:v>107.43</c:v>
                </c:pt>
                <c:pt idx="1401">
                  <c:v>107.32</c:v>
                </c:pt>
                <c:pt idx="1402">
                  <c:v>107.1</c:v>
                </c:pt>
                <c:pt idx="1403">
                  <c:v>104.53</c:v>
                </c:pt>
                <c:pt idx="1404">
                  <c:v>103.52</c:v>
                </c:pt>
                <c:pt idx="1405">
                  <c:v>103.41000000000003</c:v>
                </c:pt>
                <c:pt idx="1406">
                  <c:v>103.08</c:v>
                </c:pt>
                <c:pt idx="1407">
                  <c:v>102.64999999999999</c:v>
                </c:pt>
                <c:pt idx="1408">
                  <c:v>101.91000000000003</c:v>
                </c:pt>
                <c:pt idx="1409">
                  <c:v>101.7</c:v>
                </c:pt>
                <c:pt idx="1410">
                  <c:v>100.43</c:v>
                </c:pt>
                <c:pt idx="1411">
                  <c:v>99.39</c:v>
                </c:pt>
                <c:pt idx="1412">
                  <c:v>99.39</c:v>
                </c:pt>
                <c:pt idx="1413">
                  <c:v>98.940000000000026</c:v>
                </c:pt>
                <c:pt idx="1414">
                  <c:v>97.51</c:v>
                </c:pt>
                <c:pt idx="1415">
                  <c:v>96.240000000000023</c:v>
                </c:pt>
                <c:pt idx="1416">
                  <c:v>94.38</c:v>
                </c:pt>
                <c:pt idx="1417">
                  <c:v>92.13</c:v>
                </c:pt>
                <c:pt idx="1418">
                  <c:v>91.649999999999991</c:v>
                </c:pt>
                <c:pt idx="1419">
                  <c:v>91.460000000000022</c:v>
                </c:pt>
                <c:pt idx="1420">
                  <c:v>91.23</c:v>
                </c:pt>
                <c:pt idx="1421">
                  <c:v>89.28</c:v>
                </c:pt>
                <c:pt idx="1422">
                  <c:v>89.1</c:v>
                </c:pt>
                <c:pt idx="1423">
                  <c:v>88.64</c:v>
                </c:pt>
                <c:pt idx="1424">
                  <c:v>87.25</c:v>
                </c:pt>
                <c:pt idx="1425">
                  <c:v>84.79</c:v>
                </c:pt>
                <c:pt idx="1426">
                  <c:v>84.35</c:v>
                </c:pt>
                <c:pt idx="1427">
                  <c:v>80.649999999999991</c:v>
                </c:pt>
                <c:pt idx="1428">
                  <c:v>80.48</c:v>
                </c:pt>
                <c:pt idx="1429">
                  <c:v>79.010000000000005</c:v>
                </c:pt>
                <c:pt idx="1430">
                  <c:v>78.940000000000026</c:v>
                </c:pt>
                <c:pt idx="1431">
                  <c:v>78.040000000000006</c:v>
                </c:pt>
                <c:pt idx="1432">
                  <c:v>77.959999999999994</c:v>
                </c:pt>
                <c:pt idx="1433">
                  <c:v>75.410000000000025</c:v>
                </c:pt>
                <c:pt idx="1434">
                  <c:v>75.319999999999993</c:v>
                </c:pt>
                <c:pt idx="1435">
                  <c:v>75.260000000000005</c:v>
                </c:pt>
                <c:pt idx="1436">
                  <c:v>75.02</c:v>
                </c:pt>
                <c:pt idx="1437">
                  <c:v>72.09</c:v>
                </c:pt>
                <c:pt idx="1438">
                  <c:v>71.940000000000026</c:v>
                </c:pt>
                <c:pt idx="1439">
                  <c:v>71.06</c:v>
                </c:pt>
                <c:pt idx="1440">
                  <c:v>70.77</c:v>
                </c:pt>
                <c:pt idx="1441">
                  <c:v>69.3</c:v>
                </c:pt>
                <c:pt idx="1442">
                  <c:v>68.45</c:v>
                </c:pt>
                <c:pt idx="1443">
                  <c:v>68.239999999999995</c:v>
                </c:pt>
                <c:pt idx="1444">
                  <c:v>68.05</c:v>
                </c:pt>
                <c:pt idx="1445">
                  <c:v>65.179999999999978</c:v>
                </c:pt>
                <c:pt idx="1446">
                  <c:v>62.99</c:v>
                </c:pt>
                <c:pt idx="1447">
                  <c:v>62.18</c:v>
                </c:pt>
                <c:pt idx="1448">
                  <c:v>107.4</c:v>
                </c:pt>
                <c:pt idx="1449">
                  <c:v>112.27</c:v>
                </c:pt>
                <c:pt idx="1450">
                  <c:v>103.54</c:v>
                </c:pt>
                <c:pt idx="1451">
                  <c:v>102.94000000000003</c:v>
                </c:pt>
                <c:pt idx="1452">
                  <c:v>97.5</c:v>
                </c:pt>
                <c:pt idx="1453">
                  <c:v>95.8</c:v>
                </c:pt>
                <c:pt idx="1454">
                  <c:v>92.05</c:v>
                </c:pt>
                <c:pt idx="1455">
                  <c:v>75.58</c:v>
                </c:pt>
                <c:pt idx="1456">
                  <c:v>75.5</c:v>
                </c:pt>
                <c:pt idx="1457">
                  <c:v>70.179999999999978</c:v>
                </c:pt>
                <c:pt idx="1458">
                  <c:v>104.75</c:v>
                </c:pt>
                <c:pt idx="1459">
                  <c:v>106.81</c:v>
                </c:pt>
                <c:pt idx="1460">
                  <c:v>106.25</c:v>
                </c:pt>
                <c:pt idx="1461">
                  <c:v>105.36999999999999</c:v>
                </c:pt>
                <c:pt idx="1462">
                  <c:v>103.44000000000003</c:v>
                </c:pt>
                <c:pt idx="1463">
                  <c:v>86.07</c:v>
                </c:pt>
                <c:pt idx="1464">
                  <c:v>82.9</c:v>
                </c:pt>
                <c:pt idx="1465">
                  <c:v>75.48</c:v>
                </c:pt>
                <c:pt idx="1466">
                  <c:v>125.85</c:v>
                </c:pt>
                <c:pt idx="1467">
                  <c:v>125.85</c:v>
                </c:pt>
                <c:pt idx="1468">
                  <c:v>125.72</c:v>
                </c:pt>
                <c:pt idx="1469">
                  <c:v>125.72</c:v>
                </c:pt>
                <c:pt idx="1470">
                  <c:v>123.08</c:v>
                </c:pt>
                <c:pt idx="1471">
                  <c:v>122.44000000000003</c:v>
                </c:pt>
                <c:pt idx="1472">
                  <c:v>122.05</c:v>
                </c:pt>
                <c:pt idx="1473">
                  <c:v>122.05</c:v>
                </c:pt>
                <c:pt idx="1474">
                  <c:v>121.92</c:v>
                </c:pt>
                <c:pt idx="1475">
                  <c:v>121.8</c:v>
                </c:pt>
                <c:pt idx="1476">
                  <c:v>121.66999999999999</c:v>
                </c:pt>
                <c:pt idx="1477">
                  <c:v>121.54</c:v>
                </c:pt>
                <c:pt idx="1478">
                  <c:v>120.66</c:v>
                </c:pt>
                <c:pt idx="1479">
                  <c:v>120.17999999999998</c:v>
                </c:pt>
                <c:pt idx="1480">
                  <c:v>120.17999999999998</c:v>
                </c:pt>
                <c:pt idx="1481">
                  <c:v>119.66999999999999</c:v>
                </c:pt>
                <c:pt idx="1482">
                  <c:v>119.54</c:v>
                </c:pt>
                <c:pt idx="1483">
                  <c:v>119.54</c:v>
                </c:pt>
                <c:pt idx="1484">
                  <c:v>119.16999999999999</c:v>
                </c:pt>
                <c:pt idx="1485">
                  <c:v>119.04</c:v>
                </c:pt>
                <c:pt idx="1486">
                  <c:v>118.92</c:v>
                </c:pt>
                <c:pt idx="1487">
                  <c:v>118.92</c:v>
                </c:pt>
                <c:pt idx="1488">
                  <c:v>118.92</c:v>
                </c:pt>
                <c:pt idx="1489">
                  <c:v>118.92</c:v>
                </c:pt>
                <c:pt idx="1490">
                  <c:v>118.8</c:v>
                </c:pt>
                <c:pt idx="1491">
                  <c:v>118.66999999999999</c:v>
                </c:pt>
                <c:pt idx="1492">
                  <c:v>118.66999999999999</c:v>
                </c:pt>
                <c:pt idx="1493">
                  <c:v>118.43</c:v>
                </c:pt>
                <c:pt idx="1494">
                  <c:v>117.11999999999999</c:v>
                </c:pt>
                <c:pt idx="1495">
                  <c:v>116.51</c:v>
                </c:pt>
                <c:pt idx="1496">
                  <c:v>116.27</c:v>
                </c:pt>
                <c:pt idx="1497">
                  <c:v>115.46000000000002</c:v>
                </c:pt>
                <c:pt idx="1498">
                  <c:v>114.97</c:v>
                </c:pt>
                <c:pt idx="1499">
                  <c:v>114.97</c:v>
                </c:pt>
                <c:pt idx="1500">
                  <c:v>114.97</c:v>
                </c:pt>
                <c:pt idx="1501">
                  <c:v>114.85</c:v>
                </c:pt>
                <c:pt idx="1502">
                  <c:v>114.85</c:v>
                </c:pt>
                <c:pt idx="1503">
                  <c:v>114.61</c:v>
                </c:pt>
                <c:pt idx="1504">
                  <c:v>114.61</c:v>
                </c:pt>
                <c:pt idx="1505">
                  <c:v>114.61</c:v>
                </c:pt>
                <c:pt idx="1506">
                  <c:v>114.61</c:v>
                </c:pt>
                <c:pt idx="1507">
                  <c:v>114.49000000000002</c:v>
                </c:pt>
                <c:pt idx="1508">
                  <c:v>112.83</c:v>
                </c:pt>
                <c:pt idx="1509">
                  <c:v>112.83</c:v>
                </c:pt>
                <c:pt idx="1510">
                  <c:v>112.47</c:v>
                </c:pt>
                <c:pt idx="1511">
                  <c:v>112.36</c:v>
                </c:pt>
                <c:pt idx="1512">
                  <c:v>112.36</c:v>
                </c:pt>
                <c:pt idx="1513">
                  <c:v>112.36</c:v>
                </c:pt>
                <c:pt idx="1514">
                  <c:v>112.36</c:v>
                </c:pt>
                <c:pt idx="1515">
                  <c:v>110.89</c:v>
                </c:pt>
                <c:pt idx="1516">
                  <c:v>110.31</c:v>
                </c:pt>
                <c:pt idx="1517">
                  <c:v>110.2</c:v>
                </c:pt>
                <c:pt idx="1518">
                  <c:v>109.97</c:v>
                </c:pt>
                <c:pt idx="1519">
                  <c:v>109.97</c:v>
                </c:pt>
                <c:pt idx="1520">
                  <c:v>109.85</c:v>
                </c:pt>
                <c:pt idx="1521">
                  <c:v>109.85</c:v>
                </c:pt>
                <c:pt idx="1522">
                  <c:v>109.63</c:v>
                </c:pt>
                <c:pt idx="1523">
                  <c:v>109.63</c:v>
                </c:pt>
                <c:pt idx="1524">
                  <c:v>109.63</c:v>
                </c:pt>
                <c:pt idx="1525">
                  <c:v>109.51</c:v>
                </c:pt>
                <c:pt idx="1526">
                  <c:v>109.4</c:v>
                </c:pt>
                <c:pt idx="1527">
                  <c:v>106.69</c:v>
                </c:pt>
                <c:pt idx="1528">
                  <c:v>106.69</c:v>
                </c:pt>
                <c:pt idx="1529">
                  <c:v>106.13</c:v>
                </c:pt>
                <c:pt idx="1530">
                  <c:v>105.8</c:v>
                </c:pt>
                <c:pt idx="1531">
                  <c:v>105.69</c:v>
                </c:pt>
                <c:pt idx="1532">
                  <c:v>105.69</c:v>
                </c:pt>
                <c:pt idx="1533">
                  <c:v>105.47</c:v>
                </c:pt>
                <c:pt idx="1534">
                  <c:v>105.36</c:v>
                </c:pt>
                <c:pt idx="1535">
                  <c:v>104.03</c:v>
                </c:pt>
                <c:pt idx="1536">
                  <c:v>103.6</c:v>
                </c:pt>
                <c:pt idx="1537">
                  <c:v>103.49000000000002</c:v>
                </c:pt>
                <c:pt idx="1538">
                  <c:v>103.38</c:v>
                </c:pt>
                <c:pt idx="1539">
                  <c:v>101.21000000000002</c:v>
                </c:pt>
                <c:pt idx="1540">
                  <c:v>101</c:v>
                </c:pt>
                <c:pt idx="1541">
                  <c:v>101</c:v>
                </c:pt>
                <c:pt idx="1542">
                  <c:v>101</c:v>
                </c:pt>
                <c:pt idx="1543">
                  <c:v>99.2</c:v>
                </c:pt>
                <c:pt idx="1544">
                  <c:v>99.2</c:v>
                </c:pt>
                <c:pt idx="1545">
                  <c:v>98.79</c:v>
                </c:pt>
                <c:pt idx="1546">
                  <c:v>98.48</c:v>
                </c:pt>
                <c:pt idx="1547">
                  <c:v>98.07</c:v>
                </c:pt>
                <c:pt idx="1548">
                  <c:v>98.07</c:v>
                </c:pt>
                <c:pt idx="1549">
                  <c:v>97.97</c:v>
                </c:pt>
                <c:pt idx="1550">
                  <c:v>97.56</c:v>
                </c:pt>
                <c:pt idx="1551">
                  <c:v>96.64</c:v>
                </c:pt>
                <c:pt idx="1552">
                  <c:v>94.33</c:v>
                </c:pt>
                <c:pt idx="1553">
                  <c:v>92.16</c:v>
                </c:pt>
                <c:pt idx="1554">
                  <c:v>92.16</c:v>
                </c:pt>
                <c:pt idx="1555">
                  <c:v>91.210000000000022</c:v>
                </c:pt>
                <c:pt idx="1556">
                  <c:v>89.03</c:v>
                </c:pt>
                <c:pt idx="1557">
                  <c:v>88.85</c:v>
                </c:pt>
                <c:pt idx="1558">
                  <c:v>88.76</c:v>
                </c:pt>
                <c:pt idx="1559">
                  <c:v>88.3</c:v>
                </c:pt>
                <c:pt idx="1560">
                  <c:v>88.210000000000022</c:v>
                </c:pt>
                <c:pt idx="1561">
                  <c:v>85.75</c:v>
                </c:pt>
                <c:pt idx="1562">
                  <c:v>85.48</c:v>
                </c:pt>
                <c:pt idx="1563">
                  <c:v>85.04</c:v>
                </c:pt>
                <c:pt idx="1564">
                  <c:v>83.53</c:v>
                </c:pt>
                <c:pt idx="1565">
                  <c:v>83.36</c:v>
                </c:pt>
                <c:pt idx="1566">
                  <c:v>83.19</c:v>
                </c:pt>
                <c:pt idx="1567">
                  <c:v>83.02</c:v>
                </c:pt>
                <c:pt idx="1568">
                  <c:v>81.2</c:v>
                </c:pt>
                <c:pt idx="1569">
                  <c:v>80.36</c:v>
                </c:pt>
                <c:pt idx="1570">
                  <c:v>80.2</c:v>
                </c:pt>
                <c:pt idx="1571">
                  <c:v>78.47</c:v>
                </c:pt>
                <c:pt idx="1572">
                  <c:v>77.38</c:v>
                </c:pt>
                <c:pt idx="1573">
                  <c:v>76.989999999999995</c:v>
                </c:pt>
                <c:pt idx="1574">
                  <c:v>76.52</c:v>
                </c:pt>
                <c:pt idx="1575">
                  <c:v>76.13</c:v>
                </c:pt>
                <c:pt idx="1576">
                  <c:v>75.510000000000005</c:v>
                </c:pt>
                <c:pt idx="1577">
                  <c:v>75.510000000000005</c:v>
                </c:pt>
                <c:pt idx="1578">
                  <c:v>75.430000000000007</c:v>
                </c:pt>
                <c:pt idx="1579">
                  <c:v>75.19</c:v>
                </c:pt>
                <c:pt idx="1580">
                  <c:v>75.11</c:v>
                </c:pt>
                <c:pt idx="1581">
                  <c:v>74.88</c:v>
                </c:pt>
                <c:pt idx="1582">
                  <c:v>69.61</c:v>
                </c:pt>
                <c:pt idx="1583">
                  <c:v>69.39</c:v>
                </c:pt>
                <c:pt idx="1584">
                  <c:v>68.679999999999978</c:v>
                </c:pt>
                <c:pt idx="1585">
                  <c:v>68.61</c:v>
                </c:pt>
                <c:pt idx="1586">
                  <c:v>68.61</c:v>
                </c:pt>
                <c:pt idx="1587">
                  <c:v>68.540000000000006</c:v>
                </c:pt>
                <c:pt idx="1588">
                  <c:v>66.36999999999999</c:v>
                </c:pt>
                <c:pt idx="1589">
                  <c:v>65.16</c:v>
                </c:pt>
                <c:pt idx="1590">
                  <c:v>64.900000000000006</c:v>
                </c:pt>
                <c:pt idx="1591">
                  <c:v>108.99000000000002</c:v>
                </c:pt>
                <c:pt idx="1592">
                  <c:v>107.58</c:v>
                </c:pt>
                <c:pt idx="1593">
                  <c:v>97.910000000000025</c:v>
                </c:pt>
                <c:pt idx="1594">
                  <c:v>92.57</c:v>
                </c:pt>
                <c:pt idx="1595">
                  <c:v>90.31</c:v>
                </c:pt>
                <c:pt idx="1596">
                  <c:v>84.39</c:v>
                </c:pt>
                <c:pt idx="1597">
                  <c:v>74.39</c:v>
                </c:pt>
                <c:pt idx="1598">
                  <c:v>67.45</c:v>
                </c:pt>
                <c:pt idx="1599">
                  <c:v>64</c:v>
                </c:pt>
                <c:pt idx="1600">
                  <c:v>104.17999999999998</c:v>
                </c:pt>
                <c:pt idx="1601">
                  <c:v>103.74000000000002</c:v>
                </c:pt>
                <c:pt idx="1602">
                  <c:v>83.57</c:v>
                </c:pt>
                <c:pt idx="1603">
                  <c:v>83.06</c:v>
                </c:pt>
                <c:pt idx="1604">
                  <c:v>82.69</c:v>
                </c:pt>
                <c:pt idx="1605">
                  <c:v>70.97</c:v>
                </c:pt>
                <c:pt idx="1606">
                  <c:v>66.739999999999995</c:v>
                </c:pt>
                <c:pt idx="1607">
                  <c:v>106.26</c:v>
                </c:pt>
                <c:pt idx="1608">
                  <c:v>104.98</c:v>
                </c:pt>
                <c:pt idx="1609">
                  <c:v>103.04</c:v>
                </c:pt>
                <c:pt idx="1610">
                  <c:v>97.4</c:v>
                </c:pt>
                <c:pt idx="1611">
                  <c:v>92.16</c:v>
                </c:pt>
                <c:pt idx="1612">
                  <c:v>83.01</c:v>
                </c:pt>
                <c:pt idx="1613">
                  <c:v>82.210000000000022</c:v>
                </c:pt>
                <c:pt idx="1614">
                  <c:v>81.2</c:v>
                </c:pt>
                <c:pt idx="1615">
                  <c:v>73.61999999999999</c:v>
                </c:pt>
                <c:pt idx="1616">
                  <c:v>72.940000000000026</c:v>
                </c:pt>
                <c:pt idx="1617">
                  <c:v>108.42</c:v>
                </c:pt>
                <c:pt idx="1618">
                  <c:v>102.56</c:v>
                </c:pt>
                <c:pt idx="1619">
                  <c:v>122.41000000000003</c:v>
                </c:pt>
                <c:pt idx="1620">
                  <c:v>122.41000000000003</c:v>
                </c:pt>
                <c:pt idx="1621">
                  <c:v>122.41000000000003</c:v>
                </c:pt>
                <c:pt idx="1622">
                  <c:v>122.41000000000003</c:v>
                </c:pt>
                <c:pt idx="1623">
                  <c:v>121.77</c:v>
                </c:pt>
                <c:pt idx="1624">
                  <c:v>119.34</c:v>
                </c:pt>
                <c:pt idx="1625">
                  <c:v>118.47</c:v>
                </c:pt>
                <c:pt idx="1626">
                  <c:v>118.34</c:v>
                </c:pt>
                <c:pt idx="1627">
                  <c:v>118.1</c:v>
                </c:pt>
                <c:pt idx="1628">
                  <c:v>118.1</c:v>
                </c:pt>
                <c:pt idx="1629">
                  <c:v>118.1</c:v>
                </c:pt>
                <c:pt idx="1630">
                  <c:v>118.1</c:v>
                </c:pt>
                <c:pt idx="1631">
                  <c:v>117.97</c:v>
                </c:pt>
                <c:pt idx="1632">
                  <c:v>117.85</c:v>
                </c:pt>
                <c:pt idx="1633">
                  <c:v>117.73</c:v>
                </c:pt>
                <c:pt idx="1634">
                  <c:v>117.73</c:v>
                </c:pt>
                <c:pt idx="1635">
                  <c:v>117.73</c:v>
                </c:pt>
                <c:pt idx="1636">
                  <c:v>117.61</c:v>
                </c:pt>
                <c:pt idx="1637">
                  <c:v>117</c:v>
                </c:pt>
                <c:pt idx="1638">
                  <c:v>116.88</c:v>
                </c:pt>
                <c:pt idx="1639">
                  <c:v>115.66999999999999</c:v>
                </c:pt>
                <c:pt idx="1640">
                  <c:v>115.66999999999999</c:v>
                </c:pt>
                <c:pt idx="1641">
                  <c:v>115.66999999999999</c:v>
                </c:pt>
                <c:pt idx="1642">
                  <c:v>115.07</c:v>
                </c:pt>
                <c:pt idx="1643">
                  <c:v>114.95</c:v>
                </c:pt>
                <c:pt idx="1644">
                  <c:v>114.95</c:v>
                </c:pt>
                <c:pt idx="1645">
                  <c:v>114.47</c:v>
                </c:pt>
                <c:pt idx="1646">
                  <c:v>113.56</c:v>
                </c:pt>
                <c:pt idx="1647">
                  <c:v>113.09</c:v>
                </c:pt>
                <c:pt idx="1648">
                  <c:v>112.86</c:v>
                </c:pt>
                <c:pt idx="1649">
                  <c:v>112.31</c:v>
                </c:pt>
                <c:pt idx="1650">
                  <c:v>111.6</c:v>
                </c:pt>
                <c:pt idx="1651">
                  <c:v>111.6</c:v>
                </c:pt>
                <c:pt idx="1652">
                  <c:v>111.25</c:v>
                </c:pt>
                <c:pt idx="1653">
                  <c:v>109.4</c:v>
                </c:pt>
                <c:pt idx="1654">
                  <c:v>109.29</c:v>
                </c:pt>
                <c:pt idx="1655">
                  <c:v>108.95</c:v>
                </c:pt>
                <c:pt idx="1656">
                  <c:v>108.95</c:v>
                </c:pt>
                <c:pt idx="1657">
                  <c:v>108.95</c:v>
                </c:pt>
                <c:pt idx="1658">
                  <c:v>108.84</c:v>
                </c:pt>
                <c:pt idx="1659">
                  <c:v>108.32</c:v>
                </c:pt>
                <c:pt idx="1660">
                  <c:v>107.98</c:v>
                </c:pt>
                <c:pt idx="1661">
                  <c:v>107.86999999999999</c:v>
                </c:pt>
                <c:pt idx="1662">
                  <c:v>107.76</c:v>
                </c:pt>
                <c:pt idx="1663">
                  <c:v>107.53</c:v>
                </c:pt>
                <c:pt idx="1664">
                  <c:v>107.53</c:v>
                </c:pt>
                <c:pt idx="1665">
                  <c:v>107.42</c:v>
                </c:pt>
                <c:pt idx="1666">
                  <c:v>107.08</c:v>
                </c:pt>
                <c:pt idx="1667">
                  <c:v>107.08</c:v>
                </c:pt>
                <c:pt idx="1668">
                  <c:v>106.86</c:v>
                </c:pt>
                <c:pt idx="1669">
                  <c:v>106.75</c:v>
                </c:pt>
                <c:pt idx="1670">
                  <c:v>106.53</c:v>
                </c:pt>
                <c:pt idx="1671">
                  <c:v>105.25</c:v>
                </c:pt>
                <c:pt idx="1672">
                  <c:v>105.14999999999999</c:v>
                </c:pt>
                <c:pt idx="1673">
                  <c:v>104.82</c:v>
                </c:pt>
                <c:pt idx="1674">
                  <c:v>104.82</c:v>
                </c:pt>
                <c:pt idx="1675">
                  <c:v>104.33</c:v>
                </c:pt>
                <c:pt idx="1676">
                  <c:v>104.11</c:v>
                </c:pt>
                <c:pt idx="1677">
                  <c:v>103.67999999999998</c:v>
                </c:pt>
                <c:pt idx="1678">
                  <c:v>103.46000000000002</c:v>
                </c:pt>
                <c:pt idx="1679">
                  <c:v>103.35</c:v>
                </c:pt>
                <c:pt idx="1680">
                  <c:v>103.03</c:v>
                </c:pt>
                <c:pt idx="1681">
                  <c:v>102.81</c:v>
                </c:pt>
                <c:pt idx="1682">
                  <c:v>102.39</c:v>
                </c:pt>
                <c:pt idx="1683">
                  <c:v>102.39</c:v>
                </c:pt>
                <c:pt idx="1684">
                  <c:v>102.39</c:v>
                </c:pt>
                <c:pt idx="1685">
                  <c:v>102.28</c:v>
                </c:pt>
                <c:pt idx="1686">
                  <c:v>101.42</c:v>
                </c:pt>
                <c:pt idx="1687">
                  <c:v>101.1</c:v>
                </c:pt>
                <c:pt idx="1688">
                  <c:v>100.69</c:v>
                </c:pt>
                <c:pt idx="1689">
                  <c:v>100.36</c:v>
                </c:pt>
                <c:pt idx="1690">
                  <c:v>100.36</c:v>
                </c:pt>
                <c:pt idx="1691">
                  <c:v>100.14999999999999</c:v>
                </c:pt>
                <c:pt idx="1692">
                  <c:v>99.63</c:v>
                </c:pt>
                <c:pt idx="1693">
                  <c:v>99.63</c:v>
                </c:pt>
                <c:pt idx="1694">
                  <c:v>98.25</c:v>
                </c:pt>
                <c:pt idx="1695">
                  <c:v>97.95</c:v>
                </c:pt>
                <c:pt idx="1696">
                  <c:v>97.32</c:v>
                </c:pt>
                <c:pt idx="1697">
                  <c:v>96.4</c:v>
                </c:pt>
                <c:pt idx="1698">
                  <c:v>95.31</c:v>
                </c:pt>
                <c:pt idx="1699">
                  <c:v>95.210000000000022</c:v>
                </c:pt>
                <c:pt idx="1700">
                  <c:v>93.82</c:v>
                </c:pt>
                <c:pt idx="1701">
                  <c:v>93.72</c:v>
                </c:pt>
                <c:pt idx="1702">
                  <c:v>92.85</c:v>
                </c:pt>
                <c:pt idx="1703">
                  <c:v>91.48</c:v>
                </c:pt>
                <c:pt idx="1704">
                  <c:v>91.1</c:v>
                </c:pt>
                <c:pt idx="1705">
                  <c:v>91.05</c:v>
                </c:pt>
                <c:pt idx="1706">
                  <c:v>91.01</c:v>
                </c:pt>
                <c:pt idx="1707">
                  <c:v>91.01</c:v>
                </c:pt>
                <c:pt idx="1708">
                  <c:v>90.910000000000025</c:v>
                </c:pt>
                <c:pt idx="1709">
                  <c:v>90.910000000000025</c:v>
                </c:pt>
                <c:pt idx="1710">
                  <c:v>90.82</c:v>
                </c:pt>
                <c:pt idx="1711">
                  <c:v>89.66</c:v>
                </c:pt>
                <c:pt idx="1712">
                  <c:v>89.47</c:v>
                </c:pt>
                <c:pt idx="1713">
                  <c:v>86.89</c:v>
                </c:pt>
                <c:pt idx="1714">
                  <c:v>85.64</c:v>
                </c:pt>
                <c:pt idx="1715">
                  <c:v>85.55</c:v>
                </c:pt>
                <c:pt idx="1716">
                  <c:v>85.55</c:v>
                </c:pt>
                <c:pt idx="1717">
                  <c:v>84.27</c:v>
                </c:pt>
                <c:pt idx="1718">
                  <c:v>83.42</c:v>
                </c:pt>
                <c:pt idx="1719">
                  <c:v>83.25</c:v>
                </c:pt>
                <c:pt idx="1720">
                  <c:v>82.82</c:v>
                </c:pt>
                <c:pt idx="1721">
                  <c:v>81.099999999999994</c:v>
                </c:pt>
                <c:pt idx="1722">
                  <c:v>80.849999999999994</c:v>
                </c:pt>
                <c:pt idx="1723">
                  <c:v>78.510000000000005</c:v>
                </c:pt>
                <c:pt idx="1724">
                  <c:v>78.19</c:v>
                </c:pt>
                <c:pt idx="1725">
                  <c:v>77.78</c:v>
                </c:pt>
                <c:pt idx="1726">
                  <c:v>76</c:v>
                </c:pt>
                <c:pt idx="1727">
                  <c:v>75.13</c:v>
                </c:pt>
                <c:pt idx="1728">
                  <c:v>74.069999999999993</c:v>
                </c:pt>
                <c:pt idx="1729">
                  <c:v>73.239999999999995</c:v>
                </c:pt>
                <c:pt idx="1730">
                  <c:v>73.239999999999995</c:v>
                </c:pt>
                <c:pt idx="1731">
                  <c:v>71.63</c:v>
                </c:pt>
                <c:pt idx="1732">
                  <c:v>70.459999999999994</c:v>
                </c:pt>
                <c:pt idx="1733">
                  <c:v>69.900000000000006</c:v>
                </c:pt>
                <c:pt idx="1734">
                  <c:v>69.819999999999993</c:v>
                </c:pt>
                <c:pt idx="1735">
                  <c:v>69.179999999999978</c:v>
                </c:pt>
                <c:pt idx="1736">
                  <c:v>67.97</c:v>
                </c:pt>
                <c:pt idx="1737">
                  <c:v>67.83</c:v>
                </c:pt>
                <c:pt idx="1738">
                  <c:v>67.73</c:v>
                </c:pt>
                <c:pt idx="1739">
                  <c:v>67.099999999999994</c:v>
                </c:pt>
                <c:pt idx="1740">
                  <c:v>66.959999999999994</c:v>
                </c:pt>
                <c:pt idx="1741">
                  <c:v>66.959999999999994</c:v>
                </c:pt>
                <c:pt idx="1742">
                  <c:v>106.58</c:v>
                </c:pt>
                <c:pt idx="1743">
                  <c:v>104.17999999999998</c:v>
                </c:pt>
                <c:pt idx="1744">
                  <c:v>73.39</c:v>
                </c:pt>
                <c:pt idx="1745">
                  <c:v>102.93</c:v>
                </c:pt>
                <c:pt idx="1746">
                  <c:v>110.75</c:v>
                </c:pt>
                <c:pt idx="1747">
                  <c:v>109.29</c:v>
                </c:pt>
                <c:pt idx="1748">
                  <c:v>105.24000000000002</c:v>
                </c:pt>
                <c:pt idx="1749">
                  <c:v>97.36999999999999</c:v>
                </c:pt>
                <c:pt idx="1750">
                  <c:v>91.710000000000022</c:v>
                </c:pt>
                <c:pt idx="1751">
                  <c:v>86.55</c:v>
                </c:pt>
                <c:pt idx="1752">
                  <c:v>83.53</c:v>
                </c:pt>
                <c:pt idx="1753">
                  <c:v>81.86</c:v>
                </c:pt>
                <c:pt idx="1754">
                  <c:v>79.06</c:v>
                </c:pt>
                <c:pt idx="1755">
                  <c:v>76.5</c:v>
                </c:pt>
                <c:pt idx="1756">
                  <c:v>75.16</c:v>
                </c:pt>
                <c:pt idx="1757">
                  <c:v>73.36</c:v>
                </c:pt>
                <c:pt idx="1758">
                  <c:v>72.48</c:v>
                </c:pt>
                <c:pt idx="1759">
                  <c:v>99.07</c:v>
                </c:pt>
                <c:pt idx="1760">
                  <c:v>80.16</c:v>
                </c:pt>
                <c:pt idx="1761">
                  <c:v>121.39</c:v>
                </c:pt>
                <c:pt idx="1762">
                  <c:v>117.99000000000002</c:v>
                </c:pt>
                <c:pt idx="1763">
                  <c:v>117.99000000000002</c:v>
                </c:pt>
                <c:pt idx="1764">
                  <c:v>117.99000000000002</c:v>
                </c:pt>
                <c:pt idx="1765">
                  <c:v>117.86</c:v>
                </c:pt>
                <c:pt idx="1766">
                  <c:v>117.74000000000002</c:v>
                </c:pt>
                <c:pt idx="1767">
                  <c:v>117.74000000000002</c:v>
                </c:pt>
                <c:pt idx="1768">
                  <c:v>117.61999999999999</c:v>
                </c:pt>
                <c:pt idx="1769">
                  <c:v>117.61999999999999</c:v>
                </c:pt>
                <c:pt idx="1770">
                  <c:v>117.36999999999999</c:v>
                </c:pt>
                <c:pt idx="1771">
                  <c:v>117.13</c:v>
                </c:pt>
                <c:pt idx="1772">
                  <c:v>114.07</c:v>
                </c:pt>
                <c:pt idx="1773">
                  <c:v>114.07</c:v>
                </c:pt>
                <c:pt idx="1774">
                  <c:v>114.07</c:v>
                </c:pt>
                <c:pt idx="1775">
                  <c:v>113.95</c:v>
                </c:pt>
                <c:pt idx="1776">
                  <c:v>113.95</c:v>
                </c:pt>
                <c:pt idx="1777">
                  <c:v>113.6</c:v>
                </c:pt>
                <c:pt idx="1778">
                  <c:v>113.48</c:v>
                </c:pt>
                <c:pt idx="1779">
                  <c:v>113.48</c:v>
                </c:pt>
                <c:pt idx="1780">
                  <c:v>113.48</c:v>
                </c:pt>
                <c:pt idx="1781">
                  <c:v>113.36</c:v>
                </c:pt>
                <c:pt idx="1782">
                  <c:v>113.01</c:v>
                </c:pt>
                <c:pt idx="1783">
                  <c:v>110.85</c:v>
                </c:pt>
                <c:pt idx="1784">
                  <c:v>110.38</c:v>
                </c:pt>
                <c:pt idx="1785">
                  <c:v>110.14999999999999</c:v>
                </c:pt>
                <c:pt idx="1786">
                  <c:v>110.14999999999999</c:v>
                </c:pt>
                <c:pt idx="1787">
                  <c:v>110.14999999999999</c:v>
                </c:pt>
                <c:pt idx="1788">
                  <c:v>110.14999999999999</c:v>
                </c:pt>
                <c:pt idx="1789">
                  <c:v>110.14999999999999</c:v>
                </c:pt>
                <c:pt idx="1790">
                  <c:v>110.04</c:v>
                </c:pt>
                <c:pt idx="1791">
                  <c:v>110.04</c:v>
                </c:pt>
                <c:pt idx="1792">
                  <c:v>109.81</c:v>
                </c:pt>
                <c:pt idx="1793">
                  <c:v>109.69</c:v>
                </c:pt>
                <c:pt idx="1794">
                  <c:v>109.58</c:v>
                </c:pt>
                <c:pt idx="1795">
                  <c:v>109.35</c:v>
                </c:pt>
                <c:pt idx="1796">
                  <c:v>109.24000000000002</c:v>
                </c:pt>
                <c:pt idx="1797">
                  <c:v>109.11999999999999</c:v>
                </c:pt>
                <c:pt idx="1798">
                  <c:v>108.9</c:v>
                </c:pt>
                <c:pt idx="1799">
                  <c:v>108.66999999999999</c:v>
                </c:pt>
                <c:pt idx="1800">
                  <c:v>108.56</c:v>
                </c:pt>
                <c:pt idx="1801">
                  <c:v>107.24000000000002</c:v>
                </c:pt>
                <c:pt idx="1802">
                  <c:v>107.13</c:v>
                </c:pt>
                <c:pt idx="1803">
                  <c:v>107.13</c:v>
                </c:pt>
                <c:pt idx="1804">
                  <c:v>107.02</c:v>
                </c:pt>
                <c:pt idx="1805">
                  <c:v>104.92</c:v>
                </c:pt>
                <c:pt idx="1806">
                  <c:v>103.77</c:v>
                </c:pt>
                <c:pt idx="1807">
                  <c:v>103.55</c:v>
                </c:pt>
                <c:pt idx="1808">
                  <c:v>103.44000000000003</c:v>
                </c:pt>
                <c:pt idx="1809">
                  <c:v>103.22</c:v>
                </c:pt>
                <c:pt idx="1810">
                  <c:v>102.58</c:v>
                </c:pt>
                <c:pt idx="1811">
                  <c:v>102.48</c:v>
                </c:pt>
                <c:pt idx="1812">
                  <c:v>102.36999999999999</c:v>
                </c:pt>
                <c:pt idx="1813">
                  <c:v>102.36999999999999</c:v>
                </c:pt>
                <c:pt idx="1814">
                  <c:v>101.29</c:v>
                </c:pt>
                <c:pt idx="1815">
                  <c:v>101.04</c:v>
                </c:pt>
                <c:pt idx="1816">
                  <c:v>101.04</c:v>
                </c:pt>
                <c:pt idx="1817">
                  <c:v>99.53</c:v>
                </c:pt>
                <c:pt idx="1818">
                  <c:v>99.32</c:v>
                </c:pt>
                <c:pt idx="1819">
                  <c:v>99.01</c:v>
                </c:pt>
                <c:pt idx="1820">
                  <c:v>98.7</c:v>
                </c:pt>
                <c:pt idx="1821">
                  <c:v>98.6</c:v>
                </c:pt>
                <c:pt idx="1822">
                  <c:v>98.6</c:v>
                </c:pt>
                <c:pt idx="1823">
                  <c:v>97.79</c:v>
                </c:pt>
                <c:pt idx="1824">
                  <c:v>96.75</c:v>
                </c:pt>
                <c:pt idx="1825">
                  <c:v>96.649999999999991</c:v>
                </c:pt>
                <c:pt idx="1826">
                  <c:v>94.23</c:v>
                </c:pt>
                <c:pt idx="1827">
                  <c:v>93.61999999999999</c:v>
                </c:pt>
                <c:pt idx="1828">
                  <c:v>93.23</c:v>
                </c:pt>
                <c:pt idx="1829">
                  <c:v>92.940000000000026</c:v>
                </c:pt>
                <c:pt idx="1830">
                  <c:v>92.740000000000023</c:v>
                </c:pt>
                <c:pt idx="1831">
                  <c:v>91.410000000000025</c:v>
                </c:pt>
                <c:pt idx="1832">
                  <c:v>91.02</c:v>
                </c:pt>
                <c:pt idx="1833">
                  <c:v>90.169999999999987</c:v>
                </c:pt>
                <c:pt idx="1834">
                  <c:v>90.08</c:v>
                </c:pt>
                <c:pt idx="1835">
                  <c:v>89.7</c:v>
                </c:pt>
                <c:pt idx="1836">
                  <c:v>87.740000000000023</c:v>
                </c:pt>
                <c:pt idx="1837">
                  <c:v>85.81</c:v>
                </c:pt>
                <c:pt idx="1838">
                  <c:v>85.11</c:v>
                </c:pt>
                <c:pt idx="1839">
                  <c:v>83.36</c:v>
                </c:pt>
                <c:pt idx="1840">
                  <c:v>83.08</c:v>
                </c:pt>
                <c:pt idx="1841">
                  <c:v>82.990000000000023</c:v>
                </c:pt>
                <c:pt idx="1842">
                  <c:v>81.169999999999987</c:v>
                </c:pt>
                <c:pt idx="1843">
                  <c:v>80.849999999999994</c:v>
                </c:pt>
                <c:pt idx="1844">
                  <c:v>78.61</c:v>
                </c:pt>
                <c:pt idx="1845">
                  <c:v>78.540000000000006</c:v>
                </c:pt>
                <c:pt idx="1846">
                  <c:v>78.540000000000006</c:v>
                </c:pt>
                <c:pt idx="1847">
                  <c:v>78.36</c:v>
                </c:pt>
                <c:pt idx="1848">
                  <c:v>78.11999999999999</c:v>
                </c:pt>
                <c:pt idx="1849">
                  <c:v>78.03</c:v>
                </c:pt>
                <c:pt idx="1850">
                  <c:v>75.77</c:v>
                </c:pt>
                <c:pt idx="1851">
                  <c:v>75.61999999999999</c:v>
                </c:pt>
                <c:pt idx="1852">
                  <c:v>75.61999999999999</c:v>
                </c:pt>
                <c:pt idx="1853">
                  <c:v>74.61</c:v>
                </c:pt>
                <c:pt idx="1854">
                  <c:v>72.900000000000006</c:v>
                </c:pt>
                <c:pt idx="1855">
                  <c:v>70.910000000000025</c:v>
                </c:pt>
                <c:pt idx="1856">
                  <c:v>70.69</c:v>
                </c:pt>
                <c:pt idx="1857">
                  <c:v>70.319999999999993</c:v>
                </c:pt>
                <c:pt idx="1858">
                  <c:v>70.319999999999993</c:v>
                </c:pt>
                <c:pt idx="1859">
                  <c:v>70.25</c:v>
                </c:pt>
                <c:pt idx="1860">
                  <c:v>68.08</c:v>
                </c:pt>
                <c:pt idx="1861">
                  <c:v>67.679999999999978</c:v>
                </c:pt>
                <c:pt idx="1862">
                  <c:v>67.47</c:v>
                </c:pt>
                <c:pt idx="1863">
                  <c:v>67.47</c:v>
                </c:pt>
                <c:pt idx="1864">
                  <c:v>90.16</c:v>
                </c:pt>
                <c:pt idx="1865">
                  <c:v>89.03</c:v>
                </c:pt>
                <c:pt idx="1866">
                  <c:v>86.04</c:v>
                </c:pt>
                <c:pt idx="1867">
                  <c:v>73.430000000000007</c:v>
                </c:pt>
                <c:pt idx="1868">
                  <c:v>91.86999999999999</c:v>
                </c:pt>
                <c:pt idx="1869">
                  <c:v>87.2</c:v>
                </c:pt>
                <c:pt idx="1870">
                  <c:v>91.45</c:v>
                </c:pt>
                <c:pt idx="1871">
                  <c:v>82.52</c:v>
                </c:pt>
                <c:pt idx="1872">
                  <c:v>82.09</c:v>
                </c:pt>
                <c:pt idx="1873">
                  <c:v>78.819999999999993</c:v>
                </c:pt>
                <c:pt idx="1874">
                  <c:v>76.430000000000007</c:v>
                </c:pt>
                <c:pt idx="1875">
                  <c:v>73.649999999999991</c:v>
                </c:pt>
                <c:pt idx="1876">
                  <c:v>69.849999999999994</c:v>
                </c:pt>
                <c:pt idx="1877">
                  <c:v>102.52</c:v>
                </c:pt>
                <c:pt idx="1878">
                  <c:v>78.290000000000006</c:v>
                </c:pt>
                <c:pt idx="1879">
                  <c:v>123.27</c:v>
                </c:pt>
                <c:pt idx="1880">
                  <c:v>123.27</c:v>
                </c:pt>
                <c:pt idx="1881">
                  <c:v>123.27</c:v>
                </c:pt>
                <c:pt idx="1882">
                  <c:v>123.27</c:v>
                </c:pt>
                <c:pt idx="1883">
                  <c:v>118.16999999999999</c:v>
                </c:pt>
                <c:pt idx="1884">
                  <c:v>118.16999999999999</c:v>
                </c:pt>
                <c:pt idx="1885">
                  <c:v>117.67999999999998</c:v>
                </c:pt>
                <c:pt idx="1886">
                  <c:v>117.55</c:v>
                </c:pt>
                <c:pt idx="1887">
                  <c:v>117.43</c:v>
                </c:pt>
                <c:pt idx="1888">
                  <c:v>114.38</c:v>
                </c:pt>
                <c:pt idx="1889">
                  <c:v>114.38</c:v>
                </c:pt>
                <c:pt idx="1890">
                  <c:v>114.26</c:v>
                </c:pt>
                <c:pt idx="1891">
                  <c:v>114.26</c:v>
                </c:pt>
                <c:pt idx="1892">
                  <c:v>114.26</c:v>
                </c:pt>
                <c:pt idx="1893">
                  <c:v>114.14</c:v>
                </c:pt>
                <c:pt idx="1894">
                  <c:v>113.78</c:v>
                </c:pt>
                <c:pt idx="1895">
                  <c:v>113.78</c:v>
                </c:pt>
                <c:pt idx="1896">
                  <c:v>113.78</c:v>
                </c:pt>
                <c:pt idx="1897">
                  <c:v>113.66</c:v>
                </c:pt>
                <c:pt idx="1898">
                  <c:v>111.28</c:v>
                </c:pt>
                <c:pt idx="1899">
                  <c:v>110.93</c:v>
                </c:pt>
                <c:pt idx="1900">
                  <c:v>110.47</c:v>
                </c:pt>
                <c:pt idx="1901">
                  <c:v>110.47</c:v>
                </c:pt>
                <c:pt idx="1902">
                  <c:v>110.47</c:v>
                </c:pt>
                <c:pt idx="1903">
                  <c:v>110.35</c:v>
                </c:pt>
                <c:pt idx="1904">
                  <c:v>110.11999999999999</c:v>
                </c:pt>
                <c:pt idx="1905">
                  <c:v>110.11999999999999</c:v>
                </c:pt>
                <c:pt idx="1906">
                  <c:v>109.78</c:v>
                </c:pt>
                <c:pt idx="1907">
                  <c:v>109.78</c:v>
                </c:pt>
                <c:pt idx="1908">
                  <c:v>107.35</c:v>
                </c:pt>
                <c:pt idx="1909">
                  <c:v>107.01</c:v>
                </c:pt>
                <c:pt idx="1910">
                  <c:v>106.9</c:v>
                </c:pt>
                <c:pt idx="1911">
                  <c:v>106.79</c:v>
                </c:pt>
                <c:pt idx="1912">
                  <c:v>106.79</c:v>
                </c:pt>
                <c:pt idx="1913">
                  <c:v>106.67999999999998</c:v>
                </c:pt>
                <c:pt idx="1914">
                  <c:v>106.67999999999998</c:v>
                </c:pt>
                <c:pt idx="1915">
                  <c:v>106.56</c:v>
                </c:pt>
                <c:pt idx="1916">
                  <c:v>106.01</c:v>
                </c:pt>
                <c:pt idx="1917">
                  <c:v>105.57</c:v>
                </c:pt>
                <c:pt idx="1918">
                  <c:v>105.46000000000002</c:v>
                </c:pt>
                <c:pt idx="1919">
                  <c:v>105.36</c:v>
                </c:pt>
                <c:pt idx="1920">
                  <c:v>104.51</c:v>
                </c:pt>
                <c:pt idx="1921">
                  <c:v>104.29</c:v>
                </c:pt>
                <c:pt idx="1922">
                  <c:v>104.29</c:v>
                </c:pt>
                <c:pt idx="1923">
                  <c:v>103.43</c:v>
                </c:pt>
                <c:pt idx="1924">
                  <c:v>102.35</c:v>
                </c:pt>
                <c:pt idx="1925">
                  <c:v>102.14</c:v>
                </c:pt>
                <c:pt idx="1926">
                  <c:v>101.24000000000002</c:v>
                </c:pt>
                <c:pt idx="1927">
                  <c:v>100.81</c:v>
                </c:pt>
                <c:pt idx="1928">
                  <c:v>100.49000000000002</c:v>
                </c:pt>
                <c:pt idx="1929">
                  <c:v>100.17999999999998</c:v>
                </c:pt>
                <c:pt idx="1930">
                  <c:v>99.45</c:v>
                </c:pt>
                <c:pt idx="1931">
                  <c:v>99.45</c:v>
                </c:pt>
                <c:pt idx="1932">
                  <c:v>98.47</c:v>
                </c:pt>
                <c:pt idx="1933">
                  <c:v>98.27</c:v>
                </c:pt>
                <c:pt idx="1934">
                  <c:v>98.169999999999987</c:v>
                </c:pt>
                <c:pt idx="1935">
                  <c:v>96.39</c:v>
                </c:pt>
                <c:pt idx="1936">
                  <c:v>95.69</c:v>
                </c:pt>
                <c:pt idx="1937">
                  <c:v>94</c:v>
                </c:pt>
                <c:pt idx="1938">
                  <c:v>93.9</c:v>
                </c:pt>
                <c:pt idx="1939">
                  <c:v>93.410000000000025</c:v>
                </c:pt>
                <c:pt idx="1940">
                  <c:v>93.410000000000025</c:v>
                </c:pt>
                <c:pt idx="1941">
                  <c:v>92.93</c:v>
                </c:pt>
                <c:pt idx="1942">
                  <c:v>91.93</c:v>
                </c:pt>
                <c:pt idx="1943">
                  <c:v>91.740000000000023</c:v>
                </c:pt>
                <c:pt idx="1944">
                  <c:v>91.460000000000022</c:v>
                </c:pt>
                <c:pt idx="1945">
                  <c:v>91.36</c:v>
                </c:pt>
                <c:pt idx="1946">
                  <c:v>91.36</c:v>
                </c:pt>
                <c:pt idx="1947">
                  <c:v>91.27</c:v>
                </c:pt>
                <c:pt idx="1948">
                  <c:v>90.77</c:v>
                </c:pt>
                <c:pt idx="1949">
                  <c:v>88.81</c:v>
                </c:pt>
                <c:pt idx="1950">
                  <c:v>87.7</c:v>
                </c:pt>
                <c:pt idx="1951">
                  <c:v>86.440000000000026</c:v>
                </c:pt>
                <c:pt idx="1952">
                  <c:v>86.26</c:v>
                </c:pt>
                <c:pt idx="1953">
                  <c:v>86.13</c:v>
                </c:pt>
                <c:pt idx="1954">
                  <c:v>85.16</c:v>
                </c:pt>
                <c:pt idx="1955">
                  <c:v>84.98</c:v>
                </c:pt>
                <c:pt idx="1956">
                  <c:v>83.81</c:v>
                </c:pt>
                <c:pt idx="1957">
                  <c:v>83.210000000000022</c:v>
                </c:pt>
                <c:pt idx="1958">
                  <c:v>83.11999999999999</c:v>
                </c:pt>
                <c:pt idx="1959">
                  <c:v>83.11999999999999</c:v>
                </c:pt>
                <c:pt idx="1960">
                  <c:v>82.52</c:v>
                </c:pt>
                <c:pt idx="1961">
                  <c:v>82.440000000000026</c:v>
                </c:pt>
                <c:pt idx="1962">
                  <c:v>80.55</c:v>
                </c:pt>
                <c:pt idx="1963">
                  <c:v>79.81</c:v>
                </c:pt>
                <c:pt idx="1964">
                  <c:v>76.95</c:v>
                </c:pt>
                <c:pt idx="1965">
                  <c:v>74.540000000000006</c:v>
                </c:pt>
                <c:pt idx="1966">
                  <c:v>74.38</c:v>
                </c:pt>
                <c:pt idx="1967">
                  <c:v>74.08</c:v>
                </c:pt>
                <c:pt idx="1968">
                  <c:v>71.599999999999994</c:v>
                </c:pt>
                <c:pt idx="1969">
                  <c:v>71.45</c:v>
                </c:pt>
                <c:pt idx="1970">
                  <c:v>71.08</c:v>
                </c:pt>
                <c:pt idx="1971">
                  <c:v>70.940000000000026</c:v>
                </c:pt>
                <c:pt idx="1972">
                  <c:v>112.36999999999999</c:v>
                </c:pt>
                <c:pt idx="1973">
                  <c:v>111.21000000000002</c:v>
                </c:pt>
                <c:pt idx="1974">
                  <c:v>103.43</c:v>
                </c:pt>
                <c:pt idx="1975">
                  <c:v>102.14999999999999</c:v>
                </c:pt>
                <c:pt idx="1976">
                  <c:v>95.88</c:v>
                </c:pt>
                <c:pt idx="1977">
                  <c:v>85.73</c:v>
                </c:pt>
                <c:pt idx="1978">
                  <c:v>78.59</c:v>
                </c:pt>
                <c:pt idx="1979">
                  <c:v>77.19</c:v>
                </c:pt>
                <c:pt idx="1980">
                  <c:v>105.45</c:v>
                </c:pt>
                <c:pt idx="1981">
                  <c:v>99.57</c:v>
                </c:pt>
                <c:pt idx="1982">
                  <c:v>98.240000000000023</c:v>
                </c:pt>
                <c:pt idx="1983">
                  <c:v>96.73</c:v>
                </c:pt>
                <c:pt idx="1984">
                  <c:v>95.92</c:v>
                </c:pt>
                <c:pt idx="1985">
                  <c:v>86.25</c:v>
                </c:pt>
                <c:pt idx="1986">
                  <c:v>74.98</c:v>
                </c:pt>
                <c:pt idx="1987">
                  <c:v>110.97</c:v>
                </c:pt>
                <c:pt idx="1988">
                  <c:v>104.83</c:v>
                </c:pt>
                <c:pt idx="1989">
                  <c:v>92.48</c:v>
                </c:pt>
                <c:pt idx="1990">
                  <c:v>119.19</c:v>
                </c:pt>
                <c:pt idx="1991">
                  <c:v>119.06</c:v>
                </c:pt>
                <c:pt idx="1992">
                  <c:v>119.06</c:v>
                </c:pt>
                <c:pt idx="1993">
                  <c:v>114.26</c:v>
                </c:pt>
                <c:pt idx="1994">
                  <c:v>114.14</c:v>
                </c:pt>
                <c:pt idx="1995">
                  <c:v>114.14</c:v>
                </c:pt>
                <c:pt idx="1996">
                  <c:v>114.14</c:v>
                </c:pt>
                <c:pt idx="1997">
                  <c:v>114.02</c:v>
                </c:pt>
                <c:pt idx="1998">
                  <c:v>113.9</c:v>
                </c:pt>
                <c:pt idx="1999">
                  <c:v>113.9</c:v>
                </c:pt>
                <c:pt idx="2000">
                  <c:v>113.9</c:v>
                </c:pt>
                <c:pt idx="2001">
                  <c:v>113.9</c:v>
                </c:pt>
                <c:pt idx="2002">
                  <c:v>113.9</c:v>
                </c:pt>
                <c:pt idx="2003">
                  <c:v>113.79</c:v>
                </c:pt>
                <c:pt idx="2004">
                  <c:v>113.66999999999999</c:v>
                </c:pt>
                <c:pt idx="2005">
                  <c:v>113.66999999999999</c:v>
                </c:pt>
                <c:pt idx="2006">
                  <c:v>113.31</c:v>
                </c:pt>
                <c:pt idx="2007">
                  <c:v>111.88</c:v>
                </c:pt>
                <c:pt idx="2008">
                  <c:v>111.88</c:v>
                </c:pt>
                <c:pt idx="2009">
                  <c:v>110.71000000000002</c:v>
                </c:pt>
                <c:pt idx="2010">
                  <c:v>110.36999999999999</c:v>
                </c:pt>
                <c:pt idx="2011">
                  <c:v>110.14</c:v>
                </c:pt>
                <c:pt idx="2012">
                  <c:v>109.79</c:v>
                </c:pt>
                <c:pt idx="2013">
                  <c:v>109.79</c:v>
                </c:pt>
                <c:pt idx="2014">
                  <c:v>109.79</c:v>
                </c:pt>
                <c:pt idx="2015">
                  <c:v>109.45</c:v>
                </c:pt>
                <c:pt idx="2016">
                  <c:v>108.88</c:v>
                </c:pt>
                <c:pt idx="2017">
                  <c:v>108.06</c:v>
                </c:pt>
                <c:pt idx="2018">
                  <c:v>107.49000000000002</c:v>
                </c:pt>
                <c:pt idx="2019">
                  <c:v>107.49000000000002</c:v>
                </c:pt>
                <c:pt idx="2020">
                  <c:v>107.04</c:v>
                </c:pt>
                <c:pt idx="2021">
                  <c:v>106.93</c:v>
                </c:pt>
                <c:pt idx="2022">
                  <c:v>106.82</c:v>
                </c:pt>
                <c:pt idx="2023">
                  <c:v>106.82</c:v>
                </c:pt>
                <c:pt idx="2024">
                  <c:v>105.72</c:v>
                </c:pt>
                <c:pt idx="2025">
                  <c:v>104.03</c:v>
                </c:pt>
                <c:pt idx="2026">
                  <c:v>103.59</c:v>
                </c:pt>
                <c:pt idx="2027">
                  <c:v>103.36999999999999</c:v>
                </c:pt>
                <c:pt idx="2028">
                  <c:v>103.27</c:v>
                </c:pt>
                <c:pt idx="2029">
                  <c:v>103.27</c:v>
                </c:pt>
                <c:pt idx="2030">
                  <c:v>103.27</c:v>
                </c:pt>
                <c:pt idx="2031">
                  <c:v>103.23</c:v>
                </c:pt>
                <c:pt idx="2032">
                  <c:v>102.41000000000003</c:v>
                </c:pt>
                <c:pt idx="2033">
                  <c:v>102.41000000000003</c:v>
                </c:pt>
                <c:pt idx="2034">
                  <c:v>102.3</c:v>
                </c:pt>
                <c:pt idx="2035">
                  <c:v>102.3</c:v>
                </c:pt>
                <c:pt idx="2036">
                  <c:v>102.3</c:v>
                </c:pt>
                <c:pt idx="2037">
                  <c:v>102.2</c:v>
                </c:pt>
                <c:pt idx="2038">
                  <c:v>102.2</c:v>
                </c:pt>
                <c:pt idx="2039">
                  <c:v>102.09</c:v>
                </c:pt>
                <c:pt idx="2040">
                  <c:v>102.09</c:v>
                </c:pt>
                <c:pt idx="2041">
                  <c:v>101.99000000000002</c:v>
                </c:pt>
                <c:pt idx="2042">
                  <c:v>101.99000000000002</c:v>
                </c:pt>
                <c:pt idx="2043">
                  <c:v>101.39</c:v>
                </c:pt>
                <c:pt idx="2044">
                  <c:v>100.96000000000002</c:v>
                </c:pt>
                <c:pt idx="2045">
                  <c:v>100.75</c:v>
                </c:pt>
                <c:pt idx="2046">
                  <c:v>100.75</c:v>
                </c:pt>
                <c:pt idx="2047">
                  <c:v>100.75</c:v>
                </c:pt>
                <c:pt idx="2048">
                  <c:v>100.75</c:v>
                </c:pt>
                <c:pt idx="2049">
                  <c:v>100.64</c:v>
                </c:pt>
                <c:pt idx="2050">
                  <c:v>100.64</c:v>
                </c:pt>
                <c:pt idx="2051">
                  <c:v>100.54</c:v>
                </c:pt>
                <c:pt idx="2052">
                  <c:v>100.33</c:v>
                </c:pt>
                <c:pt idx="2053">
                  <c:v>99.81</c:v>
                </c:pt>
                <c:pt idx="2054">
                  <c:v>99.710000000000022</c:v>
                </c:pt>
                <c:pt idx="2055">
                  <c:v>98.669999999999987</c:v>
                </c:pt>
                <c:pt idx="2056">
                  <c:v>98.57</c:v>
                </c:pt>
                <c:pt idx="2057">
                  <c:v>98.57</c:v>
                </c:pt>
                <c:pt idx="2058">
                  <c:v>97.32</c:v>
                </c:pt>
                <c:pt idx="2059">
                  <c:v>97.08</c:v>
                </c:pt>
                <c:pt idx="2060">
                  <c:v>96.88</c:v>
                </c:pt>
                <c:pt idx="2061">
                  <c:v>96.78</c:v>
                </c:pt>
                <c:pt idx="2062">
                  <c:v>96.48</c:v>
                </c:pt>
                <c:pt idx="2063">
                  <c:v>96.48</c:v>
                </c:pt>
                <c:pt idx="2064">
                  <c:v>94.45</c:v>
                </c:pt>
                <c:pt idx="2065">
                  <c:v>93.910000000000025</c:v>
                </c:pt>
                <c:pt idx="2066">
                  <c:v>93.11999999999999</c:v>
                </c:pt>
                <c:pt idx="2067">
                  <c:v>93.11999999999999</c:v>
                </c:pt>
                <c:pt idx="2068">
                  <c:v>92.740000000000023</c:v>
                </c:pt>
                <c:pt idx="2069">
                  <c:v>92.740000000000023</c:v>
                </c:pt>
                <c:pt idx="2070">
                  <c:v>92.16</c:v>
                </c:pt>
                <c:pt idx="2071">
                  <c:v>91.97</c:v>
                </c:pt>
                <c:pt idx="2072">
                  <c:v>91.88</c:v>
                </c:pt>
                <c:pt idx="2073">
                  <c:v>91.3</c:v>
                </c:pt>
                <c:pt idx="2074">
                  <c:v>90.5</c:v>
                </c:pt>
                <c:pt idx="2075">
                  <c:v>90.410000000000025</c:v>
                </c:pt>
                <c:pt idx="2076">
                  <c:v>90.22</c:v>
                </c:pt>
                <c:pt idx="2077">
                  <c:v>89.56</c:v>
                </c:pt>
                <c:pt idx="2078">
                  <c:v>89.36999999999999</c:v>
                </c:pt>
                <c:pt idx="2079">
                  <c:v>88.45</c:v>
                </c:pt>
                <c:pt idx="2080">
                  <c:v>88.36</c:v>
                </c:pt>
                <c:pt idx="2081">
                  <c:v>88.27</c:v>
                </c:pt>
                <c:pt idx="2082">
                  <c:v>87.88</c:v>
                </c:pt>
                <c:pt idx="2083">
                  <c:v>86.6</c:v>
                </c:pt>
                <c:pt idx="2084">
                  <c:v>86.51</c:v>
                </c:pt>
                <c:pt idx="2085">
                  <c:v>85.45</c:v>
                </c:pt>
                <c:pt idx="2086">
                  <c:v>85.179999999999978</c:v>
                </c:pt>
                <c:pt idx="2087">
                  <c:v>84.66</c:v>
                </c:pt>
                <c:pt idx="2088">
                  <c:v>84.56</c:v>
                </c:pt>
                <c:pt idx="2089">
                  <c:v>83.25</c:v>
                </c:pt>
                <c:pt idx="2090">
                  <c:v>83.22</c:v>
                </c:pt>
                <c:pt idx="2091">
                  <c:v>82.960000000000022</c:v>
                </c:pt>
                <c:pt idx="2092">
                  <c:v>81.06</c:v>
                </c:pt>
                <c:pt idx="2093">
                  <c:v>80.73</c:v>
                </c:pt>
                <c:pt idx="2094">
                  <c:v>80.39</c:v>
                </c:pt>
                <c:pt idx="2095">
                  <c:v>79.73</c:v>
                </c:pt>
                <c:pt idx="2096">
                  <c:v>76.8</c:v>
                </c:pt>
                <c:pt idx="2097">
                  <c:v>75.910000000000025</c:v>
                </c:pt>
                <c:pt idx="2098">
                  <c:v>74.13</c:v>
                </c:pt>
                <c:pt idx="2099">
                  <c:v>72.739999999999995</c:v>
                </c:pt>
                <c:pt idx="2100">
                  <c:v>72.02</c:v>
                </c:pt>
                <c:pt idx="2101">
                  <c:v>71.95</c:v>
                </c:pt>
                <c:pt idx="2102">
                  <c:v>71.86999999999999</c:v>
                </c:pt>
                <c:pt idx="2103">
                  <c:v>71.06</c:v>
                </c:pt>
                <c:pt idx="2104">
                  <c:v>69.69</c:v>
                </c:pt>
                <c:pt idx="2105">
                  <c:v>106.11</c:v>
                </c:pt>
                <c:pt idx="2106">
                  <c:v>106</c:v>
                </c:pt>
                <c:pt idx="2107">
                  <c:v>98.09</c:v>
                </c:pt>
                <c:pt idx="2108">
                  <c:v>97.86999999999999</c:v>
                </c:pt>
                <c:pt idx="2109">
                  <c:v>95.51</c:v>
                </c:pt>
                <c:pt idx="2110">
                  <c:v>72.69</c:v>
                </c:pt>
                <c:pt idx="2111">
                  <c:v>105.49000000000002</c:v>
                </c:pt>
                <c:pt idx="2112">
                  <c:v>104.48</c:v>
                </c:pt>
                <c:pt idx="2113">
                  <c:v>104.26</c:v>
                </c:pt>
                <c:pt idx="2114">
                  <c:v>102.02</c:v>
                </c:pt>
                <c:pt idx="2115">
                  <c:v>83.31</c:v>
                </c:pt>
                <c:pt idx="2116">
                  <c:v>70.45</c:v>
                </c:pt>
                <c:pt idx="2117">
                  <c:v>70.38</c:v>
                </c:pt>
                <c:pt idx="2118">
                  <c:v>108.64</c:v>
                </c:pt>
                <c:pt idx="2119">
                  <c:v>105.98</c:v>
                </c:pt>
                <c:pt idx="2120">
                  <c:v>103.54</c:v>
                </c:pt>
                <c:pt idx="2121">
                  <c:v>102.53</c:v>
                </c:pt>
                <c:pt idx="2122">
                  <c:v>100.4</c:v>
                </c:pt>
                <c:pt idx="2123">
                  <c:v>89.33</c:v>
                </c:pt>
                <c:pt idx="2124">
                  <c:v>86.9</c:v>
                </c:pt>
                <c:pt idx="2125">
                  <c:v>85.45</c:v>
                </c:pt>
                <c:pt idx="2126">
                  <c:v>73.459999999999994</c:v>
                </c:pt>
                <c:pt idx="2127">
                  <c:v>114.66999999999999</c:v>
                </c:pt>
                <c:pt idx="2128">
                  <c:v>112.36</c:v>
                </c:pt>
                <c:pt idx="2129">
                  <c:v>111.26</c:v>
                </c:pt>
                <c:pt idx="2130">
                  <c:v>110.74000000000002</c:v>
                </c:pt>
                <c:pt idx="2131">
                  <c:v>110.39</c:v>
                </c:pt>
                <c:pt idx="2132">
                  <c:v>110.16</c:v>
                </c:pt>
                <c:pt idx="2133">
                  <c:v>110.16</c:v>
                </c:pt>
                <c:pt idx="2134">
                  <c:v>110.16</c:v>
                </c:pt>
                <c:pt idx="2135">
                  <c:v>110.16</c:v>
                </c:pt>
                <c:pt idx="2136">
                  <c:v>110.16</c:v>
                </c:pt>
                <c:pt idx="2137">
                  <c:v>109.17999999999998</c:v>
                </c:pt>
                <c:pt idx="2138">
                  <c:v>108.84</c:v>
                </c:pt>
                <c:pt idx="2139">
                  <c:v>108.44000000000003</c:v>
                </c:pt>
                <c:pt idx="2140">
                  <c:v>107.3</c:v>
                </c:pt>
                <c:pt idx="2141">
                  <c:v>106.52</c:v>
                </c:pt>
                <c:pt idx="2142">
                  <c:v>105.97</c:v>
                </c:pt>
                <c:pt idx="2143">
                  <c:v>104.63</c:v>
                </c:pt>
                <c:pt idx="2144">
                  <c:v>104.63</c:v>
                </c:pt>
                <c:pt idx="2145">
                  <c:v>103.86</c:v>
                </c:pt>
                <c:pt idx="2146">
                  <c:v>103.75</c:v>
                </c:pt>
                <c:pt idx="2147">
                  <c:v>103.75</c:v>
                </c:pt>
                <c:pt idx="2148">
                  <c:v>103.75</c:v>
                </c:pt>
                <c:pt idx="2149">
                  <c:v>103.75</c:v>
                </c:pt>
                <c:pt idx="2150">
                  <c:v>102.78</c:v>
                </c:pt>
                <c:pt idx="2151">
                  <c:v>102.78</c:v>
                </c:pt>
                <c:pt idx="2152">
                  <c:v>102.67999999999998</c:v>
                </c:pt>
                <c:pt idx="2153">
                  <c:v>102.57</c:v>
                </c:pt>
                <c:pt idx="2154">
                  <c:v>102.46000000000002</c:v>
                </c:pt>
                <c:pt idx="2155">
                  <c:v>100.83</c:v>
                </c:pt>
                <c:pt idx="2156">
                  <c:v>100.41000000000003</c:v>
                </c:pt>
                <c:pt idx="2157">
                  <c:v>100.19</c:v>
                </c:pt>
                <c:pt idx="2158">
                  <c:v>100.19</c:v>
                </c:pt>
                <c:pt idx="2159">
                  <c:v>100.09</c:v>
                </c:pt>
                <c:pt idx="2160">
                  <c:v>100.09</c:v>
                </c:pt>
                <c:pt idx="2161">
                  <c:v>99.990000000000023</c:v>
                </c:pt>
                <c:pt idx="2162">
                  <c:v>99.88</c:v>
                </c:pt>
                <c:pt idx="2163">
                  <c:v>99.16</c:v>
                </c:pt>
                <c:pt idx="2164">
                  <c:v>99.16</c:v>
                </c:pt>
                <c:pt idx="2165">
                  <c:v>98.95</c:v>
                </c:pt>
                <c:pt idx="2166">
                  <c:v>98.95</c:v>
                </c:pt>
                <c:pt idx="2167">
                  <c:v>98.95</c:v>
                </c:pt>
                <c:pt idx="2168">
                  <c:v>98.85</c:v>
                </c:pt>
                <c:pt idx="2169">
                  <c:v>98.85</c:v>
                </c:pt>
                <c:pt idx="2170">
                  <c:v>97.149999999999991</c:v>
                </c:pt>
                <c:pt idx="2171">
                  <c:v>97.04</c:v>
                </c:pt>
                <c:pt idx="2172">
                  <c:v>96.740000000000023</c:v>
                </c:pt>
                <c:pt idx="2173">
                  <c:v>95.64</c:v>
                </c:pt>
                <c:pt idx="2174">
                  <c:v>93.81</c:v>
                </c:pt>
                <c:pt idx="2175">
                  <c:v>93.81</c:v>
                </c:pt>
                <c:pt idx="2176">
                  <c:v>93.61</c:v>
                </c:pt>
                <c:pt idx="2177">
                  <c:v>91.93</c:v>
                </c:pt>
                <c:pt idx="2178">
                  <c:v>91.11999999999999</c:v>
                </c:pt>
                <c:pt idx="2179">
                  <c:v>91.11999999999999</c:v>
                </c:pt>
                <c:pt idx="2180">
                  <c:v>90.55</c:v>
                </c:pt>
                <c:pt idx="2181">
                  <c:v>90.27</c:v>
                </c:pt>
                <c:pt idx="2182">
                  <c:v>90.08</c:v>
                </c:pt>
                <c:pt idx="2183">
                  <c:v>89.98</c:v>
                </c:pt>
                <c:pt idx="2184">
                  <c:v>89.98</c:v>
                </c:pt>
                <c:pt idx="2185">
                  <c:v>89.710000000000022</c:v>
                </c:pt>
                <c:pt idx="2186">
                  <c:v>88.23</c:v>
                </c:pt>
                <c:pt idx="2187">
                  <c:v>88.05</c:v>
                </c:pt>
                <c:pt idx="2188">
                  <c:v>87.77</c:v>
                </c:pt>
                <c:pt idx="2189">
                  <c:v>86.45</c:v>
                </c:pt>
                <c:pt idx="2190">
                  <c:v>86.45</c:v>
                </c:pt>
                <c:pt idx="2191">
                  <c:v>86.36</c:v>
                </c:pt>
                <c:pt idx="2192">
                  <c:v>85.740000000000023</c:v>
                </c:pt>
                <c:pt idx="2193">
                  <c:v>85.48</c:v>
                </c:pt>
                <c:pt idx="2194">
                  <c:v>84.3</c:v>
                </c:pt>
                <c:pt idx="2195">
                  <c:v>84.3</c:v>
                </c:pt>
                <c:pt idx="2196">
                  <c:v>84.210000000000022</c:v>
                </c:pt>
                <c:pt idx="2197">
                  <c:v>83.95</c:v>
                </c:pt>
                <c:pt idx="2198">
                  <c:v>81.98</c:v>
                </c:pt>
                <c:pt idx="2199">
                  <c:v>80.760000000000005</c:v>
                </c:pt>
                <c:pt idx="2200">
                  <c:v>78.179999999999978</c:v>
                </c:pt>
                <c:pt idx="2201">
                  <c:v>77.849999999999994</c:v>
                </c:pt>
                <c:pt idx="2202">
                  <c:v>77.209999999999994</c:v>
                </c:pt>
                <c:pt idx="2203">
                  <c:v>76.66</c:v>
                </c:pt>
                <c:pt idx="2204">
                  <c:v>76.510000000000005</c:v>
                </c:pt>
                <c:pt idx="2205">
                  <c:v>74.099999999999994</c:v>
                </c:pt>
                <c:pt idx="2206">
                  <c:v>72.31</c:v>
                </c:pt>
                <c:pt idx="2207">
                  <c:v>71.34</c:v>
                </c:pt>
                <c:pt idx="2208">
                  <c:v>97.66</c:v>
                </c:pt>
                <c:pt idx="2209">
                  <c:v>82.35</c:v>
                </c:pt>
                <c:pt idx="2210">
                  <c:v>106.36</c:v>
                </c:pt>
                <c:pt idx="2211">
                  <c:v>93.13</c:v>
                </c:pt>
                <c:pt idx="2212">
                  <c:v>92.649999999999991</c:v>
                </c:pt>
                <c:pt idx="2213">
                  <c:v>83.210000000000022</c:v>
                </c:pt>
                <c:pt idx="2214">
                  <c:v>107.24000000000002</c:v>
                </c:pt>
                <c:pt idx="2215">
                  <c:v>106.47</c:v>
                </c:pt>
                <c:pt idx="2216">
                  <c:v>102.52</c:v>
                </c:pt>
                <c:pt idx="2217">
                  <c:v>90.669999999999987</c:v>
                </c:pt>
                <c:pt idx="2218">
                  <c:v>83.39</c:v>
                </c:pt>
                <c:pt idx="2219">
                  <c:v>79.64</c:v>
                </c:pt>
                <c:pt idx="2220">
                  <c:v>77.099999999999994</c:v>
                </c:pt>
                <c:pt idx="2221">
                  <c:v>73.09</c:v>
                </c:pt>
                <c:pt idx="2222">
                  <c:v>76.39</c:v>
                </c:pt>
                <c:pt idx="2223">
                  <c:v>111.14999999999999</c:v>
                </c:pt>
                <c:pt idx="2224">
                  <c:v>110.81</c:v>
                </c:pt>
                <c:pt idx="2225">
                  <c:v>108.96000000000002</c:v>
                </c:pt>
                <c:pt idx="2226">
                  <c:v>107.41000000000003</c:v>
                </c:pt>
                <c:pt idx="2227">
                  <c:v>106.67999999999998</c:v>
                </c:pt>
                <c:pt idx="2228">
                  <c:v>105.47</c:v>
                </c:pt>
                <c:pt idx="2229">
                  <c:v>104.36</c:v>
                </c:pt>
                <c:pt idx="2230">
                  <c:v>103.48</c:v>
                </c:pt>
                <c:pt idx="2231">
                  <c:v>103.36999999999999</c:v>
                </c:pt>
                <c:pt idx="2232">
                  <c:v>103.27</c:v>
                </c:pt>
                <c:pt idx="2233">
                  <c:v>102.94000000000003</c:v>
                </c:pt>
                <c:pt idx="2234">
                  <c:v>102.73</c:v>
                </c:pt>
                <c:pt idx="2235">
                  <c:v>102.41000000000003</c:v>
                </c:pt>
                <c:pt idx="2236">
                  <c:v>102.3</c:v>
                </c:pt>
                <c:pt idx="2237">
                  <c:v>100.58</c:v>
                </c:pt>
                <c:pt idx="2238">
                  <c:v>99.85</c:v>
                </c:pt>
                <c:pt idx="2239">
                  <c:v>99.64</c:v>
                </c:pt>
                <c:pt idx="2240">
                  <c:v>99.64</c:v>
                </c:pt>
                <c:pt idx="2241">
                  <c:v>99.54</c:v>
                </c:pt>
                <c:pt idx="2242">
                  <c:v>99.33</c:v>
                </c:pt>
                <c:pt idx="2243">
                  <c:v>98.92</c:v>
                </c:pt>
                <c:pt idx="2244">
                  <c:v>98.92</c:v>
                </c:pt>
                <c:pt idx="2245">
                  <c:v>98.92</c:v>
                </c:pt>
                <c:pt idx="2246">
                  <c:v>98.82</c:v>
                </c:pt>
                <c:pt idx="2247">
                  <c:v>98.82</c:v>
                </c:pt>
                <c:pt idx="2248">
                  <c:v>98.710000000000022</c:v>
                </c:pt>
                <c:pt idx="2249">
                  <c:v>98.710000000000022</c:v>
                </c:pt>
                <c:pt idx="2250">
                  <c:v>98.710000000000022</c:v>
                </c:pt>
                <c:pt idx="2251">
                  <c:v>98.61</c:v>
                </c:pt>
                <c:pt idx="2252">
                  <c:v>98.61</c:v>
                </c:pt>
                <c:pt idx="2253">
                  <c:v>98.61</c:v>
                </c:pt>
                <c:pt idx="2254">
                  <c:v>96.53</c:v>
                </c:pt>
                <c:pt idx="2255">
                  <c:v>96.53</c:v>
                </c:pt>
                <c:pt idx="2256">
                  <c:v>96.23</c:v>
                </c:pt>
                <c:pt idx="2257">
                  <c:v>96.23</c:v>
                </c:pt>
                <c:pt idx="2258">
                  <c:v>95.14</c:v>
                </c:pt>
                <c:pt idx="2259">
                  <c:v>95.04</c:v>
                </c:pt>
                <c:pt idx="2260">
                  <c:v>93.5</c:v>
                </c:pt>
                <c:pt idx="2261">
                  <c:v>92.43</c:v>
                </c:pt>
                <c:pt idx="2262">
                  <c:v>92.33</c:v>
                </c:pt>
                <c:pt idx="2263">
                  <c:v>91.95</c:v>
                </c:pt>
                <c:pt idx="2264">
                  <c:v>91.57</c:v>
                </c:pt>
                <c:pt idx="2265">
                  <c:v>91.14</c:v>
                </c:pt>
                <c:pt idx="2266">
                  <c:v>90.86</c:v>
                </c:pt>
                <c:pt idx="2267">
                  <c:v>90.48</c:v>
                </c:pt>
                <c:pt idx="2268">
                  <c:v>90.38</c:v>
                </c:pt>
                <c:pt idx="2269">
                  <c:v>88.66</c:v>
                </c:pt>
                <c:pt idx="2270">
                  <c:v>86.97</c:v>
                </c:pt>
                <c:pt idx="2271">
                  <c:v>86.61</c:v>
                </c:pt>
                <c:pt idx="2272">
                  <c:v>86.61</c:v>
                </c:pt>
                <c:pt idx="2273">
                  <c:v>86.52</c:v>
                </c:pt>
                <c:pt idx="2274">
                  <c:v>85.460000000000022</c:v>
                </c:pt>
                <c:pt idx="2275">
                  <c:v>83.56</c:v>
                </c:pt>
                <c:pt idx="2276">
                  <c:v>82.440000000000026</c:v>
                </c:pt>
                <c:pt idx="2277">
                  <c:v>82.19</c:v>
                </c:pt>
                <c:pt idx="2278">
                  <c:v>82.19</c:v>
                </c:pt>
                <c:pt idx="2279">
                  <c:v>81.910000000000025</c:v>
                </c:pt>
                <c:pt idx="2280">
                  <c:v>81.23</c:v>
                </c:pt>
                <c:pt idx="2281">
                  <c:v>80.72</c:v>
                </c:pt>
                <c:pt idx="2282">
                  <c:v>79.649999999999991</c:v>
                </c:pt>
                <c:pt idx="2283">
                  <c:v>77.73</c:v>
                </c:pt>
                <c:pt idx="2284">
                  <c:v>77.649999999999991</c:v>
                </c:pt>
                <c:pt idx="2285">
                  <c:v>77.649999999999991</c:v>
                </c:pt>
                <c:pt idx="2286">
                  <c:v>77.25</c:v>
                </c:pt>
                <c:pt idx="2287">
                  <c:v>77.010000000000005</c:v>
                </c:pt>
                <c:pt idx="2288">
                  <c:v>75.989999999999995</c:v>
                </c:pt>
                <c:pt idx="2289">
                  <c:v>75.25</c:v>
                </c:pt>
                <c:pt idx="2290">
                  <c:v>75.169999999999987</c:v>
                </c:pt>
                <c:pt idx="2291">
                  <c:v>75.169999999999987</c:v>
                </c:pt>
                <c:pt idx="2292">
                  <c:v>74.790000000000006</c:v>
                </c:pt>
                <c:pt idx="2293">
                  <c:v>73.239999999999995</c:v>
                </c:pt>
                <c:pt idx="2294">
                  <c:v>73.010000000000005</c:v>
                </c:pt>
                <c:pt idx="2295">
                  <c:v>97.410000000000025</c:v>
                </c:pt>
                <c:pt idx="2296">
                  <c:v>83.73</c:v>
                </c:pt>
                <c:pt idx="2297">
                  <c:v>83.32</c:v>
                </c:pt>
                <c:pt idx="2298">
                  <c:v>82.32</c:v>
                </c:pt>
                <c:pt idx="2299">
                  <c:v>75.760000000000005</c:v>
                </c:pt>
                <c:pt idx="2300">
                  <c:v>99.35</c:v>
                </c:pt>
                <c:pt idx="2301">
                  <c:v>83.86</c:v>
                </c:pt>
                <c:pt idx="2302">
                  <c:v>81.75</c:v>
                </c:pt>
                <c:pt idx="2303">
                  <c:v>76.709999999999994</c:v>
                </c:pt>
                <c:pt idx="2304">
                  <c:v>76.569999999999993</c:v>
                </c:pt>
                <c:pt idx="2305">
                  <c:v>91.61999999999999</c:v>
                </c:pt>
                <c:pt idx="2306">
                  <c:v>87.84</c:v>
                </c:pt>
                <c:pt idx="2307">
                  <c:v>85.210000000000022</c:v>
                </c:pt>
                <c:pt idx="2308">
                  <c:v>79.88</c:v>
                </c:pt>
                <c:pt idx="2309">
                  <c:v>107.36999999999999</c:v>
                </c:pt>
                <c:pt idx="2310">
                  <c:v>106.81</c:v>
                </c:pt>
                <c:pt idx="2311">
                  <c:v>106.59</c:v>
                </c:pt>
                <c:pt idx="2312">
                  <c:v>103.14999999999999</c:v>
                </c:pt>
                <c:pt idx="2313">
                  <c:v>102.94000000000003</c:v>
                </c:pt>
                <c:pt idx="2314">
                  <c:v>102.94000000000003</c:v>
                </c:pt>
                <c:pt idx="2315">
                  <c:v>102.61999999999999</c:v>
                </c:pt>
                <c:pt idx="2316">
                  <c:v>102.2</c:v>
                </c:pt>
                <c:pt idx="2317">
                  <c:v>101.01</c:v>
                </c:pt>
                <c:pt idx="2318">
                  <c:v>100.38</c:v>
                </c:pt>
                <c:pt idx="2319">
                  <c:v>100.27</c:v>
                </c:pt>
                <c:pt idx="2320">
                  <c:v>99.23</c:v>
                </c:pt>
                <c:pt idx="2321">
                  <c:v>99.23</c:v>
                </c:pt>
                <c:pt idx="2322">
                  <c:v>99.13</c:v>
                </c:pt>
                <c:pt idx="2323">
                  <c:v>99.13</c:v>
                </c:pt>
                <c:pt idx="2324">
                  <c:v>99.13</c:v>
                </c:pt>
                <c:pt idx="2325">
                  <c:v>99.13</c:v>
                </c:pt>
                <c:pt idx="2326">
                  <c:v>99.03</c:v>
                </c:pt>
                <c:pt idx="2327">
                  <c:v>99.03</c:v>
                </c:pt>
                <c:pt idx="2328">
                  <c:v>98.82</c:v>
                </c:pt>
                <c:pt idx="2329">
                  <c:v>96.960000000000022</c:v>
                </c:pt>
                <c:pt idx="2330">
                  <c:v>96.75</c:v>
                </c:pt>
                <c:pt idx="2331">
                  <c:v>96.75</c:v>
                </c:pt>
                <c:pt idx="2332">
                  <c:v>96.649999999999991</c:v>
                </c:pt>
                <c:pt idx="2333">
                  <c:v>95.66</c:v>
                </c:pt>
                <c:pt idx="2334">
                  <c:v>95.66</c:v>
                </c:pt>
                <c:pt idx="2335">
                  <c:v>95.56</c:v>
                </c:pt>
                <c:pt idx="2336">
                  <c:v>95.460000000000022</c:v>
                </c:pt>
                <c:pt idx="2337">
                  <c:v>95.460000000000022</c:v>
                </c:pt>
                <c:pt idx="2338">
                  <c:v>93.440000000000026</c:v>
                </c:pt>
                <c:pt idx="2339">
                  <c:v>93.35</c:v>
                </c:pt>
                <c:pt idx="2340">
                  <c:v>93.06</c:v>
                </c:pt>
                <c:pt idx="2341">
                  <c:v>93.06</c:v>
                </c:pt>
                <c:pt idx="2342">
                  <c:v>93.06</c:v>
                </c:pt>
                <c:pt idx="2343">
                  <c:v>92.19</c:v>
                </c:pt>
                <c:pt idx="2344">
                  <c:v>92.19</c:v>
                </c:pt>
                <c:pt idx="2345">
                  <c:v>92.1</c:v>
                </c:pt>
                <c:pt idx="2346">
                  <c:v>90.7</c:v>
                </c:pt>
                <c:pt idx="2347">
                  <c:v>90.61</c:v>
                </c:pt>
                <c:pt idx="2348">
                  <c:v>90.32</c:v>
                </c:pt>
                <c:pt idx="2349">
                  <c:v>90.04</c:v>
                </c:pt>
                <c:pt idx="2350">
                  <c:v>90.04</c:v>
                </c:pt>
                <c:pt idx="2351">
                  <c:v>89.940000000000026</c:v>
                </c:pt>
                <c:pt idx="2352">
                  <c:v>89.66</c:v>
                </c:pt>
                <c:pt idx="2353">
                  <c:v>89.48</c:v>
                </c:pt>
                <c:pt idx="2354">
                  <c:v>89.2</c:v>
                </c:pt>
                <c:pt idx="2355">
                  <c:v>89.2</c:v>
                </c:pt>
                <c:pt idx="2356">
                  <c:v>88.29</c:v>
                </c:pt>
                <c:pt idx="2357">
                  <c:v>88.05</c:v>
                </c:pt>
                <c:pt idx="2358">
                  <c:v>87.5</c:v>
                </c:pt>
                <c:pt idx="2359">
                  <c:v>87.410000000000025</c:v>
                </c:pt>
                <c:pt idx="2360">
                  <c:v>87.31</c:v>
                </c:pt>
                <c:pt idx="2361">
                  <c:v>85.210000000000022</c:v>
                </c:pt>
                <c:pt idx="2362">
                  <c:v>84.36999999999999</c:v>
                </c:pt>
                <c:pt idx="2363">
                  <c:v>84.02</c:v>
                </c:pt>
                <c:pt idx="2364">
                  <c:v>84.02</c:v>
                </c:pt>
                <c:pt idx="2365">
                  <c:v>84.02</c:v>
                </c:pt>
                <c:pt idx="2366">
                  <c:v>83.93</c:v>
                </c:pt>
                <c:pt idx="2367">
                  <c:v>83.93</c:v>
                </c:pt>
                <c:pt idx="2368">
                  <c:v>83.669999999999987</c:v>
                </c:pt>
                <c:pt idx="2369">
                  <c:v>80.900000000000006</c:v>
                </c:pt>
                <c:pt idx="2370">
                  <c:v>80.64</c:v>
                </c:pt>
                <c:pt idx="2371">
                  <c:v>80.48</c:v>
                </c:pt>
                <c:pt idx="2372">
                  <c:v>80.39</c:v>
                </c:pt>
                <c:pt idx="2373">
                  <c:v>78.8</c:v>
                </c:pt>
                <c:pt idx="2374">
                  <c:v>78.56</c:v>
                </c:pt>
                <c:pt idx="2375">
                  <c:v>78.48</c:v>
                </c:pt>
                <c:pt idx="2376">
                  <c:v>78.48</c:v>
                </c:pt>
                <c:pt idx="2377">
                  <c:v>75.989999999999995</c:v>
                </c:pt>
                <c:pt idx="2378">
                  <c:v>75.260000000000005</c:v>
                </c:pt>
                <c:pt idx="2379">
                  <c:v>75.099999999999994</c:v>
                </c:pt>
                <c:pt idx="2380">
                  <c:v>74.95</c:v>
                </c:pt>
                <c:pt idx="2381">
                  <c:v>96.6</c:v>
                </c:pt>
                <c:pt idx="2382">
                  <c:v>83.179999999999978</c:v>
                </c:pt>
                <c:pt idx="2383">
                  <c:v>76.97</c:v>
                </c:pt>
                <c:pt idx="2384">
                  <c:v>75.31</c:v>
                </c:pt>
                <c:pt idx="2385">
                  <c:v>101.99000000000002</c:v>
                </c:pt>
                <c:pt idx="2386">
                  <c:v>88.23</c:v>
                </c:pt>
                <c:pt idx="2387">
                  <c:v>85.08</c:v>
                </c:pt>
                <c:pt idx="2388">
                  <c:v>82.940000000000026</c:v>
                </c:pt>
                <c:pt idx="2389">
                  <c:v>79.28</c:v>
                </c:pt>
                <c:pt idx="2390">
                  <c:v>77.069999999999993</c:v>
                </c:pt>
                <c:pt idx="2391">
                  <c:v>75.81</c:v>
                </c:pt>
                <c:pt idx="2392">
                  <c:v>76.760000000000005</c:v>
                </c:pt>
                <c:pt idx="2393">
                  <c:v>96.63</c:v>
                </c:pt>
                <c:pt idx="2394">
                  <c:v>85.33</c:v>
                </c:pt>
                <c:pt idx="2395">
                  <c:v>85.2</c:v>
                </c:pt>
                <c:pt idx="2396">
                  <c:v>82.240000000000023</c:v>
                </c:pt>
                <c:pt idx="2397">
                  <c:v>82.08</c:v>
                </c:pt>
                <c:pt idx="2398">
                  <c:v>103.4</c:v>
                </c:pt>
                <c:pt idx="2399">
                  <c:v>99.76</c:v>
                </c:pt>
                <c:pt idx="2400">
                  <c:v>99.55</c:v>
                </c:pt>
                <c:pt idx="2401">
                  <c:v>99.45</c:v>
                </c:pt>
                <c:pt idx="2402">
                  <c:v>99.04</c:v>
                </c:pt>
                <c:pt idx="2403">
                  <c:v>98.42</c:v>
                </c:pt>
                <c:pt idx="2404">
                  <c:v>98.22</c:v>
                </c:pt>
                <c:pt idx="2405">
                  <c:v>96.78</c:v>
                </c:pt>
                <c:pt idx="2406">
                  <c:v>96.740000000000023</c:v>
                </c:pt>
                <c:pt idx="2407">
                  <c:v>96.36999999999999</c:v>
                </c:pt>
                <c:pt idx="2408">
                  <c:v>96.27</c:v>
                </c:pt>
                <c:pt idx="2409">
                  <c:v>96.169999999999987</c:v>
                </c:pt>
                <c:pt idx="2410">
                  <c:v>95.08</c:v>
                </c:pt>
                <c:pt idx="2411">
                  <c:v>94.98</c:v>
                </c:pt>
                <c:pt idx="2412">
                  <c:v>93.86999999999999</c:v>
                </c:pt>
                <c:pt idx="2413">
                  <c:v>93.48</c:v>
                </c:pt>
                <c:pt idx="2414">
                  <c:v>93.48</c:v>
                </c:pt>
                <c:pt idx="2415">
                  <c:v>93.09</c:v>
                </c:pt>
                <c:pt idx="2416">
                  <c:v>92.9</c:v>
                </c:pt>
                <c:pt idx="2417">
                  <c:v>92.9</c:v>
                </c:pt>
                <c:pt idx="2418">
                  <c:v>92.8</c:v>
                </c:pt>
                <c:pt idx="2419">
                  <c:v>92.13</c:v>
                </c:pt>
                <c:pt idx="2420">
                  <c:v>92.03</c:v>
                </c:pt>
                <c:pt idx="2421">
                  <c:v>92.03</c:v>
                </c:pt>
                <c:pt idx="2422">
                  <c:v>92.03</c:v>
                </c:pt>
                <c:pt idx="2423">
                  <c:v>91.940000000000026</c:v>
                </c:pt>
                <c:pt idx="2424">
                  <c:v>91.940000000000026</c:v>
                </c:pt>
                <c:pt idx="2425">
                  <c:v>91.84</c:v>
                </c:pt>
                <c:pt idx="2426">
                  <c:v>91.84</c:v>
                </c:pt>
                <c:pt idx="2427">
                  <c:v>90</c:v>
                </c:pt>
                <c:pt idx="2428">
                  <c:v>89.63</c:v>
                </c:pt>
                <c:pt idx="2429">
                  <c:v>89.440000000000026</c:v>
                </c:pt>
                <c:pt idx="2430">
                  <c:v>88.8</c:v>
                </c:pt>
                <c:pt idx="2431">
                  <c:v>86.64</c:v>
                </c:pt>
                <c:pt idx="2432">
                  <c:v>86.54</c:v>
                </c:pt>
                <c:pt idx="2433">
                  <c:v>86.54</c:v>
                </c:pt>
                <c:pt idx="2434">
                  <c:v>86.45</c:v>
                </c:pt>
                <c:pt idx="2435">
                  <c:v>86.45</c:v>
                </c:pt>
                <c:pt idx="2436">
                  <c:v>86.179999999999978</c:v>
                </c:pt>
                <c:pt idx="2437">
                  <c:v>86.09</c:v>
                </c:pt>
                <c:pt idx="2438">
                  <c:v>86.11</c:v>
                </c:pt>
                <c:pt idx="2439">
                  <c:v>85.83</c:v>
                </c:pt>
                <c:pt idx="2440">
                  <c:v>85.740000000000023</c:v>
                </c:pt>
                <c:pt idx="2441">
                  <c:v>85.740000000000023</c:v>
                </c:pt>
                <c:pt idx="2442">
                  <c:v>85.740000000000023</c:v>
                </c:pt>
                <c:pt idx="2443">
                  <c:v>85.47</c:v>
                </c:pt>
                <c:pt idx="2444">
                  <c:v>84.490000000000023</c:v>
                </c:pt>
                <c:pt idx="2445">
                  <c:v>83.98</c:v>
                </c:pt>
                <c:pt idx="2446">
                  <c:v>83.710000000000022</c:v>
                </c:pt>
                <c:pt idx="2447">
                  <c:v>83.19</c:v>
                </c:pt>
                <c:pt idx="2448">
                  <c:v>83.02</c:v>
                </c:pt>
                <c:pt idx="2449">
                  <c:v>82.93</c:v>
                </c:pt>
                <c:pt idx="2450">
                  <c:v>82.33</c:v>
                </c:pt>
                <c:pt idx="2451">
                  <c:v>81.86999999999999</c:v>
                </c:pt>
                <c:pt idx="2452">
                  <c:v>81.36</c:v>
                </c:pt>
                <c:pt idx="2453">
                  <c:v>81.02</c:v>
                </c:pt>
                <c:pt idx="2454">
                  <c:v>80.599999999999994</c:v>
                </c:pt>
                <c:pt idx="2455">
                  <c:v>80.510000000000005</c:v>
                </c:pt>
                <c:pt idx="2456">
                  <c:v>77.679999999999978</c:v>
                </c:pt>
                <c:pt idx="2457">
                  <c:v>77.440000000000026</c:v>
                </c:pt>
                <c:pt idx="2458">
                  <c:v>77.36</c:v>
                </c:pt>
                <c:pt idx="2459">
                  <c:v>77.28</c:v>
                </c:pt>
                <c:pt idx="2460">
                  <c:v>75.910000000000025</c:v>
                </c:pt>
                <c:pt idx="2461">
                  <c:v>85.08</c:v>
                </c:pt>
                <c:pt idx="2462">
                  <c:v>84.169999999999987</c:v>
                </c:pt>
                <c:pt idx="2463">
                  <c:v>81.990000000000023</c:v>
                </c:pt>
                <c:pt idx="2464">
                  <c:v>80.36999999999999</c:v>
                </c:pt>
                <c:pt idx="2465">
                  <c:v>80.040000000000006</c:v>
                </c:pt>
                <c:pt idx="2466">
                  <c:v>79.31</c:v>
                </c:pt>
                <c:pt idx="2467">
                  <c:v>78.58</c:v>
                </c:pt>
                <c:pt idx="2468">
                  <c:v>86.460000000000022</c:v>
                </c:pt>
                <c:pt idx="2469">
                  <c:v>84.7</c:v>
                </c:pt>
                <c:pt idx="2470">
                  <c:v>86.54</c:v>
                </c:pt>
                <c:pt idx="2471">
                  <c:v>101.86999999999999</c:v>
                </c:pt>
                <c:pt idx="2472">
                  <c:v>100.82</c:v>
                </c:pt>
                <c:pt idx="2473">
                  <c:v>99.88</c:v>
                </c:pt>
                <c:pt idx="2474">
                  <c:v>99.56</c:v>
                </c:pt>
                <c:pt idx="2475">
                  <c:v>98.84</c:v>
                </c:pt>
                <c:pt idx="2476">
                  <c:v>96.669999999999987</c:v>
                </c:pt>
                <c:pt idx="2477">
                  <c:v>96.36999999999999</c:v>
                </c:pt>
                <c:pt idx="2478">
                  <c:v>96.06</c:v>
                </c:pt>
                <c:pt idx="2479">
                  <c:v>95.76</c:v>
                </c:pt>
                <c:pt idx="2480">
                  <c:v>95.76</c:v>
                </c:pt>
                <c:pt idx="2481">
                  <c:v>94.97</c:v>
                </c:pt>
                <c:pt idx="2482">
                  <c:v>94.78</c:v>
                </c:pt>
                <c:pt idx="2483">
                  <c:v>94.679999999999978</c:v>
                </c:pt>
                <c:pt idx="2484">
                  <c:v>94.679999999999978</c:v>
                </c:pt>
                <c:pt idx="2485">
                  <c:v>93.29</c:v>
                </c:pt>
                <c:pt idx="2486">
                  <c:v>92.61</c:v>
                </c:pt>
                <c:pt idx="2487">
                  <c:v>92.61</c:v>
                </c:pt>
                <c:pt idx="2488">
                  <c:v>92.61</c:v>
                </c:pt>
                <c:pt idx="2489">
                  <c:v>92.51</c:v>
                </c:pt>
                <c:pt idx="2490">
                  <c:v>92.51</c:v>
                </c:pt>
                <c:pt idx="2491">
                  <c:v>92.51</c:v>
                </c:pt>
                <c:pt idx="2492">
                  <c:v>90.710000000000022</c:v>
                </c:pt>
                <c:pt idx="2493">
                  <c:v>90.02</c:v>
                </c:pt>
                <c:pt idx="2494">
                  <c:v>89.649999999999991</c:v>
                </c:pt>
                <c:pt idx="2495">
                  <c:v>89.27</c:v>
                </c:pt>
                <c:pt idx="2496">
                  <c:v>87.45</c:v>
                </c:pt>
                <c:pt idx="2497">
                  <c:v>86.490000000000023</c:v>
                </c:pt>
                <c:pt idx="2498">
                  <c:v>86.31</c:v>
                </c:pt>
                <c:pt idx="2499">
                  <c:v>86.31</c:v>
                </c:pt>
                <c:pt idx="2500">
                  <c:v>86.22</c:v>
                </c:pt>
                <c:pt idx="2501">
                  <c:v>86.22</c:v>
                </c:pt>
                <c:pt idx="2502">
                  <c:v>85.07</c:v>
                </c:pt>
                <c:pt idx="2503">
                  <c:v>83.86999999999999</c:v>
                </c:pt>
                <c:pt idx="2504">
                  <c:v>83.86999999999999</c:v>
                </c:pt>
                <c:pt idx="2505">
                  <c:v>82.910000000000025</c:v>
                </c:pt>
                <c:pt idx="2506">
                  <c:v>82.490000000000023</c:v>
                </c:pt>
                <c:pt idx="2507">
                  <c:v>80.03</c:v>
                </c:pt>
                <c:pt idx="2508">
                  <c:v>79.790000000000006</c:v>
                </c:pt>
                <c:pt idx="2509">
                  <c:v>78.760000000000005</c:v>
                </c:pt>
                <c:pt idx="2510">
                  <c:v>78.19</c:v>
                </c:pt>
                <c:pt idx="2511">
                  <c:v>78.19</c:v>
                </c:pt>
                <c:pt idx="2512">
                  <c:v>78.03</c:v>
                </c:pt>
                <c:pt idx="2513">
                  <c:v>77.7</c:v>
                </c:pt>
                <c:pt idx="2514">
                  <c:v>87.11</c:v>
                </c:pt>
                <c:pt idx="2515">
                  <c:v>97.7</c:v>
                </c:pt>
                <c:pt idx="2516">
                  <c:v>94.01</c:v>
                </c:pt>
                <c:pt idx="2517">
                  <c:v>93.23</c:v>
                </c:pt>
                <c:pt idx="2518">
                  <c:v>96.910000000000025</c:v>
                </c:pt>
                <c:pt idx="2519">
                  <c:v>92.31</c:v>
                </c:pt>
                <c:pt idx="2520">
                  <c:v>86.95</c:v>
                </c:pt>
                <c:pt idx="2521">
                  <c:v>85.48</c:v>
                </c:pt>
                <c:pt idx="2522">
                  <c:v>98.35</c:v>
                </c:pt>
                <c:pt idx="2523">
                  <c:v>98.77</c:v>
                </c:pt>
                <c:pt idx="2524">
                  <c:v>97.66</c:v>
                </c:pt>
                <c:pt idx="2525">
                  <c:v>96.740000000000023</c:v>
                </c:pt>
                <c:pt idx="2526">
                  <c:v>96.740000000000023</c:v>
                </c:pt>
                <c:pt idx="2527">
                  <c:v>96.740000000000023</c:v>
                </c:pt>
                <c:pt idx="2528">
                  <c:v>96.649999999999991</c:v>
                </c:pt>
                <c:pt idx="2529">
                  <c:v>96.440000000000026</c:v>
                </c:pt>
                <c:pt idx="2530">
                  <c:v>96.34</c:v>
                </c:pt>
                <c:pt idx="2531">
                  <c:v>96.34</c:v>
                </c:pt>
                <c:pt idx="2532">
                  <c:v>96.34</c:v>
                </c:pt>
                <c:pt idx="2533">
                  <c:v>95.54</c:v>
                </c:pt>
                <c:pt idx="2534">
                  <c:v>95.54</c:v>
                </c:pt>
                <c:pt idx="2535">
                  <c:v>93.440000000000026</c:v>
                </c:pt>
                <c:pt idx="2536">
                  <c:v>92.76</c:v>
                </c:pt>
                <c:pt idx="2537">
                  <c:v>92.76</c:v>
                </c:pt>
                <c:pt idx="2538">
                  <c:v>92.66</c:v>
                </c:pt>
                <c:pt idx="2539">
                  <c:v>92.66</c:v>
                </c:pt>
                <c:pt idx="2540">
                  <c:v>91.52</c:v>
                </c:pt>
                <c:pt idx="2541">
                  <c:v>90.36999999999999</c:v>
                </c:pt>
                <c:pt idx="2542">
                  <c:v>90.08</c:v>
                </c:pt>
                <c:pt idx="2543">
                  <c:v>90.08</c:v>
                </c:pt>
                <c:pt idx="2544">
                  <c:v>89.8</c:v>
                </c:pt>
                <c:pt idx="2545">
                  <c:v>89.79</c:v>
                </c:pt>
                <c:pt idx="2546">
                  <c:v>88.78</c:v>
                </c:pt>
                <c:pt idx="2547">
                  <c:v>87.39</c:v>
                </c:pt>
                <c:pt idx="2548">
                  <c:v>87.29</c:v>
                </c:pt>
                <c:pt idx="2549">
                  <c:v>87.11</c:v>
                </c:pt>
                <c:pt idx="2550">
                  <c:v>87.11</c:v>
                </c:pt>
                <c:pt idx="2551">
                  <c:v>86.93</c:v>
                </c:pt>
                <c:pt idx="2552">
                  <c:v>86.93</c:v>
                </c:pt>
                <c:pt idx="2553">
                  <c:v>86.93</c:v>
                </c:pt>
                <c:pt idx="2554">
                  <c:v>86.84</c:v>
                </c:pt>
                <c:pt idx="2555">
                  <c:v>86.57</c:v>
                </c:pt>
                <c:pt idx="2556">
                  <c:v>85.149999999999991</c:v>
                </c:pt>
                <c:pt idx="2557">
                  <c:v>84.31</c:v>
                </c:pt>
                <c:pt idx="2558">
                  <c:v>84.31</c:v>
                </c:pt>
                <c:pt idx="2559">
                  <c:v>83.7</c:v>
                </c:pt>
                <c:pt idx="2560">
                  <c:v>83.52</c:v>
                </c:pt>
                <c:pt idx="2561">
                  <c:v>83.440000000000026</c:v>
                </c:pt>
                <c:pt idx="2562">
                  <c:v>83.35</c:v>
                </c:pt>
                <c:pt idx="2563">
                  <c:v>83.35</c:v>
                </c:pt>
                <c:pt idx="2564">
                  <c:v>82.92</c:v>
                </c:pt>
                <c:pt idx="2565">
                  <c:v>82.26</c:v>
                </c:pt>
                <c:pt idx="2566">
                  <c:v>81.58</c:v>
                </c:pt>
                <c:pt idx="2567">
                  <c:v>81.33</c:v>
                </c:pt>
                <c:pt idx="2568">
                  <c:v>80.239999999999995</c:v>
                </c:pt>
                <c:pt idx="2569">
                  <c:v>79.819999999999993</c:v>
                </c:pt>
                <c:pt idx="2570">
                  <c:v>79.819999999999993</c:v>
                </c:pt>
                <c:pt idx="2571">
                  <c:v>79.66</c:v>
                </c:pt>
                <c:pt idx="2572">
                  <c:v>79.09</c:v>
                </c:pt>
                <c:pt idx="2573">
                  <c:v>95.63</c:v>
                </c:pt>
                <c:pt idx="2574">
                  <c:v>95.53</c:v>
                </c:pt>
                <c:pt idx="2575">
                  <c:v>94.63</c:v>
                </c:pt>
                <c:pt idx="2576">
                  <c:v>89.210000000000022</c:v>
                </c:pt>
                <c:pt idx="2577">
                  <c:v>84.51</c:v>
                </c:pt>
                <c:pt idx="2578">
                  <c:v>83.86</c:v>
                </c:pt>
                <c:pt idx="2579">
                  <c:v>83.04</c:v>
                </c:pt>
                <c:pt idx="2580">
                  <c:v>80.88</c:v>
                </c:pt>
                <c:pt idx="2581">
                  <c:v>95.36</c:v>
                </c:pt>
                <c:pt idx="2582">
                  <c:v>95.16</c:v>
                </c:pt>
                <c:pt idx="2583">
                  <c:v>93.29</c:v>
                </c:pt>
                <c:pt idx="2584">
                  <c:v>85.98</c:v>
                </c:pt>
                <c:pt idx="2585">
                  <c:v>80.56</c:v>
                </c:pt>
                <c:pt idx="2586">
                  <c:v>92.13</c:v>
                </c:pt>
                <c:pt idx="2587">
                  <c:v>95.669999999999987</c:v>
                </c:pt>
                <c:pt idx="2588">
                  <c:v>94.78</c:v>
                </c:pt>
                <c:pt idx="2589">
                  <c:v>94.39</c:v>
                </c:pt>
                <c:pt idx="2590">
                  <c:v>92.83</c:v>
                </c:pt>
                <c:pt idx="2591">
                  <c:v>92.83</c:v>
                </c:pt>
                <c:pt idx="2592">
                  <c:v>91.97</c:v>
                </c:pt>
                <c:pt idx="2593">
                  <c:v>89.77</c:v>
                </c:pt>
                <c:pt idx="2594">
                  <c:v>89.669999999999987</c:v>
                </c:pt>
                <c:pt idx="2595">
                  <c:v>89.490000000000023</c:v>
                </c:pt>
                <c:pt idx="2596">
                  <c:v>88.29</c:v>
                </c:pt>
                <c:pt idx="2597">
                  <c:v>88.29</c:v>
                </c:pt>
                <c:pt idx="2598">
                  <c:v>88.29</c:v>
                </c:pt>
                <c:pt idx="2599">
                  <c:v>88.19</c:v>
                </c:pt>
                <c:pt idx="2600">
                  <c:v>86.81</c:v>
                </c:pt>
                <c:pt idx="2601">
                  <c:v>86.72</c:v>
                </c:pt>
                <c:pt idx="2602">
                  <c:v>86.63</c:v>
                </c:pt>
                <c:pt idx="2603">
                  <c:v>86.45</c:v>
                </c:pt>
                <c:pt idx="2604">
                  <c:v>86.45</c:v>
                </c:pt>
                <c:pt idx="2605">
                  <c:v>86.45</c:v>
                </c:pt>
                <c:pt idx="2606">
                  <c:v>86.45</c:v>
                </c:pt>
                <c:pt idx="2607">
                  <c:v>86.45</c:v>
                </c:pt>
                <c:pt idx="2608">
                  <c:v>86.45</c:v>
                </c:pt>
                <c:pt idx="2609">
                  <c:v>86.27</c:v>
                </c:pt>
                <c:pt idx="2610">
                  <c:v>85.210000000000022</c:v>
                </c:pt>
                <c:pt idx="2611">
                  <c:v>85.210000000000022</c:v>
                </c:pt>
                <c:pt idx="2612">
                  <c:v>85.11999999999999</c:v>
                </c:pt>
                <c:pt idx="2613">
                  <c:v>85.11999999999999</c:v>
                </c:pt>
                <c:pt idx="2614">
                  <c:v>84.04</c:v>
                </c:pt>
                <c:pt idx="2615">
                  <c:v>83.9</c:v>
                </c:pt>
                <c:pt idx="2616">
                  <c:v>83.34</c:v>
                </c:pt>
                <c:pt idx="2617">
                  <c:v>82.14</c:v>
                </c:pt>
                <c:pt idx="2618">
                  <c:v>82.06</c:v>
                </c:pt>
                <c:pt idx="2619">
                  <c:v>82.06</c:v>
                </c:pt>
                <c:pt idx="2620">
                  <c:v>92.710000000000022</c:v>
                </c:pt>
                <c:pt idx="2621">
                  <c:v>91.34</c:v>
                </c:pt>
                <c:pt idx="2622">
                  <c:v>88.39</c:v>
                </c:pt>
                <c:pt idx="2623">
                  <c:v>81.06</c:v>
                </c:pt>
                <c:pt idx="2624">
                  <c:v>93.39</c:v>
                </c:pt>
                <c:pt idx="2625">
                  <c:v>88.22</c:v>
                </c:pt>
                <c:pt idx="2626">
                  <c:v>85.169999999999987</c:v>
                </c:pt>
                <c:pt idx="2627">
                  <c:v>92.82</c:v>
                </c:pt>
                <c:pt idx="2628">
                  <c:v>89.490000000000023</c:v>
                </c:pt>
                <c:pt idx="2629">
                  <c:v>85.51</c:v>
                </c:pt>
                <c:pt idx="2630">
                  <c:v>84.05</c:v>
                </c:pt>
                <c:pt idx="2631">
                  <c:v>82.85</c:v>
                </c:pt>
                <c:pt idx="2632">
                  <c:v>91.79</c:v>
                </c:pt>
                <c:pt idx="2633">
                  <c:v>91.5</c:v>
                </c:pt>
                <c:pt idx="2634">
                  <c:v>90.940000000000026</c:v>
                </c:pt>
                <c:pt idx="2635">
                  <c:v>90.57</c:v>
                </c:pt>
                <c:pt idx="2636">
                  <c:v>89.81</c:v>
                </c:pt>
                <c:pt idx="2637">
                  <c:v>89.64</c:v>
                </c:pt>
                <c:pt idx="2638">
                  <c:v>89.16</c:v>
                </c:pt>
                <c:pt idx="2639">
                  <c:v>88.7</c:v>
                </c:pt>
                <c:pt idx="2640">
                  <c:v>87.210000000000022</c:v>
                </c:pt>
                <c:pt idx="2641">
                  <c:v>87.11</c:v>
                </c:pt>
                <c:pt idx="2642">
                  <c:v>87.11</c:v>
                </c:pt>
                <c:pt idx="2643">
                  <c:v>87.11</c:v>
                </c:pt>
                <c:pt idx="2644">
                  <c:v>87.02</c:v>
                </c:pt>
                <c:pt idx="2645">
                  <c:v>86.93</c:v>
                </c:pt>
                <c:pt idx="2646">
                  <c:v>86.84</c:v>
                </c:pt>
                <c:pt idx="2647">
                  <c:v>86.84</c:v>
                </c:pt>
                <c:pt idx="2648">
                  <c:v>86.75</c:v>
                </c:pt>
                <c:pt idx="2649">
                  <c:v>86.03</c:v>
                </c:pt>
                <c:pt idx="2650">
                  <c:v>85.149999999999991</c:v>
                </c:pt>
                <c:pt idx="2651">
                  <c:v>83.81</c:v>
                </c:pt>
                <c:pt idx="2652">
                  <c:v>83.72</c:v>
                </c:pt>
                <c:pt idx="2653">
                  <c:v>83.72</c:v>
                </c:pt>
                <c:pt idx="2654">
                  <c:v>83.460000000000022</c:v>
                </c:pt>
                <c:pt idx="2655">
                  <c:v>83.36999999999999</c:v>
                </c:pt>
                <c:pt idx="2656">
                  <c:v>83.36999999999999</c:v>
                </c:pt>
                <c:pt idx="2657">
                  <c:v>83.4</c:v>
                </c:pt>
                <c:pt idx="2658">
                  <c:v>83.32</c:v>
                </c:pt>
                <c:pt idx="2659">
                  <c:v>88.56</c:v>
                </c:pt>
                <c:pt idx="2660">
                  <c:v>87.92</c:v>
                </c:pt>
                <c:pt idx="2661">
                  <c:v>87.460000000000022</c:v>
                </c:pt>
                <c:pt idx="2662">
                  <c:v>86.649999999999991</c:v>
                </c:pt>
                <c:pt idx="2663">
                  <c:v>83.960000000000022</c:v>
                </c:pt>
                <c:pt idx="2664">
                  <c:v>83.88</c:v>
                </c:pt>
                <c:pt idx="2665">
                  <c:v>85.740000000000023</c:v>
                </c:pt>
              </c:numCache>
            </c:numRef>
          </c:yVal>
          <c:smooth val="0"/>
        </c:ser>
        <c:dLbls>
          <c:showLegendKey val="0"/>
          <c:showVal val="0"/>
          <c:showCatName val="0"/>
          <c:showSerName val="0"/>
          <c:showPercent val="0"/>
          <c:showBubbleSize val="0"/>
        </c:dLbls>
        <c:axId val="105522880"/>
        <c:axId val="105523456"/>
      </c:scatterChart>
      <c:valAx>
        <c:axId val="105521728"/>
        <c:scaling>
          <c:orientation val="minMax"/>
          <c:max val="100"/>
          <c:min val="0"/>
        </c:scaling>
        <c:delete val="0"/>
        <c:axPos val="b"/>
        <c:majorGridlines>
          <c:spPr>
            <a:ln w="3175">
              <a:noFill/>
              <a:prstDash val="solid"/>
            </a:ln>
          </c:spPr>
        </c:majorGridlines>
        <c:numFmt formatCode="General" sourceLinked="1"/>
        <c:majorTickMark val="out"/>
        <c:minorTickMark val="none"/>
        <c:tickLblPos val="none"/>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5522304"/>
        <c:crosses val="autoZero"/>
        <c:crossBetween val="midCat"/>
        <c:majorUnit val="20"/>
      </c:valAx>
      <c:valAx>
        <c:axId val="105522304"/>
        <c:scaling>
          <c:orientation val="minMax"/>
          <c:max val="160"/>
          <c:min val="0"/>
        </c:scaling>
        <c:delete val="0"/>
        <c:axPos val="l"/>
        <c:numFmt formatCode="General" sourceLinked="1"/>
        <c:majorTickMark val="none"/>
        <c:minorTickMark val="none"/>
        <c:tickLblPos val="none"/>
        <c:spPr>
          <a:ln>
            <a:noFill/>
          </a:ln>
        </c:spPr>
        <c:crossAx val="105521728"/>
        <c:crosses val="autoZero"/>
        <c:crossBetween val="midCat"/>
        <c:majorUnit val="40"/>
      </c:valAx>
      <c:valAx>
        <c:axId val="105522880"/>
        <c:scaling>
          <c:orientation val="minMax"/>
        </c:scaling>
        <c:delete val="1"/>
        <c:axPos val="b"/>
        <c:numFmt formatCode="General" sourceLinked="1"/>
        <c:majorTickMark val="out"/>
        <c:minorTickMark val="none"/>
        <c:tickLblPos val="none"/>
        <c:crossAx val="105523456"/>
        <c:crosses val="autoZero"/>
        <c:crossBetween val="midCat"/>
      </c:valAx>
      <c:valAx>
        <c:axId val="105523456"/>
        <c:scaling>
          <c:orientation val="minMax"/>
          <c:max val="160"/>
          <c:min val="0"/>
        </c:scaling>
        <c:delete val="0"/>
        <c:axPos val="r"/>
        <c:numFmt formatCode="General" sourceLinked="1"/>
        <c:majorTickMark val="out"/>
        <c:minorTickMark val="none"/>
        <c:tickLblPos val="none"/>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105522880"/>
        <c:crosses val="max"/>
        <c:crossBetween val="midCat"/>
        <c:majorUnit val="40"/>
      </c:valAx>
      <c:spPr>
        <a:noFill/>
        <a:ln w="12700">
          <a:no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5395719765815E-2"/>
          <c:y val="3.0156475827320974E-2"/>
          <c:w val="0.85413196547546932"/>
          <c:h val="0.82041834538169511"/>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105525184"/>
        <c:axId val="105525760"/>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105525184"/>
        <c:axId val="105525760"/>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dLbls>
          <c:showLegendKey val="0"/>
          <c:showVal val="0"/>
          <c:showCatName val="0"/>
          <c:showSerName val="0"/>
          <c:showPercent val="0"/>
          <c:showBubbleSize val="0"/>
        </c:dLbls>
        <c:axId val="105526912"/>
        <c:axId val="105526336"/>
      </c:scatterChart>
      <c:valAx>
        <c:axId val="105525184"/>
        <c:scaling>
          <c:orientation val="minMax"/>
          <c:max val="10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5525760"/>
        <c:crosses val="autoZero"/>
        <c:crossBetween val="midCat"/>
        <c:majorUnit val="20"/>
      </c:valAx>
      <c:valAx>
        <c:axId val="105525760"/>
        <c:scaling>
          <c:orientation val="minMax"/>
          <c:max val="160"/>
          <c:min val="0"/>
        </c:scaling>
        <c:delete val="1"/>
        <c:axPos val="l"/>
        <c:numFmt formatCode="General" sourceLinked="1"/>
        <c:majorTickMark val="out"/>
        <c:minorTickMark val="none"/>
        <c:tickLblPos val="none"/>
        <c:crossAx val="105525184"/>
        <c:crosses val="autoZero"/>
        <c:crossBetween val="midCat"/>
        <c:majorUnit val="40"/>
      </c:valAx>
      <c:valAx>
        <c:axId val="105526336"/>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5526912"/>
        <c:crosses val="max"/>
        <c:crossBetween val="midCat"/>
        <c:majorUnit val="40"/>
      </c:valAx>
      <c:valAx>
        <c:axId val="105526912"/>
        <c:scaling>
          <c:orientation val="minMax"/>
        </c:scaling>
        <c:delete val="1"/>
        <c:axPos val="b"/>
        <c:numFmt formatCode="General" sourceLinked="1"/>
        <c:majorTickMark val="out"/>
        <c:minorTickMark val="none"/>
        <c:tickLblPos val="none"/>
        <c:crossAx val="105526336"/>
        <c:crosses val="autoZero"/>
        <c:crossBetween val="midCat"/>
      </c:valAx>
      <c:spPr>
        <a:noFill/>
        <a:ln w="25400">
          <a:noFill/>
        </a:ln>
      </c:spPr>
    </c:plotArea>
    <c:plotVisOnly val="1"/>
    <c:dispBlanksAs val="gap"/>
    <c:showDLblsOverMax val="0"/>
  </c:chart>
  <c:spPr>
    <a:no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300" b="1" i="0" u="none" strike="noStrike" baseline="0">
                <a:solidFill>
                  <a:srgbClr val="0000FF"/>
                </a:solidFill>
                <a:latin typeface="Arial"/>
                <a:ea typeface="Arial"/>
                <a:cs typeface="Arial"/>
              </a:defRPr>
            </a:pPr>
            <a:r>
              <a:rPr lang="en-US"/>
              <a:t>EW Control regions, KC data 8760 hrs.</a:t>
            </a:r>
          </a:p>
        </c:rich>
      </c:tx>
      <c:layout>
        <c:manualLayout>
          <c:xMode val="edge"/>
          <c:yMode val="edge"/>
          <c:x val="0.16744186046511633"/>
          <c:y val="2.7149361256482808E-2"/>
        </c:manualLayout>
      </c:layout>
      <c:overlay val="0"/>
      <c:spPr>
        <a:noFill/>
        <a:ln w="25400">
          <a:noFill/>
        </a:ln>
      </c:spPr>
    </c:title>
    <c:autoTitleDeleted val="0"/>
    <c:plotArea>
      <c:layout>
        <c:manualLayout>
          <c:layoutTarget val="inner"/>
          <c:xMode val="edge"/>
          <c:yMode val="edge"/>
          <c:x val="4.2635658914728702E-2"/>
          <c:y val="0.17797920056373048"/>
          <c:w val="0.80116279069767438"/>
          <c:h val="0.6711925421741588"/>
        </c:manualLayout>
      </c:layout>
      <c:scatterChart>
        <c:scatterStyle val="lineMarker"/>
        <c:varyColors val="0"/>
        <c:ser>
          <c:idx val="5"/>
          <c:order val="2"/>
          <c:tx>
            <c:v>+5% RH error</c:v>
          </c:tx>
          <c:spPr>
            <a:ln w="28575">
              <a:noFill/>
            </a:ln>
          </c:spPr>
          <c:marker>
            <c:symbol val="circle"/>
            <c:size val="9"/>
            <c:spPr>
              <a:noFill/>
              <a:ln>
                <a:solidFill>
                  <a:srgbClr val="FF6600"/>
                </a:solidFill>
                <a:prstDash val="solid"/>
              </a:ln>
            </c:spPr>
          </c:marker>
          <c:xVal>
            <c:numRef>
              <c:f>KCALL!$T$37:$T$43</c:f>
              <c:numCache>
                <c:formatCode>General</c:formatCode>
                <c:ptCount val="7"/>
                <c:pt idx="0">
                  <c:v>46.03</c:v>
                </c:pt>
                <c:pt idx="1">
                  <c:v>65</c:v>
                </c:pt>
                <c:pt idx="2">
                  <c:v>70</c:v>
                </c:pt>
                <c:pt idx="3">
                  <c:v>75</c:v>
                </c:pt>
                <c:pt idx="4">
                  <c:v>80</c:v>
                </c:pt>
                <c:pt idx="5">
                  <c:v>85</c:v>
                </c:pt>
                <c:pt idx="6">
                  <c:v>90</c:v>
                </c:pt>
              </c:numCache>
            </c:numRef>
          </c:xVal>
          <c:yVal>
            <c:numRef>
              <c:f>KCALL!$X$37:$X$43</c:f>
              <c:numCache>
                <c:formatCode>#,##0.00</c:formatCode>
                <c:ptCount val="7"/>
                <c:pt idx="0" formatCode="General">
                  <c:v>110.13</c:v>
                </c:pt>
                <c:pt idx="1">
                  <c:v>85.31</c:v>
                </c:pt>
                <c:pt idx="2">
                  <c:v>78.33</c:v>
                </c:pt>
                <c:pt idx="3">
                  <c:v>71.53</c:v>
                </c:pt>
                <c:pt idx="4">
                  <c:v>64.88</c:v>
                </c:pt>
                <c:pt idx="5">
                  <c:v>58.44</c:v>
                </c:pt>
                <c:pt idx="6">
                  <c:v>52.220000000000013</c:v>
                </c:pt>
              </c:numCache>
            </c:numRef>
          </c:yVal>
          <c:smooth val="0"/>
        </c:ser>
        <c:ser>
          <c:idx val="3"/>
          <c:order val="3"/>
          <c:tx>
            <c:v>Dry &gt; 75F</c:v>
          </c:tx>
          <c:spPr>
            <a:ln w="28575">
              <a:noFill/>
            </a:ln>
          </c:spPr>
          <c:marker>
            <c:symbol val="circle"/>
            <c:size val="5"/>
            <c:spPr>
              <a:solidFill>
                <a:srgbClr val="FF0000"/>
              </a:solidFill>
              <a:ln w="9525">
                <a:noFill/>
              </a:ln>
            </c:spPr>
          </c:marker>
          <c:xVal>
            <c:numRef>
              <c:f>KCALL!$D$3929:$D$3983</c:f>
              <c:numCache>
                <c:formatCode>General</c:formatCode>
                <c:ptCount val="55"/>
                <c:pt idx="0">
                  <c:v>75</c:v>
                </c:pt>
                <c:pt idx="1">
                  <c:v>75</c:v>
                </c:pt>
                <c:pt idx="2">
                  <c:v>75</c:v>
                </c:pt>
                <c:pt idx="3">
                  <c:v>77.7</c:v>
                </c:pt>
                <c:pt idx="4">
                  <c:v>75.900000000000006</c:v>
                </c:pt>
                <c:pt idx="5">
                  <c:v>81.3</c:v>
                </c:pt>
                <c:pt idx="6">
                  <c:v>81</c:v>
                </c:pt>
                <c:pt idx="7">
                  <c:v>75.2</c:v>
                </c:pt>
                <c:pt idx="8">
                  <c:v>81.3</c:v>
                </c:pt>
                <c:pt idx="9">
                  <c:v>81</c:v>
                </c:pt>
                <c:pt idx="10">
                  <c:v>82</c:v>
                </c:pt>
                <c:pt idx="11">
                  <c:v>81.7</c:v>
                </c:pt>
                <c:pt idx="12">
                  <c:v>80.099999999999994</c:v>
                </c:pt>
                <c:pt idx="13">
                  <c:v>85.6</c:v>
                </c:pt>
                <c:pt idx="14">
                  <c:v>78.099999999999994</c:v>
                </c:pt>
                <c:pt idx="15">
                  <c:v>80.099999999999994</c:v>
                </c:pt>
                <c:pt idx="16">
                  <c:v>82</c:v>
                </c:pt>
                <c:pt idx="17">
                  <c:v>75.900000000000006</c:v>
                </c:pt>
                <c:pt idx="18">
                  <c:v>82</c:v>
                </c:pt>
                <c:pt idx="19">
                  <c:v>77.400000000000006</c:v>
                </c:pt>
                <c:pt idx="20">
                  <c:v>76.599999999999994</c:v>
                </c:pt>
                <c:pt idx="21">
                  <c:v>82.9</c:v>
                </c:pt>
                <c:pt idx="22">
                  <c:v>84</c:v>
                </c:pt>
                <c:pt idx="23">
                  <c:v>81.3</c:v>
                </c:pt>
                <c:pt idx="24">
                  <c:v>80.8</c:v>
                </c:pt>
                <c:pt idx="25">
                  <c:v>76.5</c:v>
                </c:pt>
                <c:pt idx="26">
                  <c:v>77.400000000000006</c:v>
                </c:pt>
                <c:pt idx="27">
                  <c:v>80.099999999999994</c:v>
                </c:pt>
                <c:pt idx="28">
                  <c:v>78.099999999999994</c:v>
                </c:pt>
                <c:pt idx="29">
                  <c:v>79</c:v>
                </c:pt>
                <c:pt idx="30">
                  <c:v>77.7</c:v>
                </c:pt>
                <c:pt idx="31">
                  <c:v>78.3</c:v>
                </c:pt>
                <c:pt idx="32">
                  <c:v>77</c:v>
                </c:pt>
                <c:pt idx="33">
                  <c:v>77.900000000000006</c:v>
                </c:pt>
                <c:pt idx="34">
                  <c:v>84</c:v>
                </c:pt>
                <c:pt idx="35">
                  <c:v>84.9</c:v>
                </c:pt>
                <c:pt idx="36">
                  <c:v>77</c:v>
                </c:pt>
                <c:pt idx="37">
                  <c:v>75</c:v>
                </c:pt>
                <c:pt idx="38">
                  <c:v>77</c:v>
                </c:pt>
                <c:pt idx="39">
                  <c:v>75.7</c:v>
                </c:pt>
                <c:pt idx="40">
                  <c:v>75.900000000000006</c:v>
                </c:pt>
                <c:pt idx="41">
                  <c:v>76.599999999999994</c:v>
                </c:pt>
                <c:pt idx="42">
                  <c:v>81.7</c:v>
                </c:pt>
                <c:pt idx="43">
                  <c:v>77</c:v>
                </c:pt>
                <c:pt idx="44">
                  <c:v>78.099999999999994</c:v>
                </c:pt>
                <c:pt idx="45">
                  <c:v>79.3</c:v>
                </c:pt>
                <c:pt idx="46">
                  <c:v>79</c:v>
                </c:pt>
                <c:pt idx="47">
                  <c:v>80.099999999999994</c:v>
                </c:pt>
                <c:pt idx="48">
                  <c:v>76.3</c:v>
                </c:pt>
                <c:pt idx="49">
                  <c:v>79.3</c:v>
                </c:pt>
                <c:pt idx="50">
                  <c:v>78.8</c:v>
                </c:pt>
                <c:pt idx="51">
                  <c:v>78.099999999999994</c:v>
                </c:pt>
                <c:pt idx="52">
                  <c:v>77</c:v>
                </c:pt>
                <c:pt idx="53">
                  <c:v>75.900000000000006</c:v>
                </c:pt>
                <c:pt idx="54">
                  <c:v>75</c:v>
                </c:pt>
              </c:numCache>
            </c:numRef>
          </c:xVal>
          <c:yVal>
            <c:numRef>
              <c:f>KCALL!$F$3929:$F$3983</c:f>
              <c:numCache>
                <c:formatCode>General</c:formatCode>
                <c:ptCount val="55"/>
                <c:pt idx="0">
                  <c:v>49.3</c:v>
                </c:pt>
                <c:pt idx="1">
                  <c:v>48.9</c:v>
                </c:pt>
                <c:pt idx="2">
                  <c:v>48.8</c:v>
                </c:pt>
                <c:pt idx="3">
                  <c:v>47.99</c:v>
                </c:pt>
                <c:pt idx="4">
                  <c:v>47.8</c:v>
                </c:pt>
                <c:pt idx="5">
                  <c:v>47.5</c:v>
                </c:pt>
                <c:pt idx="6">
                  <c:v>46.89</c:v>
                </c:pt>
                <c:pt idx="7">
                  <c:v>46.690000000000012</c:v>
                </c:pt>
                <c:pt idx="8">
                  <c:v>45.75</c:v>
                </c:pt>
                <c:pt idx="9">
                  <c:v>45.02</c:v>
                </c:pt>
                <c:pt idx="10">
                  <c:v>44.89</c:v>
                </c:pt>
                <c:pt idx="11">
                  <c:v>44.68</c:v>
                </c:pt>
                <c:pt idx="12">
                  <c:v>44.06</c:v>
                </c:pt>
                <c:pt idx="13">
                  <c:v>43.95</c:v>
                </c:pt>
                <c:pt idx="14">
                  <c:v>43.9</c:v>
                </c:pt>
                <c:pt idx="15">
                  <c:v>43.75</c:v>
                </c:pt>
                <c:pt idx="16">
                  <c:v>43.48</c:v>
                </c:pt>
                <c:pt idx="17">
                  <c:v>43.44</c:v>
                </c:pt>
                <c:pt idx="18">
                  <c:v>43.21</c:v>
                </c:pt>
                <c:pt idx="19">
                  <c:v>43.190000000000012</c:v>
                </c:pt>
                <c:pt idx="20">
                  <c:v>43.11</c:v>
                </c:pt>
                <c:pt idx="21">
                  <c:v>42.78</c:v>
                </c:pt>
                <c:pt idx="22">
                  <c:v>42.55</c:v>
                </c:pt>
                <c:pt idx="23">
                  <c:v>42.49</c:v>
                </c:pt>
                <c:pt idx="24">
                  <c:v>41.84</c:v>
                </c:pt>
                <c:pt idx="25">
                  <c:v>41.57</c:v>
                </c:pt>
                <c:pt idx="26">
                  <c:v>41.4</c:v>
                </c:pt>
                <c:pt idx="27">
                  <c:v>40.93</c:v>
                </c:pt>
                <c:pt idx="28">
                  <c:v>40.9</c:v>
                </c:pt>
                <c:pt idx="29">
                  <c:v>37.78</c:v>
                </c:pt>
                <c:pt idx="30">
                  <c:v>37.68</c:v>
                </c:pt>
                <c:pt idx="31">
                  <c:v>36.950000000000003</c:v>
                </c:pt>
                <c:pt idx="32">
                  <c:v>36.85</c:v>
                </c:pt>
                <c:pt idx="33">
                  <c:v>36.39</c:v>
                </c:pt>
                <c:pt idx="34">
                  <c:v>35.94</c:v>
                </c:pt>
                <c:pt idx="35">
                  <c:v>35.43</c:v>
                </c:pt>
                <c:pt idx="36">
                  <c:v>35.31</c:v>
                </c:pt>
                <c:pt idx="37">
                  <c:v>34.25</c:v>
                </c:pt>
                <c:pt idx="38">
                  <c:v>33.85</c:v>
                </c:pt>
                <c:pt idx="39">
                  <c:v>33.770000000000003</c:v>
                </c:pt>
                <c:pt idx="40">
                  <c:v>32.56</c:v>
                </c:pt>
                <c:pt idx="41">
                  <c:v>30.66</c:v>
                </c:pt>
                <c:pt idx="42">
                  <c:v>29.959999999999994</c:v>
                </c:pt>
                <c:pt idx="43">
                  <c:v>26.810000000000006</c:v>
                </c:pt>
                <c:pt idx="44">
                  <c:v>26.37</c:v>
                </c:pt>
                <c:pt idx="45">
                  <c:v>26.09</c:v>
                </c:pt>
                <c:pt idx="46">
                  <c:v>25.67</c:v>
                </c:pt>
                <c:pt idx="47">
                  <c:v>25.07</c:v>
                </c:pt>
                <c:pt idx="48">
                  <c:v>24.810000000000006</c:v>
                </c:pt>
                <c:pt idx="49">
                  <c:v>24.419999999999995</c:v>
                </c:pt>
                <c:pt idx="50">
                  <c:v>22.53</c:v>
                </c:pt>
                <c:pt idx="51">
                  <c:v>22.04</c:v>
                </c:pt>
                <c:pt idx="52">
                  <c:v>21.29</c:v>
                </c:pt>
                <c:pt idx="53">
                  <c:v>20.38</c:v>
                </c:pt>
                <c:pt idx="54">
                  <c:v>19.670000000000005</c:v>
                </c:pt>
              </c:numCache>
            </c:numRef>
          </c:yVal>
          <c:smooth val="0"/>
        </c:ser>
        <c:dLbls>
          <c:showLegendKey val="0"/>
          <c:showVal val="0"/>
          <c:showCatName val="0"/>
          <c:showSerName val="0"/>
          <c:showPercent val="0"/>
          <c:showBubbleSize val="0"/>
        </c:dLbls>
        <c:axId val="106629952"/>
        <c:axId val="106630528"/>
      </c:scatterChart>
      <c:scatterChart>
        <c:scatterStyle val="lineMarker"/>
        <c:varyColors val="0"/>
        <c:ser>
          <c:idx val="1"/>
          <c:order val="0"/>
          <c:tx>
            <c:v>Triangle</c:v>
          </c:tx>
          <c:spPr>
            <a:ln w="28575">
              <a:noFill/>
            </a:ln>
          </c:spPr>
          <c:marker>
            <c:symbol val="square"/>
            <c:size val="5"/>
            <c:spPr>
              <a:solidFill>
                <a:srgbClr val="FF00FF"/>
              </a:solidFill>
              <a:ln>
                <a:solidFill>
                  <a:srgbClr val="FF00FF"/>
                </a:solidFill>
                <a:prstDash val="solid"/>
              </a:ln>
            </c:spPr>
          </c:marker>
          <c:xVal>
            <c:numRef>
              <c:f>KCALL!$D$2672:$D$3926</c:f>
              <c:numCache>
                <c:formatCode>General</c:formatCode>
                <c:ptCount val="1255"/>
                <c:pt idx="0">
                  <c:v>82.9</c:v>
                </c:pt>
                <c:pt idx="1">
                  <c:v>82</c:v>
                </c:pt>
                <c:pt idx="2">
                  <c:v>82</c:v>
                </c:pt>
                <c:pt idx="3">
                  <c:v>80.400000000000006</c:v>
                </c:pt>
                <c:pt idx="4">
                  <c:v>80.099999999999994</c:v>
                </c:pt>
                <c:pt idx="5">
                  <c:v>80.099999999999994</c:v>
                </c:pt>
                <c:pt idx="6">
                  <c:v>80.099999999999994</c:v>
                </c:pt>
                <c:pt idx="7">
                  <c:v>80.099999999999994</c:v>
                </c:pt>
                <c:pt idx="8">
                  <c:v>80.099999999999994</c:v>
                </c:pt>
                <c:pt idx="9">
                  <c:v>80.099999999999994</c:v>
                </c:pt>
                <c:pt idx="10">
                  <c:v>80.099999999999994</c:v>
                </c:pt>
                <c:pt idx="11">
                  <c:v>80.099999999999994</c:v>
                </c:pt>
                <c:pt idx="12">
                  <c:v>80.099999999999994</c:v>
                </c:pt>
                <c:pt idx="13">
                  <c:v>79</c:v>
                </c:pt>
                <c:pt idx="14">
                  <c:v>79</c:v>
                </c:pt>
                <c:pt idx="15">
                  <c:v>79</c:v>
                </c:pt>
                <c:pt idx="16">
                  <c:v>79</c:v>
                </c:pt>
                <c:pt idx="17">
                  <c:v>78.599999999999994</c:v>
                </c:pt>
                <c:pt idx="18">
                  <c:v>78.400000000000006</c:v>
                </c:pt>
                <c:pt idx="19">
                  <c:v>78.099999999999994</c:v>
                </c:pt>
                <c:pt idx="20">
                  <c:v>78.099999999999994</c:v>
                </c:pt>
                <c:pt idx="21">
                  <c:v>78.099999999999994</c:v>
                </c:pt>
                <c:pt idx="22">
                  <c:v>77.900000000000006</c:v>
                </c:pt>
                <c:pt idx="23">
                  <c:v>77.400000000000006</c:v>
                </c:pt>
                <c:pt idx="24">
                  <c:v>77.400000000000006</c:v>
                </c:pt>
                <c:pt idx="25">
                  <c:v>77</c:v>
                </c:pt>
                <c:pt idx="26">
                  <c:v>77</c:v>
                </c:pt>
                <c:pt idx="27">
                  <c:v>77</c:v>
                </c:pt>
                <c:pt idx="28">
                  <c:v>77</c:v>
                </c:pt>
                <c:pt idx="29">
                  <c:v>77</c:v>
                </c:pt>
                <c:pt idx="30">
                  <c:v>77</c:v>
                </c:pt>
                <c:pt idx="31">
                  <c:v>77</c:v>
                </c:pt>
                <c:pt idx="32">
                  <c:v>77</c:v>
                </c:pt>
                <c:pt idx="33">
                  <c:v>77</c:v>
                </c:pt>
                <c:pt idx="34">
                  <c:v>77</c:v>
                </c:pt>
                <c:pt idx="35">
                  <c:v>77</c:v>
                </c:pt>
                <c:pt idx="36">
                  <c:v>77</c:v>
                </c:pt>
                <c:pt idx="37">
                  <c:v>77</c:v>
                </c:pt>
                <c:pt idx="38">
                  <c:v>77</c:v>
                </c:pt>
                <c:pt idx="39">
                  <c:v>76.599999999999994</c:v>
                </c:pt>
                <c:pt idx="40">
                  <c:v>76.599999999999994</c:v>
                </c:pt>
                <c:pt idx="41">
                  <c:v>76.599999999999994</c:v>
                </c:pt>
                <c:pt idx="42">
                  <c:v>76.3</c:v>
                </c:pt>
                <c:pt idx="43">
                  <c:v>75.900000000000006</c:v>
                </c:pt>
                <c:pt idx="44">
                  <c:v>75.900000000000006</c:v>
                </c:pt>
                <c:pt idx="45">
                  <c:v>75.900000000000006</c:v>
                </c:pt>
                <c:pt idx="46">
                  <c:v>75.900000000000006</c:v>
                </c:pt>
                <c:pt idx="47">
                  <c:v>75.900000000000006</c:v>
                </c:pt>
                <c:pt idx="48">
                  <c:v>75.900000000000006</c:v>
                </c:pt>
                <c:pt idx="49">
                  <c:v>75.900000000000006</c:v>
                </c:pt>
                <c:pt idx="50">
                  <c:v>75.900000000000006</c:v>
                </c:pt>
                <c:pt idx="51">
                  <c:v>75.900000000000006</c:v>
                </c:pt>
                <c:pt idx="52">
                  <c:v>75.7</c:v>
                </c:pt>
                <c:pt idx="53">
                  <c:v>75.599999999999994</c:v>
                </c:pt>
                <c:pt idx="54">
                  <c:v>75.400000000000006</c:v>
                </c:pt>
                <c:pt idx="55">
                  <c:v>75.400000000000006</c:v>
                </c:pt>
                <c:pt idx="56">
                  <c:v>75.400000000000006</c:v>
                </c:pt>
                <c:pt idx="57">
                  <c:v>75.2</c:v>
                </c:pt>
                <c:pt idx="58">
                  <c:v>75</c:v>
                </c:pt>
                <c:pt idx="59">
                  <c:v>75</c:v>
                </c:pt>
                <c:pt idx="60">
                  <c:v>75</c:v>
                </c:pt>
                <c:pt idx="61">
                  <c:v>75</c:v>
                </c:pt>
                <c:pt idx="62">
                  <c:v>75</c:v>
                </c:pt>
                <c:pt idx="63">
                  <c:v>75</c:v>
                </c:pt>
                <c:pt idx="64">
                  <c:v>75</c:v>
                </c:pt>
                <c:pt idx="65">
                  <c:v>75</c:v>
                </c:pt>
                <c:pt idx="66">
                  <c:v>75</c:v>
                </c:pt>
                <c:pt idx="67">
                  <c:v>75</c:v>
                </c:pt>
                <c:pt idx="68">
                  <c:v>75</c:v>
                </c:pt>
                <c:pt idx="69">
                  <c:v>75</c:v>
                </c:pt>
                <c:pt idx="70">
                  <c:v>74.7</c:v>
                </c:pt>
                <c:pt idx="71">
                  <c:v>74.7</c:v>
                </c:pt>
                <c:pt idx="72">
                  <c:v>74.7</c:v>
                </c:pt>
                <c:pt idx="73">
                  <c:v>74.7</c:v>
                </c:pt>
                <c:pt idx="74">
                  <c:v>74.7</c:v>
                </c:pt>
                <c:pt idx="75">
                  <c:v>74.7</c:v>
                </c:pt>
                <c:pt idx="76">
                  <c:v>74.7</c:v>
                </c:pt>
                <c:pt idx="77">
                  <c:v>74.3</c:v>
                </c:pt>
                <c:pt idx="78">
                  <c:v>74.3</c:v>
                </c:pt>
                <c:pt idx="79">
                  <c:v>74.3</c:v>
                </c:pt>
                <c:pt idx="80">
                  <c:v>74.099999999999994</c:v>
                </c:pt>
                <c:pt idx="81">
                  <c:v>73.900000000000006</c:v>
                </c:pt>
                <c:pt idx="82">
                  <c:v>73.900000000000006</c:v>
                </c:pt>
                <c:pt idx="83">
                  <c:v>73.900000000000006</c:v>
                </c:pt>
                <c:pt idx="84">
                  <c:v>73.900000000000006</c:v>
                </c:pt>
                <c:pt idx="85">
                  <c:v>73.900000000000006</c:v>
                </c:pt>
                <c:pt idx="86">
                  <c:v>73.900000000000006</c:v>
                </c:pt>
                <c:pt idx="87">
                  <c:v>73.900000000000006</c:v>
                </c:pt>
                <c:pt idx="88">
                  <c:v>73.900000000000006</c:v>
                </c:pt>
                <c:pt idx="89">
                  <c:v>73.900000000000006</c:v>
                </c:pt>
                <c:pt idx="90">
                  <c:v>73.900000000000006</c:v>
                </c:pt>
                <c:pt idx="91">
                  <c:v>73.900000000000006</c:v>
                </c:pt>
                <c:pt idx="92">
                  <c:v>73.900000000000006</c:v>
                </c:pt>
                <c:pt idx="93">
                  <c:v>73.599999999999994</c:v>
                </c:pt>
                <c:pt idx="94">
                  <c:v>73.599999999999994</c:v>
                </c:pt>
                <c:pt idx="95">
                  <c:v>73.599999999999994</c:v>
                </c:pt>
                <c:pt idx="96">
                  <c:v>73.2</c:v>
                </c:pt>
                <c:pt idx="97">
                  <c:v>73.2</c:v>
                </c:pt>
                <c:pt idx="98">
                  <c:v>73.2</c:v>
                </c:pt>
                <c:pt idx="99">
                  <c:v>73</c:v>
                </c:pt>
                <c:pt idx="100">
                  <c:v>73</c:v>
                </c:pt>
                <c:pt idx="101">
                  <c:v>73</c:v>
                </c:pt>
                <c:pt idx="102">
                  <c:v>73</c:v>
                </c:pt>
                <c:pt idx="103">
                  <c:v>73</c:v>
                </c:pt>
                <c:pt idx="104">
                  <c:v>73</c:v>
                </c:pt>
                <c:pt idx="105">
                  <c:v>73</c:v>
                </c:pt>
                <c:pt idx="106">
                  <c:v>73</c:v>
                </c:pt>
                <c:pt idx="107">
                  <c:v>73</c:v>
                </c:pt>
                <c:pt idx="108">
                  <c:v>73</c:v>
                </c:pt>
                <c:pt idx="109">
                  <c:v>73</c:v>
                </c:pt>
                <c:pt idx="110">
                  <c:v>73</c:v>
                </c:pt>
                <c:pt idx="111">
                  <c:v>73</c:v>
                </c:pt>
                <c:pt idx="112">
                  <c:v>73</c:v>
                </c:pt>
                <c:pt idx="113">
                  <c:v>72.900000000000006</c:v>
                </c:pt>
                <c:pt idx="114">
                  <c:v>72.7</c:v>
                </c:pt>
                <c:pt idx="115">
                  <c:v>72.3</c:v>
                </c:pt>
                <c:pt idx="116">
                  <c:v>72.3</c:v>
                </c:pt>
                <c:pt idx="117">
                  <c:v>72.099999999999994</c:v>
                </c:pt>
                <c:pt idx="118">
                  <c:v>72.099999999999994</c:v>
                </c:pt>
                <c:pt idx="119">
                  <c:v>72</c:v>
                </c:pt>
                <c:pt idx="120">
                  <c:v>72</c:v>
                </c:pt>
                <c:pt idx="121">
                  <c:v>72</c:v>
                </c:pt>
                <c:pt idx="122">
                  <c:v>72</c:v>
                </c:pt>
                <c:pt idx="123">
                  <c:v>72</c:v>
                </c:pt>
                <c:pt idx="124">
                  <c:v>72</c:v>
                </c:pt>
                <c:pt idx="125">
                  <c:v>72</c:v>
                </c:pt>
                <c:pt idx="126">
                  <c:v>72</c:v>
                </c:pt>
                <c:pt idx="127">
                  <c:v>72</c:v>
                </c:pt>
                <c:pt idx="128">
                  <c:v>72</c:v>
                </c:pt>
                <c:pt idx="129">
                  <c:v>72</c:v>
                </c:pt>
                <c:pt idx="130">
                  <c:v>72</c:v>
                </c:pt>
                <c:pt idx="131">
                  <c:v>72</c:v>
                </c:pt>
                <c:pt idx="132">
                  <c:v>72</c:v>
                </c:pt>
                <c:pt idx="133">
                  <c:v>72</c:v>
                </c:pt>
                <c:pt idx="134">
                  <c:v>72</c:v>
                </c:pt>
                <c:pt idx="135">
                  <c:v>72</c:v>
                </c:pt>
                <c:pt idx="136">
                  <c:v>72</c:v>
                </c:pt>
                <c:pt idx="137">
                  <c:v>71.8</c:v>
                </c:pt>
                <c:pt idx="138">
                  <c:v>71.8</c:v>
                </c:pt>
                <c:pt idx="139">
                  <c:v>71.400000000000006</c:v>
                </c:pt>
                <c:pt idx="140">
                  <c:v>71.400000000000006</c:v>
                </c:pt>
                <c:pt idx="141">
                  <c:v>71.400000000000006</c:v>
                </c:pt>
                <c:pt idx="142">
                  <c:v>71.400000000000006</c:v>
                </c:pt>
                <c:pt idx="143">
                  <c:v>71.099999999999994</c:v>
                </c:pt>
                <c:pt idx="144">
                  <c:v>71.099999999999994</c:v>
                </c:pt>
                <c:pt idx="145">
                  <c:v>71.099999999999994</c:v>
                </c:pt>
                <c:pt idx="146">
                  <c:v>71.099999999999994</c:v>
                </c:pt>
                <c:pt idx="147">
                  <c:v>71.099999999999994</c:v>
                </c:pt>
                <c:pt idx="148">
                  <c:v>71.099999999999994</c:v>
                </c:pt>
                <c:pt idx="149">
                  <c:v>71.099999999999994</c:v>
                </c:pt>
                <c:pt idx="150">
                  <c:v>71.099999999999994</c:v>
                </c:pt>
                <c:pt idx="151">
                  <c:v>71.099999999999994</c:v>
                </c:pt>
                <c:pt idx="152">
                  <c:v>71.099999999999994</c:v>
                </c:pt>
                <c:pt idx="153">
                  <c:v>71.099999999999994</c:v>
                </c:pt>
                <c:pt idx="154">
                  <c:v>71.099999999999994</c:v>
                </c:pt>
                <c:pt idx="155">
                  <c:v>71.099999999999994</c:v>
                </c:pt>
                <c:pt idx="156">
                  <c:v>71.099999999999994</c:v>
                </c:pt>
                <c:pt idx="157">
                  <c:v>71.099999999999994</c:v>
                </c:pt>
                <c:pt idx="158">
                  <c:v>71.099999999999994</c:v>
                </c:pt>
                <c:pt idx="159">
                  <c:v>71.099999999999994</c:v>
                </c:pt>
                <c:pt idx="160">
                  <c:v>71.099999999999994</c:v>
                </c:pt>
                <c:pt idx="161">
                  <c:v>71.099999999999994</c:v>
                </c:pt>
                <c:pt idx="162">
                  <c:v>71.099999999999994</c:v>
                </c:pt>
                <c:pt idx="163">
                  <c:v>71.099999999999994</c:v>
                </c:pt>
                <c:pt idx="164">
                  <c:v>71.099999999999994</c:v>
                </c:pt>
                <c:pt idx="165">
                  <c:v>70.900000000000006</c:v>
                </c:pt>
                <c:pt idx="166">
                  <c:v>70.3</c:v>
                </c:pt>
                <c:pt idx="167">
                  <c:v>70.3</c:v>
                </c:pt>
                <c:pt idx="168">
                  <c:v>70.3</c:v>
                </c:pt>
                <c:pt idx="169">
                  <c:v>70</c:v>
                </c:pt>
                <c:pt idx="170">
                  <c:v>70</c:v>
                </c:pt>
                <c:pt idx="171">
                  <c:v>70</c:v>
                </c:pt>
                <c:pt idx="172">
                  <c:v>70</c:v>
                </c:pt>
                <c:pt idx="173">
                  <c:v>70</c:v>
                </c:pt>
                <c:pt idx="174">
                  <c:v>70</c:v>
                </c:pt>
                <c:pt idx="175">
                  <c:v>70</c:v>
                </c:pt>
                <c:pt idx="176">
                  <c:v>70</c:v>
                </c:pt>
                <c:pt idx="177">
                  <c:v>70</c:v>
                </c:pt>
                <c:pt idx="178">
                  <c:v>70</c:v>
                </c:pt>
                <c:pt idx="179">
                  <c:v>70</c:v>
                </c:pt>
                <c:pt idx="180">
                  <c:v>70</c:v>
                </c:pt>
                <c:pt idx="181">
                  <c:v>70</c:v>
                </c:pt>
                <c:pt idx="182">
                  <c:v>70</c:v>
                </c:pt>
                <c:pt idx="183">
                  <c:v>70</c:v>
                </c:pt>
                <c:pt idx="184">
                  <c:v>70</c:v>
                </c:pt>
                <c:pt idx="185">
                  <c:v>70</c:v>
                </c:pt>
                <c:pt idx="186">
                  <c:v>70</c:v>
                </c:pt>
                <c:pt idx="187">
                  <c:v>70</c:v>
                </c:pt>
                <c:pt idx="188">
                  <c:v>70</c:v>
                </c:pt>
                <c:pt idx="189">
                  <c:v>70</c:v>
                </c:pt>
                <c:pt idx="190">
                  <c:v>70</c:v>
                </c:pt>
                <c:pt idx="191">
                  <c:v>70</c:v>
                </c:pt>
                <c:pt idx="192">
                  <c:v>70</c:v>
                </c:pt>
                <c:pt idx="193">
                  <c:v>70</c:v>
                </c:pt>
                <c:pt idx="194">
                  <c:v>70</c:v>
                </c:pt>
                <c:pt idx="195">
                  <c:v>69.8</c:v>
                </c:pt>
                <c:pt idx="196">
                  <c:v>69.599999999999994</c:v>
                </c:pt>
                <c:pt idx="197">
                  <c:v>69.400000000000006</c:v>
                </c:pt>
                <c:pt idx="198">
                  <c:v>69.3</c:v>
                </c:pt>
                <c:pt idx="199">
                  <c:v>69.3</c:v>
                </c:pt>
                <c:pt idx="200">
                  <c:v>69.099999999999994</c:v>
                </c:pt>
                <c:pt idx="201">
                  <c:v>69.099999999999994</c:v>
                </c:pt>
                <c:pt idx="202">
                  <c:v>69.099999999999994</c:v>
                </c:pt>
                <c:pt idx="203">
                  <c:v>69.099999999999994</c:v>
                </c:pt>
                <c:pt idx="204">
                  <c:v>69.099999999999994</c:v>
                </c:pt>
                <c:pt idx="205">
                  <c:v>69.099999999999994</c:v>
                </c:pt>
                <c:pt idx="206">
                  <c:v>69.099999999999994</c:v>
                </c:pt>
                <c:pt idx="207">
                  <c:v>69.099999999999994</c:v>
                </c:pt>
                <c:pt idx="208">
                  <c:v>69.099999999999994</c:v>
                </c:pt>
                <c:pt idx="209">
                  <c:v>69.099999999999994</c:v>
                </c:pt>
                <c:pt idx="210">
                  <c:v>69.099999999999994</c:v>
                </c:pt>
                <c:pt idx="211">
                  <c:v>69.099999999999994</c:v>
                </c:pt>
                <c:pt idx="212">
                  <c:v>69.099999999999994</c:v>
                </c:pt>
                <c:pt idx="213">
                  <c:v>69.099999999999994</c:v>
                </c:pt>
                <c:pt idx="214">
                  <c:v>69.099999999999994</c:v>
                </c:pt>
                <c:pt idx="215">
                  <c:v>69.099999999999994</c:v>
                </c:pt>
                <c:pt idx="216">
                  <c:v>69.099999999999994</c:v>
                </c:pt>
                <c:pt idx="217">
                  <c:v>69.099999999999994</c:v>
                </c:pt>
                <c:pt idx="218">
                  <c:v>69.099999999999994</c:v>
                </c:pt>
                <c:pt idx="219">
                  <c:v>69.099999999999994</c:v>
                </c:pt>
                <c:pt idx="220">
                  <c:v>69.099999999999994</c:v>
                </c:pt>
                <c:pt idx="221">
                  <c:v>69.099999999999994</c:v>
                </c:pt>
                <c:pt idx="222">
                  <c:v>69.099999999999994</c:v>
                </c:pt>
                <c:pt idx="223">
                  <c:v>69.099999999999994</c:v>
                </c:pt>
                <c:pt idx="224">
                  <c:v>69.099999999999994</c:v>
                </c:pt>
                <c:pt idx="225">
                  <c:v>69.099999999999994</c:v>
                </c:pt>
                <c:pt idx="226">
                  <c:v>69.099999999999994</c:v>
                </c:pt>
                <c:pt idx="227">
                  <c:v>68.7</c:v>
                </c:pt>
                <c:pt idx="228">
                  <c:v>68.7</c:v>
                </c:pt>
                <c:pt idx="229">
                  <c:v>68.5</c:v>
                </c:pt>
                <c:pt idx="230">
                  <c:v>68.400000000000006</c:v>
                </c:pt>
                <c:pt idx="231">
                  <c:v>68.400000000000006</c:v>
                </c:pt>
                <c:pt idx="232">
                  <c:v>68.400000000000006</c:v>
                </c:pt>
                <c:pt idx="233">
                  <c:v>68.400000000000006</c:v>
                </c:pt>
                <c:pt idx="234">
                  <c:v>68.400000000000006</c:v>
                </c:pt>
                <c:pt idx="235">
                  <c:v>68</c:v>
                </c:pt>
                <c:pt idx="236">
                  <c:v>68</c:v>
                </c:pt>
                <c:pt idx="237">
                  <c:v>68</c:v>
                </c:pt>
                <c:pt idx="238">
                  <c:v>68</c:v>
                </c:pt>
                <c:pt idx="239">
                  <c:v>68</c:v>
                </c:pt>
                <c:pt idx="240">
                  <c:v>68</c:v>
                </c:pt>
                <c:pt idx="241">
                  <c:v>68</c:v>
                </c:pt>
                <c:pt idx="242">
                  <c:v>68</c:v>
                </c:pt>
                <c:pt idx="243">
                  <c:v>68</c:v>
                </c:pt>
                <c:pt idx="244">
                  <c:v>68</c:v>
                </c:pt>
                <c:pt idx="245">
                  <c:v>68</c:v>
                </c:pt>
                <c:pt idx="246">
                  <c:v>68</c:v>
                </c:pt>
                <c:pt idx="247">
                  <c:v>68</c:v>
                </c:pt>
                <c:pt idx="248">
                  <c:v>68</c:v>
                </c:pt>
                <c:pt idx="249">
                  <c:v>68</c:v>
                </c:pt>
                <c:pt idx="250">
                  <c:v>68</c:v>
                </c:pt>
                <c:pt idx="251">
                  <c:v>68</c:v>
                </c:pt>
                <c:pt idx="252">
                  <c:v>68</c:v>
                </c:pt>
                <c:pt idx="253">
                  <c:v>68</c:v>
                </c:pt>
                <c:pt idx="254">
                  <c:v>68</c:v>
                </c:pt>
                <c:pt idx="255">
                  <c:v>68</c:v>
                </c:pt>
                <c:pt idx="256">
                  <c:v>68</c:v>
                </c:pt>
                <c:pt idx="257">
                  <c:v>68</c:v>
                </c:pt>
                <c:pt idx="258">
                  <c:v>68</c:v>
                </c:pt>
                <c:pt idx="259">
                  <c:v>68</c:v>
                </c:pt>
                <c:pt idx="260">
                  <c:v>68</c:v>
                </c:pt>
                <c:pt idx="261">
                  <c:v>68</c:v>
                </c:pt>
                <c:pt idx="262">
                  <c:v>68</c:v>
                </c:pt>
                <c:pt idx="263">
                  <c:v>68</c:v>
                </c:pt>
                <c:pt idx="264">
                  <c:v>68</c:v>
                </c:pt>
                <c:pt idx="265">
                  <c:v>68</c:v>
                </c:pt>
                <c:pt idx="266">
                  <c:v>68</c:v>
                </c:pt>
                <c:pt idx="267">
                  <c:v>68</c:v>
                </c:pt>
                <c:pt idx="268">
                  <c:v>68</c:v>
                </c:pt>
                <c:pt idx="269">
                  <c:v>68</c:v>
                </c:pt>
                <c:pt idx="270">
                  <c:v>68</c:v>
                </c:pt>
                <c:pt idx="271">
                  <c:v>68</c:v>
                </c:pt>
                <c:pt idx="272">
                  <c:v>67.599999999999994</c:v>
                </c:pt>
                <c:pt idx="273">
                  <c:v>67.599999999999994</c:v>
                </c:pt>
                <c:pt idx="274">
                  <c:v>67.599999999999994</c:v>
                </c:pt>
                <c:pt idx="275">
                  <c:v>67.599999999999994</c:v>
                </c:pt>
                <c:pt idx="276">
                  <c:v>67.599999999999994</c:v>
                </c:pt>
                <c:pt idx="277">
                  <c:v>67.599999999999994</c:v>
                </c:pt>
                <c:pt idx="278">
                  <c:v>67.599999999999994</c:v>
                </c:pt>
                <c:pt idx="279">
                  <c:v>67.599999999999994</c:v>
                </c:pt>
                <c:pt idx="280">
                  <c:v>67.5</c:v>
                </c:pt>
                <c:pt idx="281">
                  <c:v>67.5</c:v>
                </c:pt>
                <c:pt idx="282">
                  <c:v>67.5</c:v>
                </c:pt>
                <c:pt idx="283">
                  <c:v>67.5</c:v>
                </c:pt>
                <c:pt idx="284">
                  <c:v>67.5</c:v>
                </c:pt>
                <c:pt idx="285">
                  <c:v>67.3</c:v>
                </c:pt>
                <c:pt idx="286">
                  <c:v>67.3</c:v>
                </c:pt>
                <c:pt idx="287">
                  <c:v>67.3</c:v>
                </c:pt>
                <c:pt idx="288">
                  <c:v>67.3</c:v>
                </c:pt>
                <c:pt idx="289">
                  <c:v>67.099999999999994</c:v>
                </c:pt>
                <c:pt idx="290">
                  <c:v>67.099999999999994</c:v>
                </c:pt>
                <c:pt idx="291">
                  <c:v>67.099999999999994</c:v>
                </c:pt>
                <c:pt idx="292">
                  <c:v>67.099999999999994</c:v>
                </c:pt>
                <c:pt idx="293">
                  <c:v>67.099999999999994</c:v>
                </c:pt>
                <c:pt idx="294">
                  <c:v>66.900000000000006</c:v>
                </c:pt>
                <c:pt idx="295">
                  <c:v>66.900000000000006</c:v>
                </c:pt>
                <c:pt idx="296">
                  <c:v>66.900000000000006</c:v>
                </c:pt>
                <c:pt idx="297">
                  <c:v>66.900000000000006</c:v>
                </c:pt>
                <c:pt idx="298">
                  <c:v>66.900000000000006</c:v>
                </c:pt>
                <c:pt idx="299">
                  <c:v>66.900000000000006</c:v>
                </c:pt>
                <c:pt idx="300">
                  <c:v>66.900000000000006</c:v>
                </c:pt>
                <c:pt idx="301">
                  <c:v>66.900000000000006</c:v>
                </c:pt>
                <c:pt idx="302">
                  <c:v>66.900000000000006</c:v>
                </c:pt>
                <c:pt idx="303">
                  <c:v>66.900000000000006</c:v>
                </c:pt>
                <c:pt idx="304">
                  <c:v>66.900000000000006</c:v>
                </c:pt>
                <c:pt idx="305">
                  <c:v>66.900000000000006</c:v>
                </c:pt>
                <c:pt idx="306">
                  <c:v>66.900000000000006</c:v>
                </c:pt>
                <c:pt idx="307">
                  <c:v>66.900000000000006</c:v>
                </c:pt>
                <c:pt idx="308">
                  <c:v>66.900000000000006</c:v>
                </c:pt>
                <c:pt idx="309">
                  <c:v>66.900000000000006</c:v>
                </c:pt>
                <c:pt idx="310">
                  <c:v>66.900000000000006</c:v>
                </c:pt>
                <c:pt idx="311">
                  <c:v>66.900000000000006</c:v>
                </c:pt>
                <c:pt idx="312">
                  <c:v>66.900000000000006</c:v>
                </c:pt>
                <c:pt idx="313">
                  <c:v>66.900000000000006</c:v>
                </c:pt>
                <c:pt idx="314">
                  <c:v>66.900000000000006</c:v>
                </c:pt>
                <c:pt idx="315">
                  <c:v>66.900000000000006</c:v>
                </c:pt>
                <c:pt idx="316">
                  <c:v>66.900000000000006</c:v>
                </c:pt>
                <c:pt idx="317">
                  <c:v>66.900000000000006</c:v>
                </c:pt>
                <c:pt idx="318">
                  <c:v>66.900000000000006</c:v>
                </c:pt>
                <c:pt idx="319">
                  <c:v>66.900000000000006</c:v>
                </c:pt>
                <c:pt idx="320">
                  <c:v>66.900000000000006</c:v>
                </c:pt>
                <c:pt idx="321">
                  <c:v>66.900000000000006</c:v>
                </c:pt>
                <c:pt idx="322">
                  <c:v>66.900000000000006</c:v>
                </c:pt>
                <c:pt idx="323">
                  <c:v>66.900000000000006</c:v>
                </c:pt>
                <c:pt idx="324">
                  <c:v>66.900000000000006</c:v>
                </c:pt>
                <c:pt idx="325">
                  <c:v>66.900000000000006</c:v>
                </c:pt>
                <c:pt idx="326">
                  <c:v>66.900000000000006</c:v>
                </c:pt>
                <c:pt idx="327">
                  <c:v>66.900000000000006</c:v>
                </c:pt>
                <c:pt idx="328">
                  <c:v>66.900000000000006</c:v>
                </c:pt>
                <c:pt idx="329">
                  <c:v>66.900000000000006</c:v>
                </c:pt>
                <c:pt idx="330">
                  <c:v>66.900000000000006</c:v>
                </c:pt>
                <c:pt idx="331">
                  <c:v>66.7</c:v>
                </c:pt>
                <c:pt idx="332">
                  <c:v>66.7</c:v>
                </c:pt>
                <c:pt idx="333">
                  <c:v>66.7</c:v>
                </c:pt>
                <c:pt idx="334">
                  <c:v>66.599999999999994</c:v>
                </c:pt>
                <c:pt idx="335">
                  <c:v>66.599999999999994</c:v>
                </c:pt>
                <c:pt idx="336">
                  <c:v>66.599999999999994</c:v>
                </c:pt>
                <c:pt idx="337">
                  <c:v>66.400000000000006</c:v>
                </c:pt>
                <c:pt idx="338">
                  <c:v>66.400000000000006</c:v>
                </c:pt>
                <c:pt idx="339">
                  <c:v>66.400000000000006</c:v>
                </c:pt>
                <c:pt idx="340">
                  <c:v>66.400000000000006</c:v>
                </c:pt>
                <c:pt idx="341">
                  <c:v>66.2</c:v>
                </c:pt>
                <c:pt idx="342">
                  <c:v>66.2</c:v>
                </c:pt>
                <c:pt idx="343">
                  <c:v>66</c:v>
                </c:pt>
                <c:pt idx="344">
                  <c:v>66</c:v>
                </c:pt>
                <c:pt idx="345">
                  <c:v>66</c:v>
                </c:pt>
                <c:pt idx="346">
                  <c:v>66</c:v>
                </c:pt>
                <c:pt idx="347">
                  <c:v>66</c:v>
                </c:pt>
                <c:pt idx="348">
                  <c:v>66</c:v>
                </c:pt>
                <c:pt idx="349">
                  <c:v>66</c:v>
                </c:pt>
                <c:pt idx="350">
                  <c:v>66</c:v>
                </c:pt>
                <c:pt idx="351">
                  <c:v>66</c:v>
                </c:pt>
                <c:pt idx="352">
                  <c:v>66</c:v>
                </c:pt>
                <c:pt idx="353">
                  <c:v>66</c:v>
                </c:pt>
                <c:pt idx="354">
                  <c:v>66</c:v>
                </c:pt>
                <c:pt idx="355">
                  <c:v>66</c:v>
                </c:pt>
                <c:pt idx="356">
                  <c:v>66</c:v>
                </c:pt>
                <c:pt idx="357">
                  <c:v>66</c:v>
                </c:pt>
                <c:pt idx="358">
                  <c:v>66</c:v>
                </c:pt>
                <c:pt idx="359">
                  <c:v>66</c:v>
                </c:pt>
                <c:pt idx="360">
                  <c:v>66</c:v>
                </c:pt>
                <c:pt idx="361">
                  <c:v>66</c:v>
                </c:pt>
                <c:pt idx="362">
                  <c:v>66</c:v>
                </c:pt>
                <c:pt idx="363">
                  <c:v>66</c:v>
                </c:pt>
                <c:pt idx="364">
                  <c:v>66</c:v>
                </c:pt>
                <c:pt idx="365">
                  <c:v>66</c:v>
                </c:pt>
                <c:pt idx="366">
                  <c:v>66</c:v>
                </c:pt>
                <c:pt idx="367">
                  <c:v>66</c:v>
                </c:pt>
                <c:pt idx="368">
                  <c:v>66</c:v>
                </c:pt>
                <c:pt idx="369">
                  <c:v>66</c:v>
                </c:pt>
                <c:pt idx="370">
                  <c:v>66</c:v>
                </c:pt>
                <c:pt idx="371">
                  <c:v>66</c:v>
                </c:pt>
                <c:pt idx="372">
                  <c:v>66</c:v>
                </c:pt>
                <c:pt idx="373">
                  <c:v>66</c:v>
                </c:pt>
                <c:pt idx="374">
                  <c:v>66</c:v>
                </c:pt>
                <c:pt idx="375">
                  <c:v>66</c:v>
                </c:pt>
                <c:pt idx="376">
                  <c:v>66</c:v>
                </c:pt>
                <c:pt idx="377">
                  <c:v>66</c:v>
                </c:pt>
                <c:pt idx="378">
                  <c:v>66</c:v>
                </c:pt>
                <c:pt idx="379">
                  <c:v>66</c:v>
                </c:pt>
                <c:pt idx="380">
                  <c:v>66</c:v>
                </c:pt>
                <c:pt idx="381">
                  <c:v>66</c:v>
                </c:pt>
                <c:pt idx="382">
                  <c:v>66</c:v>
                </c:pt>
                <c:pt idx="383">
                  <c:v>66</c:v>
                </c:pt>
                <c:pt idx="384">
                  <c:v>66</c:v>
                </c:pt>
                <c:pt idx="385">
                  <c:v>66</c:v>
                </c:pt>
                <c:pt idx="386">
                  <c:v>66</c:v>
                </c:pt>
                <c:pt idx="387">
                  <c:v>66</c:v>
                </c:pt>
                <c:pt idx="388">
                  <c:v>66</c:v>
                </c:pt>
                <c:pt idx="389">
                  <c:v>66</c:v>
                </c:pt>
                <c:pt idx="390">
                  <c:v>66</c:v>
                </c:pt>
                <c:pt idx="391">
                  <c:v>66</c:v>
                </c:pt>
                <c:pt idx="392">
                  <c:v>66</c:v>
                </c:pt>
                <c:pt idx="393">
                  <c:v>66</c:v>
                </c:pt>
                <c:pt idx="394">
                  <c:v>65.8</c:v>
                </c:pt>
                <c:pt idx="395">
                  <c:v>65.7</c:v>
                </c:pt>
                <c:pt idx="396">
                  <c:v>65.7</c:v>
                </c:pt>
                <c:pt idx="397">
                  <c:v>65.7</c:v>
                </c:pt>
                <c:pt idx="398">
                  <c:v>65.7</c:v>
                </c:pt>
                <c:pt idx="399">
                  <c:v>65.7</c:v>
                </c:pt>
                <c:pt idx="400">
                  <c:v>65.7</c:v>
                </c:pt>
                <c:pt idx="401">
                  <c:v>65.7</c:v>
                </c:pt>
                <c:pt idx="402">
                  <c:v>65.7</c:v>
                </c:pt>
                <c:pt idx="403">
                  <c:v>65.7</c:v>
                </c:pt>
                <c:pt idx="404">
                  <c:v>65.7</c:v>
                </c:pt>
                <c:pt idx="405">
                  <c:v>65.5</c:v>
                </c:pt>
                <c:pt idx="406">
                  <c:v>65.5</c:v>
                </c:pt>
                <c:pt idx="407">
                  <c:v>65.5</c:v>
                </c:pt>
                <c:pt idx="408">
                  <c:v>65.3</c:v>
                </c:pt>
                <c:pt idx="409">
                  <c:v>65.3</c:v>
                </c:pt>
                <c:pt idx="410">
                  <c:v>65.3</c:v>
                </c:pt>
                <c:pt idx="411">
                  <c:v>65.3</c:v>
                </c:pt>
                <c:pt idx="412">
                  <c:v>65.3</c:v>
                </c:pt>
                <c:pt idx="413">
                  <c:v>65.099999999999994</c:v>
                </c:pt>
                <c:pt idx="414">
                  <c:v>65.099999999999994</c:v>
                </c:pt>
                <c:pt idx="415">
                  <c:v>64.900000000000006</c:v>
                </c:pt>
                <c:pt idx="416">
                  <c:v>64.900000000000006</c:v>
                </c:pt>
                <c:pt idx="417">
                  <c:v>64.900000000000006</c:v>
                </c:pt>
                <c:pt idx="418">
                  <c:v>64.900000000000006</c:v>
                </c:pt>
                <c:pt idx="419">
                  <c:v>64.900000000000006</c:v>
                </c:pt>
                <c:pt idx="420">
                  <c:v>64.900000000000006</c:v>
                </c:pt>
                <c:pt idx="421">
                  <c:v>64.900000000000006</c:v>
                </c:pt>
                <c:pt idx="422">
                  <c:v>64.900000000000006</c:v>
                </c:pt>
                <c:pt idx="423">
                  <c:v>64.900000000000006</c:v>
                </c:pt>
                <c:pt idx="424">
                  <c:v>64.900000000000006</c:v>
                </c:pt>
                <c:pt idx="425">
                  <c:v>64.900000000000006</c:v>
                </c:pt>
                <c:pt idx="426">
                  <c:v>64.900000000000006</c:v>
                </c:pt>
                <c:pt idx="427">
                  <c:v>64.900000000000006</c:v>
                </c:pt>
                <c:pt idx="428">
                  <c:v>64.900000000000006</c:v>
                </c:pt>
                <c:pt idx="429">
                  <c:v>64.900000000000006</c:v>
                </c:pt>
                <c:pt idx="430">
                  <c:v>64.900000000000006</c:v>
                </c:pt>
                <c:pt idx="431">
                  <c:v>64.900000000000006</c:v>
                </c:pt>
                <c:pt idx="432">
                  <c:v>64.900000000000006</c:v>
                </c:pt>
                <c:pt idx="433">
                  <c:v>64.900000000000006</c:v>
                </c:pt>
                <c:pt idx="434">
                  <c:v>64.900000000000006</c:v>
                </c:pt>
                <c:pt idx="435">
                  <c:v>64.900000000000006</c:v>
                </c:pt>
                <c:pt idx="436">
                  <c:v>64.900000000000006</c:v>
                </c:pt>
                <c:pt idx="437">
                  <c:v>64.900000000000006</c:v>
                </c:pt>
                <c:pt idx="438">
                  <c:v>64.900000000000006</c:v>
                </c:pt>
                <c:pt idx="439">
                  <c:v>64.900000000000006</c:v>
                </c:pt>
                <c:pt idx="440">
                  <c:v>64.900000000000006</c:v>
                </c:pt>
                <c:pt idx="441">
                  <c:v>64.900000000000006</c:v>
                </c:pt>
                <c:pt idx="442">
                  <c:v>64.900000000000006</c:v>
                </c:pt>
                <c:pt idx="443">
                  <c:v>64.900000000000006</c:v>
                </c:pt>
                <c:pt idx="444">
                  <c:v>64.900000000000006</c:v>
                </c:pt>
                <c:pt idx="445">
                  <c:v>64.900000000000006</c:v>
                </c:pt>
                <c:pt idx="446">
                  <c:v>64.900000000000006</c:v>
                </c:pt>
                <c:pt idx="447">
                  <c:v>64.900000000000006</c:v>
                </c:pt>
                <c:pt idx="448">
                  <c:v>64.900000000000006</c:v>
                </c:pt>
                <c:pt idx="449">
                  <c:v>64.900000000000006</c:v>
                </c:pt>
                <c:pt idx="450">
                  <c:v>64.900000000000006</c:v>
                </c:pt>
                <c:pt idx="451">
                  <c:v>64.900000000000006</c:v>
                </c:pt>
                <c:pt idx="452">
                  <c:v>64.900000000000006</c:v>
                </c:pt>
                <c:pt idx="453">
                  <c:v>64.900000000000006</c:v>
                </c:pt>
                <c:pt idx="454">
                  <c:v>64.900000000000006</c:v>
                </c:pt>
                <c:pt idx="455">
                  <c:v>64.900000000000006</c:v>
                </c:pt>
                <c:pt idx="456">
                  <c:v>64.900000000000006</c:v>
                </c:pt>
                <c:pt idx="457">
                  <c:v>64.900000000000006</c:v>
                </c:pt>
                <c:pt idx="458">
                  <c:v>64.900000000000006</c:v>
                </c:pt>
                <c:pt idx="459">
                  <c:v>64.900000000000006</c:v>
                </c:pt>
                <c:pt idx="460">
                  <c:v>64.900000000000006</c:v>
                </c:pt>
                <c:pt idx="461">
                  <c:v>64.900000000000006</c:v>
                </c:pt>
                <c:pt idx="462">
                  <c:v>64.900000000000006</c:v>
                </c:pt>
                <c:pt idx="463">
                  <c:v>64.900000000000006</c:v>
                </c:pt>
                <c:pt idx="464">
                  <c:v>64.900000000000006</c:v>
                </c:pt>
                <c:pt idx="465">
                  <c:v>64.900000000000006</c:v>
                </c:pt>
                <c:pt idx="466">
                  <c:v>64.900000000000006</c:v>
                </c:pt>
                <c:pt idx="467">
                  <c:v>64.900000000000006</c:v>
                </c:pt>
                <c:pt idx="468">
                  <c:v>64.900000000000006</c:v>
                </c:pt>
                <c:pt idx="469">
                  <c:v>64.900000000000006</c:v>
                </c:pt>
                <c:pt idx="470">
                  <c:v>64.900000000000006</c:v>
                </c:pt>
                <c:pt idx="471">
                  <c:v>64.900000000000006</c:v>
                </c:pt>
                <c:pt idx="472">
                  <c:v>64.900000000000006</c:v>
                </c:pt>
                <c:pt idx="473">
                  <c:v>64.900000000000006</c:v>
                </c:pt>
                <c:pt idx="474">
                  <c:v>64.900000000000006</c:v>
                </c:pt>
                <c:pt idx="475">
                  <c:v>64.900000000000006</c:v>
                </c:pt>
                <c:pt idx="476">
                  <c:v>64.8</c:v>
                </c:pt>
                <c:pt idx="477">
                  <c:v>64.8</c:v>
                </c:pt>
                <c:pt idx="478">
                  <c:v>64.8</c:v>
                </c:pt>
                <c:pt idx="479">
                  <c:v>64.8</c:v>
                </c:pt>
                <c:pt idx="480">
                  <c:v>64.8</c:v>
                </c:pt>
                <c:pt idx="481">
                  <c:v>64.599999999999994</c:v>
                </c:pt>
                <c:pt idx="482">
                  <c:v>64.599999999999994</c:v>
                </c:pt>
                <c:pt idx="483">
                  <c:v>64.599999999999994</c:v>
                </c:pt>
                <c:pt idx="484">
                  <c:v>64.599999999999994</c:v>
                </c:pt>
                <c:pt idx="485">
                  <c:v>64.400000000000006</c:v>
                </c:pt>
                <c:pt idx="486">
                  <c:v>64.400000000000006</c:v>
                </c:pt>
                <c:pt idx="487">
                  <c:v>64.400000000000006</c:v>
                </c:pt>
                <c:pt idx="488">
                  <c:v>64.400000000000006</c:v>
                </c:pt>
                <c:pt idx="489">
                  <c:v>64.400000000000006</c:v>
                </c:pt>
                <c:pt idx="490">
                  <c:v>64.400000000000006</c:v>
                </c:pt>
                <c:pt idx="491">
                  <c:v>64.400000000000006</c:v>
                </c:pt>
                <c:pt idx="492">
                  <c:v>64.400000000000006</c:v>
                </c:pt>
                <c:pt idx="493">
                  <c:v>64.400000000000006</c:v>
                </c:pt>
                <c:pt idx="494">
                  <c:v>64.2</c:v>
                </c:pt>
                <c:pt idx="495">
                  <c:v>64.2</c:v>
                </c:pt>
                <c:pt idx="496">
                  <c:v>64.2</c:v>
                </c:pt>
                <c:pt idx="497">
                  <c:v>64.2</c:v>
                </c:pt>
                <c:pt idx="498">
                  <c:v>64.2</c:v>
                </c:pt>
                <c:pt idx="499">
                  <c:v>64.2</c:v>
                </c:pt>
                <c:pt idx="500">
                  <c:v>64</c:v>
                </c:pt>
                <c:pt idx="501">
                  <c:v>64</c:v>
                </c:pt>
                <c:pt idx="502">
                  <c:v>64</c:v>
                </c:pt>
                <c:pt idx="503">
                  <c:v>64</c:v>
                </c:pt>
                <c:pt idx="504">
                  <c:v>64</c:v>
                </c:pt>
                <c:pt idx="505">
                  <c:v>64</c:v>
                </c:pt>
                <c:pt idx="506">
                  <c:v>64</c:v>
                </c:pt>
                <c:pt idx="507">
                  <c:v>64</c:v>
                </c:pt>
                <c:pt idx="508">
                  <c:v>64</c:v>
                </c:pt>
                <c:pt idx="509">
                  <c:v>64</c:v>
                </c:pt>
                <c:pt idx="510">
                  <c:v>64</c:v>
                </c:pt>
                <c:pt idx="511">
                  <c:v>64</c:v>
                </c:pt>
                <c:pt idx="512">
                  <c:v>64</c:v>
                </c:pt>
                <c:pt idx="513">
                  <c:v>64</c:v>
                </c:pt>
                <c:pt idx="514">
                  <c:v>64</c:v>
                </c:pt>
                <c:pt idx="515">
                  <c:v>64</c:v>
                </c:pt>
                <c:pt idx="516">
                  <c:v>64</c:v>
                </c:pt>
                <c:pt idx="517">
                  <c:v>64</c:v>
                </c:pt>
                <c:pt idx="518">
                  <c:v>64</c:v>
                </c:pt>
                <c:pt idx="519">
                  <c:v>64</c:v>
                </c:pt>
                <c:pt idx="520">
                  <c:v>64</c:v>
                </c:pt>
                <c:pt idx="521">
                  <c:v>64</c:v>
                </c:pt>
                <c:pt idx="522">
                  <c:v>64</c:v>
                </c:pt>
                <c:pt idx="523">
                  <c:v>64</c:v>
                </c:pt>
                <c:pt idx="524">
                  <c:v>64</c:v>
                </c:pt>
                <c:pt idx="525">
                  <c:v>64</c:v>
                </c:pt>
                <c:pt idx="526">
                  <c:v>64</c:v>
                </c:pt>
                <c:pt idx="527">
                  <c:v>64</c:v>
                </c:pt>
                <c:pt idx="528">
                  <c:v>64</c:v>
                </c:pt>
                <c:pt idx="529">
                  <c:v>64</c:v>
                </c:pt>
                <c:pt idx="530">
                  <c:v>64</c:v>
                </c:pt>
                <c:pt idx="531">
                  <c:v>64</c:v>
                </c:pt>
                <c:pt idx="532">
                  <c:v>64</c:v>
                </c:pt>
                <c:pt idx="533">
                  <c:v>64</c:v>
                </c:pt>
                <c:pt idx="534">
                  <c:v>64</c:v>
                </c:pt>
                <c:pt idx="535">
                  <c:v>64</c:v>
                </c:pt>
                <c:pt idx="536">
                  <c:v>64</c:v>
                </c:pt>
                <c:pt idx="537">
                  <c:v>64</c:v>
                </c:pt>
                <c:pt idx="538">
                  <c:v>64</c:v>
                </c:pt>
                <c:pt idx="539">
                  <c:v>64</c:v>
                </c:pt>
                <c:pt idx="540">
                  <c:v>64</c:v>
                </c:pt>
                <c:pt idx="541">
                  <c:v>64</c:v>
                </c:pt>
                <c:pt idx="542">
                  <c:v>64</c:v>
                </c:pt>
                <c:pt idx="543">
                  <c:v>64</c:v>
                </c:pt>
                <c:pt idx="544">
                  <c:v>64</c:v>
                </c:pt>
                <c:pt idx="545">
                  <c:v>64</c:v>
                </c:pt>
                <c:pt idx="546">
                  <c:v>64</c:v>
                </c:pt>
                <c:pt idx="547">
                  <c:v>64</c:v>
                </c:pt>
                <c:pt idx="548">
                  <c:v>64</c:v>
                </c:pt>
                <c:pt idx="549">
                  <c:v>64</c:v>
                </c:pt>
                <c:pt idx="550">
                  <c:v>64</c:v>
                </c:pt>
                <c:pt idx="551">
                  <c:v>64</c:v>
                </c:pt>
                <c:pt idx="552">
                  <c:v>63.9</c:v>
                </c:pt>
                <c:pt idx="553">
                  <c:v>63.9</c:v>
                </c:pt>
                <c:pt idx="554">
                  <c:v>63.7</c:v>
                </c:pt>
                <c:pt idx="555">
                  <c:v>63.7</c:v>
                </c:pt>
                <c:pt idx="556">
                  <c:v>63.7</c:v>
                </c:pt>
                <c:pt idx="557">
                  <c:v>63.7</c:v>
                </c:pt>
                <c:pt idx="558">
                  <c:v>63.7</c:v>
                </c:pt>
                <c:pt idx="559">
                  <c:v>63.7</c:v>
                </c:pt>
                <c:pt idx="560">
                  <c:v>63.7</c:v>
                </c:pt>
                <c:pt idx="561">
                  <c:v>63.7</c:v>
                </c:pt>
                <c:pt idx="562">
                  <c:v>63.7</c:v>
                </c:pt>
                <c:pt idx="563">
                  <c:v>63.7</c:v>
                </c:pt>
                <c:pt idx="564">
                  <c:v>63.3</c:v>
                </c:pt>
                <c:pt idx="565">
                  <c:v>63.3</c:v>
                </c:pt>
                <c:pt idx="566">
                  <c:v>63.3</c:v>
                </c:pt>
                <c:pt idx="567">
                  <c:v>63.3</c:v>
                </c:pt>
                <c:pt idx="568">
                  <c:v>63.3</c:v>
                </c:pt>
                <c:pt idx="569">
                  <c:v>63.3</c:v>
                </c:pt>
                <c:pt idx="570">
                  <c:v>63.3</c:v>
                </c:pt>
                <c:pt idx="571">
                  <c:v>63.3</c:v>
                </c:pt>
                <c:pt idx="572">
                  <c:v>63.3</c:v>
                </c:pt>
                <c:pt idx="573">
                  <c:v>63.3</c:v>
                </c:pt>
                <c:pt idx="574">
                  <c:v>63.3</c:v>
                </c:pt>
                <c:pt idx="575">
                  <c:v>63.3</c:v>
                </c:pt>
                <c:pt idx="576">
                  <c:v>63.3</c:v>
                </c:pt>
                <c:pt idx="577">
                  <c:v>63</c:v>
                </c:pt>
                <c:pt idx="578">
                  <c:v>63</c:v>
                </c:pt>
                <c:pt idx="579">
                  <c:v>63</c:v>
                </c:pt>
                <c:pt idx="580">
                  <c:v>63</c:v>
                </c:pt>
                <c:pt idx="581">
                  <c:v>63</c:v>
                </c:pt>
                <c:pt idx="582">
                  <c:v>63</c:v>
                </c:pt>
                <c:pt idx="583">
                  <c:v>63</c:v>
                </c:pt>
                <c:pt idx="584">
                  <c:v>63</c:v>
                </c:pt>
                <c:pt idx="585">
                  <c:v>63</c:v>
                </c:pt>
                <c:pt idx="586">
                  <c:v>63</c:v>
                </c:pt>
                <c:pt idx="587">
                  <c:v>63</c:v>
                </c:pt>
                <c:pt idx="588">
                  <c:v>63</c:v>
                </c:pt>
                <c:pt idx="589">
                  <c:v>63</c:v>
                </c:pt>
                <c:pt idx="590">
                  <c:v>63</c:v>
                </c:pt>
                <c:pt idx="591">
                  <c:v>63</c:v>
                </c:pt>
                <c:pt idx="592">
                  <c:v>63</c:v>
                </c:pt>
                <c:pt idx="593">
                  <c:v>63</c:v>
                </c:pt>
                <c:pt idx="594">
                  <c:v>63</c:v>
                </c:pt>
                <c:pt idx="595">
                  <c:v>63</c:v>
                </c:pt>
                <c:pt idx="596">
                  <c:v>63</c:v>
                </c:pt>
                <c:pt idx="597">
                  <c:v>63</c:v>
                </c:pt>
                <c:pt idx="598">
                  <c:v>63</c:v>
                </c:pt>
                <c:pt idx="599">
                  <c:v>63</c:v>
                </c:pt>
                <c:pt idx="600">
                  <c:v>63</c:v>
                </c:pt>
                <c:pt idx="601">
                  <c:v>63</c:v>
                </c:pt>
                <c:pt idx="602">
                  <c:v>63</c:v>
                </c:pt>
                <c:pt idx="603">
                  <c:v>63</c:v>
                </c:pt>
                <c:pt idx="604">
                  <c:v>63</c:v>
                </c:pt>
                <c:pt idx="605">
                  <c:v>63</c:v>
                </c:pt>
                <c:pt idx="606">
                  <c:v>63</c:v>
                </c:pt>
                <c:pt idx="607">
                  <c:v>63</c:v>
                </c:pt>
                <c:pt idx="608">
                  <c:v>63</c:v>
                </c:pt>
                <c:pt idx="609">
                  <c:v>63</c:v>
                </c:pt>
                <c:pt idx="610">
                  <c:v>63</c:v>
                </c:pt>
                <c:pt idx="611">
                  <c:v>63</c:v>
                </c:pt>
                <c:pt idx="612">
                  <c:v>63</c:v>
                </c:pt>
                <c:pt idx="613">
                  <c:v>63</c:v>
                </c:pt>
                <c:pt idx="614">
                  <c:v>63</c:v>
                </c:pt>
                <c:pt idx="615">
                  <c:v>63</c:v>
                </c:pt>
                <c:pt idx="616">
                  <c:v>63</c:v>
                </c:pt>
                <c:pt idx="617">
                  <c:v>63</c:v>
                </c:pt>
                <c:pt idx="618">
                  <c:v>63</c:v>
                </c:pt>
                <c:pt idx="619">
                  <c:v>63</c:v>
                </c:pt>
                <c:pt idx="620">
                  <c:v>63</c:v>
                </c:pt>
                <c:pt idx="621">
                  <c:v>63</c:v>
                </c:pt>
                <c:pt idx="622">
                  <c:v>63</c:v>
                </c:pt>
                <c:pt idx="623">
                  <c:v>63</c:v>
                </c:pt>
                <c:pt idx="624">
                  <c:v>63</c:v>
                </c:pt>
                <c:pt idx="625">
                  <c:v>63</c:v>
                </c:pt>
                <c:pt idx="626">
                  <c:v>63</c:v>
                </c:pt>
                <c:pt idx="627">
                  <c:v>63</c:v>
                </c:pt>
                <c:pt idx="628">
                  <c:v>62.8</c:v>
                </c:pt>
                <c:pt idx="629">
                  <c:v>62.8</c:v>
                </c:pt>
                <c:pt idx="630">
                  <c:v>62.8</c:v>
                </c:pt>
                <c:pt idx="631">
                  <c:v>62.8</c:v>
                </c:pt>
                <c:pt idx="632">
                  <c:v>62.8</c:v>
                </c:pt>
                <c:pt idx="633">
                  <c:v>62.6</c:v>
                </c:pt>
                <c:pt idx="634">
                  <c:v>62.6</c:v>
                </c:pt>
                <c:pt idx="635">
                  <c:v>62.6</c:v>
                </c:pt>
                <c:pt idx="636">
                  <c:v>62.6</c:v>
                </c:pt>
                <c:pt idx="637">
                  <c:v>62.6</c:v>
                </c:pt>
                <c:pt idx="638">
                  <c:v>62.6</c:v>
                </c:pt>
                <c:pt idx="639">
                  <c:v>62.6</c:v>
                </c:pt>
                <c:pt idx="640">
                  <c:v>62.4</c:v>
                </c:pt>
                <c:pt idx="641">
                  <c:v>62.4</c:v>
                </c:pt>
                <c:pt idx="642">
                  <c:v>62.4</c:v>
                </c:pt>
                <c:pt idx="643">
                  <c:v>62.2</c:v>
                </c:pt>
                <c:pt idx="644">
                  <c:v>62.2</c:v>
                </c:pt>
                <c:pt idx="645">
                  <c:v>62.2</c:v>
                </c:pt>
                <c:pt idx="646">
                  <c:v>62.2</c:v>
                </c:pt>
                <c:pt idx="647">
                  <c:v>62.2</c:v>
                </c:pt>
                <c:pt idx="648">
                  <c:v>62.1</c:v>
                </c:pt>
                <c:pt idx="649">
                  <c:v>62.1</c:v>
                </c:pt>
                <c:pt idx="650">
                  <c:v>62.1</c:v>
                </c:pt>
                <c:pt idx="651">
                  <c:v>62.1</c:v>
                </c:pt>
                <c:pt idx="652">
                  <c:v>62.1</c:v>
                </c:pt>
                <c:pt idx="653">
                  <c:v>62.1</c:v>
                </c:pt>
                <c:pt idx="654">
                  <c:v>62.1</c:v>
                </c:pt>
                <c:pt idx="655">
                  <c:v>62.1</c:v>
                </c:pt>
                <c:pt idx="656">
                  <c:v>62.1</c:v>
                </c:pt>
                <c:pt idx="657">
                  <c:v>62.1</c:v>
                </c:pt>
                <c:pt idx="658">
                  <c:v>62.1</c:v>
                </c:pt>
                <c:pt idx="659">
                  <c:v>62.1</c:v>
                </c:pt>
                <c:pt idx="660">
                  <c:v>62.1</c:v>
                </c:pt>
                <c:pt idx="661">
                  <c:v>62.1</c:v>
                </c:pt>
                <c:pt idx="662">
                  <c:v>62.1</c:v>
                </c:pt>
                <c:pt idx="663">
                  <c:v>62.1</c:v>
                </c:pt>
                <c:pt idx="664">
                  <c:v>62.1</c:v>
                </c:pt>
                <c:pt idx="665">
                  <c:v>62.1</c:v>
                </c:pt>
                <c:pt idx="666">
                  <c:v>62.1</c:v>
                </c:pt>
                <c:pt idx="667">
                  <c:v>62.1</c:v>
                </c:pt>
                <c:pt idx="668">
                  <c:v>62.1</c:v>
                </c:pt>
                <c:pt idx="669">
                  <c:v>62.1</c:v>
                </c:pt>
                <c:pt idx="670">
                  <c:v>62.1</c:v>
                </c:pt>
                <c:pt idx="671">
                  <c:v>62.1</c:v>
                </c:pt>
                <c:pt idx="672">
                  <c:v>62.1</c:v>
                </c:pt>
                <c:pt idx="673">
                  <c:v>62.1</c:v>
                </c:pt>
                <c:pt idx="674">
                  <c:v>62.1</c:v>
                </c:pt>
                <c:pt idx="675">
                  <c:v>62.1</c:v>
                </c:pt>
                <c:pt idx="676">
                  <c:v>62.1</c:v>
                </c:pt>
                <c:pt idx="677">
                  <c:v>62.1</c:v>
                </c:pt>
                <c:pt idx="678">
                  <c:v>62.1</c:v>
                </c:pt>
                <c:pt idx="679">
                  <c:v>62.1</c:v>
                </c:pt>
                <c:pt idx="680">
                  <c:v>62.1</c:v>
                </c:pt>
                <c:pt idx="681">
                  <c:v>62.1</c:v>
                </c:pt>
                <c:pt idx="682">
                  <c:v>62.1</c:v>
                </c:pt>
                <c:pt idx="683">
                  <c:v>62.1</c:v>
                </c:pt>
                <c:pt idx="684">
                  <c:v>62.1</c:v>
                </c:pt>
                <c:pt idx="685">
                  <c:v>62.1</c:v>
                </c:pt>
                <c:pt idx="686">
                  <c:v>62.1</c:v>
                </c:pt>
                <c:pt idx="687">
                  <c:v>62.1</c:v>
                </c:pt>
                <c:pt idx="688">
                  <c:v>62.1</c:v>
                </c:pt>
                <c:pt idx="689">
                  <c:v>62.1</c:v>
                </c:pt>
                <c:pt idx="690">
                  <c:v>62.1</c:v>
                </c:pt>
                <c:pt idx="691">
                  <c:v>62.1</c:v>
                </c:pt>
                <c:pt idx="692">
                  <c:v>62.1</c:v>
                </c:pt>
                <c:pt idx="693">
                  <c:v>62.1</c:v>
                </c:pt>
                <c:pt idx="694">
                  <c:v>62.1</c:v>
                </c:pt>
                <c:pt idx="695">
                  <c:v>62.1</c:v>
                </c:pt>
                <c:pt idx="696">
                  <c:v>62.1</c:v>
                </c:pt>
                <c:pt idx="697">
                  <c:v>62.1</c:v>
                </c:pt>
                <c:pt idx="698">
                  <c:v>62.1</c:v>
                </c:pt>
                <c:pt idx="699">
                  <c:v>62.1</c:v>
                </c:pt>
                <c:pt idx="700">
                  <c:v>62.1</c:v>
                </c:pt>
                <c:pt idx="701">
                  <c:v>62.1</c:v>
                </c:pt>
                <c:pt idx="702">
                  <c:v>62.1</c:v>
                </c:pt>
                <c:pt idx="703">
                  <c:v>62.1</c:v>
                </c:pt>
                <c:pt idx="704">
                  <c:v>62.1</c:v>
                </c:pt>
                <c:pt idx="705">
                  <c:v>62.1</c:v>
                </c:pt>
                <c:pt idx="706">
                  <c:v>62.1</c:v>
                </c:pt>
                <c:pt idx="707">
                  <c:v>62.1</c:v>
                </c:pt>
                <c:pt idx="708">
                  <c:v>62.1</c:v>
                </c:pt>
                <c:pt idx="709">
                  <c:v>62.1</c:v>
                </c:pt>
                <c:pt idx="710">
                  <c:v>62.1</c:v>
                </c:pt>
                <c:pt idx="711">
                  <c:v>62.1</c:v>
                </c:pt>
                <c:pt idx="712">
                  <c:v>62.1</c:v>
                </c:pt>
                <c:pt idx="713">
                  <c:v>62.1</c:v>
                </c:pt>
                <c:pt idx="714">
                  <c:v>62.1</c:v>
                </c:pt>
                <c:pt idx="715">
                  <c:v>62.1</c:v>
                </c:pt>
                <c:pt idx="716">
                  <c:v>62.1</c:v>
                </c:pt>
                <c:pt idx="717">
                  <c:v>62.1</c:v>
                </c:pt>
                <c:pt idx="718">
                  <c:v>62.1</c:v>
                </c:pt>
                <c:pt idx="719">
                  <c:v>61.9</c:v>
                </c:pt>
                <c:pt idx="720">
                  <c:v>61.7</c:v>
                </c:pt>
                <c:pt idx="721">
                  <c:v>61.7</c:v>
                </c:pt>
                <c:pt idx="722">
                  <c:v>61.7</c:v>
                </c:pt>
                <c:pt idx="723">
                  <c:v>61.7</c:v>
                </c:pt>
                <c:pt idx="724">
                  <c:v>61.7</c:v>
                </c:pt>
                <c:pt idx="725">
                  <c:v>61.7</c:v>
                </c:pt>
                <c:pt idx="726">
                  <c:v>61.7</c:v>
                </c:pt>
                <c:pt idx="727">
                  <c:v>61.7</c:v>
                </c:pt>
                <c:pt idx="728">
                  <c:v>61.7</c:v>
                </c:pt>
                <c:pt idx="729">
                  <c:v>61.3</c:v>
                </c:pt>
                <c:pt idx="730">
                  <c:v>61.3</c:v>
                </c:pt>
                <c:pt idx="731">
                  <c:v>61.3</c:v>
                </c:pt>
                <c:pt idx="732">
                  <c:v>61.3</c:v>
                </c:pt>
                <c:pt idx="733">
                  <c:v>61.3</c:v>
                </c:pt>
                <c:pt idx="734">
                  <c:v>61.3</c:v>
                </c:pt>
                <c:pt idx="735">
                  <c:v>61.3</c:v>
                </c:pt>
                <c:pt idx="736">
                  <c:v>61.3</c:v>
                </c:pt>
                <c:pt idx="737">
                  <c:v>61.3</c:v>
                </c:pt>
                <c:pt idx="738">
                  <c:v>61.3</c:v>
                </c:pt>
                <c:pt idx="739">
                  <c:v>61.2</c:v>
                </c:pt>
                <c:pt idx="740">
                  <c:v>61.2</c:v>
                </c:pt>
                <c:pt idx="741">
                  <c:v>61</c:v>
                </c:pt>
                <c:pt idx="742">
                  <c:v>61</c:v>
                </c:pt>
                <c:pt idx="743">
                  <c:v>61</c:v>
                </c:pt>
                <c:pt idx="744">
                  <c:v>61</c:v>
                </c:pt>
                <c:pt idx="745">
                  <c:v>61</c:v>
                </c:pt>
                <c:pt idx="746">
                  <c:v>61</c:v>
                </c:pt>
                <c:pt idx="747">
                  <c:v>61</c:v>
                </c:pt>
                <c:pt idx="748">
                  <c:v>61</c:v>
                </c:pt>
                <c:pt idx="749">
                  <c:v>61</c:v>
                </c:pt>
                <c:pt idx="750">
                  <c:v>61</c:v>
                </c:pt>
                <c:pt idx="751">
                  <c:v>61</c:v>
                </c:pt>
                <c:pt idx="752">
                  <c:v>61</c:v>
                </c:pt>
                <c:pt idx="753">
                  <c:v>61</c:v>
                </c:pt>
                <c:pt idx="754">
                  <c:v>61</c:v>
                </c:pt>
                <c:pt idx="755">
                  <c:v>61</c:v>
                </c:pt>
                <c:pt idx="756">
                  <c:v>61</c:v>
                </c:pt>
                <c:pt idx="757">
                  <c:v>61</c:v>
                </c:pt>
                <c:pt idx="758">
                  <c:v>61</c:v>
                </c:pt>
                <c:pt idx="759">
                  <c:v>61</c:v>
                </c:pt>
                <c:pt idx="760">
                  <c:v>61</c:v>
                </c:pt>
                <c:pt idx="761">
                  <c:v>61</c:v>
                </c:pt>
                <c:pt idx="762">
                  <c:v>61</c:v>
                </c:pt>
                <c:pt idx="763">
                  <c:v>61</c:v>
                </c:pt>
                <c:pt idx="764">
                  <c:v>61</c:v>
                </c:pt>
                <c:pt idx="765">
                  <c:v>61</c:v>
                </c:pt>
                <c:pt idx="766">
                  <c:v>61</c:v>
                </c:pt>
                <c:pt idx="767">
                  <c:v>61</c:v>
                </c:pt>
                <c:pt idx="768">
                  <c:v>61</c:v>
                </c:pt>
                <c:pt idx="769">
                  <c:v>61</c:v>
                </c:pt>
                <c:pt idx="770">
                  <c:v>61</c:v>
                </c:pt>
                <c:pt idx="771">
                  <c:v>61</c:v>
                </c:pt>
                <c:pt idx="772">
                  <c:v>61</c:v>
                </c:pt>
                <c:pt idx="773">
                  <c:v>61</c:v>
                </c:pt>
                <c:pt idx="774">
                  <c:v>61</c:v>
                </c:pt>
                <c:pt idx="775">
                  <c:v>61</c:v>
                </c:pt>
                <c:pt idx="776">
                  <c:v>61</c:v>
                </c:pt>
                <c:pt idx="777">
                  <c:v>61</c:v>
                </c:pt>
                <c:pt idx="778">
                  <c:v>61</c:v>
                </c:pt>
                <c:pt idx="779">
                  <c:v>61</c:v>
                </c:pt>
                <c:pt idx="780">
                  <c:v>61</c:v>
                </c:pt>
                <c:pt idx="781">
                  <c:v>61</c:v>
                </c:pt>
                <c:pt idx="782">
                  <c:v>61</c:v>
                </c:pt>
                <c:pt idx="783">
                  <c:v>61</c:v>
                </c:pt>
                <c:pt idx="784">
                  <c:v>61</c:v>
                </c:pt>
                <c:pt idx="785">
                  <c:v>61</c:v>
                </c:pt>
                <c:pt idx="786">
                  <c:v>61</c:v>
                </c:pt>
                <c:pt idx="787">
                  <c:v>61</c:v>
                </c:pt>
                <c:pt idx="788">
                  <c:v>61</c:v>
                </c:pt>
                <c:pt idx="789">
                  <c:v>60.8</c:v>
                </c:pt>
                <c:pt idx="790">
                  <c:v>60.8</c:v>
                </c:pt>
                <c:pt idx="791">
                  <c:v>60.8</c:v>
                </c:pt>
                <c:pt idx="792">
                  <c:v>60.8</c:v>
                </c:pt>
                <c:pt idx="793">
                  <c:v>60.6</c:v>
                </c:pt>
                <c:pt idx="794">
                  <c:v>60.6</c:v>
                </c:pt>
                <c:pt idx="795">
                  <c:v>60.6</c:v>
                </c:pt>
                <c:pt idx="796">
                  <c:v>60.6</c:v>
                </c:pt>
                <c:pt idx="797">
                  <c:v>60.6</c:v>
                </c:pt>
                <c:pt idx="798">
                  <c:v>60.6</c:v>
                </c:pt>
                <c:pt idx="799">
                  <c:v>60.6</c:v>
                </c:pt>
                <c:pt idx="800">
                  <c:v>60.4</c:v>
                </c:pt>
                <c:pt idx="801">
                  <c:v>60.4</c:v>
                </c:pt>
                <c:pt idx="802">
                  <c:v>60.4</c:v>
                </c:pt>
                <c:pt idx="803">
                  <c:v>60.4</c:v>
                </c:pt>
                <c:pt idx="804">
                  <c:v>60.4</c:v>
                </c:pt>
                <c:pt idx="805">
                  <c:v>60.4</c:v>
                </c:pt>
                <c:pt idx="806">
                  <c:v>60.4</c:v>
                </c:pt>
                <c:pt idx="807">
                  <c:v>60.4</c:v>
                </c:pt>
                <c:pt idx="808">
                  <c:v>60.3</c:v>
                </c:pt>
                <c:pt idx="809">
                  <c:v>60.3</c:v>
                </c:pt>
                <c:pt idx="810">
                  <c:v>60.3</c:v>
                </c:pt>
                <c:pt idx="811">
                  <c:v>60.3</c:v>
                </c:pt>
                <c:pt idx="812">
                  <c:v>60.3</c:v>
                </c:pt>
                <c:pt idx="813">
                  <c:v>60.3</c:v>
                </c:pt>
                <c:pt idx="814">
                  <c:v>60.3</c:v>
                </c:pt>
                <c:pt idx="815">
                  <c:v>60.3</c:v>
                </c:pt>
                <c:pt idx="816">
                  <c:v>60.3</c:v>
                </c:pt>
                <c:pt idx="817">
                  <c:v>60.1</c:v>
                </c:pt>
                <c:pt idx="818">
                  <c:v>60.1</c:v>
                </c:pt>
                <c:pt idx="819">
                  <c:v>60.1</c:v>
                </c:pt>
                <c:pt idx="820">
                  <c:v>60.1</c:v>
                </c:pt>
                <c:pt idx="821">
                  <c:v>60.1</c:v>
                </c:pt>
                <c:pt idx="822">
                  <c:v>60.1</c:v>
                </c:pt>
                <c:pt idx="823">
                  <c:v>60.1</c:v>
                </c:pt>
                <c:pt idx="824">
                  <c:v>60.1</c:v>
                </c:pt>
                <c:pt idx="825">
                  <c:v>60.1</c:v>
                </c:pt>
                <c:pt idx="826">
                  <c:v>60.1</c:v>
                </c:pt>
                <c:pt idx="827">
                  <c:v>60.1</c:v>
                </c:pt>
                <c:pt idx="828">
                  <c:v>60.1</c:v>
                </c:pt>
                <c:pt idx="829">
                  <c:v>60.1</c:v>
                </c:pt>
                <c:pt idx="830">
                  <c:v>60.1</c:v>
                </c:pt>
                <c:pt idx="831">
                  <c:v>60.1</c:v>
                </c:pt>
                <c:pt idx="832">
                  <c:v>60.1</c:v>
                </c:pt>
                <c:pt idx="833">
                  <c:v>60.1</c:v>
                </c:pt>
                <c:pt idx="834">
                  <c:v>60.1</c:v>
                </c:pt>
                <c:pt idx="835">
                  <c:v>60.1</c:v>
                </c:pt>
                <c:pt idx="836">
                  <c:v>60.1</c:v>
                </c:pt>
                <c:pt idx="837">
                  <c:v>60.1</c:v>
                </c:pt>
                <c:pt idx="838">
                  <c:v>60.1</c:v>
                </c:pt>
                <c:pt idx="839">
                  <c:v>60.1</c:v>
                </c:pt>
                <c:pt idx="840">
                  <c:v>60.1</c:v>
                </c:pt>
                <c:pt idx="841">
                  <c:v>60.1</c:v>
                </c:pt>
                <c:pt idx="842">
                  <c:v>60.1</c:v>
                </c:pt>
                <c:pt idx="843">
                  <c:v>60.1</c:v>
                </c:pt>
                <c:pt idx="844">
                  <c:v>60.1</c:v>
                </c:pt>
                <c:pt idx="845">
                  <c:v>60.1</c:v>
                </c:pt>
                <c:pt idx="846">
                  <c:v>60.1</c:v>
                </c:pt>
                <c:pt idx="847">
                  <c:v>60.1</c:v>
                </c:pt>
                <c:pt idx="848">
                  <c:v>60.1</c:v>
                </c:pt>
                <c:pt idx="849">
                  <c:v>60.1</c:v>
                </c:pt>
                <c:pt idx="850">
                  <c:v>60.1</c:v>
                </c:pt>
                <c:pt idx="851">
                  <c:v>60.1</c:v>
                </c:pt>
                <c:pt idx="852">
                  <c:v>60.1</c:v>
                </c:pt>
                <c:pt idx="853">
                  <c:v>60.1</c:v>
                </c:pt>
                <c:pt idx="854">
                  <c:v>60.1</c:v>
                </c:pt>
                <c:pt idx="855">
                  <c:v>60.1</c:v>
                </c:pt>
                <c:pt idx="856">
                  <c:v>60.1</c:v>
                </c:pt>
                <c:pt idx="857">
                  <c:v>60.1</c:v>
                </c:pt>
                <c:pt idx="858">
                  <c:v>60.1</c:v>
                </c:pt>
                <c:pt idx="859">
                  <c:v>60.1</c:v>
                </c:pt>
                <c:pt idx="860">
                  <c:v>60.1</c:v>
                </c:pt>
                <c:pt idx="861">
                  <c:v>60.1</c:v>
                </c:pt>
                <c:pt idx="862">
                  <c:v>60.1</c:v>
                </c:pt>
                <c:pt idx="863">
                  <c:v>60.1</c:v>
                </c:pt>
                <c:pt idx="864">
                  <c:v>60.1</c:v>
                </c:pt>
                <c:pt idx="865">
                  <c:v>60.1</c:v>
                </c:pt>
                <c:pt idx="866">
                  <c:v>60.1</c:v>
                </c:pt>
                <c:pt idx="867">
                  <c:v>60.1</c:v>
                </c:pt>
                <c:pt idx="868">
                  <c:v>60.1</c:v>
                </c:pt>
                <c:pt idx="869">
                  <c:v>60.1</c:v>
                </c:pt>
                <c:pt idx="870">
                  <c:v>60.1</c:v>
                </c:pt>
                <c:pt idx="871">
                  <c:v>60.1</c:v>
                </c:pt>
                <c:pt idx="872">
                  <c:v>60.1</c:v>
                </c:pt>
                <c:pt idx="873">
                  <c:v>60.1</c:v>
                </c:pt>
                <c:pt idx="874">
                  <c:v>60.1</c:v>
                </c:pt>
                <c:pt idx="875">
                  <c:v>59.9</c:v>
                </c:pt>
                <c:pt idx="876">
                  <c:v>59.9</c:v>
                </c:pt>
                <c:pt idx="877">
                  <c:v>59.9</c:v>
                </c:pt>
                <c:pt idx="878">
                  <c:v>59.7</c:v>
                </c:pt>
                <c:pt idx="879">
                  <c:v>59.7</c:v>
                </c:pt>
                <c:pt idx="880">
                  <c:v>59.7</c:v>
                </c:pt>
                <c:pt idx="881">
                  <c:v>59.7</c:v>
                </c:pt>
                <c:pt idx="882">
                  <c:v>59.7</c:v>
                </c:pt>
                <c:pt idx="883">
                  <c:v>59.7</c:v>
                </c:pt>
                <c:pt idx="884">
                  <c:v>59.7</c:v>
                </c:pt>
                <c:pt idx="885">
                  <c:v>59.7</c:v>
                </c:pt>
                <c:pt idx="886">
                  <c:v>59.7</c:v>
                </c:pt>
                <c:pt idx="887">
                  <c:v>59.7</c:v>
                </c:pt>
                <c:pt idx="888">
                  <c:v>59.5</c:v>
                </c:pt>
                <c:pt idx="889">
                  <c:v>59.4</c:v>
                </c:pt>
                <c:pt idx="890">
                  <c:v>59.4</c:v>
                </c:pt>
                <c:pt idx="891">
                  <c:v>59.4</c:v>
                </c:pt>
                <c:pt idx="892">
                  <c:v>59.4</c:v>
                </c:pt>
                <c:pt idx="893">
                  <c:v>59.4</c:v>
                </c:pt>
                <c:pt idx="894">
                  <c:v>59.4</c:v>
                </c:pt>
                <c:pt idx="895">
                  <c:v>59.4</c:v>
                </c:pt>
                <c:pt idx="896">
                  <c:v>59.4</c:v>
                </c:pt>
                <c:pt idx="897">
                  <c:v>59.4</c:v>
                </c:pt>
                <c:pt idx="898">
                  <c:v>59.4</c:v>
                </c:pt>
                <c:pt idx="899">
                  <c:v>59.4</c:v>
                </c:pt>
                <c:pt idx="900">
                  <c:v>59</c:v>
                </c:pt>
                <c:pt idx="901">
                  <c:v>59</c:v>
                </c:pt>
                <c:pt idx="902">
                  <c:v>59</c:v>
                </c:pt>
                <c:pt idx="903">
                  <c:v>59</c:v>
                </c:pt>
                <c:pt idx="904">
                  <c:v>59</c:v>
                </c:pt>
                <c:pt idx="905">
                  <c:v>59</c:v>
                </c:pt>
                <c:pt idx="906">
                  <c:v>59</c:v>
                </c:pt>
                <c:pt idx="907">
                  <c:v>59</c:v>
                </c:pt>
                <c:pt idx="908">
                  <c:v>59</c:v>
                </c:pt>
                <c:pt idx="909">
                  <c:v>59</c:v>
                </c:pt>
                <c:pt idx="910">
                  <c:v>59</c:v>
                </c:pt>
                <c:pt idx="911">
                  <c:v>59</c:v>
                </c:pt>
                <c:pt idx="912">
                  <c:v>59</c:v>
                </c:pt>
                <c:pt idx="913">
                  <c:v>59</c:v>
                </c:pt>
                <c:pt idx="914">
                  <c:v>59</c:v>
                </c:pt>
                <c:pt idx="915">
                  <c:v>59</c:v>
                </c:pt>
                <c:pt idx="916">
                  <c:v>59</c:v>
                </c:pt>
                <c:pt idx="917">
                  <c:v>59</c:v>
                </c:pt>
                <c:pt idx="918">
                  <c:v>59</c:v>
                </c:pt>
                <c:pt idx="919">
                  <c:v>59</c:v>
                </c:pt>
                <c:pt idx="920">
                  <c:v>59</c:v>
                </c:pt>
                <c:pt idx="921">
                  <c:v>59</c:v>
                </c:pt>
                <c:pt idx="922">
                  <c:v>59</c:v>
                </c:pt>
                <c:pt idx="923">
                  <c:v>59</c:v>
                </c:pt>
                <c:pt idx="924">
                  <c:v>59</c:v>
                </c:pt>
                <c:pt idx="925">
                  <c:v>59</c:v>
                </c:pt>
                <c:pt idx="926">
                  <c:v>59</c:v>
                </c:pt>
                <c:pt idx="927">
                  <c:v>59</c:v>
                </c:pt>
                <c:pt idx="928">
                  <c:v>59</c:v>
                </c:pt>
                <c:pt idx="929">
                  <c:v>59</c:v>
                </c:pt>
                <c:pt idx="930">
                  <c:v>59</c:v>
                </c:pt>
                <c:pt idx="931">
                  <c:v>59</c:v>
                </c:pt>
                <c:pt idx="932">
                  <c:v>59</c:v>
                </c:pt>
                <c:pt idx="933">
                  <c:v>59</c:v>
                </c:pt>
                <c:pt idx="934">
                  <c:v>59</c:v>
                </c:pt>
                <c:pt idx="935">
                  <c:v>59</c:v>
                </c:pt>
                <c:pt idx="936">
                  <c:v>59</c:v>
                </c:pt>
                <c:pt idx="937">
                  <c:v>59</c:v>
                </c:pt>
                <c:pt idx="938">
                  <c:v>59</c:v>
                </c:pt>
                <c:pt idx="939">
                  <c:v>59</c:v>
                </c:pt>
                <c:pt idx="940">
                  <c:v>59</c:v>
                </c:pt>
                <c:pt idx="941">
                  <c:v>59</c:v>
                </c:pt>
                <c:pt idx="942">
                  <c:v>59</c:v>
                </c:pt>
                <c:pt idx="943">
                  <c:v>59</c:v>
                </c:pt>
                <c:pt idx="944">
                  <c:v>59</c:v>
                </c:pt>
                <c:pt idx="945">
                  <c:v>59</c:v>
                </c:pt>
                <c:pt idx="946">
                  <c:v>59</c:v>
                </c:pt>
                <c:pt idx="947">
                  <c:v>59</c:v>
                </c:pt>
                <c:pt idx="948">
                  <c:v>59</c:v>
                </c:pt>
                <c:pt idx="949">
                  <c:v>59</c:v>
                </c:pt>
                <c:pt idx="950">
                  <c:v>59</c:v>
                </c:pt>
                <c:pt idx="951">
                  <c:v>59</c:v>
                </c:pt>
                <c:pt idx="952">
                  <c:v>59</c:v>
                </c:pt>
                <c:pt idx="953">
                  <c:v>59</c:v>
                </c:pt>
                <c:pt idx="954">
                  <c:v>59</c:v>
                </c:pt>
                <c:pt idx="955">
                  <c:v>59</c:v>
                </c:pt>
                <c:pt idx="956">
                  <c:v>58.8</c:v>
                </c:pt>
                <c:pt idx="957">
                  <c:v>58.6</c:v>
                </c:pt>
                <c:pt idx="958">
                  <c:v>58.6</c:v>
                </c:pt>
                <c:pt idx="959">
                  <c:v>58.6</c:v>
                </c:pt>
                <c:pt idx="960">
                  <c:v>58.6</c:v>
                </c:pt>
                <c:pt idx="961">
                  <c:v>58.6</c:v>
                </c:pt>
                <c:pt idx="962">
                  <c:v>58.6</c:v>
                </c:pt>
                <c:pt idx="963">
                  <c:v>58.6</c:v>
                </c:pt>
                <c:pt idx="964">
                  <c:v>58.6</c:v>
                </c:pt>
                <c:pt idx="965">
                  <c:v>58.6</c:v>
                </c:pt>
                <c:pt idx="966">
                  <c:v>58.6</c:v>
                </c:pt>
                <c:pt idx="967">
                  <c:v>58.1</c:v>
                </c:pt>
                <c:pt idx="968">
                  <c:v>58.1</c:v>
                </c:pt>
                <c:pt idx="969">
                  <c:v>57.9</c:v>
                </c:pt>
                <c:pt idx="970">
                  <c:v>57.9</c:v>
                </c:pt>
                <c:pt idx="971">
                  <c:v>57.9</c:v>
                </c:pt>
                <c:pt idx="972">
                  <c:v>57.9</c:v>
                </c:pt>
                <c:pt idx="973">
                  <c:v>57.9</c:v>
                </c:pt>
                <c:pt idx="974">
                  <c:v>57.9</c:v>
                </c:pt>
                <c:pt idx="975">
                  <c:v>57.9</c:v>
                </c:pt>
                <c:pt idx="976">
                  <c:v>57.9</c:v>
                </c:pt>
                <c:pt idx="977">
                  <c:v>57.9</c:v>
                </c:pt>
                <c:pt idx="978">
                  <c:v>57.9</c:v>
                </c:pt>
                <c:pt idx="979">
                  <c:v>57.9</c:v>
                </c:pt>
                <c:pt idx="980">
                  <c:v>57.9</c:v>
                </c:pt>
                <c:pt idx="981">
                  <c:v>57.9</c:v>
                </c:pt>
                <c:pt idx="982">
                  <c:v>57.9</c:v>
                </c:pt>
                <c:pt idx="983">
                  <c:v>57.9</c:v>
                </c:pt>
                <c:pt idx="984">
                  <c:v>57.9</c:v>
                </c:pt>
                <c:pt idx="985">
                  <c:v>57.9</c:v>
                </c:pt>
                <c:pt idx="986">
                  <c:v>57.9</c:v>
                </c:pt>
                <c:pt idx="987">
                  <c:v>57.9</c:v>
                </c:pt>
                <c:pt idx="988">
                  <c:v>57.9</c:v>
                </c:pt>
                <c:pt idx="989">
                  <c:v>57.9</c:v>
                </c:pt>
                <c:pt idx="990">
                  <c:v>57.9</c:v>
                </c:pt>
                <c:pt idx="991">
                  <c:v>57.9</c:v>
                </c:pt>
                <c:pt idx="992">
                  <c:v>57.9</c:v>
                </c:pt>
                <c:pt idx="993">
                  <c:v>57.9</c:v>
                </c:pt>
                <c:pt idx="994">
                  <c:v>57.9</c:v>
                </c:pt>
                <c:pt idx="995">
                  <c:v>57.9</c:v>
                </c:pt>
                <c:pt idx="996">
                  <c:v>57.9</c:v>
                </c:pt>
                <c:pt idx="997">
                  <c:v>57.9</c:v>
                </c:pt>
                <c:pt idx="998">
                  <c:v>57.9</c:v>
                </c:pt>
                <c:pt idx="999">
                  <c:v>57.9</c:v>
                </c:pt>
                <c:pt idx="1000">
                  <c:v>57.9</c:v>
                </c:pt>
                <c:pt idx="1001">
                  <c:v>57.9</c:v>
                </c:pt>
                <c:pt idx="1002">
                  <c:v>57.9</c:v>
                </c:pt>
                <c:pt idx="1003">
                  <c:v>57.9</c:v>
                </c:pt>
                <c:pt idx="1004">
                  <c:v>57.9</c:v>
                </c:pt>
                <c:pt idx="1005">
                  <c:v>57.9</c:v>
                </c:pt>
                <c:pt idx="1006">
                  <c:v>57.7</c:v>
                </c:pt>
                <c:pt idx="1007">
                  <c:v>57.7</c:v>
                </c:pt>
                <c:pt idx="1008">
                  <c:v>57.7</c:v>
                </c:pt>
                <c:pt idx="1009">
                  <c:v>57.6</c:v>
                </c:pt>
                <c:pt idx="1010">
                  <c:v>57.6</c:v>
                </c:pt>
                <c:pt idx="1011">
                  <c:v>57.4</c:v>
                </c:pt>
                <c:pt idx="1012">
                  <c:v>57.4</c:v>
                </c:pt>
                <c:pt idx="1013">
                  <c:v>57.2</c:v>
                </c:pt>
                <c:pt idx="1014">
                  <c:v>57.2</c:v>
                </c:pt>
                <c:pt idx="1015">
                  <c:v>57.2</c:v>
                </c:pt>
                <c:pt idx="1016">
                  <c:v>57.2</c:v>
                </c:pt>
                <c:pt idx="1017">
                  <c:v>57</c:v>
                </c:pt>
                <c:pt idx="1018">
                  <c:v>57</c:v>
                </c:pt>
                <c:pt idx="1019">
                  <c:v>57</c:v>
                </c:pt>
                <c:pt idx="1020">
                  <c:v>57</c:v>
                </c:pt>
                <c:pt idx="1021">
                  <c:v>57</c:v>
                </c:pt>
                <c:pt idx="1022">
                  <c:v>57</c:v>
                </c:pt>
                <c:pt idx="1023">
                  <c:v>57</c:v>
                </c:pt>
                <c:pt idx="1024">
                  <c:v>57</c:v>
                </c:pt>
                <c:pt idx="1025">
                  <c:v>57</c:v>
                </c:pt>
                <c:pt idx="1026">
                  <c:v>57</c:v>
                </c:pt>
                <c:pt idx="1027">
                  <c:v>57</c:v>
                </c:pt>
                <c:pt idx="1028">
                  <c:v>57</c:v>
                </c:pt>
                <c:pt idx="1029">
                  <c:v>57</c:v>
                </c:pt>
                <c:pt idx="1030">
                  <c:v>57</c:v>
                </c:pt>
                <c:pt idx="1031">
                  <c:v>57</c:v>
                </c:pt>
                <c:pt idx="1032">
                  <c:v>57</c:v>
                </c:pt>
                <c:pt idx="1033">
                  <c:v>57</c:v>
                </c:pt>
                <c:pt idx="1034">
                  <c:v>57</c:v>
                </c:pt>
                <c:pt idx="1035">
                  <c:v>57</c:v>
                </c:pt>
                <c:pt idx="1036">
                  <c:v>57</c:v>
                </c:pt>
                <c:pt idx="1037">
                  <c:v>57</c:v>
                </c:pt>
                <c:pt idx="1038">
                  <c:v>57</c:v>
                </c:pt>
                <c:pt idx="1039">
                  <c:v>57</c:v>
                </c:pt>
                <c:pt idx="1040">
                  <c:v>57</c:v>
                </c:pt>
                <c:pt idx="1041">
                  <c:v>57</c:v>
                </c:pt>
                <c:pt idx="1042">
                  <c:v>57</c:v>
                </c:pt>
                <c:pt idx="1043">
                  <c:v>57</c:v>
                </c:pt>
                <c:pt idx="1044">
                  <c:v>57</c:v>
                </c:pt>
                <c:pt idx="1045">
                  <c:v>57</c:v>
                </c:pt>
                <c:pt idx="1046">
                  <c:v>57</c:v>
                </c:pt>
                <c:pt idx="1047">
                  <c:v>57</c:v>
                </c:pt>
                <c:pt idx="1048">
                  <c:v>57</c:v>
                </c:pt>
                <c:pt idx="1049">
                  <c:v>57</c:v>
                </c:pt>
                <c:pt idx="1050">
                  <c:v>57</c:v>
                </c:pt>
                <c:pt idx="1051">
                  <c:v>57</c:v>
                </c:pt>
                <c:pt idx="1052">
                  <c:v>57</c:v>
                </c:pt>
                <c:pt idx="1053">
                  <c:v>57</c:v>
                </c:pt>
                <c:pt idx="1054">
                  <c:v>57</c:v>
                </c:pt>
                <c:pt idx="1055">
                  <c:v>56.8</c:v>
                </c:pt>
                <c:pt idx="1056">
                  <c:v>56.7</c:v>
                </c:pt>
                <c:pt idx="1057">
                  <c:v>56.7</c:v>
                </c:pt>
                <c:pt idx="1058">
                  <c:v>56.7</c:v>
                </c:pt>
                <c:pt idx="1059">
                  <c:v>56.7</c:v>
                </c:pt>
                <c:pt idx="1060">
                  <c:v>56.7</c:v>
                </c:pt>
                <c:pt idx="1061">
                  <c:v>56.7</c:v>
                </c:pt>
                <c:pt idx="1062">
                  <c:v>56.7</c:v>
                </c:pt>
                <c:pt idx="1063">
                  <c:v>56.7</c:v>
                </c:pt>
                <c:pt idx="1064">
                  <c:v>56.3</c:v>
                </c:pt>
                <c:pt idx="1065">
                  <c:v>56.3</c:v>
                </c:pt>
                <c:pt idx="1066">
                  <c:v>56.3</c:v>
                </c:pt>
                <c:pt idx="1067">
                  <c:v>56.1</c:v>
                </c:pt>
                <c:pt idx="1068">
                  <c:v>55.9</c:v>
                </c:pt>
                <c:pt idx="1069">
                  <c:v>55.9</c:v>
                </c:pt>
                <c:pt idx="1070">
                  <c:v>55.9</c:v>
                </c:pt>
                <c:pt idx="1071">
                  <c:v>55.9</c:v>
                </c:pt>
                <c:pt idx="1072">
                  <c:v>55.9</c:v>
                </c:pt>
                <c:pt idx="1073">
                  <c:v>55.9</c:v>
                </c:pt>
                <c:pt idx="1074">
                  <c:v>55.9</c:v>
                </c:pt>
                <c:pt idx="1075">
                  <c:v>55.9</c:v>
                </c:pt>
                <c:pt idx="1076">
                  <c:v>55.9</c:v>
                </c:pt>
                <c:pt idx="1077">
                  <c:v>55.9</c:v>
                </c:pt>
                <c:pt idx="1078">
                  <c:v>55.9</c:v>
                </c:pt>
                <c:pt idx="1079">
                  <c:v>55.9</c:v>
                </c:pt>
                <c:pt idx="1080">
                  <c:v>55.9</c:v>
                </c:pt>
                <c:pt idx="1081">
                  <c:v>55.9</c:v>
                </c:pt>
                <c:pt idx="1082">
                  <c:v>55.9</c:v>
                </c:pt>
                <c:pt idx="1083">
                  <c:v>55.9</c:v>
                </c:pt>
                <c:pt idx="1084">
                  <c:v>55.9</c:v>
                </c:pt>
                <c:pt idx="1085">
                  <c:v>55.9</c:v>
                </c:pt>
                <c:pt idx="1086">
                  <c:v>55.9</c:v>
                </c:pt>
                <c:pt idx="1087">
                  <c:v>55.9</c:v>
                </c:pt>
                <c:pt idx="1088">
                  <c:v>55.9</c:v>
                </c:pt>
                <c:pt idx="1089">
                  <c:v>55.9</c:v>
                </c:pt>
                <c:pt idx="1090">
                  <c:v>55.9</c:v>
                </c:pt>
                <c:pt idx="1091">
                  <c:v>55.9</c:v>
                </c:pt>
                <c:pt idx="1092">
                  <c:v>55.9</c:v>
                </c:pt>
                <c:pt idx="1093">
                  <c:v>55.9</c:v>
                </c:pt>
                <c:pt idx="1094">
                  <c:v>55.9</c:v>
                </c:pt>
                <c:pt idx="1095">
                  <c:v>55.9</c:v>
                </c:pt>
                <c:pt idx="1096">
                  <c:v>55.9</c:v>
                </c:pt>
                <c:pt idx="1097">
                  <c:v>55.9</c:v>
                </c:pt>
                <c:pt idx="1098">
                  <c:v>55.9</c:v>
                </c:pt>
                <c:pt idx="1099">
                  <c:v>55.9</c:v>
                </c:pt>
                <c:pt idx="1100">
                  <c:v>55.9</c:v>
                </c:pt>
                <c:pt idx="1101">
                  <c:v>55.9</c:v>
                </c:pt>
                <c:pt idx="1102">
                  <c:v>55.9</c:v>
                </c:pt>
                <c:pt idx="1103">
                  <c:v>55.6</c:v>
                </c:pt>
                <c:pt idx="1104">
                  <c:v>55.6</c:v>
                </c:pt>
                <c:pt idx="1105">
                  <c:v>55.6</c:v>
                </c:pt>
                <c:pt idx="1106">
                  <c:v>55.4</c:v>
                </c:pt>
                <c:pt idx="1107">
                  <c:v>55.2</c:v>
                </c:pt>
                <c:pt idx="1108">
                  <c:v>55.2</c:v>
                </c:pt>
                <c:pt idx="1109">
                  <c:v>55.2</c:v>
                </c:pt>
                <c:pt idx="1110">
                  <c:v>55</c:v>
                </c:pt>
                <c:pt idx="1111">
                  <c:v>55</c:v>
                </c:pt>
                <c:pt idx="1112">
                  <c:v>55</c:v>
                </c:pt>
                <c:pt idx="1113">
                  <c:v>55</c:v>
                </c:pt>
                <c:pt idx="1114">
                  <c:v>55</c:v>
                </c:pt>
                <c:pt idx="1115">
                  <c:v>55</c:v>
                </c:pt>
                <c:pt idx="1116">
                  <c:v>55</c:v>
                </c:pt>
                <c:pt idx="1117">
                  <c:v>55</c:v>
                </c:pt>
                <c:pt idx="1118">
                  <c:v>55</c:v>
                </c:pt>
                <c:pt idx="1119">
                  <c:v>55</c:v>
                </c:pt>
                <c:pt idx="1120">
                  <c:v>55</c:v>
                </c:pt>
                <c:pt idx="1121">
                  <c:v>55</c:v>
                </c:pt>
                <c:pt idx="1122">
                  <c:v>55</c:v>
                </c:pt>
                <c:pt idx="1123">
                  <c:v>55</c:v>
                </c:pt>
                <c:pt idx="1124">
                  <c:v>55</c:v>
                </c:pt>
                <c:pt idx="1125">
                  <c:v>55</c:v>
                </c:pt>
                <c:pt idx="1126">
                  <c:v>55</c:v>
                </c:pt>
                <c:pt idx="1127">
                  <c:v>55</c:v>
                </c:pt>
                <c:pt idx="1128">
                  <c:v>55</c:v>
                </c:pt>
                <c:pt idx="1129">
                  <c:v>55</c:v>
                </c:pt>
                <c:pt idx="1130">
                  <c:v>55</c:v>
                </c:pt>
                <c:pt idx="1131">
                  <c:v>55</c:v>
                </c:pt>
                <c:pt idx="1132">
                  <c:v>55</c:v>
                </c:pt>
                <c:pt idx="1133">
                  <c:v>55</c:v>
                </c:pt>
                <c:pt idx="1134">
                  <c:v>55</c:v>
                </c:pt>
                <c:pt idx="1135">
                  <c:v>55</c:v>
                </c:pt>
                <c:pt idx="1136">
                  <c:v>55</c:v>
                </c:pt>
                <c:pt idx="1137">
                  <c:v>55</c:v>
                </c:pt>
                <c:pt idx="1138">
                  <c:v>54.7</c:v>
                </c:pt>
                <c:pt idx="1139">
                  <c:v>54.7</c:v>
                </c:pt>
                <c:pt idx="1140">
                  <c:v>54.7</c:v>
                </c:pt>
                <c:pt idx="1141">
                  <c:v>54.7</c:v>
                </c:pt>
                <c:pt idx="1142">
                  <c:v>54.7</c:v>
                </c:pt>
                <c:pt idx="1143">
                  <c:v>54.5</c:v>
                </c:pt>
                <c:pt idx="1144">
                  <c:v>54.3</c:v>
                </c:pt>
                <c:pt idx="1145">
                  <c:v>54.3</c:v>
                </c:pt>
                <c:pt idx="1146">
                  <c:v>54</c:v>
                </c:pt>
                <c:pt idx="1147">
                  <c:v>54</c:v>
                </c:pt>
                <c:pt idx="1148">
                  <c:v>54</c:v>
                </c:pt>
                <c:pt idx="1149">
                  <c:v>54</c:v>
                </c:pt>
                <c:pt idx="1150">
                  <c:v>54</c:v>
                </c:pt>
                <c:pt idx="1151">
                  <c:v>54</c:v>
                </c:pt>
                <c:pt idx="1152">
                  <c:v>54</c:v>
                </c:pt>
                <c:pt idx="1153">
                  <c:v>54</c:v>
                </c:pt>
                <c:pt idx="1154">
                  <c:v>54</c:v>
                </c:pt>
                <c:pt idx="1155">
                  <c:v>54</c:v>
                </c:pt>
                <c:pt idx="1156">
                  <c:v>54</c:v>
                </c:pt>
                <c:pt idx="1157">
                  <c:v>54</c:v>
                </c:pt>
                <c:pt idx="1158">
                  <c:v>54</c:v>
                </c:pt>
                <c:pt idx="1159">
                  <c:v>53.6</c:v>
                </c:pt>
                <c:pt idx="1160">
                  <c:v>53.4</c:v>
                </c:pt>
                <c:pt idx="1161">
                  <c:v>53.4</c:v>
                </c:pt>
                <c:pt idx="1162">
                  <c:v>53.1</c:v>
                </c:pt>
                <c:pt idx="1163">
                  <c:v>53.1</c:v>
                </c:pt>
                <c:pt idx="1164">
                  <c:v>53.1</c:v>
                </c:pt>
                <c:pt idx="1165">
                  <c:v>53.1</c:v>
                </c:pt>
                <c:pt idx="1166">
                  <c:v>53.1</c:v>
                </c:pt>
                <c:pt idx="1167">
                  <c:v>53.1</c:v>
                </c:pt>
                <c:pt idx="1168">
                  <c:v>53.1</c:v>
                </c:pt>
                <c:pt idx="1169">
                  <c:v>53.1</c:v>
                </c:pt>
                <c:pt idx="1170">
                  <c:v>53.1</c:v>
                </c:pt>
                <c:pt idx="1171">
                  <c:v>53.1</c:v>
                </c:pt>
                <c:pt idx="1172">
                  <c:v>53.1</c:v>
                </c:pt>
                <c:pt idx="1173">
                  <c:v>53.1</c:v>
                </c:pt>
                <c:pt idx="1174">
                  <c:v>52.9</c:v>
                </c:pt>
                <c:pt idx="1175">
                  <c:v>52.7</c:v>
                </c:pt>
                <c:pt idx="1176">
                  <c:v>52.3</c:v>
                </c:pt>
                <c:pt idx="1177">
                  <c:v>52.3</c:v>
                </c:pt>
                <c:pt idx="1178">
                  <c:v>52.3</c:v>
                </c:pt>
                <c:pt idx="1179">
                  <c:v>52</c:v>
                </c:pt>
                <c:pt idx="1180">
                  <c:v>52</c:v>
                </c:pt>
                <c:pt idx="1181">
                  <c:v>52</c:v>
                </c:pt>
                <c:pt idx="1182">
                  <c:v>52</c:v>
                </c:pt>
                <c:pt idx="1183">
                  <c:v>52</c:v>
                </c:pt>
                <c:pt idx="1184">
                  <c:v>52</c:v>
                </c:pt>
                <c:pt idx="1185">
                  <c:v>52</c:v>
                </c:pt>
                <c:pt idx="1186">
                  <c:v>52</c:v>
                </c:pt>
                <c:pt idx="1187">
                  <c:v>52</c:v>
                </c:pt>
                <c:pt idx="1188">
                  <c:v>52</c:v>
                </c:pt>
                <c:pt idx="1189">
                  <c:v>52</c:v>
                </c:pt>
                <c:pt idx="1190">
                  <c:v>52</c:v>
                </c:pt>
                <c:pt idx="1191">
                  <c:v>52</c:v>
                </c:pt>
                <c:pt idx="1192">
                  <c:v>52</c:v>
                </c:pt>
                <c:pt idx="1193">
                  <c:v>51.8</c:v>
                </c:pt>
                <c:pt idx="1194">
                  <c:v>51.6</c:v>
                </c:pt>
                <c:pt idx="1195">
                  <c:v>51.1</c:v>
                </c:pt>
                <c:pt idx="1196">
                  <c:v>51.1</c:v>
                </c:pt>
                <c:pt idx="1197">
                  <c:v>51.1</c:v>
                </c:pt>
                <c:pt idx="1198">
                  <c:v>51.1</c:v>
                </c:pt>
                <c:pt idx="1199">
                  <c:v>51.1</c:v>
                </c:pt>
                <c:pt idx="1200">
                  <c:v>51.1</c:v>
                </c:pt>
                <c:pt idx="1201">
                  <c:v>51.1</c:v>
                </c:pt>
                <c:pt idx="1202">
                  <c:v>51.1</c:v>
                </c:pt>
                <c:pt idx="1203">
                  <c:v>51.1</c:v>
                </c:pt>
                <c:pt idx="1204">
                  <c:v>51.1</c:v>
                </c:pt>
                <c:pt idx="1205">
                  <c:v>51.1</c:v>
                </c:pt>
                <c:pt idx="1206">
                  <c:v>51.1</c:v>
                </c:pt>
                <c:pt idx="1207">
                  <c:v>51.1</c:v>
                </c:pt>
                <c:pt idx="1208">
                  <c:v>51.1</c:v>
                </c:pt>
                <c:pt idx="1209">
                  <c:v>50</c:v>
                </c:pt>
                <c:pt idx="1210">
                  <c:v>50</c:v>
                </c:pt>
                <c:pt idx="1211">
                  <c:v>50</c:v>
                </c:pt>
                <c:pt idx="1212">
                  <c:v>50</c:v>
                </c:pt>
                <c:pt idx="1213">
                  <c:v>50</c:v>
                </c:pt>
                <c:pt idx="1214">
                  <c:v>50</c:v>
                </c:pt>
                <c:pt idx="1215">
                  <c:v>50</c:v>
                </c:pt>
                <c:pt idx="1216">
                  <c:v>50</c:v>
                </c:pt>
                <c:pt idx="1217">
                  <c:v>50</c:v>
                </c:pt>
                <c:pt idx="1218">
                  <c:v>50</c:v>
                </c:pt>
                <c:pt idx="1219">
                  <c:v>50</c:v>
                </c:pt>
                <c:pt idx="1220">
                  <c:v>50</c:v>
                </c:pt>
                <c:pt idx="1221">
                  <c:v>50</c:v>
                </c:pt>
                <c:pt idx="1222">
                  <c:v>50</c:v>
                </c:pt>
                <c:pt idx="1223">
                  <c:v>50</c:v>
                </c:pt>
                <c:pt idx="1224">
                  <c:v>50</c:v>
                </c:pt>
                <c:pt idx="1225">
                  <c:v>50</c:v>
                </c:pt>
                <c:pt idx="1226">
                  <c:v>50</c:v>
                </c:pt>
                <c:pt idx="1227">
                  <c:v>48.9</c:v>
                </c:pt>
                <c:pt idx="1228">
                  <c:v>48.9</c:v>
                </c:pt>
                <c:pt idx="1229">
                  <c:v>48.9</c:v>
                </c:pt>
                <c:pt idx="1230">
                  <c:v>48.9</c:v>
                </c:pt>
                <c:pt idx="1231">
                  <c:v>48.9</c:v>
                </c:pt>
                <c:pt idx="1232">
                  <c:v>48.9</c:v>
                </c:pt>
                <c:pt idx="1233">
                  <c:v>48.9</c:v>
                </c:pt>
                <c:pt idx="1234">
                  <c:v>48.9</c:v>
                </c:pt>
                <c:pt idx="1235">
                  <c:v>48.9</c:v>
                </c:pt>
                <c:pt idx="1236">
                  <c:v>48.9</c:v>
                </c:pt>
                <c:pt idx="1237">
                  <c:v>48.9</c:v>
                </c:pt>
                <c:pt idx="1238">
                  <c:v>48.9</c:v>
                </c:pt>
                <c:pt idx="1239">
                  <c:v>48.9</c:v>
                </c:pt>
                <c:pt idx="1240">
                  <c:v>48.9</c:v>
                </c:pt>
                <c:pt idx="1241">
                  <c:v>48.9</c:v>
                </c:pt>
                <c:pt idx="1242">
                  <c:v>48.9</c:v>
                </c:pt>
                <c:pt idx="1243">
                  <c:v>48.9</c:v>
                </c:pt>
                <c:pt idx="1244">
                  <c:v>48.9</c:v>
                </c:pt>
                <c:pt idx="1245">
                  <c:v>48.7</c:v>
                </c:pt>
                <c:pt idx="1246">
                  <c:v>48</c:v>
                </c:pt>
                <c:pt idx="1247">
                  <c:v>48</c:v>
                </c:pt>
                <c:pt idx="1248">
                  <c:v>48</c:v>
                </c:pt>
                <c:pt idx="1249">
                  <c:v>48</c:v>
                </c:pt>
                <c:pt idx="1250">
                  <c:v>48</c:v>
                </c:pt>
                <c:pt idx="1251">
                  <c:v>48</c:v>
                </c:pt>
                <c:pt idx="1252">
                  <c:v>48</c:v>
                </c:pt>
                <c:pt idx="1253">
                  <c:v>48</c:v>
                </c:pt>
                <c:pt idx="1254">
                  <c:v>48</c:v>
                </c:pt>
              </c:numCache>
            </c:numRef>
          </c:xVal>
          <c:yVal>
            <c:numRef>
              <c:f>KCALL!$F$2672:$F$3926</c:f>
              <c:numCache>
                <c:formatCode>General</c:formatCode>
                <c:ptCount val="1255"/>
                <c:pt idx="0">
                  <c:v>50.47</c:v>
                </c:pt>
                <c:pt idx="1">
                  <c:v>53.53</c:v>
                </c:pt>
                <c:pt idx="2">
                  <c:v>53.47</c:v>
                </c:pt>
                <c:pt idx="3">
                  <c:v>55.94</c:v>
                </c:pt>
                <c:pt idx="4">
                  <c:v>55.730000000000011</c:v>
                </c:pt>
                <c:pt idx="5">
                  <c:v>55.68</c:v>
                </c:pt>
                <c:pt idx="6">
                  <c:v>55.620000000000012</c:v>
                </c:pt>
                <c:pt idx="7">
                  <c:v>55.620000000000012</c:v>
                </c:pt>
                <c:pt idx="8">
                  <c:v>55.620000000000012</c:v>
                </c:pt>
                <c:pt idx="9">
                  <c:v>55.620000000000012</c:v>
                </c:pt>
                <c:pt idx="10">
                  <c:v>55.45</c:v>
                </c:pt>
                <c:pt idx="11">
                  <c:v>55.05</c:v>
                </c:pt>
                <c:pt idx="12">
                  <c:v>53.84</c:v>
                </c:pt>
                <c:pt idx="13">
                  <c:v>56.09</c:v>
                </c:pt>
                <c:pt idx="14">
                  <c:v>53.74</c:v>
                </c:pt>
                <c:pt idx="15">
                  <c:v>51.91</c:v>
                </c:pt>
                <c:pt idx="16">
                  <c:v>50.01</c:v>
                </c:pt>
                <c:pt idx="17">
                  <c:v>55.690000000000012</c:v>
                </c:pt>
                <c:pt idx="18">
                  <c:v>57.64</c:v>
                </c:pt>
                <c:pt idx="19">
                  <c:v>59.64</c:v>
                </c:pt>
                <c:pt idx="20">
                  <c:v>59.52</c:v>
                </c:pt>
                <c:pt idx="21">
                  <c:v>53.71</c:v>
                </c:pt>
                <c:pt idx="22">
                  <c:v>50.91</c:v>
                </c:pt>
                <c:pt idx="23">
                  <c:v>59.61</c:v>
                </c:pt>
                <c:pt idx="24">
                  <c:v>54.690000000000012</c:v>
                </c:pt>
                <c:pt idx="25">
                  <c:v>60.85</c:v>
                </c:pt>
                <c:pt idx="26">
                  <c:v>60.39</c:v>
                </c:pt>
                <c:pt idx="27">
                  <c:v>60.21</c:v>
                </c:pt>
                <c:pt idx="28">
                  <c:v>57.13</c:v>
                </c:pt>
                <c:pt idx="29">
                  <c:v>56.78</c:v>
                </c:pt>
                <c:pt idx="30">
                  <c:v>56.720000000000013</c:v>
                </c:pt>
                <c:pt idx="31">
                  <c:v>55.91</c:v>
                </c:pt>
                <c:pt idx="32">
                  <c:v>55.620000000000012</c:v>
                </c:pt>
                <c:pt idx="33">
                  <c:v>55.28</c:v>
                </c:pt>
                <c:pt idx="34">
                  <c:v>55.28</c:v>
                </c:pt>
                <c:pt idx="35">
                  <c:v>52.95</c:v>
                </c:pt>
                <c:pt idx="36">
                  <c:v>51.83</c:v>
                </c:pt>
                <c:pt idx="37">
                  <c:v>51.290000000000013</c:v>
                </c:pt>
                <c:pt idx="38">
                  <c:v>51.03</c:v>
                </c:pt>
                <c:pt idx="39">
                  <c:v>58.09</c:v>
                </c:pt>
                <c:pt idx="40">
                  <c:v>52.86</c:v>
                </c:pt>
                <c:pt idx="41">
                  <c:v>52.09</c:v>
                </c:pt>
                <c:pt idx="42">
                  <c:v>54.39</c:v>
                </c:pt>
                <c:pt idx="43">
                  <c:v>61.78</c:v>
                </c:pt>
                <c:pt idx="44">
                  <c:v>60.2</c:v>
                </c:pt>
                <c:pt idx="45">
                  <c:v>59.91</c:v>
                </c:pt>
                <c:pt idx="46">
                  <c:v>59.36</c:v>
                </c:pt>
                <c:pt idx="47">
                  <c:v>58.93</c:v>
                </c:pt>
                <c:pt idx="48">
                  <c:v>58.2</c:v>
                </c:pt>
                <c:pt idx="49">
                  <c:v>57.49</c:v>
                </c:pt>
                <c:pt idx="50">
                  <c:v>55.05</c:v>
                </c:pt>
                <c:pt idx="51">
                  <c:v>51.68</c:v>
                </c:pt>
                <c:pt idx="52">
                  <c:v>55.720000000000013</c:v>
                </c:pt>
                <c:pt idx="53">
                  <c:v>56.96</c:v>
                </c:pt>
                <c:pt idx="54">
                  <c:v>58.01</c:v>
                </c:pt>
                <c:pt idx="55">
                  <c:v>52.6</c:v>
                </c:pt>
                <c:pt idx="56">
                  <c:v>50.49</c:v>
                </c:pt>
                <c:pt idx="57">
                  <c:v>53.11</c:v>
                </c:pt>
                <c:pt idx="58">
                  <c:v>64.78</c:v>
                </c:pt>
                <c:pt idx="59">
                  <c:v>64.31</c:v>
                </c:pt>
                <c:pt idx="60">
                  <c:v>64.239999999999995</c:v>
                </c:pt>
                <c:pt idx="61">
                  <c:v>63.98</c:v>
                </c:pt>
                <c:pt idx="62">
                  <c:v>61.59</c:v>
                </c:pt>
                <c:pt idx="63">
                  <c:v>60.8</c:v>
                </c:pt>
                <c:pt idx="64">
                  <c:v>57.82</c:v>
                </c:pt>
                <c:pt idx="65">
                  <c:v>57.52</c:v>
                </c:pt>
                <c:pt idx="66">
                  <c:v>57.230000000000011</c:v>
                </c:pt>
                <c:pt idx="67">
                  <c:v>54.2</c:v>
                </c:pt>
                <c:pt idx="68">
                  <c:v>51.63</c:v>
                </c:pt>
                <c:pt idx="69">
                  <c:v>50.03</c:v>
                </c:pt>
                <c:pt idx="70">
                  <c:v>63.33</c:v>
                </c:pt>
                <c:pt idx="71">
                  <c:v>62.31</c:v>
                </c:pt>
                <c:pt idx="72">
                  <c:v>61.03</c:v>
                </c:pt>
                <c:pt idx="73">
                  <c:v>59.93</c:v>
                </c:pt>
                <c:pt idx="74">
                  <c:v>56.53</c:v>
                </c:pt>
                <c:pt idx="75">
                  <c:v>53.49</c:v>
                </c:pt>
                <c:pt idx="76">
                  <c:v>52.81</c:v>
                </c:pt>
                <c:pt idx="77">
                  <c:v>62.09</c:v>
                </c:pt>
                <c:pt idx="78">
                  <c:v>61.53</c:v>
                </c:pt>
                <c:pt idx="79">
                  <c:v>54.46</c:v>
                </c:pt>
                <c:pt idx="80">
                  <c:v>57.28</c:v>
                </c:pt>
                <c:pt idx="81">
                  <c:v>65.410000000000025</c:v>
                </c:pt>
                <c:pt idx="82">
                  <c:v>65.34</c:v>
                </c:pt>
                <c:pt idx="83">
                  <c:v>64.239999999999995</c:v>
                </c:pt>
                <c:pt idx="84">
                  <c:v>61.51</c:v>
                </c:pt>
                <c:pt idx="85">
                  <c:v>59.39</c:v>
                </c:pt>
                <c:pt idx="86">
                  <c:v>57.97</c:v>
                </c:pt>
                <c:pt idx="87">
                  <c:v>55.36</c:v>
                </c:pt>
                <c:pt idx="88">
                  <c:v>54.57</c:v>
                </c:pt>
                <c:pt idx="89">
                  <c:v>53.720000000000013</c:v>
                </c:pt>
                <c:pt idx="90">
                  <c:v>52.91</c:v>
                </c:pt>
                <c:pt idx="91">
                  <c:v>52.8</c:v>
                </c:pt>
                <c:pt idx="92">
                  <c:v>52.37</c:v>
                </c:pt>
                <c:pt idx="93">
                  <c:v>58.37</c:v>
                </c:pt>
                <c:pt idx="94">
                  <c:v>57.38</c:v>
                </c:pt>
                <c:pt idx="95">
                  <c:v>50.1</c:v>
                </c:pt>
                <c:pt idx="96">
                  <c:v>62.720000000000013</c:v>
                </c:pt>
                <c:pt idx="97">
                  <c:v>59.52</c:v>
                </c:pt>
                <c:pt idx="98">
                  <c:v>53.67</c:v>
                </c:pt>
                <c:pt idx="99">
                  <c:v>67.56</c:v>
                </c:pt>
                <c:pt idx="100">
                  <c:v>66.02</c:v>
                </c:pt>
                <c:pt idx="101">
                  <c:v>62.1</c:v>
                </c:pt>
                <c:pt idx="102">
                  <c:v>60.7</c:v>
                </c:pt>
                <c:pt idx="103">
                  <c:v>60.2</c:v>
                </c:pt>
                <c:pt idx="104">
                  <c:v>58.45</c:v>
                </c:pt>
                <c:pt idx="105">
                  <c:v>57.6</c:v>
                </c:pt>
                <c:pt idx="106">
                  <c:v>57.07</c:v>
                </c:pt>
                <c:pt idx="107">
                  <c:v>55.98</c:v>
                </c:pt>
                <c:pt idx="108">
                  <c:v>55.06</c:v>
                </c:pt>
                <c:pt idx="109">
                  <c:v>54.720000000000013</c:v>
                </c:pt>
                <c:pt idx="110">
                  <c:v>53.63</c:v>
                </c:pt>
                <c:pt idx="111">
                  <c:v>53.3</c:v>
                </c:pt>
                <c:pt idx="112">
                  <c:v>50.64</c:v>
                </c:pt>
                <c:pt idx="113">
                  <c:v>57.95</c:v>
                </c:pt>
                <c:pt idx="114">
                  <c:v>50.230000000000011</c:v>
                </c:pt>
                <c:pt idx="115">
                  <c:v>59.46</c:v>
                </c:pt>
                <c:pt idx="116">
                  <c:v>50.720000000000013</c:v>
                </c:pt>
                <c:pt idx="117">
                  <c:v>61.63</c:v>
                </c:pt>
                <c:pt idx="118">
                  <c:v>52.8</c:v>
                </c:pt>
                <c:pt idx="119">
                  <c:v>69.61999999999999</c:v>
                </c:pt>
                <c:pt idx="120">
                  <c:v>69.179999999999978</c:v>
                </c:pt>
                <c:pt idx="121">
                  <c:v>69.11</c:v>
                </c:pt>
                <c:pt idx="122">
                  <c:v>68.69</c:v>
                </c:pt>
                <c:pt idx="123">
                  <c:v>66.58</c:v>
                </c:pt>
                <c:pt idx="124">
                  <c:v>66.169999999999987</c:v>
                </c:pt>
                <c:pt idx="125">
                  <c:v>63.8</c:v>
                </c:pt>
                <c:pt idx="126">
                  <c:v>63.730000000000011</c:v>
                </c:pt>
                <c:pt idx="127">
                  <c:v>61.93</c:v>
                </c:pt>
                <c:pt idx="128">
                  <c:v>60.82</c:v>
                </c:pt>
                <c:pt idx="129">
                  <c:v>58.92</c:v>
                </c:pt>
                <c:pt idx="130">
                  <c:v>58.8</c:v>
                </c:pt>
                <c:pt idx="131">
                  <c:v>58.35</c:v>
                </c:pt>
                <c:pt idx="132">
                  <c:v>57.4</c:v>
                </c:pt>
                <c:pt idx="133">
                  <c:v>53.21</c:v>
                </c:pt>
                <c:pt idx="134">
                  <c:v>52.67</c:v>
                </c:pt>
                <c:pt idx="135">
                  <c:v>51.99</c:v>
                </c:pt>
                <c:pt idx="136">
                  <c:v>51.3</c:v>
                </c:pt>
                <c:pt idx="137">
                  <c:v>61.77</c:v>
                </c:pt>
                <c:pt idx="138">
                  <c:v>49.85</c:v>
                </c:pt>
                <c:pt idx="139">
                  <c:v>60.47</c:v>
                </c:pt>
                <c:pt idx="140">
                  <c:v>59.21</c:v>
                </c:pt>
                <c:pt idx="141">
                  <c:v>54.03</c:v>
                </c:pt>
                <c:pt idx="142">
                  <c:v>50.160000000000011</c:v>
                </c:pt>
                <c:pt idx="143">
                  <c:v>70.11</c:v>
                </c:pt>
                <c:pt idx="144">
                  <c:v>70.11</c:v>
                </c:pt>
                <c:pt idx="145">
                  <c:v>69.75</c:v>
                </c:pt>
                <c:pt idx="146">
                  <c:v>69.679999999999978</c:v>
                </c:pt>
                <c:pt idx="147">
                  <c:v>69.25</c:v>
                </c:pt>
                <c:pt idx="148">
                  <c:v>66.59</c:v>
                </c:pt>
                <c:pt idx="149">
                  <c:v>64.679999999999978</c:v>
                </c:pt>
                <c:pt idx="150">
                  <c:v>64.55</c:v>
                </c:pt>
                <c:pt idx="151">
                  <c:v>64.48</c:v>
                </c:pt>
                <c:pt idx="152">
                  <c:v>64.22</c:v>
                </c:pt>
                <c:pt idx="153">
                  <c:v>64.149999999999991</c:v>
                </c:pt>
                <c:pt idx="154">
                  <c:v>62.56</c:v>
                </c:pt>
                <c:pt idx="155">
                  <c:v>62.49</c:v>
                </c:pt>
                <c:pt idx="156">
                  <c:v>57.47</c:v>
                </c:pt>
                <c:pt idx="157">
                  <c:v>57.3</c:v>
                </c:pt>
                <c:pt idx="158">
                  <c:v>56.93</c:v>
                </c:pt>
                <c:pt idx="159">
                  <c:v>56.4</c:v>
                </c:pt>
                <c:pt idx="160">
                  <c:v>54.87</c:v>
                </c:pt>
                <c:pt idx="161">
                  <c:v>52.08</c:v>
                </c:pt>
                <c:pt idx="162">
                  <c:v>52.03</c:v>
                </c:pt>
                <c:pt idx="163">
                  <c:v>51.02</c:v>
                </c:pt>
                <c:pt idx="164">
                  <c:v>49.89</c:v>
                </c:pt>
                <c:pt idx="165">
                  <c:v>56.160000000000011</c:v>
                </c:pt>
                <c:pt idx="166">
                  <c:v>64.28</c:v>
                </c:pt>
                <c:pt idx="167">
                  <c:v>61.38</c:v>
                </c:pt>
                <c:pt idx="168">
                  <c:v>54.2</c:v>
                </c:pt>
                <c:pt idx="169">
                  <c:v>72.48</c:v>
                </c:pt>
                <c:pt idx="170">
                  <c:v>72.410000000000025</c:v>
                </c:pt>
                <c:pt idx="171">
                  <c:v>69.75</c:v>
                </c:pt>
                <c:pt idx="172">
                  <c:v>68.819999999999993</c:v>
                </c:pt>
                <c:pt idx="173">
                  <c:v>68.61</c:v>
                </c:pt>
                <c:pt idx="174">
                  <c:v>68.47</c:v>
                </c:pt>
                <c:pt idx="175">
                  <c:v>68.33</c:v>
                </c:pt>
                <c:pt idx="176">
                  <c:v>67.459999999999994</c:v>
                </c:pt>
                <c:pt idx="177">
                  <c:v>67.149999999999991</c:v>
                </c:pt>
                <c:pt idx="178">
                  <c:v>66.25</c:v>
                </c:pt>
                <c:pt idx="179">
                  <c:v>64.040000000000006</c:v>
                </c:pt>
                <c:pt idx="180">
                  <c:v>64.040000000000006</c:v>
                </c:pt>
                <c:pt idx="181">
                  <c:v>63.68</c:v>
                </c:pt>
                <c:pt idx="182">
                  <c:v>62.92</c:v>
                </c:pt>
                <c:pt idx="183">
                  <c:v>62.27</c:v>
                </c:pt>
                <c:pt idx="184">
                  <c:v>62.21</c:v>
                </c:pt>
                <c:pt idx="185">
                  <c:v>61.83</c:v>
                </c:pt>
                <c:pt idx="186">
                  <c:v>61.760000000000012</c:v>
                </c:pt>
                <c:pt idx="187">
                  <c:v>61.7</c:v>
                </c:pt>
                <c:pt idx="188">
                  <c:v>59.98</c:v>
                </c:pt>
                <c:pt idx="189">
                  <c:v>59.61</c:v>
                </c:pt>
                <c:pt idx="190">
                  <c:v>57.92</c:v>
                </c:pt>
                <c:pt idx="191">
                  <c:v>55.91</c:v>
                </c:pt>
                <c:pt idx="192">
                  <c:v>53.660000000000011</c:v>
                </c:pt>
                <c:pt idx="193">
                  <c:v>52.35</c:v>
                </c:pt>
                <c:pt idx="194">
                  <c:v>52.28</c:v>
                </c:pt>
                <c:pt idx="195">
                  <c:v>67.760000000000005</c:v>
                </c:pt>
                <c:pt idx="196">
                  <c:v>53.01</c:v>
                </c:pt>
                <c:pt idx="197">
                  <c:v>50.48</c:v>
                </c:pt>
                <c:pt idx="198">
                  <c:v>70.669999999999987</c:v>
                </c:pt>
                <c:pt idx="199">
                  <c:v>54.620000000000012</c:v>
                </c:pt>
                <c:pt idx="200">
                  <c:v>72.930000000000007</c:v>
                </c:pt>
                <c:pt idx="201">
                  <c:v>72.86</c:v>
                </c:pt>
                <c:pt idx="202">
                  <c:v>72.48</c:v>
                </c:pt>
                <c:pt idx="203">
                  <c:v>72.33</c:v>
                </c:pt>
                <c:pt idx="204">
                  <c:v>72.040000000000006</c:v>
                </c:pt>
                <c:pt idx="205">
                  <c:v>69.930000000000007</c:v>
                </c:pt>
                <c:pt idx="206">
                  <c:v>69.64</c:v>
                </c:pt>
                <c:pt idx="207">
                  <c:v>69.56</c:v>
                </c:pt>
                <c:pt idx="208">
                  <c:v>69.489999999999995</c:v>
                </c:pt>
                <c:pt idx="209">
                  <c:v>68.989999999999995</c:v>
                </c:pt>
                <c:pt idx="210">
                  <c:v>67.39</c:v>
                </c:pt>
                <c:pt idx="211">
                  <c:v>66.910000000000025</c:v>
                </c:pt>
                <c:pt idx="212">
                  <c:v>66.5</c:v>
                </c:pt>
                <c:pt idx="213">
                  <c:v>65.08</c:v>
                </c:pt>
                <c:pt idx="214">
                  <c:v>62.58</c:v>
                </c:pt>
                <c:pt idx="215">
                  <c:v>62.52</c:v>
                </c:pt>
                <c:pt idx="216">
                  <c:v>61.760000000000012</c:v>
                </c:pt>
                <c:pt idx="217">
                  <c:v>60.36</c:v>
                </c:pt>
                <c:pt idx="218">
                  <c:v>60.17</c:v>
                </c:pt>
                <c:pt idx="219">
                  <c:v>59.99</c:v>
                </c:pt>
                <c:pt idx="220">
                  <c:v>58.7</c:v>
                </c:pt>
                <c:pt idx="221">
                  <c:v>55.85</c:v>
                </c:pt>
                <c:pt idx="222">
                  <c:v>55.4</c:v>
                </c:pt>
                <c:pt idx="223">
                  <c:v>55.230000000000011</c:v>
                </c:pt>
                <c:pt idx="224">
                  <c:v>53.42</c:v>
                </c:pt>
                <c:pt idx="225">
                  <c:v>52.01</c:v>
                </c:pt>
                <c:pt idx="226">
                  <c:v>50.95</c:v>
                </c:pt>
                <c:pt idx="227">
                  <c:v>68.179999999999978</c:v>
                </c:pt>
                <c:pt idx="228">
                  <c:v>58.86</c:v>
                </c:pt>
                <c:pt idx="229">
                  <c:v>54.15</c:v>
                </c:pt>
                <c:pt idx="230">
                  <c:v>68.34</c:v>
                </c:pt>
                <c:pt idx="231">
                  <c:v>68.27</c:v>
                </c:pt>
                <c:pt idx="232">
                  <c:v>61.78</c:v>
                </c:pt>
                <c:pt idx="233">
                  <c:v>57.17</c:v>
                </c:pt>
                <c:pt idx="234">
                  <c:v>50.7</c:v>
                </c:pt>
                <c:pt idx="235">
                  <c:v>75.440000000000026</c:v>
                </c:pt>
                <c:pt idx="236">
                  <c:v>75.440000000000026</c:v>
                </c:pt>
                <c:pt idx="237">
                  <c:v>75.440000000000026</c:v>
                </c:pt>
                <c:pt idx="238">
                  <c:v>75.36</c:v>
                </c:pt>
                <c:pt idx="239">
                  <c:v>75.11999999999999</c:v>
                </c:pt>
                <c:pt idx="240">
                  <c:v>74.209999999999994</c:v>
                </c:pt>
                <c:pt idx="241">
                  <c:v>74.2</c:v>
                </c:pt>
                <c:pt idx="242">
                  <c:v>73.13</c:v>
                </c:pt>
                <c:pt idx="243">
                  <c:v>72.92</c:v>
                </c:pt>
                <c:pt idx="244">
                  <c:v>72.349999999999994</c:v>
                </c:pt>
                <c:pt idx="245">
                  <c:v>72.349999999999994</c:v>
                </c:pt>
                <c:pt idx="246">
                  <c:v>72.27</c:v>
                </c:pt>
                <c:pt idx="247">
                  <c:v>72.05</c:v>
                </c:pt>
                <c:pt idx="248">
                  <c:v>71.38</c:v>
                </c:pt>
                <c:pt idx="249">
                  <c:v>71.38</c:v>
                </c:pt>
                <c:pt idx="250">
                  <c:v>69.540000000000006</c:v>
                </c:pt>
                <c:pt idx="251">
                  <c:v>69.319999999999993</c:v>
                </c:pt>
                <c:pt idx="252">
                  <c:v>67.02</c:v>
                </c:pt>
                <c:pt idx="253">
                  <c:v>66.669999999999987</c:v>
                </c:pt>
                <c:pt idx="254">
                  <c:v>66.53</c:v>
                </c:pt>
                <c:pt idx="255">
                  <c:v>66.53</c:v>
                </c:pt>
                <c:pt idx="256">
                  <c:v>66.06</c:v>
                </c:pt>
                <c:pt idx="257">
                  <c:v>64.319999999999993</c:v>
                </c:pt>
                <c:pt idx="258">
                  <c:v>63.99</c:v>
                </c:pt>
                <c:pt idx="259">
                  <c:v>63.8</c:v>
                </c:pt>
                <c:pt idx="260">
                  <c:v>62.7</c:v>
                </c:pt>
                <c:pt idx="261">
                  <c:v>60.8</c:v>
                </c:pt>
                <c:pt idx="262">
                  <c:v>60.49</c:v>
                </c:pt>
                <c:pt idx="263">
                  <c:v>60.17</c:v>
                </c:pt>
                <c:pt idx="264">
                  <c:v>60.11</c:v>
                </c:pt>
                <c:pt idx="265">
                  <c:v>58.63</c:v>
                </c:pt>
                <c:pt idx="266">
                  <c:v>57.09</c:v>
                </c:pt>
                <c:pt idx="267">
                  <c:v>55.95</c:v>
                </c:pt>
                <c:pt idx="268">
                  <c:v>55.55</c:v>
                </c:pt>
                <c:pt idx="269">
                  <c:v>53.7</c:v>
                </c:pt>
                <c:pt idx="270">
                  <c:v>53.32</c:v>
                </c:pt>
                <c:pt idx="271">
                  <c:v>52.27</c:v>
                </c:pt>
                <c:pt idx="272">
                  <c:v>76.2</c:v>
                </c:pt>
                <c:pt idx="273">
                  <c:v>76.09</c:v>
                </c:pt>
                <c:pt idx="274">
                  <c:v>73.61999999999999</c:v>
                </c:pt>
                <c:pt idx="275">
                  <c:v>72.179999999999978</c:v>
                </c:pt>
                <c:pt idx="276">
                  <c:v>67.510000000000005</c:v>
                </c:pt>
                <c:pt idx="277">
                  <c:v>56.59</c:v>
                </c:pt>
                <c:pt idx="278">
                  <c:v>54.56</c:v>
                </c:pt>
                <c:pt idx="279">
                  <c:v>50.190000000000012</c:v>
                </c:pt>
                <c:pt idx="280">
                  <c:v>72.540000000000006</c:v>
                </c:pt>
                <c:pt idx="281">
                  <c:v>64.790000000000006</c:v>
                </c:pt>
                <c:pt idx="282">
                  <c:v>61.55</c:v>
                </c:pt>
                <c:pt idx="283">
                  <c:v>52.94</c:v>
                </c:pt>
                <c:pt idx="284">
                  <c:v>52.61</c:v>
                </c:pt>
                <c:pt idx="285">
                  <c:v>76.540000000000006</c:v>
                </c:pt>
                <c:pt idx="286">
                  <c:v>72.709999999999994</c:v>
                </c:pt>
                <c:pt idx="287">
                  <c:v>71.430000000000007</c:v>
                </c:pt>
                <c:pt idx="288">
                  <c:v>51.720000000000013</c:v>
                </c:pt>
                <c:pt idx="289">
                  <c:v>66.14</c:v>
                </c:pt>
                <c:pt idx="290">
                  <c:v>62.14</c:v>
                </c:pt>
                <c:pt idx="291">
                  <c:v>60.67</c:v>
                </c:pt>
                <c:pt idx="292">
                  <c:v>59.220000000000013</c:v>
                </c:pt>
                <c:pt idx="293">
                  <c:v>54.690000000000012</c:v>
                </c:pt>
                <c:pt idx="294">
                  <c:v>77.459999999999994</c:v>
                </c:pt>
                <c:pt idx="295">
                  <c:v>76.669999999999987</c:v>
                </c:pt>
                <c:pt idx="296">
                  <c:v>76.669999999999987</c:v>
                </c:pt>
                <c:pt idx="297">
                  <c:v>74.349999999999994</c:v>
                </c:pt>
                <c:pt idx="298">
                  <c:v>73.819999999999993</c:v>
                </c:pt>
                <c:pt idx="299">
                  <c:v>72.790000000000006</c:v>
                </c:pt>
                <c:pt idx="300">
                  <c:v>71.47</c:v>
                </c:pt>
                <c:pt idx="301">
                  <c:v>71.25</c:v>
                </c:pt>
                <c:pt idx="302">
                  <c:v>70.739999999999995</c:v>
                </c:pt>
                <c:pt idx="303">
                  <c:v>69.97</c:v>
                </c:pt>
                <c:pt idx="304">
                  <c:v>69.83</c:v>
                </c:pt>
                <c:pt idx="305">
                  <c:v>69.75</c:v>
                </c:pt>
                <c:pt idx="306">
                  <c:v>69.679999999999978</c:v>
                </c:pt>
                <c:pt idx="307">
                  <c:v>69.179999999999978</c:v>
                </c:pt>
                <c:pt idx="308">
                  <c:v>67.88</c:v>
                </c:pt>
                <c:pt idx="309">
                  <c:v>67.599999999999994</c:v>
                </c:pt>
                <c:pt idx="310">
                  <c:v>67.11</c:v>
                </c:pt>
                <c:pt idx="311">
                  <c:v>66.84</c:v>
                </c:pt>
                <c:pt idx="312">
                  <c:v>64.48</c:v>
                </c:pt>
                <c:pt idx="313">
                  <c:v>63.56</c:v>
                </c:pt>
                <c:pt idx="314">
                  <c:v>63.49</c:v>
                </c:pt>
                <c:pt idx="315">
                  <c:v>63.49</c:v>
                </c:pt>
                <c:pt idx="316">
                  <c:v>62.08</c:v>
                </c:pt>
                <c:pt idx="317">
                  <c:v>61.96</c:v>
                </c:pt>
                <c:pt idx="318">
                  <c:v>60.77</c:v>
                </c:pt>
                <c:pt idx="319">
                  <c:v>59.9</c:v>
                </c:pt>
                <c:pt idx="320">
                  <c:v>59.59</c:v>
                </c:pt>
                <c:pt idx="321">
                  <c:v>58.51</c:v>
                </c:pt>
                <c:pt idx="322">
                  <c:v>57.660000000000011</c:v>
                </c:pt>
                <c:pt idx="323">
                  <c:v>55.84</c:v>
                </c:pt>
                <c:pt idx="324">
                  <c:v>55.27</c:v>
                </c:pt>
                <c:pt idx="325">
                  <c:v>53.95</c:v>
                </c:pt>
                <c:pt idx="326">
                  <c:v>53.35</c:v>
                </c:pt>
                <c:pt idx="327">
                  <c:v>50.24</c:v>
                </c:pt>
                <c:pt idx="328">
                  <c:v>50.2</c:v>
                </c:pt>
                <c:pt idx="329">
                  <c:v>50.04</c:v>
                </c:pt>
                <c:pt idx="330">
                  <c:v>49.94</c:v>
                </c:pt>
                <c:pt idx="331">
                  <c:v>73.83</c:v>
                </c:pt>
                <c:pt idx="332">
                  <c:v>73.83</c:v>
                </c:pt>
                <c:pt idx="333">
                  <c:v>72.22</c:v>
                </c:pt>
                <c:pt idx="334">
                  <c:v>71.819999999999993</c:v>
                </c:pt>
                <c:pt idx="335">
                  <c:v>67.149999999999991</c:v>
                </c:pt>
                <c:pt idx="336">
                  <c:v>58.01</c:v>
                </c:pt>
                <c:pt idx="337">
                  <c:v>75.72</c:v>
                </c:pt>
                <c:pt idx="338">
                  <c:v>72.410000000000025</c:v>
                </c:pt>
                <c:pt idx="339">
                  <c:v>58.260000000000012</c:v>
                </c:pt>
                <c:pt idx="340">
                  <c:v>50.32</c:v>
                </c:pt>
                <c:pt idx="341">
                  <c:v>76.81</c:v>
                </c:pt>
                <c:pt idx="342">
                  <c:v>63.21</c:v>
                </c:pt>
                <c:pt idx="343">
                  <c:v>77.69</c:v>
                </c:pt>
                <c:pt idx="344">
                  <c:v>77.13</c:v>
                </c:pt>
                <c:pt idx="345">
                  <c:v>77.13</c:v>
                </c:pt>
                <c:pt idx="346">
                  <c:v>77.05</c:v>
                </c:pt>
                <c:pt idx="347">
                  <c:v>76.739999999999995</c:v>
                </c:pt>
                <c:pt idx="348">
                  <c:v>76.739999999999995</c:v>
                </c:pt>
                <c:pt idx="349">
                  <c:v>76.36</c:v>
                </c:pt>
                <c:pt idx="350">
                  <c:v>76.22</c:v>
                </c:pt>
                <c:pt idx="351">
                  <c:v>75.88</c:v>
                </c:pt>
                <c:pt idx="352">
                  <c:v>75.349999999999994</c:v>
                </c:pt>
                <c:pt idx="353">
                  <c:v>75.11999999999999</c:v>
                </c:pt>
                <c:pt idx="354">
                  <c:v>75.040000000000006</c:v>
                </c:pt>
                <c:pt idx="355">
                  <c:v>75.040000000000006</c:v>
                </c:pt>
                <c:pt idx="356">
                  <c:v>75.040000000000006</c:v>
                </c:pt>
                <c:pt idx="357">
                  <c:v>75.040000000000006</c:v>
                </c:pt>
                <c:pt idx="358">
                  <c:v>74.97</c:v>
                </c:pt>
                <c:pt idx="359">
                  <c:v>74.959999999999994</c:v>
                </c:pt>
                <c:pt idx="360">
                  <c:v>74.5</c:v>
                </c:pt>
                <c:pt idx="361">
                  <c:v>73.669999999999987</c:v>
                </c:pt>
                <c:pt idx="362">
                  <c:v>72.86</c:v>
                </c:pt>
                <c:pt idx="363">
                  <c:v>72.709999999999994</c:v>
                </c:pt>
                <c:pt idx="364">
                  <c:v>72.56</c:v>
                </c:pt>
                <c:pt idx="365">
                  <c:v>72.48</c:v>
                </c:pt>
                <c:pt idx="366">
                  <c:v>69.89</c:v>
                </c:pt>
                <c:pt idx="367">
                  <c:v>69.38</c:v>
                </c:pt>
                <c:pt idx="368">
                  <c:v>69.169999999999987</c:v>
                </c:pt>
                <c:pt idx="369">
                  <c:v>68</c:v>
                </c:pt>
                <c:pt idx="370">
                  <c:v>67.510000000000005</c:v>
                </c:pt>
                <c:pt idx="371">
                  <c:v>67.440000000000026</c:v>
                </c:pt>
                <c:pt idx="372">
                  <c:v>67.02</c:v>
                </c:pt>
                <c:pt idx="373">
                  <c:v>64.819999999999993</c:v>
                </c:pt>
                <c:pt idx="374">
                  <c:v>63.56</c:v>
                </c:pt>
                <c:pt idx="375">
                  <c:v>62.7</c:v>
                </c:pt>
                <c:pt idx="376">
                  <c:v>62.7</c:v>
                </c:pt>
                <c:pt idx="377">
                  <c:v>60.78</c:v>
                </c:pt>
                <c:pt idx="378">
                  <c:v>60.71</c:v>
                </c:pt>
                <c:pt idx="379">
                  <c:v>60.15</c:v>
                </c:pt>
                <c:pt idx="380">
                  <c:v>60.09</c:v>
                </c:pt>
                <c:pt idx="381">
                  <c:v>59.3</c:v>
                </c:pt>
                <c:pt idx="382">
                  <c:v>56.04</c:v>
                </c:pt>
                <c:pt idx="383">
                  <c:v>54.99</c:v>
                </c:pt>
                <c:pt idx="384">
                  <c:v>53.27</c:v>
                </c:pt>
                <c:pt idx="385">
                  <c:v>52.68</c:v>
                </c:pt>
                <c:pt idx="386">
                  <c:v>52.52</c:v>
                </c:pt>
                <c:pt idx="387">
                  <c:v>50.96</c:v>
                </c:pt>
                <c:pt idx="388">
                  <c:v>50.91</c:v>
                </c:pt>
                <c:pt idx="389">
                  <c:v>50.190000000000012</c:v>
                </c:pt>
                <c:pt idx="390">
                  <c:v>50.02</c:v>
                </c:pt>
                <c:pt idx="391">
                  <c:v>49.97</c:v>
                </c:pt>
                <c:pt idx="392">
                  <c:v>49.92</c:v>
                </c:pt>
                <c:pt idx="393">
                  <c:v>49.92</c:v>
                </c:pt>
                <c:pt idx="394">
                  <c:v>63.38</c:v>
                </c:pt>
                <c:pt idx="395">
                  <c:v>76.52</c:v>
                </c:pt>
                <c:pt idx="396">
                  <c:v>72.27</c:v>
                </c:pt>
                <c:pt idx="397">
                  <c:v>72.02</c:v>
                </c:pt>
                <c:pt idx="398">
                  <c:v>63.87</c:v>
                </c:pt>
                <c:pt idx="399">
                  <c:v>63.220000000000013</c:v>
                </c:pt>
                <c:pt idx="400">
                  <c:v>59.71</c:v>
                </c:pt>
                <c:pt idx="401">
                  <c:v>59.09</c:v>
                </c:pt>
                <c:pt idx="402">
                  <c:v>52.34</c:v>
                </c:pt>
                <c:pt idx="403">
                  <c:v>52.18</c:v>
                </c:pt>
                <c:pt idx="404">
                  <c:v>49.97</c:v>
                </c:pt>
                <c:pt idx="405">
                  <c:v>72.739999999999995</c:v>
                </c:pt>
                <c:pt idx="406">
                  <c:v>72.52</c:v>
                </c:pt>
                <c:pt idx="407">
                  <c:v>65.649999999999991</c:v>
                </c:pt>
                <c:pt idx="408">
                  <c:v>78.28</c:v>
                </c:pt>
                <c:pt idx="409">
                  <c:v>73.06</c:v>
                </c:pt>
                <c:pt idx="410">
                  <c:v>67.13</c:v>
                </c:pt>
                <c:pt idx="411">
                  <c:v>60.8</c:v>
                </c:pt>
                <c:pt idx="412">
                  <c:v>50.67</c:v>
                </c:pt>
                <c:pt idx="413">
                  <c:v>72.540000000000006</c:v>
                </c:pt>
                <c:pt idx="414">
                  <c:v>71.8</c:v>
                </c:pt>
                <c:pt idx="415">
                  <c:v>80.5</c:v>
                </c:pt>
                <c:pt idx="416">
                  <c:v>80.5</c:v>
                </c:pt>
                <c:pt idx="417">
                  <c:v>80.25</c:v>
                </c:pt>
                <c:pt idx="418">
                  <c:v>80.16</c:v>
                </c:pt>
                <c:pt idx="419">
                  <c:v>80</c:v>
                </c:pt>
                <c:pt idx="420">
                  <c:v>80</c:v>
                </c:pt>
                <c:pt idx="421">
                  <c:v>77.81</c:v>
                </c:pt>
                <c:pt idx="422">
                  <c:v>77.649999999999991</c:v>
                </c:pt>
                <c:pt idx="423">
                  <c:v>77.33</c:v>
                </c:pt>
                <c:pt idx="424">
                  <c:v>76.61</c:v>
                </c:pt>
                <c:pt idx="425">
                  <c:v>76.459999999999994</c:v>
                </c:pt>
                <c:pt idx="426">
                  <c:v>76.3</c:v>
                </c:pt>
                <c:pt idx="427">
                  <c:v>76.28</c:v>
                </c:pt>
                <c:pt idx="428">
                  <c:v>75</c:v>
                </c:pt>
                <c:pt idx="429">
                  <c:v>74.73</c:v>
                </c:pt>
                <c:pt idx="430">
                  <c:v>74.649999999999991</c:v>
                </c:pt>
                <c:pt idx="431">
                  <c:v>74.569999999999993</c:v>
                </c:pt>
                <c:pt idx="432">
                  <c:v>74.42</c:v>
                </c:pt>
                <c:pt idx="433">
                  <c:v>74.42</c:v>
                </c:pt>
                <c:pt idx="434">
                  <c:v>74.11</c:v>
                </c:pt>
                <c:pt idx="435">
                  <c:v>73.8</c:v>
                </c:pt>
                <c:pt idx="436">
                  <c:v>73.58</c:v>
                </c:pt>
                <c:pt idx="437">
                  <c:v>72.33</c:v>
                </c:pt>
                <c:pt idx="438">
                  <c:v>71.66</c:v>
                </c:pt>
                <c:pt idx="439">
                  <c:v>70.77</c:v>
                </c:pt>
                <c:pt idx="440">
                  <c:v>70.08</c:v>
                </c:pt>
                <c:pt idx="441">
                  <c:v>69.930000000000007</c:v>
                </c:pt>
                <c:pt idx="442">
                  <c:v>69.790000000000006</c:v>
                </c:pt>
                <c:pt idx="443">
                  <c:v>67.149999999999991</c:v>
                </c:pt>
                <c:pt idx="444">
                  <c:v>67.149999999999991</c:v>
                </c:pt>
                <c:pt idx="445">
                  <c:v>66.86999999999999</c:v>
                </c:pt>
                <c:pt idx="446">
                  <c:v>66.81</c:v>
                </c:pt>
                <c:pt idx="447">
                  <c:v>66.05</c:v>
                </c:pt>
                <c:pt idx="448">
                  <c:v>65.98</c:v>
                </c:pt>
                <c:pt idx="449">
                  <c:v>65.98</c:v>
                </c:pt>
                <c:pt idx="450">
                  <c:v>65.98</c:v>
                </c:pt>
                <c:pt idx="451">
                  <c:v>65.92</c:v>
                </c:pt>
                <c:pt idx="452">
                  <c:v>65.849999999999994</c:v>
                </c:pt>
                <c:pt idx="453">
                  <c:v>65.849999999999994</c:v>
                </c:pt>
                <c:pt idx="454">
                  <c:v>65.849999999999994</c:v>
                </c:pt>
                <c:pt idx="455">
                  <c:v>65.849999999999994</c:v>
                </c:pt>
                <c:pt idx="456">
                  <c:v>65.78</c:v>
                </c:pt>
                <c:pt idx="457">
                  <c:v>63.05</c:v>
                </c:pt>
                <c:pt idx="458">
                  <c:v>62.42</c:v>
                </c:pt>
                <c:pt idx="459">
                  <c:v>61.65</c:v>
                </c:pt>
                <c:pt idx="460">
                  <c:v>61.52</c:v>
                </c:pt>
                <c:pt idx="461">
                  <c:v>61.52</c:v>
                </c:pt>
                <c:pt idx="462">
                  <c:v>60.89</c:v>
                </c:pt>
                <c:pt idx="463">
                  <c:v>59.660000000000011</c:v>
                </c:pt>
                <c:pt idx="464">
                  <c:v>59.06</c:v>
                </c:pt>
                <c:pt idx="465">
                  <c:v>58.64</c:v>
                </c:pt>
                <c:pt idx="466">
                  <c:v>56.81</c:v>
                </c:pt>
                <c:pt idx="467">
                  <c:v>55.65</c:v>
                </c:pt>
                <c:pt idx="468">
                  <c:v>55.54</c:v>
                </c:pt>
                <c:pt idx="469">
                  <c:v>55.54</c:v>
                </c:pt>
                <c:pt idx="470">
                  <c:v>52.57</c:v>
                </c:pt>
                <c:pt idx="471">
                  <c:v>52.41</c:v>
                </c:pt>
                <c:pt idx="472">
                  <c:v>51.46</c:v>
                </c:pt>
                <c:pt idx="473">
                  <c:v>51.25</c:v>
                </c:pt>
                <c:pt idx="474">
                  <c:v>51.04</c:v>
                </c:pt>
                <c:pt idx="475">
                  <c:v>50.620000000000012</c:v>
                </c:pt>
                <c:pt idx="476">
                  <c:v>75.569999999999993</c:v>
                </c:pt>
                <c:pt idx="477">
                  <c:v>70</c:v>
                </c:pt>
                <c:pt idx="478">
                  <c:v>59.21</c:v>
                </c:pt>
                <c:pt idx="479">
                  <c:v>57.190000000000012</c:v>
                </c:pt>
                <c:pt idx="480">
                  <c:v>50.190000000000012</c:v>
                </c:pt>
                <c:pt idx="481">
                  <c:v>81.069999999999993</c:v>
                </c:pt>
                <c:pt idx="482">
                  <c:v>57.84</c:v>
                </c:pt>
                <c:pt idx="483">
                  <c:v>56.61</c:v>
                </c:pt>
                <c:pt idx="484">
                  <c:v>52.85</c:v>
                </c:pt>
                <c:pt idx="485">
                  <c:v>78.569999999999993</c:v>
                </c:pt>
                <c:pt idx="486">
                  <c:v>74.78</c:v>
                </c:pt>
                <c:pt idx="487">
                  <c:v>72.08</c:v>
                </c:pt>
                <c:pt idx="488">
                  <c:v>71.78</c:v>
                </c:pt>
                <c:pt idx="489">
                  <c:v>70.69</c:v>
                </c:pt>
                <c:pt idx="490">
                  <c:v>58.08</c:v>
                </c:pt>
                <c:pt idx="491">
                  <c:v>56.68</c:v>
                </c:pt>
                <c:pt idx="492">
                  <c:v>52.8</c:v>
                </c:pt>
                <c:pt idx="493">
                  <c:v>50.57</c:v>
                </c:pt>
                <c:pt idx="494">
                  <c:v>78.98</c:v>
                </c:pt>
                <c:pt idx="495">
                  <c:v>76.3</c:v>
                </c:pt>
                <c:pt idx="496">
                  <c:v>75.36</c:v>
                </c:pt>
                <c:pt idx="497">
                  <c:v>71.42</c:v>
                </c:pt>
                <c:pt idx="498">
                  <c:v>66.03</c:v>
                </c:pt>
                <c:pt idx="499">
                  <c:v>56.8</c:v>
                </c:pt>
                <c:pt idx="500">
                  <c:v>80.98</c:v>
                </c:pt>
                <c:pt idx="501">
                  <c:v>80.63</c:v>
                </c:pt>
                <c:pt idx="502">
                  <c:v>80.63</c:v>
                </c:pt>
                <c:pt idx="503">
                  <c:v>80.63</c:v>
                </c:pt>
                <c:pt idx="504">
                  <c:v>80.63</c:v>
                </c:pt>
                <c:pt idx="505">
                  <c:v>80.540000000000006</c:v>
                </c:pt>
                <c:pt idx="506">
                  <c:v>80.05</c:v>
                </c:pt>
                <c:pt idx="507">
                  <c:v>79.72</c:v>
                </c:pt>
                <c:pt idx="508">
                  <c:v>79.55</c:v>
                </c:pt>
                <c:pt idx="509">
                  <c:v>79.47</c:v>
                </c:pt>
                <c:pt idx="510">
                  <c:v>78.040000000000006</c:v>
                </c:pt>
                <c:pt idx="511">
                  <c:v>77.88</c:v>
                </c:pt>
                <c:pt idx="512">
                  <c:v>77.8</c:v>
                </c:pt>
                <c:pt idx="513">
                  <c:v>75.83</c:v>
                </c:pt>
                <c:pt idx="514">
                  <c:v>75.760000000000005</c:v>
                </c:pt>
                <c:pt idx="515">
                  <c:v>75.599999999999994</c:v>
                </c:pt>
                <c:pt idx="516">
                  <c:v>75.209999999999994</c:v>
                </c:pt>
                <c:pt idx="517">
                  <c:v>75.13</c:v>
                </c:pt>
                <c:pt idx="518">
                  <c:v>75.05</c:v>
                </c:pt>
                <c:pt idx="519">
                  <c:v>75.05</c:v>
                </c:pt>
                <c:pt idx="520">
                  <c:v>74.89</c:v>
                </c:pt>
                <c:pt idx="521">
                  <c:v>74.58</c:v>
                </c:pt>
                <c:pt idx="522">
                  <c:v>74.510000000000005</c:v>
                </c:pt>
                <c:pt idx="523">
                  <c:v>74.2</c:v>
                </c:pt>
                <c:pt idx="524">
                  <c:v>73.52</c:v>
                </c:pt>
                <c:pt idx="525">
                  <c:v>72.900000000000006</c:v>
                </c:pt>
                <c:pt idx="526">
                  <c:v>72.52</c:v>
                </c:pt>
                <c:pt idx="527">
                  <c:v>70.06</c:v>
                </c:pt>
                <c:pt idx="528">
                  <c:v>69.760000000000005</c:v>
                </c:pt>
                <c:pt idx="529">
                  <c:v>69.55</c:v>
                </c:pt>
                <c:pt idx="530">
                  <c:v>69.55</c:v>
                </c:pt>
                <c:pt idx="531">
                  <c:v>69.47</c:v>
                </c:pt>
                <c:pt idx="532">
                  <c:v>69.040000000000006</c:v>
                </c:pt>
                <c:pt idx="533">
                  <c:v>68.69</c:v>
                </c:pt>
                <c:pt idx="534">
                  <c:v>68.55</c:v>
                </c:pt>
                <c:pt idx="535">
                  <c:v>67.940000000000026</c:v>
                </c:pt>
                <c:pt idx="536">
                  <c:v>67.86999999999999</c:v>
                </c:pt>
                <c:pt idx="537">
                  <c:v>67.59</c:v>
                </c:pt>
                <c:pt idx="538">
                  <c:v>67.099999999999994</c:v>
                </c:pt>
                <c:pt idx="539">
                  <c:v>64.040000000000006</c:v>
                </c:pt>
                <c:pt idx="540">
                  <c:v>63.91</c:v>
                </c:pt>
                <c:pt idx="541">
                  <c:v>63.85</c:v>
                </c:pt>
                <c:pt idx="542">
                  <c:v>63.59</c:v>
                </c:pt>
                <c:pt idx="543">
                  <c:v>63.03</c:v>
                </c:pt>
                <c:pt idx="544">
                  <c:v>62.9</c:v>
                </c:pt>
                <c:pt idx="545">
                  <c:v>61.74</c:v>
                </c:pt>
                <c:pt idx="546">
                  <c:v>61.07</c:v>
                </c:pt>
                <c:pt idx="547">
                  <c:v>60.27</c:v>
                </c:pt>
                <c:pt idx="548">
                  <c:v>52.660000000000011</c:v>
                </c:pt>
                <c:pt idx="549">
                  <c:v>51.14</c:v>
                </c:pt>
                <c:pt idx="550">
                  <c:v>50.260000000000012</c:v>
                </c:pt>
                <c:pt idx="551">
                  <c:v>50.11</c:v>
                </c:pt>
                <c:pt idx="552">
                  <c:v>69.440000000000026</c:v>
                </c:pt>
                <c:pt idx="553">
                  <c:v>67.59</c:v>
                </c:pt>
                <c:pt idx="554">
                  <c:v>80.790000000000006</c:v>
                </c:pt>
                <c:pt idx="555">
                  <c:v>80.55</c:v>
                </c:pt>
                <c:pt idx="556">
                  <c:v>78.510000000000005</c:v>
                </c:pt>
                <c:pt idx="557">
                  <c:v>76.709999999999994</c:v>
                </c:pt>
                <c:pt idx="558">
                  <c:v>73.430000000000007</c:v>
                </c:pt>
                <c:pt idx="559">
                  <c:v>65.72</c:v>
                </c:pt>
                <c:pt idx="560">
                  <c:v>60.3</c:v>
                </c:pt>
                <c:pt idx="561">
                  <c:v>54.760000000000012</c:v>
                </c:pt>
                <c:pt idx="562">
                  <c:v>53.5</c:v>
                </c:pt>
                <c:pt idx="563">
                  <c:v>53.27</c:v>
                </c:pt>
                <c:pt idx="564">
                  <c:v>81.22</c:v>
                </c:pt>
                <c:pt idx="565">
                  <c:v>80.48</c:v>
                </c:pt>
                <c:pt idx="566">
                  <c:v>78.819999999999993</c:v>
                </c:pt>
                <c:pt idx="567">
                  <c:v>78.739999999999995</c:v>
                </c:pt>
                <c:pt idx="568">
                  <c:v>77.400000000000006</c:v>
                </c:pt>
                <c:pt idx="569">
                  <c:v>76.239999999999995</c:v>
                </c:pt>
                <c:pt idx="570">
                  <c:v>74.34</c:v>
                </c:pt>
                <c:pt idx="571">
                  <c:v>72.819999999999993</c:v>
                </c:pt>
                <c:pt idx="572">
                  <c:v>72.75</c:v>
                </c:pt>
                <c:pt idx="573">
                  <c:v>68.89</c:v>
                </c:pt>
                <c:pt idx="574">
                  <c:v>59.92</c:v>
                </c:pt>
                <c:pt idx="575">
                  <c:v>55.07</c:v>
                </c:pt>
                <c:pt idx="576">
                  <c:v>52.27</c:v>
                </c:pt>
                <c:pt idx="577">
                  <c:v>82.240000000000023</c:v>
                </c:pt>
                <c:pt idx="578">
                  <c:v>82.07</c:v>
                </c:pt>
                <c:pt idx="579">
                  <c:v>80.53</c:v>
                </c:pt>
                <c:pt idx="580">
                  <c:v>80.11</c:v>
                </c:pt>
                <c:pt idx="581">
                  <c:v>80.11</c:v>
                </c:pt>
                <c:pt idx="582">
                  <c:v>79.38</c:v>
                </c:pt>
                <c:pt idx="583">
                  <c:v>77.8</c:v>
                </c:pt>
                <c:pt idx="584">
                  <c:v>77.8</c:v>
                </c:pt>
                <c:pt idx="585">
                  <c:v>77.66</c:v>
                </c:pt>
                <c:pt idx="586">
                  <c:v>77.48</c:v>
                </c:pt>
                <c:pt idx="587">
                  <c:v>77.48</c:v>
                </c:pt>
                <c:pt idx="588">
                  <c:v>76.760000000000005</c:v>
                </c:pt>
                <c:pt idx="589">
                  <c:v>76.599999999999994</c:v>
                </c:pt>
                <c:pt idx="590">
                  <c:v>75.38</c:v>
                </c:pt>
                <c:pt idx="591">
                  <c:v>75.38</c:v>
                </c:pt>
                <c:pt idx="592">
                  <c:v>73.930000000000007</c:v>
                </c:pt>
                <c:pt idx="593">
                  <c:v>73.849999999999994</c:v>
                </c:pt>
                <c:pt idx="594">
                  <c:v>73.169999999999987</c:v>
                </c:pt>
                <c:pt idx="595">
                  <c:v>72.86999999999999</c:v>
                </c:pt>
                <c:pt idx="596">
                  <c:v>72.649999999999991</c:v>
                </c:pt>
                <c:pt idx="597">
                  <c:v>71.97</c:v>
                </c:pt>
                <c:pt idx="598">
                  <c:v>71.75</c:v>
                </c:pt>
                <c:pt idx="599">
                  <c:v>69.98</c:v>
                </c:pt>
                <c:pt idx="600">
                  <c:v>68.7</c:v>
                </c:pt>
                <c:pt idx="601">
                  <c:v>67.39</c:v>
                </c:pt>
                <c:pt idx="602">
                  <c:v>66.900000000000006</c:v>
                </c:pt>
                <c:pt idx="603">
                  <c:v>66.760000000000005</c:v>
                </c:pt>
                <c:pt idx="604">
                  <c:v>66.7</c:v>
                </c:pt>
                <c:pt idx="605">
                  <c:v>66.63</c:v>
                </c:pt>
                <c:pt idx="606">
                  <c:v>66.149999999999991</c:v>
                </c:pt>
                <c:pt idx="607">
                  <c:v>66.149999999999991</c:v>
                </c:pt>
                <c:pt idx="608">
                  <c:v>65.88</c:v>
                </c:pt>
                <c:pt idx="609">
                  <c:v>64.989999999999995</c:v>
                </c:pt>
                <c:pt idx="610">
                  <c:v>64.989999999999995</c:v>
                </c:pt>
                <c:pt idx="611">
                  <c:v>64.16</c:v>
                </c:pt>
                <c:pt idx="612">
                  <c:v>63.54</c:v>
                </c:pt>
                <c:pt idx="613">
                  <c:v>63.14</c:v>
                </c:pt>
                <c:pt idx="614">
                  <c:v>61.99</c:v>
                </c:pt>
                <c:pt idx="615">
                  <c:v>61.68</c:v>
                </c:pt>
                <c:pt idx="616">
                  <c:v>61.14</c:v>
                </c:pt>
                <c:pt idx="617">
                  <c:v>61.01</c:v>
                </c:pt>
                <c:pt idx="618">
                  <c:v>60.91</c:v>
                </c:pt>
                <c:pt idx="619">
                  <c:v>60.660000000000011</c:v>
                </c:pt>
                <c:pt idx="620">
                  <c:v>60.260000000000012</c:v>
                </c:pt>
                <c:pt idx="621">
                  <c:v>57.51</c:v>
                </c:pt>
                <c:pt idx="622">
                  <c:v>55.43</c:v>
                </c:pt>
                <c:pt idx="623">
                  <c:v>55.2</c:v>
                </c:pt>
                <c:pt idx="624">
                  <c:v>54.760000000000012</c:v>
                </c:pt>
                <c:pt idx="625">
                  <c:v>54.59</c:v>
                </c:pt>
                <c:pt idx="626">
                  <c:v>52.6</c:v>
                </c:pt>
                <c:pt idx="627">
                  <c:v>49.760000000000012</c:v>
                </c:pt>
                <c:pt idx="628">
                  <c:v>73.099999999999994</c:v>
                </c:pt>
                <c:pt idx="629">
                  <c:v>72.209999999999994</c:v>
                </c:pt>
                <c:pt idx="630">
                  <c:v>68.010000000000005</c:v>
                </c:pt>
                <c:pt idx="631">
                  <c:v>64.92</c:v>
                </c:pt>
                <c:pt idx="632">
                  <c:v>51.660000000000011</c:v>
                </c:pt>
                <c:pt idx="633">
                  <c:v>77.2</c:v>
                </c:pt>
                <c:pt idx="634">
                  <c:v>72.8</c:v>
                </c:pt>
                <c:pt idx="635">
                  <c:v>67.319999999999993</c:v>
                </c:pt>
                <c:pt idx="636">
                  <c:v>65.08</c:v>
                </c:pt>
                <c:pt idx="637">
                  <c:v>62.74</c:v>
                </c:pt>
                <c:pt idx="638">
                  <c:v>54.93</c:v>
                </c:pt>
                <c:pt idx="639">
                  <c:v>53.93</c:v>
                </c:pt>
                <c:pt idx="640">
                  <c:v>78.81</c:v>
                </c:pt>
                <c:pt idx="641">
                  <c:v>61.99</c:v>
                </c:pt>
                <c:pt idx="642">
                  <c:v>55.6</c:v>
                </c:pt>
                <c:pt idx="643">
                  <c:v>78</c:v>
                </c:pt>
                <c:pt idx="644">
                  <c:v>72.649999999999991</c:v>
                </c:pt>
                <c:pt idx="645">
                  <c:v>63.28</c:v>
                </c:pt>
                <c:pt idx="646">
                  <c:v>55.95</c:v>
                </c:pt>
                <c:pt idx="647">
                  <c:v>52.84</c:v>
                </c:pt>
                <c:pt idx="648">
                  <c:v>85.13</c:v>
                </c:pt>
                <c:pt idx="649">
                  <c:v>85.13</c:v>
                </c:pt>
                <c:pt idx="650">
                  <c:v>85.04</c:v>
                </c:pt>
                <c:pt idx="651">
                  <c:v>80.53</c:v>
                </c:pt>
                <c:pt idx="652">
                  <c:v>80.28</c:v>
                </c:pt>
                <c:pt idx="653">
                  <c:v>80.11999999999999</c:v>
                </c:pt>
                <c:pt idx="654">
                  <c:v>80.040000000000006</c:v>
                </c:pt>
                <c:pt idx="655">
                  <c:v>77.97</c:v>
                </c:pt>
                <c:pt idx="656">
                  <c:v>77.89</c:v>
                </c:pt>
                <c:pt idx="657">
                  <c:v>77.73</c:v>
                </c:pt>
                <c:pt idx="658">
                  <c:v>77.489999999999995</c:v>
                </c:pt>
                <c:pt idx="659">
                  <c:v>77.169999999999987</c:v>
                </c:pt>
                <c:pt idx="660">
                  <c:v>75.8</c:v>
                </c:pt>
                <c:pt idx="661">
                  <c:v>75.33</c:v>
                </c:pt>
                <c:pt idx="662">
                  <c:v>75.25</c:v>
                </c:pt>
                <c:pt idx="663">
                  <c:v>75.25</c:v>
                </c:pt>
                <c:pt idx="664">
                  <c:v>75.25</c:v>
                </c:pt>
                <c:pt idx="665">
                  <c:v>75.02</c:v>
                </c:pt>
                <c:pt idx="666">
                  <c:v>74.940000000000026</c:v>
                </c:pt>
                <c:pt idx="667">
                  <c:v>74.910000000000025</c:v>
                </c:pt>
                <c:pt idx="668">
                  <c:v>74.55</c:v>
                </c:pt>
                <c:pt idx="669">
                  <c:v>74.55</c:v>
                </c:pt>
                <c:pt idx="670">
                  <c:v>74.55</c:v>
                </c:pt>
                <c:pt idx="671">
                  <c:v>74.55</c:v>
                </c:pt>
                <c:pt idx="672">
                  <c:v>74.55</c:v>
                </c:pt>
                <c:pt idx="673">
                  <c:v>74.55</c:v>
                </c:pt>
                <c:pt idx="674">
                  <c:v>74.48</c:v>
                </c:pt>
                <c:pt idx="675">
                  <c:v>73.95</c:v>
                </c:pt>
                <c:pt idx="676">
                  <c:v>73.8</c:v>
                </c:pt>
                <c:pt idx="677">
                  <c:v>73.45</c:v>
                </c:pt>
                <c:pt idx="678">
                  <c:v>73.45</c:v>
                </c:pt>
                <c:pt idx="679">
                  <c:v>73.22</c:v>
                </c:pt>
                <c:pt idx="680">
                  <c:v>72.989999999999995</c:v>
                </c:pt>
                <c:pt idx="681">
                  <c:v>72.31</c:v>
                </c:pt>
                <c:pt idx="682">
                  <c:v>72.010000000000005</c:v>
                </c:pt>
                <c:pt idx="683">
                  <c:v>72.010000000000005</c:v>
                </c:pt>
                <c:pt idx="684">
                  <c:v>72.010000000000005</c:v>
                </c:pt>
                <c:pt idx="685">
                  <c:v>72.010000000000005</c:v>
                </c:pt>
                <c:pt idx="686">
                  <c:v>72.010000000000005</c:v>
                </c:pt>
                <c:pt idx="687">
                  <c:v>71.940000000000026</c:v>
                </c:pt>
                <c:pt idx="688">
                  <c:v>71.940000000000026</c:v>
                </c:pt>
                <c:pt idx="689">
                  <c:v>71.940000000000026</c:v>
                </c:pt>
                <c:pt idx="690">
                  <c:v>71.209999999999994</c:v>
                </c:pt>
                <c:pt idx="691">
                  <c:v>71.069999999999993</c:v>
                </c:pt>
                <c:pt idx="692">
                  <c:v>69.540000000000006</c:v>
                </c:pt>
                <c:pt idx="693">
                  <c:v>69.260000000000005</c:v>
                </c:pt>
                <c:pt idx="694">
                  <c:v>69.19</c:v>
                </c:pt>
                <c:pt idx="695">
                  <c:v>68.84</c:v>
                </c:pt>
                <c:pt idx="696">
                  <c:v>67.940000000000026</c:v>
                </c:pt>
                <c:pt idx="697">
                  <c:v>65.790000000000006</c:v>
                </c:pt>
                <c:pt idx="698">
                  <c:v>65.45</c:v>
                </c:pt>
                <c:pt idx="699">
                  <c:v>65.05</c:v>
                </c:pt>
                <c:pt idx="700">
                  <c:v>64.92</c:v>
                </c:pt>
                <c:pt idx="701">
                  <c:v>64.92</c:v>
                </c:pt>
                <c:pt idx="702">
                  <c:v>64.92</c:v>
                </c:pt>
                <c:pt idx="703">
                  <c:v>64.05</c:v>
                </c:pt>
                <c:pt idx="704">
                  <c:v>64.05</c:v>
                </c:pt>
                <c:pt idx="705">
                  <c:v>63.09</c:v>
                </c:pt>
                <c:pt idx="706">
                  <c:v>62.13</c:v>
                </c:pt>
                <c:pt idx="707">
                  <c:v>59.720000000000013</c:v>
                </c:pt>
                <c:pt idx="708">
                  <c:v>59.6</c:v>
                </c:pt>
                <c:pt idx="709">
                  <c:v>58.74</c:v>
                </c:pt>
                <c:pt idx="710">
                  <c:v>58.08</c:v>
                </c:pt>
                <c:pt idx="711">
                  <c:v>56.56</c:v>
                </c:pt>
                <c:pt idx="712">
                  <c:v>56.32</c:v>
                </c:pt>
                <c:pt idx="713">
                  <c:v>56.04</c:v>
                </c:pt>
                <c:pt idx="714">
                  <c:v>54.57</c:v>
                </c:pt>
                <c:pt idx="715">
                  <c:v>53.68</c:v>
                </c:pt>
                <c:pt idx="716">
                  <c:v>53.35</c:v>
                </c:pt>
                <c:pt idx="717">
                  <c:v>51.78</c:v>
                </c:pt>
                <c:pt idx="718">
                  <c:v>50.83</c:v>
                </c:pt>
                <c:pt idx="719">
                  <c:v>61.08</c:v>
                </c:pt>
                <c:pt idx="720">
                  <c:v>77.47</c:v>
                </c:pt>
                <c:pt idx="721">
                  <c:v>76.3</c:v>
                </c:pt>
                <c:pt idx="722">
                  <c:v>73.260000000000005</c:v>
                </c:pt>
                <c:pt idx="723">
                  <c:v>71.349999999999994</c:v>
                </c:pt>
                <c:pt idx="724">
                  <c:v>68.84</c:v>
                </c:pt>
                <c:pt idx="725">
                  <c:v>61.660000000000011</c:v>
                </c:pt>
                <c:pt idx="726">
                  <c:v>58.32</c:v>
                </c:pt>
                <c:pt idx="727">
                  <c:v>57.96</c:v>
                </c:pt>
                <c:pt idx="728">
                  <c:v>54.51</c:v>
                </c:pt>
                <c:pt idx="729">
                  <c:v>78.13</c:v>
                </c:pt>
                <c:pt idx="730">
                  <c:v>76.669999999999987</c:v>
                </c:pt>
                <c:pt idx="731">
                  <c:v>72.540000000000006</c:v>
                </c:pt>
                <c:pt idx="732">
                  <c:v>71.739999999999995</c:v>
                </c:pt>
                <c:pt idx="733">
                  <c:v>71.56</c:v>
                </c:pt>
                <c:pt idx="734">
                  <c:v>68.77</c:v>
                </c:pt>
                <c:pt idx="735">
                  <c:v>64.06</c:v>
                </c:pt>
                <c:pt idx="736">
                  <c:v>57.25</c:v>
                </c:pt>
                <c:pt idx="737">
                  <c:v>57.08</c:v>
                </c:pt>
                <c:pt idx="738">
                  <c:v>51.48</c:v>
                </c:pt>
                <c:pt idx="739">
                  <c:v>67.679999999999978</c:v>
                </c:pt>
                <c:pt idx="740">
                  <c:v>63.31</c:v>
                </c:pt>
                <c:pt idx="741">
                  <c:v>82.4</c:v>
                </c:pt>
                <c:pt idx="742">
                  <c:v>81.13</c:v>
                </c:pt>
                <c:pt idx="743">
                  <c:v>80.540000000000006</c:v>
                </c:pt>
                <c:pt idx="744">
                  <c:v>77.77</c:v>
                </c:pt>
                <c:pt idx="745">
                  <c:v>77.649999999999991</c:v>
                </c:pt>
                <c:pt idx="746">
                  <c:v>76.930000000000007</c:v>
                </c:pt>
                <c:pt idx="747">
                  <c:v>76.77</c:v>
                </c:pt>
                <c:pt idx="748">
                  <c:v>76.3</c:v>
                </c:pt>
                <c:pt idx="749">
                  <c:v>75.179999999999978</c:v>
                </c:pt>
                <c:pt idx="750">
                  <c:v>75.179999999999978</c:v>
                </c:pt>
                <c:pt idx="751">
                  <c:v>75.02</c:v>
                </c:pt>
                <c:pt idx="752">
                  <c:v>74.940000000000026</c:v>
                </c:pt>
                <c:pt idx="753">
                  <c:v>74.940000000000026</c:v>
                </c:pt>
                <c:pt idx="754">
                  <c:v>74.25</c:v>
                </c:pt>
                <c:pt idx="755">
                  <c:v>74.169999999999987</c:v>
                </c:pt>
                <c:pt idx="756">
                  <c:v>72.48</c:v>
                </c:pt>
                <c:pt idx="757">
                  <c:v>72.179999999999978</c:v>
                </c:pt>
                <c:pt idx="758">
                  <c:v>72.099999999999994</c:v>
                </c:pt>
                <c:pt idx="759">
                  <c:v>72.099999999999994</c:v>
                </c:pt>
                <c:pt idx="760">
                  <c:v>71.930000000000007</c:v>
                </c:pt>
                <c:pt idx="761">
                  <c:v>71.81</c:v>
                </c:pt>
                <c:pt idx="762">
                  <c:v>70.669999999999987</c:v>
                </c:pt>
                <c:pt idx="763">
                  <c:v>70.099999999999994</c:v>
                </c:pt>
                <c:pt idx="764">
                  <c:v>69.36</c:v>
                </c:pt>
                <c:pt idx="765">
                  <c:v>68.52</c:v>
                </c:pt>
                <c:pt idx="766">
                  <c:v>68.38</c:v>
                </c:pt>
                <c:pt idx="767">
                  <c:v>67.48</c:v>
                </c:pt>
                <c:pt idx="768">
                  <c:v>67.33</c:v>
                </c:pt>
                <c:pt idx="769">
                  <c:v>66.64</c:v>
                </c:pt>
                <c:pt idx="770">
                  <c:v>65.34</c:v>
                </c:pt>
                <c:pt idx="771">
                  <c:v>65.14</c:v>
                </c:pt>
                <c:pt idx="772">
                  <c:v>64.940000000000026</c:v>
                </c:pt>
                <c:pt idx="773">
                  <c:v>64.53</c:v>
                </c:pt>
                <c:pt idx="774">
                  <c:v>64.33</c:v>
                </c:pt>
                <c:pt idx="775">
                  <c:v>64.010000000000005</c:v>
                </c:pt>
                <c:pt idx="776">
                  <c:v>61.89</c:v>
                </c:pt>
                <c:pt idx="777">
                  <c:v>60</c:v>
                </c:pt>
                <c:pt idx="778">
                  <c:v>59.620000000000012</c:v>
                </c:pt>
                <c:pt idx="779">
                  <c:v>58.9</c:v>
                </c:pt>
                <c:pt idx="780">
                  <c:v>57.77</c:v>
                </c:pt>
                <c:pt idx="781">
                  <c:v>56.35</c:v>
                </c:pt>
                <c:pt idx="782">
                  <c:v>55.03</c:v>
                </c:pt>
                <c:pt idx="783">
                  <c:v>54.81</c:v>
                </c:pt>
                <c:pt idx="784">
                  <c:v>54.75</c:v>
                </c:pt>
                <c:pt idx="785">
                  <c:v>51.92</c:v>
                </c:pt>
                <c:pt idx="786">
                  <c:v>51.39</c:v>
                </c:pt>
                <c:pt idx="787">
                  <c:v>49.78</c:v>
                </c:pt>
                <c:pt idx="788">
                  <c:v>49.78</c:v>
                </c:pt>
                <c:pt idx="789">
                  <c:v>77.8</c:v>
                </c:pt>
                <c:pt idx="790">
                  <c:v>72.14</c:v>
                </c:pt>
                <c:pt idx="791">
                  <c:v>60.88</c:v>
                </c:pt>
                <c:pt idx="792">
                  <c:v>56.06</c:v>
                </c:pt>
                <c:pt idx="793">
                  <c:v>79.31</c:v>
                </c:pt>
                <c:pt idx="794">
                  <c:v>77.989999999999995</c:v>
                </c:pt>
                <c:pt idx="795">
                  <c:v>71.900000000000006</c:v>
                </c:pt>
                <c:pt idx="796">
                  <c:v>65.06</c:v>
                </c:pt>
                <c:pt idx="797">
                  <c:v>60.260000000000012</c:v>
                </c:pt>
                <c:pt idx="798">
                  <c:v>54.84</c:v>
                </c:pt>
                <c:pt idx="799">
                  <c:v>50.260000000000012</c:v>
                </c:pt>
                <c:pt idx="800">
                  <c:v>78.73</c:v>
                </c:pt>
                <c:pt idx="801">
                  <c:v>72.209999999999994</c:v>
                </c:pt>
                <c:pt idx="802">
                  <c:v>72.06</c:v>
                </c:pt>
                <c:pt idx="803">
                  <c:v>67.400000000000006</c:v>
                </c:pt>
                <c:pt idx="804">
                  <c:v>66.239999999999995</c:v>
                </c:pt>
                <c:pt idx="805">
                  <c:v>54.51</c:v>
                </c:pt>
                <c:pt idx="806">
                  <c:v>54.230000000000011</c:v>
                </c:pt>
                <c:pt idx="807">
                  <c:v>53.21</c:v>
                </c:pt>
                <c:pt idx="808">
                  <c:v>75.669999999999987</c:v>
                </c:pt>
                <c:pt idx="809">
                  <c:v>72.099999999999994</c:v>
                </c:pt>
                <c:pt idx="810">
                  <c:v>69.900000000000006</c:v>
                </c:pt>
                <c:pt idx="811">
                  <c:v>69.06</c:v>
                </c:pt>
                <c:pt idx="812">
                  <c:v>67.410000000000025</c:v>
                </c:pt>
                <c:pt idx="813">
                  <c:v>59.53</c:v>
                </c:pt>
                <c:pt idx="814">
                  <c:v>57.84</c:v>
                </c:pt>
                <c:pt idx="815">
                  <c:v>57.78</c:v>
                </c:pt>
                <c:pt idx="816">
                  <c:v>55.98</c:v>
                </c:pt>
                <c:pt idx="817">
                  <c:v>79.760000000000005</c:v>
                </c:pt>
                <c:pt idx="818">
                  <c:v>78.53</c:v>
                </c:pt>
                <c:pt idx="819">
                  <c:v>78.45</c:v>
                </c:pt>
                <c:pt idx="820">
                  <c:v>77.8</c:v>
                </c:pt>
                <c:pt idx="821">
                  <c:v>77.8</c:v>
                </c:pt>
                <c:pt idx="822">
                  <c:v>77.8</c:v>
                </c:pt>
                <c:pt idx="823">
                  <c:v>77.48</c:v>
                </c:pt>
                <c:pt idx="824">
                  <c:v>75.08</c:v>
                </c:pt>
                <c:pt idx="825">
                  <c:v>74.31</c:v>
                </c:pt>
                <c:pt idx="826">
                  <c:v>72.77</c:v>
                </c:pt>
                <c:pt idx="827">
                  <c:v>72.239999999999995</c:v>
                </c:pt>
                <c:pt idx="828">
                  <c:v>71.27</c:v>
                </c:pt>
                <c:pt idx="829">
                  <c:v>71.14</c:v>
                </c:pt>
                <c:pt idx="830">
                  <c:v>70.319999999999993</c:v>
                </c:pt>
                <c:pt idx="831">
                  <c:v>70.3</c:v>
                </c:pt>
                <c:pt idx="832">
                  <c:v>70.16</c:v>
                </c:pt>
                <c:pt idx="833">
                  <c:v>70.16</c:v>
                </c:pt>
                <c:pt idx="834">
                  <c:v>69.58</c:v>
                </c:pt>
                <c:pt idx="835">
                  <c:v>69.36999999999999</c:v>
                </c:pt>
                <c:pt idx="836">
                  <c:v>69.36999999999999</c:v>
                </c:pt>
                <c:pt idx="837">
                  <c:v>67.910000000000025</c:v>
                </c:pt>
                <c:pt idx="838">
                  <c:v>67.910000000000025</c:v>
                </c:pt>
                <c:pt idx="839">
                  <c:v>67.89</c:v>
                </c:pt>
                <c:pt idx="840">
                  <c:v>67.28</c:v>
                </c:pt>
                <c:pt idx="841">
                  <c:v>67.14</c:v>
                </c:pt>
                <c:pt idx="842">
                  <c:v>66.940000000000026</c:v>
                </c:pt>
                <c:pt idx="843">
                  <c:v>65.66</c:v>
                </c:pt>
                <c:pt idx="844">
                  <c:v>65.38</c:v>
                </c:pt>
                <c:pt idx="845">
                  <c:v>65.179999999999978</c:v>
                </c:pt>
                <c:pt idx="846">
                  <c:v>64.58</c:v>
                </c:pt>
                <c:pt idx="847">
                  <c:v>64.58</c:v>
                </c:pt>
                <c:pt idx="848">
                  <c:v>64.38</c:v>
                </c:pt>
                <c:pt idx="849">
                  <c:v>64.31</c:v>
                </c:pt>
                <c:pt idx="850">
                  <c:v>63.790000000000013</c:v>
                </c:pt>
                <c:pt idx="851">
                  <c:v>62.47</c:v>
                </c:pt>
                <c:pt idx="852">
                  <c:v>62.47</c:v>
                </c:pt>
                <c:pt idx="853">
                  <c:v>62.28</c:v>
                </c:pt>
                <c:pt idx="854">
                  <c:v>61.160000000000011</c:v>
                </c:pt>
                <c:pt idx="855">
                  <c:v>60.54</c:v>
                </c:pt>
                <c:pt idx="856">
                  <c:v>60.1</c:v>
                </c:pt>
                <c:pt idx="857">
                  <c:v>59.91</c:v>
                </c:pt>
                <c:pt idx="858">
                  <c:v>58.38</c:v>
                </c:pt>
                <c:pt idx="859">
                  <c:v>58.38</c:v>
                </c:pt>
                <c:pt idx="860">
                  <c:v>58.32</c:v>
                </c:pt>
                <c:pt idx="861">
                  <c:v>56.96</c:v>
                </c:pt>
                <c:pt idx="862">
                  <c:v>56.8</c:v>
                </c:pt>
                <c:pt idx="863">
                  <c:v>56.74</c:v>
                </c:pt>
                <c:pt idx="864">
                  <c:v>56.68</c:v>
                </c:pt>
                <c:pt idx="865">
                  <c:v>54.89</c:v>
                </c:pt>
                <c:pt idx="866">
                  <c:v>54.720000000000013</c:v>
                </c:pt>
                <c:pt idx="867">
                  <c:v>54.220000000000013</c:v>
                </c:pt>
                <c:pt idx="868">
                  <c:v>53.17</c:v>
                </c:pt>
                <c:pt idx="869">
                  <c:v>52.58</c:v>
                </c:pt>
                <c:pt idx="870">
                  <c:v>51.67</c:v>
                </c:pt>
                <c:pt idx="871">
                  <c:v>51.51</c:v>
                </c:pt>
                <c:pt idx="872">
                  <c:v>51.25</c:v>
                </c:pt>
                <c:pt idx="873">
                  <c:v>50.13</c:v>
                </c:pt>
                <c:pt idx="874">
                  <c:v>49.96</c:v>
                </c:pt>
                <c:pt idx="875">
                  <c:v>71.209999999999994</c:v>
                </c:pt>
                <c:pt idx="876">
                  <c:v>71.13</c:v>
                </c:pt>
                <c:pt idx="877">
                  <c:v>53.92</c:v>
                </c:pt>
                <c:pt idx="878">
                  <c:v>75.72</c:v>
                </c:pt>
                <c:pt idx="879">
                  <c:v>72.16</c:v>
                </c:pt>
                <c:pt idx="880">
                  <c:v>70.77</c:v>
                </c:pt>
                <c:pt idx="881">
                  <c:v>70.69</c:v>
                </c:pt>
                <c:pt idx="882">
                  <c:v>68.72</c:v>
                </c:pt>
                <c:pt idx="883">
                  <c:v>68.33</c:v>
                </c:pt>
                <c:pt idx="884">
                  <c:v>66.940000000000026</c:v>
                </c:pt>
                <c:pt idx="885">
                  <c:v>65.239999999999995</c:v>
                </c:pt>
                <c:pt idx="886">
                  <c:v>53.260000000000012</c:v>
                </c:pt>
                <c:pt idx="887">
                  <c:v>52.52</c:v>
                </c:pt>
                <c:pt idx="888">
                  <c:v>68.510000000000005</c:v>
                </c:pt>
                <c:pt idx="889">
                  <c:v>70.430000000000007</c:v>
                </c:pt>
                <c:pt idx="890">
                  <c:v>68.61</c:v>
                </c:pt>
                <c:pt idx="891">
                  <c:v>66.81</c:v>
                </c:pt>
                <c:pt idx="892">
                  <c:v>66.14</c:v>
                </c:pt>
                <c:pt idx="893">
                  <c:v>65.410000000000025</c:v>
                </c:pt>
                <c:pt idx="894">
                  <c:v>65.34</c:v>
                </c:pt>
                <c:pt idx="895">
                  <c:v>62.96</c:v>
                </c:pt>
                <c:pt idx="896">
                  <c:v>58.9</c:v>
                </c:pt>
                <c:pt idx="897">
                  <c:v>56.120000000000012</c:v>
                </c:pt>
                <c:pt idx="898">
                  <c:v>54.31</c:v>
                </c:pt>
                <c:pt idx="899">
                  <c:v>53.52</c:v>
                </c:pt>
                <c:pt idx="900">
                  <c:v>76.709999999999994</c:v>
                </c:pt>
                <c:pt idx="901">
                  <c:v>76.63</c:v>
                </c:pt>
                <c:pt idx="902">
                  <c:v>75.53</c:v>
                </c:pt>
                <c:pt idx="903">
                  <c:v>75.53</c:v>
                </c:pt>
                <c:pt idx="904">
                  <c:v>75.53</c:v>
                </c:pt>
                <c:pt idx="905">
                  <c:v>75.45</c:v>
                </c:pt>
                <c:pt idx="906">
                  <c:v>75.45</c:v>
                </c:pt>
                <c:pt idx="907">
                  <c:v>74.599999999999994</c:v>
                </c:pt>
                <c:pt idx="908">
                  <c:v>73.819999999999993</c:v>
                </c:pt>
                <c:pt idx="909">
                  <c:v>72.290000000000006</c:v>
                </c:pt>
                <c:pt idx="910">
                  <c:v>72.290000000000006</c:v>
                </c:pt>
                <c:pt idx="911">
                  <c:v>72.290000000000006</c:v>
                </c:pt>
                <c:pt idx="912">
                  <c:v>72.260000000000005</c:v>
                </c:pt>
                <c:pt idx="913">
                  <c:v>72.22</c:v>
                </c:pt>
                <c:pt idx="914">
                  <c:v>71.989999999999995</c:v>
                </c:pt>
                <c:pt idx="915">
                  <c:v>71.92</c:v>
                </c:pt>
                <c:pt idx="916">
                  <c:v>71.84</c:v>
                </c:pt>
                <c:pt idx="917">
                  <c:v>71.77</c:v>
                </c:pt>
                <c:pt idx="918">
                  <c:v>71.47</c:v>
                </c:pt>
                <c:pt idx="919">
                  <c:v>71.179999999999978</c:v>
                </c:pt>
                <c:pt idx="920">
                  <c:v>70.459999999999994</c:v>
                </c:pt>
                <c:pt idx="921">
                  <c:v>70.069999999999993</c:v>
                </c:pt>
                <c:pt idx="922">
                  <c:v>70.069999999999993</c:v>
                </c:pt>
                <c:pt idx="923">
                  <c:v>70.069999999999993</c:v>
                </c:pt>
                <c:pt idx="924">
                  <c:v>69.989999999999995</c:v>
                </c:pt>
                <c:pt idx="925">
                  <c:v>69.910000000000025</c:v>
                </c:pt>
                <c:pt idx="926">
                  <c:v>69.42</c:v>
                </c:pt>
                <c:pt idx="927">
                  <c:v>69.349999999999994</c:v>
                </c:pt>
                <c:pt idx="928">
                  <c:v>68.989999999999995</c:v>
                </c:pt>
                <c:pt idx="929">
                  <c:v>68.92</c:v>
                </c:pt>
                <c:pt idx="930">
                  <c:v>68.349999999999994</c:v>
                </c:pt>
                <c:pt idx="931">
                  <c:v>68.149999999999991</c:v>
                </c:pt>
                <c:pt idx="932">
                  <c:v>68.06</c:v>
                </c:pt>
                <c:pt idx="933">
                  <c:v>67</c:v>
                </c:pt>
                <c:pt idx="934">
                  <c:v>66.790000000000006</c:v>
                </c:pt>
                <c:pt idx="935">
                  <c:v>65.739999999999995</c:v>
                </c:pt>
                <c:pt idx="936">
                  <c:v>65.410000000000025</c:v>
                </c:pt>
                <c:pt idx="937">
                  <c:v>65.06</c:v>
                </c:pt>
                <c:pt idx="938">
                  <c:v>64.19</c:v>
                </c:pt>
                <c:pt idx="939">
                  <c:v>63.290000000000013</c:v>
                </c:pt>
                <c:pt idx="940">
                  <c:v>62.44</c:v>
                </c:pt>
                <c:pt idx="941">
                  <c:v>60.190000000000012</c:v>
                </c:pt>
                <c:pt idx="942">
                  <c:v>60.03</c:v>
                </c:pt>
                <c:pt idx="943">
                  <c:v>59.91</c:v>
                </c:pt>
                <c:pt idx="944">
                  <c:v>59.85</c:v>
                </c:pt>
                <c:pt idx="945">
                  <c:v>59.730000000000011</c:v>
                </c:pt>
                <c:pt idx="946">
                  <c:v>58.48</c:v>
                </c:pt>
                <c:pt idx="947">
                  <c:v>58.48</c:v>
                </c:pt>
                <c:pt idx="948">
                  <c:v>55.96</c:v>
                </c:pt>
                <c:pt idx="949">
                  <c:v>55.02</c:v>
                </c:pt>
                <c:pt idx="950">
                  <c:v>53.97</c:v>
                </c:pt>
                <c:pt idx="951">
                  <c:v>53.53</c:v>
                </c:pt>
                <c:pt idx="952">
                  <c:v>53.53</c:v>
                </c:pt>
                <c:pt idx="953">
                  <c:v>51.41</c:v>
                </c:pt>
                <c:pt idx="954">
                  <c:v>51.31</c:v>
                </c:pt>
                <c:pt idx="955">
                  <c:v>51.15</c:v>
                </c:pt>
                <c:pt idx="956">
                  <c:v>58.81</c:v>
                </c:pt>
                <c:pt idx="957">
                  <c:v>68.97</c:v>
                </c:pt>
                <c:pt idx="958">
                  <c:v>65.53</c:v>
                </c:pt>
                <c:pt idx="959">
                  <c:v>64.959999999999994</c:v>
                </c:pt>
                <c:pt idx="960">
                  <c:v>64.179999999999978</c:v>
                </c:pt>
                <c:pt idx="961">
                  <c:v>62.760000000000012</c:v>
                </c:pt>
                <c:pt idx="962">
                  <c:v>61.160000000000011</c:v>
                </c:pt>
                <c:pt idx="963">
                  <c:v>56.46</c:v>
                </c:pt>
                <c:pt idx="964">
                  <c:v>54.6</c:v>
                </c:pt>
                <c:pt idx="965">
                  <c:v>54.46</c:v>
                </c:pt>
                <c:pt idx="966">
                  <c:v>51.67</c:v>
                </c:pt>
                <c:pt idx="967">
                  <c:v>54.6</c:v>
                </c:pt>
                <c:pt idx="968">
                  <c:v>49.85</c:v>
                </c:pt>
                <c:pt idx="969">
                  <c:v>70.77</c:v>
                </c:pt>
                <c:pt idx="970">
                  <c:v>70.77</c:v>
                </c:pt>
                <c:pt idx="971">
                  <c:v>70.7</c:v>
                </c:pt>
                <c:pt idx="972">
                  <c:v>68.52</c:v>
                </c:pt>
                <c:pt idx="973">
                  <c:v>68.45</c:v>
                </c:pt>
                <c:pt idx="974">
                  <c:v>67.599999999999994</c:v>
                </c:pt>
                <c:pt idx="975">
                  <c:v>67.169999999999987</c:v>
                </c:pt>
                <c:pt idx="976">
                  <c:v>66.97</c:v>
                </c:pt>
                <c:pt idx="977">
                  <c:v>66.900000000000006</c:v>
                </c:pt>
                <c:pt idx="978">
                  <c:v>66.83</c:v>
                </c:pt>
                <c:pt idx="979">
                  <c:v>66.69</c:v>
                </c:pt>
                <c:pt idx="980">
                  <c:v>66.14</c:v>
                </c:pt>
                <c:pt idx="981">
                  <c:v>66.14</c:v>
                </c:pt>
                <c:pt idx="982">
                  <c:v>65.38</c:v>
                </c:pt>
                <c:pt idx="983">
                  <c:v>64.83</c:v>
                </c:pt>
                <c:pt idx="984">
                  <c:v>64.77</c:v>
                </c:pt>
                <c:pt idx="985">
                  <c:v>64.7</c:v>
                </c:pt>
                <c:pt idx="986">
                  <c:v>64.569999999999993</c:v>
                </c:pt>
                <c:pt idx="987">
                  <c:v>63.91</c:v>
                </c:pt>
                <c:pt idx="988">
                  <c:v>62.5</c:v>
                </c:pt>
                <c:pt idx="989">
                  <c:v>62.5</c:v>
                </c:pt>
                <c:pt idx="990">
                  <c:v>60.87</c:v>
                </c:pt>
                <c:pt idx="991">
                  <c:v>60.43</c:v>
                </c:pt>
                <c:pt idx="992">
                  <c:v>59.68</c:v>
                </c:pt>
                <c:pt idx="993">
                  <c:v>59.56</c:v>
                </c:pt>
                <c:pt idx="994">
                  <c:v>58.52</c:v>
                </c:pt>
                <c:pt idx="995">
                  <c:v>58.46</c:v>
                </c:pt>
                <c:pt idx="996">
                  <c:v>58.46</c:v>
                </c:pt>
                <c:pt idx="997">
                  <c:v>58.25</c:v>
                </c:pt>
                <c:pt idx="998">
                  <c:v>57.68</c:v>
                </c:pt>
                <c:pt idx="999">
                  <c:v>57.5</c:v>
                </c:pt>
                <c:pt idx="1000">
                  <c:v>55.15</c:v>
                </c:pt>
                <c:pt idx="1001">
                  <c:v>54.290000000000013</c:v>
                </c:pt>
                <c:pt idx="1002">
                  <c:v>53.8</c:v>
                </c:pt>
                <c:pt idx="1003">
                  <c:v>52.7</c:v>
                </c:pt>
                <c:pt idx="1004">
                  <c:v>52.54</c:v>
                </c:pt>
                <c:pt idx="1005">
                  <c:v>50.790000000000013</c:v>
                </c:pt>
                <c:pt idx="1006">
                  <c:v>64.910000000000025</c:v>
                </c:pt>
                <c:pt idx="1007">
                  <c:v>51.85</c:v>
                </c:pt>
                <c:pt idx="1008">
                  <c:v>51.64</c:v>
                </c:pt>
                <c:pt idx="1009">
                  <c:v>58.18</c:v>
                </c:pt>
                <c:pt idx="1010">
                  <c:v>53.43</c:v>
                </c:pt>
                <c:pt idx="1011">
                  <c:v>55.620000000000012</c:v>
                </c:pt>
                <c:pt idx="1012">
                  <c:v>54.44</c:v>
                </c:pt>
                <c:pt idx="1013">
                  <c:v>63.660000000000011</c:v>
                </c:pt>
                <c:pt idx="1014">
                  <c:v>60.44</c:v>
                </c:pt>
                <c:pt idx="1015">
                  <c:v>57.94</c:v>
                </c:pt>
                <c:pt idx="1016">
                  <c:v>54.37</c:v>
                </c:pt>
                <c:pt idx="1017">
                  <c:v>68.48</c:v>
                </c:pt>
                <c:pt idx="1018">
                  <c:v>68.410000000000025</c:v>
                </c:pt>
                <c:pt idx="1019">
                  <c:v>68.410000000000025</c:v>
                </c:pt>
                <c:pt idx="1020">
                  <c:v>67.2</c:v>
                </c:pt>
                <c:pt idx="1021">
                  <c:v>67.06</c:v>
                </c:pt>
                <c:pt idx="1022">
                  <c:v>66.709999999999994</c:v>
                </c:pt>
                <c:pt idx="1023">
                  <c:v>66.510000000000005</c:v>
                </c:pt>
                <c:pt idx="1024">
                  <c:v>66.440000000000026</c:v>
                </c:pt>
                <c:pt idx="1025">
                  <c:v>66.3</c:v>
                </c:pt>
                <c:pt idx="1026">
                  <c:v>66.239999999999995</c:v>
                </c:pt>
                <c:pt idx="1027">
                  <c:v>66.239999999999995</c:v>
                </c:pt>
                <c:pt idx="1028">
                  <c:v>66.239999999999995</c:v>
                </c:pt>
                <c:pt idx="1029">
                  <c:v>66.239999999999995</c:v>
                </c:pt>
                <c:pt idx="1030">
                  <c:v>66.169999999999987</c:v>
                </c:pt>
                <c:pt idx="1031">
                  <c:v>66.169999999999987</c:v>
                </c:pt>
                <c:pt idx="1032">
                  <c:v>65</c:v>
                </c:pt>
                <c:pt idx="1033">
                  <c:v>65</c:v>
                </c:pt>
                <c:pt idx="1034">
                  <c:v>64.27</c:v>
                </c:pt>
                <c:pt idx="1035">
                  <c:v>64.069999999999993</c:v>
                </c:pt>
                <c:pt idx="1036">
                  <c:v>64.069999999999993</c:v>
                </c:pt>
                <c:pt idx="1037">
                  <c:v>64.069999999999993</c:v>
                </c:pt>
                <c:pt idx="1038">
                  <c:v>62.67</c:v>
                </c:pt>
                <c:pt idx="1039">
                  <c:v>62.61</c:v>
                </c:pt>
                <c:pt idx="1040">
                  <c:v>62.54</c:v>
                </c:pt>
                <c:pt idx="1041">
                  <c:v>61.06</c:v>
                </c:pt>
                <c:pt idx="1042">
                  <c:v>59.260000000000012</c:v>
                </c:pt>
                <c:pt idx="1043">
                  <c:v>59.14</c:v>
                </c:pt>
                <c:pt idx="1044">
                  <c:v>58.1</c:v>
                </c:pt>
                <c:pt idx="1045">
                  <c:v>57.27</c:v>
                </c:pt>
                <c:pt idx="1046">
                  <c:v>57.27</c:v>
                </c:pt>
                <c:pt idx="1047">
                  <c:v>57.03</c:v>
                </c:pt>
                <c:pt idx="1048">
                  <c:v>56.37</c:v>
                </c:pt>
                <c:pt idx="1049">
                  <c:v>55.08</c:v>
                </c:pt>
                <c:pt idx="1050">
                  <c:v>53.48</c:v>
                </c:pt>
                <c:pt idx="1051">
                  <c:v>52.7</c:v>
                </c:pt>
                <c:pt idx="1052">
                  <c:v>51.61</c:v>
                </c:pt>
                <c:pt idx="1053">
                  <c:v>51.31</c:v>
                </c:pt>
                <c:pt idx="1054">
                  <c:v>51</c:v>
                </c:pt>
                <c:pt idx="1055">
                  <c:v>56.690000000000012</c:v>
                </c:pt>
                <c:pt idx="1056">
                  <c:v>66.430000000000007</c:v>
                </c:pt>
                <c:pt idx="1057">
                  <c:v>62.64</c:v>
                </c:pt>
                <c:pt idx="1058">
                  <c:v>62.57</c:v>
                </c:pt>
                <c:pt idx="1059">
                  <c:v>62.44</c:v>
                </c:pt>
                <c:pt idx="1060">
                  <c:v>60.86</c:v>
                </c:pt>
                <c:pt idx="1061">
                  <c:v>54.81</c:v>
                </c:pt>
                <c:pt idx="1062">
                  <c:v>54.53</c:v>
                </c:pt>
                <c:pt idx="1063">
                  <c:v>49.74</c:v>
                </c:pt>
                <c:pt idx="1064">
                  <c:v>66.099999999999994</c:v>
                </c:pt>
                <c:pt idx="1065">
                  <c:v>60.83</c:v>
                </c:pt>
                <c:pt idx="1066">
                  <c:v>49.91</c:v>
                </c:pt>
                <c:pt idx="1067">
                  <c:v>64.040000000000006</c:v>
                </c:pt>
                <c:pt idx="1068">
                  <c:v>65.760000000000005</c:v>
                </c:pt>
                <c:pt idx="1069">
                  <c:v>65.7</c:v>
                </c:pt>
                <c:pt idx="1070">
                  <c:v>64.97</c:v>
                </c:pt>
                <c:pt idx="1071">
                  <c:v>64.540000000000006</c:v>
                </c:pt>
                <c:pt idx="1072">
                  <c:v>64.540000000000006</c:v>
                </c:pt>
                <c:pt idx="1073">
                  <c:v>64.540000000000006</c:v>
                </c:pt>
                <c:pt idx="1074">
                  <c:v>64.36999999999999</c:v>
                </c:pt>
                <c:pt idx="1075">
                  <c:v>64.069999999999993</c:v>
                </c:pt>
                <c:pt idx="1076">
                  <c:v>64.069999999999993</c:v>
                </c:pt>
                <c:pt idx="1077">
                  <c:v>63.74</c:v>
                </c:pt>
                <c:pt idx="1078">
                  <c:v>62.98</c:v>
                </c:pt>
                <c:pt idx="1079">
                  <c:v>62.43</c:v>
                </c:pt>
                <c:pt idx="1080">
                  <c:v>62.43</c:v>
                </c:pt>
                <c:pt idx="1081">
                  <c:v>62.36</c:v>
                </c:pt>
                <c:pt idx="1082">
                  <c:v>61.53</c:v>
                </c:pt>
                <c:pt idx="1083">
                  <c:v>61.53</c:v>
                </c:pt>
                <c:pt idx="1084">
                  <c:v>61.53</c:v>
                </c:pt>
                <c:pt idx="1085">
                  <c:v>61.53</c:v>
                </c:pt>
                <c:pt idx="1086">
                  <c:v>60.760000000000012</c:v>
                </c:pt>
                <c:pt idx="1087">
                  <c:v>60.57</c:v>
                </c:pt>
                <c:pt idx="1088">
                  <c:v>60.07</c:v>
                </c:pt>
                <c:pt idx="1089">
                  <c:v>60.07</c:v>
                </c:pt>
                <c:pt idx="1090">
                  <c:v>59.43</c:v>
                </c:pt>
                <c:pt idx="1091">
                  <c:v>57.49</c:v>
                </c:pt>
                <c:pt idx="1092">
                  <c:v>57.2</c:v>
                </c:pt>
                <c:pt idx="1093">
                  <c:v>56.86</c:v>
                </c:pt>
                <c:pt idx="1094">
                  <c:v>56.86</c:v>
                </c:pt>
                <c:pt idx="1095">
                  <c:v>56.86</c:v>
                </c:pt>
                <c:pt idx="1096">
                  <c:v>55.46</c:v>
                </c:pt>
                <c:pt idx="1097">
                  <c:v>54.78</c:v>
                </c:pt>
                <c:pt idx="1098">
                  <c:v>54.61</c:v>
                </c:pt>
                <c:pt idx="1099">
                  <c:v>54.61</c:v>
                </c:pt>
                <c:pt idx="1100">
                  <c:v>53.17</c:v>
                </c:pt>
                <c:pt idx="1101">
                  <c:v>51.260000000000012</c:v>
                </c:pt>
                <c:pt idx="1102">
                  <c:v>50.67</c:v>
                </c:pt>
                <c:pt idx="1103">
                  <c:v>61.48</c:v>
                </c:pt>
                <c:pt idx="1104">
                  <c:v>59.53</c:v>
                </c:pt>
                <c:pt idx="1105">
                  <c:v>56.18</c:v>
                </c:pt>
                <c:pt idx="1106">
                  <c:v>61.71</c:v>
                </c:pt>
                <c:pt idx="1107">
                  <c:v>56.45</c:v>
                </c:pt>
                <c:pt idx="1108">
                  <c:v>55.63</c:v>
                </c:pt>
                <c:pt idx="1109">
                  <c:v>50.74</c:v>
                </c:pt>
                <c:pt idx="1110">
                  <c:v>64.010000000000005</c:v>
                </c:pt>
                <c:pt idx="1111">
                  <c:v>63.94</c:v>
                </c:pt>
                <c:pt idx="1112">
                  <c:v>62.43</c:v>
                </c:pt>
                <c:pt idx="1113">
                  <c:v>62.43</c:v>
                </c:pt>
                <c:pt idx="1114">
                  <c:v>62.43</c:v>
                </c:pt>
                <c:pt idx="1115">
                  <c:v>61.6</c:v>
                </c:pt>
                <c:pt idx="1116">
                  <c:v>61.48</c:v>
                </c:pt>
                <c:pt idx="1117">
                  <c:v>60.14</c:v>
                </c:pt>
                <c:pt idx="1118">
                  <c:v>59.95</c:v>
                </c:pt>
                <c:pt idx="1119">
                  <c:v>59.65</c:v>
                </c:pt>
                <c:pt idx="1120">
                  <c:v>58.85</c:v>
                </c:pt>
                <c:pt idx="1121">
                  <c:v>57.43</c:v>
                </c:pt>
                <c:pt idx="1122">
                  <c:v>57.37</c:v>
                </c:pt>
                <c:pt idx="1123">
                  <c:v>56.9</c:v>
                </c:pt>
                <c:pt idx="1124">
                  <c:v>56.9</c:v>
                </c:pt>
                <c:pt idx="1125">
                  <c:v>56.730000000000011</c:v>
                </c:pt>
                <c:pt idx="1126">
                  <c:v>56.02</c:v>
                </c:pt>
                <c:pt idx="1127">
                  <c:v>55.230000000000011</c:v>
                </c:pt>
                <c:pt idx="1128">
                  <c:v>55.230000000000011</c:v>
                </c:pt>
                <c:pt idx="1129">
                  <c:v>54.67</c:v>
                </c:pt>
                <c:pt idx="1130">
                  <c:v>53.32</c:v>
                </c:pt>
                <c:pt idx="1131">
                  <c:v>53.05</c:v>
                </c:pt>
                <c:pt idx="1132">
                  <c:v>52.94</c:v>
                </c:pt>
                <c:pt idx="1133">
                  <c:v>51.620000000000012</c:v>
                </c:pt>
                <c:pt idx="1134">
                  <c:v>51.6</c:v>
                </c:pt>
                <c:pt idx="1135">
                  <c:v>51.25</c:v>
                </c:pt>
                <c:pt idx="1136">
                  <c:v>50.52</c:v>
                </c:pt>
                <c:pt idx="1137">
                  <c:v>49.85</c:v>
                </c:pt>
                <c:pt idx="1138">
                  <c:v>57.49</c:v>
                </c:pt>
                <c:pt idx="1139">
                  <c:v>56.68</c:v>
                </c:pt>
                <c:pt idx="1140">
                  <c:v>56.1</c:v>
                </c:pt>
                <c:pt idx="1141">
                  <c:v>51.14</c:v>
                </c:pt>
                <c:pt idx="1142">
                  <c:v>50.690000000000012</c:v>
                </c:pt>
                <c:pt idx="1143">
                  <c:v>55.24</c:v>
                </c:pt>
                <c:pt idx="1144">
                  <c:v>58.660000000000011</c:v>
                </c:pt>
                <c:pt idx="1145">
                  <c:v>55.28</c:v>
                </c:pt>
                <c:pt idx="1146">
                  <c:v>61.94</c:v>
                </c:pt>
                <c:pt idx="1147">
                  <c:v>61.68</c:v>
                </c:pt>
                <c:pt idx="1148">
                  <c:v>59.3</c:v>
                </c:pt>
                <c:pt idx="1149">
                  <c:v>58.620000000000012</c:v>
                </c:pt>
                <c:pt idx="1150">
                  <c:v>57.42</c:v>
                </c:pt>
                <c:pt idx="1151">
                  <c:v>57.01</c:v>
                </c:pt>
                <c:pt idx="1152">
                  <c:v>54.620000000000012</c:v>
                </c:pt>
                <c:pt idx="1153">
                  <c:v>53.96</c:v>
                </c:pt>
                <c:pt idx="1154">
                  <c:v>53.120000000000012</c:v>
                </c:pt>
                <c:pt idx="1155">
                  <c:v>53.07</c:v>
                </c:pt>
                <c:pt idx="1156">
                  <c:v>52.03</c:v>
                </c:pt>
                <c:pt idx="1157">
                  <c:v>51.120000000000012</c:v>
                </c:pt>
                <c:pt idx="1158">
                  <c:v>49.92</c:v>
                </c:pt>
                <c:pt idx="1159">
                  <c:v>59.09</c:v>
                </c:pt>
                <c:pt idx="1160">
                  <c:v>56.8</c:v>
                </c:pt>
                <c:pt idx="1161">
                  <c:v>50.07</c:v>
                </c:pt>
                <c:pt idx="1162">
                  <c:v>59.96</c:v>
                </c:pt>
                <c:pt idx="1163">
                  <c:v>59.65</c:v>
                </c:pt>
                <c:pt idx="1164">
                  <c:v>56.690000000000012</c:v>
                </c:pt>
                <c:pt idx="1165">
                  <c:v>56.690000000000012</c:v>
                </c:pt>
                <c:pt idx="1166">
                  <c:v>55.71</c:v>
                </c:pt>
                <c:pt idx="1167">
                  <c:v>55.14</c:v>
                </c:pt>
                <c:pt idx="1168">
                  <c:v>54.14</c:v>
                </c:pt>
                <c:pt idx="1169">
                  <c:v>54.09</c:v>
                </c:pt>
                <c:pt idx="1170">
                  <c:v>53.36</c:v>
                </c:pt>
                <c:pt idx="1171">
                  <c:v>52.88</c:v>
                </c:pt>
                <c:pt idx="1172">
                  <c:v>51.91</c:v>
                </c:pt>
                <c:pt idx="1173">
                  <c:v>50.7</c:v>
                </c:pt>
                <c:pt idx="1174">
                  <c:v>50.58</c:v>
                </c:pt>
                <c:pt idx="1175">
                  <c:v>51.48</c:v>
                </c:pt>
                <c:pt idx="1176">
                  <c:v>52.690000000000012</c:v>
                </c:pt>
                <c:pt idx="1177">
                  <c:v>51.14</c:v>
                </c:pt>
                <c:pt idx="1178">
                  <c:v>50.120000000000012</c:v>
                </c:pt>
                <c:pt idx="1179">
                  <c:v>58.09</c:v>
                </c:pt>
                <c:pt idx="1180">
                  <c:v>57.260000000000012</c:v>
                </c:pt>
                <c:pt idx="1181">
                  <c:v>57.260000000000012</c:v>
                </c:pt>
                <c:pt idx="1182">
                  <c:v>56.31</c:v>
                </c:pt>
                <c:pt idx="1183">
                  <c:v>55.56</c:v>
                </c:pt>
                <c:pt idx="1184">
                  <c:v>55.5</c:v>
                </c:pt>
                <c:pt idx="1185">
                  <c:v>54.42</c:v>
                </c:pt>
                <c:pt idx="1186">
                  <c:v>54.42</c:v>
                </c:pt>
                <c:pt idx="1187">
                  <c:v>54.42</c:v>
                </c:pt>
                <c:pt idx="1188">
                  <c:v>52.87</c:v>
                </c:pt>
                <c:pt idx="1189">
                  <c:v>51.92</c:v>
                </c:pt>
                <c:pt idx="1190">
                  <c:v>51.01</c:v>
                </c:pt>
                <c:pt idx="1191">
                  <c:v>50.08</c:v>
                </c:pt>
                <c:pt idx="1192">
                  <c:v>49.81</c:v>
                </c:pt>
                <c:pt idx="1193">
                  <c:v>53.39</c:v>
                </c:pt>
                <c:pt idx="1194">
                  <c:v>49.9</c:v>
                </c:pt>
                <c:pt idx="1195">
                  <c:v>57.64</c:v>
                </c:pt>
                <c:pt idx="1196">
                  <c:v>55.82</c:v>
                </c:pt>
                <c:pt idx="1197">
                  <c:v>55.47</c:v>
                </c:pt>
                <c:pt idx="1198">
                  <c:v>55.36</c:v>
                </c:pt>
                <c:pt idx="1199">
                  <c:v>55.36</c:v>
                </c:pt>
                <c:pt idx="1200">
                  <c:v>55.36</c:v>
                </c:pt>
                <c:pt idx="1201">
                  <c:v>55.25</c:v>
                </c:pt>
                <c:pt idx="1202">
                  <c:v>55.25</c:v>
                </c:pt>
                <c:pt idx="1203">
                  <c:v>53.88</c:v>
                </c:pt>
                <c:pt idx="1204">
                  <c:v>53.660000000000011</c:v>
                </c:pt>
                <c:pt idx="1205">
                  <c:v>51.96</c:v>
                </c:pt>
                <c:pt idx="1206">
                  <c:v>51.120000000000012</c:v>
                </c:pt>
                <c:pt idx="1207">
                  <c:v>49.83</c:v>
                </c:pt>
                <c:pt idx="1208">
                  <c:v>49.730000000000011</c:v>
                </c:pt>
                <c:pt idx="1209">
                  <c:v>55.59</c:v>
                </c:pt>
                <c:pt idx="1210">
                  <c:v>55.41</c:v>
                </c:pt>
                <c:pt idx="1211">
                  <c:v>55.41</c:v>
                </c:pt>
                <c:pt idx="1212">
                  <c:v>55.36</c:v>
                </c:pt>
                <c:pt idx="1213">
                  <c:v>55.36</c:v>
                </c:pt>
                <c:pt idx="1214">
                  <c:v>55.36</c:v>
                </c:pt>
                <c:pt idx="1215">
                  <c:v>55.3</c:v>
                </c:pt>
                <c:pt idx="1216">
                  <c:v>55.3</c:v>
                </c:pt>
                <c:pt idx="1217">
                  <c:v>55.3</c:v>
                </c:pt>
                <c:pt idx="1218">
                  <c:v>55.3</c:v>
                </c:pt>
                <c:pt idx="1219">
                  <c:v>55.24</c:v>
                </c:pt>
                <c:pt idx="1220">
                  <c:v>55.190000000000012</c:v>
                </c:pt>
                <c:pt idx="1221">
                  <c:v>53.45</c:v>
                </c:pt>
                <c:pt idx="1222">
                  <c:v>53.28</c:v>
                </c:pt>
                <c:pt idx="1223">
                  <c:v>53.06</c:v>
                </c:pt>
                <c:pt idx="1224">
                  <c:v>53.06</c:v>
                </c:pt>
                <c:pt idx="1225">
                  <c:v>53.01</c:v>
                </c:pt>
                <c:pt idx="1226">
                  <c:v>52.58</c:v>
                </c:pt>
                <c:pt idx="1227">
                  <c:v>53.6</c:v>
                </c:pt>
                <c:pt idx="1228">
                  <c:v>53.6</c:v>
                </c:pt>
                <c:pt idx="1229">
                  <c:v>53.54</c:v>
                </c:pt>
                <c:pt idx="1230">
                  <c:v>53.54</c:v>
                </c:pt>
                <c:pt idx="1231">
                  <c:v>53.49</c:v>
                </c:pt>
                <c:pt idx="1232">
                  <c:v>53.49</c:v>
                </c:pt>
                <c:pt idx="1233">
                  <c:v>53.1</c:v>
                </c:pt>
                <c:pt idx="1234">
                  <c:v>53.1</c:v>
                </c:pt>
                <c:pt idx="1235">
                  <c:v>53.05</c:v>
                </c:pt>
                <c:pt idx="1236">
                  <c:v>53.05</c:v>
                </c:pt>
                <c:pt idx="1237">
                  <c:v>52.94</c:v>
                </c:pt>
                <c:pt idx="1238">
                  <c:v>51.43</c:v>
                </c:pt>
                <c:pt idx="1239">
                  <c:v>51.220000000000013</c:v>
                </c:pt>
                <c:pt idx="1240">
                  <c:v>51.17</c:v>
                </c:pt>
                <c:pt idx="1241">
                  <c:v>51.11</c:v>
                </c:pt>
                <c:pt idx="1242">
                  <c:v>51.11</c:v>
                </c:pt>
                <c:pt idx="1243">
                  <c:v>50.85</c:v>
                </c:pt>
                <c:pt idx="1244">
                  <c:v>50.85</c:v>
                </c:pt>
                <c:pt idx="1245">
                  <c:v>50.11</c:v>
                </c:pt>
                <c:pt idx="1246">
                  <c:v>51.690000000000012</c:v>
                </c:pt>
                <c:pt idx="1247">
                  <c:v>51.64</c:v>
                </c:pt>
                <c:pt idx="1248">
                  <c:v>51.64</c:v>
                </c:pt>
                <c:pt idx="1249">
                  <c:v>51.64</c:v>
                </c:pt>
                <c:pt idx="1250">
                  <c:v>51.48</c:v>
                </c:pt>
                <c:pt idx="1251">
                  <c:v>51.48</c:v>
                </c:pt>
                <c:pt idx="1252">
                  <c:v>51.48</c:v>
                </c:pt>
                <c:pt idx="1253">
                  <c:v>51.220000000000013</c:v>
                </c:pt>
                <c:pt idx="1254">
                  <c:v>51.160000000000011</c:v>
                </c:pt>
              </c:numCache>
            </c:numRef>
          </c:yVal>
          <c:smooth val="0"/>
        </c:ser>
        <c:ser>
          <c:idx val="2"/>
          <c:order val="1"/>
          <c:tx>
            <c:v>Dry OA &gt; 48F</c:v>
          </c:tx>
          <c:spPr>
            <a:ln w="28575">
              <a:noFill/>
            </a:ln>
          </c:spPr>
          <c:marker>
            <c:symbol val="triangle"/>
            <c:size val="5"/>
            <c:spPr>
              <a:solidFill>
                <a:srgbClr val="FFFF00"/>
              </a:solidFill>
              <a:ln>
                <a:solidFill>
                  <a:srgbClr val="FFFF00"/>
                </a:solidFill>
                <a:prstDash val="solid"/>
              </a:ln>
            </c:spPr>
          </c:marker>
          <c:xVal>
            <c:numRef>
              <c:f>KCALL!$D$3986:$D$5246</c:f>
              <c:numCache>
                <c:formatCode>General</c:formatCode>
                <c:ptCount val="1261"/>
                <c:pt idx="0">
                  <c:v>61</c:v>
                </c:pt>
                <c:pt idx="1">
                  <c:v>60.3</c:v>
                </c:pt>
                <c:pt idx="2">
                  <c:v>55.2</c:v>
                </c:pt>
                <c:pt idx="3">
                  <c:v>51.8</c:v>
                </c:pt>
                <c:pt idx="4">
                  <c:v>56.3</c:v>
                </c:pt>
                <c:pt idx="5">
                  <c:v>51.1</c:v>
                </c:pt>
                <c:pt idx="6">
                  <c:v>53.1</c:v>
                </c:pt>
                <c:pt idx="7">
                  <c:v>53.1</c:v>
                </c:pt>
                <c:pt idx="8">
                  <c:v>53.1</c:v>
                </c:pt>
                <c:pt idx="9">
                  <c:v>62.1</c:v>
                </c:pt>
                <c:pt idx="10">
                  <c:v>53.8</c:v>
                </c:pt>
                <c:pt idx="11">
                  <c:v>53.1</c:v>
                </c:pt>
                <c:pt idx="12">
                  <c:v>50</c:v>
                </c:pt>
                <c:pt idx="13">
                  <c:v>55.9</c:v>
                </c:pt>
                <c:pt idx="14">
                  <c:v>66.900000000000006</c:v>
                </c:pt>
                <c:pt idx="15">
                  <c:v>51.1</c:v>
                </c:pt>
                <c:pt idx="16">
                  <c:v>51.1</c:v>
                </c:pt>
                <c:pt idx="17">
                  <c:v>50</c:v>
                </c:pt>
                <c:pt idx="18">
                  <c:v>49.6</c:v>
                </c:pt>
                <c:pt idx="19">
                  <c:v>56.7</c:v>
                </c:pt>
                <c:pt idx="20">
                  <c:v>64.900000000000006</c:v>
                </c:pt>
                <c:pt idx="21">
                  <c:v>70</c:v>
                </c:pt>
                <c:pt idx="22">
                  <c:v>74.3</c:v>
                </c:pt>
                <c:pt idx="23">
                  <c:v>51.6</c:v>
                </c:pt>
                <c:pt idx="24">
                  <c:v>61</c:v>
                </c:pt>
                <c:pt idx="25">
                  <c:v>48.9</c:v>
                </c:pt>
                <c:pt idx="26">
                  <c:v>66</c:v>
                </c:pt>
                <c:pt idx="27">
                  <c:v>61.3</c:v>
                </c:pt>
                <c:pt idx="28">
                  <c:v>60.1</c:v>
                </c:pt>
                <c:pt idx="29">
                  <c:v>68.5</c:v>
                </c:pt>
                <c:pt idx="30">
                  <c:v>62.1</c:v>
                </c:pt>
                <c:pt idx="31">
                  <c:v>52</c:v>
                </c:pt>
                <c:pt idx="32">
                  <c:v>57.9</c:v>
                </c:pt>
                <c:pt idx="33">
                  <c:v>70.7</c:v>
                </c:pt>
                <c:pt idx="34">
                  <c:v>48.9</c:v>
                </c:pt>
                <c:pt idx="35">
                  <c:v>48.9</c:v>
                </c:pt>
                <c:pt idx="36">
                  <c:v>48.9</c:v>
                </c:pt>
                <c:pt idx="37">
                  <c:v>48.9</c:v>
                </c:pt>
                <c:pt idx="38">
                  <c:v>73.900000000000006</c:v>
                </c:pt>
                <c:pt idx="39">
                  <c:v>57.9</c:v>
                </c:pt>
                <c:pt idx="40">
                  <c:v>64</c:v>
                </c:pt>
                <c:pt idx="41">
                  <c:v>59.5</c:v>
                </c:pt>
                <c:pt idx="42">
                  <c:v>50.9</c:v>
                </c:pt>
                <c:pt idx="43">
                  <c:v>70.3</c:v>
                </c:pt>
                <c:pt idx="44">
                  <c:v>62.2</c:v>
                </c:pt>
                <c:pt idx="45">
                  <c:v>72.3</c:v>
                </c:pt>
                <c:pt idx="46">
                  <c:v>72</c:v>
                </c:pt>
                <c:pt idx="47">
                  <c:v>66.900000000000006</c:v>
                </c:pt>
                <c:pt idx="48">
                  <c:v>69.099999999999994</c:v>
                </c:pt>
                <c:pt idx="49">
                  <c:v>50</c:v>
                </c:pt>
                <c:pt idx="50">
                  <c:v>60.1</c:v>
                </c:pt>
                <c:pt idx="51">
                  <c:v>60.1</c:v>
                </c:pt>
                <c:pt idx="52">
                  <c:v>68</c:v>
                </c:pt>
                <c:pt idx="53">
                  <c:v>57.7</c:v>
                </c:pt>
                <c:pt idx="54">
                  <c:v>57</c:v>
                </c:pt>
                <c:pt idx="55">
                  <c:v>64.599999999999994</c:v>
                </c:pt>
                <c:pt idx="56">
                  <c:v>71.099999999999994</c:v>
                </c:pt>
                <c:pt idx="57">
                  <c:v>54</c:v>
                </c:pt>
                <c:pt idx="58">
                  <c:v>67.599999999999994</c:v>
                </c:pt>
                <c:pt idx="59">
                  <c:v>68</c:v>
                </c:pt>
                <c:pt idx="60">
                  <c:v>73</c:v>
                </c:pt>
                <c:pt idx="61">
                  <c:v>60.1</c:v>
                </c:pt>
                <c:pt idx="62">
                  <c:v>63.7</c:v>
                </c:pt>
                <c:pt idx="63">
                  <c:v>60.1</c:v>
                </c:pt>
                <c:pt idx="64">
                  <c:v>50</c:v>
                </c:pt>
                <c:pt idx="65">
                  <c:v>64</c:v>
                </c:pt>
                <c:pt idx="66">
                  <c:v>60.1</c:v>
                </c:pt>
                <c:pt idx="67">
                  <c:v>55.9</c:v>
                </c:pt>
                <c:pt idx="68">
                  <c:v>68.7</c:v>
                </c:pt>
                <c:pt idx="69">
                  <c:v>53.1</c:v>
                </c:pt>
                <c:pt idx="70">
                  <c:v>53.1</c:v>
                </c:pt>
                <c:pt idx="71">
                  <c:v>60.1</c:v>
                </c:pt>
                <c:pt idx="72">
                  <c:v>69.3</c:v>
                </c:pt>
                <c:pt idx="73">
                  <c:v>72</c:v>
                </c:pt>
                <c:pt idx="74">
                  <c:v>57.4</c:v>
                </c:pt>
                <c:pt idx="75">
                  <c:v>54.3</c:v>
                </c:pt>
                <c:pt idx="76">
                  <c:v>57.9</c:v>
                </c:pt>
                <c:pt idx="77">
                  <c:v>54</c:v>
                </c:pt>
                <c:pt idx="78">
                  <c:v>59</c:v>
                </c:pt>
                <c:pt idx="79">
                  <c:v>55</c:v>
                </c:pt>
                <c:pt idx="80">
                  <c:v>62.8</c:v>
                </c:pt>
                <c:pt idx="81">
                  <c:v>70</c:v>
                </c:pt>
                <c:pt idx="82">
                  <c:v>68</c:v>
                </c:pt>
                <c:pt idx="83">
                  <c:v>52</c:v>
                </c:pt>
                <c:pt idx="84">
                  <c:v>70</c:v>
                </c:pt>
                <c:pt idx="85">
                  <c:v>69.3</c:v>
                </c:pt>
                <c:pt idx="86">
                  <c:v>57.9</c:v>
                </c:pt>
                <c:pt idx="87">
                  <c:v>50</c:v>
                </c:pt>
                <c:pt idx="88">
                  <c:v>72</c:v>
                </c:pt>
                <c:pt idx="89">
                  <c:v>53.1</c:v>
                </c:pt>
                <c:pt idx="90">
                  <c:v>50</c:v>
                </c:pt>
                <c:pt idx="91">
                  <c:v>50</c:v>
                </c:pt>
                <c:pt idx="92">
                  <c:v>62.1</c:v>
                </c:pt>
                <c:pt idx="93">
                  <c:v>53.8</c:v>
                </c:pt>
                <c:pt idx="94">
                  <c:v>51.1</c:v>
                </c:pt>
                <c:pt idx="95">
                  <c:v>50</c:v>
                </c:pt>
                <c:pt idx="96">
                  <c:v>57</c:v>
                </c:pt>
                <c:pt idx="97">
                  <c:v>51.1</c:v>
                </c:pt>
                <c:pt idx="98">
                  <c:v>64.900000000000006</c:v>
                </c:pt>
                <c:pt idx="99">
                  <c:v>52</c:v>
                </c:pt>
                <c:pt idx="100">
                  <c:v>66.7</c:v>
                </c:pt>
                <c:pt idx="101">
                  <c:v>61</c:v>
                </c:pt>
                <c:pt idx="102">
                  <c:v>60.1</c:v>
                </c:pt>
                <c:pt idx="103">
                  <c:v>60.1</c:v>
                </c:pt>
                <c:pt idx="104">
                  <c:v>50</c:v>
                </c:pt>
                <c:pt idx="105">
                  <c:v>48.9</c:v>
                </c:pt>
                <c:pt idx="106">
                  <c:v>62.4</c:v>
                </c:pt>
                <c:pt idx="107">
                  <c:v>73</c:v>
                </c:pt>
                <c:pt idx="108">
                  <c:v>53.1</c:v>
                </c:pt>
                <c:pt idx="109">
                  <c:v>64.900000000000006</c:v>
                </c:pt>
                <c:pt idx="110">
                  <c:v>72.3</c:v>
                </c:pt>
                <c:pt idx="111">
                  <c:v>70.3</c:v>
                </c:pt>
                <c:pt idx="112">
                  <c:v>59</c:v>
                </c:pt>
                <c:pt idx="113">
                  <c:v>70</c:v>
                </c:pt>
                <c:pt idx="114">
                  <c:v>70</c:v>
                </c:pt>
                <c:pt idx="115">
                  <c:v>64</c:v>
                </c:pt>
                <c:pt idx="116">
                  <c:v>50</c:v>
                </c:pt>
                <c:pt idx="117">
                  <c:v>50</c:v>
                </c:pt>
                <c:pt idx="118">
                  <c:v>64.400000000000006</c:v>
                </c:pt>
                <c:pt idx="119">
                  <c:v>61.3</c:v>
                </c:pt>
                <c:pt idx="120">
                  <c:v>69.400000000000006</c:v>
                </c:pt>
                <c:pt idx="121">
                  <c:v>59</c:v>
                </c:pt>
                <c:pt idx="122">
                  <c:v>68</c:v>
                </c:pt>
                <c:pt idx="123">
                  <c:v>50.7</c:v>
                </c:pt>
                <c:pt idx="124">
                  <c:v>64.900000000000006</c:v>
                </c:pt>
                <c:pt idx="125">
                  <c:v>55.9</c:v>
                </c:pt>
                <c:pt idx="126">
                  <c:v>68.900000000000006</c:v>
                </c:pt>
                <c:pt idx="127">
                  <c:v>70.7</c:v>
                </c:pt>
                <c:pt idx="128">
                  <c:v>55.9</c:v>
                </c:pt>
                <c:pt idx="129">
                  <c:v>61</c:v>
                </c:pt>
                <c:pt idx="130">
                  <c:v>72.7</c:v>
                </c:pt>
                <c:pt idx="131">
                  <c:v>55</c:v>
                </c:pt>
                <c:pt idx="132">
                  <c:v>70</c:v>
                </c:pt>
                <c:pt idx="133">
                  <c:v>50</c:v>
                </c:pt>
                <c:pt idx="134">
                  <c:v>50</c:v>
                </c:pt>
                <c:pt idx="135">
                  <c:v>50.4</c:v>
                </c:pt>
                <c:pt idx="136">
                  <c:v>51.1</c:v>
                </c:pt>
                <c:pt idx="137">
                  <c:v>51.1</c:v>
                </c:pt>
                <c:pt idx="138">
                  <c:v>52.3</c:v>
                </c:pt>
                <c:pt idx="139">
                  <c:v>69.099999999999994</c:v>
                </c:pt>
                <c:pt idx="140">
                  <c:v>66</c:v>
                </c:pt>
                <c:pt idx="141">
                  <c:v>70</c:v>
                </c:pt>
                <c:pt idx="142">
                  <c:v>52</c:v>
                </c:pt>
                <c:pt idx="143">
                  <c:v>63.7</c:v>
                </c:pt>
                <c:pt idx="144">
                  <c:v>53.1</c:v>
                </c:pt>
                <c:pt idx="145">
                  <c:v>62.1</c:v>
                </c:pt>
                <c:pt idx="146">
                  <c:v>55</c:v>
                </c:pt>
                <c:pt idx="147">
                  <c:v>60.1</c:v>
                </c:pt>
                <c:pt idx="148">
                  <c:v>57.9</c:v>
                </c:pt>
                <c:pt idx="149">
                  <c:v>66.7</c:v>
                </c:pt>
                <c:pt idx="150">
                  <c:v>73</c:v>
                </c:pt>
                <c:pt idx="151">
                  <c:v>70.7</c:v>
                </c:pt>
                <c:pt idx="152">
                  <c:v>57</c:v>
                </c:pt>
                <c:pt idx="153">
                  <c:v>57</c:v>
                </c:pt>
                <c:pt idx="154">
                  <c:v>57</c:v>
                </c:pt>
                <c:pt idx="155">
                  <c:v>71.599999999999994</c:v>
                </c:pt>
                <c:pt idx="156">
                  <c:v>73</c:v>
                </c:pt>
                <c:pt idx="157">
                  <c:v>55</c:v>
                </c:pt>
                <c:pt idx="158">
                  <c:v>55.2</c:v>
                </c:pt>
                <c:pt idx="159">
                  <c:v>61</c:v>
                </c:pt>
                <c:pt idx="160">
                  <c:v>63.7</c:v>
                </c:pt>
                <c:pt idx="161">
                  <c:v>62.1</c:v>
                </c:pt>
                <c:pt idx="162">
                  <c:v>62.1</c:v>
                </c:pt>
                <c:pt idx="163">
                  <c:v>73.900000000000006</c:v>
                </c:pt>
                <c:pt idx="164">
                  <c:v>60.1</c:v>
                </c:pt>
                <c:pt idx="165">
                  <c:v>49.3</c:v>
                </c:pt>
                <c:pt idx="166">
                  <c:v>53.1</c:v>
                </c:pt>
                <c:pt idx="167">
                  <c:v>48.9</c:v>
                </c:pt>
                <c:pt idx="168">
                  <c:v>61</c:v>
                </c:pt>
                <c:pt idx="169">
                  <c:v>57.4</c:v>
                </c:pt>
                <c:pt idx="170">
                  <c:v>51.1</c:v>
                </c:pt>
                <c:pt idx="171">
                  <c:v>50</c:v>
                </c:pt>
                <c:pt idx="172">
                  <c:v>51.6</c:v>
                </c:pt>
                <c:pt idx="173">
                  <c:v>71.400000000000006</c:v>
                </c:pt>
                <c:pt idx="174">
                  <c:v>51.1</c:v>
                </c:pt>
                <c:pt idx="175">
                  <c:v>63</c:v>
                </c:pt>
                <c:pt idx="176">
                  <c:v>63</c:v>
                </c:pt>
                <c:pt idx="177">
                  <c:v>63</c:v>
                </c:pt>
                <c:pt idx="178">
                  <c:v>55.9</c:v>
                </c:pt>
                <c:pt idx="179">
                  <c:v>55.9</c:v>
                </c:pt>
                <c:pt idx="180">
                  <c:v>54</c:v>
                </c:pt>
                <c:pt idx="181">
                  <c:v>48.9</c:v>
                </c:pt>
                <c:pt idx="182">
                  <c:v>64</c:v>
                </c:pt>
                <c:pt idx="183">
                  <c:v>55.9</c:v>
                </c:pt>
                <c:pt idx="184">
                  <c:v>71.099999999999994</c:v>
                </c:pt>
                <c:pt idx="185">
                  <c:v>55.8</c:v>
                </c:pt>
                <c:pt idx="186">
                  <c:v>56.7</c:v>
                </c:pt>
                <c:pt idx="187">
                  <c:v>55</c:v>
                </c:pt>
                <c:pt idx="188">
                  <c:v>68.5</c:v>
                </c:pt>
                <c:pt idx="189">
                  <c:v>68.400000000000006</c:v>
                </c:pt>
                <c:pt idx="190">
                  <c:v>54</c:v>
                </c:pt>
                <c:pt idx="191">
                  <c:v>59.4</c:v>
                </c:pt>
                <c:pt idx="192">
                  <c:v>51.1</c:v>
                </c:pt>
                <c:pt idx="193">
                  <c:v>63</c:v>
                </c:pt>
                <c:pt idx="194">
                  <c:v>51.8</c:v>
                </c:pt>
                <c:pt idx="195">
                  <c:v>59.7</c:v>
                </c:pt>
                <c:pt idx="196">
                  <c:v>53.1</c:v>
                </c:pt>
                <c:pt idx="197">
                  <c:v>65.7</c:v>
                </c:pt>
                <c:pt idx="198">
                  <c:v>71.099999999999994</c:v>
                </c:pt>
                <c:pt idx="199">
                  <c:v>60.6</c:v>
                </c:pt>
                <c:pt idx="200">
                  <c:v>66.7</c:v>
                </c:pt>
                <c:pt idx="201">
                  <c:v>65.7</c:v>
                </c:pt>
                <c:pt idx="202">
                  <c:v>64.8</c:v>
                </c:pt>
                <c:pt idx="203">
                  <c:v>54.1</c:v>
                </c:pt>
                <c:pt idx="204">
                  <c:v>56.7</c:v>
                </c:pt>
                <c:pt idx="205">
                  <c:v>66.900000000000006</c:v>
                </c:pt>
                <c:pt idx="206">
                  <c:v>62.1</c:v>
                </c:pt>
                <c:pt idx="207">
                  <c:v>54</c:v>
                </c:pt>
                <c:pt idx="208">
                  <c:v>62.6</c:v>
                </c:pt>
                <c:pt idx="209">
                  <c:v>62.1</c:v>
                </c:pt>
                <c:pt idx="210">
                  <c:v>51.1</c:v>
                </c:pt>
                <c:pt idx="211">
                  <c:v>60.1</c:v>
                </c:pt>
                <c:pt idx="212">
                  <c:v>50</c:v>
                </c:pt>
                <c:pt idx="213">
                  <c:v>53.1</c:v>
                </c:pt>
                <c:pt idx="214">
                  <c:v>53.1</c:v>
                </c:pt>
                <c:pt idx="215">
                  <c:v>74.7</c:v>
                </c:pt>
                <c:pt idx="216">
                  <c:v>64</c:v>
                </c:pt>
                <c:pt idx="217">
                  <c:v>53.1</c:v>
                </c:pt>
                <c:pt idx="218">
                  <c:v>68.400000000000006</c:v>
                </c:pt>
                <c:pt idx="219">
                  <c:v>57.2</c:v>
                </c:pt>
                <c:pt idx="220">
                  <c:v>69.099999999999994</c:v>
                </c:pt>
                <c:pt idx="221">
                  <c:v>62.2</c:v>
                </c:pt>
                <c:pt idx="222">
                  <c:v>52</c:v>
                </c:pt>
                <c:pt idx="223">
                  <c:v>66</c:v>
                </c:pt>
                <c:pt idx="224">
                  <c:v>61.7</c:v>
                </c:pt>
                <c:pt idx="225">
                  <c:v>60.1</c:v>
                </c:pt>
                <c:pt idx="226">
                  <c:v>72</c:v>
                </c:pt>
                <c:pt idx="227">
                  <c:v>66.400000000000006</c:v>
                </c:pt>
                <c:pt idx="228">
                  <c:v>51.1</c:v>
                </c:pt>
                <c:pt idx="229">
                  <c:v>57</c:v>
                </c:pt>
                <c:pt idx="230">
                  <c:v>60.1</c:v>
                </c:pt>
                <c:pt idx="231">
                  <c:v>50</c:v>
                </c:pt>
                <c:pt idx="232">
                  <c:v>55</c:v>
                </c:pt>
                <c:pt idx="233">
                  <c:v>69.3</c:v>
                </c:pt>
                <c:pt idx="234">
                  <c:v>53.4</c:v>
                </c:pt>
                <c:pt idx="235">
                  <c:v>59</c:v>
                </c:pt>
                <c:pt idx="236">
                  <c:v>51.1</c:v>
                </c:pt>
                <c:pt idx="237">
                  <c:v>50</c:v>
                </c:pt>
                <c:pt idx="238">
                  <c:v>50</c:v>
                </c:pt>
                <c:pt idx="239">
                  <c:v>55</c:v>
                </c:pt>
                <c:pt idx="240">
                  <c:v>58.6</c:v>
                </c:pt>
                <c:pt idx="241">
                  <c:v>50</c:v>
                </c:pt>
                <c:pt idx="242">
                  <c:v>57.2</c:v>
                </c:pt>
                <c:pt idx="243">
                  <c:v>68</c:v>
                </c:pt>
                <c:pt idx="244">
                  <c:v>62.1</c:v>
                </c:pt>
                <c:pt idx="245">
                  <c:v>59</c:v>
                </c:pt>
                <c:pt idx="246">
                  <c:v>65.7</c:v>
                </c:pt>
                <c:pt idx="247">
                  <c:v>53.1</c:v>
                </c:pt>
                <c:pt idx="248">
                  <c:v>55.6</c:v>
                </c:pt>
                <c:pt idx="249">
                  <c:v>71.099999999999994</c:v>
                </c:pt>
                <c:pt idx="250">
                  <c:v>63.3</c:v>
                </c:pt>
                <c:pt idx="251">
                  <c:v>60.4</c:v>
                </c:pt>
                <c:pt idx="252">
                  <c:v>55.9</c:v>
                </c:pt>
                <c:pt idx="253">
                  <c:v>49.6</c:v>
                </c:pt>
                <c:pt idx="254">
                  <c:v>60.1</c:v>
                </c:pt>
                <c:pt idx="255">
                  <c:v>66</c:v>
                </c:pt>
                <c:pt idx="256">
                  <c:v>70</c:v>
                </c:pt>
                <c:pt idx="257">
                  <c:v>66.900000000000006</c:v>
                </c:pt>
                <c:pt idx="258">
                  <c:v>51.1</c:v>
                </c:pt>
                <c:pt idx="259">
                  <c:v>57.9</c:v>
                </c:pt>
                <c:pt idx="260">
                  <c:v>52</c:v>
                </c:pt>
                <c:pt idx="261">
                  <c:v>62.1</c:v>
                </c:pt>
                <c:pt idx="262">
                  <c:v>57</c:v>
                </c:pt>
                <c:pt idx="263">
                  <c:v>57.9</c:v>
                </c:pt>
                <c:pt idx="264">
                  <c:v>54.1</c:v>
                </c:pt>
                <c:pt idx="265">
                  <c:v>64.900000000000006</c:v>
                </c:pt>
                <c:pt idx="266">
                  <c:v>52</c:v>
                </c:pt>
                <c:pt idx="267">
                  <c:v>68.7</c:v>
                </c:pt>
                <c:pt idx="268">
                  <c:v>57.9</c:v>
                </c:pt>
                <c:pt idx="269">
                  <c:v>69.3</c:v>
                </c:pt>
                <c:pt idx="270">
                  <c:v>66</c:v>
                </c:pt>
                <c:pt idx="271">
                  <c:v>59.4</c:v>
                </c:pt>
                <c:pt idx="272">
                  <c:v>51.1</c:v>
                </c:pt>
                <c:pt idx="273">
                  <c:v>49.1</c:v>
                </c:pt>
                <c:pt idx="274">
                  <c:v>52</c:v>
                </c:pt>
                <c:pt idx="275">
                  <c:v>64.8</c:v>
                </c:pt>
                <c:pt idx="276">
                  <c:v>64.2</c:v>
                </c:pt>
                <c:pt idx="277">
                  <c:v>66</c:v>
                </c:pt>
                <c:pt idx="278">
                  <c:v>63</c:v>
                </c:pt>
                <c:pt idx="279">
                  <c:v>57.9</c:v>
                </c:pt>
                <c:pt idx="280">
                  <c:v>50.7</c:v>
                </c:pt>
                <c:pt idx="281">
                  <c:v>64.400000000000006</c:v>
                </c:pt>
                <c:pt idx="282">
                  <c:v>65.3</c:v>
                </c:pt>
                <c:pt idx="283">
                  <c:v>68.400000000000006</c:v>
                </c:pt>
                <c:pt idx="284">
                  <c:v>74.7</c:v>
                </c:pt>
                <c:pt idx="285">
                  <c:v>73.900000000000006</c:v>
                </c:pt>
                <c:pt idx="286">
                  <c:v>55.9</c:v>
                </c:pt>
                <c:pt idx="287">
                  <c:v>67.3</c:v>
                </c:pt>
                <c:pt idx="288">
                  <c:v>52</c:v>
                </c:pt>
                <c:pt idx="289">
                  <c:v>61.7</c:v>
                </c:pt>
                <c:pt idx="290">
                  <c:v>67.599999999999994</c:v>
                </c:pt>
                <c:pt idx="291">
                  <c:v>60.1</c:v>
                </c:pt>
                <c:pt idx="292">
                  <c:v>63.3</c:v>
                </c:pt>
                <c:pt idx="293">
                  <c:v>73</c:v>
                </c:pt>
                <c:pt idx="294">
                  <c:v>73</c:v>
                </c:pt>
                <c:pt idx="295">
                  <c:v>55.9</c:v>
                </c:pt>
                <c:pt idx="296">
                  <c:v>53.1</c:v>
                </c:pt>
                <c:pt idx="297">
                  <c:v>74.7</c:v>
                </c:pt>
                <c:pt idx="298">
                  <c:v>48.4</c:v>
                </c:pt>
                <c:pt idx="299">
                  <c:v>60.3</c:v>
                </c:pt>
                <c:pt idx="300">
                  <c:v>50.4</c:v>
                </c:pt>
                <c:pt idx="301">
                  <c:v>50</c:v>
                </c:pt>
                <c:pt idx="302">
                  <c:v>53.8</c:v>
                </c:pt>
                <c:pt idx="303">
                  <c:v>61</c:v>
                </c:pt>
                <c:pt idx="304">
                  <c:v>66.900000000000006</c:v>
                </c:pt>
                <c:pt idx="305">
                  <c:v>64</c:v>
                </c:pt>
                <c:pt idx="306">
                  <c:v>70</c:v>
                </c:pt>
                <c:pt idx="307">
                  <c:v>60.1</c:v>
                </c:pt>
                <c:pt idx="308">
                  <c:v>57.9</c:v>
                </c:pt>
                <c:pt idx="309">
                  <c:v>50</c:v>
                </c:pt>
                <c:pt idx="310">
                  <c:v>52</c:v>
                </c:pt>
                <c:pt idx="311">
                  <c:v>70</c:v>
                </c:pt>
                <c:pt idx="312">
                  <c:v>54</c:v>
                </c:pt>
                <c:pt idx="313">
                  <c:v>54</c:v>
                </c:pt>
                <c:pt idx="314">
                  <c:v>48.9</c:v>
                </c:pt>
                <c:pt idx="315">
                  <c:v>50</c:v>
                </c:pt>
                <c:pt idx="316">
                  <c:v>68.7</c:v>
                </c:pt>
                <c:pt idx="317">
                  <c:v>60.3</c:v>
                </c:pt>
                <c:pt idx="318">
                  <c:v>66.900000000000006</c:v>
                </c:pt>
                <c:pt idx="319">
                  <c:v>59</c:v>
                </c:pt>
                <c:pt idx="320">
                  <c:v>56.7</c:v>
                </c:pt>
                <c:pt idx="321">
                  <c:v>51.1</c:v>
                </c:pt>
                <c:pt idx="322">
                  <c:v>51.1</c:v>
                </c:pt>
                <c:pt idx="323">
                  <c:v>69.099999999999994</c:v>
                </c:pt>
                <c:pt idx="324">
                  <c:v>57.9</c:v>
                </c:pt>
                <c:pt idx="325">
                  <c:v>48.9</c:v>
                </c:pt>
                <c:pt idx="326">
                  <c:v>72</c:v>
                </c:pt>
                <c:pt idx="327">
                  <c:v>55.9</c:v>
                </c:pt>
                <c:pt idx="328">
                  <c:v>55.9</c:v>
                </c:pt>
                <c:pt idx="329">
                  <c:v>50</c:v>
                </c:pt>
                <c:pt idx="330">
                  <c:v>66</c:v>
                </c:pt>
                <c:pt idx="331">
                  <c:v>50.4</c:v>
                </c:pt>
                <c:pt idx="332">
                  <c:v>51.1</c:v>
                </c:pt>
                <c:pt idx="333">
                  <c:v>55</c:v>
                </c:pt>
                <c:pt idx="334">
                  <c:v>51.1</c:v>
                </c:pt>
                <c:pt idx="335">
                  <c:v>48.9</c:v>
                </c:pt>
                <c:pt idx="336">
                  <c:v>71.2</c:v>
                </c:pt>
                <c:pt idx="337">
                  <c:v>55</c:v>
                </c:pt>
                <c:pt idx="338">
                  <c:v>55</c:v>
                </c:pt>
                <c:pt idx="339">
                  <c:v>55</c:v>
                </c:pt>
                <c:pt idx="340">
                  <c:v>50</c:v>
                </c:pt>
                <c:pt idx="341">
                  <c:v>71.2</c:v>
                </c:pt>
                <c:pt idx="342">
                  <c:v>64</c:v>
                </c:pt>
                <c:pt idx="343">
                  <c:v>60.1</c:v>
                </c:pt>
                <c:pt idx="344">
                  <c:v>68</c:v>
                </c:pt>
                <c:pt idx="345">
                  <c:v>67.099999999999994</c:v>
                </c:pt>
                <c:pt idx="346">
                  <c:v>66</c:v>
                </c:pt>
                <c:pt idx="347">
                  <c:v>66</c:v>
                </c:pt>
                <c:pt idx="348">
                  <c:v>60.4</c:v>
                </c:pt>
                <c:pt idx="349">
                  <c:v>52.9</c:v>
                </c:pt>
                <c:pt idx="350">
                  <c:v>52.3</c:v>
                </c:pt>
                <c:pt idx="351">
                  <c:v>55.6</c:v>
                </c:pt>
                <c:pt idx="352">
                  <c:v>48.9</c:v>
                </c:pt>
                <c:pt idx="353">
                  <c:v>52.7</c:v>
                </c:pt>
                <c:pt idx="354">
                  <c:v>49.6</c:v>
                </c:pt>
                <c:pt idx="355">
                  <c:v>58.1</c:v>
                </c:pt>
                <c:pt idx="356">
                  <c:v>69.099999999999994</c:v>
                </c:pt>
                <c:pt idx="357">
                  <c:v>68</c:v>
                </c:pt>
                <c:pt idx="358">
                  <c:v>48.9</c:v>
                </c:pt>
                <c:pt idx="359">
                  <c:v>53.2</c:v>
                </c:pt>
                <c:pt idx="360">
                  <c:v>63</c:v>
                </c:pt>
                <c:pt idx="361">
                  <c:v>53.1</c:v>
                </c:pt>
                <c:pt idx="362">
                  <c:v>60.1</c:v>
                </c:pt>
                <c:pt idx="363">
                  <c:v>69.099999999999994</c:v>
                </c:pt>
                <c:pt idx="364">
                  <c:v>51.1</c:v>
                </c:pt>
                <c:pt idx="365">
                  <c:v>60.6</c:v>
                </c:pt>
                <c:pt idx="366">
                  <c:v>59</c:v>
                </c:pt>
                <c:pt idx="367">
                  <c:v>59</c:v>
                </c:pt>
                <c:pt idx="368">
                  <c:v>61</c:v>
                </c:pt>
                <c:pt idx="369">
                  <c:v>57.9</c:v>
                </c:pt>
                <c:pt idx="370">
                  <c:v>57</c:v>
                </c:pt>
                <c:pt idx="371">
                  <c:v>73</c:v>
                </c:pt>
                <c:pt idx="372">
                  <c:v>55.9</c:v>
                </c:pt>
                <c:pt idx="373">
                  <c:v>50</c:v>
                </c:pt>
                <c:pt idx="374">
                  <c:v>61</c:v>
                </c:pt>
                <c:pt idx="375">
                  <c:v>73.900000000000006</c:v>
                </c:pt>
                <c:pt idx="376">
                  <c:v>62.2</c:v>
                </c:pt>
                <c:pt idx="377">
                  <c:v>50</c:v>
                </c:pt>
                <c:pt idx="378">
                  <c:v>61</c:v>
                </c:pt>
                <c:pt idx="379">
                  <c:v>72</c:v>
                </c:pt>
                <c:pt idx="380">
                  <c:v>64</c:v>
                </c:pt>
                <c:pt idx="381">
                  <c:v>54</c:v>
                </c:pt>
                <c:pt idx="382">
                  <c:v>54</c:v>
                </c:pt>
                <c:pt idx="383">
                  <c:v>52</c:v>
                </c:pt>
                <c:pt idx="384">
                  <c:v>62.1</c:v>
                </c:pt>
                <c:pt idx="385">
                  <c:v>68.7</c:v>
                </c:pt>
                <c:pt idx="386">
                  <c:v>62.1</c:v>
                </c:pt>
                <c:pt idx="387">
                  <c:v>52</c:v>
                </c:pt>
                <c:pt idx="388">
                  <c:v>52</c:v>
                </c:pt>
                <c:pt idx="389">
                  <c:v>52</c:v>
                </c:pt>
                <c:pt idx="390">
                  <c:v>58.1</c:v>
                </c:pt>
                <c:pt idx="391">
                  <c:v>52</c:v>
                </c:pt>
                <c:pt idx="392">
                  <c:v>54</c:v>
                </c:pt>
                <c:pt idx="393">
                  <c:v>52</c:v>
                </c:pt>
                <c:pt idx="394">
                  <c:v>71.099999999999994</c:v>
                </c:pt>
                <c:pt idx="395">
                  <c:v>51.1</c:v>
                </c:pt>
                <c:pt idx="396">
                  <c:v>50</c:v>
                </c:pt>
                <c:pt idx="397">
                  <c:v>51.1</c:v>
                </c:pt>
                <c:pt idx="398">
                  <c:v>51.1</c:v>
                </c:pt>
                <c:pt idx="399">
                  <c:v>51.1</c:v>
                </c:pt>
                <c:pt idx="400">
                  <c:v>52.2</c:v>
                </c:pt>
                <c:pt idx="401">
                  <c:v>50.7</c:v>
                </c:pt>
                <c:pt idx="402">
                  <c:v>68</c:v>
                </c:pt>
                <c:pt idx="403">
                  <c:v>62.1</c:v>
                </c:pt>
                <c:pt idx="404">
                  <c:v>67.599999999999994</c:v>
                </c:pt>
                <c:pt idx="405">
                  <c:v>57</c:v>
                </c:pt>
                <c:pt idx="406">
                  <c:v>66.900000000000006</c:v>
                </c:pt>
                <c:pt idx="407">
                  <c:v>54</c:v>
                </c:pt>
                <c:pt idx="408">
                  <c:v>62.1</c:v>
                </c:pt>
                <c:pt idx="409">
                  <c:v>59</c:v>
                </c:pt>
                <c:pt idx="410">
                  <c:v>64.8</c:v>
                </c:pt>
                <c:pt idx="411">
                  <c:v>58.6</c:v>
                </c:pt>
                <c:pt idx="412">
                  <c:v>55</c:v>
                </c:pt>
                <c:pt idx="413">
                  <c:v>63.3</c:v>
                </c:pt>
                <c:pt idx="414">
                  <c:v>72</c:v>
                </c:pt>
                <c:pt idx="415">
                  <c:v>49.3</c:v>
                </c:pt>
                <c:pt idx="416">
                  <c:v>53.1</c:v>
                </c:pt>
                <c:pt idx="417">
                  <c:v>55.4</c:v>
                </c:pt>
                <c:pt idx="418">
                  <c:v>52</c:v>
                </c:pt>
                <c:pt idx="419">
                  <c:v>51.1</c:v>
                </c:pt>
                <c:pt idx="420">
                  <c:v>60.1</c:v>
                </c:pt>
                <c:pt idx="421">
                  <c:v>57.9</c:v>
                </c:pt>
                <c:pt idx="422">
                  <c:v>51.1</c:v>
                </c:pt>
                <c:pt idx="423">
                  <c:v>54</c:v>
                </c:pt>
                <c:pt idx="424">
                  <c:v>58.6</c:v>
                </c:pt>
                <c:pt idx="425">
                  <c:v>51.1</c:v>
                </c:pt>
                <c:pt idx="426">
                  <c:v>71.099999999999994</c:v>
                </c:pt>
                <c:pt idx="427">
                  <c:v>69.099999999999994</c:v>
                </c:pt>
                <c:pt idx="428">
                  <c:v>62.4</c:v>
                </c:pt>
                <c:pt idx="429">
                  <c:v>52</c:v>
                </c:pt>
                <c:pt idx="430">
                  <c:v>61</c:v>
                </c:pt>
                <c:pt idx="431">
                  <c:v>54</c:v>
                </c:pt>
                <c:pt idx="432">
                  <c:v>52</c:v>
                </c:pt>
                <c:pt idx="433">
                  <c:v>55</c:v>
                </c:pt>
                <c:pt idx="434">
                  <c:v>55</c:v>
                </c:pt>
                <c:pt idx="435">
                  <c:v>64</c:v>
                </c:pt>
                <c:pt idx="436">
                  <c:v>64</c:v>
                </c:pt>
                <c:pt idx="437">
                  <c:v>55</c:v>
                </c:pt>
                <c:pt idx="438">
                  <c:v>54</c:v>
                </c:pt>
                <c:pt idx="439">
                  <c:v>66</c:v>
                </c:pt>
                <c:pt idx="440">
                  <c:v>57</c:v>
                </c:pt>
                <c:pt idx="441">
                  <c:v>57</c:v>
                </c:pt>
                <c:pt idx="442">
                  <c:v>55.9</c:v>
                </c:pt>
                <c:pt idx="443">
                  <c:v>48.4</c:v>
                </c:pt>
                <c:pt idx="444">
                  <c:v>69.099999999999994</c:v>
                </c:pt>
                <c:pt idx="445">
                  <c:v>59</c:v>
                </c:pt>
                <c:pt idx="446">
                  <c:v>50</c:v>
                </c:pt>
                <c:pt idx="447">
                  <c:v>57.9</c:v>
                </c:pt>
                <c:pt idx="448">
                  <c:v>66</c:v>
                </c:pt>
                <c:pt idx="449">
                  <c:v>57</c:v>
                </c:pt>
                <c:pt idx="450">
                  <c:v>53.1</c:v>
                </c:pt>
                <c:pt idx="451">
                  <c:v>54</c:v>
                </c:pt>
                <c:pt idx="452">
                  <c:v>57.9</c:v>
                </c:pt>
                <c:pt idx="453">
                  <c:v>57.9</c:v>
                </c:pt>
                <c:pt idx="454">
                  <c:v>66.400000000000006</c:v>
                </c:pt>
                <c:pt idx="455">
                  <c:v>55.9</c:v>
                </c:pt>
                <c:pt idx="456">
                  <c:v>50</c:v>
                </c:pt>
                <c:pt idx="457">
                  <c:v>54.7</c:v>
                </c:pt>
                <c:pt idx="458">
                  <c:v>63</c:v>
                </c:pt>
                <c:pt idx="459">
                  <c:v>62.1</c:v>
                </c:pt>
                <c:pt idx="460">
                  <c:v>63</c:v>
                </c:pt>
                <c:pt idx="461">
                  <c:v>52.7</c:v>
                </c:pt>
                <c:pt idx="462">
                  <c:v>53.2</c:v>
                </c:pt>
                <c:pt idx="463">
                  <c:v>48.9</c:v>
                </c:pt>
                <c:pt idx="464">
                  <c:v>53.1</c:v>
                </c:pt>
                <c:pt idx="465">
                  <c:v>53.1</c:v>
                </c:pt>
                <c:pt idx="466">
                  <c:v>70</c:v>
                </c:pt>
                <c:pt idx="467">
                  <c:v>70</c:v>
                </c:pt>
                <c:pt idx="468">
                  <c:v>59.7</c:v>
                </c:pt>
                <c:pt idx="469">
                  <c:v>48.7</c:v>
                </c:pt>
                <c:pt idx="470">
                  <c:v>62.1</c:v>
                </c:pt>
                <c:pt idx="471">
                  <c:v>62.1</c:v>
                </c:pt>
                <c:pt idx="472">
                  <c:v>69.099999999999994</c:v>
                </c:pt>
                <c:pt idx="473">
                  <c:v>60.1</c:v>
                </c:pt>
                <c:pt idx="474">
                  <c:v>64.900000000000006</c:v>
                </c:pt>
                <c:pt idx="475">
                  <c:v>62.1</c:v>
                </c:pt>
                <c:pt idx="476">
                  <c:v>70</c:v>
                </c:pt>
                <c:pt idx="477">
                  <c:v>63</c:v>
                </c:pt>
                <c:pt idx="478">
                  <c:v>49.3</c:v>
                </c:pt>
                <c:pt idx="479">
                  <c:v>57.9</c:v>
                </c:pt>
                <c:pt idx="480">
                  <c:v>52</c:v>
                </c:pt>
                <c:pt idx="481">
                  <c:v>50</c:v>
                </c:pt>
                <c:pt idx="482">
                  <c:v>50</c:v>
                </c:pt>
                <c:pt idx="483">
                  <c:v>50</c:v>
                </c:pt>
                <c:pt idx="484">
                  <c:v>50</c:v>
                </c:pt>
                <c:pt idx="485">
                  <c:v>51.1</c:v>
                </c:pt>
                <c:pt idx="486">
                  <c:v>50</c:v>
                </c:pt>
                <c:pt idx="487">
                  <c:v>63</c:v>
                </c:pt>
                <c:pt idx="488">
                  <c:v>50.7</c:v>
                </c:pt>
                <c:pt idx="489">
                  <c:v>66.7</c:v>
                </c:pt>
                <c:pt idx="490">
                  <c:v>49.3</c:v>
                </c:pt>
                <c:pt idx="491">
                  <c:v>54.3</c:v>
                </c:pt>
                <c:pt idx="492">
                  <c:v>53.1</c:v>
                </c:pt>
                <c:pt idx="493">
                  <c:v>57</c:v>
                </c:pt>
                <c:pt idx="494">
                  <c:v>54</c:v>
                </c:pt>
                <c:pt idx="495">
                  <c:v>57</c:v>
                </c:pt>
                <c:pt idx="496">
                  <c:v>50</c:v>
                </c:pt>
                <c:pt idx="497">
                  <c:v>52</c:v>
                </c:pt>
                <c:pt idx="498">
                  <c:v>52</c:v>
                </c:pt>
                <c:pt idx="499">
                  <c:v>64.900000000000006</c:v>
                </c:pt>
                <c:pt idx="500">
                  <c:v>57.9</c:v>
                </c:pt>
                <c:pt idx="501">
                  <c:v>50.7</c:v>
                </c:pt>
                <c:pt idx="502">
                  <c:v>55.9</c:v>
                </c:pt>
                <c:pt idx="503">
                  <c:v>55.9</c:v>
                </c:pt>
                <c:pt idx="504">
                  <c:v>54</c:v>
                </c:pt>
                <c:pt idx="505">
                  <c:v>54</c:v>
                </c:pt>
                <c:pt idx="506">
                  <c:v>60.8</c:v>
                </c:pt>
                <c:pt idx="507">
                  <c:v>55</c:v>
                </c:pt>
                <c:pt idx="508">
                  <c:v>54</c:v>
                </c:pt>
                <c:pt idx="509">
                  <c:v>54</c:v>
                </c:pt>
                <c:pt idx="510">
                  <c:v>59</c:v>
                </c:pt>
                <c:pt idx="511">
                  <c:v>57.9</c:v>
                </c:pt>
                <c:pt idx="512">
                  <c:v>48.9</c:v>
                </c:pt>
                <c:pt idx="513">
                  <c:v>61.3</c:v>
                </c:pt>
                <c:pt idx="514">
                  <c:v>48.9</c:v>
                </c:pt>
                <c:pt idx="515">
                  <c:v>57.9</c:v>
                </c:pt>
                <c:pt idx="516">
                  <c:v>48.9</c:v>
                </c:pt>
                <c:pt idx="517">
                  <c:v>55</c:v>
                </c:pt>
                <c:pt idx="518">
                  <c:v>48.9</c:v>
                </c:pt>
                <c:pt idx="519">
                  <c:v>73</c:v>
                </c:pt>
                <c:pt idx="520">
                  <c:v>56.7</c:v>
                </c:pt>
                <c:pt idx="521">
                  <c:v>52.7</c:v>
                </c:pt>
                <c:pt idx="522">
                  <c:v>55</c:v>
                </c:pt>
                <c:pt idx="523">
                  <c:v>61</c:v>
                </c:pt>
                <c:pt idx="524">
                  <c:v>55.2</c:v>
                </c:pt>
                <c:pt idx="525">
                  <c:v>68</c:v>
                </c:pt>
                <c:pt idx="526">
                  <c:v>68</c:v>
                </c:pt>
                <c:pt idx="527">
                  <c:v>55.9</c:v>
                </c:pt>
                <c:pt idx="528">
                  <c:v>48.9</c:v>
                </c:pt>
                <c:pt idx="529">
                  <c:v>48.9</c:v>
                </c:pt>
                <c:pt idx="530">
                  <c:v>55.9</c:v>
                </c:pt>
                <c:pt idx="531">
                  <c:v>62.2</c:v>
                </c:pt>
                <c:pt idx="532">
                  <c:v>62.1</c:v>
                </c:pt>
                <c:pt idx="533">
                  <c:v>50.5</c:v>
                </c:pt>
                <c:pt idx="534">
                  <c:v>51.1</c:v>
                </c:pt>
                <c:pt idx="535">
                  <c:v>50.4</c:v>
                </c:pt>
                <c:pt idx="536">
                  <c:v>51.1</c:v>
                </c:pt>
                <c:pt idx="537">
                  <c:v>51.1</c:v>
                </c:pt>
                <c:pt idx="538">
                  <c:v>51.1</c:v>
                </c:pt>
                <c:pt idx="539">
                  <c:v>59</c:v>
                </c:pt>
                <c:pt idx="540">
                  <c:v>59</c:v>
                </c:pt>
                <c:pt idx="541">
                  <c:v>50</c:v>
                </c:pt>
                <c:pt idx="542">
                  <c:v>65.7</c:v>
                </c:pt>
                <c:pt idx="543">
                  <c:v>53.1</c:v>
                </c:pt>
                <c:pt idx="544">
                  <c:v>51.1</c:v>
                </c:pt>
                <c:pt idx="545">
                  <c:v>57</c:v>
                </c:pt>
                <c:pt idx="546">
                  <c:v>60.1</c:v>
                </c:pt>
                <c:pt idx="547">
                  <c:v>53.1</c:v>
                </c:pt>
                <c:pt idx="548">
                  <c:v>48.9</c:v>
                </c:pt>
                <c:pt idx="549">
                  <c:v>54</c:v>
                </c:pt>
                <c:pt idx="550">
                  <c:v>54</c:v>
                </c:pt>
                <c:pt idx="551">
                  <c:v>55</c:v>
                </c:pt>
                <c:pt idx="552">
                  <c:v>63</c:v>
                </c:pt>
                <c:pt idx="553">
                  <c:v>55.9</c:v>
                </c:pt>
                <c:pt idx="554">
                  <c:v>48.9</c:v>
                </c:pt>
                <c:pt idx="555">
                  <c:v>62.1</c:v>
                </c:pt>
                <c:pt idx="556">
                  <c:v>65.3</c:v>
                </c:pt>
                <c:pt idx="557">
                  <c:v>59</c:v>
                </c:pt>
                <c:pt idx="558">
                  <c:v>54</c:v>
                </c:pt>
                <c:pt idx="559">
                  <c:v>60.1</c:v>
                </c:pt>
                <c:pt idx="560">
                  <c:v>57</c:v>
                </c:pt>
                <c:pt idx="561">
                  <c:v>55.9</c:v>
                </c:pt>
                <c:pt idx="562">
                  <c:v>63</c:v>
                </c:pt>
                <c:pt idx="563">
                  <c:v>48.9</c:v>
                </c:pt>
                <c:pt idx="564">
                  <c:v>50</c:v>
                </c:pt>
                <c:pt idx="565">
                  <c:v>50</c:v>
                </c:pt>
                <c:pt idx="566">
                  <c:v>57.6</c:v>
                </c:pt>
                <c:pt idx="567">
                  <c:v>55</c:v>
                </c:pt>
                <c:pt idx="568">
                  <c:v>48.9</c:v>
                </c:pt>
                <c:pt idx="569">
                  <c:v>50</c:v>
                </c:pt>
                <c:pt idx="570">
                  <c:v>63.7</c:v>
                </c:pt>
                <c:pt idx="571">
                  <c:v>54.3</c:v>
                </c:pt>
                <c:pt idx="572">
                  <c:v>51.1</c:v>
                </c:pt>
                <c:pt idx="573">
                  <c:v>57</c:v>
                </c:pt>
                <c:pt idx="574">
                  <c:v>57.4</c:v>
                </c:pt>
                <c:pt idx="575">
                  <c:v>53.1</c:v>
                </c:pt>
                <c:pt idx="576">
                  <c:v>50</c:v>
                </c:pt>
                <c:pt idx="577">
                  <c:v>71.099999999999994</c:v>
                </c:pt>
                <c:pt idx="578">
                  <c:v>52</c:v>
                </c:pt>
                <c:pt idx="579">
                  <c:v>57.2</c:v>
                </c:pt>
                <c:pt idx="580">
                  <c:v>56.7</c:v>
                </c:pt>
                <c:pt idx="581">
                  <c:v>73</c:v>
                </c:pt>
                <c:pt idx="582">
                  <c:v>63</c:v>
                </c:pt>
                <c:pt idx="583">
                  <c:v>52</c:v>
                </c:pt>
                <c:pt idx="584">
                  <c:v>50</c:v>
                </c:pt>
                <c:pt idx="585">
                  <c:v>62.1</c:v>
                </c:pt>
                <c:pt idx="586">
                  <c:v>57.9</c:v>
                </c:pt>
                <c:pt idx="587">
                  <c:v>52</c:v>
                </c:pt>
                <c:pt idx="588">
                  <c:v>55</c:v>
                </c:pt>
                <c:pt idx="589">
                  <c:v>63</c:v>
                </c:pt>
                <c:pt idx="590">
                  <c:v>51.3</c:v>
                </c:pt>
                <c:pt idx="591">
                  <c:v>53.2</c:v>
                </c:pt>
                <c:pt idx="592">
                  <c:v>52.3</c:v>
                </c:pt>
                <c:pt idx="593">
                  <c:v>57.9</c:v>
                </c:pt>
                <c:pt idx="594">
                  <c:v>52.3</c:v>
                </c:pt>
                <c:pt idx="595">
                  <c:v>74.7</c:v>
                </c:pt>
                <c:pt idx="596">
                  <c:v>67.3</c:v>
                </c:pt>
                <c:pt idx="597">
                  <c:v>57.9</c:v>
                </c:pt>
                <c:pt idx="598">
                  <c:v>58.1</c:v>
                </c:pt>
                <c:pt idx="599">
                  <c:v>50</c:v>
                </c:pt>
                <c:pt idx="600">
                  <c:v>58.6</c:v>
                </c:pt>
                <c:pt idx="601">
                  <c:v>51.1</c:v>
                </c:pt>
                <c:pt idx="602">
                  <c:v>55.8</c:v>
                </c:pt>
                <c:pt idx="603">
                  <c:v>50</c:v>
                </c:pt>
                <c:pt idx="604">
                  <c:v>55</c:v>
                </c:pt>
                <c:pt idx="605">
                  <c:v>66.900000000000006</c:v>
                </c:pt>
                <c:pt idx="606">
                  <c:v>57.9</c:v>
                </c:pt>
                <c:pt idx="607">
                  <c:v>59</c:v>
                </c:pt>
                <c:pt idx="608">
                  <c:v>57.6</c:v>
                </c:pt>
                <c:pt idx="609">
                  <c:v>70</c:v>
                </c:pt>
                <c:pt idx="610">
                  <c:v>72.3</c:v>
                </c:pt>
                <c:pt idx="611">
                  <c:v>52.3</c:v>
                </c:pt>
                <c:pt idx="612">
                  <c:v>53.1</c:v>
                </c:pt>
                <c:pt idx="613">
                  <c:v>51.1</c:v>
                </c:pt>
                <c:pt idx="614">
                  <c:v>61</c:v>
                </c:pt>
                <c:pt idx="615">
                  <c:v>50</c:v>
                </c:pt>
                <c:pt idx="616">
                  <c:v>52.3</c:v>
                </c:pt>
                <c:pt idx="617">
                  <c:v>61</c:v>
                </c:pt>
                <c:pt idx="618">
                  <c:v>54</c:v>
                </c:pt>
                <c:pt idx="619">
                  <c:v>50</c:v>
                </c:pt>
                <c:pt idx="620">
                  <c:v>49.1</c:v>
                </c:pt>
                <c:pt idx="621">
                  <c:v>67.599999999999994</c:v>
                </c:pt>
                <c:pt idx="622">
                  <c:v>61</c:v>
                </c:pt>
                <c:pt idx="623">
                  <c:v>57.4</c:v>
                </c:pt>
                <c:pt idx="624">
                  <c:v>53.1</c:v>
                </c:pt>
                <c:pt idx="625">
                  <c:v>50.9</c:v>
                </c:pt>
                <c:pt idx="626">
                  <c:v>63</c:v>
                </c:pt>
                <c:pt idx="627">
                  <c:v>68</c:v>
                </c:pt>
                <c:pt idx="628">
                  <c:v>60.1</c:v>
                </c:pt>
                <c:pt idx="629">
                  <c:v>56.7</c:v>
                </c:pt>
                <c:pt idx="630">
                  <c:v>50</c:v>
                </c:pt>
                <c:pt idx="631">
                  <c:v>60.1</c:v>
                </c:pt>
                <c:pt idx="632">
                  <c:v>52</c:v>
                </c:pt>
                <c:pt idx="633">
                  <c:v>51.1</c:v>
                </c:pt>
                <c:pt idx="634">
                  <c:v>60.1</c:v>
                </c:pt>
                <c:pt idx="635">
                  <c:v>51.1</c:v>
                </c:pt>
                <c:pt idx="636">
                  <c:v>54</c:v>
                </c:pt>
                <c:pt idx="637">
                  <c:v>57</c:v>
                </c:pt>
                <c:pt idx="638">
                  <c:v>62.1</c:v>
                </c:pt>
                <c:pt idx="639">
                  <c:v>59</c:v>
                </c:pt>
                <c:pt idx="640">
                  <c:v>64.900000000000006</c:v>
                </c:pt>
                <c:pt idx="641">
                  <c:v>64</c:v>
                </c:pt>
                <c:pt idx="642">
                  <c:v>54</c:v>
                </c:pt>
                <c:pt idx="643">
                  <c:v>55</c:v>
                </c:pt>
                <c:pt idx="644">
                  <c:v>68</c:v>
                </c:pt>
                <c:pt idx="645">
                  <c:v>53.1</c:v>
                </c:pt>
                <c:pt idx="646">
                  <c:v>68.900000000000006</c:v>
                </c:pt>
                <c:pt idx="647">
                  <c:v>50</c:v>
                </c:pt>
                <c:pt idx="648">
                  <c:v>68</c:v>
                </c:pt>
                <c:pt idx="649">
                  <c:v>61</c:v>
                </c:pt>
                <c:pt idx="650">
                  <c:v>59.4</c:v>
                </c:pt>
                <c:pt idx="651">
                  <c:v>53.1</c:v>
                </c:pt>
                <c:pt idx="652">
                  <c:v>73</c:v>
                </c:pt>
                <c:pt idx="653">
                  <c:v>55.9</c:v>
                </c:pt>
                <c:pt idx="654">
                  <c:v>57</c:v>
                </c:pt>
                <c:pt idx="655">
                  <c:v>50.5</c:v>
                </c:pt>
                <c:pt idx="656">
                  <c:v>48.9</c:v>
                </c:pt>
                <c:pt idx="657">
                  <c:v>63</c:v>
                </c:pt>
                <c:pt idx="658">
                  <c:v>53.1</c:v>
                </c:pt>
                <c:pt idx="659">
                  <c:v>50.4</c:v>
                </c:pt>
                <c:pt idx="660">
                  <c:v>61</c:v>
                </c:pt>
                <c:pt idx="661">
                  <c:v>58.1</c:v>
                </c:pt>
                <c:pt idx="662">
                  <c:v>50.4</c:v>
                </c:pt>
                <c:pt idx="663">
                  <c:v>52</c:v>
                </c:pt>
                <c:pt idx="664">
                  <c:v>57.9</c:v>
                </c:pt>
                <c:pt idx="665">
                  <c:v>55</c:v>
                </c:pt>
                <c:pt idx="666">
                  <c:v>54.7</c:v>
                </c:pt>
                <c:pt idx="667">
                  <c:v>57.9</c:v>
                </c:pt>
                <c:pt idx="668">
                  <c:v>68</c:v>
                </c:pt>
                <c:pt idx="669">
                  <c:v>50</c:v>
                </c:pt>
                <c:pt idx="670">
                  <c:v>60.1</c:v>
                </c:pt>
                <c:pt idx="671">
                  <c:v>70</c:v>
                </c:pt>
                <c:pt idx="672">
                  <c:v>62.1</c:v>
                </c:pt>
                <c:pt idx="673">
                  <c:v>55.9</c:v>
                </c:pt>
                <c:pt idx="674">
                  <c:v>52</c:v>
                </c:pt>
                <c:pt idx="675">
                  <c:v>65.3</c:v>
                </c:pt>
                <c:pt idx="676">
                  <c:v>60.1</c:v>
                </c:pt>
                <c:pt idx="677">
                  <c:v>54</c:v>
                </c:pt>
                <c:pt idx="678">
                  <c:v>57.9</c:v>
                </c:pt>
                <c:pt idx="679">
                  <c:v>55.9</c:v>
                </c:pt>
                <c:pt idx="680">
                  <c:v>50</c:v>
                </c:pt>
                <c:pt idx="681">
                  <c:v>51.1</c:v>
                </c:pt>
                <c:pt idx="682">
                  <c:v>70</c:v>
                </c:pt>
                <c:pt idx="683">
                  <c:v>52</c:v>
                </c:pt>
                <c:pt idx="684">
                  <c:v>61.7</c:v>
                </c:pt>
                <c:pt idx="685">
                  <c:v>54</c:v>
                </c:pt>
                <c:pt idx="686">
                  <c:v>57.9</c:v>
                </c:pt>
                <c:pt idx="687">
                  <c:v>61.7</c:v>
                </c:pt>
                <c:pt idx="688">
                  <c:v>50.9</c:v>
                </c:pt>
                <c:pt idx="689">
                  <c:v>71.099999999999994</c:v>
                </c:pt>
                <c:pt idx="690">
                  <c:v>66.400000000000006</c:v>
                </c:pt>
                <c:pt idx="691">
                  <c:v>57</c:v>
                </c:pt>
                <c:pt idx="692">
                  <c:v>69.099999999999994</c:v>
                </c:pt>
                <c:pt idx="693">
                  <c:v>66</c:v>
                </c:pt>
                <c:pt idx="694">
                  <c:v>57</c:v>
                </c:pt>
                <c:pt idx="695">
                  <c:v>48.9</c:v>
                </c:pt>
                <c:pt idx="696">
                  <c:v>57.9</c:v>
                </c:pt>
                <c:pt idx="697">
                  <c:v>57</c:v>
                </c:pt>
                <c:pt idx="698">
                  <c:v>63</c:v>
                </c:pt>
                <c:pt idx="699">
                  <c:v>55.9</c:v>
                </c:pt>
                <c:pt idx="700">
                  <c:v>55.9</c:v>
                </c:pt>
                <c:pt idx="701">
                  <c:v>49.6</c:v>
                </c:pt>
                <c:pt idx="702">
                  <c:v>48.9</c:v>
                </c:pt>
                <c:pt idx="703">
                  <c:v>63</c:v>
                </c:pt>
                <c:pt idx="704">
                  <c:v>51.3</c:v>
                </c:pt>
                <c:pt idx="705">
                  <c:v>57</c:v>
                </c:pt>
                <c:pt idx="706">
                  <c:v>61.3</c:v>
                </c:pt>
                <c:pt idx="707">
                  <c:v>54</c:v>
                </c:pt>
                <c:pt idx="708">
                  <c:v>66</c:v>
                </c:pt>
                <c:pt idx="709">
                  <c:v>65.7</c:v>
                </c:pt>
                <c:pt idx="710">
                  <c:v>63</c:v>
                </c:pt>
                <c:pt idx="711">
                  <c:v>63.3</c:v>
                </c:pt>
                <c:pt idx="712">
                  <c:v>62.8</c:v>
                </c:pt>
                <c:pt idx="713">
                  <c:v>57.4</c:v>
                </c:pt>
                <c:pt idx="714">
                  <c:v>52.3</c:v>
                </c:pt>
                <c:pt idx="715">
                  <c:v>63</c:v>
                </c:pt>
                <c:pt idx="716">
                  <c:v>59</c:v>
                </c:pt>
                <c:pt idx="717">
                  <c:v>50</c:v>
                </c:pt>
                <c:pt idx="718">
                  <c:v>63</c:v>
                </c:pt>
                <c:pt idx="719">
                  <c:v>60.3</c:v>
                </c:pt>
                <c:pt idx="720">
                  <c:v>50</c:v>
                </c:pt>
                <c:pt idx="721">
                  <c:v>50</c:v>
                </c:pt>
                <c:pt idx="722">
                  <c:v>56.3</c:v>
                </c:pt>
                <c:pt idx="723">
                  <c:v>62.1</c:v>
                </c:pt>
                <c:pt idx="724">
                  <c:v>50</c:v>
                </c:pt>
                <c:pt idx="725">
                  <c:v>50.7</c:v>
                </c:pt>
                <c:pt idx="726">
                  <c:v>50</c:v>
                </c:pt>
                <c:pt idx="727">
                  <c:v>50</c:v>
                </c:pt>
                <c:pt idx="728">
                  <c:v>66.900000000000006</c:v>
                </c:pt>
                <c:pt idx="729">
                  <c:v>50.7</c:v>
                </c:pt>
                <c:pt idx="730">
                  <c:v>48.9</c:v>
                </c:pt>
                <c:pt idx="731">
                  <c:v>54.7</c:v>
                </c:pt>
                <c:pt idx="732">
                  <c:v>74.3</c:v>
                </c:pt>
                <c:pt idx="733">
                  <c:v>64.2</c:v>
                </c:pt>
                <c:pt idx="734">
                  <c:v>66</c:v>
                </c:pt>
                <c:pt idx="735">
                  <c:v>48.9</c:v>
                </c:pt>
                <c:pt idx="736">
                  <c:v>60.1</c:v>
                </c:pt>
                <c:pt idx="737">
                  <c:v>52</c:v>
                </c:pt>
                <c:pt idx="738">
                  <c:v>50</c:v>
                </c:pt>
                <c:pt idx="739">
                  <c:v>59.7</c:v>
                </c:pt>
                <c:pt idx="740">
                  <c:v>57.9</c:v>
                </c:pt>
                <c:pt idx="741">
                  <c:v>54.9</c:v>
                </c:pt>
                <c:pt idx="742">
                  <c:v>48.9</c:v>
                </c:pt>
                <c:pt idx="743">
                  <c:v>58.6</c:v>
                </c:pt>
                <c:pt idx="744">
                  <c:v>50</c:v>
                </c:pt>
                <c:pt idx="745">
                  <c:v>54.9</c:v>
                </c:pt>
                <c:pt idx="746">
                  <c:v>69.099999999999994</c:v>
                </c:pt>
                <c:pt idx="747">
                  <c:v>63.3</c:v>
                </c:pt>
                <c:pt idx="748">
                  <c:v>62.6</c:v>
                </c:pt>
                <c:pt idx="749">
                  <c:v>51.1</c:v>
                </c:pt>
                <c:pt idx="750">
                  <c:v>51.3</c:v>
                </c:pt>
                <c:pt idx="751">
                  <c:v>50</c:v>
                </c:pt>
                <c:pt idx="752">
                  <c:v>59</c:v>
                </c:pt>
                <c:pt idx="753">
                  <c:v>68.5</c:v>
                </c:pt>
                <c:pt idx="754">
                  <c:v>71.099999999999994</c:v>
                </c:pt>
                <c:pt idx="755">
                  <c:v>69.599999999999994</c:v>
                </c:pt>
                <c:pt idx="756">
                  <c:v>64.900000000000006</c:v>
                </c:pt>
                <c:pt idx="757">
                  <c:v>64.900000000000006</c:v>
                </c:pt>
                <c:pt idx="758">
                  <c:v>59</c:v>
                </c:pt>
                <c:pt idx="759">
                  <c:v>57</c:v>
                </c:pt>
                <c:pt idx="760">
                  <c:v>55.8</c:v>
                </c:pt>
                <c:pt idx="761">
                  <c:v>48.9</c:v>
                </c:pt>
                <c:pt idx="762">
                  <c:v>48.9</c:v>
                </c:pt>
                <c:pt idx="763">
                  <c:v>52</c:v>
                </c:pt>
                <c:pt idx="764">
                  <c:v>50.5</c:v>
                </c:pt>
                <c:pt idx="765">
                  <c:v>72</c:v>
                </c:pt>
                <c:pt idx="766">
                  <c:v>60.8</c:v>
                </c:pt>
                <c:pt idx="767">
                  <c:v>53.1</c:v>
                </c:pt>
                <c:pt idx="768">
                  <c:v>48.9</c:v>
                </c:pt>
                <c:pt idx="769">
                  <c:v>52</c:v>
                </c:pt>
                <c:pt idx="770">
                  <c:v>48.4</c:v>
                </c:pt>
                <c:pt idx="771">
                  <c:v>52</c:v>
                </c:pt>
                <c:pt idx="772">
                  <c:v>50</c:v>
                </c:pt>
                <c:pt idx="773">
                  <c:v>50</c:v>
                </c:pt>
                <c:pt idx="774">
                  <c:v>72.3</c:v>
                </c:pt>
                <c:pt idx="775">
                  <c:v>51.1</c:v>
                </c:pt>
                <c:pt idx="776">
                  <c:v>55.4</c:v>
                </c:pt>
                <c:pt idx="777">
                  <c:v>62.1</c:v>
                </c:pt>
                <c:pt idx="778">
                  <c:v>54</c:v>
                </c:pt>
                <c:pt idx="779">
                  <c:v>57.9</c:v>
                </c:pt>
                <c:pt idx="780">
                  <c:v>59.9</c:v>
                </c:pt>
                <c:pt idx="781">
                  <c:v>54</c:v>
                </c:pt>
                <c:pt idx="782">
                  <c:v>70</c:v>
                </c:pt>
                <c:pt idx="783">
                  <c:v>63.7</c:v>
                </c:pt>
                <c:pt idx="784">
                  <c:v>54.9</c:v>
                </c:pt>
                <c:pt idx="785">
                  <c:v>53.1</c:v>
                </c:pt>
                <c:pt idx="786">
                  <c:v>50</c:v>
                </c:pt>
                <c:pt idx="787">
                  <c:v>48.9</c:v>
                </c:pt>
                <c:pt idx="788">
                  <c:v>48.9</c:v>
                </c:pt>
                <c:pt idx="789">
                  <c:v>61.3</c:v>
                </c:pt>
                <c:pt idx="790">
                  <c:v>50</c:v>
                </c:pt>
                <c:pt idx="791">
                  <c:v>51.6</c:v>
                </c:pt>
                <c:pt idx="792">
                  <c:v>63</c:v>
                </c:pt>
                <c:pt idx="793">
                  <c:v>52</c:v>
                </c:pt>
                <c:pt idx="794">
                  <c:v>48.9</c:v>
                </c:pt>
                <c:pt idx="795">
                  <c:v>52</c:v>
                </c:pt>
                <c:pt idx="796">
                  <c:v>57</c:v>
                </c:pt>
                <c:pt idx="797">
                  <c:v>61</c:v>
                </c:pt>
                <c:pt idx="798">
                  <c:v>72</c:v>
                </c:pt>
                <c:pt idx="799">
                  <c:v>66</c:v>
                </c:pt>
                <c:pt idx="800">
                  <c:v>59</c:v>
                </c:pt>
                <c:pt idx="801">
                  <c:v>48.9</c:v>
                </c:pt>
                <c:pt idx="802">
                  <c:v>55</c:v>
                </c:pt>
                <c:pt idx="803">
                  <c:v>55</c:v>
                </c:pt>
                <c:pt idx="804">
                  <c:v>48.9</c:v>
                </c:pt>
                <c:pt idx="805">
                  <c:v>73</c:v>
                </c:pt>
                <c:pt idx="806">
                  <c:v>48.9</c:v>
                </c:pt>
                <c:pt idx="807">
                  <c:v>51.1</c:v>
                </c:pt>
                <c:pt idx="808">
                  <c:v>51.1</c:v>
                </c:pt>
                <c:pt idx="809">
                  <c:v>48.9</c:v>
                </c:pt>
                <c:pt idx="810">
                  <c:v>63</c:v>
                </c:pt>
                <c:pt idx="811">
                  <c:v>62.1</c:v>
                </c:pt>
                <c:pt idx="812">
                  <c:v>55</c:v>
                </c:pt>
                <c:pt idx="813">
                  <c:v>55</c:v>
                </c:pt>
                <c:pt idx="814">
                  <c:v>48.9</c:v>
                </c:pt>
                <c:pt idx="815">
                  <c:v>64</c:v>
                </c:pt>
                <c:pt idx="816">
                  <c:v>48.2</c:v>
                </c:pt>
                <c:pt idx="817">
                  <c:v>64</c:v>
                </c:pt>
                <c:pt idx="818">
                  <c:v>63</c:v>
                </c:pt>
                <c:pt idx="819">
                  <c:v>52</c:v>
                </c:pt>
                <c:pt idx="820">
                  <c:v>57.9</c:v>
                </c:pt>
                <c:pt idx="821">
                  <c:v>62.1</c:v>
                </c:pt>
                <c:pt idx="822">
                  <c:v>49.6</c:v>
                </c:pt>
                <c:pt idx="823">
                  <c:v>57.7</c:v>
                </c:pt>
                <c:pt idx="824">
                  <c:v>66.2</c:v>
                </c:pt>
                <c:pt idx="825">
                  <c:v>57</c:v>
                </c:pt>
                <c:pt idx="826">
                  <c:v>55.9</c:v>
                </c:pt>
                <c:pt idx="827">
                  <c:v>53.1</c:v>
                </c:pt>
                <c:pt idx="828">
                  <c:v>63</c:v>
                </c:pt>
                <c:pt idx="829">
                  <c:v>53.1</c:v>
                </c:pt>
                <c:pt idx="830">
                  <c:v>62.1</c:v>
                </c:pt>
                <c:pt idx="831">
                  <c:v>57.9</c:v>
                </c:pt>
                <c:pt idx="832">
                  <c:v>54</c:v>
                </c:pt>
                <c:pt idx="833">
                  <c:v>66.900000000000006</c:v>
                </c:pt>
                <c:pt idx="834">
                  <c:v>52.3</c:v>
                </c:pt>
                <c:pt idx="835">
                  <c:v>55.9</c:v>
                </c:pt>
                <c:pt idx="836">
                  <c:v>57.6</c:v>
                </c:pt>
                <c:pt idx="837">
                  <c:v>66</c:v>
                </c:pt>
                <c:pt idx="838">
                  <c:v>66</c:v>
                </c:pt>
                <c:pt idx="839">
                  <c:v>61.7</c:v>
                </c:pt>
                <c:pt idx="840">
                  <c:v>52</c:v>
                </c:pt>
                <c:pt idx="841">
                  <c:v>64.900000000000006</c:v>
                </c:pt>
                <c:pt idx="842">
                  <c:v>54</c:v>
                </c:pt>
                <c:pt idx="843">
                  <c:v>60.1</c:v>
                </c:pt>
                <c:pt idx="844">
                  <c:v>66</c:v>
                </c:pt>
                <c:pt idx="845">
                  <c:v>66</c:v>
                </c:pt>
                <c:pt idx="846">
                  <c:v>55</c:v>
                </c:pt>
                <c:pt idx="847">
                  <c:v>51.1</c:v>
                </c:pt>
                <c:pt idx="848">
                  <c:v>65.7</c:v>
                </c:pt>
                <c:pt idx="849">
                  <c:v>70.7</c:v>
                </c:pt>
                <c:pt idx="850">
                  <c:v>54</c:v>
                </c:pt>
                <c:pt idx="851">
                  <c:v>55.9</c:v>
                </c:pt>
                <c:pt idx="852">
                  <c:v>51.1</c:v>
                </c:pt>
                <c:pt idx="853">
                  <c:v>57.9</c:v>
                </c:pt>
                <c:pt idx="854">
                  <c:v>57.9</c:v>
                </c:pt>
                <c:pt idx="855">
                  <c:v>48.7</c:v>
                </c:pt>
                <c:pt idx="856">
                  <c:v>68.400000000000006</c:v>
                </c:pt>
                <c:pt idx="857">
                  <c:v>50</c:v>
                </c:pt>
                <c:pt idx="858">
                  <c:v>63</c:v>
                </c:pt>
                <c:pt idx="859">
                  <c:v>52</c:v>
                </c:pt>
                <c:pt idx="860">
                  <c:v>73</c:v>
                </c:pt>
                <c:pt idx="861">
                  <c:v>54</c:v>
                </c:pt>
                <c:pt idx="862">
                  <c:v>54</c:v>
                </c:pt>
                <c:pt idx="863">
                  <c:v>54</c:v>
                </c:pt>
                <c:pt idx="864">
                  <c:v>49.1</c:v>
                </c:pt>
                <c:pt idx="865">
                  <c:v>51.1</c:v>
                </c:pt>
                <c:pt idx="866">
                  <c:v>55</c:v>
                </c:pt>
                <c:pt idx="867">
                  <c:v>49.1</c:v>
                </c:pt>
                <c:pt idx="868">
                  <c:v>61</c:v>
                </c:pt>
                <c:pt idx="869">
                  <c:v>59</c:v>
                </c:pt>
                <c:pt idx="870">
                  <c:v>49.5</c:v>
                </c:pt>
                <c:pt idx="871">
                  <c:v>65.3</c:v>
                </c:pt>
                <c:pt idx="872">
                  <c:v>50</c:v>
                </c:pt>
                <c:pt idx="873">
                  <c:v>50.4</c:v>
                </c:pt>
                <c:pt idx="874">
                  <c:v>48.9</c:v>
                </c:pt>
                <c:pt idx="875">
                  <c:v>60.3</c:v>
                </c:pt>
                <c:pt idx="876">
                  <c:v>61</c:v>
                </c:pt>
                <c:pt idx="877">
                  <c:v>61</c:v>
                </c:pt>
                <c:pt idx="878">
                  <c:v>59</c:v>
                </c:pt>
                <c:pt idx="879">
                  <c:v>57</c:v>
                </c:pt>
                <c:pt idx="880">
                  <c:v>48.9</c:v>
                </c:pt>
                <c:pt idx="881">
                  <c:v>64.400000000000006</c:v>
                </c:pt>
                <c:pt idx="882">
                  <c:v>59</c:v>
                </c:pt>
                <c:pt idx="883">
                  <c:v>52</c:v>
                </c:pt>
                <c:pt idx="884">
                  <c:v>62.6</c:v>
                </c:pt>
                <c:pt idx="885">
                  <c:v>54</c:v>
                </c:pt>
                <c:pt idx="886">
                  <c:v>52</c:v>
                </c:pt>
                <c:pt idx="887">
                  <c:v>52</c:v>
                </c:pt>
                <c:pt idx="888">
                  <c:v>48.9</c:v>
                </c:pt>
                <c:pt idx="889">
                  <c:v>59.4</c:v>
                </c:pt>
                <c:pt idx="890">
                  <c:v>48.9</c:v>
                </c:pt>
                <c:pt idx="891">
                  <c:v>54</c:v>
                </c:pt>
                <c:pt idx="892">
                  <c:v>57.9</c:v>
                </c:pt>
                <c:pt idx="893">
                  <c:v>53.1</c:v>
                </c:pt>
                <c:pt idx="894">
                  <c:v>54</c:v>
                </c:pt>
                <c:pt idx="895">
                  <c:v>62.1</c:v>
                </c:pt>
                <c:pt idx="896">
                  <c:v>53.1</c:v>
                </c:pt>
                <c:pt idx="897">
                  <c:v>52</c:v>
                </c:pt>
                <c:pt idx="898">
                  <c:v>60.1</c:v>
                </c:pt>
                <c:pt idx="899">
                  <c:v>62.1</c:v>
                </c:pt>
                <c:pt idx="900">
                  <c:v>57.9</c:v>
                </c:pt>
                <c:pt idx="901">
                  <c:v>55.9</c:v>
                </c:pt>
                <c:pt idx="902">
                  <c:v>51.1</c:v>
                </c:pt>
                <c:pt idx="903">
                  <c:v>72</c:v>
                </c:pt>
                <c:pt idx="904">
                  <c:v>50</c:v>
                </c:pt>
                <c:pt idx="905">
                  <c:v>52</c:v>
                </c:pt>
                <c:pt idx="906">
                  <c:v>55.9</c:v>
                </c:pt>
                <c:pt idx="907">
                  <c:v>57.7</c:v>
                </c:pt>
                <c:pt idx="908">
                  <c:v>54</c:v>
                </c:pt>
                <c:pt idx="909">
                  <c:v>53.6</c:v>
                </c:pt>
                <c:pt idx="910">
                  <c:v>66.900000000000006</c:v>
                </c:pt>
                <c:pt idx="911">
                  <c:v>64.900000000000006</c:v>
                </c:pt>
                <c:pt idx="912">
                  <c:v>60.1</c:v>
                </c:pt>
                <c:pt idx="913">
                  <c:v>51.1</c:v>
                </c:pt>
                <c:pt idx="914">
                  <c:v>60.1</c:v>
                </c:pt>
                <c:pt idx="915">
                  <c:v>61</c:v>
                </c:pt>
                <c:pt idx="916">
                  <c:v>60.1</c:v>
                </c:pt>
                <c:pt idx="917">
                  <c:v>55</c:v>
                </c:pt>
                <c:pt idx="918">
                  <c:v>55.8</c:v>
                </c:pt>
                <c:pt idx="919">
                  <c:v>54</c:v>
                </c:pt>
                <c:pt idx="920">
                  <c:v>50</c:v>
                </c:pt>
                <c:pt idx="921">
                  <c:v>50</c:v>
                </c:pt>
                <c:pt idx="922">
                  <c:v>57.9</c:v>
                </c:pt>
                <c:pt idx="923">
                  <c:v>57.9</c:v>
                </c:pt>
                <c:pt idx="924">
                  <c:v>61</c:v>
                </c:pt>
                <c:pt idx="925">
                  <c:v>48.9</c:v>
                </c:pt>
                <c:pt idx="926">
                  <c:v>55.9</c:v>
                </c:pt>
                <c:pt idx="927">
                  <c:v>61</c:v>
                </c:pt>
                <c:pt idx="928">
                  <c:v>57</c:v>
                </c:pt>
                <c:pt idx="929">
                  <c:v>68</c:v>
                </c:pt>
                <c:pt idx="930">
                  <c:v>53.1</c:v>
                </c:pt>
                <c:pt idx="931">
                  <c:v>52</c:v>
                </c:pt>
                <c:pt idx="932">
                  <c:v>55</c:v>
                </c:pt>
                <c:pt idx="933">
                  <c:v>53.1</c:v>
                </c:pt>
                <c:pt idx="934">
                  <c:v>51.8</c:v>
                </c:pt>
                <c:pt idx="935">
                  <c:v>54.3</c:v>
                </c:pt>
                <c:pt idx="936">
                  <c:v>53.1</c:v>
                </c:pt>
                <c:pt idx="937">
                  <c:v>63.7</c:v>
                </c:pt>
                <c:pt idx="938">
                  <c:v>52.3</c:v>
                </c:pt>
                <c:pt idx="939">
                  <c:v>68.7</c:v>
                </c:pt>
                <c:pt idx="940">
                  <c:v>61</c:v>
                </c:pt>
                <c:pt idx="941">
                  <c:v>51.1</c:v>
                </c:pt>
                <c:pt idx="942">
                  <c:v>58.6</c:v>
                </c:pt>
                <c:pt idx="943">
                  <c:v>60.1</c:v>
                </c:pt>
                <c:pt idx="944">
                  <c:v>55</c:v>
                </c:pt>
                <c:pt idx="945">
                  <c:v>51.1</c:v>
                </c:pt>
                <c:pt idx="946">
                  <c:v>50</c:v>
                </c:pt>
                <c:pt idx="947">
                  <c:v>48.7</c:v>
                </c:pt>
                <c:pt idx="948">
                  <c:v>55.9</c:v>
                </c:pt>
                <c:pt idx="949">
                  <c:v>51.1</c:v>
                </c:pt>
                <c:pt idx="950">
                  <c:v>52.9</c:v>
                </c:pt>
                <c:pt idx="951">
                  <c:v>52</c:v>
                </c:pt>
                <c:pt idx="952">
                  <c:v>48.9</c:v>
                </c:pt>
                <c:pt idx="953">
                  <c:v>60.1</c:v>
                </c:pt>
                <c:pt idx="954">
                  <c:v>57.4</c:v>
                </c:pt>
                <c:pt idx="955">
                  <c:v>55.9</c:v>
                </c:pt>
                <c:pt idx="956">
                  <c:v>50</c:v>
                </c:pt>
                <c:pt idx="957">
                  <c:v>64.900000000000006</c:v>
                </c:pt>
                <c:pt idx="958">
                  <c:v>74.3</c:v>
                </c:pt>
                <c:pt idx="959">
                  <c:v>59</c:v>
                </c:pt>
                <c:pt idx="960">
                  <c:v>55.9</c:v>
                </c:pt>
                <c:pt idx="961">
                  <c:v>55.9</c:v>
                </c:pt>
                <c:pt idx="962">
                  <c:v>48.9</c:v>
                </c:pt>
                <c:pt idx="963">
                  <c:v>62.1</c:v>
                </c:pt>
                <c:pt idx="964">
                  <c:v>57.9</c:v>
                </c:pt>
                <c:pt idx="965">
                  <c:v>50</c:v>
                </c:pt>
                <c:pt idx="966">
                  <c:v>69.099999999999994</c:v>
                </c:pt>
                <c:pt idx="967">
                  <c:v>51.1</c:v>
                </c:pt>
                <c:pt idx="968">
                  <c:v>48.9</c:v>
                </c:pt>
                <c:pt idx="969">
                  <c:v>55.9</c:v>
                </c:pt>
                <c:pt idx="970">
                  <c:v>54</c:v>
                </c:pt>
                <c:pt idx="971">
                  <c:v>58.5</c:v>
                </c:pt>
                <c:pt idx="972">
                  <c:v>52</c:v>
                </c:pt>
                <c:pt idx="973">
                  <c:v>50</c:v>
                </c:pt>
                <c:pt idx="974">
                  <c:v>53.1</c:v>
                </c:pt>
                <c:pt idx="975">
                  <c:v>54</c:v>
                </c:pt>
                <c:pt idx="976">
                  <c:v>54.7</c:v>
                </c:pt>
                <c:pt idx="977">
                  <c:v>54</c:v>
                </c:pt>
                <c:pt idx="978">
                  <c:v>59</c:v>
                </c:pt>
                <c:pt idx="979">
                  <c:v>72.3</c:v>
                </c:pt>
                <c:pt idx="980">
                  <c:v>52</c:v>
                </c:pt>
                <c:pt idx="981">
                  <c:v>64.900000000000006</c:v>
                </c:pt>
                <c:pt idx="982">
                  <c:v>55</c:v>
                </c:pt>
                <c:pt idx="983">
                  <c:v>55</c:v>
                </c:pt>
                <c:pt idx="984">
                  <c:v>64</c:v>
                </c:pt>
                <c:pt idx="985">
                  <c:v>50</c:v>
                </c:pt>
                <c:pt idx="986">
                  <c:v>48.9</c:v>
                </c:pt>
                <c:pt idx="987">
                  <c:v>48.9</c:v>
                </c:pt>
                <c:pt idx="988">
                  <c:v>52</c:v>
                </c:pt>
                <c:pt idx="989">
                  <c:v>51.1</c:v>
                </c:pt>
                <c:pt idx="990">
                  <c:v>64.900000000000006</c:v>
                </c:pt>
                <c:pt idx="991">
                  <c:v>50</c:v>
                </c:pt>
                <c:pt idx="992">
                  <c:v>50</c:v>
                </c:pt>
                <c:pt idx="993">
                  <c:v>50</c:v>
                </c:pt>
                <c:pt idx="994">
                  <c:v>48.9</c:v>
                </c:pt>
                <c:pt idx="995">
                  <c:v>48.9</c:v>
                </c:pt>
                <c:pt idx="996">
                  <c:v>48.9</c:v>
                </c:pt>
                <c:pt idx="997">
                  <c:v>48.9</c:v>
                </c:pt>
                <c:pt idx="998">
                  <c:v>48.9</c:v>
                </c:pt>
                <c:pt idx="999">
                  <c:v>60.3</c:v>
                </c:pt>
                <c:pt idx="1000">
                  <c:v>50</c:v>
                </c:pt>
                <c:pt idx="1001">
                  <c:v>50</c:v>
                </c:pt>
                <c:pt idx="1002">
                  <c:v>64</c:v>
                </c:pt>
                <c:pt idx="1003">
                  <c:v>63</c:v>
                </c:pt>
                <c:pt idx="1004">
                  <c:v>52</c:v>
                </c:pt>
                <c:pt idx="1005">
                  <c:v>60.1</c:v>
                </c:pt>
                <c:pt idx="1006">
                  <c:v>57.9</c:v>
                </c:pt>
                <c:pt idx="1007">
                  <c:v>57</c:v>
                </c:pt>
                <c:pt idx="1008">
                  <c:v>57</c:v>
                </c:pt>
                <c:pt idx="1009">
                  <c:v>59.4</c:v>
                </c:pt>
                <c:pt idx="1010">
                  <c:v>64.900000000000006</c:v>
                </c:pt>
                <c:pt idx="1011">
                  <c:v>48.9</c:v>
                </c:pt>
                <c:pt idx="1012">
                  <c:v>63.7</c:v>
                </c:pt>
                <c:pt idx="1013">
                  <c:v>63</c:v>
                </c:pt>
                <c:pt idx="1014">
                  <c:v>61</c:v>
                </c:pt>
                <c:pt idx="1015">
                  <c:v>51.1</c:v>
                </c:pt>
                <c:pt idx="1016">
                  <c:v>51.1</c:v>
                </c:pt>
                <c:pt idx="1017">
                  <c:v>55</c:v>
                </c:pt>
                <c:pt idx="1018">
                  <c:v>57.9</c:v>
                </c:pt>
                <c:pt idx="1019">
                  <c:v>57.9</c:v>
                </c:pt>
                <c:pt idx="1020">
                  <c:v>55</c:v>
                </c:pt>
                <c:pt idx="1021">
                  <c:v>51.1</c:v>
                </c:pt>
                <c:pt idx="1022">
                  <c:v>54</c:v>
                </c:pt>
                <c:pt idx="1023">
                  <c:v>57</c:v>
                </c:pt>
                <c:pt idx="1024">
                  <c:v>52</c:v>
                </c:pt>
                <c:pt idx="1025">
                  <c:v>52</c:v>
                </c:pt>
                <c:pt idx="1026">
                  <c:v>52</c:v>
                </c:pt>
                <c:pt idx="1027">
                  <c:v>54</c:v>
                </c:pt>
                <c:pt idx="1028">
                  <c:v>50</c:v>
                </c:pt>
                <c:pt idx="1029">
                  <c:v>48.9</c:v>
                </c:pt>
                <c:pt idx="1030">
                  <c:v>51.6</c:v>
                </c:pt>
                <c:pt idx="1031">
                  <c:v>59</c:v>
                </c:pt>
                <c:pt idx="1032">
                  <c:v>64</c:v>
                </c:pt>
                <c:pt idx="1033">
                  <c:v>48.9</c:v>
                </c:pt>
                <c:pt idx="1034">
                  <c:v>48.9</c:v>
                </c:pt>
                <c:pt idx="1035">
                  <c:v>68.400000000000006</c:v>
                </c:pt>
                <c:pt idx="1036">
                  <c:v>48.9</c:v>
                </c:pt>
                <c:pt idx="1037">
                  <c:v>48.9</c:v>
                </c:pt>
                <c:pt idx="1038">
                  <c:v>48.9</c:v>
                </c:pt>
                <c:pt idx="1039">
                  <c:v>48.9</c:v>
                </c:pt>
                <c:pt idx="1040">
                  <c:v>48.9</c:v>
                </c:pt>
                <c:pt idx="1041">
                  <c:v>63</c:v>
                </c:pt>
                <c:pt idx="1042">
                  <c:v>52.3</c:v>
                </c:pt>
                <c:pt idx="1043">
                  <c:v>66</c:v>
                </c:pt>
                <c:pt idx="1044">
                  <c:v>52.3</c:v>
                </c:pt>
                <c:pt idx="1045">
                  <c:v>48.9</c:v>
                </c:pt>
                <c:pt idx="1046">
                  <c:v>66</c:v>
                </c:pt>
                <c:pt idx="1047">
                  <c:v>66.900000000000006</c:v>
                </c:pt>
                <c:pt idx="1048">
                  <c:v>61</c:v>
                </c:pt>
                <c:pt idx="1049">
                  <c:v>55.6</c:v>
                </c:pt>
                <c:pt idx="1050">
                  <c:v>55.6</c:v>
                </c:pt>
                <c:pt idx="1051">
                  <c:v>51.1</c:v>
                </c:pt>
                <c:pt idx="1052">
                  <c:v>51.1</c:v>
                </c:pt>
                <c:pt idx="1053">
                  <c:v>51.1</c:v>
                </c:pt>
                <c:pt idx="1054">
                  <c:v>48.7</c:v>
                </c:pt>
                <c:pt idx="1055">
                  <c:v>54.7</c:v>
                </c:pt>
                <c:pt idx="1056">
                  <c:v>53.1</c:v>
                </c:pt>
                <c:pt idx="1057">
                  <c:v>51.1</c:v>
                </c:pt>
                <c:pt idx="1058">
                  <c:v>51.1</c:v>
                </c:pt>
                <c:pt idx="1059">
                  <c:v>48.9</c:v>
                </c:pt>
                <c:pt idx="1060">
                  <c:v>52</c:v>
                </c:pt>
                <c:pt idx="1061">
                  <c:v>55</c:v>
                </c:pt>
                <c:pt idx="1062">
                  <c:v>71.099999999999994</c:v>
                </c:pt>
                <c:pt idx="1063">
                  <c:v>50</c:v>
                </c:pt>
                <c:pt idx="1064">
                  <c:v>50</c:v>
                </c:pt>
                <c:pt idx="1065">
                  <c:v>63</c:v>
                </c:pt>
                <c:pt idx="1066">
                  <c:v>48.9</c:v>
                </c:pt>
                <c:pt idx="1067">
                  <c:v>57</c:v>
                </c:pt>
                <c:pt idx="1068">
                  <c:v>50</c:v>
                </c:pt>
                <c:pt idx="1069">
                  <c:v>50</c:v>
                </c:pt>
                <c:pt idx="1070">
                  <c:v>52</c:v>
                </c:pt>
                <c:pt idx="1071">
                  <c:v>69.599999999999994</c:v>
                </c:pt>
                <c:pt idx="1072">
                  <c:v>64.900000000000006</c:v>
                </c:pt>
                <c:pt idx="1073">
                  <c:v>52</c:v>
                </c:pt>
                <c:pt idx="1074">
                  <c:v>57</c:v>
                </c:pt>
                <c:pt idx="1075">
                  <c:v>54</c:v>
                </c:pt>
                <c:pt idx="1076">
                  <c:v>50</c:v>
                </c:pt>
                <c:pt idx="1077">
                  <c:v>50</c:v>
                </c:pt>
                <c:pt idx="1078">
                  <c:v>66.7</c:v>
                </c:pt>
                <c:pt idx="1079">
                  <c:v>52</c:v>
                </c:pt>
                <c:pt idx="1080">
                  <c:v>59</c:v>
                </c:pt>
                <c:pt idx="1081">
                  <c:v>52</c:v>
                </c:pt>
                <c:pt idx="1082">
                  <c:v>52</c:v>
                </c:pt>
                <c:pt idx="1083">
                  <c:v>55</c:v>
                </c:pt>
                <c:pt idx="1084">
                  <c:v>54</c:v>
                </c:pt>
                <c:pt idx="1085">
                  <c:v>55</c:v>
                </c:pt>
                <c:pt idx="1086">
                  <c:v>54</c:v>
                </c:pt>
                <c:pt idx="1087">
                  <c:v>52</c:v>
                </c:pt>
                <c:pt idx="1088">
                  <c:v>57.9</c:v>
                </c:pt>
                <c:pt idx="1089">
                  <c:v>52</c:v>
                </c:pt>
                <c:pt idx="1090">
                  <c:v>50.7</c:v>
                </c:pt>
                <c:pt idx="1091">
                  <c:v>52</c:v>
                </c:pt>
                <c:pt idx="1092">
                  <c:v>51.3</c:v>
                </c:pt>
                <c:pt idx="1093">
                  <c:v>51.1</c:v>
                </c:pt>
                <c:pt idx="1094">
                  <c:v>50</c:v>
                </c:pt>
                <c:pt idx="1095">
                  <c:v>57.9</c:v>
                </c:pt>
                <c:pt idx="1096">
                  <c:v>54</c:v>
                </c:pt>
                <c:pt idx="1097">
                  <c:v>54</c:v>
                </c:pt>
                <c:pt idx="1098">
                  <c:v>50</c:v>
                </c:pt>
                <c:pt idx="1099">
                  <c:v>67.3</c:v>
                </c:pt>
                <c:pt idx="1100">
                  <c:v>52</c:v>
                </c:pt>
                <c:pt idx="1101">
                  <c:v>50</c:v>
                </c:pt>
                <c:pt idx="1102">
                  <c:v>50</c:v>
                </c:pt>
                <c:pt idx="1103">
                  <c:v>54.7</c:v>
                </c:pt>
                <c:pt idx="1104">
                  <c:v>53.2</c:v>
                </c:pt>
                <c:pt idx="1105">
                  <c:v>53.1</c:v>
                </c:pt>
                <c:pt idx="1106">
                  <c:v>51.1</c:v>
                </c:pt>
                <c:pt idx="1107">
                  <c:v>55.9</c:v>
                </c:pt>
                <c:pt idx="1108">
                  <c:v>68.400000000000006</c:v>
                </c:pt>
                <c:pt idx="1109">
                  <c:v>57.9</c:v>
                </c:pt>
                <c:pt idx="1110">
                  <c:v>69.599999999999994</c:v>
                </c:pt>
                <c:pt idx="1111">
                  <c:v>55.9</c:v>
                </c:pt>
                <c:pt idx="1112">
                  <c:v>59</c:v>
                </c:pt>
                <c:pt idx="1113">
                  <c:v>57.4</c:v>
                </c:pt>
                <c:pt idx="1114">
                  <c:v>51.1</c:v>
                </c:pt>
                <c:pt idx="1115">
                  <c:v>59</c:v>
                </c:pt>
                <c:pt idx="1116">
                  <c:v>57</c:v>
                </c:pt>
                <c:pt idx="1117">
                  <c:v>51.1</c:v>
                </c:pt>
                <c:pt idx="1118">
                  <c:v>48.9</c:v>
                </c:pt>
                <c:pt idx="1119">
                  <c:v>48.9</c:v>
                </c:pt>
                <c:pt idx="1120">
                  <c:v>53.1</c:v>
                </c:pt>
                <c:pt idx="1121">
                  <c:v>64.900000000000006</c:v>
                </c:pt>
                <c:pt idx="1122">
                  <c:v>50.4</c:v>
                </c:pt>
                <c:pt idx="1123">
                  <c:v>63</c:v>
                </c:pt>
                <c:pt idx="1124">
                  <c:v>50</c:v>
                </c:pt>
                <c:pt idx="1125">
                  <c:v>50</c:v>
                </c:pt>
                <c:pt idx="1126">
                  <c:v>57</c:v>
                </c:pt>
                <c:pt idx="1127">
                  <c:v>55.9</c:v>
                </c:pt>
                <c:pt idx="1128">
                  <c:v>64</c:v>
                </c:pt>
                <c:pt idx="1129">
                  <c:v>58.6</c:v>
                </c:pt>
                <c:pt idx="1130">
                  <c:v>52</c:v>
                </c:pt>
                <c:pt idx="1131">
                  <c:v>52</c:v>
                </c:pt>
                <c:pt idx="1132">
                  <c:v>50</c:v>
                </c:pt>
                <c:pt idx="1133">
                  <c:v>52</c:v>
                </c:pt>
                <c:pt idx="1134">
                  <c:v>54</c:v>
                </c:pt>
                <c:pt idx="1135">
                  <c:v>62.4</c:v>
                </c:pt>
                <c:pt idx="1136">
                  <c:v>60.1</c:v>
                </c:pt>
                <c:pt idx="1137">
                  <c:v>60.1</c:v>
                </c:pt>
                <c:pt idx="1138">
                  <c:v>51.1</c:v>
                </c:pt>
                <c:pt idx="1139">
                  <c:v>64.599999999999994</c:v>
                </c:pt>
                <c:pt idx="1140">
                  <c:v>50</c:v>
                </c:pt>
                <c:pt idx="1141">
                  <c:v>61</c:v>
                </c:pt>
                <c:pt idx="1142">
                  <c:v>48.6</c:v>
                </c:pt>
                <c:pt idx="1143">
                  <c:v>60.1</c:v>
                </c:pt>
                <c:pt idx="1144">
                  <c:v>66.900000000000006</c:v>
                </c:pt>
                <c:pt idx="1145">
                  <c:v>52</c:v>
                </c:pt>
                <c:pt idx="1146">
                  <c:v>50.9</c:v>
                </c:pt>
                <c:pt idx="1147">
                  <c:v>55.9</c:v>
                </c:pt>
                <c:pt idx="1148">
                  <c:v>61</c:v>
                </c:pt>
                <c:pt idx="1149">
                  <c:v>55.9</c:v>
                </c:pt>
                <c:pt idx="1150">
                  <c:v>69.3</c:v>
                </c:pt>
                <c:pt idx="1151">
                  <c:v>54</c:v>
                </c:pt>
                <c:pt idx="1152">
                  <c:v>52</c:v>
                </c:pt>
                <c:pt idx="1153">
                  <c:v>55.9</c:v>
                </c:pt>
                <c:pt idx="1154">
                  <c:v>60.6</c:v>
                </c:pt>
                <c:pt idx="1155">
                  <c:v>51.1</c:v>
                </c:pt>
                <c:pt idx="1156">
                  <c:v>51.1</c:v>
                </c:pt>
                <c:pt idx="1157">
                  <c:v>54</c:v>
                </c:pt>
                <c:pt idx="1158">
                  <c:v>60.1</c:v>
                </c:pt>
                <c:pt idx="1159">
                  <c:v>53.1</c:v>
                </c:pt>
                <c:pt idx="1160">
                  <c:v>59</c:v>
                </c:pt>
                <c:pt idx="1161">
                  <c:v>61</c:v>
                </c:pt>
                <c:pt idx="1162">
                  <c:v>57</c:v>
                </c:pt>
                <c:pt idx="1163">
                  <c:v>50</c:v>
                </c:pt>
                <c:pt idx="1164">
                  <c:v>50</c:v>
                </c:pt>
                <c:pt idx="1165">
                  <c:v>60.1</c:v>
                </c:pt>
                <c:pt idx="1166">
                  <c:v>50</c:v>
                </c:pt>
                <c:pt idx="1167">
                  <c:v>50</c:v>
                </c:pt>
                <c:pt idx="1168">
                  <c:v>50</c:v>
                </c:pt>
                <c:pt idx="1169">
                  <c:v>64.400000000000006</c:v>
                </c:pt>
                <c:pt idx="1170">
                  <c:v>64</c:v>
                </c:pt>
                <c:pt idx="1171">
                  <c:v>53.1</c:v>
                </c:pt>
                <c:pt idx="1172">
                  <c:v>54</c:v>
                </c:pt>
                <c:pt idx="1173">
                  <c:v>50</c:v>
                </c:pt>
                <c:pt idx="1174">
                  <c:v>50</c:v>
                </c:pt>
                <c:pt idx="1175">
                  <c:v>60.1</c:v>
                </c:pt>
                <c:pt idx="1176">
                  <c:v>61</c:v>
                </c:pt>
                <c:pt idx="1177">
                  <c:v>66</c:v>
                </c:pt>
                <c:pt idx="1178">
                  <c:v>55.9</c:v>
                </c:pt>
                <c:pt idx="1179">
                  <c:v>62.1</c:v>
                </c:pt>
                <c:pt idx="1180">
                  <c:v>66</c:v>
                </c:pt>
                <c:pt idx="1181">
                  <c:v>48.9</c:v>
                </c:pt>
                <c:pt idx="1182">
                  <c:v>48.9</c:v>
                </c:pt>
                <c:pt idx="1183">
                  <c:v>62.1</c:v>
                </c:pt>
                <c:pt idx="1184">
                  <c:v>55</c:v>
                </c:pt>
                <c:pt idx="1185">
                  <c:v>48.9</c:v>
                </c:pt>
                <c:pt idx="1186">
                  <c:v>57.9</c:v>
                </c:pt>
                <c:pt idx="1187">
                  <c:v>51.1</c:v>
                </c:pt>
                <c:pt idx="1188">
                  <c:v>54</c:v>
                </c:pt>
                <c:pt idx="1189">
                  <c:v>59.4</c:v>
                </c:pt>
                <c:pt idx="1190">
                  <c:v>64</c:v>
                </c:pt>
                <c:pt idx="1191">
                  <c:v>48.9</c:v>
                </c:pt>
                <c:pt idx="1192">
                  <c:v>51.1</c:v>
                </c:pt>
                <c:pt idx="1193">
                  <c:v>62.6</c:v>
                </c:pt>
                <c:pt idx="1194">
                  <c:v>48.9</c:v>
                </c:pt>
                <c:pt idx="1195">
                  <c:v>48.9</c:v>
                </c:pt>
                <c:pt idx="1196">
                  <c:v>73</c:v>
                </c:pt>
                <c:pt idx="1197">
                  <c:v>53.1</c:v>
                </c:pt>
                <c:pt idx="1198">
                  <c:v>72.7</c:v>
                </c:pt>
                <c:pt idx="1199">
                  <c:v>50</c:v>
                </c:pt>
                <c:pt idx="1200">
                  <c:v>48.9</c:v>
                </c:pt>
                <c:pt idx="1201">
                  <c:v>72</c:v>
                </c:pt>
                <c:pt idx="1202">
                  <c:v>73.900000000000006</c:v>
                </c:pt>
                <c:pt idx="1203">
                  <c:v>70.3</c:v>
                </c:pt>
                <c:pt idx="1204">
                  <c:v>55.9</c:v>
                </c:pt>
                <c:pt idx="1205">
                  <c:v>48.9</c:v>
                </c:pt>
                <c:pt idx="1206">
                  <c:v>52</c:v>
                </c:pt>
                <c:pt idx="1207">
                  <c:v>64.900000000000006</c:v>
                </c:pt>
                <c:pt idx="1208">
                  <c:v>68</c:v>
                </c:pt>
                <c:pt idx="1209">
                  <c:v>54</c:v>
                </c:pt>
                <c:pt idx="1210">
                  <c:v>52</c:v>
                </c:pt>
                <c:pt idx="1211">
                  <c:v>53.1</c:v>
                </c:pt>
                <c:pt idx="1212">
                  <c:v>52</c:v>
                </c:pt>
                <c:pt idx="1213">
                  <c:v>48.9</c:v>
                </c:pt>
                <c:pt idx="1214">
                  <c:v>48.9</c:v>
                </c:pt>
                <c:pt idx="1215">
                  <c:v>50</c:v>
                </c:pt>
                <c:pt idx="1216">
                  <c:v>50</c:v>
                </c:pt>
                <c:pt idx="1217">
                  <c:v>51.1</c:v>
                </c:pt>
                <c:pt idx="1218">
                  <c:v>51.1</c:v>
                </c:pt>
                <c:pt idx="1219">
                  <c:v>50</c:v>
                </c:pt>
                <c:pt idx="1220">
                  <c:v>55</c:v>
                </c:pt>
                <c:pt idx="1221">
                  <c:v>55</c:v>
                </c:pt>
                <c:pt idx="1222">
                  <c:v>57</c:v>
                </c:pt>
                <c:pt idx="1223">
                  <c:v>55.9</c:v>
                </c:pt>
                <c:pt idx="1224">
                  <c:v>55.9</c:v>
                </c:pt>
                <c:pt idx="1225">
                  <c:v>55.9</c:v>
                </c:pt>
                <c:pt idx="1226">
                  <c:v>57</c:v>
                </c:pt>
                <c:pt idx="1227">
                  <c:v>52</c:v>
                </c:pt>
                <c:pt idx="1228">
                  <c:v>51.1</c:v>
                </c:pt>
                <c:pt idx="1229">
                  <c:v>48.9</c:v>
                </c:pt>
                <c:pt idx="1230">
                  <c:v>57.9</c:v>
                </c:pt>
                <c:pt idx="1231">
                  <c:v>48.9</c:v>
                </c:pt>
                <c:pt idx="1232">
                  <c:v>53.1</c:v>
                </c:pt>
                <c:pt idx="1233">
                  <c:v>53.1</c:v>
                </c:pt>
                <c:pt idx="1234">
                  <c:v>59</c:v>
                </c:pt>
                <c:pt idx="1235">
                  <c:v>57.9</c:v>
                </c:pt>
                <c:pt idx="1236">
                  <c:v>64</c:v>
                </c:pt>
                <c:pt idx="1237">
                  <c:v>50</c:v>
                </c:pt>
                <c:pt idx="1238">
                  <c:v>62.1</c:v>
                </c:pt>
                <c:pt idx="1239">
                  <c:v>54</c:v>
                </c:pt>
                <c:pt idx="1240">
                  <c:v>54</c:v>
                </c:pt>
                <c:pt idx="1241">
                  <c:v>50</c:v>
                </c:pt>
                <c:pt idx="1242">
                  <c:v>60.1</c:v>
                </c:pt>
                <c:pt idx="1243">
                  <c:v>64</c:v>
                </c:pt>
                <c:pt idx="1244">
                  <c:v>57.9</c:v>
                </c:pt>
                <c:pt idx="1245">
                  <c:v>62.1</c:v>
                </c:pt>
                <c:pt idx="1246">
                  <c:v>57</c:v>
                </c:pt>
                <c:pt idx="1247">
                  <c:v>53.1</c:v>
                </c:pt>
                <c:pt idx="1248">
                  <c:v>50</c:v>
                </c:pt>
                <c:pt idx="1249">
                  <c:v>48.9</c:v>
                </c:pt>
                <c:pt idx="1250">
                  <c:v>50</c:v>
                </c:pt>
                <c:pt idx="1251">
                  <c:v>64</c:v>
                </c:pt>
                <c:pt idx="1252">
                  <c:v>50</c:v>
                </c:pt>
                <c:pt idx="1253">
                  <c:v>55</c:v>
                </c:pt>
                <c:pt idx="1254">
                  <c:v>57.9</c:v>
                </c:pt>
                <c:pt idx="1255">
                  <c:v>53.1</c:v>
                </c:pt>
                <c:pt idx="1256">
                  <c:v>57</c:v>
                </c:pt>
                <c:pt idx="1257">
                  <c:v>57</c:v>
                </c:pt>
                <c:pt idx="1258">
                  <c:v>55.9</c:v>
                </c:pt>
                <c:pt idx="1259">
                  <c:v>50</c:v>
                </c:pt>
                <c:pt idx="1260">
                  <c:v>54</c:v>
                </c:pt>
              </c:numCache>
            </c:numRef>
          </c:xVal>
          <c:yVal>
            <c:numRef>
              <c:f>KCALL!$F$3986:$F$5246</c:f>
              <c:numCache>
                <c:formatCode>General</c:formatCode>
                <c:ptCount val="1261"/>
                <c:pt idx="0">
                  <c:v>49.690000000000012</c:v>
                </c:pt>
                <c:pt idx="1">
                  <c:v>49.57</c:v>
                </c:pt>
                <c:pt idx="2">
                  <c:v>49.57</c:v>
                </c:pt>
                <c:pt idx="3">
                  <c:v>49.54</c:v>
                </c:pt>
                <c:pt idx="4">
                  <c:v>49.51</c:v>
                </c:pt>
                <c:pt idx="5">
                  <c:v>49.48</c:v>
                </c:pt>
                <c:pt idx="6">
                  <c:v>49.45</c:v>
                </c:pt>
                <c:pt idx="7">
                  <c:v>49.45</c:v>
                </c:pt>
                <c:pt idx="8">
                  <c:v>49.45</c:v>
                </c:pt>
                <c:pt idx="9">
                  <c:v>49.42</c:v>
                </c:pt>
                <c:pt idx="10">
                  <c:v>49.41</c:v>
                </c:pt>
                <c:pt idx="11">
                  <c:v>49.4</c:v>
                </c:pt>
                <c:pt idx="12">
                  <c:v>49.35</c:v>
                </c:pt>
                <c:pt idx="13">
                  <c:v>49.34</c:v>
                </c:pt>
                <c:pt idx="14">
                  <c:v>49.33</c:v>
                </c:pt>
                <c:pt idx="15">
                  <c:v>49.32</c:v>
                </c:pt>
                <c:pt idx="16">
                  <c:v>49.32</c:v>
                </c:pt>
                <c:pt idx="17">
                  <c:v>49.3</c:v>
                </c:pt>
                <c:pt idx="18">
                  <c:v>49.260000000000012</c:v>
                </c:pt>
                <c:pt idx="19">
                  <c:v>49.230000000000011</c:v>
                </c:pt>
                <c:pt idx="20">
                  <c:v>49.18</c:v>
                </c:pt>
                <c:pt idx="21">
                  <c:v>49.17</c:v>
                </c:pt>
                <c:pt idx="22">
                  <c:v>49.160000000000011</c:v>
                </c:pt>
                <c:pt idx="23">
                  <c:v>49.160000000000011</c:v>
                </c:pt>
                <c:pt idx="24">
                  <c:v>49.120000000000012</c:v>
                </c:pt>
                <c:pt idx="25">
                  <c:v>49.09</c:v>
                </c:pt>
                <c:pt idx="26">
                  <c:v>49.08</c:v>
                </c:pt>
                <c:pt idx="27">
                  <c:v>49.01</c:v>
                </c:pt>
                <c:pt idx="28">
                  <c:v>49.01</c:v>
                </c:pt>
                <c:pt idx="29">
                  <c:v>48.98</c:v>
                </c:pt>
                <c:pt idx="30">
                  <c:v>48.97</c:v>
                </c:pt>
                <c:pt idx="31">
                  <c:v>48.96</c:v>
                </c:pt>
                <c:pt idx="32">
                  <c:v>48.95</c:v>
                </c:pt>
                <c:pt idx="33">
                  <c:v>48.9</c:v>
                </c:pt>
                <c:pt idx="34">
                  <c:v>48.89</c:v>
                </c:pt>
                <c:pt idx="35">
                  <c:v>48.89</c:v>
                </c:pt>
                <c:pt idx="36">
                  <c:v>48.89</c:v>
                </c:pt>
                <c:pt idx="37">
                  <c:v>48.84</c:v>
                </c:pt>
                <c:pt idx="38">
                  <c:v>48.8</c:v>
                </c:pt>
                <c:pt idx="39">
                  <c:v>48.8</c:v>
                </c:pt>
                <c:pt idx="40">
                  <c:v>48.74</c:v>
                </c:pt>
                <c:pt idx="41">
                  <c:v>48.74</c:v>
                </c:pt>
                <c:pt idx="42">
                  <c:v>48.71</c:v>
                </c:pt>
                <c:pt idx="43">
                  <c:v>48.690000000000012</c:v>
                </c:pt>
                <c:pt idx="44">
                  <c:v>48.68</c:v>
                </c:pt>
                <c:pt idx="45">
                  <c:v>48.67</c:v>
                </c:pt>
                <c:pt idx="46">
                  <c:v>48.67</c:v>
                </c:pt>
                <c:pt idx="47">
                  <c:v>48.58</c:v>
                </c:pt>
                <c:pt idx="48">
                  <c:v>48.5</c:v>
                </c:pt>
                <c:pt idx="49">
                  <c:v>48.5</c:v>
                </c:pt>
                <c:pt idx="50">
                  <c:v>48.49</c:v>
                </c:pt>
                <c:pt idx="51">
                  <c:v>48.49</c:v>
                </c:pt>
                <c:pt idx="52">
                  <c:v>48.45</c:v>
                </c:pt>
                <c:pt idx="53">
                  <c:v>48.45</c:v>
                </c:pt>
                <c:pt idx="54">
                  <c:v>48.4</c:v>
                </c:pt>
                <c:pt idx="55">
                  <c:v>48.36</c:v>
                </c:pt>
                <c:pt idx="56">
                  <c:v>48.34</c:v>
                </c:pt>
                <c:pt idx="57">
                  <c:v>48.34</c:v>
                </c:pt>
                <c:pt idx="58">
                  <c:v>48.31</c:v>
                </c:pt>
                <c:pt idx="59">
                  <c:v>48.230000000000011</c:v>
                </c:pt>
                <c:pt idx="60">
                  <c:v>48.190000000000012</c:v>
                </c:pt>
                <c:pt idx="61">
                  <c:v>48.190000000000012</c:v>
                </c:pt>
                <c:pt idx="62">
                  <c:v>48.15</c:v>
                </c:pt>
                <c:pt idx="63">
                  <c:v>48.14</c:v>
                </c:pt>
                <c:pt idx="64">
                  <c:v>48.120000000000012</c:v>
                </c:pt>
                <c:pt idx="65">
                  <c:v>48.08</c:v>
                </c:pt>
                <c:pt idx="66">
                  <c:v>48.06</c:v>
                </c:pt>
                <c:pt idx="67">
                  <c:v>48.05</c:v>
                </c:pt>
                <c:pt idx="68">
                  <c:v>48.04</c:v>
                </c:pt>
                <c:pt idx="69">
                  <c:v>48.01</c:v>
                </c:pt>
                <c:pt idx="70">
                  <c:v>48.01</c:v>
                </c:pt>
                <c:pt idx="71">
                  <c:v>48</c:v>
                </c:pt>
                <c:pt idx="72">
                  <c:v>47.99</c:v>
                </c:pt>
                <c:pt idx="73">
                  <c:v>47.98</c:v>
                </c:pt>
                <c:pt idx="74">
                  <c:v>47.97</c:v>
                </c:pt>
                <c:pt idx="75">
                  <c:v>47.92</c:v>
                </c:pt>
                <c:pt idx="76">
                  <c:v>47.91</c:v>
                </c:pt>
                <c:pt idx="77">
                  <c:v>47.89</c:v>
                </c:pt>
                <c:pt idx="78">
                  <c:v>47.88</c:v>
                </c:pt>
                <c:pt idx="79">
                  <c:v>47.83</c:v>
                </c:pt>
                <c:pt idx="80">
                  <c:v>47.82</c:v>
                </c:pt>
                <c:pt idx="81">
                  <c:v>47.790000000000013</c:v>
                </c:pt>
                <c:pt idx="82">
                  <c:v>47.760000000000012</c:v>
                </c:pt>
                <c:pt idx="83">
                  <c:v>47.760000000000012</c:v>
                </c:pt>
                <c:pt idx="84">
                  <c:v>47.74</c:v>
                </c:pt>
                <c:pt idx="85">
                  <c:v>47.720000000000013</c:v>
                </c:pt>
                <c:pt idx="86">
                  <c:v>47.720000000000013</c:v>
                </c:pt>
                <c:pt idx="87">
                  <c:v>47.720000000000013</c:v>
                </c:pt>
                <c:pt idx="88">
                  <c:v>47.68</c:v>
                </c:pt>
                <c:pt idx="89">
                  <c:v>47.67</c:v>
                </c:pt>
                <c:pt idx="90">
                  <c:v>47.67</c:v>
                </c:pt>
                <c:pt idx="91">
                  <c:v>47.67</c:v>
                </c:pt>
                <c:pt idx="92">
                  <c:v>47.65</c:v>
                </c:pt>
                <c:pt idx="93">
                  <c:v>47.64</c:v>
                </c:pt>
                <c:pt idx="94">
                  <c:v>47.63</c:v>
                </c:pt>
                <c:pt idx="95">
                  <c:v>47.620000000000012</c:v>
                </c:pt>
                <c:pt idx="96">
                  <c:v>47.61</c:v>
                </c:pt>
                <c:pt idx="97">
                  <c:v>47.58</c:v>
                </c:pt>
                <c:pt idx="98">
                  <c:v>47.56</c:v>
                </c:pt>
                <c:pt idx="99">
                  <c:v>47.46</c:v>
                </c:pt>
                <c:pt idx="100">
                  <c:v>47.44</c:v>
                </c:pt>
                <c:pt idx="101">
                  <c:v>47.42</c:v>
                </c:pt>
                <c:pt idx="102">
                  <c:v>47.41</c:v>
                </c:pt>
                <c:pt idx="103">
                  <c:v>47.41</c:v>
                </c:pt>
                <c:pt idx="104">
                  <c:v>47.4</c:v>
                </c:pt>
                <c:pt idx="105">
                  <c:v>47.35</c:v>
                </c:pt>
                <c:pt idx="106">
                  <c:v>47.34</c:v>
                </c:pt>
                <c:pt idx="107">
                  <c:v>47.28</c:v>
                </c:pt>
                <c:pt idx="108">
                  <c:v>47.28</c:v>
                </c:pt>
                <c:pt idx="109">
                  <c:v>47.27</c:v>
                </c:pt>
                <c:pt idx="110">
                  <c:v>47.25</c:v>
                </c:pt>
                <c:pt idx="111">
                  <c:v>47.25</c:v>
                </c:pt>
                <c:pt idx="112">
                  <c:v>47.24</c:v>
                </c:pt>
                <c:pt idx="113">
                  <c:v>47.15</c:v>
                </c:pt>
                <c:pt idx="114">
                  <c:v>47.15</c:v>
                </c:pt>
                <c:pt idx="115">
                  <c:v>47.15</c:v>
                </c:pt>
                <c:pt idx="116">
                  <c:v>47.14</c:v>
                </c:pt>
                <c:pt idx="117">
                  <c:v>47.09</c:v>
                </c:pt>
                <c:pt idx="118">
                  <c:v>47.04</c:v>
                </c:pt>
                <c:pt idx="119">
                  <c:v>47</c:v>
                </c:pt>
                <c:pt idx="120">
                  <c:v>46.96</c:v>
                </c:pt>
                <c:pt idx="121">
                  <c:v>46.96</c:v>
                </c:pt>
                <c:pt idx="122">
                  <c:v>46.88</c:v>
                </c:pt>
                <c:pt idx="123">
                  <c:v>46.88</c:v>
                </c:pt>
                <c:pt idx="124">
                  <c:v>46.83</c:v>
                </c:pt>
                <c:pt idx="125">
                  <c:v>46.83</c:v>
                </c:pt>
                <c:pt idx="126">
                  <c:v>46.81</c:v>
                </c:pt>
                <c:pt idx="127">
                  <c:v>46.8</c:v>
                </c:pt>
                <c:pt idx="128">
                  <c:v>46.730000000000011</c:v>
                </c:pt>
                <c:pt idx="129">
                  <c:v>46.71</c:v>
                </c:pt>
                <c:pt idx="130">
                  <c:v>46.65</c:v>
                </c:pt>
                <c:pt idx="131">
                  <c:v>46.63</c:v>
                </c:pt>
                <c:pt idx="132">
                  <c:v>46.44</c:v>
                </c:pt>
                <c:pt idx="133">
                  <c:v>46.37</c:v>
                </c:pt>
                <c:pt idx="134">
                  <c:v>46.37</c:v>
                </c:pt>
                <c:pt idx="135">
                  <c:v>46.35</c:v>
                </c:pt>
                <c:pt idx="136">
                  <c:v>46.32</c:v>
                </c:pt>
                <c:pt idx="137">
                  <c:v>46.32</c:v>
                </c:pt>
                <c:pt idx="138">
                  <c:v>46.27</c:v>
                </c:pt>
                <c:pt idx="139">
                  <c:v>46.18</c:v>
                </c:pt>
                <c:pt idx="140">
                  <c:v>46.15</c:v>
                </c:pt>
                <c:pt idx="141">
                  <c:v>46.11</c:v>
                </c:pt>
                <c:pt idx="142">
                  <c:v>46.09</c:v>
                </c:pt>
                <c:pt idx="143">
                  <c:v>46.08</c:v>
                </c:pt>
                <c:pt idx="144">
                  <c:v>46.08</c:v>
                </c:pt>
                <c:pt idx="145">
                  <c:v>46.07</c:v>
                </c:pt>
                <c:pt idx="146">
                  <c:v>46.05</c:v>
                </c:pt>
                <c:pt idx="147">
                  <c:v>46</c:v>
                </c:pt>
                <c:pt idx="148">
                  <c:v>45.96</c:v>
                </c:pt>
                <c:pt idx="149">
                  <c:v>45.95</c:v>
                </c:pt>
                <c:pt idx="150">
                  <c:v>45.93</c:v>
                </c:pt>
                <c:pt idx="151">
                  <c:v>45.93</c:v>
                </c:pt>
                <c:pt idx="152">
                  <c:v>45.93</c:v>
                </c:pt>
                <c:pt idx="153">
                  <c:v>45.93</c:v>
                </c:pt>
                <c:pt idx="154">
                  <c:v>45.9</c:v>
                </c:pt>
                <c:pt idx="155">
                  <c:v>45.89</c:v>
                </c:pt>
                <c:pt idx="156">
                  <c:v>45.88</c:v>
                </c:pt>
                <c:pt idx="157">
                  <c:v>45.88</c:v>
                </c:pt>
                <c:pt idx="158">
                  <c:v>45.87</c:v>
                </c:pt>
                <c:pt idx="159">
                  <c:v>45.86</c:v>
                </c:pt>
                <c:pt idx="160">
                  <c:v>45.84</c:v>
                </c:pt>
                <c:pt idx="161">
                  <c:v>45.84</c:v>
                </c:pt>
                <c:pt idx="162">
                  <c:v>45.790000000000013</c:v>
                </c:pt>
                <c:pt idx="163">
                  <c:v>45.78</c:v>
                </c:pt>
                <c:pt idx="164">
                  <c:v>45.77</c:v>
                </c:pt>
                <c:pt idx="165">
                  <c:v>45.77</c:v>
                </c:pt>
                <c:pt idx="166">
                  <c:v>45.7</c:v>
                </c:pt>
                <c:pt idx="167">
                  <c:v>45.690000000000012</c:v>
                </c:pt>
                <c:pt idx="168">
                  <c:v>45.67</c:v>
                </c:pt>
                <c:pt idx="169">
                  <c:v>45.660000000000011</c:v>
                </c:pt>
                <c:pt idx="170">
                  <c:v>45.660000000000011</c:v>
                </c:pt>
                <c:pt idx="171">
                  <c:v>45.660000000000011</c:v>
                </c:pt>
                <c:pt idx="172">
                  <c:v>45.61</c:v>
                </c:pt>
                <c:pt idx="173">
                  <c:v>45.58</c:v>
                </c:pt>
                <c:pt idx="174">
                  <c:v>45.57</c:v>
                </c:pt>
                <c:pt idx="175">
                  <c:v>45.56</c:v>
                </c:pt>
                <c:pt idx="176">
                  <c:v>45.56</c:v>
                </c:pt>
                <c:pt idx="177">
                  <c:v>45.56</c:v>
                </c:pt>
                <c:pt idx="178">
                  <c:v>45.55</c:v>
                </c:pt>
                <c:pt idx="179">
                  <c:v>45.55</c:v>
                </c:pt>
                <c:pt idx="180">
                  <c:v>45.54</c:v>
                </c:pt>
                <c:pt idx="181">
                  <c:v>45.54</c:v>
                </c:pt>
                <c:pt idx="182">
                  <c:v>45.51</c:v>
                </c:pt>
                <c:pt idx="183">
                  <c:v>45.5</c:v>
                </c:pt>
                <c:pt idx="184">
                  <c:v>45.48</c:v>
                </c:pt>
                <c:pt idx="185">
                  <c:v>45.48</c:v>
                </c:pt>
                <c:pt idx="186">
                  <c:v>45.44</c:v>
                </c:pt>
                <c:pt idx="187">
                  <c:v>45.44</c:v>
                </c:pt>
                <c:pt idx="188">
                  <c:v>45.42</c:v>
                </c:pt>
                <c:pt idx="189">
                  <c:v>45.41</c:v>
                </c:pt>
                <c:pt idx="190">
                  <c:v>45.41</c:v>
                </c:pt>
                <c:pt idx="191">
                  <c:v>45.4</c:v>
                </c:pt>
                <c:pt idx="192">
                  <c:v>45.38</c:v>
                </c:pt>
                <c:pt idx="193">
                  <c:v>45.37</c:v>
                </c:pt>
                <c:pt idx="194">
                  <c:v>45.37</c:v>
                </c:pt>
                <c:pt idx="195">
                  <c:v>45.3</c:v>
                </c:pt>
                <c:pt idx="196">
                  <c:v>45.28</c:v>
                </c:pt>
                <c:pt idx="197">
                  <c:v>45.2</c:v>
                </c:pt>
                <c:pt idx="198">
                  <c:v>45.160000000000011</c:v>
                </c:pt>
                <c:pt idx="199">
                  <c:v>45.11</c:v>
                </c:pt>
                <c:pt idx="200">
                  <c:v>45.08</c:v>
                </c:pt>
                <c:pt idx="201">
                  <c:v>45.02</c:v>
                </c:pt>
                <c:pt idx="202">
                  <c:v>44.97</c:v>
                </c:pt>
                <c:pt idx="203">
                  <c:v>44.97</c:v>
                </c:pt>
                <c:pt idx="204">
                  <c:v>44.96</c:v>
                </c:pt>
                <c:pt idx="205">
                  <c:v>44.94</c:v>
                </c:pt>
                <c:pt idx="206">
                  <c:v>44.9</c:v>
                </c:pt>
                <c:pt idx="207">
                  <c:v>44.9</c:v>
                </c:pt>
                <c:pt idx="208">
                  <c:v>44.86</c:v>
                </c:pt>
                <c:pt idx="209">
                  <c:v>44.8</c:v>
                </c:pt>
                <c:pt idx="210">
                  <c:v>44.8</c:v>
                </c:pt>
                <c:pt idx="211">
                  <c:v>44.760000000000012</c:v>
                </c:pt>
                <c:pt idx="212">
                  <c:v>44.68</c:v>
                </c:pt>
                <c:pt idx="213">
                  <c:v>44.660000000000011</c:v>
                </c:pt>
                <c:pt idx="214">
                  <c:v>44.660000000000011</c:v>
                </c:pt>
                <c:pt idx="215">
                  <c:v>44.620000000000012</c:v>
                </c:pt>
                <c:pt idx="216">
                  <c:v>44.59</c:v>
                </c:pt>
                <c:pt idx="217">
                  <c:v>44.59</c:v>
                </c:pt>
                <c:pt idx="218">
                  <c:v>44.56</c:v>
                </c:pt>
                <c:pt idx="219">
                  <c:v>44.48</c:v>
                </c:pt>
                <c:pt idx="220">
                  <c:v>44.47</c:v>
                </c:pt>
                <c:pt idx="221">
                  <c:v>44.46</c:v>
                </c:pt>
                <c:pt idx="222">
                  <c:v>44.46</c:v>
                </c:pt>
                <c:pt idx="223">
                  <c:v>44.44</c:v>
                </c:pt>
                <c:pt idx="224">
                  <c:v>44.44</c:v>
                </c:pt>
                <c:pt idx="225">
                  <c:v>44.44</c:v>
                </c:pt>
                <c:pt idx="226">
                  <c:v>44.43</c:v>
                </c:pt>
                <c:pt idx="227">
                  <c:v>44.43</c:v>
                </c:pt>
                <c:pt idx="228">
                  <c:v>44.43</c:v>
                </c:pt>
                <c:pt idx="229">
                  <c:v>44.38</c:v>
                </c:pt>
                <c:pt idx="230">
                  <c:v>44.35</c:v>
                </c:pt>
                <c:pt idx="231">
                  <c:v>44.260000000000012</c:v>
                </c:pt>
                <c:pt idx="232">
                  <c:v>44.25</c:v>
                </c:pt>
                <c:pt idx="233">
                  <c:v>44.24</c:v>
                </c:pt>
                <c:pt idx="234">
                  <c:v>44.230000000000011</c:v>
                </c:pt>
                <c:pt idx="235">
                  <c:v>44.21</c:v>
                </c:pt>
                <c:pt idx="236">
                  <c:v>44.2</c:v>
                </c:pt>
                <c:pt idx="237">
                  <c:v>44.17</c:v>
                </c:pt>
                <c:pt idx="238">
                  <c:v>44.17</c:v>
                </c:pt>
                <c:pt idx="239">
                  <c:v>44.160000000000011</c:v>
                </c:pt>
                <c:pt idx="240">
                  <c:v>44.15</c:v>
                </c:pt>
                <c:pt idx="241">
                  <c:v>44.13</c:v>
                </c:pt>
                <c:pt idx="242">
                  <c:v>44.120000000000012</c:v>
                </c:pt>
                <c:pt idx="243">
                  <c:v>44.08</c:v>
                </c:pt>
                <c:pt idx="244">
                  <c:v>44.08</c:v>
                </c:pt>
                <c:pt idx="245">
                  <c:v>44.08</c:v>
                </c:pt>
                <c:pt idx="246">
                  <c:v>44.05</c:v>
                </c:pt>
                <c:pt idx="247">
                  <c:v>44.05</c:v>
                </c:pt>
                <c:pt idx="248">
                  <c:v>44.04</c:v>
                </c:pt>
                <c:pt idx="249">
                  <c:v>43.99</c:v>
                </c:pt>
                <c:pt idx="250">
                  <c:v>43.99</c:v>
                </c:pt>
                <c:pt idx="251">
                  <c:v>43.98</c:v>
                </c:pt>
                <c:pt idx="252">
                  <c:v>43.98</c:v>
                </c:pt>
                <c:pt idx="253">
                  <c:v>43.98</c:v>
                </c:pt>
                <c:pt idx="254">
                  <c:v>43.95</c:v>
                </c:pt>
                <c:pt idx="255">
                  <c:v>43.94</c:v>
                </c:pt>
                <c:pt idx="256">
                  <c:v>43.93</c:v>
                </c:pt>
                <c:pt idx="257">
                  <c:v>43.9</c:v>
                </c:pt>
                <c:pt idx="258">
                  <c:v>43.89</c:v>
                </c:pt>
                <c:pt idx="259">
                  <c:v>43.87</c:v>
                </c:pt>
                <c:pt idx="260">
                  <c:v>43.87</c:v>
                </c:pt>
                <c:pt idx="261">
                  <c:v>43.85</c:v>
                </c:pt>
                <c:pt idx="262">
                  <c:v>43.85</c:v>
                </c:pt>
                <c:pt idx="263">
                  <c:v>43.83</c:v>
                </c:pt>
                <c:pt idx="264">
                  <c:v>43.83</c:v>
                </c:pt>
                <c:pt idx="265">
                  <c:v>43.82</c:v>
                </c:pt>
                <c:pt idx="266">
                  <c:v>43.82</c:v>
                </c:pt>
                <c:pt idx="267">
                  <c:v>43.81</c:v>
                </c:pt>
                <c:pt idx="268">
                  <c:v>43.78</c:v>
                </c:pt>
                <c:pt idx="269">
                  <c:v>43.77</c:v>
                </c:pt>
                <c:pt idx="270">
                  <c:v>43.760000000000012</c:v>
                </c:pt>
                <c:pt idx="271">
                  <c:v>43.74</c:v>
                </c:pt>
                <c:pt idx="272">
                  <c:v>43.71</c:v>
                </c:pt>
                <c:pt idx="273">
                  <c:v>43.65</c:v>
                </c:pt>
                <c:pt idx="274">
                  <c:v>43.64</c:v>
                </c:pt>
                <c:pt idx="275">
                  <c:v>43.620000000000012</c:v>
                </c:pt>
                <c:pt idx="276">
                  <c:v>43.58</c:v>
                </c:pt>
                <c:pt idx="277">
                  <c:v>43.54</c:v>
                </c:pt>
                <c:pt idx="278">
                  <c:v>43.52</c:v>
                </c:pt>
                <c:pt idx="279">
                  <c:v>43.52</c:v>
                </c:pt>
                <c:pt idx="280">
                  <c:v>43.5</c:v>
                </c:pt>
                <c:pt idx="281">
                  <c:v>43.49</c:v>
                </c:pt>
                <c:pt idx="282">
                  <c:v>43.48</c:v>
                </c:pt>
                <c:pt idx="283">
                  <c:v>43.45</c:v>
                </c:pt>
                <c:pt idx="284">
                  <c:v>43.43</c:v>
                </c:pt>
                <c:pt idx="285">
                  <c:v>43.43</c:v>
                </c:pt>
                <c:pt idx="286">
                  <c:v>43.36</c:v>
                </c:pt>
                <c:pt idx="287">
                  <c:v>43.35</c:v>
                </c:pt>
                <c:pt idx="288">
                  <c:v>43.34</c:v>
                </c:pt>
                <c:pt idx="289">
                  <c:v>43.32</c:v>
                </c:pt>
                <c:pt idx="290">
                  <c:v>43.3</c:v>
                </c:pt>
                <c:pt idx="291">
                  <c:v>43.28</c:v>
                </c:pt>
                <c:pt idx="292">
                  <c:v>43.190000000000012</c:v>
                </c:pt>
                <c:pt idx="293">
                  <c:v>43.160000000000011</c:v>
                </c:pt>
                <c:pt idx="294">
                  <c:v>43.160000000000011</c:v>
                </c:pt>
                <c:pt idx="295">
                  <c:v>43.14</c:v>
                </c:pt>
                <c:pt idx="296">
                  <c:v>43.11</c:v>
                </c:pt>
                <c:pt idx="297">
                  <c:v>43.08</c:v>
                </c:pt>
                <c:pt idx="298">
                  <c:v>43.07</c:v>
                </c:pt>
                <c:pt idx="299">
                  <c:v>43.06</c:v>
                </c:pt>
                <c:pt idx="300">
                  <c:v>43.01</c:v>
                </c:pt>
                <c:pt idx="301">
                  <c:v>42.94</c:v>
                </c:pt>
                <c:pt idx="302">
                  <c:v>42.88</c:v>
                </c:pt>
                <c:pt idx="303">
                  <c:v>42.85</c:v>
                </c:pt>
                <c:pt idx="304">
                  <c:v>42.82</c:v>
                </c:pt>
                <c:pt idx="305">
                  <c:v>42.790000000000013</c:v>
                </c:pt>
                <c:pt idx="306">
                  <c:v>42.57</c:v>
                </c:pt>
                <c:pt idx="307">
                  <c:v>42.49</c:v>
                </c:pt>
                <c:pt idx="308">
                  <c:v>42.48</c:v>
                </c:pt>
                <c:pt idx="309">
                  <c:v>42.46</c:v>
                </c:pt>
                <c:pt idx="310">
                  <c:v>42.45</c:v>
                </c:pt>
                <c:pt idx="311">
                  <c:v>42.4</c:v>
                </c:pt>
                <c:pt idx="312">
                  <c:v>42.35</c:v>
                </c:pt>
                <c:pt idx="313">
                  <c:v>42.35</c:v>
                </c:pt>
                <c:pt idx="314">
                  <c:v>42.34</c:v>
                </c:pt>
                <c:pt idx="315">
                  <c:v>42.33</c:v>
                </c:pt>
                <c:pt idx="316">
                  <c:v>42.3</c:v>
                </c:pt>
                <c:pt idx="317">
                  <c:v>42.260000000000012</c:v>
                </c:pt>
                <c:pt idx="318">
                  <c:v>42.25</c:v>
                </c:pt>
                <c:pt idx="319">
                  <c:v>42.21</c:v>
                </c:pt>
                <c:pt idx="320">
                  <c:v>42.21</c:v>
                </c:pt>
                <c:pt idx="321">
                  <c:v>42.2</c:v>
                </c:pt>
                <c:pt idx="322">
                  <c:v>42.160000000000011</c:v>
                </c:pt>
                <c:pt idx="323">
                  <c:v>42.15</c:v>
                </c:pt>
                <c:pt idx="324">
                  <c:v>42.14</c:v>
                </c:pt>
                <c:pt idx="325">
                  <c:v>42.120000000000012</c:v>
                </c:pt>
                <c:pt idx="326">
                  <c:v>42.09</c:v>
                </c:pt>
                <c:pt idx="327">
                  <c:v>42.08</c:v>
                </c:pt>
                <c:pt idx="328">
                  <c:v>42.08</c:v>
                </c:pt>
                <c:pt idx="329">
                  <c:v>42.07</c:v>
                </c:pt>
                <c:pt idx="330">
                  <c:v>42.06</c:v>
                </c:pt>
                <c:pt idx="331">
                  <c:v>42.06</c:v>
                </c:pt>
                <c:pt idx="332">
                  <c:v>42.03</c:v>
                </c:pt>
                <c:pt idx="333">
                  <c:v>41.99</c:v>
                </c:pt>
                <c:pt idx="334">
                  <c:v>41.99</c:v>
                </c:pt>
                <c:pt idx="335">
                  <c:v>41.99</c:v>
                </c:pt>
                <c:pt idx="336">
                  <c:v>41.97</c:v>
                </c:pt>
                <c:pt idx="337">
                  <c:v>41.94</c:v>
                </c:pt>
                <c:pt idx="338">
                  <c:v>41.94</c:v>
                </c:pt>
                <c:pt idx="339">
                  <c:v>41.94</c:v>
                </c:pt>
                <c:pt idx="340">
                  <c:v>41.94</c:v>
                </c:pt>
                <c:pt idx="341">
                  <c:v>41.92</c:v>
                </c:pt>
                <c:pt idx="342">
                  <c:v>41.92</c:v>
                </c:pt>
                <c:pt idx="343">
                  <c:v>41.91</c:v>
                </c:pt>
                <c:pt idx="344">
                  <c:v>41.88</c:v>
                </c:pt>
                <c:pt idx="345">
                  <c:v>41.65</c:v>
                </c:pt>
                <c:pt idx="346">
                  <c:v>41.63</c:v>
                </c:pt>
                <c:pt idx="347">
                  <c:v>41.58</c:v>
                </c:pt>
                <c:pt idx="348">
                  <c:v>41.56</c:v>
                </c:pt>
                <c:pt idx="349">
                  <c:v>41.52</c:v>
                </c:pt>
                <c:pt idx="350">
                  <c:v>41.52</c:v>
                </c:pt>
                <c:pt idx="351">
                  <c:v>41.49</c:v>
                </c:pt>
                <c:pt idx="352">
                  <c:v>41.46</c:v>
                </c:pt>
                <c:pt idx="353">
                  <c:v>41.4</c:v>
                </c:pt>
                <c:pt idx="354">
                  <c:v>41.36</c:v>
                </c:pt>
                <c:pt idx="355">
                  <c:v>41.35</c:v>
                </c:pt>
                <c:pt idx="356">
                  <c:v>41.31</c:v>
                </c:pt>
                <c:pt idx="357">
                  <c:v>41.290000000000013</c:v>
                </c:pt>
                <c:pt idx="358">
                  <c:v>41.290000000000013</c:v>
                </c:pt>
                <c:pt idx="359">
                  <c:v>41.190000000000012</c:v>
                </c:pt>
                <c:pt idx="360">
                  <c:v>41.18</c:v>
                </c:pt>
                <c:pt idx="361">
                  <c:v>41.18</c:v>
                </c:pt>
                <c:pt idx="362">
                  <c:v>41.11</c:v>
                </c:pt>
                <c:pt idx="363">
                  <c:v>41.1</c:v>
                </c:pt>
                <c:pt idx="364">
                  <c:v>41.1</c:v>
                </c:pt>
                <c:pt idx="365">
                  <c:v>41.09</c:v>
                </c:pt>
                <c:pt idx="366">
                  <c:v>41.09</c:v>
                </c:pt>
                <c:pt idx="367">
                  <c:v>41.09</c:v>
                </c:pt>
                <c:pt idx="368">
                  <c:v>41.06</c:v>
                </c:pt>
                <c:pt idx="369">
                  <c:v>41.06</c:v>
                </c:pt>
                <c:pt idx="370">
                  <c:v>40.98</c:v>
                </c:pt>
                <c:pt idx="371">
                  <c:v>40.96</c:v>
                </c:pt>
                <c:pt idx="372">
                  <c:v>40.870000000000005</c:v>
                </c:pt>
                <c:pt idx="373">
                  <c:v>40.870000000000005</c:v>
                </c:pt>
                <c:pt idx="374">
                  <c:v>40.86</c:v>
                </c:pt>
                <c:pt idx="375">
                  <c:v>40.85</c:v>
                </c:pt>
                <c:pt idx="376">
                  <c:v>40.85</c:v>
                </c:pt>
                <c:pt idx="377">
                  <c:v>40.83</c:v>
                </c:pt>
                <c:pt idx="378">
                  <c:v>40.81</c:v>
                </c:pt>
                <c:pt idx="379">
                  <c:v>40.75</c:v>
                </c:pt>
                <c:pt idx="380">
                  <c:v>40.75</c:v>
                </c:pt>
                <c:pt idx="381">
                  <c:v>40.720000000000013</c:v>
                </c:pt>
                <c:pt idx="382">
                  <c:v>40.720000000000013</c:v>
                </c:pt>
                <c:pt idx="383">
                  <c:v>40.71</c:v>
                </c:pt>
                <c:pt idx="384">
                  <c:v>40.700000000000003</c:v>
                </c:pt>
                <c:pt idx="385">
                  <c:v>40.660000000000011</c:v>
                </c:pt>
                <c:pt idx="386">
                  <c:v>40.65</c:v>
                </c:pt>
                <c:pt idx="387">
                  <c:v>40.630000000000003</c:v>
                </c:pt>
                <c:pt idx="388">
                  <c:v>40.630000000000003</c:v>
                </c:pt>
                <c:pt idx="389">
                  <c:v>40.590000000000003</c:v>
                </c:pt>
                <c:pt idx="390">
                  <c:v>40.56</c:v>
                </c:pt>
                <c:pt idx="391">
                  <c:v>40.54</c:v>
                </c:pt>
                <c:pt idx="392">
                  <c:v>40.51</c:v>
                </c:pt>
                <c:pt idx="393">
                  <c:v>40.5</c:v>
                </c:pt>
                <c:pt idx="394">
                  <c:v>40.480000000000004</c:v>
                </c:pt>
                <c:pt idx="395">
                  <c:v>40.480000000000004</c:v>
                </c:pt>
                <c:pt idx="396">
                  <c:v>40.46</c:v>
                </c:pt>
                <c:pt idx="397">
                  <c:v>40.43</c:v>
                </c:pt>
                <c:pt idx="398">
                  <c:v>40.43</c:v>
                </c:pt>
                <c:pt idx="399">
                  <c:v>40.43</c:v>
                </c:pt>
                <c:pt idx="400">
                  <c:v>40.370000000000005</c:v>
                </c:pt>
                <c:pt idx="401">
                  <c:v>40.36</c:v>
                </c:pt>
                <c:pt idx="402">
                  <c:v>40.25</c:v>
                </c:pt>
                <c:pt idx="403">
                  <c:v>40.25</c:v>
                </c:pt>
                <c:pt idx="404">
                  <c:v>40.220000000000013</c:v>
                </c:pt>
                <c:pt idx="405">
                  <c:v>40.200000000000003</c:v>
                </c:pt>
                <c:pt idx="406">
                  <c:v>40.18</c:v>
                </c:pt>
                <c:pt idx="407">
                  <c:v>40.090000000000003</c:v>
                </c:pt>
                <c:pt idx="408">
                  <c:v>40.08</c:v>
                </c:pt>
                <c:pt idx="409">
                  <c:v>40.08</c:v>
                </c:pt>
                <c:pt idx="410">
                  <c:v>40.03</c:v>
                </c:pt>
                <c:pt idx="411">
                  <c:v>39.910000000000004</c:v>
                </c:pt>
                <c:pt idx="412">
                  <c:v>39.89</c:v>
                </c:pt>
                <c:pt idx="413">
                  <c:v>39.790000000000013</c:v>
                </c:pt>
                <c:pt idx="414">
                  <c:v>39.67</c:v>
                </c:pt>
                <c:pt idx="415">
                  <c:v>39.660000000000011</c:v>
                </c:pt>
                <c:pt idx="416">
                  <c:v>39.630000000000003</c:v>
                </c:pt>
                <c:pt idx="417">
                  <c:v>39.590000000000003</c:v>
                </c:pt>
                <c:pt idx="418">
                  <c:v>39.57</c:v>
                </c:pt>
                <c:pt idx="419">
                  <c:v>39.57</c:v>
                </c:pt>
                <c:pt idx="420">
                  <c:v>39.520000000000003</c:v>
                </c:pt>
                <c:pt idx="421">
                  <c:v>39.49</c:v>
                </c:pt>
                <c:pt idx="422">
                  <c:v>39.450000000000003</c:v>
                </c:pt>
                <c:pt idx="423">
                  <c:v>39.4</c:v>
                </c:pt>
                <c:pt idx="424">
                  <c:v>39.39</c:v>
                </c:pt>
                <c:pt idx="425">
                  <c:v>39.370000000000005</c:v>
                </c:pt>
                <c:pt idx="426">
                  <c:v>39.36</c:v>
                </c:pt>
                <c:pt idx="427">
                  <c:v>39.24</c:v>
                </c:pt>
                <c:pt idx="428">
                  <c:v>39.24</c:v>
                </c:pt>
                <c:pt idx="429">
                  <c:v>39.200000000000003</c:v>
                </c:pt>
                <c:pt idx="430">
                  <c:v>39.17</c:v>
                </c:pt>
                <c:pt idx="431">
                  <c:v>39.120000000000012</c:v>
                </c:pt>
                <c:pt idx="432">
                  <c:v>39.120000000000012</c:v>
                </c:pt>
                <c:pt idx="433">
                  <c:v>39.08</c:v>
                </c:pt>
                <c:pt idx="434">
                  <c:v>39.08</c:v>
                </c:pt>
                <c:pt idx="435">
                  <c:v>39</c:v>
                </c:pt>
                <c:pt idx="436">
                  <c:v>39</c:v>
                </c:pt>
                <c:pt idx="437">
                  <c:v>39</c:v>
                </c:pt>
                <c:pt idx="438">
                  <c:v>38.99</c:v>
                </c:pt>
                <c:pt idx="439">
                  <c:v>38.980000000000004</c:v>
                </c:pt>
                <c:pt idx="440">
                  <c:v>38.97</c:v>
                </c:pt>
                <c:pt idx="441">
                  <c:v>38.97</c:v>
                </c:pt>
                <c:pt idx="442">
                  <c:v>38.93</c:v>
                </c:pt>
                <c:pt idx="443">
                  <c:v>38.93</c:v>
                </c:pt>
                <c:pt idx="444">
                  <c:v>38.840000000000003</c:v>
                </c:pt>
                <c:pt idx="445">
                  <c:v>38.81</c:v>
                </c:pt>
                <c:pt idx="446">
                  <c:v>38.800000000000004</c:v>
                </c:pt>
                <c:pt idx="447">
                  <c:v>38.790000000000013</c:v>
                </c:pt>
                <c:pt idx="448">
                  <c:v>38.78</c:v>
                </c:pt>
                <c:pt idx="449">
                  <c:v>38.770000000000003</c:v>
                </c:pt>
                <c:pt idx="450">
                  <c:v>38.660000000000011</c:v>
                </c:pt>
                <c:pt idx="451">
                  <c:v>38.64</c:v>
                </c:pt>
                <c:pt idx="452">
                  <c:v>38.630000000000003</c:v>
                </c:pt>
                <c:pt idx="453">
                  <c:v>38.590000000000003</c:v>
                </c:pt>
                <c:pt idx="454">
                  <c:v>38.57</c:v>
                </c:pt>
                <c:pt idx="455">
                  <c:v>38.57</c:v>
                </c:pt>
                <c:pt idx="456">
                  <c:v>38.57</c:v>
                </c:pt>
                <c:pt idx="457">
                  <c:v>38.53</c:v>
                </c:pt>
                <c:pt idx="458">
                  <c:v>38.450000000000003</c:v>
                </c:pt>
                <c:pt idx="459">
                  <c:v>38.44</c:v>
                </c:pt>
                <c:pt idx="460">
                  <c:v>38.42</c:v>
                </c:pt>
                <c:pt idx="461">
                  <c:v>38.42</c:v>
                </c:pt>
                <c:pt idx="462">
                  <c:v>38.33</c:v>
                </c:pt>
                <c:pt idx="463">
                  <c:v>38.32</c:v>
                </c:pt>
                <c:pt idx="464">
                  <c:v>38.300000000000004</c:v>
                </c:pt>
                <c:pt idx="465">
                  <c:v>38.300000000000004</c:v>
                </c:pt>
                <c:pt idx="466">
                  <c:v>38.25</c:v>
                </c:pt>
                <c:pt idx="467">
                  <c:v>38.25</c:v>
                </c:pt>
                <c:pt idx="468">
                  <c:v>38.24</c:v>
                </c:pt>
                <c:pt idx="469">
                  <c:v>38.230000000000011</c:v>
                </c:pt>
                <c:pt idx="470">
                  <c:v>38.21</c:v>
                </c:pt>
                <c:pt idx="471">
                  <c:v>38.17</c:v>
                </c:pt>
                <c:pt idx="472">
                  <c:v>38.14</c:v>
                </c:pt>
                <c:pt idx="473">
                  <c:v>38.120000000000012</c:v>
                </c:pt>
                <c:pt idx="474">
                  <c:v>38.08</c:v>
                </c:pt>
                <c:pt idx="475">
                  <c:v>38.050000000000004</c:v>
                </c:pt>
                <c:pt idx="476">
                  <c:v>38.01</c:v>
                </c:pt>
                <c:pt idx="477">
                  <c:v>37.99</c:v>
                </c:pt>
                <c:pt idx="478">
                  <c:v>37.99</c:v>
                </c:pt>
                <c:pt idx="479">
                  <c:v>37.9</c:v>
                </c:pt>
                <c:pt idx="480">
                  <c:v>37.85</c:v>
                </c:pt>
                <c:pt idx="481">
                  <c:v>37.81</c:v>
                </c:pt>
                <c:pt idx="482">
                  <c:v>37.81</c:v>
                </c:pt>
                <c:pt idx="483">
                  <c:v>37.81</c:v>
                </c:pt>
                <c:pt idx="484">
                  <c:v>37.81</c:v>
                </c:pt>
                <c:pt idx="485">
                  <c:v>37.790000000000013</c:v>
                </c:pt>
                <c:pt idx="486">
                  <c:v>37.78</c:v>
                </c:pt>
                <c:pt idx="487">
                  <c:v>37.760000000000012</c:v>
                </c:pt>
                <c:pt idx="488">
                  <c:v>37.760000000000012</c:v>
                </c:pt>
                <c:pt idx="489">
                  <c:v>37.700000000000003</c:v>
                </c:pt>
                <c:pt idx="490">
                  <c:v>37.68</c:v>
                </c:pt>
                <c:pt idx="491">
                  <c:v>37.660000000000011</c:v>
                </c:pt>
                <c:pt idx="492">
                  <c:v>37.64</c:v>
                </c:pt>
                <c:pt idx="493">
                  <c:v>37.620000000000012</c:v>
                </c:pt>
                <c:pt idx="494">
                  <c:v>37.590000000000003</c:v>
                </c:pt>
                <c:pt idx="495">
                  <c:v>37.58</c:v>
                </c:pt>
                <c:pt idx="496">
                  <c:v>37.58</c:v>
                </c:pt>
                <c:pt idx="497">
                  <c:v>37.54</c:v>
                </c:pt>
                <c:pt idx="498">
                  <c:v>37.51</c:v>
                </c:pt>
                <c:pt idx="499">
                  <c:v>37.5</c:v>
                </c:pt>
                <c:pt idx="500">
                  <c:v>37.5</c:v>
                </c:pt>
                <c:pt idx="501">
                  <c:v>37.5</c:v>
                </c:pt>
                <c:pt idx="502">
                  <c:v>37.47</c:v>
                </c:pt>
                <c:pt idx="503">
                  <c:v>37.47</c:v>
                </c:pt>
                <c:pt idx="504">
                  <c:v>37.47</c:v>
                </c:pt>
                <c:pt idx="505">
                  <c:v>37.47</c:v>
                </c:pt>
                <c:pt idx="506">
                  <c:v>37.44</c:v>
                </c:pt>
                <c:pt idx="507">
                  <c:v>37.44</c:v>
                </c:pt>
                <c:pt idx="508">
                  <c:v>37.44</c:v>
                </c:pt>
                <c:pt idx="509">
                  <c:v>37.4</c:v>
                </c:pt>
                <c:pt idx="510">
                  <c:v>37.33</c:v>
                </c:pt>
                <c:pt idx="511">
                  <c:v>37.31</c:v>
                </c:pt>
                <c:pt idx="512">
                  <c:v>37.300000000000004</c:v>
                </c:pt>
                <c:pt idx="513">
                  <c:v>37.28</c:v>
                </c:pt>
                <c:pt idx="514">
                  <c:v>37.270000000000003</c:v>
                </c:pt>
                <c:pt idx="515">
                  <c:v>37.160000000000011</c:v>
                </c:pt>
                <c:pt idx="516">
                  <c:v>37.08</c:v>
                </c:pt>
                <c:pt idx="517">
                  <c:v>37.07</c:v>
                </c:pt>
                <c:pt idx="518">
                  <c:v>37.04</c:v>
                </c:pt>
                <c:pt idx="519">
                  <c:v>36.980000000000004</c:v>
                </c:pt>
                <c:pt idx="520">
                  <c:v>36.94</c:v>
                </c:pt>
                <c:pt idx="521">
                  <c:v>36.94</c:v>
                </c:pt>
                <c:pt idx="522">
                  <c:v>36.9</c:v>
                </c:pt>
                <c:pt idx="523">
                  <c:v>36.89</c:v>
                </c:pt>
                <c:pt idx="524">
                  <c:v>36.82</c:v>
                </c:pt>
                <c:pt idx="525">
                  <c:v>36.75</c:v>
                </c:pt>
                <c:pt idx="526">
                  <c:v>36.75</c:v>
                </c:pt>
                <c:pt idx="527">
                  <c:v>36.75</c:v>
                </c:pt>
                <c:pt idx="528">
                  <c:v>36.690000000000012</c:v>
                </c:pt>
                <c:pt idx="529">
                  <c:v>36.690000000000012</c:v>
                </c:pt>
                <c:pt idx="530">
                  <c:v>36.67</c:v>
                </c:pt>
                <c:pt idx="531">
                  <c:v>36.660000000000011</c:v>
                </c:pt>
                <c:pt idx="532">
                  <c:v>36.64</c:v>
                </c:pt>
                <c:pt idx="533">
                  <c:v>36.58</c:v>
                </c:pt>
                <c:pt idx="534">
                  <c:v>36.56</c:v>
                </c:pt>
                <c:pt idx="535">
                  <c:v>36.550000000000004</c:v>
                </c:pt>
                <c:pt idx="536">
                  <c:v>36.53</c:v>
                </c:pt>
                <c:pt idx="537">
                  <c:v>36.53</c:v>
                </c:pt>
                <c:pt idx="538">
                  <c:v>36.450000000000003</c:v>
                </c:pt>
                <c:pt idx="539">
                  <c:v>36.410000000000004</c:v>
                </c:pt>
                <c:pt idx="540">
                  <c:v>36.380000000000003</c:v>
                </c:pt>
                <c:pt idx="541">
                  <c:v>36.380000000000003</c:v>
                </c:pt>
                <c:pt idx="542">
                  <c:v>36.370000000000005</c:v>
                </c:pt>
                <c:pt idx="543">
                  <c:v>36.36</c:v>
                </c:pt>
                <c:pt idx="544">
                  <c:v>36.340000000000003</c:v>
                </c:pt>
                <c:pt idx="545">
                  <c:v>36.300000000000004</c:v>
                </c:pt>
                <c:pt idx="546">
                  <c:v>36.260000000000012</c:v>
                </c:pt>
                <c:pt idx="547">
                  <c:v>36.25</c:v>
                </c:pt>
                <c:pt idx="548">
                  <c:v>36.24</c:v>
                </c:pt>
                <c:pt idx="549">
                  <c:v>36.230000000000011</c:v>
                </c:pt>
                <c:pt idx="550">
                  <c:v>36.230000000000011</c:v>
                </c:pt>
                <c:pt idx="551">
                  <c:v>36.220000000000013</c:v>
                </c:pt>
                <c:pt idx="552">
                  <c:v>36.21</c:v>
                </c:pt>
                <c:pt idx="553">
                  <c:v>36.21</c:v>
                </c:pt>
                <c:pt idx="554">
                  <c:v>36.21</c:v>
                </c:pt>
                <c:pt idx="555">
                  <c:v>36.200000000000003</c:v>
                </c:pt>
                <c:pt idx="556">
                  <c:v>36.190000000000012</c:v>
                </c:pt>
                <c:pt idx="557">
                  <c:v>36.190000000000012</c:v>
                </c:pt>
                <c:pt idx="558">
                  <c:v>36.190000000000012</c:v>
                </c:pt>
                <c:pt idx="559">
                  <c:v>36.15</c:v>
                </c:pt>
                <c:pt idx="560">
                  <c:v>36.15</c:v>
                </c:pt>
                <c:pt idx="561">
                  <c:v>36.14</c:v>
                </c:pt>
                <c:pt idx="562">
                  <c:v>36.130000000000003</c:v>
                </c:pt>
                <c:pt idx="563">
                  <c:v>36.130000000000003</c:v>
                </c:pt>
                <c:pt idx="564">
                  <c:v>36.120000000000012</c:v>
                </c:pt>
                <c:pt idx="565">
                  <c:v>36.120000000000012</c:v>
                </c:pt>
                <c:pt idx="566">
                  <c:v>36.11</c:v>
                </c:pt>
                <c:pt idx="567">
                  <c:v>36.11</c:v>
                </c:pt>
                <c:pt idx="568">
                  <c:v>36.1</c:v>
                </c:pt>
                <c:pt idx="569">
                  <c:v>36.08</c:v>
                </c:pt>
                <c:pt idx="570">
                  <c:v>36.06</c:v>
                </c:pt>
                <c:pt idx="571">
                  <c:v>36.06</c:v>
                </c:pt>
                <c:pt idx="572">
                  <c:v>36.050000000000004</c:v>
                </c:pt>
                <c:pt idx="573">
                  <c:v>36.04</c:v>
                </c:pt>
                <c:pt idx="574">
                  <c:v>36.03</c:v>
                </c:pt>
                <c:pt idx="575">
                  <c:v>36.03</c:v>
                </c:pt>
                <c:pt idx="576">
                  <c:v>36.01</c:v>
                </c:pt>
                <c:pt idx="577">
                  <c:v>36</c:v>
                </c:pt>
                <c:pt idx="578">
                  <c:v>35.99</c:v>
                </c:pt>
                <c:pt idx="579">
                  <c:v>35.910000000000004</c:v>
                </c:pt>
                <c:pt idx="580">
                  <c:v>35.9</c:v>
                </c:pt>
                <c:pt idx="581">
                  <c:v>35.880000000000003</c:v>
                </c:pt>
                <c:pt idx="582">
                  <c:v>35.880000000000003</c:v>
                </c:pt>
                <c:pt idx="583">
                  <c:v>35.880000000000003</c:v>
                </c:pt>
                <c:pt idx="584">
                  <c:v>35.86</c:v>
                </c:pt>
                <c:pt idx="585">
                  <c:v>35.730000000000011</c:v>
                </c:pt>
                <c:pt idx="586">
                  <c:v>35.730000000000011</c:v>
                </c:pt>
                <c:pt idx="587">
                  <c:v>35.700000000000003</c:v>
                </c:pt>
                <c:pt idx="588">
                  <c:v>35.620000000000012</c:v>
                </c:pt>
                <c:pt idx="589">
                  <c:v>35.61</c:v>
                </c:pt>
                <c:pt idx="590">
                  <c:v>35.6</c:v>
                </c:pt>
                <c:pt idx="591">
                  <c:v>35.54</c:v>
                </c:pt>
                <c:pt idx="592">
                  <c:v>35.54</c:v>
                </c:pt>
                <c:pt idx="593">
                  <c:v>35.51</c:v>
                </c:pt>
                <c:pt idx="594">
                  <c:v>35.5</c:v>
                </c:pt>
                <c:pt idx="595">
                  <c:v>35.43</c:v>
                </c:pt>
                <c:pt idx="596">
                  <c:v>35.43</c:v>
                </c:pt>
                <c:pt idx="597">
                  <c:v>35.42</c:v>
                </c:pt>
                <c:pt idx="598">
                  <c:v>35.39</c:v>
                </c:pt>
                <c:pt idx="599">
                  <c:v>35.380000000000003</c:v>
                </c:pt>
                <c:pt idx="600">
                  <c:v>35.35</c:v>
                </c:pt>
                <c:pt idx="601">
                  <c:v>35.340000000000003</c:v>
                </c:pt>
                <c:pt idx="602">
                  <c:v>35.32</c:v>
                </c:pt>
                <c:pt idx="603">
                  <c:v>35.270000000000003</c:v>
                </c:pt>
                <c:pt idx="604">
                  <c:v>35.25</c:v>
                </c:pt>
                <c:pt idx="605">
                  <c:v>35.230000000000011</c:v>
                </c:pt>
                <c:pt idx="606">
                  <c:v>35.21</c:v>
                </c:pt>
                <c:pt idx="607">
                  <c:v>35.17</c:v>
                </c:pt>
                <c:pt idx="608">
                  <c:v>35.160000000000011</c:v>
                </c:pt>
                <c:pt idx="609">
                  <c:v>35.130000000000003</c:v>
                </c:pt>
                <c:pt idx="610">
                  <c:v>35.11</c:v>
                </c:pt>
                <c:pt idx="611">
                  <c:v>35.08</c:v>
                </c:pt>
                <c:pt idx="612">
                  <c:v>35.07</c:v>
                </c:pt>
                <c:pt idx="613">
                  <c:v>35.050000000000004</c:v>
                </c:pt>
                <c:pt idx="614">
                  <c:v>35.020000000000003</c:v>
                </c:pt>
                <c:pt idx="615">
                  <c:v>35.020000000000003</c:v>
                </c:pt>
                <c:pt idx="616">
                  <c:v>35.01</c:v>
                </c:pt>
                <c:pt idx="617">
                  <c:v>34.980000000000004</c:v>
                </c:pt>
                <c:pt idx="618">
                  <c:v>34.980000000000004</c:v>
                </c:pt>
                <c:pt idx="619">
                  <c:v>34.980000000000004</c:v>
                </c:pt>
                <c:pt idx="620">
                  <c:v>34.950000000000003</c:v>
                </c:pt>
                <c:pt idx="621">
                  <c:v>34.910000000000004</c:v>
                </c:pt>
                <c:pt idx="622">
                  <c:v>34.910000000000004</c:v>
                </c:pt>
                <c:pt idx="623">
                  <c:v>34.910000000000004</c:v>
                </c:pt>
                <c:pt idx="624">
                  <c:v>34.9</c:v>
                </c:pt>
                <c:pt idx="625">
                  <c:v>34.9</c:v>
                </c:pt>
                <c:pt idx="626">
                  <c:v>34.89</c:v>
                </c:pt>
                <c:pt idx="627">
                  <c:v>34.880000000000003</c:v>
                </c:pt>
                <c:pt idx="628">
                  <c:v>34.880000000000003</c:v>
                </c:pt>
                <c:pt idx="629">
                  <c:v>34.870000000000005</c:v>
                </c:pt>
                <c:pt idx="630">
                  <c:v>34.870000000000005</c:v>
                </c:pt>
                <c:pt idx="631">
                  <c:v>34.840000000000003</c:v>
                </c:pt>
                <c:pt idx="632">
                  <c:v>34.800000000000004</c:v>
                </c:pt>
                <c:pt idx="633">
                  <c:v>34.800000000000004</c:v>
                </c:pt>
                <c:pt idx="634">
                  <c:v>34.790000000000013</c:v>
                </c:pt>
                <c:pt idx="635">
                  <c:v>34.760000000000012</c:v>
                </c:pt>
                <c:pt idx="636">
                  <c:v>34.74</c:v>
                </c:pt>
                <c:pt idx="637">
                  <c:v>34.720000000000013</c:v>
                </c:pt>
                <c:pt idx="638">
                  <c:v>34.71</c:v>
                </c:pt>
                <c:pt idx="639">
                  <c:v>34.71</c:v>
                </c:pt>
                <c:pt idx="640">
                  <c:v>34.67</c:v>
                </c:pt>
                <c:pt idx="641">
                  <c:v>34.67</c:v>
                </c:pt>
                <c:pt idx="642">
                  <c:v>34.67</c:v>
                </c:pt>
                <c:pt idx="643">
                  <c:v>34.65</c:v>
                </c:pt>
                <c:pt idx="644">
                  <c:v>34.6</c:v>
                </c:pt>
                <c:pt idx="645">
                  <c:v>34.550000000000004</c:v>
                </c:pt>
                <c:pt idx="646">
                  <c:v>34.5</c:v>
                </c:pt>
                <c:pt idx="647">
                  <c:v>34.5</c:v>
                </c:pt>
                <c:pt idx="648">
                  <c:v>34.49</c:v>
                </c:pt>
                <c:pt idx="649">
                  <c:v>34.480000000000004</c:v>
                </c:pt>
                <c:pt idx="650">
                  <c:v>34.480000000000004</c:v>
                </c:pt>
                <c:pt idx="651">
                  <c:v>34.47</c:v>
                </c:pt>
                <c:pt idx="652">
                  <c:v>34.46</c:v>
                </c:pt>
                <c:pt idx="653">
                  <c:v>34.450000000000003</c:v>
                </c:pt>
                <c:pt idx="654">
                  <c:v>34.44</c:v>
                </c:pt>
                <c:pt idx="655">
                  <c:v>34.42</c:v>
                </c:pt>
                <c:pt idx="656">
                  <c:v>34.410000000000004</c:v>
                </c:pt>
                <c:pt idx="657">
                  <c:v>34.39</c:v>
                </c:pt>
                <c:pt idx="658">
                  <c:v>34.39</c:v>
                </c:pt>
                <c:pt idx="659">
                  <c:v>34.36</c:v>
                </c:pt>
                <c:pt idx="660">
                  <c:v>34.35</c:v>
                </c:pt>
                <c:pt idx="661">
                  <c:v>34.33</c:v>
                </c:pt>
                <c:pt idx="662">
                  <c:v>34.32</c:v>
                </c:pt>
                <c:pt idx="663">
                  <c:v>34.270000000000003</c:v>
                </c:pt>
                <c:pt idx="664">
                  <c:v>34.260000000000012</c:v>
                </c:pt>
                <c:pt idx="665">
                  <c:v>34.230000000000011</c:v>
                </c:pt>
                <c:pt idx="666">
                  <c:v>34.230000000000011</c:v>
                </c:pt>
                <c:pt idx="667">
                  <c:v>34.220000000000013</c:v>
                </c:pt>
                <c:pt idx="668">
                  <c:v>34.18</c:v>
                </c:pt>
                <c:pt idx="669">
                  <c:v>34.130000000000003</c:v>
                </c:pt>
                <c:pt idx="670">
                  <c:v>34.050000000000004</c:v>
                </c:pt>
                <c:pt idx="671">
                  <c:v>34.03</c:v>
                </c:pt>
                <c:pt idx="672">
                  <c:v>34.03</c:v>
                </c:pt>
                <c:pt idx="673">
                  <c:v>34.01</c:v>
                </c:pt>
                <c:pt idx="674">
                  <c:v>33.950000000000003</c:v>
                </c:pt>
                <c:pt idx="675">
                  <c:v>33.92</c:v>
                </c:pt>
                <c:pt idx="676">
                  <c:v>33.910000000000004</c:v>
                </c:pt>
                <c:pt idx="677">
                  <c:v>33.770000000000003</c:v>
                </c:pt>
                <c:pt idx="678">
                  <c:v>33.730000000000011</c:v>
                </c:pt>
                <c:pt idx="679">
                  <c:v>33.700000000000003</c:v>
                </c:pt>
                <c:pt idx="680">
                  <c:v>33.700000000000003</c:v>
                </c:pt>
                <c:pt idx="681">
                  <c:v>33.65</c:v>
                </c:pt>
                <c:pt idx="682">
                  <c:v>33.58</c:v>
                </c:pt>
                <c:pt idx="683">
                  <c:v>33.57</c:v>
                </c:pt>
                <c:pt idx="684">
                  <c:v>33.550000000000004</c:v>
                </c:pt>
                <c:pt idx="685">
                  <c:v>33.53</c:v>
                </c:pt>
                <c:pt idx="686">
                  <c:v>33.520000000000003</c:v>
                </c:pt>
                <c:pt idx="687">
                  <c:v>33.480000000000004</c:v>
                </c:pt>
                <c:pt idx="688">
                  <c:v>33.44</c:v>
                </c:pt>
                <c:pt idx="689">
                  <c:v>33.42</c:v>
                </c:pt>
                <c:pt idx="690">
                  <c:v>33.42</c:v>
                </c:pt>
                <c:pt idx="691">
                  <c:v>33.36</c:v>
                </c:pt>
                <c:pt idx="692">
                  <c:v>33.340000000000003</c:v>
                </c:pt>
                <c:pt idx="693">
                  <c:v>33.260000000000012</c:v>
                </c:pt>
                <c:pt idx="694">
                  <c:v>33.260000000000012</c:v>
                </c:pt>
                <c:pt idx="695">
                  <c:v>33.200000000000003</c:v>
                </c:pt>
                <c:pt idx="696">
                  <c:v>33.190000000000012</c:v>
                </c:pt>
                <c:pt idx="697">
                  <c:v>33.190000000000012</c:v>
                </c:pt>
                <c:pt idx="698">
                  <c:v>33.160000000000011</c:v>
                </c:pt>
                <c:pt idx="699">
                  <c:v>33.15</c:v>
                </c:pt>
                <c:pt idx="700">
                  <c:v>33.15</c:v>
                </c:pt>
                <c:pt idx="701">
                  <c:v>33.14</c:v>
                </c:pt>
                <c:pt idx="702">
                  <c:v>33.14</c:v>
                </c:pt>
                <c:pt idx="703">
                  <c:v>33.130000000000003</c:v>
                </c:pt>
                <c:pt idx="704">
                  <c:v>33.050000000000004</c:v>
                </c:pt>
                <c:pt idx="705">
                  <c:v>32.99</c:v>
                </c:pt>
                <c:pt idx="706">
                  <c:v>32.94</c:v>
                </c:pt>
                <c:pt idx="707">
                  <c:v>32.93</c:v>
                </c:pt>
                <c:pt idx="708">
                  <c:v>32.92</c:v>
                </c:pt>
                <c:pt idx="709">
                  <c:v>32.910000000000004</c:v>
                </c:pt>
                <c:pt idx="710">
                  <c:v>32.82</c:v>
                </c:pt>
                <c:pt idx="711">
                  <c:v>32.760000000000012</c:v>
                </c:pt>
                <c:pt idx="712">
                  <c:v>32.760000000000012</c:v>
                </c:pt>
                <c:pt idx="713">
                  <c:v>32.690000000000012</c:v>
                </c:pt>
                <c:pt idx="714">
                  <c:v>32.68</c:v>
                </c:pt>
                <c:pt idx="715">
                  <c:v>32.620000000000012</c:v>
                </c:pt>
                <c:pt idx="716">
                  <c:v>32.620000000000012</c:v>
                </c:pt>
                <c:pt idx="717">
                  <c:v>32.590000000000003</c:v>
                </c:pt>
                <c:pt idx="718">
                  <c:v>32.58</c:v>
                </c:pt>
                <c:pt idx="719">
                  <c:v>32.550000000000004</c:v>
                </c:pt>
                <c:pt idx="720">
                  <c:v>32.520000000000003</c:v>
                </c:pt>
                <c:pt idx="721">
                  <c:v>32.520000000000003</c:v>
                </c:pt>
                <c:pt idx="722">
                  <c:v>32.39</c:v>
                </c:pt>
                <c:pt idx="723">
                  <c:v>32.35</c:v>
                </c:pt>
                <c:pt idx="724">
                  <c:v>32.33</c:v>
                </c:pt>
                <c:pt idx="725">
                  <c:v>32.290000000000013</c:v>
                </c:pt>
                <c:pt idx="726">
                  <c:v>32.290000000000013</c:v>
                </c:pt>
                <c:pt idx="727">
                  <c:v>32.290000000000013</c:v>
                </c:pt>
                <c:pt idx="728">
                  <c:v>32.28</c:v>
                </c:pt>
                <c:pt idx="729">
                  <c:v>32.28</c:v>
                </c:pt>
                <c:pt idx="730">
                  <c:v>32.24</c:v>
                </c:pt>
                <c:pt idx="731">
                  <c:v>32.220000000000013</c:v>
                </c:pt>
                <c:pt idx="732">
                  <c:v>32.190000000000012</c:v>
                </c:pt>
                <c:pt idx="733">
                  <c:v>32.18</c:v>
                </c:pt>
                <c:pt idx="734">
                  <c:v>32.14</c:v>
                </c:pt>
                <c:pt idx="735">
                  <c:v>32.14</c:v>
                </c:pt>
                <c:pt idx="736">
                  <c:v>32.090000000000003</c:v>
                </c:pt>
                <c:pt idx="737">
                  <c:v>32.090000000000003</c:v>
                </c:pt>
                <c:pt idx="738">
                  <c:v>32.03</c:v>
                </c:pt>
                <c:pt idx="739">
                  <c:v>32.020000000000003</c:v>
                </c:pt>
                <c:pt idx="740">
                  <c:v>32.020000000000003</c:v>
                </c:pt>
                <c:pt idx="741">
                  <c:v>32.020000000000003</c:v>
                </c:pt>
                <c:pt idx="742">
                  <c:v>32.01</c:v>
                </c:pt>
                <c:pt idx="743">
                  <c:v>32</c:v>
                </c:pt>
                <c:pt idx="744">
                  <c:v>32</c:v>
                </c:pt>
                <c:pt idx="745">
                  <c:v>31.959999999999994</c:v>
                </c:pt>
                <c:pt idx="746">
                  <c:v>31.95</c:v>
                </c:pt>
                <c:pt idx="747">
                  <c:v>31.939999999999994</c:v>
                </c:pt>
                <c:pt idx="748">
                  <c:v>31.9</c:v>
                </c:pt>
                <c:pt idx="749">
                  <c:v>31.89</c:v>
                </c:pt>
                <c:pt idx="750">
                  <c:v>31.87</c:v>
                </c:pt>
                <c:pt idx="751">
                  <c:v>31.87</c:v>
                </c:pt>
                <c:pt idx="752">
                  <c:v>31.86</c:v>
                </c:pt>
                <c:pt idx="753">
                  <c:v>31.82</c:v>
                </c:pt>
                <c:pt idx="754">
                  <c:v>31.810000000000006</c:v>
                </c:pt>
                <c:pt idx="755">
                  <c:v>31.810000000000006</c:v>
                </c:pt>
                <c:pt idx="756">
                  <c:v>31.8</c:v>
                </c:pt>
                <c:pt idx="757">
                  <c:v>31.8</c:v>
                </c:pt>
                <c:pt idx="758">
                  <c:v>31.8</c:v>
                </c:pt>
                <c:pt idx="759">
                  <c:v>31.77</c:v>
                </c:pt>
                <c:pt idx="760">
                  <c:v>31.77</c:v>
                </c:pt>
                <c:pt idx="761">
                  <c:v>31.74</c:v>
                </c:pt>
                <c:pt idx="762">
                  <c:v>31.69</c:v>
                </c:pt>
                <c:pt idx="763">
                  <c:v>31.67</c:v>
                </c:pt>
                <c:pt idx="764">
                  <c:v>31.650000000000006</c:v>
                </c:pt>
                <c:pt idx="765">
                  <c:v>31.58</c:v>
                </c:pt>
                <c:pt idx="766">
                  <c:v>31.58</c:v>
                </c:pt>
                <c:pt idx="767">
                  <c:v>31.55</c:v>
                </c:pt>
                <c:pt idx="768">
                  <c:v>31.53</c:v>
                </c:pt>
                <c:pt idx="769">
                  <c:v>31.49</c:v>
                </c:pt>
                <c:pt idx="770">
                  <c:v>31.479999999999993</c:v>
                </c:pt>
                <c:pt idx="771">
                  <c:v>31.459999999999994</c:v>
                </c:pt>
                <c:pt idx="772">
                  <c:v>31.41</c:v>
                </c:pt>
                <c:pt idx="773">
                  <c:v>31.41</c:v>
                </c:pt>
                <c:pt idx="774">
                  <c:v>31.35</c:v>
                </c:pt>
                <c:pt idx="775">
                  <c:v>31.35</c:v>
                </c:pt>
                <c:pt idx="776">
                  <c:v>31.34</c:v>
                </c:pt>
                <c:pt idx="777">
                  <c:v>31.330000000000005</c:v>
                </c:pt>
                <c:pt idx="778">
                  <c:v>31.330000000000005</c:v>
                </c:pt>
                <c:pt idx="779">
                  <c:v>31.32</c:v>
                </c:pt>
                <c:pt idx="780">
                  <c:v>31.3</c:v>
                </c:pt>
                <c:pt idx="781">
                  <c:v>31.3</c:v>
                </c:pt>
                <c:pt idx="782">
                  <c:v>31.29</c:v>
                </c:pt>
                <c:pt idx="783">
                  <c:v>31.29</c:v>
                </c:pt>
                <c:pt idx="784">
                  <c:v>31.27</c:v>
                </c:pt>
                <c:pt idx="785">
                  <c:v>31.27</c:v>
                </c:pt>
                <c:pt idx="786">
                  <c:v>31.25</c:v>
                </c:pt>
                <c:pt idx="787">
                  <c:v>31.24</c:v>
                </c:pt>
                <c:pt idx="788">
                  <c:v>31.24</c:v>
                </c:pt>
                <c:pt idx="789">
                  <c:v>31.22</c:v>
                </c:pt>
                <c:pt idx="790">
                  <c:v>31.22</c:v>
                </c:pt>
                <c:pt idx="791">
                  <c:v>31.18</c:v>
                </c:pt>
                <c:pt idx="792">
                  <c:v>31.16</c:v>
                </c:pt>
                <c:pt idx="793">
                  <c:v>31.14</c:v>
                </c:pt>
                <c:pt idx="794">
                  <c:v>31.14</c:v>
                </c:pt>
                <c:pt idx="795">
                  <c:v>31.01</c:v>
                </c:pt>
                <c:pt idx="796">
                  <c:v>30.99</c:v>
                </c:pt>
                <c:pt idx="797">
                  <c:v>30.95</c:v>
                </c:pt>
                <c:pt idx="798">
                  <c:v>30.939999999999994</c:v>
                </c:pt>
                <c:pt idx="799">
                  <c:v>30.939999999999994</c:v>
                </c:pt>
                <c:pt idx="800">
                  <c:v>30.93</c:v>
                </c:pt>
                <c:pt idx="801">
                  <c:v>30.86</c:v>
                </c:pt>
                <c:pt idx="802">
                  <c:v>30.82</c:v>
                </c:pt>
                <c:pt idx="803">
                  <c:v>30.82</c:v>
                </c:pt>
                <c:pt idx="804">
                  <c:v>30.8</c:v>
                </c:pt>
                <c:pt idx="805">
                  <c:v>30.77</c:v>
                </c:pt>
                <c:pt idx="806">
                  <c:v>30.77</c:v>
                </c:pt>
                <c:pt idx="807">
                  <c:v>30.75</c:v>
                </c:pt>
                <c:pt idx="808">
                  <c:v>30.75</c:v>
                </c:pt>
                <c:pt idx="809">
                  <c:v>30.7</c:v>
                </c:pt>
                <c:pt idx="810">
                  <c:v>30.68</c:v>
                </c:pt>
                <c:pt idx="811">
                  <c:v>30.67</c:v>
                </c:pt>
                <c:pt idx="812">
                  <c:v>30.67</c:v>
                </c:pt>
                <c:pt idx="813">
                  <c:v>30.64</c:v>
                </c:pt>
                <c:pt idx="814">
                  <c:v>30.64</c:v>
                </c:pt>
                <c:pt idx="815">
                  <c:v>30.62</c:v>
                </c:pt>
                <c:pt idx="816">
                  <c:v>30.6</c:v>
                </c:pt>
                <c:pt idx="817">
                  <c:v>30.59</c:v>
                </c:pt>
                <c:pt idx="818">
                  <c:v>30.59</c:v>
                </c:pt>
                <c:pt idx="819">
                  <c:v>30.55</c:v>
                </c:pt>
                <c:pt idx="820">
                  <c:v>30.5</c:v>
                </c:pt>
                <c:pt idx="821">
                  <c:v>30.479999999999993</c:v>
                </c:pt>
                <c:pt idx="822">
                  <c:v>30.459999999999994</c:v>
                </c:pt>
                <c:pt idx="823">
                  <c:v>30.43</c:v>
                </c:pt>
                <c:pt idx="824">
                  <c:v>30.39</c:v>
                </c:pt>
                <c:pt idx="825">
                  <c:v>30.32</c:v>
                </c:pt>
                <c:pt idx="826">
                  <c:v>30.3</c:v>
                </c:pt>
                <c:pt idx="827">
                  <c:v>30.279999999999994</c:v>
                </c:pt>
                <c:pt idx="828">
                  <c:v>30.23</c:v>
                </c:pt>
                <c:pt idx="829">
                  <c:v>30.150000000000006</c:v>
                </c:pt>
                <c:pt idx="830">
                  <c:v>30.14</c:v>
                </c:pt>
                <c:pt idx="831">
                  <c:v>30.130000000000006</c:v>
                </c:pt>
                <c:pt idx="832">
                  <c:v>30.110000000000007</c:v>
                </c:pt>
                <c:pt idx="833">
                  <c:v>30.1</c:v>
                </c:pt>
                <c:pt idx="834">
                  <c:v>30.09</c:v>
                </c:pt>
                <c:pt idx="835">
                  <c:v>30.08</c:v>
                </c:pt>
                <c:pt idx="836">
                  <c:v>30.07</c:v>
                </c:pt>
                <c:pt idx="837">
                  <c:v>30.02</c:v>
                </c:pt>
                <c:pt idx="838">
                  <c:v>30.02</c:v>
                </c:pt>
                <c:pt idx="839">
                  <c:v>30.02</c:v>
                </c:pt>
                <c:pt idx="840">
                  <c:v>30.02</c:v>
                </c:pt>
                <c:pt idx="841">
                  <c:v>30.01</c:v>
                </c:pt>
                <c:pt idx="842">
                  <c:v>30.01</c:v>
                </c:pt>
                <c:pt idx="843">
                  <c:v>30</c:v>
                </c:pt>
                <c:pt idx="844">
                  <c:v>29.99</c:v>
                </c:pt>
                <c:pt idx="845">
                  <c:v>29.959999999999994</c:v>
                </c:pt>
                <c:pt idx="846">
                  <c:v>29.93</c:v>
                </c:pt>
                <c:pt idx="847">
                  <c:v>29.93</c:v>
                </c:pt>
                <c:pt idx="848">
                  <c:v>29.89</c:v>
                </c:pt>
                <c:pt idx="849">
                  <c:v>29.87</c:v>
                </c:pt>
                <c:pt idx="850">
                  <c:v>29.830000000000005</c:v>
                </c:pt>
                <c:pt idx="851">
                  <c:v>29.810000000000006</c:v>
                </c:pt>
                <c:pt idx="852">
                  <c:v>29.810000000000006</c:v>
                </c:pt>
                <c:pt idx="853">
                  <c:v>29.79</c:v>
                </c:pt>
                <c:pt idx="854">
                  <c:v>29.759999999999994</c:v>
                </c:pt>
                <c:pt idx="855">
                  <c:v>29.73</c:v>
                </c:pt>
                <c:pt idx="856">
                  <c:v>29.7</c:v>
                </c:pt>
                <c:pt idx="857">
                  <c:v>29.69</c:v>
                </c:pt>
                <c:pt idx="858">
                  <c:v>29.68</c:v>
                </c:pt>
                <c:pt idx="859">
                  <c:v>29.66</c:v>
                </c:pt>
                <c:pt idx="860">
                  <c:v>29.650000000000006</c:v>
                </c:pt>
                <c:pt idx="861">
                  <c:v>29.56</c:v>
                </c:pt>
                <c:pt idx="862">
                  <c:v>29.56</c:v>
                </c:pt>
                <c:pt idx="863">
                  <c:v>29.56</c:v>
                </c:pt>
                <c:pt idx="864">
                  <c:v>29.56</c:v>
                </c:pt>
                <c:pt idx="865">
                  <c:v>29.54</c:v>
                </c:pt>
                <c:pt idx="866">
                  <c:v>29.53</c:v>
                </c:pt>
                <c:pt idx="867">
                  <c:v>29.5</c:v>
                </c:pt>
                <c:pt idx="868">
                  <c:v>29.49</c:v>
                </c:pt>
                <c:pt idx="869">
                  <c:v>29.479999999999993</c:v>
                </c:pt>
                <c:pt idx="870">
                  <c:v>29.47</c:v>
                </c:pt>
                <c:pt idx="871">
                  <c:v>29.419999999999995</c:v>
                </c:pt>
                <c:pt idx="872">
                  <c:v>29.39</c:v>
                </c:pt>
                <c:pt idx="873">
                  <c:v>29.34</c:v>
                </c:pt>
                <c:pt idx="874">
                  <c:v>29.34</c:v>
                </c:pt>
                <c:pt idx="875">
                  <c:v>29.32</c:v>
                </c:pt>
                <c:pt idx="876">
                  <c:v>29.310000000000006</c:v>
                </c:pt>
                <c:pt idx="877">
                  <c:v>29.310000000000006</c:v>
                </c:pt>
                <c:pt idx="878">
                  <c:v>29.310000000000006</c:v>
                </c:pt>
                <c:pt idx="879">
                  <c:v>29.310000000000006</c:v>
                </c:pt>
                <c:pt idx="880">
                  <c:v>29.310000000000006</c:v>
                </c:pt>
                <c:pt idx="881">
                  <c:v>29.25</c:v>
                </c:pt>
                <c:pt idx="882">
                  <c:v>29.22</c:v>
                </c:pt>
                <c:pt idx="883">
                  <c:v>29.22</c:v>
                </c:pt>
                <c:pt idx="884">
                  <c:v>29.14</c:v>
                </c:pt>
                <c:pt idx="885">
                  <c:v>29.1</c:v>
                </c:pt>
                <c:pt idx="886">
                  <c:v>29.1</c:v>
                </c:pt>
                <c:pt idx="887">
                  <c:v>29.1</c:v>
                </c:pt>
                <c:pt idx="888">
                  <c:v>29.1</c:v>
                </c:pt>
                <c:pt idx="889">
                  <c:v>29.05</c:v>
                </c:pt>
                <c:pt idx="890">
                  <c:v>29.02</c:v>
                </c:pt>
                <c:pt idx="891">
                  <c:v>28.93</c:v>
                </c:pt>
                <c:pt idx="892">
                  <c:v>28.919999999999995</c:v>
                </c:pt>
                <c:pt idx="893">
                  <c:v>28.91</c:v>
                </c:pt>
                <c:pt idx="894">
                  <c:v>28.85</c:v>
                </c:pt>
                <c:pt idx="895">
                  <c:v>28.810000000000006</c:v>
                </c:pt>
                <c:pt idx="896">
                  <c:v>28.8</c:v>
                </c:pt>
                <c:pt idx="897">
                  <c:v>28.8</c:v>
                </c:pt>
                <c:pt idx="898">
                  <c:v>28.759999999999994</c:v>
                </c:pt>
                <c:pt idx="899">
                  <c:v>28.75</c:v>
                </c:pt>
                <c:pt idx="900">
                  <c:v>28.74</c:v>
                </c:pt>
                <c:pt idx="901">
                  <c:v>28.7</c:v>
                </c:pt>
                <c:pt idx="902">
                  <c:v>28.69</c:v>
                </c:pt>
                <c:pt idx="903">
                  <c:v>28.66</c:v>
                </c:pt>
                <c:pt idx="904">
                  <c:v>28.64</c:v>
                </c:pt>
                <c:pt idx="905">
                  <c:v>28.630000000000006</c:v>
                </c:pt>
                <c:pt idx="906">
                  <c:v>28.62</c:v>
                </c:pt>
                <c:pt idx="907">
                  <c:v>28.59</c:v>
                </c:pt>
                <c:pt idx="908">
                  <c:v>28.58</c:v>
                </c:pt>
                <c:pt idx="909">
                  <c:v>28.57</c:v>
                </c:pt>
                <c:pt idx="910">
                  <c:v>28.54</c:v>
                </c:pt>
                <c:pt idx="911">
                  <c:v>28.53</c:v>
                </c:pt>
                <c:pt idx="912">
                  <c:v>28.5</c:v>
                </c:pt>
                <c:pt idx="913">
                  <c:v>28.479999999999993</c:v>
                </c:pt>
                <c:pt idx="914">
                  <c:v>28.47</c:v>
                </c:pt>
                <c:pt idx="915">
                  <c:v>28.43</c:v>
                </c:pt>
                <c:pt idx="916">
                  <c:v>28.41</c:v>
                </c:pt>
                <c:pt idx="917">
                  <c:v>28.41</c:v>
                </c:pt>
                <c:pt idx="918">
                  <c:v>28.4</c:v>
                </c:pt>
                <c:pt idx="919">
                  <c:v>28.35</c:v>
                </c:pt>
                <c:pt idx="920">
                  <c:v>28.35</c:v>
                </c:pt>
                <c:pt idx="921">
                  <c:v>28.35</c:v>
                </c:pt>
                <c:pt idx="922">
                  <c:v>28.330000000000005</c:v>
                </c:pt>
                <c:pt idx="923">
                  <c:v>28.330000000000005</c:v>
                </c:pt>
                <c:pt idx="924">
                  <c:v>28.32</c:v>
                </c:pt>
                <c:pt idx="925">
                  <c:v>28.279999999999994</c:v>
                </c:pt>
                <c:pt idx="926">
                  <c:v>28.16</c:v>
                </c:pt>
                <c:pt idx="927">
                  <c:v>28.07</c:v>
                </c:pt>
                <c:pt idx="928">
                  <c:v>28.05</c:v>
                </c:pt>
                <c:pt idx="929">
                  <c:v>28.01</c:v>
                </c:pt>
                <c:pt idx="930">
                  <c:v>27.99</c:v>
                </c:pt>
                <c:pt idx="931">
                  <c:v>27.959999999999994</c:v>
                </c:pt>
                <c:pt idx="932">
                  <c:v>27.95</c:v>
                </c:pt>
                <c:pt idx="933">
                  <c:v>27.93</c:v>
                </c:pt>
                <c:pt idx="934">
                  <c:v>27.9</c:v>
                </c:pt>
                <c:pt idx="935">
                  <c:v>27.830000000000005</c:v>
                </c:pt>
                <c:pt idx="936">
                  <c:v>27.82</c:v>
                </c:pt>
                <c:pt idx="937">
                  <c:v>27.779999999999994</c:v>
                </c:pt>
                <c:pt idx="938">
                  <c:v>27.779999999999994</c:v>
                </c:pt>
                <c:pt idx="939">
                  <c:v>27.77</c:v>
                </c:pt>
                <c:pt idx="940">
                  <c:v>27.759999999999994</c:v>
                </c:pt>
                <c:pt idx="941">
                  <c:v>27.759999999999994</c:v>
                </c:pt>
                <c:pt idx="942">
                  <c:v>27.75</c:v>
                </c:pt>
                <c:pt idx="943">
                  <c:v>27.73</c:v>
                </c:pt>
                <c:pt idx="944">
                  <c:v>27.69</c:v>
                </c:pt>
                <c:pt idx="945">
                  <c:v>27.62</c:v>
                </c:pt>
                <c:pt idx="946">
                  <c:v>27.56</c:v>
                </c:pt>
                <c:pt idx="947">
                  <c:v>27.5</c:v>
                </c:pt>
                <c:pt idx="948">
                  <c:v>27.47</c:v>
                </c:pt>
                <c:pt idx="949">
                  <c:v>27.45</c:v>
                </c:pt>
                <c:pt idx="950">
                  <c:v>27.330000000000005</c:v>
                </c:pt>
                <c:pt idx="951">
                  <c:v>27.3</c:v>
                </c:pt>
                <c:pt idx="952">
                  <c:v>27.29</c:v>
                </c:pt>
                <c:pt idx="953">
                  <c:v>27.279999999999994</c:v>
                </c:pt>
                <c:pt idx="954">
                  <c:v>27.27</c:v>
                </c:pt>
                <c:pt idx="955">
                  <c:v>27.25</c:v>
                </c:pt>
                <c:pt idx="956">
                  <c:v>27.25</c:v>
                </c:pt>
                <c:pt idx="957">
                  <c:v>27.23</c:v>
                </c:pt>
                <c:pt idx="958">
                  <c:v>27.22</c:v>
                </c:pt>
                <c:pt idx="959">
                  <c:v>27.17</c:v>
                </c:pt>
                <c:pt idx="960">
                  <c:v>27.130000000000006</c:v>
                </c:pt>
                <c:pt idx="961">
                  <c:v>27.130000000000006</c:v>
                </c:pt>
                <c:pt idx="962">
                  <c:v>27.12</c:v>
                </c:pt>
                <c:pt idx="963">
                  <c:v>27.1</c:v>
                </c:pt>
                <c:pt idx="964">
                  <c:v>27.09</c:v>
                </c:pt>
                <c:pt idx="965">
                  <c:v>27.09</c:v>
                </c:pt>
                <c:pt idx="966">
                  <c:v>27.01</c:v>
                </c:pt>
                <c:pt idx="967">
                  <c:v>27.01</c:v>
                </c:pt>
                <c:pt idx="968">
                  <c:v>27.01</c:v>
                </c:pt>
                <c:pt idx="969">
                  <c:v>26.919999999999995</c:v>
                </c:pt>
                <c:pt idx="970">
                  <c:v>26.830000000000005</c:v>
                </c:pt>
                <c:pt idx="971">
                  <c:v>26.82</c:v>
                </c:pt>
                <c:pt idx="972">
                  <c:v>26.759999999999994</c:v>
                </c:pt>
                <c:pt idx="973">
                  <c:v>26.7</c:v>
                </c:pt>
                <c:pt idx="974">
                  <c:v>26.66</c:v>
                </c:pt>
                <c:pt idx="975">
                  <c:v>26.64</c:v>
                </c:pt>
                <c:pt idx="976">
                  <c:v>26.62</c:v>
                </c:pt>
                <c:pt idx="977">
                  <c:v>26.56</c:v>
                </c:pt>
                <c:pt idx="978">
                  <c:v>26.55</c:v>
                </c:pt>
                <c:pt idx="979">
                  <c:v>26.53</c:v>
                </c:pt>
                <c:pt idx="980">
                  <c:v>26.49</c:v>
                </c:pt>
                <c:pt idx="981">
                  <c:v>26.479999999999993</c:v>
                </c:pt>
                <c:pt idx="982">
                  <c:v>26.47</c:v>
                </c:pt>
                <c:pt idx="983">
                  <c:v>26.419999999999995</c:v>
                </c:pt>
                <c:pt idx="984">
                  <c:v>26.36</c:v>
                </c:pt>
                <c:pt idx="985">
                  <c:v>26.34</c:v>
                </c:pt>
                <c:pt idx="986">
                  <c:v>26.34</c:v>
                </c:pt>
                <c:pt idx="987">
                  <c:v>26.310000000000006</c:v>
                </c:pt>
                <c:pt idx="988">
                  <c:v>26.3</c:v>
                </c:pt>
                <c:pt idx="989">
                  <c:v>26.3</c:v>
                </c:pt>
                <c:pt idx="990">
                  <c:v>26.29</c:v>
                </c:pt>
                <c:pt idx="991">
                  <c:v>26.24</c:v>
                </c:pt>
                <c:pt idx="992">
                  <c:v>26.24</c:v>
                </c:pt>
                <c:pt idx="993">
                  <c:v>26.24</c:v>
                </c:pt>
                <c:pt idx="994">
                  <c:v>26.23</c:v>
                </c:pt>
                <c:pt idx="995">
                  <c:v>26.2</c:v>
                </c:pt>
                <c:pt idx="996">
                  <c:v>26.2</c:v>
                </c:pt>
                <c:pt idx="997">
                  <c:v>26.2</c:v>
                </c:pt>
                <c:pt idx="998">
                  <c:v>26.2</c:v>
                </c:pt>
                <c:pt idx="999">
                  <c:v>26.19</c:v>
                </c:pt>
                <c:pt idx="1000">
                  <c:v>26.18</c:v>
                </c:pt>
                <c:pt idx="1001">
                  <c:v>26.18</c:v>
                </c:pt>
                <c:pt idx="1002">
                  <c:v>26.17</c:v>
                </c:pt>
                <c:pt idx="1003">
                  <c:v>26.17</c:v>
                </c:pt>
                <c:pt idx="1004">
                  <c:v>26.17</c:v>
                </c:pt>
                <c:pt idx="1005">
                  <c:v>26.16</c:v>
                </c:pt>
                <c:pt idx="1006">
                  <c:v>26.14</c:v>
                </c:pt>
                <c:pt idx="1007">
                  <c:v>26.14</c:v>
                </c:pt>
                <c:pt idx="1008">
                  <c:v>26.09</c:v>
                </c:pt>
                <c:pt idx="1009">
                  <c:v>26.08</c:v>
                </c:pt>
                <c:pt idx="1010">
                  <c:v>26.02</c:v>
                </c:pt>
                <c:pt idx="1011">
                  <c:v>25.99</c:v>
                </c:pt>
                <c:pt idx="1012">
                  <c:v>25.95</c:v>
                </c:pt>
                <c:pt idx="1013">
                  <c:v>25.93</c:v>
                </c:pt>
                <c:pt idx="1014">
                  <c:v>25.93</c:v>
                </c:pt>
                <c:pt idx="1015">
                  <c:v>25.93</c:v>
                </c:pt>
                <c:pt idx="1016">
                  <c:v>25.88</c:v>
                </c:pt>
                <c:pt idx="1017">
                  <c:v>25.86</c:v>
                </c:pt>
                <c:pt idx="1018">
                  <c:v>25.8</c:v>
                </c:pt>
                <c:pt idx="1019">
                  <c:v>25.77</c:v>
                </c:pt>
                <c:pt idx="1020">
                  <c:v>25.6</c:v>
                </c:pt>
                <c:pt idx="1021">
                  <c:v>25.59</c:v>
                </c:pt>
                <c:pt idx="1022">
                  <c:v>25.52</c:v>
                </c:pt>
                <c:pt idx="1023">
                  <c:v>25.51</c:v>
                </c:pt>
                <c:pt idx="1024">
                  <c:v>25.51</c:v>
                </c:pt>
                <c:pt idx="1025">
                  <c:v>25.41</c:v>
                </c:pt>
                <c:pt idx="1026">
                  <c:v>25.41</c:v>
                </c:pt>
                <c:pt idx="1027">
                  <c:v>25.39</c:v>
                </c:pt>
                <c:pt idx="1028">
                  <c:v>25.39</c:v>
                </c:pt>
                <c:pt idx="1029">
                  <c:v>25.36</c:v>
                </c:pt>
                <c:pt idx="1030">
                  <c:v>25.34</c:v>
                </c:pt>
                <c:pt idx="1031">
                  <c:v>25.3</c:v>
                </c:pt>
                <c:pt idx="1032">
                  <c:v>25.29</c:v>
                </c:pt>
                <c:pt idx="1033">
                  <c:v>25.279999999999994</c:v>
                </c:pt>
                <c:pt idx="1034">
                  <c:v>25.279999999999994</c:v>
                </c:pt>
                <c:pt idx="1035">
                  <c:v>25.25</c:v>
                </c:pt>
                <c:pt idx="1036">
                  <c:v>25.25</c:v>
                </c:pt>
                <c:pt idx="1037">
                  <c:v>25.25</c:v>
                </c:pt>
                <c:pt idx="1038">
                  <c:v>25.150000000000006</c:v>
                </c:pt>
                <c:pt idx="1039">
                  <c:v>25.12</c:v>
                </c:pt>
                <c:pt idx="1040">
                  <c:v>25.1</c:v>
                </c:pt>
                <c:pt idx="1041">
                  <c:v>25.09</c:v>
                </c:pt>
                <c:pt idx="1042">
                  <c:v>25.09</c:v>
                </c:pt>
                <c:pt idx="1043">
                  <c:v>25.08</c:v>
                </c:pt>
                <c:pt idx="1044">
                  <c:v>25.07</c:v>
                </c:pt>
                <c:pt idx="1045">
                  <c:v>25.07</c:v>
                </c:pt>
                <c:pt idx="1046">
                  <c:v>25.05</c:v>
                </c:pt>
                <c:pt idx="1047">
                  <c:v>24.979999999999993</c:v>
                </c:pt>
                <c:pt idx="1048">
                  <c:v>24.959999999999994</c:v>
                </c:pt>
                <c:pt idx="1049">
                  <c:v>24.939999999999994</c:v>
                </c:pt>
                <c:pt idx="1050">
                  <c:v>24.939999999999994</c:v>
                </c:pt>
                <c:pt idx="1051">
                  <c:v>24.7</c:v>
                </c:pt>
                <c:pt idx="1052">
                  <c:v>24.650000000000006</c:v>
                </c:pt>
                <c:pt idx="1053">
                  <c:v>24.650000000000006</c:v>
                </c:pt>
                <c:pt idx="1054">
                  <c:v>24.610000000000007</c:v>
                </c:pt>
                <c:pt idx="1055">
                  <c:v>24.59</c:v>
                </c:pt>
                <c:pt idx="1056">
                  <c:v>24.56</c:v>
                </c:pt>
                <c:pt idx="1057">
                  <c:v>24.55</c:v>
                </c:pt>
                <c:pt idx="1058">
                  <c:v>24.4</c:v>
                </c:pt>
                <c:pt idx="1059">
                  <c:v>24.39</c:v>
                </c:pt>
                <c:pt idx="1060">
                  <c:v>24.27</c:v>
                </c:pt>
                <c:pt idx="1061">
                  <c:v>24.25</c:v>
                </c:pt>
                <c:pt idx="1062">
                  <c:v>24.23</c:v>
                </c:pt>
                <c:pt idx="1063">
                  <c:v>24.23</c:v>
                </c:pt>
                <c:pt idx="1064">
                  <c:v>24.21</c:v>
                </c:pt>
                <c:pt idx="1065">
                  <c:v>24.19</c:v>
                </c:pt>
                <c:pt idx="1066">
                  <c:v>24.19</c:v>
                </c:pt>
                <c:pt idx="1067">
                  <c:v>24.16</c:v>
                </c:pt>
                <c:pt idx="1068">
                  <c:v>24.14</c:v>
                </c:pt>
                <c:pt idx="1069">
                  <c:v>24.14</c:v>
                </c:pt>
                <c:pt idx="1070">
                  <c:v>24.12</c:v>
                </c:pt>
                <c:pt idx="1071">
                  <c:v>24.110000000000007</c:v>
                </c:pt>
                <c:pt idx="1072">
                  <c:v>24.08</c:v>
                </c:pt>
                <c:pt idx="1073">
                  <c:v>24.05</c:v>
                </c:pt>
                <c:pt idx="1074">
                  <c:v>24.01</c:v>
                </c:pt>
                <c:pt idx="1075">
                  <c:v>24.01</c:v>
                </c:pt>
                <c:pt idx="1076">
                  <c:v>23.959999999999994</c:v>
                </c:pt>
                <c:pt idx="1077">
                  <c:v>23.939999999999994</c:v>
                </c:pt>
                <c:pt idx="1078">
                  <c:v>23.810000000000006</c:v>
                </c:pt>
                <c:pt idx="1079">
                  <c:v>23.68</c:v>
                </c:pt>
                <c:pt idx="1080">
                  <c:v>23.610000000000007</c:v>
                </c:pt>
                <c:pt idx="1081">
                  <c:v>23.6</c:v>
                </c:pt>
                <c:pt idx="1082">
                  <c:v>23.6</c:v>
                </c:pt>
                <c:pt idx="1083">
                  <c:v>23.59</c:v>
                </c:pt>
                <c:pt idx="1084">
                  <c:v>23.57</c:v>
                </c:pt>
                <c:pt idx="1085">
                  <c:v>23.54</c:v>
                </c:pt>
                <c:pt idx="1086">
                  <c:v>23.54</c:v>
                </c:pt>
                <c:pt idx="1087">
                  <c:v>23.51</c:v>
                </c:pt>
                <c:pt idx="1088">
                  <c:v>23.479999999999993</c:v>
                </c:pt>
                <c:pt idx="1089">
                  <c:v>23.479999999999993</c:v>
                </c:pt>
                <c:pt idx="1090">
                  <c:v>23.479999999999993</c:v>
                </c:pt>
                <c:pt idx="1091">
                  <c:v>23.459999999999994</c:v>
                </c:pt>
                <c:pt idx="1092">
                  <c:v>23.43</c:v>
                </c:pt>
                <c:pt idx="1093">
                  <c:v>23.419999999999995</c:v>
                </c:pt>
                <c:pt idx="1094">
                  <c:v>23.419999999999995</c:v>
                </c:pt>
                <c:pt idx="1095">
                  <c:v>23.41</c:v>
                </c:pt>
                <c:pt idx="1096">
                  <c:v>23.4</c:v>
                </c:pt>
                <c:pt idx="1097">
                  <c:v>23.4</c:v>
                </c:pt>
                <c:pt idx="1098">
                  <c:v>23.39</c:v>
                </c:pt>
                <c:pt idx="1099">
                  <c:v>23.36</c:v>
                </c:pt>
                <c:pt idx="1100">
                  <c:v>23.32</c:v>
                </c:pt>
                <c:pt idx="1101">
                  <c:v>23.32</c:v>
                </c:pt>
                <c:pt idx="1102">
                  <c:v>23.32</c:v>
                </c:pt>
                <c:pt idx="1103">
                  <c:v>23.310000000000006</c:v>
                </c:pt>
                <c:pt idx="1104">
                  <c:v>23.29</c:v>
                </c:pt>
                <c:pt idx="1105">
                  <c:v>23.23</c:v>
                </c:pt>
                <c:pt idx="1106">
                  <c:v>23.21</c:v>
                </c:pt>
                <c:pt idx="1107">
                  <c:v>23.16</c:v>
                </c:pt>
                <c:pt idx="1108">
                  <c:v>23.14</c:v>
                </c:pt>
                <c:pt idx="1109">
                  <c:v>23.08</c:v>
                </c:pt>
                <c:pt idx="1110">
                  <c:v>23.01</c:v>
                </c:pt>
                <c:pt idx="1111">
                  <c:v>22.97</c:v>
                </c:pt>
                <c:pt idx="1112">
                  <c:v>22.85</c:v>
                </c:pt>
                <c:pt idx="1113">
                  <c:v>22.85</c:v>
                </c:pt>
                <c:pt idx="1114">
                  <c:v>22.830000000000005</c:v>
                </c:pt>
                <c:pt idx="1115">
                  <c:v>22.779999999999994</c:v>
                </c:pt>
                <c:pt idx="1116">
                  <c:v>22.75</c:v>
                </c:pt>
                <c:pt idx="1117">
                  <c:v>22.73</c:v>
                </c:pt>
                <c:pt idx="1118">
                  <c:v>22.7</c:v>
                </c:pt>
                <c:pt idx="1119">
                  <c:v>22.630000000000006</c:v>
                </c:pt>
                <c:pt idx="1120">
                  <c:v>22.62</c:v>
                </c:pt>
                <c:pt idx="1121">
                  <c:v>22.51</c:v>
                </c:pt>
                <c:pt idx="1122">
                  <c:v>22.5</c:v>
                </c:pt>
                <c:pt idx="1123">
                  <c:v>22.479999999999993</c:v>
                </c:pt>
                <c:pt idx="1124">
                  <c:v>22.459999999999994</c:v>
                </c:pt>
                <c:pt idx="1125">
                  <c:v>22.459999999999994</c:v>
                </c:pt>
                <c:pt idx="1126">
                  <c:v>22.43</c:v>
                </c:pt>
                <c:pt idx="1127">
                  <c:v>22.38</c:v>
                </c:pt>
                <c:pt idx="1128">
                  <c:v>22.36</c:v>
                </c:pt>
                <c:pt idx="1129">
                  <c:v>22.36</c:v>
                </c:pt>
                <c:pt idx="1130">
                  <c:v>22.330000000000005</c:v>
                </c:pt>
                <c:pt idx="1131">
                  <c:v>22.3</c:v>
                </c:pt>
                <c:pt idx="1132">
                  <c:v>22.3</c:v>
                </c:pt>
                <c:pt idx="1133">
                  <c:v>22.279999999999994</c:v>
                </c:pt>
                <c:pt idx="1134">
                  <c:v>22.27</c:v>
                </c:pt>
                <c:pt idx="1135">
                  <c:v>22.18</c:v>
                </c:pt>
                <c:pt idx="1136">
                  <c:v>22.18</c:v>
                </c:pt>
                <c:pt idx="1137">
                  <c:v>22.150000000000006</c:v>
                </c:pt>
                <c:pt idx="1138">
                  <c:v>22.14</c:v>
                </c:pt>
                <c:pt idx="1139">
                  <c:v>22.12</c:v>
                </c:pt>
                <c:pt idx="1140">
                  <c:v>22.12</c:v>
                </c:pt>
                <c:pt idx="1141">
                  <c:v>22.06</c:v>
                </c:pt>
                <c:pt idx="1142">
                  <c:v>22.04</c:v>
                </c:pt>
                <c:pt idx="1143">
                  <c:v>22.02</c:v>
                </c:pt>
                <c:pt idx="1144">
                  <c:v>21.959999999999994</c:v>
                </c:pt>
                <c:pt idx="1145">
                  <c:v>21.87</c:v>
                </c:pt>
                <c:pt idx="1146">
                  <c:v>21.82</c:v>
                </c:pt>
                <c:pt idx="1147">
                  <c:v>21.79</c:v>
                </c:pt>
                <c:pt idx="1148">
                  <c:v>21.75</c:v>
                </c:pt>
                <c:pt idx="1149">
                  <c:v>21.7</c:v>
                </c:pt>
                <c:pt idx="1150">
                  <c:v>21.69</c:v>
                </c:pt>
                <c:pt idx="1151">
                  <c:v>21.67</c:v>
                </c:pt>
                <c:pt idx="1152">
                  <c:v>21.67</c:v>
                </c:pt>
                <c:pt idx="1153">
                  <c:v>21.62</c:v>
                </c:pt>
                <c:pt idx="1154">
                  <c:v>21.53</c:v>
                </c:pt>
                <c:pt idx="1155">
                  <c:v>21.479999999999993</c:v>
                </c:pt>
                <c:pt idx="1156">
                  <c:v>21.479999999999993</c:v>
                </c:pt>
                <c:pt idx="1157">
                  <c:v>21.41</c:v>
                </c:pt>
                <c:pt idx="1158">
                  <c:v>21.4</c:v>
                </c:pt>
                <c:pt idx="1159">
                  <c:v>21.34</c:v>
                </c:pt>
                <c:pt idx="1160">
                  <c:v>21.3</c:v>
                </c:pt>
                <c:pt idx="1161">
                  <c:v>21.279999999999994</c:v>
                </c:pt>
                <c:pt idx="1162">
                  <c:v>21.279999999999994</c:v>
                </c:pt>
                <c:pt idx="1163">
                  <c:v>21.27</c:v>
                </c:pt>
                <c:pt idx="1164">
                  <c:v>21.25</c:v>
                </c:pt>
                <c:pt idx="1165">
                  <c:v>21.23</c:v>
                </c:pt>
                <c:pt idx="1166">
                  <c:v>21.16</c:v>
                </c:pt>
                <c:pt idx="1167">
                  <c:v>21.16</c:v>
                </c:pt>
                <c:pt idx="1168">
                  <c:v>21.1</c:v>
                </c:pt>
                <c:pt idx="1169">
                  <c:v>20.939999999999994</c:v>
                </c:pt>
                <c:pt idx="1170">
                  <c:v>20.9</c:v>
                </c:pt>
                <c:pt idx="1171">
                  <c:v>20.82</c:v>
                </c:pt>
                <c:pt idx="1172">
                  <c:v>20.779999999999994</c:v>
                </c:pt>
                <c:pt idx="1173">
                  <c:v>20.7</c:v>
                </c:pt>
                <c:pt idx="1174">
                  <c:v>20.6</c:v>
                </c:pt>
                <c:pt idx="1175">
                  <c:v>20.58</c:v>
                </c:pt>
                <c:pt idx="1176">
                  <c:v>20.459999999999994</c:v>
                </c:pt>
                <c:pt idx="1177">
                  <c:v>20.439999999999994</c:v>
                </c:pt>
                <c:pt idx="1178">
                  <c:v>20.439999999999994</c:v>
                </c:pt>
                <c:pt idx="1179">
                  <c:v>20.399999999999999</c:v>
                </c:pt>
                <c:pt idx="1180">
                  <c:v>20.38</c:v>
                </c:pt>
                <c:pt idx="1181">
                  <c:v>20.37</c:v>
                </c:pt>
                <c:pt idx="1182">
                  <c:v>20.329999999999991</c:v>
                </c:pt>
                <c:pt idx="1183">
                  <c:v>20.27</c:v>
                </c:pt>
                <c:pt idx="1184">
                  <c:v>20.260000000000002</c:v>
                </c:pt>
                <c:pt idx="1185">
                  <c:v>20.25</c:v>
                </c:pt>
                <c:pt idx="1186">
                  <c:v>20.22</c:v>
                </c:pt>
                <c:pt idx="1187">
                  <c:v>20.22</c:v>
                </c:pt>
                <c:pt idx="1188">
                  <c:v>20.18</c:v>
                </c:pt>
                <c:pt idx="1189">
                  <c:v>19.97</c:v>
                </c:pt>
                <c:pt idx="1190">
                  <c:v>19.93</c:v>
                </c:pt>
                <c:pt idx="1191">
                  <c:v>19.850000000000001</c:v>
                </c:pt>
                <c:pt idx="1192">
                  <c:v>19.84</c:v>
                </c:pt>
                <c:pt idx="1193">
                  <c:v>19.79</c:v>
                </c:pt>
                <c:pt idx="1194">
                  <c:v>19.75</c:v>
                </c:pt>
                <c:pt idx="1195">
                  <c:v>19.73</c:v>
                </c:pt>
                <c:pt idx="1196">
                  <c:v>19.64</c:v>
                </c:pt>
                <c:pt idx="1197">
                  <c:v>19.57</c:v>
                </c:pt>
                <c:pt idx="1198">
                  <c:v>19.399999999999999</c:v>
                </c:pt>
                <c:pt idx="1199">
                  <c:v>19.29</c:v>
                </c:pt>
                <c:pt idx="1200">
                  <c:v>19.07</c:v>
                </c:pt>
                <c:pt idx="1201">
                  <c:v>19.010000000000005</c:v>
                </c:pt>
                <c:pt idx="1202">
                  <c:v>18.979999999999993</c:v>
                </c:pt>
                <c:pt idx="1203">
                  <c:v>18.979999999999993</c:v>
                </c:pt>
                <c:pt idx="1204">
                  <c:v>18.939999999999994</c:v>
                </c:pt>
                <c:pt idx="1205">
                  <c:v>18.829999999999991</c:v>
                </c:pt>
                <c:pt idx="1206">
                  <c:v>18.77</c:v>
                </c:pt>
                <c:pt idx="1207">
                  <c:v>18.670000000000005</c:v>
                </c:pt>
                <c:pt idx="1208">
                  <c:v>18.559999999999999</c:v>
                </c:pt>
                <c:pt idx="1209">
                  <c:v>18.55</c:v>
                </c:pt>
                <c:pt idx="1210">
                  <c:v>18.420000000000002</c:v>
                </c:pt>
                <c:pt idx="1211">
                  <c:v>18.36</c:v>
                </c:pt>
                <c:pt idx="1212">
                  <c:v>18.34</c:v>
                </c:pt>
                <c:pt idx="1213">
                  <c:v>18.29</c:v>
                </c:pt>
                <c:pt idx="1214">
                  <c:v>18.239999999999991</c:v>
                </c:pt>
                <c:pt idx="1215">
                  <c:v>18.21</c:v>
                </c:pt>
                <c:pt idx="1216">
                  <c:v>18.190000000000001</c:v>
                </c:pt>
                <c:pt idx="1217">
                  <c:v>18.149999999999999</c:v>
                </c:pt>
                <c:pt idx="1218">
                  <c:v>17.97</c:v>
                </c:pt>
                <c:pt idx="1219">
                  <c:v>17.97</c:v>
                </c:pt>
                <c:pt idx="1220">
                  <c:v>17.87</c:v>
                </c:pt>
                <c:pt idx="1221">
                  <c:v>17.850000000000001</c:v>
                </c:pt>
                <c:pt idx="1222">
                  <c:v>17.630000000000006</c:v>
                </c:pt>
                <c:pt idx="1223">
                  <c:v>17.62</c:v>
                </c:pt>
                <c:pt idx="1224">
                  <c:v>17.62</c:v>
                </c:pt>
                <c:pt idx="1225">
                  <c:v>17.62</c:v>
                </c:pt>
                <c:pt idx="1226">
                  <c:v>17.59</c:v>
                </c:pt>
                <c:pt idx="1227">
                  <c:v>17.59</c:v>
                </c:pt>
                <c:pt idx="1228">
                  <c:v>17.579999999999991</c:v>
                </c:pt>
                <c:pt idx="1229">
                  <c:v>17.38</c:v>
                </c:pt>
                <c:pt idx="1230">
                  <c:v>16.77</c:v>
                </c:pt>
                <c:pt idx="1231">
                  <c:v>16.649999999999999</c:v>
                </c:pt>
                <c:pt idx="1232">
                  <c:v>16.5</c:v>
                </c:pt>
                <c:pt idx="1233">
                  <c:v>16.5</c:v>
                </c:pt>
                <c:pt idx="1234">
                  <c:v>15.870000000000003</c:v>
                </c:pt>
                <c:pt idx="1235">
                  <c:v>15.870000000000003</c:v>
                </c:pt>
                <c:pt idx="1236">
                  <c:v>15.38</c:v>
                </c:pt>
                <c:pt idx="1237">
                  <c:v>15.38</c:v>
                </c:pt>
                <c:pt idx="1238">
                  <c:v>15.22</c:v>
                </c:pt>
                <c:pt idx="1239">
                  <c:v>15.17</c:v>
                </c:pt>
                <c:pt idx="1240">
                  <c:v>15.14</c:v>
                </c:pt>
                <c:pt idx="1241">
                  <c:v>15.08</c:v>
                </c:pt>
                <c:pt idx="1242">
                  <c:v>14.950000000000003</c:v>
                </c:pt>
                <c:pt idx="1243">
                  <c:v>14.47</c:v>
                </c:pt>
                <c:pt idx="1244">
                  <c:v>14.43</c:v>
                </c:pt>
                <c:pt idx="1245">
                  <c:v>14.38</c:v>
                </c:pt>
                <c:pt idx="1246">
                  <c:v>14.08</c:v>
                </c:pt>
                <c:pt idx="1247">
                  <c:v>14.06</c:v>
                </c:pt>
                <c:pt idx="1248">
                  <c:v>13.72</c:v>
                </c:pt>
                <c:pt idx="1249">
                  <c:v>13.71</c:v>
                </c:pt>
                <c:pt idx="1250">
                  <c:v>13.61</c:v>
                </c:pt>
                <c:pt idx="1251">
                  <c:v>13.57</c:v>
                </c:pt>
                <c:pt idx="1252">
                  <c:v>13.5</c:v>
                </c:pt>
                <c:pt idx="1253">
                  <c:v>13.09</c:v>
                </c:pt>
                <c:pt idx="1254">
                  <c:v>12.98</c:v>
                </c:pt>
                <c:pt idx="1255">
                  <c:v>12.11</c:v>
                </c:pt>
                <c:pt idx="1256">
                  <c:v>11.96</c:v>
                </c:pt>
                <c:pt idx="1257">
                  <c:v>11.860000000000003</c:v>
                </c:pt>
                <c:pt idx="1258">
                  <c:v>11.49</c:v>
                </c:pt>
                <c:pt idx="1259">
                  <c:v>10.88</c:v>
                </c:pt>
                <c:pt idx="1260">
                  <c:v>10.72</c:v>
                </c:pt>
              </c:numCache>
            </c:numRef>
          </c:yVal>
          <c:smooth val="0"/>
        </c:ser>
        <c:ser>
          <c:idx val="4"/>
          <c:order val="4"/>
          <c:tx>
            <c:v>Dry OA &lt; 48F</c:v>
          </c:tx>
          <c:spPr>
            <a:ln w="28575">
              <a:noFill/>
            </a:ln>
          </c:spPr>
          <c:marker>
            <c:symbol val="star"/>
            <c:size val="5"/>
            <c:spPr>
              <a:noFill/>
              <a:ln>
                <a:solidFill>
                  <a:srgbClr val="800080"/>
                </a:solidFill>
                <a:prstDash val="solid"/>
              </a:ln>
            </c:spPr>
          </c:marker>
          <c:xVal>
            <c:numRef>
              <c:f>KCALL!$D$5250:$D$8772</c:f>
              <c:numCache>
                <c:formatCode>General</c:formatCode>
                <c:ptCount val="3523"/>
                <c:pt idx="0">
                  <c:v>48</c:v>
                </c:pt>
                <c:pt idx="1">
                  <c:v>48</c:v>
                </c:pt>
                <c:pt idx="2">
                  <c:v>48</c:v>
                </c:pt>
                <c:pt idx="3">
                  <c:v>48</c:v>
                </c:pt>
                <c:pt idx="4">
                  <c:v>48</c:v>
                </c:pt>
                <c:pt idx="5">
                  <c:v>48</c:v>
                </c:pt>
                <c:pt idx="6">
                  <c:v>48</c:v>
                </c:pt>
                <c:pt idx="7">
                  <c:v>48</c:v>
                </c:pt>
                <c:pt idx="8">
                  <c:v>48</c:v>
                </c:pt>
                <c:pt idx="9">
                  <c:v>48</c:v>
                </c:pt>
                <c:pt idx="10">
                  <c:v>48</c:v>
                </c:pt>
                <c:pt idx="11">
                  <c:v>48</c:v>
                </c:pt>
                <c:pt idx="12">
                  <c:v>48</c:v>
                </c:pt>
                <c:pt idx="13">
                  <c:v>48</c:v>
                </c:pt>
                <c:pt idx="14">
                  <c:v>48</c:v>
                </c:pt>
                <c:pt idx="15">
                  <c:v>48</c:v>
                </c:pt>
                <c:pt idx="16">
                  <c:v>48</c:v>
                </c:pt>
                <c:pt idx="17">
                  <c:v>48</c:v>
                </c:pt>
                <c:pt idx="18">
                  <c:v>48</c:v>
                </c:pt>
                <c:pt idx="19">
                  <c:v>48</c:v>
                </c:pt>
                <c:pt idx="20">
                  <c:v>48</c:v>
                </c:pt>
                <c:pt idx="21">
                  <c:v>48</c:v>
                </c:pt>
                <c:pt idx="22">
                  <c:v>48</c:v>
                </c:pt>
                <c:pt idx="23">
                  <c:v>48</c:v>
                </c:pt>
                <c:pt idx="24">
                  <c:v>48</c:v>
                </c:pt>
                <c:pt idx="25">
                  <c:v>48</c:v>
                </c:pt>
                <c:pt idx="26">
                  <c:v>48</c:v>
                </c:pt>
                <c:pt idx="27">
                  <c:v>48</c:v>
                </c:pt>
                <c:pt idx="28">
                  <c:v>48</c:v>
                </c:pt>
                <c:pt idx="29">
                  <c:v>48</c:v>
                </c:pt>
                <c:pt idx="30">
                  <c:v>48</c:v>
                </c:pt>
                <c:pt idx="31">
                  <c:v>48</c:v>
                </c:pt>
                <c:pt idx="32">
                  <c:v>48</c:v>
                </c:pt>
                <c:pt idx="33">
                  <c:v>48</c:v>
                </c:pt>
                <c:pt idx="34">
                  <c:v>48</c:v>
                </c:pt>
                <c:pt idx="35">
                  <c:v>48</c:v>
                </c:pt>
                <c:pt idx="36">
                  <c:v>48</c:v>
                </c:pt>
                <c:pt idx="37">
                  <c:v>48</c:v>
                </c:pt>
                <c:pt idx="38">
                  <c:v>48</c:v>
                </c:pt>
                <c:pt idx="39">
                  <c:v>48</c:v>
                </c:pt>
                <c:pt idx="40">
                  <c:v>48</c:v>
                </c:pt>
                <c:pt idx="41">
                  <c:v>48</c:v>
                </c:pt>
                <c:pt idx="42">
                  <c:v>48</c:v>
                </c:pt>
                <c:pt idx="43">
                  <c:v>48</c:v>
                </c:pt>
                <c:pt idx="44">
                  <c:v>48</c:v>
                </c:pt>
                <c:pt idx="45">
                  <c:v>48</c:v>
                </c:pt>
                <c:pt idx="46">
                  <c:v>48</c:v>
                </c:pt>
                <c:pt idx="47">
                  <c:v>48</c:v>
                </c:pt>
                <c:pt idx="48">
                  <c:v>48</c:v>
                </c:pt>
                <c:pt idx="49">
                  <c:v>48</c:v>
                </c:pt>
                <c:pt idx="50">
                  <c:v>48</c:v>
                </c:pt>
                <c:pt idx="51">
                  <c:v>48</c:v>
                </c:pt>
                <c:pt idx="52">
                  <c:v>48</c:v>
                </c:pt>
                <c:pt idx="53">
                  <c:v>48</c:v>
                </c:pt>
                <c:pt idx="54">
                  <c:v>48</c:v>
                </c:pt>
                <c:pt idx="55">
                  <c:v>48</c:v>
                </c:pt>
                <c:pt idx="56">
                  <c:v>48</c:v>
                </c:pt>
                <c:pt idx="57">
                  <c:v>48</c:v>
                </c:pt>
                <c:pt idx="58">
                  <c:v>48</c:v>
                </c:pt>
                <c:pt idx="59">
                  <c:v>48</c:v>
                </c:pt>
                <c:pt idx="60">
                  <c:v>48</c:v>
                </c:pt>
                <c:pt idx="61">
                  <c:v>48</c:v>
                </c:pt>
                <c:pt idx="62">
                  <c:v>48</c:v>
                </c:pt>
                <c:pt idx="63">
                  <c:v>48</c:v>
                </c:pt>
                <c:pt idx="64">
                  <c:v>48</c:v>
                </c:pt>
                <c:pt idx="65">
                  <c:v>48</c:v>
                </c:pt>
                <c:pt idx="66">
                  <c:v>48</c:v>
                </c:pt>
                <c:pt idx="67">
                  <c:v>48</c:v>
                </c:pt>
                <c:pt idx="68">
                  <c:v>48</c:v>
                </c:pt>
                <c:pt idx="69">
                  <c:v>48</c:v>
                </c:pt>
                <c:pt idx="70">
                  <c:v>48</c:v>
                </c:pt>
                <c:pt idx="71">
                  <c:v>48</c:v>
                </c:pt>
                <c:pt idx="72">
                  <c:v>48</c:v>
                </c:pt>
                <c:pt idx="73">
                  <c:v>48</c:v>
                </c:pt>
                <c:pt idx="74">
                  <c:v>48</c:v>
                </c:pt>
                <c:pt idx="75">
                  <c:v>48</c:v>
                </c:pt>
                <c:pt idx="76">
                  <c:v>48</c:v>
                </c:pt>
                <c:pt idx="77">
                  <c:v>48</c:v>
                </c:pt>
                <c:pt idx="78">
                  <c:v>48</c:v>
                </c:pt>
                <c:pt idx="79">
                  <c:v>48</c:v>
                </c:pt>
                <c:pt idx="80">
                  <c:v>48</c:v>
                </c:pt>
                <c:pt idx="81">
                  <c:v>48</c:v>
                </c:pt>
                <c:pt idx="82">
                  <c:v>48</c:v>
                </c:pt>
                <c:pt idx="83">
                  <c:v>48</c:v>
                </c:pt>
                <c:pt idx="84">
                  <c:v>48</c:v>
                </c:pt>
                <c:pt idx="85">
                  <c:v>48</c:v>
                </c:pt>
                <c:pt idx="86">
                  <c:v>48</c:v>
                </c:pt>
                <c:pt idx="87">
                  <c:v>48</c:v>
                </c:pt>
                <c:pt idx="88">
                  <c:v>48</c:v>
                </c:pt>
                <c:pt idx="89">
                  <c:v>48</c:v>
                </c:pt>
                <c:pt idx="90">
                  <c:v>48</c:v>
                </c:pt>
                <c:pt idx="91">
                  <c:v>48</c:v>
                </c:pt>
                <c:pt idx="92">
                  <c:v>48</c:v>
                </c:pt>
                <c:pt idx="93">
                  <c:v>48</c:v>
                </c:pt>
                <c:pt idx="94">
                  <c:v>48</c:v>
                </c:pt>
                <c:pt idx="95">
                  <c:v>48</c:v>
                </c:pt>
                <c:pt idx="96">
                  <c:v>48</c:v>
                </c:pt>
                <c:pt idx="97">
                  <c:v>48</c:v>
                </c:pt>
                <c:pt idx="98">
                  <c:v>48</c:v>
                </c:pt>
                <c:pt idx="99">
                  <c:v>48</c:v>
                </c:pt>
                <c:pt idx="100">
                  <c:v>48</c:v>
                </c:pt>
                <c:pt idx="101">
                  <c:v>48</c:v>
                </c:pt>
                <c:pt idx="102">
                  <c:v>48</c:v>
                </c:pt>
                <c:pt idx="103">
                  <c:v>48</c:v>
                </c:pt>
                <c:pt idx="104">
                  <c:v>48</c:v>
                </c:pt>
                <c:pt idx="105">
                  <c:v>48</c:v>
                </c:pt>
                <c:pt idx="106">
                  <c:v>48</c:v>
                </c:pt>
                <c:pt idx="107">
                  <c:v>48</c:v>
                </c:pt>
                <c:pt idx="108">
                  <c:v>48</c:v>
                </c:pt>
                <c:pt idx="109">
                  <c:v>48</c:v>
                </c:pt>
                <c:pt idx="110">
                  <c:v>48</c:v>
                </c:pt>
                <c:pt idx="111">
                  <c:v>48</c:v>
                </c:pt>
                <c:pt idx="112">
                  <c:v>48</c:v>
                </c:pt>
                <c:pt idx="113">
                  <c:v>47.7</c:v>
                </c:pt>
                <c:pt idx="114">
                  <c:v>47.7</c:v>
                </c:pt>
                <c:pt idx="115">
                  <c:v>47.7</c:v>
                </c:pt>
                <c:pt idx="116">
                  <c:v>47.7</c:v>
                </c:pt>
                <c:pt idx="117">
                  <c:v>47.3</c:v>
                </c:pt>
                <c:pt idx="118">
                  <c:v>47.3</c:v>
                </c:pt>
                <c:pt idx="119">
                  <c:v>47.3</c:v>
                </c:pt>
                <c:pt idx="120">
                  <c:v>47.3</c:v>
                </c:pt>
                <c:pt idx="121">
                  <c:v>47.3</c:v>
                </c:pt>
                <c:pt idx="122">
                  <c:v>47.3</c:v>
                </c:pt>
                <c:pt idx="123">
                  <c:v>47.3</c:v>
                </c:pt>
                <c:pt idx="124">
                  <c:v>47.3</c:v>
                </c:pt>
                <c:pt idx="125">
                  <c:v>47.3</c:v>
                </c:pt>
                <c:pt idx="126">
                  <c:v>47.3</c:v>
                </c:pt>
                <c:pt idx="127">
                  <c:v>47.3</c:v>
                </c:pt>
                <c:pt idx="128">
                  <c:v>47.1</c:v>
                </c:pt>
                <c:pt idx="129">
                  <c:v>46.9</c:v>
                </c:pt>
                <c:pt idx="130">
                  <c:v>46.9</c:v>
                </c:pt>
                <c:pt idx="131">
                  <c:v>46.9</c:v>
                </c:pt>
                <c:pt idx="132">
                  <c:v>46.9</c:v>
                </c:pt>
                <c:pt idx="133">
                  <c:v>46.9</c:v>
                </c:pt>
                <c:pt idx="134">
                  <c:v>46.9</c:v>
                </c:pt>
                <c:pt idx="135">
                  <c:v>46.9</c:v>
                </c:pt>
                <c:pt idx="136">
                  <c:v>46.9</c:v>
                </c:pt>
                <c:pt idx="137">
                  <c:v>46.9</c:v>
                </c:pt>
                <c:pt idx="138">
                  <c:v>46.9</c:v>
                </c:pt>
                <c:pt idx="139">
                  <c:v>46.9</c:v>
                </c:pt>
                <c:pt idx="140">
                  <c:v>46.9</c:v>
                </c:pt>
                <c:pt idx="141">
                  <c:v>46.9</c:v>
                </c:pt>
                <c:pt idx="142">
                  <c:v>46.9</c:v>
                </c:pt>
                <c:pt idx="143">
                  <c:v>46.9</c:v>
                </c:pt>
                <c:pt idx="144">
                  <c:v>46.9</c:v>
                </c:pt>
                <c:pt idx="145">
                  <c:v>46.9</c:v>
                </c:pt>
                <c:pt idx="146">
                  <c:v>46.9</c:v>
                </c:pt>
                <c:pt idx="147">
                  <c:v>46.9</c:v>
                </c:pt>
                <c:pt idx="148">
                  <c:v>46.9</c:v>
                </c:pt>
                <c:pt idx="149">
                  <c:v>46.9</c:v>
                </c:pt>
                <c:pt idx="150">
                  <c:v>46.9</c:v>
                </c:pt>
                <c:pt idx="151">
                  <c:v>46.9</c:v>
                </c:pt>
                <c:pt idx="152">
                  <c:v>46.9</c:v>
                </c:pt>
                <c:pt idx="153">
                  <c:v>46.9</c:v>
                </c:pt>
                <c:pt idx="154">
                  <c:v>46.9</c:v>
                </c:pt>
                <c:pt idx="155">
                  <c:v>46.9</c:v>
                </c:pt>
                <c:pt idx="156">
                  <c:v>46.9</c:v>
                </c:pt>
                <c:pt idx="157">
                  <c:v>46.9</c:v>
                </c:pt>
                <c:pt idx="158">
                  <c:v>46.9</c:v>
                </c:pt>
                <c:pt idx="159">
                  <c:v>46.9</c:v>
                </c:pt>
                <c:pt idx="160">
                  <c:v>46.9</c:v>
                </c:pt>
                <c:pt idx="161">
                  <c:v>46.9</c:v>
                </c:pt>
                <c:pt idx="162">
                  <c:v>46.9</c:v>
                </c:pt>
                <c:pt idx="163">
                  <c:v>46.9</c:v>
                </c:pt>
                <c:pt idx="164">
                  <c:v>46.9</c:v>
                </c:pt>
                <c:pt idx="165">
                  <c:v>46.9</c:v>
                </c:pt>
                <c:pt idx="166">
                  <c:v>46.9</c:v>
                </c:pt>
                <c:pt idx="167">
                  <c:v>46.9</c:v>
                </c:pt>
                <c:pt idx="168">
                  <c:v>46.9</c:v>
                </c:pt>
                <c:pt idx="169">
                  <c:v>46.9</c:v>
                </c:pt>
                <c:pt idx="170">
                  <c:v>46.9</c:v>
                </c:pt>
                <c:pt idx="171">
                  <c:v>46.9</c:v>
                </c:pt>
                <c:pt idx="172">
                  <c:v>46.9</c:v>
                </c:pt>
                <c:pt idx="173">
                  <c:v>46.9</c:v>
                </c:pt>
                <c:pt idx="174">
                  <c:v>46.9</c:v>
                </c:pt>
                <c:pt idx="175">
                  <c:v>46.9</c:v>
                </c:pt>
                <c:pt idx="176">
                  <c:v>46.9</c:v>
                </c:pt>
                <c:pt idx="177">
                  <c:v>46.9</c:v>
                </c:pt>
                <c:pt idx="178">
                  <c:v>46.9</c:v>
                </c:pt>
                <c:pt idx="179">
                  <c:v>46.9</c:v>
                </c:pt>
                <c:pt idx="180">
                  <c:v>46.9</c:v>
                </c:pt>
                <c:pt idx="181">
                  <c:v>46.9</c:v>
                </c:pt>
                <c:pt idx="182">
                  <c:v>46.9</c:v>
                </c:pt>
                <c:pt idx="183">
                  <c:v>46.9</c:v>
                </c:pt>
                <c:pt idx="184">
                  <c:v>46.9</c:v>
                </c:pt>
                <c:pt idx="185">
                  <c:v>46.9</c:v>
                </c:pt>
                <c:pt idx="186">
                  <c:v>46.9</c:v>
                </c:pt>
                <c:pt idx="187">
                  <c:v>46.9</c:v>
                </c:pt>
                <c:pt idx="188">
                  <c:v>46.9</c:v>
                </c:pt>
                <c:pt idx="189">
                  <c:v>46.9</c:v>
                </c:pt>
                <c:pt idx="190">
                  <c:v>46.9</c:v>
                </c:pt>
                <c:pt idx="191">
                  <c:v>46.9</c:v>
                </c:pt>
                <c:pt idx="192">
                  <c:v>46.9</c:v>
                </c:pt>
                <c:pt idx="193">
                  <c:v>46.9</c:v>
                </c:pt>
                <c:pt idx="194">
                  <c:v>46.9</c:v>
                </c:pt>
                <c:pt idx="195">
                  <c:v>46.9</c:v>
                </c:pt>
                <c:pt idx="196">
                  <c:v>46.9</c:v>
                </c:pt>
                <c:pt idx="197">
                  <c:v>46.9</c:v>
                </c:pt>
                <c:pt idx="198">
                  <c:v>46.9</c:v>
                </c:pt>
                <c:pt idx="199">
                  <c:v>46.9</c:v>
                </c:pt>
                <c:pt idx="200">
                  <c:v>46.9</c:v>
                </c:pt>
                <c:pt idx="201">
                  <c:v>46.9</c:v>
                </c:pt>
                <c:pt idx="202">
                  <c:v>46.9</c:v>
                </c:pt>
                <c:pt idx="203">
                  <c:v>46.9</c:v>
                </c:pt>
                <c:pt idx="204">
                  <c:v>46.9</c:v>
                </c:pt>
                <c:pt idx="205">
                  <c:v>46.9</c:v>
                </c:pt>
                <c:pt idx="206">
                  <c:v>46.9</c:v>
                </c:pt>
                <c:pt idx="207">
                  <c:v>46.9</c:v>
                </c:pt>
                <c:pt idx="208">
                  <c:v>46.9</c:v>
                </c:pt>
                <c:pt idx="209">
                  <c:v>46.9</c:v>
                </c:pt>
                <c:pt idx="210">
                  <c:v>46.9</c:v>
                </c:pt>
                <c:pt idx="211">
                  <c:v>46.9</c:v>
                </c:pt>
                <c:pt idx="212">
                  <c:v>46.9</c:v>
                </c:pt>
                <c:pt idx="213">
                  <c:v>46.9</c:v>
                </c:pt>
                <c:pt idx="214">
                  <c:v>46.9</c:v>
                </c:pt>
                <c:pt idx="215">
                  <c:v>46.9</c:v>
                </c:pt>
                <c:pt idx="216">
                  <c:v>46.9</c:v>
                </c:pt>
                <c:pt idx="217">
                  <c:v>46.9</c:v>
                </c:pt>
                <c:pt idx="218">
                  <c:v>46.9</c:v>
                </c:pt>
                <c:pt idx="219">
                  <c:v>46.9</c:v>
                </c:pt>
                <c:pt idx="220">
                  <c:v>46.9</c:v>
                </c:pt>
                <c:pt idx="221">
                  <c:v>46.9</c:v>
                </c:pt>
                <c:pt idx="222">
                  <c:v>46.9</c:v>
                </c:pt>
                <c:pt idx="223">
                  <c:v>46.9</c:v>
                </c:pt>
                <c:pt idx="224">
                  <c:v>46.9</c:v>
                </c:pt>
                <c:pt idx="225">
                  <c:v>46.8</c:v>
                </c:pt>
                <c:pt idx="226">
                  <c:v>46.8</c:v>
                </c:pt>
                <c:pt idx="227">
                  <c:v>46.8</c:v>
                </c:pt>
                <c:pt idx="228">
                  <c:v>46.8</c:v>
                </c:pt>
                <c:pt idx="229">
                  <c:v>46.8</c:v>
                </c:pt>
                <c:pt idx="230">
                  <c:v>46.6</c:v>
                </c:pt>
                <c:pt idx="231">
                  <c:v>46.6</c:v>
                </c:pt>
                <c:pt idx="232">
                  <c:v>46.6</c:v>
                </c:pt>
                <c:pt idx="233">
                  <c:v>46.6</c:v>
                </c:pt>
                <c:pt idx="234">
                  <c:v>46.4</c:v>
                </c:pt>
                <c:pt idx="235">
                  <c:v>46.4</c:v>
                </c:pt>
                <c:pt idx="236">
                  <c:v>46.4</c:v>
                </c:pt>
                <c:pt idx="237">
                  <c:v>46.4</c:v>
                </c:pt>
                <c:pt idx="238">
                  <c:v>46.4</c:v>
                </c:pt>
                <c:pt idx="239">
                  <c:v>46.4</c:v>
                </c:pt>
                <c:pt idx="240">
                  <c:v>46.2</c:v>
                </c:pt>
                <c:pt idx="241">
                  <c:v>46.2</c:v>
                </c:pt>
                <c:pt idx="242">
                  <c:v>46</c:v>
                </c:pt>
                <c:pt idx="243">
                  <c:v>46</c:v>
                </c:pt>
                <c:pt idx="244">
                  <c:v>46</c:v>
                </c:pt>
                <c:pt idx="245">
                  <c:v>46</c:v>
                </c:pt>
                <c:pt idx="246">
                  <c:v>46</c:v>
                </c:pt>
                <c:pt idx="247">
                  <c:v>46</c:v>
                </c:pt>
                <c:pt idx="248">
                  <c:v>46</c:v>
                </c:pt>
                <c:pt idx="249">
                  <c:v>46</c:v>
                </c:pt>
                <c:pt idx="250">
                  <c:v>46</c:v>
                </c:pt>
                <c:pt idx="251">
                  <c:v>46</c:v>
                </c:pt>
                <c:pt idx="252">
                  <c:v>46</c:v>
                </c:pt>
                <c:pt idx="253">
                  <c:v>46</c:v>
                </c:pt>
                <c:pt idx="254">
                  <c:v>46</c:v>
                </c:pt>
                <c:pt idx="255">
                  <c:v>46</c:v>
                </c:pt>
                <c:pt idx="256">
                  <c:v>46</c:v>
                </c:pt>
                <c:pt idx="257">
                  <c:v>46</c:v>
                </c:pt>
                <c:pt idx="258">
                  <c:v>46</c:v>
                </c:pt>
                <c:pt idx="259">
                  <c:v>46</c:v>
                </c:pt>
                <c:pt idx="260">
                  <c:v>46</c:v>
                </c:pt>
                <c:pt idx="261">
                  <c:v>46</c:v>
                </c:pt>
                <c:pt idx="262">
                  <c:v>46</c:v>
                </c:pt>
                <c:pt idx="263">
                  <c:v>46</c:v>
                </c:pt>
                <c:pt idx="264">
                  <c:v>46</c:v>
                </c:pt>
                <c:pt idx="265">
                  <c:v>46</c:v>
                </c:pt>
                <c:pt idx="266">
                  <c:v>46</c:v>
                </c:pt>
                <c:pt idx="267">
                  <c:v>46</c:v>
                </c:pt>
                <c:pt idx="268">
                  <c:v>46</c:v>
                </c:pt>
                <c:pt idx="269">
                  <c:v>46</c:v>
                </c:pt>
                <c:pt idx="270">
                  <c:v>46</c:v>
                </c:pt>
                <c:pt idx="271">
                  <c:v>46</c:v>
                </c:pt>
                <c:pt idx="272">
                  <c:v>46</c:v>
                </c:pt>
                <c:pt idx="273">
                  <c:v>46</c:v>
                </c:pt>
                <c:pt idx="274">
                  <c:v>46</c:v>
                </c:pt>
                <c:pt idx="275">
                  <c:v>46</c:v>
                </c:pt>
                <c:pt idx="276">
                  <c:v>46</c:v>
                </c:pt>
                <c:pt idx="277">
                  <c:v>46</c:v>
                </c:pt>
                <c:pt idx="278">
                  <c:v>46</c:v>
                </c:pt>
                <c:pt idx="279">
                  <c:v>46</c:v>
                </c:pt>
                <c:pt idx="280">
                  <c:v>46</c:v>
                </c:pt>
                <c:pt idx="281">
                  <c:v>46</c:v>
                </c:pt>
                <c:pt idx="282">
                  <c:v>46</c:v>
                </c:pt>
                <c:pt idx="283">
                  <c:v>46</c:v>
                </c:pt>
                <c:pt idx="284">
                  <c:v>46</c:v>
                </c:pt>
                <c:pt idx="285">
                  <c:v>46</c:v>
                </c:pt>
                <c:pt idx="286">
                  <c:v>46</c:v>
                </c:pt>
                <c:pt idx="287">
                  <c:v>46</c:v>
                </c:pt>
                <c:pt idx="288">
                  <c:v>46</c:v>
                </c:pt>
                <c:pt idx="289">
                  <c:v>46</c:v>
                </c:pt>
                <c:pt idx="290">
                  <c:v>46</c:v>
                </c:pt>
                <c:pt idx="291">
                  <c:v>46</c:v>
                </c:pt>
                <c:pt idx="292">
                  <c:v>46</c:v>
                </c:pt>
                <c:pt idx="293">
                  <c:v>46</c:v>
                </c:pt>
                <c:pt idx="294">
                  <c:v>46</c:v>
                </c:pt>
                <c:pt idx="295">
                  <c:v>46</c:v>
                </c:pt>
                <c:pt idx="296">
                  <c:v>46</c:v>
                </c:pt>
                <c:pt idx="297">
                  <c:v>46</c:v>
                </c:pt>
                <c:pt idx="298">
                  <c:v>46</c:v>
                </c:pt>
                <c:pt idx="299">
                  <c:v>46</c:v>
                </c:pt>
                <c:pt idx="300">
                  <c:v>46</c:v>
                </c:pt>
                <c:pt idx="301">
                  <c:v>46</c:v>
                </c:pt>
                <c:pt idx="302">
                  <c:v>46</c:v>
                </c:pt>
                <c:pt idx="303">
                  <c:v>46</c:v>
                </c:pt>
                <c:pt idx="304">
                  <c:v>46</c:v>
                </c:pt>
                <c:pt idx="305">
                  <c:v>46</c:v>
                </c:pt>
                <c:pt idx="306">
                  <c:v>46</c:v>
                </c:pt>
                <c:pt idx="307">
                  <c:v>46</c:v>
                </c:pt>
                <c:pt idx="308">
                  <c:v>46</c:v>
                </c:pt>
                <c:pt idx="309">
                  <c:v>46</c:v>
                </c:pt>
                <c:pt idx="310">
                  <c:v>46</c:v>
                </c:pt>
                <c:pt idx="311">
                  <c:v>46</c:v>
                </c:pt>
                <c:pt idx="312">
                  <c:v>46</c:v>
                </c:pt>
                <c:pt idx="313">
                  <c:v>46</c:v>
                </c:pt>
                <c:pt idx="314">
                  <c:v>46</c:v>
                </c:pt>
                <c:pt idx="315">
                  <c:v>46</c:v>
                </c:pt>
                <c:pt idx="316">
                  <c:v>46</c:v>
                </c:pt>
                <c:pt idx="317">
                  <c:v>46</c:v>
                </c:pt>
                <c:pt idx="318">
                  <c:v>46</c:v>
                </c:pt>
                <c:pt idx="319">
                  <c:v>46</c:v>
                </c:pt>
                <c:pt idx="320">
                  <c:v>46</c:v>
                </c:pt>
                <c:pt idx="321">
                  <c:v>46</c:v>
                </c:pt>
                <c:pt idx="322">
                  <c:v>46</c:v>
                </c:pt>
                <c:pt idx="323">
                  <c:v>46</c:v>
                </c:pt>
                <c:pt idx="324">
                  <c:v>46</c:v>
                </c:pt>
                <c:pt idx="325">
                  <c:v>46</c:v>
                </c:pt>
                <c:pt idx="326">
                  <c:v>46</c:v>
                </c:pt>
                <c:pt idx="327">
                  <c:v>46</c:v>
                </c:pt>
                <c:pt idx="328">
                  <c:v>46</c:v>
                </c:pt>
                <c:pt idx="329">
                  <c:v>46</c:v>
                </c:pt>
                <c:pt idx="330">
                  <c:v>46</c:v>
                </c:pt>
                <c:pt idx="331">
                  <c:v>46</c:v>
                </c:pt>
                <c:pt idx="332">
                  <c:v>46</c:v>
                </c:pt>
                <c:pt idx="333">
                  <c:v>46</c:v>
                </c:pt>
                <c:pt idx="334">
                  <c:v>46</c:v>
                </c:pt>
                <c:pt idx="335">
                  <c:v>46</c:v>
                </c:pt>
                <c:pt idx="336">
                  <c:v>46</c:v>
                </c:pt>
                <c:pt idx="337">
                  <c:v>46</c:v>
                </c:pt>
                <c:pt idx="338">
                  <c:v>46</c:v>
                </c:pt>
                <c:pt idx="339">
                  <c:v>46</c:v>
                </c:pt>
                <c:pt idx="340">
                  <c:v>45.7</c:v>
                </c:pt>
                <c:pt idx="341">
                  <c:v>45.7</c:v>
                </c:pt>
                <c:pt idx="342">
                  <c:v>45.7</c:v>
                </c:pt>
                <c:pt idx="343">
                  <c:v>45.7</c:v>
                </c:pt>
                <c:pt idx="344">
                  <c:v>45.7</c:v>
                </c:pt>
                <c:pt idx="345">
                  <c:v>45.7</c:v>
                </c:pt>
                <c:pt idx="346">
                  <c:v>45.7</c:v>
                </c:pt>
                <c:pt idx="347">
                  <c:v>45.7</c:v>
                </c:pt>
                <c:pt idx="348">
                  <c:v>45.3</c:v>
                </c:pt>
                <c:pt idx="349">
                  <c:v>45.3</c:v>
                </c:pt>
                <c:pt idx="350">
                  <c:v>45.3</c:v>
                </c:pt>
                <c:pt idx="351">
                  <c:v>45.3</c:v>
                </c:pt>
                <c:pt idx="352">
                  <c:v>45.3</c:v>
                </c:pt>
                <c:pt idx="353">
                  <c:v>45.3</c:v>
                </c:pt>
                <c:pt idx="354">
                  <c:v>45.3</c:v>
                </c:pt>
                <c:pt idx="355">
                  <c:v>45.3</c:v>
                </c:pt>
                <c:pt idx="356">
                  <c:v>45.3</c:v>
                </c:pt>
                <c:pt idx="357">
                  <c:v>45.1</c:v>
                </c:pt>
                <c:pt idx="358">
                  <c:v>45</c:v>
                </c:pt>
                <c:pt idx="359">
                  <c:v>45</c:v>
                </c:pt>
                <c:pt idx="360">
                  <c:v>45</c:v>
                </c:pt>
                <c:pt idx="361">
                  <c:v>45</c:v>
                </c:pt>
                <c:pt idx="362">
                  <c:v>45</c:v>
                </c:pt>
                <c:pt idx="363">
                  <c:v>45</c:v>
                </c:pt>
                <c:pt idx="364">
                  <c:v>45</c:v>
                </c:pt>
                <c:pt idx="365">
                  <c:v>45</c:v>
                </c:pt>
                <c:pt idx="366">
                  <c:v>45</c:v>
                </c:pt>
                <c:pt idx="367">
                  <c:v>45</c:v>
                </c:pt>
                <c:pt idx="368">
                  <c:v>45</c:v>
                </c:pt>
                <c:pt idx="369">
                  <c:v>45</c:v>
                </c:pt>
                <c:pt idx="370">
                  <c:v>45</c:v>
                </c:pt>
                <c:pt idx="371">
                  <c:v>45</c:v>
                </c:pt>
                <c:pt idx="372">
                  <c:v>45</c:v>
                </c:pt>
                <c:pt idx="373">
                  <c:v>45</c:v>
                </c:pt>
                <c:pt idx="374">
                  <c:v>45</c:v>
                </c:pt>
                <c:pt idx="375">
                  <c:v>45</c:v>
                </c:pt>
                <c:pt idx="376">
                  <c:v>45</c:v>
                </c:pt>
                <c:pt idx="377">
                  <c:v>45</c:v>
                </c:pt>
                <c:pt idx="378">
                  <c:v>45</c:v>
                </c:pt>
                <c:pt idx="379">
                  <c:v>45</c:v>
                </c:pt>
                <c:pt idx="380">
                  <c:v>45</c:v>
                </c:pt>
                <c:pt idx="381">
                  <c:v>45</c:v>
                </c:pt>
                <c:pt idx="382">
                  <c:v>45</c:v>
                </c:pt>
                <c:pt idx="383">
                  <c:v>45</c:v>
                </c:pt>
                <c:pt idx="384">
                  <c:v>45</c:v>
                </c:pt>
                <c:pt idx="385">
                  <c:v>45</c:v>
                </c:pt>
                <c:pt idx="386">
                  <c:v>45</c:v>
                </c:pt>
                <c:pt idx="387">
                  <c:v>45</c:v>
                </c:pt>
                <c:pt idx="388">
                  <c:v>45</c:v>
                </c:pt>
                <c:pt idx="389">
                  <c:v>45</c:v>
                </c:pt>
                <c:pt idx="390">
                  <c:v>45</c:v>
                </c:pt>
                <c:pt idx="391">
                  <c:v>45</c:v>
                </c:pt>
                <c:pt idx="392">
                  <c:v>45</c:v>
                </c:pt>
                <c:pt idx="393">
                  <c:v>45</c:v>
                </c:pt>
                <c:pt idx="394">
                  <c:v>45</c:v>
                </c:pt>
                <c:pt idx="395">
                  <c:v>45</c:v>
                </c:pt>
                <c:pt idx="396">
                  <c:v>45</c:v>
                </c:pt>
                <c:pt idx="397">
                  <c:v>45</c:v>
                </c:pt>
                <c:pt idx="398">
                  <c:v>45</c:v>
                </c:pt>
                <c:pt idx="399">
                  <c:v>45</c:v>
                </c:pt>
                <c:pt idx="400">
                  <c:v>45</c:v>
                </c:pt>
                <c:pt idx="401">
                  <c:v>45</c:v>
                </c:pt>
                <c:pt idx="402">
                  <c:v>45</c:v>
                </c:pt>
                <c:pt idx="403">
                  <c:v>45</c:v>
                </c:pt>
                <c:pt idx="404">
                  <c:v>45</c:v>
                </c:pt>
                <c:pt idx="405">
                  <c:v>45</c:v>
                </c:pt>
                <c:pt idx="406">
                  <c:v>45</c:v>
                </c:pt>
                <c:pt idx="407">
                  <c:v>45</c:v>
                </c:pt>
                <c:pt idx="408">
                  <c:v>45</c:v>
                </c:pt>
                <c:pt idx="409">
                  <c:v>45</c:v>
                </c:pt>
                <c:pt idx="410">
                  <c:v>45</c:v>
                </c:pt>
                <c:pt idx="411">
                  <c:v>45</c:v>
                </c:pt>
                <c:pt idx="412">
                  <c:v>45</c:v>
                </c:pt>
                <c:pt idx="413">
                  <c:v>45</c:v>
                </c:pt>
                <c:pt idx="414">
                  <c:v>45</c:v>
                </c:pt>
                <c:pt idx="415">
                  <c:v>45</c:v>
                </c:pt>
                <c:pt idx="416">
                  <c:v>45</c:v>
                </c:pt>
                <c:pt idx="417">
                  <c:v>45</c:v>
                </c:pt>
                <c:pt idx="418">
                  <c:v>45</c:v>
                </c:pt>
                <c:pt idx="419">
                  <c:v>45</c:v>
                </c:pt>
                <c:pt idx="420">
                  <c:v>45</c:v>
                </c:pt>
                <c:pt idx="421">
                  <c:v>45</c:v>
                </c:pt>
                <c:pt idx="422">
                  <c:v>45</c:v>
                </c:pt>
                <c:pt idx="423">
                  <c:v>45</c:v>
                </c:pt>
                <c:pt idx="424">
                  <c:v>45</c:v>
                </c:pt>
                <c:pt idx="425">
                  <c:v>45</c:v>
                </c:pt>
                <c:pt idx="426">
                  <c:v>45</c:v>
                </c:pt>
                <c:pt idx="427">
                  <c:v>45</c:v>
                </c:pt>
                <c:pt idx="428">
                  <c:v>45</c:v>
                </c:pt>
                <c:pt idx="429">
                  <c:v>45</c:v>
                </c:pt>
                <c:pt idx="430">
                  <c:v>45</c:v>
                </c:pt>
                <c:pt idx="431">
                  <c:v>45</c:v>
                </c:pt>
                <c:pt idx="432">
                  <c:v>45</c:v>
                </c:pt>
                <c:pt idx="433">
                  <c:v>45</c:v>
                </c:pt>
                <c:pt idx="434">
                  <c:v>45</c:v>
                </c:pt>
                <c:pt idx="435">
                  <c:v>45</c:v>
                </c:pt>
                <c:pt idx="436">
                  <c:v>45</c:v>
                </c:pt>
                <c:pt idx="437">
                  <c:v>45</c:v>
                </c:pt>
                <c:pt idx="438">
                  <c:v>45</c:v>
                </c:pt>
                <c:pt idx="439">
                  <c:v>45</c:v>
                </c:pt>
                <c:pt idx="440">
                  <c:v>45</c:v>
                </c:pt>
                <c:pt idx="441">
                  <c:v>45</c:v>
                </c:pt>
                <c:pt idx="442">
                  <c:v>45</c:v>
                </c:pt>
                <c:pt idx="443">
                  <c:v>45</c:v>
                </c:pt>
                <c:pt idx="444">
                  <c:v>45</c:v>
                </c:pt>
                <c:pt idx="445">
                  <c:v>45</c:v>
                </c:pt>
                <c:pt idx="446">
                  <c:v>45</c:v>
                </c:pt>
                <c:pt idx="447">
                  <c:v>45</c:v>
                </c:pt>
                <c:pt idx="448">
                  <c:v>45</c:v>
                </c:pt>
                <c:pt idx="449">
                  <c:v>45</c:v>
                </c:pt>
                <c:pt idx="450">
                  <c:v>45</c:v>
                </c:pt>
                <c:pt idx="451">
                  <c:v>45</c:v>
                </c:pt>
                <c:pt idx="452">
                  <c:v>45</c:v>
                </c:pt>
                <c:pt idx="453">
                  <c:v>45</c:v>
                </c:pt>
                <c:pt idx="454">
                  <c:v>45</c:v>
                </c:pt>
                <c:pt idx="455">
                  <c:v>45</c:v>
                </c:pt>
                <c:pt idx="456">
                  <c:v>45</c:v>
                </c:pt>
                <c:pt idx="457">
                  <c:v>45</c:v>
                </c:pt>
                <c:pt idx="458">
                  <c:v>45</c:v>
                </c:pt>
                <c:pt idx="459">
                  <c:v>45</c:v>
                </c:pt>
                <c:pt idx="460">
                  <c:v>45</c:v>
                </c:pt>
                <c:pt idx="461">
                  <c:v>45</c:v>
                </c:pt>
                <c:pt idx="462">
                  <c:v>45</c:v>
                </c:pt>
                <c:pt idx="463">
                  <c:v>45</c:v>
                </c:pt>
                <c:pt idx="464">
                  <c:v>45</c:v>
                </c:pt>
                <c:pt idx="465">
                  <c:v>45</c:v>
                </c:pt>
                <c:pt idx="466">
                  <c:v>45</c:v>
                </c:pt>
                <c:pt idx="467">
                  <c:v>45</c:v>
                </c:pt>
                <c:pt idx="468">
                  <c:v>45</c:v>
                </c:pt>
                <c:pt idx="469">
                  <c:v>45</c:v>
                </c:pt>
                <c:pt idx="470">
                  <c:v>45</c:v>
                </c:pt>
                <c:pt idx="471">
                  <c:v>44.8</c:v>
                </c:pt>
                <c:pt idx="472">
                  <c:v>44.8</c:v>
                </c:pt>
                <c:pt idx="473">
                  <c:v>44.8</c:v>
                </c:pt>
                <c:pt idx="474">
                  <c:v>44.8</c:v>
                </c:pt>
                <c:pt idx="475">
                  <c:v>44.8</c:v>
                </c:pt>
                <c:pt idx="476">
                  <c:v>44.8</c:v>
                </c:pt>
                <c:pt idx="477">
                  <c:v>44.8</c:v>
                </c:pt>
                <c:pt idx="478">
                  <c:v>44.6</c:v>
                </c:pt>
                <c:pt idx="479">
                  <c:v>44.6</c:v>
                </c:pt>
                <c:pt idx="480">
                  <c:v>44.4</c:v>
                </c:pt>
                <c:pt idx="481">
                  <c:v>44.4</c:v>
                </c:pt>
                <c:pt idx="482">
                  <c:v>44.4</c:v>
                </c:pt>
                <c:pt idx="483">
                  <c:v>44.2</c:v>
                </c:pt>
                <c:pt idx="484">
                  <c:v>44.2</c:v>
                </c:pt>
                <c:pt idx="485">
                  <c:v>44.1</c:v>
                </c:pt>
                <c:pt idx="486">
                  <c:v>44.1</c:v>
                </c:pt>
                <c:pt idx="487">
                  <c:v>44.1</c:v>
                </c:pt>
                <c:pt idx="488">
                  <c:v>44.1</c:v>
                </c:pt>
                <c:pt idx="489">
                  <c:v>44.1</c:v>
                </c:pt>
                <c:pt idx="490">
                  <c:v>44.1</c:v>
                </c:pt>
                <c:pt idx="491">
                  <c:v>44.1</c:v>
                </c:pt>
                <c:pt idx="492">
                  <c:v>44.1</c:v>
                </c:pt>
                <c:pt idx="493">
                  <c:v>44.1</c:v>
                </c:pt>
                <c:pt idx="494">
                  <c:v>44.1</c:v>
                </c:pt>
                <c:pt idx="495">
                  <c:v>44.1</c:v>
                </c:pt>
                <c:pt idx="496">
                  <c:v>44.1</c:v>
                </c:pt>
                <c:pt idx="497">
                  <c:v>44.1</c:v>
                </c:pt>
                <c:pt idx="498">
                  <c:v>44.1</c:v>
                </c:pt>
                <c:pt idx="499">
                  <c:v>44.1</c:v>
                </c:pt>
                <c:pt idx="500">
                  <c:v>44.1</c:v>
                </c:pt>
                <c:pt idx="501">
                  <c:v>44.1</c:v>
                </c:pt>
                <c:pt idx="502">
                  <c:v>44.1</c:v>
                </c:pt>
                <c:pt idx="503">
                  <c:v>44.1</c:v>
                </c:pt>
                <c:pt idx="504">
                  <c:v>44.1</c:v>
                </c:pt>
                <c:pt idx="505">
                  <c:v>44.1</c:v>
                </c:pt>
                <c:pt idx="506">
                  <c:v>44.1</c:v>
                </c:pt>
                <c:pt idx="507">
                  <c:v>44.1</c:v>
                </c:pt>
                <c:pt idx="508">
                  <c:v>44.1</c:v>
                </c:pt>
                <c:pt idx="509">
                  <c:v>44.1</c:v>
                </c:pt>
                <c:pt idx="510">
                  <c:v>44.1</c:v>
                </c:pt>
                <c:pt idx="511">
                  <c:v>44.1</c:v>
                </c:pt>
                <c:pt idx="512">
                  <c:v>44.1</c:v>
                </c:pt>
                <c:pt idx="513">
                  <c:v>44.1</c:v>
                </c:pt>
                <c:pt idx="514">
                  <c:v>44.1</c:v>
                </c:pt>
                <c:pt idx="515">
                  <c:v>44.1</c:v>
                </c:pt>
                <c:pt idx="516">
                  <c:v>44.1</c:v>
                </c:pt>
                <c:pt idx="517">
                  <c:v>44.1</c:v>
                </c:pt>
                <c:pt idx="518">
                  <c:v>44.1</c:v>
                </c:pt>
                <c:pt idx="519">
                  <c:v>44.1</c:v>
                </c:pt>
                <c:pt idx="520">
                  <c:v>44.1</c:v>
                </c:pt>
                <c:pt idx="521">
                  <c:v>44.1</c:v>
                </c:pt>
                <c:pt idx="522">
                  <c:v>44.1</c:v>
                </c:pt>
                <c:pt idx="523">
                  <c:v>44.1</c:v>
                </c:pt>
                <c:pt idx="524">
                  <c:v>44.1</c:v>
                </c:pt>
                <c:pt idx="525">
                  <c:v>44.1</c:v>
                </c:pt>
                <c:pt idx="526">
                  <c:v>44.1</c:v>
                </c:pt>
                <c:pt idx="527">
                  <c:v>44.1</c:v>
                </c:pt>
                <c:pt idx="528">
                  <c:v>44.1</c:v>
                </c:pt>
                <c:pt idx="529">
                  <c:v>44.1</c:v>
                </c:pt>
                <c:pt idx="530">
                  <c:v>44.1</c:v>
                </c:pt>
                <c:pt idx="531">
                  <c:v>44.1</c:v>
                </c:pt>
                <c:pt idx="532">
                  <c:v>44.1</c:v>
                </c:pt>
                <c:pt idx="533">
                  <c:v>44.1</c:v>
                </c:pt>
                <c:pt idx="534">
                  <c:v>44.1</c:v>
                </c:pt>
                <c:pt idx="535">
                  <c:v>44.1</c:v>
                </c:pt>
                <c:pt idx="536">
                  <c:v>44.1</c:v>
                </c:pt>
                <c:pt idx="537">
                  <c:v>44.1</c:v>
                </c:pt>
                <c:pt idx="538">
                  <c:v>44.1</c:v>
                </c:pt>
                <c:pt idx="539">
                  <c:v>44.1</c:v>
                </c:pt>
                <c:pt idx="540">
                  <c:v>44.1</c:v>
                </c:pt>
                <c:pt idx="541">
                  <c:v>44.1</c:v>
                </c:pt>
                <c:pt idx="542">
                  <c:v>44.1</c:v>
                </c:pt>
                <c:pt idx="543">
                  <c:v>44.1</c:v>
                </c:pt>
                <c:pt idx="544">
                  <c:v>44.1</c:v>
                </c:pt>
                <c:pt idx="545">
                  <c:v>44.1</c:v>
                </c:pt>
                <c:pt idx="546">
                  <c:v>44.1</c:v>
                </c:pt>
                <c:pt idx="547">
                  <c:v>44.1</c:v>
                </c:pt>
                <c:pt idx="548">
                  <c:v>44.1</c:v>
                </c:pt>
                <c:pt idx="549">
                  <c:v>44.1</c:v>
                </c:pt>
                <c:pt idx="550">
                  <c:v>44.1</c:v>
                </c:pt>
                <c:pt idx="551">
                  <c:v>44.1</c:v>
                </c:pt>
                <c:pt idx="552">
                  <c:v>44.1</c:v>
                </c:pt>
                <c:pt idx="553">
                  <c:v>44.1</c:v>
                </c:pt>
                <c:pt idx="554">
                  <c:v>44.1</c:v>
                </c:pt>
                <c:pt idx="555">
                  <c:v>44.1</c:v>
                </c:pt>
                <c:pt idx="556">
                  <c:v>44.1</c:v>
                </c:pt>
                <c:pt idx="557">
                  <c:v>44.1</c:v>
                </c:pt>
                <c:pt idx="558">
                  <c:v>44.1</c:v>
                </c:pt>
                <c:pt idx="559">
                  <c:v>44.1</c:v>
                </c:pt>
                <c:pt idx="560">
                  <c:v>44.1</c:v>
                </c:pt>
                <c:pt idx="561">
                  <c:v>44.1</c:v>
                </c:pt>
                <c:pt idx="562">
                  <c:v>44.1</c:v>
                </c:pt>
                <c:pt idx="563">
                  <c:v>44.1</c:v>
                </c:pt>
                <c:pt idx="564">
                  <c:v>44.1</c:v>
                </c:pt>
                <c:pt idx="565">
                  <c:v>44.1</c:v>
                </c:pt>
                <c:pt idx="566">
                  <c:v>44.1</c:v>
                </c:pt>
                <c:pt idx="567">
                  <c:v>44.1</c:v>
                </c:pt>
                <c:pt idx="568">
                  <c:v>44.1</c:v>
                </c:pt>
                <c:pt idx="569">
                  <c:v>44.1</c:v>
                </c:pt>
                <c:pt idx="570">
                  <c:v>44.1</c:v>
                </c:pt>
                <c:pt idx="571">
                  <c:v>44.1</c:v>
                </c:pt>
                <c:pt idx="572">
                  <c:v>44.1</c:v>
                </c:pt>
                <c:pt idx="573">
                  <c:v>44.1</c:v>
                </c:pt>
                <c:pt idx="574">
                  <c:v>44.1</c:v>
                </c:pt>
                <c:pt idx="575">
                  <c:v>44.1</c:v>
                </c:pt>
                <c:pt idx="576">
                  <c:v>44.1</c:v>
                </c:pt>
                <c:pt idx="577">
                  <c:v>44.1</c:v>
                </c:pt>
                <c:pt idx="578">
                  <c:v>44.1</c:v>
                </c:pt>
                <c:pt idx="579">
                  <c:v>44.1</c:v>
                </c:pt>
                <c:pt idx="580">
                  <c:v>44.1</c:v>
                </c:pt>
                <c:pt idx="581">
                  <c:v>44.1</c:v>
                </c:pt>
                <c:pt idx="582">
                  <c:v>44.1</c:v>
                </c:pt>
                <c:pt idx="583">
                  <c:v>44.1</c:v>
                </c:pt>
                <c:pt idx="584">
                  <c:v>44.1</c:v>
                </c:pt>
                <c:pt idx="585">
                  <c:v>44.1</c:v>
                </c:pt>
                <c:pt idx="586">
                  <c:v>44.1</c:v>
                </c:pt>
                <c:pt idx="587">
                  <c:v>44.1</c:v>
                </c:pt>
                <c:pt idx="588">
                  <c:v>44.1</c:v>
                </c:pt>
                <c:pt idx="589">
                  <c:v>44.1</c:v>
                </c:pt>
                <c:pt idx="590">
                  <c:v>44.1</c:v>
                </c:pt>
                <c:pt idx="591">
                  <c:v>44.1</c:v>
                </c:pt>
                <c:pt idx="592">
                  <c:v>44.1</c:v>
                </c:pt>
                <c:pt idx="593">
                  <c:v>44.1</c:v>
                </c:pt>
                <c:pt idx="594">
                  <c:v>44.1</c:v>
                </c:pt>
                <c:pt idx="595">
                  <c:v>44.1</c:v>
                </c:pt>
                <c:pt idx="596">
                  <c:v>44.1</c:v>
                </c:pt>
                <c:pt idx="597">
                  <c:v>44.1</c:v>
                </c:pt>
                <c:pt idx="598">
                  <c:v>44.1</c:v>
                </c:pt>
                <c:pt idx="599">
                  <c:v>44.1</c:v>
                </c:pt>
                <c:pt idx="600">
                  <c:v>44.1</c:v>
                </c:pt>
                <c:pt idx="601">
                  <c:v>44.1</c:v>
                </c:pt>
                <c:pt idx="602">
                  <c:v>44.1</c:v>
                </c:pt>
                <c:pt idx="603">
                  <c:v>44.1</c:v>
                </c:pt>
                <c:pt idx="604">
                  <c:v>44.1</c:v>
                </c:pt>
                <c:pt idx="605">
                  <c:v>44.1</c:v>
                </c:pt>
                <c:pt idx="606">
                  <c:v>44.1</c:v>
                </c:pt>
                <c:pt idx="607">
                  <c:v>44.1</c:v>
                </c:pt>
                <c:pt idx="608">
                  <c:v>44.1</c:v>
                </c:pt>
                <c:pt idx="609">
                  <c:v>44.1</c:v>
                </c:pt>
                <c:pt idx="610">
                  <c:v>44.1</c:v>
                </c:pt>
                <c:pt idx="611">
                  <c:v>44.1</c:v>
                </c:pt>
                <c:pt idx="612">
                  <c:v>44.1</c:v>
                </c:pt>
                <c:pt idx="613">
                  <c:v>44.1</c:v>
                </c:pt>
                <c:pt idx="614">
                  <c:v>44.1</c:v>
                </c:pt>
                <c:pt idx="615">
                  <c:v>44.1</c:v>
                </c:pt>
                <c:pt idx="616">
                  <c:v>44.1</c:v>
                </c:pt>
                <c:pt idx="617">
                  <c:v>44.1</c:v>
                </c:pt>
                <c:pt idx="618">
                  <c:v>44.1</c:v>
                </c:pt>
                <c:pt idx="619">
                  <c:v>44.1</c:v>
                </c:pt>
                <c:pt idx="620">
                  <c:v>44.1</c:v>
                </c:pt>
                <c:pt idx="621">
                  <c:v>44.1</c:v>
                </c:pt>
                <c:pt idx="622">
                  <c:v>43.9</c:v>
                </c:pt>
                <c:pt idx="623">
                  <c:v>43.9</c:v>
                </c:pt>
                <c:pt idx="624">
                  <c:v>43.7</c:v>
                </c:pt>
                <c:pt idx="625">
                  <c:v>43.7</c:v>
                </c:pt>
                <c:pt idx="626">
                  <c:v>43.7</c:v>
                </c:pt>
                <c:pt idx="627">
                  <c:v>43.7</c:v>
                </c:pt>
                <c:pt idx="628">
                  <c:v>43.7</c:v>
                </c:pt>
                <c:pt idx="629">
                  <c:v>43.3</c:v>
                </c:pt>
                <c:pt idx="630">
                  <c:v>43.3</c:v>
                </c:pt>
                <c:pt idx="631">
                  <c:v>43.3</c:v>
                </c:pt>
                <c:pt idx="632">
                  <c:v>43.3</c:v>
                </c:pt>
                <c:pt idx="633">
                  <c:v>43.3</c:v>
                </c:pt>
                <c:pt idx="634">
                  <c:v>43.3</c:v>
                </c:pt>
                <c:pt idx="635">
                  <c:v>43.3</c:v>
                </c:pt>
                <c:pt idx="636">
                  <c:v>43.3</c:v>
                </c:pt>
                <c:pt idx="637">
                  <c:v>43.3</c:v>
                </c:pt>
                <c:pt idx="638">
                  <c:v>43.3</c:v>
                </c:pt>
                <c:pt idx="639">
                  <c:v>43</c:v>
                </c:pt>
                <c:pt idx="640">
                  <c:v>43</c:v>
                </c:pt>
                <c:pt idx="641">
                  <c:v>43</c:v>
                </c:pt>
                <c:pt idx="642">
                  <c:v>43</c:v>
                </c:pt>
                <c:pt idx="643">
                  <c:v>43</c:v>
                </c:pt>
                <c:pt idx="644">
                  <c:v>43</c:v>
                </c:pt>
                <c:pt idx="645">
                  <c:v>43</c:v>
                </c:pt>
                <c:pt idx="646">
                  <c:v>43</c:v>
                </c:pt>
                <c:pt idx="647">
                  <c:v>43</c:v>
                </c:pt>
                <c:pt idx="648">
                  <c:v>43</c:v>
                </c:pt>
                <c:pt idx="649">
                  <c:v>43</c:v>
                </c:pt>
                <c:pt idx="650">
                  <c:v>43</c:v>
                </c:pt>
                <c:pt idx="651">
                  <c:v>43</c:v>
                </c:pt>
                <c:pt idx="652">
                  <c:v>43</c:v>
                </c:pt>
                <c:pt idx="653">
                  <c:v>43</c:v>
                </c:pt>
                <c:pt idx="654">
                  <c:v>43</c:v>
                </c:pt>
                <c:pt idx="655">
                  <c:v>43</c:v>
                </c:pt>
                <c:pt idx="656">
                  <c:v>43</c:v>
                </c:pt>
                <c:pt idx="657">
                  <c:v>43</c:v>
                </c:pt>
                <c:pt idx="658">
                  <c:v>43</c:v>
                </c:pt>
                <c:pt idx="659">
                  <c:v>43</c:v>
                </c:pt>
                <c:pt idx="660">
                  <c:v>43</c:v>
                </c:pt>
                <c:pt idx="661">
                  <c:v>43</c:v>
                </c:pt>
                <c:pt idx="662">
                  <c:v>43</c:v>
                </c:pt>
                <c:pt idx="663">
                  <c:v>43</c:v>
                </c:pt>
                <c:pt idx="664">
                  <c:v>43</c:v>
                </c:pt>
                <c:pt idx="665">
                  <c:v>43</c:v>
                </c:pt>
                <c:pt idx="666">
                  <c:v>43</c:v>
                </c:pt>
                <c:pt idx="667">
                  <c:v>43</c:v>
                </c:pt>
                <c:pt idx="668">
                  <c:v>43</c:v>
                </c:pt>
                <c:pt idx="669">
                  <c:v>43</c:v>
                </c:pt>
                <c:pt idx="670">
                  <c:v>43</c:v>
                </c:pt>
                <c:pt idx="671">
                  <c:v>43</c:v>
                </c:pt>
                <c:pt idx="672">
                  <c:v>43</c:v>
                </c:pt>
                <c:pt idx="673">
                  <c:v>43</c:v>
                </c:pt>
                <c:pt idx="674">
                  <c:v>43</c:v>
                </c:pt>
                <c:pt idx="675">
                  <c:v>43</c:v>
                </c:pt>
                <c:pt idx="676">
                  <c:v>43</c:v>
                </c:pt>
                <c:pt idx="677">
                  <c:v>43</c:v>
                </c:pt>
                <c:pt idx="678">
                  <c:v>43</c:v>
                </c:pt>
                <c:pt idx="679">
                  <c:v>43</c:v>
                </c:pt>
                <c:pt idx="680">
                  <c:v>43</c:v>
                </c:pt>
                <c:pt idx="681">
                  <c:v>43</c:v>
                </c:pt>
                <c:pt idx="682">
                  <c:v>43</c:v>
                </c:pt>
                <c:pt idx="683">
                  <c:v>43</c:v>
                </c:pt>
                <c:pt idx="684">
                  <c:v>43</c:v>
                </c:pt>
                <c:pt idx="685">
                  <c:v>43</c:v>
                </c:pt>
                <c:pt idx="686">
                  <c:v>43</c:v>
                </c:pt>
                <c:pt idx="687">
                  <c:v>43</c:v>
                </c:pt>
                <c:pt idx="688">
                  <c:v>43</c:v>
                </c:pt>
                <c:pt idx="689">
                  <c:v>43</c:v>
                </c:pt>
                <c:pt idx="690">
                  <c:v>43</c:v>
                </c:pt>
                <c:pt idx="691">
                  <c:v>43</c:v>
                </c:pt>
                <c:pt idx="692">
                  <c:v>43</c:v>
                </c:pt>
                <c:pt idx="693">
                  <c:v>43</c:v>
                </c:pt>
                <c:pt idx="694">
                  <c:v>43</c:v>
                </c:pt>
                <c:pt idx="695">
                  <c:v>43</c:v>
                </c:pt>
                <c:pt idx="696">
                  <c:v>43</c:v>
                </c:pt>
                <c:pt idx="697">
                  <c:v>43</c:v>
                </c:pt>
                <c:pt idx="698">
                  <c:v>43</c:v>
                </c:pt>
                <c:pt idx="699">
                  <c:v>43</c:v>
                </c:pt>
                <c:pt idx="700">
                  <c:v>43</c:v>
                </c:pt>
                <c:pt idx="701">
                  <c:v>43</c:v>
                </c:pt>
                <c:pt idx="702">
                  <c:v>43</c:v>
                </c:pt>
                <c:pt idx="703">
                  <c:v>43</c:v>
                </c:pt>
                <c:pt idx="704">
                  <c:v>43</c:v>
                </c:pt>
                <c:pt idx="705">
                  <c:v>43</c:v>
                </c:pt>
                <c:pt idx="706">
                  <c:v>43</c:v>
                </c:pt>
                <c:pt idx="707">
                  <c:v>43</c:v>
                </c:pt>
                <c:pt idx="708">
                  <c:v>43</c:v>
                </c:pt>
                <c:pt idx="709">
                  <c:v>43</c:v>
                </c:pt>
                <c:pt idx="710">
                  <c:v>43</c:v>
                </c:pt>
                <c:pt idx="711">
                  <c:v>43</c:v>
                </c:pt>
                <c:pt idx="712">
                  <c:v>43</c:v>
                </c:pt>
                <c:pt idx="713">
                  <c:v>43</c:v>
                </c:pt>
                <c:pt idx="714">
                  <c:v>43</c:v>
                </c:pt>
                <c:pt idx="715">
                  <c:v>43</c:v>
                </c:pt>
                <c:pt idx="716">
                  <c:v>43</c:v>
                </c:pt>
                <c:pt idx="717">
                  <c:v>43</c:v>
                </c:pt>
                <c:pt idx="718">
                  <c:v>43</c:v>
                </c:pt>
                <c:pt idx="719">
                  <c:v>43</c:v>
                </c:pt>
                <c:pt idx="720">
                  <c:v>43</c:v>
                </c:pt>
                <c:pt idx="721">
                  <c:v>43</c:v>
                </c:pt>
                <c:pt idx="722">
                  <c:v>43</c:v>
                </c:pt>
                <c:pt idx="723">
                  <c:v>43</c:v>
                </c:pt>
                <c:pt idx="724">
                  <c:v>43</c:v>
                </c:pt>
                <c:pt idx="725">
                  <c:v>43</c:v>
                </c:pt>
                <c:pt idx="726">
                  <c:v>43</c:v>
                </c:pt>
                <c:pt idx="727">
                  <c:v>43</c:v>
                </c:pt>
                <c:pt idx="728">
                  <c:v>43</c:v>
                </c:pt>
                <c:pt idx="729">
                  <c:v>43</c:v>
                </c:pt>
                <c:pt idx="730">
                  <c:v>42.8</c:v>
                </c:pt>
                <c:pt idx="731">
                  <c:v>42.8</c:v>
                </c:pt>
                <c:pt idx="732">
                  <c:v>42.8</c:v>
                </c:pt>
                <c:pt idx="733">
                  <c:v>42.6</c:v>
                </c:pt>
                <c:pt idx="734">
                  <c:v>42.6</c:v>
                </c:pt>
                <c:pt idx="735">
                  <c:v>42.6</c:v>
                </c:pt>
                <c:pt idx="736">
                  <c:v>42.6</c:v>
                </c:pt>
                <c:pt idx="737">
                  <c:v>42.6</c:v>
                </c:pt>
                <c:pt idx="738">
                  <c:v>42.6</c:v>
                </c:pt>
                <c:pt idx="739">
                  <c:v>42.6</c:v>
                </c:pt>
                <c:pt idx="740">
                  <c:v>42.4</c:v>
                </c:pt>
                <c:pt idx="741">
                  <c:v>42.4</c:v>
                </c:pt>
                <c:pt idx="742">
                  <c:v>42.4</c:v>
                </c:pt>
                <c:pt idx="743">
                  <c:v>42.4</c:v>
                </c:pt>
                <c:pt idx="744">
                  <c:v>42.3</c:v>
                </c:pt>
                <c:pt idx="745">
                  <c:v>42.3</c:v>
                </c:pt>
                <c:pt idx="746">
                  <c:v>42.3</c:v>
                </c:pt>
                <c:pt idx="747">
                  <c:v>42.3</c:v>
                </c:pt>
                <c:pt idx="748">
                  <c:v>42.3</c:v>
                </c:pt>
                <c:pt idx="749">
                  <c:v>42.1</c:v>
                </c:pt>
                <c:pt idx="750">
                  <c:v>42.1</c:v>
                </c:pt>
                <c:pt idx="751">
                  <c:v>42.1</c:v>
                </c:pt>
                <c:pt idx="752">
                  <c:v>42.1</c:v>
                </c:pt>
                <c:pt idx="753">
                  <c:v>42.1</c:v>
                </c:pt>
                <c:pt idx="754">
                  <c:v>42.1</c:v>
                </c:pt>
                <c:pt idx="755">
                  <c:v>42.1</c:v>
                </c:pt>
                <c:pt idx="756">
                  <c:v>42.1</c:v>
                </c:pt>
                <c:pt idx="757">
                  <c:v>42.1</c:v>
                </c:pt>
                <c:pt idx="758">
                  <c:v>42.1</c:v>
                </c:pt>
                <c:pt idx="759">
                  <c:v>42.1</c:v>
                </c:pt>
                <c:pt idx="760">
                  <c:v>42.1</c:v>
                </c:pt>
                <c:pt idx="761">
                  <c:v>42.1</c:v>
                </c:pt>
                <c:pt idx="762">
                  <c:v>42.1</c:v>
                </c:pt>
                <c:pt idx="763">
                  <c:v>42.1</c:v>
                </c:pt>
                <c:pt idx="764">
                  <c:v>42.1</c:v>
                </c:pt>
                <c:pt idx="765">
                  <c:v>42.1</c:v>
                </c:pt>
                <c:pt idx="766">
                  <c:v>42.1</c:v>
                </c:pt>
                <c:pt idx="767">
                  <c:v>42.1</c:v>
                </c:pt>
                <c:pt idx="768">
                  <c:v>42.1</c:v>
                </c:pt>
                <c:pt idx="769">
                  <c:v>42.1</c:v>
                </c:pt>
                <c:pt idx="770">
                  <c:v>42.1</c:v>
                </c:pt>
                <c:pt idx="771">
                  <c:v>42.1</c:v>
                </c:pt>
                <c:pt idx="772">
                  <c:v>42.1</c:v>
                </c:pt>
                <c:pt idx="773">
                  <c:v>42.1</c:v>
                </c:pt>
                <c:pt idx="774">
                  <c:v>42.1</c:v>
                </c:pt>
                <c:pt idx="775">
                  <c:v>42.1</c:v>
                </c:pt>
                <c:pt idx="776">
                  <c:v>42.1</c:v>
                </c:pt>
                <c:pt idx="777">
                  <c:v>42.1</c:v>
                </c:pt>
                <c:pt idx="778">
                  <c:v>42.1</c:v>
                </c:pt>
                <c:pt idx="779">
                  <c:v>42.1</c:v>
                </c:pt>
                <c:pt idx="780">
                  <c:v>42.1</c:v>
                </c:pt>
                <c:pt idx="781">
                  <c:v>42.1</c:v>
                </c:pt>
                <c:pt idx="782">
                  <c:v>42.1</c:v>
                </c:pt>
                <c:pt idx="783">
                  <c:v>42.1</c:v>
                </c:pt>
                <c:pt idx="784">
                  <c:v>42.1</c:v>
                </c:pt>
                <c:pt idx="785">
                  <c:v>42.1</c:v>
                </c:pt>
                <c:pt idx="786">
                  <c:v>42.1</c:v>
                </c:pt>
                <c:pt idx="787">
                  <c:v>42.1</c:v>
                </c:pt>
                <c:pt idx="788">
                  <c:v>42.1</c:v>
                </c:pt>
                <c:pt idx="789">
                  <c:v>42.1</c:v>
                </c:pt>
                <c:pt idx="790">
                  <c:v>42.1</c:v>
                </c:pt>
                <c:pt idx="791">
                  <c:v>42.1</c:v>
                </c:pt>
                <c:pt idx="792">
                  <c:v>42.1</c:v>
                </c:pt>
                <c:pt idx="793">
                  <c:v>42.1</c:v>
                </c:pt>
                <c:pt idx="794">
                  <c:v>42.1</c:v>
                </c:pt>
                <c:pt idx="795">
                  <c:v>42.1</c:v>
                </c:pt>
                <c:pt idx="796">
                  <c:v>42.1</c:v>
                </c:pt>
                <c:pt idx="797">
                  <c:v>42.1</c:v>
                </c:pt>
                <c:pt idx="798">
                  <c:v>42.1</c:v>
                </c:pt>
                <c:pt idx="799">
                  <c:v>42.1</c:v>
                </c:pt>
                <c:pt idx="800">
                  <c:v>42.1</c:v>
                </c:pt>
                <c:pt idx="801">
                  <c:v>42.1</c:v>
                </c:pt>
                <c:pt idx="802">
                  <c:v>42.1</c:v>
                </c:pt>
                <c:pt idx="803">
                  <c:v>42.1</c:v>
                </c:pt>
                <c:pt idx="804">
                  <c:v>42.1</c:v>
                </c:pt>
                <c:pt idx="805">
                  <c:v>42.1</c:v>
                </c:pt>
                <c:pt idx="806">
                  <c:v>42.1</c:v>
                </c:pt>
                <c:pt idx="807">
                  <c:v>42.1</c:v>
                </c:pt>
                <c:pt idx="808">
                  <c:v>42.1</c:v>
                </c:pt>
                <c:pt idx="809">
                  <c:v>42.1</c:v>
                </c:pt>
                <c:pt idx="810">
                  <c:v>42.1</c:v>
                </c:pt>
                <c:pt idx="811">
                  <c:v>42.1</c:v>
                </c:pt>
                <c:pt idx="812">
                  <c:v>42.1</c:v>
                </c:pt>
                <c:pt idx="813">
                  <c:v>42.1</c:v>
                </c:pt>
                <c:pt idx="814">
                  <c:v>42.1</c:v>
                </c:pt>
                <c:pt idx="815">
                  <c:v>42.1</c:v>
                </c:pt>
                <c:pt idx="816">
                  <c:v>42.1</c:v>
                </c:pt>
                <c:pt idx="817">
                  <c:v>42.1</c:v>
                </c:pt>
                <c:pt idx="818">
                  <c:v>42.1</c:v>
                </c:pt>
                <c:pt idx="819">
                  <c:v>42.1</c:v>
                </c:pt>
                <c:pt idx="820">
                  <c:v>42.1</c:v>
                </c:pt>
                <c:pt idx="821">
                  <c:v>42.1</c:v>
                </c:pt>
                <c:pt idx="822">
                  <c:v>42.1</c:v>
                </c:pt>
                <c:pt idx="823">
                  <c:v>42.1</c:v>
                </c:pt>
                <c:pt idx="824">
                  <c:v>42.1</c:v>
                </c:pt>
                <c:pt idx="825">
                  <c:v>42.1</c:v>
                </c:pt>
                <c:pt idx="826">
                  <c:v>42.1</c:v>
                </c:pt>
                <c:pt idx="827">
                  <c:v>42.1</c:v>
                </c:pt>
                <c:pt idx="828">
                  <c:v>42.1</c:v>
                </c:pt>
                <c:pt idx="829">
                  <c:v>42.1</c:v>
                </c:pt>
                <c:pt idx="830">
                  <c:v>42.1</c:v>
                </c:pt>
                <c:pt idx="831">
                  <c:v>42.1</c:v>
                </c:pt>
                <c:pt idx="832">
                  <c:v>42.1</c:v>
                </c:pt>
                <c:pt idx="833">
                  <c:v>42.1</c:v>
                </c:pt>
                <c:pt idx="834">
                  <c:v>42.1</c:v>
                </c:pt>
                <c:pt idx="835">
                  <c:v>42.1</c:v>
                </c:pt>
                <c:pt idx="836">
                  <c:v>42.1</c:v>
                </c:pt>
                <c:pt idx="837">
                  <c:v>42.1</c:v>
                </c:pt>
                <c:pt idx="838">
                  <c:v>42.1</c:v>
                </c:pt>
                <c:pt idx="839">
                  <c:v>42.1</c:v>
                </c:pt>
                <c:pt idx="840">
                  <c:v>42.1</c:v>
                </c:pt>
                <c:pt idx="841">
                  <c:v>42.1</c:v>
                </c:pt>
                <c:pt idx="842">
                  <c:v>42.1</c:v>
                </c:pt>
                <c:pt idx="843">
                  <c:v>42.1</c:v>
                </c:pt>
                <c:pt idx="844">
                  <c:v>42.1</c:v>
                </c:pt>
                <c:pt idx="845">
                  <c:v>42.1</c:v>
                </c:pt>
                <c:pt idx="846">
                  <c:v>42.1</c:v>
                </c:pt>
                <c:pt idx="847">
                  <c:v>42.1</c:v>
                </c:pt>
                <c:pt idx="848">
                  <c:v>42.1</c:v>
                </c:pt>
                <c:pt idx="849">
                  <c:v>42.1</c:v>
                </c:pt>
                <c:pt idx="850">
                  <c:v>42.1</c:v>
                </c:pt>
                <c:pt idx="851">
                  <c:v>42.1</c:v>
                </c:pt>
                <c:pt idx="852">
                  <c:v>41.9</c:v>
                </c:pt>
                <c:pt idx="853">
                  <c:v>41.9</c:v>
                </c:pt>
                <c:pt idx="854">
                  <c:v>41.7</c:v>
                </c:pt>
                <c:pt idx="855">
                  <c:v>41.7</c:v>
                </c:pt>
                <c:pt idx="856">
                  <c:v>41.7</c:v>
                </c:pt>
                <c:pt idx="857">
                  <c:v>41.7</c:v>
                </c:pt>
                <c:pt idx="858">
                  <c:v>41.7</c:v>
                </c:pt>
                <c:pt idx="859">
                  <c:v>41.7</c:v>
                </c:pt>
                <c:pt idx="860">
                  <c:v>41.5</c:v>
                </c:pt>
                <c:pt idx="861">
                  <c:v>41.4</c:v>
                </c:pt>
                <c:pt idx="862">
                  <c:v>41.4</c:v>
                </c:pt>
                <c:pt idx="863">
                  <c:v>41.4</c:v>
                </c:pt>
                <c:pt idx="864">
                  <c:v>41.4</c:v>
                </c:pt>
                <c:pt idx="865">
                  <c:v>41.4</c:v>
                </c:pt>
                <c:pt idx="866">
                  <c:v>41.4</c:v>
                </c:pt>
                <c:pt idx="867">
                  <c:v>41.4</c:v>
                </c:pt>
                <c:pt idx="868">
                  <c:v>41.4</c:v>
                </c:pt>
                <c:pt idx="869">
                  <c:v>41.4</c:v>
                </c:pt>
                <c:pt idx="870">
                  <c:v>41.4</c:v>
                </c:pt>
                <c:pt idx="871">
                  <c:v>41</c:v>
                </c:pt>
                <c:pt idx="872">
                  <c:v>41</c:v>
                </c:pt>
                <c:pt idx="873">
                  <c:v>41</c:v>
                </c:pt>
                <c:pt idx="874">
                  <c:v>41</c:v>
                </c:pt>
                <c:pt idx="875">
                  <c:v>41</c:v>
                </c:pt>
                <c:pt idx="876">
                  <c:v>41</c:v>
                </c:pt>
                <c:pt idx="877">
                  <c:v>41</c:v>
                </c:pt>
                <c:pt idx="878">
                  <c:v>41</c:v>
                </c:pt>
                <c:pt idx="879">
                  <c:v>41</c:v>
                </c:pt>
                <c:pt idx="880">
                  <c:v>41</c:v>
                </c:pt>
                <c:pt idx="881">
                  <c:v>41</c:v>
                </c:pt>
                <c:pt idx="882">
                  <c:v>41</c:v>
                </c:pt>
                <c:pt idx="883">
                  <c:v>41</c:v>
                </c:pt>
                <c:pt idx="884">
                  <c:v>41</c:v>
                </c:pt>
                <c:pt idx="885">
                  <c:v>41</c:v>
                </c:pt>
                <c:pt idx="886">
                  <c:v>41</c:v>
                </c:pt>
                <c:pt idx="887">
                  <c:v>41</c:v>
                </c:pt>
                <c:pt idx="888">
                  <c:v>41</c:v>
                </c:pt>
                <c:pt idx="889">
                  <c:v>41</c:v>
                </c:pt>
                <c:pt idx="890">
                  <c:v>41</c:v>
                </c:pt>
                <c:pt idx="891">
                  <c:v>41</c:v>
                </c:pt>
                <c:pt idx="892">
                  <c:v>41</c:v>
                </c:pt>
                <c:pt idx="893">
                  <c:v>41</c:v>
                </c:pt>
                <c:pt idx="894">
                  <c:v>41</c:v>
                </c:pt>
                <c:pt idx="895">
                  <c:v>41</c:v>
                </c:pt>
                <c:pt idx="896">
                  <c:v>41</c:v>
                </c:pt>
                <c:pt idx="897">
                  <c:v>41</c:v>
                </c:pt>
                <c:pt idx="898">
                  <c:v>41</c:v>
                </c:pt>
                <c:pt idx="899">
                  <c:v>41</c:v>
                </c:pt>
                <c:pt idx="900">
                  <c:v>41</c:v>
                </c:pt>
                <c:pt idx="901">
                  <c:v>41</c:v>
                </c:pt>
                <c:pt idx="902">
                  <c:v>41</c:v>
                </c:pt>
                <c:pt idx="903">
                  <c:v>41</c:v>
                </c:pt>
                <c:pt idx="904">
                  <c:v>41</c:v>
                </c:pt>
                <c:pt idx="905">
                  <c:v>41</c:v>
                </c:pt>
                <c:pt idx="906">
                  <c:v>41</c:v>
                </c:pt>
                <c:pt idx="907">
                  <c:v>41</c:v>
                </c:pt>
                <c:pt idx="908">
                  <c:v>41</c:v>
                </c:pt>
                <c:pt idx="909">
                  <c:v>41</c:v>
                </c:pt>
                <c:pt idx="910">
                  <c:v>41</c:v>
                </c:pt>
                <c:pt idx="911">
                  <c:v>41</c:v>
                </c:pt>
                <c:pt idx="912">
                  <c:v>41</c:v>
                </c:pt>
                <c:pt idx="913">
                  <c:v>41</c:v>
                </c:pt>
                <c:pt idx="914">
                  <c:v>41</c:v>
                </c:pt>
                <c:pt idx="915">
                  <c:v>41</c:v>
                </c:pt>
                <c:pt idx="916">
                  <c:v>41</c:v>
                </c:pt>
                <c:pt idx="917">
                  <c:v>41</c:v>
                </c:pt>
                <c:pt idx="918">
                  <c:v>41</c:v>
                </c:pt>
                <c:pt idx="919">
                  <c:v>41</c:v>
                </c:pt>
                <c:pt idx="920">
                  <c:v>41</c:v>
                </c:pt>
                <c:pt idx="921">
                  <c:v>41</c:v>
                </c:pt>
                <c:pt idx="922">
                  <c:v>41</c:v>
                </c:pt>
                <c:pt idx="923">
                  <c:v>41</c:v>
                </c:pt>
                <c:pt idx="924">
                  <c:v>41</c:v>
                </c:pt>
                <c:pt idx="925">
                  <c:v>41</c:v>
                </c:pt>
                <c:pt idx="926">
                  <c:v>41</c:v>
                </c:pt>
                <c:pt idx="927">
                  <c:v>41</c:v>
                </c:pt>
                <c:pt idx="928">
                  <c:v>41</c:v>
                </c:pt>
                <c:pt idx="929">
                  <c:v>41</c:v>
                </c:pt>
                <c:pt idx="930">
                  <c:v>41</c:v>
                </c:pt>
                <c:pt idx="931">
                  <c:v>41</c:v>
                </c:pt>
                <c:pt idx="932">
                  <c:v>41</c:v>
                </c:pt>
                <c:pt idx="933">
                  <c:v>41</c:v>
                </c:pt>
                <c:pt idx="934">
                  <c:v>41</c:v>
                </c:pt>
                <c:pt idx="935">
                  <c:v>41</c:v>
                </c:pt>
                <c:pt idx="936">
                  <c:v>41</c:v>
                </c:pt>
                <c:pt idx="937">
                  <c:v>41</c:v>
                </c:pt>
                <c:pt idx="938">
                  <c:v>41</c:v>
                </c:pt>
                <c:pt idx="939">
                  <c:v>41</c:v>
                </c:pt>
                <c:pt idx="940">
                  <c:v>41</c:v>
                </c:pt>
                <c:pt idx="941">
                  <c:v>41</c:v>
                </c:pt>
                <c:pt idx="942">
                  <c:v>41</c:v>
                </c:pt>
                <c:pt idx="943">
                  <c:v>41</c:v>
                </c:pt>
                <c:pt idx="944">
                  <c:v>41</c:v>
                </c:pt>
                <c:pt idx="945">
                  <c:v>41</c:v>
                </c:pt>
                <c:pt idx="946">
                  <c:v>41</c:v>
                </c:pt>
                <c:pt idx="947">
                  <c:v>41</c:v>
                </c:pt>
                <c:pt idx="948">
                  <c:v>41</c:v>
                </c:pt>
                <c:pt idx="949">
                  <c:v>41</c:v>
                </c:pt>
                <c:pt idx="950">
                  <c:v>41</c:v>
                </c:pt>
                <c:pt idx="951">
                  <c:v>41</c:v>
                </c:pt>
                <c:pt idx="952">
                  <c:v>41</c:v>
                </c:pt>
                <c:pt idx="953">
                  <c:v>41</c:v>
                </c:pt>
                <c:pt idx="954">
                  <c:v>41</c:v>
                </c:pt>
                <c:pt idx="955">
                  <c:v>41</c:v>
                </c:pt>
                <c:pt idx="956">
                  <c:v>41</c:v>
                </c:pt>
                <c:pt idx="957">
                  <c:v>40.6</c:v>
                </c:pt>
                <c:pt idx="958">
                  <c:v>40.6</c:v>
                </c:pt>
                <c:pt idx="959">
                  <c:v>40.6</c:v>
                </c:pt>
                <c:pt idx="960">
                  <c:v>40.6</c:v>
                </c:pt>
                <c:pt idx="961">
                  <c:v>40.6</c:v>
                </c:pt>
                <c:pt idx="962">
                  <c:v>40.6</c:v>
                </c:pt>
                <c:pt idx="963">
                  <c:v>40.6</c:v>
                </c:pt>
                <c:pt idx="964">
                  <c:v>40.6</c:v>
                </c:pt>
                <c:pt idx="965">
                  <c:v>40.6</c:v>
                </c:pt>
                <c:pt idx="966">
                  <c:v>40.6</c:v>
                </c:pt>
                <c:pt idx="967">
                  <c:v>40.5</c:v>
                </c:pt>
                <c:pt idx="968">
                  <c:v>40.300000000000004</c:v>
                </c:pt>
                <c:pt idx="969">
                  <c:v>40.300000000000004</c:v>
                </c:pt>
                <c:pt idx="970">
                  <c:v>40.300000000000004</c:v>
                </c:pt>
                <c:pt idx="971">
                  <c:v>40.300000000000004</c:v>
                </c:pt>
                <c:pt idx="972">
                  <c:v>40.300000000000004</c:v>
                </c:pt>
                <c:pt idx="973">
                  <c:v>40.1</c:v>
                </c:pt>
                <c:pt idx="974">
                  <c:v>39.9</c:v>
                </c:pt>
                <c:pt idx="975">
                  <c:v>39.9</c:v>
                </c:pt>
                <c:pt idx="976">
                  <c:v>39.9</c:v>
                </c:pt>
                <c:pt idx="977">
                  <c:v>39.9</c:v>
                </c:pt>
                <c:pt idx="978">
                  <c:v>39.9</c:v>
                </c:pt>
                <c:pt idx="979">
                  <c:v>39.9</c:v>
                </c:pt>
                <c:pt idx="980">
                  <c:v>39.9</c:v>
                </c:pt>
                <c:pt idx="981">
                  <c:v>39.9</c:v>
                </c:pt>
                <c:pt idx="982">
                  <c:v>39.9</c:v>
                </c:pt>
                <c:pt idx="983">
                  <c:v>39.9</c:v>
                </c:pt>
                <c:pt idx="984">
                  <c:v>39.9</c:v>
                </c:pt>
                <c:pt idx="985">
                  <c:v>39.9</c:v>
                </c:pt>
                <c:pt idx="986">
                  <c:v>39.9</c:v>
                </c:pt>
                <c:pt idx="987">
                  <c:v>39.9</c:v>
                </c:pt>
                <c:pt idx="988">
                  <c:v>39.9</c:v>
                </c:pt>
                <c:pt idx="989">
                  <c:v>39.9</c:v>
                </c:pt>
                <c:pt idx="990">
                  <c:v>39.9</c:v>
                </c:pt>
                <c:pt idx="991">
                  <c:v>39.9</c:v>
                </c:pt>
                <c:pt idx="992">
                  <c:v>39.9</c:v>
                </c:pt>
                <c:pt idx="993">
                  <c:v>39.9</c:v>
                </c:pt>
                <c:pt idx="994">
                  <c:v>39.9</c:v>
                </c:pt>
                <c:pt idx="995">
                  <c:v>39.9</c:v>
                </c:pt>
                <c:pt idx="996">
                  <c:v>39.9</c:v>
                </c:pt>
                <c:pt idx="997">
                  <c:v>39.9</c:v>
                </c:pt>
                <c:pt idx="998">
                  <c:v>39.9</c:v>
                </c:pt>
                <c:pt idx="999">
                  <c:v>39.9</c:v>
                </c:pt>
                <c:pt idx="1000">
                  <c:v>39.9</c:v>
                </c:pt>
                <c:pt idx="1001">
                  <c:v>39.9</c:v>
                </c:pt>
                <c:pt idx="1002">
                  <c:v>39.9</c:v>
                </c:pt>
                <c:pt idx="1003">
                  <c:v>39.9</c:v>
                </c:pt>
                <c:pt idx="1004">
                  <c:v>39.9</c:v>
                </c:pt>
                <c:pt idx="1005">
                  <c:v>39.9</c:v>
                </c:pt>
                <c:pt idx="1006">
                  <c:v>39.9</c:v>
                </c:pt>
                <c:pt idx="1007">
                  <c:v>39.9</c:v>
                </c:pt>
                <c:pt idx="1008">
                  <c:v>39.9</c:v>
                </c:pt>
                <c:pt idx="1009">
                  <c:v>39.9</c:v>
                </c:pt>
                <c:pt idx="1010">
                  <c:v>39.9</c:v>
                </c:pt>
                <c:pt idx="1011">
                  <c:v>39.9</c:v>
                </c:pt>
                <c:pt idx="1012">
                  <c:v>39.9</c:v>
                </c:pt>
                <c:pt idx="1013">
                  <c:v>39.9</c:v>
                </c:pt>
                <c:pt idx="1014">
                  <c:v>39.9</c:v>
                </c:pt>
                <c:pt idx="1015">
                  <c:v>39.9</c:v>
                </c:pt>
                <c:pt idx="1016">
                  <c:v>39.9</c:v>
                </c:pt>
                <c:pt idx="1017">
                  <c:v>39.9</c:v>
                </c:pt>
                <c:pt idx="1018">
                  <c:v>39.9</c:v>
                </c:pt>
                <c:pt idx="1019">
                  <c:v>39.9</c:v>
                </c:pt>
                <c:pt idx="1020">
                  <c:v>39.9</c:v>
                </c:pt>
                <c:pt idx="1021">
                  <c:v>39.9</c:v>
                </c:pt>
                <c:pt idx="1022">
                  <c:v>39.9</c:v>
                </c:pt>
                <c:pt idx="1023">
                  <c:v>39.9</c:v>
                </c:pt>
                <c:pt idx="1024">
                  <c:v>39.9</c:v>
                </c:pt>
                <c:pt idx="1025">
                  <c:v>39.9</c:v>
                </c:pt>
                <c:pt idx="1026">
                  <c:v>39.9</c:v>
                </c:pt>
                <c:pt idx="1027">
                  <c:v>39.9</c:v>
                </c:pt>
                <c:pt idx="1028">
                  <c:v>39.9</c:v>
                </c:pt>
                <c:pt idx="1029">
                  <c:v>39.9</c:v>
                </c:pt>
                <c:pt idx="1030">
                  <c:v>39.9</c:v>
                </c:pt>
                <c:pt idx="1031">
                  <c:v>39.9</c:v>
                </c:pt>
                <c:pt idx="1032">
                  <c:v>39.9</c:v>
                </c:pt>
                <c:pt idx="1033">
                  <c:v>39.9</c:v>
                </c:pt>
                <c:pt idx="1034">
                  <c:v>39.9</c:v>
                </c:pt>
                <c:pt idx="1035">
                  <c:v>39.9</c:v>
                </c:pt>
                <c:pt idx="1036">
                  <c:v>39.9</c:v>
                </c:pt>
                <c:pt idx="1037">
                  <c:v>39.9</c:v>
                </c:pt>
                <c:pt idx="1038">
                  <c:v>39.9</c:v>
                </c:pt>
                <c:pt idx="1039">
                  <c:v>39.9</c:v>
                </c:pt>
                <c:pt idx="1040">
                  <c:v>39.9</c:v>
                </c:pt>
                <c:pt idx="1041">
                  <c:v>39.9</c:v>
                </c:pt>
                <c:pt idx="1042">
                  <c:v>39.9</c:v>
                </c:pt>
                <c:pt idx="1043">
                  <c:v>39.9</c:v>
                </c:pt>
                <c:pt idx="1044">
                  <c:v>39.9</c:v>
                </c:pt>
                <c:pt idx="1045">
                  <c:v>39.9</c:v>
                </c:pt>
                <c:pt idx="1046">
                  <c:v>39.9</c:v>
                </c:pt>
                <c:pt idx="1047">
                  <c:v>39.9</c:v>
                </c:pt>
                <c:pt idx="1048">
                  <c:v>39.9</c:v>
                </c:pt>
                <c:pt idx="1049">
                  <c:v>39.9</c:v>
                </c:pt>
                <c:pt idx="1050">
                  <c:v>39.9</c:v>
                </c:pt>
                <c:pt idx="1051">
                  <c:v>39.9</c:v>
                </c:pt>
                <c:pt idx="1052">
                  <c:v>39.9</c:v>
                </c:pt>
                <c:pt idx="1053">
                  <c:v>39.9</c:v>
                </c:pt>
                <c:pt idx="1054">
                  <c:v>39.9</c:v>
                </c:pt>
                <c:pt idx="1055">
                  <c:v>39.9</c:v>
                </c:pt>
                <c:pt idx="1056">
                  <c:v>39.9</c:v>
                </c:pt>
                <c:pt idx="1057">
                  <c:v>39.9</c:v>
                </c:pt>
                <c:pt idx="1058">
                  <c:v>39.9</c:v>
                </c:pt>
                <c:pt idx="1059">
                  <c:v>39.9</c:v>
                </c:pt>
                <c:pt idx="1060">
                  <c:v>39.9</c:v>
                </c:pt>
                <c:pt idx="1061">
                  <c:v>39.9</c:v>
                </c:pt>
                <c:pt idx="1062">
                  <c:v>39.9</c:v>
                </c:pt>
                <c:pt idx="1063">
                  <c:v>39.9</c:v>
                </c:pt>
                <c:pt idx="1064">
                  <c:v>39.9</c:v>
                </c:pt>
                <c:pt idx="1065">
                  <c:v>39.9</c:v>
                </c:pt>
                <c:pt idx="1066">
                  <c:v>39.9</c:v>
                </c:pt>
                <c:pt idx="1067">
                  <c:v>39.9</c:v>
                </c:pt>
                <c:pt idx="1068">
                  <c:v>39.9</c:v>
                </c:pt>
                <c:pt idx="1069">
                  <c:v>39.9</c:v>
                </c:pt>
                <c:pt idx="1070">
                  <c:v>39.9</c:v>
                </c:pt>
                <c:pt idx="1071">
                  <c:v>39.9</c:v>
                </c:pt>
                <c:pt idx="1072">
                  <c:v>39.9</c:v>
                </c:pt>
                <c:pt idx="1073">
                  <c:v>39.9</c:v>
                </c:pt>
                <c:pt idx="1074">
                  <c:v>39.9</c:v>
                </c:pt>
                <c:pt idx="1075">
                  <c:v>39.9</c:v>
                </c:pt>
                <c:pt idx="1076">
                  <c:v>39.9</c:v>
                </c:pt>
                <c:pt idx="1077">
                  <c:v>39.9</c:v>
                </c:pt>
                <c:pt idx="1078">
                  <c:v>39.9</c:v>
                </c:pt>
                <c:pt idx="1079">
                  <c:v>39.9</c:v>
                </c:pt>
                <c:pt idx="1080">
                  <c:v>39.9</c:v>
                </c:pt>
                <c:pt idx="1081">
                  <c:v>39.9</c:v>
                </c:pt>
                <c:pt idx="1082">
                  <c:v>39.700000000000003</c:v>
                </c:pt>
                <c:pt idx="1083">
                  <c:v>39.6</c:v>
                </c:pt>
                <c:pt idx="1084">
                  <c:v>39.6</c:v>
                </c:pt>
                <c:pt idx="1085">
                  <c:v>39.6</c:v>
                </c:pt>
                <c:pt idx="1086">
                  <c:v>39.4</c:v>
                </c:pt>
                <c:pt idx="1087">
                  <c:v>39.4</c:v>
                </c:pt>
                <c:pt idx="1088">
                  <c:v>39.200000000000003</c:v>
                </c:pt>
                <c:pt idx="1089">
                  <c:v>39.200000000000003</c:v>
                </c:pt>
                <c:pt idx="1090">
                  <c:v>39.200000000000003</c:v>
                </c:pt>
                <c:pt idx="1091">
                  <c:v>39</c:v>
                </c:pt>
                <c:pt idx="1092">
                  <c:v>39</c:v>
                </c:pt>
                <c:pt idx="1093">
                  <c:v>39</c:v>
                </c:pt>
                <c:pt idx="1094">
                  <c:v>39</c:v>
                </c:pt>
                <c:pt idx="1095">
                  <c:v>39</c:v>
                </c:pt>
                <c:pt idx="1096">
                  <c:v>39</c:v>
                </c:pt>
                <c:pt idx="1097">
                  <c:v>39</c:v>
                </c:pt>
                <c:pt idx="1098">
                  <c:v>39</c:v>
                </c:pt>
                <c:pt idx="1099">
                  <c:v>39</c:v>
                </c:pt>
                <c:pt idx="1100">
                  <c:v>39</c:v>
                </c:pt>
                <c:pt idx="1101">
                  <c:v>39</c:v>
                </c:pt>
                <c:pt idx="1102">
                  <c:v>39</c:v>
                </c:pt>
                <c:pt idx="1103">
                  <c:v>39</c:v>
                </c:pt>
                <c:pt idx="1104">
                  <c:v>39</c:v>
                </c:pt>
                <c:pt idx="1105">
                  <c:v>39</c:v>
                </c:pt>
                <c:pt idx="1106">
                  <c:v>39</c:v>
                </c:pt>
                <c:pt idx="1107">
                  <c:v>39</c:v>
                </c:pt>
                <c:pt idx="1108">
                  <c:v>39</c:v>
                </c:pt>
                <c:pt idx="1109">
                  <c:v>39</c:v>
                </c:pt>
                <c:pt idx="1110">
                  <c:v>39</c:v>
                </c:pt>
                <c:pt idx="1111">
                  <c:v>39</c:v>
                </c:pt>
                <c:pt idx="1112">
                  <c:v>39</c:v>
                </c:pt>
                <c:pt idx="1113">
                  <c:v>39</c:v>
                </c:pt>
                <c:pt idx="1114">
                  <c:v>39</c:v>
                </c:pt>
                <c:pt idx="1115">
                  <c:v>39</c:v>
                </c:pt>
                <c:pt idx="1116">
                  <c:v>39</c:v>
                </c:pt>
                <c:pt idx="1117">
                  <c:v>39</c:v>
                </c:pt>
                <c:pt idx="1118">
                  <c:v>39</c:v>
                </c:pt>
                <c:pt idx="1119">
                  <c:v>39</c:v>
                </c:pt>
                <c:pt idx="1120">
                  <c:v>39</c:v>
                </c:pt>
                <c:pt idx="1121">
                  <c:v>39</c:v>
                </c:pt>
                <c:pt idx="1122">
                  <c:v>39</c:v>
                </c:pt>
                <c:pt idx="1123">
                  <c:v>39</c:v>
                </c:pt>
                <c:pt idx="1124">
                  <c:v>39</c:v>
                </c:pt>
                <c:pt idx="1125">
                  <c:v>39</c:v>
                </c:pt>
                <c:pt idx="1126">
                  <c:v>39</c:v>
                </c:pt>
                <c:pt idx="1127">
                  <c:v>39</c:v>
                </c:pt>
                <c:pt idx="1128">
                  <c:v>39</c:v>
                </c:pt>
                <c:pt idx="1129">
                  <c:v>39</c:v>
                </c:pt>
                <c:pt idx="1130">
                  <c:v>39</c:v>
                </c:pt>
                <c:pt idx="1131">
                  <c:v>39</c:v>
                </c:pt>
                <c:pt idx="1132">
                  <c:v>39</c:v>
                </c:pt>
                <c:pt idx="1133">
                  <c:v>39</c:v>
                </c:pt>
                <c:pt idx="1134">
                  <c:v>39</c:v>
                </c:pt>
                <c:pt idx="1135">
                  <c:v>39</c:v>
                </c:pt>
                <c:pt idx="1136">
                  <c:v>39</c:v>
                </c:pt>
                <c:pt idx="1137">
                  <c:v>39</c:v>
                </c:pt>
                <c:pt idx="1138">
                  <c:v>39</c:v>
                </c:pt>
                <c:pt idx="1139">
                  <c:v>39</c:v>
                </c:pt>
                <c:pt idx="1140">
                  <c:v>39</c:v>
                </c:pt>
                <c:pt idx="1141">
                  <c:v>39</c:v>
                </c:pt>
                <c:pt idx="1142">
                  <c:v>39</c:v>
                </c:pt>
                <c:pt idx="1143">
                  <c:v>39</c:v>
                </c:pt>
                <c:pt idx="1144">
                  <c:v>39</c:v>
                </c:pt>
                <c:pt idx="1145">
                  <c:v>39</c:v>
                </c:pt>
                <c:pt idx="1146">
                  <c:v>39</c:v>
                </c:pt>
                <c:pt idx="1147">
                  <c:v>39</c:v>
                </c:pt>
                <c:pt idx="1148">
                  <c:v>39</c:v>
                </c:pt>
                <c:pt idx="1149">
                  <c:v>39</c:v>
                </c:pt>
                <c:pt idx="1150">
                  <c:v>39</c:v>
                </c:pt>
                <c:pt idx="1151">
                  <c:v>39</c:v>
                </c:pt>
                <c:pt idx="1152">
                  <c:v>39</c:v>
                </c:pt>
                <c:pt idx="1153">
                  <c:v>39</c:v>
                </c:pt>
                <c:pt idx="1154">
                  <c:v>39</c:v>
                </c:pt>
                <c:pt idx="1155">
                  <c:v>39</c:v>
                </c:pt>
                <c:pt idx="1156">
                  <c:v>39</c:v>
                </c:pt>
                <c:pt idx="1157">
                  <c:v>39</c:v>
                </c:pt>
                <c:pt idx="1158">
                  <c:v>39</c:v>
                </c:pt>
                <c:pt idx="1159">
                  <c:v>39</c:v>
                </c:pt>
                <c:pt idx="1160">
                  <c:v>39</c:v>
                </c:pt>
                <c:pt idx="1161">
                  <c:v>39</c:v>
                </c:pt>
                <c:pt idx="1162">
                  <c:v>39</c:v>
                </c:pt>
                <c:pt idx="1163">
                  <c:v>39</c:v>
                </c:pt>
                <c:pt idx="1164">
                  <c:v>39</c:v>
                </c:pt>
                <c:pt idx="1165">
                  <c:v>39</c:v>
                </c:pt>
                <c:pt idx="1166">
                  <c:v>39</c:v>
                </c:pt>
                <c:pt idx="1167">
                  <c:v>39</c:v>
                </c:pt>
                <c:pt idx="1168">
                  <c:v>39</c:v>
                </c:pt>
                <c:pt idx="1169">
                  <c:v>39</c:v>
                </c:pt>
                <c:pt idx="1170">
                  <c:v>39</c:v>
                </c:pt>
                <c:pt idx="1171">
                  <c:v>39</c:v>
                </c:pt>
                <c:pt idx="1172">
                  <c:v>39</c:v>
                </c:pt>
                <c:pt idx="1173">
                  <c:v>39</c:v>
                </c:pt>
                <c:pt idx="1174">
                  <c:v>39</c:v>
                </c:pt>
                <c:pt idx="1175">
                  <c:v>39</c:v>
                </c:pt>
                <c:pt idx="1176">
                  <c:v>39</c:v>
                </c:pt>
                <c:pt idx="1177">
                  <c:v>39</c:v>
                </c:pt>
                <c:pt idx="1178">
                  <c:v>39</c:v>
                </c:pt>
                <c:pt idx="1179">
                  <c:v>39</c:v>
                </c:pt>
                <c:pt idx="1180">
                  <c:v>39</c:v>
                </c:pt>
                <c:pt idx="1181">
                  <c:v>39</c:v>
                </c:pt>
                <c:pt idx="1182">
                  <c:v>39</c:v>
                </c:pt>
                <c:pt idx="1183">
                  <c:v>39</c:v>
                </c:pt>
                <c:pt idx="1184">
                  <c:v>39</c:v>
                </c:pt>
                <c:pt idx="1185">
                  <c:v>39</c:v>
                </c:pt>
                <c:pt idx="1186">
                  <c:v>39</c:v>
                </c:pt>
                <c:pt idx="1187">
                  <c:v>39</c:v>
                </c:pt>
                <c:pt idx="1188">
                  <c:v>39</c:v>
                </c:pt>
                <c:pt idx="1189">
                  <c:v>39</c:v>
                </c:pt>
                <c:pt idx="1190">
                  <c:v>39</c:v>
                </c:pt>
                <c:pt idx="1191">
                  <c:v>39</c:v>
                </c:pt>
                <c:pt idx="1192">
                  <c:v>39</c:v>
                </c:pt>
                <c:pt idx="1193">
                  <c:v>39</c:v>
                </c:pt>
                <c:pt idx="1194">
                  <c:v>39</c:v>
                </c:pt>
                <c:pt idx="1195">
                  <c:v>39</c:v>
                </c:pt>
                <c:pt idx="1196">
                  <c:v>38.700000000000003</c:v>
                </c:pt>
                <c:pt idx="1197">
                  <c:v>38.700000000000003</c:v>
                </c:pt>
                <c:pt idx="1198">
                  <c:v>38.700000000000003</c:v>
                </c:pt>
                <c:pt idx="1199">
                  <c:v>38.700000000000003</c:v>
                </c:pt>
                <c:pt idx="1200">
                  <c:v>38.700000000000003</c:v>
                </c:pt>
                <c:pt idx="1201">
                  <c:v>38.700000000000003</c:v>
                </c:pt>
                <c:pt idx="1202">
                  <c:v>38.700000000000003</c:v>
                </c:pt>
                <c:pt idx="1203">
                  <c:v>38.700000000000003</c:v>
                </c:pt>
                <c:pt idx="1204">
                  <c:v>38.300000000000004</c:v>
                </c:pt>
                <c:pt idx="1205">
                  <c:v>38.300000000000004</c:v>
                </c:pt>
                <c:pt idx="1206">
                  <c:v>38.300000000000004</c:v>
                </c:pt>
                <c:pt idx="1207">
                  <c:v>38.300000000000004</c:v>
                </c:pt>
                <c:pt idx="1208">
                  <c:v>38.300000000000004</c:v>
                </c:pt>
                <c:pt idx="1209">
                  <c:v>38.300000000000004</c:v>
                </c:pt>
                <c:pt idx="1210">
                  <c:v>38.300000000000004</c:v>
                </c:pt>
                <c:pt idx="1211">
                  <c:v>37.9</c:v>
                </c:pt>
                <c:pt idx="1212">
                  <c:v>37.9</c:v>
                </c:pt>
                <c:pt idx="1213">
                  <c:v>37.9</c:v>
                </c:pt>
                <c:pt idx="1214">
                  <c:v>37.9</c:v>
                </c:pt>
                <c:pt idx="1215">
                  <c:v>37.9</c:v>
                </c:pt>
                <c:pt idx="1216">
                  <c:v>37.9</c:v>
                </c:pt>
                <c:pt idx="1217">
                  <c:v>37.9</c:v>
                </c:pt>
                <c:pt idx="1218">
                  <c:v>37.9</c:v>
                </c:pt>
                <c:pt idx="1219">
                  <c:v>37.9</c:v>
                </c:pt>
                <c:pt idx="1220">
                  <c:v>37.9</c:v>
                </c:pt>
                <c:pt idx="1221">
                  <c:v>37.9</c:v>
                </c:pt>
                <c:pt idx="1222">
                  <c:v>37.9</c:v>
                </c:pt>
                <c:pt idx="1223">
                  <c:v>37.9</c:v>
                </c:pt>
                <c:pt idx="1224">
                  <c:v>37.9</c:v>
                </c:pt>
                <c:pt idx="1225">
                  <c:v>37.9</c:v>
                </c:pt>
                <c:pt idx="1226">
                  <c:v>37.9</c:v>
                </c:pt>
                <c:pt idx="1227">
                  <c:v>37.9</c:v>
                </c:pt>
                <c:pt idx="1228">
                  <c:v>37.9</c:v>
                </c:pt>
                <c:pt idx="1229">
                  <c:v>37.9</c:v>
                </c:pt>
                <c:pt idx="1230">
                  <c:v>37.9</c:v>
                </c:pt>
                <c:pt idx="1231">
                  <c:v>37.9</c:v>
                </c:pt>
                <c:pt idx="1232">
                  <c:v>37.9</c:v>
                </c:pt>
                <c:pt idx="1233">
                  <c:v>37.9</c:v>
                </c:pt>
                <c:pt idx="1234">
                  <c:v>37.9</c:v>
                </c:pt>
                <c:pt idx="1235">
                  <c:v>37.9</c:v>
                </c:pt>
                <c:pt idx="1236">
                  <c:v>37.9</c:v>
                </c:pt>
                <c:pt idx="1237">
                  <c:v>37.9</c:v>
                </c:pt>
                <c:pt idx="1238">
                  <c:v>37.9</c:v>
                </c:pt>
                <c:pt idx="1239">
                  <c:v>37.9</c:v>
                </c:pt>
                <c:pt idx="1240">
                  <c:v>37.9</c:v>
                </c:pt>
                <c:pt idx="1241">
                  <c:v>37.9</c:v>
                </c:pt>
                <c:pt idx="1242">
                  <c:v>37.9</c:v>
                </c:pt>
                <c:pt idx="1243">
                  <c:v>37.9</c:v>
                </c:pt>
                <c:pt idx="1244">
                  <c:v>37.9</c:v>
                </c:pt>
                <c:pt idx="1245">
                  <c:v>37.9</c:v>
                </c:pt>
                <c:pt idx="1246">
                  <c:v>37.9</c:v>
                </c:pt>
                <c:pt idx="1247">
                  <c:v>37.9</c:v>
                </c:pt>
                <c:pt idx="1248">
                  <c:v>37.9</c:v>
                </c:pt>
                <c:pt idx="1249">
                  <c:v>37.9</c:v>
                </c:pt>
                <c:pt idx="1250">
                  <c:v>37.9</c:v>
                </c:pt>
                <c:pt idx="1251">
                  <c:v>37.9</c:v>
                </c:pt>
                <c:pt idx="1252">
                  <c:v>37.9</c:v>
                </c:pt>
                <c:pt idx="1253">
                  <c:v>37.9</c:v>
                </c:pt>
                <c:pt idx="1254">
                  <c:v>37.9</c:v>
                </c:pt>
                <c:pt idx="1255">
                  <c:v>37.9</c:v>
                </c:pt>
                <c:pt idx="1256">
                  <c:v>37.9</c:v>
                </c:pt>
                <c:pt idx="1257">
                  <c:v>37.9</c:v>
                </c:pt>
                <c:pt idx="1258">
                  <c:v>37.9</c:v>
                </c:pt>
                <c:pt idx="1259">
                  <c:v>37.9</c:v>
                </c:pt>
                <c:pt idx="1260">
                  <c:v>37.9</c:v>
                </c:pt>
                <c:pt idx="1261">
                  <c:v>37.9</c:v>
                </c:pt>
                <c:pt idx="1262">
                  <c:v>37.9</c:v>
                </c:pt>
                <c:pt idx="1263">
                  <c:v>37.9</c:v>
                </c:pt>
                <c:pt idx="1264">
                  <c:v>37.9</c:v>
                </c:pt>
                <c:pt idx="1265">
                  <c:v>37.9</c:v>
                </c:pt>
                <c:pt idx="1266">
                  <c:v>37.9</c:v>
                </c:pt>
                <c:pt idx="1267">
                  <c:v>37.9</c:v>
                </c:pt>
                <c:pt idx="1268">
                  <c:v>37.9</c:v>
                </c:pt>
                <c:pt idx="1269">
                  <c:v>37.9</c:v>
                </c:pt>
                <c:pt idx="1270">
                  <c:v>37.9</c:v>
                </c:pt>
                <c:pt idx="1271">
                  <c:v>37.9</c:v>
                </c:pt>
                <c:pt idx="1272">
                  <c:v>37.9</c:v>
                </c:pt>
                <c:pt idx="1273">
                  <c:v>37.9</c:v>
                </c:pt>
                <c:pt idx="1274">
                  <c:v>37.9</c:v>
                </c:pt>
                <c:pt idx="1275">
                  <c:v>37.9</c:v>
                </c:pt>
                <c:pt idx="1276">
                  <c:v>37.9</c:v>
                </c:pt>
                <c:pt idx="1277">
                  <c:v>37.9</c:v>
                </c:pt>
                <c:pt idx="1278">
                  <c:v>37.9</c:v>
                </c:pt>
                <c:pt idx="1279">
                  <c:v>37.9</c:v>
                </c:pt>
                <c:pt idx="1280">
                  <c:v>37.9</c:v>
                </c:pt>
                <c:pt idx="1281">
                  <c:v>37.9</c:v>
                </c:pt>
                <c:pt idx="1282">
                  <c:v>37.9</c:v>
                </c:pt>
                <c:pt idx="1283">
                  <c:v>37.9</c:v>
                </c:pt>
                <c:pt idx="1284">
                  <c:v>37.9</c:v>
                </c:pt>
                <c:pt idx="1285">
                  <c:v>37.9</c:v>
                </c:pt>
                <c:pt idx="1286">
                  <c:v>37.9</c:v>
                </c:pt>
                <c:pt idx="1287">
                  <c:v>37.9</c:v>
                </c:pt>
                <c:pt idx="1288">
                  <c:v>37.9</c:v>
                </c:pt>
                <c:pt idx="1289">
                  <c:v>37.9</c:v>
                </c:pt>
                <c:pt idx="1290">
                  <c:v>37.9</c:v>
                </c:pt>
                <c:pt idx="1291">
                  <c:v>37.9</c:v>
                </c:pt>
                <c:pt idx="1292">
                  <c:v>37.9</c:v>
                </c:pt>
                <c:pt idx="1293">
                  <c:v>37.9</c:v>
                </c:pt>
                <c:pt idx="1294">
                  <c:v>37.9</c:v>
                </c:pt>
                <c:pt idx="1295">
                  <c:v>37.9</c:v>
                </c:pt>
                <c:pt idx="1296">
                  <c:v>37.9</c:v>
                </c:pt>
                <c:pt idx="1297">
                  <c:v>37.9</c:v>
                </c:pt>
                <c:pt idx="1298">
                  <c:v>37.9</c:v>
                </c:pt>
                <c:pt idx="1299">
                  <c:v>37.9</c:v>
                </c:pt>
                <c:pt idx="1300">
                  <c:v>37.9</c:v>
                </c:pt>
                <c:pt idx="1301">
                  <c:v>37.9</c:v>
                </c:pt>
                <c:pt idx="1302">
                  <c:v>37.9</c:v>
                </c:pt>
                <c:pt idx="1303">
                  <c:v>37.9</c:v>
                </c:pt>
                <c:pt idx="1304">
                  <c:v>37.9</c:v>
                </c:pt>
                <c:pt idx="1305">
                  <c:v>37.9</c:v>
                </c:pt>
                <c:pt idx="1306">
                  <c:v>37.9</c:v>
                </c:pt>
                <c:pt idx="1307">
                  <c:v>37.9</c:v>
                </c:pt>
                <c:pt idx="1308">
                  <c:v>37.9</c:v>
                </c:pt>
                <c:pt idx="1309">
                  <c:v>37.9</c:v>
                </c:pt>
                <c:pt idx="1310">
                  <c:v>37.9</c:v>
                </c:pt>
                <c:pt idx="1311">
                  <c:v>37.9</c:v>
                </c:pt>
                <c:pt idx="1312">
                  <c:v>37.9</c:v>
                </c:pt>
                <c:pt idx="1313">
                  <c:v>37.9</c:v>
                </c:pt>
                <c:pt idx="1314">
                  <c:v>37.9</c:v>
                </c:pt>
                <c:pt idx="1315">
                  <c:v>37.9</c:v>
                </c:pt>
                <c:pt idx="1316">
                  <c:v>37.9</c:v>
                </c:pt>
                <c:pt idx="1317">
                  <c:v>37.9</c:v>
                </c:pt>
                <c:pt idx="1318">
                  <c:v>37.9</c:v>
                </c:pt>
                <c:pt idx="1319">
                  <c:v>37.9</c:v>
                </c:pt>
                <c:pt idx="1320">
                  <c:v>37.9</c:v>
                </c:pt>
                <c:pt idx="1321">
                  <c:v>37.9</c:v>
                </c:pt>
                <c:pt idx="1322">
                  <c:v>37.9</c:v>
                </c:pt>
                <c:pt idx="1323">
                  <c:v>37.9</c:v>
                </c:pt>
                <c:pt idx="1324">
                  <c:v>37.9</c:v>
                </c:pt>
                <c:pt idx="1325">
                  <c:v>37.800000000000004</c:v>
                </c:pt>
                <c:pt idx="1326">
                  <c:v>37.800000000000004</c:v>
                </c:pt>
                <c:pt idx="1327">
                  <c:v>37.6</c:v>
                </c:pt>
                <c:pt idx="1328">
                  <c:v>37.6</c:v>
                </c:pt>
                <c:pt idx="1329">
                  <c:v>37.6</c:v>
                </c:pt>
                <c:pt idx="1330">
                  <c:v>37.4</c:v>
                </c:pt>
                <c:pt idx="1331">
                  <c:v>37.4</c:v>
                </c:pt>
                <c:pt idx="1332">
                  <c:v>37.4</c:v>
                </c:pt>
                <c:pt idx="1333">
                  <c:v>37.200000000000003</c:v>
                </c:pt>
                <c:pt idx="1334">
                  <c:v>37.200000000000003</c:v>
                </c:pt>
                <c:pt idx="1335">
                  <c:v>37</c:v>
                </c:pt>
                <c:pt idx="1336">
                  <c:v>37</c:v>
                </c:pt>
                <c:pt idx="1337">
                  <c:v>37</c:v>
                </c:pt>
                <c:pt idx="1338">
                  <c:v>37</c:v>
                </c:pt>
                <c:pt idx="1339">
                  <c:v>37</c:v>
                </c:pt>
                <c:pt idx="1340">
                  <c:v>37</c:v>
                </c:pt>
                <c:pt idx="1341">
                  <c:v>37</c:v>
                </c:pt>
                <c:pt idx="1342">
                  <c:v>37</c:v>
                </c:pt>
                <c:pt idx="1343">
                  <c:v>37</c:v>
                </c:pt>
                <c:pt idx="1344">
                  <c:v>37</c:v>
                </c:pt>
                <c:pt idx="1345">
                  <c:v>37</c:v>
                </c:pt>
                <c:pt idx="1346">
                  <c:v>37</c:v>
                </c:pt>
                <c:pt idx="1347">
                  <c:v>37</c:v>
                </c:pt>
                <c:pt idx="1348">
                  <c:v>37</c:v>
                </c:pt>
                <c:pt idx="1349">
                  <c:v>37</c:v>
                </c:pt>
                <c:pt idx="1350">
                  <c:v>37</c:v>
                </c:pt>
                <c:pt idx="1351">
                  <c:v>37</c:v>
                </c:pt>
                <c:pt idx="1352">
                  <c:v>37</c:v>
                </c:pt>
                <c:pt idx="1353">
                  <c:v>37</c:v>
                </c:pt>
                <c:pt idx="1354">
                  <c:v>37</c:v>
                </c:pt>
                <c:pt idx="1355">
                  <c:v>37</c:v>
                </c:pt>
                <c:pt idx="1356">
                  <c:v>37</c:v>
                </c:pt>
                <c:pt idx="1357">
                  <c:v>37</c:v>
                </c:pt>
                <c:pt idx="1358">
                  <c:v>37</c:v>
                </c:pt>
                <c:pt idx="1359">
                  <c:v>37</c:v>
                </c:pt>
                <c:pt idx="1360">
                  <c:v>37</c:v>
                </c:pt>
                <c:pt idx="1361">
                  <c:v>37</c:v>
                </c:pt>
                <c:pt idx="1362">
                  <c:v>37</c:v>
                </c:pt>
                <c:pt idx="1363">
                  <c:v>37</c:v>
                </c:pt>
                <c:pt idx="1364">
                  <c:v>37</c:v>
                </c:pt>
                <c:pt idx="1365">
                  <c:v>37</c:v>
                </c:pt>
                <c:pt idx="1366">
                  <c:v>37</c:v>
                </c:pt>
                <c:pt idx="1367">
                  <c:v>37</c:v>
                </c:pt>
                <c:pt idx="1368">
                  <c:v>37</c:v>
                </c:pt>
                <c:pt idx="1369">
                  <c:v>37</c:v>
                </c:pt>
                <c:pt idx="1370">
                  <c:v>37</c:v>
                </c:pt>
                <c:pt idx="1371">
                  <c:v>37</c:v>
                </c:pt>
                <c:pt idx="1372">
                  <c:v>37</c:v>
                </c:pt>
                <c:pt idx="1373">
                  <c:v>37</c:v>
                </c:pt>
                <c:pt idx="1374">
                  <c:v>37</c:v>
                </c:pt>
                <c:pt idx="1375">
                  <c:v>37</c:v>
                </c:pt>
                <c:pt idx="1376">
                  <c:v>37</c:v>
                </c:pt>
                <c:pt idx="1377">
                  <c:v>37</c:v>
                </c:pt>
                <c:pt idx="1378">
                  <c:v>37</c:v>
                </c:pt>
                <c:pt idx="1379">
                  <c:v>37</c:v>
                </c:pt>
                <c:pt idx="1380">
                  <c:v>37</c:v>
                </c:pt>
                <c:pt idx="1381">
                  <c:v>37</c:v>
                </c:pt>
                <c:pt idx="1382">
                  <c:v>37</c:v>
                </c:pt>
                <c:pt idx="1383">
                  <c:v>37</c:v>
                </c:pt>
                <c:pt idx="1384">
                  <c:v>37</c:v>
                </c:pt>
                <c:pt idx="1385">
                  <c:v>37</c:v>
                </c:pt>
                <c:pt idx="1386">
                  <c:v>37</c:v>
                </c:pt>
                <c:pt idx="1387">
                  <c:v>37</c:v>
                </c:pt>
                <c:pt idx="1388">
                  <c:v>37</c:v>
                </c:pt>
                <c:pt idx="1389">
                  <c:v>37</c:v>
                </c:pt>
                <c:pt idx="1390">
                  <c:v>37</c:v>
                </c:pt>
                <c:pt idx="1391">
                  <c:v>37</c:v>
                </c:pt>
                <c:pt idx="1392">
                  <c:v>37</c:v>
                </c:pt>
                <c:pt idx="1393">
                  <c:v>37</c:v>
                </c:pt>
                <c:pt idx="1394">
                  <c:v>37</c:v>
                </c:pt>
                <c:pt idx="1395">
                  <c:v>37</c:v>
                </c:pt>
                <c:pt idx="1396">
                  <c:v>37</c:v>
                </c:pt>
                <c:pt idx="1397">
                  <c:v>37</c:v>
                </c:pt>
                <c:pt idx="1398">
                  <c:v>37</c:v>
                </c:pt>
                <c:pt idx="1399">
                  <c:v>37</c:v>
                </c:pt>
                <c:pt idx="1400">
                  <c:v>37</c:v>
                </c:pt>
                <c:pt idx="1401">
                  <c:v>37</c:v>
                </c:pt>
                <c:pt idx="1402">
                  <c:v>37</c:v>
                </c:pt>
                <c:pt idx="1403">
                  <c:v>37</c:v>
                </c:pt>
                <c:pt idx="1404">
                  <c:v>37</c:v>
                </c:pt>
                <c:pt idx="1405">
                  <c:v>37</c:v>
                </c:pt>
                <c:pt idx="1406">
                  <c:v>37</c:v>
                </c:pt>
                <c:pt idx="1407">
                  <c:v>37</c:v>
                </c:pt>
                <c:pt idx="1408">
                  <c:v>37</c:v>
                </c:pt>
                <c:pt idx="1409">
                  <c:v>37</c:v>
                </c:pt>
                <c:pt idx="1410">
                  <c:v>37</c:v>
                </c:pt>
                <c:pt idx="1411">
                  <c:v>37</c:v>
                </c:pt>
                <c:pt idx="1412">
                  <c:v>37</c:v>
                </c:pt>
                <c:pt idx="1413">
                  <c:v>37</c:v>
                </c:pt>
                <c:pt idx="1414">
                  <c:v>37</c:v>
                </c:pt>
                <c:pt idx="1415">
                  <c:v>37</c:v>
                </c:pt>
                <c:pt idx="1416">
                  <c:v>37</c:v>
                </c:pt>
                <c:pt idx="1417">
                  <c:v>37</c:v>
                </c:pt>
                <c:pt idx="1418">
                  <c:v>37</c:v>
                </c:pt>
                <c:pt idx="1419">
                  <c:v>37</c:v>
                </c:pt>
                <c:pt idx="1420">
                  <c:v>37</c:v>
                </c:pt>
                <c:pt idx="1421">
                  <c:v>37</c:v>
                </c:pt>
                <c:pt idx="1422">
                  <c:v>37</c:v>
                </c:pt>
                <c:pt idx="1423">
                  <c:v>37</c:v>
                </c:pt>
                <c:pt idx="1424">
                  <c:v>37</c:v>
                </c:pt>
                <c:pt idx="1425">
                  <c:v>37</c:v>
                </c:pt>
                <c:pt idx="1426">
                  <c:v>37</c:v>
                </c:pt>
                <c:pt idx="1427">
                  <c:v>37</c:v>
                </c:pt>
                <c:pt idx="1428">
                  <c:v>37</c:v>
                </c:pt>
                <c:pt idx="1429">
                  <c:v>37</c:v>
                </c:pt>
                <c:pt idx="1430">
                  <c:v>37</c:v>
                </c:pt>
                <c:pt idx="1431">
                  <c:v>37</c:v>
                </c:pt>
                <c:pt idx="1432">
                  <c:v>37</c:v>
                </c:pt>
                <c:pt idx="1433">
                  <c:v>37</c:v>
                </c:pt>
                <c:pt idx="1434">
                  <c:v>37</c:v>
                </c:pt>
                <c:pt idx="1435">
                  <c:v>37</c:v>
                </c:pt>
                <c:pt idx="1436">
                  <c:v>37</c:v>
                </c:pt>
                <c:pt idx="1437">
                  <c:v>37</c:v>
                </c:pt>
                <c:pt idx="1438">
                  <c:v>37</c:v>
                </c:pt>
                <c:pt idx="1439">
                  <c:v>37</c:v>
                </c:pt>
                <c:pt idx="1440">
                  <c:v>37</c:v>
                </c:pt>
                <c:pt idx="1441">
                  <c:v>37</c:v>
                </c:pt>
                <c:pt idx="1442">
                  <c:v>37</c:v>
                </c:pt>
                <c:pt idx="1443">
                  <c:v>37</c:v>
                </c:pt>
                <c:pt idx="1444">
                  <c:v>37</c:v>
                </c:pt>
                <c:pt idx="1445">
                  <c:v>37</c:v>
                </c:pt>
                <c:pt idx="1446">
                  <c:v>37</c:v>
                </c:pt>
                <c:pt idx="1447">
                  <c:v>37</c:v>
                </c:pt>
                <c:pt idx="1448">
                  <c:v>37</c:v>
                </c:pt>
                <c:pt idx="1449">
                  <c:v>37</c:v>
                </c:pt>
                <c:pt idx="1450">
                  <c:v>37</c:v>
                </c:pt>
                <c:pt idx="1451">
                  <c:v>36.9</c:v>
                </c:pt>
                <c:pt idx="1452">
                  <c:v>36.9</c:v>
                </c:pt>
                <c:pt idx="1453">
                  <c:v>36.700000000000003</c:v>
                </c:pt>
                <c:pt idx="1454">
                  <c:v>36.700000000000003</c:v>
                </c:pt>
                <c:pt idx="1455">
                  <c:v>36.700000000000003</c:v>
                </c:pt>
                <c:pt idx="1456">
                  <c:v>36.700000000000003</c:v>
                </c:pt>
                <c:pt idx="1457">
                  <c:v>36.300000000000004</c:v>
                </c:pt>
                <c:pt idx="1458">
                  <c:v>36.300000000000004</c:v>
                </c:pt>
                <c:pt idx="1459">
                  <c:v>36.300000000000004</c:v>
                </c:pt>
                <c:pt idx="1460">
                  <c:v>36.300000000000004</c:v>
                </c:pt>
                <c:pt idx="1461">
                  <c:v>36.300000000000004</c:v>
                </c:pt>
                <c:pt idx="1462">
                  <c:v>36.300000000000004</c:v>
                </c:pt>
                <c:pt idx="1463">
                  <c:v>36.300000000000004</c:v>
                </c:pt>
                <c:pt idx="1464">
                  <c:v>36.300000000000004</c:v>
                </c:pt>
                <c:pt idx="1465">
                  <c:v>36</c:v>
                </c:pt>
                <c:pt idx="1466">
                  <c:v>36</c:v>
                </c:pt>
                <c:pt idx="1467">
                  <c:v>36</c:v>
                </c:pt>
                <c:pt idx="1468">
                  <c:v>36</c:v>
                </c:pt>
                <c:pt idx="1469">
                  <c:v>36</c:v>
                </c:pt>
                <c:pt idx="1470">
                  <c:v>36</c:v>
                </c:pt>
                <c:pt idx="1471">
                  <c:v>36</c:v>
                </c:pt>
                <c:pt idx="1472">
                  <c:v>36</c:v>
                </c:pt>
                <c:pt idx="1473">
                  <c:v>36</c:v>
                </c:pt>
                <c:pt idx="1474">
                  <c:v>36</c:v>
                </c:pt>
                <c:pt idx="1475">
                  <c:v>36</c:v>
                </c:pt>
                <c:pt idx="1476">
                  <c:v>36</c:v>
                </c:pt>
                <c:pt idx="1477">
                  <c:v>36</c:v>
                </c:pt>
                <c:pt idx="1478">
                  <c:v>36</c:v>
                </c:pt>
                <c:pt idx="1479">
                  <c:v>36</c:v>
                </c:pt>
                <c:pt idx="1480">
                  <c:v>36</c:v>
                </c:pt>
                <c:pt idx="1481">
                  <c:v>36</c:v>
                </c:pt>
                <c:pt idx="1482">
                  <c:v>36</c:v>
                </c:pt>
                <c:pt idx="1483">
                  <c:v>36</c:v>
                </c:pt>
                <c:pt idx="1484">
                  <c:v>36</c:v>
                </c:pt>
                <c:pt idx="1485">
                  <c:v>36</c:v>
                </c:pt>
                <c:pt idx="1486">
                  <c:v>36</c:v>
                </c:pt>
                <c:pt idx="1487">
                  <c:v>36</c:v>
                </c:pt>
                <c:pt idx="1488">
                  <c:v>36</c:v>
                </c:pt>
                <c:pt idx="1489">
                  <c:v>36</c:v>
                </c:pt>
                <c:pt idx="1490">
                  <c:v>36</c:v>
                </c:pt>
                <c:pt idx="1491">
                  <c:v>36</c:v>
                </c:pt>
                <c:pt idx="1492">
                  <c:v>36</c:v>
                </c:pt>
                <c:pt idx="1493">
                  <c:v>36</c:v>
                </c:pt>
                <c:pt idx="1494">
                  <c:v>36</c:v>
                </c:pt>
                <c:pt idx="1495">
                  <c:v>36</c:v>
                </c:pt>
                <c:pt idx="1496">
                  <c:v>36</c:v>
                </c:pt>
                <c:pt idx="1497">
                  <c:v>36</c:v>
                </c:pt>
                <c:pt idx="1498">
                  <c:v>36</c:v>
                </c:pt>
                <c:pt idx="1499">
                  <c:v>36</c:v>
                </c:pt>
                <c:pt idx="1500">
                  <c:v>36</c:v>
                </c:pt>
                <c:pt idx="1501">
                  <c:v>36</c:v>
                </c:pt>
                <c:pt idx="1502">
                  <c:v>36</c:v>
                </c:pt>
                <c:pt idx="1503">
                  <c:v>36</c:v>
                </c:pt>
                <c:pt idx="1504">
                  <c:v>36</c:v>
                </c:pt>
                <c:pt idx="1505">
                  <c:v>36</c:v>
                </c:pt>
                <c:pt idx="1506">
                  <c:v>36</c:v>
                </c:pt>
                <c:pt idx="1507">
                  <c:v>36</c:v>
                </c:pt>
                <c:pt idx="1508">
                  <c:v>36</c:v>
                </c:pt>
                <c:pt idx="1509">
                  <c:v>36</c:v>
                </c:pt>
                <c:pt idx="1510">
                  <c:v>36</c:v>
                </c:pt>
                <c:pt idx="1511">
                  <c:v>36</c:v>
                </c:pt>
                <c:pt idx="1512">
                  <c:v>36</c:v>
                </c:pt>
                <c:pt idx="1513">
                  <c:v>36</c:v>
                </c:pt>
                <c:pt idx="1514">
                  <c:v>36</c:v>
                </c:pt>
                <c:pt idx="1515">
                  <c:v>36</c:v>
                </c:pt>
                <c:pt idx="1516">
                  <c:v>36</c:v>
                </c:pt>
                <c:pt idx="1517">
                  <c:v>36</c:v>
                </c:pt>
                <c:pt idx="1518">
                  <c:v>36</c:v>
                </c:pt>
                <c:pt idx="1519">
                  <c:v>36</c:v>
                </c:pt>
                <c:pt idx="1520">
                  <c:v>36</c:v>
                </c:pt>
                <c:pt idx="1521">
                  <c:v>36</c:v>
                </c:pt>
                <c:pt idx="1522">
                  <c:v>36</c:v>
                </c:pt>
                <c:pt idx="1523">
                  <c:v>36</c:v>
                </c:pt>
                <c:pt idx="1524">
                  <c:v>36</c:v>
                </c:pt>
                <c:pt idx="1525">
                  <c:v>36</c:v>
                </c:pt>
                <c:pt idx="1526">
                  <c:v>36</c:v>
                </c:pt>
                <c:pt idx="1527">
                  <c:v>36</c:v>
                </c:pt>
                <c:pt idx="1528">
                  <c:v>36</c:v>
                </c:pt>
                <c:pt idx="1529">
                  <c:v>36</c:v>
                </c:pt>
                <c:pt idx="1530">
                  <c:v>36</c:v>
                </c:pt>
                <c:pt idx="1531">
                  <c:v>36</c:v>
                </c:pt>
                <c:pt idx="1532">
                  <c:v>36</c:v>
                </c:pt>
                <c:pt idx="1533">
                  <c:v>36</c:v>
                </c:pt>
                <c:pt idx="1534">
                  <c:v>36</c:v>
                </c:pt>
                <c:pt idx="1535">
                  <c:v>36</c:v>
                </c:pt>
                <c:pt idx="1536">
                  <c:v>36</c:v>
                </c:pt>
                <c:pt idx="1537">
                  <c:v>36</c:v>
                </c:pt>
                <c:pt idx="1538">
                  <c:v>36</c:v>
                </c:pt>
                <c:pt idx="1539">
                  <c:v>36</c:v>
                </c:pt>
                <c:pt idx="1540">
                  <c:v>36</c:v>
                </c:pt>
                <c:pt idx="1541">
                  <c:v>36</c:v>
                </c:pt>
                <c:pt idx="1542">
                  <c:v>36</c:v>
                </c:pt>
                <c:pt idx="1543">
                  <c:v>36</c:v>
                </c:pt>
                <c:pt idx="1544">
                  <c:v>36</c:v>
                </c:pt>
                <c:pt idx="1545">
                  <c:v>36</c:v>
                </c:pt>
                <c:pt idx="1546">
                  <c:v>36</c:v>
                </c:pt>
                <c:pt idx="1547">
                  <c:v>36</c:v>
                </c:pt>
                <c:pt idx="1548">
                  <c:v>36</c:v>
                </c:pt>
                <c:pt idx="1549">
                  <c:v>36</c:v>
                </c:pt>
                <c:pt idx="1550">
                  <c:v>36</c:v>
                </c:pt>
                <c:pt idx="1551">
                  <c:v>36</c:v>
                </c:pt>
                <c:pt idx="1552">
                  <c:v>36</c:v>
                </c:pt>
                <c:pt idx="1553">
                  <c:v>36</c:v>
                </c:pt>
                <c:pt idx="1554">
                  <c:v>36</c:v>
                </c:pt>
                <c:pt idx="1555">
                  <c:v>36</c:v>
                </c:pt>
                <c:pt idx="1556">
                  <c:v>36</c:v>
                </c:pt>
                <c:pt idx="1557">
                  <c:v>36</c:v>
                </c:pt>
                <c:pt idx="1558">
                  <c:v>36</c:v>
                </c:pt>
                <c:pt idx="1559">
                  <c:v>36</c:v>
                </c:pt>
                <c:pt idx="1560">
                  <c:v>36</c:v>
                </c:pt>
                <c:pt idx="1561">
                  <c:v>36</c:v>
                </c:pt>
                <c:pt idx="1562">
                  <c:v>36</c:v>
                </c:pt>
                <c:pt idx="1563">
                  <c:v>36</c:v>
                </c:pt>
                <c:pt idx="1564">
                  <c:v>36</c:v>
                </c:pt>
                <c:pt idx="1565">
                  <c:v>36</c:v>
                </c:pt>
                <c:pt idx="1566">
                  <c:v>36</c:v>
                </c:pt>
                <c:pt idx="1567">
                  <c:v>36</c:v>
                </c:pt>
                <c:pt idx="1568">
                  <c:v>36</c:v>
                </c:pt>
                <c:pt idx="1569">
                  <c:v>36</c:v>
                </c:pt>
                <c:pt idx="1570">
                  <c:v>36</c:v>
                </c:pt>
                <c:pt idx="1571">
                  <c:v>36</c:v>
                </c:pt>
                <c:pt idx="1572">
                  <c:v>36</c:v>
                </c:pt>
                <c:pt idx="1573">
                  <c:v>36</c:v>
                </c:pt>
                <c:pt idx="1574">
                  <c:v>36</c:v>
                </c:pt>
                <c:pt idx="1575">
                  <c:v>36</c:v>
                </c:pt>
                <c:pt idx="1576">
                  <c:v>36</c:v>
                </c:pt>
                <c:pt idx="1577">
                  <c:v>36</c:v>
                </c:pt>
                <c:pt idx="1578">
                  <c:v>36</c:v>
                </c:pt>
                <c:pt idx="1579">
                  <c:v>36</c:v>
                </c:pt>
                <c:pt idx="1580">
                  <c:v>36</c:v>
                </c:pt>
                <c:pt idx="1581">
                  <c:v>36</c:v>
                </c:pt>
                <c:pt idx="1582">
                  <c:v>36</c:v>
                </c:pt>
                <c:pt idx="1583">
                  <c:v>36</c:v>
                </c:pt>
                <c:pt idx="1584">
                  <c:v>36</c:v>
                </c:pt>
                <c:pt idx="1585">
                  <c:v>36</c:v>
                </c:pt>
                <c:pt idx="1586">
                  <c:v>36</c:v>
                </c:pt>
                <c:pt idx="1587">
                  <c:v>36</c:v>
                </c:pt>
                <c:pt idx="1588">
                  <c:v>36</c:v>
                </c:pt>
                <c:pt idx="1589">
                  <c:v>36</c:v>
                </c:pt>
                <c:pt idx="1590">
                  <c:v>36</c:v>
                </c:pt>
                <c:pt idx="1591">
                  <c:v>36</c:v>
                </c:pt>
                <c:pt idx="1592">
                  <c:v>36</c:v>
                </c:pt>
                <c:pt idx="1593">
                  <c:v>36</c:v>
                </c:pt>
                <c:pt idx="1594">
                  <c:v>36</c:v>
                </c:pt>
                <c:pt idx="1595">
                  <c:v>36</c:v>
                </c:pt>
                <c:pt idx="1596">
                  <c:v>36</c:v>
                </c:pt>
                <c:pt idx="1597">
                  <c:v>36</c:v>
                </c:pt>
                <c:pt idx="1598">
                  <c:v>35.6</c:v>
                </c:pt>
                <c:pt idx="1599">
                  <c:v>35.6</c:v>
                </c:pt>
                <c:pt idx="1600">
                  <c:v>35.6</c:v>
                </c:pt>
                <c:pt idx="1601">
                  <c:v>35.6</c:v>
                </c:pt>
                <c:pt idx="1602">
                  <c:v>35.6</c:v>
                </c:pt>
                <c:pt idx="1603">
                  <c:v>35.6</c:v>
                </c:pt>
                <c:pt idx="1604">
                  <c:v>35.6</c:v>
                </c:pt>
                <c:pt idx="1605">
                  <c:v>35.6</c:v>
                </c:pt>
                <c:pt idx="1606">
                  <c:v>35.4</c:v>
                </c:pt>
                <c:pt idx="1607">
                  <c:v>35.4</c:v>
                </c:pt>
                <c:pt idx="1608">
                  <c:v>35.4</c:v>
                </c:pt>
                <c:pt idx="1609">
                  <c:v>35.4</c:v>
                </c:pt>
                <c:pt idx="1610">
                  <c:v>35.4</c:v>
                </c:pt>
                <c:pt idx="1611">
                  <c:v>35.200000000000003</c:v>
                </c:pt>
                <c:pt idx="1612">
                  <c:v>35.200000000000003</c:v>
                </c:pt>
                <c:pt idx="1613">
                  <c:v>35.1</c:v>
                </c:pt>
                <c:pt idx="1614">
                  <c:v>35.1</c:v>
                </c:pt>
                <c:pt idx="1615">
                  <c:v>35.1</c:v>
                </c:pt>
                <c:pt idx="1616">
                  <c:v>35.1</c:v>
                </c:pt>
                <c:pt idx="1617">
                  <c:v>35.1</c:v>
                </c:pt>
                <c:pt idx="1618">
                  <c:v>35.1</c:v>
                </c:pt>
                <c:pt idx="1619">
                  <c:v>35.1</c:v>
                </c:pt>
                <c:pt idx="1620">
                  <c:v>35.1</c:v>
                </c:pt>
                <c:pt idx="1621">
                  <c:v>35.1</c:v>
                </c:pt>
                <c:pt idx="1622">
                  <c:v>35.1</c:v>
                </c:pt>
                <c:pt idx="1623">
                  <c:v>35.1</c:v>
                </c:pt>
                <c:pt idx="1624">
                  <c:v>35.1</c:v>
                </c:pt>
                <c:pt idx="1625">
                  <c:v>35.1</c:v>
                </c:pt>
                <c:pt idx="1626">
                  <c:v>35.1</c:v>
                </c:pt>
                <c:pt idx="1627">
                  <c:v>35.1</c:v>
                </c:pt>
                <c:pt idx="1628">
                  <c:v>35.1</c:v>
                </c:pt>
                <c:pt idx="1629">
                  <c:v>35.1</c:v>
                </c:pt>
                <c:pt idx="1630">
                  <c:v>35.1</c:v>
                </c:pt>
                <c:pt idx="1631">
                  <c:v>35.1</c:v>
                </c:pt>
                <c:pt idx="1632">
                  <c:v>35.1</c:v>
                </c:pt>
                <c:pt idx="1633">
                  <c:v>35.1</c:v>
                </c:pt>
                <c:pt idx="1634">
                  <c:v>35.1</c:v>
                </c:pt>
                <c:pt idx="1635">
                  <c:v>35.1</c:v>
                </c:pt>
                <c:pt idx="1636">
                  <c:v>35.1</c:v>
                </c:pt>
                <c:pt idx="1637">
                  <c:v>35.1</c:v>
                </c:pt>
                <c:pt idx="1638">
                  <c:v>35.1</c:v>
                </c:pt>
                <c:pt idx="1639">
                  <c:v>35.1</c:v>
                </c:pt>
                <c:pt idx="1640">
                  <c:v>35.1</c:v>
                </c:pt>
                <c:pt idx="1641">
                  <c:v>35.1</c:v>
                </c:pt>
                <c:pt idx="1642">
                  <c:v>35.1</c:v>
                </c:pt>
                <c:pt idx="1643">
                  <c:v>35.1</c:v>
                </c:pt>
                <c:pt idx="1644">
                  <c:v>35.1</c:v>
                </c:pt>
                <c:pt idx="1645">
                  <c:v>35.1</c:v>
                </c:pt>
                <c:pt idx="1646">
                  <c:v>35.1</c:v>
                </c:pt>
                <c:pt idx="1647">
                  <c:v>35.1</c:v>
                </c:pt>
                <c:pt idx="1648">
                  <c:v>35.1</c:v>
                </c:pt>
                <c:pt idx="1649">
                  <c:v>35.1</c:v>
                </c:pt>
                <c:pt idx="1650">
                  <c:v>35.1</c:v>
                </c:pt>
                <c:pt idx="1651">
                  <c:v>35.1</c:v>
                </c:pt>
                <c:pt idx="1652">
                  <c:v>35.1</c:v>
                </c:pt>
                <c:pt idx="1653">
                  <c:v>35.1</c:v>
                </c:pt>
                <c:pt idx="1654">
                  <c:v>35.1</c:v>
                </c:pt>
                <c:pt idx="1655">
                  <c:v>35.1</c:v>
                </c:pt>
                <c:pt idx="1656">
                  <c:v>35.1</c:v>
                </c:pt>
                <c:pt idx="1657">
                  <c:v>35.1</c:v>
                </c:pt>
                <c:pt idx="1658">
                  <c:v>35.1</c:v>
                </c:pt>
                <c:pt idx="1659">
                  <c:v>35.1</c:v>
                </c:pt>
                <c:pt idx="1660">
                  <c:v>35.1</c:v>
                </c:pt>
                <c:pt idx="1661">
                  <c:v>35.1</c:v>
                </c:pt>
                <c:pt idx="1662">
                  <c:v>35.1</c:v>
                </c:pt>
                <c:pt idx="1663">
                  <c:v>35.1</c:v>
                </c:pt>
                <c:pt idx="1664">
                  <c:v>35.1</c:v>
                </c:pt>
                <c:pt idx="1665">
                  <c:v>35.1</c:v>
                </c:pt>
                <c:pt idx="1666">
                  <c:v>35.1</c:v>
                </c:pt>
                <c:pt idx="1667">
                  <c:v>35.1</c:v>
                </c:pt>
                <c:pt idx="1668">
                  <c:v>35.1</c:v>
                </c:pt>
                <c:pt idx="1669">
                  <c:v>35.1</c:v>
                </c:pt>
                <c:pt idx="1670">
                  <c:v>35.1</c:v>
                </c:pt>
                <c:pt idx="1671">
                  <c:v>35.1</c:v>
                </c:pt>
                <c:pt idx="1672">
                  <c:v>35.1</c:v>
                </c:pt>
                <c:pt idx="1673">
                  <c:v>35.1</c:v>
                </c:pt>
                <c:pt idx="1674">
                  <c:v>35.1</c:v>
                </c:pt>
                <c:pt idx="1675">
                  <c:v>35.1</c:v>
                </c:pt>
                <c:pt idx="1676">
                  <c:v>35.1</c:v>
                </c:pt>
                <c:pt idx="1677">
                  <c:v>35.1</c:v>
                </c:pt>
                <c:pt idx="1678">
                  <c:v>35.1</c:v>
                </c:pt>
                <c:pt idx="1679">
                  <c:v>35.1</c:v>
                </c:pt>
                <c:pt idx="1680">
                  <c:v>35.1</c:v>
                </c:pt>
                <c:pt idx="1681">
                  <c:v>35.1</c:v>
                </c:pt>
                <c:pt idx="1682">
                  <c:v>35.1</c:v>
                </c:pt>
                <c:pt idx="1683">
                  <c:v>35.1</c:v>
                </c:pt>
                <c:pt idx="1684">
                  <c:v>35.1</c:v>
                </c:pt>
                <c:pt idx="1685">
                  <c:v>35.1</c:v>
                </c:pt>
                <c:pt idx="1686">
                  <c:v>35.1</c:v>
                </c:pt>
                <c:pt idx="1687">
                  <c:v>35.1</c:v>
                </c:pt>
                <c:pt idx="1688">
                  <c:v>35.1</c:v>
                </c:pt>
                <c:pt idx="1689">
                  <c:v>35.1</c:v>
                </c:pt>
                <c:pt idx="1690">
                  <c:v>35.1</c:v>
                </c:pt>
                <c:pt idx="1691">
                  <c:v>35.1</c:v>
                </c:pt>
                <c:pt idx="1692">
                  <c:v>35.1</c:v>
                </c:pt>
                <c:pt idx="1693">
                  <c:v>35.1</c:v>
                </c:pt>
                <c:pt idx="1694">
                  <c:v>35.1</c:v>
                </c:pt>
                <c:pt idx="1695">
                  <c:v>35.1</c:v>
                </c:pt>
                <c:pt idx="1696">
                  <c:v>35.1</c:v>
                </c:pt>
                <c:pt idx="1697">
                  <c:v>35.1</c:v>
                </c:pt>
                <c:pt idx="1698">
                  <c:v>35.1</c:v>
                </c:pt>
                <c:pt idx="1699">
                  <c:v>35.1</c:v>
                </c:pt>
                <c:pt idx="1700">
                  <c:v>35.1</c:v>
                </c:pt>
                <c:pt idx="1701">
                  <c:v>35.1</c:v>
                </c:pt>
                <c:pt idx="1702">
                  <c:v>35.1</c:v>
                </c:pt>
                <c:pt idx="1703">
                  <c:v>35.1</c:v>
                </c:pt>
                <c:pt idx="1704">
                  <c:v>35.1</c:v>
                </c:pt>
                <c:pt idx="1705">
                  <c:v>35.1</c:v>
                </c:pt>
                <c:pt idx="1706">
                  <c:v>35.1</c:v>
                </c:pt>
                <c:pt idx="1707">
                  <c:v>35.1</c:v>
                </c:pt>
                <c:pt idx="1708">
                  <c:v>35.1</c:v>
                </c:pt>
                <c:pt idx="1709">
                  <c:v>35.1</c:v>
                </c:pt>
                <c:pt idx="1710">
                  <c:v>35.1</c:v>
                </c:pt>
                <c:pt idx="1711">
                  <c:v>35.1</c:v>
                </c:pt>
                <c:pt idx="1712">
                  <c:v>35.1</c:v>
                </c:pt>
                <c:pt idx="1713">
                  <c:v>35.1</c:v>
                </c:pt>
                <c:pt idx="1714">
                  <c:v>35.1</c:v>
                </c:pt>
                <c:pt idx="1715">
                  <c:v>35.1</c:v>
                </c:pt>
                <c:pt idx="1716">
                  <c:v>35.1</c:v>
                </c:pt>
                <c:pt idx="1717">
                  <c:v>35.1</c:v>
                </c:pt>
                <c:pt idx="1718">
                  <c:v>35.1</c:v>
                </c:pt>
                <c:pt idx="1719">
                  <c:v>35.1</c:v>
                </c:pt>
                <c:pt idx="1720">
                  <c:v>35.1</c:v>
                </c:pt>
                <c:pt idx="1721">
                  <c:v>35.1</c:v>
                </c:pt>
                <c:pt idx="1722">
                  <c:v>35.1</c:v>
                </c:pt>
                <c:pt idx="1723">
                  <c:v>35.1</c:v>
                </c:pt>
                <c:pt idx="1724">
                  <c:v>35.1</c:v>
                </c:pt>
                <c:pt idx="1725">
                  <c:v>35.1</c:v>
                </c:pt>
                <c:pt idx="1726">
                  <c:v>35.1</c:v>
                </c:pt>
                <c:pt idx="1727">
                  <c:v>35.1</c:v>
                </c:pt>
                <c:pt idx="1728">
                  <c:v>35.1</c:v>
                </c:pt>
                <c:pt idx="1729">
                  <c:v>35.1</c:v>
                </c:pt>
                <c:pt idx="1730">
                  <c:v>35.1</c:v>
                </c:pt>
                <c:pt idx="1731">
                  <c:v>35.1</c:v>
                </c:pt>
                <c:pt idx="1732">
                  <c:v>35.1</c:v>
                </c:pt>
                <c:pt idx="1733">
                  <c:v>35.1</c:v>
                </c:pt>
                <c:pt idx="1734">
                  <c:v>35.1</c:v>
                </c:pt>
                <c:pt idx="1735">
                  <c:v>34.700000000000003</c:v>
                </c:pt>
                <c:pt idx="1736">
                  <c:v>34.700000000000003</c:v>
                </c:pt>
                <c:pt idx="1737">
                  <c:v>34.700000000000003</c:v>
                </c:pt>
                <c:pt idx="1738">
                  <c:v>34.700000000000003</c:v>
                </c:pt>
                <c:pt idx="1739">
                  <c:v>34.700000000000003</c:v>
                </c:pt>
                <c:pt idx="1740">
                  <c:v>34.700000000000003</c:v>
                </c:pt>
                <c:pt idx="1741">
                  <c:v>34.300000000000004</c:v>
                </c:pt>
                <c:pt idx="1742">
                  <c:v>34.300000000000004</c:v>
                </c:pt>
                <c:pt idx="1743">
                  <c:v>34.300000000000004</c:v>
                </c:pt>
                <c:pt idx="1744">
                  <c:v>34.300000000000004</c:v>
                </c:pt>
                <c:pt idx="1745">
                  <c:v>34.200000000000003</c:v>
                </c:pt>
                <c:pt idx="1746">
                  <c:v>34</c:v>
                </c:pt>
                <c:pt idx="1747">
                  <c:v>34</c:v>
                </c:pt>
                <c:pt idx="1748">
                  <c:v>34</c:v>
                </c:pt>
                <c:pt idx="1749">
                  <c:v>34</c:v>
                </c:pt>
                <c:pt idx="1750">
                  <c:v>34</c:v>
                </c:pt>
                <c:pt idx="1751">
                  <c:v>34</c:v>
                </c:pt>
                <c:pt idx="1752">
                  <c:v>34</c:v>
                </c:pt>
                <c:pt idx="1753">
                  <c:v>34</c:v>
                </c:pt>
                <c:pt idx="1754">
                  <c:v>34</c:v>
                </c:pt>
                <c:pt idx="1755">
                  <c:v>34</c:v>
                </c:pt>
                <c:pt idx="1756">
                  <c:v>34</c:v>
                </c:pt>
                <c:pt idx="1757">
                  <c:v>34</c:v>
                </c:pt>
                <c:pt idx="1758">
                  <c:v>34</c:v>
                </c:pt>
                <c:pt idx="1759">
                  <c:v>34</c:v>
                </c:pt>
                <c:pt idx="1760">
                  <c:v>34</c:v>
                </c:pt>
                <c:pt idx="1761">
                  <c:v>34</c:v>
                </c:pt>
                <c:pt idx="1762">
                  <c:v>34</c:v>
                </c:pt>
                <c:pt idx="1763">
                  <c:v>34</c:v>
                </c:pt>
                <c:pt idx="1764">
                  <c:v>34</c:v>
                </c:pt>
                <c:pt idx="1765">
                  <c:v>34</c:v>
                </c:pt>
                <c:pt idx="1766">
                  <c:v>34</c:v>
                </c:pt>
                <c:pt idx="1767">
                  <c:v>34</c:v>
                </c:pt>
                <c:pt idx="1768">
                  <c:v>34</c:v>
                </c:pt>
                <c:pt idx="1769">
                  <c:v>34</c:v>
                </c:pt>
                <c:pt idx="1770">
                  <c:v>34</c:v>
                </c:pt>
                <c:pt idx="1771">
                  <c:v>34</c:v>
                </c:pt>
                <c:pt idx="1772">
                  <c:v>34</c:v>
                </c:pt>
                <c:pt idx="1773">
                  <c:v>34</c:v>
                </c:pt>
                <c:pt idx="1774">
                  <c:v>34</c:v>
                </c:pt>
                <c:pt idx="1775">
                  <c:v>34</c:v>
                </c:pt>
                <c:pt idx="1776">
                  <c:v>34</c:v>
                </c:pt>
                <c:pt idx="1777">
                  <c:v>34</c:v>
                </c:pt>
                <c:pt idx="1778">
                  <c:v>34</c:v>
                </c:pt>
                <c:pt idx="1779">
                  <c:v>34</c:v>
                </c:pt>
                <c:pt idx="1780">
                  <c:v>34</c:v>
                </c:pt>
                <c:pt idx="1781">
                  <c:v>34</c:v>
                </c:pt>
                <c:pt idx="1782">
                  <c:v>34</c:v>
                </c:pt>
                <c:pt idx="1783">
                  <c:v>34</c:v>
                </c:pt>
                <c:pt idx="1784">
                  <c:v>34</c:v>
                </c:pt>
                <c:pt idx="1785">
                  <c:v>34</c:v>
                </c:pt>
                <c:pt idx="1786">
                  <c:v>34</c:v>
                </c:pt>
                <c:pt idx="1787">
                  <c:v>34</c:v>
                </c:pt>
                <c:pt idx="1788">
                  <c:v>34</c:v>
                </c:pt>
                <c:pt idx="1789">
                  <c:v>34</c:v>
                </c:pt>
                <c:pt idx="1790">
                  <c:v>34</c:v>
                </c:pt>
                <c:pt idx="1791">
                  <c:v>34</c:v>
                </c:pt>
                <c:pt idx="1792">
                  <c:v>34</c:v>
                </c:pt>
                <c:pt idx="1793">
                  <c:v>34</c:v>
                </c:pt>
                <c:pt idx="1794">
                  <c:v>34</c:v>
                </c:pt>
                <c:pt idx="1795">
                  <c:v>34</c:v>
                </c:pt>
                <c:pt idx="1796">
                  <c:v>34</c:v>
                </c:pt>
                <c:pt idx="1797">
                  <c:v>34</c:v>
                </c:pt>
                <c:pt idx="1798">
                  <c:v>34</c:v>
                </c:pt>
                <c:pt idx="1799">
                  <c:v>34</c:v>
                </c:pt>
                <c:pt idx="1800">
                  <c:v>34</c:v>
                </c:pt>
                <c:pt idx="1801">
                  <c:v>34</c:v>
                </c:pt>
                <c:pt idx="1802">
                  <c:v>34</c:v>
                </c:pt>
                <c:pt idx="1803">
                  <c:v>34</c:v>
                </c:pt>
                <c:pt idx="1804">
                  <c:v>34</c:v>
                </c:pt>
                <c:pt idx="1805">
                  <c:v>34</c:v>
                </c:pt>
                <c:pt idx="1806">
                  <c:v>34</c:v>
                </c:pt>
                <c:pt idx="1807">
                  <c:v>34</c:v>
                </c:pt>
                <c:pt idx="1808">
                  <c:v>34</c:v>
                </c:pt>
                <c:pt idx="1809">
                  <c:v>34</c:v>
                </c:pt>
                <c:pt idx="1810">
                  <c:v>34</c:v>
                </c:pt>
                <c:pt idx="1811">
                  <c:v>34</c:v>
                </c:pt>
                <c:pt idx="1812">
                  <c:v>34</c:v>
                </c:pt>
                <c:pt idx="1813">
                  <c:v>34</c:v>
                </c:pt>
                <c:pt idx="1814">
                  <c:v>34</c:v>
                </c:pt>
                <c:pt idx="1815">
                  <c:v>34</c:v>
                </c:pt>
                <c:pt idx="1816">
                  <c:v>34</c:v>
                </c:pt>
                <c:pt idx="1817">
                  <c:v>34</c:v>
                </c:pt>
                <c:pt idx="1818">
                  <c:v>34</c:v>
                </c:pt>
                <c:pt idx="1819">
                  <c:v>34</c:v>
                </c:pt>
                <c:pt idx="1820">
                  <c:v>34</c:v>
                </c:pt>
                <c:pt idx="1821">
                  <c:v>34</c:v>
                </c:pt>
                <c:pt idx="1822">
                  <c:v>34</c:v>
                </c:pt>
                <c:pt idx="1823">
                  <c:v>34</c:v>
                </c:pt>
                <c:pt idx="1824">
                  <c:v>34</c:v>
                </c:pt>
                <c:pt idx="1825">
                  <c:v>34</c:v>
                </c:pt>
                <c:pt idx="1826">
                  <c:v>34</c:v>
                </c:pt>
                <c:pt idx="1827">
                  <c:v>34</c:v>
                </c:pt>
                <c:pt idx="1828">
                  <c:v>34</c:v>
                </c:pt>
                <c:pt idx="1829">
                  <c:v>34</c:v>
                </c:pt>
                <c:pt idx="1830">
                  <c:v>34</c:v>
                </c:pt>
                <c:pt idx="1831">
                  <c:v>34</c:v>
                </c:pt>
                <c:pt idx="1832">
                  <c:v>34</c:v>
                </c:pt>
                <c:pt idx="1833">
                  <c:v>34</c:v>
                </c:pt>
                <c:pt idx="1834">
                  <c:v>33.800000000000004</c:v>
                </c:pt>
                <c:pt idx="1835">
                  <c:v>33.800000000000004</c:v>
                </c:pt>
                <c:pt idx="1836">
                  <c:v>33.800000000000004</c:v>
                </c:pt>
                <c:pt idx="1837">
                  <c:v>33.6</c:v>
                </c:pt>
                <c:pt idx="1838">
                  <c:v>33.6</c:v>
                </c:pt>
                <c:pt idx="1839">
                  <c:v>33.6</c:v>
                </c:pt>
                <c:pt idx="1840">
                  <c:v>33.4</c:v>
                </c:pt>
                <c:pt idx="1841">
                  <c:v>33.4</c:v>
                </c:pt>
                <c:pt idx="1842">
                  <c:v>33.4</c:v>
                </c:pt>
                <c:pt idx="1843">
                  <c:v>33.300000000000004</c:v>
                </c:pt>
                <c:pt idx="1844">
                  <c:v>33.300000000000004</c:v>
                </c:pt>
                <c:pt idx="1845">
                  <c:v>33.1</c:v>
                </c:pt>
                <c:pt idx="1846">
                  <c:v>33.1</c:v>
                </c:pt>
                <c:pt idx="1847">
                  <c:v>33.1</c:v>
                </c:pt>
                <c:pt idx="1848">
                  <c:v>33.1</c:v>
                </c:pt>
                <c:pt idx="1849">
                  <c:v>33.1</c:v>
                </c:pt>
                <c:pt idx="1850">
                  <c:v>33.1</c:v>
                </c:pt>
                <c:pt idx="1851">
                  <c:v>33.1</c:v>
                </c:pt>
                <c:pt idx="1852">
                  <c:v>33.1</c:v>
                </c:pt>
                <c:pt idx="1853">
                  <c:v>33.1</c:v>
                </c:pt>
                <c:pt idx="1854">
                  <c:v>33.1</c:v>
                </c:pt>
                <c:pt idx="1855">
                  <c:v>33.1</c:v>
                </c:pt>
                <c:pt idx="1856">
                  <c:v>33.1</c:v>
                </c:pt>
                <c:pt idx="1857">
                  <c:v>33.1</c:v>
                </c:pt>
                <c:pt idx="1858">
                  <c:v>33.1</c:v>
                </c:pt>
                <c:pt idx="1859">
                  <c:v>33.1</c:v>
                </c:pt>
                <c:pt idx="1860">
                  <c:v>33.1</c:v>
                </c:pt>
                <c:pt idx="1861">
                  <c:v>33.1</c:v>
                </c:pt>
                <c:pt idx="1862">
                  <c:v>33.1</c:v>
                </c:pt>
                <c:pt idx="1863">
                  <c:v>33.1</c:v>
                </c:pt>
                <c:pt idx="1864">
                  <c:v>33.1</c:v>
                </c:pt>
                <c:pt idx="1865">
                  <c:v>33.1</c:v>
                </c:pt>
                <c:pt idx="1866">
                  <c:v>33.1</c:v>
                </c:pt>
                <c:pt idx="1867">
                  <c:v>33.1</c:v>
                </c:pt>
                <c:pt idx="1868">
                  <c:v>33.1</c:v>
                </c:pt>
                <c:pt idx="1869">
                  <c:v>33.1</c:v>
                </c:pt>
                <c:pt idx="1870">
                  <c:v>33.1</c:v>
                </c:pt>
                <c:pt idx="1871">
                  <c:v>33.1</c:v>
                </c:pt>
                <c:pt idx="1872">
                  <c:v>33.1</c:v>
                </c:pt>
                <c:pt idx="1873">
                  <c:v>33.1</c:v>
                </c:pt>
                <c:pt idx="1874">
                  <c:v>33.1</c:v>
                </c:pt>
                <c:pt idx="1875">
                  <c:v>33.1</c:v>
                </c:pt>
                <c:pt idx="1876">
                  <c:v>33.1</c:v>
                </c:pt>
                <c:pt idx="1877">
                  <c:v>33.1</c:v>
                </c:pt>
                <c:pt idx="1878">
                  <c:v>33.1</c:v>
                </c:pt>
                <c:pt idx="1879">
                  <c:v>33.1</c:v>
                </c:pt>
                <c:pt idx="1880">
                  <c:v>33.1</c:v>
                </c:pt>
                <c:pt idx="1881">
                  <c:v>33.1</c:v>
                </c:pt>
                <c:pt idx="1882">
                  <c:v>33.1</c:v>
                </c:pt>
                <c:pt idx="1883">
                  <c:v>33.1</c:v>
                </c:pt>
                <c:pt idx="1884">
                  <c:v>33.1</c:v>
                </c:pt>
                <c:pt idx="1885">
                  <c:v>33.1</c:v>
                </c:pt>
                <c:pt idx="1886">
                  <c:v>33.1</c:v>
                </c:pt>
                <c:pt idx="1887">
                  <c:v>33.1</c:v>
                </c:pt>
                <c:pt idx="1888">
                  <c:v>33.1</c:v>
                </c:pt>
                <c:pt idx="1889">
                  <c:v>33.1</c:v>
                </c:pt>
                <c:pt idx="1890">
                  <c:v>33.1</c:v>
                </c:pt>
                <c:pt idx="1891">
                  <c:v>33.1</c:v>
                </c:pt>
                <c:pt idx="1892">
                  <c:v>33.1</c:v>
                </c:pt>
                <c:pt idx="1893">
                  <c:v>33.1</c:v>
                </c:pt>
                <c:pt idx="1894">
                  <c:v>33.1</c:v>
                </c:pt>
                <c:pt idx="1895">
                  <c:v>33.1</c:v>
                </c:pt>
                <c:pt idx="1896">
                  <c:v>33.1</c:v>
                </c:pt>
                <c:pt idx="1897">
                  <c:v>33.1</c:v>
                </c:pt>
                <c:pt idx="1898">
                  <c:v>33.1</c:v>
                </c:pt>
                <c:pt idx="1899">
                  <c:v>33.1</c:v>
                </c:pt>
                <c:pt idx="1900">
                  <c:v>33.1</c:v>
                </c:pt>
                <c:pt idx="1901">
                  <c:v>33.1</c:v>
                </c:pt>
                <c:pt idx="1902">
                  <c:v>33.1</c:v>
                </c:pt>
                <c:pt idx="1903">
                  <c:v>33.1</c:v>
                </c:pt>
                <c:pt idx="1904">
                  <c:v>33.1</c:v>
                </c:pt>
                <c:pt idx="1905">
                  <c:v>33.1</c:v>
                </c:pt>
                <c:pt idx="1906">
                  <c:v>33.1</c:v>
                </c:pt>
                <c:pt idx="1907">
                  <c:v>33.1</c:v>
                </c:pt>
                <c:pt idx="1908">
                  <c:v>33.1</c:v>
                </c:pt>
                <c:pt idx="1909">
                  <c:v>33.1</c:v>
                </c:pt>
                <c:pt idx="1910">
                  <c:v>33.1</c:v>
                </c:pt>
                <c:pt idx="1911">
                  <c:v>33.1</c:v>
                </c:pt>
                <c:pt idx="1912">
                  <c:v>33.1</c:v>
                </c:pt>
                <c:pt idx="1913">
                  <c:v>33.1</c:v>
                </c:pt>
                <c:pt idx="1914">
                  <c:v>33.1</c:v>
                </c:pt>
                <c:pt idx="1915">
                  <c:v>33.1</c:v>
                </c:pt>
                <c:pt idx="1916">
                  <c:v>33.1</c:v>
                </c:pt>
                <c:pt idx="1917">
                  <c:v>33.1</c:v>
                </c:pt>
                <c:pt idx="1918">
                  <c:v>33.1</c:v>
                </c:pt>
                <c:pt idx="1919">
                  <c:v>33.1</c:v>
                </c:pt>
                <c:pt idx="1920">
                  <c:v>33.1</c:v>
                </c:pt>
                <c:pt idx="1921">
                  <c:v>33.1</c:v>
                </c:pt>
                <c:pt idx="1922">
                  <c:v>33.1</c:v>
                </c:pt>
                <c:pt idx="1923">
                  <c:v>33.1</c:v>
                </c:pt>
                <c:pt idx="1924">
                  <c:v>33.1</c:v>
                </c:pt>
                <c:pt idx="1925">
                  <c:v>33.1</c:v>
                </c:pt>
                <c:pt idx="1926">
                  <c:v>33.1</c:v>
                </c:pt>
                <c:pt idx="1927">
                  <c:v>33.1</c:v>
                </c:pt>
                <c:pt idx="1928">
                  <c:v>33.1</c:v>
                </c:pt>
                <c:pt idx="1929">
                  <c:v>33.1</c:v>
                </c:pt>
                <c:pt idx="1930">
                  <c:v>33.1</c:v>
                </c:pt>
                <c:pt idx="1931">
                  <c:v>33.1</c:v>
                </c:pt>
                <c:pt idx="1932">
                  <c:v>33.1</c:v>
                </c:pt>
                <c:pt idx="1933">
                  <c:v>33.1</c:v>
                </c:pt>
                <c:pt idx="1934">
                  <c:v>33.1</c:v>
                </c:pt>
                <c:pt idx="1935">
                  <c:v>33.1</c:v>
                </c:pt>
                <c:pt idx="1936">
                  <c:v>33.1</c:v>
                </c:pt>
                <c:pt idx="1937">
                  <c:v>33.1</c:v>
                </c:pt>
                <c:pt idx="1938">
                  <c:v>33.1</c:v>
                </c:pt>
                <c:pt idx="1939">
                  <c:v>33.1</c:v>
                </c:pt>
                <c:pt idx="1940">
                  <c:v>33.1</c:v>
                </c:pt>
                <c:pt idx="1941">
                  <c:v>33.1</c:v>
                </c:pt>
                <c:pt idx="1942">
                  <c:v>33.1</c:v>
                </c:pt>
                <c:pt idx="1943">
                  <c:v>33.1</c:v>
                </c:pt>
                <c:pt idx="1944">
                  <c:v>33.1</c:v>
                </c:pt>
                <c:pt idx="1945">
                  <c:v>33.1</c:v>
                </c:pt>
                <c:pt idx="1946">
                  <c:v>33.1</c:v>
                </c:pt>
                <c:pt idx="1947">
                  <c:v>33.1</c:v>
                </c:pt>
                <c:pt idx="1948">
                  <c:v>33.1</c:v>
                </c:pt>
                <c:pt idx="1949">
                  <c:v>33.1</c:v>
                </c:pt>
                <c:pt idx="1950">
                  <c:v>33.1</c:v>
                </c:pt>
                <c:pt idx="1951">
                  <c:v>33.1</c:v>
                </c:pt>
                <c:pt idx="1952">
                  <c:v>32.9</c:v>
                </c:pt>
                <c:pt idx="1953">
                  <c:v>32.700000000000003</c:v>
                </c:pt>
                <c:pt idx="1954">
                  <c:v>32.700000000000003</c:v>
                </c:pt>
                <c:pt idx="1955">
                  <c:v>32.5</c:v>
                </c:pt>
                <c:pt idx="1956">
                  <c:v>32.5</c:v>
                </c:pt>
                <c:pt idx="1957">
                  <c:v>32.4</c:v>
                </c:pt>
                <c:pt idx="1958">
                  <c:v>32.4</c:v>
                </c:pt>
                <c:pt idx="1959">
                  <c:v>32.4</c:v>
                </c:pt>
                <c:pt idx="1960">
                  <c:v>32.4</c:v>
                </c:pt>
                <c:pt idx="1961">
                  <c:v>32</c:v>
                </c:pt>
                <c:pt idx="1962">
                  <c:v>32</c:v>
                </c:pt>
                <c:pt idx="1963">
                  <c:v>32</c:v>
                </c:pt>
                <c:pt idx="1964">
                  <c:v>32</c:v>
                </c:pt>
                <c:pt idx="1965">
                  <c:v>32</c:v>
                </c:pt>
                <c:pt idx="1966">
                  <c:v>32</c:v>
                </c:pt>
                <c:pt idx="1967">
                  <c:v>32</c:v>
                </c:pt>
                <c:pt idx="1968">
                  <c:v>32</c:v>
                </c:pt>
                <c:pt idx="1969">
                  <c:v>32</c:v>
                </c:pt>
                <c:pt idx="1970">
                  <c:v>32</c:v>
                </c:pt>
                <c:pt idx="1971">
                  <c:v>32</c:v>
                </c:pt>
                <c:pt idx="1972">
                  <c:v>32</c:v>
                </c:pt>
                <c:pt idx="1973">
                  <c:v>32</c:v>
                </c:pt>
                <c:pt idx="1974">
                  <c:v>32</c:v>
                </c:pt>
                <c:pt idx="1975">
                  <c:v>32</c:v>
                </c:pt>
                <c:pt idx="1976">
                  <c:v>32</c:v>
                </c:pt>
                <c:pt idx="1977">
                  <c:v>32</c:v>
                </c:pt>
                <c:pt idx="1978">
                  <c:v>32</c:v>
                </c:pt>
                <c:pt idx="1979">
                  <c:v>32</c:v>
                </c:pt>
                <c:pt idx="1980">
                  <c:v>32</c:v>
                </c:pt>
                <c:pt idx="1981">
                  <c:v>32</c:v>
                </c:pt>
                <c:pt idx="1982">
                  <c:v>32</c:v>
                </c:pt>
                <c:pt idx="1983">
                  <c:v>32</c:v>
                </c:pt>
                <c:pt idx="1984">
                  <c:v>32</c:v>
                </c:pt>
                <c:pt idx="1985">
                  <c:v>32</c:v>
                </c:pt>
                <c:pt idx="1986">
                  <c:v>32</c:v>
                </c:pt>
                <c:pt idx="1987">
                  <c:v>32</c:v>
                </c:pt>
                <c:pt idx="1988">
                  <c:v>32</c:v>
                </c:pt>
                <c:pt idx="1989">
                  <c:v>32</c:v>
                </c:pt>
                <c:pt idx="1990">
                  <c:v>32</c:v>
                </c:pt>
                <c:pt idx="1991">
                  <c:v>32</c:v>
                </c:pt>
                <c:pt idx="1992">
                  <c:v>32</c:v>
                </c:pt>
                <c:pt idx="1993">
                  <c:v>32</c:v>
                </c:pt>
                <c:pt idx="1994">
                  <c:v>32</c:v>
                </c:pt>
                <c:pt idx="1995">
                  <c:v>32</c:v>
                </c:pt>
                <c:pt idx="1996">
                  <c:v>32</c:v>
                </c:pt>
                <c:pt idx="1997">
                  <c:v>32</c:v>
                </c:pt>
                <c:pt idx="1998">
                  <c:v>32</c:v>
                </c:pt>
                <c:pt idx="1999">
                  <c:v>32</c:v>
                </c:pt>
                <c:pt idx="2000">
                  <c:v>32</c:v>
                </c:pt>
                <c:pt idx="2001">
                  <c:v>32</c:v>
                </c:pt>
                <c:pt idx="2002">
                  <c:v>32</c:v>
                </c:pt>
                <c:pt idx="2003">
                  <c:v>32</c:v>
                </c:pt>
                <c:pt idx="2004">
                  <c:v>32</c:v>
                </c:pt>
                <c:pt idx="2005">
                  <c:v>32</c:v>
                </c:pt>
                <c:pt idx="2006">
                  <c:v>32</c:v>
                </c:pt>
                <c:pt idx="2007">
                  <c:v>32</c:v>
                </c:pt>
                <c:pt idx="2008">
                  <c:v>32</c:v>
                </c:pt>
                <c:pt idx="2009">
                  <c:v>32</c:v>
                </c:pt>
                <c:pt idx="2010">
                  <c:v>32</c:v>
                </c:pt>
                <c:pt idx="2011">
                  <c:v>32</c:v>
                </c:pt>
                <c:pt idx="2012">
                  <c:v>32</c:v>
                </c:pt>
                <c:pt idx="2013">
                  <c:v>32</c:v>
                </c:pt>
                <c:pt idx="2014">
                  <c:v>32</c:v>
                </c:pt>
                <c:pt idx="2015">
                  <c:v>32</c:v>
                </c:pt>
                <c:pt idx="2016">
                  <c:v>32</c:v>
                </c:pt>
                <c:pt idx="2017">
                  <c:v>32</c:v>
                </c:pt>
                <c:pt idx="2018">
                  <c:v>32</c:v>
                </c:pt>
                <c:pt idx="2019">
                  <c:v>32</c:v>
                </c:pt>
                <c:pt idx="2020">
                  <c:v>32</c:v>
                </c:pt>
                <c:pt idx="2021">
                  <c:v>32</c:v>
                </c:pt>
                <c:pt idx="2022">
                  <c:v>32</c:v>
                </c:pt>
                <c:pt idx="2023">
                  <c:v>32</c:v>
                </c:pt>
                <c:pt idx="2024">
                  <c:v>32</c:v>
                </c:pt>
                <c:pt idx="2025">
                  <c:v>32</c:v>
                </c:pt>
                <c:pt idx="2026">
                  <c:v>32</c:v>
                </c:pt>
                <c:pt idx="2027">
                  <c:v>32</c:v>
                </c:pt>
                <c:pt idx="2028">
                  <c:v>32</c:v>
                </c:pt>
                <c:pt idx="2029">
                  <c:v>32</c:v>
                </c:pt>
                <c:pt idx="2030">
                  <c:v>32</c:v>
                </c:pt>
                <c:pt idx="2031">
                  <c:v>32</c:v>
                </c:pt>
                <c:pt idx="2032">
                  <c:v>32</c:v>
                </c:pt>
                <c:pt idx="2033">
                  <c:v>32</c:v>
                </c:pt>
                <c:pt idx="2034">
                  <c:v>32</c:v>
                </c:pt>
                <c:pt idx="2035">
                  <c:v>32</c:v>
                </c:pt>
                <c:pt idx="2036">
                  <c:v>32</c:v>
                </c:pt>
                <c:pt idx="2037">
                  <c:v>32</c:v>
                </c:pt>
                <c:pt idx="2038">
                  <c:v>32</c:v>
                </c:pt>
                <c:pt idx="2039">
                  <c:v>32</c:v>
                </c:pt>
                <c:pt idx="2040">
                  <c:v>32</c:v>
                </c:pt>
                <c:pt idx="2041">
                  <c:v>32</c:v>
                </c:pt>
                <c:pt idx="2042">
                  <c:v>32</c:v>
                </c:pt>
                <c:pt idx="2043">
                  <c:v>32</c:v>
                </c:pt>
                <c:pt idx="2044">
                  <c:v>32</c:v>
                </c:pt>
                <c:pt idx="2045">
                  <c:v>32</c:v>
                </c:pt>
                <c:pt idx="2046">
                  <c:v>32</c:v>
                </c:pt>
                <c:pt idx="2047">
                  <c:v>32</c:v>
                </c:pt>
                <c:pt idx="2048">
                  <c:v>32</c:v>
                </c:pt>
                <c:pt idx="2049">
                  <c:v>32</c:v>
                </c:pt>
                <c:pt idx="2050">
                  <c:v>32</c:v>
                </c:pt>
                <c:pt idx="2051">
                  <c:v>32</c:v>
                </c:pt>
                <c:pt idx="2052">
                  <c:v>32</c:v>
                </c:pt>
                <c:pt idx="2053">
                  <c:v>32</c:v>
                </c:pt>
                <c:pt idx="2054">
                  <c:v>32</c:v>
                </c:pt>
                <c:pt idx="2055">
                  <c:v>32</c:v>
                </c:pt>
                <c:pt idx="2056">
                  <c:v>32</c:v>
                </c:pt>
                <c:pt idx="2057">
                  <c:v>32</c:v>
                </c:pt>
                <c:pt idx="2058">
                  <c:v>32</c:v>
                </c:pt>
                <c:pt idx="2059">
                  <c:v>32</c:v>
                </c:pt>
                <c:pt idx="2060">
                  <c:v>32</c:v>
                </c:pt>
                <c:pt idx="2061">
                  <c:v>32</c:v>
                </c:pt>
                <c:pt idx="2062">
                  <c:v>32</c:v>
                </c:pt>
                <c:pt idx="2063">
                  <c:v>32</c:v>
                </c:pt>
                <c:pt idx="2064">
                  <c:v>32</c:v>
                </c:pt>
                <c:pt idx="2065">
                  <c:v>32</c:v>
                </c:pt>
                <c:pt idx="2066">
                  <c:v>32</c:v>
                </c:pt>
                <c:pt idx="2067">
                  <c:v>32</c:v>
                </c:pt>
                <c:pt idx="2068">
                  <c:v>32</c:v>
                </c:pt>
                <c:pt idx="2069">
                  <c:v>32</c:v>
                </c:pt>
                <c:pt idx="2070">
                  <c:v>32</c:v>
                </c:pt>
                <c:pt idx="2071">
                  <c:v>32</c:v>
                </c:pt>
                <c:pt idx="2072">
                  <c:v>32</c:v>
                </c:pt>
                <c:pt idx="2073">
                  <c:v>32</c:v>
                </c:pt>
                <c:pt idx="2074">
                  <c:v>32</c:v>
                </c:pt>
                <c:pt idx="2075">
                  <c:v>32</c:v>
                </c:pt>
                <c:pt idx="2076">
                  <c:v>32</c:v>
                </c:pt>
                <c:pt idx="2077">
                  <c:v>32</c:v>
                </c:pt>
                <c:pt idx="2078">
                  <c:v>32</c:v>
                </c:pt>
                <c:pt idx="2079">
                  <c:v>32</c:v>
                </c:pt>
                <c:pt idx="2080">
                  <c:v>32</c:v>
                </c:pt>
                <c:pt idx="2081">
                  <c:v>32</c:v>
                </c:pt>
                <c:pt idx="2082">
                  <c:v>32</c:v>
                </c:pt>
                <c:pt idx="2083">
                  <c:v>31.6</c:v>
                </c:pt>
                <c:pt idx="2084">
                  <c:v>31.6</c:v>
                </c:pt>
                <c:pt idx="2085">
                  <c:v>31.6</c:v>
                </c:pt>
                <c:pt idx="2086">
                  <c:v>31.6</c:v>
                </c:pt>
                <c:pt idx="2087">
                  <c:v>31.6</c:v>
                </c:pt>
                <c:pt idx="2088">
                  <c:v>31.5</c:v>
                </c:pt>
                <c:pt idx="2089">
                  <c:v>31.3</c:v>
                </c:pt>
                <c:pt idx="2090">
                  <c:v>31.3</c:v>
                </c:pt>
                <c:pt idx="2091">
                  <c:v>31.3</c:v>
                </c:pt>
                <c:pt idx="2092">
                  <c:v>31.1</c:v>
                </c:pt>
                <c:pt idx="2093">
                  <c:v>31.1</c:v>
                </c:pt>
                <c:pt idx="2094">
                  <c:v>30.9</c:v>
                </c:pt>
                <c:pt idx="2095">
                  <c:v>30.9</c:v>
                </c:pt>
                <c:pt idx="2096">
                  <c:v>30.9</c:v>
                </c:pt>
                <c:pt idx="2097">
                  <c:v>30.9</c:v>
                </c:pt>
                <c:pt idx="2098">
                  <c:v>30.9</c:v>
                </c:pt>
                <c:pt idx="2099">
                  <c:v>30.9</c:v>
                </c:pt>
                <c:pt idx="2100">
                  <c:v>30.9</c:v>
                </c:pt>
                <c:pt idx="2101">
                  <c:v>30.9</c:v>
                </c:pt>
                <c:pt idx="2102">
                  <c:v>30.9</c:v>
                </c:pt>
                <c:pt idx="2103">
                  <c:v>30.9</c:v>
                </c:pt>
                <c:pt idx="2104">
                  <c:v>30.9</c:v>
                </c:pt>
                <c:pt idx="2105">
                  <c:v>30.9</c:v>
                </c:pt>
                <c:pt idx="2106">
                  <c:v>30.9</c:v>
                </c:pt>
                <c:pt idx="2107">
                  <c:v>30.9</c:v>
                </c:pt>
                <c:pt idx="2108">
                  <c:v>30.9</c:v>
                </c:pt>
                <c:pt idx="2109">
                  <c:v>30.9</c:v>
                </c:pt>
                <c:pt idx="2110">
                  <c:v>30.9</c:v>
                </c:pt>
                <c:pt idx="2111">
                  <c:v>30.9</c:v>
                </c:pt>
                <c:pt idx="2112">
                  <c:v>30.9</c:v>
                </c:pt>
                <c:pt idx="2113">
                  <c:v>30.9</c:v>
                </c:pt>
                <c:pt idx="2114">
                  <c:v>30.9</c:v>
                </c:pt>
                <c:pt idx="2115">
                  <c:v>30.9</c:v>
                </c:pt>
                <c:pt idx="2116">
                  <c:v>30.9</c:v>
                </c:pt>
                <c:pt idx="2117">
                  <c:v>30.9</c:v>
                </c:pt>
                <c:pt idx="2118">
                  <c:v>30.9</c:v>
                </c:pt>
                <c:pt idx="2119">
                  <c:v>30.9</c:v>
                </c:pt>
                <c:pt idx="2120">
                  <c:v>30.9</c:v>
                </c:pt>
                <c:pt idx="2121">
                  <c:v>30.9</c:v>
                </c:pt>
                <c:pt idx="2122">
                  <c:v>30.9</c:v>
                </c:pt>
                <c:pt idx="2123">
                  <c:v>30.9</c:v>
                </c:pt>
                <c:pt idx="2124">
                  <c:v>30.9</c:v>
                </c:pt>
                <c:pt idx="2125">
                  <c:v>30.9</c:v>
                </c:pt>
                <c:pt idx="2126">
                  <c:v>30.9</c:v>
                </c:pt>
                <c:pt idx="2127">
                  <c:v>30.9</c:v>
                </c:pt>
                <c:pt idx="2128">
                  <c:v>30.9</c:v>
                </c:pt>
                <c:pt idx="2129">
                  <c:v>30.9</c:v>
                </c:pt>
                <c:pt idx="2130">
                  <c:v>30.9</c:v>
                </c:pt>
                <c:pt idx="2131">
                  <c:v>30.9</c:v>
                </c:pt>
                <c:pt idx="2132">
                  <c:v>30.9</c:v>
                </c:pt>
                <c:pt idx="2133">
                  <c:v>30.9</c:v>
                </c:pt>
                <c:pt idx="2134">
                  <c:v>30.9</c:v>
                </c:pt>
                <c:pt idx="2135">
                  <c:v>30.9</c:v>
                </c:pt>
                <c:pt idx="2136">
                  <c:v>30.9</c:v>
                </c:pt>
                <c:pt idx="2137">
                  <c:v>30.9</c:v>
                </c:pt>
                <c:pt idx="2138">
                  <c:v>30.9</c:v>
                </c:pt>
                <c:pt idx="2139">
                  <c:v>30.9</c:v>
                </c:pt>
                <c:pt idx="2140">
                  <c:v>30.9</c:v>
                </c:pt>
                <c:pt idx="2141">
                  <c:v>30.9</c:v>
                </c:pt>
                <c:pt idx="2142">
                  <c:v>30.9</c:v>
                </c:pt>
                <c:pt idx="2143">
                  <c:v>30.9</c:v>
                </c:pt>
                <c:pt idx="2144">
                  <c:v>30.9</c:v>
                </c:pt>
                <c:pt idx="2145">
                  <c:v>30.9</c:v>
                </c:pt>
                <c:pt idx="2146">
                  <c:v>30.9</c:v>
                </c:pt>
                <c:pt idx="2147">
                  <c:v>30.9</c:v>
                </c:pt>
                <c:pt idx="2148">
                  <c:v>30.9</c:v>
                </c:pt>
                <c:pt idx="2149">
                  <c:v>30.9</c:v>
                </c:pt>
                <c:pt idx="2150">
                  <c:v>30.9</c:v>
                </c:pt>
                <c:pt idx="2151">
                  <c:v>30.9</c:v>
                </c:pt>
                <c:pt idx="2152">
                  <c:v>30.9</c:v>
                </c:pt>
                <c:pt idx="2153">
                  <c:v>30.9</c:v>
                </c:pt>
                <c:pt idx="2154">
                  <c:v>30.9</c:v>
                </c:pt>
                <c:pt idx="2155">
                  <c:v>30.9</c:v>
                </c:pt>
                <c:pt idx="2156">
                  <c:v>30.9</c:v>
                </c:pt>
                <c:pt idx="2157">
                  <c:v>30.9</c:v>
                </c:pt>
                <c:pt idx="2158">
                  <c:v>30.9</c:v>
                </c:pt>
                <c:pt idx="2159">
                  <c:v>30.9</c:v>
                </c:pt>
                <c:pt idx="2160">
                  <c:v>30.9</c:v>
                </c:pt>
                <c:pt idx="2161">
                  <c:v>30.9</c:v>
                </c:pt>
                <c:pt idx="2162">
                  <c:v>30.9</c:v>
                </c:pt>
                <c:pt idx="2163">
                  <c:v>30.9</c:v>
                </c:pt>
                <c:pt idx="2164">
                  <c:v>30.9</c:v>
                </c:pt>
                <c:pt idx="2165">
                  <c:v>30.9</c:v>
                </c:pt>
                <c:pt idx="2166">
                  <c:v>30.9</c:v>
                </c:pt>
                <c:pt idx="2167">
                  <c:v>30.9</c:v>
                </c:pt>
                <c:pt idx="2168">
                  <c:v>30.9</c:v>
                </c:pt>
                <c:pt idx="2169">
                  <c:v>30.9</c:v>
                </c:pt>
                <c:pt idx="2170">
                  <c:v>30.9</c:v>
                </c:pt>
                <c:pt idx="2171">
                  <c:v>30.9</c:v>
                </c:pt>
                <c:pt idx="2172">
                  <c:v>30.9</c:v>
                </c:pt>
                <c:pt idx="2173">
                  <c:v>30.9</c:v>
                </c:pt>
                <c:pt idx="2174">
                  <c:v>30.9</c:v>
                </c:pt>
                <c:pt idx="2175">
                  <c:v>30.9</c:v>
                </c:pt>
                <c:pt idx="2176">
                  <c:v>30.9</c:v>
                </c:pt>
                <c:pt idx="2177">
                  <c:v>30.9</c:v>
                </c:pt>
                <c:pt idx="2178">
                  <c:v>30.9</c:v>
                </c:pt>
                <c:pt idx="2179">
                  <c:v>30.9</c:v>
                </c:pt>
                <c:pt idx="2180">
                  <c:v>30.9</c:v>
                </c:pt>
                <c:pt idx="2181">
                  <c:v>30.9</c:v>
                </c:pt>
                <c:pt idx="2182">
                  <c:v>30.9</c:v>
                </c:pt>
                <c:pt idx="2183">
                  <c:v>30.9</c:v>
                </c:pt>
                <c:pt idx="2184">
                  <c:v>30.9</c:v>
                </c:pt>
                <c:pt idx="2185">
                  <c:v>30.9</c:v>
                </c:pt>
                <c:pt idx="2186">
                  <c:v>30.9</c:v>
                </c:pt>
                <c:pt idx="2187">
                  <c:v>30.9</c:v>
                </c:pt>
                <c:pt idx="2188">
                  <c:v>30.9</c:v>
                </c:pt>
                <c:pt idx="2189">
                  <c:v>30.9</c:v>
                </c:pt>
                <c:pt idx="2190">
                  <c:v>30.9</c:v>
                </c:pt>
                <c:pt idx="2191">
                  <c:v>30.9</c:v>
                </c:pt>
                <c:pt idx="2192">
                  <c:v>30.9</c:v>
                </c:pt>
                <c:pt idx="2193">
                  <c:v>30.9</c:v>
                </c:pt>
                <c:pt idx="2194">
                  <c:v>30.9</c:v>
                </c:pt>
                <c:pt idx="2195">
                  <c:v>30.9</c:v>
                </c:pt>
                <c:pt idx="2196">
                  <c:v>30.6</c:v>
                </c:pt>
                <c:pt idx="2197">
                  <c:v>30.6</c:v>
                </c:pt>
                <c:pt idx="2198">
                  <c:v>30.6</c:v>
                </c:pt>
                <c:pt idx="2199">
                  <c:v>30.6</c:v>
                </c:pt>
                <c:pt idx="2200">
                  <c:v>30.4</c:v>
                </c:pt>
                <c:pt idx="2201">
                  <c:v>30.4</c:v>
                </c:pt>
                <c:pt idx="2202">
                  <c:v>30.4</c:v>
                </c:pt>
                <c:pt idx="2203">
                  <c:v>30.4</c:v>
                </c:pt>
                <c:pt idx="2204">
                  <c:v>30.2</c:v>
                </c:pt>
                <c:pt idx="2205">
                  <c:v>30.2</c:v>
                </c:pt>
                <c:pt idx="2206">
                  <c:v>30.2</c:v>
                </c:pt>
                <c:pt idx="2207">
                  <c:v>30</c:v>
                </c:pt>
                <c:pt idx="2208">
                  <c:v>30</c:v>
                </c:pt>
                <c:pt idx="2209">
                  <c:v>30</c:v>
                </c:pt>
                <c:pt idx="2210">
                  <c:v>30</c:v>
                </c:pt>
                <c:pt idx="2211">
                  <c:v>30</c:v>
                </c:pt>
                <c:pt idx="2212">
                  <c:v>30</c:v>
                </c:pt>
                <c:pt idx="2213">
                  <c:v>30</c:v>
                </c:pt>
                <c:pt idx="2214">
                  <c:v>30</c:v>
                </c:pt>
                <c:pt idx="2215">
                  <c:v>30</c:v>
                </c:pt>
                <c:pt idx="2216">
                  <c:v>30</c:v>
                </c:pt>
                <c:pt idx="2217">
                  <c:v>30</c:v>
                </c:pt>
                <c:pt idx="2218">
                  <c:v>30</c:v>
                </c:pt>
                <c:pt idx="2219">
                  <c:v>30</c:v>
                </c:pt>
                <c:pt idx="2220">
                  <c:v>30</c:v>
                </c:pt>
                <c:pt idx="2221">
                  <c:v>30</c:v>
                </c:pt>
                <c:pt idx="2222">
                  <c:v>30</c:v>
                </c:pt>
                <c:pt idx="2223">
                  <c:v>30</c:v>
                </c:pt>
                <c:pt idx="2224">
                  <c:v>30</c:v>
                </c:pt>
                <c:pt idx="2225">
                  <c:v>30</c:v>
                </c:pt>
                <c:pt idx="2226">
                  <c:v>30</c:v>
                </c:pt>
                <c:pt idx="2227">
                  <c:v>30</c:v>
                </c:pt>
                <c:pt idx="2228">
                  <c:v>30</c:v>
                </c:pt>
                <c:pt idx="2229">
                  <c:v>30</c:v>
                </c:pt>
                <c:pt idx="2230">
                  <c:v>30</c:v>
                </c:pt>
                <c:pt idx="2231">
                  <c:v>30</c:v>
                </c:pt>
                <c:pt idx="2232">
                  <c:v>30</c:v>
                </c:pt>
                <c:pt idx="2233">
                  <c:v>30</c:v>
                </c:pt>
                <c:pt idx="2234">
                  <c:v>30</c:v>
                </c:pt>
                <c:pt idx="2235">
                  <c:v>30</c:v>
                </c:pt>
                <c:pt idx="2236">
                  <c:v>30</c:v>
                </c:pt>
                <c:pt idx="2237">
                  <c:v>30</c:v>
                </c:pt>
                <c:pt idx="2238">
                  <c:v>30</c:v>
                </c:pt>
                <c:pt idx="2239">
                  <c:v>30</c:v>
                </c:pt>
                <c:pt idx="2240">
                  <c:v>30</c:v>
                </c:pt>
                <c:pt idx="2241">
                  <c:v>30</c:v>
                </c:pt>
                <c:pt idx="2242">
                  <c:v>30</c:v>
                </c:pt>
                <c:pt idx="2243">
                  <c:v>30</c:v>
                </c:pt>
                <c:pt idx="2244">
                  <c:v>30</c:v>
                </c:pt>
                <c:pt idx="2245">
                  <c:v>30</c:v>
                </c:pt>
                <c:pt idx="2246">
                  <c:v>30</c:v>
                </c:pt>
                <c:pt idx="2247">
                  <c:v>30</c:v>
                </c:pt>
                <c:pt idx="2248">
                  <c:v>30</c:v>
                </c:pt>
                <c:pt idx="2249">
                  <c:v>30</c:v>
                </c:pt>
                <c:pt idx="2250">
                  <c:v>30</c:v>
                </c:pt>
                <c:pt idx="2251">
                  <c:v>30</c:v>
                </c:pt>
                <c:pt idx="2252">
                  <c:v>30</c:v>
                </c:pt>
                <c:pt idx="2253">
                  <c:v>30</c:v>
                </c:pt>
                <c:pt idx="2254">
                  <c:v>30</c:v>
                </c:pt>
                <c:pt idx="2255">
                  <c:v>30</c:v>
                </c:pt>
                <c:pt idx="2256">
                  <c:v>30</c:v>
                </c:pt>
                <c:pt idx="2257">
                  <c:v>30</c:v>
                </c:pt>
                <c:pt idx="2258">
                  <c:v>30</c:v>
                </c:pt>
                <c:pt idx="2259">
                  <c:v>30</c:v>
                </c:pt>
                <c:pt idx="2260">
                  <c:v>30</c:v>
                </c:pt>
                <c:pt idx="2261">
                  <c:v>30</c:v>
                </c:pt>
                <c:pt idx="2262">
                  <c:v>30</c:v>
                </c:pt>
                <c:pt idx="2263">
                  <c:v>30</c:v>
                </c:pt>
                <c:pt idx="2264">
                  <c:v>30</c:v>
                </c:pt>
                <c:pt idx="2265">
                  <c:v>30</c:v>
                </c:pt>
                <c:pt idx="2266">
                  <c:v>30</c:v>
                </c:pt>
                <c:pt idx="2267">
                  <c:v>30</c:v>
                </c:pt>
                <c:pt idx="2268">
                  <c:v>30</c:v>
                </c:pt>
                <c:pt idx="2269">
                  <c:v>30</c:v>
                </c:pt>
                <c:pt idx="2270">
                  <c:v>30</c:v>
                </c:pt>
                <c:pt idx="2271">
                  <c:v>30</c:v>
                </c:pt>
                <c:pt idx="2272">
                  <c:v>30</c:v>
                </c:pt>
                <c:pt idx="2273">
                  <c:v>30</c:v>
                </c:pt>
                <c:pt idx="2274">
                  <c:v>30</c:v>
                </c:pt>
                <c:pt idx="2275">
                  <c:v>30</c:v>
                </c:pt>
                <c:pt idx="2276">
                  <c:v>30</c:v>
                </c:pt>
                <c:pt idx="2277">
                  <c:v>30</c:v>
                </c:pt>
                <c:pt idx="2278">
                  <c:v>30</c:v>
                </c:pt>
                <c:pt idx="2279">
                  <c:v>30</c:v>
                </c:pt>
                <c:pt idx="2280">
                  <c:v>30</c:v>
                </c:pt>
                <c:pt idx="2281">
                  <c:v>30</c:v>
                </c:pt>
                <c:pt idx="2282">
                  <c:v>30</c:v>
                </c:pt>
                <c:pt idx="2283">
                  <c:v>30</c:v>
                </c:pt>
                <c:pt idx="2284">
                  <c:v>30</c:v>
                </c:pt>
                <c:pt idx="2285">
                  <c:v>30</c:v>
                </c:pt>
                <c:pt idx="2286">
                  <c:v>30</c:v>
                </c:pt>
                <c:pt idx="2287">
                  <c:v>30</c:v>
                </c:pt>
                <c:pt idx="2288">
                  <c:v>30</c:v>
                </c:pt>
                <c:pt idx="2289">
                  <c:v>30</c:v>
                </c:pt>
                <c:pt idx="2290">
                  <c:v>30</c:v>
                </c:pt>
                <c:pt idx="2291">
                  <c:v>30</c:v>
                </c:pt>
                <c:pt idx="2292">
                  <c:v>30</c:v>
                </c:pt>
                <c:pt idx="2293">
                  <c:v>30</c:v>
                </c:pt>
                <c:pt idx="2294">
                  <c:v>30</c:v>
                </c:pt>
                <c:pt idx="2295">
                  <c:v>30</c:v>
                </c:pt>
                <c:pt idx="2296">
                  <c:v>30</c:v>
                </c:pt>
                <c:pt idx="2297">
                  <c:v>30</c:v>
                </c:pt>
                <c:pt idx="2298">
                  <c:v>30</c:v>
                </c:pt>
                <c:pt idx="2299">
                  <c:v>30</c:v>
                </c:pt>
                <c:pt idx="2300">
                  <c:v>30</c:v>
                </c:pt>
                <c:pt idx="2301">
                  <c:v>30</c:v>
                </c:pt>
                <c:pt idx="2302">
                  <c:v>30</c:v>
                </c:pt>
                <c:pt idx="2303">
                  <c:v>30</c:v>
                </c:pt>
                <c:pt idx="2304">
                  <c:v>30</c:v>
                </c:pt>
                <c:pt idx="2305">
                  <c:v>30</c:v>
                </c:pt>
                <c:pt idx="2306">
                  <c:v>30</c:v>
                </c:pt>
                <c:pt idx="2307">
                  <c:v>30</c:v>
                </c:pt>
                <c:pt idx="2308">
                  <c:v>30</c:v>
                </c:pt>
                <c:pt idx="2309">
                  <c:v>30</c:v>
                </c:pt>
                <c:pt idx="2310">
                  <c:v>30</c:v>
                </c:pt>
                <c:pt idx="2311">
                  <c:v>30</c:v>
                </c:pt>
                <c:pt idx="2312">
                  <c:v>30</c:v>
                </c:pt>
                <c:pt idx="2313">
                  <c:v>30</c:v>
                </c:pt>
                <c:pt idx="2314">
                  <c:v>30</c:v>
                </c:pt>
                <c:pt idx="2315">
                  <c:v>30</c:v>
                </c:pt>
                <c:pt idx="2316">
                  <c:v>30</c:v>
                </c:pt>
                <c:pt idx="2317">
                  <c:v>30</c:v>
                </c:pt>
                <c:pt idx="2318">
                  <c:v>30</c:v>
                </c:pt>
                <c:pt idx="2319">
                  <c:v>30</c:v>
                </c:pt>
                <c:pt idx="2320">
                  <c:v>30</c:v>
                </c:pt>
                <c:pt idx="2321">
                  <c:v>30</c:v>
                </c:pt>
                <c:pt idx="2322">
                  <c:v>30</c:v>
                </c:pt>
                <c:pt idx="2323">
                  <c:v>30</c:v>
                </c:pt>
                <c:pt idx="2324">
                  <c:v>30</c:v>
                </c:pt>
                <c:pt idx="2325">
                  <c:v>30</c:v>
                </c:pt>
                <c:pt idx="2326">
                  <c:v>30</c:v>
                </c:pt>
                <c:pt idx="2327">
                  <c:v>30</c:v>
                </c:pt>
                <c:pt idx="2328">
                  <c:v>29.7</c:v>
                </c:pt>
                <c:pt idx="2329">
                  <c:v>29.7</c:v>
                </c:pt>
                <c:pt idx="2330">
                  <c:v>29.7</c:v>
                </c:pt>
                <c:pt idx="2331">
                  <c:v>29.7</c:v>
                </c:pt>
                <c:pt idx="2332">
                  <c:v>29.7</c:v>
                </c:pt>
                <c:pt idx="2333">
                  <c:v>29.5</c:v>
                </c:pt>
                <c:pt idx="2334">
                  <c:v>29.3</c:v>
                </c:pt>
                <c:pt idx="2335">
                  <c:v>29.3</c:v>
                </c:pt>
                <c:pt idx="2336">
                  <c:v>29.3</c:v>
                </c:pt>
                <c:pt idx="2337">
                  <c:v>29.3</c:v>
                </c:pt>
                <c:pt idx="2338">
                  <c:v>29.3</c:v>
                </c:pt>
                <c:pt idx="2339">
                  <c:v>29.3</c:v>
                </c:pt>
                <c:pt idx="2340">
                  <c:v>29.3</c:v>
                </c:pt>
                <c:pt idx="2341">
                  <c:v>28.9</c:v>
                </c:pt>
                <c:pt idx="2342">
                  <c:v>28.9</c:v>
                </c:pt>
                <c:pt idx="2343">
                  <c:v>28.9</c:v>
                </c:pt>
                <c:pt idx="2344">
                  <c:v>28.9</c:v>
                </c:pt>
                <c:pt idx="2345">
                  <c:v>28.9</c:v>
                </c:pt>
                <c:pt idx="2346">
                  <c:v>28.9</c:v>
                </c:pt>
                <c:pt idx="2347">
                  <c:v>28.9</c:v>
                </c:pt>
                <c:pt idx="2348">
                  <c:v>28.9</c:v>
                </c:pt>
                <c:pt idx="2349">
                  <c:v>28.9</c:v>
                </c:pt>
                <c:pt idx="2350">
                  <c:v>28.9</c:v>
                </c:pt>
                <c:pt idx="2351">
                  <c:v>28.9</c:v>
                </c:pt>
                <c:pt idx="2352">
                  <c:v>28.9</c:v>
                </c:pt>
                <c:pt idx="2353">
                  <c:v>28.9</c:v>
                </c:pt>
                <c:pt idx="2354">
                  <c:v>28.9</c:v>
                </c:pt>
                <c:pt idx="2355">
                  <c:v>28.9</c:v>
                </c:pt>
                <c:pt idx="2356">
                  <c:v>28.9</c:v>
                </c:pt>
                <c:pt idx="2357">
                  <c:v>28.9</c:v>
                </c:pt>
                <c:pt idx="2358">
                  <c:v>28.9</c:v>
                </c:pt>
                <c:pt idx="2359">
                  <c:v>28.9</c:v>
                </c:pt>
                <c:pt idx="2360">
                  <c:v>28.9</c:v>
                </c:pt>
                <c:pt idx="2361">
                  <c:v>28.9</c:v>
                </c:pt>
                <c:pt idx="2362">
                  <c:v>28.9</c:v>
                </c:pt>
                <c:pt idx="2363">
                  <c:v>28.9</c:v>
                </c:pt>
                <c:pt idx="2364">
                  <c:v>28.9</c:v>
                </c:pt>
                <c:pt idx="2365">
                  <c:v>28.9</c:v>
                </c:pt>
                <c:pt idx="2366">
                  <c:v>28.9</c:v>
                </c:pt>
                <c:pt idx="2367">
                  <c:v>28.9</c:v>
                </c:pt>
                <c:pt idx="2368">
                  <c:v>28.9</c:v>
                </c:pt>
                <c:pt idx="2369">
                  <c:v>28.9</c:v>
                </c:pt>
                <c:pt idx="2370">
                  <c:v>28.9</c:v>
                </c:pt>
                <c:pt idx="2371">
                  <c:v>28.9</c:v>
                </c:pt>
                <c:pt idx="2372">
                  <c:v>28.9</c:v>
                </c:pt>
                <c:pt idx="2373">
                  <c:v>28.9</c:v>
                </c:pt>
                <c:pt idx="2374">
                  <c:v>28.9</c:v>
                </c:pt>
                <c:pt idx="2375">
                  <c:v>28.9</c:v>
                </c:pt>
                <c:pt idx="2376">
                  <c:v>28.9</c:v>
                </c:pt>
                <c:pt idx="2377">
                  <c:v>28.9</c:v>
                </c:pt>
                <c:pt idx="2378">
                  <c:v>28.9</c:v>
                </c:pt>
                <c:pt idx="2379">
                  <c:v>28.9</c:v>
                </c:pt>
                <c:pt idx="2380">
                  <c:v>28.9</c:v>
                </c:pt>
                <c:pt idx="2381">
                  <c:v>28.9</c:v>
                </c:pt>
                <c:pt idx="2382">
                  <c:v>28.9</c:v>
                </c:pt>
                <c:pt idx="2383">
                  <c:v>28.9</c:v>
                </c:pt>
                <c:pt idx="2384">
                  <c:v>28.9</c:v>
                </c:pt>
                <c:pt idx="2385">
                  <c:v>28.9</c:v>
                </c:pt>
                <c:pt idx="2386">
                  <c:v>28.9</c:v>
                </c:pt>
                <c:pt idx="2387">
                  <c:v>28.9</c:v>
                </c:pt>
                <c:pt idx="2388">
                  <c:v>28.9</c:v>
                </c:pt>
                <c:pt idx="2389">
                  <c:v>28.9</c:v>
                </c:pt>
                <c:pt idx="2390">
                  <c:v>28.9</c:v>
                </c:pt>
                <c:pt idx="2391">
                  <c:v>28.9</c:v>
                </c:pt>
                <c:pt idx="2392">
                  <c:v>28.9</c:v>
                </c:pt>
                <c:pt idx="2393">
                  <c:v>28.9</c:v>
                </c:pt>
                <c:pt idx="2394">
                  <c:v>28.9</c:v>
                </c:pt>
                <c:pt idx="2395">
                  <c:v>28.9</c:v>
                </c:pt>
                <c:pt idx="2396">
                  <c:v>28.9</c:v>
                </c:pt>
                <c:pt idx="2397">
                  <c:v>28.9</c:v>
                </c:pt>
                <c:pt idx="2398">
                  <c:v>28.9</c:v>
                </c:pt>
                <c:pt idx="2399">
                  <c:v>28.9</c:v>
                </c:pt>
                <c:pt idx="2400">
                  <c:v>28.9</c:v>
                </c:pt>
                <c:pt idx="2401">
                  <c:v>28.9</c:v>
                </c:pt>
                <c:pt idx="2402">
                  <c:v>28.9</c:v>
                </c:pt>
                <c:pt idx="2403">
                  <c:v>28.9</c:v>
                </c:pt>
                <c:pt idx="2404">
                  <c:v>28.9</c:v>
                </c:pt>
                <c:pt idx="2405">
                  <c:v>28.9</c:v>
                </c:pt>
                <c:pt idx="2406">
                  <c:v>28.9</c:v>
                </c:pt>
                <c:pt idx="2407">
                  <c:v>28.9</c:v>
                </c:pt>
                <c:pt idx="2408">
                  <c:v>28.9</c:v>
                </c:pt>
                <c:pt idx="2409">
                  <c:v>28.9</c:v>
                </c:pt>
                <c:pt idx="2410">
                  <c:v>28.9</c:v>
                </c:pt>
                <c:pt idx="2411">
                  <c:v>28.9</c:v>
                </c:pt>
                <c:pt idx="2412">
                  <c:v>28.9</c:v>
                </c:pt>
                <c:pt idx="2413">
                  <c:v>28.9</c:v>
                </c:pt>
                <c:pt idx="2414">
                  <c:v>28.9</c:v>
                </c:pt>
                <c:pt idx="2415">
                  <c:v>28.9</c:v>
                </c:pt>
                <c:pt idx="2416">
                  <c:v>28.8</c:v>
                </c:pt>
                <c:pt idx="2417">
                  <c:v>28.8</c:v>
                </c:pt>
                <c:pt idx="2418">
                  <c:v>28.8</c:v>
                </c:pt>
                <c:pt idx="2419">
                  <c:v>28.8</c:v>
                </c:pt>
                <c:pt idx="2420">
                  <c:v>28.8</c:v>
                </c:pt>
                <c:pt idx="2421">
                  <c:v>28.8</c:v>
                </c:pt>
                <c:pt idx="2422">
                  <c:v>28.8</c:v>
                </c:pt>
                <c:pt idx="2423">
                  <c:v>28.8</c:v>
                </c:pt>
                <c:pt idx="2424">
                  <c:v>28.6</c:v>
                </c:pt>
                <c:pt idx="2425">
                  <c:v>28.6</c:v>
                </c:pt>
                <c:pt idx="2426">
                  <c:v>28.6</c:v>
                </c:pt>
                <c:pt idx="2427">
                  <c:v>28.6</c:v>
                </c:pt>
                <c:pt idx="2428">
                  <c:v>28.4</c:v>
                </c:pt>
                <c:pt idx="2429">
                  <c:v>28.4</c:v>
                </c:pt>
                <c:pt idx="2430">
                  <c:v>28.4</c:v>
                </c:pt>
                <c:pt idx="2431">
                  <c:v>28.2</c:v>
                </c:pt>
                <c:pt idx="2432">
                  <c:v>28.2</c:v>
                </c:pt>
                <c:pt idx="2433">
                  <c:v>28.2</c:v>
                </c:pt>
                <c:pt idx="2434">
                  <c:v>28.2</c:v>
                </c:pt>
                <c:pt idx="2435">
                  <c:v>28</c:v>
                </c:pt>
                <c:pt idx="2436">
                  <c:v>28</c:v>
                </c:pt>
                <c:pt idx="2437">
                  <c:v>28</c:v>
                </c:pt>
                <c:pt idx="2438">
                  <c:v>28</c:v>
                </c:pt>
                <c:pt idx="2439">
                  <c:v>28</c:v>
                </c:pt>
                <c:pt idx="2440">
                  <c:v>28</c:v>
                </c:pt>
                <c:pt idx="2441">
                  <c:v>28</c:v>
                </c:pt>
                <c:pt idx="2442">
                  <c:v>28</c:v>
                </c:pt>
                <c:pt idx="2443">
                  <c:v>28</c:v>
                </c:pt>
                <c:pt idx="2444">
                  <c:v>28</c:v>
                </c:pt>
                <c:pt idx="2445">
                  <c:v>28</c:v>
                </c:pt>
                <c:pt idx="2446">
                  <c:v>28</c:v>
                </c:pt>
                <c:pt idx="2447">
                  <c:v>28</c:v>
                </c:pt>
                <c:pt idx="2448">
                  <c:v>28</c:v>
                </c:pt>
                <c:pt idx="2449">
                  <c:v>28</c:v>
                </c:pt>
                <c:pt idx="2450">
                  <c:v>28</c:v>
                </c:pt>
                <c:pt idx="2451">
                  <c:v>28</c:v>
                </c:pt>
                <c:pt idx="2452">
                  <c:v>28</c:v>
                </c:pt>
                <c:pt idx="2453">
                  <c:v>28</c:v>
                </c:pt>
                <c:pt idx="2454">
                  <c:v>28</c:v>
                </c:pt>
                <c:pt idx="2455">
                  <c:v>28</c:v>
                </c:pt>
                <c:pt idx="2456">
                  <c:v>28</c:v>
                </c:pt>
                <c:pt idx="2457">
                  <c:v>28</c:v>
                </c:pt>
                <c:pt idx="2458">
                  <c:v>28</c:v>
                </c:pt>
                <c:pt idx="2459">
                  <c:v>28</c:v>
                </c:pt>
                <c:pt idx="2460">
                  <c:v>28</c:v>
                </c:pt>
                <c:pt idx="2461">
                  <c:v>28</c:v>
                </c:pt>
                <c:pt idx="2462">
                  <c:v>28</c:v>
                </c:pt>
                <c:pt idx="2463">
                  <c:v>28</c:v>
                </c:pt>
                <c:pt idx="2464">
                  <c:v>28</c:v>
                </c:pt>
                <c:pt idx="2465">
                  <c:v>28</c:v>
                </c:pt>
                <c:pt idx="2466">
                  <c:v>28</c:v>
                </c:pt>
                <c:pt idx="2467">
                  <c:v>28</c:v>
                </c:pt>
                <c:pt idx="2468">
                  <c:v>28</c:v>
                </c:pt>
                <c:pt idx="2469">
                  <c:v>28</c:v>
                </c:pt>
                <c:pt idx="2470">
                  <c:v>28</c:v>
                </c:pt>
                <c:pt idx="2471">
                  <c:v>28</c:v>
                </c:pt>
                <c:pt idx="2472">
                  <c:v>28</c:v>
                </c:pt>
                <c:pt idx="2473">
                  <c:v>28</c:v>
                </c:pt>
                <c:pt idx="2474">
                  <c:v>28</c:v>
                </c:pt>
                <c:pt idx="2475">
                  <c:v>28</c:v>
                </c:pt>
                <c:pt idx="2476">
                  <c:v>28</c:v>
                </c:pt>
                <c:pt idx="2477">
                  <c:v>28</c:v>
                </c:pt>
                <c:pt idx="2478">
                  <c:v>28</c:v>
                </c:pt>
                <c:pt idx="2479">
                  <c:v>28</c:v>
                </c:pt>
                <c:pt idx="2480">
                  <c:v>28</c:v>
                </c:pt>
                <c:pt idx="2481">
                  <c:v>28</c:v>
                </c:pt>
                <c:pt idx="2482">
                  <c:v>28</c:v>
                </c:pt>
                <c:pt idx="2483">
                  <c:v>28</c:v>
                </c:pt>
                <c:pt idx="2484">
                  <c:v>28</c:v>
                </c:pt>
                <c:pt idx="2485">
                  <c:v>28</c:v>
                </c:pt>
                <c:pt idx="2486">
                  <c:v>28</c:v>
                </c:pt>
                <c:pt idx="2487">
                  <c:v>28</c:v>
                </c:pt>
                <c:pt idx="2488">
                  <c:v>28</c:v>
                </c:pt>
                <c:pt idx="2489">
                  <c:v>28</c:v>
                </c:pt>
                <c:pt idx="2490">
                  <c:v>28</c:v>
                </c:pt>
                <c:pt idx="2491">
                  <c:v>28</c:v>
                </c:pt>
                <c:pt idx="2492">
                  <c:v>28</c:v>
                </c:pt>
                <c:pt idx="2493">
                  <c:v>28</c:v>
                </c:pt>
                <c:pt idx="2494">
                  <c:v>28</c:v>
                </c:pt>
                <c:pt idx="2495">
                  <c:v>28</c:v>
                </c:pt>
                <c:pt idx="2496">
                  <c:v>28</c:v>
                </c:pt>
                <c:pt idx="2497">
                  <c:v>28</c:v>
                </c:pt>
                <c:pt idx="2498">
                  <c:v>28</c:v>
                </c:pt>
                <c:pt idx="2499">
                  <c:v>28</c:v>
                </c:pt>
                <c:pt idx="2500">
                  <c:v>28</c:v>
                </c:pt>
                <c:pt idx="2501">
                  <c:v>28</c:v>
                </c:pt>
                <c:pt idx="2502">
                  <c:v>28</c:v>
                </c:pt>
                <c:pt idx="2503">
                  <c:v>28</c:v>
                </c:pt>
                <c:pt idx="2504">
                  <c:v>28</c:v>
                </c:pt>
                <c:pt idx="2505">
                  <c:v>28</c:v>
                </c:pt>
                <c:pt idx="2506">
                  <c:v>28</c:v>
                </c:pt>
                <c:pt idx="2507">
                  <c:v>28</c:v>
                </c:pt>
                <c:pt idx="2508">
                  <c:v>28</c:v>
                </c:pt>
                <c:pt idx="2509">
                  <c:v>28</c:v>
                </c:pt>
                <c:pt idx="2510">
                  <c:v>28</c:v>
                </c:pt>
                <c:pt idx="2511">
                  <c:v>28</c:v>
                </c:pt>
                <c:pt idx="2512">
                  <c:v>28</c:v>
                </c:pt>
                <c:pt idx="2513">
                  <c:v>28</c:v>
                </c:pt>
                <c:pt idx="2514">
                  <c:v>28</c:v>
                </c:pt>
                <c:pt idx="2515">
                  <c:v>28</c:v>
                </c:pt>
                <c:pt idx="2516">
                  <c:v>28</c:v>
                </c:pt>
                <c:pt idx="2517">
                  <c:v>28</c:v>
                </c:pt>
                <c:pt idx="2518">
                  <c:v>28</c:v>
                </c:pt>
                <c:pt idx="2519">
                  <c:v>28</c:v>
                </c:pt>
                <c:pt idx="2520">
                  <c:v>28</c:v>
                </c:pt>
                <c:pt idx="2521">
                  <c:v>28</c:v>
                </c:pt>
                <c:pt idx="2522">
                  <c:v>28</c:v>
                </c:pt>
                <c:pt idx="2523">
                  <c:v>28</c:v>
                </c:pt>
                <c:pt idx="2524">
                  <c:v>28</c:v>
                </c:pt>
                <c:pt idx="2525">
                  <c:v>28</c:v>
                </c:pt>
                <c:pt idx="2526">
                  <c:v>28</c:v>
                </c:pt>
                <c:pt idx="2527">
                  <c:v>28</c:v>
                </c:pt>
                <c:pt idx="2528">
                  <c:v>28</c:v>
                </c:pt>
                <c:pt idx="2529">
                  <c:v>28</c:v>
                </c:pt>
                <c:pt idx="2530">
                  <c:v>28</c:v>
                </c:pt>
                <c:pt idx="2531">
                  <c:v>27.9</c:v>
                </c:pt>
                <c:pt idx="2532">
                  <c:v>27.7</c:v>
                </c:pt>
                <c:pt idx="2533">
                  <c:v>27.7</c:v>
                </c:pt>
                <c:pt idx="2534">
                  <c:v>27.7</c:v>
                </c:pt>
                <c:pt idx="2535">
                  <c:v>27.7</c:v>
                </c:pt>
                <c:pt idx="2536">
                  <c:v>27.7</c:v>
                </c:pt>
                <c:pt idx="2537">
                  <c:v>27.7</c:v>
                </c:pt>
                <c:pt idx="2538">
                  <c:v>27.3</c:v>
                </c:pt>
                <c:pt idx="2539">
                  <c:v>27.3</c:v>
                </c:pt>
                <c:pt idx="2540">
                  <c:v>27.3</c:v>
                </c:pt>
                <c:pt idx="2541">
                  <c:v>27.3</c:v>
                </c:pt>
                <c:pt idx="2542">
                  <c:v>27.3</c:v>
                </c:pt>
                <c:pt idx="2543">
                  <c:v>27.3</c:v>
                </c:pt>
                <c:pt idx="2544">
                  <c:v>27.3</c:v>
                </c:pt>
                <c:pt idx="2545">
                  <c:v>27.3</c:v>
                </c:pt>
                <c:pt idx="2546">
                  <c:v>27.3</c:v>
                </c:pt>
                <c:pt idx="2547">
                  <c:v>27.1</c:v>
                </c:pt>
                <c:pt idx="2548">
                  <c:v>27</c:v>
                </c:pt>
                <c:pt idx="2549">
                  <c:v>27</c:v>
                </c:pt>
                <c:pt idx="2550">
                  <c:v>27</c:v>
                </c:pt>
                <c:pt idx="2551">
                  <c:v>27</c:v>
                </c:pt>
                <c:pt idx="2552">
                  <c:v>27</c:v>
                </c:pt>
                <c:pt idx="2553">
                  <c:v>27</c:v>
                </c:pt>
                <c:pt idx="2554">
                  <c:v>27</c:v>
                </c:pt>
                <c:pt idx="2555">
                  <c:v>27</c:v>
                </c:pt>
                <c:pt idx="2556">
                  <c:v>27</c:v>
                </c:pt>
                <c:pt idx="2557">
                  <c:v>27</c:v>
                </c:pt>
                <c:pt idx="2558">
                  <c:v>27</c:v>
                </c:pt>
                <c:pt idx="2559">
                  <c:v>27</c:v>
                </c:pt>
                <c:pt idx="2560">
                  <c:v>27</c:v>
                </c:pt>
                <c:pt idx="2561">
                  <c:v>27</c:v>
                </c:pt>
                <c:pt idx="2562">
                  <c:v>27</c:v>
                </c:pt>
                <c:pt idx="2563">
                  <c:v>27</c:v>
                </c:pt>
                <c:pt idx="2564">
                  <c:v>27</c:v>
                </c:pt>
                <c:pt idx="2565">
                  <c:v>27</c:v>
                </c:pt>
                <c:pt idx="2566">
                  <c:v>27</c:v>
                </c:pt>
                <c:pt idx="2567">
                  <c:v>27</c:v>
                </c:pt>
                <c:pt idx="2568">
                  <c:v>27</c:v>
                </c:pt>
                <c:pt idx="2569">
                  <c:v>27</c:v>
                </c:pt>
                <c:pt idx="2570">
                  <c:v>27</c:v>
                </c:pt>
                <c:pt idx="2571">
                  <c:v>27</c:v>
                </c:pt>
                <c:pt idx="2572">
                  <c:v>27</c:v>
                </c:pt>
                <c:pt idx="2573">
                  <c:v>27</c:v>
                </c:pt>
                <c:pt idx="2574">
                  <c:v>27</c:v>
                </c:pt>
                <c:pt idx="2575">
                  <c:v>27</c:v>
                </c:pt>
                <c:pt idx="2576">
                  <c:v>27</c:v>
                </c:pt>
                <c:pt idx="2577">
                  <c:v>27</c:v>
                </c:pt>
                <c:pt idx="2578">
                  <c:v>27</c:v>
                </c:pt>
                <c:pt idx="2579">
                  <c:v>27</c:v>
                </c:pt>
                <c:pt idx="2580">
                  <c:v>27</c:v>
                </c:pt>
                <c:pt idx="2581">
                  <c:v>27</c:v>
                </c:pt>
                <c:pt idx="2582">
                  <c:v>27</c:v>
                </c:pt>
                <c:pt idx="2583">
                  <c:v>27</c:v>
                </c:pt>
                <c:pt idx="2584">
                  <c:v>27</c:v>
                </c:pt>
                <c:pt idx="2585">
                  <c:v>27</c:v>
                </c:pt>
                <c:pt idx="2586">
                  <c:v>27</c:v>
                </c:pt>
                <c:pt idx="2587">
                  <c:v>27</c:v>
                </c:pt>
                <c:pt idx="2588">
                  <c:v>27</c:v>
                </c:pt>
                <c:pt idx="2589">
                  <c:v>27</c:v>
                </c:pt>
                <c:pt idx="2590">
                  <c:v>27</c:v>
                </c:pt>
                <c:pt idx="2591">
                  <c:v>27</c:v>
                </c:pt>
                <c:pt idx="2592">
                  <c:v>27</c:v>
                </c:pt>
                <c:pt idx="2593">
                  <c:v>27</c:v>
                </c:pt>
                <c:pt idx="2594">
                  <c:v>27</c:v>
                </c:pt>
                <c:pt idx="2595">
                  <c:v>27</c:v>
                </c:pt>
                <c:pt idx="2596">
                  <c:v>27</c:v>
                </c:pt>
                <c:pt idx="2597">
                  <c:v>27</c:v>
                </c:pt>
                <c:pt idx="2598">
                  <c:v>27</c:v>
                </c:pt>
                <c:pt idx="2599">
                  <c:v>27</c:v>
                </c:pt>
                <c:pt idx="2600">
                  <c:v>27</c:v>
                </c:pt>
                <c:pt idx="2601">
                  <c:v>27</c:v>
                </c:pt>
                <c:pt idx="2602">
                  <c:v>27</c:v>
                </c:pt>
                <c:pt idx="2603">
                  <c:v>27</c:v>
                </c:pt>
                <c:pt idx="2604">
                  <c:v>27</c:v>
                </c:pt>
                <c:pt idx="2605">
                  <c:v>27</c:v>
                </c:pt>
                <c:pt idx="2606">
                  <c:v>27</c:v>
                </c:pt>
                <c:pt idx="2607">
                  <c:v>27</c:v>
                </c:pt>
                <c:pt idx="2608">
                  <c:v>27</c:v>
                </c:pt>
                <c:pt idx="2609">
                  <c:v>27</c:v>
                </c:pt>
                <c:pt idx="2610">
                  <c:v>27</c:v>
                </c:pt>
                <c:pt idx="2611">
                  <c:v>27</c:v>
                </c:pt>
                <c:pt idx="2612">
                  <c:v>27</c:v>
                </c:pt>
                <c:pt idx="2613">
                  <c:v>27</c:v>
                </c:pt>
                <c:pt idx="2614">
                  <c:v>27</c:v>
                </c:pt>
                <c:pt idx="2615">
                  <c:v>27</c:v>
                </c:pt>
                <c:pt idx="2616">
                  <c:v>27</c:v>
                </c:pt>
                <c:pt idx="2617">
                  <c:v>27</c:v>
                </c:pt>
                <c:pt idx="2618">
                  <c:v>27</c:v>
                </c:pt>
                <c:pt idx="2619">
                  <c:v>27</c:v>
                </c:pt>
                <c:pt idx="2620">
                  <c:v>27</c:v>
                </c:pt>
                <c:pt idx="2621">
                  <c:v>27</c:v>
                </c:pt>
                <c:pt idx="2622">
                  <c:v>27</c:v>
                </c:pt>
                <c:pt idx="2623">
                  <c:v>27</c:v>
                </c:pt>
                <c:pt idx="2624">
                  <c:v>27</c:v>
                </c:pt>
                <c:pt idx="2625">
                  <c:v>27</c:v>
                </c:pt>
                <c:pt idx="2626">
                  <c:v>27</c:v>
                </c:pt>
                <c:pt idx="2627">
                  <c:v>27</c:v>
                </c:pt>
                <c:pt idx="2628">
                  <c:v>27</c:v>
                </c:pt>
                <c:pt idx="2629">
                  <c:v>27</c:v>
                </c:pt>
                <c:pt idx="2630">
                  <c:v>27</c:v>
                </c:pt>
                <c:pt idx="2631">
                  <c:v>27</c:v>
                </c:pt>
                <c:pt idx="2632">
                  <c:v>26.8</c:v>
                </c:pt>
                <c:pt idx="2633">
                  <c:v>26.8</c:v>
                </c:pt>
                <c:pt idx="2634">
                  <c:v>26.8</c:v>
                </c:pt>
                <c:pt idx="2635">
                  <c:v>26.8</c:v>
                </c:pt>
                <c:pt idx="2636">
                  <c:v>26.8</c:v>
                </c:pt>
                <c:pt idx="2637">
                  <c:v>26.6</c:v>
                </c:pt>
                <c:pt idx="2638">
                  <c:v>26.6</c:v>
                </c:pt>
                <c:pt idx="2639">
                  <c:v>26.6</c:v>
                </c:pt>
                <c:pt idx="2640">
                  <c:v>26.6</c:v>
                </c:pt>
                <c:pt idx="2641">
                  <c:v>26.6</c:v>
                </c:pt>
                <c:pt idx="2642">
                  <c:v>26.6</c:v>
                </c:pt>
                <c:pt idx="2643">
                  <c:v>26.6</c:v>
                </c:pt>
                <c:pt idx="2644">
                  <c:v>26.4</c:v>
                </c:pt>
                <c:pt idx="2645">
                  <c:v>26.4</c:v>
                </c:pt>
                <c:pt idx="2646">
                  <c:v>26.4</c:v>
                </c:pt>
                <c:pt idx="2647">
                  <c:v>26.4</c:v>
                </c:pt>
                <c:pt idx="2648">
                  <c:v>26.4</c:v>
                </c:pt>
                <c:pt idx="2649">
                  <c:v>26.4</c:v>
                </c:pt>
                <c:pt idx="2650">
                  <c:v>26.4</c:v>
                </c:pt>
                <c:pt idx="2651">
                  <c:v>26.4</c:v>
                </c:pt>
                <c:pt idx="2652">
                  <c:v>26.2</c:v>
                </c:pt>
                <c:pt idx="2653">
                  <c:v>26.2</c:v>
                </c:pt>
                <c:pt idx="2654">
                  <c:v>26.1</c:v>
                </c:pt>
                <c:pt idx="2655">
                  <c:v>26.1</c:v>
                </c:pt>
                <c:pt idx="2656">
                  <c:v>26.1</c:v>
                </c:pt>
                <c:pt idx="2657">
                  <c:v>26.1</c:v>
                </c:pt>
                <c:pt idx="2658">
                  <c:v>26.1</c:v>
                </c:pt>
                <c:pt idx="2659">
                  <c:v>26.1</c:v>
                </c:pt>
                <c:pt idx="2660">
                  <c:v>26.1</c:v>
                </c:pt>
                <c:pt idx="2661">
                  <c:v>26.1</c:v>
                </c:pt>
                <c:pt idx="2662">
                  <c:v>26.1</c:v>
                </c:pt>
                <c:pt idx="2663">
                  <c:v>26.1</c:v>
                </c:pt>
                <c:pt idx="2664">
                  <c:v>26.1</c:v>
                </c:pt>
                <c:pt idx="2665">
                  <c:v>26.1</c:v>
                </c:pt>
                <c:pt idx="2666">
                  <c:v>26.1</c:v>
                </c:pt>
                <c:pt idx="2667">
                  <c:v>26.1</c:v>
                </c:pt>
                <c:pt idx="2668">
                  <c:v>26.1</c:v>
                </c:pt>
                <c:pt idx="2669">
                  <c:v>26.1</c:v>
                </c:pt>
                <c:pt idx="2670">
                  <c:v>26.1</c:v>
                </c:pt>
                <c:pt idx="2671">
                  <c:v>26.1</c:v>
                </c:pt>
                <c:pt idx="2672">
                  <c:v>26.1</c:v>
                </c:pt>
                <c:pt idx="2673">
                  <c:v>26.1</c:v>
                </c:pt>
                <c:pt idx="2674">
                  <c:v>26.1</c:v>
                </c:pt>
                <c:pt idx="2675">
                  <c:v>26.1</c:v>
                </c:pt>
                <c:pt idx="2676">
                  <c:v>26.1</c:v>
                </c:pt>
                <c:pt idx="2677">
                  <c:v>26.1</c:v>
                </c:pt>
                <c:pt idx="2678">
                  <c:v>26.1</c:v>
                </c:pt>
                <c:pt idx="2679">
                  <c:v>26.1</c:v>
                </c:pt>
                <c:pt idx="2680">
                  <c:v>26.1</c:v>
                </c:pt>
                <c:pt idx="2681">
                  <c:v>26.1</c:v>
                </c:pt>
                <c:pt idx="2682">
                  <c:v>26.1</c:v>
                </c:pt>
                <c:pt idx="2683">
                  <c:v>26.1</c:v>
                </c:pt>
                <c:pt idx="2684">
                  <c:v>26.1</c:v>
                </c:pt>
                <c:pt idx="2685">
                  <c:v>26.1</c:v>
                </c:pt>
                <c:pt idx="2686">
                  <c:v>26.1</c:v>
                </c:pt>
                <c:pt idx="2687">
                  <c:v>26.1</c:v>
                </c:pt>
                <c:pt idx="2688">
                  <c:v>26.1</c:v>
                </c:pt>
                <c:pt idx="2689">
                  <c:v>26.1</c:v>
                </c:pt>
                <c:pt idx="2690">
                  <c:v>26.1</c:v>
                </c:pt>
                <c:pt idx="2691">
                  <c:v>26.1</c:v>
                </c:pt>
                <c:pt idx="2692">
                  <c:v>26.1</c:v>
                </c:pt>
                <c:pt idx="2693">
                  <c:v>26.1</c:v>
                </c:pt>
                <c:pt idx="2694">
                  <c:v>26.1</c:v>
                </c:pt>
                <c:pt idx="2695">
                  <c:v>26.1</c:v>
                </c:pt>
                <c:pt idx="2696">
                  <c:v>26.1</c:v>
                </c:pt>
                <c:pt idx="2697">
                  <c:v>26.1</c:v>
                </c:pt>
                <c:pt idx="2698">
                  <c:v>26.1</c:v>
                </c:pt>
                <c:pt idx="2699">
                  <c:v>26.1</c:v>
                </c:pt>
                <c:pt idx="2700">
                  <c:v>26.1</c:v>
                </c:pt>
                <c:pt idx="2701">
                  <c:v>26.1</c:v>
                </c:pt>
                <c:pt idx="2702">
                  <c:v>26.1</c:v>
                </c:pt>
                <c:pt idx="2703">
                  <c:v>26.1</c:v>
                </c:pt>
                <c:pt idx="2704">
                  <c:v>26.1</c:v>
                </c:pt>
                <c:pt idx="2705">
                  <c:v>26.1</c:v>
                </c:pt>
                <c:pt idx="2706">
                  <c:v>26.1</c:v>
                </c:pt>
                <c:pt idx="2707">
                  <c:v>26.1</c:v>
                </c:pt>
                <c:pt idx="2708">
                  <c:v>26.1</c:v>
                </c:pt>
                <c:pt idx="2709">
                  <c:v>26.1</c:v>
                </c:pt>
                <c:pt idx="2710">
                  <c:v>26.1</c:v>
                </c:pt>
                <c:pt idx="2711">
                  <c:v>26.1</c:v>
                </c:pt>
                <c:pt idx="2712">
                  <c:v>26.1</c:v>
                </c:pt>
                <c:pt idx="2713">
                  <c:v>26.1</c:v>
                </c:pt>
                <c:pt idx="2714">
                  <c:v>26.1</c:v>
                </c:pt>
                <c:pt idx="2715">
                  <c:v>26.1</c:v>
                </c:pt>
                <c:pt idx="2716">
                  <c:v>26.1</c:v>
                </c:pt>
                <c:pt idx="2717">
                  <c:v>26.1</c:v>
                </c:pt>
                <c:pt idx="2718">
                  <c:v>26.1</c:v>
                </c:pt>
                <c:pt idx="2719">
                  <c:v>26.1</c:v>
                </c:pt>
                <c:pt idx="2720">
                  <c:v>26.1</c:v>
                </c:pt>
                <c:pt idx="2721">
                  <c:v>26.1</c:v>
                </c:pt>
                <c:pt idx="2722">
                  <c:v>26.1</c:v>
                </c:pt>
                <c:pt idx="2723">
                  <c:v>26.1</c:v>
                </c:pt>
                <c:pt idx="2724">
                  <c:v>26.1</c:v>
                </c:pt>
                <c:pt idx="2725">
                  <c:v>26.1</c:v>
                </c:pt>
                <c:pt idx="2726">
                  <c:v>26.1</c:v>
                </c:pt>
                <c:pt idx="2727">
                  <c:v>26.1</c:v>
                </c:pt>
                <c:pt idx="2728">
                  <c:v>26.1</c:v>
                </c:pt>
                <c:pt idx="2729">
                  <c:v>26.1</c:v>
                </c:pt>
                <c:pt idx="2730">
                  <c:v>26.1</c:v>
                </c:pt>
                <c:pt idx="2731">
                  <c:v>26.1</c:v>
                </c:pt>
                <c:pt idx="2732">
                  <c:v>26.1</c:v>
                </c:pt>
                <c:pt idx="2733">
                  <c:v>26.1</c:v>
                </c:pt>
                <c:pt idx="2734">
                  <c:v>26.1</c:v>
                </c:pt>
                <c:pt idx="2735">
                  <c:v>26.1</c:v>
                </c:pt>
                <c:pt idx="2736">
                  <c:v>26.1</c:v>
                </c:pt>
                <c:pt idx="2737">
                  <c:v>26.1</c:v>
                </c:pt>
                <c:pt idx="2738">
                  <c:v>26.1</c:v>
                </c:pt>
                <c:pt idx="2739">
                  <c:v>26.1</c:v>
                </c:pt>
                <c:pt idx="2740">
                  <c:v>26.1</c:v>
                </c:pt>
                <c:pt idx="2741">
                  <c:v>26.1</c:v>
                </c:pt>
                <c:pt idx="2742">
                  <c:v>25.7</c:v>
                </c:pt>
                <c:pt idx="2743">
                  <c:v>25.7</c:v>
                </c:pt>
                <c:pt idx="2744">
                  <c:v>25.3</c:v>
                </c:pt>
                <c:pt idx="2745">
                  <c:v>25.3</c:v>
                </c:pt>
                <c:pt idx="2746">
                  <c:v>25.3</c:v>
                </c:pt>
                <c:pt idx="2747">
                  <c:v>25.3</c:v>
                </c:pt>
                <c:pt idx="2748">
                  <c:v>25.3</c:v>
                </c:pt>
                <c:pt idx="2749">
                  <c:v>25.3</c:v>
                </c:pt>
                <c:pt idx="2750">
                  <c:v>25.3</c:v>
                </c:pt>
                <c:pt idx="2751">
                  <c:v>25</c:v>
                </c:pt>
                <c:pt idx="2752">
                  <c:v>25</c:v>
                </c:pt>
                <c:pt idx="2753">
                  <c:v>25</c:v>
                </c:pt>
                <c:pt idx="2754">
                  <c:v>25</c:v>
                </c:pt>
                <c:pt idx="2755">
                  <c:v>25</c:v>
                </c:pt>
                <c:pt idx="2756">
                  <c:v>25</c:v>
                </c:pt>
                <c:pt idx="2757">
                  <c:v>25</c:v>
                </c:pt>
                <c:pt idx="2758">
                  <c:v>25</c:v>
                </c:pt>
                <c:pt idx="2759">
                  <c:v>25</c:v>
                </c:pt>
                <c:pt idx="2760">
                  <c:v>25</c:v>
                </c:pt>
                <c:pt idx="2761">
                  <c:v>25</c:v>
                </c:pt>
                <c:pt idx="2762">
                  <c:v>25</c:v>
                </c:pt>
                <c:pt idx="2763">
                  <c:v>25</c:v>
                </c:pt>
                <c:pt idx="2764">
                  <c:v>25</c:v>
                </c:pt>
                <c:pt idx="2765">
                  <c:v>25</c:v>
                </c:pt>
                <c:pt idx="2766">
                  <c:v>25</c:v>
                </c:pt>
                <c:pt idx="2767">
                  <c:v>25</c:v>
                </c:pt>
                <c:pt idx="2768">
                  <c:v>25</c:v>
                </c:pt>
                <c:pt idx="2769">
                  <c:v>25</c:v>
                </c:pt>
                <c:pt idx="2770">
                  <c:v>25</c:v>
                </c:pt>
                <c:pt idx="2771">
                  <c:v>25</c:v>
                </c:pt>
                <c:pt idx="2772">
                  <c:v>25</c:v>
                </c:pt>
                <c:pt idx="2773">
                  <c:v>25</c:v>
                </c:pt>
                <c:pt idx="2774">
                  <c:v>25</c:v>
                </c:pt>
                <c:pt idx="2775">
                  <c:v>25</c:v>
                </c:pt>
                <c:pt idx="2776">
                  <c:v>25</c:v>
                </c:pt>
                <c:pt idx="2777">
                  <c:v>25</c:v>
                </c:pt>
                <c:pt idx="2778">
                  <c:v>25</c:v>
                </c:pt>
                <c:pt idx="2779">
                  <c:v>25</c:v>
                </c:pt>
                <c:pt idx="2780">
                  <c:v>25</c:v>
                </c:pt>
                <c:pt idx="2781">
                  <c:v>25</c:v>
                </c:pt>
                <c:pt idx="2782">
                  <c:v>25</c:v>
                </c:pt>
                <c:pt idx="2783">
                  <c:v>25</c:v>
                </c:pt>
                <c:pt idx="2784">
                  <c:v>25</c:v>
                </c:pt>
                <c:pt idx="2785">
                  <c:v>25</c:v>
                </c:pt>
                <c:pt idx="2786">
                  <c:v>25</c:v>
                </c:pt>
                <c:pt idx="2787">
                  <c:v>25</c:v>
                </c:pt>
                <c:pt idx="2788">
                  <c:v>25</c:v>
                </c:pt>
                <c:pt idx="2789">
                  <c:v>25</c:v>
                </c:pt>
                <c:pt idx="2790">
                  <c:v>25</c:v>
                </c:pt>
                <c:pt idx="2791">
                  <c:v>25</c:v>
                </c:pt>
                <c:pt idx="2792">
                  <c:v>25</c:v>
                </c:pt>
                <c:pt idx="2793">
                  <c:v>25</c:v>
                </c:pt>
                <c:pt idx="2794">
                  <c:v>25</c:v>
                </c:pt>
                <c:pt idx="2795">
                  <c:v>25</c:v>
                </c:pt>
                <c:pt idx="2796">
                  <c:v>25</c:v>
                </c:pt>
                <c:pt idx="2797">
                  <c:v>25</c:v>
                </c:pt>
                <c:pt idx="2798">
                  <c:v>25</c:v>
                </c:pt>
                <c:pt idx="2799">
                  <c:v>25</c:v>
                </c:pt>
                <c:pt idx="2800">
                  <c:v>25</c:v>
                </c:pt>
                <c:pt idx="2801">
                  <c:v>25</c:v>
                </c:pt>
                <c:pt idx="2802">
                  <c:v>25</c:v>
                </c:pt>
                <c:pt idx="2803">
                  <c:v>25</c:v>
                </c:pt>
                <c:pt idx="2804">
                  <c:v>25</c:v>
                </c:pt>
                <c:pt idx="2805">
                  <c:v>25</c:v>
                </c:pt>
                <c:pt idx="2806">
                  <c:v>25</c:v>
                </c:pt>
                <c:pt idx="2807">
                  <c:v>25</c:v>
                </c:pt>
                <c:pt idx="2808">
                  <c:v>25</c:v>
                </c:pt>
                <c:pt idx="2809">
                  <c:v>25</c:v>
                </c:pt>
                <c:pt idx="2810">
                  <c:v>25</c:v>
                </c:pt>
                <c:pt idx="2811">
                  <c:v>25</c:v>
                </c:pt>
                <c:pt idx="2812">
                  <c:v>25</c:v>
                </c:pt>
                <c:pt idx="2813">
                  <c:v>25</c:v>
                </c:pt>
                <c:pt idx="2814">
                  <c:v>25</c:v>
                </c:pt>
                <c:pt idx="2815">
                  <c:v>25</c:v>
                </c:pt>
                <c:pt idx="2816">
                  <c:v>25</c:v>
                </c:pt>
                <c:pt idx="2817">
                  <c:v>25</c:v>
                </c:pt>
                <c:pt idx="2818">
                  <c:v>25</c:v>
                </c:pt>
                <c:pt idx="2819">
                  <c:v>25</c:v>
                </c:pt>
                <c:pt idx="2820">
                  <c:v>25</c:v>
                </c:pt>
                <c:pt idx="2821">
                  <c:v>25</c:v>
                </c:pt>
                <c:pt idx="2822">
                  <c:v>25</c:v>
                </c:pt>
                <c:pt idx="2823">
                  <c:v>25</c:v>
                </c:pt>
                <c:pt idx="2824">
                  <c:v>25</c:v>
                </c:pt>
                <c:pt idx="2825">
                  <c:v>25</c:v>
                </c:pt>
                <c:pt idx="2826">
                  <c:v>25</c:v>
                </c:pt>
                <c:pt idx="2827">
                  <c:v>25</c:v>
                </c:pt>
                <c:pt idx="2828">
                  <c:v>25</c:v>
                </c:pt>
                <c:pt idx="2829">
                  <c:v>25</c:v>
                </c:pt>
                <c:pt idx="2830">
                  <c:v>25</c:v>
                </c:pt>
                <c:pt idx="2831">
                  <c:v>25</c:v>
                </c:pt>
                <c:pt idx="2832">
                  <c:v>25</c:v>
                </c:pt>
                <c:pt idx="2833">
                  <c:v>25</c:v>
                </c:pt>
                <c:pt idx="2834">
                  <c:v>25</c:v>
                </c:pt>
                <c:pt idx="2835">
                  <c:v>25</c:v>
                </c:pt>
                <c:pt idx="2836">
                  <c:v>25</c:v>
                </c:pt>
                <c:pt idx="2837">
                  <c:v>25</c:v>
                </c:pt>
                <c:pt idx="2838">
                  <c:v>25</c:v>
                </c:pt>
                <c:pt idx="2839">
                  <c:v>25</c:v>
                </c:pt>
                <c:pt idx="2840">
                  <c:v>25</c:v>
                </c:pt>
                <c:pt idx="2841">
                  <c:v>24.8</c:v>
                </c:pt>
                <c:pt idx="2842">
                  <c:v>24.8</c:v>
                </c:pt>
                <c:pt idx="2843">
                  <c:v>24.8</c:v>
                </c:pt>
                <c:pt idx="2844">
                  <c:v>24.6</c:v>
                </c:pt>
                <c:pt idx="2845">
                  <c:v>24.6</c:v>
                </c:pt>
                <c:pt idx="2846">
                  <c:v>24.6</c:v>
                </c:pt>
                <c:pt idx="2847">
                  <c:v>24.6</c:v>
                </c:pt>
                <c:pt idx="2848">
                  <c:v>24.6</c:v>
                </c:pt>
                <c:pt idx="2849">
                  <c:v>24.6</c:v>
                </c:pt>
                <c:pt idx="2850">
                  <c:v>24.6</c:v>
                </c:pt>
                <c:pt idx="2851">
                  <c:v>24.6</c:v>
                </c:pt>
                <c:pt idx="2852">
                  <c:v>24.6</c:v>
                </c:pt>
                <c:pt idx="2853">
                  <c:v>24.3</c:v>
                </c:pt>
                <c:pt idx="2854">
                  <c:v>24.3</c:v>
                </c:pt>
                <c:pt idx="2855">
                  <c:v>24.3</c:v>
                </c:pt>
                <c:pt idx="2856">
                  <c:v>24.1</c:v>
                </c:pt>
                <c:pt idx="2857">
                  <c:v>24.1</c:v>
                </c:pt>
                <c:pt idx="2858">
                  <c:v>24.1</c:v>
                </c:pt>
                <c:pt idx="2859">
                  <c:v>24.1</c:v>
                </c:pt>
                <c:pt idx="2860">
                  <c:v>24.1</c:v>
                </c:pt>
                <c:pt idx="2861">
                  <c:v>24.1</c:v>
                </c:pt>
                <c:pt idx="2862">
                  <c:v>24.1</c:v>
                </c:pt>
                <c:pt idx="2863">
                  <c:v>24.1</c:v>
                </c:pt>
                <c:pt idx="2864">
                  <c:v>24.1</c:v>
                </c:pt>
                <c:pt idx="2865">
                  <c:v>24.1</c:v>
                </c:pt>
                <c:pt idx="2866">
                  <c:v>24.1</c:v>
                </c:pt>
                <c:pt idx="2867">
                  <c:v>24.1</c:v>
                </c:pt>
                <c:pt idx="2868">
                  <c:v>24.1</c:v>
                </c:pt>
                <c:pt idx="2869">
                  <c:v>24.1</c:v>
                </c:pt>
                <c:pt idx="2870">
                  <c:v>24.1</c:v>
                </c:pt>
                <c:pt idx="2871">
                  <c:v>24.1</c:v>
                </c:pt>
                <c:pt idx="2872">
                  <c:v>24.1</c:v>
                </c:pt>
                <c:pt idx="2873">
                  <c:v>24.1</c:v>
                </c:pt>
                <c:pt idx="2874">
                  <c:v>24.1</c:v>
                </c:pt>
                <c:pt idx="2875">
                  <c:v>24.1</c:v>
                </c:pt>
                <c:pt idx="2876">
                  <c:v>24.1</c:v>
                </c:pt>
                <c:pt idx="2877">
                  <c:v>24.1</c:v>
                </c:pt>
                <c:pt idx="2878">
                  <c:v>24.1</c:v>
                </c:pt>
                <c:pt idx="2879">
                  <c:v>24.1</c:v>
                </c:pt>
                <c:pt idx="2880">
                  <c:v>24.1</c:v>
                </c:pt>
                <c:pt idx="2881">
                  <c:v>24.1</c:v>
                </c:pt>
                <c:pt idx="2882">
                  <c:v>24.1</c:v>
                </c:pt>
                <c:pt idx="2883">
                  <c:v>24.1</c:v>
                </c:pt>
                <c:pt idx="2884">
                  <c:v>24.1</c:v>
                </c:pt>
                <c:pt idx="2885">
                  <c:v>24.1</c:v>
                </c:pt>
                <c:pt idx="2886">
                  <c:v>24.1</c:v>
                </c:pt>
                <c:pt idx="2887">
                  <c:v>24.1</c:v>
                </c:pt>
                <c:pt idx="2888">
                  <c:v>24.1</c:v>
                </c:pt>
                <c:pt idx="2889">
                  <c:v>24.1</c:v>
                </c:pt>
                <c:pt idx="2890">
                  <c:v>24.1</c:v>
                </c:pt>
                <c:pt idx="2891">
                  <c:v>24.1</c:v>
                </c:pt>
                <c:pt idx="2892">
                  <c:v>24.1</c:v>
                </c:pt>
                <c:pt idx="2893">
                  <c:v>24.1</c:v>
                </c:pt>
                <c:pt idx="2894">
                  <c:v>24.1</c:v>
                </c:pt>
                <c:pt idx="2895">
                  <c:v>24.1</c:v>
                </c:pt>
                <c:pt idx="2896">
                  <c:v>24.1</c:v>
                </c:pt>
                <c:pt idx="2897">
                  <c:v>24.1</c:v>
                </c:pt>
                <c:pt idx="2898">
                  <c:v>24.1</c:v>
                </c:pt>
                <c:pt idx="2899">
                  <c:v>24.1</c:v>
                </c:pt>
                <c:pt idx="2900">
                  <c:v>24.1</c:v>
                </c:pt>
                <c:pt idx="2901">
                  <c:v>24.1</c:v>
                </c:pt>
                <c:pt idx="2902">
                  <c:v>24.1</c:v>
                </c:pt>
                <c:pt idx="2903">
                  <c:v>24.1</c:v>
                </c:pt>
                <c:pt idx="2904">
                  <c:v>24.1</c:v>
                </c:pt>
                <c:pt idx="2905">
                  <c:v>24.1</c:v>
                </c:pt>
                <c:pt idx="2906">
                  <c:v>24.1</c:v>
                </c:pt>
                <c:pt idx="2907">
                  <c:v>24.1</c:v>
                </c:pt>
                <c:pt idx="2908">
                  <c:v>24.1</c:v>
                </c:pt>
                <c:pt idx="2909">
                  <c:v>24.1</c:v>
                </c:pt>
                <c:pt idx="2910">
                  <c:v>24.1</c:v>
                </c:pt>
                <c:pt idx="2911">
                  <c:v>24.1</c:v>
                </c:pt>
                <c:pt idx="2912">
                  <c:v>24.1</c:v>
                </c:pt>
                <c:pt idx="2913">
                  <c:v>24.1</c:v>
                </c:pt>
                <c:pt idx="2914">
                  <c:v>23.9</c:v>
                </c:pt>
                <c:pt idx="2915">
                  <c:v>23.9</c:v>
                </c:pt>
                <c:pt idx="2916">
                  <c:v>23.7</c:v>
                </c:pt>
                <c:pt idx="2917">
                  <c:v>23.7</c:v>
                </c:pt>
                <c:pt idx="2918">
                  <c:v>23.7</c:v>
                </c:pt>
                <c:pt idx="2919">
                  <c:v>23.7</c:v>
                </c:pt>
                <c:pt idx="2920">
                  <c:v>23.4</c:v>
                </c:pt>
                <c:pt idx="2921">
                  <c:v>23.4</c:v>
                </c:pt>
                <c:pt idx="2922">
                  <c:v>23.4</c:v>
                </c:pt>
                <c:pt idx="2923">
                  <c:v>23.4</c:v>
                </c:pt>
                <c:pt idx="2924">
                  <c:v>23.4</c:v>
                </c:pt>
                <c:pt idx="2925">
                  <c:v>23.4</c:v>
                </c:pt>
                <c:pt idx="2926">
                  <c:v>23.2</c:v>
                </c:pt>
                <c:pt idx="2927">
                  <c:v>23</c:v>
                </c:pt>
                <c:pt idx="2928">
                  <c:v>23</c:v>
                </c:pt>
                <c:pt idx="2929">
                  <c:v>23</c:v>
                </c:pt>
                <c:pt idx="2930">
                  <c:v>23</c:v>
                </c:pt>
                <c:pt idx="2931">
                  <c:v>23</c:v>
                </c:pt>
                <c:pt idx="2932">
                  <c:v>23</c:v>
                </c:pt>
                <c:pt idx="2933">
                  <c:v>23</c:v>
                </c:pt>
                <c:pt idx="2934">
                  <c:v>23</c:v>
                </c:pt>
                <c:pt idx="2935">
                  <c:v>23</c:v>
                </c:pt>
                <c:pt idx="2936">
                  <c:v>23</c:v>
                </c:pt>
                <c:pt idx="2937">
                  <c:v>23</c:v>
                </c:pt>
                <c:pt idx="2938">
                  <c:v>23</c:v>
                </c:pt>
                <c:pt idx="2939">
                  <c:v>23</c:v>
                </c:pt>
                <c:pt idx="2940">
                  <c:v>23</c:v>
                </c:pt>
                <c:pt idx="2941">
                  <c:v>23</c:v>
                </c:pt>
                <c:pt idx="2942">
                  <c:v>23</c:v>
                </c:pt>
                <c:pt idx="2943">
                  <c:v>23</c:v>
                </c:pt>
                <c:pt idx="2944">
                  <c:v>23</c:v>
                </c:pt>
                <c:pt idx="2945">
                  <c:v>23</c:v>
                </c:pt>
                <c:pt idx="2946">
                  <c:v>23</c:v>
                </c:pt>
                <c:pt idx="2947">
                  <c:v>23</c:v>
                </c:pt>
                <c:pt idx="2948">
                  <c:v>23</c:v>
                </c:pt>
                <c:pt idx="2949">
                  <c:v>23</c:v>
                </c:pt>
                <c:pt idx="2950">
                  <c:v>23</c:v>
                </c:pt>
                <c:pt idx="2951">
                  <c:v>23</c:v>
                </c:pt>
                <c:pt idx="2952">
                  <c:v>23</c:v>
                </c:pt>
                <c:pt idx="2953">
                  <c:v>23</c:v>
                </c:pt>
                <c:pt idx="2954">
                  <c:v>23</c:v>
                </c:pt>
                <c:pt idx="2955">
                  <c:v>23</c:v>
                </c:pt>
                <c:pt idx="2956">
                  <c:v>23</c:v>
                </c:pt>
                <c:pt idx="2957">
                  <c:v>23</c:v>
                </c:pt>
                <c:pt idx="2958">
                  <c:v>23</c:v>
                </c:pt>
                <c:pt idx="2959">
                  <c:v>23</c:v>
                </c:pt>
                <c:pt idx="2960">
                  <c:v>23</c:v>
                </c:pt>
                <c:pt idx="2961">
                  <c:v>23</c:v>
                </c:pt>
                <c:pt idx="2962">
                  <c:v>23</c:v>
                </c:pt>
                <c:pt idx="2963">
                  <c:v>23</c:v>
                </c:pt>
                <c:pt idx="2964">
                  <c:v>23</c:v>
                </c:pt>
                <c:pt idx="2965">
                  <c:v>23</c:v>
                </c:pt>
                <c:pt idx="2966">
                  <c:v>23</c:v>
                </c:pt>
                <c:pt idx="2967">
                  <c:v>23</c:v>
                </c:pt>
                <c:pt idx="2968">
                  <c:v>23</c:v>
                </c:pt>
                <c:pt idx="2969">
                  <c:v>23</c:v>
                </c:pt>
                <c:pt idx="2970">
                  <c:v>23</c:v>
                </c:pt>
                <c:pt idx="2971">
                  <c:v>23</c:v>
                </c:pt>
                <c:pt idx="2972">
                  <c:v>23</c:v>
                </c:pt>
                <c:pt idx="2973">
                  <c:v>23</c:v>
                </c:pt>
                <c:pt idx="2974">
                  <c:v>23</c:v>
                </c:pt>
                <c:pt idx="2975">
                  <c:v>23</c:v>
                </c:pt>
                <c:pt idx="2976">
                  <c:v>23</c:v>
                </c:pt>
                <c:pt idx="2977">
                  <c:v>23</c:v>
                </c:pt>
                <c:pt idx="2978">
                  <c:v>22.6</c:v>
                </c:pt>
                <c:pt idx="2979">
                  <c:v>22.6</c:v>
                </c:pt>
                <c:pt idx="2980">
                  <c:v>22.6</c:v>
                </c:pt>
                <c:pt idx="2981">
                  <c:v>22.6</c:v>
                </c:pt>
                <c:pt idx="2982">
                  <c:v>22.5</c:v>
                </c:pt>
                <c:pt idx="2983">
                  <c:v>22.3</c:v>
                </c:pt>
                <c:pt idx="2984">
                  <c:v>22.3</c:v>
                </c:pt>
                <c:pt idx="2985">
                  <c:v>22.3</c:v>
                </c:pt>
                <c:pt idx="2986">
                  <c:v>22.3</c:v>
                </c:pt>
                <c:pt idx="2987">
                  <c:v>22.3</c:v>
                </c:pt>
                <c:pt idx="2988">
                  <c:v>22.1</c:v>
                </c:pt>
                <c:pt idx="2989">
                  <c:v>21.9</c:v>
                </c:pt>
                <c:pt idx="2990">
                  <c:v>21.9</c:v>
                </c:pt>
                <c:pt idx="2991">
                  <c:v>21.9</c:v>
                </c:pt>
                <c:pt idx="2992">
                  <c:v>21.9</c:v>
                </c:pt>
                <c:pt idx="2993">
                  <c:v>21.9</c:v>
                </c:pt>
                <c:pt idx="2994">
                  <c:v>21.9</c:v>
                </c:pt>
                <c:pt idx="2995">
                  <c:v>21.9</c:v>
                </c:pt>
                <c:pt idx="2996">
                  <c:v>21.9</c:v>
                </c:pt>
                <c:pt idx="2997">
                  <c:v>21.9</c:v>
                </c:pt>
                <c:pt idx="2998">
                  <c:v>21.9</c:v>
                </c:pt>
                <c:pt idx="2999">
                  <c:v>21.9</c:v>
                </c:pt>
                <c:pt idx="3000">
                  <c:v>21.9</c:v>
                </c:pt>
                <c:pt idx="3001">
                  <c:v>21.9</c:v>
                </c:pt>
                <c:pt idx="3002">
                  <c:v>21.9</c:v>
                </c:pt>
                <c:pt idx="3003">
                  <c:v>21.9</c:v>
                </c:pt>
                <c:pt idx="3004">
                  <c:v>21.9</c:v>
                </c:pt>
                <c:pt idx="3005">
                  <c:v>21.9</c:v>
                </c:pt>
                <c:pt idx="3006">
                  <c:v>21.9</c:v>
                </c:pt>
                <c:pt idx="3007">
                  <c:v>21.9</c:v>
                </c:pt>
                <c:pt idx="3008">
                  <c:v>21.9</c:v>
                </c:pt>
                <c:pt idx="3009">
                  <c:v>21.9</c:v>
                </c:pt>
                <c:pt idx="3010">
                  <c:v>21.9</c:v>
                </c:pt>
                <c:pt idx="3011">
                  <c:v>21.9</c:v>
                </c:pt>
                <c:pt idx="3012">
                  <c:v>21.9</c:v>
                </c:pt>
                <c:pt idx="3013">
                  <c:v>21.9</c:v>
                </c:pt>
                <c:pt idx="3014">
                  <c:v>21.9</c:v>
                </c:pt>
                <c:pt idx="3015">
                  <c:v>21.9</c:v>
                </c:pt>
                <c:pt idx="3016">
                  <c:v>21.9</c:v>
                </c:pt>
                <c:pt idx="3017">
                  <c:v>21.9</c:v>
                </c:pt>
                <c:pt idx="3018">
                  <c:v>21.9</c:v>
                </c:pt>
                <c:pt idx="3019">
                  <c:v>21.9</c:v>
                </c:pt>
                <c:pt idx="3020">
                  <c:v>21.9</c:v>
                </c:pt>
                <c:pt idx="3021">
                  <c:v>21.9</c:v>
                </c:pt>
                <c:pt idx="3022">
                  <c:v>21.9</c:v>
                </c:pt>
                <c:pt idx="3023">
                  <c:v>21.9</c:v>
                </c:pt>
                <c:pt idx="3024">
                  <c:v>21.9</c:v>
                </c:pt>
                <c:pt idx="3025">
                  <c:v>21.9</c:v>
                </c:pt>
                <c:pt idx="3026">
                  <c:v>21.9</c:v>
                </c:pt>
                <c:pt idx="3027">
                  <c:v>21.9</c:v>
                </c:pt>
                <c:pt idx="3028">
                  <c:v>21.9</c:v>
                </c:pt>
                <c:pt idx="3029">
                  <c:v>21.9</c:v>
                </c:pt>
                <c:pt idx="3030">
                  <c:v>21.9</c:v>
                </c:pt>
                <c:pt idx="3031">
                  <c:v>21.9</c:v>
                </c:pt>
                <c:pt idx="3032">
                  <c:v>21.9</c:v>
                </c:pt>
                <c:pt idx="3033">
                  <c:v>21.9</c:v>
                </c:pt>
                <c:pt idx="3034">
                  <c:v>21.9</c:v>
                </c:pt>
                <c:pt idx="3035">
                  <c:v>21.9</c:v>
                </c:pt>
                <c:pt idx="3036">
                  <c:v>21.9</c:v>
                </c:pt>
                <c:pt idx="3037">
                  <c:v>21.9</c:v>
                </c:pt>
                <c:pt idx="3038">
                  <c:v>21.7</c:v>
                </c:pt>
                <c:pt idx="3039">
                  <c:v>21.7</c:v>
                </c:pt>
                <c:pt idx="3040">
                  <c:v>21.7</c:v>
                </c:pt>
                <c:pt idx="3041">
                  <c:v>21.7</c:v>
                </c:pt>
                <c:pt idx="3042">
                  <c:v>21.7</c:v>
                </c:pt>
                <c:pt idx="3043">
                  <c:v>21.7</c:v>
                </c:pt>
                <c:pt idx="3044">
                  <c:v>21.6</c:v>
                </c:pt>
                <c:pt idx="3045">
                  <c:v>21.4</c:v>
                </c:pt>
                <c:pt idx="3046">
                  <c:v>21.4</c:v>
                </c:pt>
                <c:pt idx="3047">
                  <c:v>21.4</c:v>
                </c:pt>
                <c:pt idx="3048">
                  <c:v>21.2</c:v>
                </c:pt>
                <c:pt idx="3049">
                  <c:v>21.2</c:v>
                </c:pt>
                <c:pt idx="3050">
                  <c:v>21.2</c:v>
                </c:pt>
                <c:pt idx="3051">
                  <c:v>21</c:v>
                </c:pt>
                <c:pt idx="3052">
                  <c:v>21</c:v>
                </c:pt>
                <c:pt idx="3053">
                  <c:v>21</c:v>
                </c:pt>
                <c:pt idx="3054">
                  <c:v>21</c:v>
                </c:pt>
                <c:pt idx="3055">
                  <c:v>21</c:v>
                </c:pt>
                <c:pt idx="3056">
                  <c:v>21</c:v>
                </c:pt>
                <c:pt idx="3057">
                  <c:v>21</c:v>
                </c:pt>
                <c:pt idx="3058">
                  <c:v>21</c:v>
                </c:pt>
                <c:pt idx="3059">
                  <c:v>21</c:v>
                </c:pt>
                <c:pt idx="3060">
                  <c:v>21</c:v>
                </c:pt>
                <c:pt idx="3061">
                  <c:v>21</c:v>
                </c:pt>
                <c:pt idx="3062">
                  <c:v>21</c:v>
                </c:pt>
                <c:pt idx="3063">
                  <c:v>21</c:v>
                </c:pt>
                <c:pt idx="3064">
                  <c:v>21</c:v>
                </c:pt>
                <c:pt idx="3065">
                  <c:v>21</c:v>
                </c:pt>
                <c:pt idx="3066">
                  <c:v>21</c:v>
                </c:pt>
                <c:pt idx="3067">
                  <c:v>21</c:v>
                </c:pt>
                <c:pt idx="3068">
                  <c:v>21</c:v>
                </c:pt>
                <c:pt idx="3069">
                  <c:v>21</c:v>
                </c:pt>
                <c:pt idx="3070">
                  <c:v>21</c:v>
                </c:pt>
                <c:pt idx="3071">
                  <c:v>21</c:v>
                </c:pt>
                <c:pt idx="3072">
                  <c:v>21</c:v>
                </c:pt>
                <c:pt idx="3073">
                  <c:v>21</c:v>
                </c:pt>
                <c:pt idx="3074">
                  <c:v>21</c:v>
                </c:pt>
                <c:pt idx="3075">
                  <c:v>21</c:v>
                </c:pt>
                <c:pt idx="3076">
                  <c:v>21</c:v>
                </c:pt>
                <c:pt idx="3077">
                  <c:v>21</c:v>
                </c:pt>
                <c:pt idx="3078">
                  <c:v>21</c:v>
                </c:pt>
                <c:pt idx="3079">
                  <c:v>21</c:v>
                </c:pt>
                <c:pt idx="3080">
                  <c:v>21</c:v>
                </c:pt>
                <c:pt idx="3081">
                  <c:v>21</c:v>
                </c:pt>
                <c:pt idx="3082">
                  <c:v>21</c:v>
                </c:pt>
                <c:pt idx="3083">
                  <c:v>21</c:v>
                </c:pt>
                <c:pt idx="3084">
                  <c:v>21</c:v>
                </c:pt>
                <c:pt idx="3085">
                  <c:v>21</c:v>
                </c:pt>
                <c:pt idx="3086">
                  <c:v>21</c:v>
                </c:pt>
                <c:pt idx="3087">
                  <c:v>21</c:v>
                </c:pt>
                <c:pt idx="3088">
                  <c:v>21</c:v>
                </c:pt>
                <c:pt idx="3089">
                  <c:v>21</c:v>
                </c:pt>
                <c:pt idx="3090">
                  <c:v>21</c:v>
                </c:pt>
                <c:pt idx="3091">
                  <c:v>21</c:v>
                </c:pt>
                <c:pt idx="3092">
                  <c:v>20.7</c:v>
                </c:pt>
                <c:pt idx="3093">
                  <c:v>20.7</c:v>
                </c:pt>
                <c:pt idx="3094">
                  <c:v>20.7</c:v>
                </c:pt>
                <c:pt idx="3095">
                  <c:v>20.7</c:v>
                </c:pt>
                <c:pt idx="3096">
                  <c:v>20.7</c:v>
                </c:pt>
                <c:pt idx="3097">
                  <c:v>20.3</c:v>
                </c:pt>
                <c:pt idx="3098">
                  <c:v>20.3</c:v>
                </c:pt>
                <c:pt idx="3099">
                  <c:v>20.3</c:v>
                </c:pt>
                <c:pt idx="3100">
                  <c:v>20.3</c:v>
                </c:pt>
                <c:pt idx="3101">
                  <c:v>20.3</c:v>
                </c:pt>
                <c:pt idx="3102">
                  <c:v>20.3</c:v>
                </c:pt>
                <c:pt idx="3103">
                  <c:v>20.3</c:v>
                </c:pt>
                <c:pt idx="3104">
                  <c:v>19.899999999999999</c:v>
                </c:pt>
                <c:pt idx="3105">
                  <c:v>19.899999999999999</c:v>
                </c:pt>
                <c:pt idx="3106">
                  <c:v>19.899999999999999</c:v>
                </c:pt>
                <c:pt idx="3107">
                  <c:v>19.899999999999999</c:v>
                </c:pt>
                <c:pt idx="3108">
                  <c:v>19.899999999999999</c:v>
                </c:pt>
                <c:pt idx="3109">
                  <c:v>19.899999999999999</c:v>
                </c:pt>
                <c:pt idx="3110">
                  <c:v>19.899999999999999</c:v>
                </c:pt>
                <c:pt idx="3111">
                  <c:v>19.899999999999999</c:v>
                </c:pt>
                <c:pt idx="3112">
                  <c:v>19.899999999999999</c:v>
                </c:pt>
                <c:pt idx="3113">
                  <c:v>19.899999999999999</c:v>
                </c:pt>
                <c:pt idx="3114">
                  <c:v>19.899999999999999</c:v>
                </c:pt>
                <c:pt idx="3115">
                  <c:v>19.899999999999999</c:v>
                </c:pt>
                <c:pt idx="3116">
                  <c:v>19.899999999999999</c:v>
                </c:pt>
                <c:pt idx="3117">
                  <c:v>19.899999999999999</c:v>
                </c:pt>
                <c:pt idx="3118">
                  <c:v>19.899999999999999</c:v>
                </c:pt>
                <c:pt idx="3119">
                  <c:v>19.899999999999999</c:v>
                </c:pt>
                <c:pt idx="3120">
                  <c:v>19.899999999999999</c:v>
                </c:pt>
                <c:pt idx="3121">
                  <c:v>19.899999999999999</c:v>
                </c:pt>
                <c:pt idx="3122">
                  <c:v>19.899999999999999</c:v>
                </c:pt>
                <c:pt idx="3123">
                  <c:v>19.899999999999999</c:v>
                </c:pt>
                <c:pt idx="3124">
                  <c:v>19.899999999999999</c:v>
                </c:pt>
                <c:pt idx="3125">
                  <c:v>19.899999999999999</c:v>
                </c:pt>
                <c:pt idx="3126">
                  <c:v>19.899999999999999</c:v>
                </c:pt>
                <c:pt idx="3127">
                  <c:v>19.899999999999999</c:v>
                </c:pt>
                <c:pt idx="3128">
                  <c:v>19.899999999999999</c:v>
                </c:pt>
                <c:pt idx="3129">
                  <c:v>19.899999999999999</c:v>
                </c:pt>
                <c:pt idx="3130">
                  <c:v>19.899999999999999</c:v>
                </c:pt>
                <c:pt idx="3131">
                  <c:v>19.899999999999999</c:v>
                </c:pt>
                <c:pt idx="3132">
                  <c:v>19.899999999999999</c:v>
                </c:pt>
                <c:pt idx="3133">
                  <c:v>19.899999999999999</c:v>
                </c:pt>
                <c:pt idx="3134">
                  <c:v>19.899999999999999</c:v>
                </c:pt>
                <c:pt idx="3135">
                  <c:v>19.899999999999999</c:v>
                </c:pt>
                <c:pt idx="3136">
                  <c:v>19.899999999999999</c:v>
                </c:pt>
                <c:pt idx="3137">
                  <c:v>19.899999999999999</c:v>
                </c:pt>
                <c:pt idx="3138">
                  <c:v>19.899999999999999</c:v>
                </c:pt>
                <c:pt idx="3139">
                  <c:v>19.899999999999999</c:v>
                </c:pt>
                <c:pt idx="3140">
                  <c:v>19.899999999999999</c:v>
                </c:pt>
                <c:pt idx="3141">
                  <c:v>19.899999999999999</c:v>
                </c:pt>
                <c:pt idx="3142">
                  <c:v>19.899999999999999</c:v>
                </c:pt>
                <c:pt idx="3143">
                  <c:v>19.899999999999999</c:v>
                </c:pt>
                <c:pt idx="3144">
                  <c:v>19.899999999999999</c:v>
                </c:pt>
                <c:pt idx="3145">
                  <c:v>19.899999999999999</c:v>
                </c:pt>
                <c:pt idx="3146">
                  <c:v>19.899999999999999</c:v>
                </c:pt>
                <c:pt idx="3147">
                  <c:v>19.899999999999999</c:v>
                </c:pt>
                <c:pt idx="3148">
                  <c:v>19.899999999999999</c:v>
                </c:pt>
                <c:pt idx="3149">
                  <c:v>19.899999999999999</c:v>
                </c:pt>
                <c:pt idx="3150">
                  <c:v>19.899999999999999</c:v>
                </c:pt>
                <c:pt idx="3151">
                  <c:v>19.899999999999999</c:v>
                </c:pt>
                <c:pt idx="3152">
                  <c:v>19.899999999999999</c:v>
                </c:pt>
                <c:pt idx="3153">
                  <c:v>19.899999999999999</c:v>
                </c:pt>
                <c:pt idx="3154">
                  <c:v>19.899999999999999</c:v>
                </c:pt>
                <c:pt idx="3155">
                  <c:v>19.899999999999999</c:v>
                </c:pt>
                <c:pt idx="3156">
                  <c:v>19.899999999999999</c:v>
                </c:pt>
                <c:pt idx="3157">
                  <c:v>19.899999999999999</c:v>
                </c:pt>
                <c:pt idx="3158">
                  <c:v>19.899999999999999</c:v>
                </c:pt>
                <c:pt idx="3159">
                  <c:v>19.899999999999999</c:v>
                </c:pt>
                <c:pt idx="3160">
                  <c:v>19.899999999999999</c:v>
                </c:pt>
                <c:pt idx="3161">
                  <c:v>19.899999999999999</c:v>
                </c:pt>
                <c:pt idx="3162">
                  <c:v>19.8</c:v>
                </c:pt>
                <c:pt idx="3163">
                  <c:v>19.8</c:v>
                </c:pt>
                <c:pt idx="3164">
                  <c:v>19.600000000000001</c:v>
                </c:pt>
                <c:pt idx="3165">
                  <c:v>19.600000000000001</c:v>
                </c:pt>
                <c:pt idx="3166">
                  <c:v>19.600000000000001</c:v>
                </c:pt>
                <c:pt idx="3167">
                  <c:v>19.399999999999999</c:v>
                </c:pt>
                <c:pt idx="3168">
                  <c:v>19.399999999999999</c:v>
                </c:pt>
                <c:pt idx="3169">
                  <c:v>19.399999999999999</c:v>
                </c:pt>
                <c:pt idx="3170">
                  <c:v>19.2</c:v>
                </c:pt>
                <c:pt idx="3171">
                  <c:v>19.2</c:v>
                </c:pt>
                <c:pt idx="3172">
                  <c:v>19.2</c:v>
                </c:pt>
                <c:pt idx="3173">
                  <c:v>19</c:v>
                </c:pt>
                <c:pt idx="3174">
                  <c:v>19</c:v>
                </c:pt>
                <c:pt idx="3175">
                  <c:v>19</c:v>
                </c:pt>
                <c:pt idx="3176">
                  <c:v>19</c:v>
                </c:pt>
                <c:pt idx="3177">
                  <c:v>19</c:v>
                </c:pt>
                <c:pt idx="3178">
                  <c:v>19</c:v>
                </c:pt>
                <c:pt idx="3179">
                  <c:v>19</c:v>
                </c:pt>
                <c:pt idx="3180">
                  <c:v>19</c:v>
                </c:pt>
                <c:pt idx="3181">
                  <c:v>19</c:v>
                </c:pt>
                <c:pt idx="3182">
                  <c:v>19</c:v>
                </c:pt>
                <c:pt idx="3183">
                  <c:v>19</c:v>
                </c:pt>
                <c:pt idx="3184">
                  <c:v>19</c:v>
                </c:pt>
                <c:pt idx="3185">
                  <c:v>19</c:v>
                </c:pt>
                <c:pt idx="3186">
                  <c:v>19</c:v>
                </c:pt>
                <c:pt idx="3187">
                  <c:v>19</c:v>
                </c:pt>
                <c:pt idx="3188">
                  <c:v>19</c:v>
                </c:pt>
                <c:pt idx="3189">
                  <c:v>19</c:v>
                </c:pt>
                <c:pt idx="3190">
                  <c:v>19</c:v>
                </c:pt>
                <c:pt idx="3191">
                  <c:v>19</c:v>
                </c:pt>
                <c:pt idx="3192">
                  <c:v>19</c:v>
                </c:pt>
                <c:pt idx="3193">
                  <c:v>19</c:v>
                </c:pt>
                <c:pt idx="3194">
                  <c:v>19</c:v>
                </c:pt>
                <c:pt idx="3195">
                  <c:v>19</c:v>
                </c:pt>
                <c:pt idx="3196">
                  <c:v>19</c:v>
                </c:pt>
                <c:pt idx="3197">
                  <c:v>19</c:v>
                </c:pt>
                <c:pt idx="3198">
                  <c:v>19</c:v>
                </c:pt>
                <c:pt idx="3199">
                  <c:v>19</c:v>
                </c:pt>
                <c:pt idx="3200">
                  <c:v>19</c:v>
                </c:pt>
                <c:pt idx="3201">
                  <c:v>19</c:v>
                </c:pt>
                <c:pt idx="3202">
                  <c:v>19</c:v>
                </c:pt>
                <c:pt idx="3203">
                  <c:v>19</c:v>
                </c:pt>
                <c:pt idx="3204">
                  <c:v>19</c:v>
                </c:pt>
                <c:pt idx="3205">
                  <c:v>19</c:v>
                </c:pt>
                <c:pt idx="3206">
                  <c:v>19</c:v>
                </c:pt>
                <c:pt idx="3207">
                  <c:v>19</c:v>
                </c:pt>
                <c:pt idx="3208">
                  <c:v>19</c:v>
                </c:pt>
                <c:pt idx="3209">
                  <c:v>18.899999999999999</c:v>
                </c:pt>
                <c:pt idx="3210">
                  <c:v>18.7</c:v>
                </c:pt>
                <c:pt idx="3211">
                  <c:v>18.7</c:v>
                </c:pt>
                <c:pt idx="3212">
                  <c:v>18.7</c:v>
                </c:pt>
                <c:pt idx="3213">
                  <c:v>18.7</c:v>
                </c:pt>
                <c:pt idx="3214">
                  <c:v>18</c:v>
                </c:pt>
                <c:pt idx="3215">
                  <c:v>18</c:v>
                </c:pt>
                <c:pt idx="3216">
                  <c:v>18</c:v>
                </c:pt>
                <c:pt idx="3217">
                  <c:v>18</c:v>
                </c:pt>
                <c:pt idx="3218">
                  <c:v>18</c:v>
                </c:pt>
                <c:pt idx="3219">
                  <c:v>18</c:v>
                </c:pt>
                <c:pt idx="3220">
                  <c:v>18</c:v>
                </c:pt>
                <c:pt idx="3221">
                  <c:v>18</c:v>
                </c:pt>
                <c:pt idx="3222">
                  <c:v>18</c:v>
                </c:pt>
                <c:pt idx="3223">
                  <c:v>18</c:v>
                </c:pt>
                <c:pt idx="3224">
                  <c:v>18</c:v>
                </c:pt>
                <c:pt idx="3225">
                  <c:v>18</c:v>
                </c:pt>
                <c:pt idx="3226">
                  <c:v>18</c:v>
                </c:pt>
                <c:pt idx="3227">
                  <c:v>18</c:v>
                </c:pt>
                <c:pt idx="3228">
                  <c:v>18</c:v>
                </c:pt>
                <c:pt idx="3229">
                  <c:v>18</c:v>
                </c:pt>
                <c:pt idx="3230">
                  <c:v>18</c:v>
                </c:pt>
                <c:pt idx="3231">
                  <c:v>18</c:v>
                </c:pt>
                <c:pt idx="3232">
                  <c:v>18</c:v>
                </c:pt>
                <c:pt idx="3233">
                  <c:v>18</c:v>
                </c:pt>
                <c:pt idx="3234">
                  <c:v>18</c:v>
                </c:pt>
                <c:pt idx="3235">
                  <c:v>18</c:v>
                </c:pt>
                <c:pt idx="3236">
                  <c:v>18</c:v>
                </c:pt>
                <c:pt idx="3237">
                  <c:v>18</c:v>
                </c:pt>
                <c:pt idx="3238">
                  <c:v>18</c:v>
                </c:pt>
                <c:pt idx="3239">
                  <c:v>18</c:v>
                </c:pt>
                <c:pt idx="3240">
                  <c:v>18</c:v>
                </c:pt>
                <c:pt idx="3241">
                  <c:v>18</c:v>
                </c:pt>
                <c:pt idx="3242">
                  <c:v>18</c:v>
                </c:pt>
                <c:pt idx="3243">
                  <c:v>18</c:v>
                </c:pt>
                <c:pt idx="3244">
                  <c:v>18</c:v>
                </c:pt>
                <c:pt idx="3245">
                  <c:v>18</c:v>
                </c:pt>
                <c:pt idx="3246">
                  <c:v>18</c:v>
                </c:pt>
                <c:pt idx="3247">
                  <c:v>18</c:v>
                </c:pt>
                <c:pt idx="3248">
                  <c:v>18</c:v>
                </c:pt>
                <c:pt idx="3249">
                  <c:v>18</c:v>
                </c:pt>
                <c:pt idx="3250">
                  <c:v>18</c:v>
                </c:pt>
                <c:pt idx="3251">
                  <c:v>18</c:v>
                </c:pt>
                <c:pt idx="3252">
                  <c:v>18</c:v>
                </c:pt>
                <c:pt idx="3253">
                  <c:v>17.8</c:v>
                </c:pt>
                <c:pt idx="3254">
                  <c:v>17.600000000000001</c:v>
                </c:pt>
                <c:pt idx="3255">
                  <c:v>17.399999999999999</c:v>
                </c:pt>
                <c:pt idx="3256">
                  <c:v>17.2</c:v>
                </c:pt>
                <c:pt idx="3257">
                  <c:v>17.2</c:v>
                </c:pt>
                <c:pt idx="3258">
                  <c:v>17.100000000000001</c:v>
                </c:pt>
                <c:pt idx="3259">
                  <c:v>17.100000000000001</c:v>
                </c:pt>
                <c:pt idx="3260">
                  <c:v>17.100000000000001</c:v>
                </c:pt>
                <c:pt idx="3261">
                  <c:v>17.100000000000001</c:v>
                </c:pt>
                <c:pt idx="3262">
                  <c:v>17.100000000000001</c:v>
                </c:pt>
                <c:pt idx="3263">
                  <c:v>17.100000000000001</c:v>
                </c:pt>
                <c:pt idx="3264">
                  <c:v>17.100000000000001</c:v>
                </c:pt>
                <c:pt idx="3265">
                  <c:v>17.100000000000001</c:v>
                </c:pt>
                <c:pt idx="3266">
                  <c:v>17.100000000000001</c:v>
                </c:pt>
                <c:pt idx="3267">
                  <c:v>17.100000000000001</c:v>
                </c:pt>
                <c:pt idx="3268">
                  <c:v>17.100000000000001</c:v>
                </c:pt>
                <c:pt idx="3269">
                  <c:v>17.100000000000001</c:v>
                </c:pt>
                <c:pt idx="3270">
                  <c:v>17.100000000000001</c:v>
                </c:pt>
                <c:pt idx="3271">
                  <c:v>17.100000000000001</c:v>
                </c:pt>
                <c:pt idx="3272">
                  <c:v>17.100000000000001</c:v>
                </c:pt>
                <c:pt idx="3273">
                  <c:v>17.100000000000001</c:v>
                </c:pt>
                <c:pt idx="3274">
                  <c:v>17.100000000000001</c:v>
                </c:pt>
                <c:pt idx="3275">
                  <c:v>17.100000000000001</c:v>
                </c:pt>
                <c:pt idx="3276">
                  <c:v>17.100000000000001</c:v>
                </c:pt>
                <c:pt idx="3277">
                  <c:v>16.7</c:v>
                </c:pt>
                <c:pt idx="3278">
                  <c:v>16.7</c:v>
                </c:pt>
                <c:pt idx="3279">
                  <c:v>16.7</c:v>
                </c:pt>
                <c:pt idx="3280">
                  <c:v>16.7</c:v>
                </c:pt>
                <c:pt idx="3281">
                  <c:v>16.3</c:v>
                </c:pt>
                <c:pt idx="3282">
                  <c:v>16.3</c:v>
                </c:pt>
                <c:pt idx="3283">
                  <c:v>16.3</c:v>
                </c:pt>
                <c:pt idx="3284">
                  <c:v>16</c:v>
                </c:pt>
                <c:pt idx="3285">
                  <c:v>16</c:v>
                </c:pt>
                <c:pt idx="3286">
                  <c:v>16</c:v>
                </c:pt>
                <c:pt idx="3287">
                  <c:v>16</c:v>
                </c:pt>
                <c:pt idx="3288">
                  <c:v>16</c:v>
                </c:pt>
                <c:pt idx="3289">
                  <c:v>16</c:v>
                </c:pt>
                <c:pt idx="3290">
                  <c:v>16</c:v>
                </c:pt>
                <c:pt idx="3291">
                  <c:v>16</c:v>
                </c:pt>
                <c:pt idx="3292">
                  <c:v>16</c:v>
                </c:pt>
                <c:pt idx="3293">
                  <c:v>16</c:v>
                </c:pt>
                <c:pt idx="3294">
                  <c:v>16</c:v>
                </c:pt>
                <c:pt idx="3295">
                  <c:v>16</c:v>
                </c:pt>
                <c:pt idx="3296">
                  <c:v>16</c:v>
                </c:pt>
                <c:pt idx="3297">
                  <c:v>16</c:v>
                </c:pt>
                <c:pt idx="3298">
                  <c:v>16</c:v>
                </c:pt>
                <c:pt idx="3299">
                  <c:v>16</c:v>
                </c:pt>
                <c:pt idx="3300">
                  <c:v>16</c:v>
                </c:pt>
                <c:pt idx="3301">
                  <c:v>16</c:v>
                </c:pt>
                <c:pt idx="3302">
                  <c:v>15.6</c:v>
                </c:pt>
                <c:pt idx="3303">
                  <c:v>15.6</c:v>
                </c:pt>
                <c:pt idx="3304">
                  <c:v>15.4</c:v>
                </c:pt>
                <c:pt idx="3305">
                  <c:v>15.3</c:v>
                </c:pt>
                <c:pt idx="3306">
                  <c:v>15.3</c:v>
                </c:pt>
                <c:pt idx="3307">
                  <c:v>15.3</c:v>
                </c:pt>
                <c:pt idx="3308">
                  <c:v>15.3</c:v>
                </c:pt>
                <c:pt idx="3309">
                  <c:v>15.3</c:v>
                </c:pt>
                <c:pt idx="3310">
                  <c:v>15.1</c:v>
                </c:pt>
                <c:pt idx="3311">
                  <c:v>15.1</c:v>
                </c:pt>
                <c:pt idx="3312">
                  <c:v>15.1</c:v>
                </c:pt>
                <c:pt idx="3313">
                  <c:v>15.1</c:v>
                </c:pt>
                <c:pt idx="3314">
                  <c:v>15.1</c:v>
                </c:pt>
                <c:pt idx="3315">
                  <c:v>15.1</c:v>
                </c:pt>
                <c:pt idx="3316">
                  <c:v>15.1</c:v>
                </c:pt>
                <c:pt idx="3317">
                  <c:v>15.1</c:v>
                </c:pt>
                <c:pt idx="3318">
                  <c:v>15.1</c:v>
                </c:pt>
                <c:pt idx="3319">
                  <c:v>15.1</c:v>
                </c:pt>
                <c:pt idx="3320">
                  <c:v>15.1</c:v>
                </c:pt>
                <c:pt idx="3321">
                  <c:v>15.1</c:v>
                </c:pt>
                <c:pt idx="3322">
                  <c:v>15.1</c:v>
                </c:pt>
                <c:pt idx="3323">
                  <c:v>15.1</c:v>
                </c:pt>
                <c:pt idx="3324">
                  <c:v>15.1</c:v>
                </c:pt>
                <c:pt idx="3325">
                  <c:v>15.1</c:v>
                </c:pt>
                <c:pt idx="3326">
                  <c:v>15.1</c:v>
                </c:pt>
                <c:pt idx="3327">
                  <c:v>15.1</c:v>
                </c:pt>
                <c:pt idx="3328">
                  <c:v>14.9</c:v>
                </c:pt>
                <c:pt idx="3329">
                  <c:v>14.7</c:v>
                </c:pt>
                <c:pt idx="3330">
                  <c:v>14.7</c:v>
                </c:pt>
                <c:pt idx="3331">
                  <c:v>14.7</c:v>
                </c:pt>
                <c:pt idx="3332">
                  <c:v>14.7</c:v>
                </c:pt>
                <c:pt idx="3333">
                  <c:v>14.7</c:v>
                </c:pt>
                <c:pt idx="3334">
                  <c:v>14.7</c:v>
                </c:pt>
                <c:pt idx="3335">
                  <c:v>14.4</c:v>
                </c:pt>
                <c:pt idx="3336">
                  <c:v>14.4</c:v>
                </c:pt>
                <c:pt idx="3337">
                  <c:v>14.4</c:v>
                </c:pt>
                <c:pt idx="3338">
                  <c:v>14.4</c:v>
                </c:pt>
                <c:pt idx="3339">
                  <c:v>14</c:v>
                </c:pt>
                <c:pt idx="3340">
                  <c:v>14</c:v>
                </c:pt>
                <c:pt idx="3341">
                  <c:v>14</c:v>
                </c:pt>
                <c:pt idx="3342">
                  <c:v>14</c:v>
                </c:pt>
                <c:pt idx="3343">
                  <c:v>14</c:v>
                </c:pt>
                <c:pt idx="3344">
                  <c:v>14</c:v>
                </c:pt>
                <c:pt idx="3345">
                  <c:v>14</c:v>
                </c:pt>
                <c:pt idx="3346">
                  <c:v>14</c:v>
                </c:pt>
                <c:pt idx="3347">
                  <c:v>14</c:v>
                </c:pt>
                <c:pt idx="3348">
                  <c:v>14</c:v>
                </c:pt>
                <c:pt idx="3349">
                  <c:v>14</c:v>
                </c:pt>
                <c:pt idx="3350">
                  <c:v>14</c:v>
                </c:pt>
                <c:pt idx="3351">
                  <c:v>14</c:v>
                </c:pt>
                <c:pt idx="3352">
                  <c:v>14</c:v>
                </c:pt>
                <c:pt idx="3353">
                  <c:v>14</c:v>
                </c:pt>
                <c:pt idx="3354">
                  <c:v>14</c:v>
                </c:pt>
                <c:pt idx="3355">
                  <c:v>14</c:v>
                </c:pt>
                <c:pt idx="3356">
                  <c:v>14</c:v>
                </c:pt>
                <c:pt idx="3357">
                  <c:v>14</c:v>
                </c:pt>
                <c:pt idx="3358">
                  <c:v>14</c:v>
                </c:pt>
                <c:pt idx="3359">
                  <c:v>14</c:v>
                </c:pt>
                <c:pt idx="3360">
                  <c:v>14</c:v>
                </c:pt>
                <c:pt idx="3361">
                  <c:v>13.6</c:v>
                </c:pt>
                <c:pt idx="3362">
                  <c:v>13.6</c:v>
                </c:pt>
                <c:pt idx="3363">
                  <c:v>13.6</c:v>
                </c:pt>
                <c:pt idx="3364">
                  <c:v>13.5</c:v>
                </c:pt>
                <c:pt idx="3365">
                  <c:v>13.3</c:v>
                </c:pt>
                <c:pt idx="3366">
                  <c:v>13.3</c:v>
                </c:pt>
                <c:pt idx="3367">
                  <c:v>13.3</c:v>
                </c:pt>
                <c:pt idx="3368">
                  <c:v>13.1</c:v>
                </c:pt>
                <c:pt idx="3369">
                  <c:v>12.9</c:v>
                </c:pt>
                <c:pt idx="3370">
                  <c:v>12.9</c:v>
                </c:pt>
                <c:pt idx="3371">
                  <c:v>12.9</c:v>
                </c:pt>
                <c:pt idx="3372">
                  <c:v>12.9</c:v>
                </c:pt>
                <c:pt idx="3373">
                  <c:v>12.9</c:v>
                </c:pt>
                <c:pt idx="3374">
                  <c:v>12.9</c:v>
                </c:pt>
                <c:pt idx="3375">
                  <c:v>12.9</c:v>
                </c:pt>
                <c:pt idx="3376">
                  <c:v>12.9</c:v>
                </c:pt>
                <c:pt idx="3377">
                  <c:v>12.9</c:v>
                </c:pt>
                <c:pt idx="3378">
                  <c:v>12.9</c:v>
                </c:pt>
                <c:pt idx="3379">
                  <c:v>12.9</c:v>
                </c:pt>
                <c:pt idx="3380">
                  <c:v>12.9</c:v>
                </c:pt>
                <c:pt idx="3381">
                  <c:v>12.9</c:v>
                </c:pt>
                <c:pt idx="3382">
                  <c:v>12.9</c:v>
                </c:pt>
                <c:pt idx="3383">
                  <c:v>12.9</c:v>
                </c:pt>
                <c:pt idx="3384">
                  <c:v>12.9</c:v>
                </c:pt>
                <c:pt idx="3385">
                  <c:v>12.9</c:v>
                </c:pt>
                <c:pt idx="3386">
                  <c:v>12.7</c:v>
                </c:pt>
                <c:pt idx="3387">
                  <c:v>12.7</c:v>
                </c:pt>
                <c:pt idx="3388">
                  <c:v>12.6</c:v>
                </c:pt>
                <c:pt idx="3389">
                  <c:v>12.4</c:v>
                </c:pt>
                <c:pt idx="3390">
                  <c:v>12.2</c:v>
                </c:pt>
                <c:pt idx="3391">
                  <c:v>12</c:v>
                </c:pt>
                <c:pt idx="3392">
                  <c:v>12</c:v>
                </c:pt>
                <c:pt idx="3393">
                  <c:v>12</c:v>
                </c:pt>
                <c:pt idx="3394">
                  <c:v>12</c:v>
                </c:pt>
                <c:pt idx="3395">
                  <c:v>12</c:v>
                </c:pt>
                <c:pt idx="3396">
                  <c:v>12</c:v>
                </c:pt>
                <c:pt idx="3397">
                  <c:v>12</c:v>
                </c:pt>
                <c:pt idx="3398">
                  <c:v>12</c:v>
                </c:pt>
                <c:pt idx="3399">
                  <c:v>12</c:v>
                </c:pt>
                <c:pt idx="3400">
                  <c:v>12</c:v>
                </c:pt>
                <c:pt idx="3401">
                  <c:v>12</c:v>
                </c:pt>
                <c:pt idx="3402">
                  <c:v>12</c:v>
                </c:pt>
                <c:pt idx="3403">
                  <c:v>12</c:v>
                </c:pt>
                <c:pt idx="3404">
                  <c:v>12</c:v>
                </c:pt>
                <c:pt idx="3405">
                  <c:v>12</c:v>
                </c:pt>
                <c:pt idx="3406">
                  <c:v>12</c:v>
                </c:pt>
                <c:pt idx="3407">
                  <c:v>12</c:v>
                </c:pt>
                <c:pt idx="3408">
                  <c:v>12</c:v>
                </c:pt>
                <c:pt idx="3409">
                  <c:v>11.7</c:v>
                </c:pt>
                <c:pt idx="3410">
                  <c:v>11.7</c:v>
                </c:pt>
                <c:pt idx="3411">
                  <c:v>11.7</c:v>
                </c:pt>
                <c:pt idx="3412">
                  <c:v>11.7</c:v>
                </c:pt>
                <c:pt idx="3413">
                  <c:v>11.3</c:v>
                </c:pt>
                <c:pt idx="3414">
                  <c:v>11.3</c:v>
                </c:pt>
                <c:pt idx="3415">
                  <c:v>11.3</c:v>
                </c:pt>
                <c:pt idx="3416">
                  <c:v>11.3</c:v>
                </c:pt>
                <c:pt idx="3417">
                  <c:v>11.3</c:v>
                </c:pt>
                <c:pt idx="3418">
                  <c:v>11.3</c:v>
                </c:pt>
                <c:pt idx="3419">
                  <c:v>10.9</c:v>
                </c:pt>
                <c:pt idx="3420">
                  <c:v>10.9</c:v>
                </c:pt>
                <c:pt idx="3421">
                  <c:v>10.9</c:v>
                </c:pt>
                <c:pt idx="3422">
                  <c:v>10.9</c:v>
                </c:pt>
                <c:pt idx="3423">
                  <c:v>10.9</c:v>
                </c:pt>
                <c:pt idx="3424">
                  <c:v>10.9</c:v>
                </c:pt>
                <c:pt idx="3425">
                  <c:v>10.9</c:v>
                </c:pt>
                <c:pt idx="3426">
                  <c:v>10.9</c:v>
                </c:pt>
                <c:pt idx="3427">
                  <c:v>10.9</c:v>
                </c:pt>
                <c:pt idx="3428">
                  <c:v>10.9</c:v>
                </c:pt>
                <c:pt idx="3429">
                  <c:v>10.9</c:v>
                </c:pt>
                <c:pt idx="3430">
                  <c:v>10.9</c:v>
                </c:pt>
                <c:pt idx="3431">
                  <c:v>10.9</c:v>
                </c:pt>
                <c:pt idx="3432">
                  <c:v>10.9</c:v>
                </c:pt>
                <c:pt idx="3433">
                  <c:v>10.9</c:v>
                </c:pt>
                <c:pt idx="3434">
                  <c:v>10.9</c:v>
                </c:pt>
                <c:pt idx="3435">
                  <c:v>10.9</c:v>
                </c:pt>
                <c:pt idx="3436">
                  <c:v>10.9</c:v>
                </c:pt>
                <c:pt idx="3437">
                  <c:v>10.9</c:v>
                </c:pt>
                <c:pt idx="3438">
                  <c:v>10.9</c:v>
                </c:pt>
                <c:pt idx="3439">
                  <c:v>10.9</c:v>
                </c:pt>
                <c:pt idx="3440">
                  <c:v>10.8</c:v>
                </c:pt>
                <c:pt idx="3441">
                  <c:v>10.8</c:v>
                </c:pt>
                <c:pt idx="3442">
                  <c:v>10.6</c:v>
                </c:pt>
                <c:pt idx="3443">
                  <c:v>10.4</c:v>
                </c:pt>
                <c:pt idx="3444">
                  <c:v>10</c:v>
                </c:pt>
                <c:pt idx="3445">
                  <c:v>10</c:v>
                </c:pt>
                <c:pt idx="3446">
                  <c:v>10</c:v>
                </c:pt>
                <c:pt idx="3447">
                  <c:v>10</c:v>
                </c:pt>
                <c:pt idx="3448">
                  <c:v>10</c:v>
                </c:pt>
                <c:pt idx="3449">
                  <c:v>10</c:v>
                </c:pt>
                <c:pt idx="3450">
                  <c:v>10</c:v>
                </c:pt>
                <c:pt idx="3451">
                  <c:v>10</c:v>
                </c:pt>
                <c:pt idx="3452">
                  <c:v>10</c:v>
                </c:pt>
                <c:pt idx="3453">
                  <c:v>10</c:v>
                </c:pt>
                <c:pt idx="3454">
                  <c:v>10</c:v>
                </c:pt>
                <c:pt idx="3455">
                  <c:v>10</c:v>
                </c:pt>
                <c:pt idx="3456">
                  <c:v>10</c:v>
                </c:pt>
                <c:pt idx="3457">
                  <c:v>10</c:v>
                </c:pt>
                <c:pt idx="3458">
                  <c:v>9.7000000000000011</c:v>
                </c:pt>
                <c:pt idx="3459">
                  <c:v>9.3000000000000007</c:v>
                </c:pt>
                <c:pt idx="3460">
                  <c:v>9</c:v>
                </c:pt>
                <c:pt idx="3461">
                  <c:v>9</c:v>
                </c:pt>
                <c:pt idx="3462">
                  <c:v>9</c:v>
                </c:pt>
                <c:pt idx="3463">
                  <c:v>9</c:v>
                </c:pt>
                <c:pt idx="3464">
                  <c:v>9</c:v>
                </c:pt>
                <c:pt idx="3465">
                  <c:v>9</c:v>
                </c:pt>
                <c:pt idx="3466">
                  <c:v>9</c:v>
                </c:pt>
                <c:pt idx="3467">
                  <c:v>8.8000000000000007</c:v>
                </c:pt>
                <c:pt idx="3468">
                  <c:v>8.1</c:v>
                </c:pt>
                <c:pt idx="3469">
                  <c:v>8.1</c:v>
                </c:pt>
                <c:pt idx="3470">
                  <c:v>8.1</c:v>
                </c:pt>
                <c:pt idx="3471">
                  <c:v>8.1</c:v>
                </c:pt>
                <c:pt idx="3472">
                  <c:v>8.1</c:v>
                </c:pt>
                <c:pt idx="3473">
                  <c:v>8.1</c:v>
                </c:pt>
                <c:pt idx="3474">
                  <c:v>8.1</c:v>
                </c:pt>
                <c:pt idx="3475">
                  <c:v>8.1</c:v>
                </c:pt>
                <c:pt idx="3476">
                  <c:v>8.1</c:v>
                </c:pt>
                <c:pt idx="3477">
                  <c:v>8.1</c:v>
                </c:pt>
                <c:pt idx="3478">
                  <c:v>8.1</c:v>
                </c:pt>
                <c:pt idx="3479">
                  <c:v>7.7</c:v>
                </c:pt>
                <c:pt idx="3480">
                  <c:v>7.7</c:v>
                </c:pt>
                <c:pt idx="3481">
                  <c:v>7.3</c:v>
                </c:pt>
                <c:pt idx="3482">
                  <c:v>7.3</c:v>
                </c:pt>
                <c:pt idx="3483">
                  <c:v>7</c:v>
                </c:pt>
                <c:pt idx="3484">
                  <c:v>7</c:v>
                </c:pt>
                <c:pt idx="3485">
                  <c:v>7</c:v>
                </c:pt>
                <c:pt idx="3486">
                  <c:v>7</c:v>
                </c:pt>
                <c:pt idx="3487">
                  <c:v>7</c:v>
                </c:pt>
                <c:pt idx="3488">
                  <c:v>7</c:v>
                </c:pt>
                <c:pt idx="3489">
                  <c:v>7</c:v>
                </c:pt>
                <c:pt idx="3490">
                  <c:v>7</c:v>
                </c:pt>
                <c:pt idx="3491">
                  <c:v>7</c:v>
                </c:pt>
                <c:pt idx="3492">
                  <c:v>7</c:v>
                </c:pt>
                <c:pt idx="3493">
                  <c:v>7</c:v>
                </c:pt>
                <c:pt idx="3494">
                  <c:v>6.3</c:v>
                </c:pt>
                <c:pt idx="3495">
                  <c:v>6.1</c:v>
                </c:pt>
                <c:pt idx="3496">
                  <c:v>6.1</c:v>
                </c:pt>
                <c:pt idx="3497">
                  <c:v>6.1</c:v>
                </c:pt>
                <c:pt idx="3498">
                  <c:v>6.1</c:v>
                </c:pt>
                <c:pt idx="3499">
                  <c:v>6.1</c:v>
                </c:pt>
                <c:pt idx="3500">
                  <c:v>5.7</c:v>
                </c:pt>
                <c:pt idx="3501">
                  <c:v>5</c:v>
                </c:pt>
                <c:pt idx="3502">
                  <c:v>5</c:v>
                </c:pt>
                <c:pt idx="3503">
                  <c:v>5</c:v>
                </c:pt>
                <c:pt idx="3504">
                  <c:v>5</c:v>
                </c:pt>
                <c:pt idx="3505">
                  <c:v>3.9</c:v>
                </c:pt>
                <c:pt idx="3506">
                  <c:v>3.9</c:v>
                </c:pt>
                <c:pt idx="3507">
                  <c:v>3.9</c:v>
                </c:pt>
                <c:pt idx="3508">
                  <c:v>3.9</c:v>
                </c:pt>
                <c:pt idx="3509">
                  <c:v>3</c:v>
                </c:pt>
                <c:pt idx="3510">
                  <c:v>3</c:v>
                </c:pt>
                <c:pt idx="3511">
                  <c:v>3</c:v>
                </c:pt>
                <c:pt idx="3512">
                  <c:v>3</c:v>
                </c:pt>
                <c:pt idx="3513">
                  <c:v>3</c:v>
                </c:pt>
                <c:pt idx="3514">
                  <c:v>3</c:v>
                </c:pt>
                <c:pt idx="3515">
                  <c:v>1.9000000000000001</c:v>
                </c:pt>
                <c:pt idx="3516">
                  <c:v>1.9000000000000001</c:v>
                </c:pt>
                <c:pt idx="3517">
                  <c:v>1.9000000000000001</c:v>
                </c:pt>
                <c:pt idx="3518">
                  <c:v>1.9000000000000001</c:v>
                </c:pt>
                <c:pt idx="3519">
                  <c:v>1.9000000000000001</c:v>
                </c:pt>
                <c:pt idx="3520">
                  <c:v>1.9000000000000001</c:v>
                </c:pt>
                <c:pt idx="3521">
                  <c:v>1.9000000000000001</c:v>
                </c:pt>
                <c:pt idx="3522">
                  <c:v>1.9000000000000001</c:v>
                </c:pt>
              </c:numCache>
            </c:numRef>
          </c:xVal>
          <c:yVal>
            <c:numRef>
              <c:f>KCALL!$F$5250:$F$8772</c:f>
              <c:numCache>
                <c:formatCode>General</c:formatCode>
                <c:ptCount val="3523"/>
                <c:pt idx="0">
                  <c:v>49.65</c:v>
                </c:pt>
                <c:pt idx="1">
                  <c:v>49.65</c:v>
                </c:pt>
                <c:pt idx="2">
                  <c:v>49.6</c:v>
                </c:pt>
                <c:pt idx="3">
                  <c:v>49.55</c:v>
                </c:pt>
                <c:pt idx="4">
                  <c:v>49.55</c:v>
                </c:pt>
                <c:pt idx="5">
                  <c:v>49.5</c:v>
                </c:pt>
                <c:pt idx="6">
                  <c:v>49.5</c:v>
                </c:pt>
                <c:pt idx="7">
                  <c:v>49.45</c:v>
                </c:pt>
                <c:pt idx="8">
                  <c:v>49.45</c:v>
                </c:pt>
                <c:pt idx="9">
                  <c:v>49.4</c:v>
                </c:pt>
                <c:pt idx="10">
                  <c:v>49.4</c:v>
                </c:pt>
                <c:pt idx="11">
                  <c:v>49.4</c:v>
                </c:pt>
                <c:pt idx="12">
                  <c:v>49.35</c:v>
                </c:pt>
                <c:pt idx="13">
                  <c:v>49.25</c:v>
                </c:pt>
                <c:pt idx="14">
                  <c:v>49.14</c:v>
                </c:pt>
                <c:pt idx="15">
                  <c:v>49.09</c:v>
                </c:pt>
                <c:pt idx="16">
                  <c:v>49.09</c:v>
                </c:pt>
                <c:pt idx="17">
                  <c:v>49.09</c:v>
                </c:pt>
                <c:pt idx="18">
                  <c:v>48.03</c:v>
                </c:pt>
                <c:pt idx="19">
                  <c:v>47.54</c:v>
                </c:pt>
                <c:pt idx="20">
                  <c:v>47.54</c:v>
                </c:pt>
                <c:pt idx="21">
                  <c:v>47.54</c:v>
                </c:pt>
                <c:pt idx="22">
                  <c:v>47.49</c:v>
                </c:pt>
                <c:pt idx="23">
                  <c:v>47.45</c:v>
                </c:pt>
                <c:pt idx="24">
                  <c:v>47.35</c:v>
                </c:pt>
                <c:pt idx="25">
                  <c:v>44.2</c:v>
                </c:pt>
                <c:pt idx="26">
                  <c:v>44.2</c:v>
                </c:pt>
                <c:pt idx="27">
                  <c:v>43.190000000000012</c:v>
                </c:pt>
                <c:pt idx="28">
                  <c:v>42.56</c:v>
                </c:pt>
                <c:pt idx="29">
                  <c:v>42.51</c:v>
                </c:pt>
                <c:pt idx="30">
                  <c:v>42.17</c:v>
                </c:pt>
                <c:pt idx="31">
                  <c:v>40.340000000000003</c:v>
                </c:pt>
                <c:pt idx="32">
                  <c:v>40.200000000000003</c:v>
                </c:pt>
                <c:pt idx="33">
                  <c:v>39.01</c:v>
                </c:pt>
                <c:pt idx="34">
                  <c:v>38.06</c:v>
                </c:pt>
                <c:pt idx="35">
                  <c:v>38.020000000000003</c:v>
                </c:pt>
                <c:pt idx="36">
                  <c:v>37.86</c:v>
                </c:pt>
                <c:pt idx="37">
                  <c:v>37.67</c:v>
                </c:pt>
                <c:pt idx="38">
                  <c:v>37.590000000000003</c:v>
                </c:pt>
                <c:pt idx="39">
                  <c:v>37.590000000000003</c:v>
                </c:pt>
                <c:pt idx="40">
                  <c:v>37.33</c:v>
                </c:pt>
                <c:pt idx="41">
                  <c:v>36.86</c:v>
                </c:pt>
                <c:pt idx="42">
                  <c:v>36.65</c:v>
                </c:pt>
                <c:pt idx="43">
                  <c:v>36.64</c:v>
                </c:pt>
                <c:pt idx="44">
                  <c:v>36.58</c:v>
                </c:pt>
                <c:pt idx="45">
                  <c:v>36.090000000000003</c:v>
                </c:pt>
                <c:pt idx="46">
                  <c:v>36.020000000000003</c:v>
                </c:pt>
                <c:pt idx="47">
                  <c:v>36.020000000000003</c:v>
                </c:pt>
                <c:pt idx="48">
                  <c:v>35.910000000000004</c:v>
                </c:pt>
                <c:pt idx="49">
                  <c:v>35.58</c:v>
                </c:pt>
                <c:pt idx="50">
                  <c:v>35.07</c:v>
                </c:pt>
                <c:pt idx="51">
                  <c:v>35.050000000000004</c:v>
                </c:pt>
                <c:pt idx="52">
                  <c:v>34.93</c:v>
                </c:pt>
                <c:pt idx="53">
                  <c:v>34.700000000000003</c:v>
                </c:pt>
                <c:pt idx="54">
                  <c:v>34.56</c:v>
                </c:pt>
                <c:pt idx="55">
                  <c:v>34.520000000000003</c:v>
                </c:pt>
                <c:pt idx="56">
                  <c:v>33.880000000000003</c:v>
                </c:pt>
                <c:pt idx="57">
                  <c:v>33.840000000000003</c:v>
                </c:pt>
                <c:pt idx="58">
                  <c:v>33.15</c:v>
                </c:pt>
                <c:pt idx="59">
                  <c:v>32.290000000000013</c:v>
                </c:pt>
                <c:pt idx="60">
                  <c:v>32.190000000000012</c:v>
                </c:pt>
                <c:pt idx="61">
                  <c:v>32.04</c:v>
                </c:pt>
                <c:pt idx="62">
                  <c:v>31.55</c:v>
                </c:pt>
                <c:pt idx="63">
                  <c:v>31.259999999999994</c:v>
                </c:pt>
                <c:pt idx="64">
                  <c:v>31.16</c:v>
                </c:pt>
                <c:pt idx="65">
                  <c:v>31.130000000000006</c:v>
                </c:pt>
                <c:pt idx="66">
                  <c:v>31.1</c:v>
                </c:pt>
                <c:pt idx="67">
                  <c:v>31</c:v>
                </c:pt>
                <c:pt idx="68">
                  <c:v>30.91</c:v>
                </c:pt>
                <c:pt idx="69">
                  <c:v>30.17</c:v>
                </c:pt>
                <c:pt idx="70">
                  <c:v>30.07</c:v>
                </c:pt>
                <c:pt idx="71">
                  <c:v>29.830000000000005</c:v>
                </c:pt>
                <c:pt idx="72">
                  <c:v>28.650000000000006</c:v>
                </c:pt>
                <c:pt idx="73">
                  <c:v>28.330000000000005</c:v>
                </c:pt>
                <c:pt idx="74">
                  <c:v>27.73</c:v>
                </c:pt>
                <c:pt idx="75">
                  <c:v>27.54</c:v>
                </c:pt>
                <c:pt idx="76">
                  <c:v>27.4</c:v>
                </c:pt>
                <c:pt idx="77">
                  <c:v>27.37</c:v>
                </c:pt>
                <c:pt idx="78">
                  <c:v>27.37</c:v>
                </c:pt>
                <c:pt idx="79">
                  <c:v>27.37</c:v>
                </c:pt>
                <c:pt idx="80">
                  <c:v>26.4</c:v>
                </c:pt>
                <c:pt idx="81">
                  <c:v>26.38</c:v>
                </c:pt>
                <c:pt idx="82">
                  <c:v>26.32</c:v>
                </c:pt>
                <c:pt idx="83">
                  <c:v>26.3</c:v>
                </c:pt>
                <c:pt idx="84">
                  <c:v>25.3</c:v>
                </c:pt>
                <c:pt idx="85">
                  <c:v>25.25</c:v>
                </c:pt>
                <c:pt idx="86">
                  <c:v>24.479999999999993</c:v>
                </c:pt>
                <c:pt idx="87">
                  <c:v>24.41</c:v>
                </c:pt>
                <c:pt idx="88">
                  <c:v>24.34</c:v>
                </c:pt>
                <c:pt idx="89">
                  <c:v>24.24</c:v>
                </c:pt>
                <c:pt idx="90">
                  <c:v>24.14</c:v>
                </c:pt>
                <c:pt idx="91">
                  <c:v>23.39</c:v>
                </c:pt>
                <c:pt idx="92">
                  <c:v>22.919999999999995</c:v>
                </c:pt>
                <c:pt idx="93">
                  <c:v>22.479999999999993</c:v>
                </c:pt>
                <c:pt idx="94">
                  <c:v>22.37</c:v>
                </c:pt>
                <c:pt idx="95">
                  <c:v>22.37</c:v>
                </c:pt>
                <c:pt idx="96">
                  <c:v>22.37</c:v>
                </c:pt>
                <c:pt idx="97">
                  <c:v>22.25</c:v>
                </c:pt>
                <c:pt idx="98">
                  <c:v>22.03</c:v>
                </c:pt>
                <c:pt idx="99">
                  <c:v>21.47</c:v>
                </c:pt>
                <c:pt idx="100">
                  <c:v>21.47</c:v>
                </c:pt>
                <c:pt idx="101">
                  <c:v>21.39</c:v>
                </c:pt>
                <c:pt idx="102">
                  <c:v>21.150000000000006</c:v>
                </c:pt>
                <c:pt idx="103">
                  <c:v>19.73</c:v>
                </c:pt>
                <c:pt idx="104">
                  <c:v>18.809999999999999</c:v>
                </c:pt>
                <c:pt idx="105">
                  <c:v>18.600000000000001</c:v>
                </c:pt>
                <c:pt idx="106">
                  <c:v>18.57</c:v>
                </c:pt>
                <c:pt idx="107">
                  <c:v>17.16</c:v>
                </c:pt>
                <c:pt idx="108">
                  <c:v>16.600000000000001</c:v>
                </c:pt>
                <c:pt idx="109">
                  <c:v>14.76</c:v>
                </c:pt>
                <c:pt idx="110">
                  <c:v>14.6</c:v>
                </c:pt>
                <c:pt idx="111">
                  <c:v>13.67</c:v>
                </c:pt>
                <c:pt idx="112">
                  <c:v>11.1</c:v>
                </c:pt>
                <c:pt idx="113">
                  <c:v>32.04</c:v>
                </c:pt>
                <c:pt idx="114">
                  <c:v>28.52</c:v>
                </c:pt>
                <c:pt idx="115">
                  <c:v>25.68</c:v>
                </c:pt>
                <c:pt idx="116">
                  <c:v>24.57</c:v>
                </c:pt>
                <c:pt idx="117">
                  <c:v>47.56</c:v>
                </c:pt>
                <c:pt idx="118">
                  <c:v>39.28</c:v>
                </c:pt>
                <c:pt idx="119">
                  <c:v>33.380000000000003</c:v>
                </c:pt>
                <c:pt idx="120">
                  <c:v>31.93</c:v>
                </c:pt>
                <c:pt idx="121">
                  <c:v>30.51</c:v>
                </c:pt>
                <c:pt idx="122">
                  <c:v>28.64</c:v>
                </c:pt>
                <c:pt idx="123">
                  <c:v>28.09</c:v>
                </c:pt>
                <c:pt idx="124">
                  <c:v>27.67</c:v>
                </c:pt>
                <c:pt idx="125">
                  <c:v>25.32</c:v>
                </c:pt>
                <c:pt idx="126">
                  <c:v>23.6</c:v>
                </c:pt>
                <c:pt idx="127">
                  <c:v>21.279999999999994</c:v>
                </c:pt>
                <c:pt idx="128">
                  <c:v>46.08</c:v>
                </c:pt>
                <c:pt idx="129">
                  <c:v>49.57</c:v>
                </c:pt>
                <c:pt idx="130">
                  <c:v>49.52</c:v>
                </c:pt>
                <c:pt idx="131">
                  <c:v>49.220000000000013</c:v>
                </c:pt>
                <c:pt idx="132">
                  <c:v>49.220000000000013</c:v>
                </c:pt>
                <c:pt idx="133">
                  <c:v>49.17</c:v>
                </c:pt>
                <c:pt idx="134">
                  <c:v>47.37</c:v>
                </c:pt>
                <c:pt idx="135">
                  <c:v>47.08</c:v>
                </c:pt>
                <c:pt idx="136">
                  <c:v>47.08</c:v>
                </c:pt>
                <c:pt idx="137">
                  <c:v>46.02</c:v>
                </c:pt>
                <c:pt idx="138">
                  <c:v>46.02</c:v>
                </c:pt>
                <c:pt idx="139">
                  <c:v>45.46</c:v>
                </c:pt>
                <c:pt idx="140">
                  <c:v>45.13</c:v>
                </c:pt>
                <c:pt idx="141">
                  <c:v>44.02</c:v>
                </c:pt>
                <c:pt idx="142">
                  <c:v>43.75</c:v>
                </c:pt>
                <c:pt idx="143">
                  <c:v>43.75</c:v>
                </c:pt>
                <c:pt idx="144">
                  <c:v>43.75</c:v>
                </c:pt>
                <c:pt idx="145">
                  <c:v>43.75</c:v>
                </c:pt>
                <c:pt idx="146">
                  <c:v>43.75</c:v>
                </c:pt>
                <c:pt idx="147">
                  <c:v>43.75</c:v>
                </c:pt>
                <c:pt idx="148">
                  <c:v>42.43</c:v>
                </c:pt>
                <c:pt idx="149">
                  <c:v>42.39</c:v>
                </c:pt>
                <c:pt idx="150">
                  <c:v>42.260000000000012</c:v>
                </c:pt>
                <c:pt idx="151">
                  <c:v>42.260000000000012</c:v>
                </c:pt>
                <c:pt idx="152">
                  <c:v>42.260000000000012</c:v>
                </c:pt>
                <c:pt idx="153">
                  <c:v>42.260000000000012</c:v>
                </c:pt>
                <c:pt idx="154">
                  <c:v>41.75</c:v>
                </c:pt>
                <c:pt idx="155">
                  <c:v>41.660000000000011</c:v>
                </c:pt>
                <c:pt idx="156">
                  <c:v>40.770000000000003</c:v>
                </c:pt>
                <c:pt idx="157">
                  <c:v>40.730000000000011</c:v>
                </c:pt>
                <c:pt idx="158">
                  <c:v>39.24</c:v>
                </c:pt>
                <c:pt idx="159">
                  <c:v>39.24</c:v>
                </c:pt>
                <c:pt idx="160">
                  <c:v>38.770000000000003</c:v>
                </c:pt>
                <c:pt idx="161">
                  <c:v>38.4</c:v>
                </c:pt>
                <c:pt idx="162">
                  <c:v>37.53</c:v>
                </c:pt>
                <c:pt idx="163">
                  <c:v>37.42</c:v>
                </c:pt>
                <c:pt idx="164">
                  <c:v>36.36</c:v>
                </c:pt>
                <c:pt idx="165">
                  <c:v>36.090000000000003</c:v>
                </c:pt>
                <c:pt idx="166">
                  <c:v>36.090000000000003</c:v>
                </c:pt>
                <c:pt idx="167">
                  <c:v>36.050000000000004</c:v>
                </c:pt>
                <c:pt idx="168">
                  <c:v>35.870000000000005</c:v>
                </c:pt>
                <c:pt idx="169">
                  <c:v>34.620000000000012</c:v>
                </c:pt>
                <c:pt idx="170">
                  <c:v>34.300000000000004</c:v>
                </c:pt>
                <c:pt idx="171">
                  <c:v>34.17</c:v>
                </c:pt>
                <c:pt idx="172">
                  <c:v>33.630000000000003</c:v>
                </c:pt>
                <c:pt idx="173">
                  <c:v>33.450000000000003</c:v>
                </c:pt>
                <c:pt idx="174">
                  <c:v>33.14</c:v>
                </c:pt>
                <c:pt idx="175">
                  <c:v>33.04</c:v>
                </c:pt>
                <c:pt idx="176">
                  <c:v>32.790000000000013</c:v>
                </c:pt>
                <c:pt idx="177">
                  <c:v>32.36</c:v>
                </c:pt>
                <c:pt idx="178">
                  <c:v>32.36</c:v>
                </c:pt>
                <c:pt idx="179">
                  <c:v>32.190000000000012</c:v>
                </c:pt>
                <c:pt idx="180">
                  <c:v>32.130000000000003</c:v>
                </c:pt>
                <c:pt idx="181">
                  <c:v>31.74</c:v>
                </c:pt>
                <c:pt idx="182">
                  <c:v>30.85</c:v>
                </c:pt>
                <c:pt idx="183">
                  <c:v>30.85</c:v>
                </c:pt>
                <c:pt idx="184">
                  <c:v>30.5</c:v>
                </c:pt>
                <c:pt idx="185">
                  <c:v>30.38</c:v>
                </c:pt>
                <c:pt idx="186">
                  <c:v>30.23</c:v>
                </c:pt>
                <c:pt idx="187">
                  <c:v>29.95</c:v>
                </c:pt>
                <c:pt idx="188">
                  <c:v>29.919999999999995</c:v>
                </c:pt>
                <c:pt idx="189">
                  <c:v>29.830000000000005</c:v>
                </c:pt>
                <c:pt idx="190">
                  <c:v>28.67</c:v>
                </c:pt>
                <c:pt idx="191">
                  <c:v>28.24</c:v>
                </c:pt>
                <c:pt idx="192">
                  <c:v>28.21</c:v>
                </c:pt>
                <c:pt idx="193">
                  <c:v>28.18</c:v>
                </c:pt>
                <c:pt idx="194">
                  <c:v>27.479999999999993</c:v>
                </c:pt>
                <c:pt idx="195">
                  <c:v>27.259999999999994</c:v>
                </c:pt>
                <c:pt idx="196">
                  <c:v>27.2</c:v>
                </c:pt>
                <c:pt idx="197">
                  <c:v>27.2</c:v>
                </c:pt>
                <c:pt idx="198">
                  <c:v>27.2</c:v>
                </c:pt>
                <c:pt idx="199">
                  <c:v>26.959999999999994</c:v>
                </c:pt>
                <c:pt idx="200">
                  <c:v>26.66</c:v>
                </c:pt>
                <c:pt idx="201">
                  <c:v>26.55</c:v>
                </c:pt>
                <c:pt idx="202">
                  <c:v>26.49</c:v>
                </c:pt>
                <c:pt idx="203">
                  <c:v>26.36</c:v>
                </c:pt>
                <c:pt idx="204">
                  <c:v>26.23</c:v>
                </c:pt>
                <c:pt idx="205">
                  <c:v>26.17</c:v>
                </c:pt>
                <c:pt idx="206">
                  <c:v>26.150000000000006</c:v>
                </c:pt>
                <c:pt idx="207">
                  <c:v>25.479999999999993</c:v>
                </c:pt>
                <c:pt idx="208">
                  <c:v>25.45</c:v>
                </c:pt>
                <c:pt idx="209">
                  <c:v>25.330000000000005</c:v>
                </c:pt>
                <c:pt idx="210">
                  <c:v>25.3</c:v>
                </c:pt>
                <c:pt idx="211">
                  <c:v>25.2</c:v>
                </c:pt>
                <c:pt idx="212">
                  <c:v>25.2</c:v>
                </c:pt>
                <c:pt idx="213">
                  <c:v>24.2</c:v>
                </c:pt>
                <c:pt idx="214">
                  <c:v>23.52</c:v>
                </c:pt>
                <c:pt idx="215">
                  <c:v>23.459999999999994</c:v>
                </c:pt>
                <c:pt idx="216">
                  <c:v>23.25</c:v>
                </c:pt>
                <c:pt idx="217">
                  <c:v>22.16</c:v>
                </c:pt>
                <c:pt idx="218">
                  <c:v>21.32</c:v>
                </c:pt>
                <c:pt idx="219">
                  <c:v>21.22</c:v>
                </c:pt>
                <c:pt idx="220">
                  <c:v>21.130000000000006</c:v>
                </c:pt>
                <c:pt idx="221">
                  <c:v>20.149999999999999</c:v>
                </c:pt>
                <c:pt idx="222">
                  <c:v>19.16</c:v>
                </c:pt>
                <c:pt idx="223">
                  <c:v>14.870000000000003</c:v>
                </c:pt>
                <c:pt idx="224">
                  <c:v>13.46</c:v>
                </c:pt>
                <c:pt idx="225">
                  <c:v>41.760000000000012</c:v>
                </c:pt>
                <c:pt idx="226">
                  <c:v>38.700000000000003</c:v>
                </c:pt>
                <c:pt idx="227">
                  <c:v>38.54</c:v>
                </c:pt>
                <c:pt idx="228">
                  <c:v>38.17</c:v>
                </c:pt>
                <c:pt idx="229">
                  <c:v>29.51</c:v>
                </c:pt>
                <c:pt idx="230">
                  <c:v>45.38</c:v>
                </c:pt>
                <c:pt idx="231">
                  <c:v>42.15</c:v>
                </c:pt>
                <c:pt idx="232">
                  <c:v>38.770000000000003</c:v>
                </c:pt>
                <c:pt idx="233">
                  <c:v>30.89</c:v>
                </c:pt>
                <c:pt idx="234">
                  <c:v>45.52</c:v>
                </c:pt>
                <c:pt idx="235">
                  <c:v>43.230000000000011</c:v>
                </c:pt>
                <c:pt idx="236">
                  <c:v>38.910000000000004</c:v>
                </c:pt>
                <c:pt idx="237">
                  <c:v>37.94</c:v>
                </c:pt>
                <c:pt idx="238">
                  <c:v>27.16</c:v>
                </c:pt>
                <c:pt idx="239">
                  <c:v>26.56</c:v>
                </c:pt>
                <c:pt idx="240">
                  <c:v>40.65</c:v>
                </c:pt>
                <c:pt idx="241">
                  <c:v>26.17</c:v>
                </c:pt>
                <c:pt idx="242">
                  <c:v>47.6</c:v>
                </c:pt>
                <c:pt idx="243">
                  <c:v>45.77</c:v>
                </c:pt>
                <c:pt idx="244">
                  <c:v>45.3</c:v>
                </c:pt>
                <c:pt idx="245">
                  <c:v>44.230000000000011</c:v>
                </c:pt>
                <c:pt idx="246">
                  <c:v>44.230000000000011</c:v>
                </c:pt>
                <c:pt idx="247">
                  <c:v>43.56</c:v>
                </c:pt>
                <c:pt idx="248">
                  <c:v>43.56</c:v>
                </c:pt>
                <c:pt idx="249">
                  <c:v>43.52</c:v>
                </c:pt>
                <c:pt idx="250">
                  <c:v>42.27</c:v>
                </c:pt>
                <c:pt idx="251">
                  <c:v>42.27</c:v>
                </c:pt>
                <c:pt idx="252">
                  <c:v>41.8</c:v>
                </c:pt>
                <c:pt idx="253">
                  <c:v>40.83</c:v>
                </c:pt>
                <c:pt idx="254">
                  <c:v>40.790000000000013</c:v>
                </c:pt>
                <c:pt idx="255">
                  <c:v>40.75</c:v>
                </c:pt>
                <c:pt idx="256">
                  <c:v>40.71</c:v>
                </c:pt>
                <c:pt idx="257">
                  <c:v>39.07</c:v>
                </c:pt>
                <c:pt idx="258">
                  <c:v>38.08</c:v>
                </c:pt>
                <c:pt idx="259">
                  <c:v>37.92</c:v>
                </c:pt>
                <c:pt idx="260">
                  <c:v>37.92</c:v>
                </c:pt>
                <c:pt idx="261">
                  <c:v>37.690000000000012</c:v>
                </c:pt>
                <c:pt idx="262">
                  <c:v>37.380000000000003</c:v>
                </c:pt>
                <c:pt idx="263">
                  <c:v>37.25</c:v>
                </c:pt>
                <c:pt idx="264">
                  <c:v>37.21</c:v>
                </c:pt>
                <c:pt idx="265">
                  <c:v>36.260000000000012</c:v>
                </c:pt>
                <c:pt idx="266">
                  <c:v>36.230000000000011</c:v>
                </c:pt>
                <c:pt idx="267">
                  <c:v>36.15</c:v>
                </c:pt>
                <c:pt idx="268">
                  <c:v>35.61</c:v>
                </c:pt>
                <c:pt idx="269">
                  <c:v>35.36</c:v>
                </c:pt>
                <c:pt idx="270">
                  <c:v>35.090000000000003</c:v>
                </c:pt>
                <c:pt idx="271">
                  <c:v>33.89</c:v>
                </c:pt>
                <c:pt idx="272">
                  <c:v>33.760000000000012</c:v>
                </c:pt>
                <c:pt idx="273">
                  <c:v>33.760000000000012</c:v>
                </c:pt>
                <c:pt idx="274">
                  <c:v>33.620000000000012</c:v>
                </c:pt>
                <c:pt idx="275">
                  <c:v>33.590000000000003</c:v>
                </c:pt>
                <c:pt idx="276">
                  <c:v>33.550000000000004</c:v>
                </c:pt>
                <c:pt idx="277">
                  <c:v>33.550000000000004</c:v>
                </c:pt>
                <c:pt idx="278">
                  <c:v>33.25</c:v>
                </c:pt>
                <c:pt idx="279">
                  <c:v>32.86</c:v>
                </c:pt>
                <c:pt idx="280">
                  <c:v>32.56</c:v>
                </c:pt>
                <c:pt idx="281">
                  <c:v>32.42</c:v>
                </c:pt>
                <c:pt idx="282">
                  <c:v>32.06</c:v>
                </c:pt>
                <c:pt idx="283">
                  <c:v>31.85</c:v>
                </c:pt>
                <c:pt idx="284">
                  <c:v>31.69</c:v>
                </c:pt>
                <c:pt idx="285">
                  <c:v>31.2</c:v>
                </c:pt>
                <c:pt idx="286">
                  <c:v>31.110000000000007</c:v>
                </c:pt>
                <c:pt idx="287">
                  <c:v>31.08</c:v>
                </c:pt>
                <c:pt idx="288">
                  <c:v>30.979999999999993</c:v>
                </c:pt>
                <c:pt idx="289">
                  <c:v>29.959999999999994</c:v>
                </c:pt>
                <c:pt idx="290">
                  <c:v>29.650000000000006</c:v>
                </c:pt>
                <c:pt idx="291">
                  <c:v>29.330000000000005</c:v>
                </c:pt>
                <c:pt idx="292">
                  <c:v>28.939999999999994</c:v>
                </c:pt>
                <c:pt idx="293">
                  <c:v>28.85</c:v>
                </c:pt>
                <c:pt idx="294">
                  <c:v>28.59</c:v>
                </c:pt>
                <c:pt idx="295">
                  <c:v>28.56</c:v>
                </c:pt>
                <c:pt idx="296">
                  <c:v>28.53</c:v>
                </c:pt>
                <c:pt idx="297">
                  <c:v>27.43</c:v>
                </c:pt>
                <c:pt idx="298">
                  <c:v>27.2</c:v>
                </c:pt>
                <c:pt idx="299">
                  <c:v>27.2</c:v>
                </c:pt>
                <c:pt idx="300">
                  <c:v>27.18</c:v>
                </c:pt>
                <c:pt idx="301">
                  <c:v>26.64</c:v>
                </c:pt>
                <c:pt idx="302">
                  <c:v>26.58</c:v>
                </c:pt>
                <c:pt idx="303">
                  <c:v>26.53</c:v>
                </c:pt>
                <c:pt idx="304">
                  <c:v>26.419999999999995</c:v>
                </c:pt>
                <c:pt idx="305">
                  <c:v>26.310000000000006</c:v>
                </c:pt>
                <c:pt idx="306">
                  <c:v>26.21</c:v>
                </c:pt>
                <c:pt idx="307">
                  <c:v>26.1</c:v>
                </c:pt>
                <c:pt idx="308">
                  <c:v>25.52</c:v>
                </c:pt>
                <c:pt idx="309">
                  <c:v>25.5</c:v>
                </c:pt>
                <c:pt idx="310">
                  <c:v>25.5</c:v>
                </c:pt>
                <c:pt idx="311">
                  <c:v>25.29</c:v>
                </c:pt>
                <c:pt idx="312">
                  <c:v>25.29</c:v>
                </c:pt>
                <c:pt idx="313">
                  <c:v>24.8</c:v>
                </c:pt>
                <c:pt idx="314">
                  <c:v>24.55</c:v>
                </c:pt>
                <c:pt idx="315">
                  <c:v>24.32</c:v>
                </c:pt>
                <c:pt idx="316">
                  <c:v>24.25</c:v>
                </c:pt>
                <c:pt idx="317">
                  <c:v>24.18</c:v>
                </c:pt>
                <c:pt idx="318">
                  <c:v>23.74</c:v>
                </c:pt>
                <c:pt idx="319">
                  <c:v>23.650000000000006</c:v>
                </c:pt>
                <c:pt idx="320">
                  <c:v>23.650000000000006</c:v>
                </c:pt>
                <c:pt idx="321">
                  <c:v>23.62</c:v>
                </c:pt>
                <c:pt idx="322">
                  <c:v>23.43</c:v>
                </c:pt>
                <c:pt idx="323">
                  <c:v>22.810000000000006</c:v>
                </c:pt>
                <c:pt idx="324">
                  <c:v>21.77</c:v>
                </c:pt>
                <c:pt idx="325">
                  <c:v>21.75</c:v>
                </c:pt>
                <c:pt idx="326">
                  <c:v>21.75</c:v>
                </c:pt>
                <c:pt idx="327">
                  <c:v>21.75</c:v>
                </c:pt>
                <c:pt idx="328">
                  <c:v>21.4</c:v>
                </c:pt>
                <c:pt idx="329">
                  <c:v>20.630000000000006</c:v>
                </c:pt>
                <c:pt idx="330">
                  <c:v>19.95</c:v>
                </c:pt>
                <c:pt idx="331">
                  <c:v>18.72</c:v>
                </c:pt>
                <c:pt idx="332">
                  <c:v>18.309999999999999</c:v>
                </c:pt>
                <c:pt idx="333">
                  <c:v>16.79</c:v>
                </c:pt>
                <c:pt idx="334">
                  <c:v>16.779999999999994</c:v>
                </c:pt>
                <c:pt idx="335">
                  <c:v>16.760000000000002</c:v>
                </c:pt>
                <c:pt idx="336">
                  <c:v>15.81</c:v>
                </c:pt>
                <c:pt idx="337">
                  <c:v>15.76</c:v>
                </c:pt>
                <c:pt idx="338">
                  <c:v>13.96</c:v>
                </c:pt>
                <c:pt idx="339">
                  <c:v>13.94</c:v>
                </c:pt>
                <c:pt idx="340">
                  <c:v>39.840000000000003</c:v>
                </c:pt>
                <c:pt idx="341">
                  <c:v>36.83</c:v>
                </c:pt>
                <c:pt idx="342">
                  <c:v>32.340000000000003</c:v>
                </c:pt>
                <c:pt idx="343">
                  <c:v>31.71</c:v>
                </c:pt>
                <c:pt idx="344">
                  <c:v>30.1</c:v>
                </c:pt>
                <c:pt idx="345">
                  <c:v>26.279999999999994</c:v>
                </c:pt>
                <c:pt idx="346">
                  <c:v>24.59</c:v>
                </c:pt>
                <c:pt idx="347">
                  <c:v>20.45</c:v>
                </c:pt>
                <c:pt idx="348">
                  <c:v>41.28</c:v>
                </c:pt>
                <c:pt idx="349">
                  <c:v>37.93</c:v>
                </c:pt>
                <c:pt idx="350">
                  <c:v>36.6</c:v>
                </c:pt>
                <c:pt idx="351">
                  <c:v>35.160000000000011</c:v>
                </c:pt>
                <c:pt idx="352">
                  <c:v>30.759999999999994</c:v>
                </c:pt>
                <c:pt idx="353">
                  <c:v>29.330000000000005</c:v>
                </c:pt>
                <c:pt idx="354">
                  <c:v>23.02</c:v>
                </c:pt>
                <c:pt idx="355">
                  <c:v>14.16</c:v>
                </c:pt>
                <c:pt idx="356">
                  <c:v>13.27</c:v>
                </c:pt>
                <c:pt idx="357">
                  <c:v>41.47</c:v>
                </c:pt>
                <c:pt idx="358">
                  <c:v>43.55</c:v>
                </c:pt>
                <c:pt idx="359">
                  <c:v>42.57</c:v>
                </c:pt>
                <c:pt idx="360">
                  <c:v>42.14</c:v>
                </c:pt>
                <c:pt idx="361">
                  <c:v>41.88</c:v>
                </c:pt>
                <c:pt idx="362">
                  <c:v>40.93</c:v>
                </c:pt>
                <c:pt idx="363">
                  <c:v>40.68</c:v>
                </c:pt>
                <c:pt idx="364">
                  <c:v>40.68</c:v>
                </c:pt>
                <c:pt idx="365">
                  <c:v>40.68</c:v>
                </c:pt>
                <c:pt idx="366">
                  <c:v>40.68</c:v>
                </c:pt>
                <c:pt idx="367">
                  <c:v>40.6</c:v>
                </c:pt>
                <c:pt idx="368">
                  <c:v>39.380000000000003</c:v>
                </c:pt>
                <c:pt idx="369">
                  <c:v>39.380000000000003</c:v>
                </c:pt>
                <c:pt idx="370">
                  <c:v>39.340000000000003</c:v>
                </c:pt>
                <c:pt idx="371">
                  <c:v>39.340000000000003</c:v>
                </c:pt>
                <c:pt idx="372">
                  <c:v>39.340000000000003</c:v>
                </c:pt>
                <c:pt idx="373">
                  <c:v>39.300000000000004</c:v>
                </c:pt>
                <c:pt idx="374">
                  <c:v>39.260000000000012</c:v>
                </c:pt>
                <c:pt idx="375">
                  <c:v>39.260000000000012</c:v>
                </c:pt>
                <c:pt idx="376">
                  <c:v>39.14</c:v>
                </c:pt>
                <c:pt idx="377">
                  <c:v>38.86</c:v>
                </c:pt>
                <c:pt idx="378">
                  <c:v>38.78</c:v>
                </c:pt>
                <c:pt idx="379">
                  <c:v>38.03</c:v>
                </c:pt>
                <c:pt idx="380">
                  <c:v>37.880000000000003</c:v>
                </c:pt>
                <c:pt idx="381">
                  <c:v>37.68</c:v>
                </c:pt>
                <c:pt idx="382">
                  <c:v>37.53</c:v>
                </c:pt>
                <c:pt idx="383">
                  <c:v>37.260000000000012</c:v>
                </c:pt>
                <c:pt idx="384">
                  <c:v>36.61</c:v>
                </c:pt>
                <c:pt idx="385">
                  <c:v>36.49</c:v>
                </c:pt>
                <c:pt idx="386">
                  <c:v>36.160000000000011</c:v>
                </c:pt>
                <c:pt idx="387">
                  <c:v>35.67</c:v>
                </c:pt>
                <c:pt idx="388">
                  <c:v>35.480000000000004</c:v>
                </c:pt>
                <c:pt idx="389">
                  <c:v>35.18</c:v>
                </c:pt>
                <c:pt idx="390">
                  <c:v>34.94</c:v>
                </c:pt>
                <c:pt idx="391">
                  <c:v>34.94</c:v>
                </c:pt>
                <c:pt idx="392">
                  <c:v>34.760000000000012</c:v>
                </c:pt>
                <c:pt idx="393">
                  <c:v>34.760000000000012</c:v>
                </c:pt>
                <c:pt idx="394">
                  <c:v>34.760000000000012</c:v>
                </c:pt>
                <c:pt idx="395">
                  <c:v>34.690000000000012</c:v>
                </c:pt>
                <c:pt idx="396">
                  <c:v>34.08</c:v>
                </c:pt>
                <c:pt idx="397">
                  <c:v>33.67</c:v>
                </c:pt>
                <c:pt idx="398">
                  <c:v>33.67</c:v>
                </c:pt>
                <c:pt idx="399">
                  <c:v>32.93</c:v>
                </c:pt>
                <c:pt idx="400">
                  <c:v>32.83</c:v>
                </c:pt>
                <c:pt idx="401">
                  <c:v>32.65</c:v>
                </c:pt>
                <c:pt idx="402">
                  <c:v>31.3</c:v>
                </c:pt>
                <c:pt idx="403">
                  <c:v>31.04</c:v>
                </c:pt>
                <c:pt idx="404">
                  <c:v>31.01</c:v>
                </c:pt>
                <c:pt idx="405">
                  <c:v>30.979999999999993</c:v>
                </c:pt>
                <c:pt idx="406">
                  <c:v>30.89</c:v>
                </c:pt>
                <c:pt idx="407">
                  <c:v>30.7</c:v>
                </c:pt>
                <c:pt idx="408">
                  <c:v>29.91</c:v>
                </c:pt>
                <c:pt idx="409">
                  <c:v>29.130000000000006</c:v>
                </c:pt>
                <c:pt idx="410">
                  <c:v>28.6</c:v>
                </c:pt>
                <c:pt idx="411">
                  <c:v>28.4</c:v>
                </c:pt>
                <c:pt idx="412">
                  <c:v>27.52</c:v>
                </c:pt>
                <c:pt idx="413">
                  <c:v>27.37</c:v>
                </c:pt>
                <c:pt idx="414">
                  <c:v>27.34</c:v>
                </c:pt>
                <c:pt idx="415">
                  <c:v>27.34</c:v>
                </c:pt>
                <c:pt idx="416">
                  <c:v>27.34</c:v>
                </c:pt>
                <c:pt idx="417">
                  <c:v>27.29</c:v>
                </c:pt>
                <c:pt idx="418">
                  <c:v>27.29</c:v>
                </c:pt>
                <c:pt idx="419">
                  <c:v>27.23</c:v>
                </c:pt>
                <c:pt idx="420">
                  <c:v>26.979999999999993</c:v>
                </c:pt>
                <c:pt idx="421">
                  <c:v>26.830000000000005</c:v>
                </c:pt>
                <c:pt idx="422">
                  <c:v>26.830000000000005</c:v>
                </c:pt>
                <c:pt idx="423">
                  <c:v>26.56</c:v>
                </c:pt>
                <c:pt idx="424">
                  <c:v>26.419999999999995</c:v>
                </c:pt>
                <c:pt idx="425">
                  <c:v>26.4</c:v>
                </c:pt>
                <c:pt idx="426">
                  <c:v>26.4</c:v>
                </c:pt>
                <c:pt idx="427">
                  <c:v>26.37</c:v>
                </c:pt>
                <c:pt idx="428">
                  <c:v>26.29</c:v>
                </c:pt>
                <c:pt idx="429">
                  <c:v>26.130000000000006</c:v>
                </c:pt>
                <c:pt idx="430">
                  <c:v>25.9</c:v>
                </c:pt>
                <c:pt idx="431">
                  <c:v>25.53</c:v>
                </c:pt>
                <c:pt idx="432">
                  <c:v>25.53</c:v>
                </c:pt>
                <c:pt idx="433">
                  <c:v>25.51</c:v>
                </c:pt>
                <c:pt idx="434">
                  <c:v>25.459999999999994</c:v>
                </c:pt>
                <c:pt idx="435">
                  <c:v>25.38</c:v>
                </c:pt>
                <c:pt idx="436">
                  <c:v>25.150000000000006</c:v>
                </c:pt>
                <c:pt idx="437">
                  <c:v>24.77</c:v>
                </c:pt>
                <c:pt idx="438">
                  <c:v>24.54</c:v>
                </c:pt>
                <c:pt idx="439">
                  <c:v>24.54</c:v>
                </c:pt>
                <c:pt idx="440">
                  <c:v>24.419999999999995</c:v>
                </c:pt>
                <c:pt idx="441">
                  <c:v>24.17</c:v>
                </c:pt>
                <c:pt idx="442">
                  <c:v>23.959999999999994</c:v>
                </c:pt>
                <c:pt idx="443">
                  <c:v>23.310000000000006</c:v>
                </c:pt>
                <c:pt idx="444">
                  <c:v>23.24</c:v>
                </c:pt>
                <c:pt idx="445">
                  <c:v>23.19</c:v>
                </c:pt>
                <c:pt idx="446">
                  <c:v>23.1</c:v>
                </c:pt>
                <c:pt idx="447">
                  <c:v>22.439999999999994</c:v>
                </c:pt>
                <c:pt idx="448">
                  <c:v>22.39</c:v>
                </c:pt>
                <c:pt idx="449">
                  <c:v>22.37</c:v>
                </c:pt>
                <c:pt idx="450">
                  <c:v>22.37</c:v>
                </c:pt>
                <c:pt idx="451">
                  <c:v>22.03</c:v>
                </c:pt>
                <c:pt idx="452">
                  <c:v>21.45</c:v>
                </c:pt>
                <c:pt idx="453">
                  <c:v>21.43</c:v>
                </c:pt>
                <c:pt idx="454">
                  <c:v>21.41</c:v>
                </c:pt>
                <c:pt idx="455">
                  <c:v>21.37</c:v>
                </c:pt>
                <c:pt idx="456">
                  <c:v>21</c:v>
                </c:pt>
                <c:pt idx="457">
                  <c:v>20.779999999999994</c:v>
                </c:pt>
                <c:pt idx="458">
                  <c:v>17.920000000000002</c:v>
                </c:pt>
                <c:pt idx="459">
                  <c:v>17.59</c:v>
                </c:pt>
                <c:pt idx="460">
                  <c:v>15.81</c:v>
                </c:pt>
                <c:pt idx="461">
                  <c:v>15.75</c:v>
                </c:pt>
                <c:pt idx="462">
                  <c:v>14.57</c:v>
                </c:pt>
                <c:pt idx="463">
                  <c:v>14.47</c:v>
                </c:pt>
                <c:pt idx="464">
                  <c:v>14.450000000000003</c:v>
                </c:pt>
                <c:pt idx="465">
                  <c:v>14.38</c:v>
                </c:pt>
                <c:pt idx="466">
                  <c:v>14</c:v>
                </c:pt>
                <c:pt idx="467">
                  <c:v>13.89</c:v>
                </c:pt>
                <c:pt idx="468">
                  <c:v>13.870000000000003</c:v>
                </c:pt>
                <c:pt idx="469">
                  <c:v>13.42</c:v>
                </c:pt>
                <c:pt idx="470">
                  <c:v>13.03</c:v>
                </c:pt>
                <c:pt idx="471">
                  <c:v>37.200000000000003</c:v>
                </c:pt>
                <c:pt idx="472">
                  <c:v>35.450000000000003</c:v>
                </c:pt>
                <c:pt idx="473">
                  <c:v>30.82</c:v>
                </c:pt>
                <c:pt idx="474">
                  <c:v>28.75</c:v>
                </c:pt>
                <c:pt idx="475">
                  <c:v>26.04</c:v>
                </c:pt>
                <c:pt idx="476">
                  <c:v>25.06</c:v>
                </c:pt>
                <c:pt idx="477">
                  <c:v>23.02</c:v>
                </c:pt>
                <c:pt idx="478">
                  <c:v>29.459999999999994</c:v>
                </c:pt>
                <c:pt idx="479">
                  <c:v>28.54</c:v>
                </c:pt>
                <c:pt idx="480">
                  <c:v>32.42</c:v>
                </c:pt>
                <c:pt idx="481">
                  <c:v>27.87</c:v>
                </c:pt>
                <c:pt idx="482">
                  <c:v>23.91</c:v>
                </c:pt>
                <c:pt idx="483">
                  <c:v>36.980000000000004</c:v>
                </c:pt>
                <c:pt idx="484">
                  <c:v>28.979999999999993</c:v>
                </c:pt>
                <c:pt idx="485">
                  <c:v>42.42</c:v>
                </c:pt>
                <c:pt idx="486">
                  <c:v>42.07</c:v>
                </c:pt>
                <c:pt idx="487">
                  <c:v>41.63</c:v>
                </c:pt>
                <c:pt idx="488">
                  <c:v>41.2</c:v>
                </c:pt>
                <c:pt idx="489">
                  <c:v>41.190000000000012</c:v>
                </c:pt>
                <c:pt idx="490">
                  <c:v>41.160000000000011</c:v>
                </c:pt>
                <c:pt idx="491">
                  <c:v>40.83</c:v>
                </c:pt>
                <c:pt idx="492">
                  <c:v>40.74</c:v>
                </c:pt>
                <c:pt idx="493">
                  <c:v>40.660000000000011</c:v>
                </c:pt>
                <c:pt idx="494">
                  <c:v>40.54</c:v>
                </c:pt>
                <c:pt idx="495">
                  <c:v>39.380000000000003</c:v>
                </c:pt>
                <c:pt idx="496">
                  <c:v>39.380000000000003</c:v>
                </c:pt>
                <c:pt idx="497">
                  <c:v>39.380000000000003</c:v>
                </c:pt>
                <c:pt idx="498">
                  <c:v>39.380000000000003</c:v>
                </c:pt>
                <c:pt idx="499">
                  <c:v>39.340000000000003</c:v>
                </c:pt>
                <c:pt idx="500">
                  <c:v>38.78</c:v>
                </c:pt>
                <c:pt idx="501">
                  <c:v>38.08</c:v>
                </c:pt>
                <c:pt idx="502">
                  <c:v>38.08</c:v>
                </c:pt>
                <c:pt idx="503">
                  <c:v>38.04</c:v>
                </c:pt>
                <c:pt idx="504">
                  <c:v>37.96</c:v>
                </c:pt>
                <c:pt idx="505">
                  <c:v>37.96</c:v>
                </c:pt>
                <c:pt idx="506">
                  <c:v>37.92</c:v>
                </c:pt>
                <c:pt idx="507">
                  <c:v>37.840000000000003</c:v>
                </c:pt>
                <c:pt idx="508">
                  <c:v>37.770000000000003</c:v>
                </c:pt>
                <c:pt idx="509">
                  <c:v>37.770000000000003</c:v>
                </c:pt>
                <c:pt idx="510">
                  <c:v>37.770000000000003</c:v>
                </c:pt>
                <c:pt idx="511">
                  <c:v>37.730000000000011</c:v>
                </c:pt>
                <c:pt idx="512">
                  <c:v>37.730000000000011</c:v>
                </c:pt>
                <c:pt idx="513">
                  <c:v>37.5</c:v>
                </c:pt>
                <c:pt idx="514">
                  <c:v>37.230000000000011</c:v>
                </c:pt>
                <c:pt idx="515">
                  <c:v>36.770000000000003</c:v>
                </c:pt>
                <c:pt idx="516">
                  <c:v>36.590000000000003</c:v>
                </c:pt>
                <c:pt idx="517">
                  <c:v>36.4</c:v>
                </c:pt>
                <c:pt idx="518">
                  <c:v>36.4</c:v>
                </c:pt>
                <c:pt idx="519">
                  <c:v>36.25</c:v>
                </c:pt>
                <c:pt idx="520">
                  <c:v>35.96</c:v>
                </c:pt>
                <c:pt idx="521">
                  <c:v>35.81</c:v>
                </c:pt>
                <c:pt idx="522">
                  <c:v>35.43</c:v>
                </c:pt>
                <c:pt idx="523">
                  <c:v>35.290000000000013</c:v>
                </c:pt>
                <c:pt idx="524">
                  <c:v>35.290000000000013</c:v>
                </c:pt>
                <c:pt idx="525">
                  <c:v>35.07</c:v>
                </c:pt>
                <c:pt idx="526">
                  <c:v>34.9</c:v>
                </c:pt>
                <c:pt idx="527">
                  <c:v>34.86</c:v>
                </c:pt>
                <c:pt idx="528">
                  <c:v>34.86</c:v>
                </c:pt>
                <c:pt idx="529">
                  <c:v>34.630000000000003</c:v>
                </c:pt>
                <c:pt idx="530">
                  <c:v>34.18</c:v>
                </c:pt>
                <c:pt idx="531">
                  <c:v>33.82</c:v>
                </c:pt>
                <c:pt idx="532">
                  <c:v>33.410000000000004</c:v>
                </c:pt>
                <c:pt idx="533">
                  <c:v>33.410000000000004</c:v>
                </c:pt>
                <c:pt idx="534">
                  <c:v>33.24</c:v>
                </c:pt>
                <c:pt idx="535">
                  <c:v>33.04</c:v>
                </c:pt>
                <c:pt idx="536">
                  <c:v>32.800000000000004</c:v>
                </c:pt>
                <c:pt idx="537">
                  <c:v>32.800000000000004</c:v>
                </c:pt>
                <c:pt idx="538">
                  <c:v>32.720000000000013</c:v>
                </c:pt>
                <c:pt idx="539">
                  <c:v>32.690000000000012</c:v>
                </c:pt>
                <c:pt idx="540">
                  <c:v>32.46</c:v>
                </c:pt>
                <c:pt idx="541">
                  <c:v>32.33</c:v>
                </c:pt>
                <c:pt idx="542">
                  <c:v>31.85</c:v>
                </c:pt>
                <c:pt idx="543">
                  <c:v>31.71</c:v>
                </c:pt>
                <c:pt idx="544">
                  <c:v>31.45</c:v>
                </c:pt>
                <c:pt idx="545">
                  <c:v>31.29</c:v>
                </c:pt>
                <c:pt idx="546">
                  <c:v>31.29</c:v>
                </c:pt>
                <c:pt idx="547">
                  <c:v>30.88</c:v>
                </c:pt>
                <c:pt idx="548">
                  <c:v>29.72</c:v>
                </c:pt>
                <c:pt idx="549">
                  <c:v>29.69</c:v>
                </c:pt>
                <c:pt idx="550">
                  <c:v>29.66</c:v>
                </c:pt>
                <c:pt idx="551">
                  <c:v>28.87</c:v>
                </c:pt>
                <c:pt idx="552">
                  <c:v>28.75</c:v>
                </c:pt>
                <c:pt idx="553">
                  <c:v>28.75</c:v>
                </c:pt>
                <c:pt idx="554">
                  <c:v>28.69</c:v>
                </c:pt>
                <c:pt idx="555">
                  <c:v>28.4</c:v>
                </c:pt>
                <c:pt idx="556">
                  <c:v>28.34</c:v>
                </c:pt>
                <c:pt idx="557">
                  <c:v>28.34</c:v>
                </c:pt>
                <c:pt idx="558">
                  <c:v>27.8</c:v>
                </c:pt>
                <c:pt idx="559">
                  <c:v>27.71</c:v>
                </c:pt>
                <c:pt idx="560">
                  <c:v>27.52</c:v>
                </c:pt>
                <c:pt idx="561">
                  <c:v>27.43</c:v>
                </c:pt>
                <c:pt idx="562">
                  <c:v>26.66</c:v>
                </c:pt>
                <c:pt idx="563">
                  <c:v>26.630000000000006</c:v>
                </c:pt>
                <c:pt idx="564">
                  <c:v>26.58</c:v>
                </c:pt>
                <c:pt idx="565">
                  <c:v>26.58</c:v>
                </c:pt>
                <c:pt idx="566">
                  <c:v>26.55</c:v>
                </c:pt>
                <c:pt idx="567">
                  <c:v>26.49</c:v>
                </c:pt>
                <c:pt idx="568">
                  <c:v>26.41</c:v>
                </c:pt>
                <c:pt idx="569">
                  <c:v>26.41</c:v>
                </c:pt>
                <c:pt idx="570">
                  <c:v>26.39</c:v>
                </c:pt>
                <c:pt idx="571">
                  <c:v>26.25</c:v>
                </c:pt>
                <c:pt idx="572">
                  <c:v>26.12</c:v>
                </c:pt>
                <c:pt idx="573">
                  <c:v>25.53</c:v>
                </c:pt>
                <c:pt idx="574">
                  <c:v>25.53</c:v>
                </c:pt>
                <c:pt idx="575">
                  <c:v>25.5</c:v>
                </c:pt>
                <c:pt idx="576">
                  <c:v>25.419999999999995</c:v>
                </c:pt>
                <c:pt idx="577">
                  <c:v>25.35</c:v>
                </c:pt>
                <c:pt idx="578">
                  <c:v>25.24</c:v>
                </c:pt>
                <c:pt idx="579">
                  <c:v>25.22</c:v>
                </c:pt>
                <c:pt idx="580">
                  <c:v>25.19</c:v>
                </c:pt>
                <c:pt idx="581">
                  <c:v>25.19</c:v>
                </c:pt>
                <c:pt idx="582">
                  <c:v>25.17</c:v>
                </c:pt>
                <c:pt idx="583">
                  <c:v>25.14</c:v>
                </c:pt>
                <c:pt idx="584">
                  <c:v>24.979999999999993</c:v>
                </c:pt>
                <c:pt idx="585">
                  <c:v>24.979999999999993</c:v>
                </c:pt>
                <c:pt idx="586">
                  <c:v>24.54</c:v>
                </c:pt>
                <c:pt idx="587">
                  <c:v>24.2</c:v>
                </c:pt>
                <c:pt idx="588">
                  <c:v>23.1</c:v>
                </c:pt>
                <c:pt idx="589">
                  <c:v>22.45</c:v>
                </c:pt>
                <c:pt idx="590">
                  <c:v>22.41</c:v>
                </c:pt>
                <c:pt idx="591">
                  <c:v>22.41</c:v>
                </c:pt>
                <c:pt idx="592">
                  <c:v>22.41</c:v>
                </c:pt>
                <c:pt idx="593">
                  <c:v>22.41</c:v>
                </c:pt>
                <c:pt idx="594">
                  <c:v>22.41</c:v>
                </c:pt>
                <c:pt idx="595">
                  <c:v>22.41</c:v>
                </c:pt>
                <c:pt idx="596">
                  <c:v>22.39</c:v>
                </c:pt>
                <c:pt idx="597">
                  <c:v>22.27</c:v>
                </c:pt>
                <c:pt idx="598">
                  <c:v>22.05</c:v>
                </c:pt>
                <c:pt idx="599">
                  <c:v>21.57</c:v>
                </c:pt>
                <c:pt idx="600">
                  <c:v>21.57</c:v>
                </c:pt>
                <c:pt idx="601">
                  <c:v>21.55</c:v>
                </c:pt>
                <c:pt idx="602">
                  <c:v>21.53</c:v>
                </c:pt>
                <c:pt idx="603">
                  <c:v>21.06</c:v>
                </c:pt>
                <c:pt idx="604">
                  <c:v>19.88</c:v>
                </c:pt>
                <c:pt idx="605">
                  <c:v>19.760000000000002</c:v>
                </c:pt>
                <c:pt idx="606">
                  <c:v>19.439999999999994</c:v>
                </c:pt>
                <c:pt idx="607">
                  <c:v>19.32</c:v>
                </c:pt>
                <c:pt idx="608">
                  <c:v>19.2</c:v>
                </c:pt>
                <c:pt idx="609">
                  <c:v>18.16</c:v>
                </c:pt>
                <c:pt idx="610">
                  <c:v>18.12</c:v>
                </c:pt>
                <c:pt idx="611">
                  <c:v>16.559999999999999</c:v>
                </c:pt>
                <c:pt idx="612">
                  <c:v>16.489999999999984</c:v>
                </c:pt>
                <c:pt idx="613">
                  <c:v>16.22</c:v>
                </c:pt>
                <c:pt idx="614">
                  <c:v>16.149999999999999</c:v>
                </c:pt>
                <c:pt idx="615">
                  <c:v>15.28</c:v>
                </c:pt>
                <c:pt idx="616">
                  <c:v>15.21</c:v>
                </c:pt>
                <c:pt idx="617">
                  <c:v>14.78</c:v>
                </c:pt>
                <c:pt idx="618">
                  <c:v>14.76</c:v>
                </c:pt>
                <c:pt idx="619">
                  <c:v>14.75</c:v>
                </c:pt>
                <c:pt idx="620">
                  <c:v>13.02</c:v>
                </c:pt>
                <c:pt idx="621">
                  <c:v>12.15</c:v>
                </c:pt>
                <c:pt idx="622">
                  <c:v>28.21</c:v>
                </c:pt>
                <c:pt idx="623">
                  <c:v>21.43</c:v>
                </c:pt>
                <c:pt idx="624">
                  <c:v>30.1</c:v>
                </c:pt>
                <c:pt idx="625">
                  <c:v>29.2</c:v>
                </c:pt>
                <c:pt idx="626">
                  <c:v>28.22</c:v>
                </c:pt>
                <c:pt idx="627">
                  <c:v>27.959999999999994</c:v>
                </c:pt>
                <c:pt idx="628">
                  <c:v>23.03</c:v>
                </c:pt>
                <c:pt idx="629">
                  <c:v>40.83</c:v>
                </c:pt>
                <c:pt idx="630">
                  <c:v>34.39</c:v>
                </c:pt>
                <c:pt idx="631">
                  <c:v>33.28</c:v>
                </c:pt>
                <c:pt idx="632">
                  <c:v>32.520000000000003</c:v>
                </c:pt>
                <c:pt idx="633">
                  <c:v>28.759999999999994</c:v>
                </c:pt>
                <c:pt idx="634">
                  <c:v>28.67</c:v>
                </c:pt>
                <c:pt idx="635">
                  <c:v>27.54</c:v>
                </c:pt>
                <c:pt idx="636">
                  <c:v>25.830000000000005</c:v>
                </c:pt>
                <c:pt idx="637">
                  <c:v>23.97</c:v>
                </c:pt>
                <c:pt idx="638">
                  <c:v>22.85</c:v>
                </c:pt>
                <c:pt idx="639">
                  <c:v>40.730000000000011</c:v>
                </c:pt>
                <c:pt idx="640">
                  <c:v>39.450000000000003</c:v>
                </c:pt>
                <c:pt idx="641">
                  <c:v>39.410000000000004</c:v>
                </c:pt>
                <c:pt idx="642">
                  <c:v>38.89</c:v>
                </c:pt>
                <c:pt idx="643">
                  <c:v>38.81</c:v>
                </c:pt>
                <c:pt idx="644">
                  <c:v>37.89</c:v>
                </c:pt>
                <c:pt idx="645">
                  <c:v>37.74</c:v>
                </c:pt>
                <c:pt idx="646">
                  <c:v>37.660000000000011</c:v>
                </c:pt>
                <c:pt idx="647">
                  <c:v>37.43</c:v>
                </c:pt>
                <c:pt idx="648">
                  <c:v>37.200000000000003</c:v>
                </c:pt>
                <c:pt idx="649">
                  <c:v>36.53</c:v>
                </c:pt>
                <c:pt idx="650">
                  <c:v>36.49</c:v>
                </c:pt>
                <c:pt idx="651">
                  <c:v>36.380000000000003</c:v>
                </c:pt>
                <c:pt idx="652">
                  <c:v>36.380000000000003</c:v>
                </c:pt>
                <c:pt idx="653">
                  <c:v>36.230000000000011</c:v>
                </c:pt>
                <c:pt idx="654">
                  <c:v>35.9</c:v>
                </c:pt>
                <c:pt idx="655">
                  <c:v>35.32</c:v>
                </c:pt>
                <c:pt idx="656">
                  <c:v>35.28</c:v>
                </c:pt>
                <c:pt idx="657">
                  <c:v>35.06</c:v>
                </c:pt>
                <c:pt idx="658">
                  <c:v>35.06</c:v>
                </c:pt>
                <c:pt idx="659">
                  <c:v>34.89</c:v>
                </c:pt>
                <c:pt idx="660">
                  <c:v>34.89</c:v>
                </c:pt>
                <c:pt idx="661">
                  <c:v>34.25</c:v>
                </c:pt>
                <c:pt idx="662">
                  <c:v>33.71</c:v>
                </c:pt>
                <c:pt idx="663">
                  <c:v>33.67</c:v>
                </c:pt>
                <c:pt idx="664">
                  <c:v>33.33</c:v>
                </c:pt>
                <c:pt idx="665">
                  <c:v>33.190000000000012</c:v>
                </c:pt>
                <c:pt idx="666">
                  <c:v>33.160000000000011</c:v>
                </c:pt>
                <c:pt idx="667">
                  <c:v>32.18</c:v>
                </c:pt>
                <c:pt idx="668">
                  <c:v>32.18</c:v>
                </c:pt>
                <c:pt idx="669">
                  <c:v>31.79</c:v>
                </c:pt>
                <c:pt idx="670">
                  <c:v>31.47</c:v>
                </c:pt>
                <c:pt idx="671">
                  <c:v>31.259999999999994</c:v>
                </c:pt>
                <c:pt idx="672">
                  <c:v>31.22</c:v>
                </c:pt>
                <c:pt idx="673">
                  <c:v>30.86</c:v>
                </c:pt>
                <c:pt idx="674">
                  <c:v>30.62</c:v>
                </c:pt>
                <c:pt idx="675">
                  <c:v>29.72</c:v>
                </c:pt>
                <c:pt idx="676">
                  <c:v>29.279999999999994</c:v>
                </c:pt>
                <c:pt idx="677">
                  <c:v>28.69</c:v>
                </c:pt>
                <c:pt idx="678">
                  <c:v>28.66</c:v>
                </c:pt>
                <c:pt idx="679">
                  <c:v>28.6</c:v>
                </c:pt>
                <c:pt idx="680">
                  <c:v>28.419999999999995</c:v>
                </c:pt>
                <c:pt idx="681">
                  <c:v>28.4</c:v>
                </c:pt>
                <c:pt idx="682">
                  <c:v>28.12</c:v>
                </c:pt>
                <c:pt idx="683">
                  <c:v>27.810000000000006</c:v>
                </c:pt>
                <c:pt idx="684">
                  <c:v>27.41</c:v>
                </c:pt>
                <c:pt idx="685">
                  <c:v>27.22</c:v>
                </c:pt>
                <c:pt idx="686">
                  <c:v>27.19</c:v>
                </c:pt>
                <c:pt idx="687">
                  <c:v>26.75</c:v>
                </c:pt>
                <c:pt idx="688">
                  <c:v>26.73</c:v>
                </c:pt>
                <c:pt idx="689">
                  <c:v>26.24</c:v>
                </c:pt>
                <c:pt idx="690">
                  <c:v>25.82</c:v>
                </c:pt>
                <c:pt idx="691">
                  <c:v>25.37</c:v>
                </c:pt>
                <c:pt idx="692">
                  <c:v>25.32</c:v>
                </c:pt>
                <c:pt idx="693">
                  <c:v>25.32</c:v>
                </c:pt>
                <c:pt idx="694">
                  <c:v>25.32</c:v>
                </c:pt>
                <c:pt idx="695">
                  <c:v>25.32</c:v>
                </c:pt>
                <c:pt idx="696">
                  <c:v>25.29</c:v>
                </c:pt>
                <c:pt idx="697">
                  <c:v>24.939999999999994</c:v>
                </c:pt>
                <c:pt idx="698">
                  <c:v>24.67</c:v>
                </c:pt>
                <c:pt idx="699">
                  <c:v>24.49</c:v>
                </c:pt>
                <c:pt idx="700">
                  <c:v>24.27</c:v>
                </c:pt>
                <c:pt idx="701">
                  <c:v>24.27</c:v>
                </c:pt>
                <c:pt idx="702">
                  <c:v>24.150000000000006</c:v>
                </c:pt>
                <c:pt idx="703">
                  <c:v>24.12</c:v>
                </c:pt>
                <c:pt idx="704">
                  <c:v>24.03</c:v>
                </c:pt>
                <c:pt idx="705">
                  <c:v>23.810000000000006</c:v>
                </c:pt>
                <c:pt idx="706">
                  <c:v>23.55</c:v>
                </c:pt>
                <c:pt idx="707">
                  <c:v>23.36</c:v>
                </c:pt>
                <c:pt idx="708">
                  <c:v>23.29</c:v>
                </c:pt>
                <c:pt idx="709">
                  <c:v>22.439999999999994</c:v>
                </c:pt>
                <c:pt idx="710">
                  <c:v>22.37</c:v>
                </c:pt>
                <c:pt idx="711">
                  <c:v>22.330000000000005</c:v>
                </c:pt>
                <c:pt idx="712">
                  <c:v>22.3</c:v>
                </c:pt>
                <c:pt idx="713">
                  <c:v>22.279999999999994</c:v>
                </c:pt>
                <c:pt idx="714">
                  <c:v>22.12</c:v>
                </c:pt>
                <c:pt idx="715">
                  <c:v>21.97</c:v>
                </c:pt>
                <c:pt idx="716">
                  <c:v>20.59</c:v>
                </c:pt>
                <c:pt idx="717">
                  <c:v>20.32</c:v>
                </c:pt>
                <c:pt idx="718">
                  <c:v>19.91</c:v>
                </c:pt>
                <c:pt idx="719">
                  <c:v>18.959999999999994</c:v>
                </c:pt>
                <c:pt idx="720">
                  <c:v>18.690000000000001</c:v>
                </c:pt>
                <c:pt idx="721">
                  <c:v>18.149999999999999</c:v>
                </c:pt>
                <c:pt idx="722">
                  <c:v>18.079999999999991</c:v>
                </c:pt>
                <c:pt idx="723">
                  <c:v>17.600000000000001</c:v>
                </c:pt>
                <c:pt idx="724">
                  <c:v>16.739999999999991</c:v>
                </c:pt>
                <c:pt idx="725">
                  <c:v>16.71</c:v>
                </c:pt>
                <c:pt idx="726">
                  <c:v>15.89</c:v>
                </c:pt>
                <c:pt idx="727">
                  <c:v>15.47</c:v>
                </c:pt>
                <c:pt idx="728">
                  <c:v>14.08</c:v>
                </c:pt>
                <c:pt idx="729">
                  <c:v>12.89</c:v>
                </c:pt>
                <c:pt idx="730">
                  <c:v>40.050000000000004</c:v>
                </c:pt>
                <c:pt idx="731">
                  <c:v>33.340000000000003</c:v>
                </c:pt>
                <c:pt idx="732">
                  <c:v>27.29</c:v>
                </c:pt>
                <c:pt idx="733">
                  <c:v>35.090000000000003</c:v>
                </c:pt>
                <c:pt idx="734">
                  <c:v>25.22</c:v>
                </c:pt>
                <c:pt idx="735">
                  <c:v>24.6</c:v>
                </c:pt>
                <c:pt idx="736">
                  <c:v>24.259999999999994</c:v>
                </c:pt>
                <c:pt idx="737">
                  <c:v>23.58</c:v>
                </c:pt>
                <c:pt idx="738">
                  <c:v>13.99</c:v>
                </c:pt>
                <c:pt idx="739">
                  <c:v>12.81</c:v>
                </c:pt>
                <c:pt idx="740">
                  <c:v>35.81</c:v>
                </c:pt>
                <c:pt idx="741">
                  <c:v>32.58</c:v>
                </c:pt>
                <c:pt idx="742">
                  <c:v>24.82</c:v>
                </c:pt>
                <c:pt idx="743">
                  <c:v>23.06</c:v>
                </c:pt>
                <c:pt idx="744">
                  <c:v>33.75</c:v>
                </c:pt>
                <c:pt idx="745">
                  <c:v>29.91</c:v>
                </c:pt>
                <c:pt idx="746">
                  <c:v>26.87</c:v>
                </c:pt>
                <c:pt idx="747">
                  <c:v>24.73</c:v>
                </c:pt>
                <c:pt idx="748">
                  <c:v>24.57</c:v>
                </c:pt>
                <c:pt idx="749">
                  <c:v>40.33</c:v>
                </c:pt>
                <c:pt idx="750">
                  <c:v>39.21</c:v>
                </c:pt>
                <c:pt idx="751">
                  <c:v>38.97</c:v>
                </c:pt>
                <c:pt idx="752">
                  <c:v>38.700000000000003</c:v>
                </c:pt>
                <c:pt idx="753">
                  <c:v>38.130000000000003</c:v>
                </c:pt>
                <c:pt idx="754">
                  <c:v>38.130000000000003</c:v>
                </c:pt>
                <c:pt idx="755">
                  <c:v>38.130000000000003</c:v>
                </c:pt>
                <c:pt idx="756">
                  <c:v>38.130000000000003</c:v>
                </c:pt>
                <c:pt idx="757">
                  <c:v>38.130000000000003</c:v>
                </c:pt>
                <c:pt idx="758">
                  <c:v>38.050000000000004</c:v>
                </c:pt>
                <c:pt idx="759">
                  <c:v>37.980000000000004</c:v>
                </c:pt>
                <c:pt idx="760">
                  <c:v>37.480000000000004</c:v>
                </c:pt>
                <c:pt idx="761">
                  <c:v>36.44</c:v>
                </c:pt>
                <c:pt idx="762">
                  <c:v>36.33</c:v>
                </c:pt>
                <c:pt idx="763">
                  <c:v>36.04</c:v>
                </c:pt>
                <c:pt idx="764">
                  <c:v>36</c:v>
                </c:pt>
                <c:pt idx="765">
                  <c:v>36</c:v>
                </c:pt>
                <c:pt idx="766">
                  <c:v>36</c:v>
                </c:pt>
                <c:pt idx="767">
                  <c:v>36</c:v>
                </c:pt>
                <c:pt idx="768">
                  <c:v>35.42</c:v>
                </c:pt>
                <c:pt idx="769">
                  <c:v>35.35</c:v>
                </c:pt>
                <c:pt idx="770">
                  <c:v>35.200000000000003</c:v>
                </c:pt>
                <c:pt idx="771">
                  <c:v>35.200000000000003</c:v>
                </c:pt>
                <c:pt idx="772">
                  <c:v>35.17</c:v>
                </c:pt>
                <c:pt idx="773">
                  <c:v>35.130000000000003</c:v>
                </c:pt>
                <c:pt idx="774">
                  <c:v>34.92</c:v>
                </c:pt>
                <c:pt idx="775">
                  <c:v>34.71</c:v>
                </c:pt>
                <c:pt idx="776">
                  <c:v>34.64</c:v>
                </c:pt>
                <c:pt idx="777">
                  <c:v>34.11</c:v>
                </c:pt>
                <c:pt idx="778">
                  <c:v>34</c:v>
                </c:pt>
                <c:pt idx="779">
                  <c:v>34</c:v>
                </c:pt>
                <c:pt idx="780">
                  <c:v>33.97</c:v>
                </c:pt>
                <c:pt idx="781">
                  <c:v>33.9</c:v>
                </c:pt>
                <c:pt idx="782">
                  <c:v>33.620000000000012</c:v>
                </c:pt>
                <c:pt idx="783">
                  <c:v>32.85</c:v>
                </c:pt>
                <c:pt idx="784">
                  <c:v>32.620000000000012</c:v>
                </c:pt>
                <c:pt idx="785">
                  <c:v>32.480000000000004</c:v>
                </c:pt>
                <c:pt idx="786">
                  <c:v>32.25</c:v>
                </c:pt>
                <c:pt idx="787">
                  <c:v>32.220000000000013</c:v>
                </c:pt>
                <c:pt idx="788">
                  <c:v>32.220000000000013</c:v>
                </c:pt>
                <c:pt idx="789">
                  <c:v>32.050000000000004</c:v>
                </c:pt>
                <c:pt idx="790">
                  <c:v>31.67</c:v>
                </c:pt>
                <c:pt idx="791">
                  <c:v>30.99</c:v>
                </c:pt>
                <c:pt idx="792">
                  <c:v>30.95</c:v>
                </c:pt>
                <c:pt idx="793">
                  <c:v>30.610000000000007</c:v>
                </c:pt>
                <c:pt idx="794">
                  <c:v>29.72</c:v>
                </c:pt>
                <c:pt idx="795">
                  <c:v>29.51</c:v>
                </c:pt>
                <c:pt idx="796">
                  <c:v>28.99</c:v>
                </c:pt>
                <c:pt idx="797">
                  <c:v>28.93</c:v>
                </c:pt>
                <c:pt idx="798">
                  <c:v>28.9</c:v>
                </c:pt>
                <c:pt idx="799">
                  <c:v>28.67</c:v>
                </c:pt>
                <c:pt idx="800">
                  <c:v>28.58</c:v>
                </c:pt>
                <c:pt idx="801">
                  <c:v>27.7</c:v>
                </c:pt>
                <c:pt idx="802">
                  <c:v>27.7</c:v>
                </c:pt>
                <c:pt idx="803">
                  <c:v>27.03</c:v>
                </c:pt>
                <c:pt idx="804">
                  <c:v>26.69</c:v>
                </c:pt>
                <c:pt idx="805">
                  <c:v>26.58</c:v>
                </c:pt>
                <c:pt idx="806">
                  <c:v>26.53</c:v>
                </c:pt>
                <c:pt idx="807">
                  <c:v>26.5</c:v>
                </c:pt>
                <c:pt idx="808">
                  <c:v>26.130000000000006</c:v>
                </c:pt>
                <c:pt idx="809">
                  <c:v>25.87</c:v>
                </c:pt>
                <c:pt idx="810">
                  <c:v>25.68</c:v>
                </c:pt>
                <c:pt idx="811">
                  <c:v>25.47</c:v>
                </c:pt>
                <c:pt idx="812">
                  <c:v>25.47</c:v>
                </c:pt>
                <c:pt idx="813">
                  <c:v>25.4</c:v>
                </c:pt>
                <c:pt idx="814">
                  <c:v>25.34</c:v>
                </c:pt>
                <c:pt idx="815">
                  <c:v>24.91</c:v>
                </c:pt>
                <c:pt idx="816">
                  <c:v>24.830000000000005</c:v>
                </c:pt>
                <c:pt idx="817">
                  <c:v>24.45</c:v>
                </c:pt>
                <c:pt idx="818">
                  <c:v>24.43</c:v>
                </c:pt>
                <c:pt idx="819">
                  <c:v>24.330000000000005</c:v>
                </c:pt>
                <c:pt idx="820">
                  <c:v>23.610000000000007</c:v>
                </c:pt>
                <c:pt idx="821">
                  <c:v>23.51</c:v>
                </c:pt>
                <c:pt idx="822">
                  <c:v>23.37</c:v>
                </c:pt>
                <c:pt idx="823">
                  <c:v>22.74</c:v>
                </c:pt>
                <c:pt idx="824">
                  <c:v>22.59</c:v>
                </c:pt>
                <c:pt idx="825">
                  <c:v>22.2</c:v>
                </c:pt>
                <c:pt idx="826">
                  <c:v>22.130000000000006</c:v>
                </c:pt>
                <c:pt idx="827">
                  <c:v>22.130000000000006</c:v>
                </c:pt>
                <c:pt idx="828">
                  <c:v>22.02</c:v>
                </c:pt>
                <c:pt idx="829">
                  <c:v>21.69</c:v>
                </c:pt>
                <c:pt idx="830">
                  <c:v>21.34</c:v>
                </c:pt>
                <c:pt idx="831">
                  <c:v>21.24</c:v>
                </c:pt>
                <c:pt idx="832">
                  <c:v>20.77</c:v>
                </c:pt>
                <c:pt idx="833">
                  <c:v>20.6</c:v>
                </c:pt>
                <c:pt idx="834">
                  <c:v>20.49</c:v>
                </c:pt>
                <c:pt idx="835">
                  <c:v>20.05</c:v>
                </c:pt>
                <c:pt idx="836">
                  <c:v>20.05</c:v>
                </c:pt>
                <c:pt idx="837">
                  <c:v>19.91</c:v>
                </c:pt>
                <c:pt idx="838">
                  <c:v>19.610000000000007</c:v>
                </c:pt>
                <c:pt idx="839">
                  <c:v>18.84</c:v>
                </c:pt>
                <c:pt idx="840">
                  <c:v>17.37</c:v>
                </c:pt>
                <c:pt idx="841">
                  <c:v>17.27</c:v>
                </c:pt>
                <c:pt idx="842">
                  <c:v>16.73</c:v>
                </c:pt>
                <c:pt idx="843">
                  <c:v>16.71</c:v>
                </c:pt>
                <c:pt idx="844">
                  <c:v>16.7</c:v>
                </c:pt>
                <c:pt idx="845">
                  <c:v>16.579999999999991</c:v>
                </c:pt>
                <c:pt idx="846">
                  <c:v>16.32</c:v>
                </c:pt>
                <c:pt idx="847">
                  <c:v>16.3</c:v>
                </c:pt>
                <c:pt idx="848">
                  <c:v>16.12</c:v>
                </c:pt>
                <c:pt idx="849">
                  <c:v>16.07</c:v>
                </c:pt>
                <c:pt idx="850">
                  <c:v>15.47</c:v>
                </c:pt>
                <c:pt idx="851">
                  <c:v>15.24</c:v>
                </c:pt>
                <c:pt idx="852">
                  <c:v>27.64</c:v>
                </c:pt>
                <c:pt idx="853">
                  <c:v>25.89</c:v>
                </c:pt>
                <c:pt idx="854">
                  <c:v>33.770000000000003</c:v>
                </c:pt>
                <c:pt idx="855">
                  <c:v>31.610000000000007</c:v>
                </c:pt>
                <c:pt idx="856">
                  <c:v>26.66</c:v>
                </c:pt>
                <c:pt idx="857">
                  <c:v>25.8</c:v>
                </c:pt>
                <c:pt idx="858">
                  <c:v>25.75</c:v>
                </c:pt>
                <c:pt idx="859">
                  <c:v>22.77</c:v>
                </c:pt>
                <c:pt idx="860">
                  <c:v>28.12</c:v>
                </c:pt>
                <c:pt idx="861">
                  <c:v>30.87</c:v>
                </c:pt>
                <c:pt idx="862">
                  <c:v>29.51</c:v>
                </c:pt>
                <c:pt idx="863">
                  <c:v>28.38</c:v>
                </c:pt>
                <c:pt idx="864">
                  <c:v>25.87</c:v>
                </c:pt>
                <c:pt idx="865">
                  <c:v>25.66</c:v>
                </c:pt>
                <c:pt idx="866">
                  <c:v>25.55</c:v>
                </c:pt>
                <c:pt idx="867">
                  <c:v>23.3</c:v>
                </c:pt>
                <c:pt idx="868">
                  <c:v>22.67</c:v>
                </c:pt>
                <c:pt idx="869">
                  <c:v>21.89</c:v>
                </c:pt>
                <c:pt idx="870">
                  <c:v>21.58</c:v>
                </c:pt>
                <c:pt idx="871">
                  <c:v>39.11</c:v>
                </c:pt>
                <c:pt idx="872">
                  <c:v>36.720000000000013</c:v>
                </c:pt>
                <c:pt idx="873">
                  <c:v>36.65</c:v>
                </c:pt>
                <c:pt idx="874">
                  <c:v>36.57</c:v>
                </c:pt>
                <c:pt idx="875">
                  <c:v>36.46</c:v>
                </c:pt>
                <c:pt idx="876">
                  <c:v>36.42</c:v>
                </c:pt>
                <c:pt idx="877">
                  <c:v>36.42</c:v>
                </c:pt>
                <c:pt idx="878">
                  <c:v>36.230000000000011</c:v>
                </c:pt>
                <c:pt idx="879">
                  <c:v>36.200000000000003</c:v>
                </c:pt>
                <c:pt idx="880">
                  <c:v>36.160000000000011</c:v>
                </c:pt>
                <c:pt idx="881">
                  <c:v>36.090000000000003</c:v>
                </c:pt>
                <c:pt idx="882">
                  <c:v>36.050000000000004</c:v>
                </c:pt>
                <c:pt idx="883">
                  <c:v>35.730000000000011</c:v>
                </c:pt>
                <c:pt idx="884">
                  <c:v>35.090000000000003</c:v>
                </c:pt>
                <c:pt idx="885">
                  <c:v>35.06</c:v>
                </c:pt>
                <c:pt idx="886">
                  <c:v>34.630000000000003</c:v>
                </c:pt>
                <c:pt idx="887">
                  <c:v>33.620000000000012</c:v>
                </c:pt>
                <c:pt idx="888">
                  <c:v>33.25</c:v>
                </c:pt>
                <c:pt idx="889">
                  <c:v>32.21</c:v>
                </c:pt>
                <c:pt idx="890">
                  <c:v>32.18</c:v>
                </c:pt>
                <c:pt idx="891">
                  <c:v>32.08</c:v>
                </c:pt>
                <c:pt idx="892">
                  <c:v>32.020000000000003</c:v>
                </c:pt>
                <c:pt idx="893">
                  <c:v>31.89</c:v>
                </c:pt>
                <c:pt idx="894">
                  <c:v>31.25</c:v>
                </c:pt>
                <c:pt idx="895">
                  <c:v>30.84</c:v>
                </c:pt>
                <c:pt idx="896">
                  <c:v>30.52</c:v>
                </c:pt>
                <c:pt idx="897">
                  <c:v>30.06</c:v>
                </c:pt>
                <c:pt idx="898">
                  <c:v>30.02</c:v>
                </c:pt>
                <c:pt idx="899">
                  <c:v>29.9</c:v>
                </c:pt>
                <c:pt idx="900">
                  <c:v>29.66</c:v>
                </c:pt>
                <c:pt idx="901">
                  <c:v>29.630000000000006</c:v>
                </c:pt>
                <c:pt idx="902">
                  <c:v>28.71</c:v>
                </c:pt>
                <c:pt idx="903">
                  <c:v>28.51</c:v>
                </c:pt>
                <c:pt idx="904">
                  <c:v>28.279999999999994</c:v>
                </c:pt>
                <c:pt idx="905">
                  <c:v>28.130000000000006</c:v>
                </c:pt>
                <c:pt idx="906">
                  <c:v>27.55</c:v>
                </c:pt>
                <c:pt idx="907">
                  <c:v>27.36</c:v>
                </c:pt>
                <c:pt idx="908">
                  <c:v>27.3</c:v>
                </c:pt>
                <c:pt idx="909">
                  <c:v>26.69</c:v>
                </c:pt>
                <c:pt idx="910">
                  <c:v>26.650000000000006</c:v>
                </c:pt>
                <c:pt idx="911">
                  <c:v>26.330000000000005</c:v>
                </c:pt>
                <c:pt idx="912">
                  <c:v>26.25</c:v>
                </c:pt>
                <c:pt idx="913">
                  <c:v>26.2</c:v>
                </c:pt>
                <c:pt idx="914">
                  <c:v>26.17</c:v>
                </c:pt>
                <c:pt idx="915">
                  <c:v>26.1</c:v>
                </c:pt>
                <c:pt idx="916">
                  <c:v>25.19</c:v>
                </c:pt>
                <c:pt idx="917">
                  <c:v>25.03</c:v>
                </c:pt>
                <c:pt idx="918">
                  <c:v>23.779999999999994</c:v>
                </c:pt>
                <c:pt idx="919">
                  <c:v>23.43</c:v>
                </c:pt>
                <c:pt idx="920">
                  <c:v>23.17</c:v>
                </c:pt>
                <c:pt idx="921">
                  <c:v>23.14</c:v>
                </c:pt>
                <c:pt idx="922">
                  <c:v>22.55</c:v>
                </c:pt>
                <c:pt idx="923">
                  <c:v>22.459999999999994</c:v>
                </c:pt>
                <c:pt idx="924">
                  <c:v>22.37</c:v>
                </c:pt>
                <c:pt idx="925">
                  <c:v>22.259999999999994</c:v>
                </c:pt>
                <c:pt idx="926">
                  <c:v>22.259999999999994</c:v>
                </c:pt>
                <c:pt idx="927">
                  <c:v>22.03</c:v>
                </c:pt>
                <c:pt idx="928">
                  <c:v>21.51</c:v>
                </c:pt>
                <c:pt idx="929">
                  <c:v>21.459999999999994</c:v>
                </c:pt>
                <c:pt idx="930">
                  <c:v>21.419999999999995</c:v>
                </c:pt>
                <c:pt idx="931">
                  <c:v>21.36</c:v>
                </c:pt>
                <c:pt idx="932">
                  <c:v>21.29</c:v>
                </c:pt>
                <c:pt idx="933">
                  <c:v>21.27</c:v>
                </c:pt>
                <c:pt idx="934">
                  <c:v>21.21</c:v>
                </c:pt>
                <c:pt idx="935">
                  <c:v>21.21</c:v>
                </c:pt>
                <c:pt idx="936">
                  <c:v>20.329999999999991</c:v>
                </c:pt>
                <c:pt idx="937">
                  <c:v>18.77</c:v>
                </c:pt>
                <c:pt idx="938">
                  <c:v>18.18</c:v>
                </c:pt>
                <c:pt idx="939">
                  <c:v>18.05</c:v>
                </c:pt>
                <c:pt idx="940">
                  <c:v>17.579999999999991</c:v>
                </c:pt>
                <c:pt idx="941">
                  <c:v>17.559999999999999</c:v>
                </c:pt>
                <c:pt idx="942">
                  <c:v>17.510000000000005</c:v>
                </c:pt>
                <c:pt idx="943">
                  <c:v>17.350000000000001</c:v>
                </c:pt>
                <c:pt idx="944">
                  <c:v>16.82</c:v>
                </c:pt>
                <c:pt idx="945">
                  <c:v>16.82</c:v>
                </c:pt>
                <c:pt idx="946">
                  <c:v>16.649999999999999</c:v>
                </c:pt>
                <c:pt idx="947">
                  <c:v>16.630000000000006</c:v>
                </c:pt>
                <c:pt idx="948">
                  <c:v>15.76</c:v>
                </c:pt>
                <c:pt idx="949">
                  <c:v>15.5</c:v>
                </c:pt>
                <c:pt idx="950">
                  <c:v>15.46</c:v>
                </c:pt>
                <c:pt idx="951">
                  <c:v>14.82</c:v>
                </c:pt>
                <c:pt idx="952">
                  <c:v>14.63</c:v>
                </c:pt>
                <c:pt idx="953">
                  <c:v>14.56</c:v>
                </c:pt>
                <c:pt idx="954">
                  <c:v>13.82</c:v>
                </c:pt>
                <c:pt idx="955">
                  <c:v>13.47</c:v>
                </c:pt>
                <c:pt idx="956">
                  <c:v>11.16</c:v>
                </c:pt>
                <c:pt idx="957">
                  <c:v>33.74</c:v>
                </c:pt>
                <c:pt idx="958">
                  <c:v>32.290000000000013</c:v>
                </c:pt>
                <c:pt idx="959">
                  <c:v>29.95</c:v>
                </c:pt>
                <c:pt idx="960">
                  <c:v>28.310000000000006</c:v>
                </c:pt>
                <c:pt idx="961">
                  <c:v>26.3</c:v>
                </c:pt>
                <c:pt idx="962">
                  <c:v>25.919999999999995</c:v>
                </c:pt>
                <c:pt idx="963">
                  <c:v>25.41</c:v>
                </c:pt>
                <c:pt idx="964">
                  <c:v>23.5</c:v>
                </c:pt>
                <c:pt idx="965">
                  <c:v>23.02</c:v>
                </c:pt>
                <c:pt idx="966">
                  <c:v>22.09</c:v>
                </c:pt>
                <c:pt idx="967">
                  <c:v>24.979999999999993</c:v>
                </c:pt>
                <c:pt idx="968">
                  <c:v>29.99</c:v>
                </c:pt>
                <c:pt idx="969">
                  <c:v>26.259999999999994</c:v>
                </c:pt>
                <c:pt idx="970">
                  <c:v>26</c:v>
                </c:pt>
                <c:pt idx="971">
                  <c:v>24.71</c:v>
                </c:pt>
                <c:pt idx="972">
                  <c:v>22.21</c:v>
                </c:pt>
                <c:pt idx="973">
                  <c:v>20.87</c:v>
                </c:pt>
                <c:pt idx="974">
                  <c:v>35.950000000000003</c:v>
                </c:pt>
                <c:pt idx="975">
                  <c:v>35.51</c:v>
                </c:pt>
                <c:pt idx="976">
                  <c:v>34.67</c:v>
                </c:pt>
                <c:pt idx="977">
                  <c:v>34.67</c:v>
                </c:pt>
                <c:pt idx="978">
                  <c:v>34.67</c:v>
                </c:pt>
                <c:pt idx="979">
                  <c:v>33.44</c:v>
                </c:pt>
                <c:pt idx="980">
                  <c:v>33.370000000000005</c:v>
                </c:pt>
                <c:pt idx="981">
                  <c:v>32.21</c:v>
                </c:pt>
                <c:pt idx="982">
                  <c:v>32.21</c:v>
                </c:pt>
                <c:pt idx="983">
                  <c:v>32.08</c:v>
                </c:pt>
                <c:pt idx="984">
                  <c:v>31.979999999999993</c:v>
                </c:pt>
                <c:pt idx="985">
                  <c:v>30.919999999999995</c:v>
                </c:pt>
                <c:pt idx="986">
                  <c:v>30.919999999999995</c:v>
                </c:pt>
                <c:pt idx="987">
                  <c:v>30.89</c:v>
                </c:pt>
                <c:pt idx="988">
                  <c:v>30.7</c:v>
                </c:pt>
                <c:pt idx="989">
                  <c:v>30.67</c:v>
                </c:pt>
                <c:pt idx="990">
                  <c:v>29.9</c:v>
                </c:pt>
                <c:pt idx="991">
                  <c:v>29.75</c:v>
                </c:pt>
                <c:pt idx="992">
                  <c:v>29.75</c:v>
                </c:pt>
                <c:pt idx="993">
                  <c:v>29.54</c:v>
                </c:pt>
                <c:pt idx="994">
                  <c:v>28.67</c:v>
                </c:pt>
                <c:pt idx="995">
                  <c:v>28.52</c:v>
                </c:pt>
                <c:pt idx="996">
                  <c:v>28.38</c:v>
                </c:pt>
                <c:pt idx="997">
                  <c:v>28.18</c:v>
                </c:pt>
                <c:pt idx="998">
                  <c:v>28.150000000000006</c:v>
                </c:pt>
                <c:pt idx="999">
                  <c:v>27.7</c:v>
                </c:pt>
                <c:pt idx="1000">
                  <c:v>27.34</c:v>
                </c:pt>
                <c:pt idx="1001">
                  <c:v>27.34</c:v>
                </c:pt>
                <c:pt idx="1002">
                  <c:v>27.06</c:v>
                </c:pt>
                <c:pt idx="1003">
                  <c:v>26.21</c:v>
                </c:pt>
                <c:pt idx="1004">
                  <c:v>26.150000000000006</c:v>
                </c:pt>
                <c:pt idx="1005">
                  <c:v>25.939999999999994</c:v>
                </c:pt>
                <c:pt idx="1006">
                  <c:v>25.939999999999994</c:v>
                </c:pt>
                <c:pt idx="1007">
                  <c:v>25.89</c:v>
                </c:pt>
                <c:pt idx="1008">
                  <c:v>25.82</c:v>
                </c:pt>
                <c:pt idx="1009">
                  <c:v>25.810000000000006</c:v>
                </c:pt>
                <c:pt idx="1010">
                  <c:v>25.53</c:v>
                </c:pt>
                <c:pt idx="1011">
                  <c:v>25.5</c:v>
                </c:pt>
                <c:pt idx="1012">
                  <c:v>25.32</c:v>
                </c:pt>
                <c:pt idx="1013">
                  <c:v>25.3</c:v>
                </c:pt>
                <c:pt idx="1014">
                  <c:v>25.14</c:v>
                </c:pt>
                <c:pt idx="1015">
                  <c:v>25.14</c:v>
                </c:pt>
                <c:pt idx="1016">
                  <c:v>24.3</c:v>
                </c:pt>
                <c:pt idx="1017">
                  <c:v>23.959999999999994</c:v>
                </c:pt>
                <c:pt idx="1018">
                  <c:v>23.91</c:v>
                </c:pt>
                <c:pt idx="1019">
                  <c:v>23.88</c:v>
                </c:pt>
                <c:pt idx="1020">
                  <c:v>23.479999999999993</c:v>
                </c:pt>
                <c:pt idx="1021">
                  <c:v>23.29</c:v>
                </c:pt>
                <c:pt idx="1022">
                  <c:v>23.05</c:v>
                </c:pt>
                <c:pt idx="1023">
                  <c:v>23.03</c:v>
                </c:pt>
                <c:pt idx="1024">
                  <c:v>22.53</c:v>
                </c:pt>
                <c:pt idx="1025">
                  <c:v>22.4</c:v>
                </c:pt>
                <c:pt idx="1026">
                  <c:v>22.35</c:v>
                </c:pt>
                <c:pt idx="1027">
                  <c:v>22.24</c:v>
                </c:pt>
                <c:pt idx="1028">
                  <c:v>22.24</c:v>
                </c:pt>
                <c:pt idx="1029">
                  <c:v>21.419999999999995</c:v>
                </c:pt>
                <c:pt idx="1030">
                  <c:v>21.36</c:v>
                </c:pt>
                <c:pt idx="1031">
                  <c:v>21.29</c:v>
                </c:pt>
                <c:pt idx="1032">
                  <c:v>21.14</c:v>
                </c:pt>
                <c:pt idx="1033">
                  <c:v>21.12</c:v>
                </c:pt>
                <c:pt idx="1034">
                  <c:v>21.12</c:v>
                </c:pt>
                <c:pt idx="1035">
                  <c:v>21.1</c:v>
                </c:pt>
                <c:pt idx="1036">
                  <c:v>21.1</c:v>
                </c:pt>
                <c:pt idx="1037">
                  <c:v>21.06</c:v>
                </c:pt>
                <c:pt idx="1038">
                  <c:v>20.67</c:v>
                </c:pt>
                <c:pt idx="1039">
                  <c:v>20.67</c:v>
                </c:pt>
                <c:pt idx="1040">
                  <c:v>20.650000000000006</c:v>
                </c:pt>
                <c:pt idx="1041">
                  <c:v>20.52</c:v>
                </c:pt>
                <c:pt idx="1042">
                  <c:v>20.479999999999993</c:v>
                </c:pt>
                <c:pt idx="1043">
                  <c:v>20.399999999999999</c:v>
                </c:pt>
                <c:pt idx="1044">
                  <c:v>20.399999999999999</c:v>
                </c:pt>
                <c:pt idx="1045">
                  <c:v>20.38</c:v>
                </c:pt>
                <c:pt idx="1046">
                  <c:v>20.309999999999999</c:v>
                </c:pt>
                <c:pt idx="1047">
                  <c:v>20.21</c:v>
                </c:pt>
                <c:pt idx="1048">
                  <c:v>19.89</c:v>
                </c:pt>
                <c:pt idx="1049">
                  <c:v>19.87</c:v>
                </c:pt>
                <c:pt idx="1050">
                  <c:v>19.87</c:v>
                </c:pt>
                <c:pt idx="1051">
                  <c:v>19.649999999999999</c:v>
                </c:pt>
                <c:pt idx="1052">
                  <c:v>19.649999999999999</c:v>
                </c:pt>
                <c:pt idx="1053">
                  <c:v>19.53</c:v>
                </c:pt>
                <c:pt idx="1054">
                  <c:v>19.489999999999984</c:v>
                </c:pt>
                <c:pt idx="1055">
                  <c:v>19.02</c:v>
                </c:pt>
                <c:pt idx="1056">
                  <c:v>18.959999999999994</c:v>
                </c:pt>
                <c:pt idx="1057">
                  <c:v>18.350000000000001</c:v>
                </c:pt>
                <c:pt idx="1058">
                  <c:v>18.22</c:v>
                </c:pt>
                <c:pt idx="1059">
                  <c:v>18.09</c:v>
                </c:pt>
                <c:pt idx="1060">
                  <c:v>17.610000000000007</c:v>
                </c:pt>
                <c:pt idx="1061">
                  <c:v>17.600000000000001</c:v>
                </c:pt>
                <c:pt idx="1062">
                  <c:v>17.399999999999999</c:v>
                </c:pt>
                <c:pt idx="1063">
                  <c:v>17.399999999999999</c:v>
                </c:pt>
                <c:pt idx="1064">
                  <c:v>17.329999999999991</c:v>
                </c:pt>
                <c:pt idx="1065">
                  <c:v>16.84</c:v>
                </c:pt>
                <c:pt idx="1066">
                  <c:v>16.73</c:v>
                </c:pt>
                <c:pt idx="1067">
                  <c:v>16.690000000000001</c:v>
                </c:pt>
                <c:pt idx="1068">
                  <c:v>16.670000000000005</c:v>
                </c:pt>
                <c:pt idx="1069">
                  <c:v>16.64</c:v>
                </c:pt>
                <c:pt idx="1070">
                  <c:v>16.62</c:v>
                </c:pt>
                <c:pt idx="1071">
                  <c:v>16.57</c:v>
                </c:pt>
                <c:pt idx="1072">
                  <c:v>15.870000000000003</c:v>
                </c:pt>
                <c:pt idx="1073">
                  <c:v>15.33</c:v>
                </c:pt>
                <c:pt idx="1074">
                  <c:v>15.17</c:v>
                </c:pt>
                <c:pt idx="1075">
                  <c:v>14.07</c:v>
                </c:pt>
                <c:pt idx="1076">
                  <c:v>13.97</c:v>
                </c:pt>
                <c:pt idx="1077">
                  <c:v>13.97</c:v>
                </c:pt>
                <c:pt idx="1078">
                  <c:v>13.96</c:v>
                </c:pt>
                <c:pt idx="1079">
                  <c:v>13.24</c:v>
                </c:pt>
                <c:pt idx="1080">
                  <c:v>12.84</c:v>
                </c:pt>
                <c:pt idx="1081">
                  <c:v>12.28</c:v>
                </c:pt>
                <c:pt idx="1082">
                  <c:v>21.67</c:v>
                </c:pt>
                <c:pt idx="1083">
                  <c:v>32.300000000000004</c:v>
                </c:pt>
                <c:pt idx="1084">
                  <c:v>26.27</c:v>
                </c:pt>
                <c:pt idx="1085">
                  <c:v>20.77</c:v>
                </c:pt>
                <c:pt idx="1086">
                  <c:v>30.939999999999994</c:v>
                </c:pt>
                <c:pt idx="1087">
                  <c:v>25.330000000000005</c:v>
                </c:pt>
                <c:pt idx="1088">
                  <c:v>24.150000000000006</c:v>
                </c:pt>
                <c:pt idx="1089">
                  <c:v>22.77</c:v>
                </c:pt>
                <c:pt idx="1090">
                  <c:v>22.38</c:v>
                </c:pt>
                <c:pt idx="1091">
                  <c:v>34.660000000000011</c:v>
                </c:pt>
                <c:pt idx="1092">
                  <c:v>34.1</c:v>
                </c:pt>
                <c:pt idx="1093">
                  <c:v>33.81</c:v>
                </c:pt>
                <c:pt idx="1094">
                  <c:v>33.5</c:v>
                </c:pt>
                <c:pt idx="1095">
                  <c:v>32.21</c:v>
                </c:pt>
                <c:pt idx="1096">
                  <c:v>32.21</c:v>
                </c:pt>
                <c:pt idx="1097">
                  <c:v>32.21</c:v>
                </c:pt>
                <c:pt idx="1098">
                  <c:v>32.020000000000003</c:v>
                </c:pt>
                <c:pt idx="1099">
                  <c:v>31.759999999999994</c:v>
                </c:pt>
                <c:pt idx="1100">
                  <c:v>31.150000000000006</c:v>
                </c:pt>
                <c:pt idx="1101">
                  <c:v>31.12</c:v>
                </c:pt>
                <c:pt idx="1102">
                  <c:v>31.09</c:v>
                </c:pt>
                <c:pt idx="1103">
                  <c:v>31.09</c:v>
                </c:pt>
                <c:pt idx="1104">
                  <c:v>30.56</c:v>
                </c:pt>
                <c:pt idx="1105">
                  <c:v>29.810000000000006</c:v>
                </c:pt>
                <c:pt idx="1106">
                  <c:v>29.75</c:v>
                </c:pt>
                <c:pt idx="1107">
                  <c:v>29.36</c:v>
                </c:pt>
                <c:pt idx="1108">
                  <c:v>29.330000000000005</c:v>
                </c:pt>
                <c:pt idx="1109">
                  <c:v>28.93</c:v>
                </c:pt>
                <c:pt idx="1110">
                  <c:v>28.759999999999994</c:v>
                </c:pt>
                <c:pt idx="1111">
                  <c:v>28.69</c:v>
                </c:pt>
                <c:pt idx="1112">
                  <c:v>28.57</c:v>
                </c:pt>
                <c:pt idx="1113">
                  <c:v>28.54</c:v>
                </c:pt>
                <c:pt idx="1114">
                  <c:v>28.54</c:v>
                </c:pt>
                <c:pt idx="1115">
                  <c:v>28.54</c:v>
                </c:pt>
                <c:pt idx="1116">
                  <c:v>28.45</c:v>
                </c:pt>
                <c:pt idx="1117">
                  <c:v>28.45</c:v>
                </c:pt>
                <c:pt idx="1118">
                  <c:v>28.37</c:v>
                </c:pt>
                <c:pt idx="1119">
                  <c:v>28.34</c:v>
                </c:pt>
                <c:pt idx="1120">
                  <c:v>27.419999999999995</c:v>
                </c:pt>
                <c:pt idx="1121">
                  <c:v>27.39</c:v>
                </c:pt>
                <c:pt idx="1122">
                  <c:v>27.23</c:v>
                </c:pt>
                <c:pt idx="1123">
                  <c:v>27.17</c:v>
                </c:pt>
                <c:pt idx="1124">
                  <c:v>26.919999999999995</c:v>
                </c:pt>
                <c:pt idx="1125">
                  <c:v>26.49</c:v>
                </c:pt>
                <c:pt idx="1126">
                  <c:v>26.439999999999994</c:v>
                </c:pt>
                <c:pt idx="1127">
                  <c:v>26.39</c:v>
                </c:pt>
                <c:pt idx="1128">
                  <c:v>26.17</c:v>
                </c:pt>
                <c:pt idx="1129">
                  <c:v>25.86</c:v>
                </c:pt>
                <c:pt idx="1130">
                  <c:v>25.630000000000006</c:v>
                </c:pt>
                <c:pt idx="1131">
                  <c:v>25.53</c:v>
                </c:pt>
                <c:pt idx="1132">
                  <c:v>25.27</c:v>
                </c:pt>
                <c:pt idx="1133">
                  <c:v>25.02</c:v>
                </c:pt>
                <c:pt idx="1134">
                  <c:v>25.02</c:v>
                </c:pt>
                <c:pt idx="1135">
                  <c:v>24.939999999999994</c:v>
                </c:pt>
                <c:pt idx="1136">
                  <c:v>24.88</c:v>
                </c:pt>
                <c:pt idx="1137">
                  <c:v>24.259999999999994</c:v>
                </c:pt>
                <c:pt idx="1138">
                  <c:v>24.259999999999994</c:v>
                </c:pt>
                <c:pt idx="1139">
                  <c:v>24.21</c:v>
                </c:pt>
                <c:pt idx="1140">
                  <c:v>24.130000000000006</c:v>
                </c:pt>
                <c:pt idx="1141">
                  <c:v>24.110000000000007</c:v>
                </c:pt>
                <c:pt idx="1142">
                  <c:v>24.03</c:v>
                </c:pt>
                <c:pt idx="1143">
                  <c:v>24.03</c:v>
                </c:pt>
                <c:pt idx="1144">
                  <c:v>23.99</c:v>
                </c:pt>
                <c:pt idx="1145">
                  <c:v>23.99</c:v>
                </c:pt>
                <c:pt idx="1146">
                  <c:v>23.91</c:v>
                </c:pt>
                <c:pt idx="1147">
                  <c:v>23.79</c:v>
                </c:pt>
                <c:pt idx="1148">
                  <c:v>23.77</c:v>
                </c:pt>
                <c:pt idx="1149">
                  <c:v>23.77</c:v>
                </c:pt>
                <c:pt idx="1150">
                  <c:v>23.459999999999994</c:v>
                </c:pt>
                <c:pt idx="1151">
                  <c:v>23.43</c:v>
                </c:pt>
                <c:pt idx="1152">
                  <c:v>23.34</c:v>
                </c:pt>
                <c:pt idx="1153">
                  <c:v>23.34</c:v>
                </c:pt>
                <c:pt idx="1154">
                  <c:v>23.01</c:v>
                </c:pt>
                <c:pt idx="1155">
                  <c:v>22.23</c:v>
                </c:pt>
                <c:pt idx="1156">
                  <c:v>22.23</c:v>
                </c:pt>
                <c:pt idx="1157">
                  <c:v>22.23</c:v>
                </c:pt>
                <c:pt idx="1158">
                  <c:v>21.71</c:v>
                </c:pt>
                <c:pt idx="1159">
                  <c:v>21.69</c:v>
                </c:pt>
                <c:pt idx="1160">
                  <c:v>21.64</c:v>
                </c:pt>
                <c:pt idx="1161">
                  <c:v>21.62</c:v>
                </c:pt>
                <c:pt idx="1162">
                  <c:v>21.49</c:v>
                </c:pt>
                <c:pt idx="1163">
                  <c:v>21.49</c:v>
                </c:pt>
                <c:pt idx="1164">
                  <c:v>21.47</c:v>
                </c:pt>
                <c:pt idx="1165">
                  <c:v>21.47</c:v>
                </c:pt>
                <c:pt idx="1166">
                  <c:v>21.45</c:v>
                </c:pt>
                <c:pt idx="1167">
                  <c:v>21.38</c:v>
                </c:pt>
                <c:pt idx="1168">
                  <c:v>21.3</c:v>
                </c:pt>
                <c:pt idx="1169">
                  <c:v>20.41</c:v>
                </c:pt>
                <c:pt idx="1170">
                  <c:v>20.329999999999991</c:v>
                </c:pt>
                <c:pt idx="1171">
                  <c:v>20.309999999999999</c:v>
                </c:pt>
                <c:pt idx="1172">
                  <c:v>20.27</c:v>
                </c:pt>
                <c:pt idx="1173">
                  <c:v>19.670000000000005</c:v>
                </c:pt>
                <c:pt idx="1174">
                  <c:v>19.610000000000007</c:v>
                </c:pt>
                <c:pt idx="1175">
                  <c:v>19.130000000000006</c:v>
                </c:pt>
                <c:pt idx="1176">
                  <c:v>18.88</c:v>
                </c:pt>
                <c:pt idx="1177">
                  <c:v>18.559999999999999</c:v>
                </c:pt>
                <c:pt idx="1178">
                  <c:v>18.36</c:v>
                </c:pt>
                <c:pt idx="1179">
                  <c:v>18.25</c:v>
                </c:pt>
                <c:pt idx="1180">
                  <c:v>18.18</c:v>
                </c:pt>
                <c:pt idx="1181">
                  <c:v>17.14</c:v>
                </c:pt>
                <c:pt idx="1182">
                  <c:v>17.09</c:v>
                </c:pt>
                <c:pt idx="1183">
                  <c:v>16.559999999999999</c:v>
                </c:pt>
                <c:pt idx="1184">
                  <c:v>16.54</c:v>
                </c:pt>
                <c:pt idx="1185">
                  <c:v>16.54</c:v>
                </c:pt>
                <c:pt idx="1186">
                  <c:v>16.079999999999991</c:v>
                </c:pt>
                <c:pt idx="1187">
                  <c:v>14.63</c:v>
                </c:pt>
                <c:pt idx="1188">
                  <c:v>14.51</c:v>
                </c:pt>
                <c:pt idx="1189">
                  <c:v>14.06</c:v>
                </c:pt>
                <c:pt idx="1190">
                  <c:v>13.9</c:v>
                </c:pt>
                <c:pt idx="1191">
                  <c:v>13.49</c:v>
                </c:pt>
                <c:pt idx="1192">
                  <c:v>12.78</c:v>
                </c:pt>
                <c:pt idx="1193">
                  <c:v>12.76</c:v>
                </c:pt>
                <c:pt idx="1194">
                  <c:v>12.1</c:v>
                </c:pt>
                <c:pt idx="1195">
                  <c:v>11.75</c:v>
                </c:pt>
                <c:pt idx="1196">
                  <c:v>28.99</c:v>
                </c:pt>
                <c:pt idx="1197">
                  <c:v>27.130000000000006</c:v>
                </c:pt>
                <c:pt idx="1198">
                  <c:v>23.9</c:v>
                </c:pt>
                <c:pt idx="1199">
                  <c:v>23.89</c:v>
                </c:pt>
                <c:pt idx="1200">
                  <c:v>23.02</c:v>
                </c:pt>
                <c:pt idx="1201">
                  <c:v>22.97</c:v>
                </c:pt>
                <c:pt idx="1202">
                  <c:v>22.279999999999994</c:v>
                </c:pt>
                <c:pt idx="1203">
                  <c:v>21.59</c:v>
                </c:pt>
                <c:pt idx="1204">
                  <c:v>31.59</c:v>
                </c:pt>
                <c:pt idx="1205">
                  <c:v>27.759999999999994</c:v>
                </c:pt>
                <c:pt idx="1206">
                  <c:v>24.58</c:v>
                </c:pt>
                <c:pt idx="1207">
                  <c:v>22.610000000000007</c:v>
                </c:pt>
                <c:pt idx="1208">
                  <c:v>22.47</c:v>
                </c:pt>
                <c:pt idx="1209">
                  <c:v>18.110000000000007</c:v>
                </c:pt>
                <c:pt idx="1210">
                  <c:v>13.63</c:v>
                </c:pt>
                <c:pt idx="1211">
                  <c:v>33.700000000000003</c:v>
                </c:pt>
                <c:pt idx="1212">
                  <c:v>33.25</c:v>
                </c:pt>
                <c:pt idx="1213">
                  <c:v>32.410000000000004</c:v>
                </c:pt>
                <c:pt idx="1214">
                  <c:v>32.370000000000005</c:v>
                </c:pt>
                <c:pt idx="1215">
                  <c:v>32.370000000000005</c:v>
                </c:pt>
                <c:pt idx="1216">
                  <c:v>32.370000000000005</c:v>
                </c:pt>
                <c:pt idx="1217">
                  <c:v>32.370000000000005</c:v>
                </c:pt>
                <c:pt idx="1218">
                  <c:v>32.24</c:v>
                </c:pt>
                <c:pt idx="1219">
                  <c:v>32.08</c:v>
                </c:pt>
                <c:pt idx="1220">
                  <c:v>32.04</c:v>
                </c:pt>
                <c:pt idx="1221">
                  <c:v>31.85</c:v>
                </c:pt>
                <c:pt idx="1222">
                  <c:v>31.85</c:v>
                </c:pt>
                <c:pt idx="1223">
                  <c:v>31.759999999999994</c:v>
                </c:pt>
                <c:pt idx="1224">
                  <c:v>31.5</c:v>
                </c:pt>
                <c:pt idx="1225">
                  <c:v>31.5</c:v>
                </c:pt>
                <c:pt idx="1226">
                  <c:v>30.84</c:v>
                </c:pt>
                <c:pt idx="1227">
                  <c:v>30.810000000000006</c:v>
                </c:pt>
                <c:pt idx="1228">
                  <c:v>30.810000000000006</c:v>
                </c:pt>
                <c:pt idx="1229">
                  <c:v>30.69</c:v>
                </c:pt>
                <c:pt idx="1230">
                  <c:v>30.01</c:v>
                </c:pt>
                <c:pt idx="1231">
                  <c:v>30.01</c:v>
                </c:pt>
                <c:pt idx="1232">
                  <c:v>29.979999999999993</c:v>
                </c:pt>
                <c:pt idx="1233">
                  <c:v>29.95</c:v>
                </c:pt>
                <c:pt idx="1234">
                  <c:v>29.95</c:v>
                </c:pt>
                <c:pt idx="1235">
                  <c:v>29.77</c:v>
                </c:pt>
                <c:pt idx="1236">
                  <c:v>29.56</c:v>
                </c:pt>
                <c:pt idx="1237">
                  <c:v>29.439999999999994</c:v>
                </c:pt>
                <c:pt idx="1238">
                  <c:v>28.6</c:v>
                </c:pt>
                <c:pt idx="1239">
                  <c:v>28.37</c:v>
                </c:pt>
                <c:pt idx="1240">
                  <c:v>28.2</c:v>
                </c:pt>
                <c:pt idx="1241">
                  <c:v>27.47</c:v>
                </c:pt>
                <c:pt idx="1242">
                  <c:v>27.47</c:v>
                </c:pt>
                <c:pt idx="1243">
                  <c:v>27.47</c:v>
                </c:pt>
                <c:pt idx="1244">
                  <c:v>27.439999999999994</c:v>
                </c:pt>
                <c:pt idx="1245">
                  <c:v>27.41</c:v>
                </c:pt>
                <c:pt idx="1246">
                  <c:v>27.41</c:v>
                </c:pt>
                <c:pt idx="1247">
                  <c:v>27.36</c:v>
                </c:pt>
                <c:pt idx="1248">
                  <c:v>26.34</c:v>
                </c:pt>
                <c:pt idx="1249">
                  <c:v>26.279999999999994</c:v>
                </c:pt>
                <c:pt idx="1250">
                  <c:v>26.1</c:v>
                </c:pt>
                <c:pt idx="1251">
                  <c:v>26.02</c:v>
                </c:pt>
                <c:pt idx="1252">
                  <c:v>25.810000000000006</c:v>
                </c:pt>
                <c:pt idx="1253">
                  <c:v>25.32</c:v>
                </c:pt>
                <c:pt idx="1254">
                  <c:v>25.27</c:v>
                </c:pt>
                <c:pt idx="1255">
                  <c:v>24.86</c:v>
                </c:pt>
                <c:pt idx="1256">
                  <c:v>24.27</c:v>
                </c:pt>
                <c:pt idx="1257">
                  <c:v>24.08</c:v>
                </c:pt>
                <c:pt idx="1258">
                  <c:v>24.03</c:v>
                </c:pt>
                <c:pt idx="1259">
                  <c:v>23.95</c:v>
                </c:pt>
                <c:pt idx="1260">
                  <c:v>23.810000000000006</c:v>
                </c:pt>
                <c:pt idx="1261">
                  <c:v>23.73</c:v>
                </c:pt>
                <c:pt idx="1262">
                  <c:v>23.36</c:v>
                </c:pt>
                <c:pt idx="1263">
                  <c:v>23.23</c:v>
                </c:pt>
                <c:pt idx="1264">
                  <c:v>23.2</c:v>
                </c:pt>
                <c:pt idx="1265">
                  <c:v>23.18</c:v>
                </c:pt>
                <c:pt idx="1266">
                  <c:v>23.16</c:v>
                </c:pt>
                <c:pt idx="1267">
                  <c:v>23.16</c:v>
                </c:pt>
                <c:pt idx="1268">
                  <c:v>23.06</c:v>
                </c:pt>
                <c:pt idx="1269">
                  <c:v>22.99</c:v>
                </c:pt>
                <c:pt idx="1270">
                  <c:v>22.97</c:v>
                </c:pt>
                <c:pt idx="1271">
                  <c:v>22.939999999999994</c:v>
                </c:pt>
                <c:pt idx="1272">
                  <c:v>22.6</c:v>
                </c:pt>
                <c:pt idx="1273">
                  <c:v>22.51</c:v>
                </c:pt>
                <c:pt idx="1274">
                  <c:v>22.459999999999994</c:v>
                </c:pt>
                <c:pt idx="1275">
                  <c:v>21.419999999999995</c:v>
                </c:pt>
                <c:pt idx="1276">
                  <c:v>21.419999999999995</c:v>
                </c:pt>
                <c:pt idx="1277">
                  <c:v>21.419999999999995</c:v>
                </c:pt>
                <c:pt idx="1278">
                  <c:v>21.4</c:v>
                </c:pt>
                <c:pt idx="1279">
                  <c:v>21.310000000000006</c:v>
                </c:pt>
                <c:pt idx="1280">
                  <c:v>21.27</c:v>
                </c:pt>
                <c:pt idx="1281">
                  <c:v>21.25</c:v>
                </c:pt>
                <c:pt idx="1282">
                  <c:v>21.22</c:v>
                </c:pt>
                <c:pt idx="1283">
                  <c:v>21.05</c:v>
                </c:pt>
                <c:pt idx="1284">
                  <c:v>21.05</c:v>
                </c:pt>
                <c:pt idx="1285">
                  <c:v>21.05</c:v>
                </c:pt>
                <c:pt idx="1286">
                  <c:v>20.56</c:v>
                </c:pt>
                <c:pt idx="1287">
                  <c:v>20.56</c:v>
                </c:pt>
                <c:pt idx="1288">
                  <c:v>20.56</c:v>
                </c:pt>
                <c:pt idx="1289">
                  <c:v>20.54</c:v>
                </c:pt>
                <c:pt idx="1290">
                  <c:v>20.47</c:v>
                </c:pt>
                <c:pt idx="1291">
                  <c:v>20.170000000000005</c:v>
                </c:pt>
                <c:pt idx="1292">
                  <c:v>20.170000000000005</c:v>
                </c:pt>
                <c:pt idx="1293">
                  <c:v>20.09</c:v>
                </c:pt>
                <c:pt idx="1294">
                  <c:v>19.779999999999994</c:v>
                </c:pt>
                <c:pt idx="1295">
                  <c:v>19.45</c:v>
                </c:pt>
                <c:pt idx="1296">
                  <c:v>19.43</c:v>
                </c:pt>
                <c:pt idx="1297">
                  <c:v>19.37</c:v>
                </c:pt>
                <c:pt idx="1298">
                  <c:v>18.41</c:v>
                </c:pt>
                <c:pt idx="1299">
                  <c:v>18.37</c:v>
                </c:pt>
                <c:pt idx="1300">
                  <c:v>18.350000000000001</c:v>
                </c:pt>
                <c:pt idx="1301">
                  <c:v>18.350000000000001</c:v>
                </c:pt>
                <c:pt idx="1302">
                  <c:v>18.350000000000001</c:v>
                </c:pt>
                <c:pt idx="1303">
                  <c:v>18.329999999999991</c:v>
                </c:pt>
                <c:pt idx="1304">
                  <c:v>18.149999999999999</c:v>
                </c:pt>
                <c:pt idx="1305">
                  <c:v>18.079999999999991</c:v>
                </c:pt>
                <c:pt idx="1306">
                  <c:v>17.36</c:v>
                </c:pt>
                <c:pt idx="1307">
                  <c:v>17.27</c:v>
                </c:pt>
                <c:pt idx="1308">
                  <c:v>17.05</c:v>
                </c:pt>
                <c:pt idx="1309">
                  <c:v>16.630000000000006</c:v>
                </c:pt>
                <c:pt idx="1310">
                  <c:v>16.53</c:v>
                </c:pt>
                <c:pt idx="1311">
                  <c:v>16.510000000000005</c:v>
                </c:pt>
                <c:pt idx="1312">
                  <c:v>15.860000000000003</c:v>
                </c:pt>
                <c:pt idx="1313">
                  <c:v>15.79</c:v>
                </c:pt>
                <c:pt idx="1314">
                  <c:v>15.68</c:v>
                </c:pt>
                <c:pt idx="1315">
                  <c:v>15</c:v>
                </c:pt>
                <c:pt idx="1316">
                  <c:v>14.850000000000003</c:v>
                </c:pt>
                <c:pt idx="1317">
                  <c:v>14.6</c:v>
                </c:pt>
                <c:pt idx="1318">
                  <c:v>14.04</c:v>
                </c:pt>
                <c:pt idx="1319">
                  <c:v>13.94</c:v>
                </c:pt>
                <c:pt idx="1320">
                  <c:v>13.27</c:v>
                </c:pt>
                <c:pt idx="1321">
                  <c:v>13.26</c:v>
                </c:pt>
                <c:pt idx="1322">
                  <c:v>13.23</c:v>
                </c:pt>
                <c:pt idx="1323">
                  <c:v>12.67</c:v>
                </c:pt>
                <c:pt idx="1324">
                  <c:v>8.92</c:v>
                </c:pt>
                <c:pt idx="1325">
                  <c:v>31.97</c:v>
                </c:pt>
                <c:pt idx="1326">
                  <c:v>25.12</c:v>
                </c:pt>
                <c:pt idx="1327">
                  <c:v>29.04</c:v>
                </c:pt>
                <c:pt idx="1328">
                  <c:v>21.79</c:v>
                </c:pt>
                <c:pt idx="1329">
                  <c:v>19.89</c:v>
                </c:pt>
                <c:pt idx="1330">
                  <c:v>30.18</c:v>
                </c:pt>
                <c:pt idx="1331">
                  <c:v>20.53</c:v>
                </c:pt>
                <c:pt idx="1332">
                  <c:v>20.07</c:v>
                </c:pt>
                <c:pt idx="1333">
                  <c:v>32.71</c:v>
                </c:pt>
                <c:pt idx="1334">
                  <c:v>23.18</c:v>
                </c:pt>
                <c:pt idx="1335">
                  <c:v>32.83</c:v>
                </c:pt>
                <c:pt idx="1336">
                  <c:v>32.090000000000003</c:v>
                </c:pt>
                <c:pt idx="1337">
                  <c:v>31.73</c:v>
                </c:pt>
                <c:pt idx="1338">
                  <c:v>31.73</c:v>
                </c:pt>
                <c:pt idx="1339">
                  <c:v>31.64</c:v>
                </c:pt>
                <c:pt idx="1340">
                  <c:v>31.24</c:v>
                </c:pt>
                <c:pt idx="1341">
                  <c:v>30.77</c:v>
                </c:pt>
                <c:pt idx="1342">
                  <c:v>30.62</c:v>
                </c:pt>
                <c:pt idx="1343">
                  <c:v>30.62</c:v>
                </c:pt>
                <c:pt idx="1344">
                  <c:v>30.43</c:v>
                </c:pt>
                <c:pt idx="1345">
                  <c:v>30.4</c:v>
                </c:pt>
                <c:pt idx="1346">
                  <c:v>30.4</c:v>
                </c:pt>
                <c:pt idx="1347">
                  <c:v>30.4</c:v>
                </c:pt>
                <c:pt idx="1348">
                  <c:v>30.19</c:v>
                </c:pt>
                <c:pt idx="1349">
                  <c:v>29.979999999999993</c:v>
                </c:pt>
                <c:pt idx="1350">
                  <c:v>29.979999999999993</c:v>
                </c:pt>
                <c:pt idx="1351">
                  <c:v>29.979999999999993</c:v>
                </c:pt>
                <c:pt idx="1352">
                  <c:v>29.89</c:v>
                </c:pt>
                <c:pt idx="1353">
                  <c:v>29.89</c:v>
                </c:pt>
                <c:pt idx="1354">
                  <c:v>29.89</c:v>
                </c:pt>
                <c:pt idx="1355">
                  <c:v>29.7</c:v>
                </c:pt>
                <c:pt idx="1356">
                  <c:v>29.610000000000007</c:v>
                </c:pt>
                <c:pt idx="1357">
                  <c:v>29.43</c:v>
                </c:pt>
                <c:pt idx="1358">
                  <c:v>29.4</c:v>
                </c:pt>
                <c:pt idx="1359">
                  <c:v>28.84</c:v>
                </c:pt>
                <c:pt idx="1360">
                  <c:v>28.810000000000006</c:v>
                </c:pt>
                <c:pt idx="1361">
                  <c:v>28.72</c:v>
                </c:pt>
                <c:pt idx="1362">
                  <c:v>28.67</c:v>
                </c:pt>
                <c:pt idx="1363">
                  <c:v>28.43</c:v>
                </c:pt>
                <c:pt idx="1364">
                  <c:v>28.1</c:v>
                </c:pt>
                <c:pt idx="1365">
                  <c:v>27.58</c:v>
                </c:pt>
                <c:pt idx="1366">
                  <c:v>27.49</c:v>
                </c:pt>
                <c:pt idx="1367">
                  <c:v>27.439999999999994</c:v>
                </c:pt>
                <c:pt idx="1368">
                  <c:v>27.41</c:v>
                </c:pt>
                <c:pt idx="1369">
                  <c:v>27.35</c:v>
                </c:pt>
                <c:pt idx="1370">
                  <c:v>27.3</c:v>
                </c:pt>
                <c:pt idx="1371">
                  <c:v>27.19</c:v>
                </c:pt>
                <c:pt idx="1372">
                  <c:v>27.08</c:v>
                </c:pt>
                <c:pt idx="1373">
                  <c:v>26.479999999999993</c:v>
                </c:pt>
                <c:pt idx="1374">
                  <c:v>26.37</c:v>
                </c:pt>
                <c:pt idx="1375">
                  <c:v>26.37</c:v>
                </c:pt>
                <c:pt idx="1376">
                  <c:v>26.32</c:v>
                </c:pt>
                <c:pt idx="1377">
                  <c:v>26.21</c:v>
                </c:pt>
                <c:pt idx="1378">
                  <c:v>26.18</c:v>
                </c:pt>
                <c:pt idx="1379">
                  <c:v>26</c:v>
                </c:pt>
                <c:pt idx="1380">
                  <c:v>25.71</c:v>
                </c:pt>
                <c:pt idx="1381">
                  <c:v>25.34</c:v>
                </c:pt>
                <c:pt idx="1382">
                  <c:v>25.03</c:v>
                </c:pt>
                <c:pt idx="1383">
                  <c:v>24.41</c:v>
                </c:pt>
                <c:pt idx="1384">
                  <c:v>24.41</c:v>
                </c:pt>
                <c:pt idx="1385">
                  <c:v>24.36</c:v>
                </c:pt>
                <c:pt idx="1386">
                  <c:v>24.16</c:v>
                </c:pt>
                <c:pt idx="1387">
                  <c:v>24.110000000000007</c:v>
                </c:pt>
                <c:pt idx="1388">
                  <c:v>24.110000000000007</c:v>
                </c:pt>
                <c:pt idx="1389">
                  <c:v>23.9</c:v>
                </c:pt>
                <c:pt idx="1390">
                  <c:v>23.4</c:v>
                </c:pt>
                <c:pt idx="1391">
                  <c:v>23</c:v>
                </c:pt>
                <c:pt idx="1392">
                  <c:v>23</c:v>
                </c:pt>
                <c:pt idx="1393">
                  <c:v>22.67</c:v>
                </c:pt>
                <c:pt idx="1394">
                  <c:v>22.41</c:v>
                </c:pt>
                <c:pt idx="1395">
                  <c:v>22.41</c:v>
                </c:pt>
                <c:pt idx="1396">
                  <c:v>22.21</c:v>
                </c:pt>
                <c:pt idx="1397">
                  <c:v>22.19</c:v>
                </c:pt>
                <c:pt idx="1398">
                  <c:v>22.16</c:v>
                </c:pt>
                <c:pt idx="1399">
                  <c:v>22.16</c:v>
                </c:pt>
                <c:pt idx="1400">
                  <c:v>22.16</c:v>
                </c:pt>
                <c:pt idx="1401">
                  <c:v>22.14</c:v>
                </c:pt>
                <c:pt idx="1402">
                  <c:v>22.1</c:v>
                </c:pt>
                <c:pt idx="1403">
                  <c:v>21.830000000000005</c:v>
                </c:pt>
                <c:pt idx="1404">
                  <c:v>21.759999999999994</c:v>
                </c:pt>
                <c:pt idx="1405">
                  <c:v>21.72</c:v>
                </c:pt>
                <c:pt idx="1406">
                  <c:v>21.67</c:v>
                </c:pt>
                <c:pt idx="1407">
                  <c:v>21.52</c:v>
                </c:pt>
                <c:pt idx="1408">
                  <c:v>21.39</c:v>
                </c:pt>
                <c:pt idx="1409">
                  <c:v>21.310000000000006</c:v>
                </c:pt>
                <c:pt idx="1410">
                  <c:v>21.310000000000006</c:v>
                </c:pt>
                <c:pt idx="1411">
                  <c:v>21.06</c:v>
                </c:pt>
                <c:pt idx="1412">
                  <c:v>20.52</c:v>
                </c:pt>
                <c:pt idx="1413">
                  <c:v>20.5</c:v>
                </c:pt>
                <c:pt idx="1414">
                  <c:v>20.5</c:v>
                </c:pt>
                <c:pt idx="1415">
                  <c:v>20.479999999999993</c:v>
                </c:pt>
                <c:pt idx="1416">
                  <c:v>20.459999999999994</c:v>
                </c:pt>
                <c:pt idx="1417">
                  <c:v>20.439999999999994</c:v>
                </c:pt>
                <c:pt idx="1418">
                  <c:v>20.439999999999994</c:v>
                </c:pt>
                <c:pt idx="1419">
                  <c:v>20.439999999999994</c:v>
                </c:pt>
                <c:pt idx="1420">
                  <c:v>19.57</c:v>
                </c:pt>
                <c:pt idx="1421">
                  <c:v>19.47</c:v>
                </c:pt>
                <c:pt idx="1422">
                  <c:v>19.45</c:v>
                </c:pt>
                <c:pt idx="1423">
                  <c:v>18.88</c:v>
                </c:pt>
                <c:pt idx="1424">
                  <c:v>18.86</c:v>
                </c:pt>
                <c:pt idx="1425">
                  <c:v>18.86</c:v>
                </c:pt>
                <c:pt idx="1426">
                  <c:v>18.82</c:v>
                </c:pt>
                <c:pt idx="1427">
                  <c:v>18.399999999999999</c:v>
                </c:pt>
                <c:pt idx="1428">
                  <c:v>18.100000000000001</c:v>
                </c:pt>
                <c:pt idx="1429">
                  <c:v>17.86</c:v>
                </c:pt>
                <c:pt idx="1430">
                  <c:v>17.41</c:v>
                </c:pt>
                <c:pt idx="1431">
                  <c:v>17.03</c:v>
                </c:pt>
                <c:pt idx="1432">
                  <c:v>16.649999999999999</c:v>
                </c:pt>
                <c:pt idx="1433">
                  <c:v>16.64</c:v>
                </c:pt>
                <c:pt idx="1434">
                  <c:v>16.64</c:v>
                </c:pt>
                <c:pt idx="1435">
                  <c:v>16.59</c:v>
                </c:pt>
                <c:pt idx="1436">
                  <c:v>16.47</c:v>
                </c:pt>
                <c:pt idx="1437">
                  <c:v>16.45</c:v>
                </c:pt>
                <c:pt idx="1438">
                  <c:v>16.45</c:v>
                </c:pt>
                <c:pt idx="1439">
                  <c:v>15.97</c:v>
                </c:pt>
                <c:pt idx="1440">
                  <c:v>15.9</c:v>
                </c:pt>
                <c:pt idx="1441">
                  <c:v>15.870000000000003</c:v>
                </c:pt>
                <c:pt idx="1442">
                  <c:v>15.81</c:v>
                </c:pt>
                <c:pt idx="1443">
                  <c:v>15.79</c:v>
                </c:pt>
                <c:pt idx="1444">
                  <c:v>14.65</c:v>
                </c:pt>
                <c:pt idx="1445">
                  <c:v>14.41</c:v>
                </c:pt>
                <c:pt idx="1446">
                  <c:v>14.41</c:v>
                </c:pt>
                <c:pt idx="1447">
                  <c:v>13.78</c:v>
                </c:pt>
                <c:pt idx="1448">
                  <c:v>12.77</c:v>
                </c:pt>
                <c:pt idx="1449">
                  <c:v>12.75</c:v>
                </c:pt>
                <c:pt idx="1450">
                  <c:v>10.89</c:v>
                </c:pt>
                <c:pt idx="1451">
                  <c:v>28.52</c:v>
                </c:pt>
                <c:pt idx="1452">
                  <c:v>21.919999999999995</c:v>
                </c:pt>
                <c:pt idx="1453">
                  <c:v>32.03</c:v>
                </c:pt>
                <c:pt idx="1454">
                  <c:v>26.23</c:v>
                </c:pt>
                <c:pt idx="1455">
                  <c:v>24.66</c:v>
                </c:pt>
                <c:pt idx="1456">
                  <c:v>15.11</c:v>
                </c:pt>
                <c:pt idx="1457">
                  <c:v>31.630000000000006</c:v>
                </c:pt>
                <c:pt idx="1458">
                  <c:v>27.68</c:v>
                </c:pt>
                <c:pt idx="1459">
                  <c:v>26.14</c:v>
                </c:pt>
                <c:pt idx="1460">
                  <c:v>25.87</c:v>
                </c:pt>
                <c:pt idx="1461">
                  <c:v>23.919999999999995</c:v>
                </c:pt>
                <c:pt idx="1462">
                  <c:v>21.86</c:v>
                </c:pt>
                <c:pt idx="1463">
                  <c:v>21.6</c:v>
                </c:pt>
                <c:pt idx="1464">
                  <c:v>14.79</c:v>
                </c:pt>
                <c:pt idx="1465">
                  <c:v>31.55</c:v>
                </c:pt>
                <c:pt idx="1466">
                  <c:v>31.12</c:v>
                </c:pt>
                <c:pt idx="1467">
                  <c:v>31.09</c:v>
                </c:pt>
                <c:pt idx="1468">
                  <c:v>31.09</c:v>
                </c:pt>
                <c:pt idx="1469">
                  <c:v>31.09</c:v>
                </c:pt>
                <c:pt idx="1470">
                  <c:v>30.87</c:v>
                </c:pt>
                <c:pt idx="1471">
                  <c:v>30.52</c:v>
                </c:pt>
                <c:pt idx="1472">
                  <c:v>30.49</c:v>
                </c:pt>
                <c:pt idx="1473">
                  <c:v>30.08</c:v>
                </c:pt>
                <c:pt idx="1474">
                  <c:v>30.05</c:v>
                </c:pt>
                <c:pt idx="1475">
                  <c:v>29.75</c:v>
                </c:pt>
                <c:pt idx="1476">
                  <c:v>29.57</c:v>
                </c:pt>
                <c:pt idx="1477">
                  <c:v>29.39</c:v>
                </c:pt>
                <c:pt idx="1478">
                  <c:v>29.04</c:v>
                </c:pt>
                <c:pt idx="1479">
                  <c:v>28.75</c:v>
                </c:pt>
                <c:pt idx="1480">
                  <c:v>28.75</c:v>
                </c:pt>
                <c:pt idx="1481">
                  <c:v>28.54</c:v>
                </c:pt>
                <c:pt idx="1482">
                  <c:v>28.459999999999994</c:v>
                </c:pt>
                <c:pt idx="1483">
                  <c:v>28.37</c:v>
                </c:pt>
                <c:pt idx="1484">
                  <c:v>27.479999999999993</c:v>
                </c:pt>
                <c:pt idx="1485">
                  <c:v>27.479999999999993</c:v>
                </c:pt>
                <c:pt idx="1486">
                  <c:v>27.45</c:v>
                </c:pt>
                <c:pt idx="1487">
                  <c:v>27.419999999999995</c:v>
                </c:pt>
                <c:pt idx="1488">
                  <c:v>27.39</c:v>
                </c:pt>
                <c:pt idx="1489">
                  <c:v>27.36</c:v>
                </c:pt>
                <c:pt idx="1490">
                  <c:v>27.27</c:v>
                </c:pt>
                <c:pt idx="1491">
                  <c:v>27.17</c:v>
                </c:pt>
                <c:pt idx="1492">
                  <c:v>27.110000000000007</c:v>
                </c:pt>
                <c:pt idx="1493">
                  <c:v>27.09</c:v>
                </c:pt>
                <c:pt idx="1494">
                  <c:v>27.09</c:v>
                </c:pt>
                <c:pt idx="1495">
                  <c:v>27.06</c:v>
                </c:pt>
                <c:pt idx="1496">
                  <c:v>27</c:v>
                </c:pt>
                <c:pt idx="1497">
                  <c:v>26.95</c:v>
                </c:pt>
                <c:pt idx="1498">
                  <c:v>26.279999999999994</c:v>
                </c:pt>
                <c:pt idx="1499">
                  <c:v>26.150000000000006</c:v>
                </c:pt>
                <c:pt idx="1500">
                  <c:v>26.05</c:v>
                </c:pt>
                <c:pt idx="1501">
                  <c:v>25.99</c:v>
                </c:pt>
                <c:pt idx="1502">
                  <c:v>25.29</c:v>
                </c:pt>
                <c:pt idx="1503">
                  <c:v>25.16</c:v>
                </c:pt>
                <c:pt idx="1504">
                  <c:v>25.14</c:v>
                </c:pt>
                <c:pt idx="1505">
                  <c:v>25.01</c:v>
                </c:pt>
                <c:pt idx="1506">
                  <c:v>24.53</c:v>
                </c:pt>
                <c:pt idx="1507">
                  <c:v>24.38</c:v>
                </c:pt>
                <c:pt idx="1508">
                  <c:v>24.23</c:v>
                </c:pt>
                <c:pt idx="1509">
                  <c:v>24.01</c:v>
                </c:pt>
                <c:pt idx="1510">
                  <c:v>23.959999999999994</c:v>
                </c:pt>
                <c:pt idx="1511">
                  <c:v>23.959999999999994</c:v>
                </c:pt>
                <c:pt idx="1512">
                  <c:v>23.7</c:v>
                </c:pt>
                <c:pt idx="1513">
                  <c:v>23.479999999999993</c:v>
                </c:pt>
                <c:pt idx="1514">
                  <c:v>23.459999999999994</c:v>
                </c:pt>
                <c:pt idx="1515">
                  <c:v>23.43</c:v>
                </c:pt>
                <c:pt idx="1516">
                  <c:v>23.43</c:v>
                </c:pt>
                <c:pt idx="1517">
                  <c:v>23.43</c:v>
                </c:pt>
                <c:pt idx="1518">
                  <c:v>23.43</c:v>
                </c:pt>
                <c:pt idx="1519">
                  <c:v>23.27</c:v>
                </c:pt>
                <c:pt idx="1520">
                  <c:v>23.17</c:v>
                </c:pt>
                <c:pt idx="1521">
                  <c:v>23.06</c:v>
                </c:pt>
                <c:pt idx="1522">
                  <c:v>23.03</c:v>
                </c:pt>
                <c:pt idx="1523">
                  <c:v>23.03</c:v>
                </c:pt>
                <c:pt idx="1524">
                  <c:v>22.99</c:v>
                </c:pt>
                <c:pt idx="1525">
                  <c:v>22.99</c:v>
                </c:pt>
                <c:pt idx="1526">
                  <c:v>22.72</c:v>
                </c:pt>
                <c:pt idx="1527">
                  <c:v>22.650000000000006</c:v>
                </c:pt>
                <c:pt idx="1528">
                  <c:v>22.6</c:v>
                </c:pt>
                <c:pt idx="1529">
                  <c:v>22.24</c:v>
                </c:pt>
                <c:pt idx="1530">
                  <c:v>22.08</c:v>
                </c:pt>
                <c:pt idx="1531">
                  <c:v>22.08</c:v>
                </c:pt>
                <c:pt idx="1532">
                  <c:v>22.08</c:v>
                </c:pt>
                <c:pt idx="1533">
                  <c:v>22.08</c:v>
                </c:pt>
                <c:pt idx="1534">
                  <c:v>21.72</c:v>
                </c:pt>
                <c:pt idx="1535">
                  <c:v>21.7</c:v>
                </c:pt>
                <c:pt idx="1536">
                  <c:v>21.47</c:v>
                </c:pt>
                <c:pt idx="1537">
                  <c:v>21.45</c:v>
                </c:pt>
                <c:pt idx="1538">
                  <c:v>21.37</c:v>
                </c:pt>
                <c:pt idx="1539">
                  <c:v>21.37</c:v>
                </c:pt>
                <c:pt idx="1540">
                  <c:v>21.130000000000006</c:v>
                </c:pt>
                <c:pt idx="1541">
                  <c:v>20.89</c:v>
                </c:pt>
                <c:pt idx="1542">
                  <c:v>20.79</c:v>
                </c:pt>
                <c:pt idx="1543">
                  <c:v>20.7</c:v>
                </c:pt>
                <c:pt idx="1544">
                  <c:v>20.62</c:v>
                </c:pt>
                <c:pt idx="1545">
                  <c:v>20.399999999999999</c:v>
                </c:pt>
                <c:pt idx="1546">
                  <c:v>20.399999999999999</c:v>
                </c:pt>
                <c:pt idx="1547">
                  <c:v>20.399999999999999</c:v>
                </c:pt>
                <c:pt idx="1548">
                  <c:v>20.34</c:v>
                </c:pt>
                <c:pt idx="1549">
                  <c:v>20.3</c:v>
                </c:pt>
                <c:pt idx="1550">
                  <c:v>20.279999999999994</c:v>
                </c:pt>
                <c:pt idx="1551">
                  <c:v>20.279999999999994</c:v>
                </c:pt>
                <c:pt idx="1552">
                  <c:v>20.279999999999994</c:v>
                </c:pt>
                <c:pt idx="1553">
                  <c:v>20.22</c:v>
                </c:pt>
                <c:pt idx="1554">
                  <c:v>19.82</c:v>
                </c:pt>
                <c:pt idx="1555">
                  <c:v>19.72</c:v>
                </c:pt>
                <c:pt idx="1556">
                  <c:v>19.72</c:v>
                </c:pt>
                <c:pt idx="1557">
                  <c:v>19.7</c:v>
                </c:pt>
                <c:pt idx="1558">
                  <c:v>19.64</c:v>
                </c:pt>
                <c:pt idx="1559">
                  <c:v>19.64</c:v>
                </c:pt>
                <c:pt idx="1560">
                  <c:v>19.64</c:v>
                </c:pt>
                <c:pt idx="1561">
                  <c:v>19.610000000000007</c:v>
                </c:pt>
                <c:pt idx="1562">
                  <c:v>19.59</c:v>
                </c:pt>
                <c:pt idx="1563">
                  <c:v>18.649999999999999</c:v>
                </c:pt>
                <c:pt idx="1564">
                  <c:v>18.39</c:v>
                </c:pt>
                <c:pt idx="1565">
                  <c:v>18.309999999999999</c:v>
                </c:pt>
                <c:pt idx="1566">
                  <c:v>18.04</c:v>
                </c:pt>
                <c:pt idx="1567">
                  <c:v>18.04</c:v>
                </c:pt>
                <c:pt idx="1568">
                  <c:v>17.959999999999994</c:v>
                </c:pt>
                <c:pt idx="1569">
                  <c:v>17.72</c:v>
                </c:pt>
                <c:pt idx="1570">
                  <c:v>17.38</c:v>
                </c:pt>
                <c:pt idx="1571">
                  <c:v>16.630000000000006</c:v>
                </c:pt>
                <c:pt idx="1572">
                  <c:v>16.630000000000006</c:v>
                </c:pt>
                <c:pt idx="1573">
                  <c:v>16.630000000000006</c:v>
                </c:pt>
                <c:pt idx="1574">
                  <c:v>16.53</c:v>
                </c:pt>
                <c:pt idx="1575">
                  <c:v>16.479999999999993</c:v>
                </c:pt>
                <c:pt idx="1576">
                  <c:v>16.45</c:v>
                </c:pt>
                <c:pt idx="1577">
                  <c:v>15.84</c:v>
                </c:pt>
                <c:pt idx="1578">
                  <c:v>15.8</c:v>
                </c:pt>
                <c:pt idx="1579">
                  <c:v>15.72</c:v>
                </c:pt>
                <c:pt idx="1580">
                  <c:v>15.24</c:v>
                </c:pt>
                <c:pt idx="1581">
                  <c:v>15.16</c:v>
                </c:pt>
                <c:pt idx="1582">
                  <c:v>15.15</c:v>
                </c:pt>
                <c:pt idx="1583">
                  <c:v>15.13</c:v>
                </c:pt>
                <c:pt idx="1584">
                  <c:v>14.74</c:v>
                </c:pt>
                <c:pt idx="1585">
                  <c:v>13.92</c:v>
                </c:pt>
                <c:pt idx="1586">
                  <c:v>13.42</c:v>
                </c:pt>
                <c:pt idx="1587">
                  <c:v>13.22</c:v>
                </c:pt>
                <c:pt idx="1588">
                  <c:v>12.67</c:v>
                </c:pt>
                <c:pt idx="1589">
                  <c:v>12.24</c:v>
                </c:pt>
                <c:pt idx="1590">
                  <c:v>12.24</c:v>
                </c:pt>
                <c:pt idx="1591">
                  <c:v>11.61</c:v>
                </c:pt>
                <c:pt idx="1592">
                  <c:v>11.07</c:v>
                </c:pt>
                <c:pt idx="1593">
                  <c:v>11.06</c:v>
                </c:pt>
                <c:pt idx="1594">
                  <c:v>10.98</c:v>
                </c:pt>
                <c:pt idx="1595">
                  <c:v>10.77</c:v>
                </c:pt>
                <c:pt idx="1596">
                  <c:v>6.63</c:v>
                </c:pt>
                <c:pt idx="1597">
                  <c:v>5.67</c:v>
                </c:pt>
                <c:pt idx="1598">
                  <c:v>30.24</c:v>
                </c:pt>
                <c:pt idx="1599">
                  <c:v>28.06</c:v>
                </c:pt>
                <c:pt idx="1600">
                  <c:v>27.310000000000006</c:v>
                </c:pt>
                <c:pt idx="1601">
                  <c:v>27.22</c:v>
                </c:pt>
                <c:pt idx="1602">
                  <c:v>22.99</c:v>
                </c:pt>
                <c:pt idx="1603">
                  <c:v>22.06</c:v>
                </c:pt>
                <c:pt idx="1604">
                  <c:v>20.939999999999994</c:v>
                </c:pt>
                <c:pt idx="1605">
                  <c:v>20.29</c:v>
                </c:pt>
                <c:pt idx="1606">
                  <c:v>29.310000000000006</c:v>
                </c:pt>
                <c:pt idx="1607">
                  <c:v>27.87</c:v>
                </c:pt>
                <c:pt idx="1608">
                  <c:v>27.72</c:v>
                </c:pt>
                <c:pt idx="1609">
                  <c:v>27.610000000000007</c:v>
                </c:pt>
                <c:pt idx="1610">
                  <c:v>21.22</c:v>
                </c:pt>
                <c:pt idx="1611">
                  <c:v>25.95</c:v>
                </c:pt>
                <c:pt idx="1612">
                  <c:v>22.53</c:v>
                </c:pt>
                <c:pt idx="1613">
                  <c:v>29.99</c:v>
                </c:pt>
                <c:pt idx="1614">
                  <c:v>29.99</c:v>
                </c:pt>
                <c:pt idx="1615">
                  <c:v>29.99</c:v>
                </c:pt>
                <c:pt idx="1616">
                  <c:v>28.73</c:v>
                </c:pt>
                <c:pt idx="1617">
                  <c:v>28.73</c:v>
                </c:pt>
                <c:pt idx="1618">
                  <c:v>28.7</c:v>
                </c:pt>
                <c:pt idx="1619">
                  <c:v>28.7</c:v>
                </c:pt>
                <c:pt idx="1620">
                  <c:v>28.7</c:v>
                </c:pt>
                <c:pt idx="1621">
                  <c:v>28.67</c:v>
                </c:pt>
                <c:pt idx="1622">
                  <c:v>28.59</c:v>
                </c:pt>
                <c:pt idx="1623">
                  <c:v>28.38</c:v>
                </c:pt>
                <c:pt idx="1624">
                  <c:v>28.38</c:v>
                </c:pt>
                <c:pt idx="1625">
                  <c:v>27.759999999999994</c:v>
                </c:pt>
                <c:pt idx="1626">
                  <c:v>27.68</c:v>
                </c:pt>
                <c:pt idx="1627">
                  <c:v>27.56</c:v>
                </c:pt>
                <c:pt idx="1628">
                  <c:v>27.51</c:v>
                </c:pt>
                <c:pt idx="1629">
                  <c:v>27.479999999999993</c:v>
                </c:pt>
                <c:pt idx="1630">
                  <c:v>27.45</c:v>
                </c:pt>
                <c:pt idx="1631">
                  <c:v>27.37</c:v>
                </c:pt>
                <c:pt idx="1632">
                  <c:v>27.34</c:v>
                </c:pt>
                <c:pt idx="1633">
                  <c:v>27.34</c:v>
                </c:pt>
                <c:pt idx="1634">
                  <c:v>27.14</c:v>
                </c:pt>
                <c:pt idx="1635">
                  <c:v>26.79</c:v>
                </c:pt>
                <c:pt idx="1636">
                  <c:v>26.64</c:v>
                </c:pt>
                <c:pt idx="1637">
                  <c:v>26.62</c:v>
                </c:pt>
                <c:pt idx="1638">
                  <c:v>26.59</c:v>
                </c:pt>
                <c:pt idx="1639">
                  <c:v>26.479999999999993</c:v>
                </c:pt>
                <c:pt idx="1640">
                  <c:v>26.21</c:v>
                </c:pt>
                <c:pt idx="1641">
                  <c:v>26.18</c:v>
                </c:pt>
                <c:pt idx="1642">
                  <c:v>26.18</c:v>
                </c:pt>
                <c:pt idx="1643">
                  <c:v>26.18</c:v>
                </c:pt>
                <c:pt idx="1644">
                  <c:v>26.130000000000006</c:v>
                </c:pt>
                <c:pt idx="1645">
                  <c:v>26.130000000000006</c:v>
                </c:pt>
                <c:pt idx="1646">
                  <c:v>26.02</c:v>
                </c:pt>
                <c:pt idx="1647">
                  <c:v>26.02</c:v>
                </c:pt>
                <c:pt idx="1648">
                  <c:v>25.56</c:v>
                </c:pt>
                <c:pt idx="1649">
                  <c:v>25.54</c:v>
                </c:pt>
                <c:pt idx="1650">
                  <c:v>25.330000000000005</c:v>
                </c:pt>
                <c:pt idx="1651">
                  <c:v>25.330000000000005</c:v>
                </c:pt>
                <c:pt idx="1652">
                  <c:v>25.3</c:v>
                </c:pt>
                <c:pt idx="1653">
                  <c:v>25.25</c:v>
                </c:pt>
                <c:pt idx="1654">
                  <c:v>25.23</c:v>
                </c:pt>
                <c:pt idx="1655">
                  <c:v>25.05</c:v>
                </c:pt>
                <c:pt idx="1656">
                  <c:v>24.75</c:v>
                </c:pt>
                <c:pt idx="1657">
                  <c:v>24.5</c:v>
                </c:pt>
                <c:pt idx="1658">
                  <c:v>24.419999999999995</c:v>
                </c:pt>
                <c:pt idx="1659">
                  <c:v>24.419999999999995</c:v>
                </c:pt>
                <c:pt idx="1660">
                  <c:v>24.37</c:v>
                </c:pt>
                <c:pt idx="1661">
                  <c:v>24.279999999999994</c:v>
                </c:pt>
                <c:pt idx="1662">
                  <c:v>24.25</c:v>
                </c:pt>
                <c:pt idx="1663">
                  <c:v>24.23</c:v>
                </c:pt>
                <c:pt idx="1664">
                  <c:v>23.779999999999994</c:v>
                </c:pt>
                <c:pt idx="1665">
                  <c:v>23.54</c:v>
                </c:pt>
                <c:pt idx="1666">
                  <c:v>23.52</c:v>
                </c:pt>
                <c:pt idx="1667">
                  <c:v>23.49</c:v>
                </c:pt>
                <c:pt idx="1668">
                  <c:v>23.279999999999994</c:v>
                </c:pt>
                <c:pt idx="1669">
                  <c:v>23.14</c:v>
                </c:pt>
                <c:pt idx="1670">
                  <c:v>23.110000000000007</c:v>
                </c:pt>
                <c:pt idx="1671">
                  <c:v>23.09</c:v>
                </c:pt>
                <c:pt idx="1672">
                  <c:v>22.79</c:v>
                </c:pt>
                <c:pt idx="1673">
                  <c:v>22.67</c:v>
                </c:pt>
                <c:pt idx="1674">
                  <c:v>22.650000000000006</c:v>
                </c:pt>
                <c:pt idx="1675">
                  <c:v>22.610000000000007</c:v>
                </c:pt>
                <c:pt idx="1676">
                  <c:v>22.58</c:v>
                </c:pt>
                <c:pt idx="1677">
                  <c:v>22.22</c:v>
                </c:pt>
                <c:pt idx="1678">
                  <c:v>21.650000000000006</c:v>
                </c:pt>
                <c:pt idx="1679">
                  <c:v>21.56</c:v>
                </c:pt>
                <c:pt idx="1680">
                  <c:v>21.54</c:v>
                </c:pt>
                <c:pt idx="1681">
                  <c:v>21.41</c:v>
                </c:pt>
                <c:pt idx="1682">
                  <c:v>21</c:v>
                </c:pt>
                <c:pt idx="1683">
                  <c:v>20.89</c:v>
                </c:pt>
                <c:pt idx="1684">
                  <c:v>20.610000000000007</c:v>
                </c:pt>
                <c:pt idx="1685">
                  <c:v>20.610000000000007</c:v>
                </c:pt>
                <c:pt idx="1686">
                  <c:v>20.610000000000007</c:v>
                </c:pt>
                <c:pt idx="1687">
                  <c:v>20.59</c:v>
                </c:pt>
                <c:pt idx="1688">
                  <c:v>20.59</c:v>
                </c:pt>
                <c:pt idx="1689">
                  <c:v>20.57</c:v>
                </c:pt>
                <c:pt idx="1690">
                  <c:v>20.55</c:v>
                </c:pt>
                <c:pt idx="1691">
                  <c:v>20.51</c:v>
                </c:pt>
                <c:pt idx="1692">
                  <c:v>20.49</c:v>
                </c:pt>
                <c:pt idx="1693">
                  <c:v>20.45</c:v>
                </c:pt>
                <c:pt idx="1694">
                  <c:v>20.32</c:v>
                </c:pt>
                <c:pt idx="1695">
                  <c:v>19.22</c:v>
                </c:pt>
                <c:pt idx="1696">
                  <c:v>19.03</c:v>
                </c:pt>
                <c:pt idx="1697">
                  <c:v>18.989999999999984</c:v>
                </c:pt>
                <c:pt idx="1698">
                  <c:v>18.97</c:v>
                </c:pt>
                <c:pt idx="1699">
                  <c:v>18.93</c:v>
                </c:pt>
                <c:pt idx="1700">
                  <c:v>18.100000000000001</c:v>
                </c:pt>
                <c:pt idx="1701">
                  <c:v>17.979999999999993</c:v>
                </c:pt>
                <c:pt idx="1702">
                  <c:v>17.489999999999984</c:v>
                </c:pt>
                <c:pt idx="1703">
                  <c:v>17.420000000000002</c:v>
                </c:pt>
                <c:pt idx="1704">
                  <c:v>17.399999999999999</c:v>
                </c:pt>
                <c:pt idx="1705">
                  <c:v>17.37</c:v>
                </c:pt>
                <c:pt idx="1706">
                  <c:v>16.510000000000005</c:v>
                </c:pt>
                <c:pt idx="1707">
                  <c:v>16.479999999999993</c:v>
                </c:pt>
                <c:pt idx="1708">
                  <c:v>16.479999999999993</c:v>
                </c:pt>
                <c:pt idx="1709">
                  <c:v>16.479999999999993</c:v>
                </c:pt>
                <c:pt idx="1710">
                  <c:v>16.479999999999993</c:v>
                </c:pt>
                <c:pt idx="1711">
                  <c:v>16.43</c:v>
                </c:pt>
                <c:pt idx="1712">
                  <c:v>16.03</c:v>
                </c:pt>
                <c:pt idx="1713">
                  <c:v>16.03</c:v>
                </c:pt>
                <c:pt idx="1714">
                  <c:v>15.850000000000003</c:v>
                </c:pt>
                <c:pt idx="1715">
                  <c:v>15.84</c:v>
                </c:pt>
                <c:pt idx="1716">
                  <c:v>15.82</c:v>
                </c:pt>
                <c:pt idx="1717">
                  <c:v>15.41</c:v>
                </c:pt>
                <c:pt idx="1718">
                  <c:v>15.23</c:v>
                </c:pt>
                <c:pt idx="1719">
                  <c:v>15.16</c:v>
                </c:pt>
                <c:pt idx="1720">
                  <c:v>14.76</c:v>
                </c:pt>
                <c:pt idx="1721">
                  <c:v>14.7</c:v>
                </c:pt>
                <c:pt idx="1722">
                  <c:v>14.29</c:v>
                </c:pt>
                <c:pt idx="1723">
                  <c:v>13.98</c:v>
                </c:pt>
                <c:pt idx="1724">
                  <c:v>13.450000000000003</c:v>
                </c:pt>
                <c:pt idx="1725">
                  <c:v>12.94</c:v>
                </c:pt>
                <c:pt idx="1726">
                  <c:v>12.78</c:v>
                </c:pt>
                <c:pt idx="1727">
                  <c:v>12.15</c:v>
                </c:pt>
                <c:pt idx="1728">
                  <c:v>12.11</c:v>
                </c:pt>
                <c:pt idx="1729">
                  <c:v>11.81</c:v>
                </c:pt>
                <c:pt idx="1730">
                  <c:v>10.68</c:v>
                </c:pt>
                <c:pt idx="1731">
                  <c:v>6.6899999999999995</c:v>
                </c:pt>
                <c:pt idx="1732">
                  <c:v>5.7700000000000014</c:v>
                </c:pt>
                <c:pt idx="1733">
                  <c:v>5.76</c:v>
                </c:pt>
                <c:pt idx="1734">
                  <c:v>5.4700000000000015</c:v>
                </c:pt>
                <c:pt idx="1735">
                  <c:v>29.67</c:v>
                </c:pt>
                <c:pt idx="1736">
                  <c:v>27.38</c:v>
                </c:pt>
                <c:pt idx="1737">
                  <c:v>27.24</c:v>
                </c:pt>
                <c:pt idx="1738">
                  <c:v>26.32</c:v>
                </c:pt>
                <c:pt idx="1739">
                  <c:v>22.17</c:v>
                </c:pt>
                <c:pt idx="1740">
                  <c:v>22.09</c:v>
                </c:pt>
                <c:pt idx="1741">
                  <c:v>28.53</c:v>
                </c:pt>
                <c:pt idx="1742">
                  <c:v>26.77</c:v>
                </c:pt>
                <c:pt idx="1743">
                  <c:v>21.330000000000005</c:v>
                </c:pt>
                <c:pt idx="1744">
                  <c:v>19.86</c:v>
                </c:pt>
                <c:pt idx="1745">
                  <c:v>20.84</c:v>
                </c:pt>
                <c:pt idx="1746">
                  <c:v>27.16</c:v>
                </c:pt>
                <c:pt idx="1747">
                  <c:v>26.73</c:v>
                </c:pt>
                <c:pt idx="1748">
                  <c:v>26.43</c:v>
                </c:pt>
                <c:pt idx="1749">
                  <c:v>26.27</c:v>
                </c:pt>
                <c:pt idx="1750">
                  <c:v>26.27</c:v>
                </c:pt>
                <c:pt idx="1751">
                  <c:v>26.24</c:v>
                </c:pt>
                <c:pt idx="1752">
                  <c:v>26.19</c:v>
                </c:pt>
                <c:pt idx="1753">
                  <c:v>26.16</c:v>
                </c:pt>
                <c:pt idx="1754">
                  <c:v>26.16</c:v>
                </c:pt>
                <c:pt idx="1755">
                  <c:v>25.55</c:v>
                </c:pt>
                <c:pt idx="1756">
                  <c:v>25.49</c:v>
                </c:pt>
                <c:pt idx="1757">
                  <c:v>25.47</c:v>
                </c:pt>
                <c:pt idx="1758">
                  <c:v>25.03</c:v>
                </c:pt>
                <c:pt idx="1759">
                  <c:v>25</c:v>
                </c:pt>
                <c:pt idx="1760">
                  <c:v>25</c:v>
                </c:pt>
                <c:pt idx="1761">
                  <c:v>24.979999999999993</c:v>
                </c:pt>
                <c:pt idx="1762">
                  <c:v>24.9</c:v>
                </c:pt>
                <c:pt idx="1763">
                  <c:v>24.54</c:v>
                </c:pt>
                <c:pt idx="1764">
                  <c:v>24.459999999999994</c:v>
                </c:pt>
                <c:pt idx="1765">
                  <c:v>24.439999999999994</c:v>
                </c:pt>
                <c:pt idx="1766">
                  <c:v>24.09</c:v>
                </c:pt>
                <c:pt idx="1767">
                  <c:v>23.85</c:v>
                </c:pt>
                <c:pt idx="1768">
                  <c:v>23.37</c:v>
                </c:pt>
                <c:pt idx="1769">
                  <c:v>23.16</c:v>
                </c:pt>
                <c:pt idx="1770">
                  <c:v>22.73</c:v>
                </c:pt>
                <c:pt idx="1771">
                  <c:v>22.5</c:v>
                </c:pt>
                <c:pt idx="1772">
                  <c:v>22.23</c:v>
                </c:pt>
                <c:pt idx="1773">
                  <c:v>22.16</c:v>
                </c:pt>
                <c:pt idx="1774">
                  <c:v>21.830000000000005</c:v>
                </c:pt>
                <c:pt idx="1775">
                  <c:v>21.830000000000005</c:v>
                </c:pt>
                <c:pt idx="1776">
                  <c:v>21.810000000000006</c:v>
                </c:pt>
                <c:pt idx="1777">
                  <c:v>21.630000000000006</c:v>
                </c:pt>
                <c:pt idx="1778">
                  <c:v>21.610000000000007</c:v>
                </c:pt>
                <c:pt idx="1779">
                  <c:v>21.59</c:v>
                </c:pt>
                <c:pt idx="1780">
                  <c:v>21.59</c:v>
                </c:pt>
                <c:pt idx="1781">
                  <c:v>21.479999999999993</c:v>
                </c:pt>
                <c:pt idx="1782">
                  <c:v>21.41</c:v>
                </c:pt>
                <c:pt idx="1783">
                  <c:v>21.39</c:v>
                </c:pt>
                <c:pt idx="1784">
                  <c:v>21.37</c:v>
                </c:pt>
                <c:pt idx="1785">
                  <c:v>21.37</c:v>
                </c:pt>
                <c:pt idx="1786">
                  <c:v>21.259999999999994</c:v>
                </c:pt>
                <c:pt idx="1787">
                  <c:v>21.07</c:v>
                </c:pt>
                <c:pt idx="1788">
                  <c:v>20.91</c:v>
                </c:pt>
                <c:pt idx="1789">
                  <c:v>20.69</c:v>
                </c:pt>
                <c:pt idx="1790">
                  <c:v>20.68</c:v>
                </c:pt>
                <c:pt idx="1791">
                  <c:v>20.59</c:v>
                </c:pt>
                <c:pt idx="1792">
                  <c:v>20.57</c:v>
                </c:pt>
                <c:pt idx="1793">
                  <c:v>20.57</c:v>
                </c:pt>
                <c:pt idx="1794">
                  <c:v>20.57</c:v>
                </c:pt>
                <c:pt idx="1795">
                  <c:v>20.55</c:v>
                </c:pt>
                <c:pt idx="1796">
                  <c:v>20.53</c:v>
                </c:pt>
                <c:pt idx="1797">
                  <c:v>20.49</c:v>
                </c:pt>
                <c:pt idx="1798">
                  <c:v>19.8</c:v>
                </c:pt>
                <c:pt idx="1799">
                  <c:v>19.579999999999991</c:v>
                </c:pt>
                <c:pt idx="1800">
                  <c:v>19.559999999999999</c:v>
                </c:pt>
                <c:pt idx="1801">
                  <c:v>19.489999999999984</c:v>
                </c:pt>
                <c:pt idx="1802">
                  <c:v>19.47</c:v>
                </c:pt>
                <c:pt idx="1803">
                  <c:v>18.8</c:v>
                </c:pt>
                <c:pt idx="1804">
                  <c:v>18.72</c:v>
                </c:pt>
                <c:pt idx="1805">
                  <c:v>18.57</c:v>
                </c:pt>
                <c:pt idx="1806">
                  <c:v>18.45</c:v>
                </c:pt>
                <c:pt idx="1807">
                  <c:v>18.21</c:v>
                </c:pt>
                <c:pt idx="1808">
                  <c:v>18.130000000000006</c:v>
                </c:pt>
                <c:pt idx="1809">
                  <c:v>17.39</c:v>
                </c:pt>
                <c:pt idx="1810">
                  <c:v>17.12</c:v>
                </c:pt>
                <c:pt idx="1811">
                  <c:v>16.84</c:v>
                </c:pt>
                <c:pt idx="1812">
                  <c:v>16.68</c:v>
                </c:pt>
                <c:pt idx="1813">
                  <c:v>16.649999999999999</c:v>
                </c:pt>
                <c:pt idx="1814">
                  <c:v>16.630000000000006</c:v>
                </c:pt>
                <c:pt idx="1815">
                  <c:v>16.62</c:v>
                </c:pt>
                <c:pt idx="1816">
                  <c:v>15.75</c:v>
                </c:pt>
                <c:pt idx="1817">
                  <c:v>15.74</c:v>
                </c:pt>
                <c:pt idx="1818">
                  <c:v>15.12</c:v>
                </c:pt>
                <c:pt idx="1819">
                  <c:v>15.03</c:v>
                </c:pt>
                <c:pt idx="1820">
                  <c:v>14.1</c:v>
                </c:pt>
                <c:pt idx="1821">
                  <c:v>14.08</c:v>
                </c:pt>
                <c:pt idx="1822">
                  <c:v>13.48</c:v>
                </c:pt>
                <c:pt idx="1823">
                  <c:v>13.370000000000003</c:v>
                </c:pt>
                <c:pt idx="1824">
                  <c:v>12.48</c:v>
                </c:pt>
                <c:pt idx="1825">
                  <c:v>11.65</c:v>
                </c:pt>
                <c:pt idx="1826">
                  <c:v>11.09</c:v>
                </c:pt>
                <c:pt idx="1827">
                  <c:v>11.05</c:v>
                </c:pt>
                <c:pt idx="1828">
                  <c:v>10.83</c:v>
                </c:pt>
                <c:pt idx="1829">
                  <c:v>10.72</c:v>
                </c:pt>
                <c:pt idx="1830">
                  <c:v>6.42</c:v>
                </c:pt>
                <c:pt idx="1831">
                  <c:v>6.41</c:v>
                </c:pt>
                <c:pt idx="1832">
                  <c:v>6.41</c:v>
                </c:pt>
                <c:pt idx="1833">
                  <c:v>6.1199999999999983</c:v>
                </c:pt>
                <c:pt idx="1834">
                  <c:v>28.53</c:v>
                </c:pt>
                <c:pt idx="1835">
                  <c:v>20.32</c:v>
                </c:pt>
                <c:pt idx="1836">
                  <c:v>16.279999999999994</c:v>
                </c:pt>
                <c:pt idx="1837">
                  <c:v>25.1</c:v>
                </c:pt>
                <c:pt idx="1838">
                  <c:v>20.89</c:v>
                </c:pt>
                <c:pt idx="1839">
                  <c:v>14.18</c:v>
                </c:pt>
                <c:pt idx="1840">
                  <c:v>23.73</c:v>
                </c:pt>
                <c:pt idx="1841">
                  <c:v>23.150000000000006</c:v>
                </c:pt>
                <c:pt idx="1842">
                  <c:v>20.43</c:v>
                </c:pt>
                <c:pt idx="1843">
                  <c:v>20.959999999999994</c:v>
                </c:pt>
                <c:pt idx="1844">
                  <c:v>20.82</c:v>
                </c:pt>
                <c:pt idx="1845">
                  <c:v>28.57</c:v>
                </c:pt>
                <c:pt idx="1846">
                  <c:v>27.810000000000006</c:v>
                </c:pt>
                <c:pt idx="1847">
                  <c:v>26.03</c:v>
                </c:pt>
                <c:pt idx="1848">
                  <c:v>25.279999999999994</c:v>
                </c:pt>
                <c:pt idx="1849">
                  <c:v>25.279999999999994</c:v>
                </c:pt>
                <c:pt idx="1850">
                  <c:v>25.2</c:v>
                </c:pt>
                <c:pt idx="1851">
                  <c:v>25.150000000000006</c:v>
                </c:pt>
                <c:pt idx="1852">
                  <c:v>24.610000000000007</c:v>
                </c:pt>
                <c:pt idx="1853">
                  <c:v>24.21</c:v>
                </c:pt>
                <c:pt idx="1854">
                  <c:v>24.18</c:v>
                </c:pt>
                <c:pt idx="1855">
                  <c:v>24.18</c:v>
                </c:pt>
                <c:pt idx="1856">
                  <c:v>24.06</c:v>
                </c:pt>
                <c:pt idx="1857">
                  <c:v>23.87</c:v>
                </c:pt>
                <c:pt idx="1858">
                  <c:v>23.16</c:v>
                </c:pt>
                <c:pt idx="1859">
                  <c:v>22.56</c:v>
                </c:pt>
                <c:pt idx="1860">
                  <c:v>22.4</c:v>
                </c:pt>
                <c:pt idx="1861">
                  <c:v>22.330000000000005</c:v>
                </c:pt>
                <c:pt idx="1862">
                  <c:v>22.29</c:v>
                </c:pt>
                <c:pt idx="1863">
                  <c:v>22.27</c:v>
                </c:pt>
                <c:pt idx="1864">
                  <c:v>22.05</c:v>
                </c:pt>
                <c:pt idx="1865">
                  <c:v>22.05</c:v>
                </c:pt>
                <c:pt idx="1866">
                  <c:v>21.919999999999995</c:v>
                </c:pt>
                <c:pt idx="1867">
                  <c:v>21.66</c:v>
                </c:pt>
                <c:pt idx="1868">
                  <c:v>21.66</c:v>
                </c:pt>
                <c:pt idx="1869">
                  <c:v>21.55</c:v>
                </c:pt>
                <c:pt idx="1870">
                  <c:v>21.54</c:v>
                </c:pt>
                <c:pt idx="1871">
                  <c:v>21.52</c:v>
                </c:pt>
                <c:pt idx="1872">
                  <c:v>21.5</c:v>
                </c:pt>
                <c:pt idx="1873">
                  <c:v>21.479999999999993</c:v>
                </c:pt>
                <c:pt idx="1874">
                  <c:v>21.39</c:v>
                </c:pt>
                <c:pt idx="1875">
                  <c:v>21.2</c:v>
                </c:pt>
                <c:pt idx="1876">
                  <c:v>21.2</c:v>
                </c:pt>
                <c:pt idx="1877">
                  <c:v>21.18</c:v>
                </c:pt>
                <c:pt idx="1878">
                  <c:v>21.130000000000006</c:v>
                </c:pt>
                <c:pt idx="1879">
                  <c:v>21.110000000000007</c:v>
                </c:pt>
                <c:pt idx="1880">
                  <c:v>21.110000000000007</c:v>
                </c:pt>
                <c:pt idx="1881">
                  <c:v>20.66</c:v>
                </c:pt>
                <c:pt idx="1882">
                  <c:v>20.49</c:v>
                </c:pt>
                <c:pt idx="1883">
                  <c:v>20.43</c:v>
                </c:pt>
                <c:pt idx="1884">
                  <c:v>20.41</c:v>
                </c:pt>
                <c:pt idx="1885">
                  <c:v>20.41</c:v>
                </c:pt>
                <c:pt idx="1886">
                  <c:v>20.39</c:v>
                </c:pt>
                <c:pt idx="1887">
                  <c:v>20.34</c:v>
                </c:pt>
                <c:pt idx="1888">
                  <c:v>20.279999999999994</c:v>
                </c:pt>
                <c:pt idx="1889">
                  <c:v>20.239999999999991</c:v>
                </c:pt>
                <c:pt idx="1890">
                  <c:v>20.239999999999991</c:v>
                </c:pt>
                <c:pt idx="1891">
                  <c:v>20.04</c:v>
                </c:pt>
                <c:pt idx="1892">
                  <c:v>19.939999999999994</c:v>
                </c:pt>
                <c:pt idx="1893">
                  <c:v>19.760000000000002</c:v>
                </c:pt>
                <c:pt idx="1894">
                  <c:v>19.760000000000002</c:v>
                </c:pt>
                <c:pt idx="1895">
                  <c:v>19.760000000000002</c:v>
                </c:pt>
                <c:pt idx="1896">
                  <c:v>19.760000000000002</c:v>
                </c:pt>
                <c:pt idx="1897">
                  <c:v>19.760000000000002</c:v>
                </c:pt>
                <c:pt idx="1898">
                  <c:v>19.739999999999991</c:v>
                </c:pt>
                <c:pt idx="1899">
                  <c:v>19.72</c:v>
                </c:pt>
                <c:pt idx="1900">
                  <c:v>19.7</c:v>
                </c:pt>
                <c:pt idx="1901">
                  <c:v>19.22</c:v>
                </c:pt>
                <c:pt idx="1902">
                  <c:v>19.18</c:v>
                </c:pt>
                <c:pt idx="1903">
                  <c:v>19.18</c:v>
                </c:pt>
                <c:pt idx="1904">
                  <c:v>19.079999999999991</c:v>
                </c:pt>
                <c:pt idx="1905">
                  <c:v>19.02</c:v>
                </c:pt>
                <c:pt idx="1906">
                  <c:v>18.979999999999993</c:v>
                </c:pt>
                <c:pt idx="1907">
                  <c:v>18.939999999999994</c:v>
                </c:pt>
                <c:pt idx="1908">
                  <c:v>18.93</c:v>
                </c:pt>
                <c:pt idx="1909">
                  <c:v>18.91</c:v>
                </c:pt>
                <c:pt idx="1910">
                  <c:v>18.91</c:v>
                </c:pt>
                <c:pt idx="1911">
                  <c:v>18.91</c:v>
                </c:pt>
                <c:pt idx="1912">
                  <c:v>18.09</c:v>
                </c:pt>
                <c:pt idx="1913">
                  <c:v>18.04</c:v>
                </c:pt>
                <c:pt idx="1914">
                  <c:v>17.38</c:v>
                </c:pt>
                <c:pt idx="1915">
                  <c:v>17.38</c:v>
                </c:pt>
                <c:pt idx="1916">
                  <c:v>17.36</c:v>
                </c:pt>
                <c:pt idx="1917">
                  <c:v>17.29</c:v>
                </c:pt>
                <c:pt idx="1918">
                  <c:v>17.239999999999991</c:v>
                </c:pt>
                <c:pt idx="1919">
                  <c:v>17.190000000000001</c:v>
                </c:pt>
                <c:pt idx="1920">
                  <c:v>16.809999999999999</c:v>
                </c:pt>
                <c:pt idx="1921">
                  <c:v>16.809999999999999</c:v>
                </c:pt>
                <c:pt idx="1922">
                  <c:v>16.79</c:v>
                </c:pt>
                <c:pt idx="1923">
                  <c:v>16.610000000000007</c:v>
                </c:pt>
                <c:pt idx="1924">
                  <c:v>16.610000000000007</c:v>
                </c:pt>
                <c:pt idx="1925">
                  <c:v>16.59</c:v>
                </c:pt>
                <c:pt idx="1926">
                  <c:v>16.59</c:v>
                </c:pt>
                <c:pt idx="1927">
                  <c:v>16.510000000000005</c:v>
                </c:pt>
                <c:pt idx="1928">
                  <c:v>15.97</c:v>
                </c:pt>
                <c:pt idx="1929">
                  <c:v>15.950000000000003</c:v>
                </c:pt>
                <c:pt idx="1930">
                  <c:v>15.950000000000003</c:v>
                </c:pt>
                <c:pt idx="1931">
                  <c:v>15.74</c:v>
                </c:pt>
                <c:pt idx="1932">
                  <c:v>15.51</c:v>
                </c:pt>
                <c:pt idx="1933">
                  <c:v>15.06</c:v>
                </c:pt>
                <c:pt idx="1934">
                  <c:v>14.6</c:v>
                </c:pt>
                <c:pt idx="1935">
                  <c:v>14.57</c:v>
                </c:pt>
                <c:pt idx="1936">
                  <c:v>14.02</c:v>
                </c:pt>
                <c:pt idx="1937">
                  <c:v>13.47</c:v>
                </c:pt>
                <c:pt idx="1938">
                  <c:v>13.42</c:v>
                </c:pt>
                <c:pt idx="1939">
                  <c:v>12.63</c:v>
                </c:pt>
                <c:pt idx="1940">
                  <c:v>12.360000000000003</c:v>
                </c:pt>
                <c:pt idx="1941">
                  <c:v>12.14</c:v>
                </c:pt>
                <c:pt idx="1942">
                  <c:v>11.84</c:v>
                </c:pt>
                <c:pt idx="1943">
                  <c:v>11.74</c:v>
                </c:pt>
                <c:pt idx="1944">
                  <c:v>11.22</c:v>
                </c:pt>
                <c:pt idx="1945">
                  <c:v>11.21</c:v>
                </c:pt>
                <c:pt idx="1946">
                  <c:v>10.7</c:v>
                </c:pt>
                <c:pt idx="1947">
                  <c:v>10.14</c:v>
                </c:pt>
                <c:pt idx="1948">
                  <c:v>10.14</c:v>
                </c:pt>
                <c:pt idx="1949">
                  <c:v>10.130000000000001</c:v>
                </c:pt>
                <c:pt idx="1950">
                  <c:v>6.75</c:v>
                </c:pt>
                <c:pt idx="1951">
                  <c:v>5.9</c:v>
                </c:pt>
                <c:pt idx="1952">
                  <c:v>20.610000000000007</c:v>
                </c:pt>
                <c:pt idx="1953">
                  <c:v>20.6</c:v>
                </c:pt>
                <c:pt idx="1954">
                  <c:v>16.97</c:v>
                </c:pt>
                <c:pt idx="1955">
                  <c:v>20.130000000000006</c:v>
                </c:pt>
                <c:pt idx="1956">
                  <c:v>15.2</c:v>
                </c:pt>
                <c:pt idx="1957">
                  <c:v>20.18</c:v>
                </c:pt>
                <c:pt idx="1958">
                  <c:v>19.21</c:v>
                </c:pt>
                <c:pt idx="1959">
                  <c:v>14.03</c:v>
                </c:pt>
                <c:pt idx="1960">
                  <c:v>13.77</c:v>
                </c:pt>
                <c:pt idx="1961">
                  <c:v>25.979999999999993</c:v>
                </c:pt>
                <c:pt idx="1962">
                  <c:v>24.87</c:v>
                </c:pt>
                <c:pt idx="1963">
                  <c:v>24.2</c:v>
                </c:pt>
                <c:pt idx="1964">
                  <c:v>24.2</c:v>
                </c:pt>
                <c:pt idx="1965">
                  <c:v>24.2</c:v>
                </c:pt>
                <c:pt idx="1966">
                  <c:v>24.18</c:v>
                </c:pt>
                <c:pt idx="1967">
                  <c:v>24.150000000000006</c:v>
                </c:pt>
                <c:pt idx="1968">
                  <c:v>24.130000000000006</c:v>
                </c:pt>
                <c:pt idx="1969">
                  <c:v>24.1</c:v>
                </c:pt>
                <c:pt idx="1970">
                  <c:v>24.1</c:v>
                </c:pt>
                <c:pt idx="1971">
                  <c:v>24.08</c:v>
                </c:pt>
                <c:pt idx="1972">
                  <c:v>24.08</c:v>
                </c:pt>
                <c:pt idx="1973">
                  <c:v>24.08</c:v>
                </c:pt>
                <c:pt idx="1974">
                  <c:v>23.04</c:v>
                </c:pt>
                <c:pt idx="1975">
                  <c:v>22.99</c:v>
                </c:pt>
                <c:pt idx="1976">
                  <c:v>22.97</c:v>
                </c:pt>
                <c:pt idx="1977">
                  <c:v>22.95</c:v>
                </c:pt>
                <c:pt idx="1978">
                  <c:v>22.4</c:v>
                </c:pt>
                <c:pt idx="1979">
                  <c:v>22.150000000000006</c:v>
                </c:pt>
                <c:pt idx="1980">
                  <c:v>21.75</c:v>
                </c:pt>
                <c:pt idx="1981">
                  <c:v>21.58</c:v>
                </c:pt>
                <c:pt idx="1982">
                  <c:v>21.53</c:v>
                </c:pt>
                <c:pt idx="1983">
                  <c:v>21.43</c:v>
                </c:pt>
                <c:pt idx="1984">
                  <c:v>21.36</c:v>
                </c:pt>
                <c:pt idx="1985">
                  <c:v>21.36</c:v>
                </c:pt>
                <c:pt idx="1986">
                  <c:v>21.36</c:v>
                </c:pt>
                <c:pt idx="1987">
                  <c:v>21.09</c:v>
                </c:pt>
                <c:pt idx="1988">
                  <c:v>21.09</c:v>
                </c:pt>
                <c:pt idx="1989">
                  <c:v>20.459999999999994</c:v>
                </c:pt>
                <c:pt idx="1990">
                  <c:v>20.459999999999994</c:v>
                </c:pt>
                <c:pt idx="1991">
                  <c:v>20.29</c:v>
                </c:pt>
                <c:pt idx="1992">
                  <c:v>20.27</c:v>
                </c:pt>
                <c:pt idx="1993">
                  <c:v>20.21</c:v>
                </c:pt>
                <c:pt idx="1994">
                  <c:v>20.190000000000001</c:v>
                </c:pt>
                <c:pt idx="1995">
                  <c:v>20.149999999999999</c:v>
                </c:pt>
                <c:pt idx="1996">
                  <c:v>19.64</c:v>
                </c:pt>
                <c:pt idx="1997">
                  <c:v>19.64</c:v>
                </c:pt>
                <c:pt idx="1998">
                  <c:v>19.64</c:v>
                </c:pt>
                <c:pt idx="1999">
                  <c:v>19.559999999999999</c:v>
                </c:pt>
                <c:pt idx="2000">
                  <c:v>19.459999999999994</c:v>
                </c:pt>
                <c:pt idx="2001">
                  <c:v>19.439999999999994</c:v>
                </c:pt>
                <c:pt idx="2002">
                  <c:v>19.439999999999994</c:v>
                </c:pt>
                <c:pt idx="2003">
                  <c:v>18.989999999999984</c:v>
                </c:pt>
                <c:pt idx="2004">
                  <c:v>18.89</c:v>
                </c:pt>
                <c:pt idx="2005">
                  <c:v>18.779999999999994</c:v>
                </c:pt>
                <c:pt idx="2006">
                  <c:v>18.630000000000006</c:v>
                </c:pt>
                <c:pt idx="2007">
                  <c:v>18.630000000000006</c:v>
                </c:pt>
                <c:pt idx="2008">
                  <c:v>18.32</c:v>
                </c:pt>
                <c:pt idx="2009">
                  <c:v>18.32</c:v>
                </c:pt>
                <c:pt idx="2010">
                  <c:v>18.27</c:v>
                </c:pt>
                <c:pt idx="2011">
                  <c:v>18.190000000000001</c:v>
                </c:pt>
                <c:pt idx="2012">
                  <c:v>18.18</c:v>
                </c:pt>
                <c:pt idx="2013">
                  <c:v>18.18</c:v>
                </c:pt>
                <c:pt idx="2014">
                  <c:v>18.16</c:v>
                </c:pt>
                <c:pt idx="2015">
                  <c:v>17.54</c:v>
                </c:pt>
                <c:pt idx="2016">
                  <c:v>17.5</c:v>
                </c:pt>
                <c:pt idx="2017">
                  <c:v>17.43</c:v>
                </c:pt>
                <c:pt idx="2018">
                  <c:v>17.41</c:v>
                </c:pt>
                <c:pt idx="2019">
                  <c:v>17.39</c:v>
                </c:pt>
                <c:pt idx="2020">
                  <c:v>17.39</c:v>
                </c:pt>
                <c:pt idx="2021">
                  <c:v>17.38</c:v>
                </c:pt>
                <c:pt idx="2022">
                  <c:v>17.36</c:v>
                </c:pt>
                <c:pt idx="2023">
                  <c:v>17.29</c:v>
                </c:pt>
                <c:pt idx="2024">
                  <c:v>17.170000000000005</c:v>
                </c:pt>
                <c:pt idx="2025">
                  <c:v>16.68</c:v>
                </c:pt>
                <c:pt idx="2026">
                  <c:v>16.66</c:v>
                </c:pt>
                <c:pt idx="2027">
                  <c:v>16.630000000000006</c:v>
                </c:pt>
                <c:pt idx="2028">
                  <c:v>16.630000000000006</c:v>
                </c:pt>
                <c:pt idx="2029">
                  <c:v>16.59</c:v>
                </c:pt>
                <c:pt idx="2030">
                  <c:v>16.59</c:v>
                </c:pt>
                <c:pt idx="2031">
                  <c:v>16.59</c:v>
                </c:pt>
                <c:pt idx="2032">
                  <c:v>16.59</c:v>
                </c:pt>
                <c:pt idx="2033">
                  <c:v>16.54</c:v>
                </c:pt>
                <c:pt idx="2034">
                  <c:v>16.489999999999984</c:v>
                </c:pt>
                <c:pt idx="2035">
                  <c:v>16.479999999999993</c:v>
                </c:pt>
                <c:pt idx="2036">
                  <c:v>16.479999999999993</c:v>
                </c:pt>
                <c:pt idx="2037">
                  <c:v>16.479999999999993</c:v>
                </c:pt>
                <c:pt idx="2038">
                  <c:v>16.43</c:v>
                </c:pt>
                <c:pt idx="2039">
                  <c:v>16.34</c:v>
                </c:pt>
                <c:pt idx="2040">
                  <c:v>16.079999999999991</c:v>
                </c:pt>
                <c:pt idx="2041">
                  <c:v>16.059999999999999</c:v>
                </c:pt>
                <c:pt idx="2042">
                  <c:v>15.89</c:v>
                </c:pt>
                <c:pt idx="2043">
                  <c:v>15.870000000000003</c:v>
                </c:pt>
                <c:pt idx="2044">
                  <c:v>15.850000000000003</c:v>
                </c:pt>
                <c:pt idx="2045">
                  <c:v>15.850000000000003</c:v>
                </c:pt>
                <c:pt idx="2046">
                  <c:v>15.81</c:v>
                </c:pt>
                <c:pt idx="2047">
                  <c:v>15.81</c:v>
                </c:pt>
                <c:pt idx="2048">
                  <c:v>15.81</c:v>
                </c:pt>
                <c:pt idx="2049">
                  <c:v>15.77</c:v>
                </c:pt>
                <c:pt idx="2050">
                  <c:v>15.52</c:v>
                </c:pt>
                <c:pt idx="2051">
                  <c:v>15.24</c:v>
                </c:pt>
                <c:pt idx="2052">
                  <c:v>15.24</c:v>
                </c:pt>
                <c:pt idx="2053">
                  <c:v>15.03</c:v>
                </c:pt>
                <c:pt idx="2054">
                  <c:v>14.62</c:v>
                </c:pt>
                <c:pt idx="2055">
                  <c:v>14.58</c:v>
                </c:pt>
                <c:pt idx="2056">
                  <c:v>14.49</c:v>
                </c:pt>
                <c:pt idx="2057">
                  <c:v>14.08</c:v>
                </c:pt>
                <c:pt idx="2058">
                  <c:v>14.01</c:v>
                </c:pt>
                <c:pt idx="2059">
                  <c:v>13.950000000000003</c:v>
                </c:pt>
                <c:pt idx="2060">
                  <c:v>13.92</c:v>
                </c:pt>
                <c:pt idx="2061">
                  <c:v>13.2</c:v>
                </c:pt>
                <c:pt idx="2062">
                  <c:v>13.17</c:v>
                </c:pt>
                <c:pt idx="2063">
                  <c:v>13.12</c:v>
                </c:pt>
                <c:pt idx="2064">
                  <c:v>12.77</c:v>
                </c:pt>
                <c:pt idx="2065">
                  <c:v>12.67</c:v>
                </c:pt>
                <c:pt idx="2066">
                  <c:v>12.66</c:v>
                </c:pt>
                <c:pt idx="2067">
                  <c:v>12.66</c:v>
                </c:pt>
                <c:pt idx="2068">
                  <c:v>12.66</c:v>
                </c:pt>
                <c:pt idx="2069">
                  <c:v>12.11</c:v>
                </c:pt>
                <c:pt idx="2070">
                  <c:v>11.59</c:v>
                </c:pt>
                <c:pt idx="2071">
                  <c:v>11.04</c:v>
                </c:pt>
                <c:pt idx="2072">
                  <c:v>10.51</c:v>
                </c:pt>
                <c:pt idx="2073">
                  <c:v>9.43</c:v>
                </c:pt>
                <c:pt idx="2074">
                  <c:v>8.61</c:v>
                </c:pt>
                <c:pt idx="2075">
                  <c:v>8.07</c:v>
                </c:pt>
                <c:pt idx="2076">
                  <c:v>6.73</c:v>
                </c:pt>
                <c:pt idx="2077">
                  <c:v>6.72</c:v>
                </c:pt>
                <c:pt idx="2078">
                  <c:v>6.46</c:v>
                </c:pt>
                <c:pt idx="2079">
                  <c:v>6.45</c:v>
                </c:pt>
                <c:pt idx="2080">
                  <c:v>4.8199999999999985</c:v>
                </c:pt>
                <c:pt idx="2081">
                  <c:v>4.57</c:v>
                </c:pt>
                <c:pt idx="2082">
                  <c:v>4.03</c:v>
                </c:pt>
                <c:pt idx="2083">
                  <c:v>22.8</c:v>
                </c:pt>
                <c:pt idx="2084">
                  <c:v>19.84</c:v>
                </c:pt>
                <c:pt idx="2085">
                  <c:v>19.489999999999984</c:v>
                </c:pt>
                <c:pt idx="2086">
                  <c:v>18.95</c:v>
                </c:pt>
                <c:pt idx="2087">
                  <c:v>16.32</c:v>
                </c:pt>
                <c:pt idx="2088">
                  <c:v>25.97</c:v>
                </c:pt>
                <c:pt idx="2089">
                  <c:v>19.5</c:v>
                </c:pt>
                <c:pt idx="2090">
                  <c:v>19.37</c:v>
                </c:pt>
                <c:pt idx="2091">
                  <c:v>16.38</c:v>
                </c:pt>
                <c:pt idx="2092">
                  <c:v>20.420000000000002</c:v>
                </c:pt>
                <c:pt idx="2093">
                  <c:v>17.3</c:v>
                </c:pt>
                <c:pt idx="2094">
                  <c:v>24.7</c:v>
                </c:pt>
                <c:pt idx="2095">
                  <c:v>24.7</c:v>
                </c:pt>
                <c:pt idx="2096">
                  <c:v>24.7</c:v>
                </c:pt>
                <c:pt idx="2097">
                  <c:v>24.7</c:v>
                </c:pt>
                <c:pt idx="2098">
                  <c:v>23.69</c:v>
                </c:pt>
                <c:pt idx="2099">
                  <c:v>23.69</c:v>
                </c:pt>
                <c:pt idx="2100">
                  <c:v>23.19</c:v>
                </c:pt>
                <c:pt idx="2101">
                  <c:v>23.17</c:v>
                </c:pt>
                <c:pt idx="2102">
                  <c:v>23.01</c:v>
                </c:pt>
                <c:pt idx="2103">
                  <c:v>23.01</c:v>
                </c:pt>
                <c:pt idx="2104">
                  <c:v>22.959999999999994</c:v>
                </c:pt>
                <c:pt idx="2105">
                  <c:v>22.939999999999994</c:v>
                </c:pt>
                <c:pt idx="2106">
                  <c:v>22.939999999999994</c:v>
                </c:pt>
                <c:pt idx="2107">
                  <c:v>22.73</c:v>
                </c:pt>
                <c:pt idx="2108">
                  <c:v>22.150000000000006</c:v>
                </c:pt>
                <c:pt idx="2109">
                  <c:v>22.03</c:v>
                </c:pt>
                <c:pt idx="2110">
                  <c:v>22.01</c:v>
                </c:pt>
                <c:pt idx="2111">
                  <c:v>22.01</c:v>
                </c:pt>
                <c:pt idx="2112">
                  <c:v>21.99</c:v>
                </c:pt>
                <c:pt idx="2113">
                  <c:v>21.95</c:v>
                </c:pt>
                <c:pt idx="2114">
                  <c:v>21.95</c:v>
                </c:pt>
                <c:pt idx="2115">
                  <c:v>21.86</c:v>
                </c:pt>
                <c:pt idx="2116">
                  <c:v>21.86</c:v>
                </c:pt>
                <c:pt idx="2117">
                  <c:v>21.830000000000005</c:v>
                </c:pt>
                <c:pt idx="2118">
                  <c:v>21.7</c:v>
                </c:pt>
                <c:pt idx="2119">
                  <c:v>21.43</c:v>
                </c:pt>
                <c:pt idx="2120">
                  <c:v>21.27</c:v>
                </c:pt>
                <c:pt idx="2121">
                  <c:v>21.27</c:v>
                </c:pt>
                <c:pt idx="2122">
                  <c:v>21.150000000000006</c:v>
                </c:pt>
                <c:pt idx="2123">
                  <c:v>21.08</c:v>
                </c:pt>
                <c:pt idx="2124">
                  <c:v>21.06</c:v>
                </c:pt>
                <c:pt idx="2125">
                  <c:v>21.06</c:v>
                </c:pt>
                <c:pt idx="2126">
                  <c:v>20.110000000000007</c:v>
                </c:pt>
                <c:pt idx="2127">
                  <c:v>20.09</c:v>
                </c:pt>
                <c:pt idx="2128">
                  <c:v>20.05</c:v>
                </c:pt>
                <c:pt idx="2129">
                  <c:v>20.05</c:v>
                </c:pt>
                <c:pt idx="2130">
                  <c:v>20.05</c:v>
                </c:pt>
                <c:pt idx="2131">
                  <c:v>20.03</c:v>
                </c:pt>
                <c:pt idx="2132">
                  <c:v>19.97</c:v>
                </c:pt>
                <c:pt idx="2133">
                  <c:v>19.89</c:v>
                </c:pt>
                <c:pt idx="2134">
                  <c:v>19.649999999999999</c:v>
                </c:pt>
                <c:pt idx="2135">
                  <c:v>19.45</c:v>
                </c:pt>
                <c:pt idx="2136">
                  <c:v>19.41</c:v>
                </c:pt>
                <c:pt idx="2137">
                  <c:v>19.37</c:v>
                </c:pt>
                <c:pt idx="2138">
                  <c:v>19.25</c:v>
                </c:pt>
                <c:pt idx="2139">
                  <c:v>19.239999999999991</c:v>
                </c:pt>
                <c:pt idx="2140">
                  <c:v>19.22</c:v>
                </c:pt>
                <c:pt idx="2141">
                  <c:v>18.690000000000001</c:v>
                </c:pt>
                <c:pt idx="2142">
                  <c:v>18.670000000000005</c:v>
                </c:pt>
                <c:pt idx="2143">
                  <c:v>18.649999999999999</c:v>
                </c:pt>
                <c:pt idx="2144">
                  <c:v>18.54</c:v>
                </c:pt>
                <c:pt idx="2145">
                  <c:v>18.5</c:v>
                </c:pt>
                <c:pt idx="2146">
                  <c:v>18.479999999999993</c:v>
                </c:pt>
                <c:pt idx="2147">
                  <c:v>18.479999999999993</c:v>
                </c:pt>
                <c:pt idx="2148">
                  <c:v>18.479999999999993</c:v>
                </c:pt>
                <c:pt idx="2149">
                  <c:v>18.479999999999993</c:v>
                </c:pt>
                <c:pt idx="2150">
                  <c:v>18.41</c:v>
                </c:pt>
                <c:pt idx="2151">
                  <c:v>17.920000000000002</c:v>
                </c:pt>
                <c:pt idx="2152">
                  <c:v>17.850000000000001</c:v>
                </c:pt>
                <c:pt idx="2153">
                  <c:v>17.8</c:v>
                </c:pt>
                <c:pt idx="2154">
                  <c:v>17.8</c:v>
                </c:pt>
                <c:pt idx="2155">
                  <c:v>17.8</c:v>
                </c:pt>
                <c:pt idx="2156">
                  <c:v>17.8</c:v>
                </c:pt>
                <c:pt idx="2157">
                  <c:v>17.8</c:v>
                </c:pt>
                <c:pt idx="2158">
                  <c:v>17.779999999999994</c:v>
                </c:pt>
                <c:pt idx="2159">
                  <c:v>17.779999999999994</c:v>
                </c:pt>
                <c:pt idx="2160">
                  <c:v>17.690000000000001</c:v>
                </c:pt>
                <c:pt idx="2161">
                  <c:v>17.670000000000005</c:v>
                </c:pt>
                <c:pt idx="2162">
                  <c:v>17.649999999999999</c:v>
                </c:pt>
                <c:pt idx="2163">
                  <c:v>17.02</c:v>
                </c:pt>
                <c:pt idx="2164">
                  <c:v>16.97</c:v>
                </c:pt>
                <c:pt idx="2165">
                  <c:v>16.88</c:v>
                </c:pt>
                <c:pt idx="2166">
                  <c:v>16.829999999999991</c:v>
                </c:pt>
                <c:pt idx="2167">
                  <c:v>16.829999999999991</c:v>
                </c:pt>
                <c:pt idx="2168">
                  <c:v>16.62</c:v>
                </c:pt>
                <c:pt idx="2169">
                  <c:v>16.439999999999994</c:v>
                </c:pt>
                <c:pt idx="2170">
                  <c:v>16.420000000000002</c:v>
                </c:pt>
                <c:pt idx="2171">
                  <c:v>15.81</c:v>
                </c:pt>
                <c:pt idx="2172">
                  <c:v>15.66</c:v>
                </c:pt>
                <c:pt idx="2173">
                  <c:v>15.13</c:v>
                </c:pt>
                <c:pt idx="2174">
                  <c:v>15.1</c:v>
                </c:pt>
                <c:pt idx="2175">
                  <c:v>14.26</c:v>
                </c:pt>
                <c:pt idx="2176">
                  <c:v>14.12</c:v>
                </c:pt>
                <c:pt idx="2177">
                  <c:v>13.97</c:v>
                </c:pt>
                <c:pt idx="2178">
                  <c:v>13.13</c:v>
                </c:pt>
                <c:pt idx="2179">
                  <c:v>12.57</c:v>
                </c:pt>
                <c:pt idx="2180">
                  <c:v>12.56</c:v>
                </c:pt>
                <c:pt idx="2181">
                  <c:v>12.56</c:v>
                </c:pt>
                <c:pt idx="2182">
                  <c:v>12.44</c:v>
                </c:pt>
                <c:pt idx="2183">
                  <c:v>12.05</c:v>
                </c:pt>
                <c:pt idx="2184">
                  <c:v>11.02</c:v>
                </c:pt>
                <c:pt idx="2185">
                  <c:v>10.43</c:v>
                </c:pt>
                <c:pt idx="2186">
                  <c:v>10.15</c:v>
                </c:pt>
                <c:pt idx="2187">
                  <c:v>10.14</c:v>
                </c:pt>
                <c:pt idx="2188">
                  <c:v>7.68</c:v>
                </c:pt>
                <c:pt idx="2189">
                  <c:v>7.67</c:v>
                </c:pt>
                <c:pt idx="2190">
                  <c:v>7.46</c:v>
                </c:pt>
                <c:pt idx="2191">
                  <c:v>6.6499999999999995</c:v>
                </c:pt>
                <c:pt idx="2192">
                  <c:v>6.6499999999999995</c:v>
                </c:pt>
                <c:pt idx="2193">
                  <c:v>6.4</c:v>
                </c:pt>
                <c:pt idx="2194">
                  <c:v>3.8299999999999992</c:v>
                </c:pt>
                <c:pt idx="2195">
                  <c:v>3.8299999999999992</c:v>
                </c:pt>
                <c:pt idx="2196">
                  <c:v>21.73</c:v>
                </c:pt>
                <c:pt idx="2197">
                  <c:v>21.5</c:v>
                </c:pt>
                <c:pt idx="2198">
                  <c:v>21.22</c:v>
                </c:pt>
                <c:pt idx="2199">
                  <c:v>13.44</c:v>
                </c:pt>
                <c:pt idx="2200">
                  <c:v>22.06</c:v>
                </c:pt>
                <c:pt idx="2201">
                  <c:v>21.55</c:v>
                </c:pt>
                <c:pt idx="2202">
                  <c:v>21.279999999999994</c:v>
                </c:pt>
                <c:pt idx="2203">
                  <c:v>18.71</c:v>
                </c:pt>
                <c:pt idx="2204">
                  <c:v>20.89</c:v>
                </c:pt>
                <c:pt idx="2205">
                  <c:v>18.54</c:v>
                </c:pt>
                <c:pt idx="2206">
                  <c:v>16.850000000000001</c:v>
                </c:pt>
                <c:pt idx="2207">
                  <c:v>22.84</c:v>
                </c:pt>
                <c:pt idx="2208">
                  <c:v>22.82</c:v>
                </c:pt>
                <c:pt idx="2209">
                  <c:v>22.79</c:v>
                </c:pt>
                <c:pt idx="2210">
                  <c:v>22.77</c:v>
                </c:pt>
                <c:pt idx="2211">
                  <c:v>22.25</c:v>
                </c:pt>
                <c:pt idx="2212">
                  <c:v>22.18</c:v>
                </c:pt>
                <c:pt idx="2213">
                  <c:v>21.93</c:v>
                </c:pt>
                <c:pt idx="2214">
                  <c:v>21.93</c:v>
                </c:pt>
                <c:pt idx="2215">
                  <c:v>21.69</c:v>
                </c:pt>
                <c:pt idx="2216">
                  <c:v>21.24</c:v>
                </c:pt>
                <c:pt idx="2217">
                  <c:v>21.16</c:v>
                </c:pt>
                <c:pt idx="2218">
                  <c:v>21.14</c:v>
                </c:pt>
                <c:pt idx="2219">
                  <c:v>20.939999999999994</c:v>
                </c:pt>
                <c:pt idx="2220">
                  <c:v>20.919999999999995</c:v>
                </c:pt>
                <c:pt idx="2221">
                  <c:v>20.8</c:v>
                </c:pt>
                <c:pt idx="2222">
                  <c:v>20.55</c:v>
                </c:pt>
                <c:pt idx="2223">
                  <c:v>20.55</c:v>
                </c:pt>
                <c:pt idx="2224">
                  <c:v>20.55</c:v>
                </c:pt>
                <c:pt idx="2225">
                  <c:v>20.41</c:v>
                </c:pt>
                <c:pt idx="2226">
                  <c:v>20.39</c:v>
                </c:pt>
                <c:pt idx="2227">
                  <c:v>20.16</c:v>
                </c:pt>
                <c:pt idx="2228">
                  <c:v>20.14</c:v>
                </c:pt>
                <c:pt idx="2229">
                  <c:v>20.14</c:v>
                </c:pt>
                <c:pt idx="2230">
                  <c:v>19.829999999999991</c:v>
                </c:pt>
                <c:pt idx="2231">
                  <c:v>19.41</c:v>
                </c:pt>
                <c:pt idx="2232">
                  <c:v>19.39</c:v>
                </c:pt>
                <c:pt idx="2233">
                  <c:v>19.39</c:v>
                </c:pt>
                <c:pt idx="2234">
                  <c:v>19.37</c:v>
                </c:pt>
                <c:pt idx="2235">
                  <c:v>19.329999999999991</c:v>
                </c:pt>
                <c:pt idx="2236">
                  <c:v>19.23</c:v>
                </c:pt>
                <c:pt idx="2237">
                  <c:v>19.23</c:v>
                </c:pt>
                <c:pt idx="2238">
                  <c:v>19.190000000000001</c:v>
                </c:pt>
                <c:pt idx="2239">
                  <c:v>19.190000000000001</c:v>
                </c:pt>
                <c:pt idx="2240">
                  <c:v>19.130000000000006</c:v>
                </c:pt>
                <c:pt idx="2241">
                  <c:v>19.079999999999991</c:v>
                </c:pt>
                <c:pt idx="2242">
                  <c:v>18.829999999999991</c:v>
                </c:pt>
                <c:pt idx="2243">
                  <c:v>18.79</c:v>
                </c:pt>
                <c:pt idx="2244">
                  <c:v>18.77</c:v>
                </c:pt>
                <c:pt idx="2245">
                  <c:v>18.75</c:v>
                </c:pt>
                <c:pt idx="2246">
                  <c:v>18.73</c:v>
                </c:pt>
                <c:pt idx="2247">
                  <c:v>18.66</c:v>
                </c:pt>
                <c:pt idx="2248">
                  <c:v>18.66</c:v>
                </c:pt>
                <c:pt idx="2249">
                  <c:v>18.600000000000001</c:v>
                </c:pt>
                <c:pt idx="2250">
                  <c:v>18.579999999999991</c:v>
                </c:pt>
                <c:pt idx="2251">
                  <c:v>18.579999999999991</c:v>
                </c:pt>
                <c:pt idx="2252">
                  <c:v>18.579999999999991</c:v>
                </c:pt>
                <c:pt idx="2253">
                  <c:v>18.559999999999999</c:v>
                </c:pt>
                <c:pt idx="2254">
                  <c:v>18.54</c:v>
                </c:pt>
                <c:pt idx="2255">
                  <c:v>18.54</c:v>
                </c:pt>
                <c:pt idx="2256">
                  <c:v>18.53</c:v>
                </c:pt>
                <c:pt idx="2257">
                  <c:v>18.53</c:v>
                </c:pt>
                <c:pt idx="2258">
                  <c:v>18.53</c:v>
                </c:pt>
                <c:pt idx="2259">
                  <c:v>18.510000000000005</c:v>
                </c:pt>
                <c:pt idx="2260">
                  <c:v>18.489999999999984</c:v>
                </c:pt>
                <c:pt idx="2261">
                  <c:v>18.489999999999984</c:v>
                </c:pt>
                <c:pt idx="2262">
                  <c:v>18.43</c:v>
                </c:pt>
                <c:pt idx="2263">
                  <c:v>17.959999999999994</c:v>
                </c:pt>
                <c:pt idx="2264">
                  <c:v>17.959999999999994</c:v>
                </c:pt>
                <c:pt idx="2265">
                  <c:v>17.93</c:v>
                </c:pt>
                <c:pt idx="2266">
                  <c:v>17.89</c:v>
                </c:pt>
                <c:pt idx="2267">
                  <c:v>17.84</c:v>
                </c:pt>
                <c:pt idx="2268">
                  <c:v>17.84</c:v>
                </c:pt>
                <c:pt idx="2269">
                  <c:v>17.82</c:v>
                </c:pt>
                <c:pt idx="2270">
                  <c:v>17.8</c:v>
                </c:pt>
                <c:pt idx="2271">
                  <c:v>17.8</c:v>
                </c:pt>
                <c:pt idx="2272">
                  <c:v>17.8</c:v>
                </c:pt>
                <c:pt idx="2273">
                  <c:v>17.8</c:v>
                </c:pt>
                <c:pt idx="2274">
                  <c:v>17.760000000000002</c:v>
                </c:pt>
                <c:pt idx="2275">
                  <c:v>17.760000000000002</c:v>
                </c:pt>
                <c:pt idx="2276">
                  <c:v>17.760000000000002</c:v>
                </c:pt>
                <c:pt idx="2277">
                  <c:v>17.75</c:v>
                </c:pt>
                <c:pt idx="2278">
                  <c:v>17.71</c:v>
                </c:pt>
                <c:pt idx="2279">
                  <c:v>17.71</c:v>
                </c:pt>
                <c:pt idx="2280">
                  <c:v>17.3</c:v>
                </c:pt>
                <c:pt idx="2281">
                  <c:v>17.16</c:v>
                </c:pt>
                <c:pt idx="2282">
                  <c:v>17.04</c:v>
                </c:pt>
                <c:pt idx="2283">
                  <c:v>16.989999999999984</c:v>
                </c:pt>
                <c:pt idx="2284">
                  <c:v>16.899999999999999</c:v>
                </c:pt>
                <c:pt idx="2285">
                  <c:v>16.899999999999999</c:v>
                </c:pt>
                <c:pt idx="2286">
                  <c:v>16.489999999999984</c:v>
                </c:pt>
                <c:pt idx="2287">
                  <c:v>16.43</c:v>
                </c:pt>
                <c:pt idx="2288">
                  <c:v>16.43</c:v>
                </c:pt>
                <c:pt idx="2289">
                  <c:v>16.43</c:v>
                </c:pt>
                <c:pt idx="2290">
                  <c:v>16.43</c:v>
                </c:pt>
                <c:pt idx="2291">
                  <c:v>16.41</c:v>
                </c:pt>
                <c:pt idx="2292">
                  <c:v>16.39</c:v>
                </c:pt>
                <c:pt idx="2293">
                  <c:v>16.2</c:v>
                </c:pt>
                <c:pt idx="2294">
                  <c:v>16.03</c:v>
                </c:pt>
                <c:pt idx="2295">
                  <c:v>15.91</c:v>
                </c:pt>
                <c:pt idx="2296">
                  <c:v>15.91</c:v>
                </c:pt>
                <c:pt idx="2297">
                  <c:v>15.89</c:v>
                </c:pt>
                <c:pt idx="2298">
                  <c:v>15.18</c:v>
                </c:pt>
                <c:pt idx="2299">
                  <c:v>15.16</c:v>
                </c:pt>
                <c:pt idx="2300">
                  <c:v>15.16</c:v>
                </c:pt>
                <c:pt idx="2301">
                  <c:v>15.13</c:v>
                </c:pt>
                <c:pt idx="2302">
                  <c:v>15.12</c:v>
                </c:pt>
                <c:pt idx="2303">
                  <c:v>14.98</c:v>
                </c:pt>
                <c:pt idx="2304">
                  <c:v>14.33</c:v>
                </c:pt>
                <c:pt idx="2305">
                  <c:v>13.94</c:v>
                </c:pt>
                <c:pt idx="2306">
                  <c:v>13.89</c:v>
                </c:pt>
                <c:pt idx="2307">
                  <c:v>13.870000000000003</c:v>
                </c:pt>
                <c:pt idx="2308">
                  <c:v>13.79</c:v>
                </c:pt>
                <c:pt idx="2309">
                  <c:v>13.72</c:v>
                </c:pt>
                <c:pt idx="2310">
                  <c:v>13.38</c:v>
                </c:pt>
                <c:pt idx="2311">
                  <c:v>13.360000000000003</c:v>
                </c:pt>
                <c:pt idx="2312">
                  <c:v>13.22</c:v>
                </c:pt>
                <c:pt idx="2313">
                  <c:v>12.56</c:v>
                </c:pt>
                <c:pt idx="2314">
                  <c:v>12.06</c:v>
                </c:pt>
                <c:pt idx="2315">
                  <c:v>11.56</c:v>
                </c:pt>
                <c:pt idx="2316">
                  <c:v>11.54</c:v>
                </c:pt>
                <c:pt idx="2317">
                  <c:v>11.46</c:v>
                </c:pt>
                <c:pt idx="2318">
                  <c:v>10.57</c:v>
                </c:pt>
                <c:pt idx="2319">
                  <c:v>10.56</c:v>
                </c:pt>
                <c:pt idx="2320">
                  <c:v>9.58</c:v>
                </c:pt>
                <c:pt idx="2321">
                  <c:v>8.74</c:v>
                </c:pt>
                <c:pt idx="2322">
                  <c:v>8.26</c:v>
                </c:pt>
                <c:pt idx="2323">
                  <c:v>5.13</c:v>
                </c:pt>
                <c:pt idx="2324">
                  <c:v>4.9300000000000015</c:v>
                </c:pt>
                <c:pt idx="2325">
                  <c:v>4.4400000000000004</c:v>
                </c:pt>
                <c:pt idx="2326">
                  <c:v>4.41</c:v>
                </c:pt>
                <c:pt idx="2327">
                  <c:v>3.92</c:v>
                </c:pt>
                <c:pt idx="2328">
                  <c:v>23.87</c:v>
                </c:pt>
                <c:pt idx="2329">
                  <c:v>20.53</c:v>
                </c:pt>
                <c:pt idx="2330">
                  <c:v>18.23</c:v>
                </c:pt>
                <c:pt idx="2331">
                  <c:v>17.850000000000001</c:v>
                </c:pt>
                <c:pt idx="2332">
                  <c:v>16.959999999999994</c:v>
                </c:pt>
                <c:pt idx="2333">
                  <c:v>19.45</c:v>
                </c:pt>
                <c:pt idx="2334">
                  <c:v>18.86</c:v>
                </c:pt>
                <c:pt idx="2335">
                  <c:v>18.38</c:v>
                </c:pt>
                <c:pt idx="2336">
                  <c:v>17.82</c:v>
                </c:pt>
                <c:pt idx="2337">
                  <c:v>16.010000000000005</c:v>
                </c:pt>
                <c:pt idx="2338">
                  <c:v>15.5</c:v>
                </c:pt>
                <c:pt idx="2339">
                  <c:v>12.63</c:v>
                </c:pt>
                <c:pt idx="2340">
                  <c:v>12.38</c:v>
                </c:pt>
                <c:pt idx="2341">
                  <c:v>23.939999999999994</c:v>
                </c:pt>
                <c:pt idx="2342">
                  <c:v>22.650000000000006</c:v>
                </c:pt>
                <c:pt idx="2343">
                  <c:v>21.7</c:v>
                </c:pt>
                <c:pt idx="2344">
                  <c:v>20.88</c:v>
                </c:pt>
                <c:pt idx="2345">
                  <c:v>20.82</c:v>
                </c:pt>
                <c:pt idx="2346">
                  <c:v>20.59</c:v>
                </c:pt>
                <c:pt idx="2347">
                  <c:v>20.190000000000001</c:v>
                </c:pt>
                <c:pt idx="2348">
                  <c:v>20.079999999999991</c:v>
                </c:pt>
                <c:pt idx="2349">
                  <c:v>19.88</c:v>
                </c:pt>
                <c:pt idx="2350">
                  <c:v>19.779999999999994</c:v>
                </c:pt>
                <c:pt idx="2351">
                  <c:v>19.760000000000002</c:v>
                </c:pt>
                <c:pt idx="2352">
                  <c:v>19.45</c:v>
                </c:pt>
                <c:pt idx="2353">
                  <c:v>19.37</c:v>
                </c:pt>
                <c:pt idx="2354">
                  <c:v>19.37</c:v>
                </c:pt>
                <c:pt idx="2355">
                  <c:v>19.350000000000001</c:v>
                </c:pt>
                <c:pt idx="2356">
                  <c:v>19.21</c:v>
                </c:pt>
                <c:pt idx="2357">
                  <c:v>19.2</c:v>
                </c:pt>
                <c:pt idx="2358">
                  <c:v>18.920000000000002</c:v>
                </c:pt>
                <c:pt idx="2359">
                  <c:v>18.420000000000002</c:v>
                </c:pt>
                <c:pt idx="2360">
                  <c:v>18.420000000000002</c:v>
                </c:pt>
                <c:pt idx="2361">
                  <c:v>18.329999999999991</c:v>
                </c:pt>
                <c:pt idx="2362">
                  <c:v>18.309999999999999</c:v>
                </c:pt>
                <c:pt idx="2363">
                  <c:v>18.27</c:v>
                </c:pt>
                <c:pt idx="2364">
                  <c:v>18.239999999999991</c:v>
                </c:pt>
                <c:pt idx="2365">
                  <c:v>18.22</c:v>
                </c:pt>
                <c:pt idx="2366">
                  <c:v>18.130000000000006</c:v>
                </c:pt>
                <c:pt idx="2367">
                  <c:v>17.73</c:v>
                </c:pt>
                <c:pt idx="2368">
                  <c:v>17.690000000000001</c:v>
                </c:pt>
                <c:pt idx="2369">
                  <c:v>17.62</c:v>
                </c:pt>
                <c:pt idx="2370">
                  <c:v>17.57</c:v>
                </c:pt>
                <c:pt idx="2371">
                  <c:v>17.53</c:v>
                </c:pt>
                <c:pt idx="2372">
                  <c:v>17.53</c:v>
                </c:pt>
                <c:pt idx="2373">
                  <c:v>17.52</c:v>
                </c:pt>
                <c:pt idx="2374">
                  <c:v>17.5</c:v>
                </c:pt>
                <c:pt idx="2375">
                  <c:v>17.18</c:v>
                </c:pt>
                <c:pt idx="2376">
                  <c:v>17.05</c:v>
                </c:pt>
                <c:pt idx="2377">
                  <c:v>17.05</c:v>
                </c:pt>
                <c:pt idx="2378">
                  <c:v>17</c:v>
                </c:pt>
                <c:pt idx="2379">
                  <c:v>16.95</c:v>
                </c:pt>
                <c:pt idx="2380">
                  <c:v>16.88</c:v>
                </c:pt>
                <c:pt idx="2381">
                  <c:v>16.829999999999991</c:v>
                </c:pt>
                <c:pt idx="2382">
                  <c:v>16.29</c:v>
                </c:pt>
                <c:pt idx="2383">
                  <c:v>16.29</c:v>
                </c:pt>
                <c:pt idx="2384">
                  <c:v>16.079999999999991</c:v>
                </c:pt>
                <c:pt idx="2385">
                  <c:v>16.059999999999999</c:v>
                </c:pt>
                <c:pt idx="2386">
                  <c:v>15.59</c:v>
                </c:pt>
                <c:pt idx="2387">
                  <c:v>15.58</c:v>
                </c:pt>
                <c:pt idx="2388">
                  <c:v>15.34</c:v>
                </c:pt>
                <c:pt idx="2389">
                  <c:v>15</c:v>
                </c:pt>
                <c:pt idx="2390">
                  <c:v>14.94</c:v>
                </c:pt>
                <c:pt idx="2391">
                  <c:v>14.82</c:v>
                </c:pt>
                <c:pt idx="2392">
                  <c:v>14.79</c:v>
                </c:pt>
                <c:pt idx="2393">
                  <c:v>14.69</c:v>
                </c:pt>
                <c:pt idx="2394">
                  <c:v>14.6</c:v>
                </c:pt>
                <c:pt idx="2395">
                  <c:v>14.6</c:v>
                </c:pt>
                <c:pt idx="2396">
                  <c:v>14.41</c:v>
                </c:pt>
                <c:pt idx="2397">
                  <c:v>14.25</c:v>
                </c:pt>
                <c:pt idx="2398">
                  <c:v>14.19</c:v>
                </c:pt>
                <c:pt idx="2399">
                  <c:v>13.63</c:v>
                </c:pt>
                <c:pt idx="2400">
                  <c:v>13.6</c:v>
                </c:pt>
                <c:pt idx="2401">
                  <c:v>13.25</c:v>
                </c:pt>
                <c:pt idx="2402">
                  <c:v>13.12</c:v>
                </c:pt>
                <c:pt idx="2403">
                  <c:v>13.04</c:v>
                </c:pt>
                <c:pt idx="2404">
                  <c:v>12.41</c:v>
                </c:pt>
                <c:pt idx="2405">
                  <c:v>12.14</c:v>
                </c:pt>
                <c:pt idx="2406">
                  <c:v>12</c:v>
                </c:pt>
                <c:pt idx="2407">
                  <c:v>11.92</c:v>
                </c:pt>
                <c:pt idx="2408">
                  <c:v>11.450000000000003</c:v>
                </c:pt>
                <c:pt idx="2409">
                  <c:v>10.43</c:v>
                </c:pt>
                <c:pt idx="2410">
                  <c:v>9.94</c:v>
                </c:pt>
                <c:pt idx="2411">
                  <c:v>9.4600000000000026</c:v>
                </c:pt>
                <c:pt idx="2412">
                  <c:v>9.02</c:v>
                </c:pt>
                <c:pt idx="2413">
                  <c:v>8.5400000000000009</c:v>
                </c:pt>
                <c:pt idx="2414">
                  <c:v>6.29</c:v>
                </c:pt>
                <c:pt idx="2415">
                  <c:v>3.98</c:v>
                </c:pt>
                <c:pt idx="2416">
                  <c:v>19.989999999999984</c:v>
                </c:pt>
                <c:pt idx="2417">
                  <c:v>18.21</c:v>
                </c:pt>
                <c:pt idx="2418">
                  <c:v>18.190000000000001</c:v>
                </c:pt>
                <c:pt idx="2419">
                  <c:v>17.23</c:v>
                </c:pt>
                <c:pt idx="2420">
                  <c:v>15.16</c:v>
                </c:pt>
                <c:pt idx="2421">
                  <c:v>13.51</c:v>
                </c:pt>
                <c:pt idx="2422">
                  <c:v>12.56</c:v>
                </c:pt>
                <c:pt idx="2423">
                  <c:v>11.370000000000003</c:v>
                </c:pt>
                <c:pt idx="2424">
                  <c:v>19.34</c:v>
                </c:pt>
                <c:pt idx="2425">
                  <c:v>17.3</c:v>
                </c:pt>
                <c:pt idx="2426">
                  <c:v>13.04</c:v>
                </c:pt>
                <c:pt idx="2427">
                  <c:v>12.48</c:v>
                </c:pt>
                <c:pt idx="2428">
                  <c:v>18.459999999999994</c:v>
                </c:pt>
                <c:pt idx="2429">
                  <c:v>18</c:v>
                </c:pt>
                <c:pt idx="2430">
                  <c:v>17.610000000000007</c:v>
                </c:pt>
                <c:pt idx="2431">
                  <c:v>18.670000000000005</c:v>
                </c:pt>
                <c:pt idx="2432">
                  <c:v>18.010000000000005</c:v>
                </c:pt>
                <c:pt idx="2433">
                  <c:v>17.37</c:v>
                </c:pt>
                <c:pt idx="2434">
                  <c:v>13.38</c:v>
                </c:pt>
                <c:pt idx="2435">
                  <c:v>22.03</c:v>
                </c:pt>
                <c:pt idx="2436">
                  <c:v>21.67</c:v>
                </c:pt>
                <c:pt idx="2437">
                  <c:v>21.67</c:v>
                </c:pt>
                <c:pt idx="2438">
                  <c:v>20.87</c:v>
                </c:pt>
                <c:pt idx="2439">
                  <c:v>20.329999999999991</c:v>
                </c:pt>
                <c:pt idx="2440">
                  <c:v>20.309999999999999</c:v>
                </c:pt>
                <c:pt idx="2441">
                  <c:v>20.190000000000001</c:v>
                </c:pt>
                <c:pt idx="2442">
                  <c:v>20.170000000000005</c:v>
                </c:pt>
                <c:pt idx="2443">
                  <c:v>19.38</c:v>
                </c:pt>
                <c:pt idx="2444">
                  <c:v>19.32</c:v>
                </c:pt>
                <c:pt idx="2445">
                  <c:v>19.32</c:v>
                </c:pt>
                <c:pt idx="2446">
                  <c:v>19.32</c:v>
                </c:pt>
                <c:pt idx="2447">
                  <c:v>19.279999999999994</c:v>
                </c:pt>
                <c:pt idx="2448">
                  <c:v>19.079999999999991</c:v>
                </c:pt>
                <c:pt idx="2449">
                  <c:v>19.079999999999991</c:v>
                </c:pt>
                <c:pt idx="2450">
                  <c:v>19.04</c:v>
                </c:pt>
                <c:pt idx="2451">
                  <c:v>19.04</c:v>
                </c:pt>
                <c:pt idx="2452">
                  <c:v>19.04</c:v>
                </c:pt>
                <c:pt idx="2453">
                  <c:v>18.75</c:v>
                </c:pt>
                <c:pt idx="2454">
                  <c:v>18.630000000000006</c:v>
                </c:pt>
                <c:pt idx="2455">
                  <c:v>18.52</c:v>
                </c:pt>
                <c:pt idx="2456">
                  <c:v>18.52</c:v>
                </c:pt>
                <c:pt idx="2457">
                  <c:v>18.479999999999993</c:v>
                </c:pt>
                <c:pt idx="2458">
                  <c:v>18.479999999999993</c:v>
                </c:pt>
                <c:pt idx="2459">
                  <c:v>18.16</c:v>
                </c:pt>
                <c:pt idx="2460">
                  <c:v>17.760000000000002</c:v>
                </c:pt>
                <c:pt idx="2461">
                  <c:v>17.68</c:v>
                </c:pt>
                <c:pt idx="2462">
                  <c:v>17.68</c:v>
                </c:pt>
                <c:pt idx="2463">
                  <c:v>17.649999999999999</c:v>
                </c:pt>
                <c:pt idx="2464">
                  <c:v>17.630000000000006</c:v>
                </c:pt>
                <c:pt idx="2465">
                  <c:v>17.610000000000007</c:v>
                </c:pt>
                <c:pt idx="2466">
                  <c:v>17.510000000000005</c:v>
                </c:pt>
                <c:pt idx="2467">
                  <c:v>17.47</c:v>
                </c:pt>
                <c:pt idx="2468">
                  <c:v>17.38</c:v>
                </c:pt>
                <c:pt idx="2469">
                  <c:v>17.02</c:v>
                </c:pt>
                <c:pt idx="2470">
                  <c:v>17</c:v>
                </c:pt>
                <c:pt idx="2471">
                  <c:v>17</c:v>
                </c:pt>
                <c:pt idx="2472">
                  <c:v>17</c:v>
                </c:pt>
                <c:pt idx="2473">
                  <c:v>17</c:v>
                </c:pt>
                <c:pt idx="2474">
                  <c:v>17</c:v>
                </c:pt>
                <c:pt idx="2475">
                  <c:v>16.979999999999993</c:v>
                </c:pt>
                <c:pt idx="2476">
                  <c:v>16.979999999999993</c:v>
                </c:pt>
                <c:pt idx="2477">
                  <c:v>16.97</c:v>
                </c:pt>
                <c:pt idx="2478">
                  <c:v>16.93</c:v>
                </c:pt>
                <c:pt idx="2479">
                  <c:v>16.88</c:v>
                </c:pt>
                <c:pt idx="2480">
                  <c:v>16.86</c:v>
                </c:pt>
                <c:pt idx="2481">
                  <c:v>16.71</c:v>
                </c:pt>
                <c:pt idx="2482">
                  <c:v>16.329999999999991</c:v>
                </c:pt>
                <c:pt idx="2483">
                  <c:v>16.239999999999991</c:v>
                </c:pt>
                <c:pt idx="2484">
                  <c:v>16.22</c:v>
                </c:pt>
                <c:pt idx="2485">
                  <c:v>16.22</c:v>
                </c:pt>
                <c:pt idx="2486">
                  <c:v>15.62</c:v>
                </c:pt>
                <c:pt idx="2487">
                  <c:v>15.62</c:v>
                </c:pt>
                <c:pt idx="2488">
                  <c:v>15.43</c:v>
                </c:pt>
                <c:pt idx="2489">
                  <c:v>15.4</c:v>
                </c:pt>
                <c:pt idx="2490">
                  <c:v>15.350000000000003</c:v>
                </c:pt>
                <c:pt idx="2491">
                  <c:v>15.34</c:v>
                </c:pt>
                <c:pt idx="2492">
                  <c:v>14.97</c:v>
                </c:pt>
                <c:pt idx="2493">
                  <c:v>14.89</c:v>
                </c:pt>
                <c:pt idx="2494">
                  <c:v>14.47</c:v>
                </c:pt>
                <c:pt idx="2495">
                  <c:v>14.2</c:v>
                </c:pt>
                <c:pt idx="2496">
                  <c:v>14.2</c:v>
                </c:pt>
                <c:pt idx="2497">
                  <c:v>14.16</c:v>
                </c:pt>
                <c:pt idx="2498">
                  <c:v>14.1</c:v>
                </c:pt>
                <c:pt idx="2499">
                  <c:v>14.09</c:v>
                </c:pt>
                <c:pt idx="2500">
                  <c:v>14.09</c:v>
                </c:pt>
                <c:pt idx="2501">
                  <c:v>14.07</c:v>
                </c:pt>
                <c:pt idx="2502">
                  <c:v>14.06</c:v>
                </c:pt>
                <c:pt idx="2503">
                  <c:v>13.54</c:v>
                </c:pt>
                <c:pt idx="2504">
                  <c:v>13.04</c:v>
                </c:pt>
                <c:pt idx="2505">
                  <c:v>13.02</c:v>
                </c:pt>
                <c:pt idx="2506">
                  <c:v>12.94</c:v>
                </c:pt>
                <c:pt idx="2507">
                  <c:v>12.860000000000003</c:v>
                </c:pt>
                <c:pt idx="2508">
                  <c:v>12.79</c:v>
                </c:pt>
                <c:pt idx="2509">
                  <c:v>12.58</c:v>
                </c:pt>
                <c:pt idx="2510">
                  <c:v>12.57</c:v>
                </c:pt>
                <c:pt idx="2511">
                  <c:v>12.55</c:v>
                </c:pt>
                <c:pt idx="2512">
                  <c:v>12.55</c:v>
                </c:pt>
                <c:pt idx="2513">
                  <c:v>12.52</c:v>
                </c:pt>
                <c:pt idx="2514">
                  <c:v>11.88</c:v>
                </c:pt>
                <c:pt idx="2515">
                  <c:v>11.51</c:v>
                </c:pt>
                <c:pt idx="2516">
                  <c:v>11.4</c:v>
                </c:pt>
                <c:pt idx="2517">
                  <c:v>10.58</c:v>
                </c:pt>
                <c:pt idx="2518">
                  <c:v>10.58</c:v>
                </c:pt>
                <c:pt idx="2519">
                  <c:v>10.06</c:v>
                </c:pt>
                <c:pt idx="2520">
                  <c:v>9.5400000000000009</c:v>
                </c:pt>
                <c:pt idx="2521">
                  <c:v>8.64</c:v>
                </c:pt>
                <c:pt idx="2522">
                  <c:v>8.24</c:v>
                </c:pt>
                <c:pt idx="2523">
                  <c:v>8.19</c:v>
                </c:pt>
                <c:pt idx="2524">
                  <c:v>6.5</c:v>
                </c:pt>
                <c:pt idx="2525">
                  <c:v>6.2700000000000014</c:v>
                </c:pt>
                <c:pt idx="2526">
                  <c:v>6.2700000000000014</c:v>
                </c:pt>
                <c:pt idx="2527">
                  <c:v>6.25</c:v>
                </c:pt>
                <c:pt idx="2528">
                  <c:v>4.22</c:v>
                </c:pt>
                <c:pt idx="2529">
                  <c:v>4.0199999999999996</c:v>
                </c:pt>
                <c:pt idx="2530">
                  <c:v>4</c:v>
                </c:pt>
                <c:pt idx="2531">
                  <c:v>11.82</c:v>
                </c:pt>
                <c:pt idx="2532">
                  <c:v>18.630000000000006</c:v>
                </c:pt>
                <c:pt idx="2533">
                  <c:v>17.37</c:v>
                </c:pt>
                <c:pt idx="2534">
                  <c:v>16.95</c:v>
                </c:pt>
                <c:pt idx="2535">
                  <c:v>16.779999999999994</c:v>
                </c:pt>
                <c:pt idx="2536">
                  <c:v>16.059999999999999</c:v>
                </c:pt>
                <c:pt idx="2537">
                  <c:v>13.97</c:v>
                </c:pt>
                <c:pt idx="2538">
                  <c:v>18.62</c:v>
                </c:pt>
                <c:pt idx="2539">
                  <c:v>17.850000000000001</c:v>
                </c:pt>
                <c:pt idx="2540">
                  <c:v>17.329999999999991</c:v>
                </c:pt>
                <c:pt idx="2541">
                  <c:v>17.16</c:v>
                </c:pt>
                <c:pt idx="2542">
                  <c:v>17.04</c:v>
                </c:pt>
                <c:pt idx="2543">
                  <c:v>16.489999999999984</c:v>
                </c:pt>
                <c:pt idx="2544">
                  <c:v>12.74</c:v>
                </c:pt>
                <c:pt idx="2545">
                  <c:v>11.25</c:v>
                </c:pt>
                <c:pt idx="2546">
                  <c:v>11.03</c:v>
                </c:pt>
                <c:pt idx="2547">
                  <c:v>14.93</c:v>
                </c:pt>
                <c:pt idx="2548">
                  <c:v>20.34</c:v>
                </c:pt>
                <c:pt idx="2549">
                  <c:v>19.84</c:v>
                </c:pt>
                <c:pt idx="2550">
                  <c:v>19.84</c:v>
                </c:pt>
                <c:pt idx="2551">
                  <c:v>19.2</c:v>
                </c:pt>
                <c:pt idx="2552">
                  <c:v>19.2</c:v>
                </c:pt>
                <c:pt idx="2553">
                  <c:v>19.09</c:v>
                </c:pt>
                <c:pt idx="2554">
                  <c:v>19.03</c:v>
                </c:pt>
                <c:pt idx="2555">
                  <c:v>19.010000000000005</c:v>
                </c:pt>
                <c:pt idx="2556">
                  <c:v>18.84</c:v>
                </c:pt>
                <c:pt idx="2557">
                  <c:v>18.32</c:v>
                </c:pt>
                <c:pt idx="2558">
                  <c:v>18.190000000000001</c:v>
                </c:pt>
                <c:pt idx="2559">
                  <c:v>17.87</c:v>
                </c:pt>
                <c:pt idx="2560">
                  <c:v>17.600000000000001</c:v>
                </c:pt>
                <c:pt idx="2561">
                  <c:v>17.439999999999994</c:v>
                </c:pt>
                <c:pt idx="2562">
                  <c:v>17.439999999999994</c:v>
                </c:pt>
                <c:pt idx="2563">
                  <c:v>17.420000000000002</c:v>
                </c:pt>
                <c:pt idx="2564">
                  <c:v>17.37</c:v>
                </c:pt>
                <c:pt idx="2565">
                  <c:v>16.91</c:v>
                </c:pt>
                <c:pt idx="2566">
                  <c:v>16.86</c:v>
                </c:pt>
                <c:pt idx="2567">
                  <c:v>16.84</c:v>
                </c:pt>
                <c:pt idx="2568">
                  <c:v>16.809999999999999</c:v>
                </c:pt>
                <c:pt idx="2569">
                  <c:v>16.77</c:v>
                </c:pt>
                <c:pt idx="2570">
                  <c:v>16.760000000000002</c:v>
                </c:pt>
                <c:pt idx="2571">
                  <c:v>16.71</c:v>
                </c:pt>
                <c:pt idx="2572">
                  <c:v>16.239999999999991</c:v>
                </c:pt>
                <c:pt idx="2573">
                  <c:v>16.22</c:v>
                </c:pt>
                <c:pt idx="2574">
                  <c:v>16.170000000000005</c:v>
                </c:pt>
                <c:pt idx="2575">
                  <c:v>16.14</c:v>
                </c:pt>
                <c:pt idx="2576">
                  <c:v>16.14</c:v>
                </c:pt>
                <c:pt idx="2577">
                  <c:v>16.14</c:v>
                </c:pt>
                <c:pt idx="2578">
                  <c:v>15.57</c:v>
                </c:pt>
                <c:pt idx="2579">
                  <c:v>15.57</c:v>
                </c:pt>
                <c:pt idx="2580">
                  <c:v>15.57</c:v>
                </c:pt>
                <c:pt idx="2581">
                  <c:v>15.49</c:v>
                </c:pt>
                <c:pt idx="2582">
                  <c:v>15.48</c:v>
                </c:pt>
                <c:pt idx="2583">
                  <c:v>15.38</c:v>
                </c:pt>
                <c:pt idx="2584">
                  <c:v>15.34</c:v>
                </c:pt>
                <c:pt idx="2585">
                  <c:v>15.29</c:v>
                </c:pt>
                <c:pt idx="2586">
                  <c:v>15.29</c:v>
                </c:pt>
                <c:pt idx="2587">
                  <c:v>14.94</c:v>
                </c:pt>
                <c:pt idx="2588">
                  <c:v>14.860000000000003</c:v>
                </c:pt>
                <c:pt idx="2589">
                  <c:v>14.860000000000003</c:v>
                </c:pt>
                <c:pt idx="2590">
                  <c:v>14.83</c:v>
                </c:pt>
                <c:pt idx="2591">
                  <c:v>14.79</c:v>
                </c:pt>
                <c:pt idx="2592">
                  <c:v>14.74</c:v>
                </c:pt>
                <c:pt idx="2593">
                  <c:v>14.71</c:v>
                </c:pt>
                <c:pt idx="2594">
                  <c:v>14.7</c:v>
                </c:pt>
                <c:pt idx="2595">
                  <c:v>14.7</c:v>
                </c:pt>
                <c:pt idx="2596">
                  <c:v>14.21</c:v>
                </c:pt>
                <c:pt idx="2597">
                  <c:v>14.2</c:v>
                </c:pt>
                <c:pt idx="2598">
                  <c:v>14.18</c:v>
                </c:pt>
                <c:pt idx="2599">
                  <c:v>14.17</c:v>
                </c:pt>
                <c:pt idx="2600">
                  <c:v>14.11</c:v>
                </c:pt>
                <c:pt idx="2601">
                  <c:v>14.1</c:v>
                </c:pt>
                <c:pt idx="2602">
                  <c:v>14.07</c:v>
                </c:pt>
                <c:pt idx="2603">
                  <c:v>13.66</c:v>
                </c:pt>
                <c:pt idx="2604">
                  <c:v>13.59</c:v>
                </c:pt>
                <c:pt idx="2605">
                  <c:v>13.56</c:v>
                </c:pt>
                <c:pt idx="2606">
                  <c:v>13.55</c:v>
                </c:pt>
                <c:pt idx="2607">
                  <c:v>13.44</c:v>
                </c:pt>
                <c:pt idx="2608">
                  <c:v>13.44</c:v>
                </c:pt>
                <c:pt idx="2609">
                  <c:v>13.12</c:v>
                </c:pt>
                <c:pt idx="2610">
                  <c:v>13</c:v>
                </c:pt>
                <c:pt idx="2611">
                  <c:v>12.950000000000003</c:v>
                </c:pt>
                <c:pt idx="2612">
                  <c:v>12.89</c:v>
                </c:pt>
                <c:pt idx="2613">
                  <c:v>12.450000000000003</c:v>
                </c:pt>
                <c:pt idx="2614">
                  <c:v>11.850000000000003</c:v>
                </c:pt>
                <c:pt idx="2615">
                  <c:v>11.8</c:v>
                </c:pt>
                <c:pt idx="2616">
                  <c:v>11.53</c:v>
                </c:pt>
                <c:pt idx="2617">
                  <c:v>11.39</c:v>
                </c:pt>
                <c:pt idx="2618">
                  <c:v>11.25</c:v>
                </c:pt>
                <c:pt idx="2619">
                  <c:v>10.950000000000003</c:v>
                </c:pt>
                <c:pt idx="2620">
                  <c:v>10.950000000000003</c:v>
                </c:pt>
                <c:pt idx="2621">
                  <c:v>10.53</c:v>
                </c:pt>
                <c:pt idx="2622">
                  <c:v>10.02</c:v>
                </c:pt>
                <c:pt idx="2623">
                  <c:v>9.4600000000000026</c:v>
                </c:pt>
                <c:pt idx="2624">
                  <c:v>9.44</c:v>
                </c:pt>
                <c:pt idx="2625">
                  <c:v>9.3700000000000028</c:v>
                </c:pt>
                <c:pt idx="2626">
                  <c:v>7.3</c:v>
                </c:pt>
                <c:pt idx="2627">
                  <c:v>5.99</c:v>
                </c:pt>
                <c:pt idx="2628">
                  <c:v>4.05</c:v>
                </c:pt>
                <c:pt idx="2629">
                  <c:v>4.0199999999999996</c:v>
                </c:pt>
                <c:pt idx="2630">
                  <c:v>3.82</c:v>
                </c:pt>
                <c:pt idx="2631">
                  <c:v>3.64</c:v>
                </c:pt>
                <c:pt idx="2632">
                  <c:v>17.149999999999999</c:v>
                </c:pt>
                <c:pt idx="2633">
                  <c:v>12.44</c:v>
                </c:pt>
                <c:pt idx="2634">
                  <c:v>11.42</c:v>
                </c:pt>
                <c:pt idx="2635">
                  <c:v>10.97</c:v>
                </c:pt>
                <c:pt idx="2636">
                  <c:v>10.23</c:v>
                </c:pt>
                <c:pt idx="2637">
                  <c:v>17.54</c:v>
                </c:pt>
                <c:pt idx="2638">
                  <c:v>17.130000000000006</c:v>
                </c:pt>
                <c:pt idx="2639">
                  <c:v>17.100000000000001</c:v>
                </c:pt>
                <c:pt idx="2640">
                  <c:v>16.54</c:v>
                </c:pt>
                <c:pt idx="2641">
                  <c:v>14.34</c:v>
                </c:pt>
                <c:pt idx="2642">
                  <c:v>13.93</c:v>
                </c:pt>
                <c:pt idx="2643">
                  <c:v>13.91</c:v>
                </c:pt>
                <c:pt idx="2644">
                  <c:v>18.02</c:v>
                </c:pt>
                <c:pt idx="2645">
                  <c:v>17.829999999999991</c:v>
                </c:pt>
                <c:pt idx="2646">
                  <c:v>16.920000000000002</c:v>
                </c:pt>
                <c:pt idx="2647">
                  <c:v>13.78</c:v>
                </c:pt>
                <c:pt idx="2648">
                  <c:v>12.22</c:v>
                </c:pt>
                <c:pt idx="2649">
                  <c:v>12.16</c:v>
                </c:pt>
                <c:pt idx="2650">
                  <c:v>12.04</c:v>
                </c:pt>
                <c:pt idx="2651">
                  <c:v>11.88</c:v>
                </c:pt>
                <c:pt idx="2652">
                  <c:v>17.779999999999994</c:v>
                </c:pt>
                <c:pt idx="2653">
                  <c:v>15.83</c:v>
                </c:pt>
                <c:pt idx="2654">
                  <c:v>19.04</c:v>
                </c:pt>
                <c:pt idx="2655">
                  <c:v>18.43</c:v>
                </c:pt>
                <c:pt idx="2656">
                  <c:v>18.279999999999994</c:v>
                </c:pt>
                <c:pt idx="2657">
                  <c:v>18.279999999999994</c:v>
                </c:pt>
                <c:pt idx="2658">
                  <c:v>18.22</c:v>
                </c:pt>
                <c:pt idx="2659">
                  <c:v>18.2</c:v>
                </c:pt>
                <c:pt idx="2660">
                  <c:v>18.190000000000001</c:v>
                </c:pt>
                <c:pt idx="2661">
                  <c:v>18.170000000000005</c:v>
                </c:pt>
                <c:pt idx="2662">
                  <c:v>18.059999999999999</c:v>
                </c:pt>
                <c:pt idx="2663">
                  <c:v>17.779999999999994</c:v>
                </c:pt>
                <c:pt idx="2664">
                  <c:v>17.630000000000006</c:v>
                </c:pt>
                <c:pt idx="2665">
                  <c:v>17.630000000000006</c:v>
                </c:pt>
                <c:pt idx="2666">
                  <c:v>17.630000000000006</c:v>
                </c:pt>
                <c:pt idx="2667">
                  <c:v>17.579999999999991</c:v>
                </c:pt>
                <c:pt idx="2668">
                  <c:v>17.489999999999984</c:v>
                </c:pt>
                <c:pt idx="2669">
                  <c:v>17.439999999999994</c:v>
                </c:pt>
                <c:pt idx="2670">
                  <c:v>17.420000000000002</c:v>
                </c:pt>
                <c:pt idx="2671">
                  <c:v>17.3</c:v>
                </c:pt>
                <c:pt idx="2672">
                  <c:v>16.89</c:v>
                </c:pt>
                <c:pt idx="2673">
                  <c:v>16.8</c:v>
                </c:pt>
                <c:pt idx="2674">
                  <c:v>16.72</c:v>
                </c:pt>
                <c:pt idx="2675">
                  <c:v>16.68</c:v>
                </c:pt>
                <c:pt idx="2676">
                  <c:v>16.649999999999999</c:v>
                </c:pt>
                <c:pt idx="2677">
                  <c:v>16.649999999999999</c:v>
                </c:pt>
                <c:pt idx="2678">
                  <c:v>16.110000000000007</c:v>
                </c:pt>
                <c:pt idx="2679">
                  <c:v>16.09</c:v>
                </c:pt>
                <c:pt idx="2680">
                  <c:v>16.059999999999999</c:v>
                </c:pt>
                <c:pt idx="2681">
                  <c:v>16.05</c:v>
                </c:pt>
                <c:pt idx="2682">
                  <c:v>16.010000000000005</c:v>
                </c:pt>
                <c:pt idx="2683">
                  <c:v>16</c:v>
                </c:pt>
                <c:pt idx="2684">
                  <c:v>15.950000000000003</c:v>
                </c:pt>
                <c:pt idx="2685">
                  <c:v>15.7</c:v>
                </c:pt>
                <c:pt idx="2686">
                  <c:v>15.55</c:v>
                </c:pt>
                <c:pt idx="2687">
                  <c:v>15.49</c:v>
                </c:pt>
                <c:pt idx="2688">
                  <c:v>15.46</c:v>
                </c:pt>
                <c:pt idx="2689">
                  <c:v>15.29</c:v>
                </c:pt>
                <c:pt idx="2690">
                  <c:v>14.91</c:v>
                </c:pt>
                <c:pt idx="2691">
                  <c:v>14.91</c:v>
                </c:pt>
                <c:pt idx="2692">
                  <c:v>14.88</c:v>
                </c:pt>
                <c:pt idx="2693">
                  <c:v>14.850000000000003</c:v>
                </c:pt>
                <c:pt idx="2694">
                  <c:v>14.82</c:v>
                </c:pt>
                <c:pt idx="2695">
                  <c:v>14.81</c:v>
                </c:pt>
                <c:pt idx="2696">
                  <c:v>14.67</c:v>
                </c:pt>
                <c:pt idx="2697">
                  <c:v>14.33</c:v>
                </c:pt>
                <c:pt idx="2698">
                  <c:v>14.29</c:v>
                </c:pt>
                <c:pt idx="2699">
                  <c:v>14.23</c:v>
                </c:pt>
                <c:pt idx="2700">
                  <c:v>14.13</c:v>
                </c:pt>
                <c:pt idx="2701">
                  <c:v>14.12</c:v>
                </c:pt>
                <c:pt idx="2702">
                  <c:v>13.75</c:v>
                </c:pt>
                <c:pt idx="2703">
                  <c:v>13.58</c:v>
                </c:pt>
                <c:pt idx="2704">
                  <c:v>13.5</c:v>
                </c:pt>
                <c:pt idx="2705">
                  <c:v>13.47</c:v>
                </c:pt>
                <c:pt idx="2706">
                  <c:v>13.43</c:v>
                </c:pt>
                <c:pt idx="2707">
                  <c:v>13.22</c:v>
                </c:pt>
                <c:pt idx="2708">
                  <c:v>12.870000000000003</c:v>
                </c:pt>
                <c:pt idx="2709">
                  <c:v>12.77</c:v>
                </c:pt>
                <c:pt idx="2710">
                  <c:v>12.25</c:v>
                </c:pt>
                <c:pt idx="2711">
                  <c:v>11.860000000000003</c:v>
                </c:pt>
                <c:pt idx="2712">
                  <c:v>11.84</c:v>
                </c:pt>
                <c:pt idx="2713">
                  <c:v>11.78</c:v>
                </c:pt>
                <c:pt idx="2714">
                  <c:v>11.51</c:v>
                </c:pt>
                <c:pt idx="2715">
                  <c:v>11.29</c:v>
                </c:pt>
                <c:pt idx="2716">
                  <c:v>11.22</c:v>
                </c:pt>
                <c:pt idx="2717">
                  <c:v>11.2</c:v>
                </c:pt>
                <c:pt idx="2718">
                  <c:v>11.2</c:v>
                </c:pt>
                <c:pt idx="2719">
                  <c:v>11.2</c:v>
                </c:pt>
                <c:pt idx="2720">
                  <c:v>11.17</c:v>
                </c:pt>
                <c:pt idx="2721">
                  <c:v>11.17</c:v>
                </c:pt>
                <c:pt idx="2722">
                  <c:v>10.92</c:v>
                </c:pt>
                <c:pt idx="2723">
                  <c:v>10.82</c:v>
                </c:pt>
                <c:pt idx="2724">
                  <c:v>10.82</c:v>
                </c:pt>
                <c:pt idx="2725">
                  <c:v>10.81</c:v>
                </c:pt>
                <c:pt idx="2726">
                  <c:v>10.78</c:v>
                </c:pt>
                <c:pt idx="2727">
                  <c:v>10.51</c:v>
                </c:pt>
                <c:pt idx="2728">
                  <c:v>10.48</c:v>
                </c:pt>
                <c:pt idx="2729">
                  <c:v>10.44</c:v>
                </c:pt>
                <c:pt idx="2730">
                  <c:v>9.48</c:v>
                </c:pt>
                <c:pt idx="2731">
                  <c:v>9.34</c:v>
                </c:pt>
                <c:pt idx="2732">
                  <c:v>9.32</c:v>
                </c:pt>
                <c:pt idx="2733">
                  <c:v>9.06</c:v>
                </c:pt>
                <c:pt idx="2734">
                  <c:v>9.06</c:v>
                </c:pt>
                <c:pt idx="2735">
                  <c:v>9.0500000000000007</c:v>
                </c:pt>
                <c:pt idx="2736">
                  <c:v>8.99</c:v>
                </c:pt>
                <c:pt idx="2737">
                  <c:v>8.11</c:v>
                </c:pt>
                <c:pt idx="2738">
                  <c:v>7.6199999999999983</c:v>
                </c:pt>
                <c:pt idx="2739">
                  <c:v>6.9700000000000015</c:v>
                </c:pt>
                <c:pt idx="2740">
                  <c:v>5.96</c:v>
                </c:pt>
                <c:pt idx="2741">
                  <c:v>5.74</c:v>
                </c:pt>
                <c:pt idx="2742">
                  <c:v>17.86</c:v>
                </c:pt>
                <c:pt idx="2743">
                  <c:v>13.48</c:v>
                </c:pt>
                <c:pt idx="2744">
                  <c:v>17.510000000000005</c:v>
                </c:pt>
                <c:pt idx="2745">
                  <c:v>17.279999999999994</c:v>
                </c:pt>
                <c:pt idx="2746">
                  <c:v>16.100000000000001</c:v>
                </c:pt>
                <c:pt idx="2747">
                  <c:v>12.1</c:v>
                </c:pt>
                <c:pt idx="2748">
                  <c:v>11.25</c:v>
                </c:pt>
                <c:pt idx="2749">
                  <c:v>10.71</c:v>
                </c:pt>
                <c:pt idx="2750">
                  <c:v>10.32</c:v>
                </c:pt>
                <c:pt idx="2751">
                  <c:v>18.110000000000007</c:v>
                </c:pt>
                <c:pt idx="2752">
                  <c:v>18.09</c:v>
                </c:pt>
                <c:pt idx="2753">
                  <c:v>17.459999999999994</c:v>
                </c:pt>
                <c:pt idx="2754">
                  <c:v>17.34</c:v>
                </c:pt>
                <c:pt idx="2755">
                  <c:v>17.27</c:v>
                </c:pt>
                <c:pt idx="2756">
                  <c:v>17.25</c:v>
                </c:pt>
                <c:pt idx="2757">
                  <c:v>17.23</c:v>
                </c:pt>
                <c:pt idx="2758">
                  <c:v>17.2</c:v>
                </c:pt>
                <c:pt idx="2759">
                  <c:v>17.14</c:v>
                </c:pt>
                <c:pt idx="2760">
                  <c:v>16.899999999999999</c:v>
                </c:pt>
                <c:pt idx="2761">
                  <c:v>16.88</c:v>
                </c:pt>
                <c:pt idx="2762">
                  <c:v>16.690000000000001</c:v>
                </c:pt>
                <c:pt idx="2763">
                  <c:v>16.690000000000001</c:v>
                </c:pt>
                <c:pt idx="2764">
                  <c:v>16.59</c:v>
                </c:pt>
                <c:pt idx="2765">
                  <c:v>16.59</c:v>
                </c:pt>
                <c:pt idx="2766">
                  <c:v>16.52</c:v>
                </c:pt>
                <c:pt idx="2767">
                  <c:v>16.130000000000006</c:v>
                </c:pt>
                <c:pt idx="2768">
                  <c:v>15.950000000000003</c:v>
                </c:pt>
                <c:pt idx="2769">
                  <c:v>15.94</c:v>
                </c:pt>
                <c:pt idx="2770">
                  <c:v>15.94</c:v>
                </c:pt>
                <c:pt idx="2771">
                  <c:v>15.870000000000003</c:v>
                </c:pt>
                <c:pt idx="2772">
                  <c:v>15.860000000000003</c:v>
                </c:pt>
                <c:pt idx="2773">
                  <c:v>15.860000000000003</c:v>
                </c:pt>
                <c:pt idx="2774">
                  <c:v>15.860000000000003</c:v>
                </c:pt>
                <c:pt idx="2775">
                  <c:v>15.53</c:v>
                </c:pt>
                <c:pt idx="2776">
                  <c:v>15.34</c:v>
                </c:pt>
                <c:pt idx="2777">
                  <c:v>15.34</c:v>
                </c:pt>
                <c:pt idx="2778">
                  <c:v>15.31</c:v>
                </c:pt>
                <c:pt idx="2779">
                  <c:v>15.27</c:v>
                </c:pt>
                <c:pt idx="2780">
                  <c:v>15.2</c:v>
                </c:pt>
                <c:pt idx="2781">
                  <c:v>15.16</c:v>
                </c:pt>
                <c:pt idx="2782">
                  <c:v>14.72</c:v>
                </c:pt>
                <c:pt idx="2783">
                  <c:v>14.72</c:v>
                </c:pt>
                <c:pt idx="2784">
                  <c:v>14.71</c:v>
                </c:pt>
                <c:pt idx="2785">
                  <c:v>14.59</c:v>
                </c:pt>
                <c:pt idx="2786">
                  <c:v>14.53</c:v>
                </c:pt>
                <c:pt idx="2787">
                  <c:v>14.16</c:v>
                </c:pt>
                <c:pt idx="2788">
                  <c:v>14.16</c:v>
                </c:pt>
                <c:pt idx="2789">
                  <c:v>14.16</c:v>
                </c:pt>
                <c:pt idx="2790">
                  <c:v>14.16</c:v>
                </c:pt>
                <c:pt idx="2791">
                  <c:v>14.14</c:v>
                </c:pt>
                <c:pt idx="2792">
                  <c:v>14.14</c:v>
                </c:pt>
                <c:pt idx="2793">
                  <c:v>14.14</c:v>
                </c:pt>
                <c:pt idx="2794">
                  <c:v>14.09</c:v>
                </c:pt>
                <c:pt idx="2795">
                  <c:v>14.05</c:v>
                </c:pt>
                <c:pt idx="2796">
                  <c:v>14.03</c:v>
                </c:pt>
                <c:pt idx="2797">
                  <c:v>14</c:v>
                </c:pt>
                <c:pt idx="2798">
                  <c:v>14</c:v>
                </c:pt>
                <c:pt idx="2799">
                  <c:v>14</c:v>
                </c:pt>
                <c:pt idx="2800">
                  <c:v>13.72</c:v>
                </c:pt>
                <c:pt idx="2801">
                  <c:v>13.6</c:v>
                </c:pt>
                <c:pt idx="2802">
                  <c:v>13.43</c:v>
                </c:pt>
                <c:pt idx="2803">
                  <c:v>13.42</c:v>
                </c:pt>
                <c:pt idx="2804">
                  <c:v>13.4</c:v>
                </c:pt>
                <c:pt idx="2805">
                  <c:v>13.12</c:v>
                </c:pt>
                <c:pt idx="2806">
                  <c:v>12.65</c:v>
                </c:pt>
                <c:pt idx="2807">
                  <c:v>12.51</c:v>
                </c:pt>
                <c:pt idx="2808">
                  <c:v>12.51</c:v>
                </c:pt>
                <c:pt idx="2809">
                  <c:v>11.91</c:v>
                </c:pt>
                <c:pt idx="2810">
                  <c:v>11.91</c:v>
                </c:pt>
                <c:pt idx="2811">
                  <c:v>11.73</c:v>
                </c:pt>
                <c:pt idx="2812">
                  <c:v>11.7</c:v>
                </c:pt>
                <c:pt idx="2813">
                  <c:v>11.49</c:v>
                </c:pt>
                <c:pt idx="2814">
                  <c:v>11.34</c:v>
                </c:pt>
                <c:pt idx="2815">
                  <c:v>11.23</c:v>
                </c:pt>
                <c:pt idx="2816">
                  <c:v>11.21</c:v>
                </c:pt>
                <c:pt idx="2817">
                  <c:v>10.9</c:v>
                </c:pt>
                <c:pt idx="2818">
                  <c:v>10.81</c:v>
                </c:pt>
                <c:pt idx="2819">
                  <c:v>10.69</c:v>
                </c:pt>
                <c:pt idx="2820">
                  <c:v>10.67</c:v>
                </c:pt>
                <c:pt idx="2821">
                  <c:v>10.66</c:v>
                </c:pt>
                <c:pt idx="2822">
                  <c:v>10.64</c:v>
                </c:pt>
                <c:pt idx="2823">
                  <c:v>10.220000000000001</c:v>
                </c:pt>
                <c:pt idx="2824">
                  <c:v>9.7900000000000009</c:v>
                </c:pt>
                <c:pt idx="2825">
                  <c:v>9.69</c:v>
                </c:pt>
                <c:pt idx="2826">
                  <c:v>9.26</c:v>
                </c:pt>
                <c:pt idx="2827">
                  <c:v>8.9</c:v>
                </c:pt>
                <c:pt idx="2828">
                  <c:v>8.07</c:v>
                </c:pt>
                <c:pt idx="2829">
                  <c:v>7</c:v>
                </c:pt>
                <c:pt idx="2830">
                  <c:v>6.42</c:v>
                </c:pt>
                <c:pt idx="2831">
                  <c:v>6.4</c:v>
                </c:pt>
                <c:pt idx="2832">
                  <c:v>6.22</c:v>
                </c:pt>
                <c:pt idx="2833">
                  <c:v>6.2</c:v>
                </c:pt>
                <c:pt idx="2834">
                  <c:v>5.84</c:v>
                </c:pt>
                <c:pt idx="2835">
                  <c:v>5.84</c:v>
                </c:pt>
                <c:pt idx="2836">
                  <c:v>5.84</c:v>
                </c:pt>
                <c:pt idx="2837">
                  <c:v>5.81</c:v>
                </c:pt>
                <c:pt idx="2838">
                  <c:v>4.07</c:v>
                </c:pt>
                <c:pt idx="2839">
                  <c:v>4.04</c:v>
                </c:pt>
                <c:pt idx="2840">
                  <c:v>3.7</c:v>
                </c:pt>
                <c:pt idx="2841">
                  <c:v>16.68</c:v>
                </c:pt>
                <c:pt idx="2842">
                  <c:v>11.42</c:v>
                </c:pt>
                <c:pt idx="2843">
                  <c:v>9.0500000000000007</c:v>
                </c:pt>
                <c:pt idx="2844">
                  <c:v>16.57</c:v>
                </c:pt>
                <c:pt idx="2845">
                  <c:v>15.370000000000003</c:v>
                </c:pt>
                <c:pt idx="2846">
                  <c:v>15.29</c:v>
                </c:pt>
                <c:pt idx="2847">
                  <c:v>14.89</c:v>
                </c:pt>
                <c:pt idx="2848">
                  <c:v>13.44</c:v>
                </c:pt>
                <c:pt idx="2849">
                  <c:v>11.79</c:v>
                </c:pt>
                <c:pt idx="2850">
                  <c:v>11.62</c:v>
                </c:pt>
                <c:pt idx="2851">
                  <c:v>10.93</c:v>
                </c:pt>
                <c:pt idx="2852">
                  <c:v>10.26</c:v>
                </c:pt>
                <c:pt idx="2853">
                  <c:v>14.26</c:v>
                </c:pt>
                <c:pt idx="2854">
                  <c:v>13.82</c:v>
                </c:pt>
                <c:pt idx="2855">
                  <c:v>9.33</c:v>
                </c:pt>
                <c:pt idx="2856">
                  <c:v>17.53</c:v>
                </c:pt>
                <c:pt idx="2857">
                  <c:v>17.510000000000005</c:v>
                </c:pt>
                <c:pt idx="2858">
                  <c:v>17.32</c:v>
                </c:pt>
                <c:pt idx="2859">
                  <c:v>16.77</c:v>
                </c:pt>
                <c:pt idx="2860">
                  <c:v>16.559999999999999</c:v>
                </c:pt>
                <c:pt idx="2861">
                  <c:v>16.559999999999999</c:v>
                </c:pt>
                <c:pt idx="2862">
                  <c:v>16.559999999999999</c:v>
                </c:pt>
                <c:pt idx="2863">
                  <c:v>16.53</c:v>
                </c:pt>
                <c:pt idx="2864">
                  <c:v>16.04</c:v>
                </c:pt>
                <c:pt idx="2865">
                  <c:v>16</c:v>
                </c:pt>
                <c:pt idx="2866">
                  <c:v>15.96</c:v>
                </c:pt>
                <c:pt idx="2867">
                  <c:v>15.950000000000003</c:v>
                </c:pt>
                <c:pt idx="2868">
                  <c:v>15.950000000000003</c:v>
                </c:pt>
                <c:pt idx="2869">
                  <c:v>15.93</c:v>
                </c:pt>
                <c:pt idx="2870">
                  <c:v>15.91</c:v>
                </c:pt>
                <c:pt idx="2871">
                  <c:v>15.9</c:v>
                </c:pt>
                <c:pt idx="2872">
                  <c:v>15.76</c:v>
                </c:pt>
                <c:pt idx="2873">
                  <c:v>15.26</c:v>
                </c:pt>
                <c:pt idx="2874">
                  <c:v>15.12</c:v>
                </c:pt>
                <c:pt idx="2875">
                  <c:v>15.1</c:v>
                </c:pt>
                <c:pt idx="2876">
                  <c:v>15.04</c:v>
                </c:pt>
                <c:pt idx="2877">
                  <c:v>14.61</c:v>
                </c:pt>
                <c:pt idx="2878">
                  <c:v>14.14</c:v>
                </c:pt>
                <c:pt idx="2879">
                  <c:v>13.97</c:v>
                </c:pt>
                <c:pt idx="2880">
                  <c:v>13.950000000000003</c:v>
                </c:pt>
                <c:pt idx="2881">
                  <c:v>13.38</c:v>
                </c:pt>
                <c:pt idx="2882">
                  <c:v>12.55</c:v>
                </c:pt>
                <c:pt idx="2883">
                  <c:v>12.55</c:v>
                </c:pt>
                <c:pt idx="2884">
                  <c:v>12.360000000000003</c:v>
                </c:pt>
                <c:pt idx="2885">
                  <c:v>12.26</c:v>
                </c:pt>
                <c:pt idx="2886">
                  <c:v>11.74</c:v>
                </c:pt>
                <c:pt idx="2887">
                  <c:v>11.26</c:v>
                </c:pt>
                <c:pt idx="2888">
                  <c:v>11.22</c:v>
                </c:pt>
                <c:pt idx="2889">
                  <c:v>11.21</c:v>
                </c:pt>
                <c:pt idx="2890">
                  <c:v>11.21</c:v>
                </c:pt>
                <c:pt idx="2891">
                  <c:v>11.21</c:v>
                </c:pt>
                <c:pt idx="2892">
                  <c:v>11.2</c:v>
                </c:pt>
                <c:pt idx="2893">
                  <c:v>11.1</c:v>
                </c:pt>
                <c:pt idx="2894">
                  <c:v>10.870000000000003</c:v>
                </c:pt>
                <c:pt idx="2895">
                  <c:v>10.860000000000003</c:v>
                </c:pt>
                <c:pt idx="2896">
                  <c:v>10.33</c:v>
                </c:pt>
                <c:pt idx="2897">
                  <c:v>9.360000000000003</c:v>
                </c:pt>
                <c:pt idx="2898">
                  <c:v>9.33</c:v>
                </c:pt>
                <c:pt idx="2899">
                  <c:v>9</c:v>
                </c:pt>
                <c:pt idx="2900">
                  <c:v>8.9600000000000026</c:v>
                </c:pt>
                <c:pt idx="2901">
                  <c:v>8.5300000000000011</c:v>
                </c:pt>
                <c:pt idx="2902">
                  <c:v>8.4700000000000006</c:v>
                </c:pt>
                <c:pt idx="2903">
                  <c:v>8.11</c:v>
                </c:pt>
                <c:pt idx="2904">
                  <c:v>7.45</c:v>
                </c:pt>
                <c:pt idx="2905">
                  <c:v>7.05</c:v>
                </c:pt>
                <c:pt idx="2906">
                  <c:v>6.9</c:v>
                </c:pt>
                <c:pt idx="2907">
                  <c:v>6.9</c:v>
                </c:pt>
                <c:pt idx="2908">
                  <c:v>6.68</c:v>
                </c:pt>
                <c:pt idx="2909">
                  <c:v>6.52</c:v>
                </c:pt>
                <c:pt idx="2910">
                  <c:v>4.8499999999999996</c:v>
                </c:pt>
                <c:pt idx="2911">
                  <c:v>4.08</c:v>
                </c:pt>
                <c:pt idx="2912">
                  <c:v>3.7</c:v>
                </c:pt>
                <c:pt idx="2913">
                  <c:v>3.69</c:v>
                </c:pt>
                <c:pt idx="2914">
                  <c:v>16.559999999999999</c:v>
                </c:pt>
                <c:pt idx="2915">
                  <c:v>11.06</c:v>
                </c:pt>
                <c:pt idx="2916">
                  <c:v>13.28</c:v>
                </c:pt>
                <c:pt idx="2917">
                  <c:v>12.58</c:v>
                </c:pt>
                <c:pt idx="2918">
                  <c:v>11.32</c:v>
                </c:pt>
                <c:pt idx="2919">
                  <c:v>9.620000000000001</c:v>
                </c:pt>
                <c:pt idx="2920">
                  <c:v>15.82</c:v>
                </c:pt>
                <c:pt idx="2921">
                  <c:v>14.07</c:v>
                </c:pt>
                <c:pt idx="2922">
                  <c:v>13.42</c:v>
                </c:pt>
                <c:pt idx="2923">
                  <c:v>12.77</c:v>
                </c:pt>
                <c:pt idx="2924">
                  <c:v>10.98</c:v>
                </c:pt>
                <c:pt idx="2925">
                  <c:v>10.030000000000001</c:v>
                </c:pt>
                <c:pt idx="2926">
                  <c:v>11.67</c:v>
                </c:pt>
                <c:pt idx="2927">
                  <c:v>15.83</c:v>
                </c:pt>
                <c:pt idx="2928">
                  <c:v>15.67</c:v>
                </c:pt>
                <c:pt idx="2929">
                  <c:v>15.67</c:v>
                </c:pt>
                <c:pt idx="2930">
                  <c:v>15.67</c:v>
                </c:pt>
                <c:pt idx="2931">
                  <c:v>15.67</c:v>
                </c:pt>
                <c:pt idx="2932">
                  <c:v>15.01</c:v>
                </c:pt>
                <c:pt idx="2933">
                  <c:v>14.29</c:v>
                </c:pt>
                <c:pt idx="2934">
                  <c:v>14.29</c:v>
                </c:pt>
                <c:pt idx="2935">
                  <c:v>13.94</c:v>
                </c:pt>
                <c:pt idx="2936">
                  <c:v>13.76</c:v>
                </c:pt>
                <c:pt idx="2937">
                  <c:v>13.21</c:v>
                </c:pt>
                <c:pt idx="2938">
                  <c:v>13.15</c:v>
                </c:pt>
                <c:pt idx="2939">
                  <c:v>13.14</c:v>
                </c:pt>
                <c:pt idx="2940">
                  <c:v>13.06</c:v>
                </c:pt>
                <c:pt idx="2941">
                  <c:v>12.47</c:v>
                </c:pt>
                <c:pt idx="2942">
                  <c:v>12.450000000000003</c:v>
                </c:pt>
                <c:pt idx="2943">
                  <c:v>12.450000000000003</c:v>
                </c:pt>
                <c:pt idx="2944">
                  <c:v>12.450000000000003</c:v>
                </c:pt>
                <c:pt idx="2945">
                  <c:v>12.450000000000003</c:v>
                </c:pt>
                <c:pt idx="2946">
                  <c:v>12.450000000000003</c:v>
                </c:pt>
                <c:pt idx="2947">
                  <c:v>12.450000000000003</c:v>
                </c:pt>
                <c:pt idx="2948">
                  <c:v>12.43</c:v>
                </c:pt>
                <c:pt idx="2949">
                  <c:v>12.03</c:v>
                </c:pt>
                <c:pt idx="2950">
                  <c:v>11.99</c:v>
                </c:pt>
                <c:pt idx="2951">
                  <c:v>11.98</c:v>
                </c:pt>
                <c:pt idx="2952">
                  <c:v>11.92</c:v>
                </c:pt>
                <c:pt idx="2953">
                  <c:v>11.56</c:v>
                </c:pt>
                <c:pt idx="2954">
                  <c:v>11.46</c:v>
                </c:pt>
                <c:pt idx="2955">
                  <c:v>11.23</c:v>
                </c:pt>
                <c:pt idx="2956">
                  <c:v>11.12</c:v>
                </c:pt>
                <c:pt idx="2957">
                  <c:v>11.05</c:v>
                </c:pt>
                <c:pt idx="2958">
                  <c:v>10.59</c:v>
                </c:pt>
                <c:pt idx="2959">
                  <c:v>10.120000000000001</c:v>
                </c:pt>
                <c:pt idx="2960">
                  <c:v>9.66</c:v>
                </c:pt>
                <c:pt idx="2961">
                  <c:v>9.64</c:v>
                </c:pt>
                <c:pt idx="2962">
                  <c:v>9.1</c:v>
                </c:pt>
                <c:pt idx="2963">
                  <c:v>8.7100000000000009</c:v>
                </c:pt>
                <c:pt idx="2964">
                  <c:v>8.09</c:v>
                </c:pt>
                <c:pt idx="2965">
                  <c:v>7.81</c:v>
                </c:pt>
                <c:pt idx="2966">
                  <c:v>7.74</c:v>
                </c:pt>
                <c:pt idx="2967">
                  <c:v>6.72</c:v>
                </c:pt>
                <c:pt idx="2968">
                  <c:v>6.71</c:v>
                </c:pt>
                <c:pt idx="2969">
                  <c:v>6.6899999999999995</c:v>
                </c:pt>
                <c:pt idx="2970">
                  <c:v>6.1899999999999995</c:v>
                </c:pt>
                <c:pt idx="2971">
                  <c:v>6.1599999999999984</c:v>
                </c:pt>
                <c:pt idx="2972">
                  <c:v>6.09</c:v>
                </c:pt>
                <c:pt idx="2973">
                  <c:v>5.74</c:v>
                </c:pt>
                <c:pt idx="2974">
                  <c:v>5.63</c:v>
                </c:pt>
                <c:pt idx="2975">
                  <c:v>4.78</c:v>
                </c:pt>
                <c:pt idx="2976">
                  <c:v>4.5999999999999996</c:v>
                </c:pt>
                <c:pt idx="2977">
                  <c:v>3.71</c:v>
                </c:pt>
                <c:pt idx="2978">
                  <c:v>14.89</c:v>
                </c:pt>
                <c:pt idx="2979">
                  <c:v>14.83</c:v>
                </c:pt>
                <c:pt idx="2980">
                  <c:v>8.77</c:v>
                </c:pt>
                <c:pt idx="2981">
                  <c:v>7.9700000000000015</c:v>
                </c:pt>
                <c:pt idx="2982">
                  <c:v>9.2000000000000011</c:v>
                </c:pt>
                <c:pt idx="2983">
                  <c:v>13.43</c:v>
                </c:pt>
                <c:pt idx="2984">
                  <c:v>12.39</c:v>
                </c:pt>
                <c:pt idx="2985">
                  <c:v>11.27</c:v>
                </c:pt>
                <c:pt idx="2986">
                  <c:v>10.57</c:v>
                </c:pt>
                <c:pt idx="2987">
                  <c:v>8.43</c:v>
                </c:pt>
                <c:pt idx="2988">
                  <c:v>11.64</c:v>
                </c:pt>
                <c:pt idx="2989">
                  <c:v>15</c:v>
                </c:pt>
                <c:pt idx="2990">
                  <c:v>14.94</c:v>
                </c:pt>
                <c:pt idx="2991">
                  <c:v>14.88</c:v>
                </c:pt>
                <c:pt idx="2992">
                  <c:v>14.22</c:v>
                </c:pt>
                <c:pt idx="2993">
                  <c:v>13.6</c:v>
                </c:pt>
                <c:pt idx="2994">
                  <c:v>13.57</c:v>
                </c:pt>
                <c:pt idx="2995">
                  <c:v>13.57</c:v>
                </c:pt>
                <c:pt idx="2996">
                  <c:v>13.21</c:v>
                </c:pt>
                <c:pt idx="2997">
                  <c:v>13.17</c:v>
                </c:pt>
                <c:pt idx="2998">
                  <c:v>13.09</c:v>
                </c:pt>
                <c:pt idx="2999">
                  <c:v>13.08</c:v>
                </c:pt>
                <c:pt idx="3000">
                  <c:v>13.07</c:v>
                </c:pt>
                <c:pt idx="3001">
                  <c:v>12.9</c:v>
                </c:pt>
                <c:pt idx="3002">
                  <c:v>11.83</c:v>
                </c:pt>
                <c:pt idx="3003">
                  <c:v>11.81</c:v>
                </c:pt>
                <c:pt idx="3004">
                  <c:v>11.81</c:v>
                </c:pt>
                <c:pt idx="3005">
                  <c:v>11.5</c:v>
                </c:pt>
                <c:pt idx="3006">
                  <c:v>11.41</c:v>
                </c:pt>
                <c:pt idx="3007">
                  <c:v>11.34</c:v>
                </c:pt>
                <c:pt idx="3008">
                  <c:v>10.99</c:v>
                </c:pt>
                <c:pt idx="3009">
                  <c:v>10.82</c:v>
                </c:pt>
                <c:pt idx="3010">
                  <c:v>10.39</c:v>
                </c:pt>
                <c:pt idx="3011">
                  <c:v>10.32</c:v>
                </c:pt>
                <c:pt idx="3012">
                  <c:v>10.32</c:v>
                </c:pt>
                <c:pt idx="3013">
                  <c:v>10.16</c:v>
                </c:pt>
                <c:pt idx="3014">
                  <c:v>9.59</c:v>
                </c:pt>
                <c:pt idx="3015">
                  <c:v>9.49</c:v>
                </c:pt>
                <c:pt idx="3016">
                  <c:v>9.49</c:v>
                </c:pt>
                <c:pt idx="3017">
                  <c:v>9.14</c:v>
                </c:pt>
                <c:pt idx="3018">
                  <c:v>9.120000000000001</c:v>
                </c:pt>
                <c:pt idx="3019">
                  <c:v>8.67</c:v>
                </c:pt>
                <c:pt idx="3020">
                  <c:v>8.620000000000001</c:v>
                </c:pt>
                <c:pt idx="3021">
                  <c:v>7.68</c:v>
                </c:pt>
                <c:pt idx="3022">
                  <c:v>7.38</c:v>
                </c:pt>
                <c:pt idx="3023">
                  <c:v>7.33</c:v>
                </c:pt>
                <c:pt idx="3024">
                  <c:v>7.13</c:v>
                </c:pt>
                <c:pt idx="3025">
                  <c:v>7.07</c:v>
                </c:pt>
                <c:pt idx="3026">
                  <c:v>7.04</c:v>
                </c:pt>
                <c:pt idx="3027">
                  <c:v>6.87</c:v>
                </c:pt>
                <c:pt idx="3028">
                  <c:v>6.73</c:v>
                </c:pt>
                <c:pt idx="3029">
                  <c:v>6.71</c:v>
                </c:pt>
                <c:pt idx="3030">
                  <c:v>6.71</c:v>
                </c:pt>
                <c:pt idx="3031">
                  <c:v>6.54</c:v>
                </c:pt>
                <c:pt idx="3032">
                  <c:v>6.34</c:v>
                </c:pt>
                <c:pt idx="3033">
                  <c:v>4.67</c:v>
                </c:pt>
                <c:pt idx="3034">
                  <c:v>4.5</c:v>
                </c:pt>
                <c:pt idx="3035">
                  <c:v>4.34</c:v>
                </c:pt>
                <c:pt idx="3036">
                  <c:v>4.33</c:v>
                </c:pt>
                <c:pt idx="3037">
                  <c:v>4.17</c:v>
                </c:pt>
                <c:pt idx="3038">
                  <c:v>12.54</c:v>
                </c:pt>
                <c:pt idx="3039">
                  <c:v>11.28</c:v>
                </c:pt>
                <c:pt idx="3040">
                  <c:v>11.26</c:v>
                </c:pt>
                <c:pt idx="3041">
                  <c:v>10.43</c:v>
                </c:pt>
                <c:pt idx="3042">
                  <c:v>9.58</c:v>
                </c:pt>
                <c:pt idx="3043">
                  <c:v>8.19</c:v>
                </c:pt>
                <c:pt idx="3044">
                  <c:v>12.89</c:v>
                </c:pt>
                <c:pt idx="3045">
                  <c:v>13.88</c:v>
                </c:pt>
                <c:pt idx="3046">
                  <c:v>13.83</c:v>
                </c:pt>
                <c:pt idx="3047">
                  <c:v>12.12</c:v>
                </c:pt>
                <c:pt idx="3048">
                  <c:v>9.5</c:v>
                </c:pt>
                <c:pt idx="3049">
                  <c:v>8.8000000000000007</c:v>
                </c:pt>
                <c:pt idx="3050">
                  <c:v>8.3700000000000028</c:v>
                </c:pt>
                <c:pt idx="3051">
                  <c:v>14.76</c:v>
                </c:pt>
                <c:pt idx="3052">
                  <c:v>14.1</c:v>
                </c:pt>
                <c:pt idx="3053">
                  <c:v>13.63</c:v>
                </c:pt>
                <c:pt idx="3054">
                  <c:v>13.63</c:v>
                </c:pt>
                <c:pt idx="3055">
                  <c:v>13.01</c:v>
                </c:pt>
                <c:pt idx="3056">
                  <c:v>12.43</c:v>
                </c:pt>
                <c:pt idx="3057">
                  <c:v>11.99</c:v>
                </c:pt>
                <c:pt idx="3058">
                  <c:v>11.98</c:v>
                </c:pt>
                <c:pt idx="3059">
                  <c:v>11.88</c:v>
                </c:pt>
                <c:pt idx="3060">
                  <c:v>11.860000000000003</c:v>
                </c:pt>
                <c:pt idx="3061">
                  <c:v>11.860000000000003</c:v>
                </c:pt>
                <c:pt idx="3062">
                  <c:v>11.39</c:v>
                </c:pt>
                <c:pt idx="3063">
                  <c:v>11.370000000000003</c:v>
                </c:pt>
                <c:pt idx="3064">
                  <c:v>10.92</c:v>
                </c:pt>
                <c:pt idx="3065">
                  <c:v>10.89</c:v>
                </c:pt>
                <c:pt idx="3066">
                  <c:v>10.47</c:v>
                </c:pt>
                <c:pt idx="3067">
                  <c:v>10.39</c:v>
                </c:pt>
                <c:pt idx="3068">
                  <c:v>10.350000000000003</c:v>
                </c:pt>
                <c:pt idx="3069">
                  <c:v>9.99</c:v>
                </c:pt>
                <c:pt idx="3070">
                  <c:v>9.4</c:v>
                </c:pt>
                <c:pt idx="3071">
                  <c:v>9.19</c:v>
                </c:pt>
                <c:pt idx="3072">
                  <c:v>9.0500000000000007</c:v>
                </c:pt>
                <c:pt idx="3073">
                  <c:v>9.0500000000000007</c:v>
                </c:pt>
                <c:pt idx="3074">
                  <c:v>7.91</c:v>
                </c:pt>
                <c:pt idx="3075">
                  <c:v>6.33</c:v>
                </c:pt>
                <c:pt idx="3076">
                  <c:v>6.02</c:v>
                </c:pt>
                <c:pt idx="3077">
                  <c:v>5.37</c:v>
                </c:pt>
                <c:pt idx="3078">
                  <c:v>5.31</c:v>
                </c:pt>
                <c:pt idx="3079">
                  <c:v>5.3</c:v>
                </c:pt>
                <c:pt idx="3080">
                  <c:v>5</c:v>
                </c:pt>
                <c:pt idx="3081">
                  <c:v>5</c:v>
                </c:pt>
                <c:pt idx="3082">
                  <c:v>4.83</c:v>
                </c:pt>
                <c:pt idx="3083">
                  <c:v>4.83</c:v>
                </c:pt>
                <c:pt idx="3084">
                  <c:v>4.68</c:v>
                </c:pt>
                <c:pt idx="3085">
                  <c:v>4.67</c:v>
                </c:pt>
                <c:pt idx="3086">
                  <c:v>4.67</c:v>
                </c:pt>
                <c:pt idx="3087">
                  <c:v>4.67</c:v>
                </c:pt>
                <c:pt idx="3088">
                  <c:v>4.63</c:v>
                </c:pt>
                <c:pt idx="3089">
                  <c:v>4.5199999999999996</c:v>
                </c:pt>
                <c:pt idx="3090">
                  <c:v>4.4700000000000015</c:v>
                </c:pt>
                <c:pt idx="3091">
                  <c:v>4.1599999999999984</c:v>
                </c:pt>
                <c:pt idx="3092">
                  <c:v>14.53</c:v>
                </c:pt>
                <c:pt idx="3093">
                  <c:v>12.24</c:v>
                </c:pt>
                <c:pt idx="3094">
                  <c:v>10.54</c:v>
                </c:pt>
                <c:pt idx="3095">
                  <c:v>8.18</c:v>
                </c:pt>
                <c:pt idx="3096">
                  <c:v>6.48</c:v>
                </c:pt>
                <c:pt idx="3097">
                  <c:v>12.27</c:v>
                </c:pt>
                <c:pt idx="3098">
                  <c:v>11.84</c:v>
                </c:pt>
                <c:pt idx="3099">
                  <c:v>10.99</c:v>
                </c:pt>
                <c:pt idx="3100">
                  <c:v>10.050000000000002</c:v>
                </c:pt>
                <c:pt idx="3101">
                  <c:v>9.58</c:v>
                </c:pt>
                <c:pt idx="3102">
                  <c:v>8.4700000000000006</c:v>
                </c:pt>
                <c:pt idx="3103">
                  <c:v>8.31</c:v>
                </c:pt>
                <c:pt idx="3104">
                  <c:v>13.99</c:v>
                </c:pt>
                <c:pt idx="3105">
                  <c:v>13.99</c:v>
                </c:pt>
                <c:pt idx="3106">
                  <c:v>13.99</c:v>
                </c:pt>
                <c:pt idx="3107">
                  <c:v>13.62</c:v>
                </c:pt>
                <c:pt idx="3108">
                  <c:v>13.59</c:v>
                </c:pt>
                <c:pt idx="3109">
                  <c:v>12.9</c:v>
                </c:pt>
                <c:pt idx="3110">
                  <c:v>12.860000000000003</c:v>
                </c:pt>
                <c:pt idx="3111">
                  <c:v>12.8</c:v>
                </c:pt>
                <c:pt idx="3112">
                  <c:v>12.77</c:v>
                </c:pt>
                <c:pt idx="3113">
                  <c:v>12.77</c:v>
                </c:pt>
                <c:pt idx="3114">
                  <c:v>12.7</c:v>
                </c:pt>
                <c:pt idx="3115">
                  <c:v>12.66</c:v>
                </c:pt>
                <c:pt idx="3116">
                  <c:v>12.54</c:v>
                </c:pt>
                <c:pt idx="3117">
                  <c:v>12.53</c:v>
                </c:pt>
                <c:pt idx="3118">
                  <c:v>12.47</c:v>
                </c:pt>
                <c:pt idx="3119">
                  <c:v>12.39</c:v>
                </c:pt>
                <c:pt idx="3120">
                  <c:v>11.860000000000003</c:v>
                </c:pt>
                <c:pt idx="3121">
                  <c:v>11.860000000000003</c:v>
                </c:pt>
                <c:pt idx="3122">
                  <c:v>11.81</c:v>
                </c:pt>
                <c:pt idx="3123">
                  <c:v>11.8</c:v>
                </c:pt>
                <c:pt idx="3124">
                  <c:v>11.61</c:v>
                </c:pt>
                <c:pt idx="3125">
                  <c:v>11.450000000000003</c:v>
                </c:pt>
                <c:pt idx="3126">
                  <c:v>11.29</c:v>
                </c:pt>
                <c:pt idx="3127">
                  <c:v>11.24</c:v>
                </c:pt>
                <c:pt idx="3128">
                  <c:v>11.2</c:v>
                </c:pt>
                <c:pt idx="3129">
                  <c:v>11.14</c:v>
                </c:pt>
                <c:pt idx="3130">
                  <c:v>11.08</c:v>
                </c:pt>
                <c:pt idx="3131">
                  <c:v>10.76</c:v>
                </c:pt>
                <c:pt idx="3132">
                  <c:v>10.360000000000003</c:v>
                </c:pt>
                <c:pt idx="3133">
                  <c:v>10.360000000000003</c:v>
                </c:pt>
                <c:pt idx="3134">
                  <c:v>10.31</c:v>
                </c:pt>
                <c:pt idx="3135">
                  <c:v>9.99</c:v>
                </c:pt>
                <c:pt idx="3136">
                  <c:v>9.84</c:v>
                </c:pt>
                <c:pt idx="3137">
                  <c:v>9.52</c:v>
                </c:pt>
                <c:pt idx="3138">
                  <c:v>9.0500000000000007</c:v>
                </c:pt>
                <c:pt idx="3139">
                  <c:v>8.2000000000000011</c:v>
                </c:pt>
                <c:pt idx="3140">
                  <c:v>8.15</c:v>
                </c:pt>
                <c:pt idx="3141">
                  <c:v>8.0400000000000009</c:v>
                </c:pt>
                <c:pt idx="3142">
                  <c:v>8.0300000000000011</c:v>
                </c:pt>
                <c:pt idx="3143">
                  <c:v>7.87</c:v>
                </c:pt>
                <c:pt idx="3144">
                  <c:v>7.49</c:v>
                </c:pt>
                <c:pt idx="3145">
                  <c:v>7.18</c:v>
                </c:pt>
                <c:pt idx="3146">
                  <c:v>6.8</c:v>
                </c:pt>
                <c:pt idx="3147">
                  <c:v>6.79</c:v>
                </c:pt>
                <c:pt idx="3148">
                  <c:v>6.79</c:v>
                </c:pt>
                <c:pt idx="3149">
                  <c:v>6.54</c:v>
                </c:pt>
                <c:pt idx="3150">
                  <c:v>6.4700000000000015</c:v>
                </c:pt>
                <c:pt idx="3151">
                  <c:v>6.46</c:v>
                </c:pt>
                <c:pt idx="3152">
                  <c:v>6.24</c:v>
                </c:pt>
                <c:pt idx="3153">
                  <c:v>5.96</c:v>
                </c:pt>
                <c:pt idx="3154">
                  <c:v>5.78</c:v>
                </c:pt>
                <c:pt idx="3155">
                  <c:v>5.5</c:v>
                </c:pt>
                <c:pt idx="3156">
                  <c:v>5.48</c:v>
                </c:pt>
                <c:pt idx="3157">
                  <c:v>5.04</c:v>
                </c:pt>
                <c:pt idx="3158">
                  <c:v>4.59</c:v>
                </c:pt>
                <c:pt idx="3159">
                  <c:v>4.24</c:v>
                </c:pt>
                <c:pt idx="3160">
                  <c:v>3.66</c:v>
                </c:pt>
                <c:pt idx="3161">
                  <c:v>3.61</c:v>
                </c:pt>
                <c:pt idx="3162">
                  <c:v>10.23</c:v>
                </c:pt>
                <c:pt idx="3163">
                  <c:v>9.81</c:v>
                </c:pt>
                <c:pt idx="3164">
                  <c:v>12.41</c:v>
                </c:pt>
                <c:pt idx="3165">
                  <c:v>8.83</c:v>
                </c:pt>
                <c:pt idx="3166">
                  <c:v>5.4</c:v>
                </c:pt>
                <c:pt idx="3167">
                  <c:v>11.83</c:v>
                </c:pt>
                <c:pt idx="3168">
                  <c:v>9.3500000000000032</c:v>
                </c:pt>
                <c:pt idx="3169">
                  <c:v>5.35</c:v>
                </c:pt>
                <c:pt idx="3170">
                  <c:v>13.82</c:v>
                </c:pt>
                <c:pt idx="3171">
                  <c:v>11.71</c:v>
                </c:pt>
                <c:pt idx="3172">
                  <c:v>11.11</c:v>
                </c:pt>
                <c:pt idx="3173">
                  <c:v>13.59</c:v>
                </c:pt>
                <c:pt idx="3174">
                  <c:v>13.41</c:v>
                </c:pt>
                <c:pt idx="3175">
                  <c:v>13</c:v>
                </c:pt>
                <c:pt idx="3176">
                  <c:v>13</c:v>
                </c:pt>
                <c:pt idx="3177">
                  <c:v>12.26</c:v>
                </c:pt>
                <c:pt idx="3178">
                  <c:v>12.24</c:v>
                </c:pt>
                <c:pt idx="3179">
                  <c:v>11.82</c:v>
                </c:pt>
                <c:pt idx="3180">
                  <c:v>11.360000000000003</c:v>
                </c:pt>
                <c:pt idx="3181">
                  <c:v>11.3</c:v>
                </c:pt>
                <c:pt idx="3182">
                  <c:v>11.23</c:v>
                </c:pt>
                <c:pt idx="3183">
                  <c:v>10.88</c:v>
                </c:pt>
                <c:pt idx="3184">
                  <c:v>10.860000000000003</c:v>
                </c:pt>
                <c:pt idx="3185">
                  <c:v>10.79</c:v>
                </c:pt>
                <c:pt idx="3186">
                  <c:v>10.78</c:v>
                </c:pt>
                <c:pt idx="3187">
                  <c:v>10.77</c:v>
                </c:pt>
                <c:pt idx="3188">
                  <c:v>10.76</c:v>
                </c:pt>
                <c:pt idx="3189">
                  <c:v>10.75</c:v>
                </c:pt>
                <c:pt idx="3190">
                  <c:v>10.31</c:v>
                </c:pt>
                <c:pt idx="3191">
                  <c:v>10.29</c:v>
                </c:pt>
                <c:pt idx="3192">
                  <c:v>10.28</c:v>
                </c:pt>
                <c:pt idx="3193">
                  <c:v>9.9600000000000026</c:v>
                </c:pt>
                <c:pt idx="3194">
                  <c:v>9.91</c:v>
                </c:pt>
                <c:pt idx="3195">
                  <c:v>9.8500000000000032</c:v>
                </c:pt>
                <c:pt idx="3196">
                  <c:v>9.57</c:v>
                </c:pt>
                <c:pt idx="3197">
                  <c:v>9.5300000000000011</c:v>
                </c:pt>
                <c:pt idx="3198">
                  <c:v>9.43</c:v>
                </c:pt>
                <c:pt idx="3199">
                  <c:v>9.41</c:v>
                </c:pt>
                <c:pt idx="3200">
                  <c:v>9.39</c:v>
                </c:pt>
                <c:pt idx="3201">
                  <c:v>8.98</c:v>
                </c:pt>
                <c:pt idx="3202">
                  <c:v>8.9600000000000026</c:v>
                </c:pt>
                <c:pt idx="3203">
                  <c:v>6.7700000000000014</c:v>
                </c:pt>
                <c:pt idx="3204">
                  <c:v>6.49</c:v>
                </c:pt>
                <c:pt idx="3205">
                  <c:v>5.25</c:v>
                </c:pt>
                <c:pt idx="3206">
                  <c:v>5.24</c:v>
                </c:pt>
                <c:pt idx="3207">
                  <c:v>4.5</c:v>
                </c:pt>
                <c:pt idx="3208">
                  <c:v>4.21</c:v>
                </c:pt>
                <c:pt idx="3209">
                  <c:v>9.2200000000000024</c:v>
                </c:pt>
                <c:pt idx="3210">
                  <c:v>11.850000000000003</c:v>
                </c:pt>
                <c:pt idx="3211">
                  <c:v>11.5</c:v>
                </c:pt>
                <c:pt idx="3212">
                  <c:v>11.28</c:v>
                </c:pt>
                <c:pt idx="3213">
                  <c:v>7.98</c:v>
                </c:pt>
                <c:pt idx="3214">
                  <c:v>13.44</c:v>
                </c:pt>
                <c:pt idx="3215">
                  <c:v>13.31</c:v>
                </c:pt>
                <c:pt idx="3216">
                  <c:v>13.3</c:v>
                </c:pt>
                <c:pt idx="3217">
                  <c:v>13.01</c:v>
                </c:pt>
                <c:pt idx="3218">
                  <c:v>12.850000000000003</c:v>
                </c:pt>
                <c:pt idx="3219">
                  <c:v>12.850000000000003</c:v>
                </c:pt>
                <c:pt idx="3220">
                  <c:v>12.850000000000003</c:v>
                </c:pt>
                <c:pt idx="3221">
                  <c:v>12.84</c:v>
                </c:pt>
                <c:pt idx="3222">
                  <c:v>12.39</c:v>
                </c:pt>
                <c:pt idx="3223">
                  <c:v>12.360000000000003</c:v>
                </c:pt>
                <c:pt idx="3224">
                  <c:v>12.21</c:v>
                </c:pt>
                <c:pt idx="3225">
                  <c:v>11.72</c:v>
                </c:pt>
                <c:pt idx="3226">
                  <c:v>11.17</c:v>
                </c:pt>
                <c:pt idx="3227">
                  <c:v>10.8</c:v>
                </c:pt>
                <c:pt idx="3228">
                  <c:v>10.69</c:v>
                </c:pt>
                <c:pt idx="3229">
                  <c:v>10.65</c:v>
                </c:pt>
                <c:pt idx="3230">
                  <c:v>10.48</c:v>
                </c:pt>
                <c:pt idx="3231">
                  <c:v>10.42</c:v>
                </c:pt>
                <c:pt idx="3232">
                  <c:v>10.24</c:v>
                </c:pt>
                <c:pt idx="3233">
                  <c:v>10.24</c:v>
                </c:pt>
                <c:pt idx="3234">
                  <c:v>10.220000000000001</c:v>
                </c:pt>
                <c:pt idx="3235">
                  <c:v>10.220000000000001</c:v>
                </c:pt>
                <c:pt idx="3236">
                  <c:v>9.82</c:v>
                </c:pt>
                <c:pt idx="3237">
                  <c:v>9.76</c:v>
                </c:pt>
                <c:pt idx="3238">
                  <c:v>9.49</c:v>
                </c:pt>
                <c:pt idx="3239">
                  <c:v>8.9700000000000006</c:v>
                </c:pt>
                <c:pt idx="3240">
                  <c:v>8.9600000000000026</c:v>
                </c:pt>
                <c:pt idx="3241">
                  <c:v>8.94</c:v>
                </c:pt>
                <c:pt idx="3242">
                  <c:v>8.92</c:v>
                </c:pt>
                <c:pt idx="3243">
                  <c:v>7.95</c:v>
                </c:pt>
                <c:pt idx="3244">
                  <c:v>7.94</c:v>
                </c:pt>
                <c:pt idx="3245">
                  <c:v>7.84</c:v>
                </c:pt>
                <c:pt idx="3246">
                  <c:v>7.1499999999999995</c:v>
                </c:pt>
                <c:pt idx="3247">
                  <c:v>6.74</c:v>
                </c:pt>
                <c:pt idx="3248">
                  <c:v>5.99</c:v>
                </c:pt>
                <c:pt idx="3249">
                  <c:v>5.3199999999999985</c:v>
                </c:pt>
                <c:pt idx="3250">
                  <c:v>4.88</c:v>
                </c:pt>
                <c:pt idx="3251">
                  <c:v>4.74</c:v>
                </c:pt>
                <c:pt idx="3252">
                  <c:v>4.42</c:v>
                </c:pt>
                <c:pt idx="3253">
                  <c:v>10.41</c:v>
                </c:pt>
                <c:pt idx="3254">
                  <c:v>10.950000000000003</c:v>
                </c:pt>
                <c:pt idx="3255">
                  <c:v>10.850000000000003</c:v>
                </c:pt>
                <c:pt idx="3256">
                  <c:v>11.13</c:v>
                </c:pt>
                <c:pt idx="3257">
                  <c:v>6.68</c:v>
                </c:pt>
                <c:pt idx="3258">
                  <c:v>12.29</c:v>
                </c:pt>
                <c:pt idx="3259">
                  <c:v>11.8</c:v>
                </c:pt>
                <c:pt idx="3260">
                  <c:v>11.09</c:v>
                </c:pt>
                <c:pt idx="3261">
                  <c:v>10.950000000000003</c:v>
                </c:pt>
                <c:pt idx="3262">
                  <c:v>10.82</c:v>
                </c:pt>
                <c:pt idx="3263">
                  <c:v>10.77</c:v>
                </c:pt>
                <c:pt idx="3264">
                  <c:v>10.69</c:v>
                </c:pt>
                <c:pt idx="3265">
                  <c:v>10.23</c:v>
                </c:pt>
                <c:pt idx="3266">
                  <c:v>10.18</c:v>
                </c:pt>
                <c:pt idx="3267">
                  <c:v>9.89</c:v>
                </c:pt>
                <c:pt idx="3268">
                  <c:v>9.7900000000000009</c:v>
                </c:pt>
                <c:pt idx="3269">
                  <c:v>9.76</c:v>
                </c:pt>
                <c:pt idx="3270">
                  <c:v>9.75</c:v>
                </c:pt>
                <c:pt idx="3271">
                  <c:v>8.66</c:v>
                </c:pt>
                <c:pt idx="3272">
                  <c:v>7.38</c:v>
                </c:pt>
                <c:pt idx="3273">
                  <c:v>6.44</c:v>
                </c:pt>
                <c:pt idx="3274">
                  <c:v>5.46</c:v>
                </c:pt>
                <c:pt idx="3275">
                  <c:v>5.44</c:v>
                </c:pt>
                <c:pt idx="3276">
                  <c:v>3.29</c:v>
                </c:pt>
                <c:pt idx="3277">
                  <c:v>10.72</c:v>
                </c:pt>
                <c:pt idx="3278">
                  <c:v>10.5</c:v>
                </c:pt>
                <c:pt idx="3279">
                  <c:v>8.76</c:v>
                </c:pt>
                <c:pt idx="3280">
                  <c:v>7.5</c:v>
                </c:pt>
                <c:pt idx="3281">
                  <c:v>9.93</c:v>
                </c:pt>
                <c:pt idx="3282">
                  <c:v>8.8500000000000032</c:v>
                </c:pt>
                <c:pt idx="3283">
                  <c:v>7.6099999999999985</c:v>
                </c:pt>
                <c:pt idx="3284">
                  <c:v>11.63</c:v>
                </c:pt>
                <c:pt idx="3285">
                  <c:v>11.23</c:v>
                </c:pt>
                <c:pt idx="3286">
                  <c:v>10.5</c:v>
                </c:pt>
                <c:pt idx="3287">
                  <c:v>10.220000000000001</c:v>
                </c:pt>
                <c:pt idx="3288">
                  <c:v>9.74</c:v>
                </c:pt>
                <c:pt idx="3289">
                  <c:v>9.360000000000003</c:v>
                </c:pt>
                <c:pt idx="3290">
                  <c:v>8.98</c:v>
                </c:pt>
                <c:pt idx="3291">
                  <c:v>8.98</c:v>
                </c:pt>
                <c:pt idx="3292">
                  <c:v>8.9700000000000006</c:v>
                </c:pt>
                <c:pt idx="3293">
                  <c:v>8.75</c:v>
                </c:pt>
                <c:pt idx="3294">
                  <c:v>7.75</c:v>
                </c:pt>
                <c:pt idx="3295">
                  <c:v>7.45</c:v>
                </c:pt>
                <c:pt idx="3296">
                  <c:v>6.3599999999999985</c:v>
                </c:pt>
                <c:pt idx="3297">
                  <c:v>5.68</c:v>
                </c:pt>
                <c:pt idx="3298">
                  <c:v>4.75</c:v>
                </c:pt>
                <c:pt idx="3299">
                  <c:v>4.63</c:v>
                </c:pt>
                <c:pt idx="3300">
                  <c:v>4.1599999999999984</c:v>
                </c:pt>
                <c:pt idx="3301">
                  <c:v>2.63</c:v>
                </c:pt>
                <c:pt idx="3302">
                  <c:v>10.29</c:v>
                </c:pt>
                <c:pt idx="3303">
                  <c:v>10</c:v>
                </c:pt>
                <c:pt idx="3304">
                  <c:v>8.33</c:v>
                </c:pt>
                <c:pt idx="3305">
                  <c:v>10.17</c:v>
                </c:pt>
                <c:pt idx="3306">
                  <c:v>10.030000000000001</c:v>
                </c:pt>
                <c:pt idx="3307">
                  <c:v>9.19</c:v>
                </c:pt>
                <c:pt idx="3308">
                  <c:v>8.43</c:v>
                </c:pt>
                <c:pt idx="3309">
                  <c:v>8.2100000000000009</c:v>
                </c:pt>
                <c:pt idx="3310">
                  <c:v>11.13</c:v>
                </c:pt>
                <c:pt idx="3311">
                  <c:v>10.76</c:v>
                </c:pt>
                <c:pt idx="3312">
                  <c:v>10.63</c:v>
                </c:pt>
                <c:pt idx="3313">
                  <c:v>10.51</c:v>
                </c:pt>
                <c:pt idx="3314">
                  <c:v>10.5</c:v>
                </c:pt>
                <c:pt idx="3315">
                  <c:v>10.27</c:v>
                </c:pt>
                <c:pt idx="3316">
                  <c:v>10.15</c:v>
                </c:pt>
                <c:pt idx="3317">
                  <c:v>9.69</c:v>
                </c:pt>
                <c:pt idx="3318">
                  <c:v>9.61</c:v>
                </c:pt>
                <c:pt idx="3319">
                  <c:v>9.6</c:v>
                </c:pt>
                <c:pt idx="3320">
                  <c:v>9.3500000000000032</c:v>
                </c:pt>
                <c:pt idx="3321">
                  <c:v>8.93</c:v>
                </c:pt>
                <c:pt idx="3322">
                  <c:v>7.73</c:v>
                </c:pt>
                <c:pt idx="3323">
                  <c:v>7.31</c:v>
                </c:pt>
                <c:pt idx="3324">
                  <c:v>6.3199999999999985</c:v>
                </c:pt>
                <c:pt idx="3325">
                  <c:v>5.26</c:v>
                </c:pt>
                <c:pt idx="3326">
                  <c:v>3.58</c:v>
                </c:pt>
                <c:pt idx="3327">
                  <c:v>3.11</c:v>
                </c:pt>
                <c:pt idx="3328">
                  <c:v>10.75</c:v>
                </c:pt>
                <c:pt idx="3329">
                  <c:v>9.5</c:v>
                </c:pt>
                <c:pt idx="3330">
                  <c:v>9.14</c:v>
                </c:pt>
                <c:pt idx="3331">
                  <c:v>8.68</c:v>
                </c:pt>
                <c:pt idx="3332">
                  <c:v>7.83</c:v>
                </c:pt>
                <c:pt idx="3333">
                  <c:v>7.38</c:v>
                </c:pt>
                <c:pt idx="3334">
                  <c:v>6.74</c:v>
                </c:pt>
                <c:pt idx="3335">
                  <c:v>9.7000000000000011</c:v>
                </c:pt>
                <c:pt idx="3336">
                  <c:v>9.31</c:v>
                </c:pt>
                <c:pt idx="3337">
                  <c:v>9.26</c:v>
                </c:pt>
                <c:pt idx="3338">
                  <c:v>6.94</c:v>
                </c:pt>
                <c:pt idx="3339">
                  <c:v>10.5</c:v>
                </c:pt>
                <c:pt idx="3340">
                  <c:v>10.33</c:v>
                </c:pt>
                <c:pt idx="3341">
                  <c:v>10.06</c:v>
                </c:pt>
                <c:pt idx="3342">
                  <c:v>9.99</c:v>
                </c:pt>
                <c:pt idx="3343">
                  <c:v>9.41</c:v>
                </c:pt>
                <c:pt idx="3344">
                  <c:v>9.19</c:v>
                </c:pt>
                <c:pt idx="3345">
                  <c:v>9.07</c:v>
                </c:pt>
                <c:pt idx="3346">
                  <c:v>8.8500000000000032</c:v>
                </c:pt>
                <c:pt idx="3347">
                  <c:v>8.8500000000000032</c:v>
                </c:pt>
                <c:pt idx="3348">
                  <c:v>8.75</c:v>
                </c:pt>
                <c:pt idx="3349">
                  <c:v>8.75</c:v>
                </c:pt>
                <c:pt idx="3350">
                  <c:v>8.5</c:v>
                </c:pt>
                <c:pt idx="3351">
                  <c:v>8.49</c:v>
                </c:pt>
                <c:pt idx="3352">
                  <c:v>7.9300000000000015</c:v>
                </c:pt>
                <c:pt idx="3353">
                  <c:v>7.34</c:v>
                </c:pt>
                <c:pt idx="3354">
                  <c:v>6.76</c:v>
                </c:pt>
                <c:pt idx="3355">
                  <c:v>5.7700000000000014</c:v>
                </c:pt>
                <c:pt idx="3356">
                  <c:v>5.55</c:v>
                </c:pt>
                <c:pt idx="3357">
                  <c:v>4.8099999999999996</c:v>
                </c:pt>
                <c:pt idx="3358">
                  <c:v>4.7</c:v>
                </c:pt>
                <c:pt idx="3359">
                  <c:v>3.73</c:v>
                </c:pt>
                <c:pt idx="3360">
                  <c:v>3.51</c:v>
                </c:pt>
                <c:pt idx="3361">
                  <c:v>8.9</c:v>
                </c:pt>
                <c:pt idx="3362">
                  <c:v>7.85</c:v>
                </c:pt>
                <c:pt idx="3363">
                  <c:v>6.56</c:v>
                </c:pt>
                <c:pt idx="3364">
                  <c:v>6.98</c:v>
                </c:pt>
                <c:pt idx="3365">
                  <c:v>9.08</c:v>
                </c:pt>
                <c:pt idx="3366">
                  <c:v>6.98</c:v>
                </c:pt>
                <c:pt idx="3367">
                  <c:v>6.22</c:v>
                </c:pt>
                <c:pt idx="3368">
                  <c:v>9.620000000000001</c:v>
                </c:pt>
                <c:pt idx="3369">
                  <c:v>10.040000000000001</c:v>
                </c:pt>
                <c:pt idx="3370">
                  <c:v>9.01</c:v>
                </c:pt>
                <c:pt idx="3371">
                  <c:v>8.7900000000000009</c:v>
                </c:pt>
                <c:pt idx="3372">
                  <c:v>8.68</c:v>
                </c:pt>
                <c:pt idx="3373">
                  <c:v>8.64</c:v>
                </c:pt>
                <c:pt idx="3374">
                  <c:v>8.58</c:v>
                </c:pt>
                <c:pt idx="3375">
                  <c:v>8.4700000000000006</c:v>
                </c:pt>
                <c:pt idx="3376">
                  <c:v>8.2900000000000009</c:v>
                </c:pt>
                <c:pt idx="3377">
                  <c:v>8.25</c:v>
                </c:pt>
                <c:pt idx="3378">
                  <c:v>7.2700000000000014</c:v>
                </c:pt>
                <c:pt idx="3379">
                  <c:v>6.23</c:v>
                </c:pt>
                <c:pt idx="3380">
                  <c:v>6.06</c:v>
                </c:pt>
                <c:pt idx="3381">
                  <c:v>6.01</c:v>
                </c:pt>
                <c:pt idx="3382">
                  <c:v>6</c:v>
                </c:pt>
                <c:pt idx="3383">
                  <c:v>5.18</c:v>
                </c:pt>
                <c:pt idx="3384">
                  <c:v>4.7699999999999996</c:v>
                </c:pt>
                <c:pt idx="3385">
                  <c:v>4.1099999999999985</c:v>
                </c:pt>
                <c:pt idx="3386">
                  <c:v>9.360000000000003</c:v>
                </c:pt>
                <c:pt idx="3387">
                  <c:v>6.6599999999999984</c:v>
                </c:pt>
                <c:pt idx="3388">
                  <c:v>9.77</c:v>
                </c:pt>
                <c:pt idx="3389">
                  <c:v>9.4500000000000028</c:v>
                </c:pt>
                <c:pt idx="3390">
                  <c:v>8.3500000000000032</c:v>
                </c:pt>
                <c:pt idx="3391">
                  <c:v>9.15</c:v>
                </c:pt>
                <c:pt idx="3392">
                  <c:v>9.09</c:v>
                </c:pt>
                <c:pt idx="3393">
                  <c:v>8.32</c:v>
                </c:pt>
                <c:pt idx="3394">
                  <c:v>8.3000000000000007</c:v>
                </c:pt>
                <c:pt idx="3395">
                  <c:v>8.2900000000000009</c:v>
                </c:pt>
                <c:pt idx="3396">
                  <c:v>8.23</c:v>
                </c:pt>
                <c:pt idx="3397">
                  <c:v>7.55</c:v>
                </c:pt>
                <c:pt idx="3398">
                  <c:v>7.45</c:v>
                </c:pt>
                <c:pt idx="3399">
                  <c:v>7.44</c:v>
                </c:pt>
                <c:pt idx="3400">
                  <c:v>7.34</c:v>
                </c:pt>
                <c:pt idx="3401">
                  <c:v>7.23</c:v>
                </c:pt>
                <c:pt idx="3402">
                  <c:v>6.6199999999999983</c:v>
                </c:pt>
                <c:pt idx="3403">
                  <c:v>6.52</c:v>
                </c:pt>
                <c:pt idx="3404">
                  <c:v>6.42</c:v>
                </c:pt>
                <c:pt idx="3405">
                  <c:v>6.33</c:v>
                </c:pt>
                <c:pt idx="3406">
                  <c:v>5.48</c:v>
                </c:pt>
                <c:pt idx="3407">
                  <c:v>4.5599999999999996</c:v>
                </c:pt>
                <c:pt idx="3408">
                  <c:v>3.38</c:v>
                </c:pt>
                <c:pt idx="3409">
                  <c:v>9.06</c:v>
                </c:pt>
                <c:pt idx="3410">
                  <c:v>8.14</c:v>
                </c:pt>
                <c:pt idx="3411">
                  <c:v>7.23</c:v>
                </c:pt>
                <c:pt idx="3412">
                  <c:v>6.58</c:v>
                </c:pt>
                <c:pt idx="3413">
                  <c:v>9.08</c:v>
                </c:pt>
                <c:pt idx="3414">
                  <c:v>8.73</c:v>
                </c:pt>
                <c:pt idx="3415">
                  <c:v>7.6</c:v>
                </c:pt>
                <c:pt idx="3416">
                  <c:v>7.18</c:v>
                </c:pt>
                <c:pt idx="3417">
                  <c:v>6.9300000000000015</c:v>
                </c:pt>
                <c:pt idx="3418">
                  <c:v>6.25</c:v>
                </c:pt>
                <c:pt idx="3419">
                  <c:v>9</c:v>
                </c:pt>
                <c:pt idx="3420">
                  <c:v>8.61</c:v>
                </c:pt>
                <c:pt idx="3421">
                  <c:v>8.2200000000000024</c:v>
                </c:pt>
                <c:pt idx="3422">
                  <c:v>8.16</c:v>
                </c:pt>
                <c:pt idx="3423">
                  <c:v>8.0500000000000007</c:v>
                </c:pt>
                <c:pt idx="3424">
                  <c:v>7.88</c:v>
                </c:pt>
                <c:pt idx="3425">
                  <c:v>7.88</c:v>
                </c:pt>
                <c:pt idx="3426">
                  <c:v>7.88</c:v>
                </c:pt>
                <c:pt idx="3427">
                  <c:v>7.88</c:v>
                </c:pt>
                <c:pt idx="3428">
                  <c:v>7.8599999999999985</c:v>
                </c:pt>
                <c:pt idx="3429">
                  <c:v>7.8199999999999985</c:v>
                </c:pt>
                <c:pt idx="3430">
                  <c:v>7.58</c:v>
                </c:pt>
                <c:pt idx="3431">
                  <c:v>7.52</c:v>
                </c:pt>
                <c:pt idx="3432">
                  <c:v>7.49</c:v>
                </c:pt>
                <c:pt idx="3433">
                  <c:v>7.4300000000000015</c:v>
                </c:pt>
                <c:pt idx="3434">
                  <c:v>7.23</c:v>
                </c:pt>
                <c:pt idx="3435">
                  <c:v>7.14</c:v>
                </c:pt>
                <c:pt idx="3436">
                  <c:v>4.22</c:v>
                </c:pt>
                <c:pt idx="3437">
                  <c:v>3.92</c:v>
                </c:pt>
                <c:pt idx="3438">
                  <c:v>3.1</c:v>
                </c:pt>
                <c:pt idx="3439">
                  <c:v>3.1</c:v>
                </c:pt>
                <c:pt idx="3440">
                  <c:v>7.71</c:v>
                </c:pt>
                <c:pt idx="3441">
                  <c:v>6.1599999999999984</c:v>
                </c:pt>
                <c:pt idx="3442">
                  <c:v>7.94</c:v>
                </c:pt>
                <c:pt idx="3443">
                  <c:v>7.68</c:v>
                </c:pt>
                <c:pt idx="3444">
                  <c:v>8.17</c:v>
                </c:pt>
                <c:pt idx="3445">
                  <c:v>7.78</c:v>
                </c:pt>
                <c:pt idx="3446">
                  <c:v>7.52</c:v>
                </c:pt>
                <c:pt idx="3447">
                  <c:v>7.44</c:v>
                </c:pt>
                <c:pt idx="3448">
                  <c:v>7.44</c:v>
                </c:pt>
                <c:pt idx="3449">
                  <c:v>7.4300000000000015</c:v>
                </c:pt>
                <c:pt idx="3450">
                  <c:v>7.18</c:v>
                </c:pt>
                <c:pt idx="3451">
                  <c:v>7.06</c:v>
                </c:pt>
                <c:pt idx="3452">
                  <c:v>6.22</c:v>
                </c:pt>
                <c:pt idx="3453">
                  <c:v>4.95</c:v>
                </c:pt>
                <c:pt idx="3454">
                  <c:v>3.8499999999999992</c:v>
                </c:pt>
                <c:pt idx="3455">
                  <c:v>3.66</c:v>
                </c:pt>
                <c:pt idx="3456">
                  <c:v>3.65</c:v>
                </c:pt>
                <c:pt idx="3457">
                  <c:v>3.3299999999999992</c:v>
                </c:pt>
                <c:pt idx="3458">
                  <c:v>6.23</c:v>
                </c:pt>
                <c:pt idx="3459">
                  <c:v>6.09</c:v>
                </c:pt>
                <c:pt idx="3460">
                  <c:v>7.7700000000000014</c:v>
                </c:pt>
                <c:pt idx="3461">
                  <c:v>6.74</c:v>
                </c:pt>
                <c:pt idx="3462">
                  <c:v>5.88</c:v>
                </c:pt>
                <c:pt idx="3463">
                  <c:v>4.4400000000000004</c:v>
                </c:pt>
                <c:pt idx="3464">
                  <c:v>4.26</c:v>
                </c:pt>
                <c:pt idx="3465">
                  <c:v>3.84</c:v>
                </c:pt>
                <c:pt idx="3466">
                  <c:v>3</c:v>
                </c:pt>
                <c:pt idx="3467">
                  <c:v>6.03</c:v>
                </c:pt>
                <c:pt idx="3468">
                  <c:v>7.34</c:v>
                </c:pt>
                <c:pt idx="3469">
                  <c:v>6.44</c:v>
                </c:pt>
                <c:pt idx="3470">
                  <c:v>6.4</c:v>
                </c:pt>
                <c:pt idx="3471">
                  <c:v>6.35</c:v>
                </c:pt>
                <c:pt idx="3472">
                  <c:v>6.26</c:v>
                </c:pt>
                <c:pt idx="3473">
                  <c:v>6.17</c:v>
                </c:pt>
                <c:pt idx="3474">
                  <c:v>5.9</c:v>
                </c:pt>
                <c:pt idx="3475">
                  <c:v>5.89</c:v>
                </c:pt>
                <c:pt idx="3476">
                  <c:v>4.24</c:v>
                </c:pt>
                <c:pt idx="3477">
                  <c:v>3.75</c:v>
                </c:pt>
                <c:pt idx="3478">
                  <c:v>3.27</c:v>
                </c:pt>
                <c:pt idx="3479">
                  <c:v>6.6099999999999985</c:v>
                </c:pt>
                <c:pt idx="3480">
                  <c:v>5.8599999999999985</c:v>
                </c:pt>
                <c:pt idx="3481">
                  <c:v>6.72</c:v>
                </c:pt>
                <c:pt idx="3482">
                  <c:v>5.83</c:v>
                </c:pt>
                <c:pt idx="3483">
                  <c:v>6.94</c:v>
                </c:pt>
                <c:pt idx="3484">
                  <c:v>5.8199999999999985</c:v>
                </c:pt>
                <c:pt idx="3485">
                  <c:v>5.8199999999999985</c:v>
                </c:pt>
                <c:pt idx="3486">
                  <c:v>5.81</c:v>
                </c:pt>
                <c:pt idx="3487">
                  <c:v>5.81</c:v>
                </c:pt>
                <c:pt idx="3488">
                  <c:v>5.33</c:v>
                </c:pt>
                <c:pt idx="3489">
                  <c:v>4.4300000000000015</c:v>
                </c:pt>
                <c:pt idx="3490">
                  <c:v>4.42</c:v>
                </c:pt>
                <c:pt idx="3491">
                  <c:v>4.18</c:v>
                </c:pt>
                <c:pt idx="3492">
                  <c:v>3.25</c:v>
                </c:pt>
                <c:pt idx="3493">
                  <c:v>3.25</c:v>
                </c:pt>
                <c:pt idx="3494">
                  <c:v>5.3</c:v>
                </c:pt>
                <c:pt idx="3495">
                  <c:v>4.79</c:v>
                </c:pt>
                <c:pt idx="3496">
                  <c:v>3.4499999999999997</c:v>
                </c:pt>
                <c:pt idx="3497">
                  <c:v>3.25</c:v>
                </c:pt>
                <c:pt idx="3498">
                  <c:v>3.25</c:v>
                </c:pt>
                <c:pt idx="3499">
                  <c:v>2.96</c:v>
                </c:pt>
                <c:pt idx="3500">
                  <c:v>4.7699999999999996</c:v>
                </c:pt>
                <c:pt idx="3501">
                  <c:v>4.3099999999999996</c:v>
                </c:pt>
                <c:pt idx="3502">
                  <c:v>3.7</c:v>
                </c:pt>
                <c:pt idx="3503">
                  <c:v>3.3499999999999992</c:v>
                </c:pt>
                <c:pt idx="3504">
                  <c:v>3.21</c:v>
                </c:pt>
                <c:pt idx="3505">
                  <c:v>3.3</c:v>
                </c:pt>
                <c:pt idx="3506">
                  <c:v>3.3</c:v>
                </c:pt>
                <c:pt idx="3507">
                  <c:v>3.01</c:v>
                </c:pt>
                <c:pt idx="3508">
                  <c:v>2.86</c:v>
                </c:pt>
                <c:pt idx="3509">
                  <c:v>3.2800000000000002</c:v>
                </c:pt>
                <c:pt idx="3510">
                  <c:v>3.2800000000000002</c:v>
                </c:pt>
                <c:pt idx="3511">
                  <c:v>3.2800000000000002</c:v>
                </c:pt>
                <c:pt idx="3512">
                  <c:v>3.2</c:v>
                </c:pt>
                <c:pt idx="3513">
                  <c:v>3.07</c:v>
                </c:pt>
                <c:pt idx="3514">
                  <c:v>2.72</c:v>
                </c:pt>
                <c:pt idx="3515">
                  <c:v>3.2800000000000002</c:v>
                </c:pt>
                <c:pt idx="3516">
                  <c:v>3.22</c:v>
                </c:pt>
                <c:pt idx="3517">
                  <c:v>3.1</c:v>
                </c:pt>
                <c:pt idx="3518">
                  <c:v>3.1</c:v>
                </c:pt>
                <c:pt idx="3519">
                  <c:v>3.02</c:v>
                </c:pt>
                <c:pt idx="3520">
                  <c:v>3.02</c:v>
                </c:pt>
                <c:pt idx="3521">
                  <c:v>2.8299999999999992</c:v>
                </c:pt>
                <c:pt idx="3522">
                  <c:v>2.58</c:v>
                </c:pt>
              </c:numCache>
            </c:numRef>
          </c:yVal>
          <c:smooth val="0"/>
        </c:ser>
        <c:ser>
          <c:idx val="0"/>
          <c:order val="5"/>
          <c:tx>
            <c:v>hot humid OA</c:v>
          </c:tx>
          <c:spPr>
            <a:ln w="28575">
              <a:noFill/>
            </a:ln>
          </c:spPr>
          <c:marker>
            <c:symbol val="diamond"/>
            <c:size val="5"/>
            <c:spPr>
              <a:solidFill>
                <a:srgbClr val="000080"/>
              </a:solidFill>
              <a:ln>
                <a:solidFill>
                  <a:srgbClr val="000080"/>
                </a:solidFill>
                <a:prstDash val="solid"/>
              </a:ln>
            </c:spPr>
          </c:marker>
          <c:xVal>
            <c:numRef>
              <c:f>KCALL!$D$4:$D$2669</c:f>
              <c:numCache>
                <c:formatCode>General</c:formatCode>
                <c:ptCount val="2666"/>
                <c:pt idx="0">
                  <c:v>99</c:v>
                </c:pt>
                <c:pt idx="1">
                  <c:v>98.1</c:v>
                </c:pt>
                <c:pt idx="2">
                  <c:v>98.1</c:v>
                </c:pt>
                <c:pt idx="3">
                  <c:v>98.1</c:v>
                </c:pt>
                <c:pt idx="4">
                  <c:v>97</c:v>
                </c:pt>
                <c:pt idx="5">
                  <c:v>97</c:v>
                </c:pt>
                <c:pt idx="6">
                  <c:v>97</c:v>
                </c:pt>
                <c:pt idx="7">
                  <c:v>97</c:v>
                </c:pt>
                <c:pt idx="8">
                  <c:v>97</c:v>
                </c:pt>
                <c:pt idx="9">
                  <c:v>97</c:v>
                </c:pt>
                <c:pt idx="10">
                  <c:v>97</c:v>
                </c:pt>
                <c:pt idx="11">
                  <c:v>96.1</c:v>
                </c:pt>
                <c:pt idx="12">
                  <c:v>96.1</c:v>
                </c:pt>
                <c:pt idx="13">
                  <c:v>96.1</c:v>
                </c:pt>
                <c:pt idx="14">
                  <c:v>95</c:v>
                </c:pt>
                <c:pt idx="15">
                  <c:v>95</c:v>
                </c:pt>
                <c:pt idx="16">
                  <c:v>95</c:v>
                </c:pt>
                <c:pt idx="17">
                  <c:v>95</c:v>
                </c:pt>
                <c:pt idx="18">
                  <c:v>95</c:v>
                </c:pt>
                <c:pt idx="19">
                  <c:v>95</c:v>
                </c:pt>
                <c:pt idx="20">
                  <c:v>95</c:v>
                </c:pt>
                <c:pt idx="21">
                  <c:v>95</c:v>
                </c:pt>
                <c:pt idx="22">
                  <c:v>95</c:v>
                </c:pt>
                <c:pt idx="23">
                  <c:v>95</c:v>
                </c:pt>
                <c:pt idx="24">
                  <c:v>93.9</c:v>
                </c:pt>
                <c:pt idx="25">
                  <c:v>93.9</c:v>
                </c:pt>
                <c:pt idx="26">
                  <c:v>93.9</c:v>
                </c:pt>
                <c:pt idx="27">
                  <c:v>93.9</c:v>
                </c:pt>
                <c:pt idx="28">
                  <c:v>93.9</c:v>
                </c:pt>
                <c:pt idx="29">
                  <c:v>93.9</c:v>
                </c:pt>
                <c:pt idx="30">
                  <c:v>93.9</c:v>
                </c:pt>
                <c:pt idx="31">
                  <c:v>93.9</c:v>
                </c:pt>
                <c:pt idx="32">
                  <c:v>93.9</c:v>
                </c:pt>
                <c:pt idx="33">
                  <c:v>93.9</c:v>
                </c:pt>
                <c:pt idx="34">
                  <c:v>93.9</c:v>
                </c:pt>
                <c:pt idx="35">
                  <c:v>93.9</c:v>
                </c:pt>
                <c:pt idx="36">
                  <c:v>93.9</c:v>
                </c:pt>
                <c:pt idx="37">
                  <c:v>93.9</c:v>
                </c:pt>
                <c:pt idx="38">
                  <c:v>93.9</c:v>
                </c:pt>
                <c:pt idx="39">
                  <c:v>93.9</c:v>
                </c:pt>
                <c:pt idx="40">
                  <c:v>93.9</c:v>
                </c:pt>
                <c:pt idx="41">
                  <c:v>93.9</c:v>
                </c:pt>
                <c:pt idx="42">
                  <c:v>93.9</c:v>
                </c:pt>
                <c:pt idx="43">
                  <c:v>93.9</c:v>
                </c:pt>
                <c:pt idx="44">
                  <c:v>93.9</c:v>
                </c:pt>
                <c:pt idx="45">
                  <c:v>93.9</c:v>
                </c:pt>
                <c:pt idx="46">
                  <c:v>93</c:v>
                </c:pt>
                <c:pt idx="47">
                  <c:v>93</c:v>
                </c:pt>
                <c:pt idx="48">
                  <c:v>93</c:v>
                </c:pt>
                <c:pt idx="49">
                  <c:v>93</c:v>
                </c:pt>
                <c:pt idx="50">
                  <c:v>93</c:v>
                </c:pt>
                <c:pt idx="51">
                  <c:v>93</c:v>
                </c:pt>
                <c:pt idx="52">
                  <c:v>93</c:v>
                </c:pt>
                <c:pt idx="53">
                  <c:v>93</c:v>
                </c:pt>
                <c:pt idx="54">
                  <c:v>93</c:v>
                </c:pt>
                <c:pt idx="55">
                  <c:v>93</c:v>
                </c:pt>
                <c:pt idx="56">
                  <c:v>93</c:v>
                </c:pt>
                <c:pt idx="57">
                  <c:v>93</c:v>
                </c:pt>
                <c:pt idx="58">
                  <c:v>93</c:v>
                </c:pt>
                <c:pt idx="59">
                  <c:v>93</c:v>
                </c:pt>
                <c:pt idx="60">
                  <c:v>93</c:v>
                </c:pt>
                <c:pt idx="61">
                  <c:v>93</c:v>
                </c:pt>
                <c:pt idx="62">
                  <c:v>93</c:v>
                </c:pt>
                <c:pt idx="63">
                  <c:v>93</c:v>
                </c:pt>
                <c:pt idx="64">
                  <c:v>93</c:v>
                </c:pt>
                <c:pt idx="65">
                  <c:v>93</c:v>
                </c:pt>
                <c:pt idx="66">
                  <c:v>93</c:v>
                </c:pt>
                <c:pt idx="67">
                  <c:v>93</c:v>
                </c:pt>
                <c:pt idx="68">
                  <c:v>93</c:v>
                </c:pt>
                <c:pt idx="69">
                  <c:v>91.9</c:v>
                </c:pt>
                <c:pt idx="70">
                  <c:v>91.9</c:v>
                </c:pt>
                <c:pt idx="71">
                  <c:v>91.9</c:v>
                </c:pt>
                <c:pt idx="72">
                  <c:v>91.9</c:v>
                </c:pt>
                <c:pt idx="73">
                  <c:v>91.9</c:v>
                </c:pt>
                <c:pt idx="74">
                  <c:v>91.9</c:v>
                </c:pt>
                <c:pt idx="75">
                  <c:v>91.9</c:v>
                </c:pt>
                <c:pt idx="76">
                  <c:v>91.9</c:v>
                </c:pt>
                <c:pt idx="77">
                  <c:v>91.9</c:v>
                </c:pt>
                <c:pt idx="78">
                  <c:v>91.9</c:v>
                </c:pt>
                <c:pt idx="79">
                  <c:v>91.9</c:v>
                </c:pt>
                <c:pt idx="80">
                  <c:v>91.9</c:v>
                </c:pt>
                <c:pt idx="81">
                  <c:v>91.9</c:v>
                </c:pt>
                <c:pt idx="82">
                  <c:v>91.9</c:v>
                </c:pt>
                <c:pt idx="83">
                  <c:v>91.9</c:v>
                </c:pt>
                <c:pt idx="84">
                  <c:v>91.9</c:v>
                </c:pt>
                <c:pt idx="85">
                  <c:v>91.9</c:v>
                </c:pt>
                <c:pt idx="86">
                  <c:v>91.9</c:v>
                </c:pt>
                <c:pt idx="87">
                  <c:v>91.9</c:v>
                </c:pt>
                <c:pt idx="88">
                  <c:v>91.9</c:v>
                </c:pt>
                <c:pt idx="89">
                  <c:v>91.9</c:v>
                </c:pt>
                <c:pt idx="90">
                  <c:v>91.9</c:v>
                </c:pt>
                <c:pt idx="91">
                  <c:v>91.9</c:v>
                </c:pt>
                <c:pt idx="92">
                  <c:v>91.9</c:v>
                </c:pt>
                <c:pt idx="93">
                  <c:v>91.9</c:v>
                </c:pt>
                <c:pt idx="94">
                  <c:v>91.9</c:v>
                </c:pt>
                <c:pt idx="95">
                  <c:v>91.9</c:v>
                </c:pt>
                <c:pt idx="96">
                  <c:v>91.9</c:v>
                </c:pt>
                <c:pt idx="97">
                  <c:v>91.9</c:v>
                </c:pt>
                <c:pt idx="98">
                  <c:v>91.9</c:v>
                </c:pt>
                <c:pt idx="99">
                  <c:v>91.9</c:v>
                </c:pt>
                <c:pt idx="100">
                  <c:v>91.9</c:v>
                </c:pt>
                <c:pt idx="101">
                  <c:v>91.9</c:v>
                </c:pt>
                <c:pt idx="102">
                  <c:v>91.9</c:v>
                </c:pt>
                <c:pt idx="103">
                  <c:v>91.9</c:v>
                </c:pt>
                <c:pt idx="104">
                  <c:v>91</c:v>
                </c:pt>
                <c:pt idx="105">
                  <c:v>91</c:v>
                </c:pt>
                <c:pt idx="106">
                  <c:v>91</c:v>
                </c:pt>
                <c:pt idx="107">
                  <c:v>91</c:v>
                </c:pt>
                <c:pt idx="108">
                  <c:v>91</c:v>
                </c:pt>
                <c:pt idx="109">
                  <c:v>91</c:v>
                </c:pt>
                <c:pt idx="110">
                  <c:v>91</c:v>
                </c:pt>
                <c:pt idx="111">
                  <c:v>91</c:v>
                </c:pt>
                <c:pt idx="112">
                  <c:v>91</c:v>
                </c:pt>
                <c:pt idx="113">
                  <c:v>91</c:v>
                </c:pt>
                <c:pt idx="114">
                  <c:v>91</c:v>
                </c:pt>
                <c:pt idx="115">
                  <c:v>91</c:v>
                </c:pt>
                <c:pt idx="116">
                  <c:v>91</c:v>
                </c:pt>
                <c:pt idx="117">
                  <c:v>91</c:v>
                </c:pt>
                <c:pt idx="118">
                  <c:v>91</c:v>
                </c:pt>
                <c:pt idx="119">
                  <c:v>91</c:v>
                </c:pt>
                <c:pt idx="120">
                  <c:v>91</c:v>
                </c:pt>
                <c:pt idx="121">
                  <c:v>91</c:v>
                </c:pt>
                <c:pt idx="122">
                  <c:v>91</c:v>
                </c:pt>
                <c:pt idx="123">
                  <c:v>91</c:v>
                </c:pt>
                <c:pt idx="124">
                  <c:v>91</c:v>
                </c:pt>
                <c:pt idx="125">
                  <c:v>91</c:v>
                </c:pt>
                <c:pt idx="126">
                  <c:v>91</c:v>
                </c:pt>
                <c:pt idx="127">
                  <c:v>91</c:v>
                </c:pt>
                <c:pt idx="128">
                  <c:v>91</c:v>
                </c:pt>
                <c:pt idx="129">
                  <c:v>91</c:v>
                </c:pt>
                <c:pt idx="130">
                  <c:v>90</c:v>
                </c:pt>
                <c:pt idx="131">
                  <c:v>90</c:v>
                </c:pt>
                <c:pt idx="132">
                  <c:v>90</c:v>
                </c:pt>
                <c:pt idx="133">
                  <c:v>90</c:v>
                </c:pt>
                <c:pt idx="134">
                  <c:v>90</c:v>
                </c:pt>
                <c:pt idx="135">
                  <c:v>90</c:v>
                </c:pt>
                <c:pt idx="136">
                  <c:v>90</c:v>
                </c:pt>
                <c:pt idx="137">
                  <c:v>90</c:v>
                </c:pt>
                <c:pt idx="138">
                  <c:v>90</c:v>
                </c:pt>
                <c:pt idx="139">
                  <c:v>90</c:v>
                </c:pt>
                <c:pt idx="140">
                  <c:v>90</c:v>
                </c:pt>
                <c:pt idx="141">
                  <c:v>90</c:v>
                </c:pt>
                <c:pt idx="142">
                  <c:v>90</c:v>
                </c:pt>
                <c:pt idx="143">
                  <c:v>90</c:v>
                </c:pt>
                <c:pt idx="144">
                  <c:v>90</c:v>
                </c:pt>
                <c:pt idx="145">
                  <c:v>90</c:v>
                </c:pt>
                <c:pt idx="146">
                  <c:v>90</c:v>
                </c:pt>
                <c:pt idx="147">
                  <c:v>90</c:v>
                </c:pt>
                <c:pt idx="148">
                  <c:v>90</c:v>
                </c:pt>
                <c:pt idx="149">
                  <c:v>90</c:v>
                </c:pt>
                <c:pt idx="150">
                  <c:v>90</c:v>
                </c:pt>
                <c:pt idx="151">
                  <c:v>90</c:v>
                </c:pt>
                <c:pt idx="152">
                  <c:v>90</c:v>
                </c:pt>
                <c:pt idx="153">
                  <c:v>90</c:v>
                </c:pt>
                <c:pt idx="154">
                  <c:v>90</c:v>
                </c:pt>
                <c:pt idx="155">
                  <c:v>90</c:v>
                </c:pt>
                <c:pt idx="156">
                  <c:v>90</c:v>
                </c:pt>
                <c:pt idx="157">
                  <c:v>90</c:v>
                </c:pt>
                <c:pt idx="158">
                  <c:v>90</c:v>
                </c:pt>
                <c:pt idx="159">
                  <c:v>90</c:v>
                </c:pt>
                <c:pt idx="160">
                  <c:v>90</c:v>
                </c:pt>
                <c:pt idx="161">
                  <c:v>90</c:v>
                </c:pt>
                <c:pt idx="162">
                  <c:v>90</c:v>
                </c:pt>
                <c:pt idx="163">
                  <c:v>90</c:v>
                </c:pt>
                <c:pt idx="164">
                  <c:v>90</c:v>
                </c:pt>
                <c:pt idx="165">
                  <c:v>90</c:v>
                </c:pt>
                <c:pt idx="166">
                  <c:v>90</c:v>
                </c:pt>
                <c:pt idx="167">
                  <c:v>90</c:v>
                </c:pt>
                <c:pt idx="168">
                  <c:v>90</c:v>
                </c:pt>
                <c:pt idx="169">
                  <c:v>90</c:v>
                </c:pt>
                <c:pt idx="170">
                  <c:v>90</c:v>
                </c:pt>
                <c:pt idx="171">
                  <c:v>90</c:v>
                </c:pt>
                <c:pt idx="172">
                  <c:v>90</c:v>
                </c:pt>
                <c:pt idx="173">
                  <c:v>90</c:v>
                </c:pt>
                <c:pt idx="174">
                  <c:v>90</c:v>
                </c:pt>
                <c:pt idx="175">
                  <c:v>90</c:v>
                </c:pt>
                <c:pt idx="176">
                  <c:v>90</c:v>
                </c:pt>
                <c:pt idx="177">
                  <c:v>90</c:v>
                </c:pt>
                <c:pt idx="178">
                  <c:v>90</c:v>
                </c:pt>
                <c:pt idx="179">
                  <c:v>90</c:v>
                </c:pt>
                <c:pt idx="180">
                  <c:v>90</c:v>
                </c:pt>
                <c:pt idx="181">
                  <c:v>90</c:v>
                </c:pt>
                <c:pt idx="182">
                  <c:v>90</c:v>
                </c:pt>
                <c:pt idx="183">
                  <c:v>90</c:v>
                </c:pt>
                <c:pt idx="184">
                  <c:v>90</c:v>
                </c:pt>
                <c:pt idx="185">
                  <c:v>90</c:v>
                </c:pt>
                <c:pt idx="186">
                  <c:v>90</c:v>
                </c:pt>
                <c:pt idx="187">
                  <c:v>90</c:v>
                </c:pt>
                <c:pt idx="188">
                  <c:v>90</c:v>
                </c:pt>
                <c:pt idx="189">
                  <c:v>90</c:v>
                </c:pt>
                <c:pt idx="190">
                  <c:v>90</c:v>
                </c:pt>
                <c:pt idx="191">
                  <c:v>89.2</c:v>
                </c:pt>
                <c:pt idx="192">
                  <c:v>89.1</c:v>
                </c:pt>
                <c:pt idx="193">
                  <c:v>89.1</c:v>
                </c:pt>
                <c:pt idx="194">
                  <c:v>89.1</c:v>
                </c:pt>
                <c:pt idx="195">
                  <c:v>89.1</c:v>
                </c:pt>
                <c:pt idx="196">
                  <c:v>89.1</c:v>
                </c:pt>
                <c:pt idx="197">
                  <c:v>89.1</c:v>
                </c:pt>
                <c:pt idx="198">
                  <c:v>89.1</c:v>
                </c:pt>
                <c:pt idx="199">
                  <c:v>89.1</c:v>
                </c:pt>
                <c:pt idx="200">
                  <c:v>89.1</c:v>
                </c:pt>
                <c:pt idx="201">
                  <c:v>89.1</c:v>
                </c:pt>
                <c:pt idx="202">
                  <c:v>89.1</c:v>
                </c:pt>
                <c:pt idx="203">
                  <c:v>89.1</c:v>
                </c:pt>
                <c:pt idx="204">
                  <c:v>89.1</c:v>
                </c:pt>
                <c:pt idx="205">
                  <c:v>89.1</c:v>
                </c:pt>
                <c:pt idx="206">
                  <c:v>89.1</c:v>
                </c:pt>
                <c:pt idx="207">
                  <c:v>89.1</c:v>
                </c:pt>
                <c:pt idx="208">
                  <c:v>89.1</c:v>
                </c:pt>
                <c:pt idx="209">
                  <c:v>89.1</c:v>
                </c:pt>
                <c:pt idx="210">
                  <c:v>89.1</c:v>
                </c:pt>
                <c:pt idx="211">
                  <c:v>89.1</c:v>
                </c:pt>
                <c:pt idx="212">
                  <c:v>89.1</c:v>
                </c:pt>
                <c:pt idx="213">
                  <c:v>89.1</c:v>
                </c:pt>
                <c:pt idx="214">
                  <c:v>89.1</c:v>
                </c:pt>
                <c:pt idx="215">
                  <c:v>89.1</c:v>
                </c:pt>
                <c:pt idx="216">
                  <c:v>89.1</c:v>
                </c:pt>
                <c:pt idx="217">
                  <c:v>89.1</c:v>
                </c:pt>
                <c:pt idx="218">
                  <c:v>89.1</c:v>
                </c:pt>
                <c:pt idx="219">
                  <c:v>89.1</c:v>
                </c:pt>
                <c:pt idx="220">
                  <c:v>89.1</c:v>
                </c:pt>
                <c:pt idx="221">
                  <c:v>89.1</c:v>
                </c:pt>
                <c:pt idx="222">
                  <c:v>89.1</c:v>
                </c:pt>
                <c:pt idx="223">
                  <c:v>89.1</c:v>
                </c:pt>
                <c:pt idx="224">
                  <c:v>89.1</c:v>
                </c:pt>
                <c:pt idx="225">
                  <c:v>89.1</c:v>
                </c:pt>
                <c:pt idx="226">
                  <c:v>89.1</c:v>
                </c:pt>
                <c:pt idx="227">
                  <c:v>89.1</c:v>
                </c:pt>
                <c:pt idx="228">
                  <c:v>89.1</c:v>
                </c:pt>
                <c:pt idx="229">
                  <c:v>89.1</c:v>
                </c:pt>
                <c:pt idx="230">
                  <c:v>89.1</c:v>
                </c:pt>
                <c:pt idx="231">
                  <c:v>89.1</c:v>
                </c:pt>
                <c:pt idx="232">
                  <c:v>89.1</c:v>
                </c:pt>
                <c:pt idx="233">
                  <c:v>89.1</c:v>
                </c:pt>
                <c:pt idx="234">
                  <c:v>89.1</c:v>
                </c:pt>
                <c:pt idx="235">
                  <c:v>89.1</c:v>
                </c:pt>
                <c:pt idx="236">
                  <c:v>89.1</c:v>
                </c:pt>
                <c:pt idx="237">
                  <c:v>89.1</c:v>
                </c:pt>
                <c:pt idx="238">
                  <c:v>89.1</c:v>
                </c:pt>
                <c:pt idx="239">
                  <c:v>89.1</c:v>
                </c:pt>
                <c:pt idx="240">
                  <c:v>89.1</c:v>
                </c:pt>
                <c:pt idx="241">
                  <c:v>88.7</c:v>
                </c:pt>
                <c:pt idx="242">
                  <c:v>88.7</c:v>
                </c:pt>
                <c:pt idx="243">
                  <c:v>88</c:v>
                </c:pt>
                <c:pt idx="244">
                  <c:v>88</c:v>
                </c:pt>
                <c:pt idx="245">
                  <c:v>88</c:v>
                </c:pt>
                <c:pt idx="246">
                  <c:v>88</c:v>
                </c:pt>
                <c:pt idx="247">
                  <c:v>88</c:v>
                </c:pt>
                <c:pt idx="248">
                  <c:v>88</c:v>
                </c:pt>
                <c:pt idx="249">
                  <c:v>88</c:v>
                </c:pt>
                <c:pt idx="250">
                  <c:v>88</c:v>
                </c:pt>
                <c:pt idx="251">
                  <c:v>88</c:v>
                </c:pt>
                <c:pt idx="252">
                  <c:v>88</c:v>
                </c:pt>
                <c:pt idx="253">
                  <c:v>88</c:v>
                </c:pt>
                <c:pt idx="254">
                  <c:v>88</c:v>
                </c:pt>
                <c:pt idx="255">
                  <c:v>88</c:v>
                </c:pt>
                <c:pt idx="256">
                  <c:v>88</c:v>
                </c:pt>
                <c:pt idx="257">
                  <c:v>88</c:v>
                </c:pt>
                <c:pt idx="258">
                  <c:v>88</c:v>
                </c:pt>
                <c:pt idx="259">
                  <c:v>88</c:v>
                </c:pt>
                <c:pt idx="260">
                  <c:v>88</c:v>
                </c:pt>
                <c:pt idx="261">
                  <c:v>88</c:v>
                </c:pt>
                <c:pt idx="262">
                  <c:v>88</c:v>
                </c:pt>
                <c:pt idx="263">
                  <c:v>88</c:v>
                </c:pt>
                <c:pt idx="264">
                  <c:v>88</c:v>
                </c:pt>
                <c:pt idx="265">
                  <c:v>88</c:v>
                </c:pt>
                <c:pt idx="266">
                  <c:v>88</c:v>
                </c:pt>
                <c:pt idx="267">
                  <c:v>88</c:v>
                </c:pt>
                <c:pt idx="268">
                  <c:v>88</c:v>
                </c:pt>
                <c:pt idx="269">
                  <c:v>88</c:v>
                </c:pt>
                <c:pt idx="270">
                  <c:v>88</c:v>
                </c:pt>
                <c:pt idx="271">
                  <c:v>88</c:v>
                </c:pt>
                <c:pt idx="272">
                  <c:v>88</c:v>
                </c:pt>
                <c:pt idx="273">
                  <c:v>88</c:v>
                </c:pt>
                <c:pt idx="274">
                  <c:v>88</c:v>
                </c:pt>
                <c:pt idx="275">
                  <c:v>88</c:v>
                </c:pt>
                <c:pt idx="276">
                  <c:v>88</c:v>
                </c:pt>
                <c:pt idx="277">
                  <c:v>88</c:v>
                </c:pt>
                <c:pt idx="278">
                  <c:v>88</c:v>
                </c:pt>
                <c:pt idx="279">
                  <c:v>88</c:v>
                </c:pt>
                <c:pt idx="280">
                  <c:v>88</c:v>
                </c:pt>
                <c:pt idx="281">
                  <c:v>88</c:v>
                </c:pt>
                <c:pt idx="282">
                  <c:v>88</c:v>
                </c:pt>
                <c:pt idx="283">
                  <c:v>88</c:v>
                </c:pt>
                <c:pt idx="284">
                  <c:v>88</c:v>
                </c:pt>
                <c:pt idx="285">
                  <c:v>88</c:v>
                </c:pt>
                <c:pt idx="286">
                  <c:v>88</c:v>
                </c:pt>
                <c:pt idx="287">
                  <c:v>88</c:v>
                </c:pt>
                <c:pt idx="288">
                  <c:v>88</c:v>
                </c:pt>
                <c:pt idx="289">
                  <c:v>88</c:v>
                </c:pt>
                <c:pt idx="290">
                  <c:v>88</c:v>
                </c:pt>
                <c:pt idx="291">
                  <c:v>88</c:v>
                </c:pt>
                <c:pt idx="292">
                  <c:v>88</c:v>
                </c:pt>
                <c:pt idx="293">
                  <c:v>88</c:v>
                </c:pt>
                <c:pt idx="294">
                  <c:v>88</c:v>
                </c:pt>
                <c:pt idx="295">
                  <c:v>88</c:v>
                </c:pt>
                <c:pt idx="296">
                  <c:v>88</c:v>
                </c:pt>
                <c:pt idx="297">
                  <c:v>88</c:v>
                </c:pt>
                <c:pt idx="298">
                  <c:v>88</c:v>
                </c:pt>
                <c:pt idx="299">
                  <c:v>88</c:v>
                </c:pt>
                <c:pt idx="300">
                  <c:v>88</c:v>
                </c:pt>
                <c:pt idx="301">
                  <c:v>88</c:v>
                </c:pt>
                <c:pt idx="302">
                  <c:v>88</c:v>
                </c:pt>
                <c:pt idx="303">
                  <c:v>88</c:v>
                </c:pt>
                <c:pt idx="304">
                  <c:v>88</c:v>
                </c:pt>
                <c:pt idx="305">
                  <c:v>88</c:v>
                </c:pt>
                <c:pt idx="306">
                  <c:v>88</c:v>
                </c:pt>
                <c:pt idx="307">
                  <c:v>88</c:v>
                </c:pt>
                <c:pt idx="308">
                  <c:v>88</c:v>
                </c:pt>
                <c:pt idx="309">
                  <c:v>88</c:v>
                </c:pt>
                <c:pt idx="310">
                  <c:v>88</c:v>
                </c:pt>
                <c:pt idx="311">
                  <c:v>88</c:v>
                </c:pt>
                <c:pt idx="312">
                  <c:v>88</c:v>
                </c:pt>
                <c:pt idx="313">
                  <c:v>88</c:v>
                </c:pt>
                <c:pt idx="314">
                  <c:v>88</c:v>
                </c:pt>
                <c:pt idx="315">
                  <c:v>88</c:v>
                </c:pt>
                <c:pt idx="316">
                  <c:v>88</c:v>
                </c:pt>
                <c:pt idx="317">
                  <c:v>88</c:v>
                </c:pt>
                <c:pt idx="318">
                  <c:v>88</c:v>
                </c:pt>
                <c:pt idx="319">
                  <c:v>88</c:v>
                </c:pt>
                <c:pt idx="320">
                  <c:v>88</c:v>
                </c:pt>
                <c:pt idx="321">
                  <c:v>88</c:v>
                </c:pt>
                <c:pt idx="322">
                  <c:v>88</c:v>
                </c:pt>
                <c:pt idx="323">
                  <c:v>88</c:v>
                </c:pt>
                <c:pt idx="324">
                  <c:v>87.4</c:v>
                </c:pt>
                <c:pt idx="325">
                  <c:v>87.3</c:v>
                </c:pt>
                <c:pt idx="326">
                  <c:v>87.3</c:v>
                </c:pt>
                <c:pt idx="327">
                  <c:v>87.3</c:v>
                </c:pt>
                <c:pt idx="328">
                  <c:v>87.3</c:v>
                </c:pt>
                <c:pt idx="329">
                  <c:v>87.1</c:v>
                </c:pt>
                <c:pt idx="330">
                  <c:v>87.1</c:v>
                </c:pt>
                <c:pt idx="331">
                  <c:v>87.1</c:v>
                </c:pt>
                <c:pt idx="332">
                  <c:v>87.1</c:v>
                </c:pt>
                <c:pt idx="333">
                  <c:v>87.1</c:v>
                </c:pt>
                <c:pt idx="334">
                  <c:v>87.1</c:v>
                </c:pt>
                <c:pt idx="335">
                  <c:v>87.1</c:v>
                </c:pt>
                <c:pt idx="336">
                  <c:v>87.1</c:v>
                </c:pt>
                <c:pt idx="337">
                  <c:v>87.1</c:v>
                </c:pt>
                <c:pt idx="338">
                  <c:v>87.1</c:v>
                </c:pt>
                <c:pt idx="339">
                  <c:v>87.1</c:v>
                </c:pt>
                <c:pt idx="340">
                  <c:v>87.1</c:v>
                </c:pt>
                <c:pt idx="341">
                  <c:v>87.1</c:v>
                </c:pt>
                <c:pt idx="342">
                  <c:v>87.1</c:v>
                </c:pt>
                <c:pt idx="343">
                  <c:v>87.1</c:v>
                </c:pt>
                <c:pt idx="344">
                  <c:v>87.1</c:v>
                </c:pt>
                <c:pt idx="345">
                  <c:v>87.1</c:v>
                </c:pt>
                <c:pt idx="346">
                  <c:v>87.1</c:v>
                </c:pt>
                <c:pt idx="347">
                  <c:v>87.1</c:v>
                </c:pt>
                <c:pt idx="348">
                  <c:v>87.1</c:v>
                </c:pt>
                <c:pt idx="349">
                  <c:v>87.1</c:v>
                </c:pt>
                <c:pt idx="350">
                  <c:v>87.1</c:v>
                </c:pt>
                <c:pt idx="351">
                  <c:v>87.1</c:v>
                </c:pt>
                <c:pt idx="352">
                  <c:v>87.1</c:v>
                </c:pt>
                <c:pt idx="353">
                  <c:v>87.1</c:v>
                </c:pt>
                <c:pt idx="354">
                  <c:v>87.1</c:v>
                </c:pt>
                <c:pt idx="355">
                  <c:v>87.1</c:v>
                </c:pt>
                <c:pt idx="356">
                  <c:v>87.1</c:v>
                </c:pt>
                <c:pt idx="357">
                  <c:v>87.1</c:v>
                </c:pt>
                <c:pt idx="358">
                  <c:v>87.1</c:v>
                </c:pt>
                <c:pt idx="359">
                  <c:v>87.1</c:v>
                </c:pt>
                <c:pt idx="360">
                  <c:v>87.1</c:v>
                </c:pt>
                <c:pt idx="361">
                  <c:v>87.1</c:v>
                </c:pt>
                <c:pt idx="362">
                  <c:v>87.1</c:v>
                </c:pt>
                <c:pt idx="363">
                  <c:v>87.1</c:v>
                </c:pt>
                <c:pt idx="364">
                  <c:v>87.1</c:v>
                </c:pt>
                <c:pt idx="365">
                  <c:v>87.1</c:v>
                </c:pt>
                <c:pt idx="366">
                  <c:v>87.1</c:v>
                </c:pt>
                <c:pt idx="367">
                  <c:v>87.1</c:v>
                </c:pt>
                <c:pt idx="368">
                  <c:v>87.1</c:v>
                </c:pt>
                <c:pt idx="369">
                  <c:v>87.1</c:v>
                </c:pt>
                <c:pt idx="370">
                  <c:v>87.1</c:v>
                </c:pt>
                <c:pt idx="371">
                  <c:v>87.1</c:v>
                </c:pt>
                <c:pt idx="372">
                  <c:v>87.1</c:v>
                </c:pt>
                <c:pt idx="373">
                  <c:v>87.1</c:v>
                </c:pt>
                <c:pt idx="374">
                  <c:v>87.1</c:v>
                </c:pt>
                <c:pt idx="375">
                  <c:v>87.1</c:v>
                </c:pt>
                <c:pt idx="376">
                  <c:v>87.1</c:v>
                </c:pt>
                <c:pt idx="377">
                  <c:v>87.1</c:v>
                </c:pt>
                <c:pt idx="378">
                  <c:v>87.1</c:v>
                </c:pt>
                <c:pt idx="379">
                  <c:v>87.1</c:v>
                </c:pt>
                <c:pt idx="380">
                  <c:v>87.1</c:v>
                </c:pt>
                <c:pt idx="381">
                  <c:v>87.1</c:v>
                </c:pt>
                <c:pt idx="382">
                  <c:v>87.1</c:v>
                </c:pt>
                <c:pt idx="383">
                  <c:v>87.1</c:v>
                </c:pt>
                <c:pt idx="384">
                  <c:v>87.1</c:v>
                </c:pt>
                <c:pt idx="385">
                  <c:v>87.1</c:v>
                </c:pt>
                <c:pt idx="386">
                  <c:v>87.1</c:v>
                </c:pt>
                <c:pt idx="387">
                  <c:v>87.1</c:v>
                </c:pt>
                <c:pt idx="388">
                  <c:v>87.1</c:v>
                </c:pt>
                <c:pt idx="389">
                  <c:v>86.7</c:v>
                </c:pt>
                <c:pt idx="390">
                  <c:v>86.7</c:v>
                </c:pt>
                <c:pt idx="391">
                  <c:v>86.4</c:v>
                </c:pt>
                <c:pt idx="392">
                  <c:v>86.4</c:v>
                </c:pt>
                <c:pt idx="393">
                  <c:v>86.4</c:v>
                </c:pt>
                <c:pt idx="394">
                  <c:v>86.2</c:v>
                </c:pt>
                <c:pt idx="395">
                  <c:v>86</c:v>
                </c:pt>
                <c:pt idx="396">
                  <c:v>86</c:v>
                </c:pt>
                <c:pt idx="397">
                  <c:v>86</c:v>
                </c:pt>
                <c:pt idx="398">
                  <c:v>86</c:v>
                </c:pt>
                <c:pt idx="399">
                  <c:v>86</c:v>
                </c:pt>
                <c:pt idx="400">
                  <c:v>86</c:v>
                </c:pt>
                <c:pt idx="401">
                  <c:v>86</c:v>
                </c:pt>
                <c:pt idx="402">
                  <c:v>86</c:v>
                </c:pt>
                <c:pt idx="403">
                  <c:v>86</c:v>
                </c:pt>
                <c:pt idx="404">
                  <c:v>86</c:v>
                </c:pt>
                <c:pt idx="405">
                  <c:v>86</c:v>
                </c:pt>
                <c:pt idx="406">
                  <c:v>86</c:v>
                </c:pt>
                <c:pt idx="407">
                  <c:v>86</c:v>
                </c:pt>
                <c:pt idx="408">
                  <c:v>86</c:v>
                </c:pt>
                <c:pt idx="409">
                  <c:v>86</c:v>
                </c:pt>
                <c:pt idx="410">
                  <c:v>86</c:v>
                </c:pt>
                <c:pt idx="411">
                  <c:v>86</c:v>
                </c:pt>
                <c:pt idx="412">
                  <c:v>86</c:v>
                </c:pt>
                <c:pt idx="413">
                  <c:v>86</c:v>
                </c:pt>
                <c:pt idx="414">
                  <c:v>86</c:v>
                </c:pt>
                <c:pt idx="415">
                  <c:v>86</c:v>
                </c:pt>
                <c:pt idx="416">
                  <c:v>86</c:v>
                </c:pt>
                <c:pt idx="417">
                  <c:v>86</c:v>
                </c:pt>
                <c:pt idx="418">
                  <c:v>86</c:v>
                </c:pt>
                <c:pt idx="419">
                  <c:v>86</c:v>
                </c:pt>
                <c:pt idx="420">
                  <c:v>86</c:v>
                </c:pt>
                <c:pt idx="421">
                  <c:v>86</c:v>
                </c:pt>
                <c:pt idx="422">
                  <c:v>86</c:v>
                </c:pt>
                <c:pt idx="423">
                  <c:v>86</c:v>
                </c:pt>
                <c:pt idx="424">
                  <c:v>86</c:v>
                </c:pt>
                <c:pt idx="425">
                  <c:v>86</c:v>
                </c:pt>
                <c:pt idx="426">
                  <c:v>86</c:v>
                </c:pt>
                <c:pt idx="427">
                  <c:v>86</c:v>
                </c:pt>
                <c:pt idx="428">
                  <c:v>86</c:v>
                </c:pt>
                <c:pt idx="429">
                  <c:v>86</c:v>
                </c:pt>
                <c:pt idx="430">
                  <c:v>86</c:v>
                </c:pt>
                <c:pt idx="431">
                  <c:v>86</c:v>
                </c:pt>
                <c:pt idx="432">
                  <c:v>86</c:v>
                </c:pt>
                <c:pt idx="433">
                  <c:v>86</c:v>
                </c:pt>
                <c:pt idx="434">
                  <c:v>86</c:v>
                </c:pt>
                <c:pt idx="435">
                  <c:v>86</c:v>
                </c:pt>
                <c:pt idx="436">
                  <c:v>86</c:v>
                </c:pt>
                <c:pt idx="437">
                  <c:v>86</c:v>
                </c:pt>
                <c:pt idx="438">
                  <c:v>86</c:v>
                </c:pt>
                <c:pt idx="439">
                  <c:v>86</c:v>
                </c:pt>
                <c:pt idx="440">
                  <c:v>86</c:v>
                </c:pt>
                <c:pt idx="441">
                  <c:v>86</c:v>
                </c:pt>
                <c:pt idx="442">
                  <c:v>86</c:v>
                </c:pt>
                <c:pt idx="443">
                  <c:v>86</c:v>
                </c:pt>
                <c:pt idx="444">
                  <c:v>86</c:v>
                </c:pt>
                <c:pt idx="445">
                  <c:v>86</c:v>
                </c:pt>
                <c:pt idx="446">
                  <c:v>86</c:v>
                </c:pt>
                <c:pt idx="447">
                  <c:v>86</c:v>
                </c:pt>
                <c:pt idx="448">
                  <c:v>86</c:v>
                </c:pt>
                <c:pt idx="449">
                  <c:v>86</c:v>
                </c:pt>
                <c:pt idx="450">
                  <c:v>86</c:v>
                </c:pt>
                <c:pt idx="451">
                  <c:v>86</c:v>
                </c:pt>
                <c:pt idx="452">
                  <c:v>86</c:v>
                </c:pt>
                <c:pt idx="453">
                  <c:v>86</c:v>
                </c:pt>
                <c:pt idx="454">
                  <c:v>86</c:v>
                </c:pt>
                <c:pt idx="455">
                  <c:v>86</c:v>
                </c:pt>
                <c:pt idx="456">
                  <c:v>86</c:v>
                </c:pt>
                <c:pt idx="457">
                  <c:v>86</c:v>
                </c:pt>
                <c:pt idx="458">
                  <c:v>86</c:v>
                </c:pt>
                <c:pt idx="459">
                  <c:v>86</c:v>
                </c:pt>
                <c:pt idx="460">
                  <c:v>86</c:v>
                </c:pt>
                <c:pt idx="461">
                  <c:v>86</c:v>
                </c:pt>
                <c:pt idx="462">
                  <c:v>86</c:v>
                </c:pt>
                <c:pt idx="463">
                  <c:v>86</c:v>
                </c:pt>
                <c:pt idx="464">
                  <c:v>86</c:v>
                </c:pt>
                <c:pt idx="465">
                  <c:v>86</c:v>
                </c:pt>
                <c:pt idx="466">
                  <c:v>86</c:v>
                </c:pt>
                <c:pt idx="467">
                  <c:v>85.6</c:v>
                </c:pt>
                <c:pt idx="468">
                  <c:v>85.3</c:v>
                </c:pt>
                <c:pt idx="469">
                  <c:v>84.9</c:v>
                </c:pt>
                <c:pt idx="470">
                  <c:v>84.9</c:v>
                </c:pt>
                <c:pt idx="471">
                  <c:v>84.9</c:v>
                </c:pt>
                <c:pt idx="472">
                  <c:v>84.9</c:v>
                </c:pt>
                <c:pt idx="473">
                  <c:v>84.9</c:v>
                </c:pt>
                <c:pt idx="474">
                  <c:v>84.9</c:v>
                </c:pt>
                <c:pt idx="475">
                  <c:v>84.9</c:v>
                </c:pt>
                <c:pt idx="476">
                  <c:v>84.9</c:v>
                </c:pt>
                <c:pt idx="477">
                  <c:v>84.9</c:v>
                </c:pt>
                <c:pt idx="478">
                  <c:v>84.9</c:v>
                </c:pt>
                <c:pt idx="479">
                  <c:v>84.9</c:v>
                </c:pt>
                <c:pt idx="480">
                  <c:v>84.9</c:v>
                </c:pt>
                <c:pt idx="481">
                  <c:v>84.9</c:v>
                </c:pt>
                <c:pt idx="482">
                  <c:v>84.9</c:v>
                </c:pt>
                <c:pt idx="483">
                  <c:v>84.9</c:v>
                </c:pt>
                <c:pt idx="484">
                  <c:v>84.9</c:v>
                </c:pt>
                <c:pt idx="485">
                  <c:v>84.9</c:v>
                </c:pt>
                <c:pt idx="486">
                  <c:v>84.9</c:v>
                </c:pt>
                <c:pt idx="487">
                  <c:v>84.9</c:v>
                </c:pt>
                <c:pt idx="488">
                  <c:v>84.9</c:v>
                </c:pt>
                <c:pt idx="489">
                  <c:v>84.9</c:v>
                </c:pt>
                <c:pt idx="490">
                  <c:v>84.9</c:v>
                </c:pt>
                <c:pt idx="491">
                  <c:v>84.9</c:v>
                </c:pt>
                <c:pt idx="492">
                  <c:v>84.9</c:v>
                </c:pt>
                <c:pt idx="493">
                  <c:v>84.9</c:v>
                </c:pt>
                <c:pt idx="494">
                  <c:v>84.9</c:v>
                </c:pt>
                <c:pt idx="495">
                  <c:v>84.9</c:v>
                </c:pt>
                <c:pt idx="496">
                  <c:v>84.9</c:v>
                </c:pt>
                <c:pt idx="497">
                  <c:v>84.9</c:v>
                </c:pt>
                <c:pt idx="498">
                  <c:v>84.9</c:v>
                </c:pt>
                <c:pt idx="499">
                  <c:v>84.9</c:v>
                </c:pt>
                <c:pt idx="500">
                  <c:v>84.9</c:v>
                </c:pt>
                <c:pt idx="501">
                  <c:v>84.9</c:v>
                </c:pt>
                <c:pt idx="502">
                  <c:v>84.9</c:v>
                </c:pt>
                <c:pt idx="503">
                  <c:v>84.9</c:v>
                </c:pt>
                <c:pt idx="504">
                  <c:v>84.9</c:v>
                </c:pt>
                <c:pt idx="505">
                  <c:v>84.9</c:v>
                </c:pt>
                <c:pt idx="506">
                  <c:v>84.9</c:v>
                </c:pt>
                <c:pt idx="507">
                  <c:v>84.9</c:v>
                </c:pt>
                <c:pt idx="508">
                  <c:v>84.9</c:v>
                </c:pt>
                <c:pt idx="509">
                  <c:v>84.9</c:v>
                </c:pt>
                <c:pt idx="510">
                  <c:v>84.9</c:v>
                </c:pt>
                <c:pt idx="511">
                  <c:v>84.9</c:v>
                </c:pt>
                <c:pt idx="512">
                  <c:v>84.9</c:v>
                </c:pt>
                <c:pt idx="513">
                  <c:v>84.9</c:v>
                </c:pt>
                <c:pt idx="514">
                  <c:v>84.9</c:v>
                </c:pt>
                <c:pt idx="515">
                  <c:v>84.9</c:v>
                </c:pt>
                <c:pt idx="516">
                  <c:v>84.9</c:v>
                </c:pt>
                <c:pt idx="517">
                  <c:v>84.9</c:v>
                </c:pt>
                <c:pt idx="518">
                  <c:v>84.9</c:v>
                </c:pt>
                <c:pt idx="519">
                  <c:v>84.9</c:v>
                </c:pt>
                <c:pt idx="520">
                  <c:v>84.9</c:v>
                </c:pt>
                <c:pt idx="521">
                  <c:v>84.9</c:v>
                </c:pt>
                <c:pt idx="522">
                  <c:v>84.9</c:v>
                </c:pt>
                <c:pt idx="523">
                  <c:v>84.9</c:v>
                </c:pt>
                <c:pt idx="524">
                  <c:v>84.9</c:v>
                </c:pt>
                <c:pt idx="525">
                  <c:v>84.9</c:v>
                </c:pt>
                <c:pt idx="526">
                  <c:v>84.9</c:v>
                </c:pt>
                <c:pt idx="527">
                  <c:v>84.9</c:v>
                </c:pt>
                <c:pt idx="528">
                  <c:v>84.9</c:v>
                </c:pt>
                <c:pt idx="529">
                  <c:v>84.9</c:v>
                </c:pt>
                <c:pt idx="530">
                  <c:v>84.9</c:v>
                </c:pt>
                <c:pt idx="531">
                  <c:v>84.9</c:v>
                </c:pt>
                <c:pt idx="532">
                  <c:v>84.9</c:v>
                </c:pt>
                <c:pt idx="533">
                  <c:v>84.9</c:v>
                </c:pt>
                <c:pt idx="534">
                  <c:v>84.9</c:v>
                </c:pt>
                <c:pt idx="535">
                  <c:v>84.9</c:v>
                </c:pt>
                <c:pt idx="536">
                  <c:v>84.9</c:v>
                </c:pt>
                <c:pt idx="537">
                  <c:v>84.9</c:v>
                </c:pt>
                <c:pt idx="538">
                  <c:v>84.9</c:v>
                </c:pt>
                <c:pt idx="539">
                  <c:v>84.9</c:v>
                </c:pt>
                <c:pt idx="540">
                  <c:v>84.9</c:v>
                </c:pt>
                <c:pt idx="541">
                  <c:v>84.9</c:v>
                </c:pt>
                <c:pt idx="542">
                  <c:v>84.9</c:v>
                </c:pt>
                <c:pt idx="543">
                  <c:v>84.9</c:v>
                </c:pt>
                <c:pt idx="544">
                  <c:v>84.9</c:v>
                </c:pt>
                <c:pt idx="545">
                  <c:v>84.9</c:v>
                </c:pt>
                <c:pt idx="546">
                  <c:v>84.9</c:v>
                </c:pt>
                <c:pt idx="547">
                  <c:v>84.9</c:v>
                </c:pt>
                <c:pt idx="548">
                  <c:v>84.7</c:v>
                </c:pt>
                <c:pt idx="549">
                  <c:v>84.7</c:v>
                </c:pt>
                <c:pt idx="550">
                  <c:v>84.7</c:v>
                </c:pt>
                <c:pt idx="551">
                  <c:v>84.6</c:v>
                </c:pt>
                <c:pt idx="552">
                  <c:v>84.6</c:v>
                </c:pt>
                <c:pt idx="553">
                  <c:v>84.2</c:v>
                </c:pt>
                <c:pt idx="554">
                  <c:v>84.2</c:v>
                </c:pt>
                <c:pt idx="555">
                  <c:v>84</c:v>
                </c:pt>
                <c:pt idx="556">
                  <c:v>84</c:v>
                </c:pt>
                <c:pt idx="557">
                  <c:v>84</c:v>
                </c:pt>
                <c:pt idx="558">
                  <c:v>84</c:v>
                </c:pt>
                <c:pt idx="559">
                  <c:v>84</c:v>
                </c:pt>
                <c:pt idx="560">
                  <c:v>84</c:v>
                </c:pt>
                <c:pt idx="561">
                  <c:v>84</c:v>
                </c:pt>
                <c:pt idx="562">
                  <c:v>84</c:v>
                </c:pt>
                <c:pt idx="563">
                  <c:v>84</c:v>
                </c:pt>
                <c:pt idx="564">
                  <c:v>84</c:v>
                </c:pt>
                <c:pt idx="565">
                  <c:v>84</c:v>
                </c:pt>
                <c:pt idx="566">
                  <c:v>84</c:v>
                </c:pt>
                <c:pt idx="567">
                  <c:v>84</c:v>
                </c:pt>
                <c:pt idx="568">
                  <c:v>84</c:v>
                </c:pt>
                <c:pt idx="569">
                  <c:v>84</c:v>
                </c:pt>
                <c:pt idx="570">
                  <c:v>84</c:v>
                </c:pt>
                <c:pt idx="571">
                  <c:v>84</c:v>
                </c:pt>
                <c:pt idx="572">
                  <c:v>84</c:v>
                </c:pt>
                <c:pt idx="573">
                  <c:v>84</c:v>
                </c:pt>
                <c:pt idx="574">
                  <c:v>84</c:v>
                </c:pt>
                <c:pt idx="575">
                  <c:v>84</c:v>
                </c:pt>
                <c:pt idx="576">
                  <c:v>84</c:v>
                </c:pt>
                <c:pt idx="577">
                  <c:v>84</c:v>
                </c:pt>
                <c:pt idx="578">
                  <c:v>84</c:v>
                </c:pt>
                <c:pt idx="579">
                  <c:v>84</c:v>
                </c:pt>
                <c:pt idx="580">
                  <c:v>84</c:v>
                </c:pt>
                <c:pt idx="581">
                  <c:v>84</c:v>
                </c:pt>
                <c:pt idx="582">
                  <c:v>84</c:v>
                </c:pt>
                <c:pt idx="583">
                  <c:v>84</c:v>
                </c:pt>
                <c:pt idx="584">
                  <c:v>84</c:v>
                </c:pt>
                <c:pt idx="585">
                  <c:v>84</c:v>
                </c:pt>
                <c:pt idx="586">
                  <c:v>84</c:v>
                </c:pt>
                <c:pt idx="587">
                  <c:v>84</c:v>
                </c:pt>
                <c:pt idx="588">
                  <c:v>84</c:v>
                </c:pt>
                <c:pt idx="589">
                  <c:v>84</c:v>
                </c:pt>
                <c:pt idx="590">
                  <c:v>84</c:v>
                </c:pt>
                <c:pt idx="591">
                  <c:v>84</c:v>
                </c:pt>
                <c:pt idx="592">
                  <c:v>84</c:v>
                </c:pt>
                <c:pt idx="593">
                  <c:v>84</c:v>
                </c:pt>
                <c:pt idx="594">
                  <c:v>84</c:v>
                </c:pt>
                <c:pt idx="595">
                  <c:v>84</c:v>
                </c:pt>
                <c:pt idx="596">
                  <c:v>84</c:v>
                </c:pt>
                <c:pt idx="597">
                  <c:v>84</c:v>
                </c:pt>
                <c:pt idx="598">
                  <c:v>84</c:v>
                </c:pt>
                <c:pt idx="599">
                  <c:v>84</c:v>
                </c:pt>
                <c:pt idx="600">
                  <c:v>84</c:v>
                </c:pt>
                <c:pt idx="601">
                  <c:v>84</c:v>
                </c:pt>
                <c:pt idx="602">
                  <c:v>84</c:v>
                </c:pt>
                <c:pt idx="603">
                  <c:v>84</c:v>
                </c:pt>
                <c:pt idx="604">
                  <c:v>84</c:v>
                </c:pt>
                <c:pt idx="605">
                  <c:v>84</c:v>
                </c:pt>
                <c:pt idx="606">
                  <c:v>84</c:v>
                </c:pt>
                <c:pt idx="607">
                  <c:v>84</c:v>
                </c:pt>
                <c:pt idx="608">
                  <c:v>84</c:v>
                </c:pt>
                <c:pt idx="609">
                  <c:v>84</c:v>
                </c:pt>
                <c:pt idx="610">
                  <c:v>84</c:v>
                </c:pt>
                <c:pt idx="611">
                  <c:v>84</c:v>
                </c:pt>
                <c:pt idx="612">
                  <c:v>84</c:v>
                </c:pt>
                <c:pt idx="613">
                  <c:v>84</c:v>
                </c:pt>
                <c:pt idx="614">
                  <c:v>84</c:v>
                </c:pt>
                <c:pt idx="615">
                  <c:v>84</c:v>
                </c:pt>
                <c:pt idx="616">
                  <c:v>84</c:v>
                </c:pt>
                <c:pt idx="617">
                  <c:v>84</c:v>
                </c:pt>
                <c:pt idx="618">
                  <c:v>84</c:v>
                </c:pt>
                <c:pt idx="619">
                  <c:v>84</c:v>
                </c:pt>
                <c:pt idx="620">
                  <c:v>84</c:v>
                </c:pt>
                <c:pt idx="621">
                  <c:v>84</c:v>
                </c:pt>
                <c:pt idx="622">
                  <c:v>84</c:v>
                </c:pt>
                <c:pt idx="623">
                  <c:v>84</c:v>
                </c:pt>
                <c:pt idx="624">
                  <c:v>83.7</c:v>
                </c:pt>
                <c:pt idx="625">
                  <c:v>83.7</c:v>
                </c:pt>
                <c:pt idx="626">
                  <c:v>83.7</c:v>
                </c:pt>
                <c:pt idx="627">
                  <c:v>83.7</c:v>
                </c:pt>
                <c:pt idx="628">
                  <c:v>83.3</c:v>
                </c:pt>
                <c:pt idx="629">
                  <c:v>82.9</c:v>
                </c:pt>
                <c:pt idx="630">
                  <c:v>82.9</c:v>
                </c:pt>
                <c:pt idx="631">
                  <c:v>82.9</c:v>
                </c:pt>
                <c:pt idx="632">
                  <c:v>82.9</c:v>
                </c:pt>
                <c:pt idx="633">
                  <c:v>82.9</c:v>
                </c:pt>
                <c:pt idx="634">
                  <c:v>82.9</c:v>
                </c:pt>
                <c:pt idx="635">
                  <c:v>82.9</c:v>
                </c:pt>
                <c:pt idx="636">
                  <c:v>82.9</c:v>
                </c:pt>
                <c:pt idx="637">
                  <c:v>82.9</c:v>
                </c:pt>
                <c:pt idx="638">
                  <c:v>82.9</c:v>
                </c:pt>
                <c:pt idx="639">
                  <c:v>82.9</c:v>
                </c:pt>
                <c:pt idx="640">
                  <c:v>82.9</c:v>
                </c:pt>
                <c:pt idx="641">
                  <c:v>82.9</c:v>
                </c:pt>
                <c:pt idx="642">
                  <c:v>82.9</c:v>
                </c:pt>
                <c:pt idx="643">
                  <c:v>82.9</c:v>
                </c:pt>
                <c:pt idx="644">
                  <c:v>82.9</c:v>
                </c:pt>
                <c:pt idx="645">
                  <c:v>82.9</c:v>
                </c:pt>
                <c:pt idx="646">
                  <c:v>82.9</c:v>
                </c:pt>
                <c:pt idx="647">
                  <c:v>82.9</c:v>
                </c:pt>
                <c:pt idx="648">
                  <c:v>82.9</c:v>
                </c:pt>
                <c:pt idx="649">
                  <c:v>82.9</c:v>
                </c:pt>
                <c:pt idx="650">
                  <c:v>82.9</c:v>
                </c:pt>
                <c:pt idx="651">
                  <c:v>82.9</c:v>
                </c:pt>
                <c:pt idx="652">
                  <c:v>82.9</c:v>
                </c:pt>
                <c:pt idx="653">
                  <c:v>82.9</c:v>
                </c:pt>
                <c:pt idx="654">
                  <c:v>82.9</c:v>
                </c:pt>
                <c:pt idx="655">
                  <c:v>82.9</c:v>
                </c:pt>
                <c:pt idx="656">
                  <c:v>82.9</c:v>
                </c:pt>
                <c:pt idx="657">
                  <c:v>82.9</c:v>
                </c:pt>
                <c:pt idx="658">
                  <c:v>82.9</c:v>
                </c:pt>
                <c:pt idx="659">
                  <c:v>82.9</c:v>
                </c:pt>
                <c:pt idx="660">
                  <c:v>82.9</c:v>
                </c:pt>
                <c:pt idx="661">
                  <c:v>82.9</c:v>
                </c:pt>
                <c:pt idx="662">
                  <c:v>82.9</c:v>
                </c:pt>
                <c:pt idx="663">
                  <c:v>82.9</c:v>
                </c:pt>
                <c:pt idx="664">
                  <c:v>82.9</c:v>
                </c:pt>
                <c:pt idx="665">
                  <c:v>82.9</c:v>
                </c:pt>
                <c:pt idx="666">
                  <c:v>82.9</c:v>
                </c:pt>
                <c:pt idx="667">
                  <c:v>82.9</c:v>
                </c:pt>
                <c:pt idx="668">
                  <c:v>82.9</c:v>
                </c:pt>
                <c:pt idx="669">
                  <c:v>82.9</c:v>
                </c:pt>
                <c:pt idx="670">
                  <c:v>82.9</c:v>
                </c:pt>
                <c:pt idx="671">
                  <c:v>82.9</c:v>
                </c:pt>
                <c:pt idx="672">
                  <c:v>82.9</c:v>
                </c:pt>
                <c:pt idx="673">
                  <c:v>82.9</c:v>
                </c:pt>
                <c:pt idx="674">
                  <c:v>82.9</c:v>
                </c:pt>
                <c:pt idx="675">
                  <c:v>82.9</c:v>
                </c:pt>
                <c:pt idx="676">
                  <c:v>82.9</c:v>
                </c:pt>
                <c:pt idx="677">
                  <c:v>82.9</c:v>
                </c:pt>
                <c:pt idx="678">
                  <c:v>82.9</c:v>
                </c:pt>
                <c:pt idx="679">
                  <c:v>82.9</c:v>
                </c:pt>
                <c:pt idx="680">
                  <c:v>82.9</c:v>
                </c:pt>
                <c:pt idx="681">
                  <c:v>82.9</c:v>
                </c:pt>
                <c:pt idx="682">
                  <c:v>82.9</c:v>
                </c:pt>
                <c:pt idx="683">
                  <c:v>82.9</c:v>
                </c:pt>
                <c:pt idx="684">
                  <c:v>82.9</c:v>
                </c:pt>
                <c:pt idx="685">
                  <c:v>82.9</c:v>
                </c:pt>
                <c:pt idx="686">
                  <c:v>82.9</c:v>
                </c:pt>
                <c:pt idx="687">
                  <c:v>82.9</c:v>
                </c:pt>
                <c:pt idx="688">
                  <c:v>82.9</c:v>
                </c:pt>
                <c:pt idx="689">
                  <c:v>82.9</c:v>
                </c:pt>
                <c:pt idx="690">
                  <c:v>82.9</c:v>
                </c:pt>
                <c:pt idx="691">
                  <c:v>82.9</c:v>
                </c:pt>
                <c:pt idx="692">
                  <c:v>82.9</c:v>
                </c:pt>
                <c:pt idx="693">
                  <c:v>82.9</c:v>
                </c:pt>
                <c:pt idx="694">
                  <c:v>82.9</c:v>
                </c:pt>
                <c:pt idx="695">
                  <c:v>82.9</c:v>
                </c:pt>
                <c:pt idx="696">
                  <c:v>82.9</c:v>
                </c:pt>
                <c:pt idx="697">
                  <c:v>82.9</c:v>
                </c:pt>
                <c:pt idx="698">
                  <c:v>82.9</c:v>
                </c:pt>
                <c:pt idx="699">
                  <c:v>82.9</c:v>
                </c:pt>
                <c:pt idx="700">
                  <c:v>82.9</c:v>
                </c:pt>
                <c:pt idx="701">
                  <c:v>82.9</c:v>
                </c:pt>
                <c:pt idx="702">
                  <c:v>82.9</c:v>
                </c:pt>
                <c:pt idx="703">
                  <c:v>82.9</c:v>
                </c:pt>
                <c:pt idx="704">
                  <c:v>82.9</c:v>
                </c:pt>
                <c:pt idx="705">
                  <c:v>82.8</c:v>
                </c:pt>
                <c:pt idx="706">
                  <c:v>82.8</c:v>
                </c:pt>
                <c:pt idx="707">
                  <c:v>82.8</c:v>
                </c:pt>
                <c:pt idx="708">
                  <c:v>82.8</c:v>
                </c:pt>
                <c:pt idx="709">
                  <c:v>82.4</c:v>
                </c:pt>
                <c:pt idx="710">
                  <c:v>82.4</c:v>
                </c:pt>
                <c:pt idx="711">
                  <c:v>82.2</c:v>
                </c:pt>
                <c:pt idx="712">
                  <c:v>82.2</c:v>
                </c:pt>
                <c:pt idx="713">
                  <c:v>82</c:v>
                </c:pt>
                <c:pt idx="714">
                  <c:v>82</c:v>
                </c:pt>
                <c:pt idx="715">
                  <c:v>82</c:v>
                </c:pt>
                <c:pt idx="716">
                  <c:v>82</c:v>
                </c:pt>
                <c:pt idx="717">
                  <c:v>82</c:v>
                </c:pt>
                <c:pt idx="718">
                  <c:v>82</c:v>
                </c:pt>
                <c:pt idx="719">
                  <c:v>82</c:v>
                </c:pt>
                <c:pt idx="720">
                  <c:v>82</c:v>
                </c:pt>
                <c:pt idx="721">
                  <c:v>82</c:v>
                </c:pt>
                <c:pt idx="722">
                  <c:v>82</c:v>
                </c:pt>
                <c:pt idx="723">
                  <c:v>82</c:v>
                </c:pt>
                <c:pt idx="724">
                  <c:v>82</c:v>
                </c:pt>
                <c:pt idx="725">
                  <c:v>82</c:v>
                </c:pt>
                <c:pt idx="726">
                  <c:v>82</c:v>
                </c:pt>
                <c:pt idx="727">
                  <c:v>82</c:v>
                </c:pt>
                <c:pt idx="728">
                  <c:v>82</c:v>
                </c:pt>
                <c:pt idx="729">
                  <c:v>82</c:v>
                </c:pt>
                <c:pt idx="730">
                  <c:v>82</c:v>
                </c:pt>
                <c:pt idx="731">
                  <c:v>82</c:v>
                </c:pt>
                <c:pt idx="732">
                  <c:v>82</c:v>
                </c:pt>
                <c:pt idx="733">
                  <c:v>82</c:v>
                </c:pt>
                <c:pt idx="734">
                  <c:v>82</c:v>
                </c:pt>
                <c:pt idx="735">
                  <c:v>82</c:v>
                </c:pt>
                <c:pt idx="736">
                  <c:v>82</c:v>
                </c:pt>
                <c:pt idx="737">
                  <c:v>82</c:v>
                </c:pt>
                <c:pt idx="738">
                  <c:v>82</c:v>
                </c:pt>
                <c:pt idx="739">
                  <c:v>82</c:v>
                </c:pt>
                <c:pt idx="740">
                  <c:v>82</c:v>
                </c:pt>
                <c:pt idx="741">
                  <c:v>82</c:v>
                </c:pt>
                <c:pt idx="742">
                  <c:v>82</c:v>
                </c:pt>
                <c:pt idx="743">
                  <c:v>82</c:v>
                </c:pt>
                <c:pt idx="744">
                  <c:v>82</c:v>
                </c:pt>
                <c:pt idx="745">
                  <c:v>82</c:v>
                </c:pt>
                <c:pt idx="746">
                  <c:v>82</c:v>
                </c:pt>
                <c:pt idx="747">
                  <c:v>82</c:v>
                </c:pt>
                <c:pt idx="748">
                  <c:v>82</c:v>
                </c:pt>
                <c:pt idx="749">
                  <c:v>82</c:v>
                </c:pt>
                <c:pt idx="750">
                  <c:v>82</c:v>
                </c:pt>
                <c:pt idx="751">
                  <c:v>82</c:v>
                </c:pt>
                <c:pt idx="752">
                  <c:v>82</c:v>
                </c:pt>
                <c:pt idx="753">
                  <c:v>82</c:v>
                </c:pt>
                <c:pt idx="754">
                  <c:v>82</c:v>
                </c:pt>
                <c:pt idx="755">
                  <c:v>82</c:v>
                </c:pt>
                <c:pt idx="756">
                  <c:v>82</c:v>
                </c:pt>
                <c:pt idx="757">
                  <c:v>82</c:v>
                </c:pt>
                <c:pt idx="758">
                  <c:v>82</c:v>
                </c:pt>
                <c:pt idx="759">
                  <c:v>82</c:v>
                </c:pt>
                <c:pt idx="760">
                  <c:v>82</c:v>
                </c:pt>
                <c:pt idx="761">
                  <c:v>82</c:v>
                </c:pt>
                <c:pt idx="762">
                  <c:v>82</c:v>
                </c:pt>
                <c:pt idx="763">
                  <c:v>82</c:v>
                </c:pt>
                <c:pt idx="764">
                  <c:v>82</c:v>
                </c:pt>
                <c:pt idx="765">
                  <c:v>82</c:v>
                </c:pt>
                <c:pt idx="766">
                  <c:v>82</c:v>
                </c:pt>
                <c:pt idx="767">
                  <c:v>82</c:v>
                </c:pt>
                <c:pt idx="768">
                  <c:v>82</c:v>
                </c:pt>
                <c:pt idx="769">
                  <c:v>82</c:v>
                </c:pt>
                <c:pt idx="770">
                  <c:v>82</c:v>
                </c:pt>
                <c:pt idx="771">
                  <c:v>82</c:v>
                </c:pt>
                <c:pt idx="772">
                  <c:v>82</c:v>
                </c:pt>
                <c:pt idx="773">
                  <c:v>82</c:v>
                </c:pt>
                <c:pt idx="774">
                  <c:v>82</c:v>
                </c:pt>
                <c:pt idx="775">
                  <c:v>82</c:v>
                </c:pt>
                <c:pt idx="776">
                  <c:v>82</c:v>
                </c:pt>
                <c:pt idx="777">
                  <c:v>82</c:v>
                </c:pt>
                <c:pt idx="778">
                  <c:v>82</c:v>
                </c:pt>
                <c:pt idx="779">
                  <c:v>82</c:v>
                </c:pt>
                <c:pt idx="780">
                  <c:v>82</c:v>
                </c:pt>
                <c:pt idx="781">
                  <c:v>82</c:v>
                </c:pt>
                <c:pt idx="782">
                  <c:v>82</c:v>
                </c:pt>
                <c:pt idx="783">
                  <c:v>82</c:v>
                </c:pt>
                <c:pt idx="784">
                  <c:v>82</c:v>
                </c:pt>
                <c:pt idx="785">
                  <c:v>82</c:v>
                </c:pt>
                <c:pt idx="786">
                  <c:v>82</c:v>
                </c:pt>
                <c:pt idx="787">
                  <c:v>82</c:v>
                </c:pt>
                <c:pt idx="788">
                  <c:v>82</c:v>
                </c:pt>
                <c:pt idx="789">
                  <c:v>82</c:v>
                </c:pt>
                <c:pt idx="790">
                  <c:v>82</c:v>
                </c:pt>
                <c:pt idx="791">
                  <c:v>82</c:v>
                </c:pt>
                <c:pt idx="792">
                  <c:v>82</c:v>
                </c:pt>
                <c:pt idx="793">
                  <c:v>82</c:v>
                </c:pt>
                <c:pt idx="794">
                  <c:v>82</c:v>
                </c:pt>
                <c:pt idx="795">
                  <c:v>82</c:v>
                </c:pt>
                <c:pt idx="796">
                  <c:v>82</c:v>
                </c:pt>
                <c:pt idx="797">
                  <c:v>82</c:v>
                </c:pt>
                <c:pt idx="798">
                  <c:v>82</c:v>
                </c:pt>
                <c:pt idx="799">
                  <c:v>82</c:v>
                </c:pt>
                <c:pt idx="800">
                  <c:v>82</c:v>
                </c:pt>
                <c:pt idx="801">
                  <c:v>82</c:v>
                </c:pt>
                <c:pt idx="802">
                  <c:v>82</c:v>
                </c:pt>
                <c:pt idx="803">
                  <c:v>82</c:v>
                </c:pt>
                <c:pt idx="804">
                  <c:v>82</c:v>
                </c:pt>
                <c:pt idx="805">
                  <c:v>82</c:v>
                </c:pt>
                <c:pt idx="806">
                  <c:v>82</c:v>
                </c:pt>
                <c:pt idx="807">
                  <c:v>82</c:v>
                </c:pt>
                <c:pt idx="808">
                  <c:v>82</c:v>
                </c:pt>
                <c:pt idx="809">
                  <c:v>82</c:v>
                </c:pt>
                <c:pt idx="810">
                  <c:v>82</c:v>
                </c:pt>
                <c:pt idx="811">
                  <c:v>82</c:v>
                </c:pt>
                <c:pt idx="812">
                  <c:v>82</c:v>
                </c:pt>
                <c:pt idx="813">
                  <c:v>82</c:v>
                </c:pt>
                <c:pt idx="814">
                  <c:v>82</c:v>
                </c:pt>
                <c:pt idx="815">
                  <c:v>82</c:v>
                </c:pt>
                <c:pt idx="816">
                  <c:v>81.900000000000006</c:v>
                </c:pt>
                <c:pt idx="817">
                  <c:v>81.7</c:v>
                </c:pt>
                <c:pt idx="818">
                  <c:v>81.7</c:v>
                </c:pt>
                <c:pt idx="819">
                  <c:v>81.7</c:v>
                </c:pt>
                <c:pt idx="820">
                  <c:v>81.3</c:v>
                </c:pt>
                <c:pt idx="821">
                  <c:v>81.3</c:v>
                </c:pt>
                <c:pt idx="822">
                  <c:v>81.3</c:v>
                </c:pt>
                <c:pt idx="823">
                  <c:v>81.3</c:v>
                </c:pt>
                <c:pt idx="824">
                  <c:v>81.3</c:v>
                </c:pt>
                <c:pt idx="825">
                  <c:v>81.3</c:v>
                </c:pt>
                <c:pt idx="826">
                  <c:v>81.3</c:v>
                </c:pt>
                <c:pt idx="827">
                  <c:v>81</c:v>
                </c:pt>
                <c:pt idx="828">
                  <c:v>81</c:v>
                </c:pt>
                <c:pt idx="829">
                  <c:v>81</c:v>
                </c:pt>
                <c:pt idx="830">
                  <c:v>81</c:v>
                </c:pt>
                <c:pt idx="831">
                  <c:v>81</c:v>
                </c:pt>
                <c:pt idx="832">
                  <c:v>81</c:v>
                </c:pt>
                <c:pt idx="833">
                  <c:v>81</c:v>
                </c:pt>
                <c:pt idx="834">
                  <c:v>81</c:v>
                </c:pt>
                <c:pt idx="835">
                  <c:v>81</c:v>
                </c:pt>
                <c:pt idx="836">
                  <c:v>81</c:v>
                </c:pt>
                <c:pt idx="837">
                  <c:v>81</c:v>
                </c:pt>
                <c:pt idx="838">
                  <c:v>81</c:v>
                </c:pt>
                <c:pt idx="839">
                  <c:v>81</c:v>
                </c:pt>
                <c:pt idx="840">
                  <c:v>81</c:v>
                </c:pt>
                <c:pt idx="841">
                  <c:v>81</c:v>
                </c:pt>
                <c:pt idx="842">
                  <c:v>81</c:v>
                </c:pt>
                <c:pt idx="843">
                  <c:v>81</c:v>
                </c:pt>
                <c:pt idx="844">
                  <c:v>81</c:v>
                </c:pt>
                <c:pt idx="845">
                  <c:v>81</c:v>
                </c:pt>
                <c:pt idx="846">
                  <c:v>81</c:v>
                </c:pt>
                <c:pt idx="847">
                  <c:v>81</c:v>
                </c:pt>
                <c:pt idx="848">
                  <c:v>81</c:v>
                </c:pt>
                <c:pt idx="849">
                  <c:v>81</c:v>
                </c:pt>
                <c:pt idx="850">
                  <c:v>81</c:v>
                </c:pt>
                <c:pt idx="851">
                  <c:v>81</c:v>
                </c:pt>
                <c:pt idx="852">
                  <c:v>81</c:v>
                </c:pt>
                <c:pt idx="853">
                  <c:v>81</c:v>
                </c:pt>
                <c:pt idx="854">
                  <c:v>81</c:v>
                </c:pt>
                <c:pt idx="855">
                  <c:v>81</c:v>
                </c:pt>
                <c:pt idx="856">
                  <c:v>81</c:v>
                </c:pt>
                <c:pt idx="857">
                  <c:v>81</c:v>
                </c:pt>
                <c:pt idx="858">
                  <c:v>81</c:v>
                </c:pt>
                <c:pt idx="859">
                  <c:v>81</c:v>
                </c:pt>
                <c:pt idx="860">
                  <c:v>81</c:v>
                </c:pt>
                <c:pt idx="861">
                  <c:v>81</c:v>
                </c:pt>
                <c:pt idx="862">
                  <c:v>81</c:v>
                </c:pt>
                <c:pt idx="863">
                  <c:v>81</c:v>
                </c:pt>
                <c:pt idx="864">
                  <c:v>81</c:v>
                </c:pt>
                <c:pt idx="865">
                  <c:v>81</c:v>
                </c:pt>
                <c:pt idx="866">
                  <c:v>81</c:v>
                </c:pt>
                <c:pt idx="867">
                  <c:v>81</c:v>
                </c:pt>
                <c:pt idx="868">
                  <c:v>81</c:v>
                </c:pt>
                <c:pt idx="869">
                  <c:v>81</c:v>
                </c:pt>
                <c:pt idx="870">
                  <c:v>81</c:v>
                </c:pt>
                <c:pt idx="871">
                  <c:v>81</c:v>
                </c:pt>
                <c:pt idx="872">
                  <c:v>81</c:v>
                </c:pt>
                <c:pt idx="873">
                  <c:v>81</c:v>
                </c:pt>
                <c:pt idx="874">
                  <c:v>81</c:v>
                </c:pt>
                <c:pt idx="875">
                  <c:v>81</c:v>
                </c:pt>
                <c:pt idx="876">
                  <c:v>81</c:v>
                </c:pt>
                <c:pt idx="877">
                  <c:v>81</c:v>
                </c:pt>
                <c:pt idx="878">
                  <c:v>81</c:v>
                </c:pt>
                <c:pt idx="879">
                  <c:v>81</c:v>
                </c:pt>
                <c:pt idx="880">
                  <c:v>81</c:v>
                </c:pt>
                <c:pt idx="881">
                  <c:v>81</c:v>
                </c:pt>
                <c:pt idx="882">
                  <c:v>81</c:v>
                </c:pt>
                <c:pt idx="883">
                  <c:v>81</c:v>
                </c:pt>
                <c:pt idx="884">
                  <c:v>81</c:v>
                </c:pt>
                <c:pt idx="885">
                  <c:v>81</c:v>
                </c:pt>
                <c:pt idx="886">
                  <c:v>81</c:v>
                </c:pt>
                <c:pt idx="887">
                  <c:v>81</c:v>
                </c:pt>
                <c:pt idx="888">
                  <c:v>81</c:v>
                </c:pt>
                <c:pt idx="889">
                  <c:v>81</c:v>
                </c:pt>
                <c:pt idx="890">
                  <c:v>81</c:v>
                </c:pt>
                <c:pt idx="891">
                  <c:v>81</c:v>
                </c:pt>
                <c:pt idx="892">
                  <c:v>81</c:v>
                </c:pt>
                <c:pt idx="893">
                  <c:v>81</c:v>
                </c:pt>
                <c:pt idx="894">
                  <c:v>81</c:v>
                </c:pt>
                <c:pt idx="895">
                  <c:v>81</c:v>
                </c:pt>
                <c:pt idx="896">
                  <c:v>81</c:v>
                </c:pt>
                <c:pt idx="897">
                  <c:v>81</c:v>
                </c:pt>
                <c:pt idx="898">
                  <c:v>81</c:v>
                </c:pt>
                <c:pt idx="899">
                  <c:v>81</c:v>
                </c:pt>
                <c:pt idx="900">
                  <c:v>81</c:v>
                </c:pt>
                <c:pt idx="901">
                  <c:v>81</c:v>
                </c:pt>
                <c:pt idx="902">
                  <c:v>81</c:v>
                </c:pt>
                <c:pt idx="903">
                  <c:v>81</c:v>
                </c:pt>
                <c:pt idx="904">
                  <c:v>81</c:v>
                </c:pt>
                <c:pt idx="905">
                  <c:v>81</c:v>
                </c:pt>
                <c:pt idx="906">
                  <c:v>81</c:v>
                </c:pt>
                <c:pt idx="907">
                  <c:v>81</c:v>
                </c:pt>
                <c:pt idx="908">
                  <c:v>81</c:v>
                </c:pt>
                <c:pt idx="909">
                  <c:v>81</c:v>
                </c:pt>
                <c:pt idx="910">
                  <c:v>81</c:v>
                </c:pt>
                <c:pt idx="911">
                  <c:v>81</c:v>
                </c:pt>
                <c:pt idx="912">
                  <c:v>81</c:v>
                </c:pt>
                <c:pt idx="913">
                  <c:v>81</c:v>
                </c:pt>
                <c:pt idx="914">
                  <c:v>81</c:v>
                </c:pt>
                <c:pt idx="915">
                  <c:v>81</c:v>
                </c:pt>
                <c:pt idx="916">
                  <c:v>81</c:v>
                </c:pt>
                <c:pt idx="917">
                  <c:v>81</c:v>
                </c:pt>
                <c:pt idx="918">
                  <c:v>81</c:v>
                </c:pt>
                <c:pt idx="919">
                  <c:v>81</c:v>
                </c:pt>
                <c:pt idx="920">
                  <c:v>81</c:v>
                </c:pt>
                <c:pt idx="921">
                  <c:v>81</c:v>
                </c:pt>
                <c:pt idx="922">
                  <c:v>81</c:v>
                </c:pt>
                <c:pt idx="923">
                  <c:v>81</c:v>
                </c:pt>
                <c:pt idx="924">
                  <c:v>81</c:v>
                </c:pt>
                <c:pt idx="925">
                  <c:v>81</c:v>
                </c:pt>
                <c:pt idx="926">
                  <c:v>81</c:v>
                </c:pt>
                <c:pt idx="927">
                  <c:v>81</c:v>
                </c:pt>
                <c:pt idx="928">
                  <c:v>81</c:v>
                </c:pt>
                <c:pt idx="929">
                  <c:v>81</c:v>
                </c:pt>
                <c:pt idx="930">
                  <c:v>81</c:v>
                </c:pt>
                <c:pt idx="931">
                  <c:v>81</c:v>
                </c:pt>
                <c:pt idx="932">
                  <c:v>81</c:v>
                </c:pt>
                <c:pt idx="933">
                  <c:v>81</c:v>
                </c:pt>
                <c:pt idx="934">
                  <c:v>81</c:v>
                </c:pt>
                <c:pt idx="935">
                  <c:v>81</c:v>
                </c:pt>
                <c:pt idx="936">
                  <c:v>80.8</c:v>
                </c:pt>
                <c:pt idx="937">
                  <c:v>80.8</c:v>
                </c:pt>
                <c:pt idx="938">
                  <c:v>80.8</c:v>
                </c:pt>
                <c:pt idx="939">
                  <c:v>80.8</c:v>
                </c:pt>
                <c:pt idx="940">
                  <c:v>80.8</c:v>
                </c:pt>
                <c:pt idx="941">
                  <c:v>80.400000000000006</c:v>
                </c:pt>
                <c:pt idx="942">
                  <c:v>80.2</c:v>
                </c:pt>
                <c:pt idx="943">
                  <c:v>80.2</c:v>
                </c:pt>
                <c:pt idx="944">
                  <c:v>80.2</c:v>
                </c:pt>
                <c:pt idx="945">
                  <c:v>80.2</c:v>
                </c:pt>
                <c:pt idx="946">
                  <c:v>80.099999999999994</c:v>
                </c:pt>
                <c:pt idx="947">
                  <c:v>80.099999999999994</c:v>
                </c:pt>
                <c:pt idx="948">
                  <c:v>80.099999999999994</c:v>
                </c:pt>
                <c:pt idx="949">
                  <c:v>80.099999999999994</c:v>
                </c:pt>
                <c:pt idx="950">
                  <c:v>80.099999999999994</c:v>
                </c:pt>
                <c:pt idx="951">
                  <c:v>80.099999999999994</c:v>
                </c:pt>
                <c:pt idx="952">
                  <c:v>80.099999999999994</c:v>
                </c:pt>
                <c:pt idx="953">
                  <c:v>80.099999999999994</c:v>
                </c:pt>
                <c:pt idx="954">
                  <c:v>80.099999999999994</c:v>
                </c:pt>
                <c:pt idx="955">
                  <c:v>80.099999999999994</c:v>
                </c:pt>
                <c:pt idx="956">
                  <c:v>80.099999999999994</c:v>
                </c:pt>
                <c:pt idx="957">
                  <c:v>80.099999999999994</c:v>
                </c:pt>
                <c:pt idx="958">
                  <c:v>80.099999999999994</c:v>
                </c:pt>
                <c:pt idx="959">
                  <c:v>80.099999999999994</c:v>
                </c:pt>
                <c:pt idx="960">
                  <c:v>80.099999999999994</c:v>
                </c:pt>
                <c:pt idx="961">
                  <c:v>80.099999999999994</c:v>
                </c:pt>
                <c:pt idx="962">
                  <c:v>80.099999999999994</c:v>
                </c:pt>
                <c:pt idx="963">
                  <c:v>80.099999999999994</c:v>
                </c:pt>
                <c:pt idx="964">
                  <c:v>80.099999999999994</c:v>
                </c:pt>
                <c:pt idx="965">
                  <c:v>80.099999999999994</c:v>
                </c:pt>
                <c:pt idx="966">
                  <c:v>80.099999999999994</c:v>
                </c:pt>
                <c:pt idx="967">
                  <c:v>80.099999999999994</c:v>
                </c:pt>
                <c:pt idx="968">
                  <c:v>80.099999999999994</c:v>
                </c:pt>
                <c:pt idx="969">
                  <c:v>80.099999999999994</c:v>
                </c:pt>
                <c:pt idx="970">
                  <c:v>80.099999999999994</c:v>
                </c:pt>
                <c:pt idx="971">
                  <c:v>80.099999999999994</c:v>
                </c:pt>
                <c:pt idx="972">
                  <c:v>80.099999999999994</c:v>
                </c:pt>
                <c:pt idx="973">
                  <c:v>80.099999999999994</c:v>
                </c:pt>
                <c:pt idx="974">
                  <c:v>80.099999999999994</c:v>
                </c:pt>
                <c:pt idx="975">
                  <c:v>80.099999999999994</c:v>
                </c:pt>
                <c:pt idx="976">
                  <c:v>80.099999999999994</c:v>
                </c:pt>
                <c:pt idx="977">
                  <c:v>80.099999999999994</c:v>
                </c:pt>
                <c:pt idx="978">
                  <c:v>80.099999999999994</c:v>
                </c:pt>
                <c:pt idx="979">
                  <c:v>80.099999999999994</c:v>
                </c:pt>
                <c:pt idx="980">
                  <c:v>80.099999999999994</c:v>
                </c:pt>
                <c:pt idx="981">
                  <c:v>80.099999999999994</c:v>
                </c:pt>
                <c:pt idx="982">
                  <c:v>80.099999999999994</c:v>
                </c:pt>
                <c:pt idx="983">
                  <c:v>80.099999999999994</c:v>
                </c:pt>
                <c:pt idx="984">
                  <c:v>80.099999999999994</c:v>
                </c:pt>
                <c:pt idx="985">
                  <c:v>80.099999999999994</c:v>
                </c:pt>
                <c:pt idx="986">
                  <c:v>80.099999999999994</c:v>
                </c:pt>
                <c:pt idx="987">
                  <c:v>80.099999999999994</c:v>
                </c:pt>
                <c:pt idx="988">
                  <c:v>80.099999999999994</c:v>
                </c:pt>
                <c:pt idx="989">
                  <c:v>80.099999999999994</c:v>
                </c:pt>
                <c:pt idx="990">
                  <c:v>80.099999999999994</c:v>
                </c:pt>
                <c:pt idx="991">
                  <c:v>80.099999999999994</c:v>
                </c:pt>
                <c:pt idx="992">
                  <c:v>80.099999999999994</c:v>
                </c:pt>
                <c:pt idx="993">
                  <c:v>80.099999999999994</c:v>
                </c:pt>
                <c:pt idx="994">
                  <c:v>80.099999999999994</c:v>
                </c:pt>
                <c:pt idx="995">
                  <c:v>80.099999999999994</c:v>
                </c:pt>
                <c:pt idx="996">
                  <c:v>80.099999999999994</c:v>
                </c:pt>
                <c:pt idx="997">
                  <c:v>80.099999999999994</c:v>
                </c:pt>
                <c:pt idx="998">
                  <c:v>80.099999999999994</c:v>
                </c:pt>
                <c:pt idx="999">
                  <c:v>80.099999999999994</c:v>
                </c:pt>
                <c:pt idx="1000">
                  <c:v>80.099999999999994</c:v>
                </c:pt>
                <c:pt idx="1001">
                  <c:v>80.099999999999994</c:v>
                </c:pt>
                <c:pt idx="1002">
                  <c:v>80.099999999999994</c:v>
                </c:pt>
                <c:pt idx="1003">
                  <c:v>80.099999999999994</c:v>
                </c:pt>
                <c:pt idx="1004">
                  <c:v>80.099999999999994</c:v>
                </c:pt>
                <c:pt idx="1005">
                  <c:v>80.099999999999994</c:v>
                </c:pt>
                <c:pt idx="1006">
                  <c:v>80.099999999999994</c:v>
                </c:pt>
                <c:pt idx="1007">
                  <c:v>80.099999999999994</c:v>
                </c:pt>
                <c:pt idx="1008">
                  <c:v>80.099999999999994</c:v>
                </c:pt>
                <c:pt idx="1009">
                  <c:v>80.099999999999994</c:v>
                </c:pt>
                <c:pt idx="1010">
                  <c:v>80.099999999999994</c:v>
                </c:pt>
                <c:pt idx="1011">
                  <c:v>80.099999999999994</c:v>
                </c:pt>
                <c:pt idx="1012">
                  <c:v>80.099999999999994</c:v>
                </c:pt>
                <c:pt idx="1013">
                  <c:v>80.099999999999994</c:v>
                </c:pt>
                <c:pt idx="1014">
                  <c:v>80.099999999999994</c:v>
                </c:pt>
                <c:pt idx="1015">
                  <c:v>80.099999999999994</c:v>
                </c:pt>
                <c:pt idx="1016">
                  <c:v>80.099999999999994</c:v>
                </c:pt>
                <c:pt idx="1017">
                  <c:v>80.099999999999994</c:v>
                </c:pt>
                <c:pt idx="1018">
                  <c:v>80.099999999999994</c:v>
                </c:pt>
                <c:pt idx="1019">
                  <c:v>80.099999999999994</c:v>
                </c:pt>
                <c:pt idx="1020">
                  <c:v>80.099999999999994</c:v>
                </c:pt>
                <c:pt idx="1021">
                  <c:v>80.099999999999994</c:v>
                </c:pt>
                <c:pt idx="1022">
                  <c:v>80.099999999999994</c:v>
                </c:pt>
                <c:pt idx="1023">
                  <c:v>80.099999999999994</c:v>
                </c:pt>
                <c:pt idx="1024">
                  <c:v>80.099999999999994</c:v>
                </c:pt>
                <c:pt idx="1025">
                  <c:v>80.099999999999994</c:v>
                </c:pt>
                <c:pt idx="1026">
                  <c:v>80.099999999999994</c:v>
                </c:pt>
                <c:pt idx="1027">
                  <c:v>80.099999999999994</c:v>
                </c:pt>
                <c:pt idx="1028">
                  <c:v>80.099999999999994</c:v>
                </c:pt>
                <c:pt idx="1029">
                  <c:v>80.099999999999994</c:v>
                </c:pt>
                <c:pt idx="1030">
                  <c:v>80.099999999999994</c:v>
                </c:pt>
                <c:pt idx="1031">
                  <c:v>80.099999999999994</c:v>
                </c:pt>
                <c:pt idx="1032">
                  <c:v>80.099999999999994</c:v>
                </c:pt>
                <c:pt idx="1033">
                  <c:v>80.099999999999994</c:v>
                </c:pt>
                <c:pt idx="1034">
                  <c:v>80.099999999999994</c:v>
                </c:pt>
                <c:pt idx="1035">
                  <c:v>80.099999999999994</c:v>
                </c:pt>
                <c:pt idx="1036">
                  <c:v>80.099999999999994</c:v>
                </c:pt>
                <c:pt idx="1037">
                  <c:v>80.099999999999994</c:v>
                </c:pt>
                <c:pt idx="1038">
                  <c:v>80.099999999999994</c:v>
                </c:pt>
                <c:pt idx="1039">
                  <c:v>80.099999999999994</c:v>
                </c:pt>
                <c:pt idx="1040">
                  <c:v>80.099999999999994</c:v>
                </c:pt>
                <c:pt idx="1041">
                  <c:v>80.099999999999994</c:v>
                </c:pt>
                <c:pt idx="1042">
                  <c:v>80.099999999999994</c:v>
                </c:pt>
                <c:pt idx="1043">
                  <c:v>80.099999999999994</c:v>
                </c:pt>
                <c:pt idx="1044">
                  <c:v>80.099999999999994</c:v>
                </c:pt>
                <c:pt idx="1045">
                  <c:v>80.099999999999994</c:v>
                </c:pt>
                <c:pt idx="1046">
                  <c:v>80.099999999999994</c:v>
                </c:pt>
                <c:pt idx="1047">
                  <c:v>80.099999999999994</c:v>
                </c:pt>
                <c:pt idx="1048">
                  <c:v>80.099999999999994</c:v>
                </c:pt>
                <c:pt idx="1049">
                  <c:v>80.099999999999994</c:v>
                </c:pt>
                <c:pt idx="1050">
                  <c:v>80.099999999999994</c:v>
                </c:pt>
                <c:pt idx="1051">
                  <c:v>80.099999999999994</c:v>
                </c:pt>
                <c:pt idx="1052">
                  <c:v>80.099999999999994</c:v>
                </c:pt>
                <c:pt idx="1053">
                  <c:v>80.099999999999994</c:v>
                </c:pt>
                <c:pt idx="1054">
                  <c:v>80.099999999999994</c:v>
                </c:pt>
                <c:pt idx="1055">
                  <c:v>80.099999999999994</c:v>
                </c:pt>
                <c:pt idx="1056">
                  <c:v>80.099999999999994</c:v>
                </c:pt>
                <c:pt idx="1057">
                  <c:v>80.099999999999994</c:v>
                </c:pt>
                <c:pt idx="1058">
                  <c:v>80.099999999999994</c:v>
                </c:pt>
                <c:pt idx="1059">
                  <c:v>80.099999999999994</c:v>
                </c:pt>
                <c:pt idx="1060">
                  <c:v>80.099999999999994</c:v>
                </c:pt>
                <c:pt idx="1061">
                  <c:v>80.099999999999994</c:v>
                </c:pt>
                <c:pt idx="1062">
                  <c:v>80.099999999999994</c:v>
                </c:pt>
                <c:pt idx="1063">
                  <c:v>80.099999999999994</c:v>
                </c:pt>
                <c:pt idx="1064">
                  <c:v>80.099999999999994</c:v>
                </c:pt>
                <c:pt idx="1065">
                  <c:v>80.099999999999994</c:v>
                </c:pt>
                <c:pt idx="1066">
                  <c:v>80.099999999999994</c:v>
                </c:pt>
                <c:pt idx="1067">
                  <c:v>80.099999999999994</c:v>
                </c:pt>
                <c:pt idx="1068">
                  <c:v>79.7</c:v>
                </c:pt>
                <c:pt idx="1069">
                  <c:v>79.7</c:v>
                </c:pt>
                <c:pt idx="1070">
                  <c:v>79.7</c:v>
                </c:pt>
                <c:pt idx="1071">
                  <c:v>79.7</c:v>
                </c:pt>
                <c:pt idx="1072">
                  <c:v>79.7</c:v>
                </c:pt>
                <c:pt idx="1073">
                  <c:v>79.3</c:v>
                </c:pt>
                <c:pt idx="1074">
                  <c:v>79.3</c:v>
                </c:pt>
                <c:pt idx="1075">
                  <c:v>79.3</c:v>
                </c:pt>
                <c:pt idx="1076">
                  <c:v>79.3</c:v>
                </c:pt>
                <c:pt idx="1077">
                  <c:v>79.3</c:v>
                </c:pt>
                <c:pt idx="1078">
                  <c:v>79.3</c:v>
                </c:pt>
                <c:pt idx="1079">
                  <c:v>79.3</c:v>
                </c:pt>
                <c:pt idx="1080">
                  <c:v>79.3</c:v>
                </c:pt>
                <c:pt idx="1081">
                  <c:v>79.3</c:v>
                </c:pt>
                <c:pt idx="1082">
                  <c:v>79.2</c:v>
                </c:pt>
                <c:pt idx="1083">
                  <c:v>79</c:v>
                </c:pt>
                <c:pt idx="1084">
                  <c:v>79</c:v>
                </c:pt>
                <c:pt idx="1085">
                  <c:v>79</c:v>
                </c:pt>
                <c:pt idx="1086">
                  <c:v>79</c:v>
                </c:pt>
                <c:pt idx="1087">
                  <c:v>79</c:v>
                </c:pt>
                <c:pt idx="1088">
                  <c:v>79</c:v>
                </c:pt>
                <c:pt idx="1089">
                  <c:v>79</c:v>
                </c:pt>
                <c:pt idx="1090">
                  <c:v>79</c:v>
                </c:pt>
                <c:pt idx="1091">
                  <c:v>79</c:v>
                </c:pt>
                <c:pt idx="1092">
                  <c:v>79</c:v>
                </c:pt>
                <c:pt idx="1093">
                  <c:v>79</c:v>
                </c:pt>
                <c:pt idx="1094">
                  <c:v>79</c:v>
                </c:pt>
                <c:pt idx="1095">
                  <c:v>79</c:v>
                </c:pt>
                <c:pt idx="1096">
                  <c:v>79</c:v>
                </c:pt>
                <c:pt idx="1097">
                  <c:v>79</c:v>
                </c:pt>
                <c:pt idx="1098">
                  <c:v>79</c:v>
                </c:pt>
                <c:pt idx="1099">
                  <c:v>79</c:v>
                </c:pt>
                <c:pt idx="1100">
                  <c:v>79</c:v>
                </c:pt>
                <c:pt idx="1101">
                  <c:v>79</c:v>
                </c:pt>
                <c:pt idx="1102">
                  <c:v>79</c:v>
                </c:pt>
                <c:pt idx="1103">
                  <c:v>79</c:v>
                </c:pt>
                <c:pt idx="1104">
                  <c:v>79</c:v>
                </c:pt>
                <c:pt idx="1105">
                  <c:v>79</c:v>
                </c:pt>
                <c:pt idx="1106">
                  <c:v>79</c:v>
                </c:pt>
                <c:pt idx="1107">
                  <c:v>79</c:v>
                </c:pt>
                <c:pt idx="1108">
                  <c:v>79</c:v>
                </c:pt>
                <c:pt idx="1109">
                  <c:v>79</c:v>
                </c:pt>
                <c:pt idx="1110">
                  <c:v>79</c:v>
                </c:pt>
                <c:pt idx="1111">
                  <c:v>79</c:v>
                </c:pt>
                <c:pt idx="1112">
                  <c:v>79</c:v>
                </c:pt>
                <c:pt idx="1113">
                  <c:v>79</c:v>
                </c:pt>
                <c:pt idx="1114">
                  <c:v>79</c:v>
                </c:pt>
                <c:pt idx="1115">
                  <c:v>79</c:v>
                </c:pt>
                <c:pt idx="1116">
                  <c:v>79</c:v>
                </c:pt>
                <c:pt idx="1117">
                  <c:v>79</c:v>
                </c:pt>
                <c:pt idx="1118">
                  <c:v>79</c:v>
                </c:pt>
                <c:pt idx="1119">
                  <c:v>79</c:v>
                </c:pt>
                <c:pt idx="1120">
                  <c:v>79</c:v>
                </c:pt>
                <c:pt idx="1121">
                  <c:v>79</c:v>
                </c:pt>
                <c:pt idx="1122">
                  <c:v>79</c:v>
                </c:pt>
                <c:pt idx="1123">
                  <c:v>79</c:v>
                </c:pt>
                <c:pt idx="1124">
                  <c:v>79</c:v>
                </c:pt>
                <c:pt idx="1125">
                  <c:v>79</c:v>
                </c:pt>
                <c:pt idx="1126">
                  <c:v>79</c:v>
                </c:pt>
                <c:pt idx="1127">
                  <c:v>79</c:v>
                </c:pt>
                <c:pt idx="1128">
                  <c:v>79</c:v>
                </c:pt>
                <c:pt idx="1129">
                  <c:v>79</c:v>
                </c:pt>
                <c:pt idx="1130">
                  <c:v>79</c:v>
                </c:pt>
                <c:pt idx="1131">
                  <c:v>79</c:v>
                </c:pt>
                <c:pt idx="1132">
                  <c:v>79</c:v>
                </c:pt>
                <c:pt idx="1133">
                  <c:v>79</c:v>
                </c:pt>
                <c:pt idx="1134">
                  <c:v>79</c:v>
                </c:pt>
                <c:pt idx="1135">
                  <c:v>79</c:v>
                </c:pt>
                <c:pt idx="1136">
                  <c:v>79</c:v>
                </c:pt>
                <c:pt idx="1137">
                  <c:v>79</c:v>
                </c:pt>
                <c:pt idx="1138">
                  <c:v>79</c:v>
                </c:pt>
                <c:pt idx="1139">
                  <c:v>79</c:v>
                </c:pt>
                <c:pt idx="1140">
                  <c:v>79</c:v>
                </c:pt>
                <c:pt idx="1141">
                  <c:v>79</c:v>
                </c:pt>
                <c:pt idx="1142">
                  <c:v>79</c:v>
                </c:pt>
                <c:pt idx="1143">
                  <c:v>79</c:v>
                </c:pt>
                <c:pt idx="1144">
                  <c:v>79</c:v>
                </c:pt>
                <c:pt idx="1145">
                  <c:v>79</c:v>
                </c:pt>
                <c:pt idx="1146">
                  <c:v>79</c:v>
                </c:pt>
                <c:pt idx="1147">
                  <c:v>79</c:v>
                </c:pt>
                <c:pt idx="1148">
                  <c:v>79</c:v>
                </c:pt>
                <c:pt idx="1149">
                  <c:v>79</c:v>
                </c:pt>
                <c:pt idx="1150">
                  <c:v>79</c:v>
                </c:pt>
                <c:pt idx="1151">
                  <c:v>79</c:v>
                </c:pt>
                <c:pt idx="1152">
                  <c:v>79</c:v>
                </c:pt>
                <c:pt idx="1153">
                  <c:v>79</c:v>
                </c:pt>
                <c:pt idx="1154">
                  <c:v>79</c:v>
                </c:pt>
                <c:pt idx="1155">
                  <c:v>79</c:v>
                </c:pt>
                <c:pt idx="1156">
                  <c:v>79</c:v>
                </c:pt>
                <c:pt idx="1157">
                  <c:v>79</c:v>
                </c:pt>
                <c:pt idx="1158">
                  <c:v>79</c:v>
                </c:pt>
                <c:pt idx="1159">
                  <c:v>79</c:v>
                </c:pt>
                <c:pt idx="1160">
                  <c:v>79</c:v>
                </c:pt>
                <c:pt idx="1161">
                  <c:v>79</c:v>
                </c:pt>
                <c:pt idx="1162">
                  <c:v>79</c:v>
                </c:pt>
                <c:pt idx="1163">
                  <c:v>79</c:v>
                </c:pt>
                <c:pt idx="1164">
                  <c:v>79</c:v>
                </c:pt>
                <c:pt idx="1165">
                  <c:v>79</c:v>
                </c:pt>
                <c:pt idx="1166">
                  <c:v>79</c:v>
                </c:pt>
                <c:pt idx="1167">
                  <c:v>79</c:v>
                </c:pt>
                <c:pt idx="1168">
                  <c:v>79</c:v>
                </c:pt>
                <c:pt idx="1169">
                  <c:v>79</c:v>
                </c:pt>
                <c:pt idx="1170">
                  <c:v>79</c:v>
                </c:pt>
                <c:pt idx="1171">
                  <c:v>79</c:v>
                </c:pt>
                <c:pt idx="1172">
                  <c:v>79</c:v>
                </c:pt>
                <c:pt idx="1173">
                  <c:v>79</c:v>
                </c:pt>
                <c:pt idx="1174">
                  <c:v>79</c:v>
                </c:pt>
                <c:pt idx="1175">
                  <c:v>79</c:v>
                </c:pt>
                <c:pt idx="1176">
                  <c:v>79</c:v>
                </c:pt>
                <c:pt idx="1177">
                  <c:v>79</c:v>
                </c:pt>
                <c:pt idx="1178">
                  <c:v>79</c:v>
                </c:pt>
                <c:pt idx="1179">
                  <c:v>79</c:v>
                </c:pt>
                <c:pt idx="1180">
                  <c:v>79</c:v>
                </c:pt>
                <c:pt idx="1181">
                  <c:v>79</c:v>
                </c:pt>
                <c:pt idx="1182">
                  <c:v>79</c:v>
                </c:pt>
                <c:pt idx="1183">
                  <c:v>79</c:v>
                </c:pt>
                <c:pt idx="1184">
                  <c:v>79</c:v>
                </c:pt>
                <c:pt idx="1185">
                  <c:v>79</c:v>
                </c:pt>
                <c:pt idx="1186">
                  <c:v>79</c:v>
                </c:pt>
                <c:pt idx="1187">
                  <c:v>79</c:v>
                </c:pt>
                <c:pt idx="1188">
                  <c:v>79</c:v>
                </c:pt>
                <c:pt idx="1189">
                  <c:v>79</c:v>
                </c:pt>
                <c:pt idx="1190">
                  <c:v>79</c:v>
                </c:pt>
                <c:pt idx="1191">
                  <c:v>79</c:v>
                </c:pt>
                <c:pt idx="1192">
                  <c:v>79</c:v>
                </c:pt>
                <c:pt idx="1193">
                  <c:v>79</c:v>
                </c:pt>
                <c:pt idx="1194">
                  <c:v>78.8</c:v>
                </c:pt>
                <c:pt idx="1195">
                  <c:v>78.8</c:v>
                </c:pt>
                <c:pt idx="1196">
                  <c:v>78.599999999999994</c:v>
                </c:pt>
                <c:pt idx="1197">
                  <c:v>78.599999999999994</c:v>
                </c:pt>
                <c:pt idx="1198">
                  <c:v>78.599999999999994</c:v>
                </c:pt>
                <c:pt idx="1199">
                  <c:v>78.599999999999994</c:v>
                </c:pt>
                <c:pt idx="1200">
                  <c:v>78.599999999999994</c:v>
                </c:pt>
                <c:pt idx="1201">
                  <c:v>78.400000000000006</c:v>
                </c:pt>
                <c:pt idx="1202">
                  <c:v>78.400000000000006</c:v>
                </c:pt>
                <c:pt idx="1203">
                  <c:v>78.099999999999994</c:v>
                </c:pt>
                <c:pt idx="1204">
                  <c:v>78.099999999999994</c:v>
                </c:pt>
                <c:pt idx="1205">
                  <c:v>78.099999999999994</c:v>
                </c:pt>
                <c:pt idx="1206">
                  <c:v>78.099999999999994</c:v>
                </c:pt>
                <c:pt idx="1207">
                  <c:v>78.099999999999994</c:v>
                </c:pt>
                <c:pt idx="1208">
                  <c:v>78.099999999999994</c:v>
                </c:pt>
                <c:pt idx="1209">
                  <c:v>78.099999999999994</c:v>
                </c:pt>
                <c:pt idx="1210">
                  <c:v>78.099999999999994</c:v>
                </c:pt>
                <c:pt idx="1211">
                  <c:v>78.099999999999994</c:v>
                </c:pt>
                <c:pt idx="1212">
                  <c:v>78.099999999999994</c:v>
                </c:pt>
                <c:pt idx="1213">
                  <c:v>78.099999999999994</c:v>
                </c:pt>
                <c:pt idx="1214">
                  <c:v>78.099999999999994</c:v>
                </c:pt>
                <c:pt idx="1215">
                  <c:v>78.099999999999994</c:v>
                </c:pt>
                <c:pt idx="1216">
                  <c:v>78.099999999999994</c:v>
                </c:pt>
                <c:pt idx="1217">
                  <c:v>78.099999999999994</c:v>
                </c:pt>
                <c:pt idx="1218">
                  <c:v>78.099999999999994</c:v>
                </c:pt>
                <c:pt idx="1219">
                  <c:v>78.099999999999994</c:v>
                </c:pt>
                <c:pt idx="1220">
                  <c:v>78.099999999999994</c:v>
                </c:pt>
                <c:pt idx="1221">
                  <c:v>78.099999999999994</c:v>
                </c:pt>
                <c:pt idx="1222">
                  <c:v>78.099999999999994</c:v>
                </c:pt>
                <c:pt idx="1223">
                  <c:v>78.099999999999994</c:v>
                </c:pt>
                <c:pt idx="1224">
                  <c:v>78.099999999999994</c:v>
                </c:pt>
                <c:pt idx="1225">
                  <c:v>78.099999999999994</c:v>
                </c:pt>
                <c:pt idx="1226">
                  <c:v>78.099999999999994</c:v>
                </c:pt>
                <c:pt idx="1227">
                  <c:v>78.099999999999994</c:v>
                </c:pt>
                <c:pt idx="1228">
                  <c:v>78.099999999999994</c:v>
                </c:pt>
                <c:pt idx="1229">
                  <c:v>78.099999999999994</c:v>
                </c:pt>
                <c:pt idx="1230">
                  <c:v>78.099999999999994</c:v>
                </c:pt>
                <c:pt idx="1231">
                  <c:v>78.099999999999994</c:v>
                </c:pt>
                <c:pt idx="1232">
                  <c:v>78.099999999999994</c:v>
                </c:pt>
                <c:pt idx="1233">
                  <c:v>78.099999999999994</c:v>
                </c:pt>
                <c:pt idx="1234">
                  <c:v>78.099999999999994</c:v>
                </c:pt>
                <c:pt idx="1235">
                  <c:v>78.099999999999994</c:v>
                </c:pt>
                <c:pt idx="1236">
                  <c:v>78.099999999999994</c:v>
                </c:pt>
                <c:pt idx="1237">
                  <c:v>78.099999999999994</c:v>
                </c:pt>
                <c:pt idx="1238">
                  <c:v>78.099999999999994</c:v>
                </c:pt>
                <c:pt idx="1239">
                  <c:v>78.099999999999994</c:v>
                </c:pt>
                <c:pt idx="1240">
                  <c:v>78.099999999999994</c:v>
                </c:pt>
                <c:pt idx="1241">
                  <c:v>78.099999999999994</c:v>
                </c:pt>
                <c:pt idx="1242">
                  <c:v>78.099999999999994</c:v>
                </c:pt>
                <c:pt idx="1243">
                  <c:v>78.099999999999994</c:v>
                </c:pt>
                <c:pt idx="1244">
                  <c:v>78.099999999999994</c:v>
                </c:pt>
                <c:pt idx="1245">
                  <c:v>78.099999999999994</c:v>
                </c:pt>
                <c:pt idx="1246">
                  <c:v>78.099999999999994</c:v>
                </c:pt>
                <c:pt idx="1247">
                  <c:v>78.099999999999994</c:v>
                </c:pt>
                <c:pt idx="1248">
                  <c:v>78.099999999999994</c:v>
                </c:pt>
                <c:pt idx="1249">
                  <c:v>78.099999999999994</c:v>
                </c:pt>
                <c:pt idx="1250">
                  <c:v>78.099999999999994</c:v>
                </c:pt>
                <c:pt idx="1251">
                  <c:v>78.099999999999994</c:v>
                </c:pt>
                <c:pt idx="1252">
                  <c:v>78.099999999999994</c:v>
                </c:pt>
                <c:pt idx="1253">
                  <c:v>78.099999999999994</c:v>
                </c:pt>
                <c:pt idx="1254">
                  <c:v>78.099999999999994</c:v>
                </c:pt>
                <c:pt idx="1255">
                  <c:v>78.099999999999994</c:v>
                </c:pt>
                <c:pt idx="1256">
                  <c:v>78.099999999999994</c:v>
                </c:pt>
                <c:pt idx="1257">
                  <c:v>78.099999999999994</c:v>
                </c:pt>
                <c:pt idx="1258">
                  <c:v>78.099999999999994</c:v>
                </c:pt>
                <c:pt idx="1259">
                  <c:v>78.099999999999994</c:v>
                </c:pt>
                <c:pt idx="1260">
                  <c:v>78.099999999999994</c:v>
                </c:pt>
                <c:pt idx="1261">
                  <c:v>78.099999999999994</c:v>
                </c:pt>
                <c:pt idx="1262">
                  <c:v>78.099999999999994</c:v>
                </c:pt>
                <c:pt idx="1263">
                  <c:v>78.099999999999994</c:v>
                </c:pt>
                <c:pt idx="1264">
                  <c:v>78.099999999999994</c:v>
                </c:pt>
                <c:pt idx="1265">
                  <c:v>78.099999999999994</c:v>
                </c:pt>
                <c:pt idx="1266">
                  <c:v>78.099999999999994</c:v>
                </c:pt>
                <c:pt idx="1267">
                  <c:v>78.099999999999994</c:v>
                </c:pt>
                <c:pt idx="1268">
                  <c:v>78.099999999999994</c:v>
                </c:pt>
                <c:pt idx="1269">
                  <c:v>78.099999999999994</c:v>
                </c:pt>
                <c:pt idx="1270">
                  <c:v>78.099999999999994</c:v>
                </c:pt>
                <c:pt idx="1271">
                  <c:v>78.099999999999994</c:v>
                </c:pt>
                <c:pt idx="1272">
                  <c:v>78.099999999999994</c:v>
                </c:pt>
                <c:pt idx="1273">
                  <c:v>78.099999999999994</c:v>
                </c:pt>
                <c:pt idx="1274">
                  <c:v>78.099999999999994</c:v>
                </c:pt>
                <c:pt idx="1275">
                  <c:v>78.099999999999994</c:v>
                </c:pt>
                <c:pt idx="1276">
                  <c:v>78.099999999999994</c:v>
                </c:pt>
                <c:pt idx="1277">
                  <c:v>78.099999999999994</c:v>
                </c:pt>
                <c:pt idx="1278">
                  <c:v>78.099999999999994</c:v>
                </c:pt>
                <c:pt idx="1279">
                  <c:v>78.099999999999994</c:v>
                </c:pt>
                <c:pt idx="1280">
                  <c:v>78.099999999999994</c:v>
                </c:pt>
                <c:pt idx="1281">
                  <c:v>78.099999999999994</c:v>
                </c:pt>
                <c:pt idx="1282">
                  <c:v>78.099999999999994</c:v>
                </c:pt>
                <c:pt idx="1283">
                  <c:v>78.099999999999994</c:v>
                </c:pt>
                <c:pt idx="1284">
                  <c:v>78.099999999999994</c:v>
                </c:pt>
                <c:pt idx="1285">
                  <c:v>78.099999999999994</c:v>
                </c:pt>
                <c:pt idx="1286">
                  <c:v>78.099999999999994</c:v>
                </c:pt>
                <c:pt idx="1287">
                  <c:v>78.099999999999994</c:v>
                </c:pt>
                <c:pt idx="1288">
                  <c:v>78.099999999999994</c:v>
                </c:pt>
                <c:pt idx="1289">
                  <c:v>78.099999999999994</c:v>
                </c:pt>
                <c:pt idx="1290">
                  <c:v>78.099999999999994</c:v>
                </c:pt>
                <c:pt idx="1291">
                  <c:v>78.099999999999994</c:v>
                </c:pt>
                <c:pt idx="1292">
                  <c:v>78.099999999999994</c:v>
                </c:pt>
                <c:pt idx="1293">
                  <c:v>78.099999999999994</c:v>
                </c:pt>
                <c:pt idx="1294">
                  <c:v>78.099999999999994</c:v>
                </c:pt>
                <c:pt idx="1295">
                  <c:v>78.099999999999994</c:v>
                </c:pt>
                <c:pt idx="1296">
                  <c:v>78.099999999999994</c:v>
                </c:pt>
                <c:pt idx="1297">
                  <c:v>78.099999999999994</c:v>
                </c:pt>
                <c:pt idx="1298">
                  <c:v>78.099999999999994</c:v>
                </c:pt>
                <c:pt idx="1299">
                  <c:v>78.099999999999994</c:v>
                </c:pt>
                <c:pt idx="1300">
                  <c:v>78.099999999999994</c:v>
                </c:pt>
                <c:pt idx="1301">
                  <c:v>78.099999999999994</c:v>
                </c:pt>
                <c:pt idx="1302">
                  <c:v>78.099999999999994</c:v>
                </c:pt>
                <c:pt idx="1303">
                  <c:v>78.099999999999994</c:v>
                </c:pt>
                <c:pt idx="1304">
                  <c:v>78.099999999999994</c:v>
                </c:pt>
                <c:pt idx="1305">
                  <c:v>78.099999999999994</c:v>
                </c:pt>
                <c:pt idx="1306">
                  <c:v>78.099999999999994</c:v>
                </c:pt>
                <c:pt idx="1307">
                  <c:v>78.099999999999994</c:v>
                </c:pt>
                <c:pt idx="1308">
                  <c:v>78.099999999999994</c:v>
                </c:pt>
                <c:pt idx="1309">
                  <c:v>78.099999999999994</c:v>
                </c:pt>
                <c:pt idx="1310">
                  <c:v>78.099999999999994</c:v>
                </c:pt>
                <c:pt idx="1311">
                  <c:v>78.099999999999994</c:v>
                </c:pt>
                <c:pt idx="1312">
                  <c:v>78.099999999999994</c:v>
                </c:pt>
                <c:pt idx="1313">
                  <c:v>78.099999999999994</c:v>
                </c:pt>
                <c:pt idx="1314">
                  <c:v>78.099999999999994</c:v>
                </c:pt>
                <c:pt idx="1315">
                  <c:v>78.099999999999994</c:v>
                </c:pt>
                <c:pt idx="1316">
                  <c:v>78.099999999999994</c:v>
                </c:pt>
                <c:pt idx="1317">
                  <c:v>78.099999999999994</c:v>
                </c:pt>
                <c:pt idx="1318">
                  <c:v>78.099999999999994</c:v>
                </c:pt>
                <c:pt idx="1319">
                  <c:v>78.099999999999994</c:v>
                </c:pt>
                <c:pt idx="1320">
                  <c:v>78.099999999999994</c:v>
                </c:pt>
                <c:pt idx="1321">
                  <c:v>78.099999999999994</c:v>
                </c:pt>
                <c:pt idx="1322">
                  <c:v>78.099999999999994</c:v>
                </c:pt>
                <c:pt idx="1323">
                  <c:v>78.099999999999994</c:v>
                </c:pt>
                <c:pt idx="1324">
                  <c:v>77.900000000000006</c:v>
                </c:pt>
                <c:pt idx="1325">
                  <c:v>77.900000000000006</c:v>
                </c:pt>
                <c:pt idx="1326">
                  <c:v>77.7</c:v>
                </c:pt>
                <c:pt idx="1327">
                  <c:v>77.7</c:v>
                </c:pt>
                <c:pt idx="1328">
                  <c:v>77.7</c:v>
                </c:pt>
                <c:pt idx="1329">
                  <c:v>77.7</c:v>
                </c:pt>
                <c:pt idx="1330">
                  <c:v>77.7</c:v>
                </c:pt>
                <c:pt idx="1331">
                  <c:v>77.7</c:v>
                </c:pt>
                <c:pt idx="1332">
                  <c:v>77.7</c:v>
                </c:pt>
                <c:pt idx="1333">
                  <c:v>77.7</c:v>
                </c:pt>
                <c:pt idx="1334">
                  <c:v>77.7</c:v>
                </c:pt>
                <c:pt idx="1335">
                  <c:v>77.5</c:v>
                </c:pt>
                <c:pt idx="1336">
                  <c:v>77.400000000000006</c:v>
                </c:pt>
                <c:pt idx="1337">
                  <c:v>77.400000000000006</c:v>
                </c:pt>
                <c:pt idx="1338">
                  <c:v>77.400000000000006</c:v>
                </c:pt>
                <c:pt idx="1339">
                  <c:v>77.400000000000006</c:v>
                </c:pt>
                <c:pt idx="1340">
                  <c:v>77.400000000000006</c:v>
                </c:pt>
                <c:pt idx="1341">
                  <c:v>77.400000000000006</c:v>
                </c:pt>
                <c:pt idx="1342">
                  <c:v>77.400000000000006</c:v>
                </c:pt>
                <c:pt idx="1343">
                  <c:v>77.400000000000006</c:v>
                </c:pt>
                <c:pt idx="1344">
                  <c:v>77.400000000000006</c:v>
                </c:pt>
                <c:pt idx="1345">
                  <c:v>77.400000000000006</c:v>
                </c:pt>
                <c:pt idx="1346">
                  <c:v>77.400000000000006</c:v>
                </c:pt>
                <c:pt idx="1347">
                  <c:v>77.400000000000006</c:v>
                </c:pt>
                <c:pt idx="1348">
                  <c:v>77.400000000000006</c:v>
                </c:pt>
                <c:pt idx="1349">
                  <c:v>77</c:v>
                </c:pt>
                <c:pt idx="1350">
                  <c:v>77</c:v>
                </c:pt>
                <c:pt idx="1351">
                  <c:v>77</c:v>
                </c:pt>
                <c:pt idx="1352">
                  <c:v>77</c:v>
                </c:pt>
                <c:pt idx="1353">
                  <c:v>77</c:v>
                </c:pt>
                <c:pt idx="1354">
                  <c:v>77</c:v>
                </c:pt>
                <c:pt idx="1355">
                  <c:v>77</c:v>
                </c:pt>
                <c:pt idx="1356">
                  <c:v>77</c:v>
                </c:pt>
                <c:pt idx="1357">
                  <c:v>77</c:v>
                </c:pt>
                <c:pt idx="1358">
                  <c:v>77</c:v>
                </c:pt>
                <c:pt idx="1359">
                  <c:v>77</c:v>
                </c:pt>
                <c:pt idx="1360">
                  <c:v>77</c:v>
                </c:pt>
                <c:pt idx="1361">
                  <c:v>77</c:v>
                </c:pt>
                <c:pt idx="1362">
                  <c:v>77</c:v>
                </c:pt>
                <c:pt idx="1363">
                  <c:v>77</c:v>
                </c:pt>
                <c:pt idx="1364">
                  <c:v>77</c:v>
                </c:pt>
                <c:pt idx="1365">
                  <c:v>77</c:v>
                </c:pt>
                <c:pt idx="1366">
                  <c:v>77</c:v>
                </c:pt>
                <c:pt idx="1367">
                  <c:v>77</c:v>
                </c:pt>
                <c:pt idx="1368">
                  <c:v>77</c:v>
                </c:pt>
                <c:pt idx="1369">
                  <c:v>77</c:v>
                </c:pt>
                <c:pt idx="1370">
                  <c:v>77</c:v>
                </c:pt>
                <c:pt idx="1371">
                  <c:v>77</c:v>
                </c:pt>
                <c:pt idx="1372">
                  <c:v>77</c:v>
                </c:pt>
                <c:pt idx="1373">
                  <c:v>77</c:v>
                </c:pt>
                <c:pt idx="1374">
                  <c:v>77</c:v>
                </c:pt>
                <c:pt idx="1375">
                  <c:v>77</c:v>
                </c:pt>
                <c:pt idx="1376">
                  <c:v>77</c:v>
                </c:pt>
                <c:pt idx="1377">
                  <c:v>77</c:v>
                </c:pt>
                <c:pt idx="1378">
                  <c:v>77</c:v>
                </c:pt>
                <c:pt idx="1379">
                  <c:v>77</c:v>
                </c:pt>
                <c:pt idx="1380">
                  <c:v>77</c:v>
                </c:pt>
                <c:pt idx="1381">
                  <c:v>77</c:v>
                </c:pt>
                <c:pt idx="1382">
                  <c:v>77</c:v>
                </c:pt>
                <c:pt idx="1383">
                  <c:v>77</c:v>
                </c:pt>
                <c:pt idx="1384">
                  <c:v>77</c:v>
                </c:pt>
                <c:pt idx="1385">
                  <c:v>77</c:v>
                </c:pt>
                <c:pt idx="1386">
                  <c:v>77</c:v>
                </c:pt>
                <c:pt idx="1387">
                  <c:v>77</c:v>
                </c:pt>
                <c:pt idx="1388">
                  <c:v>77</c:v>
                </c:pt>
                <c:pt idx="1389">
                  <c:v>77</c:v>
                </c:pt>
                <c:pt idx="1390">
                  <c:v>77</c:v>
                </c:pt>
                <c:pt idx="1391">
                  <c:v>77</c:v>
                </c:pt>
                <c:pt idx="1392">
                  <c:v>77</c:v>
                </c:pt>
                <c:pt idx="1393">
                  <c:v>77</c:v>
                </c:pt>
                <c:pt idx="1394">
                  <c:v>77</c:v>
                </c:pt>
                <c:pt idx="1395">
                  <c:v>77</c:v>
                </c:pt>
                <c:pt idx="1396">
                  <c:v>77</c:v>
                </c:pt>
                <c:pt idx="1397">
                  <c:v>77</c:v>
                </c:pt>
                <c:pt idx="1398">
                  <c:v>77</c:v>
                </c:pt>
                <c:pt idx="1399">
                  <c:v>77</c:v>
                </c:pt>
                <c:pt idx="1400">
                  <c:v>77</c:v>
                </c:pt>
                <c:pt idx="1401">
                  <c:v>77</c:v>
                </c:pt>
                <c:pt idx="1402">
                  <c:v>77</c:v>
                </c:pt>
                <c:pt idx="1403">
                  <c:v>77</c:v>
                </c:pt>
                <c:pt idx="1404">
                  <c:v>77</c:v>
                </c:pt>
                <c:pt idx="1405">
                  <c:v>77</c:v>
                </c:pt>
                <c:pt idx="1406">
                  <c:v>77</c:v>
                </c:pt>
                <c:pt idx="1407">
                  <c:v>77</c:v>
                </c:pt>
                <c:pt idx="1408">
                  <c:v>77</c:v>
                </c:pt>
                <c:pt idx="1409">
                  <c:v>77</c:v>
                </c:pt>
                <c:pt idx="1410">
                  <c:v>77</c:v>
                </c:pt>
                <c:pt idx="1411">
                  <c:v>77</c:v>
                </c:pt>
                <c:pt idx="1412">
                  <c:v>77</c:v>
                </c:pt>
                <c:pt idx="1413">
                  <c:v>77</c:v>
                </c:pt>
                <c:pt idx="1414">
                  <c:v>77</c:v>
                </c:pt>
                <c:pt idx="1415">
                  <c:v>77</c:v>
                </c:pt>
                <c:pt idx="1416">
                  <c:v>77</c:v>
                </c:pt>
                <c:pt idx="1417">
                  <c:v>77</c:v>
                </c:pt>
                <c:pt idx="1418">
                  <c:v>77</c:v>
                </c:pt>
                <c:pt idx="1419">
                  <c:v>77</c:v>
                </c:pt>
                <c:pt idx="1420">
                  <c:v>77</c:v>
                </c:pt>
                <c:pt idx="1421">
                  <c:v>77</c:v>
                </c:pt>
                <c:pt idx="1422">
                  <c:v>77</c:v>
                </c:pt>
                <c:pt idx="1423">
                  <c:v>77</c:v>
                </c:pt>
                <c:pt idx="1424">
                  <c:v>77</c:v>
                </c:pt>
                <c:pt idx="1425">
                  <c:v>77</c:v>
                </c:pt>
                <c:pt idx="1426">
                  <c:v>77</c:v>
                </c:pt>
                <c:pt idx="1427">
                  <c:v>77</c:v>
                </c:pt>
                <c:pt idx="1428">
                  <c:v>77</c:v>
                </c:pt>
                <c:pt idx="1429">
                  <c:v>77</c:v>
                </c:pt>
                <c:pt idx="1430">
                  <c:v>77</c:v>
                </c:pt>
                <c:pt idx="1431">
                  <c:v>77</c:v>
                </c:pt>
                <c:pt idx="1432">
                  <c:v>77</c:v>
                </c:pt>
                <c:pt idx="1433">
                  <c:v>77</c:v>
                </c:pt>
                <c:pt idx="1434">
                  <c:v>77</c:v>
                </c:pt>
                <c:pt idx="1435">
                  <c:v>77</c:v>
                </c:pt>
                <c:pt idx="1436">
                  <c:v>77</c:v>
                </c:pt>
                <c:pt idx="1437">
                  <c:v>77</c:v>
                </c:pt>
                <c:pt idx="1438">
                  <c:v>77</c:v>
                </c:pt>
                <c:pt idx="1439">
                  <c:v>77</c:v>
                </c:pt>
                <c:pt idx="1440">
                  <c:v>77</c:v>
                </c:pt>
                <c:pt idx="1441">
                  <c:v>77</c:v>
                </c:pt>
                <c:pt idx="1442">
                  <c:v>77</c:v>
                </c:pt>
                <c:pt idx="1443">
                  <c:v>77</c:v>
                </c:pt>
                <c:pt idx="1444">
                  <c:v>77</c:v>
                </c:pt>
                <c:pt idx="1445">
                  <c:v>77</c:v>
                </c:pt>
                <c:pt idx="1446">
                  <c:v>77</c:v>
                </c:pt>
                <c:pt idx="1447">
                  <c:v>77</c:v>
                </c:pt>
                <c:pt idx="1448">
                  <c:v>76.8</c:v>
                </c:pt>
                <c:pt idx="1449">
                  <c:v>76.599999999999994</c:v>
                </c:pt>
                <c:pt idx="1450">
                  <c:v>76.599999999999994</c:v>
                </c:pt>
                <c:pt idx="1451">
                  <c:v>76.599999999999994</c:v>
                </c:pt>
                <c:pt idx="1452">
                  <c:v>76.599999999999994</c:v>
                </c:pt>
                <c:pt idx="1453">
                  <c:v>76.599999999999994</c:v>
                </c:pt>
                <c:pt idx="1454">
                  <c:v>76.599999999999994</c:v>
                </c:pt>
                <c:pt idx="1455">
                  <c:v>76.599999999999994</c:v>
                </c:pt>
                <c:pt idx="1456">
                  <c:v>76.599999999999994</c:v>
                </c:pt>
                <c:pt idx="1457">
                  <c:v>76.599999999999994</c:v>
                </c:pt>
                <c:pt idx="1458">
                  <c:v>76.5</c:v>
                </c:pt>
                <c:pt idx="1459">
                  <c:v>76.3</c:v>
                </c:pt>
                <c:pt idx="1460">
                  <c:v>76.3</c:v>
                </c:pt>
                <c:pt idx="1461">
                  <c:v>76.3</c:v>
                </c:pt>
                <c:pt idx="1462">
                  <c:v>76.099999999999994</c:v>
                </c:pt>
                <c:pt idx="1463">
                  <c:v>76.099999999999994</c:v>
                </c:pt>
                <c:pt idx="1464">
                  <c:v>76.099999999999994</c:v>
                </c:pt>
                <c:pt idx="1465">
                  <c:v>76.099999999999994</c:v>
                </c:pt>
                <c:pt idx="1466">
                  <c:v>75.900000000000006</c:v>
                </c:pt>
                <c:pt idx="1467">
                  <c:v>75.900000000000006</c:v>
                </c:pt>
                <c:pt idx="1468">
                  <c:v>75.900000000000006</c:v>
                </c:pt>
                <c:pt idx="1469">
                  <c:v>75.900000000000006</c:v>
                </c:pt>
                <c:pt idx="1470">
                  <c:v>75.900000000000006</c:v>
                </c:pt>
                <c:pt idx="1471">
                  <c:v>75.900000000000006</c:v>
                </c:pt>
                <c:pt idx="1472">
                  <c:v>75.900000000000006</c:v>
                </c:pt>
                <c:pt idx="1473">
                  <c:v>75.900000000000006</c:v>
                </c:pt>
                <c:pt idx="1474">
                  <c:v>75.900000000000006</c:v>
                </c:pt>
                <c:pt idx="1475">
                  <c:v>75.900000000000006</c:v>
                </c:pt>
                <c:pt idx="1476">
                  <c:v>75.900000000000006</c:v>
                </c:pt>
                <c:pt idx="1477">
                  <c:v>75.900000000000006</c:v>
                </c:pt>
                <c:pt idx="1478">
                  <c:v>75.900000000000006</c:v>
                </c:pt>
                <c:pt idx="1479">
                  <c:v>75.900000000000006</c:v>
                </c:pt>
                <c:pt idx="1480">
                  <c:v>75.900000000000006</c:v>
                </c:pt>
                <c:pt idx="1481">
                  <c:v>75.900000000000006</c:v>
                </c:pt>
                <c:pt idx="1482">
                  <c:v>75.900000000000006</c:v>
                </c:pt>
                <c:pt idx="1483">
                  <c:v>75.900000000000006</c:v>
                </c:pt>
                <c:pt idx="1484">
                  <c:v>75.900000000000006</c:v>
                </c:pt>
                <c:pt idx="1485">
                  <c:v>75.900000000000006</c:v>
                </c:pt>
                <c:pt idx="1486">
                  <c:v>75.900000000000006</c:v>
                </c:pt>
                <c:pt idx="1487">
                  <c:v>75.900000000000006</c:v>
                </c:pt>
                <c:pt idx="1488">
                  <c:v>75.900000000000006</c:v>
                </c:pt>
                <c:pt idx="1489">
                  <c:v>75.900000000000006</c:v>
                </c:pt>
                <c:pt idx="1490">
                  <c:v>75.900000000000006</c:v>
                </c:pt>
                <c:pt idx="1491">
                  <c:v>75.900000000000006</c:v>
                </c:pt>
                <c:pt idx="1492">
                  <c:v>75.900000000000006</c:v>
                </c:pt>
                <c:pt idx="1493">
                  <c:v>75.900000000000006</c:v>
                </c:pt>
                <c:pt idx="1494">
                  <c:v>75.900000000000006</c:v>
                </c:pt>
                <c:pt idx="1495">
                  <c:v>75.900000000000006</c:v>
                </c:pt>
                <c:pt idx="1496">
                  <c:v>75.900000000000006</c:v>
                </c:pt>
                <c:pt idx="1497">
                  <c:v>75.900000000000006</c:v>
                </c:pt>
                <c:pt idx="1498">
                  <c:v>75.900000000000006</c:v>
                </c:pt>
                <c:pt idx="1499">
                  <c:v>75.900000000000006</c:v>
                </c:pt>
                <c:pt idx="1500">
                  <c:v>75.900000000000006</c:v>
                </c:pt>
                <c:pt idx="1501">
                  <c:v>75.900000000000006</c:v>
                </c:pt>
                <c:pt idx="1502">
                  <c:v>75.900000000000006</c:v>
                </c:pt>
                <c:pt idx="1503">
                  <c:v>75.900000000000006</c:v>
                </c:pt>
                <c:pt idx="1504">
                  <c:v>75.900000000000006</c:v>
                </c:pt>
                <c:pt idx="1505">
                  <c:v>75.900000000000006</c:v>
                </c:pt>
                <c:pt idx="1506">
                  <c:v>75.900000000000006</c:v>
                </c:pt>
                <c:pt idx="1507">
                  <c:v>75.900000000000006</c:v>
                </c:pt>
                <c:pt idx="1508">
                  <c:v>75.900000000000006</c:v>
                </c:pt>
                <c:pt idx="1509">
                  <c:v>75.900000000000006</c:v>
                </c:pt>
                <c:pt idx="1510">
                  <c:v>75.900000000000006</c:v>
                </c:pt>
                <c:pt idx="1511">
                  <c:v>75.900000000000006</c:v>
                </c:pt>
                <c:pt idx="1512">
                  <c:v>75.900000000000006</c:v>
                </c:pt>
                <c:pt idx="1513">
                  <c:v>75.900000000000006</c:v>
                </c:pt>
                <c:pt idx="1514">
                  <c:v>75.900000000000006</c:v>
                </c:pt>
                <c:pt idx="1515">
                  <c:v>75.900000000000006</c:v>
                </c:pt>
                <c:pt idx="1516">
                  <c:v>75.900000000000006</c:v>
                </c:pt>
                <c:pt idx="1517">
                  <c:v>75.900000000000006</c:v>
                </c:pt>
                <c:pt idx="1518">
                  <c:v>75.900000000000006</c:v>
                </c:pt>
                <c:pt idx="1519">
                  <c:v>75.900000000000006</c:v>
                </c:pt>
                <c:pt idx="1520">
                  <c:v>75.900000000000006</c:v>
                </c:pt>
                <c:pt idx="1521">
                  <c:v>75.900000000000006</c:v>
                </c:pt>
                <c:pt idx="1522">
                  <c:v>75.900000000000006</c:v>
                </c:pt>
                <c:pt idx="1523">
                  <c:v>75.900000000000006</c:v>
                </c:pt>
                <c:pt idx="1524">
                  <c:v>75.900000000000006</c:v>
                </c:pt>
                <c:pt idx="1525">
                  <c:v>75.900000000000006</c:v>
                </c:pt>
                <c:pt idx="1526">
                  <c:v>75.900000000000006</c:v>
                </c:pt>
                <c:pt idx="1527">
                  <c:v>75.900000000000006</c:v>
                </c:pt>
                <c:pt idx="1528">
                  <c:v>75.900000000000006</c:v>
                </c:pt>
                <c:pt idx="1529">
                  <c:v>75.900000000000006</c:v>
                </c:pt>
                <c:pt idx="1530">
                  <c:v>75.900000000000006</c:v>
                </c:pt>
                <c:pt idx="1531">
                  <c:v>75.900000000000006</c:v>
                </c:pt>
                <c:pt idx="1532">
                  <c:v>75.900000000000006</c:v>
                </c:pt>
                <c:pt idx="1533">
                  <c:v>75.900000000000006</c:v>
                </c:pt>
                <c:pt idx="1534">
                  <c:v>75.900000000000006</c:v>
                </c:pt>
                <c:pt idx="1535">
                  <c:v>75.900000000000006</c:v>
                </c:pt>
                <c:pt idx="1536">
                  <c:v>75.900000000000006</c:v>
                </c:pt>
                <c:pt idx="1537">
                  <c:v>75.900000000000006</c:v>
                </c:pt>
                <c:pt idx="1538">
                  <c:v>75.900000000000006</c:v>
                </c:pt>
                <c:pt idx="1539">
                  <c:v>75.900000000000006</c:v>
                </c:pt>
                <c:pt idx="1540">
                  <c:v>75.900000000000006</c:v>
                </c:pt>
                <c:pt idx="1541">
                  <c:v>75.900000000000006</c:v>
                </c:pt>
                <c:pt idx="1542">
                  <c:v>75.900000000000006</c:v>
                </c:pt>
                <c:pt idx="1543">
                  <c:v>75.900000000000006</c:v>
                </c:pt>
                <c:pt idx="1544">
                  <c:v>75.900000000000006</c:v>
                </c:pt>
                <c:pt idx="1545">
                  <c:v>75.900000000000006</c:v>
                </c:pt>
                <c:pt idx="1546">
                  <c:v>75.900000000000006</c:v>
                </c:pt>
                <c:pt idx="1547">
                  <c:v>75.900000000000006</c:v>
                </c:pt>
                <c:pt idx="1548">
                  <c:v>75.900000000000006</c:v>
                </c:pt>
                <c:pt idx="1549">
                  <c:v>75.900000000000006</c:v>
                </c:pt>
                <c:pt idx="1550">
                  <c:v>75.900000000000006</c:v>
                </c:pt>
                <c:pt idx="1551">
                  <c:v>75.900000000000006</c:v>
                </c:pt>
                <c:pt idx="1552">
                  <c:v>75.900000000000006</c:v>
                </c:pt>
                <c:pt idx="1553">
                  <c:v>75.900000000000006</c:v>
                </c:pt>
                <c:pt idx="1554">
                  <c:v>75.900000000000006</c:v>
                </c:pt>
                <c:pt idx="1555">
                  <c:v>75.900000000000006</c:v>
                </c:pt>
                <c:pt idx="1556">
                  <c:v>75.900000000000006</c:v>
                </c:pt>
                <c:pt idx="1557">
                  <c:v>75.900000000000006</c:v>
                </c:pt>
                <c:pt idx="1558">
                  <c:v>75.900000000000006</c:v>
                </c:pt>
                <c:pt idx="1559">
                  <c:v>75.900000000000006</c:v>
                </c:pt>
                <c:pt idx="1560">
                  <c:v>75.900000000000006</c:v>
                </c:pt>
                <c:pt idx="1561">
                  <c:v>75.900000000000006</c:v>
                </c:pt>
                <c:pt idx="1562">
                  <c:v>75.900000000000006</c:v>
                </c:pt>
                <c:pt idx="1563">
                  <c:v>75.900000000000006</c:v>
                </c:pt>
                <c:pt idx="1564">
                  <c:v>75.900000000000006</c:v>
                </c:pt>
                <c:pt idx="1565">
                  <c:v>75.900000000000006</c:v>
                </c:pt>
                <c:pt idx="1566">
                  <c:v>75.900000000000006</c:v>
                </c:pt>
                <c:pt idx="1567">
                  <c:v>75.900000000000006</c:v>
                </c:pt>
                <c:pt idx="1568">
                  <c:v>75.900000000000006</c:v>
                </c:pt>
                <c:pt idx="1569">
                  <c:v>75.900000000000006</c:v>
                </c:pt>
                <c:pt idx="1570">
                  <c:v>75.900000000000006</c:v>
                </c:pt>
                <c:pt idx="1571">
                  <c:v>75.900000000000006</c:v>
                </c:pt>
                <c:pt idx="1572">
                  <c:v>75.900000000000006</c:v>
                </c:pt>
                <c:pt idx="1573">
                  <c:v>75.900000000000006</c:v>
                </c:pt>
                <c:pt idx="1574">
                  <c:v>75.900000000000006</c:v>
                </c:pt>
                <c:pt idx="1575">
                  <c:v>75.900000000000006</c:v>
                </c:pt>
                <c:pt idx="1576">
                  <c:v>75.900000000000006</c:v>
                </c:pt>
                <c:pt idx="1577">
                  <c:v>75.900000000000006</c:v>
                </c:pt>
                <c:pt idx="1578">
                  <c:v>75.900000000000006</c:v>
                </c:pt>
                <c:pt idx="1579">
                  <c:v>75.900000000000006</c:v>
                </c:pt>
                <c:pt idx="1580">
                  <c:v>75.900000000000006</c:v>
                </c:pt>
                <c:pt idx="1581">
                  <c:v>75.900000000000006</c:v>
                </c:pt>
                <c:pt idx="1582">
                  <c:v>75.900000000000006</c:v>
                </c:pt>
                <c:pt idx="1583">
                  <c:v>75.900000000000006</c:v>
                </c:pt>
                <c:pt idx="1584">
                  <c:v>75.900000000000006</c:v>
                </c:pt>
                <c:pt idx="1585">
                  <c:v>75.900000000000006</c:v>
                </c:pt>
                <c:pt idx="1586">
                  <c:v>75.900000000000006</c:v>
                </c:pt>
                <c:pt idx="1587">
                  <c:v>75.900000000000006</c:v>
                </c:pt>
                <c:pt idx="1588">
                  <c:v>75.900000000000006</c:v>
                </c:pt>
                <c:pt idx="1589">
                  <c:v>75.900000000000006</c:v>
                </c:pt>
                <c:pt idx="1590">
                  <c:v>75.900000000000006</c:v>
                </c:pt>
                <c:pt idx="1591">
                  <c:v>75.7</c:v>
                </c:pt>
                <c:pt idx="1592">
                  <c:v>75.7</c:v>
                </c:pt>
                <c:pt idx="1593">
                  <c:v>75.7</c:v>
                </c:pt>
                <c:pt idx="1594">
                  <c:v>75.7</c:v>
                </c:pt>
                <c:pt idx="1595">
                  <c:v>75.7</c:v>
                </c:pt>
                <c:pt idx="1596">
                  <c:v>75.7</c:v>
                </c:pt>
                <c:pt idx="1597">
                  <c:v>75.7</c:v>
                </c:pt>
                <c:pt idx="1598">
                  <c:v>75.7</c:v>
                </c:pt>
                <c:pt idx="1599">
                  <c:v>75.7</c:v>
                </c:pt>
                <c:pt idx="1600">
                  <c:v>75.599999999999994</c:v>
                </c:pt>
                <c:pt idx="1601">
                  <c:v>75.599999999999994</c:v>
                </c:pt>
                <c:pt idx="1602">
                  <c:v>75.599999999999994</c:v>
                </c:pt>
                <c:pt idx="1603">
                  <c:v>75.599999999999994</c:v>
                </c:pt>
                <c:pt idx="1604">
                  <c:v>75.599999999999994</c:v>
                </c:pt>
                <c:pt idx="1605">
                  <c:v>75.599999999999994</c:v>
                </c:pt>
                <c:pt idx="1606">
                  <c:v>75.599999999999994</c:v>
                </c:pt>
                <c:pt idx="1607">
                  <c:v>75.400000000000006</c:v>
                </c:pt>
                <c:pt idx="1608">
                  <c:v>75.400000000000006</c:v>
                </c:pt>
                <c:pt idx="1609">
                  <c:v>75.400000000000006</c:v>
                </c:pt>
                <c:pt idx="1610">
                  <c:v>75.400000000000006</c:v>
                </c:pt>
                <c:pt idx="1611">
                  <c:v>75.400000000000006</c:v>
                </c:pt>
                <c:pt idx="1612">
                  <c:v>75.400000000000006</c:v>
                </c:pt>
                <c:pt idx="1613">
                  <c:v>75.400000000000006</c:v>
                </c:pt>
                <c:pt idx="1614">
                  <c:v>75.400000000000006</c:v>
                </c:pt>
                <c:pt idx="1615">
                  <c:v>75.400000000000006</c:v>
                </c:pt>
                <c:pt idx="1616">
                  <c:v>75.400000000000006</c:v>
                </c:pt>
                <c:pt idx="1617">
                  <c:v>75.2</c:v>
                </c:pt>
                <c:pt idx="1618">
                  <c:v>75.2</c:v>
                </c:pt>
                <c:pt idx="1619">
                  <c:v>75</c:v>
                </c:pt>
                <c:pt idx="1620">
                  <c:v>75</c:v>
                </c:pt>
                <c:pt idx="1621">
                  <c:v>75</c:v>
                </c:pt>
                <c:pt idx="1622">
                  <c:v>75</c:v>
                </c:pt>
                <c:pt idx="1623">
                  <c:v>75</c:v>
                </c:pt>
                <c:pt idx="1624">
                  <c:v>75</c:v>
                </c:pt>
                <c:pt idx="1625">
                  <c:v>75</c:v>
                </c:pt>
                <c:pt idx="1626">
                  <c:v>75</c:v>
                </c:pt>
                <c:pt idx="1627">
                  <c:v>75</c:v>
                </c:pt>
                <c:pt idx="1628">
                  <c:v>75</c:v>
                </c:pt>
                <c:pt idx="1629">
                  <c:v>75</c:v>
                </c:pt>
                <c:pt idx="1630">
                  <c:v>75</c:v>
                </c:pt>
                <c:pt idx="1631">
                  <c:v>75</c:v>
                </c:pt>
                <c:pt idx="1632">
                  <c:v>75</c:v>
                </c:pt>
                <c:pt idx="1633">
                  <c:v>75</c:v>
                </c:pt>
                <c:pt idx="1634">
                  <c:v>75</c:v>
                </c:pt>
                <c:pt idx="1635">
                  <c:v>75</c:v>
                </c:pt>
                <c:pt idx="1636">
                  <c:v>75</c:v>
                </c:pt>
                <c:pt idx="1637">
                  <c:v>75</c:v>
                </c:pt>
                <c:pt idx="1638">
                  <c:v>75</c:v>
                </c:pt>
                <c:pt idx="1639">
                  <c:v>75</c:v>
                </c:pt>
                <c:pt idx="1640">
                  <c:v>75</c:v>
                </c:pt>
                <c:pt idx="1641">
                  <c:v>75</c:v>
                </c:pt>
                <c:pt idx="1642">
                  <c:v>75</c:v>
                </c:pt>
                <c:pt idx="1643">
                  <c:v>75</c:v>
                </c:pt>
                <c:pt idx="1644">
                  <c:v>75</c:v>
                </c:pt>
                <c:pt idx="1645">
                  <c:v>75</c:v>
                </c:pt>
                <c:pt idx="1646">
                  <c:v>75</c:v>
                </c:pt>
                <c:pt idx="1647">
                  <c:v>75</c:v>
                </c:pt>
                <c:pt idx="1648">
                  <c:v>75</c:v>
                </c:pt>
                <c:pt idx="1649">
                  <c:v>75</c:v>
                </c:pt>
                <c:pt idx="1650">
                  <c:v>75</c:v>
                </c:pt>
                <c:pt idx="1651">
                  <c:v>75</c:v>
                </c:pt>
                <c:pt idx="1652">
                  <c:v>75</c:v>
                </c:pt>
                <c:pt idx="1653">
                  <c:v>75</c:v>
                </c:pt>
                <c:pt idx="1654">
                  <c:v>75</c:v>
                </c:pt>
                <c:pt idx="1655">
                  <c:v>75</c:v>
                </c:pt>
                <c:pt idx="1656">
                  <c:v>75</c:v>
                </c:pt>
                <c:pt idx="1657">
                  <c:v>75</c:v>
                </c:pt>
                <c:pt idx="1658">
                  <c:v>75</c:v>
                </c:pt>
                <c:pt idx="1659">
                  <c:v>75</c:v>
                </c:pt>
                <c:pt idx="1660">
                  <c:v>75</c:v>
                </c:pt>
                <c:pt idx="1661">
                  <c:v>75</c:v>
                </c:pt>
                <c:pt idx="1662">
                  <c:v>75</c:v>
                </c:pt>
                <c:pt idx="1663">
                  <c:v>75</c:v>
                </c:pt>
                <c:pt idx="1664">
                  <c:v>75</c:v>
                </c:pt>
                <c:pt idx="1665">
                  <c:v>75</c:v>
                </c:pt>
                <c:pt idx="1666">
                  <c:v>75</c:v>
                </c:pt>
                <c:pt idx="1667">
                  <c:v>75</c:v>
                </c:pt>
                <c:pt idx="1668">
                  <c:v>75</c:v>
                </c:pt>
                <c:pt idx="1669">
                  <c:v>75</c:v>
                </c:pt>
                <c:pt idx="1670">
                  <c:v>75</c:v>
                </c:pt>
                <c:pt idx="1671">
                  <c:v>75</c:v>
                </c:pt>
                <c:pt idx="1672">
                  <c:v>75</c:v>
                </c:pt>
                <c:pt idx="1673">
                  <c:v>75</c:v>
                </c:pt>
                <c:pt idx="1674">
                  <c:v>75</c:v>
                </c:pt>
                <c:pt idx="1675">
                  <c:v>75</c:v>
                </c:pt>
                <c:pt idx="1676">
                  <c:v>75</c:v>
                </c:pt>
                <c:pt idx="1677">
                  <c:v>75</c:v>
                </c:pt>
                <c:pt idx="1678">
                  <c:v>75</c:v>
                </c:pt>
                <c:pt idx="1679">
                  <c:v>75</c:v>
                </c:pt>
                <c:pt idx="1680">
                  <c:v>75</c:v>
                </c:pt>
                <c:pt idx="1681">
                  <c:v>75</c:v>
                </c:pt>
                <c:pt idx="1682">
                  <c:v>75</c:v>
                </c:pt>
                <c:pt idx="1683">
                  <c:v>75</c:v>
                </c:pt>
                <c:pt idx="1684">
                  <c:v>75</c:v>
                </c:pt>
                <c:pt idx="1685">
                  <c:v>75</c:v>
                </c:pt>
                <c:pt idx="1686">
                  <c:v>75</c:v>
                </c:pt>
                <c:pt idx="1687">
                  <c:v>75</c:v>
                </c:pt>
                <c:pt idx="1688">
                  <c:v>75</c:v>
                </c:pt>
                <c:pt idx="1689">
                  <c:v>75</c:v>
                </c:pt>
                <c:pt idx="1690">
                  <c:v>75</c:v>
                </c:pt>
                <c:pt idx="1691">
                  <c:v>75</c:v>
                </c:pt>
                <c:pt idx="1692">
                  <c:v>75</c:v>
                </c:pt>
                <c:pt idx="1693">
                  <c:v>75</c:v>
                </c:pt>
                <c:pt idx="1694">
                  <c:v>75</c:v>
                </c:pt>
                <c:pt idx="1695">
                  <c:v>75</c:v>
                </c:pt>
                <c:pt idx="1696">
                  <c:v>75</c:v>
                </c:pt>
                <c:pt idx="1697">
                  <c:v>75</c:v>
                </c:pt>
                <c:pt idx="1698">
                  <c:v>75</c:v>
                </c:pt>
                <c:pt idx="1699">
                  <c:v>75</c:v>
                </c:pt>
                <c:pt idx="1700">
                  <c:v>75</c:v>
                </c:pt>
                <c:pt idx="1701">
                  <c:v>75</c:v>
                </c:pt>
                <c:pt idx="1702">
                  <c:v>75</c:v>
                </c:pt>
                <c:pt idx="1703">
                  <c:v>75</c:v>
                </c:pt>
                <c:pt idx="1704">
                  <c:v>75</c:v>
                </c:pt>
                <c:pt idx="1705">
                  <c:v>75</c:v>
                </c:pt>
                <c:pt idx="1706">
                  <c:v>75</c:v>
                </c:pt>
                <c:pt idx="1707">
                  <c:v>75</c:v>
                </c:pt>
                <c:pt idx="1708">
                  <c:v>75</c:v>
                </c:pt>
                <c:pt idx="1709">
                  <c:v>75</c:v>
                </c:pt>
                <c:pt idx="1710">
                  <c:v>75</c:v>
                </c:pt>
                <c:pt idx="1711">
                  <c:v>75</c:v>
                </c:pt>
                <c:pt idx="1712">
                  <c:v>75</c:v>
                </c:pt>
                <c:pt idx="1713">
                  <c:v>75</c:v>
                </c:pt>
                <c:pt idx="1714">
                  <c:v>75</c:v>
                </c:pt>
                <c:pt idx="1715">
                  <c:v>75</c:v>
                </c:pt>
                <c:pt idx="1716">
                  <c:v>75</c:v>
                </c:pt>
                <c:pt idx="1717">
                  <c:v>75</c:v>
                </c:pt>
                <c:pt idx="1718">
                  <c:v>75</c:v>
                </c:pt>
                <c:pt idx="1719">
                  <c:v>75</c:v>
                </c:pt>
                <c:pt idx="1720">
                  <c:v>75</c:v>
                </c:pt>
                <c:pt idx="1721">
                  <c:v>75</c:v>
                </c:pt>
                <c:pt idx="1722">
                  <c:v>75</c:v>
                </c:pt>
                <c:pt idx="1723">
                  <c:v>75</c:v>
                </c:pt>
                <c:pt idx="1724">
                  <c:v>75</c:v>
                </c:pt>
                <c:pt idx="1725">
                  <c:v>75</c:v>
                </c:pt>
                <c:pt idx="1726">
                  <c:v>75</c:v>
                </c:pt>
                <c:pt idx="1727">
                  <c:v>75</c:v>
                </c:pt>
                <c:pt idx="1728">
                  <c:v>75</c:v>
                </c:pt>
                <c:pt idx="1729">
                  <c:v>75</c:v>
                </c:pt>
                <c:pt idx="1730">
                  <c:v>75</c:v>
                </c:pt>
                <c:pt idx="1731">
                  <c:v>75</c:v>
                </c:pt>
                <c:pt idx="1732">
                  <c:v>75</c:v>
                </c:pt>
                <c:pt idx="1733">
                  <c:v>75</c:v>
                </c:pt>
                <c:pt idx="1734">
                  <c:v>75</c:v>
                </c:pt>
                <c:pt idx="1735">
                  <c:v>75</c:v>
                </c:pt>
                <c:pt idx="1736">
                  <c:v>75</c:v>
                </c:pt>
                <c:pt idx="1737">
                  <c:v>75</c:v>
                </c:pt>
                <c:pt idx="1738">
                  <c:v>75</c:v>
                </c:pt>
                <c:pt idx="1739">
                  <c:v>75</c:v>
                </c:pt>
                <c:pt idx="1740">
                  <c:v>75</c:v>
                </c:pt>
                <c:pt idx="1741">
                  <c:v>75</c:v>
                </c:pt>
                <c:pt idx="1742">
                  <c:v>74.7</c:v>
                </c:pt>
                <c:pt idx="1743">
                  <c:v>74.7</c:v>
                </c:pt>
                <c:pt idx="1744">
                  <c:v>74.7</c:v>
                </c:pt>
                <c:pt idx="1745">
                  <c:v>74.5</c:v>
                </c:pt>
                <c:pt idx="1746">
                  <c:v>74.3</c:v>
                </c:pt>
                <c:pt idx="1747">
                  <c:v>74.3</c:v>
                </c:pt>
                <c:pt idx="1748">
                  <c:v>74.3</c:v>
                </c:pt>
                <c:pt idx="1749">
                  <c:v>74.3</c:v>
                </c:pt>
                <c:pt idx="1750">
                  <c:v>74.3</c:v>
                </c:pt>
                <c:pt idx="1751">
                  <c:v>74.3</c:v>
                </c:pt>
                <c:pt idx="1752">
                  <c:v>74.3</c:v>
                </c:pt>
                <c:pt idx="1753">
                  <c:v>74.3</c:v>
                </c:pt>
                <c:pt idx="1754">
                  <c:v>74.3</c:v>
                </c:pt>
                <c:pt idx="1755">
                  <c:v>74.3</c:v>
                </c:pt>
                <c:pt idx="1756">
                  <c:v>74.3</c:v>
                </c:pt>
                <c:pt idx="1757">
                  <c:v>74.3</c:v>
                </c:pt>
                <c:pt idx="1758">
                  <c:v>74.3</c:v>
                </c:pt>
                <c:pt idx="1759">
                  <c:v>74.099999999999994</c:v>
                </c:pt>
                <c:pt idx="1760">
                  <c:v>74.099999999999994</c:v>
                </c:pt>
                <c:pt idx="1761">
                  <c:v>73.900000000000006</c:v>
                </c:pt>
                <c:pt idx="1762">
                  <c:v>73.900000000000006</c:v>
                </c:pt>
                <c:pt idx="1763">
                  <c:v>73.900000000000006</c:v>
                </c:pt>
                <c:pt idx="1764">
                  <c:v>73.900000000000006</c:v>
                </c:pt>
                <c:pt idx="1765">
                  <c:v>73.900000000000006</c:v>
                </c:pt>
                <c:pt idx="1766">
                  <c:v>73.900000000000006</c:v>
                </c:pt>
                <c:pt idx="1767">
                  <c:v>73.900000000000006</c:v>
                </c:pt>
                <c:pt idx="1768">
                  <c:v>73.900000000000006</c:v>
                </c:pt>
                <c:pt idx="1769">
                  <c:v>73.900000000000006</c:v>
                </c:pt>
                <c:pt idx="1770">
                  <c:v>73.900000000000006</c:v>
                </c:pt>
                <c:pt idx="1771">
                  <c:v>73.900000000000006</c:v>
                </c:pt>
                <c:pt idx="1772">
                  <c:v>73.900000000000006</c:v>
                </c:pt>
                <c:pt idx="1773">
                  <c:v>73.900000000000006</c:v>
                </c:pt>
                <c:pt idx="1774">
                  <c:v>73.900000000000006</c:v>
                </c:pt>
                <c:pt idx="1775">
                  <c:v>73.900000000000006</c:v>
                </c:pt>
                <c:pt idx="1776">
                  <c:v>73.900000000000006</c:v>
                </c:pt>
                <c:pt idx="1777">
                  <c:v>73.900000000000006</c:v>
                </c:pt>
                <c:pt idx="1778">
                  <c:v>73.900000000000006</c:v>
                </c:pt>
                <c:pt idx="1779">
                  <c:v>73.900000000000006</c:v>
                </c:pt>
                <c:pt idx="1780">
                  <c:v>73.900000000000006</c:v>
                </c:pt>
                <c:pt idx="1781">
                  <c:v>73.900000000000006</c:v>
                </c:pt>
                <c:pt idx="1782">
                  <c:v>73.900000000000006</c:v>
                </c:pt>
                <c:pt idx="1783">
                  <c:v>73.900000000000006</c:v>
                </c:pt>
                <c:pt idx="1784">
                  <c:v>73.900000000000006</c:v>
                </c:pt>
                <c:pt idx="1785">
                  <c:v>73.900000000000006</c:v>
                </c:pt>
                <c:pt idx="1786">
                  <c:v>73.900000000000006</c:v>
                </c:pt>
                <c:pt idx="1787">
                  <c:v>73.900000000000006</c:v>
                </c:pt>
                <c:pt idx="1788">
                  <c:v>73.900000000000006</c:v>
                </c:pt>
                <c:pt idx="1789">
                  <c:v>73.900000000000006</c:v>
                </c:pt>
                <c:pt idx="1790">
                  <c:v>73.900000000000006</c:v>
                </c:pt>
                <c:pt idx="1791">
                  <c:v>73.900000000000006</c:v>
                </c:pt>
                <c:pt idx="1792">
                  <c:v>73.900000000000006</c:v>
                </c:pt>
                <c:pt idx="1793">
                  <c:v>73.900000000000006</c:v>
                </c:pt>
                <c:pt idx="1794">
                  <c:v>73.900000000000006</c:v>
                </c:pt>
                <c:pt idx="1795">
                  <c:v>73.900000000000006</c:v>
                </c:pt>
                <c:pt idx="1796">
                  <c:v>73.900000000000006</c:v>
                </c:pt>
                <c:pt idx="1797">
                  <c:v>73.900000000000006</c:v>
                </c:pt>
                <c:pt idx="1798">
                  <c:v>73.900000000000006</c:v>
                </c:pt>
                <c:pt idx="1799">
                  <c:v>73.900000000000006</c:v>
                </c:pt>
                <c:pt idx="1800">
                  <c:v>73.900000000000006</c:v>
                </c:pt>
                <c:pt idx="1801">
                  <c:v>73.900000000000006</c:v>
                </c:pt>
                <c:pt idx="1802">
                  <c:v>73.900000000000006</c:v>
                </c:pt>
                <c:pt idx="1803">
                  <c:v>73.900000000000006</c:v>
                </c:pt>
                <c:pt idx="1804">
                  <c:v>73.900000000000006</c:v>
                </c:pt>
                <c:pt idx="1805">
                  <c:v>73.900000000000006</c:v>
                </c:pt>
                <c:pt idx="1806">
                  <c:v>73.900000000000006</c:v>
                </c:pt>
                <c:pt idx="1807">
                  <c:v>73.900000000000006</c:v>
                </c:pt>
                <c:pt idx="1808">
                  <c:v>73.900000000000006</c:v>
                </c:pt>
                <c:pt idx="1809">
                  <c:v>73.900000000000006</c:v>
                </c:pt>
                <c:pt idx="1810">
                  <c:v>73.900000000000006</c:v>
                </c:pt>
                <c:pt idx="1811">
                  <c:v>73.900000000000006</c:v>
                </c:pt>
                <c:pt idx="1812">
                  <c:v>73.900000000000006</c:v>
                </c:pt>
                <c:pt idx="1813">
                  <c:v>73.900000000000006</c:v>
                </c:pt>
                <c:pt idx="1814">
                  <c:v>73.900000000000006</c:v>
                </c:pt>
                <c:pt idx="1815">
                  <c:v>73.900000000000006</c:v>
                </c:pt>
                <c:pt idx="1816">
                  <c:v>73.900000000000006</c:v>
                </c:pt>
                <c:pt idx="1817">
                  <c:v>73.900000000000006</c:v>
                </c:pt>
                <c:pt idx="1818">
                  <c:v>73.900000000000006</c:v>
                </c:pt>
                <c:pt idx="1819">
                  <c:v>73.900000000000006</c:v>
                </c:pt>
                <c:pt idx="1820">
                  <c:v>73.900000000000006</c:v>
                </c:pt>
                <c:pt idx="1821">
                  <c:v>73.900000000000006</c:v>
                </c:pt>
                <c:pt idx="1822">
                  <c:v>73.900000000000006</c:v>
                </c:pt>
                <c:pt idx="1823">
                  <c:v>73.900000000000006</c:v>
                </c:pt>
                <c:pt idx="1824">
                  <c:v>73.900000000000006</c:v>
                </c:pt>
                <c:pt idx="1825">
                  <c:v>73.900000000000006</c:v>
                </c:pt>
                <c:pt idx="1826">
                  <c:v>73.900000000000006</c:v>
                </c:pt>
                <c:pt idx="1827">
                  <c:v>73.900000000000006</c:v>
                </c:pt>
                <c:pt idx="1828">
                  <c:v>73.900000000000006</c:v>
                </c:pt>
                <c:pt idx="1829">
                  <c:v>73.900000000000006</c:v>
                </c:pt>
                <c:pt idx="1830">
                  <c:v>73.900000000000006</c:v>
                </c:pt>
                <c:pt idx="1831">
                  <c:v>73.900000000000006</c:v>
                </c:pt>
                <c:pt idx="1832">
                  <c:v>73.900000000000006</c:v>
                </c:pt>
                <c:pt idx="1833">
                  <c:v>73.900000000000006</c:v>
                </c:pt>
                <c:pt idx="1834">
                  <c:v>73.900000000000006</c:v>
                </c:pt>
                <c:pt idx="1835">
                  <c:v>73.900000000000006</c:v>
                </c:pt>
                <c:pt idx="1836">
                  <c:v>73.900000000000006</c:v>
                </c:pt>
                <c:pt idx="1837">
                  <c:v>73.900000000000006</c:v>
                </c:pt>
                <c:pt idx="1838">
                  <c:v>73.900000000000006</c:v>
                </c:pt>
                <c:pt idx="1839">
                  <c:v>73.900000000000006</c:v>
                </c:pt>
                <c:pt idx="1840">
                  <c:v>73.900000000000006</c:v>
                </c:pt>
                <c:pt idx="1841">
                  <c:v>73.900000000000006</c:v>
                </c:pt>
                <c:pt idx="1842">
                  <c:v>73.900000000000006</c:v>
                </c:pt>
                <c:pt idx="1843">
                  <c:v>73.900000000000006</c:v>
                </c:pt>
                <c:pt idx="1844">
                  <c:v>73.900000000000006</c:v>
                </c:pt>
                <c:pt idx="1845">
                  <c:v>73.900000000000006</c:v>
                </c:pt>
                <c:pt idx="1846">
                  <c:v>73.900000000000006</c:v>
                </c:pt>
                <c:pt idx="1847">
                  <c:v>73.900000000000006</c:v>
                </c:pt>
                <c:pt idx="1848">
                  <c:v>73.900000000000006</c:v>
                </c:pt>
                <c:pt idx="1849">
                  <c:v>73.900000000000006</c:v>
                </c:pt>
                <c:pt idx="1850">
                  <c:v>73.900000000000006</c:v>
                </c:pt>
                <c:pt idx="1851">
                  <c:v>73.900000000000006</c:v>
                </c:pt>
                <c:pt idx="1852">
                  <c:v>73.900000000000006</c:v>
                </c:pt>
                <c:pt idx="1853">
                  <c:v>73.900000000000006</c:v>
                </c:pt>
                <c:pt idx="1854">
                  <c:v>73.900000000000006</c:v>
                </c:pt>
                <c:pt idx="1855">
                  <c:v>73.900000000000006</c:v>
                </c:pt>
                <c:pt idx="1856">
                  <c:v>73.900000000000006</c:v>
                </c:pt>
                <c:pt idx="1857">
                  <c:v>73.900000000000006</c:v>
                </c:pt>
                <c:pt idx="1858">
                  <c:v>73.900000000000006</c:v>
                </c:pt>
                <c:pt idx="1859">
                  <c:v>73.900000000000006</c:v>
                </c:pt>
                <c:pt idx="1860">
                  <c:v>73.900000000000006</c:v>
                </c:pt>
                <c:pt idx="1861">
                  <c:v>73.900000000000006</c:v>
                </c:pt>
                <c:pt idx="1862">
                  <c:v>73.900000000000006</c:v>
                </c:pt>
                <c:pt idx="1863">
                  <c:v>73.900000000000006</c:v>
                </c:pt>
                <c:pt idx="1864">
                  <c:v>73.8</c:v>
                </c:pt>
                <c:pt idx="1865">
                  <c:v>73.8</c:v>
                </c:pt>
                <c:pt idx="1866">
                  <c:v>73.8</c:v>
                </c:pt>
                <c:pt idx="1867">
                  <c:v>73.8</c:v>
                </c:pt>
                <c:pt idx="1868">
                  <c:v>73.599999999999994</c:v>
                </c:pt>
                <c:pt idx="1869">
                  <c:v>73.599999999999994</c:v>
                </c:pt>
                <c:pt idx="1870">
                  <c:v>73.400000000000006</c:v>
                </c:pt>
                <c:pt idx="1871">
                  <c:v>73.400000000000006</c:v>
                </c:pt>
                <c:pt idx="1872">
                  <c:v>73.400000000000006</c:v>
                </c:pt>
                <c:pt idx="1873">
                  <c:v>73.400000000000006</c:v>
                </c:pt>
                <c:pt idx="1874">
                  <c:v>73.400000000000006</c:v>
                </c:pt>
                <c:pt idx="1875">
                  <c:v>73.400000000000006</c:v>
                </c:pt>
                <c:pt idx="1876">
                  <c:v>73.400000000000006</c:v>
                </c:pt>
                <c:pt idx="1877">
                  <c:v>73.2</c:v>
                </c:pt>
                <c:pt idx="1878">
                  <c:v>73.2</c:v>
                </c:pt>
                <c:pt idx="1879">
                  <c:v>73</c:v>
                </c:pt>
                <c:pt idx="1880">
                  <c:v>73</c:v>
                </c:pt>
                <c:pt idx="1881">
                  <c:v>73</c:v>
                </c:pt>
                <c:pt idx="1882">
                  <c:v>73</c:v>
                </c:pt>
                <c:pt idx="1883">
                  <c:v>73</c:v>
                </c:pt>
                <c:pt idx="1884">
                  <c:v>73</c:v>
                </c:pt>
                <c:pt idx="1885">
                  <c:v>73</c:v>
                </c:pt>
                <c:pt idx="1886">
                  <c:v>73</c:v>
                </c:pt>
                <c:pt idx="1887">
                  <c:v>73</c:v>
                </c:pt>
                <c:pt idx="1888">
                  <c:v>73</c:v>
                </c:pt>
                <c:pt idx="1889">
                  <c:v>73</c:v>
                </c:pt>
                <c:pt idx="1890">
                  <c:v>73</c:v>
                </c:pt>
                <c:pt idx="1891">
                  <c:v>73</c:v>
                </c:pt>
                <c:pt idx="1892">
                  <c:v>73</c:v>
                </c:pt>
                <c:pt idx="1893">
                  <c:v>73</c:v>
                </c:pt>
                <c:pt idx="1894">
                  <c:v>73</c:v>
                </c:pt>
                <c:pt idx="1895">
                  <c:v>73</c:v>
                </c:pt>
                <c:pt idx="1896">
                  <c:v>73</c:v>
                </c:pt>
                <c:pt idx="1897">
                  <c:v>73</c:v>
                </c:pt>
                <c:pt idx="1898">
                  <c:v>73</c:v>
                </c:pt>
                <c:pt idx="1899">
                  <c:v>73</c:v>
                </c:pt>
                <c:pt idx="1900">
                  <c:v>73</c:v>
                </c:pt>
                <c:pt idx="1901">
                  <c:v>73</c:v>
                </c:pt>
                <c:pt idx="1902">
                  <c:v>73</c:v>
                </c:pt>
                <c:pt idx="1903">
                  <c:v>73</c:v>
                </c:pt>
                <c:pt idx="1904">
                  <c:v>73</c:v>
                </c:pt>
                <c:pt idx="1905">
                  <c:v>73</c:v>
                </c:pt>
                <c:pt idx="1906">
                  <c:v>73</c:v>
                </c:pt>
                <c:pt idx="1907">
                  <c:v>73</c:v>
                </c:pt>
                <c:pt idx="1908">
                  <c:v>73</c:v>
                </c:pt>
                <c:pt idx="1909">
                  <c:v>73</c:v>
                </c:pt>
                <c:pt idx="1910">
                  <c:v>73</c:v>
                </c:pt>
                <c:pt idx="1911">
                  <c:v>73</c:v>
                </c:pt>
                <c:pt idx="1912">
                  <c:v>73</c:v>
                </c:pt>
                <c:pt idx="1913">
                  <c:v>73</c:v>
                </c:pt>
                <c:pt idx="1914">
                  <c:v>73</c:v>
                </c:pt>
                <c:pt idx="1915">
                  <c:v>73</c:v>
                </c:pt>
                <c:pt idx="1916">
                  <c:v>73</c:v>
                </c:pt>
                <c:pt idx="1917">
                  <c:v>73</c:v>
                </c:pt>
                <c:pt idx="1918">
                  <c:v>73</c:v>
                </c:pt>
                <c:pt idx="1919">
                  <c:v>73</c:v>
                </c:pt>
                <c:pt idx="1920">
                  <c:v>73</c:v>
                </c:pt>
                <c:pt idx="1921">
                  <c:v>73</c:v>
                </c:pt>
                <c:pt idx="1922">
                  <c:v>73</c:v>
                </c:pt>
                <c:pt idx="1923">
                  <c:v>73</c:v>
                </c:pt>
                <c:pt idx="1924">
                  <c:v>73</c:v>
                </c:pt>
                <c:pt idx="1925">
                  <c:v>73</c:v>
                </c:pt>
                <c:pt idx="1926">
                  <c:v>73</c:v>
                </c:pt>
                <c:pt idx="1927">
                  <c:v>73</c:v>
                </c:pt>
                <c:pt idx="1928">
                  <c:v>73</c:v>
                </c:pt>
                <c:pt idx="1929">
                  <c:v>73</c:v>
                </c:pt>
                <c:pt idx="1930">
                  <c:v>73</c:v>
                </c:pt>
                <c:pt idx="1931">
                  <c:v>73</c:v>
                </c:pt>
                <c:pt idx="1932">
                  <c:v>73</c:v>
                </c:pt>
                <c:pt idx="1933">
                  <c:v>73</c:v>
                </c:pt>
                <c:pt idx="1934">
                  <c:v>73</c:v>
                </c:pt>
                <c:pt idx="1935">
                  <c:v>73</c:v>
                </c:pt>
                <c:pt idx="1936">
                  <c:v>73</c:v>
                </c:pt>
                <c:pt idx="1937">
                  <c:v>73</c:v>
                </c:pt>
                <c:pt idx="1938">
                  <c:v>73</c:v>
                </c:pt>
                <c:pt idx="1939">
                  <c:v>73</c:v>
                </c:pt>
                <c:pt idx="1940">
                  <c:v>73</c:v>
                </c:pt>
                <c:pt idx="1941">
                  <c:v>73</c:v>
                </c:pt>
                <c:pt idx="1942">
                  <c:v>73</c:v>
                </c:pt>
                <c:pt idx="1943">
                  <c:v>73</c:v>
                </c:pt>
                <c:pt idx="1944">
                  <c:v>73</c:v>
                </c:pt>
                <c:pt idx="1945">
                  <c:v>73</c:v>
                </c:pt>
                <c:pt idx="1946">
                  <c:v>73</c:v>
                </c:pt>
                <c:pt idx="1947">
                  <c:v>73</c:v>
                </c:pt>
                <c:pt idx="1948">
                  <c:v>73</c:v>
                </c:pt>
                <c:pt idx="1949">
                  <c:v>73</c:v>
                </c:pt>
                <c:pt idx="1950">
                  <c:v>73</c:v>
                </c:pt>
                <c:pt idx="1951">
                  <c:v>73</c:v>
                </c:pt>
                <c:pt idx="1952">
                  <c:v>73</c:v>
                </c:pt>
                <c:pt idx="1953">
                  <c:v>73</c:v>
                </c:pt>
                <c:pt idx="1954">
                  <c:v>73</c:v>
                </c:pt>
                <c:pt idx="1955">
                  <c:v>73</c:v>
                </c:pt>
                <c:pt idx="1956">
                  <c:v>73</c:v>
                </c:pt>
                <c:pt idx="1957">
                  <c:v>73</c:v>
                </c:pt>
                <c:pt idx="1958">
                  <c:v>73</c:v>
                </c:pt>
                <c:pt idx="1959">
                  <c:v>73</c:v>
                </c:pt>
                <c:pt idx="1960">
                  <c:v>73</c:v>
                </c:pt>
                <c:pt idx="1961">
                  <c:v>73</c:v>
                </c:pt>
                <c:pt idx="1962">
                  <c:v>73</c:v>
                </c:pt>
                <c:pt idx="1963">
                  <c:v>73</c:v>
                </c:pt>
                <c:pt idx="1964">
                  <c:v>73</c:v>
                </c:pt>
                <c:pt idx="1965">
                  <c:v>73</c:v>
                </c:pt>
                <c:pt idx="1966">
                  <c:v>73</c:v>
                </c:pt>
                <c:pt idx="1967">
                  <c:v>73</c:v>
                </c:pt>
                <c:pt idx="1968">
                  <c:v>73</c:v>
                </c:pt>
                <c:pt idx="1969">
                  <c:v>73</c:v>
                </c:pt>
                <c:pt idx="1970">
                  <c:v>73</c:v>
                </c:pt>
                <c:pt idx="1971">
                  <c:v>73</c:v>
                </c:pt>
                <c:pt idx="1972">
                  <c:v>72.7</c:v>
                </c:pt>
                <c:pt idx="1973">
                  <c:v>72.7</c:v>
                </c:pt>
                <c:pt idx="1974">
                  <c:v>72.7</c:v>
                </c:pt>
                <c:pt idx="1975">
                  <c:v>72.7</c:v>
                </c:pt>
                <c:pt idx="1976">
                  <c:v>72.7</c:v>
                </c:pt>
                <c:pt idx="1977">
                  <c:v>72.7</c:v>
                </c:pt>
                <c:pt idx="1978">
                  <c:v>72.7</c:v>
                </c:pt>
                <c:pt idx="1979">
                  <c:v>72.7</c:v>
                </c:pt>
                <c:pt idx="1980">
                  <c:v>72.3</c:v>
                </c:pt>
                <c:pt idx="1981">
                  <c:v>72.3</c:v>
                </c:pt>
                <c:pt idx="1982">
                  <c:v>72.3</c:v>
                </c:pt>
                <c:pt idx="1983">
                  <c:v>72.3</c:v>
                </c:pt>
                <c:pt idx="1984">
                  <c:v>72.3</c:v>
                </c:pt>
                <c:pt idx="1985">
                  <c:v>72.3</c:v>
                </c:pt>
                <c:pt idx="1986">
                  <c:v>72.3</c:v>
                </c:pt>
                <c:pt idx="1987">
                  <c:v>72.099999999999994</c:v>
                </c:pt>
                <c:pt idx="1988">
                  <c:v>72.099999999999994</c:v>
                </c:pt>
                <c:pt idx="1989">
                  <c:v>72.099999999999994</c:v>
                </c:pt>
                <c:pt idx="1990">
                  <c:v>72</c:v>
                </c:pt>
                <c:pt idx="1991">
                  <c:v>72</c:v>
                </c:pt>
                <c:pt idx="1992">
                  <c:v>72</c:v>
                </c:pt>
                <c:pt idx="1993">
                  <c:v>72</c:v>
                </c:pt>
                <c:pt idx="1994">
                  <c:v>72</c:v>
                </c:pt>
                <c:pt idx="1995">
                  <c:v>72</c:v>
                </c:pt>
                <c:pt idx="1996">
                  <c:v>72</c:v>
                </c:pt>
                <c:pt idx="1997">
                  <c:v>72</c:v>
                </c:pt>
                <c:pt idx="1998">
                  <c:v>72</c:v>
                </c:pt>
                <c:pt idx="1999">
                  <c:v>72</c:v>
                </c:pt>
                <c:pt idx="2000">
                  <c:v>72</c:v>
                </c:pt>
                <c:pt idx="2001">
                  <c:v>72</c:v>
                </c:pt>
                <c:pt idx="2002">
                  <c:v>72</c:v>
                </c:pt>
                <c:pt idx="2003">
                  <c:v>72</c:v>
                </c:pt>
                <c:pt idx="2004">
                  <c:v>72</c:v>
                </c:pt>
                <c:pt idx="2005">
                  <c:v>72</c:v>
                </c:pt>
                <c:pt idx="2006">
                  <c:v>72</c:v>
                </c:pt>
                <c:pt idx="2007">
                  <c:v>72</c:v>
                </c:pt>
                <c:pt idx="2008">
                  <c:v>72</c:v>
                </c:pt>
                <c:pt idx="2009">
                  <c:v>72</c:v>
                </c:pt>
                <c:pt idx="2010">
                  <c:v>72</c:v>
                </c:pt>
                <c:pt idx="2011">
                  <c:v>72</c:v>
                </c:pt>
                <c:pt idx="2012">
                  <c:v>72</c:v>
                </c:pt>
                <c:pt idx="2013">
                  <c:v>72</c:v>
                </c:pt>
                <c:pt idx="2014">
                  <c:v>72</c:v>
                </c:pt>
                <c:pt idx="2015">
                  <c:v>72</c:v>
                </c:pt>
                <c:pt idx="2016">
                  <c:v>72</c:v>
                </c:pt>
                <c:pt idx="2017">
                  <c:v>72</c:v>
                </c:pt>
                <c:pt idx="2018">
                  <c:v>72</c:v>
                </c:pt>
                <c:pt idx="2019">
                  <c:v>72</c:v>
                </c:pt>
                <c:pt idx="2020">
                  <c:v>72</c:v>
                </c:pt>
                <c:pt idx="2021">
                  <c:v>72</c:v>
                </c:pt>
                <c:pt idx="2022">
                  <c:v>72</c:v>
                </c:pt>
                <c:pt idx="2023">
                  <c:v>72</c:v>
                </c:pt>
                <c:pt idx="2024">
                  <c:v>72</c:v>
                </c:pt>
                <c:pt idx="2025">
                  <c:v>72</c:v>
                </c:pt>
                <c:pt idx="2026">
                  <c:v>72</c:v>
                </c:pt>
                <c:pt idx="2027">
                  <c:v>72</c:v>
                </c:pt>
                <c:pt idx="2028">
                  <c:v>72</c:v>
                </c:pt>
                <c:pt idx="2029">
                  <c:v>72</c:v>
                </c:pt>
                <c:pt idx="2030">
                  <c:v>72</c:v>
                </c:pt>
                <c:pt idx="2031">
                  <c:v>72</c:v>
                </c:pt>
                <c:pt idx="2032">
                  <c:v>72</c:v>
                </c:pt>
                <c:pt idx="2033">
                  <c:v>72</c:v>
                </c:pt>
                <c:pt idx="2034">
                  <c:v>72</c:v>
                </c:pt>
                <c:pt idx="2035">
                  <c:v>72</c:v>
                </c:pt>
                <c:pt idx="2036">
                  <c:v>72</c:v>
                </c:pt>
                <c:pt idx="2037">
                  <c:v>72</c:v>
                </c:pt>
                <c:pt idx="2038">
                  <c:v>72</c:v>
                </c:pt>
                <c:pt idx="2039">
                  <c:v>72</c:v>
                </c:pt>
                <c:pt idx="2040">
                  <c:v>72</c:v>
                </c:pt>
                <c:pt idx="2041">
                  <c:v>72</c:v>
                </c:pt>
                <c:pt idx="2042">
                  <c:v>72</c:v>
                </c:pt>
                <c:pt idx="2043">
                  <c:v>72</c:v>
                </c:pt>
                <c:pt idx="2044">
                  <c:v>72</c:v>
                </c:pt>
                <c:pt idx="2045">
                  <c:v>72</c:v>
                </c:pt>
                <c:pt idx="2046">
                  <c:v>72</c:v>
                </c:pt>
                <c:pt idx="2047">
                  <c:v>72</c:v>
                </c:pt>
                <c:pt idx="2048">
                  <c:v>72</c:v>
                </c:pt>
                <c:pt idx="2049">
                  <c:v>72</c:v>
                </c:pt>
                <c:pt idx="2050">
                  <c:v>72</c:v>
                </c:pt>
                <c:pt idx="2051">
                  <c:v>72</c:v>
                </c:pt>
                <c:pt idx="2052">
                  <c:v>72</c:v>
                </c:pt>
                <c:pt idx="2053">
                  <c:v>72</c:v>
                </c:pt>
                <c:pt idx="2054">
                  <c:v>72</c:v>
                </c:pt>
                <c:pt idx="2055">
                  <c:v>72</c:v>
                </c:pt>
                <c:pt idx="2056">
                  <c:v>72</c:v>
                </c:pt>
                <c:pt idx="2057">
                  <c:v>72</c:v>
                </c:pt>
                <c:pt idx="2058">
                  <c:v>72</c:v>
                </c:pt>
                <c:pt idx="2059">
                  <c:v>72</c:v>
                </c:pt>
                <c:pt idx="2060">
                  <c:v>72</c:v>
                </c:pt>
                <c:pt idx="2061">
                  <c:v>72</c:v>
                </c:pt>
                <c:pt idx="2062">
                  <c:v>72</c:v>
                </c:pt>
                <c:pt idx="2063">
                  <c:v>72</c:v>
                </c:pt>
                <c:pt idx="2064">
                  <c:v>72</c:v>
                </c:pt>
                <c:pt idx="2065">
                  <c:v>72</c:v>
                </c:pt>
                <c:pt idx="2066">
                  <c:v>72</c:v>
                </c:pt>
                <c:pt idx="2067">
                  <c:v>72</c:v>
                </c:pt>
                <c:pt idx="2068">
                  <c:v>72</c:v>
                </c:pt>
                <c:pt idx="2069">
                  <c:v>72</c:v>
                </c:pt>
                <c:pt idx="2070">
                  <c:v>72</c:v>
                </c:pt>
                <c:pt idx="2071">
                  <c:v>72</c:v>
                </c:pt>
                <c:pt idx="2072">
                  <c:v>72</c:v>
                </c:pt>
                <c:pt idx="2073">
                  <c:v>72</c:v>
                </c:pt>
                <c:pt idx="2074">
                  <c:v>72</c:v>
                </c:pt>
                <c:pt idx="2075">
                  <c:v>72</c:v>
                </c:pt>
                <c:pt idx="2076">
                  <c:v>72</c:v>
                </c:pt>
                <c:pt idx="2077">
                  <c:v>72</c:v>
                </c:pt>
                <c:pt idx="2078">
                  <c:v>72</c:v>
                </c:pt>
                <c:pt idx="2079">
                  <c:v>72</c:v>
                </c:pt>
                <c:pt idx="2080">
                  <c:v>72</c:v>
                </c:pt>
                <c:pt idx="2081">
                  <c:v>72</c:v>
                </c:pt>
                <c:pt idx="2082">
                  <c:v>72</c:v>
                </c:pt>
                <c:pt idx="2083">
                  <c:v>72</c:v>
                </c:pt>
                <c:pt idx="2084">
                  <c:v>72</c:v>
                </c:pt>
                <c:pt idx="2085">
                  <c:v>72</c:v>
                </c:pt>
                <c:pt idx="2086">
                  <c:v>72</c:v>
                </c:pt>
                <c:pt idx="2087">
                  <c:v>72</c:v>
                </c:pt>
                <c:pt idx="2088">
                  <c:v>72</c:v>
                </c:pt>
                <c:pt idx="2089">
                  <c:v>72</c:v>
                </c:pt>
                <c:pt idx="2090">
                  <c:v>72</c:v>
                </c:pt>
                <c:pt idx="2091">
                  <c:v>72</c:v>
                </c:pt>
                <c:pt idx="2092">
                  <c:v>72</c:v>
                </c:pt>
                <c:pt idx="2093">
                  <c:v>72</c:v>
                </c:pt>
                <c:pt idx="2094">
                  <c:v>72</c:v>
                </c:pt>
                <c:pt idx="2095">
                  <c:v>72</c:v>
                </c:pt>
                <c:pt idx="2096">
                  <c:v>72</c:v>
                </c:pt>
                <c:pt idx="2097">
                  <c:v>72</c:v>
                </c:pt>
                <c:pt idx="2098">
                  <c:v>72</c:v>
                </c:pt>
                <c:pt idx="2099">
                  <c:v>72</c:v>
                </c:pt>
                <c:pt idx="2100">
                  <c:v>72</c:v>
                </c:pt>
                <c:pt idx="2101">
                  <c:v>72</c:v>
                </c:pt>
                <c:pt idx="2102">
                  <c:v>72</c:v>
                </c:pt>
                <c:pt idx="2103">
                  <c:v>72</c:v>
                </c:pt>
                <c:pt idx="2104">
                  <c:v>72</c:v>
                </c:pt>
                <c:pt idx="2105">
                  <c:v>71.8</c:v>
                </c:pt>
                <c:pt idx="2106">
                  <c:v>71.8</c:v>
                </c:pt>
                <c:pt idx="2107">
                  <c:v>71.8</c:v>
                </c:pt>
                <c:pt idx="2108">
                  <c:v>71.8</c:v>
                </c:pt>
                <c:pt idx="2109">
                  <c:v>71.8</c:v>
                </c:pt>
                <c:pt idx="2110">
                  <c:v>71.8</c:v>
                </c:pt>
                <c:pt idx="2111">
                  <c:v>71.599999999999994</c:v>
                </c:pt>
                <c:pt idx="2112">
                  <c:v>71.599999999999994</c:v>
                </c:pt>
                <c:pt idx="2113">
                  <c:v>71.599999999999994</c:v>
                </c:pt>
                <c:pt idx="2114">
                  <c:v>71.599999999999994</c:v>
                </c:pt>
                <c:pt idx="2115">
                  <c:v>71.599999999999994</c:v>
                </c:pt>
                <c:pt idx="2116">
                  <c:v>71.599999999999994</c:v>
                </c:pt>
                <c:pt idx="2117">
                  <c:v>71.599999999999994</c:v>
                </c:pt>
                <c:pt idx="2118">
                  <c:v>71.400000000000006</c:v>
                </c:pt>
                <c:pt idx="2119">
                  <c:v>71.400000000000006</c:v>
                </c:pt>
                <c:pt idx="2120">
                  <c:v>71.400000000000006</c:v>
                </c:pt>
                <c:pt idx="2121">
                  <c:v>71.400000000000006</c:v>
                </c:pt>
                <c:pt idx="2122">
                  <c:v>71.400000000000006</c:v>
                </c:pt>
                <c:pt idx="2123">
                  <c:v>71.400000000000006</c:v>
                </c:pt>
                <c:pt idx="2124">
                  <c:v>71.400000000000006</c:v>
                </c:pt>
                <c:pt idx="2125">
                  <c:v>71.400000000000006</c:v>
                </c:pt>
                <c:pt idx="2126">
                  <c:v>71.2</c:v>
                </c:pt>
                <c:pt idx="2127">
                  <c:v>71.099999999999994</c:v>
                </c:pt>
                <c:pt idx="2128">
                  <c:v>71.099999999999994</c:v>
                </c:pt>
                <c:pt idx="2129">
                  <c:v>71.099999999999994</c:v>
                </c:pt>
                <c:pt idx="2130">
                  <c:v>71.099999999999994</c:v>
                </c:pt>
                <c:pt idx="2131">
                  <c:v>71.099999999999994</c:v>
                </c:pt>
                <c:pt idx="2132">
                  <c:v>71.099999999999994</c:v>
                </c:pt>
                <c:pt idx="2133">
                  <c:v>71.099999999999994</c:v>
                </c:pt>
                <c:pt idx="2134">
                  <c:v>71.099999999999994</c:v>
                </c:pt>
                <c:pt idx="2135">
                  <c:v>71.099999999999994</c:v>
                </c:pt>
                <c:pt idx="2136">
                  <c:v>71.099999999999994</c:v>
                </c:pt>
                <c:pt idx="2137">
                  <c:v>71.099999999999994</c:v>
                </c:pt>
                <c:pt idx="2138">
                  <c:v>71.099999999999994</c:v>
                </c:pt>
                <c:pt idx="2139">
                  <c:v>71.099999999999994</c:v>
                </c:pt>
                <c:pt idx="2140">
                  <c:v>71.099999999999994</c:v>
                </c:pt>
                <c:pt idx="2141">
                  <c:v>71.099999999999994</c:v>
                </c:pt>
                <c:pt idx="2142">
                  <c:v>71.099999999999994</c:v>
                </c:pt>
                <c:pt idx="2143">
                  <c:v>71.099999999999994</c:v>
                </c:pt>
                <c:pt idx="2144">
                  <c:v>71.099999999999994</c:v>
                </c:pt>
                <c:pt idx="2145">
                  <c:v>71.099999999999994</c:v>
                </c:pt>
                <c:pt idx="2146">
                  <c:v>71.099999999999994</c:v>
                </c:pt>
                <c:pt idx="2147">
                  <c:v>71.099999999999994</c:v>
                </c:pt>
                <c:pt idx="2148">
                  <c:v>71.099999999999994</c:v>
                </c:pt>
                <c:pt idx="2149">
                  <c:v>71.099999999999994</c:v>
                </c:pt>
                <c:pt idx="2150">
                  <c:v>71.099999999999994</c:v>
                </c:pt>
                <c:pt idx="2151">
                  <c:v>71.099999999999994</c:v>
                </c:pt>
                <c:pt idx="2152">
                  <c:v>71.099999999999994</c:v>
                </c:pt>
                <c:pt idx="2153">
                  <c:v>71.099999999999994</c:v>
                </c:pt>
                <c:pt idx="2154">
                  <c:v>71.099999999999994</c:v>
                </c:pt>
                <c:pt idx="2155">
                  <c:v>71.099999999999994</c:v>
                </c:pt>
                <c:pt idx="2156">
                  <c:v>71.099999999999994</c:v>
                </c:pt>
                <c:pt idx="2157">
                  <c:v>71.099999999999994</c:v>
                </c:pt>
                <c:pt idx="2158">
                  <c:v>71.099999999999994</c:v>
                </c:pt>
                <c:pt idx="2159">
                  <c:v>71.099999999999994</c:v>
                </c:pt>
                <c:pt idx="2160">
                  <c:v>71.099999999999994</c:v>
                </c:pt>
                <c:pt idx="2161">
                  <c:v>71.099999999999994</c:v>
                </c:pt>
                <c:pt idx="2162">
                  <c:v>71.099999999999994</c:v>
                </c:pt>
                <c:pt idx="2163">
                  <c:v>71.099999999999994</c:v>
                </c:pt>
                <c:pt idx="2164">
                  <c:v>71.099999999999994</c:v>
                </c:pt>
                <c:pt idx="2165">
                  <c:v>71.099999999999994</c:v>
                </c:pt>
                <c:pt idx="2166">
                  <c:v>71.099999999999994</c:v>
                </c:pt>
                <c:pt idx="2167">
                  <c:v>71.099999999999994</c:v>
                </c:pt>
                <c:pt idx="2168">
                  <c:v>71.099999999999994</c:v>
                </c:pt>
                <c:pt idx="2169">
                  <c:v>71.099999999999994</c:v>
                </c:pt>
                <c:pt idx="2170">
                  <c:v>71.099999999999994</c:v>
                </c:pt>
                <c:pt idx="2171">
                  <c:v>71.099999999999994</c:v>
                </c:pt>
                <c:pt idx="2172">
                  <c:v>71.099999999999994</c:v>
                </c:pt>
                <c:pt idx="2173">
                  <c:v>71.099999999999994</c:v>
                </c:pt>
                <c:pt idx="2174">
                  <c:v>71.099999999999994</c:v>
                </c:pt>
                <c:pt idx="2175">
                  <c:v>71.099999999999994</c:v>
                </c:pt>
                <c:pt idx="2176">
                  <c:v>71.099999999999994</c:v>
                </c:pt>
                <c:pt idx="2177">
                  <c:v>71.099999999999994</c:v>
                </c:pt>
                <c:pt idx="2178">
                  <c:v>71.099999999999994</c:v>
                </c:pt>
                <c:pt idx="2179">
                  <c:v>71.099999999999994</c:v>
                </c:pt>
                <c:pt idx="2180">
                  <c:v>71.099999999999994</c:v>
                </c:pt>
                <c:pt idx="2181">
                  <c:v>71.099999999999994</c:v>
                </c:pt>
                <c:pt idx="2182">
                  <c:v>71.099999999999994</c:v>
                </c:pt>
                <c:pt idx="2183">
                  <c:v>71.099999999999994</c:v>
                </c:pt>
                <c:pt idx="2184">
                  <c:v>71.099999999999994</c:v>
                </c:pt>
                <c:pt idx="2185">
                  <c:v>71.099999999999994</c:v>
                </c:pt>
                <c:pt idx="2186">
                  <c:v>71.099999999999994</c:v>
                </c:pt>
                <c:pt idx="2187">
                  <c:v>71.099999999999994</c:v>
                </c:pt>
                <c:pt idx="2188">
                  <c:v>71.099999999999994</c:v>
                </c:pt>
                <c:pt idx="2189">
                  <c:v>71.099999999999994</c:v>
                </c:pt>
                <c:pt idx="2190">
                  <c:v>71.099999999999994</c:v>
                </c:pt>
                <c:pt idx="2191">
                  <c:v>71.099999999999994</c:v>
                </c:pt>
                <c:pt idx="2192">
                  <c:v>71.099999999999994</c:v>
                </c:pt>
                <c:pt idx="2193">
                  <c:v>71.099999999999994</c:v>
                </c:pt>
                <c:pt idx="2194">
                  <c:v>71.099999999999994</c:v>
                </c:pt>
                <c:pt idx="2195">
                  <c:v>71.099999999999994</c:v>
                </c:pt>
                <c:pt idx="2196">
                  <c:v>71.099999999999994</c:v>
                </c:pt>
                <c:pt idx="2197">
                  <c:v>71.099999999999994</c:v>
                </c:pt>
                <c:pt idx="2198">
                  <c:v>71.099999999999994</c:v>
                </c:pt>
                <c:pt idx="2199">
                  <c:v>71.099999999999994</c:v>
                </c:pt>
                <c:pt idx="2200">
                  <c:v>71.099999999999994</c:v>
                </c:pt>
                <c:pt idx="2201">
                  <c:v>71.099999999999994</c:v>
                </c:pt>
                <c:pt idx="2202">
                  <c:v>71.099999999999994</c:v>
                </c:pt>
                <c:pt idx="2203">
                  <c:v>71.099999999999994</c:v>
                </c:pt>
                <c:pt idx="2204">
                  <c:v>71.099999999999994</c:v>
                </c:pt>
                <c:pt idx="2205">
                  <c:v>71.099999999999994</c:v>
                </c:pt>
                <c:pt idx="2206">
                  <c:v>71.099999999999994</c:v>
                </c:pt>
                <c:pt idx="2207">
                  <c:v>71.099999999999994</c:v>
                </c:pt>
                <c:pt idx="2208">
                  <c:v>70.900000000000006</c:v>
                </c:pt>
                <c:pt idx="2209">
                  <c:v>70.900000000000006</c:v>
                </c:pt>
                <c:pt idx="2210">
                  <c:v>70.7</c:v>
                </c:pt>
                <c:pt idx="2211">
                  <c:v>70.7</c:v>
                </c:pt>
                <c:pt idx="2212">
                  <c:v>70.7</c:v>
                </c:pt>
                <c:pt idx="2213">
                  <c:v>70.7</c:v>
                </c:pt>
                <c:pt idx="2214">
                  <c:v>70.3</c:v>
                </c:pt>
                <c:pt idx="2215">
                  <c:v>70.3</c:v>
                </c:pt>
                <c:pt idx="2216">
                  <c:v>70.3</c:v>
                </c:pt>
                <c:pt idx="2217">
                  <c:v>70.3</c:v>
                </c:pt>
                <c:pt idx="2218">
                  <c:v>70.3</c:v>
                </c:pt>
                <c:pt idx="2219">
                  <c:v>70.3</c:v>
                </c:pt>
                <c:pt idx="2220">
                  <c:v>70.3</c:v>
                </c:pt>
                <c:pt idx="2221">
                  <c:v>70.3</c:v>
                </c:pt>
                <c:pt idx="2222">
                  <c:v>70.2</c:v>
                </c:pt>
                <c:pt idx="2223">
                  <c:v>70</c:v>
                </c:pt>
                <c:pt idx="2224">
                  <c:v>70</c:v>
                </c:pt>
                <c:pt idx="2225">
                  <c:v>70</c:v>
                </c:pt>
                <c:pt idx="2226">
                  <c:v>70</c:v>
                </c:pt>
                <c:pt idx="2227">
                  <c:v>70</c:v>
                </c:pt>
                <c:pt idx="2228">
                  <c:v>70</c:v>
                </c:pt>
                <c:pt idx="2229">
                  <c:v>70</c:v>
                </c:pt>
                <c:pt idx="2230">
                  <c:v>70</c:v>
                </c:pt>
                <c:pt idx="2231">
                  <c:v>70</c:v>
                </c:pt>
                <c:pt idx="2232">
                  <c:v>70</c:v>
                </c:pt>
                <c:pt idx="2233">
                  <c:v>70</c:v>
                </c:pt>
                <c:pt idx="2234">
                  <c:v>70</c:v>
                </c:pt>
                <c:pt idx="2235">
                  <c:v>70</c:v>
                </c:pt>
                <c:pt idx="2236">
                  <c:v>70</c:v>
                </c:pt>
                <c:pt idx="2237">
                  <c:v>70</c:v>
                </c:pt>
                <c:pt idx="2238">
                  <c:v>70</c:v>
                </c:pt>
                <c:pt idx="2239">
                  <c:v>70</c:v>
                </c:pt>
                <c:pt idx="2240">
                  <c:v>70</c:v>
                </c:pt>
                <c:pt idx="2241">
                  <c:v>70</c:v>
                </c:pt>
                <c:pt idx="2242">
                  <c:v>70</c:v>
                </c:pt>
                <c:pt idx="2243">
                  <c:v>70</c:v>
                </c:pt>
                <c:pt idx="2244">
                  <c:v>70</c:v>
                </c:pt>
                <c:pt idx="2245">
                  <c:v>70</c:v>
                </c:pt>
                <c:pt idx="2246">
                  <c:v>70</c:v>
                </c:pt>
                <c:pt idx="2247">
                  <c:v>70</c:v>
                </c:pt>
                <c:pt idx="2248">
                  <c:v>70</c:v>
                </c:pt>
                <c:pt idx="2249">
                  <c:v>70</c:v>
                </c:pt>
                <c:pt idx="2250">
                  <c:v>70</c:v>
                </c:pt>
                <c:pt idx="2251">
                  <c:v>70</c:v>
                </c:pt>
                <c:pt idx="2252">
                  <c:v>70</c:v>
                </c:pt>
                <c:pt idx="2253">
                  <c:v>70</c:v>
                </c:pt>
                <c:pt idx="2254">
                  <c:v>70</c:v>
                </c:pt>
                <c:pt idx="2255">
                  <c:v>70</c:v>
                </c:pt>
                <c:pt idx="2256">
                  <c:v>70</c:v>
                </c:pt>
                <c:pt idx="2257">
                  <c:v>70</c:v>
                </c:pt>
                <c:pt idx="2258">
                  <c:v>70</c:v>
                </c:pt>
                <c:pt idx="2259">
                  <c:v>70</c:v>
                </c:pt>
                <c:pt idx="2260">
                  <c:v>70</c:v>
                </c:pt>
                <c:pt idx="2261">
                  <c:v>70</c:v>
                </c:pt>
                <c:pt idx="2262">
                  <c:v>70</c:v>
                </c:pt>
                <c:pt idx="2263">
                  <c:v>70</c:v>
                </c:pt>
                <c:pt idx="2264">
                  <c:v>70</c:v>
                </c:pt>
                <c:pt idx="2265">
                  <c:v>70</c:v>
                </c:pt>
                <c:pt idx="2266">
                  <c:v>70</c:v>
                </c:pt>
                <c:pt idx="2267">
                  <c:v>70</c:v>
                </c:pt>
                <c:pt idx="2268">
                  <c:v>70</c:v>
                </c:pt>
                <c:pt idx="2269">
                  <c:v>70</c:v>
                </c:pt>
                <c:pt idx="2270">
                  <c:v>70</c:v>
                </c:pt>
                <c:pt idx="2271">
                  <c:v>70</c:v>
                </c:pt>
                <c:pt idx="2272">
                  <c:v>70</c:v>
                </c:pt>
                <c:pt idx="2273">
                  <c:v>70</c:v>
                </c:pt>
                <c:pt idx="2274">
                  <c:v>70</c:v>
                </c:pt>
                <c:pt idx="2275">
                  <c:v>70</c:v>
                </c:pt>
                <c:pt idx="2276">
                  <c:v>70</c:v>
                </c:pt>
                <c:pt idx="2277">
                  <c:v>70</c:v>
                </c:pt>
                <c:pt idx="2278">
                  <c:v>70</c:v>
                </c:pt>
                <c:pt idx="2279">
                  <c:v>70</c:v>
                </c:pt>
                <c:pt idx="2280">
                  <c:v>70</c:v>
                </c:pt>
                <c:pt idx="2281">
                  <c:v>70</c:v>
                </c:pt>
                <c:pt idx="2282">
                  <c:v>70</c:v>
                </c:pt>
                <c:pt idx="2283">
                  <c:v>70</c:v>
                </c:pt>
                <c:pt idx="2284">
                  <c:v>70</c:v>
                </c:pt>
                <c:pt idx="2285">
                  <c:v>70</c:v>
                </c:pt>
                <c:pt idx="2286">
                  <c:v>70</c:v>
                </c:pt>
                <c:pt idx="2287">
                  <c:v>70</c:v>
                </c:pt>
                <c:pt idx="2288">
                  <c:v>70</c:v>
                </c:pt>
                <c:pt idx="2289">
                  <c:v>70</c:v>
                </c:pt>
                <c:pt idx="2290">
                  <c:v>70</c:v>
                </c:pt>
                <c:pt idx="2291">
                  <c:v>70</c:v>
                </c:pt>
                <c:pt idx="2292">
                  <c:v>70</c:v>
                </c:pt>
                <c:pt idx="2293">
                  <c:v>70</c:v>
                </c:pt>
                <c:pt idx="2294">
                  <c:v>70</c:v>
                </c:pt>
                <c:pt idx="2295">
                  <c:v>69.599999999999994</c:v>
                </c:pt>
                <c:pt idx="2296">
                  <c:v>69.599999999999994</c:v>
                </c:pt>
                <c:pt idx="2297">
                  <c:v>69.599999999999994</c:v>
                </c:pt>
                <c:pt idx="2298">
                  <c:v>69.599999999999994</c:v>
                </c:pt>
                <c:pt idx="2299">
                  <c:v>69.599999999999994</c:v>
                </c:pt>
                <c:pt idx="2300">
                  <c:v>69.400000000000006</c:v>
                </c:pt>
                <c:pt idx="2301">
                  <c:v>69.400000000000006</c:v>
                </c:pt>
                <c:pt idx="2302">
                  <c:v>69.400000000000006</c:v>
                </c:pt>
                <c:pt idx="2303">
                  <c:v>69.400000000000006</c:v>
                </c:pt>
                <c:pt idx="2304">
                  <c:v>69.400000000000006</c:v>
                </c:pt>
                <c:pt idx="2305">
                  <c:v>69.3</c:v>
                </c:pt>
                <c:pt idx="2306">
                  <c:v>69.3</c:v>
                </c:pt>
                <c:pt idx="2307">
                  <c:v>69.3</c:v>
                </c:pt>
                <c:pt idx="2308">
                  <c:v>69.3</c:v>
                </c:pt>
                <c:pt idx="2309">
                  <c:v>69.099999999999994</c:v>
                </c:pt>
                <c:pt idx="2310">
                  <c:v>69.099999999999994</c:v>
                </c:pt>
                <c:pt idx="2311">
                  <c:v>69.099999999999994</c:v>
                </c:pt>
                <c:pt idx="2312">
                  <c:v>69.099999999999994</c:v>
                </c:pt>
                <c:pt idx="2313">
                  <c:v>69.099999999999994</c:v>
                </c:pt>
                <c:pt idx="2314">
                  <c:v>69.099999999999994</c:v>
                </c:pt>
                <c:pt idx="2315">
                  <c:v>69.099999999999994</c:v>
                </c:pt>
                <c:pt idx="2316">
                  <c:v>69.099999999999994</c:v>
                </c:pt>
                <c:pt idx="2317">
                  <c:v>69.099999999999994</c:v>
                </c:pt>
                <c:pt idx="2318">
                  <c:v>69.099999999999994</c:v>
                </c:pt>
                <c:pt idx="2319">
                  <c:v>69.099999999999994</c:v>
                </c:pt>
                <c:pt idx="2320">
                  <c:v>69.099999999999994</c:v>
                </c:pt>
                <c:pt idx="2321">
                  <c:v>69.099999999999994</c:v>
                </c:pt>
                <c:pt idx="2322">
                  <c:v>69.099999999999994</c:v>
                </c:pt>
                <c:pt idx="2323">
                  <c:v>69.099999999999994</c:v>
                </c:pt>
                <c:pt idx="2324">
                  <c:v>69.099999999999994</c:v>
                </c:pt>
                <c:pt idx="2325">
                  <c:v>69.099999999999994</c:v>
                </c:pt>
                <c:pt idx="2326">
                  <c:v>69.099999999999994</c:v>
                </c:pt>
                <c:pt idx="2327">
                  <c:v>69.099999999999994</c:v>
                </c:pt>
                <c:pt idx="2328">
                  <c:v>69.099999999999994</c:v>
                </c:pt>
                <c:pt idx="2329">
                  <c:v>69.099999999999994</c:v>
                </c:pt>
                <c:pt idx="2330">
                  <c:v>69.099999999999994</c:v>
                </c:pt>
                <c:pt idx="2331">
                  <c:v>69.099999999999994</c:v>
                </c:pt>
                <c:pt idx="2332">
                  <c:v>69.099999999999994</c:v>
                </c:pt>
                <c:pt idx="2333">
                  <c:v>69.099999999999994</c:v>
                </c:pt>
                <c:pt idx="2334">
                  <c:v>69.099999999999994</c:v>
                </c:pt>
                <c:pt idx="2335">
                  <c:v>69.099999999999994</c:v>
                </c:pt>
                <c:pt idx="2336">
                  <c:v>69.099999999999994</c:v>
                </c:pt>
                <c:pt idx="2337">
                  <c:v>69.099999999999994</c:v>
                </c:pt>
                <c:pt idx="2338">
                  <c:v>69.099999999999994</c:v>
                </c:pt>
                <c:pt idx="2339">
                  <c:v>69.099999999999994</c:v>
                </c:pt>
                <c:pt idx="2340">
                  <c:v>69.099999999999994</c:v>
                </c:pt>
                <c:pt idx="2341">
                  <c:v>69.099999999999994</c:v>
                </c:pt>
                <c:pt idx="2342">
                  <c:v>69.099999999999994</c:v>
                </c:pt>
                <c:pt idx="2343">
                  <c:v>69.099999999999994</c:v>
                </c:pt>
                <c:pt idx="2344">
                  <c:v>69.099999999999994</c:v>
                </c:pt>
                <c:pt idx="2345">
                  <c:v>69.099999999999994</c:v>
                </c:pt>
                <c:pt idx="2346">
                  <c:v>69.099999999999994</c:v>
                </c:pt>
                <c:pt idx="2347">
                  <c:v>69.099999999999994</c:v>
                </c:pt>
                <c:pt idx="2348">
                  <c:v>69.099999999999994</c:v>
                </c:pt>
                <c:pt idx="2349">
                  <c:v>69.099999999999994</c:v>
                </c:pt>
                <c:pt idx="2350">
                  <c:v>69.099999999999994</c:v>
                </c:pt>
                <c:pt idx="2351">
                  <c:v>69.099999999999994</c:v>
                </c:pt>
                <c:pt idx="2352">
                  <c:v>69.099999999999994</c:v>
                </c:pt>
                <c:pt idx="2353">
                  <c:v>69.099999999999994</c:v>
                </c:pt>
                <c:pt idx="2354">
                  <c:v>69.099999999999994</c:v>
                </c:pt>
                <c:pt idx="2355">
                  <c:v>69.099999999999994</c:v>
                </c:pt>
                <c:pt idx="2356">
                  <c:v>69.099999999999994</c:v>
                </c:pt>
                <c:pt idx="2357">
                  <c:v>69.099999999999994</c:v>
                </c:pt>
                <c:pt idx="2358">
                  <c:v>69.099999999999994</c:v>
                </c:pt>
                <c:pt idx="2359">
                  <c:v>69.099999999999994</c:v>
                </c:pt>
                <c:pt idx="2360">
                  <c:v>69.099999999999994</c:v>
                </c:pt>
                <c:pt idx="2361">
                  <c:v>69.099999999999994</c:v>
                </c:pt>
                <c:pt idx="2362">
                  <c:v>69.099999999999994</c:v>
                </c:pt>
                <c:pt idx="2363">
                  <c:v>69.099999999999994</c:v>
                </c:pt>
                <c:pt idx="2364">
                  <c:v>69.099999999999994</c:v>
                </c:pt>
                <c:pt idx="2365">
                  <c:v>69.099999999999994</c:v>
                </c:pt>
                <c:pt idx="2366">
                  <c:v>69.099999999999994</c:v>
                </c:pt>
                <c:pt idx="2367">
                  <c:v>69.099999999999994</c:v>
                </c:pt>
                <c:pt idx="2368">
                  <c:v>69.099999999999994</c:v>
                </c:pt>
                <c:pt idx="2369">
                  <c:v>69.099999999999994</c:v>
                </c:pt>
                <c:pt idx="2370">
                  <c:v>69.099999999999994</c:v>
                </c:pt>
                <c:pt idx="2371">
                  <c:v>69.099999999999994</c:v>
                </c:pt>
                <c:pt idx="2372">
                  <c:v>69.099999999999994</c:v>
                </c:pt>
                <c:pt idx="2373">
                  <c:v>69.099999999999994</c:v>
                </c:pt>
                <c:pt idx="2374">
                  <c:v>69.099999999999994</c:v>
                </c:pt>
                <c:pt idx="2375">
                  <c:v>69.099999999999994</c:v>
                </c:pt>
                <c:pt idx="2376">
                  <c:v>69.099999999999994</c:v>
                </c:pt>
                <c:pt idx="2377">
                  <c:v>69.099999999999994</c:v>
                </c:pt>
                <c:pt idx="2378">
                  <c:v>69.099999999999994</c:v>
                </c:pt>
                <c:pt idx="2379">
                  <c:v>69.099999999999994</c:v>
                </c:pt>
                <c:pt idx="2380">
                  <c:v>69.099999999999994</c:v>
                </c:pt>
                <c:pt idx="2381">
                  <c:v>68.900000000000006</c:v>
                </c:pt>
                <c:pt idx="2382">
                  <c:v>68.900000000000006</c:v>
                </c:pt>
                <c:pt idx="2383">
                  <c:v>68.900000000000006</c:v>
                </c:pt>
                <c:pt idx="2384">
                  <c:v>68.900000000000006</c:v>
                </c:pt>
                <c:pt idx="2385">
                  <c:v>68.7</c:v>
                </c:pt>
                <c:pt idx="2386">
                  <c:v>68.7</c:v>
                </c:pt>
                <c:pt idx="2387">
                  <c:v>68.7</c:v>
                </c:pt>
                <c:pt idx="2388">
                  <c:v>68.7</c:v>
                </c:pt>
                <c:pt idx="2389">
                  <c:v>68.7</c:v>
                </c:pt>
                <c:pt idx="2390">
                  <c:v>68.7</c:v>
                </c:pt>
                <c:pt idx="2391">
                  <c:v>68.7</c:v>
                </c:pt>
                <c:pt idx="2392">
                  <c:v>68.5</c:v>
                </c:pt>
                <c:pt idx="2393">
                  <c:v>68.400000000000006</c:v>
                </c:pt>
                <c:pt idx="2394">
                  <c:v>68.400000000000006</c:v>
                </c:pt>
                <c:pt idx="2395">
                  <c:v>68.400000000000006</c:v>
                </c:pt>
                <c:pt idx="2396">
                  <c:v>68.400000000000006</c:v>
                </c:pt>
                <c:pt idx="2397">
                  <c:v>68.400000000000006</c:v>
                </c:pt>
                <c:pt idx="2398">
                  <c:v>68</c:v>
                </c:pt>
                <c:pt idx="2399">
                  <c:v>68</c:v>
                </c:pt>
                <c:pt idx="2400">
                  <c:v>68</c:v>
                </c:pt>
                <c:pt idx="2401">
                  <c:v>68</c:v>
                </c:pt>
                <c:pt idx="2402">
                  <c:v>68</c:v>
                </c:pt>
                <c:pt idx="2403">
                  <c:v>68</c:v>
                </c:pt>
                <c:pt idx="2404">
                  <c:v>68</c:v>
                </c:pt>
                <c:pt idx="2405">
                  <c:v>68</c:v>
                </c:pt>
                <c:pt idx="2406">
                  <c:v>68</c:v>
                </c:pt>
                <c:pt idx="2407">
                  <c:v>68</c:v>
                </c:pt>
                <c:pt idx="2408">
                  <c:v>68</c:v>
                </c:pt>
                <c:pt idx="2409">
                  <c:v>68</c:v>
                </c:pt>
                <c:pt idx="2410">
                  <c:v>68</c:v>
                </c:pt>
                <c:pt idx="2411">
                  <c:v>68</c:v>
                </c:pt>
                <c:pt idx="2412">
                  <c:v>68</c:v>
                </c:pt>
                <c:pt idx="2413">
                  <c:v>68</c:v>
                </c:pt>
                <c:pt idx="2414">
                  <c:v>68</c:v>
                </c:pt>
                <c:pt idx="2415">
                  <c:v>68</c:v>
                </c:pt>
                <c:pt idx="2416">
                  <c:v>68</c:v>
                </c:pt>
                <c:pt idx="2417">
                  <c:v>68</c:v>
                </c:pt>
                <c:pt idx="2418">
                  <c:v>68</c:v>
                </c:pt>
                <c:pt idx="2419">
                  <c:v>68</c:v>
                </c:pt>
                <c:pt idx="2420">
                  <c:v>68</c:v>
                </c:pt>
                <c:pt idx="2421">
                  <c:v>68</c:v>
                </c:pt>
                <c:pt idx="2422">
                  <c:v>68</c:v>
                </c:pt>
                <c:pt idx="2423">
                  <c:v>68</c:v>
                </c:pt>
                <c:pt idx="2424">
                  <c:v>68</c:v>
                </c:pt>
                <c:pt idx="2425">
                  <c:v>68</c:v>
                </c:pt>
                <c:pt idx="2426">
                  <c:v>68</c:v>
                </c:pt>
                <c:pt idx="2427">
                  <c:v>68</c:v>
                </c:pt>
                <c:pt idx="2428">
                  <c:v>68</c:v>
                </c:pt>
                <c:pt idx="2429">
                  <c:v>68</c:v>
                </c:pt>
                <c:pt idx="2430">
                  <c:v>68</c:v>
                </c:pt>
                <c:pt idx="2431">
                  <c:v>68</c:v>
                </c:pt>
                <c:pt idx="2432">
                  <c:v>68</c:v>
                </c:pt>
                <c:pt idx="2433">
                  <c:v>68</c:v>
                </c:pt>
                <c:pt idx="2434">
                  <c:v>68</c:v>
                </c:pt>
                <c:pt idx="2435">
                  <c:v>68</c:v>
                </c:pt>
                <c:pt idx="2436">
                  <c:v>68</c:v>
                </c:pt>
                <c:pt idx="2437">
                  <c:v>68</c:v>
                </c:pt>
                <c:pt idx="2438">
                  <c:v>68</c:v>
                </c:pt>
                <c:pt idx="2439">
                  <c:v>68</c:v>
                </c:pt>
                <c:pt idx="2440">
                  <c:v>68</c:v>
                </c:pt>
                <c:pt idx="2441">
                  <c:v>68</c:v>
                </c:pt>
                <c:pt idx="2442">
                  <c:v>68</c:v>
                </c:pt>
                <c:pt idx="2443">
                  <c:v>68</c:v>
                </c:pt>
                <c:pt idx="2444">
                  <c:v>68</c:v>
                </c:pt>
                <c:pt idx="2445">
                  <c:v>68</c:v>
                </c:pt>
                <c:pt idx="2446">
                  <c:v>68</c:v>
                </c:pt>
                <c:pt idx="2447">
                  <c:v>68</c:v>
                </c:pt>
                <c:pt idx="2448">
                  <c:v>68</c:v>
                </c:pt>
                <c:pt idx="2449">
                  <c:v>68</c:v>
                </c:pt>
                <c:pt idx="2450">
                  <c:v>68</c:v>
                </c:pt>
                <c:pt idx="2451">
                  <c:v>68</c:v>
                </c:pt>
                <c:pt idx="2452">
                  <c:v>68</c:v>
                </c:pt>
                <c:pt idx="2453">
                  <c:v>68</c:v>
                </c:pt>
                <c:pt idx="2454">
                  <c:v>68</c:v>
                </c:pt>
                <c:pt idx="2455">
                  <c:v>68</c:v>
                </c:pt>
                <c:pt idx="2456">
                  <c:v>68</c:v>
                </c:pt>
                <c:pt idx="2457">
                  <c:v>68</c:v>
                </c:pt>
                <c:pt idx="2458">
                  <c:v>68</c:v>
                </c:pt>
                <c:pt idx="2459">
                  <c:v>68</c:v>
                </c:pt>
                <c:pt idx="2460">
                  <c:v>68</c:v>
                </c:pt>
                <c:pt idx="2461">
                  <c:v>67.599999999999994</c:v>
                </c:pt>
                <c:pt idx="2462">
                  <c:v>67.599999999999994</c:v>
                </c:pt>
                <c:pt idx="2463">
                  <c:v>67.599999999999994</c:v>
                </c:pt>
                <c:pt idx="2464">
                  <c:v>67.599999999999994</c:v>
                </c:pt>
                <c:pt idx="2465">
                  <c:v>67.599999999999994</c:v>
                </c:pt>
                <c:pt idx="2466">
                  <c:v>67.599999999999994</c:v>
                </c:pt>
                <c:pt idx="2467">
                  <c:v>67.599999999999994</c:v>
                </c:pt>
                <c:pt idx="2468">
                  <c:v>67.5</c:v>
                </c:pt>
                <c:pt idx="2469">
                  <c:v>67.3</c:v>
                </c:pt>
                <c:pt idx="2470">
                  <c:v>67.099999999999994</c:v>
                </c:pt>
                <c:pt idx="2471">
                  <c:v>66.900000000000006</c:v>
                </c:pt>
                <c:pt idx="2472">
                  <c:v>66.900000000000006</c:v>
                </c:pt>
                <c:pt idx="2473">
                  <c:v>66.900000000000006</c:v>
                </c:pt>
                <c:pt idx="2474">
                  <c:v>66.900000000000006</c:v>
                </c:pt>
                <c:pt idx="2475">
                  <c:v>66.900000000000006</c:v>
                </c:pt>
                <c:pt idx="2476">
                  <c:v>66.900000000000006</c:v>
                </c:pt>
                <c:pt idx="2477">
                  <c:v>66.900000000000006</c:v>
                </c:pt>
                <c:pt idx="2478">
                  <c:v>66.900000000000006</c:v>
                </c:pt>
                <c:pt idx="2479">
                  <c:v>66.900000000000006</c:v>
                </c:pt>
                <c:pt idx="2480">
                  <c:v>66.900000000000006</c:v>
                </c:pt>
                <c:pt idx="2481">
                  <c:v>66.900000000000006</c:v>
                </c:pt>
                <c:pt idx="2482">
                  <c:v>66.900000000000006</c:v>
                </c:pt>
                <c:pt idx="2483">
                  <c:v>66.900000000000006</c:v>
                </c:pt>
                <c:pt idx="2484">
                  <c:v>66.900000000000006</c:v>
                </c:pt>
                <c:pt idx="2485">
                  <c:v>66.900000000000006</c:v>
                </c:pt>
                <c:pt idx="2486">
                  <c:v>66.900000000000006</c:v>
                </c:pt>
                <c:pt idx="2487">
                  <c:v>66.900000000000006</c:v>
                </c:pt>
                <c:pt idx="2488">
                  <c:v>66.900000000000006</c:v>
                </c:pt>
                <c:pt idx="2489">
                  <c:v>66.900000000000006</c:v>
                </c:pt>
                <c:pt idx="2490">
                  <c:v>66.900000000000006</c:v>
                </c:pt>
                <c:pt idx="2491">
                  <c:v>66.900000000000006</c:v>
                </c:pt>
                <c:pt idx="2492">
                  <c:v>66.900000000000006</c:v>
                </c:pt>
                <c:pt idx="2493">
                  <c:v>66.900000000000006</c:v>
                </c:pt>
                <c:pt idx="2494">
                  <c:v>66.900000000000006</c:v>
                </c:pt>
                <c:pt idx="2495">
                  <c:v>66.900000000000006</c:v>
                </c:pt>
                <c:pt idx="2496">
                  <c:v>66.900000000000006</c:v>
                </c:pt>
                <c:pt idx="2497">
                  <c:v>66.900000000000006</c:v>
                </c:pt>
                <c:pt idx="2498">
                  <c:v>66.900000000000006</c:v>
                </c:pt>
                <c:pt idx="2499">
                  <c:v>66.900000000000006</c:v>
                </c:pt>
                <c:pt idx="2500">
                  <c:v>66.900000000000006</c:v>
                </c:pt>
                <c:pt idx="2501">
                  <c:v>66.900000000000006</c:v>
                </c:pt>
                <c:pt idx="2502">
                  <c:v>66.900000000000006</c:v>
                </c:pt>
                <c:pt idx="2503">
                  <c:v>66.900000000000006</c:v>
                </c:pt>
                <c:pt idx="2504">
                  <c:v>66.900000000000006</c:v>
                </c:pt>
                <c:pt idx="2505">
                  <c:v>66.900000000000006</c:v>
                </c:pt>
                <c:pt idx="2506">
                  <c:v>66.900000000000006</c:v>
                </c:pt>
                <c:pt idx="2507">
                  <c:v>66.900000000000006</c:v>
                </c:pt>
                <c:pt idx="2508">
                  <c:v>66.900000000000006</c:v>
                </c:pt>
                <c:pt idx="2509">
                  <c:v>66.900000000000006</c:v>
                </c:pt>
                <c:pt idx="2510">
                  <c:v>66.900000000000006</c:v>
                </c:pt>
                <c:pt idx="2511">
                  <c:v>66.900000000000006</c:v>
                </c:pt>
                <c:pt idx="2512">
                  <c:v>66.900000000000006</c:v>
                </c:pt>
                <c:pt idx="2513">
                  <c:v>66.900000000000006</c:v>
                </c:pt>
                <c:pt idx="2514">
                  <c:v>66.7</c:v>
                </c:pt>
                <c:pt idx="2515">
                  <c:v>66.599999999999994</c:v>
                </c:pt>
                <c:pt idx="2516">
                  <c:v>66.599999999999994</c:v>
                </c:pt>
                <c:pt idx="2517">
                  <c:v>66.599999999999994</c:v>
                </c:pt>
                <c:pt idx="2518">
                  <c:v>66.400000000000006</c:v>
                </c:pt>
                <c:pt idx="2519">
                  <c:v>66.400000000000006</c:v>
                </c:pt>
                <c:pt idx="2520">
                  <c:v>66.400000000000006</c:v>
                </c:pt>
                <c:pt idx="2521">
                  <c:v>66.400000000000006</c:v>
                </c:pt>
                <c:pt idx="2522">
                  <c:v>66.2</c:v>
                </c:pt>
                <c:pt idx="2523">
                  <c:v>66</c:v>
                </c:pt>
                <c:pt idx="2524">
                  <c:v>66</c:v>
                </c:pt>
                <c:pt idx="2525">
                  <c:v>66</c:v>
                </c:pt>
                <c:pt idx="2526">
                  <c:v>66</c:v>
                </c:pt>
                <c:pt idx="2527">
                  <c:v>66</c:v>
                </c:pt>
                <c:pt idx="2528">
                  <c:v>66</c:v>
                </c:pt>
                <c:pt idx="2529">
                  <c:v>66</c:v>
                </c:pt>
                <c:pt idx="2530">
                  <c:v>66</c:v>
                </c:pt>
                <c:pt idx="2531">
                  <c:v>66</c:v>
                </c:pt>
                <c:pt idx="2532">
                  <c:v>66</c:v>
                </c:pt>
                <c:pt idx="2533">
                  <c:v>66</c:v>
                </c:pt>
                <c:pt idx="2534">
                  <c:v>66</c:v>
                </c:pt>
                <c:pt idx="2535">
                  <c:v>66</c:v>
                </c:pt>
                <c:pt idx="2536">
                  <c:v>66</c:v>
                </c:pt>
                <c:pt idx="2537">
                  <c:v>66</c:v>
                </c:pt>
                <c:pt idx="2538">
                  <c:v>66</c:v>
                </c:pt>
                <c:pt idx="2539">
                  <c:v>66</c:v>
                </c:pt>
                <c:pt idx="2540">
                  <c:v>66</c:v>
                </c:pt>
                <c:pt idx="2541">
                  <c:v>66</c:v>
                </c:pt>
                <c:pt idx="2542">
                  <c:v>66</c:v>
                </c:pt>
                <c:pt idx="2543">
                  <c:v>66</c:v>
                </c:pt>
                <c:pt idx="2544">
                  <c:v>66</c:v>
                </c:pt>
                <c:pt idx="2545">
                  <c:v>66</c:v>
                </c:pt>
                <c:pt idx="2546">
                  <c:v>66</c:v>
                </c:pt>
                <c:pt idx="2547">
                  <c:v>66</c:v>
                </c:pt>
                <c:pt idx="2548">
                  <c:v>66</c:v>
                </c:pt>
                <c:pt idx="2549">
                  <c:v>66</c:v>
                </c:pt>
                <c:pt idx="2550">
                  <c:v>66</c:v>
                </c:pt>
                <c:pt idx="2551">
                  <c:v>66</c:v>
                </c:pt>
                <c:pt idx="2552">
                  <c:v>66</c:v>
                </c:pt>
                <c:pt idx="2553">
                  <c:v>66</c:v>
                </c:pt>
                <c:pt idx="2554">
                  <c:v>66</c:v>
                </c:pt>
                <c:pt idx="2555">
                  <c:v>66</c:v>
                </c:pt>
                <c:pt idx="2556">
                  <c:v>66</c:v>
                </c:pt>
                <c:pt idx="2557">
                  <c:v>66</c:v>
                </c:pt>
                <c:pt idx="2558">
                  <c:v>66</c:v>
                </c:pt>
                <c:pt idx="2559">
                  <c:v>66</c:v>
                </c:pt>
                <c:pt idx="2560">
                  <c:v>66</c:v>
                </c:pt>
                <c:pt idx="2561">
                  <c:v>66</c:v>
                </c:pt>
                <c:pt idx="2562">
                  <c:v>66</c:v>
                </c:pt>
                <c:pt idx="2563">
                  <c:v>66</c:v>
                </c:pt>
                <c:pt idx="2564">
                  <c:v>66</c:v>
                </c:pt>
                <c:pt idx="2565">
                  <c:v>66</c:v>
                </c:pt>
                <c:pt idx="2566">
                  <c:v>66</c:v>
                </c:pt>
                <c:pt idx="2567">
                  <c:v>66</c:v>
                </c:pt>
                <c:pt idx="2568">
                  <c:v>66</c:v>
                </c:pt>
                <c:pt idx="2569">
                  <c:v>66</c:v>
                </c:pt>
                <c:pt idx="2570">
                  <c:v>66</c:v>
                </c:pt>
                <c:pt idx="2571">
                  <c:v>66</c:v>
                </c:pt>
                <c:pt idx="2572">
                  <c:v>66</c:v>
                </c:pt>
                <c:pt idx="2573">
                  <c:v>65.7</c:v>
                </c:pt>
                <c:pt idx="2574">
                  <c:v>65.7</c:v>
                </c:pt>
                <c:pt idx="2575">
                  <c:v>65.7</c:v>
                </c:pt>
                <c:pt idx="2576">
                  <c:v>65.7</c:v>
                </c:pt>
                <c:pt idx="2577">
                  <c:v>65.7</c:v>
                </c:pt>
                <c:pt idx="2578">
                  <c:v>65.7</c:v>
                </c:pt>
                <c:pt idx="2579">
                  <c:v>65.7</c:v>
                </c:pt>
                <c:pt idx="2580">
                  <c:v>65.7</c:v>
                </c:pt>
                <c:pt idx="2581">
                  <c:v>65.3</c:v>
                </c:pt>
                <c:pt idx="2582">
                  <c:v>65.3</c:v>
                </c:pt>
                <c:pt idx="2583">
                  <c:v>65.3</c:v>
                </c:pt>
                <c:pt idx="2584">
                  <c:v>65.3</c:v>
                </c:pt>
                <c:pt idx="2585">
                  <c:v>65.3</c:v>
                </c:pt>
                <c:pt idx="2586">
                  <c:v>65.099999999999994</c:v>
                </c:pt>
                <c:pt idx="2587">
                  <c:v>64.900000000000006</c:v>
                </c:pt>
                <c:pt idx="2588">
                  <c:v>64.900000000000006</c:v>
                </c:pt>
                <c:pt idx="2589">
                  <c:v>64.900000000000006</c:v>
                </c:pt>
                <c:pt idx="2590">
                  <c:v>64.900000000000006</c:v>
                </c:pt>
                <c:pt idx="2591">
                  <c:v>64.900000000000006</c:v>
                </c:pt>
                <c:pt idx="2592">
                  <c:v>64.900000000000006</c:v>
                </c:pt>
                <c:pt idx="2593">
                  <c:v>64.900000000000006</c:v>
                </c:pt>
                <c:pt idx="2594">
                  <c:v>64.900000000000006</c:v>
                </c:pt>
                <c:pt idx="2595">
                  <c:v>64.900000000000006</c:v>
                </c:pt>
                <c:pt idx="2596">
                  <c:v>64.900000000000006</c:v>
                </c:pt>
                <c:pt idx="2597">
                  <c:v>64.900000000000006</c:v>
                </c:pt>
                <c:pt idx="2598">
                  <c:v>64.900000000000006</c:v>
                </c:pt>
                <c:pt idx="2599">
                  <c:v>64.900000000000006</c:v>
                </c:pt>
                <c:pt idx="2600">
                  <c:v>64.900000000000006</c:v>
                </c:pt>
                <c:pt idx="2601">
                  <c:v>64.900000000000006</c:v>
                </c:pt>
                <c:pt idx="2602">
                  <c:v>64.900000000000006</c:v>
                </c:pt>
                <c:pt idx="2603">
                  <c:v>64.900000000000006</c:v>
                </c:pt>
                <c:pt idx="2604">
                  <c:v>64.900000000000006</c:v>
                </c:pt>
                <c:pt idx="2605">
                  <c:v>64.900000000000006</c:v>
                </c:pt>
                <c:pt idx="2606">
                  <c:v>64.900000000000006</c:v>
                </c:pt>
                <c:pt idx="2607">
                  <c:v>64.900000000000006</c:v>
                </c:pt>
                <c:pt idx="2608">
                  <c:v>64.900000000000006</c:v>
                </c:pt>
                <c:pt idx="2609">
                  <c:v>64.900000000000006</c:v>
                </c:pt>
                <c:pt idx="2610">
                  <c:v>64.900000000000006</c:v>
                </c:pt>
                <c:pt idx="2611">
                  <c:v>64.900000000000006</c:v>
                </c:pt>
                <c:pt idx="2612">
                  <c:v>64.900000000000006</c:v>
                </c:pt>
                <c:pt idx="2613">
                  <c:v>64.900000000000006</c:v>
                </c:pt>
                <c:pt idx="2614">
                  <c:v>64.900000000000006</c:v>
                </c:pt>
                <c:pt idx="2615">
                  <c:v>64.900000000000006</c:v>
                </c:pt>
                <c:pt idx="2616">
                  <c:v>64.900000000000006</c:v>
                </c:pt>
                <c:pt idx="2617">
                  <c:v>64.900000000000006</c:v>
                </c:pt>
                <c:pt idx="2618">
                  <c:v>64.900000000000006</c:v>
                </c:pt>
                <c:pt idx="2619">
                  <c:v>64.900000000000006</c:v>
                </c:pt>
                <c:pt idx="2620">
                  <c:v>64.8</c:v>
                </c:pt>
                <c:pt idx="2621">
                  <c:v>64.8</c:v>
                </c:pt>
                <c:pt idx="2622">
                  <c:v>64.8</c:v>
                </c:pt>
                <c:pt idx="2623">
                  <c:v>64.8</c:v>
                </c:pt>
                <c:pt idx="2624">
                  <c:v>64.599999999999994</c:v>
                </c:pt>
                <c:pt idx="2625">
                  <c:v>64.599999999999994</c:v>
                </c:pt>
                <c:pt idx="2626">
                  <c:v>64.599999999999994</c:v>
                </c:pt>
                <c:pt idx="2627">
                  <c:v>64.400000000000006</c:v>
                </c:pt>
                <c:pt idx="2628">
                  <c:v>64.400000000000006</c:v>
                </c:pt>
                <c:pt idx="2629">
                  <c:v>64.400000000000006</c:v>
                </c:pt>
                <c:pt idx="2630">
                  <c:v>64.2</c:v>
                </c:pt>
                <c:pt idx="2631">
                  <c:v>64.2</c:v>
                </c:pt>
                <c:pt idx="2632">
                  <c:v>64</c:v>
                </c:pt>
                <c:pt idx="2633">
                  <c:v>64</c:v>
                </c:pt>
                <c:pt idx="2634">
                  <c:v>64</c:v>
                </c:pt>
                <c:pt idx="2635">
                  <c:v>64</c:v>
                </c:pt>
                <c:pt idx="2636">
                  <c:v>64</c:v>
                </c:pt>
                <c:pt idx="2637">
                  <c:v>64</c:v>
                </c:pt>
                <c:pt idx="2638">
                  <c:v>64</c:v>
                </c:pt>
                <c:pt idx="2639">
                  <c:v>64</c:v>
                </c:pt>
                <c:pt idx="2640">
                  <c:v>64</c:v>
                </c:pt>
                <c:pt idx="2641">
                  <c:v>64</c:v>
                </c:pt>
                <c:pt idx="2642">
                  <c:v>64</c:v>
                </c:pt>
                <c:pt idx="2643">
                  <c:v>64</c:v>
                </c:pt>
                <c:pt idx="2644">
                  <c:v>64</c:v>
                </c:pt>
                <c:pt idx="2645">
                  <c:v>64</c:v>
                </c:pt>
                <c:pt idx="2646">
                  <c:v>64</c:v>
                </c:pt>
                <c:pt idx="2647">
                  <c:v>64</c:v>
                </c:pt>
                <c:pt idx="2648">
                  <c:v>64</c:v>
                </c:pt>
                <c:pt idx="2649">
                  <c:v>64</c:v>
                </c:pt>
                <c:pt idx="2650">
                  <c:v>64</c:v>
                </c:pt>
                <c:pt idx="2651">
                  <c:v>64</c:v>
                </c:pt>
                <c:pt idx="2652">
                  <c:v>64</c:v>
                </c:pt>
                <c:pt idx="2653">
                  <c:v>64</c:v>
                </c:pt>
                <c:pt idx="2654">
                  <c:v>64</c:v>
                </c:pt>
                <c:pt idx="2655">
                  <c:v>64</c:v>
                </c:pt>
                <c:pt idx="2656">
                  <c:v>64</c:v>
                </c:pt>
                <c:pt idx="2657">
                  <c:v>63.7</c:v>
                </c:pt>
                <c:pt idx="2658">
                  <c:v>63.7</c:v>
                </c:pt>
                <c:pt idx="2659">
                  <c:v>63</c:v>
                </c:pt>
                <c:pt idx="2660">
                  <c:v>63</c:v>
                </c:pt>
                <c:pt idx="2661">
                  <c:v>63</c:v>
                </c:pt>
                <c:pt idx="2662">
                  <c:v>63</c:v>
                </c:pt>
                <c:pt idx="2663">
                  <c:v>63</c:v>
                </c:pt>
                <c:pt idx="2664">
                  <c:v>63</c:v>
                </c:pt>
                <c:pt idx="2665">
                  <c:v>62.1</c:v>
                </c:pt>
              </c:numCache>
            </c:numRef>
          </c:xVal>
          <c:yVal>
            <c:numRef>
              <c:f>KCALL!$F$4:$F$2669</c:f>
              <c:numCache>
                <c:formatCode>General</c:formatCode>
                <c:ptCount val="2666"/>
                <c:pt idx="0">
                  <c:v>107.14</c:v>
                </c:pt>
                <c:pt idx="1">
                  <c:v>109.96000000000002</c:v>
                </c:pt>
                <c:pt idx="2">
                  <c:v>109.85</c:v>
                </c:pt>
                <c:pt idx="3">
                  <c:v>101.31</c:v>
                </c:pt>
                <c:pt idx="4">
                  <c:v>108.94000000000003</c:v>
                </c:pt>
                <c:pt idx="5">
                  <c:v>103.47</c:v>
                </c:pt>
                <c:pt idx="6">
                  <c:v>103.47</c:v>
                </c:pt>
                <c:pt idx="7">
                  <c:v>100.67999999999998</c:v>
                </c:pt>
                <c:pt idx="8">
                  <c:v>98</c:v>
                </c:pt>
                <c:pt idx="9">
                  <c:v>95.32</c:v>
                </c:pt>
                <c:pt idx="10">
                  <c:v>86.89</c:v>
                </c:pt>
                <c:pt idx="11">
                  <c:v>129.63999999999999</c:v>
                </c:pt>
                <c:pt idx="12">
                  <c:v>111.34</c:v>
                </c:pt>
                <c:pt idx="13">
                  <c:v>97.48</c:v>
                </c:pt>
                <c:pt idx="14">
                  <c:v>134.09</c:v>
                </c:pt>
                <c:pt idx="15">
                  <c:v>127.98</c:v>
                </c:pt>
                <c:pt idx="16">
                  <c:v>126.13</c:v>
                </c:pt>
                <c:pt idx="17">
                  <c:v>115.44000000000003</c:v>
                </c:pt>
                <c:pt idx="18">
                  <c:v>115.2</c:v>
                </c:pt>
                <c:pt idx="19">
                  <c:v>115.2</c:v>
                </c:pt>
                <c:pt idx="20">
                  <c:v>115.08</c:v>
                </c:pt>
                <c:pt idx="21">
                  <c:v>107.78</c:v>
                </c:pt>
                <c:pt idx="22">
                  <c:v>96.78</c:v>
                </c:pt>
                <c:pt idx="23">
                  <c:v>94.86</c:v>
                </c:pt>
                <c:pt idx="24">
                  <c:v>140.20999999999998</c:v>
                </c:pt>
                <c:pt idx="25">
                  <c:v>135.04</c:v>
                </c:pt>
                <c:pt idx="26">
                  <c:v>134.62</c:v>
                </c:pt>
                <c:pt idx="27">
                  <c:v>134.06</c:v>
                </c:pt>
                <c:pt idx="28">
                  <c:v>129.89000000000001</c:v>
                </c:pt>
                <c:pt idx="29">
                  <c:v>129.22</c:v>
                </c:pt>
                <c:pt idx="30">
                  <c:v>128.94999999999999</c:v>
                </c:pt>
                <c:pt idx="31">
                  <c:v>128.41</c:v>
                </c:pt>
                <c:pt idx="32">
                  <c:v>127.46000000000002</c:v>
                </c:pt>
                <c:pt idx="33">
                  <c:v>127.32</c:v>
                </c:pt>
                <c:pt idx="34">
                  <c:v>119.25</c:v>
                </c:pt>
                <c:pt idx="35">
                  <c:v>119.13</c:v>
                </c:pt>
                <c:pt idx="36">
                  <c:v>116.1</c:v>
                </c:pt>
                <c:pt idx="37">
                  <c:v>116.1</c:v>
                </c:pt>
                <c:pt idx="38">
                  <c:v>115.98</c:v>
                </c:pt>
                <c:pt idx="39">
                  <c:v>111.03</c:v>
                </c:pt>
                <c:pt idx="40">
                  <c:v>108.84</c:v>
                </c:pt>
                <c:pt idx="41">
                  <c:v>108.73</c:v>
                </c:pt>
                <c:pt idx="42">
                  <c:v>103.88</c:v>
                </c:pt>
                <c:pt idx="43">
                  <c:v>103.56</c:v>
                </c:pt>
                <c:pt idx="44">
                  <c:v>100.83</c:v>
                </c:pt>
                <c:pt idx="45">
                  <c:v>96.6</c:v>
                </c:pt>
                <c:pt idx="46">
                  <c:v>141.26</c:v>
                </c:pt>
                <c:pt idx="47">
                  <c:v>141.10999999999999</c:v>
                </c:pt>
                <c:pt idx="48">
                  <c:v>141.10999999999999</c:v>
                </c:pt>
                <c:pt idx="49">
                  <c:v>137.88000000000005</c:v>
                </c:pt>
                <c:pt idx="50">
                  <c:v>136.38000000000005</c:v>
                </c:pt>
                <c:pt idx="51">
                  <c:v>136.38000000000005</c:v>
                </c:pt>
                <c:pt idx="52">
                  <c:v>136.23999999999998</c:v>
                </c:pt>
                <c:pt idx="53">
                  <c:v>136.23999999999998</c:v>
                </c:pt>
                <c:pt idx="54">
                  <c:v>131.36000000000001</c:v>
                </c:pt>
                <c:pt idx="55">
                  <c:v>131.09</c:v>
                </c:pt>
                <c:pt idx="56">
                  <c:v>130.13</c:v>
                </c:pt>
                <c:pt idx="57">
                  <c:v>127.02</c:v>
                </c:pt>
                <c:pt idx="58">
                  <c:v>126.35</c:v>
                </c:pt>
                <c:pt idx="59">
                  <c:v>126.09</c:v>
                </c:pt>
                <c:pt idx="60">
                  <c:v>125.04</c:v>
                </c:pt>
                <c:pt idx="61">
                  <c:v>121.11</c:v>
                </c:pt>
                <c:pt idx="62">
                  <c:v>120.98</c:v>
                </c:pt>
                <c:pt idx="63">
                  <c:v>120.85</c:v>
                </c:pt>
                <c:pt idx="64">
                  <c:v>116.13</c:v>
                </c:pt>
                <c:pt idx="65">
                  <c:v>115.29</c:v>
                </c:pt>
                <c:pt idx="66">
                  <c:v>113.06</c:v>
                </c:pt>
                <c:pt idx="67">
                  <c:v>106</c:v>
                </c:pt>
                <c:pt idx="68">
                  <c:v>100.96000000000002</c:v>
                </c:pt>
                <c:pt idx="69">
                  <c:v>141.52000000000001</c:v>
                </c:pt>
                <c:pt idx="70">
                  <c:v>137.91999999999999</c:v>
                </c:pt>
                <c:pt idx="71">
                  <c:v>137.91999999999999</c:v>
                </c:pt>
                <c:pt idx="72">
                  <c:v>137.91999999999999</c:v>
                </c:pt>
                <c:pt idx="73">
                  <c:v>136.65</c:v>
                </c:pt>
                <c:pt idx="74">
                  <c:v>136.65</c:v>
                </c:pt>
                <c:pt idx="75">
                  <c:v>136.36000000000001</c:v>
                </c:pt>
                <c:pt idx="76">
                  <c:v>131.52000000000001</c:v>
                </c:pt>
                <c:pt idx="77">
                  <c:v>131.38000000000005</c:v>
                </c:pt>
                <c:pt idx="78">
                  <c:v>127.49000000000002</c:v>
                </c:pt>
                <c:pt idx="79">
                  <c:v>127.08</c:v>
                </c:pt>
                <c:pt idx="80">
                  <c:v>122.86</c:v>
                </c:pt>
                <c:pt idx="81">
                  <c:v>122.76</c:v>
                </c:pt>
                <c:pt idx="82">
                  <c:v>121.61</c:v>
                </c:pt>
                <c:pt idx="83">
                  <c:v>121.1</c:v>
                </c:pt>
                <c:pt idx="84">
                  <c:v>120.6</c:v>
                </c:pt>
                <c:pt idx="85">
                  <c:v>117.05</c:v>
                </c:pt>
                <c:pt idx="86">
                  <c:v>116.81</c:v>
                </c:pt>
                <c:pt idx="87">
                  <c:v>116.81</c:v>
                </c:pt>
                <c:pt idx="88">
                  <c:v>116.56</c:v>
                </c:pt>
                <c:pt idx="89">
                  <c:v>116.56</c:v>
                </c:pt>
                <c:pt idx="90">
                  <c:v>116.2</c:v>
                </c:pt>
                <c:pt idx="91">
                  <c:v>112.13</c:v>
                </c:pt>
                <c:pt idx="92">
                  <c:v>112.13</c:v>
                </c:pt>
                <c:pt idx="93">
                  <c:v>111.66</c:v>
                </c:pt>
                <c:pt idx="94">
                  <c:v>111.66</c:v>
                </c:pt>
                <c:pt idx="95">
                  <c:v>111.55</c:v>
                </c:pt>
                <c:pt idx="96">
                  <c:v>111.32</c:v>
                </c:pt>
                <c:pt idx="97">
                  <c:v>104.3</c:v>
                </c:pt>
                <c:pt idx="98">
                  <c:v>99.86999999999999</c:v>
                </c:pt>
                <c:pt idx="99">
                  <c:v>99.56</c:v>
                </c:pt>
                <c:pt idx="100">
                  <c:v>99.56</c:v>
                </c:pt>
                <c:pt idx="101">
                  <c:v>97.8</c:v>
                </c:pt>
                <c:pt idx="102">
                  <c:v>92.47</c:v>
                </c:pt>
                <c:pt idx="103">
                  <c:v>90.01</c:v>
                </c:pt>
                <c:pt idx="104">
                  <c:v>137.47</c:v>
                </c:pt>
                <c:pt idx="105">
                  <c:v>137.18</c:v>
                </c:pt>
                <c:pt idx="106">
                  <c:v>137.04</c:v>
                </c:pt>
                <c:pt idx="107">
                  <c:v>137.04</c:v>
                </c:pt>
                <c:pt idx="108">
                  <c:v>132.60999999999999</c:v>
                </c:pt>
                <c:pt idx="109">
                  <c:v>132.47</c:v>
                </c:pt>
                <c:pt idx="110">
                  <c:v>129.31</c:v>
                </c:pt>
                <c:pt idx="111">
                  <c:v>129.31</c:v>
                </c:pt>
                <c:pt idx="112">
                  <c:v>128.31</c:v>
                </c:pt>
                <c:pt idx="113">
                  <c:v>127.9</c:v>
                </c:pt>
                <c:pt idx="114">
                  <c:v>127.9</c:v>
                </c:pt>
                <c:pt idx="115">
                  <c:v>125.03</c:v>
                </c:pt>
                <c:pt idx="116">
                  <c:v>123.99000000000002</c:v>
                </c:pt>
                <c:pt idx="117">
                  <c:v>123.86</c:v>
                </c:pt>
                <c:pt idx="118">
                  <c:v>123.73</c:v>
                </c:pt>
                <c:pt idx="119">
                  <c:v>123.6</c:v>
                </c:pt>
                <c:pt idx="120">
                  <c:v>123.08</c:v>
                </c:pt>
                <c:pt idx="121">
                  <c:v>122.69</c:v>
                </c:pt>
                <c:pt idx="122">
                  <c:v>118.77</c:v>
                </c:pt>
                <c:pt idx="123">
                  <c:v>118.52</c:v>
                </c:pt>
                <c:pt idx="124">
                  <c:v>113.49000000000002</c:v>
                </c:pt>
                <c:pt idx="125">
                  <c:v>112.9</c:v>
                </c:pt>
                <c:pt idx="126">
                  <c:v>112.55</c:v>
                </c:pt>
                <c:pt idx="127">
                  <c:v>103.64999999999999</c:v>
                </c:pt>
                <c:pt idx="128">
                  <c:v>101.77</c:v>
                </c:pt>
                <c:pt idx="129">
                  <c:v>89.85</c:v>
                </c:pt>
                <c:pt idx="130">
                  <c:v>142.26999999999998</c:v>
                </c:pt>
                <c:pt idx="131">
                  <c:v>138.66</c:v>
                </c:pt>
                <c:pt idx="132">
                  <c:v>135.68</c:v>
                </c:pt>
                <c:pt idx="133">
                  <c:v>135.68</c:v>
                </c:pt>
                <c:pt idx="134">
                  <c:v>135.68</c:v>
                </c:pt>
                <c:pt idx="135">
                  <c:v>135.39000000000001</c:v>
                </c:pt>
                <c:pt idx="136">
                  <c:v>134.97</c:v>
                </c:pt>
                <c:pt idx="137">
                  <c:v>130.55000000000001</c:v>
                </c:pt>
                <c:pt idx="138">
                  <c:v>130.55000000000001</c:v>
                </c:pt>
                <c:pt idx="139">
                  <c:v>130.41</c:v>
                </c:pt>
                <c:pt idx="140">
                  <c:v>130.41</c:v>
                </c:pt>
                <c:pt idx="141">
                  <c:v>129.72999999999999</c:v>
                </c:pt>
                <c:pt idx="142">
                  <c:v>129.72999999999999</c:v>
                </c:pt>
                <c:pt idx="143">
                  <c:v>129.6</c:v>
                </c:pt>
                <c:pt idx="144">
                  <c:v>129.6</c:v>
                </c:pt>
                <c:pt idx="145">
                  <c:v>129.46</c:v>
                </c:pt>
                <c:pt idx="146">
                  <c:v>126.52</c:v>
                </c:pt>
                <c:pt idx="147">
                  <c:v>126.39</c:v>
                </c:pt>
                <c:pt idx="148">
                  <c:v>126.39</c:v>
                </c:pt>
                <c:pt idx="149">
                  <c:v>126.39</c:v>
                </c:pt>
                <c:pt idx="150">
                  <c:v>125.86</c:v>
                </c:pt>
                <c:pt idx="151">
                  <c:v>125.6</c:v>
                </c:pt>
                <c:pt idx="152">
                  <c:v>125.47</c:v>
                </c:pt>
                <c:pt idx="153">
                  <c:v>124.56</c:v>
                </c:pt>
                <c:pt idx="154">
                  <c:v>124.11</c:v>
                </c:pt>
                <c:pt idx="155">
                  <c:v>124.11</c:v>
                </c:pt>
                <c:pt idx="156">
                  <c:v>123.98</c:v>
                </c:pt>
                <c:pt idx="157">
                  <c:v>123.98</c:v>
                </c:pt>
                <c:pt idx="158">
                  <c:v>123.98</c:v>
                </c:pt>
                <c:pt idx="159">
                  <c:v>123.85</c:v>
                </c:pt>
                <c:pt idx="160">
                  <c:v>123.85</c:v>
                </c:pt>
                <c:pt idx="161">
                  <c:v>123.85</c:v>
                </c:pt>
                <c:pt idx="162">
                  <c:v>121.07</c:v>
                </c:pt>
                <c:pt idx="163">
                  <c:v>119.43</c:v>
                </c:pt>
                <c:pt idx="164">
                  <c:v>119.3</c:v>
                </c:pt>
                <c:pt idx="165">
                  <c:v>119.17999999999998</c:v>
                </c:pt>
                <c:pt idx="166">
                  <c:v>116.43</c:v>
                </c:pt>
                <c:pt idx="167">
                  <c:v>115.82</c:v>
                </c:pt>
                <c:pt idx="168">
                  <c:v>114.77</c:v>
                </c:pt>
                <c:pt idx="169">
                  <c:v>112.14999999999999</c:v>
                </c:pt>
                <c:pt idx="170">
                  <c:v>112.14999999999999</c:v>
                </c:pt>
                <c:pt idx="171">
                  <c:v>111.92</c:v>
                </c:pt>
                <c:pt idx="172">
                  <c:v>111.8</c:v>
                </c:pt>
                <c:pt idx="173">
                  <c:v>111.8</c:v>
                </c:pt>
                <c:pt idx="174">
                  <c:v>111.69</c:v>
                </c:pt>
                <c:pt idx="175">
                  <c:v>110.01</c:v>
                </c:pt>
                <c:pt idx="176">
                  <c:v>110.01</c:v>
                </c:pt>
                <c:pt idx="177">
                  <c:v>109.33</c:v>
                </c:pt>
                <c:pt idx="178">
                  <c:v>105.4</c:v>
                </c:pt>
                <c:pt idx="179">
                  <c:v>105.29</c:v>
                </c:pt>
                <c:pt idx="180">
                  <c:v>105.17999999999998</c:v>
                </c:pt>
                <c:pt idx="181">
                  <c:v>104.85</c:v>
                </c:pt>
                <c:pt idx="182">
                  <c:v>104.85</c:v>
                </c:pt>
                <c:pt idx="183">
                  <c:v>100.28</c:v>
                </c:pt>
                <c:pt idx="184">
                  <c:v>98.460000000000022</c:v>
                </c:pt>
                <c:pt idx="185">
                  <c:v>93.69</c:v>
                </c:pt>
                <c:pt idx="186">
                  <c:v>93.6</c:v>
                </c:pt>
                <c:pt idx="187">
                  <c:v>87.11999999999999</c:v>
                </c:pt>
                <c:pt idx="188">
                  <c:v>84.81</c:v>
                </c:pt>
                <c:pt idx="189">
                  <c:v>83.98</c:v>
                </c:pt>
                <c:pt idx="190">
                  <c:v>70.209999999999994</c:v>
                </c:pt>
                <c:pt idx="191">
                  <c:v>74.959999999999994</c:v>
                </c:pt>
                <c:pt idx="192">
                  <c:v>142.47999999999999</c:v>
                </c:pt>
                <c:pt idx="193">
                  <c:v>136.22999999999999</c:v>
                </c:pt>
                <c:pt idx="194">
                  <c:v>135.94999999999999</c:v>
                </c:pt>
                <c:pt idx="195">
                  <c:v>135.66</c:v>
                </c:pt>
                <c:pt idx="196">
                  <c:v>131.22</c:v>
                </c:pt>
                <c:pt idx="197">
                  <c:v>130.81</c:v>
                </c:pt>
                <c:pt idx="198">
                  <c:v>130.13</c:v>
                </c:pt>
                <c:pt idx="199">
                  <c:v>126.93</c:v>
                </c:pt>
                <c:pt idx="200">
                  <c:v>126.8</c:v>
                </c:pt>
                <c:pt idx="201">
                  <c:v>126.27</c:v>
                </c:pt>
                <c:pt idx="202">
                  <c:v>126.14</c:v>
                </c:pt>
                <c:pt idx="203">
                  <c:v>126.01</c:v>
                </c:pt>
                <c:pt idx="204">
                  <c:v>123.02</c:v>
                </c:pt>
                <c:pt idx="205">
                  <c:v>123.02</c:v>
                </c:pt>
                <c:pt idx="206">
                  <c:v>122.76</c:v>
                </c:pt>
                <c:pt idx="207">
                  <c:v>122.63</c:v>
                </c:pt>
                <c:pt idx="208">
                  <c:v>122.38</c:v>
                </c:pt>
                <c:pt idx="209">
                  <c:v>121.99000000000002</c:v>
                </c:pt>
                <c:pt idx="210">
                  <c:v>121.61</c:v>
                </c:pt>
                <c:pt idx="211">
                  <c:v>118.84</c:v>
                </c:pt>
                <c:pt idx="212">
                  <c:v>118.34</c:v>
                </c:pt>
                <c:pt idx="213">
                  <c:v>118.09</c:v>
                </c:pt>
                <c:pt idx="214">
                  <c:v>117.6</c:v>
                </c:pt>
                <c:pt idx="215">
                  <c:v>117.48</c:v>
                </c:pt>
                <c:pt idx="216">
                  <c:v>116.13</c:v>
                </c:pt>
                <c:pt idx="217">
                  <c:v>115.77</c:v>
                </c:pt>
                <c:pt idx="218">
                  <c:v>115.28</c:v>
                </c:pt>
                <c:pt idx="219">
                  <c:v>112.98</c:v>
                </c:pt>
                <c:pt idx="220">
                  <c:v>112.86</c:v>
                </c:pt>
                <c:pt idx="221">
                  <c:v>111.14</c:v>
                </c:pt>
                <c:pt idx="222">
                  <c:v>109.06</c:v>
                </c:pt>
                <c:pt idx="223">
                  <c:v>108.95</c:v>
                </c:pt>
                <c:pt idx="224">
                  <c:v>108.83</c:v>
                </c:pt>
                <c:pt idx="225">
                  <c:v>108.61</c:v>
                </c:pt>
                <c:pt idx="226">
                  <c:v>108.27</c:v>
                </c:pt>
                <c:pt idx="227">
                  <c:v>106.86999999999999</c:v>
                </c:pt>
                <c:pt idx="228">
                  <c:v>106.76</c:v>
                </c:pt>
                <c:pt idx="229">
                  <c:v>106.64999999999999</c:v>
                </c:pt>
                <c:pt idx="230">
                  <c:v>106.64999999999999</c:v>
                </c:pt>
                <c:pt idx="231">
                  <c:v>102.16999999999999</c:v>
                </c:pt>
                <c:pt idx="232">
                  <c:v>101.86</c:v>
                </c:pt>
                <c:pt idx="233">
                  <c:v>101.86</c:v>
                </c:pt>
                <c:pt idx="234">
                  <c:v>97.72</c:v>
                </c:pt>
                <c:pt idx="235">
                  <c:v>91.31</c:v>
                </c:pt>
                <c:pt idx="236">
                  <c:v>89.05</c:v>
                </c:pt>
                <c:pt idx="237">
                  <c:v>84.55</c:v>
                </c:pt>
                <c:pt idx="238">
                  <c:v>74.72</c:v>
                </c:pt>
                <c:pt idx="239">
                  <c:v>74.11</c:v>
                </c:pt>
                <c:pt idx="240">
                  <c:v>69.8</c:v>
                </c:pt>
                <c:pt idx="241">
                  <c:v>84.960000000000022</c:v>
                </c:pt>
                <c:pt idx="242">
                  <c:v>82.45</c:v>
                </c:pt>
                <c:pt idx="243">
                  <c:v>141.62</c:v>
                </c:pt>
                <c:pt idx="244">
                  <c:v>138.44999999999999</c:v>
                </c:pt>
                <c:pt idx="245">
                  <c:v>135.32000000000005</c:v>
                </c:pt>
                <c:pt idx="246">
                  <c:v>135.03</c:v>
                </c:pt>
                <c:pt idx="247">
                  <c:v>131.30000000000001</c:v>
                </c:pt>
                <c:pt idx="248">
                  <c:v>131.03</c:v>
                </c:pt>
                <c:pt idx="249">
                  <c:v>131.03</c:v>
                </c:pt>
                <c:pt idx="250">
                  <c:v>130.89000000000001</c:v>
                </c:pt>
                <c:pt idx="251">
                  <c:v>130.75</c:v>
                </c:pt>
                <c:pt idx="252">
                  <c:v>130.20999999999998</c:v>
                </c:pt>
                <c:pt idx="253">
                  <c:v>126.88</c:v>
                </c:pt>
                <c:pt idx="254">
                  <c:v>126.88</c:v>
                </c:pt>
                <c:pt idx="255">
                  <c:v>126.75</c:v>
                </c:pt>
                <c:pt idx="256">
                  <c:v>126.61</c:v>
                </c:pt>
                <c:pt idx="257">
                  <c:v>126.61</c:v>
                </c:pt>
                <c:pt idx="258">
                  <c:v>126.61</c:v>
                </c:pt>
                <c:pt idx="259">
                  <c:v>125.96000000000002</c:v>
                </c:pt>
                <c:pt idx="260">
                  <c:v>125.82</c:v>
                </c:pt>
                <c:pt idx="261">
                  <c:v>125.56</c:v>
                </c:pt>
                <c:pt idx="262">
                  <c:v>122.99000000000002</c:v>
                </c:pt>
                <c:pt idx="263">
                  <c:v>122.73</c:v>
                </c:pt>
                <c:pt idx="264">
                  <c:v>122.6</c:v>
                </c:pt>
                <c:pt idx="265">
                  <c:v>122.22</c:v>
                </c:pt>
                <c:pt idx="266">
                  <c:v>122.09</c:v>
                </c:pt>
                <c:pt idx="267">
                  <c:v>121.84</c:v>
                </c:pt>
                <c:pt idx="268">
                  <c:v>121.71000000000002</c:v>
                </c:pt>
                <c:pt idx="269">
                  <c:v>118.83</c:v>
                </c:pt>
                <c:pt idx="270">
                  <c:v>118.46000000000002</c:v>
                </c:pt>
                <c:pt idx="271">
                  <c:v>118.46000000000002</c:v>
                </c:pt>
                <c:pt idx="272">
                  <c:v>118.33</c:v>
                </c:pt>
                <c:pt idx="273">
                  <c:v>118.33</c:v>
                </c:pt>
                <c:pt idx="274">
                  <c:v>117.96000000000002</c:v>
                </c:pt>
                <c:pt idx="275">
                  <c:v>117.59</c:v>
                </c:pt>
                <c:pt idx="276">
                  <c:v>117.23</c:v>
                </c:pt>
                <c:pt idx="277">
                  <c:v>117.11</c:v>
                </c:pt>
                <c:pt idx="278">
                  <c:v>116.99000000000002</c:v>
                </c:pt>
                <c:pt idx="279">
                  <c:v>116.86999999999999</c:v>
                </c:pt>
                <c:pt idx="280">
                  <c:v>115.16</c:v>
                </c:pt>
                <c:pt idx="281">
                  <c:v>113.36</c:v>
                </c:pt>
                <c:pt idx="282">
                  <c:v>113.24000000000002</c:v>
                </c:pt>
                <c:pt idx="283">
                  <c:v>113.13</c:v>
                </c:pt>
                <c:pt idx="284">
                  <c:v>113.01</c:v>
                </c:pt>
                <c:pt idx="285">
                  <c:v>112.89</c:v>
                </c:pt>
                <c:pt idx="286">
                  <c:v>112.89</c:v>
                </c:pt>
                <c:pt idx="287">
                  <c:v>112.78</c:v>
                </c:pt>
                <c:pt idx="288">
                  <c:v>110.51</c:v>
                </c:pt>
                <c:pt idx="289">
                  <c:v>109.93</c:v>
                </c:pt>
                <c:pt idx="290">
                  <c:v>109.82</c:v>
                </c:pt>
                <c:pt idx="291">
                  <c:v>109.36</c:v>
                </c:pt>
                <c:pt idx="292">
                  <c:v>109.36</c:v>
                </c:pt>
                <c:pt idx="293">
                  <c:v>109.25</c:v>
                </c:pt>
                <c:pt idx="294">
                  <c:v>109.14</c:v>
                </c:pt>
                <c:pt idx="295">
                  <c:v>109.14</c:v>
                </c:pt>
                <c:pt idx="296">
                  <c:v>108.91000000000003</c:v>
                </c:pt>
                <c:pt idx="297">
                  <c:v>108.57</c:v>
                </c:pt>
                <c:pt idx="298">
                  <c:v>105.25</c:v>
                </c:pt>
                <c:pt idx="299">
                  <c:v>104.92</c:v>
                </c:pt>
                <c:pt idx="300">
                  <c:v>102.81</c:v>
                </c:pt>
                <c:pt idx="301">
                  <c:v>100.4</c:v>
                </c:pt>
                <c:pt idx="302">
                  <c:v>100.4</c:v>
                </c:pt>
                <c:pt idx="303">
                  <c:v>100.29</c:v>
                </c:pt>
                <c:pt idx="304">
                  <c:v>98.61</c:v>
                </c:pt>
                <c:pt idx="305">
                  <c:v>98.4</c:v>
                </c:pt>
                <c:pt idx="306">
                  <c:v>98.4</c:v>
                </c:pt>
                <c:pt idx="307">
                  <c:v>98.2</c:v>
                </c:pt>
                <c:pt idx="308">
                  <c:v>94.51</c:v>
                </c:pt>
                <c:pt idx="309">
                  <c:v>94.210000000000022</c:v>
                </c:pt>
                <c:pt idx="310">
                  <c:v>90.03</c:v>
                </c:pt>
                <c:pt idx="311">
                  <c:v>90.03</c:v>
                </c:pt>
                <c:pt idx="312">
                  <c:v>90.03</c:v>
                </c:pt>
                <c:pt idx="313">
                  <c:v>87.11999999999999</c:v>
                </c:pt>
                <c:pt idx="314">
                  <c:v>86.940000000000026</c:v>
                </c:pt>
                <c:pt idx="315">
                  <c:v>83.69</c:v>
                </c:pt>
                <c:pt idx="316">
                  <c:v>81.69</c:v>
                </c:pt>
                <c:pt idx="317">
                  <c:v>80.69</c:v>
                </c:pt>
                <c:pt idx="318">
                  <c:v>79.53</c:v>
                </c:pt>
                <c:pt idx="319">
                  <c:v>76.319999999999993</c:v>
                </c:pt>
                <c:pt idx="320">
                  <c:v>75.61999999999999</c:v>
                </c:pt>
                <c:pt idx="321">
                  <c:v>74.459999999999994</c:v>
                </c:pt>
                <c:pt idx="322">
                  <c:v>73.61</c:v>
                </c:pt>
                <c:pt idx="323">
                  <c:v>70.11</c:v>
                </c:pt>
                <c:pt idx="324">
                  <c:v>105.4</c:v>
                </c:pt>
                <c:pt idx="325">
                  <c:v>89.4</c:v>
                </c:pt>
                <c:pt idx="326">
                  <c:v>83.28</c:v>
                </c:pt>
                <c:pt idx="327">
                  <c:v>70.599999999999994</c:v>
                </c:pt>
                <c:pt idx="328">
                  <c:v>68.55</c:v>
                </c:pt>
                <c:pt idx="329">
                  <c:v>141.83000000000001</c:v>
                </c:pt>
                <c:pt idx="330">
                  <c:v>138.58000000000001</c:v>
                </c:pt>
                <c:pt idx="331">
                  <c:v>137.94</c:v>
                </c:pt>
                <c:pt idx="332">
                  <c:v>137.80000000000001</c:v>
                </c:pt>
                <c:pt idx="333">
                  <c:v>134.86000000000001</c:v>
                </c:pt>
                <c:pt idx="334">
                  <c:v>131.81</c:v>
                </c:pt>
                <c:pt idx="335">
                  <c:v>131.12</c:v>
                </c:pt>
                <c:pt idx="336">
                  <c:v>131.12</c:v>
                </c:pt>
                <c:pt idx="337">
                  <c:v>130.44</c:v>
                </c:pt>
                <c:pt idx="338">
                  <c:v>127.63</c:v>
                </c:pt>
                <c:pt idx="339">
                  <c:v>127.23</c:v>
                </c:pt>
                <c:pt idx="340">
                  <c:v>127.1</c:v>
                </c:pt>
                <c:pt idx="341">
                  <c:v>127.1</c:v>
                </c:pt>
                <c:pt idx="342">
                  <c:v>126.7</c:v>
                </c:pt>
                <c:pt idx="343">
                  <c:v>126.7</c:v>
                </c:pt>
                <c:pt idx="344">
                  <c:v>126.7</c:v>
                </c:pt>
                <c:pt idx="345">
                  <c:v>126.44000000000003</c:v>
                </c:pt>
                <c:pt idx="346">
                  <c:v>123.73</c:v>
                </c:pt>
                <c:pt idx="347">
                  <c:v>123.08</c:v>
                </c:pt>
                <c:pt idx="348">
                  <c:v>123.08</c:v>
                </c:pt>
                <c:pt idx="349">
                  <c:v>123.08</c:v>
                </c:pt>
                <c:pt idx="350">
                  <c:v>122.95</c:v>
                </c:pt>
                <c:pt idx="351">
                  <c:v>122.95</c:v>
                </c:pt>
                <c:pt idx="352">
                  <c:v>122.44000000000003</c:v>
                </c:pt>
                <c:pt idx="353">
                  <c:v>122.31</c:v>
                </c:pt>
                <c:pt idx="354">
                  <c:v>119.43</c:v>
                </c:pt>
                <c:pt idx="355">
                  <c:v>119.17999999999998</c:v>
                </c:pt>
                <c:pt idx="356">
                  <c:v>119.06</c:v>
                </c:pt>
                <c:pt idx="357">
                  <c:v>118.32</c:v>
                </c:pt>
                <c:pt idx="358">
                  <c:v>118.19</c:v>
                </c:pt>
                <c:pt idx="359">
                  <c:v>116.13</c:v>
                </c:pt>
                <c:pt idx="360">
                  <c:v>116.01</c:v>
                </c:pt>
                <c:pt idx="361">
                  <c:v>115.76</c:v>
                </c:pt>
                <c:pt idx="362">
                  <c:v>115.52</c:v>
                </c:pt>
                <c:pt idx="363">
                  <c:v>114.56</c:v>
                </c:pt>
                <c:pt idx="364">
                  <c:v>114.44000000000003</c:v>
                </c:pt>
                <c:pt idx="365">
                  <c:v>114.08</c:v>
                </c:pt>
                <c:pt idx="366">
                  <c:v>111.48</c:v>
                </c:pt>
                <c:pt idx="367">
                  <c:v>110.78</c:v>
                </c:pt>
                <c:pt idx="368">
                  <c:v>110.44000000000003</c:v>
                </c:pt>
                <c:pt idx="369">
                  <c:v>110.44000000000003</c:v>
                </c:pt>
                <c:pt idx="370">
                  <c:v>110.32</c:v>
                </c:pt>
                <c:pt idx="371">
                  <c:v>110.32</c:v>
                </c:pt>
                <c:pt idx="372">
                  <c:v>110.21000000000002</c:v>
                </c:pt>
                <c:pt idx="373">
                  <c:v>109.64</c:v>
                </c:pt>
                <c:pt idx="374">
                  <c:v>108.38</c:v>
                </c:pt>
                <c:pt idx="375">
                  <c:v>106.99000000000002</c:v>
                </c:pt>
                <c:pt idx="376">
                  <c:v>106.64999999999999</c:v>
                </c:pt>
                <c:pt idx="377">
                  <c:v>105.44000000000003</c:v>
                </c:pt>
                <c:pt idx="378">
                  <c:v>105.44000000000003</c:v>
                </c:pt>
                <c:pt idx="379">
                  <c:v>105.36</c:v>
                </c:pt>
                <c:pt idx="380">
                  <c:v>105.25</c:v>
                </c:pt>
                <c:pt idx="381">
                  <c:v>91.79</c:v>
                </c:pt>
                <c:pt idx="382">
                  <c:v>85.34</c:v>
                </c:pt>
                <c:pt idx="383">
                  <c:v>80.260000000000005</c:v>
                </c:pt>
                <c:pt idx="384">
                  <c:v>74.45</c:v>
                </c:pt>
                <c:pt idx="385">
                  <c:v>73.3</c:v>
                </c:pt>
                <c:pt idx="386">
                  <c:v>72.25</c:v>
                </c:pt>
                <c:pt idx="387">
                  <c:v>71.36</c:v>
                </c:pt>
                <c:pt idx="388">
                  <c:v>64.440000000000026</c:v>
                </c:pt>
                <c:pt idx="389">
                  <c:v>71.179999999999978</c:v>
                </c:pt>
                <c:pt idx="390">
                  <c:v>69.239999999999995</c:v>
                </c:pt>
                <c:pt idx="391">
                  <c:v>99.5</c:v>
                </c:pt>
                <c:pt idx="392">
                  <c:v>97.710000000000022</c:v>
                </c:pt>
                <c:pt idx="393">
                  <c:v>55.03</c:v>
                </c:pt>
                <c:pt idx="394">
                  <c:v>118.64</c:v>
                </c:pt>
                <c:pt idx="395">
                  <c:v>139.66</c:v>
                </c:pt>
                <c:pt idx="396">
                  <c:v>134.5</c:v>
                </c:pt>
                <c:pt idx="397">
                  <c:v>133.66</c:v>
                </c:pt>
                <c:pt idx="398">
                  <c:v>133.38000000000005</c:v>
                </c:pt>
                <c:pt idx="399">
                  <c:v>133.19</c:v>
                </c:pt>
                <c:pt idx="400">
                  <c:v>133.05000000000001</c:v>
                </c:pt>
                <c:pt idx="401">
                  <c:v>132.76999999999998</c:v>
                </c:pt>
                <c:pt idx="402">
                  <c:v>132.63</c:v>
                </c:pt>
                <c:pt idx="403">
                  <c:v>129.94</c:v>
                </c:pt>
                <c:pt idx="404">
                  <c:v>129.13</c:v>
                </c:pt>
                <c:pt idx="405">
                  <c:v>126.61</c:v>
                </c:pt>
                <c:pt idx="406">
                  <c:v>126.61</c:v>
                </c:pt>
                <c:pt idx="407">
                  <c:v>126.61</c:v>
                </c:pt>
                <c:pt idx="408">
                  <c:v>126.48</c:v>
                </c:pt>
                <c:pt idx="409">
                  <c:v>126.34</c:v>
                </c:pt>
                <c:pt idx="410">
                  <c:v>126.21000000000002</c:v>
                </c:pt>
                <c:pt idx="411">
                  <c:v>126.08</c:v>
                </c:pt>
                <c:pt idx="412">
                  <c:v>125.95</c:v>
                </c:pt>
                <c:pt idx="413">
                  <c:v>123.38</c:v>
                </c:pt>
                <c:pt idx="414">
                  <c:v>122.6</c:v>
                </c:pt>
                <c:pt idx="415">
                  <c:v>122.6</c:v>
                </c:pt>
                <c:pt idx="416">
                  <c:v>122.47</c:v>
                </c:pt>
                <c:pt idx="417">
                  <c:v>122.35</c:v>
                </c:pt>
                <c:pt idx="418">
                  <c:v>122.22</c:v>
                </c:pt>
                <c:pt idx="419">
                  <c:v>121.97</c:v>
                </c:pt>
                <c:pt idx="420">
                  <c:v>121.59</c:v>
                </c:pt>
                <c:pt idx="421">
                  <c:v>120.11</c:v>
                </c:pt>
                <c:pt idx="422">
                  <c:v>119.23</c:v>
                </c:pt>
                <c:pt idx="423">
                  <c:v>118.98</c:v>
                </c:pt>
                <c:pt idx="424">
                  <c:v>118.98</c:v>
                </c:pt>
                <c:pt idx="425">
                  <c:v>118.6</c:v>
                </c:pt>
                <c:pt idx="426">
                  <c:v>118.48</c:v>
                </c:pt>
                <c:pt idx="427">
                  <c:v>118.23</c:v>
                </c:pt>
                <c:pt idx="428">
                  <c:v>118.11</c:v>
                </c:pt>
                <c:pt idx="429">
                  <c:v>115.46000000000002</c:v>
                </c:pt>
                <c:pt idx="430">
                  <c:v>115.34</c:v>
                </c:pt>
                <c:pt idx="431">
                  <c:v>115.21000000000002</c:v>
                </c:pt>
                <c:pt idx="432">
                  <c:v>112.39</c:v>
                </c:pt>
                <c:pt idx="433">
                  <c:v>112.14999999999999</c:v>
                </c:pt>
                <c:pt idx="434">
                  <c:v>111.8</c:v>
                </c:pt>
                <c:pt idx="435">
                  <c:v>111.69</c:v>
                </c:pt>
                <c:pt idx="436">
                  <c:v>111.44000000000003</c:v>
                </c:pt>
                <c:pt idx="437">
                  <c:v>110.86</c:v>
                </c:pt>
                <c:pt idx="438">
                  <c:v>110.4</c:v>
                </c:pt>
                <c:pt idx="439">
                  <c:v>108.3</c:v>
                </c:pt>
                <c:pt idx="440">
                  <c:v>108.08</c:v>
                </c:pt>
                <c:pt idx="441">
                  <c:v>107.74000000000002</c:v>
                </c:pt>
                <c:pt idx="442">
                  <c:v>107.63</c:v>
                </c:pt>
                <c:pt idx="443">
                  <c:v>107.44000000000003</c:v>
                </c:pt>
                <c:pt idx="444">
                  <c:v>106.88</c:v>
                </c:pt>
                <c:pt idx="445">
                  <c:v>106.54</c:v>
                </c:pt>
                <c:pt idx="446">
                  <c:v>106.43</c:v>
                </c:pt>
                <c:pt idx="447">
                  <c:v>106.32</c:v>
                </c:pt>
                <c:pt idx="448">
                  <c:v>105.99000000000002</c:v>
                </c:pt>
                <c:pt idx="449">
                  <c:v>105.88</c:v>
                </c:pt>
                <c:pt idx="450">
                  <c:v>103.86999999999999</c:v>
                </c:pt>
                <c:pt idx="451">
                  <c:v>103.55</c:v>
                </c:pt>
                <c:pt idx="452">
                  <c:v>102.58</c:v>
                </c:pt>
                <c:pt idx="453">
                  <c:v>102.05</c:v>
                </c:pt>
                <c:pt idx="454">
                  <c:v>98.52</c:v>
                </c:pt>
                <c:pt idx="455">
                  <c:v>98.52</c:v>
                </c:pt>
                <c:pt idx="456">
                  <c:v>94.179999999999978</c:v>
                </c:pt>
                <c:pt idx="457">
                  <c:v>88.29</c:v>
                </c:pt>
                <c:pt idx="458">
                  <c:v>84.210000000000022</c:v>
                </c:pt>
                <c:pt idx="459">
                  <c:v>83.81</c:v>
                </c:pt>
                <c:pt idx="460">
                  <c:v>76.73</c:v>
                </c:pt>
                <c:pt idx="461">
                  <c:v>75.64</c:v>
                </c:pt>
                <c:pt idx="462">
                  <c:v>71.55</c:v>
                </c:pt>
                <c:pt idx="463">
                  <c:v>70.739999999999995</c:v>
                </c:pt>
                <c:pt idx="464">
                  <c:v>67.760000000000005</c:v>
                </c:pt>
                <c:pt idx="465">
                  <c:v>64.790000000000006</c:v>
                </c:pt>
                <c:pt idx="466">
                  <c:v>62.85</c:v>
                </c:pt>
                <c:pt idx="467">
                  <c:v>105.27</c:v>
                </c:pt>
                <c:pt idx="468">
                  <c:v>93.2</c:v>
                </c:pt>
                <c:pt idx="469">
                  <c:v>136.1</c:v>
                </c:pt>
                <c:pt idx="470">
                  <c:v>135.81</c:v>
                </c:pt>
                <c:pt idx="471">
                  <c:v>134.68</c:v>
                </c:pt>
                <c:pt idx="472">
                  <c:v>131.91999999999999</c:v>
                </c:pt>
                <c:pt idx="473">
                  <c:v>131.65</c:v>
                </c:pt>
                <c:pt idx="474">
                  <c:v>131.65</c:v>
                </c:pt>
                <c:pt idx="475">
                  <c:v>131.65</c:v>
                </c:pt>
                <c:pt idx="476">
                  <c:v>129.16999999999999</c:v>
                </c:pt>
                <c:pt idx="477">
                  <c:v>128.9</c:v>
                </c:pt>
                <c:pt idx="478">
                  <c:v>126.9</c:v>
                </c:pt>
                <c:pt idx="479">
                  <c:v>126.64</c:v>
                </c:pt>
                <c:pt idx="480">
                  <c:v>126.11</c:v>
                </c:pt>
                <c:pt idx="481">
                  <c:v>125.71000000000002</c:v>
                </c:pt>
                <c:pt idx="482">
                  <c:v>125.06</c:v>
                </c:pt>
                <c:pt idx="483">
                  <c:v>122.61999999999999</c:v>
                </c:pt>
                <c:pt idx="484">
                  <c:v>122.61999999999999</c:v>
                </c:pt>
                <c:pt idx="485">
                  <c:v>122.49000000000002</c:v>
                </c:pt>
                <c:pt idx="486">
                  <c:v>122.36</c:v>
                </c:pt>
                <c:pt idx="487">
                  <c:v>122.24000000000002</c:v>
                </c:pt>
                <c:pt idx="488">
                  <c:v>122.24000000000002</c:v>
                </c:pt>
                <c:pt idx="489">
                  <c:v>122.24000000000002</c:v>
                </c:pt>
                <c:pt idx="490">
                  <c:v>122.11</c:v>
                </c:pt>
                <c:pt idx="491">
                  <c:v>121.73</c:v>
                </c:pt>
                <c:pt idx="492">
                  <c:v>121.73</c:v>
                </c:pt>
                <c:pt idx="493">
                  <c:v>120.97</c:v>
                </c:pt>
                <c:pt idx="494">
                  <c:v>118</c:v>
                </c:pt>
                <c:pt idx="495">
                  <c:v>115.48</c:v>
                </c:pt>
                <c:pt idx="496">
                  <c:v>115.24000000000002</c:v>
                </c:pt>
                <c:pt idx="497">
                  <c:v>115.11999999999999</c:v>
                </c:pt>
                <c:pt idx="498">
                  <c:v>115</c:v>
                </c:pt>
                <c:pt idx="499">
                  <c:v>115</c:v>
                </c:pt>
                <c:pt idx="500">
                  <c:v>114.88</c:v>
                </c:pt>
                <c:pt idx="501">
                  <c:v>114.16</c:v>
                </c:pt>
                <c:pt idx="502">
                  <c:v>112.24000000000002</c:v>
                </c:pt>
                <c:pt idx="503">
                  <c:v>111.89</c:v>
                </c:pt>
                <c:pt idx="504">
                  <c:v>111.66</c:v>
                </c:pt>
                <c:pt idx="505">
                  <c:v>111.54</c:v>
                </c:pt>
                <c:pt idx="506">
                  <c:v>111.54</c:v>
                </c:pt>
                <c:pt idx="507">
                  <c:v>111.13</c:v>
                </c:pt>
                <c:pt idx="508">
                  <c:v>110.44000000000003</c:v>
                </c:pt>
                <c:pt idx="509">
                  <c:v>110.32</c:v>
                </c:pt>
                <c:pt idx="510">
                  <c:v>110.32</c:v>
                </c:pt>
                <c:pt idx="511">
                  <c:v>108.17999999999998</c:v>
                </c:pt>
                <c:pt idx="512">
                  <c:v>108.07</c:v>
                </c:pt>
                <c:pt idx="513">
                  <c:v>107.61999999999999</c:v>
                </c:pt>
                <c:pt idx="514">
                  <c:v>107.38</c:v>
                </c:pt>
                <c:pt idx="515">
                  <c:v>107.38</c:v>
                </c:pt>
                <c:pt idx="516">
                  <c:v>107.27</c:v>
                </c:pt>
                <c:pt idx="517">
                  <c:v>107.16</c:v>
                </c:pt>
                <c:pt idx="518">
                  <c:v>106.49000000000002</c:v>
                </c:pt>
                <c:pt idx="519">
                  <c:v>104.47</c:v>
                </c:pt>
                <c:pt idx="520">
                  <c:v>104.25</c:v>
                </c:pt>
                <c:pt idx="521">
                  <c:v>103.96000000000002</c:v>
                </c:pt>
                <c:pt idx="522">
                  <c:v>103.93</c:v>
                </c:pt>
                <c:pt idx="523">
                  <c:v>102.66</c:v>
                </c:pt>
                <c:pt idx="524">
                  <c:v>102.66</c:v>
                </c:pt>
                <c:pt idx="525">
                  <c:v>100.64999999999999</c:v>
                </c:pt>
                <c:pt idx="526">
                  <c:v>100.13</c:v>
                </c:pt>
                <c:pt idx="527">
                  <c:v>99.88</c:v>
                </c:pt>
                <c:pt idx="528">
                  <c:v>99.26</c:v>
                </c:pt>
                <c:pt idx="529">
                  <c:v>98.95</c:v>
                </c:pt>
                <c:pt idx="530">
                  <c:v>98.34</c:v>
                </c:pt>
                <c:pt idx="531">
                  <c:v>94.64</c:v>
                </c:pt>
                <c:pt idx="532">
                  <c:v>87.34</c:v>
                </c:pt>
                <c:pt idx="533">
                  <c:v>86.34</c:v>
                </c:pt>
                <c:pt idx="534">
                  <c:v>85.09</c:v>
                </c:pt>
                <c:pt idx="535">
                  <c:v>85.01</c:v>
                </c:pt>
                <c:pt idx="536">
                  <c:v>80.940000000000026</c:v>
                </c:pt>
                <c:pt idx="537">
                  <c:v>77.56</c:v>
                </c:pt>
                <c:pt idx="538">
                  <c:v>75.84</c:v>
                </c:pt>
                <c:pt idx="539">
                  <c:v>72.599999999999994</c:v>
                </c:pt>
                <c:pt idx="540">
                  <c:v>70.349999999999994</c:v>
                </c:pt>
                <c:pt idx="541">
                  <c:v>69.910000000000025</c:v>
                </c:pt>
                <c:pt idx="542">
                  <c:v>68.819999999999993</c:v>
                </c:pt>
                <c:pt idx="543">
                  <c:v>68.19</c:v>
                </c:pt>
                <c:pt idx="544">
                  <c:v>68.11999999999999</c:v>
                </c:pt>
                <c:pt idx="545">
                  <c:v>68.11999999999999</c:v>
                </c:pt>
                <c:pt idx="546">
                  <c:v>60.77</c:v>
                </c:pt>
                <c:pt idx="547">
                  <c:v>57.220000000000013</c:v>
                </c:pt>
                <c:pt idx="548">
                  <c:v>93.490000000000023</c:v>
                </c:pt>
                <c:pt idx="549">
                  <c:v>89.4</c:v>
                </c:pt>
                <c:pt idx="550">
                  <c:v>74.709999999999994</c:v>
                </c:pt>
                <c:pt idx="551">
                  <c:v>97.58</c:v>
                </c:pt>
                <c:pt idx="552">
                  <c:v>95.89</c:v>
                </c:pt>
                <c:pt idx="553">
                  <c:v>73.75</c:v>
                </c:pt>
                <c:pt idx="554">
                  <c:v>70.31</c:v>
                </c:pt>
                <c:pt idx="555">
                  <c:v>141.13</c:v>
                </c:pt>
                <c:pt idx="556">
                  <c:v>135.6</c:v>
                </c:pt>
                <c:pt idx="557">
                  <c:v>135.16999999999999</c:v>
                </c:pt>
                <c:pt idx="558">
                  <c:v>131.69</c:v>
                </c:pt>
                <c:pt idx="559">
                  <c:v>131</c:v>
                </c:pt>
                <c:pt idx="560">
                  <c:v>128.19</c:v>
                </c:pt>
                <c:pt idx="561">
                  <c:v>128.05000000000001</c:v>
                </c:pt>
                <c:pt idx="562">
                  <c:v>127.92</c:v>
                </c:pt>
                <c:pt idx="563">
                  <c:v>127.39</c:v>
                </c:pt>
                <c:pt idx="564">
                  <c:v>125.64999999999999</c:v>
                </c:pt>
                <c:pt idx="565">
                  <c:v>125.51</c:v>
                </c:pt>
                <c:pt idx="566">
                  <c:v>125.38</c:v>
                </c:pt>
                <c:pt idx="567">
                  <c:v>125.38</c:v>
                </c:pt>
                <c:pt idx="568">
                  <c:v>122.41000000000003</c:v>
                </c:pt>
                <c:pt idx="569">
                  <c:v>122.03</c:v>
                </c:pt>
                <c:pt idx="570">
                  <c:v>121.64999999999999</c:v>
                </c:pt>
                <c:pt idx="571">
                  <c:v>121.64999999999999</c:v>
                </c:pt>
                <c:pt idx="572">
                  <c:v>119.16</c:v>
                </c:pt>
                <c:pt idx="573">
                  <c:v>119.03</c:v>
                </c:pt>
                <c:pt idx="574">
                  <c:v>118.91000000000003</c:v>
                </c:pt>
                <c:pt idx="575">
                  <c:v>117.55</c:v>
                </c:pt>
                <c:pt idx="576">
                  <c:v>117.31</c:v>
                </c:pt>
                <c:pt idx="577">
                  <c:v>116</c:v>
                </c:pt>
                <c:pt idx="578">
                  <c:v>115.88</c:v>
                </c:pt>
                <c:pt idx="579">
                  <c:v>115.39</c:v>
                </c:pt>
                <c:pt idx="580">
                  <c:v>115.39</c:v>
                </c:pt>
                <c:pt idx="581">
                  <c:v>115.27</c:v>
                </c:pt>
                <c:pt idx="582">
                  <c:v>115.14999999999999</c:v>
                </c:pt>
                <c:pt idx="583">
                  <c:v>112.1</c:v>
                </c:pt>
                <c:pt idx="584">
                  <c:v>112.1</c:v>
                </c:pt>
                <c:pt idx="585">
                  <c:v>111.86999999999999</c:v>
                </c:pt>
                <c:pt idx="586">
                  <c:v>111.76</c:v>
                </c:pt>
                <c:pt idx="587">
                  <c:v>111.64</c:v>
                </c:pt>
                <c:pt idx="588">
                  <c:v>108.45</c:v>
                </c:pt>
                <c:pt idx="589">
                  <c:v>107.89</c:v>
                </c:pt>
                <c:pt idx="590">
                  <c:v>107.1</c:v>
                </c:pt>
                <c:pt idx="591">
                  <c:v>106.99000000000002</c:v>
                </c:pt>
                <c:pt idx="592">
                  <c:v>105.35</c:v>
                </c:pt>
                <c:pt idx="593">
                  <c:v>105.13</c:v>
                </c:pt>
                <c:pt idx="594">
                  <c:v>105.13</c:v>
                </c:pt>
                <c:pt idx="595">
                  <c:v>104.8</c:v>
                </c:pt>
                <c:pt idx="596">
                  <c:v>104.58</c:v>
                </c:pt>
                <c:pt idx="597">
                  <c:v>104.36999999999999</c:v>
                </c:pt>
                <c:pt idx="598">
                  <c:v>104.36</c:v>
                </c:pt>
                <c:pt idx="599">
                  <c:v>103.71000000000002</c:v>
                </c:pt>
                <c:pt idx="600">
                  <c:v>103.28</c:v>
                </c:pt>
                <c:pt idx="601">
                  <c:v>101.21000000000002</c:v>
                </c:pt>
                <c:pt idx="602">
                  <c:v>100.93</c:v>
                </c:pt>
                <c:pt idx="603">
                  <c:v>100.82</c:v>
                </c:pt>
                <c:pt idx="604">
                  <c:v>99.669999999999987</c:v>
                </c:pt>
                <c:pt idx="605">
                  <c:v>97.42</c:v>
                </c:pt>
                <c:pt idx="606">
                  <c:v>93.54</c:v>
                </c:pt>
                <c:pt idx="607">
                  <c:v>92.649999999999991</c:v>
                </c:pt>
                <c:pt idx="608">
                  <c:v>91.7</c:v>
                </c:pt>
                <c:pt idx="609">
                  <c:v>89.6</c:v>
                </c:pt>
                <c:pt idx="610">
                  <c:v>84.8</c:v>
                </c:pt>
                <c:pt idx="611">
                  <c:v>84.36999999999999</c:v>
                </c:pt>
                <c:pt idx="612">
                  <c:v>82.710000000000022</c:v>
                </c:pt>
                <c:pt idx="613">
                  <c:v>76.900000000000006</c:v>
                </c:pt>
                <c:pt idx="614">
                  <c:v>75.39</c:v>
                </c:pt>
                <c:pt idx="615">
                  <c:v>73.489999999999995</c:v>
                </c:pt>
                <c:pt idx="616">
                  <c:v>72.260000000000005</c:v>
                </c:pt>
                <c:pt idx="617">
                  <c:v>72.19</c:v>
                </c:pt>
                <c:pt idx="618">
                  <c:v>70.5</c:v>
                </c:pt>
                <c:pt idx="619">
                  <c:v>68.03</c:v>
                </c:pt>
                <c:pt idx="620">
                  <c:v>66.97</c:v>
                </c:pt>
                <c:pt idx="621">
                  <c:v>62.65</c:v>
                </c:pt>
                <c:pt idx="622">
                  <c:v>57.32</c:v>
                </c:pt>
                <c:pt idx="623">
                  <c:v>57.09</c:v>
                </c:pt>
                <c:pt idx="624">
                  <c:v>77.95</c:v>
                </c:pt>
                <c:pt idx="625">
                  <c:v>74.5</c:v>
                </c:pt>
                <c:pt idx="626">
                  <c:v>68.28</c:v>
                </c:pt>
                <c:pt idx="627">
                  <c:v>56.82</c:v>
                </c:pt>
                <c:pt idx="628">
                  <c:v>71.679999999999978</c:v>
                </c:pt>
                <c:pt idx="629">
                  <c:v>136.05000000000001</c:v>
                </c:pt>
                <c:pt idx="630">
                  <c:v>133.94999999999999</c:v>
                </c:pt>
                <c:pt idx="631">
                  <c:v>133.26</c:v>
                </c:pt>
                <c:pt idx="632">
                  <c:v>130.59</c:v>
                </c:pt>
                <c:pt idx="633">
                  <c:v>127.9</c:v>
                </c:pt>
                <c:pt idx="634">
                  <c:v>127.76</c:v>
                </c:pt>
                <c:pt idx="635">
                  <c:v>127.76</c:v>
                </c:pt>
                <c:pt idx="636">
                  <c:v>127.76</c:v>
                </c:pt>
                <c:pt idx="637">
                  <c:v>127.76</c:v>
                </c:pt>
                <c:pt idx="638">
                  <c:v>127.36</c:v>
                </c:pt>
                <c:pt idx="639">
                  <c:v>127.1</c:v>
                </c:pt>
                <c:pt idx="640">
                  <c:v>126.96000000000002</c:v>
                </c:pt>
                <c:pt idx="641">
                  <c:v>126.96000000000002</c:v>
                </c:pt>
                <c:pt idx="642">
                  <c:v>126.96000000000002</c:v>
                </c:pt>
                <c:pt idx="643">
                  <c:v>126.83</c:v>
                </c:pt>
                <c:pt idx="644">
                  <c:v>124.76</c:v>
                </c:pt>
                <c:pt idx="645">
                  <c:v>124.24000000000002</c:v>
                </c:pt>
                <c:pt idx="646">
                  <c:v>124.11</c:v>
                </c:pt>
                <c:pt idx="647">
                  <c:v>123.85</c:v>
                </c:pt>
                <c:pt idx="648">
                  <c:v>123.72</c:v>
                </c:pt>
                <c:pt idx="649">
                  <c:v>123.72</c:v>
                </c:pt>
                <c:pt idx="650">
                  <c:v>123.72</c:v>
                </c:pt>
                <c:pt idx="651">
                  <c:v>123.59</c:v>
                </c:pt>
                <c:pt idx="652">
                  <c:v>123.46000000000002</c:v>
                </c:pt>
                <c:pt idx="653">
                  <c:v>123.46000000000002</c:v>
                </c:pt>
                <c:pt idx="654">
                  <c:v>123.34</c:v>
                </c:pt>
                <c:pt idx="655">
                  <c:v>120.89</c:v>
                </c:pt>
                <c:pt idx="656">
                  <c:v>120.77</c:v>
                </c:pt>
                <c:pt idx="657">
                  <c:v>120.39</c:v>
                </c:pt>
                <c:pt idx="658">
                  <c:v>120.14</c:v>
                </c:pt>
                <c:pt idx="659">
                  <c:v>118.4</c:v>
                </c:pt>
                <c:pt idx="660">
                  <c:v>118.03</c:v>
                </c:pt>
                <c:pt idx="661">
                  <c:v>117.66</c:v>
                </c:pt>
                <c:pt idx="662">
                  <c:v>117.16999999999999</c:v>
                </c:pt>
                <c:pt idx="663">
                  <c:v>116.81</c:v>
                </c:pt>
                <c:pt idx="664">
                  <c:v>115.01</c:v>
                </c:pt>
                <c:pt idx="665">
                  <c:v>114.77</c:v>
                </c:pt>
                <c:pt idx="666">
                  <c:v>114.53</c:v>
                </c:pt>
                <c:pt idx="667">
                  <c:v>113.94000000000003</c:v>
                </c:pt>
                <c:pt idx="668">
                  <c:v>112.26</c:v>
                </c:pt>
                <c:pt idx="669">
                  <c:v>111.79</c:v>
                </c:pt>
                <c:pt idx="670">
                  <c:v>111.74000000000002</c:v>
                </c:pt>
                <c:pt idx="671">
                  <c:v>111.67999999999998</c:v>
                </c:pt>
                <c:pt idx="672">
                  <c:v>108.55</c:v>
                </c:pt>
                <c:pt idx="673">
                  <c:v>108.32</c:v>
                </c:pt>
                <c:pt idx="674">
                  <c:v>108.21000000000002</c:v>
                </c:pt>
                <c:pt idx="675">
                  <c:v>106.86999999999999</c:v>
                </c:pt>
                <c:pt idx="676">
                  <c:v>105.02</c:v>
                </c:pt>
                <c:pt idx="677">
                  <c:v>105.07</c:v>
                </c:pt>
                <c:pt idx="678">
                  <c:v>103.93</c:v>
                </c:pt>
                <c:pt idx="679">
                  <c:v>103.82</c:v>
                </c:pt>
                <c:pt idx="680">
                  <c:v>101.16999999999999</c:v>
                </c:pt>
                <c:pt idx="681">
                  <c:v>100.75</c:v>
                </c:pt>
                <c:pt idx="682">
                  <c:v>97.5</c:v>
                </c:pt>
                <c:pt idx="683">
                  <c:v>97.5</c:v>
                </c:pt>
                <c:pt idx="684">
                  <c:v>96.22</c:v>
                </c:pt>
                <c:pt idx="685">
                  <c:v>94.43</c:v>
                </c:pt>
                <c:pt idx="686">
                  <c:v>94.240000000000023</c:v>
                </c:pt>
                <c:pt idx="687">
                  <c:v>93.85</c:v>
                </c:pt>
                <c:pt idx="688">
                  <c:v>93.75</c:v>
                </c:pt>
                <c:pt idx="689">
                  <c:v>89.83</c:v>
                </c:pt>
                <c:pt idx="690">
                  <c:v>81.11999999999999</c:v>
                </c:pt>
                <c:pt idx="691">
                  <c:v>79.36999999999999</c:v>
                </c:pt>
                <c:pt idx="692">
                  <c:v>78.33</c:v>
                </c:pt>
                <c:pt idx="693">
                  <c:v>76.09</c:v>
                </c:pt>
                <c:pt idx="694">
                  <c:v>75.73</c:v>
                </c:pt>
                <c:pt idx="695">
                  <c:v>75.33</c:v>
                </c:pt>
                <c:pt idx="696">
                  <c:v>74.86999999999999</c:v>
                </c:pt>
                <c:pt idx="697">
                  <c:v>69.92</c:v>
                </c:pt>
                <c:pt idx="698">
                  <c:v>69.13</c:v>
                </c:pt>
                <c:pt idx="699">
                  <c:v>67.239999999999995</c:v>
                </c:pt>
                <c:pt idx="700">
                  <c:v>66.36999999999999</c:v>
                </c:pt>
                <c:pt idx="701">
                  <c:v>65.69</c:v>
                </c:pt>
                <c:pt idx="702">
                  <c:v>60.31</c:v>
                </c:pt>
                <c:pt idx="703">
                  <c:v>57.64</c:v>
                </c:pt>
                <c:pt idx="704">
                  <c:v>57.58</c:v>
                </c:pt>
                <c:pt idx="705">
                  <c:v>96.61</c:v>
                </c:pt>
                <c:pt idx="706">
                  <c:v>75.679999999999978</c:v>
                </c:pt>
                <c:pt idx="707">
                  <c:v>62.620000000000012</c:v>
                </c:pt>
                <c:pt idx="708">
                  <c:v>53.38</c:v>
                </c:pt>
                <c:pt idx="709">
                  <c:v>98.679999999999978</c:v>
                </c:pt>
                <c:pt idx="710">
                  <c:v>83.410000000000025</c:v>
                </c:pt>
                <c:pt idx="711">
                  <c:v>112.73</c:v>
                </c:pt>
                <c:pt idx="712">
                  <c:v>57.59</c:v>
                </c:pt>
                <c:pt idx="713">
                  <c:v>135.70999999999998</c:v>
                </c:pt>
                <c:pt idx="714">
                  <c:v>132.58000000000001</c:v>
                </c:pt>
                <c:pt idx="715">
                  <c:v>132.16999999999999</c:v>
                </c:pt>
                <c:pt idx="716">
                  <c:v>132.16999999999999</c:v>
                </c:pt>
                <c:pt idx="717">
                  <c:v>132.03</c:v>
                </c:pt>
                <c:pt idx="718">
                  <c:v>131.89000000000001</c:v>
                </c:pt>
                <c:pt idx="719">
                  <c:v>131.60999999999999</c:v>
                </c:pt>
                <c:pt idx="720">
                  <c:v>129.58000000000001</c:v>
                </c:pt>
                <c:pt idx="721">
                  <c:v>126.86999999999999</c:v>
                </c:pt>
                <c:pt idx="722">
                  <c:v>126.86999999999999</c:v>
                </c:pt>
                <c:pt idx="723">
                  <c:v>126.73</c:v>
                </c:pt>
                <c:pt idx="724">
                  <c:v>126.73</c:v>
                </c:pt>
                <c:pt idx="725">
                  <c:v>126.73</c:v>
                </c:pt>
                <c:pt idx="726">
                  <c:v>126.73</c:v>
                </c:pt>
                <c:pt idx="727">
                  <c:v>126.73</c:v>
                </c:pt>
                <c:pt idx="728">
                  <c:v>126.47</c:v>
                </c:pt>
                <c:pt idx="729">
                  <c:v>126.21000000000002</c:v>
                </c:pt>
                <c:pt idx="730">
                  <c:v>125.81</c:v>
                </c:pt>
                <c:pt idx="731">
                  <c:v>124.11999999999999</c:v>
                </c:pt>
                <c:pt idx="732">
                  <c:v>123.34</c:v>
                </c:pt>
                <c:pt idx="733">
                  <c:v>123.34</c:v>
                </c:pt>
                <c:pt idx="734">
                  <c:v>123.21000000000002</c:v>
                </c:pt>
                <c:pt idx="735">
                  <c:v>122.95</c:v>
                </c:pt>
                <c:pt idx="736">
                  <c:v>120.95</c:v>
                </c:pt>
                <c:pt idx="737">
                  <c:v>120.57</c:v>
                </c:pt>
                <c:pt idx="738">
                  <c:v>120.2</c:v>
                </c:pt>
                <c:pt idx="739">
                  <c:v>119.56</c:v>
                </c:pt>
                <c:pt idx="740">
                  <c:v>119.44000000000003</c:v>
                </c:pt>
                <c:pt idx="741">
                  <c:v>118.56</c:v>
                </c:pt>
                <c:pt idx="742">
                  <c:v>118.43</c:v>
                </c:pt>
                <c:pt idx="743">
                  <c:v>118.31</c:v>
                </c:pt>
                <c:pt idx="744">
                  <c:v>118.31</c:v>
                </c:pt>
                <c:pt idx="745">
                  <c:v>118.19</c:v>
                </c:pt>
                <c:pt idx="746">
                  <c:v>117.69</c:v>
                </c:pt>
                <c:pt idx="747">
                  <c:v>117.69</c:v>
                </c:pt>
                <c:pt idx="748">
                  <c:v>117.2</c:v>
                </c:pt>
                <c:pt idx="749">
                  <c:v>116.84</c:v>
                </c:pt>
                <c:pt idx="750">
                  <c:v>116.5</c:v>
                </c:pt>
                <c:pt idx="751">
                  <c:v>115.88</c:v>
                </c:pt>
                <c:pt idx="752">
                  <c:v>115.03</c:v>
                </c:pt>
                <c:pt idx="753">
                  <c:v>114.79</c:v>
                </c:pt>
                <c:pt idx="754">
                  <c:v>114.66999999999999</c:v>
                </c:pt>
                <c:pt idx="755">
                  <c:v>114.19</c:v>
                </c:pt>
                <c:pt idx="756">
                  <c:v>113.84</c:v>
                </c:pt>
                <c:pt idx="757">
                  <c:v>113.6</c:v>
                </c:pt>
                <c:pt idx="758">
                  <c:v>113.25</c:v>
                </c:pt>
                <c:pt idx="759">
                  <c:v>112.1</c:v>
                </c:pt>
                <c:pt idx="760">
                  <c:v>111.63</c:v>
                </c:pt>
                <c:pt idx="761">
                  <c:v>111.16</c:v>
                </c:pt>
                <c:pt idx="762">
                  <c:v>110.7</c:v>
                </c:pt>
                <c:pt idx="763">
                  <c:v>109.02</c:v>
                </c:pt>
                <c:pt idx="764">
                  <c:v>109.02</c:v>
                </c:pt>
                <c:pt idx="765">
                  <c:v>108.33</c:v>
                </c:pt>
                <c:pt idx="766">
                  <c:v>108.28</c:v>
                </c:pt>
                <c:pt idx="767">
                  <c:v>108.28</c:v>
                </c:pt>
                <c:pt idx="768">
                  <c:v>108.16</c:v>
                </c:pt>
                <c:pt idx="769">
                  <c:v>108.11</c:v>
                </c:pt>
                <c:pt idx="770">
                  <c:v>105.35</c:v>
                </c:pt>
                <c:pt idx="771">
                  <c:v>105.25</c:v>
                </c:pt>
                <c:pt idx="772">
                  <c:v>105.25</c:v>
                </c:pt>
                <c:pt idx="773">
                  <c:v>104.92</c:v>
                </c:pt>
                <c:pt idx="774">
                  <c:v>104.7</c:v>
                </c:pt>
                <c:pt idx="775">
                  <c:v>104.7</c:v>
                </c:pt>
                <c:pt idx="776">
                  <c:v>104.48</c:v>
                </c:pt>
                <c:pt idx="777">
                  <c:v>103.72</c:v>
                </c:pt>
                <c:pt idx="778">
                  <c:v>101.77</c:v>
                </c:pt>
                <c:pt idx="779">
                  <c:v>101.46000000000002</c:v>
                </c:pt>
                <c:pt idx="780">
                  <c:v>99.64</c:v>
                </c:pt>
                <c:pt idx="781">
                  <c:v>98.3</c:v>
                </c:pt>
                <c:pt idx="782">
                  <c:v>97.9</c:v>
                </c:pt>
                <c:pt idx="783">
                  <c:v>95.93</c:v>
                </c:pt>
                <c:pt idx="784">
                  <c:v>95.13</c:v>
                </c:pt>
                <c:pt idx="785">
                  <c:v>94.54</c:v>
                </c:pt>
                <c:pt idx="786">
                  <c:v>92.61999999999999</c:v>
                </c:pt>
                <c:pt idx="787">
                  <c:v>90.11999999999999</c:v>
                </c:pt>
                <c:pt idx="788">
                  <c:v>87.75</c:v>
                </c:pt>
                <c:pt idx="789">
                  <c:v>87.57</c:v>
                </c:pt>
                <c:pt idx="790">
                  <c:v>87.57</c:v>
                </c:pt>
                <c:pt idx="791">
                  <c:v>84.31</c:v>
                </c:pt>
                <c:pt idx="792">
                  <c:v>83.36</c:v>
                </c:pt>
                <c:pt idx="793">
                  <c:v>82.76</c:v>
                </c:pt>
                <c:pt idx="794">
                  <c:v>80.36999999999999</c:v>
                </c:pt>
                <c:pt idx="795">
                  <c:v>80.31</c:v>
                </c:pt>
                <c:pt idx="796">
                  <c:v>79.56</c:v>
                </c:pt>
                <c:pt idx="797">
                  <c:v>79.16</c:v>
                </c:pt>
                <c:pt idx="798">
                  <c:v>78.16</c:v>
                </c:pt>
                <c:pt idx="799">
                  <c:v>78.08</c:v>
                </c:pt>
                <c:pt idx="800">
                  <c:v>77.84</c:v>
                </c:pt>
                <c:pt idx="801">
                  <c:v>75.569999999999993</c:v>
                </c:pt>
                <c:pt idx="802">
                  <c:v>73.410000000000025</c:v>
                </c:pt>
                <c:pt idx="803">
                  <c:v>73.06</c:v>
                </c:pt>
                <c:pt idx="804">
                  <c:v>69.61</c:v>
                </c:pt>
                <c:pt idx="805">
                  <c:v>68.89</c:v>
                </c:pt>
                <c:pt idx="806">
                  <c:v>68.819999999999993</c:v>
                </c:pt>
                <c:pt idx="807">
                  <c:v>65.48</c:v>
                </c:pt>
                <c:pt idx="808">
                  <c:v>65.28</c:v>
                </c:pt>
                <c:pt idx="809">
                  <c:v>62.85</c:v>
                </c:pt>
                <c:pt idx="810">
                  <c:v>62.78</c:v>
                </c:pt>
                <c:pt idx="811">
                  <c:v>60.43</c:v>
                </c:pt>
                <c:pt idx="812">
                  <c:v>59.34</c:v>
                </c:pt>
                <c:pt idx="813">
                  <c:v>59.28</c:v>
                </c:pt>
                <c:pt idx="814">
                  <c:v>58.49</c:v>
                </c:pt>
                <c:pt idx="815">
                  <c:v>55.620000000000012</c:v>
                </c:pt>
                <c:pt idx="816">
                  <c:v>60.3</c:v>
                </c:pt>
                <c:pt idx="817">
                  <c:v>108.32</c:v>
                </c:pt>
                <c:pt idx="818">
                  <c:v>73.06</c:v>
                </c:pt>
                <c:pt idx="819">
                  <c:v>64.7</c:v>
                </c:pt>
                <c:pt idx="820">
                  <c:v>106.77</c:v>
                </c:pt>
                <c:pt idx="821">
                  <c:v>79.669999999999987</c:v>
                </c:pt>
                <c:pt idx="822">
                  <c:v>75.36</c:v>
                </c:pt>
                <c:pt idx="823">
                  <c:v>73.39</c:v>
                </c:pt>
                <c:pt idx="824">
                  <c:v>68.16</c:v>
                </c:pt>
                <c:pt idx="825">
                  <c:v>67.179999999999978</c:v>
                </c:pt>
                <c:pt idx="826">
                  <c:v>59.55</c:v>
                </c:pt>
                <c:pt idx="827">
                  <c:v>136.37</c:v>
                </c:pt>
                <c:pt idx="828">
                  <c:v>136.09</c:v>
                </c:pt>
                <c:pt idx="829">
                  <c:v>131.51</c:v>
                </c:pt>
                <c:pt idx="830">
                  <c:v>131.22999999999999</c:v>
                </c:pt>
                <c:pt idx="831">
                  <c:v>131.22999999999999</c:v>
                </c:pt>
                <c:pt idx="832">
                  <c:v>131.1</c:v>
                </c:pt>
                <c:pt idx="833">
                  <c:v>130.69</c:v>
                </c:pt>
                <c:pt idx="834">
                  <c:v>128.49</c:v>
                </c:pt>
                <c:pt idx="835">
                  <c:v>127.81</c:v>
                </c:pt>
                <c:pt idx="836">
                  <c:v>127.81</c:v>
                </c:pt>
                <c:pt idx="837">
                  <c:v>127.67999999999998</c:v>
                </c:pt>
                <c:pt idx="838">
                  <c:v>127.14999999999999</c:v>
                </c:pt>
                <c:pt idx="839">
                  <c:v>124.93</c:v>
                </c:pt>
                <c:pt idx="840">
                  <c:v>124.93</c:v>
                </c:pt>
                <c:pt idx="841">
                  <c:v>123.47</c:v>
                </c:pt>
                <c:pt idx="842">
                  <c:v>122.57</c:v>
                </c:pt>
                <c:pt idx="843">
                  <c:v>122.57</c:v>
                </c:pt>
                <c:pt idx="844">
                  <c:v>122.57</c:v>
                </c:pt>
                <c:pt idx="845">
                  <c:v>121.93</c:v>
                </c:pt>
                <c:pt idx="846">
                  <c:v>121.93</c:v>
                </c:pt>
                <c:pt idx="847">
                  <c:v>121.8</c:v>
                </c:pt>
                <c:pt idx="848">
                  <c:v>121.66999999999999</c:v>
                </c:pt>
                <c:pt idx="849">
                  <c:v>121.66999999999999</c:v>
                </c:pt>
                <c:pt idx="850">
                  <c:v>121.66999999999999</c:v>
                </c:pt>
                <c:pt idx="851">
                  <c:v>119.66</c:v>
                </c:pt>
                <c:pt idx="852">
                  <c:v>119.54</c:v>
                </c:pt>
                <c:pt idx="853">
                  <c:v>119.54</c:v>
                </c:pt>
                <c:pt idx="854">
                  <c:v>119.54</c:v>
                </c:pt>
                <c:pt idx="855">
                  <c:v>119.41000000000003</c:v>
                </c:pt>
                <c:pt idx="856">
                  <c:v>119.16</c:v>
                </c:pt>
                <c:pt idx="857">
                  <c:v>119.16</c:v>
                </c:pt>
                <c:pt idx="858">
                  <c:v>118.42</c:v>
                </c:pt>
                <c:pt idx="859">
                  <c:v>116.25</c:v>
                </c:pt>
                <c:pt idx="860">
                  <c:v>116.25</c:v>
                </c:pt>
                <c:pt idx="861">
                  <c:v>116.13</c:v>
                </c:pt>
                <c:pt idx="862">
                  <c:v>115.51</c:v>
                </c:pt>
                <c:pt idx="863">
                  <c:v>115.51</c:v>
                </c:pt>
                <c:pt idx="864">
                  <c:v>115.27</c:v>
                </c:pt>
                <c:pt idx="865">
                  <c:v>114.66</c:v>
                </c:pt>
                <c:pt idx="866">
                  <c:v>114.54</c:v>
                </c:pt>
                <c:pt idx="867">
                  <c:v>114.31</c:v>
                </c:pt>
                <c:pt idx="868">
                  <c:v>113.83</c:v>
                </c:pt>
                <c:pt idx="869">
                  <c:v>113.71000000000002</c:v>
                </c:pt>
                <c:pt idx="870">
                  <c:v>113.71000000000002</c:v>
                </c:pt>
                <c:pt idx="871">
                  <c:v>113.71000000000002</c:v>
                </c:pt>
                <c:pt idx="872">
                  <c:v>113.47</c:v>
                </c:pt>
                <c:pt idx="873">
                  <c:v>113.36</c:v>
                </c:pt>
                <c:pt idx="874">
                  <c:v>113.36</c:v>
                </c:pt>
                <c:pt idx="875">
                  <c:v>113.36</c:v>
                </c:pt>
                <c:pt idx="876">
                  <c:v>112.08</c:v>
                </c:pt>
                <c:pt idx="877">
                  <c:v>111.96000000000002</c:v>
                </c:pt>
                <c:pt idx="878">
                  <c:v>111.84</c:v>
                </c:pt>
                <c:pt idx="879">
                  <c:v>111.72</c:v>
                </c:pt>
                <c:pt idx="880">
                  <c:v>110.79</c:v>
                </c:pt>
                <c:pt idx="881">
                  <c:v>110.45</c:v>
                </c:pt>
                <c:pt idx="882">
                  <c:v>110.33</c:v>
                </c:pt>
                <c:pt idx="883">
                  <c:v>110.22</c:v>
                </c:pt>
                <c:pt idx="884">
                  <c:v>109.76</c:v>
                </c:pt>
                <c:pt idx="885">
                  <c:v>109.53</c:v>
                </c:pt>
                <c:pt idx="886">
                  <c:v>108.42</c:v>
                </c:pt>
                <c:pt idx="887">
                  <c:v>108.42</c:v>
                </c:pt>
                <c:pt idx="888">
                  <c:v>107.4</c:v>
                </c:pt>
                <c:pt idx="889">
                  <c:v>105.78</c:v>
                </c:pt>
                <c:pt idx="890">
                  <c:v>105.27</c:v>
                </c:pt>
                <c:pt idx="891">
                  <c:v>105.16</c:v>
                </c:pt>
                <c:pt idx="892">
                  <c:v>105.16</c:v>
                </c:pt>
                <c:pt idx="893">
                  <c:v>104.78</c:v>
                </c:pt>
                <c:pt idx="894">
                  <c:v>104.73</c:v>
                </c:pt>
                <c:pt idx="895">
                  <c:v>104.73</c:v>
                </c:pt>
                <c:pt idx="896">
                  <c:v>104.02</c:v>
                </c:pt>
                <c:pt idx="897">
                  <c:v>103.8</c:v>
                </c:pt>
                <c:pt idx="898">
                  <c:v>103.59</c:v>
                </c:pt>
                <c:pt idx="899">
                  <c:v>101.48</c:v>
                </c:pt>
                <c:pt idx="900">
                  <c:v>100.31</c:v>
                </c:pt>
                <c:pt idx="901">
                  <c:v>98.04</c:v>
                </c:pt>
                <c:pt idx="902">
                  <c:v>96.86</c:v>
                </c:pt>
                <c:pt idx="903">
                  <c:v>96.28</c:v>
                </c:pt>
                <c:pt idx="904">
                  <c:v>94.79</c:v>
                </c:pt>
                <c:pt idx="905">
                  <c:v>94.5</c:v>
                </c:pt>
                <c:pt idx="906">
                  <c:v>93.9</c:v>
                </c:pt>
                <c:pt idx="907">
                  <c:v>92.03</c:v>
                </c:pt>
                <c:pt idx="908">
                  <c:v>89.6</c:v>
                </c:pt>
                <c:pt idx="909">
                  <c:v>89.04</c:v>
                </c:pt>
                <c:pt idx="910">
                  <c:v>87.27</c:v>
                </c:pt>
                <c:pt idx="911">
                  <c:v>85.59</c:v>
                </c:pt>
                <c:pt idx="912">
                  <c:v>84.88</c:v>
                </c:pt>
                <c:pt idx="913">
                  <c:v>83.910000000000025</c:v>
                </c:pt>
                <c:pt idx="914">
                  <c:v>82.61999999999999</c:v>
                </c:pt>
                <c:pt idx="915">
                  <c:v>81.81</c:v>
                </c:pt>
                <c:pt idx="916">
                  <c:v>80.31</c:v>
                </c:pt>
                <c:pt idx="917">
                  <c:v>79.489999999999995</c:v>
                </c:pt>
                <c:pt idx="918">
                  <c:v>77.7</c:v>
                </c:pt>
                <c:pt idx="919">
                  <c:v>77.61999999999999</c:v>
                </c:pt>
                <c:pt idx="920">
                  <c:v>77.13</c:v>
                </c:pt>
                <c:pt idx="921">
                  <c:v>75.78</c:v>
                </c:pt>
                <c:pt idx="922">
                  <c:v>75.7</c:v>
                </c:pt>
                <c:pt idx="923">
                  <c:v>75.7</c:v>
                </c:pt>
                <c:pt idx="924">
                  <c:v>75.540000000000006</c:v>
                </c:pt>
                <c:pt idx="925">
                  <c:v>74.31</c:v>
                </c:pt>
                <c:pt idx="926">
                  <c:v>72.28</c:v>
                </c:pt>
                <c:pt idx="927">
                  <c:v>68.09</c:v>
                </c:pt>
                <c:pt idx="928">
                  <c:v>68.02</c:v>
                </c:pt>
                <c:pt idx="929">
                  <c:v>68.02</c:v>
                </c:pt>
                <c:pt idx="930">
                  <c:v>67.410000000000025</c:v>
                </c:pt>
                <c:pt idx="931">
                  <c:v>67</c:v>
                </c:pt>
                <c:pt idx="932">
                  <c:v>64.14</c:v>
                </c:pt>
                <c:pt idx="933">
                  <c:v>60.68</c:v>
                </c:pt>
                <c:pt idx="934">
                  <c:v>59.45</c:v>
                </c:pt>
                <c:pt idx="935">
                  <c:v>57.06</c:v>
                </c:pt>
                <c:pt idx="936">
                  <c:v>94.26</c:v>
                </c:pt>
                <c:pt idx="937">
                  <c:v>90.940000000000026</c:v>
                </c:pt>
                <c:pt idx="938">
                  <c:v>80.11</c:v>
                </c:pt>
                <c:pt idx="939">
                  <c:v>73.739999999999995</c:v>
                </c:pt>
                <c:pt idx="940">
                  <c:v>60.03</c:v>
                </c:pt>
                <c:pt idx="941">
                  <c:v>112.76</c:v>
                </c:pt>
                <c:pt idx="942">
                  <c:v>118.95</c:v>
                </c:pt>
                <c:pt idx="943">
                  <c:v>102.6</c:v>
                </c:pt>
                <c:pt idx="944">
                  <c:v>78.930000000000007</c:v>
                </c:pt>
                <c:pt idx="945">
                  <c:v>67.989999999999995</c:v>
                </c:pt>
                <c:pt idx="946">
                  <c:v>132.30000000000001</c:v>
                </c:pt>
                <c:pt idx="947">
                  <c:v>132.16999999999999</c:v>
                </c:pt>
                <c:pt idx="948">
                  <c:v>129.96</c:v>
                </c:pt>
                <c:pt idx="949">
                  <c:v>129.56</c:v>
                </c:pt>
                <c:pt idx="950">
                  <c:v>127.59</c:v>
                </c:pt>
                <c:pt idx="951">
                  <c:v>127.59</c:v>
                </c:pt>
                <c:pt idx="952">
                  <c:v>127.19</c:v>
                </c:pt>
                <c:pt idx="953">
                  <c:v>127.06</c:v>
                </c:pt>
                <c:pt idx="954">
                  <c:v>126.66</c:v>
                </c:pt>
                <c:pt idx="955">
                  <c:v>126.66</c:v>
                </c:pt>
                <c:pt idx="956">
                  <c:v>124.14</c:v>
                </c:pt>
                <c:pt idx="957">
                  <c:v>123.88</c:v>
                </c:pt>
                <c:pt idx="958">
                  <c:v>123.75</c:v>
                </c:pt>
                <c:pt idx="959">
                  <c:v>123.61999999999999</c:v>
                </c:pt>
                <c:pt idx="960">
                  <c:v>121.97</c:v>
                </c:pt>
                <c:pt idx="961">
                  <c:v>121.34</c:v>
                </c:pt>
                <c:pt idx="962">
                  <c:v>119.66999999999999</c:v>
                </c:pt>
                <c:pt idx="963">
                  <c:v>119.29</c:v>
                </c:pt>
                <c:pt idx="964">
                  <c:v>118.92</c:v>
                </c:pt>
                <c:pt idx="965">
                  <c:v>118.92</c:v>
                </c:pt>
                <c:pt idx="966">
                  <c:v>118.8</c:v>
                </c:pt>
                <c:pt idx="967">
                  <c:v>118.8</c:v>
                </c:pt>
                <c:pt idx="968">
                  <c:v>116.23</c:v>
                </c:pt>
                <c:pt idx="969">
                  <c:v>115.98</c:v>
                </c:pt>
                <c:pt idx="970">
                  <c:v>115.61999999999999</c:v>
                </c:pt>
                <c:pt idx="971">
                  <c:v>115.5</c:v>
                </c:pt>
                <c:pt idx="972">
                  <c:v>115.38</c:v>
                </c:pt>
                <c:pt idx="973">
                  <c:v>113.38</c:v>
                </c:pt>
                <c:pt idx="974">
                  <c:v>113.26</c:v>
                </c:pt>
                <c:pt idx="975">
                  <c:v>113.14999999999999</c:v>
                </c:pt>
                <c:pt idx="976">
                  <c:v>112.44000000000003</c:v>
                </c:pt>
                <c:pt idx="977">
                  <c:v>112.08</c:v>
                </c:pt>
                <c:pt idx="978">
                  <c:v>111.49000000000002</c:v>
                </c:pt>
                <c:pt idx="979">
                  <c:v>111.38</c:v>
                </c:pt>
                <c:pt idx="980">
                  <c:v>111.26</c:v>
                </c:pt>
                <c:pt idx="981">
                  <c:v>111.26</c:v>
                </c:pt>
                <c:pt idx="982">
                  <c:v>111.14</c:v>
                </c:pt>
                <c:pt idx="983">
                  <c:v>111.03</c:v>
                </c:pt>
                <c:pt idx="984">
                  <c:v>110.91000000000003</c:v>
                </c:pt>
                <c:pt idx="985">
                  <c:v>110.34</c:v>
                </c:pt>
                <c:pt idx="986">
                  <c:v>110.22</c:v>
                </c:pt>
                <c:pt idx="987">
                  <c:v>110.11</c:v>
                </c:pt>
                <c:pt idx="988">
                  <c:v>109.99000000000002</c:v>
                </c:pt>
                <c:pt idx="989">
                  <c:v>109.76</c:v>
                </c:pt>
                <c:pt idx="990">
                  <c:v>109.76</c:v>
                </c:pt>
                <c:pt idx="991">
                  <c:v>109.33</c:v>
                </c:pt>
                <c:pt idx="992">
                  <c:v>109.21000000000002</c:v>
                </c:pt>
                <c:pt idx="993">
                  <c:v>108.98</c:v>
                </c:pt>
                <c:pt idx="994">
                  <c:v>108.64</c:v>
                </c:pt>
                <c:pt idx="995">
                  <c:v>108.52</c:v>
                </c:pt>
                <c:pt idx="996">
                  <c:v>108.3</c:v>
                </c:pt>
                <c:pt idx="997">
                  <c:v>108.3</c:v>
                </c:pt>
                <c:pt idx="998">
                  <c:v>108.3</c:v>
                </c:pt>
                <c:pt idx="999">
                  <c:v>107.96000000000002</c:v>
                </c:pt>
                <c:pt idx="1000">
                  <c:v>107.96000000000002</c:v>
                </c:pt>
                <c:pt idx="1001">
                  <c:v>107.73</c:v>
                </c:pt>
                <c:pt idx="1002">
                  <c:v>107.06</c:v>
                </c:pt>
                <c:pt idx="1003">
                  <c:v>106.95</c:v>
                </c:pt>
                <c:pt idx="1004">
                  <c:v>104.55</c:v>
                </c:pt>
                <c:pt idx="1005">
                  <c:v>104.55</c:v>
                </c:pt>
                <c:pt idx="1006">
                  <c:v>101.73</c:v>
                </c:pt>
                <c:pt idx="1007">
                  <c:v>101.73</c:v>
                </c:pt>
                <c:pt idx="1008">
                  <c:v>101.63</c:v>
                </c:pt>
                <c:pt idx="1009">
                  <c:v>101.63</c:v>
                </c:pt>
                <c:pt idx="1010">
                  <c:v>100.03</c:v>
                </c:pt>
                <c:pt idx="1011">
                  <c:v>99.92</c:v>
                </c:pt>
                <c:pt idx="1012">
                  <c:v>99.710000000000022</c:v>
                </c:pt>
                <c:pt idx="1013">
                  <c:v>99.710000000000022</c:v>
                </c:pt>
                <c:pt idx="1014">
                  <c:v>99.710000000000022</c:v>
                </c:pt>
                <c:pt idx="1015">
                  <c:v>98.89</c:v>
                </c:pt>
                <c:pt idx="1016">
                  <c:v>98.28</c:v>
                </c:pt>
                <c:pt idx="1017">
                  <c:v>97.34</c:v>
                </c:pt>
                <c:pt idx="1018">
                  <c:v>97.34</c:v>
                </c:pt>
                <c:pt idx="1019">
                  <c:v>96.73</c:v>
                </c:pt>
                <c:pt idx="1020">
                  <c:v>96.63</c:v>
                </c:pt>
                <c:pt idx="1021">
                  <c:v>93.14</c:v>
                </c:pt>
                <c:pt idx="1022">
                  <c:v>93.14</c:v>
                </c:pt>
                <c:pt idx="1023">
                  <c:v>92.47</c:v>
                </c:pt>
                <c:pt idx="1024">
                  <c:v>90.34</c:v>
                </c:pt>
                <c:pt idx="1025">
                  <c:v>89.77</c:v>
                </c:pt>
                <c:pt idx="1026">
                  <c:v>88.85</c:v>
                </c:pt>
                <c:pt idx="1027">
                  <c:v>88.66</c:v>
                </c:pt>
                <c:pt idx="1028">
                  <c:v>88.6</c:v>
                </c:pt>
                <c:pt idx="1029">
                  <c:v>86.77</c:v>
                </c:pt>
                <c:pt idx="1030">
                  <c:v>85.88</c:v>
                </c:pt>
                <c:pt idx="1031">
                  <c:v>85.88</c:v>
                </c:pt>
                <c:pt idx="1032">
                  <c:v>85.52</c:v>
                </c:pt>
                <c:pt idx="1033">
                  <c:v>84.26</c:v>
                </c:pt>
                <c:pt idx="1034">
                  <c:v>84.26</c:v>
                </c:pt>
                <c:pt idx="1035">
                  <c:v>82.98</c:v>
                </c:pt>
                <c:pt idx="1036">
                  <c:v>82.72</c:v>
                </c:pt>
                <c:pt idx="1037">
                  <c:v>82.38</c:v>
                </c:pt>
                <c:pt idx="1038">
                  <c:v>81.52</c:v>
                </c:pt>
                <c:pt idx="1039">
                  <c:v>81.27</c:v>
                </c:pt>
                <c:pt idx="1040">
                  <c:v>80.349999999999994</c:v>
                </c:pt>
                <c:pt idx="1041">
                  <c:v>79.649999999999991</c:v>
                </c:pt>
                <c:pt idx="1042">
                  <c:v>79.48</c:v>
                </c:pt>
                <c:pt idx="1043">
                  <c:v>78.510000000000005</c:v>
                </c:pt>
                <c:pt idx="1044">
                  <c:v>78.349999999999994</c:v>
                </c:pt>
                <c:pt idx="1045">
                  <c:v>78.02</c:v>
                </c:pt>
                <c:pt idx="1046">
                  <c:v>77.38</c:v>
                </c:pt>
                <c:pt idx="1047">
                  <c:v>76.8</c:v>
                </c:pt>
                <c:pt idx="1048">
                  <c:v>74.169999999999987</c:v>
                </c:pt>
                <c:pt idx="1049">
                  <c:v>74.099999999999994</c:v>
                </c:pt>
                <c:pt idx="1050">
                  <c:v>73.790000000000006</c:v>
                </c:pt>
                <c:pt idx="1051">
                  <c:v>73.64</c:v>
                </c:pt>
                <c:pt idx="1052">
                  <c:v>73.489999999999995</c:v>
                </c:pt>
                <c:pt idx="1053">
                  <c:v>70.89</c:v>
                </c:pt>
                <c:pt idx="1054">
                  <c:v>70.66</c:v>
                </c:pt>
                <c:pt idx="1055">
                  <c:v>70.22</c:v>
                </c:pt>
                <c:pt idx="1056">
                  <c:v>67.760000000000005</c:v>
                </c:pt>
                <c:pt idx="1057">
                  <c:v>67.05</c:v>
                </c:pt>
                <c:pt idx="1058">
                  <c:v>66.849999999999994</c:v>
                </c:pt>
                <c:pt idx="1059">
                  <c:v>66.849999999999994</c:v>
                </c:pt>
                <c:pt idx="1060">
                  <c:v>66.849999999999994</c:v>
                </c:pt>
                <c:pt idx="1061">
                  <c:v>66.23</c:v>
                </c:pt>
                <c:pt idx="1062">
                  <c:v>63.160000000000011</c:v>
                </c:pt>
                <c:pt idx="1063">
                  <c:v>63.03</c:v>
                </c:pt>
                <c:pt idx="1064">
                  <c:v>61.06</c:v>
                </c:pt>
                <c:pt idx="1065">
                  <c:v>60.27</c:v>
                </c:pt>
                <c:pt idx="1066">
                  <c:v>58.3</c:v>
                </c:pt>
                <c:pt idx="1067">
                  <c:v>58.18</c:v>
                </c:pt>
                <c:pt idx="1068">
                  <c:v>93.72</c:v>
                </c:pt>
                <c:pt idx="1069">
                  <c:v>79.209999999999994</c:v>
                </c:pt>
                <c:pt idx="1070">
                  <c:v>74.849999999999994</c:v>
                </c:pt>
                <c:pt idx="1071">
                  <c:v>74.77</c:v>
                </c:pt>
                <c:pt idx="1072">
                  <c:v>71.53</c:v>
                </c:pt>
                <c:pt idx="1073">
                  <c:v>103.27</c:v>
                </c:pt>
                <c:pt idx="1074">
                  <c:v>100.49000000000002</c:v>
                </c:pt>
                <c:pt idx="1075">
                  <c:v>97.56</c:v>
                </c:pt>
                <c:pt idx="1076">
                  <c:v>92.81</c:v>
                </c:pt>
                <c:pt idx="1077">
                  <c:v>80.040000000000006</c:v>
                </c:pt>
                <c:pt idx="1078">
                  <c:v>77.63</c:v>
                </c:pt>
                <c:pt idx="1079">
                  <c:v>73.11</c:v>
                </c:pt>
                <c:pt idx="1080">
                  <c:v>70.66</c:v>
                </c:pt>
                <c:pt idx="1081">
                  <c:v>63.45</c:v>
                </c:pt>
                <c:pt idx="1082">
                  <c:v>109.89</c:v>
                </c:pt>
                <c:pt idx="1083">
                  <c:v>132.01</c:v>
                </c:pt>
                <c:pt idx="1084">
                  <c:v>127.61999999999999</c:v>
                </c:pt>
                <c:pt idx="1085">
                  <c:v>127.48</c:v>
                </c:pt>
                <c:pt idx="1086">
                  <c:v>127.35</c:v>
                </c:pt>
                <c:pt idx="1087">
                  <c:v>127.35</c:v>
                </c:pt>
                <c:pt idx="1088">
                  <c:v>127.22</c:v>
                </c:pt>
                <c:pt idx="1089">
                  <c:v>126.82</c:v>
                </c:pt>
                <c:pt idx="1090">
                  <c:v>124.71000000000002</c:v>
                </c:pt>
                <c:pt idx="1091">
                  <c:v>124.32</c:v>
                </c:pt>
                <c:pt idx="1092">
                  <c:v>123.2</c:v>
                </c:pt>
                <c:pt idx="1093">
                  <c:v>122.81</c:v>
                </c:pt>
                <c:pt idx="1094">
                  <c:v>122.69</c:v>
                </c:pt>
                <c:pt idx="1095">
                  <c:v>122.69</c:v>
                </c:pt>
                <c:pt idx="1096">
                  <c:v>122.56</c:v>
                </c:pt>
                <c:pt idx="1097">
                  <c:v>122.43</c:v>
                </c:pt>
                <c:pt idx="1098">
                  <c:v>121.79</c:v>
                </c:pt>
                <c:pt idx="1099">
                  <c:v>121.79</c:v>
                </c:pt>
                <c:pt idx="1100">
                  <c:v>121.66999999999999</c:v>
                </c:pt>
                <c:pt idx="1101">
                  <c:v>121.54</c:v>
                </c:pt>
                <c:pt idx="1102">
                  <c:v>121.54</c:v>
                </c:pt>
                <c:pt idx="1103">
                  <c:v>120.11999999999999</c:v>
                </c:pt>
                <c:pt idx="1104">
                  <c:v>120</c:v>
                </c:pt>
                <c:pt idx="1105">
                  <c:v>119.61999999999999</c:v>
                </c:pt>
                <c:pt idx="1106">
                  <c:v>119.36999999999999</c:v>
                </c:pt>
                <c:pt idx="1107">
                  <c:v>119.25</c:v>
                </c:pt>
                <c:pt idx="1108">
                  <c:v>119.11999999999999</c:v>
                </c:pt>
                <c:pt idx="1109">
                  <c:v>117.41000000000003</c:v>
                </c:pt>
                <c:pt idx="1110">
                  <c:v>117.41000000000003</c:v>
                </c:pt>
                <c:pt idx="1111">
                  <c:v>116.8</c:v>
                </c:pt>
                <c:pt idx="1112">
                  <c:v>116.67999999999998</c:v>
                </c:pt>
                <c:pt idx="1113">
                  <c:v>116.56</c:v>
                </c:pt>
                <c:pt idx="1114">
                  <c:v>116.56</c:v>
                </c:pt>
                <c:pt idx="1115">
                  <c:v>116.56</c:v>
                </c:pt>
                <c:pt idx="1116">
                  <c:v>116.3</c:v>
                </c:pt>
                <c:pt idx="1117">
                  <c:v>115.2</c:v>
                </c:pt>
                <c:pt idx="1118">
                  <c:v>114.72</c:v>
                </c:pt>
                <c:pt idx="1119">
                  <c:v>114.72</c:v>
                </c:pt>
                <c:pt idx="1120">
                  <c:v>114.6</c:v>
                </c:pt>
                <c:pt idx="1121">
                  <c:v>114.48</c:v>
                </c:pt>
                <c:pt idx="1122">
                  <c:v>114.48</c:v>
                </c:pt>
                <c:pt idx="1123">
                  <c:v>114.24000000000002</c:v>
                </c:pt>
                <c:pt idx="1124">
                  <c:v>114.11999999999999</c:v>
                </c:pt>
                <c:pt idx="1125">
                  <c:v>114</c:v>
                </c:pt>
                <c:pt idx="1126">
                  <c:v>113.88</c:v>
                </c:pt>
                <c:pt idx="1127">
                  <c:v>113.53</c:v>
                </c:pt>
                <c:pt idx="1128">
                  <c:v>113.53</c:v>
                </c:pt>
                <c:pt idx="1129">
                  <c:v>111.64999999999999</c:v>
                </c:pt>
                <c:pt idx="1130">
                  <c:v>111.54</c:v>
                </c:pt>
                <c:pt idx="1131">
                  <c:v>111.54</c:v>
                </c:pt>
                <c:pt idx="1132">
                  <c:v>111.07</c:v>
                </c:pt>
                <c:pt idx="1133">
                  <c:v>109.61</c:v>
                </c:pt>
                <c:pt idx="1134">
                  <c:v>109.49000000000002</c:v>
                </c:pt>
                <c:pt idx="1135">
                  <c:v>109.14999999999999</c:v>
                </c:pt>
                <c:pt idx="1136">
                  <c:v>107.79</c:v>
                </c:pt>
                <c:pt idx="1137">
                  <c:v>107.45</c:v>
                </c:pt>
                <c:pt idx="1138">
                  <c:v>107.34</c:v>
                </c:pt>
                <c:pt idx="1139">
                  <c:v>107.22</c:v>
                </c:pt>
                <c:pt idx="1140">
                  <c:v>106.33</c:v>
                </c:pt>
                <c:pt idx="1141">
                  <c:v>106.33</c:v>
                </c:pt>
                <c:pt idx="1142">
                  <c:v>106.11</c:v>
                </c:pt>
                <c:pt idx="1143">
                  <c:v>106</c:v>
                </c:pt>
                <c:pt idx="1144">
                  <c:v>105.66999999999999</c:v>
                </c:pt>
                <c:pt idx="1145">
                  <c:v>105.25</c:v>
                </c:pt>
                <c:pt idx="1146">
                  <c:v>103.93</c:v>
                </c:pt>
                <c:pt idx="1147">
                  <c:v>103.82</c:v>
                </c:pt>
                <c:pt idx="1148">
                  <c:v>101.29</c:v>
                </c:pt>
                <c:pt idx="1149">
                  <c:v>101.17999999999998</c:v>
                </c:pt>
                <c:pt idx="1150">
                  <c:v>100.86</c:v>
                </c:pt>
                <c:pt idx="1151">
                  <c:v>100.86</c:v>
                </c:pt>
                <c:pt idx="1152">
                  <c:v>98.45</c:v>
                </c:pt>
                <c:pt idx="1153">
                  <c:v>94.92</c:v>
                </c:pt>
                <c:pt idx="1154">
                  <c:v>93.82</c:v>
                </c:pt>
                <c:pt idx="1155">
                  <c:v>92.36</c:v>
                </c:pt>
                <c:pt idx="1156">
                  <c:v>91.79</c:v>
                </c:pt>
                <c:pt idx="1157">
                  <c:v>90.23</c:v>
                </c:pt>
                <c:pt idx="1158">
                  <c:v>89.679999999999978</c:v>
                </c:pt>
                <c:pt idx="1159">
                  <c:v>88.940000000000026</c:v>
                </c:pt>
                <c:pt idx="1160">
                  <c:v>88.669999999999987</c:v>
                </c:pt>
                <c:pt idx="1161">
                  <c:v>88.58</c:v>
                </c:pt>
                <c:pt idx="1162">
                  <c:v>86.440000000000026</c:v>
                </c:pt>
                <c:pt idx="1163">
                  <c:v>86.35</c:v>
                </c:pt>
                <c:pt idx="1164">
                  <c:v>85.64</c:v>
                </c:pt>
                <c:pt idx="1165">
                  <c:v>83.82</c:v>
                </c:pt>
                <c:pt idx="1166">
                  <c:v>83.38</c:v>
                </c:pt>
                <c:pt idx="1167">
                  <c:v>83.03</c:v>
                </c:pt>
                <c:pt idx="1168">
                  <c:v>82.78</c:v>
                </c:pt>
                <c:pt idx="1169">
                  <c:v>82.27</c:v>
                </c:pt>
                <c:pt idx="1170">
                  <c:v>80.739999999999995</c:v>
                </c:pt>
                <c:pt idx="1171">
                  <c:v>80.149999999999991</c:v>
                </c:pt>
                <c:pt idx="1172">
                  <c:v>79.900000000000006</c:v>
                </c:pt>
                <c:pt idx="1173">
                  <c:v>79</c:v>
                </c:pt>
                <c:pt idx="1174">
                  <c:v>78.84</c:v>
                </c:pt>
                <c:pt idx="1175">
                  <c:v>77.010000000000005</c:v>
                </c:pt>
                <c:pt idx="1176">
                  <c:v>76.78</c:v>
                </c:pt>
                <c:pt idx="1177">
                  <c:v>75.599999999999994</c:v>
                </c:pt>
                <c:pt idx="1178">
                  <c:v>75.36999999999999</c:v>
                </c:pt>
                <c:pt idx="1179">
                  <c:v>74.22</c:v>
                </c:pt>
                <c:pt idx="1180">
                  <c:v>72.39</c:v>
                </c:pt>
                <c:pt idx="1181">
                  <c:v>71.8</c:v>
                </c:pt>
                <c:pt idx="1182">
                  <c:v>71.5</c:v>
                </c:pt>
                <c:pt idx="1183">
                  <c:v>69.739999999999995</c:v>
                </c:pt>
                <c:pt idx="1184">
                  <c:v>68.410000000000025</c:v>
                </c:pt>
                <c:pt idx="1185">
                  <c:v>68.410000000000025</c:v>
                </c:pt>
                <c:pt idx="1186">
                  <c:v>67.77</c:v>
                </c:pt>
                <c:pt idx="1187">
                  <c:v>64.31</c:v>
                </c:pt>
                <c:pt idx="1188">
                  <c:v>62.95</c:v>
                </c:pt>
                <c:pt idx="1189">
                  <c:v>62.82</c:v>
                </c:pt>
                <c:pt idx="1190">
                  <c:v>60.89</c:v>
                </c:pt>
                <c:pt idx="1191">
                  <c:v>60.39</c:v>
                </c:pt>
                <c:pt idx="1192">
                  <c:v>59.59</c:v>
                </c:pt>
                <c:pt idx="1193">
                  <c:v>59.17</c:v>
                </c:pt>
                <c:pt idx="1194">
                  <c:v>104.7</c:v>
                </c:pt>
                <c:pt idx="1195">
                  <c:v>73.42</c:v>
                </c:pt>
                <c:pt idx="1196">
                  <c:v>107.91000000000003</c:v>
                </c:pt>
                <c:pt idx="1197">
                  <c:v>99.83</c:v>
                </c:pt>
                <c:pt idx="1198">
                  <c:v>83.22</c:v>
                </c:pt>
                <c:pt idx="1199">
                  <c:v>82.45</c:v>
                </c:pt>
                <c:pt idx="1200">
                  <c:v>82.179999999999978</c:v>
                </c:pt>
                <c:pt idx="1201">
                  <c:v>90.240000000000023</c:v>
                </c:pt>
                <c:pt idx="1202">
                  <c:v>73.040000000000006</c:v>
                </c:pt>
                <c:pt idx="1203">
                  <c:v>128.18</c:v>
                </c:pt>
                <c:pt idx="1204">
                  <c:v>126.1</c:v>
                </c:pt>
                <c:pt idx="1205">
                  <c:v>125.84</c:v>
                </c:pt>
                <c:pt idx="1206">
                  <c:v>125.31</c:v>
                </c:pt>
                <c:pt idx="1207">
                  <c:v>124.3</c:v>
                </c:pt>
                <c:pt idx="1208">
                  <c:v>124.3</c:v>
                </c:pt>
                <c:pt idx="1209">
                  <c:v>123.78</c:v>
                </c:pt>
                <c:pt idx="1210">
                  <c:v>123.78</c:v>
                </c:pt>
                <c:pt idx="1211">
                  <c:v>123.64999999999999</c:v>
                </c:pt>
                <c:pt idx="1212">
                  <c:v>123.53</c:v>
                </c:pt>
                <c:pt idx="1213">
                  <c:v>123.53</c:v>
                </c:pt>
                <c:pt idx="1214">
                  <c:v>123.4</c:v>
                </c:pt>
                <c:pt idx="1215">
                  <c:v>123.01</c:v>
                </c:pt>
                <c:pt idx="1216">
                  <c:v>121.22</c:v>
                </c:pt>
                <c:pt idx="1217">
                  <c:v>119.51</c:v>
                </c:pt>
                <c:pt idx="1218">
                  <c:v>119.26</c:v>
                </c:pt>
                <c:pt idx="1219">
                  <c:v>119.13</c:v>
                </c:pt>
                <c:pt idx="1220">
                  <c:v>119.01</c:v>
                </c:pt>
                <c:pt idx="1221">
                  <c:v>119.01</c:v>
                </c:pt>
                <c:pt idx="1222">
                  <c:v>118.88</c:v>
                </c:pt>
                <c:pt idx="1223">
                  <c:v>118.51</c:v>
                </c:pt>
                <c:pt idx="1224">
                  <c:v>118.14</c:v>
                </c:pt>
                <c:pt idx="1225">
                  <c:v>117.64999999999999</c:v>
                </c:pt>
                <c:pt idx="1226">
                  <c:v>116.73</c:v>
                </c:pt>
                <c:pt idx="1227">
                  <c:v>116.28</c:v>
                </c:pt>
                <c:pt idx="1228">
                  <c:v>116.16</c:v>
                </c:pt>
                <c:pt idx="1229">
                  <c:v>116.16</c:v>
                </c:pt>
                <c:pt idx="1230">
                  <c:v>116.03</c:v>
                </c:pt>
                <c:pt idx="1231">
                  <c:v>116.03</c:v>
                </c:pt>
                <c:pt idx="1232">
                  <c:v>116.03</c:v>
                </c:pt>
                <c:pt idx="1233">
                  <c:v>115.79</c:v>
                </c:pt>
                <c:pt idx="1234">
                  <c:v>115.79</c:v>
                </c:pt>
                <c:pt idx="1235">
                  <c:v>115.55</c:v>
                </c:pt>
                <c:pt idx="1236">
                  <c:v>115.43</c:v>
                </c:pt>
                <c:pt idx="1237">
                  <c:v>115.19</c:v>
                </c:pt>
                <c:pt idx="1238">
                  <c:v>113.77</c:v>
                </c:pt>
                <c:pt idx="1239">
                  <c:v>113.54</c:v>
                </c:pt>
                <c:pt idx="1240">
                  <c:v>113.42</c:v>
                </c:pt>
                <c:pt idx="1241">
                  <c:v>113.42</c:v>
                </c:pt>
                <c:pt idx="1242">
                  <c:v>111.28</c:v>
                </c:pt>
                <c:pt idx="1243">
                  <c:v>111.16999999999999</c:v>
                </c:pt>
                <c:pt idx="1244">
                  <c:v>110.7</c:v>
                </c:pt>
                <c:pt idx="1245">
                  <c:v>109.16999999999999</c:v>
                </c:pt>
                <c:pt idx="1246">
                  <c:v>109.16999999999999</c:v>
                </c:pt>
                <c:pt idx="1247">
                  <c:v>108.94000000000003</c:v>
                </c:pt>
                <c:pt idx="1248">
                  <c:v>108.72</c:v>
                </c:pt>
                <c:pt idx="1249">
                  <c:v>107.44000000000003</c:v>
                </c:pt>
                <c:pt idx="1250">
                  <c:v>107.22</c:v>
                </c:pt>
                <c:pt idx="1251">
                  <c:v>106.99000000000002</c:v>
                </c:pt>
                <c:pt idx="1252">
                  <c:v>106.66</c:v>
                </c:pt>
                <c:pt idx="1253">
                  <c:v>106.33</c:v>
                </c:pt>
                <c:pt idx="1254">
                  <c:v>106.22</c:v>
                </c:pt>
                <c:pt idx="1255">
                  <c:v>105.78</c:v>
                </c:pt>
                <c:pt idx="1256">
                  <c:v>104.56</c:v>
                </c:pt>
                <c:pt idx="1257">
                  <c:v>104.56</c:v>
                </c:pt>
                <c:pt idx="1258">
                  <c:v>103.8</c:v>
                </c:pt>
                <c:pt idx="1259">
                  <c:v>103.8</c:v>
                </c:pt>
                <c:pt idx="1260">
                  <c:v>103.05</c:v>
                </c:pt>
                <c:pt idx="1261">
                  <c:v>102.83</c:v>
                </c:pt>
                <c:pt idx="1262">
                  <c:v>102.83</c:v>
                </c:pt>
                <c:pt idx="1263">
                  <c:v>100.1</c:v>
                </c:pt>
                <c:pt idx="1264">
                  <c:v>98.06</c:v>
                </c:pt>
                <c:pt idx="1265">
                  <c:v>98.06</c:v>
                </c:pt>
                <c:pt idx="1266">
                  <c:v>96.410000000000025</c:v>
                </c:pt>
                <c:pt idx="1267">
                  <c:v>96.31</c:v>
                </c:pt>
                <c:pt idx="1268">
                  <c:v>95.11999999999999</c:v>
                </c:pt>
                <c:pt idx="1269">
                  <c:v>95.11999999999999</c:v>
                </c:pt>
                <c:pt idx="1270">
                  <c:v>95.11999999999999</c:v>
                </c:pt>
                <c:pt idx="1271">
                  <c:v>95.02</c:v>
                </c:pt>
                <c:pt idx="1272">
                  <c:v>94.83</c:v>
                </c:pt>
                <c:pt idx="1273">
                  <c:v>93.73</c:v>
                </c:pt>
                <c:pt idx="1274">
                  <c:v>93.240000000000023</c:v>
                </c:pt>
                <c:pt idx="1275">
                  <c:v>93.04</c:v>
                </c:pt>
                <c:pt idx="1276">
                  <c:v>92.56</c:v>
                </c:pt>
                <c:pt idx="1277">
                  <c:v>91.02</c:v>
                </c:pt>
                <c:pt idx="1278">
                  <c:v>90.26</c:v>
                </c:pt>
                <c:pt idx="1279">
                  <c:v>90.08</c:v>
                </c:pt>
                <c:pt idx="1280">
                  <c:v>90.08</c:v>
                </c:pt>
                <c:pt idx="1281">
                  <c:v>89.79</c:v>
                </c:pt>
                <c:pt idx="1282">
                  <c:v>89.79</c:v>
                </c:pt>
                <c:pt idx="1283">
                  <c:v>89.42</c:v>
                </c:pt>
                <c:pt idx="1284">
                  <c:v>89.42</c:v>
                </c:pt>
                <c:pt idx="1285">
                  <c:v>89.33</c:v>
                </c:pt>
                <c:pt idx="1286">
                  <c:v>89.05</c:v>
                </c:pt>
                <c:pt idx="1287">
                  <c:v>88.82</c:v>
                </c:pt>
                <c:pt idx="1288">
                  <c:v>88.82</c:v>
                </c:pt>
                <c:pt idx="1289">
                  <c:v>87.29</c:v>
                </c:pt>
                <c:pt idx="1290">
                  <c:v>87.19</c:v>
                </c:pt>
                <c:pt idx="1291">
                  <c:v>87.1</c:v>
                </c:pt>
                <c:pt idx="1292">
                  <c:v>86.83</c:v>
                </c:pt>
                <c:pt idx="1293">
                  <c:v>86.649999999999991</c:v>
                </c:pt>
                <c:pt idx="1294">
                  <c:v>86.47</c:v>
                </c:pt>
                <c:pt idx="1295">
                  <c:v>84.39</c:v>
                </c:pt>
                <c:pt idx="1296">
                  <c:v>83.43</c:v>
                </c:pt>
                <c:pt idx="1297">
                  <c:v>83.09</c:v>
                </c:pt>
                <c:pt idx="1298">
                  <c:v>80.649999999999991</c:v>
                </c:pt>
                <c:pt idx="1299">
                  <c:v>80.400000000000006</c:v>
                </c:pt>
                <c:pt idx="1300">
                  <c:v>80.400000000000006</c:v>
                </c:pt>
                <c:pt idx="1301">
                  <c:v>79.66</c:v>
                </c:pt>
                <c:pt idx="1302">
                  <c:v>77.599999999999994</c:v>
                </c:pt>
                <c:pt idx="1303">
                  <c:v>77.290000000000006</c:v>
                </c:pt>
                <c:pt idx="1304">
                  <c:v>76.81</c:v>
                </c:pt>
                <c:pt idx="1305">
                  <c:v>74.88</c:v>
                </c:pt>
                <c:pt idx="1306">
                  <c:v>74.88</c:v>
                </c:pt>
                <c:pt idx="1307">
                  <c:v>74.8</c:v>
                </c:pt>
                <c:pt idx="1308">
                  <c:v>74.73</c:v>
                </c:pt>
                <c:pt idx="1309">
                  <c:v>73.209999999999994</c:v>
                </c:pt>
                <c:pt idx="1310">
                  <c:v>73.13</c:v>
                </c:pt>
                <c:pt idx="1311">
                  <c:v>71.940000000000026</c:v>
                </c:pt>
                <c:pt idx="1312">
                  <c:v>71.03</c:v>
                </c:pt>
                <c:pt idx="1313">
                  <c:v>67.88</c:v>
                </c:pt>
                <c:pt idx="1314">
                  <c:v>67.81</c:v>
                </c:pt>
                <c:pt idx="1315">
                  <c:v>67.56</c:v>
                </c:pt>
                <c:pt idx="1316">
                  <c:v>67.349999999999994</c:v>
                </c:pt>
                <c:pt idx="1317">
                  <c:v>67</c:v>
                </c:pt>
                <c:pt idx="1318">
                  <c:v>65.349999999999994</c:v>
                </c:pt>
                <c:pt idx="1319">
                  <c:v>65.290000000000006</c:v>
                </c:pt>
                <c:pt idx="1320">
                  <c:v>65.02</c:v>
                </c:pt>
                <c:pt idx="1321">
                  <c:v>62.6</c:v>
                </c:pt>
                <c:pt idx="1322">
                  <c:v>61.64</c:v>
                </c:pt>
                <c:pt idx="1323">
                  <c:v>60.4</c:v>
                </c:pt>
                <c:pt idx="1324">
                  <c:v>106.8</c:v>
                </c:pt>
                <c:pt idx="1325">
                  <c:v>68.34</c:v>
                </c:pt>
                <c:pt idx="1326">
                  <c:v>110.73</c:v>
                </c:pt>
                <c:pt idx="1327">
                  <c:v>108.27</c:v>
                </c:pt>
                <c:pt idx="1328">
                  <c:v>97.25</c:v>
                </c:pt>
                <c:pt idx="1329">
                  <c:v>93.56</c:v>
                </c:pt>
                <c:pt idx="1330">
                  <c:v>81.31</c:v>
                </c:pt>
                <c:pt idx="1331">
                  <c:v>77.349999999999994</c:v>
                </c:pt>
                <c:pt idx="1332">
                  <c:v>75.86999999999999</c:v>
                </c:pt>
                <c:pt idx="1333">
                  <c:v>73.88</c:v>
                </c:pt>
                <c:pt idx="1334">
                  <c:v>70.98</c:v>
                </c:pt>
                <c:pt idx="1335">
                  <c:v>78.959999999999994</c:v>
                </c:pt>
                <c:pt idx="1336">
                  <c:v>113.99000000000002</c:v>
                </c:pt>
                <c:pt idx="1337">
                  <c:v>109.61</c:v>
                </c:pt>
                <c:pt idx="1338">
                  <c:v>104.38</c:v>
                </c:pt>
                <c:pt idx="1339">
                  <c:v>101.9</c:v>
                </c:pt>
                <c:pt idx="1340">
                  <c:v>92.66</c:v>
                </c:pt>
                <c:pt idx="1341">
                  <c:v>92.710000000000022</c:v>
                </c:pt>
                <c:pt idx="1342">
                  <c:v>83.410000000000025</c:v>
                </c:pt>
                <c:pt idx="1343">
                  <c:v>82.89</c:v>
                </c:pt>
                <c:pt idx="1344">
                  <c:v>79.599999999999994</c:v>
                </c:pt>
                <c:pt idx="1345">
                  <c:v>73.179999999999978</c:v>
                </c:pt>
                <c:pt idx="1346">
                  <c:v>72.459999999999994</c:v>
                </c:pt>
                <c:pt idx="1347">
                  <c:v>71.73</c:v>
                </c:pt>
                <c:pt idx="1348">
                  <c:v>69.52</c:v>
                </c:pt>
                <c:pt idx="1349">
                  <c:v>127.96000000000002</c:v>
                </c:pt>
                <c:pt idx="1350">
                  <c:v>126.06</c:v>
                </c:pt>
                <c:pt idx="1351">
                  <c:v>126.06</c:v>
                </c:pt>
                <c:pt idx="1352">
                  <c:v>126.06</c:v>
                </c:pt>
                <c:pt idx="1353">
                  <c:v>125.28</c:v>
                </c:pt>
                <c:pt idx="1354">
                  <c:v>123.73</c:v>
                </c:pt>
                <c:pt idx="1355">
                  <c:v>123.6</c:v>
                </c:pt>
                <c:pt idx="1356">
                  <c:v>123.47</c:v>
                </c:pt>
                <c:pt idx="1357">
                  <c:v>123.34</c:v>
                </c:pt>
                <c:pt idx="1358">
                  <c:v>123.34</c:v>
                </c:pt>
                <c:pt idx="1359">
                  <c:v>123.21000000000002</c:v>
                </c:pt>
                <c:pt idx="1360">
                  <c:v>121.6</c:v>
                </c:pt>
                <c:pt idx="1361">
                  <c:v>121.6</c:v>
                </c:pt>
                <c:pt idx="1362">
                  <c:v>121.6</c:v>
                </c:pt>
                <c:pt idx="1363">
                  <c:v>121.6</c:v>
                </c:pt>
                <c:pt idx="1364">
                  <c:v>120.72</c:v>
                </c:pt>
                <c:pt idx="1365">
                  <c:v>120</c:v>
                </c:pt>
                <c:pt idx="1366">
                  <c:v>119.24000000000002</c:v>
                </c:pt>
                <c:pt idx="1367">
                  <c:v>119.24000000000002</c:v>
                </c:pt>
                <c:pt idx="1368">
                  <c:v>119.24000000000002</c:v>
                </c:pt>
                <c:pt idx="1369">
                  <c:v>119.11999999999999</c:v>
                </c:pt>
                <c:pt idx="1370">
                  <c:v>118.99000000000002</c:v>
                </c:pt>
                <c:pt idx="1371">
                  <c:v>118.99000000000002</c:v>
                </c:pt>
                <c:pt idx="1372">
                  <c:v>118.99000000000002</c:v>
                </c:pt>
                <c:pt idx="1373">
                  <c:v>118.99000000000002</c:v>
                </c:pt>
                <c:pt idx="1374">
                  <c:v>118.99000000000002</c:v>
                </c:pt>
                <c:pt idx="1375">
                  <c:v>118.99000000000002</c:v>
                </c:pt>
                <c:pt idx="1376">
                  <c:v>118.86999999999999</c:v>
                </c:pt>
                <c:pt idx="1377">
                  <c:v>118.86999999999999</c:v>
                </c:pt>
                <c:pt idx="1378">
                  <c:v>116.89</c:v>
                </c:pt>
                <c:pt idx="1379">
                  <c:v>116.64999999999999</c:v>
                </c:pt>
                <c:pt idx="1380">
                  <c:v>116.22</c:v>
                </c:pt>
                <c:pt idx="1381">
                  <c:v>115.86</c:v>
                </c:pt>
                <c:pt idx="1382">
                  <c:v>115.73</c:v>
                </c:pt>
                <c:pt idx="1383">
                  <c:v>115.36999999999999</c:v>
                </c:pt>
                <c:pt idx="1384">
                  <c:v>115.01</c:v>
                </c:pt>
                <c:pt idx="1385">
                  <c:v>114.89</c:v>
                </c:pt>
                <c:pt idx="1386">
                  <c:v>114.76</c:v>
                </c:pt>
                <c:pt idx="1387">
                  <c:v>114.64999999999999</c:v>
                </c:pt>
                <c:pt idx="1388">
                  <c:v>114.53</c:v>
                </c:pt>
                <c:pt idx="1389">
                  <c:v>114.53</c:v>
                </c:pt>
                <c:pt idx="1390">
                  <c:v>114.16999999999999</c:v>
                </c:pt>
                <c:pt idx="1391">
                  <c:v>113.93</c:v>
                </c:pt>
                <c:pt idx="1392">
                  <c:v>113.81</c:v>
                </c:pt>
                <c:pt idx="1393">
                  <c:v>110.07</c:v>
                </c:pt>
                <c:pt idx="1394">
                  <c:v>109.72</c:v>
                </c:pt>
                <c:pt idx="1395">
                  <c:v>109.72</c:v>
                </c:pt>
                <c:pt idx="1396">
                  <c:v>109.38</c:v>
                </c:pt>
                <c:pt idx="1397">
                  <c:v>108.93</c:v>
                </c:pt>
                <c:pt idx="1398">
                  <c:v>108.45</c:v>
                </c:pt>
                <c:pt idx="1399">
                  <c:v>107.77</c:v>
                </c:pt>
                <c:pt idx="1400">
                  <c:v>107.43</c:v>
                </c:pt>
                <c:pt idx="1401">
                  <c:v>107.32</c:v>
                </c:pt>
                <c:pt idx="1402">
                  <c:v>107.1</c:v>
                </c:pt>
                <c:pt idx="1403">
                  <c:v>104.53</c:v>
                </c:pt>
                <c:pt idx="1404">
                  <c:v>103.52</c:v>
                </c:pt>
                <c:pt idx="1405">
                  <c:v>103.41000000000003</c:v>
                </c:pt>
                <c:pt idx="1406">
                  <c:v>103.08</c:v>
                </c:pt>
                <c:pt idx="1407">
                  <c:v>102.64999999999999</c:v>
                </c:pt>
                <c:pt idx="1408">
                  <c:v>101.91000000000003</c:v>
                </c:pt>
                <c:pt idx="1409">
                  <c:v>101.7</c:v>
                </c:pt>
                <c:pt idx="1410">
                  <c:v>100.43</c:v>
                </c:pt>
                <c:pt idx="1411">
                  <c:v>99.39</c:v>
                </c:pt>
                <c:pt idx="1412">
                  <c:v>99.39</c:v>
                </c:pt>
                <c:pt idx="1413">
                  <c:v>98.940000000000026</c:v>
                </c:pt>
                <c:pt idx="1414">
                  <c:v>97.51</c:v>
                </c:pt>
                <c:pt idx="1415">
                  <c:v>96.240000000000023</c:v>
                </c:pt>
                <c:pt idx="1416">
                  <c:v>94.38</c:v>
                </c:pt>
                <c:pt idx="1417">
                  <c:v>92.13</c:v>
                </c:pt>
                <c:pt idx="1418">
                  <c:v>91.649999999999991</c:v>
                </c:pt>
                <c:pt idx="1419">
                  <c:v>91.460000000000022</c:v>
                </c:pt>
                <c:pt idx="1420">
                  <c:v>91.23</c:v>
                </c:pt>
                <c:pt idx="1421">
                  <c:v>89.28</c:v>
                </c:pt>
                <c:pt idx="1422">
                  <c:v>89.1</c:v>
                </c:pt>
                <c:pt idx="1423">
                  <c:v>88.64</c:v>
                </c:pt>
                <c:pt idx="1424">
                  <c:v>87.25</c:v>
                </c:pt>
                <c:pt idx="1425">
                  <c:v>84.79</c:v>
                </c:pt>
                <c:pt idx="1426">
                  <c:v>84.35</c:v>
                </c:pt>
                <c:pt idx="1427">
                  <c:v>80.649999999999991</c:v>
                </c:pt>
                <c:pt idx="1428">
                  <c:v>80.48</c:v>
                </c:pt>
                <c:pt idx="1429">
                  <c:v>79.010000000000005</c:v>
                </c:pt>
                <c:pt idx="1430">
                  <c:v>78.940000000000026</c:v>
                </c:pt>
                <c:pt idx="1431">
                  <c:v>78.040000000000006</c:v>
                </c:pt>
                <c:pt idx="1432">
                  <c:v>77.959999999999994</c:v>
                </c:pt>
                <c:pt idx="1433">
                  <c:v>75.410000000000025</c:v>
                </c:pt>
                <c:pt idx="1434">
                  <c:v>75.319999999999993</c:v>
                </c:pt>
                <c:pt idx="1435">
                  <c:v>75.260000000000005</c:v>
                </c:pt>
                <c:pt idx="1436">
                  <c:v>75.02</c:v>
                </c:pt>
                <c:pt idx="1437">
                  <c:v>72.09</c:v>
                </c:pt>
                <c:pt idx="1438">
                  <c:v>71.940000000000026</c:v>
                </c:pt>
                <c:pt idx="1439">
                  <c:v>71.06</c:v>
                </c:pt>
                <c:pt idx="1440">
                  <c:v>70.77</c:v>
                </c:pt>
                <c:pt idx="1441">
                  <c:v>69.3</c:v>
                </c:pt>
                <c:pt idx="1442">
                  <c:v>68.45</c:v>
                </c:pt>
                <c:pt idx="1443">
                  <c:v>68.239999999999995</c:v>
                </c:pt>
                <c:pt idx="1444">
                  <c:v>68.05</c:v>
                </c:pt>
                <c:pt idx="1445">
                  <c:v>65.179999999999978</c:v>
                </c:pt>
                <c:pt idx="1446">
                  <c:v>62.99</c:v>
                </c:pt>
                <c:pt idx="1447">
                  <c:v>62.18</c:v>
                </c:pt>
                <c:pt idx="1448">
                  <c:v>107.4</c:v>
                </c:pt>
                <c:pt idx="1449">
                  <c:v>112.27</c:v>
                </c:pt>
                <c:pt idx="1450">
                  <c:v>103.54</c:v>
                </c:pt>
                <c:pt idx="1451">
                  <c:v>102.94000000000003</c:v>
                </c:pt>
                <c:pt idx="1452">
                  <c:v>97.5</c:v>
                </c:pt>
                <c:pt idx="1453">
                  <c:v>95.8</c:v>
                </c:pt>
                <c:pt idx="1454">
                  <c:v>92.05</c:v>
                </c:pt>
                <c:pt idx="1455">
                  <c:v>75.58</c:v>
                </c:pt>
                <c:pt idx="1456">
                  <c:v>75.5</c:v>
                </c:pt>
                <c:pt idx="1457">
                  <c:v>70.179999999999978</c:v>
                </c:pt>
                <c:pt idx="1458">
                  <c:v>104.75</c:v>
                </c:pt>
                <c:pt idx="1459">
                  <c:v>106.81</c:v>
                </c:pt>
                <c:pt idx="1460">
                  <c:v>106.25</c:v>
                </c:pt>
                <c:pt idx="1461">
                  <c:v>105.36999999999999</c:v>
                </c:pt>
                <c:pt idx="1462">
                  <c:v>103.44000000000003</c:v>
                </c:pt>
                <c:pt idx="1463">
                  <c:v>86.07</c:v>
                </c:pt>
                <c:pt idx="1464">
                  <c:v>82.9</c:v>
                </c:pt>
                <c:pt idx="1465">
                  <c:v>75.48</c:v>
                </c:pt>
                <c:pt idx="1466">
                  <c:v>125.85</c:v>
                </c:pt>
                <c:pt idx="1467">
                  <c:v>125.85</c:v>
                </c:pt>
                <c:pt idx="1468">
                  <c:v>125.72</c:v>
                </c:pt>
                <c:pt idx="1469">
                  <c:v>125.72</c:v>
                </c:pt>
                <c:pt idx="1470">
                  <c:v>123.08</c:v>
                </c:pt>
                <c:pt idx="1471">
                  <c:v>122.44000000000003</c:v>
                </c:pt>
                <c:pt idx="1472">
                  <c:v>122.05</c:v>
                </c:pt>
                <c:pt idx="1473">
                  <c:v>122.05</c:v>
                </c:pt>
                <c:pt idx="1474">
                  <c:v>121.92</c:v>
                </c:pt>
                <c:pt idx="1475">
                  <c:v>121.8</c:v>
                </c:pt>
                <c:pt idx="1476">
                  <c:v>121.66999999999999</c:v>
                </c:pt>
                <c:pt idx="1477">
                  <c:v>121.54</c:v>
                </c:pt>
                <c:pt idx="1478">
                  <c:v>120.66</c:v>
                </c:pt>
                <c:pt idx="1479">
                  <c:v>120.17999999999998</c:v>
                </c:pt>
                <c:pt idx="1480">
                  <c:v>120.17999999999998</c:v>
                </c:pt>
                <c:pt idx="1481">
                  <c:v>119.66999999999999</c:v>
                </c:pt>
                <c:pt idx="1482">
                  <c:v>119.54</c:v>
                </c:pt>
                <c:pt idx="1483">
                  <c:v>119.54</c:v>
                </c:pt>
                <c:pt idx="1484">
                  <c:v>119.16999999999999</c:v>
                </c:pt>
                <c:pt idx="1485">
                  <c:v>119.04</c:v>
                </c:pt>
                <c:pt idx="1486">
                  <c:v>118.92</c:v>
                </c:pt>
                <c:pt idx="1487">
                  <c:v>118.92</c:v>
                </c:pt>
                <c:pt idx="1488">
                  <c:v>118.92</c:v>
                </c:pt>
                <c:pt idx="1489">
                  <c:v>118.92</c:v>
                </c:pt>
                <c:pt idx="1490">
                  <c:v>118.8</c:v>
                </c:pt>
                <c:pt idx="1491">
                  <c:v>118.66999999999999</c:v>
                </c:pt>
                <c:pt idx="1492">
                  <c:v>118.66999999999999</c:v>
                </c:pt>
                <c:pt idx="1493">
                  <c:v>118.43</c:v>
                </c:pt>
                <c:pt idx="1494">
                  <c:v>117.11999999999999</c:v>
                </c:pt>
                <c:pt idx="1495">
                  <c:v>116.51</c:v>
                </c:pt>
                <c:pt idx="1496">
                  <c:v>116.27</c:v>
                </c:pt>
                <c:pt idx="1497">
                  <c:v>115.46000000000002</c:v>
                </c:pt>
                <c:pt idx="1498">
                  <c:v>114.97</c:v>
                </c:pt>
                <c:pt idx="1499">
                  <c:v>114.97</c:v>
                </c:pt>
                <c:pt idx="1500">
                  <c:v>114.97</c:v>
                </c:pt>
                <c:pt idx="1501">
                  <c:v>114.85</c:v>
                </c:pt>
                <c:pt idx="1502">
                  <c:v>114.85</c:v>
                </c:pt>
                <c:pt idx="1503">
                  <c:v>114.61</c:v>
                </c:pt>
                <c:pt idx="1504">
                  <c:v>114.61</c:v>
                </c:pt>
                <c:pt idx="1505">
                  <c:v>114.61</c:v>
                </c:pt>
                <c:pt idx="1506">
                  <c:v>114.61</c:v>
                </c:pt>
                <c:pt idx="1507">
                  <c:v>114.49000000000002</c:v>
                </c:pt>
                <c:pt idx="1508">
                  <c:v>112.83</c:v>
                </c:pt>
                <c:pt idx="1509">
                  <c:v>112.83</c:v>
                </c:pt>
                <c:pt idx="1510">
                  <c:v>112.47</c:v>
                </c:pt>
                <c:pt idx="1511">
                  <c:v>112.36</c:v>
                </c:pt>
                <c:pt idx="1512">
                  <c:v>112.36</c:v>
                </c:pt>
                <c:pt idx="1513">
                  <c:v>112.36</c:v>
                </c:pt>
                <c:pt idx="1514">
                  <c:v>112.36</c:v>
                </c:pt>
                <c:pt idx="1515">
                  <c:v>110.89</c:v>
                </c:pt>
                <c:pt idx="1516">
                  <c:v>110.31</c:v>
                </c:pt>
                <c:pt idx="1517">
                  <c:v>110.2</c:v>
                </c:pt>
                <c:pt idx="1518">
                  <c:v>109.97</c:v>
                </c:pt>
                <c:pt idx="1519">
                  <c:v>109.97</c:v>
                </c:pt>
                <c:pt idx="1520">
                  <c:v>109.85</c:v>
                </c:pt>
                <c:pt idx="1521">
                  <c:v>109.85</c:v>
                </c:pt>
                <c:pt idx="1522">
                  <c:v>109.63</c:v>
                </c:pt>
                <c:pt idx="1523">
                  <c:v>109.63</c:v>
                </c:pt>
                <c:pt idx="1524">
                  <c:v>109.63</c:v>
                </c:pt>
                <c:pt idx="1525">
                  <c:v>109.51</c:v>
                </c:pt>
                <c:pt idx="1526">
                  <c:v>109.4</c:v>
                </c:pt>
                <c:pt idx="1527">
                  <c:v>106.69</c:v>
                </c:pt>
                <c:pt idx="1528">
                  <c:v>106.69</c:v>
                </c:pt>
                <c:pt idx="1529">
                  <c:v>106.13</c:v>
                </c:pt>
                <c:pt idx="1530">
                  <c:v>105.8</c:v>
                </c:pt>
                <c:pt idx="1531">
                  <c:v>105.69</c:v>
                </c:pt>
                <c:pt idx="1532">
                  <c:v>105.69</c:v>
                </c:pt>
                <c:pt idx="1533">
                  <c:v>105.47</c:v>
                </c:pt>
                <c:pt idx="1534">
                  <c:v>105.36</c:v>
                </c:pt>
                <c:pt idx="1535">
                  <c:v>104.03</c:v>
                </c:pt>
                <c:pt idx="1536">
                  <c:v>103.6</c:v>
                </c:pt>
                <c:pt idx="1537">
                  <c:v>103.49000000000002</c:v>
                </c:pt>
                <c:pt idx="1538">
                  <c:v>103.38</c:v>
                </c:pt>
                <c:pt idx="1539">
                  <c:v>101.21000000000002</c:v>
                </c:pt>
                <c:pt idx="1540">
                  <c:v>101</c:v>
                </c:pt>
                <c:pt idx="1541">
                  <c:v>101</c:v>
                </c:pt>
                <c:pt idx="1542">
                  <c:v>101</c:v>
                </c:pt>
                <c:pt idx="1543">
                  <c:v>99.2</c:v>
                </c:pt>
                <c:pt idx="1544">
                  <c:v>99.2</c:v>
                </c:pt>
                <c:pt idx="1545">
                  <c:v>98.79</c:v>
                </c:pt>
                <c:pt idx="1546">
                  <c:v>98.48</c:v>
                </c:pt>
                <c:pt idx="1547">
                  <c:v>98.07</c:v>
                </c:pt>
                <c:pt idx="1548">
                  <c:v>98.07</c:v>
                </c:pt>
                <c:pt idx="1549">
                  <c:v>97.97</c:v>
                </c:pt>
                <c:pt idx="1550">
                  <c:v>97.56</c:v>
                </c:pt>
                <c:pt idx="1551">
                  <c:v>96.64</c:v>
                </c:pt>
                <c:pt idx="1552">
                  <c:v>94.33</c:v>
                </c:pt>
                <c:pt idx="1553">
                  <c:v>92.16</c:v>
                </c:pt>
                <c:pt idx="1554">
                  <c:v>92.16</c:v>
                </c:pt>
                <c:pt idx="1555">
                  <c:v>91.210000000000022</c:v>
                </c:pt>
                <c:pt idx="1556">
                  <c:v>89.03</c:v>
                </c:pt>
                <c:pt idx="1557">
                  <c:v>88.85</c:v>
                </c:pt>
                <c:pt idx="1558">
                  <c:v>88.76</c:v>
                </c:pt>
                <c:pt idx="1559">
                  <c:v>88.3</c:v>
                </c:pt>
                <c:pt idx="1560">
                  <c:v>88.210000000000022</c:v>
                </c:pt>
                <c:pt idx="1561">
                  <c:v>85.75</c:v>
                </c:pt>
                <c:pt idx="1562">
                  <c:v>85.48</c:v>
                </c:pt>
                <c:pt idx="1563">
                  <c:v>85.04</c:v>
                </c:pt>
                <c:pt idx="1564">
                  <c:v>83.53</c:v>
                </c:pt>
                <c:pt idx="1565">
                  <c:v>83.36</c:v>
                </c:pt>
                <c:pt idx="1566">
                  <c:v>83.19</c:v>
                </c:pt>
                <c:pt idx="1567">
                  <c:v>83.02</c:v>
                </c:pt>
                <c:pt idx="1568">
                  <c:v>81.2</c:v>
                </c:pt>
                <c:pt idx="1569">
                  <c:v>80.36</c:v>
                </c:pt>
                <c:pt idx="1570">
                  <c:v>80.2</c:v>
                </c:pt>
                <c:pt idx="1571">
                  <c:v>78.47</c:v>
                </c:pt>
                <c:pt idx="1572">
                  <c:v>77.38</c:v>
                </c:pt>
                <c:pt idx="1573">
                  <c:v>76.989999999999995</c:v>
                </c:pt>
                <c:pt idx="1574">
                  <c:v>76.52</c:v>
                </c:pt>
                <c:pt idx="1575">
                  <c:v>76.13</c:v>
                </c:pt>
                <c:pt idx="1576">
                  <c:v>75.510000000000005</c:v>
                </c:pt>
                <c:pt idx="1577">
                  <c:v>75.510000000000005</c:v>
                </c:pt>
                <c:pt idx="1578">
                  <c:v>75.430000000000007</c:v>
                </c:pt>
                <c:pt idx="1579">
                  <c:v>75.19</c:v>
                </c:pt>
                <c:pt idx="1580">
                  <c:v>75.11</c:v>
                </c:pt>
                <c:pt idx="1581">
                  <c:v>74.88</c:v>
                </c:pt>
                <c:pt idx="1582">
                  <c:v>69.61</c:v>
                </c:pt>
                <c:pt idx="1583">
                  <c:v>69.39</c:v>
                </c:pt>
                <c:pt idx="1584">
                  <c:v>68.679999999999978</c:v>
                </c:pt>
                <c:pt idx="1585">
                  <c:v>68.61</c:v>
                </c:pt>
                <c:pt idx="1586">
                  <c:v>68.61</c:v>
                </c:pt>
                <c:pt idx="1587">
                  <c:v>68.540000000000006</c:v>
                </c:pt>
                <c:pt idx="1588">
                  <c:v>66.36999999999999</c:v>
                </c:pt>
                <c:pt idx="1589">
                  <c:v>65.16</c:v>
                </c:pt>
                <c:pt idx="1590">
                  <c:v>64.900000000000006</c:v>
                </c:pt>
                <c:pt idx="1591">
                  <c:v>108.99000000000002</c:v>
                </c:pt>
                <c:pt idx="1592">
                  <c:v>107.58</c:v>
                </c:pt>
                <c:pt idx="1593">
                  <c:v>97.910000000000025</c:v>
                </c:pt>
                <c:pt idx="1594">
                  <c:v>92.57</c:v>
                </c:pt>
                <c:pt idx="1595">
                  <c:v>90.31</c:v>
                </c:pt>
                <c:pt idx="1596">
                  <c:v>84.39</c:v>
                </c:pt>
                <c:pt idx="1597">
                  <c:v>74.39</c:v>
                </c:pt>
                <c:pt idx="1598">
                  <c:v>67.45</c:v>
                </c:pt>
                <c:pt idx="1599">
                  <c:v>64</c:v>
                </c:pt>
                <c:pt idx="1600">
                  <c:v>104.17999999999998</c:v>
                </c:pt>
                <c:pt idx="1601">
                  <c:v>103.74000000000002</c:v>
                </c:pt>
                <c:pt idx="1602">
                  <c:v>83.57</c:v>
                </c:pt>
                <c:pt idx="1603">
                  <c:v>83.06</c:v>
                </c:pt>
                <c:pt idx="1604">
                  <c:v>82.69</c:v>
                </c:pt>
                <c:pt idx="1605">
                  <c:v>70.97</c:v>
                </c:pt>
                <c:pt idx="1606">
                  <c:v>66.739999999999995</c:v>
                </c:pt>
                <c:pt idx="1607">
                  <c:v>106.26</c:v>
                </c:pt>
                <c:pt idx="1608">
                  <c:v>104.98</c:v>
                </c:pt>
                <c:pt idx="1609">
                  <c:v>103.04</c:v>
                </c:pt>
                <c:pt idx="1610">
                  <c:v>97.4</c:v>
                </c:pt>
                <c:pt idx="1611">
                  <c:v>92.16</c:v>
                </c:pt>
                <c:pt idx="1612">
                  <c:v>83.01</c:v>
                </c:pt>
                <c:pt idx="1613">
                  <c:v>82.210000000000022</c:v>
                </c:pt>
                <c:pt idx="1614">
                  <c:v>81.2</c:v>
                </c:pt>
                <c:pt idx="1615">
                  <c:v>73.61999999999999</c:v>
                </c:pt>
                <c:pt idx="1616">
                  <c:v>72.940000000000026</c:v>
                </c:pt>
                <c:pt idx="1617">
                  <c:v>108.42</c:v>
                </c:pt>
                <c:pt idx="1618">
                  <c:v>102.56</c:v>
                </c:pt>
                <c:pt idx="1619">
                  <c:v>122.41000000000003</c:v>
                </c:pt>
                <c:pt idx="1620">
                  <c:v>122.41000000000003</c:v>
                </c:pt>
                <c:pt idx="1621">
                  <c:v>122.41000000000003</c:v>
                </c:pt>
                <c:pt idx="1622">
                  <c:v>122.41000000000003</c:v>
                </c:pt>
                <c:pt idx="1623">
                  <c:v>121.77</c:v>
                </c:pt>
                <c:pt idx="1624">
                  <c:v>119.34</c:v>
                </c:pt>
                <c:pt idx="1625">
                  <c:v>118.47</c:v>
                </c:pt>
                <c:pt idx="1626">
                  <c:v>118.34</c:v>
                </c:pt>
                <c:pt idx="1627">
                  <c:v>118.1</c:v>
                </c:pt>
                <c:pt idx="1628">
                  <c:v>118.1</c:v>
                </c:pt>
                <c:pt idx="1629">
                  <c:v>118.1</c:v>
                </c:pt>
                <c:pt idx="1630">
                  <c:v>118.1</c:v>
                </c:pt>
                <c:pt idx="1631">
                  <c:v>117.97</c:v>
                </c:pt>
                <c:pt idx="1632">
                  <c:v>117.85</c:v>
                </c:pt>
                <c:pt idx="1633">
                  <c:v>117.73</c:v>
                </c:pt>
                <c:pt idx="1634">
                  <c:v>117.73</c:v>
                </c:pt>
                <c:pt idx="1635">
                  <c:v>117.73</c:v>
                </c:pt>
                <c:pt idx="1636">
                  <c:v>117.61</c:v>
                </c:pt>
                <c:pt idx="1637">
                  <c:v>117</c:v>
                </c:pt>
                <c:pt idx="1638">
                  <c:v>116.88</c:v>
                </c:pt>
                <c:pt idx="1639">
                  <c:v>115.66999999999999</c:v>
                </c:pt>
                <c:pt idx="1640">
                  <c:v>115.66999999999999</c:v>
                </c:pt>
                <c:pt idx="1641">
                  <c:v>115.66999999999999</c:v>
                </c:pt>
                <c:pt idx="1642">
                  <c:v>115.07</c:v>
                </c:pt>
                <c:pt idx="1643">
                  <c:v>114.95</c:v>
                </c:pt>
                <c:pt idx="1644">
                  <c:v>114.95</c:v>
                </c:pt>
                <c:pt idx="1645">
                  <c:v>114.47</c:v>
                </c:pt>
                <c:pt idx="1646">
                  <c:v>113.56</c:v>
                </c:pt>
                <c:pt idx="1647">
                  <c:v>113.09</c:v>
                </c:pt>
                <c:pt idx="1648">
                  <c:v>112.86</c:v>
                </c:pt>
                <c:pt idx="1649">
                  <c:v>112.31</c:v>
                </c:pt>
                <c:pt idx="1650">
                  <c:v>111.6</c:v>
                </c:pt>
                <c:pt idx="1651">
                  <c:v>111.6</c:v>
                </c:pt>
                <c:pt idx="1652">
                  <c:v>111.25</c:v>
                </c:pt>
                <c:pt idx="1653">
                  <c:v>109.4</c:v>
                </c:pt>
                <c:pt idx="1654">
                  <c:v>109.29</c:v>
                </c:pt>
                <c:pt idx="1655">
                  <c:v>108.95</c:v>
                </c:pt>
                <c:pt idx="1656">
                  <c:v>108.95</c:v>
                </c:pt>
                <c:pt idx="1657">
                  <c:v>108.95</c:v>
                </c:pt>
                <c:pt idx="1658">
                  <c:v>108.84</c:v>
                </c:pt>
                <c:pt idx="1659">
                  <c:v>108.32</c:v>
                </c:pt>
                <c:pt idx="1660">
                  <c:v>107.98</c:v>
                </c:pt>
                <c:pt idx="1661">
                  <c:v>107.86999999999999</c:v>
                </c:pt>
                <c:pt idx="1662">
                  <c:v>107.76</c:v>
                </c:pt>
                <c:pt idx="1663">
                  <c:v>107.53</c:v>
                </c:pt>
                <c:pt idx="1664">
                  <c:v>107.53</c:v>
                </c:pt>
                <c:pt idx="1665">
                  <c:v>107.42</c:v>
                </c:pt>
                <c:pt idx="1666">
                  <c:v>107.08</c:v>
                </c:pt>
                <c:pt idx="1667">
                  <c:v>107.08</c:v>
                </c:pt>
                <c:pt idx="1668">
                  <c:v>106.86</c:v>
                </c:pt>
                <c:pt idx="1669">
                  <c:v>106.75</c:v>
                </c:pt>
                <c:pt idx="1670">
                  <c:v>106.53</c:v>
                </c:pt>
                <c:pt idx="1671">
                  <c:v>105.25</c:v>
                </c:pt>
                <c:pt idx="1672">
                  <c:v>105.14999999999999</c:v>
                </c:pt>
                <c:pt idx="1673">
                  <c:v>104.82</c:v>
                </c:pt>
                <c:pt idx="1674">
                  <c:v>104.82</c:v>
                </c:pt>
                <c:pt idx="1675">
                  <c:v>104.33</c:v>
                </c:pt>
                <c:pt idx="1676">
                  <c:v>104.11</c:v>
                </c:pt>
                <c:pt idx="1677">
                  <c:v>103.67999999999998</c:v>
                </c:pt>
                <c:pt idx="1678">
                  <c:v>103.46000000000002</c:v>
                </c:pt>
                <c:pt idx="1679">
                  <c:v>103.35</c:v>
                </c:pt>
                <c:pt idx="1680">
                  <c:v>103.03</c:v>
                </c:pt>
                <c:pt idx="1681">
                  <c:v>102.81</c:v>
                </c:pt>
                <c:pt idx="1682">
                  <c:v>102.39</c:v>
                </c:pt>
                <c:pt idx="1683">
                  <c:v>102.39</c:v>
                </c:pt>
                <c:pt idx="1684">
                  <c:v>102.39</c:v>
                </c:pt>
                <c:pt idx="1685">
                  <c:v>102.28</c:v>
                </c:pt>
                <c:pt idx="1686">
                  <c:v>101.42</c:v>
                </c:pt>
                <c:pt idx="1687">
                  <c:v>101.1</c:v>
                </c:pt>
                <c:pt idx="1688">
                  <c:v>100.69</c:v>
                </c:pt>
                <c:pt idx="1689">
                  <c:v>100.36</c:v>
                </c:pt>
                <c:pt idx="1690">
                  <c:v>100.36</c:v>
                </c:pt>
                <c:pt idx="1691">
                  <c:v>100.14999999999999</c:v>
                </c:pt>
                <c:pt idx="1692">
                  <c:v>99.63</c:v>
                </c:pt>
                <c:pt idx="1693">
                  <c:v>99.63</c:v>
                </c:pt>
                <c:pt idx="1694">
                  <c:v>98.25</c:v>
                </c:pt>
                <c:pt idx="1695">
                  <c:v>97.95</c:v>
                </c:pt>
                <c:pt idx="1696">
                  <c:v>97.32</c:v>
                </c:pt>
                <c:pt idx="1697">
                  <c:v>96.4</c:v>
                </c:pt>
                <c:pt idx="1698">
                  <c:v>95.31</c:v>
                </c:pt>
                <c:pt idx="1699">
                  <c:v>95.210000000000022</c:v>
                </c:pt>
                <c:pt idx="1700">
                  <c:v>93.82</c:v>
                </c:pt>
                <c:pt idx="1701">
                  <c:v>93.72</c:v>
                </c:pt>
                <c:pt idx="1702">
                  <c:v>92.85</c:v>
                </c:pt>
                <c:pt idx="1703">
                  <c:v>91.48</c:v>
                </c:pt>
                <c:pt idx="1704">
                  <c:v>91.1</c:v>
                </c:pt>
                <c:pt idx="1705">
                  <c:v>91.05</c:v>
                </c:pt>
                <c:pt idx="1706">
                  <c:v>91.01</c:v>
                </c:pt>
                <c:pt idx="1707">
                  <c:v>91.01</c:v>
                </c:pt>
                <c:pt idx="1708">
                  <c:v>90.910000000000025</c:v>
                </c:pt>
                <c:pt idx="1709">
                  <c:v>90.910000000000025</c:v>
                </c:pt>
                <c:pt idx="1710">
                  <c:v>90.82</c:v>
                </c:pt>
                <c:pt idx="1711">
                  <c:v>89.66</c:v>
                </c:pt>
                <c:pt idx="1712">
                  <c:v>89.47</c:v>
                </c:pt>
                <c:pt idx="1713">
                  <c:v>86.89</c:v>
                </c:pt>
                <c:pt idx="1714">
                  <c:v>85.64</c:v>
                </c:pt>
                <c:pt idx="1715">
                  <c:v>85.55</c:v>
                </c:pt>
                <c:pt idx="1716">
                  <c:v>85.55</c:v>
                </c:pt>
                <c:pt idx="1717">
                  <c:v>84.27</c:v>
                </c:pt>
                <c:pt idx="1718">
                  <c:v>83.42</c:v>
                </c:pt>
                <c:pt idx="1719">
                  <c:v>83.25</c:v>
                </c:pt>
                <c:pt idx="1720">
                  <c:v>82.82</c:v>
                </c:pt>
                <c:pt idx="1721">
                  <c:v>81.099999999999994</c:v>
                </c:pt>
                <c:pt idx="1722">
                  <c:v>80.849999999999994</c:v>
                </c:pt>
                <c:pt idx="1723">
                  <c:v>78.510000000000005</c:v>
                </c:pt>
                <c:pt idx="1724">
                  <c:v>78.19</c:v>
                </c:pt>
                <c:pt idx="1725">
                  <c:v>77.78</c:v>
                </c:pt>
                <c:pt idx="1726">
                  <c:v>76</c:v>
                </c:pt>
                <c:pt idx="1727">
                  <c:v>75.13</c:v>
                </c:pt>
                <c:pt idx="1728">
                  <c:v>74.069999999999993</c:v>
                </c:pt>
                <c:pt idx="1729">
                  <c:v>73.239999999999995</c:v>
                </c:pt>
                <c:pt idx="1730">
                  <c:v>73.239999999999995</c:v>
                </c:pt>
                <c:pt idx="1731">
                  <c:v>71.63</c:v>
                </c:pt>
                <c:pt idx="1732">
                  <c:v>70.459999999999994</c:v>
                </c:pt>
                <c:pt idx="1733">
                  <c:v>69.900000000000006</c:v>
                </c:pt>
                <c:pt idx="1734">
                  <c:v>69.819999999999993</c:v>
                </c:pt>
                <c:pt idx="1735">
                  <c:v>69.179999999999978</c:v>
                </c:pt>
                <c:pt idx="1736">
                  <c:v>67.97</c:v>
                </c:pt>
                <c:pt idx="1737">
                  <c:v>67.83</c:v>
                </c:pt>
                <c:pt idx="1738">
                  <c:v>67.73</c:v>
                </c:pt>
                <c:pt idx="1739">
                  <c:v>67.099999999999994</c:v>
                </c:pt>
                <c:pt idx="1740">
                  <c:v>66.959999999999994</c:v>
                </c:pt>
                <c:pt idx="1741">
                  <c:v>66.959999999999994</c:v>
                </c:pt>
                <c:pt idx="1742">
                  <c:v>106.58</c:v>
                </c:pt>
                <c:pt idx="1743">
                  <c:v>104.17999999999998</c:v>
                </c:pt>
                <c:pt idx="1744">
                  <c:v>73.39</c:v>
                </c:pt>
                <c:pt idx="1745">
                  <c:v>102.93</c:v>
                </c:pt>
                <c:pt idx="1746">
                  <c:v>110.75</c:v>
                </c:pt>
                <c:pt idx="1747">
                  <c:v>109.29</c:v>
                </c:pt>
                <c:pt idx="1748">
                  <c:v>105.24000000000002</c:v>
                </c:pt>
                <c:pt idx="1749">
                  <c:v>97.36999999999999</c:v>
                </c:pt>
                <c:pt idx="1750">
                  <c:v>91.710000000000022</c:v>
                </c:pt>
                <c:pt idx="1751">
                  <c:v>86.55</c:v>
                </c:pt>
                <c:pt idx="1752">
                  <c:v>83.53</c:v>
                </c:pt>
                <c:pt idx="1753">
                  <c:v>81.86</c:v>
                </c:pt>
                <c:pt idx="1754">
                  <c:v>79.06</c:v>
                </c:pt>
                <c:pt idx="1755">
                  <c:v>76.5</c:v>
                </c:pt>
                <c:pt idx="1756">
                  <c:v>75.16</c:v>
                </c:pt>
                <c:pt idx="1757">
                  <c:v>73.36</c:v>
                </c:pt>
                <c:pt idx="1758">
                  <c:v>72.48</c:v>
                </c:pt>
                <c:pt idx="1759">
                  <c:v>99.07</c:v>
                </c:pt>
                <c:pt idx="1760">
                  <c:v>80.16</c:v>
                </c:pt>
                <c:pt idx="1761">
                  <c:v>121.39</c:v>
                </c:pt>
                <c:pt idx="1762">
                  <c:v>117.99000000000002</c:v>
                </c:pt>
                <c:pt idx="1763">
                  <c:v>117.99000000000002</c:v>
                </c:pt>
                <c:pt idx="1764">
                  <c:v>117.99000000000002</c:v>
                </c:pt>
                <c:pt idx="1765">
                  <c:v>117.86</c:v>
                </c:pt>
                <c:pt idx="1766">
                  <c:v>117.74000000000002</c:v>
                </c:pt>
                <c:pt idx="1767">
                  <c:v>117.74000000000002</c:v>
                </c:pt>
                <c:pt idx="1768">
                  <c:v>117.61999999999999</c:v>
                </c:pt>
                <c:pt idx="1769">
                  <c:v>117.61999999999999</c:v>
                </c:pt>
                <c:pt idx="1770">
                  <c:v>117.36999999999999</c:v>
                </c:pt>
                <c:pt idx="1771">
                  <c:v>117.13</c:v>
                </c:pt>
                <c:pt idx="1772">
                  <c:v>114.07</c:v>
                </c:pt>
                <c:pt idx="1773">
                  <c:v>114.07</c:v>
                </c:pt>
                <c:pt idx="1774">
                  <c:v>114.07</c:v>
                </c:pt>
                <c:pt idx="1775">
                  <c:v>113.95</c:v>
                </c:pt>
                <c:pt idx="1776">
                  <c:v>113.95</c:v>
                </c:pt>
                <c:pt idx="1777">
                  <c:v>113.6</c:v>
                </c:pt>
                <c:pt idx="1778">
                  <c:v>113.48</c:v>
                </c:pt>
                <c:pt idx="1779">
                  <c:v>113.48</c:v>
                </c:pt>
                <c:pt idx="1780">
                  <c:v>113.48</c:v>
                </c:pt>
                <c:pt idx="1781">
                  <c:v>113.36</c:v>
                </c:pt>
                <c:pt idx="1782">
                  <c:v>113.01</c:v>
                </c:pt>
                <c:pt idx="1783">
                  <c:v>110.85</c:v>
                </c:pt>
                <c:pt idx="1784">
                  <c:v>110.38</c:v>
                </c:pt>
                <c:pt idx="1785">
                  <c:v>110.14999999999999</c:v>
                </c:pt>
                <c:pt idx="1786">
                  <c:v>110.14999999999999</c:v>
                </c:pt>
                <c:pt idx="1787">
                  <c:v>110.14999999999999</c:v>
                </c:pt>
                <c:pt idx="1788">
                  <c:v>110.14999999999999</c:v>
                </c:pt>
                <c:pt idx="1789">
                  <c:v>110.14999999999999</c:v>
                </c:pt>
                <c:pt idx="1790">
                  <c:v>110.04</c:v>
                </c:pt>
                <c:pt idx="1791">
                  <c:v>110.04</c:v>
                </c:pt>
                <c:pt idx="1792">
                  <c:v>109.81</c:v>
                </c:pt>
                <c:pt idx="1793">
                  <c:v>109.69</c:v>
                </c:pt>
                <c:pt idx="1794">
                  <c:v>109.58</c:v>
                </c:pt>
                <c:pt idx="1795">
                  <c:v>109.35</c:v>
                </c:pt>
                <c:pt idx="1796">
                  <c:v>109.24000000000002</c:v>
                </c:pt>
                <c:pt idx="1797">
                  <c:v>109.11999999999999</c:v>
                </c:pt>
                <c:pt idx="1798">
                  <c:v>108.9</c:v>
                </c:pt>
                <c:pt idx="1799">
                  <c:v>108.66999999999999</c:v>
                </c:pt>
                <c:pt idx="1800">
                  <c:v>108.56</c:v>
                </c:pt>
                <c:pt idx="1801">
                  <c:v>107.24000000000002</c:v>
                </c:pt>
                <c:pt idx="1802">
                  <c:v>107.13</c:v>
                </c:pt>
                <c:pt idx="1803">
                  <c:v>107.13</c:v>
                </c:pt>
                <c:pt idx="1804">
                  <c:v>107.02</c:v>
                </c:pt>
                <c:pt idx="1805">
                  <c:v>104.92</c:v>
                </c:pt>
                <c:pt idx="1806">
                  <c:v>103.77</c:v>
                </c:pt>
                <c:pt idx="1807">
                  <c:v>103.55</c:v>
                </c:pt>
                <c:pt idx="1808">
                  <c:v>103.44000000000003</c:v>
                </c:pt>
                <c:pt idx="1809">
                  <c:v>103.22</c:v>
                </c:pt>
                <c:pt idx="1810">
                  <c:v>102.58</c:v>
                </c:pt>
                <c:pt idx="1811">
                  <c:v>102.48</c:v>
                </c:pt>
                <c:pt idx="1812">
                  <c:v>102.36999999999999</c:v>
                </c:pt>
                <c:pt idx="1813">
                  <c:v>102.36999999999999</c:v>
                </c:pt>
                <c:pt idx="1814">
                  <c:v>101.29</c:v>
                </c:pt>
                <c:pt idx="1815">
                  <c:v>101.04</c:v>
                </c:pt>
                <c:pt idx="1816">
                  <c:v>101.04</c:v>
                </c:pt>
                <c:pt idx="1817">
                  <c:v>99.53</c:v>
                </c:pt>
                <c:pt idx="1818">
                  <c:v>99.32</c:v>
                </c:pt>
                <c:pt idx="1819">
                  <c:v>99.01</c:v>
                </c:pt>
                <c:pt idx="1820">
                  <c:v>98.7</c:v>
                </c:pt>
                <c:pt idx="1821">
                  <c:v>98.6</c:v>
                </c:pt>
                <c:pt idx="1822">
                  <c:v>98.6</c:v>
                </c:pt>
                <c:pt idx="1823">
                  <c:v>97.79</c:v>
                </c:pt>
                <c:pt idx="1824">
                  <c:v>96.75</c:v>
                </c:pt>
                <c:pt idx="1825">
                  <c:v>96.649999999999991</c:v>
                </c:pt>
                <c:pt idx="1826">
                  <c:v>94.23</c:v>
                </c:pt>
                <c:pt idx="1827">
                  <c:v>93.61999999999999</c:v>
                </c:pt>
                <c:pt idx="1828">
                  <c:v>93.23</c:v>
                </c:pt>
                <c:pt idx="1829">
                  <c:v>92.940000000000026</c:v>
                </c:pt>
                <c:pt idx="1830">
                  <c:v>92.740000000000023</c:v>
                </c:pt>
                <c:pt idx="1831">
                  <c:v>91.410000000000025</c:v>
                </c:pt>
                <c:pt idx="1832">
                  <c:v>91.02</c:v>
                </c:pt>
                <c:pt idx="1833">
                  <c:v>90.169999999999987</c:v>
                </c:pt>
                <c:pt idx="1834">
                  <c:v>90.08</c:v>
                </c:pt>
                <c:pt idx="1835">
                  <c:v>89.7</c:v>
                </c:pt>
                <c:pt idx="1836">
                  <c:v>87.740000000000023</c:v>
                </c:pt>
                <c:pt idx="1837">
                  <c:v>85.81</c:v>
                </c:pt>
                <c:pt idx="1838">
                  <c:v>85.11</c:v>
                </c:pt>
                <c:pt idx="1839">
                  <c:v>83.36</c:v>
                </c:pt>
                <c:pt idx="1840">
                  <c:v>83.08</c:v>
                </c:pt>
                <c:pt idx="1841">
                  <c:v>82.990000000000023</c:v>
                </c:pt>
                <c:pt idx="1842">
                  <c:v>81.169999999999987</c:v>
                </c:pt>
                <c:pt idx="1843">
                  <c:v>80.849999999999994</c:v>
                </c:pt>
                <c:pt idx="1844">
                  <c:v>78.61</c:v>
                </c:pt>
                <c:pt idx="1845">
                  <c:v>78.540000000000006</c:v>
                </c:pt>
                <c:pt idx="1846">
                  <c:v>78.540000000000006</c:v>
                </c:pt>
                <c:pt idx="1847">
                  <c:v>78.36</c:v>
                </c:pt>
                <c:pt idx="1848">
                  <c:v>78.11999999999999</c:v>
                </c:pt>
                <c:pt idx="1849">
                  <c:v>78.03</c:v>
                </c:pt>
                <c:pt idx="1850">
                  <c:v>75.77</c:v>
                </c:pt>
                <c:pt idx="1851">
                  <c:v>75.61999999999999</c:v>
                </c:pt>
                <c:pt idx="1852">
                  <c:v>75.61999999999999</c:v>
                </c:pt>
                <c:pt idx="1853">
                  <c:v>74.61</c:v>
                </c:pt>
                <c:pt idx="1854">
                  <c:v>72.900000000000006</c:v>
                </c:pt>
                <c:pt idx="1855">
                  <c:v>70.910000000000025</c:v>
                </c:pt>
                <c:pt idx="1856">
                  <c:v>70.69</c:v>
                </c:pt>
                <c:pt idx="1857">
                  <c:v>70.319999999999993</c:v>
                </c:pt>
                <c:pt idx="1858">
                  <c:v>70.319999999999993</c:v>
                </c:pt>
                <c:pt idx="1859">
                  <c:v>70.25</c:v>
                </c:pt>
                <c:pt idx="1860">
                  <c:v>68.08</c:v>
                </c:pt>
                <c:pt idx="1861">
                  <c:v>67.679999999999978</c:v>
                </c:pt>
                <c:pt idx="1862">
                  <c:v>67.47</c:v>
                </c:pt>
                <c:pt idx="1863">
                  <c:v>67.47</c:v>
                </c:pt>
                <c:pt idx="1864">
                  <c:v>90.16</c:v>
                </c:pt>
                <c:pt idx="1865">
                  <c:v>89.03</c:v>
                </c:pt>
                <c:pt idx="1866">
                  <c:v>86.04</c:v>
                </c:pt>
                <c:pt idx="1867">
                  <c:v>73.430000000000007</c:v>
                </c:pt>
                <c:pt idx="1868">
                  <c:v>91.86999999999999</c:v>
                </c:pt>
                <c:pt idx="1869">
                  <c:v>87.2</c:v>
                </c:pt>
                <c:pt idx="1870">
                  <c:v>91.45</c:v>
                </c:pt>
                <c:pt idx="1871">
                  <c:v>82.52</c:v>
                </c:pt>
                <c:pt idx="1872">
                  <c:v>82.09</c:v>
                </c:pt>
                <c:pt idx="1873">
                  <c:v>78.819999999999993</c:v>
                </c:pt>
                <c:pt idx="1874">
                  <c:v>76.430000000000007</c:v>
                </c:pt>
                <c:pt idx="1875">
                  <c:v>73.649999999999991</c:v>
                </c:pt>
                <c:pt idx="1876">
                  <c:v>69.849999999999994</c:v>
                </c:pt>
                <c:pt idx="1877">
                  <c:v>102.52</c:v>
                </c:pt>
                <c:pt idx="1878">
                  <c:v>78.290000000000006</c:v>
                </c:pt>
                <c:pt idx="1879">
                  <c:v>123.27</c:v>
                </c:pt>
                <c:pt idx="1880">
                  <c:v>123.27</c:v>
                </c:pt>
                <c:pt idx="1881">
                  <c:v>123.27</c:v>
                </c:pt>
                <c:pt idx="1882">
                  <c:v>123.27</c:v>
                </c:pt>
                <c:pt idx="1883">
                  <c:v>118.16999999999999</c:v>
                </c:pt>
                <c:pt idx="1884">
                  <c:v>118.16999999999999</c:v>
                </c:pt>
                <c:pt idx="1885">
                  <c:v>117.67999999999998</c:v>
                </c:pt>
                <c:pt idx="1886">
                  <c:v>117.55</c:v>
                </c:pt>
                <c:pt idx="1887">
                  <c:v>117.43</c:v>
                </c:pt>
                <c:pt idx="1888">
                  <c:v>114.38</c:v>
                </c:pt>
                <c:pt idx="1889">
                  <c:v>114.38</c:v>
                </c:pt>
                <c:pt idx="1890">
                  <c:v>114.26</c:v>
                </c:pt>
                <c:pt idx="1891">
                  <c:v>114.26</c:v>
                </c:pt>
                <c:pt idx="1892">
                  <c:v>114.26</c:v>
                </c:pt>
                <c:pt idx="1893">
                  <c:v>114.14</c:v>
                </c:pt>
                <c:pt idx="1894">
                  <c:v>113.78</c:v>
                </c:pt>
                <c:pt idx="1895">
                  <c:v>113.78</c:v>
                </c:pt>
                <c:pt idx="1896">
                  <c:v>113.78</c:v>
                </c:pt>
                <c:pt idx="1897">
                  <c:v>113.66</c:v>
                </c:pt>
                <c:pt idx="1898">
                  <c:v>111.28</c:v>
                </c:pt>
                <c:pt idx="1899">
                  <c:v>110.93</c:v>
                </c:pt>
                <c:pt idx="1900">
                  <c:v>110.47</c:v>
                </c:pt>
                <c:pt idx="1901">
                  <c:v>110.47</c:v>
                </c:pt>
                <c:pt idx="1902">
                  <c:v>110.47</c:v>
                </c:pt>
                <c:pt idx="1903">
                  <c:v>110.35</c:v>
                </c:pt>
                <c:pt idx="1904">
                  <c:v>110.11999999999999</c:v>
                </c:pt>
                <c:pt idx="1905">
                  <c:v>110.11999999999999</c:v>
                </c:pt>
                <c:pt idx="1906">
                  <c:v>109.78</c:v>
                </c:pt>
                <c:pt idx="1907">
                  <c:v>109.78</c:v>
                </c:pt>
                <c:pt idx="1908">
                  <c:v>107.35</c:v>
                </c:pt>
                <c:pt idx="1909">
                  <c:v>107.01</c:v>
                </c:pt>
                <c:pt idx="1910">
                  <c:v>106.9</c:v>
                </c:pt>
                <c:pt idx="1911">
                  <c:v>106.79</c:v>
                </c:pt>
                <c:pt idx="1912">
                  <c:v>106.79</c:v>
                </c:pt>
                <c:pt idx="1913">
                  <c:v>106.67999999999998</c:v>
                </c:pt>
                <c:pt idx="1914">
                  <c:v>106.67999999999998</c:v>
                </c:pt>
                <c:pt idx="1915">
                  <c:v>106.56</c:v>
                </c:pt>
                <c:pt idx="1916">
                  <c:v>106.01</c:v>
                </c:pt>
                <c:pt idx="1917">
                  <c:v>105.57</c:v>
                </c:pt>
                <c:pt idx="1918">
                  <c:v>105.46000000000002</c:v>
                </c:pt>
                <c:pt idx="1919">
                  <c:v>105.36</c:v>
                </c:pt>
                <c:pt idx="1920">
                  <c:v>104.51</c:v>
                </c:pt>
                <c:pt idx="1921">
                  <c:v>104.29</c:v>
                </c:pt>
                <c:pt idx="1922">
                  <c:v>104.29</c:v>
                </c:pt>
                <c:pt idx="1923">
                  <c:v>103.43</c:v>
                </c:pt>
                <c:pt idx="1924">
                  <c:v>102.35</c:v>
                </c:pt>
                <c:pt idx="1925">
                  <c:v>102.14</c:v>
                </c:pt>
                <c:pt idx="1926">
                  <c:v>101.24000000000002</c:v>
                </c:pt>
                <c:pt idx="1927">
                  <c:v>100.81</c:v>
                </c:pt>
                <c:pt idx="1928">
                  <c:v>100.49000000000002</c:v>
                </c:pt>
                <c:pt idx="1929">
                  <c:v>100.17999999999998</c:v>
                </c:pt>
                <c:pt idx="1930">
                  <c:v>99.45</c:v>
                </c:pt>
                <c:pt idx="1931">
                  <c:v>99.45</c:v>
                </c:pt>
                <c:pt idx="1932">
                  <c:v>98.47</c:v>
                </c:pt>
                <c:pt idx="1933">
                  <c:v>98.27</c:v>
                </c:pt>
                <c:pt idx="1934">
                  <c:v>98.169999999999987</c:v>
                </c:pt>
                <c:pt idx="1935">
                  <c:v>96.39</c:v>
                </c:pt>
                <c:pt idx="1936">
                  <c:v>95.69</c:v>
                </c:pt>
                <c:pt idx="1937">
                  <c:v>94</c:v>
                </c:pt>
                <c:pt idx="1938">
                  <c:v>93.9</c:v>
                </c:pt>
                <c:pt idx="1939">
                  <c:v>93.410000000000025</c:v>
                </c:pt>
                <c:pt idx="1940">
                  <c:v>93.410000000000025</c:v>
                </c:pt>
                <c:pt idx="1941">
                  <c:v>92.93</c:v>
                </c:pt>
                <c:pt idx="1942">
                  <c:v>91.93</c:v>
                </c:pt>
                <c:pt idx="1943">
                  <c:v>91.740000000000023</c:v>
                </c:pt>
                <c:pt idx="1944">
                  <c:v>91.460000000000022</c:v>
                </c:pt>
                <c:pt idx="1945">
                  <c:v>91.36</c:v>
                </c:pt>
                <c:pt idx="1946">
                  <c:v>91.36</c:v>
                </c:pt>
                <c:pt idx="1947">
                  <c:v>91.27</c:v>
                </c:pt>
                <c:pt idx="1948">
                  <c:v>90.77</c:v>
                </c:pt>
                <c:pt idx="1949">
                  <c:v>88.81</c:v>
                </c:pt>
                <c:pt idx="1950">
                  <c:v>87.7</c:v>
                </c:pt>
                <c:pt idx="1951">
                  <c:v>86.440000000000026</c:v>
                </c:pt>
                <c:pt idx="1952">
                  <c:v>86.26</c:v>
                </c:pt>
                <c:pt idx="1953">
                  <c:v>86.13</c:v>
                </c:pt>
                <c:pt idx="1954">
                  <c:v>85.16</c:v>
                </c:pt>
                <c:pt idx="1955">
                  <c:v>84.98</c:v>
                </c:pt>
                <c:pt idx="1956">
                  <c:v>83.81</c:v>
                </c:pt>
                <c:pt idx="1957">
                  <c:v>83.210000000000022</c:v>
                </c:pt>
                <c:pt idx="1958">
                  <c:v>83.11999999999999</c:v>
                </c:pt>
                <c:pt idx="1959">
                  <c:v>83.11999999999999</c:v>
                </c:pt>
                <c:pt idx="1960">
                  <c:v>82.52</c:v>
                </c:pt>
                <c:pt idx="1961">
                  <c:v>82.440000000000026</c:v>
                </c:pt>
                <c:pt idx="1962">
                  <c:v>80.55</c:v>
                </c:pt>
                <c:pt idx="1963">
                  <c:v>79.81</c:v>
                </c:pt>
                <c:pt idx="1964">
                  <c:v>76.95</c:v>
                </c:pt>
                <c:pt idx="1965">
                  <c:v>74.540000000000006</c:v>
                </c:pt>
                <c:pt idx="1966">
                  <c:v>74.38</c:v>
                </c:pt>
                <c:pt idx="1967">
                  <c:v>74.08</c:v>
                </c:pt>
                <c:pt idx="1968">
                  <c:v>71.599999999999994</c:v>
                </c:pt>
                <c:pt idx="1969">
                  <c:v>71.45</c:v>
                </c:pt>
                <c:pt idx="1970">
                  <c:v>71.08</c:v>
                </c:pt>
                <c:pt idx="1971">
                  <c:v>70.940000000000026</c:v>
                </c:pt>
                <c:pt idx="1972">
                  <c:v>112.36999999999999</c:v>
                </c:pt>
                <c:pt idx="1973">
                  <c:v>111.21000000000002</c:v>
                </c:pt>
                <c:pt idx="1974">
                  <c:v>103.43</c:v>
                </c:pt>
                <c:pt idx="1975">
                  <c:v>102.14999999999999</c:v>
                </c:pt>
                <c:pt idx="1976">
                  <c:v>95.88</c:v>
                </c:pt>
                <c:pt idx="1977">
                  <c:v>85.73</c:v>
                </c:pt>
                <c:pt idx="1978">
                  <c:v>78.59</c:v>
                </c:pt>
                <c:pt idx="1979">
                  <c:v>77.19</c:v>
                </c:pt>
                <c:pt idx="1980">
                  <c:v>105.45</c:v>
                </c:pt>
                <c:pt idx="1981">
                  <c:v>99.57</c:v>
                </c:pt>
                <c:pt idx="1982">
                  <c:v>98.240000000000023</c:v>
                </c:pt>
                <c:pt idx="1983">
                  <c:v>96.73</c:v>
                </c:pt>
                <c:pt idx="1984">
                  <c:v>95.92</c:v>
                </c:pt>
                <c:pt idx="1985">
                  <c:v>86.25</c:v>
                </c:pt>
                <c:pt idx="1986">
                  <c:v>74.98</c:v>
                </c:pt>
                <c:pt idx="1987">
                  <c:v>110.97</c:v>
                </c:pt>
                <c:pt idx="1988">
                  <c:v>104.83</c:v>
                </c:pt>
                <c:pt idx="1989">
                  <c:v>92.48</c:v>
                </c:pt>
                <c:pt idx="1990">
                  <c:v>119.19</c:v>
                </c:pt>
                <c:pt idx="1991">
                  <c:v>119.06</c:v>
                </c:pt>
                <c:pt idx="1992">
                  <c:v>119.06</c:v>
                </c:pt>
                <c:pt idx="1993">
                  <c:v>114.26</c:v>
                </c:pt>
                <c:pt idx="1994">
                  <c:v>114.14</c:v>
                </c:pt>
                <c:pt idx="1995">
                  <c:v>114.14</c:v>
                </c:pt>
                <c:pt idx="1996">
                  <c:v>114.14</c:v>
                </c:pt>
                <c:pt idx="1997">
                  <c:v>114.02</c:v>
                </c:pt>
                <c:pt idx="1998">
                  <c:v>113.9</c:v>
                </c:pt>
                <c:pt idx="1999">
                  <c:v>113.9</c:v>
                </c:pt>
                <c:pt idx="2000">
                  <c:v>113.9</c:v>
                </c:pt>
                <c:pt idx="2001">
                  <c:v>113.9</c:v>
                </c:pt>
                <c:pt idx="2002">
                  <c:v>113.9</c:v>
                </c:pt>
                <c:pt idx="2003">
                  <c:v>113.79</c:v>
                </c:pt>
                <c:pt idx="2004">
                  <c:v>113.66999999999999</c:v>
                </c:pt>
                <c:pt idx="2005">
                  <c:v>113.66999999999999</c:v>
                </c:pt>
                <c:pt idx="2006">
                  <c:v>113.31</c:v>
                </c:pt>
                <c:pt idx="2007">
                  <c:v>111.88</c:v>
                </c:pt>
                <c:pt idx="2008">
                  <c:v>111.88</c:v>
                </c:pt>
                <c:pt idx="2009">
                  <c:v>110.71000000000002</c:v>
                </c:pt>
                <c:pt idx="2010">
                  <c:v>110.36999999999999</c:v>
                </c:pt>
                <c:pt idx="2011">
                  <c:v>110.14</c:v>
                </c:pt>
                <c:pt idx="2012">
                  <c:v>109.79</c:v>
                </c:pt>
                <c:pt idx="2013">
                  <c:v>109.79</c:v>
                </c:pt>
                <c:pt idx="2014">
                  <c:v>109.79</c:v>
                </c:pt>
                <c:pt idx="2015">
                  <c:v>109.45</c:v>
                </c:pt>
                <c:pt idx="2016">
                  <c:v>108.88</c:v>
                </c:pt>
                <c:pt idx="2017">
                  <c:v>108.06</c:v>
                </c:pt>
                <c:pt idx="2018">
                  <c:v>107.49000000000002</c:v>
                </c:pt>
                <c:pt idx="2019">
                  <c:v>107.49000000000002</c:v>
                </c:pt>
                <c:pt idx="2020">
                  <c:v>107.04</c:v>
                </c:pt>
                <c:pt idx="2021">
                  <c:v>106.93</c:v>
                </c:pt>
                <c:pt idx="2022">
                  <c:v>106.82</c:v>
                </c:pt>
                <c:pt idx="2023">
                  <c:v>106.82</c:v>
                </c:pt>
                <c:pt idx="2024">
                  <c:v>105.72</c:v>
                </c:pt>
                <c:pt idx="2025">
                  <c:v>104.03</c:v>
                </c:pt>
                <c:pt idx="2026">
                  <c:v>103.59</c:v>
                </c:pt>
                <c:pt idx="2027">
                  <c:v>103.36999999999999</c:v>
                </c:pt>
                <c:pt idx="2028">
                  <c:v>103.27</c:v>
                </c:pt>
                <c:pt idx="2029">
                  <c:v>103.27</c:v>
                </c:pt>
                <c:pt idx="2030">
                  <c:v>103.27</c:v>
                </c:pt>
                <c:pt idx="2031">
                  <c:v>103.23</c:v>
                </c:pt>
                <c:pt idx="2032">
                  <c:v>102.41000000000003</c:v>
                </c:pt>
                <c:pt idx="2033">
                  <c:v>102.41000000000003</c:v>
                </c:pt>
                <c:pt idx="2034">
                  <c:v>102.3</c:v>
                </c:pt>
                <c:pt idx="2035">
                  <c:v>102.3</c:v>
                </c:pt>
                <c:pt idx="2036">
                  <c:v>102.3</c:v>
                </c:pt>
                <c:pt idx="2037">
                  <c:v>102.2</c:v>
                </c:pt>
                <c:pt idx="2038">
                  <c:v>102.2</c:v>
                </c:pt>
                <c:pt idx="2039">
                  <c:v>102.09</c:v>
                </c:pt>
                <c:pt idx="2040">
                  <c:v>102.09</c:v>
                </c:pt>
                <c:pt idx="2041">
                  <c:v>101.99000000000002</c:v>
                </c:pt>
                <c:pt idx="2042">
                  <c:v>101.99000000000002</c:v>
                </c:pt>
                <c:pt idx="2043">
                  <c:v>101.39</c:v>
                </c:pt>
                <c:pt idx="2044">
                  <c:v>100.96000000000002</c:v>
                </c:pt>
                <c:pt idx="2045">
                  <c:v>100.75</c:v>
                </c:pt>
                <c:pt idx="2046">
                  <c:v>100.75</c:v>
                </c:pt>
                <c:pt idx="2047">
                  <c:v>100.75</c:v>
                </c:pt>
                <c:pt idx="2048">
                  <c:v>100.75</c:v>
                </c:pt>
                <c:pt idx="2049">
                  <c:v>100.64</c:v>
                </c:pt>
                <c:pt idx="2050">
                  <c:v>100.64</c:v>
                </c:pt>
                <c:pt idx="2051">
                  <c:v>100.54</c:v>
                </c:pt>
                <c:pt idx="2052">
                  <c:v>100.33</c:v>
                </c:pt>
                <c:pt idx="2053">
                  <c:v>99.81</c:v>
                </c:pt>
                <c:pt idx="2054">
                  <c:v>99.710000000000022</c:v>
                </c:pt>
                <c:pt idx="2055">
                  <c:v>98.669999999999987</c:v>
                </c:pt>
                <c:pt idx="2056">
                  <c:v>98.57</c:v>
                </c:pt>
                <c:pt idx="2057">
                  <c:v>98.57</c:v>
                </c:pt>
                <c:pt idx="2058">
                  <c:v>97.32</c:v>
                </c:pt>
                <c:pt idx="2059">
                  <c:v>97.08</c:v>
                </c:pt>
                <c:pt idx="2060">
                  <c:v>96.88</c:v>
                </c:pt>
                <c:pt idx="2061">
                  <c:v>96.78</c:v>
                </c:pt>
                <c:pt idx="2062">
                  <c:v>96.48</c:v>
                </c:pt>
                <c:pt idx="2063">
                  <c:v>96.48</c:v>
                </c:pt>
                <c:pt idx="2064">
                  <c:v>94.45</c:v>
                </c:pt>
                <c:pt idx="2065">
                  <c:v>93.910000000000025</c:v>
                </c:pt>
                <c:pt idx="2066">
                  <c:v>93.11999999999999</c:v>
                </c:pt>
                <c:pt idx="2067">
                  <c:v>93.11999999999999</c:v>
                </c:pt>
                <c:pt idx="2068">
                  <c:v>92.740000000000023</c:v>
                </c:pt>
                <c:pt idx="2069">
                  <c:v>92.740000000000023</c:v>
                </c:pt>
                <c:pt idx="2070">
                  <c:v>92.16</c:v>
                </c:pt>
                <c:pt idx="2071">
                  <c:v>91.97</c:v>
                </c:pt>
                <c:pt idx="2072">
                  <c:v>91.88</c:v>
                </c:pt>
                <c:pt idx="2073">
                  <c:v>91.3</c:v>
                </c:pt>
                <c:pt idx="2074">
                  <c:v>90.5</c:v>
                </c:pt>
                <c:pt idx="2075">
                  <c:v>90.410000000000025</c:v>
                </c:pt>
                <c:pt idx="2076">
                  <c:v>90.22</c:v>
                </c:pt>
                <c:pt idx="2077">
                  <c:v>89.56</c:v>
                </c:pt>
                <c:pt idx="2078">
                  <c:v>89.36999999999999</c:v>
                </c:pt>
                <c:pt idx="2079">
                  <c:v>88.45</c:v>
                </c:pt>
                <c:pt idx="2080">
                  <c:v>88.36</c:v>
                </c:pt>
                <c:pt idx="2081">
                  <c:v>88.27</c:v>
                </c:pt>
                <c:pt idx="2082">
                  <c:v>87.88</c:v>
                </c:pt>
                <c:pt idx="2083">
                  <c:v>86.6</c:v>
                </c:pt>
                <c:pt idx="2084">
                  <c:v>86.51</c:v>
                </c:pt>
                <c:pt idx="2085">
                  <c:v>85.45</c:v>
                </c:pt>
                <c:pt idx="2086">
                  <c:v>85.179999999999978</c:v>
                </c:pt>
                <c:pt idx="2087">
                  <c:v>84.66</c:v>
                </c:pt>
                <c:pt idx="2088">
                  <c:v>84.56</c:v>
                </c:pt>
                <c:pt idx="2089">
                  <c:v>83.25</c:v>
                </c:pt>
                <c:pt idx="2090">
                  <c:v>83.22</c:v>
                </c:pt>
                <c:pt idx="2091">
                  <c:v>82.960000000000022</c:v>
                </c:pt>
                <c:pt idx="2092">
                  <c:v>81.06</c:v>
                </c:pt>
                <c:pt idx="2093">
                  <c:v>80.73</c:v>
                </c:pt>
                <c:pt idx="2094">
                  <c:v>80.39</c:v>
                </c:pt>
                <c:pt idx="2095">
                  <c:v>79.73</c:v>
                </c:pt>
                <c:pt idx="2096">
                  <c:v>76.8</c:v>
                </c:pt>
                <c:pt idx="2097">
                  <c:v>75.910000000000025</c:v>
                </c:pt>
                <c:pt idx="2098">
                  <c:v>74.13</c:v>
                </c:pt>
                <c:pt idx="2099">
                  <c:v>72.739999999999995</c:v>
                </c:pt>
                <c:pt idx="2100">
                  <c:v>72.02</c:v>
                </c:pt>
                <c:pt idx="2101">
                  <c:v>71.95</c:v>
                </c:pt>
                <c:pt idx="2102">
                  <c:v>71.86999999999999</c:v>
                </c:pt>
                <c:pt idx="2103">
                  <c:v>71.06</c:v>
                </c:pt>
                <c:pt idx="2104">
                  <c:v>69.69</c:v>
                </c:pt>
                <c:pt idx="2105">
                  <c:v>106.11</c:v>
                </c:pt>
                <c:pt idx="2106">
                  <c:v>106</c:v>
                </c:pt>
                <c:pt idx="2107">
                  <c:v>98.09</c:v>
                </c:pt>
                <c:pt idx="2108">
                  <c:v>97.86999999999999</c:v>
                </c:pt>
                <c:pt idx="2109">
                  <c:v>95.51</c:v>
                </c:pt>
                <c:pt idx="2110">
                  <c:v>72.69</c:v>
                </c:pt>
                <c:pt idx="2111">
                  <c:v>105.49000000000002</c:v>
                </c:pt>
                <c:pt idx="2112">
                  <c:v>104.48</c:v>
                </c:pt>
                <c:pt idx="2113">
                  <c:v>104.26</c:v>
                </c:pt>
                <c:pt idx="2114">
                  <c:v>102.02</c:v>
                </c:pt>
                <c:pt idx="2115">
                  <c:v>83.31</c:v>
                </c:pt>
                <c:pt idx="2116">
                  <c:v>70.45</c:v>
                </c:pt>
                <c:pt idx="2117">
                  <c:v>70.38</c:v>
                </c:pt>
                <c:pt idx="2118">
                  <c:v>108.64</c:v>
                </c:pt>
                <c:pt idx="2119">
                  <c:v>105.98</c:v>
                </c:pt>
                <c:pt idx="2120">
                  <c:v>103.54</c:v>
                </c:pt>
                <c:pt idx="2121">
                  <c:v>102.53</c:v>
                </c:pt>
                <c:pt idx="2122">
                  <c:v>100.4</c:v>
                </c:pt>
                <c:pt idx="2123">
                  <c:v>89.33</c:v>
                </c:pt>
                <c:pt idx="2124">
                  <c:v>86.9</c:v>
                </c:pt>
                <c:pt idx="2125">
                  <c:v>85.45</c:v>
                </c:pt>
                <c:pt idx="2126">
                  <c:v>73.459999999999994</c:v>
                </c:pt>
                <c:pt idx="2127">
                  <c:v>114.66999999999999</c:v>
                </c:pt>
                <c:pt idx="2128">
                  <c:v>112.36</c:v>
                </c:pt>
                <c:pt idx="2129">
                  <c:v>111.26</c:v>
                </c:pt>
                <c:pt idx="2130">
                  <c:v>110.74000000000002</c:v>
                </c:pt>
                <c:pt idx="2131">
                  <c:v>110.39</c:v>
                </c:pt>
                <c:pt idx="2132">
                  <c:v>110.16</c:v>
                </c:pt>
                <c:pt idx="2133">
                  <c:v>110.16</c:v>
                </c:pt>
                <c:pt idx="2134">
                  <c:v>110.16</c:v>
                </c:pt>
                <c:pt idx="2135">
                  <c:v>110.16</c:v>
                </c:pt>
                <c:pt idx="2136">
                  <c:v>110.16</c:v>
                </c:pt>
                <c:pt idx="2137">
                  <c:v>109.17999999999998</c:v>
                </c:pt>
                <c:pt idx="2138">
                  <c:v>108.84</c:v>
                </c:pt>
                <c:pt idx="2139">
                  <c:v>108.44000000000003</c:v>
                </c:pt>
                <c:pt idx="2140">
                  <c:v>107.3</c:v>
                </c:pt>
                <c:pt idx="2141">
                  <c:v>106.52</c:v>
                </c:pt>
                <c:pt idx="2142">
                  <c:v>105.97</c:v>
                </c:pt>
                <c:pt idx="2143">
                  <c:v>104.63</c:v>
                </c:pt>
                <c:pt idx="2144">
                  <c:v>104.63</c:v>
                </c:pt>
                <c:pt idx="2145">
                  <c:v>103.86</c:v>
                </c:pt>
                <c:pt idx="2146">
                  <c:v>103.75</c:v>
                </c:pt>
                <c:pt idx="2147">
                  <c:v>103.75</c:v>
                </c:pt>
                <c:pt idx="2148">
                  <c:v>103.75</c:v>
                </c:pt>
                <c:pt idx="2149">
                  <c:v>103.75</c:v>
                </c:pt>
                <c:pt idx="2150">
                  <c:v>102.78</c:v>
                </c:pt>
                <c:pt idx="2151">
                  <c:v>102.78</c:v>
                </c:pt>
                <c:pt idx="2152">
                  <c:v>102.67999999999998</c:v>
                </c:pt>
                <c:pt idx="2153">
                  <c:v>102.57</c:v>
                </c:pt>
                <c:pt idx="2154">
                  <c:v>102.46000000000002</c:v>
                </c:pt>
                <c:pt idx="2155">
                  <c:v>100.83</c:v>
                </c:pt>
                <c:pt idx="2156">
                  <c:v>100.41000000000003</c:v>
                </c:pt>
                <c:pt idx="2157">
                  <c:v>100.19</c:v>
                </c:pt>
                <c:pt idx="2158">
                  <c:v>100.19</c:v>
                </c:pt>
                <c:pt idx="2159">
                  <c:v>100.09</c:v>
                </c:pt>
                <c:pt idx="2160">
                  <c:v>100.09</c:v>
                </c:pt>
                <c:pt idx="2161">
                  <c:v>99.990000000000023</c:v>
                </c:pt>
                <c:pt idx="2162">
                  <c:v>99.88</c:v>
                </c:pt>
                <c:pt idx="2163">
                  <c:v>99.16</c:v>
                </c:pt>
                <c:pt idx="2164">
                  <c:v>99.16</c:v>
                </c:pt>
                <c:pt idx="2165">
                  <c:v>98.95</c:v>
                </c:pt>
                <c:pt idx="2166">
                  <c:v>98.95</c:v>
                </c:pt>
                <c:pt idx="2167">
                  <c:v>98.95</c:v>
                </c:pt>
                <c:pt idx="2168">
                  <c:v>98.85</c:v>
                </c:pt>
                <c:pt idx="2169">
                  <c:v>98.85</c:v>
                </c:pt>
                <c:pt idx="2170">
                  <c:v>97.149999999999991</c:v>
                </c:pt>
                <c:pt idx="2171">
                  <c:v>97.04</c:v>
                </c:pt>
                <c:pt idx="2172">
                  <c:v>96.740000000000023</c:v>
                </c:pt>
                <c:pt idx="2173">
                  <c:v>95.64</c:v>
                </c:pt>
                <c:pt idx="2174">
                  <c:v>93.81</c:v>
                </c:pt>
                <c:pt idx="2175">
                  <c:v>93.81</c:v>
                </c:pt>
                <c:pt idx="2176">
                  <c:v>93.61</c:v>
                </c:pt>
                <c:pt idx="2177">
                  <c:v>91.93</c:v>
                </c:pt>
                <c:pt idx="2178">
                  <c:v>91.11999999999999</c:v>
                </c:pt>
                <c:pt idx="2179">
                  <c:v>91.11999999999999</c:v>
                </c:pt>
                <c:pt idx="2180">
                  <c:v>90.55</c:v>
                </c:pt>
                <c:pt idx="2181">
                  <c:v>90.27</c:v>
                </c:pt>
                <c:pt idx="2182">
                  <c:v>90.08</c:v>
                </c:pt>
                <c:pt idx="2183">
                  <c:v>89.98</c:v>
                </c:pt>
                <c:pt idx="2184">
                  <c:v>89.98</c:v>
                </c:pt>
                <c:pt idx="2185">
                  <c:v>89.710000000000022</c:v>
                </c:pt>
                <c:pt idx="2186">
                  <c:v>88.23</c:v>
                </c:pt>
                <c:pt idx="2187">
                  <c:v>88.05</c:v>
                </c:pt>
                <c:pt idx="2188">
                  <c:v>87.77</c:v>
                </c:pt>
                <c:pt idx="2189">
                  <c:v>86.45</c:v>
                </c:pt>
                <c:pt idx="2190">
                  <c:v>86.45</c:v>
                </c:pt>
                <c:pt idx="2191">
                  <c:v>86.36</c:v>
                </c:pt>
                <c:pt idx="2192">
                  <c:v>85.740000000000023</c:v>
                </c:pt>
                <c:pt idx="2193">
                  <c:v>85.48</c:v>
                </c:pt>
                <c:pt idx="2194">
                  <c:v>84.3</c:v>
                </c:pt>
                <c:pt idx="2195">
                  <c:v>84.3</c:v>
                </c:pt>
                <c:pt idx="2196">
                  <c:v>84.210000000000022</c:v>
                </c:pt>
                <c:pt idx="2197">
                  <c:v>83.95</c:v>
                </c:pt>
                <c:pt idx="2198">
                  <c:v>81.98</c:v>
                </c:pt>
                <c:pt idx="2199">
                  <c:v>80.760000000000005</c:v>
                </c:pt>
                <c:pt idx="2200">
                  <c:v>78.179999999999978</c:v>
                </c:pt>
                <c:pt idx="2201">
                  <c:v>77.849999999999994</c:v>
                </c:pt>
                <c:pt idx="2202">
                  <c:v>77.209999999999994</c:v>
                </c:pt>
                <c:pt idx="2203">
                  <c:v>76.66</c:v>
                </c:pt>
                <c:pt idx="2204">
                  <c:v>76.510000000000005</c:v>
                </c:pt>
                <c:pt idx="2205">
                  <c:v>74.099999999999994</c:v>
                </c:pt>
                <c:pt idx="2206">
                  <c:v>72.31</c:v>
                </c:pt>
                <c:pt idx="2207">
                  <c:v>71.34</c:v>
                </c:pt>
                <c:pt idx="2208">
                  <c:v>97.66</c:v>
                </c:pt>
                <c:pt idx="2209">
                  <c:v>82.35</c:v>
                </c:pt>
                <c:pt idx="2210">
                  <c:v>106.36</c:v>
                </c:pt>
                <c:pt idx="2211">
                  <c:v>93.13</c:v>
                </c:pt>
                <c:pt idx="2212">
                  <c:v>92.649999999999991</c:v>
                </c:pt>
                <c:pt idx="2213">
                  <c:v>83.210000000000022</c:v>
                </c:pt>
                <c:pt idx="2214">
                  <c:v>107.24000000000002</c:v>
                </c:pt>
                <c:pt idx="2215">
                  <c:v>106.47</c:v>
                </c:pt>
                <c:pt idx="2216">
                  <c:v>102.52</c:v>
                </c:pt>
                <c:pt idx="2217">
                  <c:v>90.669999999999987</c:v>
                </c:pt>
                <c:pt idx="2218">
                  <c:v>83.39</c:v>
                </c:pt>
                <c:pt idx="2219">
                  <c:v>79.64</c:v>
                </c:pt>
                <c:pt idx="2220">
                  <c:v>77.099999999999994</c:v>
                </c:pt>
                <c:pt idx="2221">
                  <c:v>73.09</c:v>
                </c:pt>
                <c:pt idx="2222">
                  <c:v>76.39</c:v>
                </c:pt>
                <c:pt idx="2223">
                  <c:v>111.14999999999999</c:v>
                </c:pt>
                <c:pt idx="2224">
                  <c:v>110.81</c:v>
                </c:pt>
                <c:pt idx="2225">
                  <c:v>108.96000000000002</c:v>
                </c:pt>
                <c:pt idx="2226">
                  <c:v>107.41000000000003</c:v>
                </c:pt>
                <c:pt idx="2227">
                  <c:v>106.67999999999998</c:v>
                </c:pt>
                <c:pt idx="2228">
                  <c:v>105.47</c:v>
                </c:pt>
                <c:pt idx="2229">
                  <c:v>104.36</c:v>
                </c:pt>
                <c:pt idx="2230">
                  <c:v>103.48</c:v>
                </c:pt>
                <c:pt idx="2231">
                  <c:v>103.36999999999999</c:v>
                </c:pt>
                <c:pt idx="2232">
                  <c:v>103.27</c:v>
                </c:pt>
                <c:pt idx="2233">
                  <c:v>102.94000000000003</c:v>
                </c:pt>
                <c:pt idx="2234">
                  <c:v>102.73</c:v>
                </c:pt>
                <c:pt idx="2235">
                  <c:v>102.41000000000003</c:v>
                </c:pt>
                <c:pt idx="2236">
                  <c:v>102.3</c:v>
                </c:pt>
                <c:pt idx="2237">
                  <c:v>100.58</c:v>
                </c:pt>
                <c:pt idx="2238">
                  <c:v>99.85</c:v>
                </c:pt>
                <c:pt idx="2239">
                  <c:v>99.64</c:v>
                </c:pt>
                <c:pt idx="2240">
                  <c:v>99.64</c:v>
                </c:pt>
                <c:pt idx="2241">
                  <c:v>99.54</c:v>
                </c:pt>
                <c:pt idx="2242">
                  <c:v>99.33</c:v>
                </c:pt>
                <c:pt idx="2243">
                  <c:v>98.92</c:v>
                </c:pt>
                <c:pt idx="2244">
                  <c:v>98.92</c:v>
                </c:pt>
                <c:pt idx="2245">
                  <c:v>98.92</c:v>
                </c:pt>
                <c:pt idx="2246">
                  <c:v>98.82</c:v>
                </c:pt>
                <c:pt idx="2247">
                  <c:v>98.82</c:v>
                </c:pt>
                <c:pt idx="2248">
                  <c:v>98.710000000000022</c:v>
                </c:pt>
                <c:pt idx="2249">
                  <c:v>98.710000000000022</c:v>
                </c:pt>
                <c:pt idx="2250">
                  <c:v>98.710000000000022</c:v>
                </c:pt>
                <c:pt idx="2251">
                  <c:v>98.61</c:v>
                </c:pt>
                <c:pt idx="2252">
                  <c:v>98.61</c:v>
                </c:pt>
                <c:pt idx="2253">
                  <c:v>98.61</c:v>
                </c:pt>
                <c:pt idx="2254">
                  <c:v>96.53</c:v>
                </c:pt>
                <c:pt idx="2255">
                  <c:v>96.53</c:v>
                </c:pt>
                <c:pt idx="2256">
                  <c:v>96.23</c:v>
                </c:pt>
                <c:pt idx="2257">
                  <c:v>96.23</c:v>
                </c:pt>
                <c:pt idx="2258">
                  <c:v>95.14</c:v>
                </c:pt>
                <c:pt idx="2259">
                  <c:v>95.04</c:v>
                </c:pt>
                <c:pt idx="2260">
                  <c:v>93.5</c:v>
                </c:pt>
                <c:pt idx="2261">
                  <c:v>92.43</c:v>
                </c:pt>
                <c:pt idx="2262">
                  <c:v>92.33</c:v>
                </c:pt>
                <c:pt idx="2263">
                  <c:v>91.95</c:v>
                </c:pt>
                <c:pt idx="2264">
                  <c:v>91.57</c:v>
                </c:pt>
                <c:pt idx="2265">
                  <c:v>91.14</c:v>
                </c:pt>
                <c:pt idx="2266">
                  <c:v>90.86</c:v>
                </c:pt>
                <c:pt idx="2267">
                  <c:v>90.48</c:v>
                </c:pt>
                <c:pt idx="2268">
                  <c:v>90.38</c:v>
                </c:pt>
                <c:pt idx="2269">
                  <c:v>88.66</c:v>
                </c:pt>
                <c:pt idx="2270">
                  <c:v>86.97</c:v>
                </c:pt>
                <c:pt idx="2271">
                  <c:v>86.61</c:v>
                </c:pt>
                <c:pt idx="2272">
                  <c:v>86.61</c:v>
                </c:pt>
                <c:pt idx="2273">
                  <c:v>86.52</c:v>
                </c:pt>
                <c:pt idx="2274">
                  <c:v>85.460000000000022</c:v>
                </c:pt>
                <c:pt idx="2275">
                  <c:v>83.56</c:v>
                </c:pt>
                <c:pt idx="2276">
                  <c:v>82.440000000000026</c:v>
                </c:pt>
                <c:pt idx="2277">
                  <c:v>82.19</c:v>
                </c:pt>
                <c:pt idx="2278">
                  <c:v>82.19</c:v>
                </c:pt>
                <c:pt idx="2279">
                  <c:v>81.910000000000025</c:v>
                </c:pt>
                <c:pt idx="2280">
                  <c:v>81.23</c:v>
                </c:pt>
                <c:pt idx="2281">
                  <c:v>80.72</c:v>
                </c:pt>
                <c:pt idx="2282">
                  <c:v>79.649999999999991</c:v>
                </c:pt>
                <c:pt idx="2283">
                  <c:v>77.73</c:v>
                </c:pt>
                <c:pt idx="2284">
                  <c:v>77.649999999999991</c:v>
                </c:pt>
                <c:pt idx="2285">
                  <c:v>77.649999999999991</c:v>
                </c:pt>
                <c:pt idx="2286">
                  <c:v>77.25</c:v>
                </c:pt>
                <c:pt idx="2287">
                  <c:v>77.010000000000005</c:v>
                </c:pt>
                <c:pt idx="2288">
                  <c:v>75.989999999999995</c:v>
                </c:pt>
                <c:pt idx="2289">
                  <c:v>75.25</c:v>
                </c:pt>
                <c:pt idx="2290">
                  <c:v>75.169999999999987</c:v>
                </c:pt>
                <c:pt idx="2291">
                  <c:v>75.169999999999987</c:v>
                </c:pt>
                <c:pt idx="2292">
                  <c:v>74.790000000000006</c:v>
                </c:pt>
                <c:pt idx="2293">
                  <c:v>73.239999999999995</c:v>
                </c:pt>
                <c:pt idx="2294">
                  <c:v>73.010000000000005</c:v>
                </c:pt>
                <c:pt idx="2295">
                  <c:v>97.410000000000025</c:v>
                </c:pt>
                <c:pt idx="2296">
                  <c:v>83.73</c:v>
                </c:pt>
                <c:pt idx="2297">
                  <c:v>83.32</c:v>
                </c:pt>
                <c:pt idx="2298">
                  <c:v>82.32</c:v>
                </c:pt>
                <c:pt idx="2299">
                  <c:v>75.760000000000005</c:v>
                </c:pt>
                <c:pt idx="2300">
                  <c:v>99.35</c:v>
                </c:pt>
                <c:pt idx="2301">
                  <c:v>83.86</c:v>
                </c:pt>
                <c:pt idx="2302">
                  <c:v>81.75</c:v>
                </c:pt>
                <c:pt idx="2303">
                  <c:v>76.709999999999994</c:v>
                </c:pt>
                <c:pt idx="2304">
                  <c:v>76.569999999999993</c:v>
                </c:pt>
                <c:pt idx="2305">
                  <c:v>91.61999999999999</c:v>
                </c:pt>
                <c:pt idx="2306">
                  <c:v>87.84</c:v>
                </c:pt>
                <c:pt idx="2307">
                  <c:v>85.210000000000022</c:v>
                </c:pt>
                <c:pt idx="2308">
                  <c:v>79.88</c:v>
                </c:pt>
                <c:pt idx="2309">
                  <c:v>107.36999999999999</c:v>
                </c:pt>
                <c:pt idx="2310">
                  <c:v>106.81</c:v>
                </c:pt>
                <c:pt idx="2311">
                  <c:v>106.59</c:v>
                </c:pt>
                <c:pt idx="2312">
                  <c:v>103.14999999999999</c:v>
                </c:pt>
                <c:pt idx="2313">
                  <c:v>102.94000000000003</c:v>
                </c:pt>
                <c:pt idx="2314">
                  <c:v>102.94000000000003</c:v>
                </c:pt>
                <c:pt idx="2315">
                  <c:v>102.61999999999999</c:v>
                </c:pt>
                <c:pt idx="2316">
                  <c:v>102.2</c:v>
                </c:pt>
                <c:pt idx="2317">
                  <c:v>101.01</c:v>
                </c:pt>
                <c:pt idx="2318">
                  <c:v>100.38</c:v>
                </c:pt>
                <c:pt idx="2319">
                  <c:v>100.27</c:v>
                </c:pt>
                <c:pt idx="2320">
                  <c:v>99.23</c:v>
                </c:pt>
                <c:pt idx="2321">
                  <c:v>99.23</c:v>
                </c:pt>
                <c:pt idx="2322">
                  <c:v>99.13</c:v>
                </c:pt>
                <c:pt idx="2323">
                  <c:v>99.13</c:v>
                </c:pt>
                <c:pt idx="2324">
                  <c:v>99.13</c:v>
                </c:pt>
                <c:pt idx="2325">
                  <c:v>99.13</c:v>
                </c:pt>
                <c:pt idx="2326">
                  <c:v>99.03</c:v>
                </c:pt>
                <c:pt idx="2327">
                  <c:v>99.03</c:v>
                </c:pt>
                <c:pt idx="2328">
                  <c:v>98.82</c:v>
                </c:pt>
                <c:pt idx="2329">
                  <c:v>96.960000000000022</c:v>
                </c:pt>
                <c:pt idx="2330">
                  <c:v>96.75</c:v>
                </c:pt>
                <c:pt idx="2331">
                  <c:v>96.75</c:v>
                </c:pt>
                <c:pt idx="2332">
                  <c:v>96.649999999999991</c:v>
                </c:pt>
                <c:pt idx="2333">
                  <c:v>95.66</c:v>
                </c:pt>
                <c:pt idx="2334">
                  <c:v>95.66</c:v>
                </c:pt>
                <c:pt idx="2335">
                  <c:v>95.56</c:v>
                </c:pt>
                <c:pt idx="2336">
                  <c:v>95.460000000000022</c:v>
                </c:pt>
                <c:pt idx="2337">
                  <c:v>95.460000000000022</c:v>
                </c:pt>
                <c:pt idx="2338">
                  <c:v>93.440000000000026</c:v>
                </c:pt>
                <c:pt idx="2339">
                  <c:v>93.35</c:v>
                </c:pt>
                <c:pt idx="2340">
                  <c:v>93.06</c:v>
                </c:pt>
                <c:pt idx="2341">
                  <c:v>93.06</c:v>
                </c:pt>
                <c:pt idx="2342">
                  <c:v>93.06</c:v>
                </c:pt>
                <c:pt idx="2343">
                  <c:v>92.19</c:v>
                </c:pt>
                <c:pt idx="2344">
                  <c:v>92.19</c:v>
                </c:pt>
                <c:pt idx="2345">
                  <c:v>92.1</c:v>
                </c:pt>
                <c:pt idx="2346">
                  <c:v>90.7</c:v>
                </c:pt>
                <c:pt idx="2347">
                  <c:v>90.61</c:v>
                </c:pt>
                <c:pt idx="2348">
                  <c:v>90.32</c:v>
                </c:pt>
                <c:pt idx="2349">
                  <c:v>90.04</c:v>
                </c:pt>
                <c:pt idx="2350">
                  <c:v>90.04</c:v>
                </c:pt>
                <c:pt idx="2351">
                  <c:v>89.940000000000026</c:v>
                </c:pt>
                <c:pt idx="2352">
                  <c:v>89.66</c:v>
                </c:pt>
                <c:pt idx="2353">
                  <c:v>89.48</c:v>
                </c:pt>
                <c:pt idx="2354">
                  <c:v>89.2</c:v>
                </c:pt>
                <c:pt idx="2355">
                  <c:v>89.2</c:v>
                </c:pt>
                <c:pt idx="2356">
                  <c:v>88.29</c:v>
                </c:pt>
                <c:pt idx="2357">
                  <c:v>88.05</c:v>
                </c:pt>
                <c:pt idx="2358">
                  <c:v>87.5</c:v>
                </c:pt>
                <c:pt idx="2359">
                  <c:v>87.410000000000025</c:v>
                </c:pt>
                <c:pt idx="2360">
                  <c:v>87.31</c:v>
                </c:pt>
                <c:pt idx="2361">
                  <c:v>85.210000000000022</c:v>
                </c:pt>
                <c:pt idx="2362">
                  <c:v>84.36999999999999</c:v>
                </c:pt>
                <c:pt idx="2363">
                  <c:v>84.02</c:v>
                </c:pt>
                <c:pt idx="2364">
                  <c:v>84.02</c:v>
                </c:pt>
                <c:pt idx="2365">
                  <c:v>84.02</c:v>
                </c:pt>
                <c:pt idx="2366">
                  <c:v>83.93</c:v>
                </c:pt>
                <c:pt idx="2367">
                  <c:v>83.93</c:v>
                </c:pt>
                <c:pt idx="2368">
                  <c:v>83.669999999999987</c:v>
                </c:pt>
                <c:pt idx="2369">
                  <c:v>80.900000000000006</c:v>
                </c:pt>
                <c:pt idx="2370">
                  <c:v>80.64</c:v>
                </c:pt>
                <c:pt idx="2371">
                  <c:v>80.48</c:v>
                </c:pt>
                <c:pt idx="2372">
                  <c:v>80.39</c:v>
                </c:pt>
                <c:pt idx="2373">
                  <c:v>78.8</c:v>
                </c:pt>
                <c:pt idx="2374">
                  <c:v>78.56</c:v>
                </c:pt>
                <c:pt idx="2375">
                  <c:v>78.48</c:v>
                </c:pt>
                <c:pt idx="2376">
                  <c:v>78.48</c:v>
                </c:pt>
                <c:pt idx="2377">
                  <c:v>75.989999999999995</c:v>
                </c:pt>
                <c:pt idx="2378">
                  <c:v>75.260000000000005</c:v>
                </c:pt>
                <c:pt idx="2379">
                  <c:v>75.099999999999994</c:v>
                </c:pt>
                <c:pt idx="2380">
                  <c:v>74.95</c:v>
                </c:pt>
                <c:pt idx="2381">
                  <c:v>96.6</c:v>
                </c:pt>
                <c:pt idx="2382">
                  <c:v>83.179999999999978</c:v>
                </c:pt>
                <c:pt idx="2383">
                  <c:v>76.97</c:v>
                </c:pt>
                <c:pt idx="2384">
                  <c:v>75.31</c:v>
                </c:pt>
                <c:pt idx="2385">
                  <c:v>101.99000000000002</c:v>
                </c:pt>
                <c:pt idx="2386">
                  <c:v>88.23</c:v>
                </c:pt>
                <c:pt idx="2387">
                  <c:v>85.08</c:v>
                </c:pt>
                <c:pt idx="2388">
                  <c:v>82.940000000000026</c:v>
                </c:pt>
                <c:pt idx="2389">
                  <c:v>79.28</c:v>
                </c:pt>
                <c:pt idx="2390">
                  <c:v>77.069999999999993</c:v>
                </c:pt>
                <c:pt idx="2391">
                  <c:v>75.81</c:v>
                </c:pt>
                <c:pt idx="2392">
                  <c:v>76.760000000000005</c:v>
                </c:pt>
                <c:pt idx="2393">
                  <c:v>96.63</c:v>
                </c:pt>
                <c:pt idx="2394">
                  <c:v>85.33</c:v>
                </c:pt>
                <c:pt idx="2395">
                  <c:v>85.2</c:v>
                </c:pt>
                <c:pt idx="2396">
                  <c:v>82.240000000000023</c:v>
                </c:pt>
                <c:pt idx="2397">
                  <c:v>82.08</c:v>
                </c:pt>
                <c:pt idx="2398">
                  <c:v>103.4</c:v>
                </c:pt>
                <c:pt idx="2399">
                  <c:v>99.76</c:v>
                </c:pt>
                <c:pt idx="2400">
                  <c:v>99.55</c:v>
                </c:pt>
                <c:pt idx="2401">
                  <c:v>99.45</c:v>
                </c:pt>
                <c:pt idx="2402">
                  <c:v>99.04</c:v>
                </c:pt>
                <c:pt idx="2403">
                  <c:v>98.42</c:v>
                </c:pt>
                <c:pt idx="2404">
                  <c:v>98.22</c:v>
                </c:pt>
                <c:pt idx="2405">
                  <c:v>96.78</c:v>
                </c:pt>
                <c:pt idx="2406">
                  <c:v>96.740000000000023</c:v>
                </c:pt>
                <c:pt idx="2407">
                  <c:v>96.36999999999999</c:v>
                </c:pt>
                <c:pt idx="2408">
                  <c:v>96.27</c:v>
                </c:pt>
                <c:pt idx="2409">
                  <c:v>96.169999999999987</c:v>
                </c:pt>
                <c:pt idx="2410">
                  <c:v>95.08</c:v>
                </c:pt>
                <c:pt idx="2411">
                  <c:v>94.98</c:v>
                </c:pt>
                <c:pt idx="2412">
                  <c:v>93.86999999999999</c:v>
                </c:pt>
                <c:pt idx="2413">
                  <c:v>93.48</c:v>
                </c:pt>
                <c:pt idx="2414">
                  <c:v>93.48</c:v>
                </c:pt>
                <c:pt idx="2415">
                  <c:v>93.09</c:v>
                </c:pt>
                <c:pt idx="2416">
                  <c:v>92.9</c:v>
                </c:pt>
                <c:pt idx="2417">
                  <c:v>92.9</c:v>
                </c:pt>
                <c:pt idx="2418">
                  <c:v>92.8</c:v>
                </c:pt>
                <c:pt idx="2419">
                  <c:v>92.13</c:v>
                </c:pt>
                <c:pt idx="2420">
                  <c:v>92.03</c:v>
                </c:pt>
                <c:pt idx="2421">
                  <c:v>92.03</c:v>
                </c:pt>
                <c:pt idx="2422">
                  <c:v>92.03</c:v>
                </c:pt>
                <c:pt idx="2423">
                  <c:v>91.940000000000026</c:v>
                </c:pt>
                <c:pt idx="2424">
                  <c:v>91.940000000000026</c:v>
                </c:pt>
                <c:pt idx="2425">
                  <c:v>91.84</c:v>
                </c:pt>
                <c:pt idx="2426">
                  <c:v>91.84</c:v>
                </c:pt>
                <c:pt idx="2427">
                  <c:v>90</c:v>
                </c:pt>
                <c:pt idx="2428">
                  <c:v>89.63</c:v>
                </c:pt>
                <c:pt idx="2429">
                  <c:v>89.440000000000026</c:v>
                </c:pt>
                <c:pt idx="2430">
                  <c:v>88.8</c:v>
                </c:pt>
                <c:pt idx="2431">
                  <c:v>86.64</c:v>
                </c:pt>
                <c:pt idx="2432">
                  <c:v>86.54</c:v>
                </c:pt>
                <c:pt idx="2433">
                  <c:v>86.54</c:v>
                </c:pt>
                <c:pt idx="2434">
                  <c:v>86.45</c:v>
                </c:pt>
                <c:pt idx="2435">
                  <c:v>86.45</c:v>
                </c:pt>
                <c:pt idx="2436">
                  <c:v>86.179999999999978</c:v>
                </c:pt>
                <c:pt idx="2437">
                  <c:v>86.09</c:v>
                </c:pt>
                <c:pt idx="2438">
                  <c:v>86.11</c:v>
                </c:pt>
                <c:pt idx="2439">
                  <c:v>85.83</c:v>
                </c:pt>
                <c:pt idx="2440">
                  <c:v>85.740000000000023</c:v>
                </c:pt>
                <c:pt idx="2441">
                  <c:v>85.740000000000023</c:v>
                </c:pt>
                <c:pt idx="2442">
                  <c:v>85.740000000000023</c:v>
                </c:pt>
                <c:pt idx="2443">
                  <c:v>85.47</c:v>
                </c:pt>
                <c:pt idx="2444">
                  <c:v>84.490000000000023</c:v>
                </c:pt>
                <c:pt idx="2445">
                  <c:v>83.98</c:v>
                </c:pt>
                <c:pt idx="2446">
                  <c:v>83.710000000000022</c:v>
                </c:pt>
                <c:pt idx="2447">
                  <c:v>83.19</c:v>
                </c:pt>
                <c:pt idx="2448">
                  <c:v>83.02</c:v>
                </c:pt>
                <c:pt idx="2449">
                  <c:v>82.93</c:v>
                </c:pt>
                <c:pt idx="2450">
                  <c:v>82.33</c:v>
                </c:pt>
                <c:pt idx="2451">
                  <c:v>81.86999999999999</c:v>
                </c:pt>
                <c:pt idx="2452">
                  <c:v>81.36</c:v>
                </c:pt>
                <c:pt idx="2453">
                  <c:v>81.02</c:v>
                </c:pt>
                <c:pt idx="2454">
                  <c:v>80.599999999999994</c:v>
                </c:pt>
                <c:pt idx="2455">
                  <c:v>80.510000000000005</c:v>
                </c:pt>
                <c:pt idx="2456">
                  <c:v>77.679999999999978</c:v>
                </c:pt>
                <c:pt idx="2457">
                  <c:v>77.440000000000026</c:v>
                </c:pt>
                <c:pt idx="2458">
                  <c:v>77.36</c:v>
                </c:pt>
                <c:pt idx="2459">
                  <c:v>77.28</c:v>
                </c:pt>
                <c:pt idx="2460">
                  <c:v>75.910000000000025</c:v>
                </c:pt>
                <c:pt idx="2461">
                  <c:v>85.08</c:v>
                </c:pt>
                <c:pt idx="2462">
                  <c:v>84.169999999999987</c:v>
                </c:pt>
                <c:pt idx="2463">
                  <c:v>81.990000000000023</c:v>
                </c:pt>
                <c:pt idx="2464">
                  <c:v>80.36999999999999</c:v>
                </c:pt>
                <c:pt idx="2465">
                  <c:v>80.040000000000006</c:v>
                </c:pt>
                <c:pt idx="2466">
                  <c:v>79.31</c:v>
                </c:pt>
                <c:pt idx="2467">
                  <c:v>78.58</c:v>
                </c:pt>
                <c:pt idx="2468">
                  <c:v>86.460000000000022</c:v>
                </c:pt>
                <c:pt idx="2469">
                  <c:v>84.7</c:v>
                </c:pt>
                <c:pt idx="2470">
                  <c:v>86.54</c:v>
                </c:pt>
                <c:pt idx="2471">
                  <c:v>101.86999999999999</c:v>
                </c:pt>
                <c:pt idx="2472">
                  <c:v>100.82</c:v>
                </c:pt>
                <c:pt idx="2473">
                  <c:v>99.88</c:v>
                </c:pt>
                <c:pt idx="2474">
                  <c:v>99.56</c:v>
                </c:pt>
                <c:pt idx="2475">
                  <c:v>98.84</c:v>
                </c:pt>
                <c:pt idx="2476">
                  <c:v>96.669999999999987</c:v>
                </c:pt>
                <c:pt idx="2477">
                  <c:v>96.36999999999999</c:v>
                </c:pt>
                <c:pt idx="2478">
                  <c:v>96.06</c:v>
                </c:pt>
                <c:pt idx="2479">
                  <c:v>95.76</c:v>
                </c:pt>
                <c:pt idx="2480">
                  <c:v>95.76</c:v>
                </c:pt>
                <c:pt idx="2481">
                  <c:v>94.97</c:v>
                </c:pt>
                <c:pt idx="2482">
                  <c:v>94.78</c:v>
                </c:pt>
                <c:pt idx="2483">
                  <c:v>94.679999999999978</c:v>
                </c:pt>
                <c:pt idx="2484">
                  <c:v>94.679999999999978</c:v>
                </c:pt>
                <c:pt idx="2485">
                  <c:v>93.29</c:v>
                </c:pt>
                <c:pt idx="2486">
                  <c:v>92.61</c:v>
                </c:pt>
                <c:pt idx="2487">
                  <c:v>92.61</c:v>
                </c:pt>
                <c:pt idx="2488">
                  <c:v>92.61</c:v>
                </c:pt>
                <c:pt idx="2489">
                  <c:v>92.51</c:v>
                </c:pt>
                <c:pt idx="2490">
                  <c:v>92.51</c:v>
                </c:pt>
                <c:pt idx="2491">
                  <c:v>92.51</c:v>
                </c:pt>
                <c:pt idx="2492">
                  <c:v>90.710000000000022</c:v>
                </c:pt>
                <c:pt idx="2493">
                  <c:v>90.02</c:v>
                </c:pt>
                <c:pt idx="2494">
                  <c:v>89.649999999999991</c:v>
                </c:pt>
                <c:pt idx="2495">
                  <c:v>89.27</c:v>
                </c:pt>
                <c:pt idx="2496">
                  <c:v>87.45</c:v>
                </c:pt>
                <c:pt idx="2497">
                  <c:v>86.490000000000023</c:v>
                </c:pt>
                <c:pt idx="2498">
                  <c:v>86.31</c:v>
                </c:pt>
                <c:pt idx="2499">
                  <c:v>86.31</c:v>
                </c:pt>
                <c:pt idx="2500">
                  <c:v>86.22</c:v>
                </c:pt>
                <c:pt idx="2501">
                  <c:v>86.22</c:v>
                </c:pt>
                <c:pt idx="2502">
                  <c:v>85.07</c:v>
                </c:pt>
                <c:pt idx="2503">
                  <c:v>83.86999999999999</c:v>
                </c:pt>
                <c:pt idx="2504">
                  <c:v>83.86999999999999</c:v>
                </c:pt>
                <c:pt idx="2505">
                  <c:v>82.910000000000025</c:v>
                </c:pt>
                <c:pt idx="2506">
                  <c:v>82.490000000000023</c:v>
                </c:pt>
                <c:pt idx="2507">
                  <c:v>80.03</c:v>
                </c:pt>
                <c:pt idx="2508">
                  <c:v>79.790000000000006</c:v>
                </c:pt>
                <c:pt idx="2509">
                  <c:v>78.760000000000005</c:v>
                </c:pt>
                <c:pt idx="2510">
                  <c:v>78.19</c:v>
                </c:pt>
                <c:pt idx="2511">
                  <c:v>78.19</c:v>
                </c:pt>
                <c:pt idx="2512">
                  <c:v>78.03</c:v>
                </c:pt>
                <c:pt idx="2513">
                  <c:v>77.7</c:v>
                </c:pt>
                <c:pt idx="2514">
                  <c:v>87.11</c:v>
                </c:pt>
                <c:pt idx="2515">
                  <c:v>97.7</c:v>
                </c:pt>
                <c:pt idx="2516">
                  <c:v>94.01</c:v>
                </c:pt>
                <c:pt idx="2517">
                  <c:v>93.23</c:v>
                </c:pt>
                <c:pt idx="2518">
                  <c:v>96.910000000000025</c:v>
                </c:pt>
                <c:pt idx="2519">
                  <c:v>92.31</c:v>
                </c:pt>
                <c:pt idx="2520">
                  <c:v>86.95</c:v>
                </c:pt>
                <c:pt idx="2521">
                  <c:v>85.48</c:v>
                </c:pt>
                <c:pt idx="2522">
                  <c:v>98.35</c:v>
                </c:pt>
                <c:pt idx="2523">
                  <c:v>98.77</c:v>
                </c:pt>
                <c:pt idx="2524">
                  <c:v>97.66</c:v>
                </c:pt>
                <c:pt idx="2525">
                  <c:v>96.740000000000023</c:v>
                </c:pt>
                <c:pt idx="2526">
                  <c:v>96.740000000000023</c:v>
                </c:pt>
                <c:pt idx="2527">
                  <c:v>96.740000000000023</c:v>
                </c:pt>
                <c:pt idx="2528">
                  <c:v>96.649999999999991</c:v>
                </c:pt>
                <c:pt idx="2529">
                  <c:v>96.440000000000026</c:v>
                </c:pt>
                <c:pt idx="2530">
                  <c:v>96.34</c:v>
                </c:pt>
                <c:pt idx="2531">
                  <c:v>96.34</c:v>
                </c:pt>
                <c:pt idx="2532">
                  <c:v>96.34</c:v>
                </c:pt>
                <c:pt idx="2533">
                  <c:v>95.54</c:v>
                </c:pt>
                <c:pt idx="2534">
                  <c:v>95.54</c:v>
                </c:pt>
                <c:pt idx="2535">
                  <c:v>93.440000000000026</c:v>
                </c:pt>
                <c:pt idx="2536">
                  <c:v>92.76</c:v>
                </c:pt>
                <c:pt idx="2537">
                  <c:v>92.76</c:v>
                </c:pt>
                <c:pt idx="2538">
                  <c:v>92.66</c:v>
                </c:pt>
                <c:pt idx="2539">
                  <c:v>92.66</c:v>
                </c:pt>
                <c:pt idx="2540">
                  <c:v>91.52</c:v>
                </c:pt>
                <c:pt idx="2541">
                  <c:v>90.36999999999999</c:v>
                </c:pt>
                <c:pt idx="2542">
                  <c:v>90.08</c:v>
                </c:pt>
                <c:pt idx="2543">
                  <c:v>90.08</c:v>
                </c:pt>
                <c:pt idx="2544">
                  <c:v>89.8</c:v>
                </c:pt>
                <c:pt idx="2545">
                  <c:v>89.79</c:v>
                </c:pt>
                <c:pt idx="2546">
                  <c:v>88.78</c:v>
                </c:pt>
                <c:pt idx="2547">
                  <c:v>87.39</c:v>
                </c:pt>
                <c:pt idx="2548">
                  <c:v>87.29</c:v>
                </c:pt>
                <c:pt idx="2549">
                  <c:v>87.11</c:v>
                </c:pt>
                <c:pt idx="2550">
                  <c:v>87.11</c:v>
                </c:pt>
                <c:pt idx="2551">
                  <c:v>86.93</c:v>
                </c:pt>
                <c:pt idx="2552">
                  <c:v>86.93</c:v>
                </c:pt>
                <c:pt idx="2553">
                  <c:v>86.93</c:v>
                </c:pt>
                <c:pt idx="2554">
                  <c:v>86.84</c:v>
                </c:pt>
                <c:pt idx="2555">
                  <c:v>86.57</c:v>
                </c:pt>
                <c:pt idx="2556">
                  <c:v>85.149999999999991</c:v>
                </c:pt>
                <c:pt idx="2557">
                  <c:v>84.31</c:v>
                </c:pt>
                <c:pt idx="2558">
                  <c:v>84.31</c:v>
                </c:pt>
                <c:pt idx="2559">
                  <c:v>83.7</c:v>
                </c:pt>
                <c:pt idx="2560">
                  <c:v>83.52</c:v>
                </c:pt>
                <c:pt idx="2561">
                  <c:v>83.440000000000026</c:v>
                </c:pt>
                <c:pt idx="2562">
                  <c:v>83.35</c:v>
                </c:pt>
                <c:pt idx="2563">
                  <c:v>83.35</c:v>
                </c:pt>
                <c:pt idx="2564">
                  <c:v>82.92</c:v>
                </c:pt>
                <c:pt idx="2565">
                  <c:v>82.26</c:v>
                </c:pt>
                <c:pt idx="2566">
                  <c:v>81.58</c:v>
                </c:pt>
                <c:pt idx="2567">
                  <c:v>81.33</c:v>
                </c:pt>
                <c:pt idx="2568">
                  <c:v>80.239999999999995</c:v>
                </c:pt>
                <c:pt idx="2569">
                  <c:v>79.819999999999993</c:v>
                </c:pt>
                <c:pt idx="2570">
                  <c:v>79.819999999999993</c:v>
                </c:pt>
                <c:pt idx="2571">
                  <c:v>79.66</c:v>
                </c:pt>
                <c:pt idx="2572">
                  <c:v>79.09</c:v>
                </c:pt>
                <c:pt idx="2573">
                  <c:v>95.63</c:v>
                </c:pt>
                <c:pt idx="2574">
                  <c:v>95.53</c:v>
                </c:pt>
                <c:pt idx="2575">
                  <c:v>94.63</c:v>
                </c:pt>
                <c:pt idx="2576">
                  <c:v>89.210000000000022</c:v>
                </c:pt>
                <c:pt idx="2577">
                  <c:v>84.51</c:v>
                </c:pt>
                <c:pt idx="2578">
                  <c:v>83.86</c:v>
                </c:pt>
                <c:pt idx="2579">
                  <c:v>83.04</c:v>
                </c:pt>
                <c:pt idx="2580">
                  <c:v>80.88</c:v>
                </c:pt>
                <c:pt idx="2581">
                  <c:v>95.36</c:v>
                </c:pt>
                <c:pt idx="2582">
                  <c:v>95.16</c:v>
                </c:pt>
                <c:pt idx="2583">
                  <c:v>93.29</c:v>
                </c:pt>
                <c:pt idx="2584">
                  <c:v>85.98</c:v>
                </c:pt>
                <c:pt idx="2585">
                  <c:v>80.56</c:v>
                </c:pt>
                <c:pt idx="2586">
                  <c:v>92.13</c:v>
                </c:pt>
                <c:pt idx="2587">
                  <c:v>95.669999999999987</c:v>
                </c:pt>
                <c:pt idx="2588">
                  <c:v>94.78</c:v>
                </c:pt>
                <c:pt idx="2589">
                  <c:v>94.39</c:v>
                </c:pt>
                <c:pt idx="2590">
                  <c:v>92.83</c:v>
                </c:pt>
                <c:pt idx="2591">
                  <c:v>92.83</c:v>
                </c:pt>
                <c:pt idx="2592">
                  <c:v>91.97</c:v>
                </c:pt>
                <c:pt idx="2593">
                  <c:v>89.77</c:v>
                </c:pt>
                <c:pt idx="2594">
                  <c:v>89.669999999999987</c:v>
                </c:pt>
                <c:pt idx="2595">
                  <c:v>89.490000000000023</c:v>
                </c:pt>
                <c:pt idx="2596">
                  <c:v>88.29</c:v>
                </c:pt>
                <c:pt idx="2597">
                  <c:v>88.29</c:v>
                </c:pt>
                <c:pt idx="2598">
                  <c:v>88.29</c:v>
                </c:pt>
                <c:pt idx="2599">
                  <c:v>88.19</c:v>
                </c:pt>
                <c:pt idx="2600">
                  <c:v>86.81</c:v>
                </c:pt>
                <c:pt idx="2601">
                  <c:v>86.72</c:v>
                </c:pt>
                <c:pt idx="2602">
                  <c:v>86.63</c:v>
                </c:pt>
                <c:pt idx="2603">
                  <c:v>86.45</c:v>
                </c:pt>
                <c:pt idx="2604">
                  <c:v>86.45</c:v>
                </c:pt>
                <c:pt idx="2605">
                  <c:v>86.45</c:v>
                </c:pt>
                <c:pt idx="2606">
                  <c:v>86.45</c:v>
                </c:pt>
                <c:pt idx="2607">
                  <c:v>86.45</c:v>
                </c:pt>
                <c:pt idx="2608">
                  <c:v>86.45</c:v>
                </c:pt>
                <c:pt idx="2609">
                  <c:v>86.27</c:v>
                </c:pt>
                <c:pt idx="2610">
                  <c:v>85.210000000000022</c:v>
                </c:pt>
                <c:pt idx="2611">
                  <c:v>85.210000000000022</c:v>
                </c:pt>
                <c:pt idx="2612">
                  <c:v>85.11999999999999</c:v>
                </c:pt>
                <c:pt idx="2613">
                  <c:v>85.11999999999999</c:v>
                </c:pt>
                <c:pt idx="2614">
                  <c:v>84.04</c:v>
                </c:pt>
                <c:pt idx="2615">
                  <c:v>83.9</c:v>
                </c:pt>
                <c:pt idx="2616">
                  <c:v>83.34</c:v>
                </c:pt>
                <c:pt idx="2617">
                  <c:v>82.14</c:v>
                </c:pt>
                <c:pt idx="2618">
                  <c:v>82.06</c:v>
                </c:pt>
                <c:pt idx="2619">
                  <c:v>82.06</c:v>
                </c:pt>
                <c:pt idx="2620">
                  <c:v>92.710000000000022</c:v>
                </c:pt>
                <c:pt idx="2621">
                  <c:v>91.34</c:v>
                </c:pt>
                <c:pt idx="2622">
                  <c:v>88.39</c:v>
                </c:pt>
                <c:pt idx="2623">
                  <c:v>81.06</c:v>
                </c:pt>
                <c:pt idx="2624">
                  <c:v>93.39</c:v>
                </c:pt>
                <c:pt idx="2625">
                  <c:v>88.22</c:v>
                </c:pt>
                <c:pt idx="2626">
                  <c:v>85.169999999999987</c:v>
                </c:pt>
                <c:pt idx="2627">
                  <c:v>92.82</c:v>
                </c:pt>
                <c:pt idx="2628">
                  <c:v>89.490000000000023</c:v>
                </c:pt>
                <c:pt idx="2629">
                  <c:v>85.51</c:v>
                </c:pt>
                <c:pt idx="2630">
                  <c:v>84.05</c:v>
                </c:pt>
                <c:pt idx="2631">
                  <c:v>82.85</c:v>
                </c:pt>
                <c:pt idx="2632">
                  <c:v>91.79</c:v>
                </c:pt>
                <c:pt idx="2633">
                  <c:v>91.5</c:v>
                </c:pt>
                <c:pt idx="2634">
                  <c:v>90.940000000000026</c:v>
                </c:pt>
                <c:pt idx="2635">
                  <c:v>90.57</c:v>
                </c:pt>
                <c:pt idx="2636">
                  <c:v>89.81</c:v>
                </c:pt>
                <c:pt idx="2637">
                  <c:v>89.64</c:v>
                </c:pt>
                <c:pt idx="2638">
                  <c:v>89.16</c:v>
                </c:pt>
                <c:pt idx="2639">
                  <c:v>88.7</c:v>
                </c:pt>
                <c:pt idx="2640">
                  <c:v>87.210000000000022</c:v>
                </c:pt>
                <c:pt idx="2641">
                  <c:v>87.11</c:v>
                </c:pt>
                <c:pt idx="2642">
                  <c:v>87.11</c:v>
                </c:pt>
                <c:pt idx="2643">
                  <c:v>87.11</c:v>
                </c:pt>
                <c:pt idx="2644">
                  <c:v>87.02</c:v>
                </c:pt>
                <c:pt idx="2645">
                  <c:v>86.93</c:v>
                </c:pt>
                <c:pt idx="2646">
                  <c:v>86.84</c:v>
                </c:pt>
                <c:pt idx="2647">
                  <c:v>86.84</c:v>
                </c:pt>
                <c:pt idx="2648">
                  <c:v>86.75</c:v>
                </c:pt>
                <c:pt idx="2649">
                  <c:v>86.03</c:v>
                </c:pt>
                <c:pt idx="2650">
                  <c:v>85.149999999999991</c:v>
                </c:pt>
                <c:pt idx="2651">
                  <c:v>83.81</c:v>
                </c:pt>
                <c:pt idx="2652">
                  <c:v>83.72</c:v>
                </c:pt>
                <c:pt idx="2653">
                  <c:v>83.72</c:v>
                </c:pt>
                <c:pt idx="2654">
                  <c:v>83.460000000000022</c:v>
                </c:pt>
                <c:pt idx="2655">
                  <c:v>83.36999999999999</c:v>
                </c:pt>
                <c:pt idx="2656">
                  <c:v>83.36999999999999</c:v>
                </c:pt>
                <c:pt idx="2657">
                  <c:v>83.4</c:v>
                </c:pt>
                <c:pt idx="2658">
                  <c:v>83.32</c:v>
                </c:pt>
                <c:pt idx="2659">
                  <c:v>88.56</c:v>
                </c:pt>
                <c:pt idx="2660">
                  <c:v>87.92</c:v>
                </c:pt>
                <c:pt idx="2661">
                  <c:v>87.460000000000022</c:v>
                </c:pt>
                <c:pt idx="2662">
                  <c:v>86.649999999999991</c:v>
                </c:pt>
                <c:pt idx="2663">
                  <c:v>83.960000000000022</c:v>
                </c:pt>
                <c:pt idx="2664">
                  <c:v>83.88</c:v>
                </c:pt>
                <c:pt idx="2665">
                  <c:v>85.740000000000023</c:v>
                </c:pt>
              </c:numCache>
            </c:numRef>
          </c:yVal>
          <c:smooth val="0"/>
        </c:ser>
        <c:dLbls>
          <c:showLegendKey val="0"/>
          <c:showVal val="0"/>
          <c:showCatName val="0"/>
          <c:showSerName val="0"/>
          <c:showPercent val="0"/>
          <c:showBubbleSize val="0"/>
        </c:dLbls>
        <c:axId val="106631104"/>
        <c:axId val="106631680"/>
      </c:scatterChart>
      <c:valAx>
        <c:axId val="106629952"/>
        <c:scaling>
          <c:orientation val="minMax"/>
          <c:max val="100"/>
          <c:min val="0"/>
        </c:scaling>
        <c:delete val="0"/>
        <c:axPos val="b"/>
        <c:majorGridlines>
          <c:spPr>
            <a:ln w="3175">
              <a:noFill/>
              <a:prstDash val="solid"/>
            </a:ln>
          </c:spPr>
        </c:majorGridlines>
        <c:numFmt formatCode="General" sourceLinked="1"/>
        <c:majorTickMark val="out"/>
        <c:minorTickMark val="none"/>
        <c:tickLblPos val="none"/>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6630528"/>
        <c:crosses val="autoZero"/>
        <c:crossBetween val="midCat"/>
        <c:majorUnit val="20"/>
      </c:valAx>
      <c:valAx>
        <c:axId val="106630528"/>
        <c:scaling>
          <c:orientation val="minMax"/>
          <c:max val="160"/>
          <c:min val="0"/>
        </c:scaling>
        <c:delete val="0"/>
        <c:axPos val="l"/>
        <c:numFmt formatCode="General" sourceLinked="1"/>
        <c:majorTickMark val="none"/>
        <c:minorTickMark val="none"/>
        <c:tickLblPos val="none"/>
        <c:spPr>
          <a:ln>
            <a:noFill/>
          </a:ln>
        </c:spPr>
        <c:crossAx val="106629952"/>
        <c:crosses val="autoZero"/>
        <c:crossBetween val="midCat"/>
        <c:majorUnit val="40"/>
      </c:valAx>
      <c:valAx>
        <c:axId val="106631104"/>
        <c:scaling>
          <c:orientation val="minMax"/>
        </c:scaling>
        <c:delete val="1"/>
        <c:axPos val="b"/>
        <c:numFmt formatCode="General" sourceLinked="1"/>
        <c:majorTickMark val="out"/>
        <c:minorTickMark val="none"/>
        <c:tickLblPos val="none"/>
        <c:crossAx val="106631680"/>
        <c:crosses val="autoZero"/>
        <c:crossBetween val="midCat"/>
      </c:valAx>
      <c:valAx>
        <c:axId val="106631680"/>
        <c:scaling>
          <c:orientation val="minMax"/>
          <c:max val="160"/>
          <c:min val="0"/>
        </c:scaling>
        <c:delete val="0"/>
        <c:axPos val="r"/>
        <c:numFmt formatCode="General" sourceLinked="1"/>
        <c:majorTickMark val="out"/>
        <c:minorTickMark val="none"/>
        <c:tickLblPos val="none"/>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106631104"/>
        <c:crosses val="max"/>
        <c:crossBetween val="midCat"/>
        <c:majorUnit val="40"/>
      </c:valAx>
      <c:spPr>
        <a:noFill/>
        <a:ln w="12700">
          <a:no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5395719765815E-2"/>
          <c:y val="3.0156475827320974E-2"/>
          <c:w val="0.85413196547546932"/>
          <c:h val="0.82041834538169511"/>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106633408"/>
        <c:axId val="106633984"/>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106633408"/>
        <c:axId val="106633984"/>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dLbls>
          <c:showLegendKey val="0"/>
          <c:showVal val="0"/>
          <c:showCatName val="0"/>
          <c:showSerName val="0"/>
          <c:showPercent val="0"/>
          <c:showBubbleSize val="0"/>
        </c:dLbls>
        <c:axId val="105897984"/>
        <c:axId val="106634560"/>
      </c:scatterChart>
      <c:valAx>
        <c:axId val="106633408"/>
        <c:scaling>
          <c:orientation val="minMax"/>
          <c:max val="10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6633984"/>
        <c:crosses val="autoZero"/>
        <c:crossBetween val="midCat"/>
        <c:majorUnit val="20"/>
      </c:valAx>
      <c:valAx>
        <c:axId val="106633984"/>
        <c:scaling>
          <c:orientation val="minMax"/>
          <c:max val="160"/>
          <c:min val="0"/>
        </c:scaling>
        <c:delete val="1"/>
        <c:axPos val="l"/>
        <c:numFmt formatCode="General" sourceLinked="1"/>
        <c:majorTickMark val="out"/>
        <c:minorTickMark val="none"/>
        <c:tickLblPos val="none"/>
        <c:crossAx val="106633408"/>
        <c:crosses val="autoZero"/>
        <c:crossBetween val="midCat"/>
        <c:majorUnit val="40"/>
      </c:valAx>
      <c:valAx>
        <c:axId val="106634560"/>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5897984"/>
        <c:crosses val="max"/>
        <c:crossBetween val="midCat"/>
        <c:majorUnit val="40"/>
      </c:valAx>
      <c:valAx>
        <c:axId val="105897984"/>
        <c:scaling>
          <c:orientation val="minMax"/>
        </c:scaling>
        <c:delete val="1"/>
        <c:axPos val="b"/>
        <c:numFmt formatCode="General" sourceLinked="1"/>
        <c:majorTickMark val="out"/>
        <c:minorTickMark val="none"/>
        <c:tickLblPos val="none"/>
        <c:crossAx val="106634560"/>
        <c:crosses val="autoZero"/>
        <c:crossBetween val="midCat"/>
      </c:valAx>
      <c:spPr>
        <a:noFill/>
        <a:ln w="25400">
          <a:noFill/>
        </a:ln>
      </c:spPr>
    </c:plotArea>
    <c:plotVisOnly val="1"/>
    <c:dispBlanksAs val="gap"/>
    <c:showDLblsOverMax val="0"/>
  </c:chart>
  <c:spPr>
    <a:no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300" b="1" i="0" u="none" strike="noStrike" baseline="0">
                <a:solidFill>
                  <a:srgbClr val="0000FF"/>
                </a:solidFill>
                <a:latin typeface="Arial"/>
                <a:ea typeface="Arial"/>
                <a:cs typeface="Arial"/>
              </a:defRPr>
            </a:pPr>
            <a:r>
              <a:rPr lang="en-US"/>
              <a:t>EW Control regions, KC data 8760 hrs.</a:t>
            </a:r>
          </a:p>
        </c:rich>
      </c:tx>
      <c:layout>
        <c:manualLayout>
          <c:xMode val="edge"/>
          <c:yMode val="edge"/>
          <c:x val="0.16744186046511633"/>
          <c:y val="2.7149361256482808E-2"/>
        </c:manualLayout>
      </c:layout>
      <c:overlay val="0"/>
      <c:spPr>
        <a:noFill/>
        <a:ln w="25400">
          <a:noFill/>
        </a:ln>
      </c:spPr>
    </c:title>
    <c:autoTitleDeleted val="0"/>
    <c:plotArea>
      <c:layout>
        <c:manualLayout>
          <c:layoutTarget val="inner"/>
          <c:xMode val="edge"/>
          <c:yMode val="edge"/>
          <c:x val="4.2635658914728702E-2"/>
          <c:y val="0.17797920056373048"/>
          <c:w val="0.80116279069767438"/>
          <c:h val="0.6711925421741588"/>
        </c:manualLayout>
      </c:layout>
      <c:scatterChart>
        <c:scatterStyle val="lineMarker"/>
        <c:varyColors val="0"/>
        <c:ser>
          <c:idx val="5"/>
          <c:order val="2"/>
          <c:tx>
            <c:v>+5% RH error</c:v>
          </c:tx>
          <c:spPr>
            <a:ln w="28575">
              <a:noFill/>
            </a:ln>
          </c:spPr>
          <c:marker>
            <c:symbol val="circle"/>
            <c:size val="9"/>
            <c:spPr>
              <a:noFill/>
              <a:ln>
                <a:solidFill>
                  <a:srgbClr val="FF6600"/>
                </a:solidFill>
                <a:prstDash val="solid"/>
              </a:ln>
            </c:spPr>
          </c:marker>
          <c:xVal>
            <c:numRef>
              <c:f>KCALL!$T$37:$T$43</c:f>
              <c:numCache>
                <c:formatCode>General</c:formatCode>
                <c:ptCount val="7"/>
                <c:pt idx="0">
                  <c:v>46.03</c:v>
                </c:pt>
                <c:pt idx="1">
                  <c:v>65</c:v>
                </c:pt>
                <c:pt idx="2">
                  <c:v>70</c:v>
                </c:pt>
                <c:pt idx="3">
                  <c:v>75</c:v>
                </c:pt>
                <c:pt idx="4">
                  <c:v>80</c:v>
                </c:pt>
                <c:pt idx="5">
                  <c:v>85</c:v>
                </c:pt>
                <c:pt idx="6">
                  <c:v>90</c:v>
                </c:pt>
              </c:numCache>
            </c:numRef>
          </c:xVal>
          <c:yVal>
            <c:numRef>
              <c:f>KCALL!$X$37:$X$43</c:f>
              <c:numCache>
                <c:formatCode>#,##0.00</c:formatCode>
                <c:ptCount val="7"/>
                <c:pt idx="0" formatCode="General">
                  <c:v>110.13</c:v>
                </c:pt>
                <c:pt idx="1">
                  <c:v>85.31</c:v>
                </c:pt>
                <c:pt idx="2">
                  <c:v>78.33</c:v>
                </c:pt>
                <c:pt idx="3">
                  <c:v>71.53</c:v>
                </c:pt>
                <c:pt idx="4">
                  <c:v>64.88</c:v>
                </c:pt>
                <c:pt idx="5">
                  <c:v>58.44</c:v>
                </c:pt>
                <c:pt idx="6">
                  <c:v>52.220000000000013</c:v>
                </c:pt>
              </c:numCache>
            </c:numRef>
          </c:yVal>
          <c:smooth val="0"/>
        </c:ser>
        <c:ser>
          <c:idx val="3"/>
          <c:order val="3"/>
          <c:tx>
            <c:v>Dry &gt; 75F</c:v>
          </c:tx>
          <c:spPr>
            <a:ln w="28575">
              <a:noFill/>
            </a:ln>
          </c:spPr>
          <c:marker>
            <c:symbol val="circle"/>
            <c:size val="5"/>
            <c:spPr>
              <a:solidFill>
                <a:srgbClr val="FF0000"/>
              </a:solidFill>
              <a:ln w="9525">
                <a:noFill/>
              </a:ln>
            </c:spPr>
          </c:marker>
          <c:xVal>
            <c:numRef>
              <c:f>KCALL!$D$3929:$D$3983</c:f>
              <c:numCache>
                <c:formatCode>General</c:formatCode>
                <c:ptCount val="55"/>
                <c:pt idx="0">
                  <c:v>75</c:v>
                </c:pt>
                <c:pt idx="1">
                  <c:v>75</c:v>
                </c:pt>
                <c:pt idx="2">
                  <c:v>75</c:v>
                </c:pt>
                <c:pt idx="3">
                  <c:v>77.7</c:v>
                </c:pt>
                <c:pt idx="4">
                  <c:v>75.900000000000006</c:v>
                </c:pt>
                <c:pt idx="5">
                  <c:v>81.3</c:v>
                </c:pt>
                <c:pt idx="6">
                  <c:v>81</c:v>
                </c:pt>
                <c:pt idx="7">
                  <c:v>75.2</c:v>
                </c:pt>
                <c:pt idx="8">
                  <c:v>81.3</c:v>
                </c:pt>
                <c:pt idx="9">
                  <c:v>81</c:v>
                </c:pt>
                <c:pt idx="10">
                  <c:v>82</c:v>
                </c:pt>
                <c:pt idx="11">
                  <c:v>81.7</c:v>
                </c:pt>
                <c:pt idx="12">
                  <c:v>80.099999999999994</c:v>
                </c:pt>
                <c:pt idx="13">
                  <c:v>85.6</c:v>
                </c:pt>
                <c:pt idx="14">
                  <c:v>78.099999999999994</c:v>
                </c:pt>
                <c:pt idx="15">
                  <c:v>80.099999999999994</c:v>
                </c:pt>
                <c:pt idx="16">
                  <c:v>82</c:v>
                </c:pt>
                <c:pt idx="17">
                  <c:v>75.900000000000006</c:v>
                </c:pt>
                <c:pt idx="18">
                  <c:v>82</c:v>
                </c:pt>
                <c:pt idx="19">
                  <c:v>77.400000000000006</c:v>
                </c:pt>
                <c:pt idx="20">
                  <c:v>76.599999999999994</c:v>
                </c:pt>
                <c:pt idx="21">
                  <c:v>82.9</c:v>
                </c:pt>
                <c:pt idx="22">
                  <c:v>84</c:v>
                </c:pt>
                <c:pt idx="23">
                  <c:v>81.3</c:v>
                </c:pt>
                <c:pt idx="24">
                  <c:v>80.8</c:v>
                </c:pt>
                <c:pt idx="25">
                  <c:v>76.5</c:v>
                </c:pt>
                <c:pt idx="26">
                  <c:v>77.400000000000006</c:v>
                </c:pt>
                <c:pt idx="27">
                  <c:v>80.099999999999994</c:v>
                </c:pt>
                <c:pt idx="28">
                  <c:v>78.099999999999994</c:v>
                </c:pt>
                <c:pt idx="29">
                  <c:v>79</c:v>
                </c:pt>
                <c:pt idx="30">
                  <c:v>77.7</c:v>
                </c:pt>
                <c:pt idx="31">
                  <c:v>78.3</c:v>
                </c:pt>
                <c:pt idx="32">
                  <c:v>77</c:v>
                </c:pt>
                <c:pt idx="33">
                  <c:v>77.900000000000006</c:v>
                </c:pt>
                <c:pt idx="34">
                  <c:v>84</c:v>
                </c:pt>
                <c:pt idx="35">
                  <c:v>84.9</c:v>
                </c:pt>
                <c:pt idx="36">
                  <c:v>77</c:v>
                </c:pt>
                <c:pt idx="37">
                  <c:v>75</c:v>
                </c:pt>
                <c:pt idx="38">
                  <c:v>77</c:v>
                </c:pt>
                <c:pt idx="39">
                  <c:v>75.7</c:v>
                </c:pt>
                <c:pt idx="40">
                  <c:v>75.900000000000006</c:v>
                </c:pt>
                <c:pt idx="41">
                  <c:v>76.599999999999994</c:v>
                </c:pt>
                <c:pt idx="42">
                  <c:v>81.7</c:v>
                </c:pt>
                <c:pt idx="43">
                  <c:v>77</c:v>
                </c:pt>
                <c:pt idx="44">
                  <c:v>78.099999999999994</c:v>
                </c:pt>
                <c:pt idx="45">
                  <c:v>79.3</c:v>
                </c:pt>
                <c:pt idx="46">
                  <c:v>79</c:v>
                </c:pt>
                <c:pt idx="47">
                  <c:v>80.099999999999994</c:v>
                </c:pt>
                <c:pt idx="48">
                  <c:v>76.3</c:v>
                </c:pt>
                <c:pt idx="49">
                  <c:v>79.3</c:v>
                </c:pt>
                <c:pt idx="50">
                  <c:v>78.8</c:v>
                </c:pt>
                <c:pt idx="51">
                  <c:v>78.099999999999994</c:v>
                </c:pt>
                <c:pt idx="52">
                  <c:v>77</c:v>
                </c:pt>
                <c:pt idx="53">
                  <c:v>75.900000000000006</c:v>
                </c:pt>
                <c:pt idx="54">
                  <c:v>75</c:v>
                </c:pt>
              </c:numCache>
            </c:numRef>
          </c:xVal>
          <c:yVal>
            <c:numRef>
              <c:f>KCALL!$F$3929:$F$3983</c:f>
              <c:numCache>
                <c:formatCode>General</c:formatCode>
                <c:ptCount val="55"/>
                <c:pt idx="0">
                  <c:v>49.3</c:v>
                </c:pt>
                <c:pt idx="1">
                  <c:v>48.9</c:v>
                </c:pt>
                <c:pt idx="2">
                  <c:v>48.8</c:v>
                </c:pt>
                <c:pt idx="3">
                  <c:v>47.99</c:v>
                </c:pt>
                <c:pt idx="4">
                  <c:v>47.8</c:v>
                </c:pt>
                <c:pt idx="5">
                  <c:v>47.5</c:v>
                </c:pt>
                <c:pt idx="6">
                  <c:v>46.89</c:v>
                </c:pt>
                <c:pt idx="7">
                  <c:v>46.690000000000012</c:v>
                </c:pt>
                <c:pt idx="8">
                  <c:v>45.75</c:v>
                </c:pt>
                <c:pt idx="9">
                  <c:v>45.02</c:v>
                </c:pt>
                <c:pt idx="10">
                  <c:v>44.89</c:v>
                </c:pt>
                <c:pt idx="11">
                  <c:v>44.68</c:v>
                </c:pt>
                <c:pt idx="12">
                  <c:v>44.06</c:v>
                </c:pt>
                <c:pt idx="13">
                  <c:v>43.95</c:v>
                </c:pt>
                <c:pt idx="14">
                  <c:v>43.9</c:v>
                </c:pt>
                <c:pt idx="15">
                  <c:v>43.75</c:v>
                </c:pt>
                <c:pt idx="16">
                  <c:v>43.48</c:v>
                </c:pt>
                <c:pt idx="17">
                  <c:v>43.44</c:v>
                </c:pt>
                <c:pt idx="18">
                  <c:v>43.21</c:v>
                </c:pt>
                <c:pt idx="19">
                  <c:v>43.190000000000012</c:v>
                </c:pt>
                <c:pt idx="20">
                  <c:v>43.11</c:v>
                </c:pt>
                <c:pt idx="21">
                  <c:v>42.78</c:v>
                </c:pt>
                <c:pt idx="22">
                  <c:v>42.55</c:v>
                </c:pt>
                <c:pt idx="23">
                  <c:v>42.49</c:v>
                </c:pt>
                <c:pt idx="24">
                  <c:v>41.84</c:v>
                </c:pt>
                <c:pt idx="25">
                  <c:v>41.57</c:v>
                </c:pt>
                <c:pt idx="26">
                  <c:v>41.4</c:v>
                </c:pt>
                <c:pt idx="27">
                  <c:v>40.93</c:v>
                </c:pt>
                <c:pt idx="28">
                  <c:v>40.9</c:v>
                </c:pt>
                <c:pt idx="29">
                  <c:v>37.78</c:v>
                </c:pt>
                <c:pt idx="30">
                  <c:v>37.68</c:v>
                </c:pt>
                <c:pt idx="31">
                  <c:v>36.950000000000003</c:v>
                </c:pt>
                <c:pt idx="32">
                  <c:v>36.85</c:v>
                </c:pt>
                <c:pt idx="33">
                  <c:v>36.39</c:v>
                </c:pt>
                <c:pt idx="34">
                  <c:v>35.94</c:v>
                </c:pt>
                <c:pt idx="35">
                  <c:v>35.43</c:v>
                </c:pt>
                <c:pt idx="36">
                  <c:v>35.31</c:v>
                </c:pt>
                <c:pt idx="37">
                  <c:v>34.25</c:v>
                </c:pt>
                <c:pt idx="38">
                  <c:v>33.85</c:v>
                </c:pt>
                <c:pt idx="39">
                  <c:v>33.770000000000003</c:v>
                </c:pt>
                <c:pt idx="40">
                  <c:v>32.56</c:v>
                </c:pt>
                <c:pt idx="41">
                  <c:v>30.66</c:v>
                </c:pt>
                <c:pt idx="42">
                  <c:v>29.959999999999994</c:v>
                </c:pt>
                <c:pt idx="43">
                  <c:v>26.810000000000006</c:v>
                </c:pt>
                <c:pt idx="44">
                  <c:v>26.37</c:v>
                </c:pt>
                <c:pt idx="45">
                  <c:v>26.09</c:v>
                </c:pt>
                <c:pt idx="46">
                  <c:v>25.67</c:v>
                </c:pt>
                <c:pt idx="47">
                  <c:v>25.07</c:v>
                </c:pt>
                <c:pt idx="48">
                  <c:v>24.810000000000006</c:v>
                </c:pt>
                <c:pt idx="49">
                  <c:v>24.419999999999995</c:v>
                </c:pt>
                <c:pt idx="50">
                  <c:v>22.53</c:v>
                </c:pt>
                <c:pt idx="51">
                  <c:v>22.04</c:v>
                </c:pt>
                <c:pt idx="52">
                  <c:v>21.29</c:v>
                </c:pt>
                <c:pt idx="53">
                  <c:v>20.38</c:v>
                </c:pt>
                <c:pt idx="54">
                  <c:v>19.670000000000005</c:v>
                </c:pt>
              </c:numCache>
            </c:numRef>
          </c:yVal>
          <c:smooth val="0"/>
        </c:ser>
        <c:dLbls>
          <c:showLegendKey val="0"/>
          <c:showVal val="0"/>
          <c:showCatName val="0"/>
          <c:showSerName val="0"/>
          <c:showPercent val="0"/>
          <c:showBubbleSize val="0"/>
        </c:dLbls>
        <c:axId val="105900864"/>
        <c:axId val="105901440"/>
      </c:scatterChart>
      <c:scatterChart>
        <c:scatterStyle val="lineMarker"/>
        <c:varyColors val="0"/>
        <c:ser>
          <c:idx val="1"/>
          <c:order val="0"/>
          <c:tx>
            <c:v>Triangle</c:v>
          </c:tx>
          <c:spPr>
            <a:ln w="28575">
              <a:noFill/>
            </a:ln>
          </c:spPr>
          <c:marker>
            <c:symbol val="square"/>
            <c:size val="5"/>
            <c:spPr>
              <a:solidFill>
                <a:srgbClr val="FF0000"/>
              </a:solidFill>
              <a:ln>
                <a:solidFill>
                  <a:srgbClr val="FF0000"/>
                </a:solidFill>
                <a:prstDash val="solid"/>
              </a:ln>
            </c:spPr>
          </c:marker>
          <c:xVal>
            <c:numRef>
              <c:f>KCALL!$D$2672:$D$2729</c:f>
              <c:numCache>
                <c:formatCode>General</c:formatCode>
                <c:ptCount val="58"/>
                <c:pt idx="0">
                  <c:v>82.9</c:v>
                </c:pt>
                <c:pt idx="1">
                  <c:v>82</c:v>
                </c:pt>
                <c:pt idx="2">
                  <c:v>82</c:v>
                </c:pt>
                <c:pt idx="3">
                  <c:v>80.400000000000006</c:v>
                </c:pt>
                <c:pt idx="4">
                  <c:v>80.099999999999994</c:v>
                </c:pt>
                <c:pt idx="5">
                  <c:v>80.099999999999994</c:v>
                </c:pt>
                <c:pt idx="6">
                  <c:v>80.099999999999994</c:v>
                </c:pt>
                <c:pt idx="7">
                  <c:v>80.099999999999994</c:v>
                </c:pt>
                <c:pt idx="8">
                  <c:v>80.099999999999994</c:v>
                </c:pt>
                <c:pt idx="9">
                  <c:v>80.099999999999994</c:v>
                </c:pt>
                <c:pt idx="10">
                  <c:v>80.099999999999994</c:v>
                </c:pt>
                <c:pt idx="11">
                  <c:v>80.099999999999994</c:v>
                </c:pt>
                <c:pt idx="12">
                  <c:v>80.099999999999994</c:v>
                </c:pt>
                <c:pt idx="13">
                  <c:v>79</c:v>
                </c:pt>
                <c:pt idx="14">
                  <c:v>79</c:v>
                </c:pt>
                <c:pt idx="15">
                  <c:v>79</c:v>
                </c:pt>
                <c:pt idx="16">
                  <c:v>79</c:v>
                </c:pt>
                <c:pt idx="17">
                  <c:v>78.599999999999994</c:v>
                </c:pt>
                <c:pt idx="18">
                  <c:v>78.400000000000006</c:v>
                </c:pt>
                <c:pt idx="19">
                  <c:v>78.099999999999994</c:v>
                </c:pt>
                <c:pt idx="20">
                  <c:v>78.099999999999994</c:v>
                </c:pt>
                <c:pt idx="21">
                  <c:v>78.099999999999994</c:v>
                </c:pt>
                <c:pt idx="22">
                  <c:v>77.900000000000006</c:v>
                </c:pt>
                <c:pt idx="23">
                  <c:v>77.400000000000006</c:v>
                </c:pt>
                <c:pt idx="24">
                  <c:v>77.400000000000006</c:v>
                </c:pt>
                <c:pt idx="25">
                  <c:v>77</c:v>
                </c:pt>
                <c:pt idx="26">
                  <c:v>77</c:v>
                </c:pt>
                <c:pt idx="27">
                  <c:v>77</c:v>
                </c:pt>
                <c:pt idx="28">
                  <c:v>77</c:v>
                </c:pt>
                <c:pt idx="29">
                  <c:v>77</c:v>
                </c:pt>
                <c:pt idx="30">
                  <c:v>77</c:v>
                </c:pt>
                <c:pt idx="31">
                  <c:v>77</c:v>
                </c:pt>
                <c:pt idx="32">
                  <c:v>77</c:v>
                </c:pt>
                <c:pt idx="33">
                  <c:v>77</c:v>
                </c:pt>
                <c:pt idx="34">
                  <c:v>77</c:v>
                </c:pt>
                <c:pt idx="35">
                  <c:v>77</c:v>
                </c:pt>
                <c:pt idx="36">
                  <c:v>77</c:v>
                </c:pt>
                <c:pt idx="37">
                  <c:v>77</c:v>
                </c:pt>
                <c:pt idx="38">
                  <c:v>77</c:v>
                </c:pt>
                <c:pt idx="39">
                  <c:v>76.599999999999994</c:v>
                </c:pt>
                <c:pt idx="40">
                  <c:v>76.599999999999994</c:v>
                </c:pt>
                <c:pt idx="41">
                  <c:v>76.599999999999994</c:v>
                </c:pt>
                <c:pt idx="42">
                  <c:v>76.3</c:v>
                </c:pt>
                <c:pt idx="43">
                  <c:v>75.900000000000006</c:v>
                </c:pt>
                <c:pt idx="44">
                  <c:v>75.900000000000006</c:v>
                </c:pt>
                <c:pt idx="45">
                  <c:v>75.900000000000006</c:v>
                </c:pt>
                <c:pt idx="46">
                  <c:v>75.900000000000006</c:v>
                </c:pt>
                <c:pt idx="47">
                  <c:v>75.900000000000006</c:v>
                </c:pt>
                <c:pt idx="48">
                  <c:v>75.900000000000006</c:v>
                </c:pt>
                <c:pt idx="49">
                  <c:v>75.900000000000006</c:v>
                </c:pt>
                <c:pt idx="50">
                  <c:v>75.900000000000006</c:v>
                </c:pt>
                <c:pt idx="51">
                  <c:v>75.900000000000006</c:v>
                </c:pt>
                <c:pt idx="52">
                  <c:v>75.7</c:v>
                </c:pt>
                <c:pt idx="53">
                  <c:v>75.599999999999994</c:v>
                </c:pt>
                <c:pt idx="54">
                  <c:v>75.400000000000006</c:v>
                </c:pt>
                <c:pt idx="55">
                  <c:v>75.400000000000006</c:v>
                </c:pt>
                <c:pt idx="56">
                  <c:v>75.400000000000006</c:v>
                </c:pt>
                <c:pt idx="57">
                  <c:v>75.2</c:v>
                </c:pt>
              </c:numCache>
            </c:numRef>
          </c:xVal>
          <c:yVal>
            <c:numRef>
              <c:f>KCALL!$F$2672:$F$2729</c:f>
              <c:numCache>
                <c:formatCode>General</c:formatCode>
                <c:ptCount val="58"/>
                <c:pt idx="0">
                  <c:v>50.47</c:v>
                </c:pt>
                <c:pt idx="1">
                  <c:v>53.53</c:v>
                </c:pt>
                <c:pt idx="2">
                  <c:v>53.47</c:v>
                </c:pt>
                <c:pt idx="3">
                  <c:v>55.94</c:v>
                </c:pt>
                <c:pt idx="4">
                  <c:v>55.730000000000011</c:v>
                </c:pt>
                <c:pt idx="5">
                  <c:v>55.68</c:v>
                </c:pt>
                <c:pt idx="6">
                  <c:v>55.620000000000012</c:v>
                </c:pt>
                <c:pt idx="7">
                  <c:v>55.620000000000012</c:v>
                </c:pt>
                <c:pt idx="8">
                  <c:v>55.620000000000012</c:v>
                </c:pt>
                <c:pt idx="9">
                  <c:v>55.620000000000012</c:v>
                </c:pt>
                <c:pt idx="10">
                  <c:v>55.45</c:v>
                </c:pt>
                <c:pt idx="11">
                  <c:v>55.05</c:v>
                </c:pt>
                <c:pt idx="12">
                  <c:v>53.84</c:v>
                </c:pt>
                <c:pt idx="13">
                  <c:v>56.09</c:v>
                </c:pt>
                <c:pt idx="14">
                  <c:v>53.74</c:v>
                </c:pt>
                <c:pt idx="15">
                  <c:v>51.91</c:v>
                </c:pt>
                <c:pt idx="16">
                  <c:v>50.01</c:v>
                </c:pt>
                <c:pt idx="17">
                  <c:v>55.690000000000012</c:v>
                </c:pt>
                <c:pt idx="18">
                  <c:v>57.64</c:v>
                </c:pt>
                <c:pt idx="19">
                  <c:v>59.64</c:v>
                </c:pt>
                <c:pt idx="20">
                  <c:v>59.52</c:v>
                </c:pt>
                <c:pt idx="21">
                  <c:v>53.71</c:v>
                </c:pt>
                <c:pt idx="22">
                  <c:v>50.91</c:v>
                </c:pt>
                <c:pt idx="23">
                  <c:v>59.61</c:v>
                </c:pt>
                <c:pt idx="24">
                  <c:v>54.690000000000012</c:v>
                </c:pt>
                <c:pt idx="25">
                  <c:v>60.85</c:v>
                </c:pt>
                <c:pt idx="26">
                  <c:v>60.39</c:v>
                </c:pt>
                <c:pt idx="27">
                  <c:v>60.21</c:v>
                </c:pt>
                <c:pt idx="28">
                  <c:v>57.13</c:v>
                </c:pt>
                <c:pt idx="29">
                  <c:v>56.78</c:v>
                </c:pt>
                <c:pt idx="30">
                  <c:v>56.720000000000013</c:v>
                </c:pt>
                <c:pt idx="31">
                  <c:v>55.91</c:v>
                </c:pt>
                <c:pt idx="32">
                  <c:v>55.620000000000012</c:v>
                </c:pt>
                <c:pt idx="33">
                  <c:v>55.28</c:v>
                </c:pt>
                <c:pt idx="34">
                  <c:v>55.28</c:v>
                </c:pt>
                <c:pt idx="35">
                  <c:v>52.95</c:v>
                </c:pt>
                <c:pt idx="36">
                  <c:v>51.83</c:v>
                </c:pt>
                <c:pt idx="37">
                  <c:v>51.290000000000013</c:v>
                </c:pt>
                <c:pt idx="38">
                  <c:v>51.03</c:v>
                </c:pt>
                <c:pt idx="39">
                  <c:v>58.09</c:v>
                </c:pt>
                <c:pt idx="40">
                  <c:v>52.86</c:v>
                </c:pt>
                <c:pt idx="41">
                  <c:v>52.09</c:v>
                </c:pt>
                <c:pt idx="42">
                  <c:v>54.39</c:v>
                </c:pt>
                <c:pt idx="43">
                  <c:v>61.78</c:v>
                </c:pt>
                <c:pt idx="44">
                  <c:v>60.2</c:v>
                </c:pt>
                <c:pt idx="45">
                  <c:v>59.91</c:v>
                </c:pt>
                <c:pt idx="46">
                  <c:v>59.36</c:v>
                </c:pt>
                <c:pt idx="47">
                  <c:v>58.93</c:v>
                </c:pt>
                <c:pt idx="48">
                  <c:v>58.2</c:v>
                </c:pt>
                <c:pt idx="49">
                  <c:v>57.49</c:v>
                </c:pt>
                <c:pt idx="50">
                  <c:v>55.05</c:v>
                </c:pt>
                <c:pt idx="51">
                  <c:v>51.68</c:v>
                </c:pt>
                <c:pt idx="52">
                  <c:v>55.720000000000013</c:v>
                </c:pt>
                <c:pt idx="53">
                  <c:v>56.96</c:v>
                </c:pt>
                <c:pt idx="54">
                  <c:v>58.01</c:v>
                </c:pt>
                <c:pt idx="55">
                  <c:v>52.6</c:v>
                </c:pt>
                <c:pt idx="56">
                  <c:v>50.49</c:v>
                </c:pt>
                <c:pt idx="57">
                  <c:v>53.11</c:v>
                </c:pt>
              </c:numCache>
            </c:numRef>
          </c:yVal>
          <c:smooth val="0"/>
        </c:ser>
        <c:ser>
          <c:idx val="2"/>
          <c:order val="1"/>
          <c:tx>
            <c:v>Dry OA &gt; 48F</c:v>
          </c:tx>
          <c:spPr>
            <a:ln w="28575">
              <a:noFill/>
            </a:ln>
          </c:spPr>
          <c:marker>
            <c:symbol val="triangle"/>
            <c:size val="5"/>
            <c:spPr>
              <a:solidFill>
                <a:srgbClr val="FFFF00"/>
              </a:solidFill>
              <a:ln>
                <a:solidFill>
                  <a:srgbClr val="FFFF00"/>
                </a:solidFill>
                <a:prstDash val="solid"/>
              </a:ln>
            </c:spPr>
          </c:marker>
          <c:xVal>
            <c:numRef>
              <c:f>KCALL!$D$3986:$D$5246</c:f>
              <c:numCache>
                <c:formatCode>General</c:formatCode>
                <c:ptCount val="1261"/>
                <c:pt idx="0">
                  <c:v>61</c:v>
                </c:pt>
                <c:pt idx="1">
                  <c:v>60.3</c:v>
                </c:pt>
                <c:pt idx="2">
                  <c:v>55.2</c:v>
                </c:pt>
                <c:pt idx="3">
                  <c:v>51.8</c:v>
                </c:pt>
                <c:pt idx="4">
                  <c:v>56.3</c:v>
                </c:pt>
                <c:pt idx="5">
                  <c:v>51.1</c:v>
                </c:pt>
                <c:pt idx="6">
                  <c:v>53.1</c:v>
                </c:pt>
                <c:pt idx="7">
                  <c:v>53.1</c:v>
                </c:pt>
                <c:pt idx="8">
                  <c:v>53.1</c:v>
                </c:pt>
                <c:pt idx="9">
                  <c:v>62.1</c:v>
                </c:pt>
                <c:pt idx="10">
                  <c:v>53.8</c:v>
                </c:pt>
                <c:pt idx="11">
                  <c:v>53.1</c:v>
                </c:pt>
                <c:pt idx="12">
                  <c:v>50</c:v>
                </c:pt>
                <c:pt idx="13">
                  <c:v>55.9</c:v>
                </c:pt>
                <c:pt idx="14">
                  <c:v>66.900000000000006</c:v>
                </c:pt>
                <c:pt idx="15">
                  <c:v>51.1</c:v>
                </c:pt>
                <c:pt idx="16">
                  <c:v>51.1</c:v>
                </c:pt>
                <c:pt idx="17">
                  <c:v>50</c:v>
                </c:pt>
                <c:pt idx="18">
                  <c:v>49.6</c:v>
                </c:pt>
                <c:pt idx="19">
                  <c:v>56.7</c:v>
                </c:pt>
                <c:pt idx="20">
                  <c:v>64.900000000000006</c:v>
                </c:pt>
                <c:pt idx="21">
                  <c:v>70</c:v>
                </c:pt>
                <c:pt idx="22">
                  <c:v>74.3</c:v>
                </c:pt>
                <c:pt idx="23">
                  <c:v>51.6</c:v>
                </c:pt>
                <c:pt idx="24">
                  <c:v>61</c:v>
                </c:pt>
                <c:pt idx="25">
                  <c:v>48.9</c:v>
                </c:pt>
                <c:pt idx="26">
                  <c:v>66</c:v>
                </c:pt>
                <c:pt idx="27">
                  <c:v>61.3</c:v>
                </c:pt>
                <c:pt idx="28">
                  <c:v>60.1</c:v>
                </c:pt>
                <c:pt idx="29">
                  <c:v>68.5</c:v>
                </c:pt>
                <c:pt idx="30">
                  <c:v>62.1</c:v>
                </c:pt>
                <c:pt idx="31">
                  <c:v>52</c:v>
                </c:pt>
                <c:pt idx="32">
                  <c:v>57.9</c:v>
                </c:pt>
                <c:pt idx="33">
                  <c:v>70.7</c:v>
                </c:pt>
                <c:pt idx="34">
                  <c:v>48.9</c:v>
                </c:pt>
                <c:pt idx="35">
                  <c:v>48.9</c:v>
                </c:pt>
                <c:pt idx="36">
                  <c:v>48.9</c:v>
                </c:pt>
                <c:pt idx="37">
                  <c:v>48.9</c:v>
                </c:pt>
                <c:pt idx="38">
                  <c:v>73.900000000000006</c:v>
                </c:pt>
                <c:pt idx="39">
                  <c:v>57.9</c:v>
                </c:pt>
                <c:pt idx="40">
                  <c:v>64</c:v>
                </c:pt>
                <c:pt idx="41">
                  <c:v>59.5</c:v>
                </c:pt>
                <c:pt idx="42">
                  <c:v>50.9</c:v>
                </c:pt>
                <c:pt idx="43">
                  <c:v>70.3</c:v>
                </c:pt>
                <c:pt idx="44">
                  <c:v>62.2</c:v>
                </c:pt>
                <c:pt idx="45">
                  <c:v>72.3</c:v>
                </c:pt>
                <c:pt idx="46">
                  <c:v>72</c:v>
                </c:pt>
                <c:pt idx="47">
                  <c:v>66.900000000000006</c:v>
                </c:pt>
                <c:pt idx="48">
                  <c:v>69.099999999999994</c:v>
                </c:pt>
                <c:pt idx="49">
                  <c:v>50</c:v>
                </c:pt>
                <c:pt idx="50">
                  <c:v>60.1</c:v>
                </c:pt>
                <c:pt idx="51">
                  <c:v>60.1</c:v>
                </c:pt>
                <c:pt idx="52">
                  <c:v>68</c:v>
                </c:pt>
                <c:pt idx="53">
                  <c:v>57.7</c:v>
                </c:pt>
                <c:pt idx="54">
                  <c:v>57</c:v>
                </c:pt>
                <c:pt idx="55">
                  <c:v>64.599999999999994</c:v>
                </c:pt>
                <c:pt idx="56">
                  <c:v>71.099999999999994</c:v>
                </c:pt>
                <c:pt idx="57">
                  <c:v>54</c:v>
                </c:pt>
                <c:pt idx="58">
                  <c:v>67.599999999999994</c:v>
                </c:pt>
                <c:pt idx="59">
                  <c:v>68</c:v>
                </c:pt>
                <c:pt idx="60">
                  <c:v>73</c:v>
                </c:pt>
                <c:pt idx="61">
                  <c:v>60.1</c:v>
                </c:pt>
                <c:pt idx="62">
                  <c:v>63.7</c:v>
                </c:pt>
                <c:pt idx="63">
                  <c:v>60.1</c:v>
                </c:pt>
                <c:pt idx="64">
                  <c:v>50</c:v>
                </c:pt>
                <c:pt idx="65">
                  <c:v>64</c:v>
                </c:pt>
                <c:pt idx="66">
                  <c:v>60.1</c:v>
                </c:pt>
                <c:pt idx="67">
                  <c:v>55.9</c:v>
                </c:pt>
                <c:pt idx="68">
                  <c:v>68.7</c:v>
                </c:pt>
                <c:pt idx="69">
                  <c:v>53.1</c:v>
                </c:pt>
                <c:pt idx="70">
                  <c:v>53.1</c:v>
                </c:pt>
                <c:pt idx="71">
                  <c:v>60.1</c:v>
                </c:pt>
                <c:pt idx="72">
                  <c:v>69.3</c:v>
                </c:pt>
                <c:pt idx="73">
                  <c:v>72</c:v>
                </c:pt>
                <c:pt idx="74">
                  <c:v>57.4</c:v>
                </c:pt>
                <c:pt idx="75">
                  <c:v>54.3</c:v>
                </c:pt>
                <c:pt idx="76">
                  <c:v>57.9</c:v>
                </c:pt>
                <c:pt idx="77">
                  <c:v>54</c:v>
                </c:pt>
                <c:pt idx="78">
                  <c:v>59</c:v>
                </c:pt>
                <c:pt idx="79">
                  <c:v>55</c:v>
                </c:pt>
                <c:pt idx="80">
                  <c:v>62.8</c:v>
                </c:pt>
                <c:pt idx="81">
                  <c:v>70</c:v>
                </c:pt>
                <c:pt idx="82">
                  <c:v>68</c:v>
                </c:pt>
                <c:pt idx="83">
                  <c:v>52</c:v>
                </c:pt>
                <c:pt idx="84">
                  <c:v>70</c:v>
                </c:pt>
                <c:pt idx="85">
                  <c:v>69.3</c:v>
                </c:pt>
                <c:pt idx="86">
                  <c:v>57.9</c:v>
                </c:pt>
                <c:pt idx="87">
                  <c:v>50</c:v>
                </c:pt>
                <c:pt idx="88">
                  <c:v>72</c:v>
                </c:pt>
                <c:pt idx="89">
                  <c:v>53.1</c:v>
                </c:pt>
                <c:pt idx="90">
                  <c:v>50</c:v>
                </c:pt>
                <c:pt idx="91">
                  <c:v>50</c:v>
                </c:pt>
                <c:pt idx="92">
                  <c:v>62.1</c:v>
                </c:pt>
                <c:pt idx="93">
                  <c:v>53.8</c:v>
                </c:pt>
                <c:pt idx="94">
                  <c:v>51.1</c:v>
                </c:pt>
                <c:pt idx="95">
                  <c:v>50</c:v>
                </c:pt>
                <c:pt idx="96">
                  <c:v>57</c:v>
                </c:pt>
                <c:pt idx="97">
                  <c:v>51.1</c:v>
                </c:pt>
                <c:pt idx="98">
                  <c:v>64.900000000000006</c:v>
                </c:pt>
                <c:pt idx="99">
                  <c:v>52</c:v>
                </c:pt>
                <c:pt idx="100">
                  <c:v>66.7</c:v>
                </c:pt>
                <c:pt idx="101">
                  <c:v>61</c:v>
                </c:pt>
                <c:pt idx="102">
                  <c:v>60.1</c:v>
                </c:pt>
                <c:pt idx="103">
                  <c:v>60.1</c:v>
                </c:pt>
                <c:pt idx="104">
                  <c:v>50</c:v>
                </c:pt>
                <c:pt idx="105">
                  <c:v>48.9</c:v>
                </c:pt>
                <c:pt idx="106">
                  <c:v>62.4</c:v>
                </c:pt>
                <c:pt idx="107">
                  <c:v>73</c:v>
                </c:pt>
                <c:pt idx="108">
                  <c:v>53.1</c:v>
                </c:pt>
                <c:pt idx="109">
                  <c:v>64.900000000000006</c:v>
                </c:pt>
                <c:pt idx="110">
                  <c:v>72.3</c:v>
                </c:pt>
                <c:pt idx="111">
                  <c:v>70.3</c:v>
                </c:pt>
                <c:pt idx="112">
                  <c:v>59</c:v>
                </c:pt>
                <c:pt idx="113">
                  <c:v>70</c:v>
                </c:pt>
                <c:pt idx="114">
                  <c:v>70</c:v>
                </c:pt>
                <c:pt idx="115">
                  <c:v>64</c:v>
                </c:pt>
                <c:pt idx="116">
                  <c:v>50</c:v>
                </c:pt>
                <c:pt idx="117">
                  <c:v>50</c:v>
                </c:pt>
                <c:pt idx="118">
                  <c:v>64.400000000000006</c:v>
                </c:pt>
                <c:pt idx="119">
                  <c:v>61.3</c:v>
                </c:pt>
                <c:pt idx="120">
                  <c:v>69.400000000000006</c:v>
                </c:pt>
                <c:pt idx="121">
                  <c:v>59</c:v>
                </c:pt>
                <c:pt idx="122">
                  <c:v>68</c:v>
                </c:pt>
                <c:pt idx="123">
                  <c:v>50.7</c:v>
                </c:pt>
                <c:pt idx="124">
                  <c:v>64.900000000000006</c:v>
                </c:pt>
                <c:pt idx="125">
                  <c:v>55.9</c:v>
                </c:pt>
                <c:pt idx="126">
                  <c:v>68.900000000000006</c:v>
                </c:pt>
                <c:pt idx="127">
                  <c:v>70.7</c:v>
                </c:pt>
                <c:pt idx="128">
                  <c:v>55.9</c:v>
                </c:pt>
                <c:pt idx="129">
                  <c:v>61</c:v>
                </c:pt>
                <c:pt idx="130">
                  <c:v>72.7</c:v>
                </c:pt>
                <c:pt idx="131">
                  <c:v>55</c:v>
                </c:pt>
                <c:pt idx="132">
                  <c:v>70</c:v>
                </c:pt>
                <c:pt idx="133">
                  <c:v>50</c:v>
                </c:pt>
                <c:pt idx="134">
                  <c:v>50</c:v>
                </c:pt>
                <c:pt idx="135">
                  <c:v>50.4</c:v>
                </c:pt>
                <c:pt idx="136">
                  <c:v>51.1</c:v>
                </c:pt>
                <c:pt idx="137">
                  <c:v>51.1</c:v>
                </c:pt>
                <c:pt idx="138">
                  <c:v>52.3</c:v>
                </c:pt>
                <c:pt idx="139">
                  <c:v>69.099999999999994</c:v>
                </c:pt>
                <c:pt idx="140">
                  <c:v>66</c:v>
                </c:pt>
                <c:pt idx="141">
                  <c:v>70</c:v>
                </c:pt>
                <c:pt idx="142">
                  <c:v>52</c:v>
                </c:pt>
                <c:pt idx="143">
                  <c:v>63.7</c:v>
                </c:pt>
                <c:pt idx="144">
                  <c:v>53.1</c:v>
                </c:pt>
                <c:pt idx="145">
                  <c:v>62.1</c:v>
                </c:pt>
                <c:pt idx="146">
                  <c:v>55</c:v>
                </c:pt>
                <c:pt idx="147">
                  <c:v>60.1</c:v>
                </c:pt>
                <c:pt idx="148">
                  <c:v>57.9</c:v>
                </c:pt>
                <c:pt idx="149">
                  <c:v>66.7</c:v>
                </c:pt>
                <c:pt idx="150">
                  <c:v>73</c:v>
                </c:pt>
                <c:pt idx="151">
                  <c:v>70.7</c:v>
                </c:pt>
                <c:pt idx="152">
                  <c:v>57</c:v>
                </c:pt>
                <c:pt idx="153">
                  <c:v>57</c:v>
                </c:pt>
                <c:pt idx="154">
                  <c:v>57</c:v>
                </c:pt>
                <c:pt idx="155">
                  <c:v>71.599999999999994</c:v>
                </c:pt>
                <c:pt idx="156">
                  <c:v>73</c:v>
                </c:pt>
                <c:pt idx="157">
                  <c:v>55</c:v>
                </c:pt>
                <c:pt idx="158">
                  <c:v>55.2</c:v>
                </c:pt>
                <c:pt idx="159">
                  <c:v>61</c:v>
                </c:pt>
                <c:pt idx="160">
                  <c:v>63.7</c:v>
                </c:pt>
                <c:pt idx="161">
                  <c:v>62.1</c:v>
                </c:pt>
                <c:pt idx="162">
                  <c:v>62.1</c:v>
                </c:pt>
                <c:pt idx="163">
                  <c:v>73.900000000000006</c:v>
                </c:pt>
                <c:pt idx="164">
                  <c:v>60.1</c:v>
                </c:pt>
                <c:pt idx="165">
                  <c:v>49.3</c:v>
                </c:pt>
                <c:pt idx="166">
                  <c:v>53.1</c:v>
                </c:pt>
                <c:pt idx="167">
                  <c:v>48.9</c:v>
                </c:pt>
                <c:pt idx="168">
                  <c:v>61</c:v>
                </c:pt>
                <c:pt idx="169">
                  <c:v>57.4</c:v>
                </c:pt>
                <c:pt idx="170">
                  <c:v>51.1</c:v>
                </c:pt>
                <c:pt idx="171">
                  <c:v>50</c:v>
                </c:pt>
                <c:pt idx="172">
                  <c:v>51.6</c:v>
                </c:pt>
                <c:pt idx="173">
                  <c:v>71.400000000000006</c:v>
                </c:pt>
                <c:pt idx="174">
                  <c:v>51.1</c:v>
                </c:pt>
                <c:pt idx="175">
                  <c:v>63</c:v>
                </c:pt>
                <c:pt idx="176">
                  <c:v>63</c:v>
                </c:pt>
                <c:pt idx="177">
                  <c:v>63</c:v>
                </c:pt>
                <c:pt idx="178">
                  <c:v>55.9</c:v>
                </c:pt>
                <c:pt idx="179">
                  <c:v>55.9</c:v>
                </c:pt>
                <c:pt idx="180">
                  <c:v>54</c:v>
                </c:pt>
                <c:pt idx="181">
                  <c:v>48.9</c:v>
                </c:pt>
                <c:pt idx="182">
                  <c:v>64</c:v>
                </c:pt>
                <c:pt idx="183">
                  <c:v>55.9</c:v>
                </c:pt>
                <c:pt idx="184">
                  <c:v>71.099999999999994</c:v>
                </c:pt>
                <c:pt idx="185">
                  <c:v>55.8</c:v>
                </c:pt>
                <c:pt idx="186">
                  <c:v>56.7</c:v>
                </c:pt>
                <c:pt idx="187">
                  <c:v>55</c:v>
                </c:pt>
                <c:pt idx="188">
                  <c:v>68.5</c:v>
                </c:pt>
                <c:pt idx="189">
                  <c:v>68.400000000000006</c:v>
                </c:pt>
                <c:pt idx="190">
                  <c:v>54</c:v>
                </c:pt>
                <c:pt idx="191">
                  <c:v>59.4</c:v>
                </c:pt>
                <c:pt idx="192">
                  <c:v>51.1</c:v>
                </c:pt>
                <c:pt idx="193">
                  <c:v>63</c:v>
                </c:pt>
                <c:pt idx="194">
                  <c:v>51.8</c:v>
                </c:pt>
                <c:pt idx="195">
                  <c:v>59.7</c:v>
                </c:pt>
                <c:pt idx="196">
                  <c:v>53.1</c:v>
                </c:pt>
                <c:pt idx="197">
                  <c:v>65.7</c:v>
                </c:pt>
                <c:pt idx="198">
                  <c:v>71.099999999999994</c:v>
                </c:pt>
                <c:pt idx="199">
                  <c:v>60.6</c:v>
                </c:pt>
                <c:pt idx="200">
                  <c:v>66.7</c:v>
                </c:pt>
                <c:pt idx="201">
                  <c:v>65.7</c:v>
                </c:pt>
                <c:pt idx="202">
                  <c:v>64.8</c:v>
                </c:pt>
                <c:pt idx="203">
                  <c:v>54.1</c:v>
                </c:pt>
                <c:pt idx="204">
                  <c:v>56.7</c:v>
                </c:pt>
                <c:pt idx="205">
                  <c:v>66.900000000000006</c:v>
                </c:pt>
                <c:pt idx="206">
                  <c:v>62.1</c:v>
                </c:pt>
                <c:pt idx="207">
                  <c:v>54</c:v>
                </c:pt>
                <c:pt idx="208">
                  <c:v>62.6</c:v>
                </c:pt>
                <c:pt idx="209">
                  <c:v>62.1</c:v>
                </c:pt>
                <c:pt idx="210">
                  <c:v>51.1</c:v>
                </c:pt>
                <c:pt idx="211">
                  <c:v>60.1</c:v>
                </c:pt>
                <c:pt idx="212">
                  <c:v>50</c:v>
                </c:pt>
                <c:pt idx="213">
                  <c:v>53.1</c:v>
                </c:pt>
                <c:pt idx="214">
                  <c:v>53.1</c:v>
                </c:pt>
                <c:pt idx="215">
                  <c:v>74.7</c:v>
                </c:pt>
                <c:pt idx="216">
                  <c:v>64</c:v>
                </c:pt>
                <c:pt idx="217">
                  <c:v>53.1</c:v>
                </c:pt>
                <c:pt idx="218">
                  <c:v>68.400000000000006</c:v>
                </c:pt>
                <c:pt idx="219">
                  <c:v>57.2</c:v>
                </c:pt>
                <c:pt idx="220">
                  <c:v>69.099999999999994</c:v>
                </c:pt>
                <c:pt idx="221">
                  <c:v>62.2</c:v>
                </c:pt>
                <c:pt idx="222">
                  <c:v>52</c:v>
                </c:pt>
                <c:pt idx="223">
                  <c:v>66</c:v>
                </c:pt>
                <c:pt idx="224">
                  <c:v>61.7</c:v>
                </c:pt>
                <c:pt idx="225">
                  <c:v>60.1</c:v>
                </c:pt>
                <c:pt idx="226">
                  <c:v>72</c:v>
                </c:pt>
                <c:pt idx="227">
                  <c:v>66.400000000000006</c:v>
                </c:pt>
                <c:pt idx="228">
                  <c:v>51.1</c:v>
                </c:pt>
                <c:pt idx="229">
                  <c:v>57</c:v>
                </c:pt>
                <c:pt idx="230">
                  <c:v>60.1</c:v>
                </c:pt>
                <c:pt idx="231">
                  <c:v>50</c:v>
                </c:pt>
                <c:pt idx="232">
                  <c:v>55</c:v>
                </c:pt>
                <c:pt idx="233">
                  <c:v>69.3</c:v>
                </c:pt>
                <c:pt idx="234">
                  <c:v>53.4</c:v>
                </c:pt>
                <c:pt idx="235">
                  <c:v>59</c:v>
                </c:pt>
                <c:pt idx="236">
                  <c:v>51.1</c:v>
                </c:pt>
                <c:pt idx="237">
                  <c:v>50</c:v>
                </c:pt>
                <c:pt idx="238">
                  <c:v>50</c:v>
                </c:pt>
                <c:pt idx="239">
                  <c:v>55</c:v>
                </c:pt>
                <c:pt idx="240">
                  <c:v>58.6</c:v>
                </c:pt>
                <c:pt idx="241">
                  <c:v>50</c:v>
                </c:pt>
                <c:pt idx="242">
                  <c:v>57.2</c:v>
                </c:pt>
                <c:pt idx="243">
                  <c:v>68</c:v>
                </c:pt>
                <c:pt idx="244">
                  <c:v>62.1</c:v>
                </c:pt>
                <c:pt idx="245">
                  <c:v>59</c:v>
                </c:pt>
                <c:pt idx="246">
                  <c:v>65.7</c:v>
                </c:pt>
                <c:pt idx="247">
                  <c:v>53.1</c:v>
                </c:pt>
                <c:pt idx="248">
                  <c:v>55.6</c:v>
                </c:pt>
                <c:pt idx="249">
                  <c:v>71.099999999999994</c:v>
                </c:pt>
                <c:pt idx="250">
                  <c:v>63.3</c:v>
                </c:pt>
                <c:pt idx="251">
                  <c:v>60.4</c:v>
                </c:pt>
                <c:pt idx="252">
                  <c:v>55.9</c:v>
                </c:pt>
                <c:pt idx="253">
                  <c:v>49.6</c:v>
                </c:pt>
                <c:pt idx="254">
                  <c:v>60.1</c:v>
                </c:pt>
                <c:pt idx="255">
                  <c:v>66</c:v>
                </c:pt>
                <c:pt idx="256">
                  <c:v>70</c:v>
                </c:pt>
                <c:pt idx="257">
                  <c:v>66.900000000000006</c:v>
                </c:pt>
                <c:pt idx="258">
                  <c:v>51.1</c:v>
                </c:pt>
                <c:pt idx="259">
                  <c:v>57.9</c:v>
                </c:pt>
                <c:pt idx="260">
                  <c:v>52</c:v>
                </c:pt>
                <c:pt idx="261">
                  <c:v>62.1</c:v>
                </c:pt>
                <c:pt idx="262">
                  <c:v>57</c:v>
                </c:pt>
                <c:pt idx="263">
                  <c:v>57.9</c:v>
                </c:pt>
                <c:pt idx="264">
                  <c:v>54.1</c:v>
                </c:pt>
                <c:pt idx="265">
                  <c:v>64.900000000000006</c:v>
                </c:pt>
                <c:pt idx="266">
                  <c:v>52</c:v>
                </c:pt>
                <c:pt idx="267">
                  <c:v>68.7</c:v>
                </c:pt>
                <c:pt idx="268">
                  <c:v>57.9</c:v>
                </c:pt>
                <c:pt idx="269">
                  <c:v>69.3</c:v>
                </c:pt>
                <c:pt idx="270">
                  <c:v>66</c:v>
                </c:pt>
                <c:pt idx="271">
                  <c:v>59.4</c:v>
                </c:pt>
                <c:pt idx="272">
                  <c:v>51.1</c:v>
                </c:pt>
                <c:pt idx="273">
                  <c:v>49.1</c:v>
                </c:pt>
                <c:pt idx="274">
                  <c:v>52</c:v>
                </c:pt>
                <c:pt idx="275">
                  <c:v>64.8</c:v>
                </c:pt>
                <c:pt idx="276">
                  <c:v>64.2</c:v>
                </c:pt>
                <c:pt idx="277">
                  <c:v>66</c:v>
                </c:pt>
                <c:pt idx="278">
                  <c:v>63</c:v>
                </c:pt>
                <c:pt idx="279">
                  <c:v>57.9</c:v>
                </c:pt>
                <c:pt idx="280">
                  <c:v>50.7</c:v>
                </c:pt>
                <c:pt idx="281">
                  <c:v>64.400000000000006</c:v>
                </c:pt>
                <c:pt idx="282">
                  <c:v>65.3</c:v>
                </c:pt>
                <c:pt idx="283">
                  <c:v>68.400000000000006</c:v>
                </c:pt>
                <c:pt idx="284">
                  <c:v>74.7</c:v>
                </c:pt>
                <c:pt idx="285">
                  <c:v>73.900000000000006</c:v>
                </c:pt>
                <c:pt idx="286">
                  <c:v>55.9</c:v>
                </c:pt>
                <c:pt idx="287">
                  <c:v>67.3</c:v>
                </c:pt>
                <c:pt idx="288">
                  <c:v>52</c:v>
                </c:pt>
                <c:pt idx="289">
                  <c:v>61.7</c:v>
                </c:pt>
                <c:pt idx="290">
                  <c:v>67.599999999999994</c:v>
                </c:pt>
                <c:pt idx="291">
                  <c:v>60.1</c:v>
                </c:pt>
                <c:pt idx="292">
                  <c:v>63.3</c:v>
                </c:pt>
                <c:pt idx="293">
                  <c:v>73</c:v>
                </c:pt>
                <c:pt idx="294">
                  <c:v>73</c:v>
                </c:pt>
                <c:pt idx="295">
                  <c:v>55.9</c:v>
                </c:pt>
                <c:pt idx="296">
                  <c:v>53.1</c:v>
                </c:pt>
                <c:pt idx="297">
                  <c:v>74.7</c:v>
                </c:pt>
                <c:pt idx="298">
                  <c:v>48.4</c:v>
                </c:pt>
                <c:pt idx="299">
                  <c:v>60.3</c:v>
                </c:pt>
                <c:pt idx="300">
                  <c:v>50.4</c:v>
                </c:pt>
                <c:pt idx="301">
                  <c:v>50</c:v>
                </c:pt>
                <c:pt idx="302">
                  <c:v>53.8</c:v>
                </c:pt>
                <c:pt idx="303">
                  <c:v>61</c:v>
                </c:pt>
                <c:pt idx="304">
                  <c:v>66.900000000000006</c:v>
                </c:pt>
                <c:pt idx="305">
                  <c:v>64</c:v>
                </c:pt>
                <c:pt idx="306">
                  <c:v>70</c:v>
                </c:pt>
                <c:pt idx="307">
                  <c:v>60.1</c:v>
                </c:pt>
                <c:pt idx="308">
                  <c:v>57.9</c:v>
                </c:pt>
                <c:pt idx="309">
                  <c:v>50</c:v>
                </c:pt>
                <c:pt idx="310">
                  <c:v>52</c:v>
                </c:pt>
                <c:pt idx="311">
                  <c:v>70</c:v>
                </c:pt>
                <c:pt idx="312">
                  <c:v>54</c:v>
                </c:pt>
                <c:pt idx="313">
                  <c:v>54</c:v>
                </c:pt>
                <c:pt idx="314">
                  <c:v>48.9</c:v>
                </c:pt>
                <c:pt idx="315">
                  <c:v>50</c:v>
                </c:pt>
                <c:pt idx="316">
                  <c:v>68.7</c:v>
                </c:pt>
                <c:pt idx="317">
                  <c:v>60.3</c:v>
                </c:pt>
                <c:pt idx="318">
                  <c:v>66.900000000000006</c:v>
                </c:pt>
                <c:pt idx="319">
                  <c:v>59</c:v>
                </c:pt>
                <c:pt idx="320">
                  <c:v>56.7</c:v>
                </c:pt>
                <c:pt idx="321">
                  <c:v>51.1</c:v>
                </c:pt>
                <c:pt idx="322">
                  <c:v>51.1</c:v>
                </c:pt>
                <c:pt idx="323">
                  <c:v>69.099999999999994</c:v>
                </c:pt>
                <c:pt idx="324">
                  <c:v>57.9</c:v>
                </c:pt>
                <c:pt idx="325">
                  <c:v>48.9</c:v>
                </c:pt>
                <c:pt idx="326">
                  <c:v>72</c:v>
                </c:pt>
                <c:pt idx="327">
                  <c:v>55.9</c:v>
                </c:pt>
                <c:pt idx="328">
                  <c:v>55.9</c:v>
                </c:pt>
                <c:pt idx="329">
                  <c:v>50</c:v>
                </c:pt>
                <c:pt idx="330">
                  <c:v>66</c:v>
                </c:pt>
                <c:pt idx="331">
                  <c:v>50.4</c:v>
                </c:pt>
                <c:pt idx="332">
                  <c:v>51.1</c:v>
                </c:pt>
                <c:pt idx="333">
                  <c:v>55</c:v>
                </c:pt>
                <c:pt idx="334">
                  <c:v>51.1</c:v>
                </c:pt>
                <c:pt idx="335">
                  <c:v>48.9</c:v>
                </c:pt>
                <c:pt idx="336">
                  <c:v>71.2</c:v>
                </c:pt>
                <c:pt idx="337">
                  <c:v>55</c:v>
                </c:pt>
                <c:pt idx="338">
                  <c:v>55</c:v>
                </c:pt>
                <c:pt idx="339">
                  <c:v>55</c:v>
                </c:pt>
                <c:pt idx="340">
                  <c:v>50</c:v>
                </c:pt>
                <c:pt idx="341">
                  <c:v>71.2</c:v>
                </c:pt>
                <c:pt idx="342">
                  <c:v>64</c:v>
                </c:pt>
                <c:pt idx="343">
                  <c:v>60.1</c:v>
                </c:pt>
                <c:pt idx="344">
                  <c:v>68</c:v>
                </c:pt>
                <c:pt idx="345">
                  <c:v>67.099999999999994</c:v>
                </c:pt>
                <c:pt idx="346">
                  <c:v>66</c:v>
                </c:pt>
                <c:pt idx="347">
                  <c:v>66</c:v>
                </c:pt>
                <c:pt idx="348">
                  <c:v>60.4</c:v>
                </c:pt>
                <c:pt idx="349">
                  <c:v>52.9</c:v>
                </c:pt>
                <c:pt idx="350">
                  <c:v>52.3</c:v>
                </c:pt>
                <c:pt idx="351">
                  <c:v>55.6</c:v>
                </c:pt>
                <c:pt idx="352">
                  <c:v>48.9</c:v>
                </c:pt>
                <c:pt idx="353">
                  <c:v>52.7</c:v>
                </c:pt>
                <c:pt idx="354">
                  <c:v>49.6</c:v>
                </c:pt>
                <c:pt idx="355">
                  <c:v>58.1</c:v>
                </c:pt>
                <c:pt idx="356">
                  <c:v>69.099999999999994</c:v>
                </c:pt>
                <c:pt idx="357">
                  <c:v>68</c:v>
                </c:pt>
                <c:pt idx="358">
                  <c:v>48.9</c:v>
                </c:pt>
                <c:pt idx="359">
                  <c:v>53.2</c:v>
                </c:pt>
                <c:pt idx="360">
                  <c:v>63</c:v>
                </c:pt>
                <c:pt idx="361">
                  <c:v>53.1</c:v>
                </c:pt>
                <c:pt idx="362">
                  <c:v>60.1</c:v>
                </c:pt>
                <c:pt idx="363">
                  <c:v>69.099999999999994</c:v>
                </c:pt>
                <c:pt idx="364">
                  <c:v>51.1</c:v>
                </c:pt>
                <c:pt idx="365">
                  <c:v>60.6</c:v>
                </c:pt>
                <c:pt idx="366">
                  <c:v>59</c:v>
                </c:pt>
                <c:pt idx="367">
                  <c:v>59</c:v>
                </c:pt>
                <c:pt idx="368">
                  <c:v>61</c:v>
                </c:pt>
                <c:pt idx="369">
                  <c:v>57.9</c:v>
                </c:pt>
                <c:pt idx="370">
                  <c:v>57</c:v>
                </c:pt>
                <c:pt idx="371">
                  <c:v>73</c:v>
                </c:pt>
                <c:pt idx="372">
                  <c:v>55.9</c:v>
                </c:pt>
                <c:pt idx="373">
                  <c:v>50</c:v>
                </c:pt>
                <c:pt idx="374">
                  <c:v>61</c:v>
                </c:pt>
                <c:pt idx="375">
                  <c:v>73.900000000000006</c:v>
                </c:pt>
                <c:pt idx="376">
                  <c:v>62.2</c:v>
                </c:pt>
                <c:pt idx="377">
                  <c:v>50</c:v>
                </c:pt>
                <c:pt idx="378">
                  <c:v>61</c:v>
                </c:pt>
                <c:pt idx="379">
                  <c:v>72</c:v>
                </c:pt>
                <c:pt idx="380">
                  <c:v>64</c:v>
                </c:pt>
                <c:pt idx="381">
                  <c:v>54</c:v>
                </c:pt>
                <c:pt idx="382">
                  <c:v>54</c:v>
                </c:pt>
                <c:pt idx="383">
                  <c:v>52</c:v>
                </c:pt>
                <c:pt idx="384">
                  <c:v>62.1</c:v>
                </c:pt>
                <c:pt idx="385">
                  <c:v>68.7</c:v>
                </c:pt>
                <c:pt idx="386">
                  <c:v>62.1</c:v>
                </c:pt>
                <c:pt idx="387">
                  <c:v>52</c:v>
                </c:pt>
                <c:pt idx="388">
                  <c:v>52</c:v>
                </c:pt>
                <c:pt idx="389">
                  <c:v>52</c:v>
                </c:pt>
                <c:pt idx="390">
                  <c:v>58.1</c:v>
                </c:pt>
                <c:pt idx="391">
                  <c:v>52</c:v>
                </c:pt>
                <c:pt idx="392">
                  <c:v>54</c:v>
                </c:pt>
                <c:pt idx="393">
                  <c:v>52</c:v>
                </c:pt>
                <c:pt idx="394">
                  <c:v>71.099999999999994</c:v>
                </c:pt>
                <c:pt idx="395">
                  <c:v>51.1</c:v>
                </c:pt>
                <c:pt idx="396">
                  <c:v>50</c:v>
                </c:pt>
                <c:pt idx="397">
                  <c:v>51.1</c:v>
                </c:pt>
                <c:pt idx="398">
                  <c:v>51.1</c:v>
                </c:pt>
                <c:pt idx="399">
                  <c:v>51.1</c:v>
                </c:pt>
                <c:pt idx="400">
                  <c:v>52.2</c:v>
                </c:pt>
                <c:pt idx="401">
                  <c:v>50.7</c:v>
                </c:pt>
                <c:pt idx="402">
                  <c:v>68</c:v>
                </c:pt>
                <c:pt idx="403">
                  <c:v>62.1</c:v>
                </c:pt>
                <c:pt idx="404">
                  <c:v>67.599999999999994</c:v>
                </c:pt>
                <c:pt idx="405">
                  <c:v>57</c:v>
                </c:pt>
                <c:pt idx="406">
                  <c:v>66.900000000000006</c:v>
                </c:pt>
                <c:pt idx="407">
                  <c:v>54</c:v>
                </c:pt>
                <c:pt idx="408">
                  <c:v>62.1</c:v>
                </c:pt>
                <c:pt idx="409">
                  <c:v>59</c:v>
                </c:pt>
                <c:pt idx="410">
                  <c:v>64.8</c:v>
                </c:pt>
                <c:pt idx="411">
                  <c:v>58.6</c:v>
                </c:pt>
                <c:pt idx="412">
                  <c:v>55</c:v>
                </c:pt>
                <c:pt idx="413">
                  <c:v>63.3</c:v>
                </c:pt>
                <c:pt idx="414">
                  <c:v>72</c:v>
                </c:pt>
                <c:pt idx="415">
                  <c:v>49.3</c:v>
                </c:pt>
                <c:pt idx="416">
                  <c:v>53.1</c:v>
                </c:pt>
                <c:pt idx="417">
                  <c:v>55.4</c:v>
                </c:pt>
                <c:pt idx="418">
                  <c:v>52</c:v>
                </c:pt>
                <c:pt idx="419">
                  <c:v>51.1</c:v>
                </c:pt>
                <c:pt idx="420">
                  <c:v>60.1</c:v>
                </c:pt>
                <c:pt idx="421">
                  <c:v>57.9</c:v>
                </c:pt>
                <c:pt idx="422">
                  <c:v>51.1</c:v>
                </c:pt>
                <c:pt idx="423">
                  <c:v>54</c:v>
                </c:pt>
                <c:pt idx="424">
                  <c:v>58.6</c:v>
                </c:pt>
                <c:pt idx="425">
                  <c:v>51.1</c:v>
                </c:pt>
                <c:pt idx="426">
                  <c:v>71.099999999999994</c:v>
                </c:pt>
                <c:pt idx="427">
                  <c:v>69.099999999999994</c:v>
                </c:pt>
                <c:pt idx="428">
                  <c:v>62.4</c:v>
                </c:pt>
                <c:pt idx="429">
                  <c:v>52</c:v>
                </c:pt>
                <c:pt idx="430">
                  <c:v>61</c:v>
                </c:pt>
                <c:pt idx="431">
                  <c:v>54</c:v>
                </c:pt>
                <c:pt idx="432">
                  <c:v>52</c:v>
                </c:pt>
                <c:pt idx="433">
                  <c:v>55</c:v>
                </c:pt>
                <c:pt idx="434">
                  <c:v>55</c:v>
                </c:pt>
                <c:pt idx="435">
                  <c:v>64</c:v>
                </c:pt>
                <c:pt idx="436">
                  <c:v>64</c:v>
                </c:pt>
                <c:pt idx="437">
                  <c:v>55</c:v>
                </c:pt>
                <c:pt idx="438">
                  <c:v>54</c:v>
                </c:pt>
                <c:pt idx="439">
                  <c:v>66</c:v>
                </c:pt>
                <c:pt idx="440">
                  <c:v>57</c:v>
                </c:pt>
                <c:pt idx="441">
                  <c:v>57</c:v>
                </c:pt>
                <c:pt idx="442">
                  <c:v>55.9</c:v>
                </c:pt>
                <c:pt idx="443">
                  <c:v>48.4</c:v>
                </c:pt>
                <c:pt idx="444">
                  <c:v>69.099999999999994</c:v>
                </c:pt>
                <c:pt idx="445">
                  <c:v>59</c:v>
                </c:pt>
                <c:pt idx="446">
                  <c:v>50</c:v>
                </c:pt>
                <c:pt idx="447">
                  <c:v>57.9</c:v>
                </c:pt>
                <c:pt idx="448">
                  <c:v>66</c:v>
                </c:pt>
                <c:pt idx="449">
                  <c:v>57</c:v>
                </c:pt>
                <c:pt idx="450">
                  <c:v>53.1</c:v>
                </c:pt>
                <c:pt idx="451">
                  <c:v>54</c:v>
                </c:pt>
                <c:pt idx="452">
                  <c:v>57.9</c:v>
                </c:pt>
                <c:pt idx="453">
                  <c:v>57.9</c:v>
                </c:pt>
                <c:pt idx="454">
                  <c:v>66.400000000000006</c:v>
                </c:pt>
                <c:pt idx="455">
                  <c:v>55.9</c:v>
                </c:pt>
                <c:pt idx="456">
                  <c:v>50</c:v>
                </c:pt>
                <c:pt idx="457">
                  <c:v>54.7</c:v>
                </c:pt>
                <c:pt idx="458">
                  <c:v>63</c:v>
                </c:pt>
                <c:pt idx="459">
                  <c:v>62.1</c:v>
                </c:pt>
                <c:pt idx="460">
                  <c:v>63</c:v>
                </c:pt>
                <c:pt idx="461">
                  <c:v>52.7</c:v>
                </c:pt>
                <c:pt idx="462">
                  <c:v>53.2</c:v>
                </c:pt>
                <c:pt idx="463">
                  <c:v>48.9</c:v>
                </c:pt>
                <c:pt idx="464">
                  <c:v>53.1</c:v>
                </c:pt>
                <c:pt idx="465">
                  <c:v>53.1</c:v>
                </c:pt>
                <c:pt idx="466">
                  <c:v>70</c:v>
                </c:pt>
                <c:pt idx="467">
                  <c:v>70</c:v>
                </c:pt>
                <c:pt idx="468">
                  <c:v>59.7</c:v>
                </c:pt>
                <c:pt idx="469">
                  <c:v>48.7</c:v>
                </c:pt>
                <c:pt idx="470">
                  <c:v>62.1</c:v>
                </c:pt>
                <c:pt idx="471">
                  <c:v>62.1</c:v>
                </c:pt>
                <c:pt idx="472">
                  <c:v>69.099999999999994</c:v>
                </c:pt>
                <c:pt idx="473">
                  <c:v>60.1</c:v>
                </c:pt>
                <c:pt idx="474">
                  <c:v>64.900000000000006</c:v>
                </c:pt>
                <c:pt idx="475">
                  <c:v>62.1</c:v>
                </c:pt>
                <c:pt idx="476">
                  <c:v>70</c:v>
                </c:pt>
                <c:pt idx="477">
                  <c:v>63</c:v>
                </c:pt>
                <c:pt idx="478">
                  <c:v>49.3</c:v>
                </c:pt>
                <c:pt idx="479">
                  <c:v>57.9</c:v>
                </c:pt>
                <c:pt idx="480">
                  <c:v>52</c:v>
                </c:pt>
                <c:pt idx="481">
                  <c:v>50</c:v>
                </c:pt>
                <c:pt idx="482">
                  <c:v>50</c:v>
                </c:pt>
                <c:pt idx="483">
                  <c:v>50</c:v>
                </c:pt>
                <c:pt idx="484">
                  <c:v>50</c:v>
                </c:pt>
                <c:pt idx="485">
                  <c:v>51.1</c:v>
                </c:pt>
                <c:pt idx="486">
                  <c:v>50</c:v>
                </c:pt>
                <c:pt idx="487">
                  <c:v>63</c:v>
                </c:pt>
                <c:pt idx="488">
                  <c:v>50.7</c:v>
                </c:pt>
                <c:pt idx="489">
                  <c:v>66.7</c:v>
                </c:pt>
                <c:pt idx="490">
                  <c:v>49.3</c:v>
                </c:pt>
                <c:pt idx="491">
                  <c:v>54.3</c:v>
                </c:pt>
                <c:pt idx="492">
                  <c:v>53.1</c:v>
                </c:pt>
                <c:pt idx="493">
                  <c:v>57</c:v>
                </c:pt>
                <c:pt idx="494">
                  <c:v>54</c:v>
                </c:pt>
                <c:pt idx="495">
                  <c:v>57</c:v>
                </c:pt>
                <c:pt idx="496">
                  <c:v>50</c:v>
                </c:pt>
                <c:pt idx="497">
                  <c:v>52</c:v>
                </c:pt>
                <c:pt idx="498">
                  <c:v>52</c:v>
                </c:pt>
                <c:pt idx="499">
                  <c:v>64.900000000000006</c:v>
                </c:pt>
                <c:pt idx="500">
                  <c:v>57.9</c:v>
                </c:pt>
                <c:pt idx="501">
                  <c:v>50.7</c:v>
                </c:pt>
                <c:pt idx="502">
                  <c:v>55.9</c:v>
                </c:pt>
                <c:pt idx="503">
                  <c:v>55.9</c:v>
                </c:pt>
                <c:pt idx="504">
                  <c:v>54</c:v>
                </c:pt>
                <c:pt idx="505">
                  <c:v>54</c:v>
                </c:pt>
                <c:pt idx="506">
                  <c:v>60.8</c:v>
                </c:pt>
                <c:pt idx="507">
                  <c:v>55</c:v>
                </c:pt>
                <c:pt idx="508">
                  <c:v>54</c:v>
                </c:pt>
                <c:pt idx="509">
                  <c:v>54</c:v>
                </c:pt>
                <c:pt idx="510">
                  <c:v>59</c:v>
                </c:pt>
                <c:pt idx="511">
                  <c:v>57.9</c:v>
                </c:pt>
                <c:pt idx="512">
                  <c:v>48.9</c:v>
                </c:pt>
                <c:pt idx="513">
                  <c:v>61.3</c:v>
                </c:pt>
                <c:pt idx="514">
                  <c:v>48.9</c:v>
                </c:pt>
                <c:pt idx="515">
                  <c:v>57.9</c:v>
                </c:pt>
                <c:pt idx="516">
                  <c:v>48.9</c:v>
                </c:pt>
                <c:pt idx="517">
                  <c:v>55</c:v>
                </c:pt>
                <c:pt idx="518">
                  <c:v>48.9</c:v>
                </c:pt>
                <c:pt idx="519">
                  <c:v>73</c:v>
                </c:pt>
                <c:pt idx="520">
                  <c:v>56.7</c:v>
                </c:pt>
                <c:pt idx="521">
                  <c:v>52.7</c:v>
                </c:pt>
                <c:pt idx="522">
                  <c:v>55</c:v>
                </c:pt>
                <c:pt idx="523">
                  <c:v>61</c:v>
                </c:pt>
                <c:pt idx="524">
                  <c:v>55.2</c:v>
                </c:pt>
                <c:pt idx="525">
                  <c:v>68</c:v>
                </c:pt>
                <c:pt idx="526">
                  <c:v>68</c:v>
                </c:pt>
                <c:pt idx="527">
                  <c:v>55.9</c:v>
                </c:pt>
                <c:pt idx="528">
                  <c:v>48.9</c:v>
                </c:pt>
                <c:pt idx="529">
                  <c:v>48.9</c:v>
                </c:pt>
                <c:pt idx="530">
                  <c:v>55.9</c:v>
                </c:pt>
                <c:pt idx="531">
                  <c:v>62.2</c:v>
                </c:pt>
                <c:pt idx="532">
                  <c:v>62.1</c:v>
                </c:pt>
                <c:pt idx="533">
                  <c:v>50.5</c:v>
                </c:pt>
                <c:pt idx="534">
                  <c:v>51.1</c:v>
                </c:pt>
                <c:pt idx="535">
                  <c:v>50.4</c:v>
                </c:pt>
                <c:pt idx="536">
                  <c:v>51.1</c:v>
                </c:pt>
                <c:pt idx="537">
                  <c:v>51.1</c:v>
                </c:pt>
                <c:pt idx="538">
                  <c:v>51.1</c:v>
                </c:pt>
                <c:pt idx="539">
                  <c:v>59</c:v>
                </c:pt>
                <c:pt idx="540">
                  <c:v>59</c:v>
                </c:pt>
                <c:pt idx="541">
                  <c:v>50</c:v>
                </c:pt>
                <c:pt idx="542">
                  <c:v>65.7</c:v>
                </c:pt>
                <c:pt idx="543">
                  <c:v>53.1</c:v>
                </c:pt>
                <c:pt idx="544">
                  <c:v>51.1</c:v>
                </c:pt>
                <c:pt idx="545">
                  <c:v>57</c:v>
                </c:pt>
                <c:pt idx="546">
                  <c:v>60.1</c:v>
                </c:pt>
                <c:pt idx="547">
                  <c:v>53.1</c:v>
                </c:pt>
                <c:pt idx="548">
                  <c:v>48.9</c:v>
                </c:pt>
                <c:pt idx="549">
                  <c:v>54</c:v>
                </c:pt>
                <c:pt idx="550">
                  <c:v>54</c:v>
                </c:pt>
                <c:pt idx="551">
                  <c:v>55</c:v>
                </c:pt>
                <c:pt idx="552">
                  <c:v>63</c:v>
                </c:pt>
                <c:pt idx="553">
                  <c:v>55.9</c:v>
                </c:pt>
                <c:pt idx="554">
                  <c:v>48.9</c:v>
                </c:pt>
                <c:pt idx="555">
                  <c:v>62.1</c:v>
                </c:pt>
                <c:pt idx="556">
                  <c:v>65.3</c:v>
                </c:pt>
                <c:pt idx="557">
                  <c:v>59</c:v>
                </c:pt>
                <c:pt idx="558">
                  <c:v>54</c:v>
                </c:pt>
                <c:pt idx="559">
                  <c:v>60.1</c:v>
                </c:pt>
                <c:pt idx="560">
                  <c:v>57</c:v>
                </c:pt>
                <c:pt idx="561">
                  <c:v>55.9</c:v>
                </c:pt>
                <c:pt idx="562">
                  <c:v>63</c:v>
                </c:pt>
                <c:pt idx="563">
                  <c:v>48.9</c:v>
                </c:pt>
                <c:pt idx="564">
                  <c:v>50</c:v>
                </c:pt>
                <c:pt idx="565">
                  <c:v>50</c:v>
                </c:pt>
                <c:pt idx="566">
                  <c:v>57.6</c:v>
                </c:pt>
                <c:pt idx="567">
                  <c:v>55</c:v>
                </c:pt>
                <c:pt idx="568">
                  <c:v>48.9</c:v>
                </c:pt>
                <c:pt idx="569">
                  <c:v>50</c:v>
                </c:pt>
                <c:pt idx="570">
                  <c:v>63.7</c:v>
                </c:pt>
                <c:pt idx="571">
                  <c:v>54.3</c:v>
                </c:pt>
                <c:pt idx="572">
                  <c:v>51.1</c:v>
                </c:pt>
                <c:pt idx="573">
                  <c:v>57</c:v>
                </c:pt>
                <c:pt idx="574">
                  <c:v>57.4</c:v>
                </c:pt>
                <c:pt idx="575">
                  <c:v>53.1</c:v>
                </c:pt>
                <c:pt idx="576">
                  <c:v>50</c:v>
                </c:pt>
                <c:pt idx="577">
                  <c:v>71.099999999999994</c:v>
                </c:pt>
                <c:pt idx="578">
                  <c:v>52</c:v>
                </c:pt>
                <c:pt idx="579">
                  <c:v>57.2</c:v>
                </c:pt>
                <c:pt idx="580">
                  <c:v>56.7</c:v>
                </c:pt>
                <c:pt idx="581">
                  <c:v>73</c:v>
                </c:pt>
                <c:pt idx="582">
                  <c:v>63</c:v>
                </c:pt>
                <c:pt idx="583">
                  <c:v>52</c:v>
                </c:pt>
                <c:pt idx="584">
                  <c:v>50</c:v>
                </c:pt>
                <c:pt idx="585">
                  <c:v>62.1</c:v>
                </c:pt>
                <c:pt idx="586">
                  <c:v>57.9</c:v>
                </c:pt>
                <c:pt idx="587">
                  <c:v>52</c:v>
                </c:pt>
                <c:pt idx="588">
                  <c:v>55</c:v>
                </c:pt>
                <c:pt idx="589">
                  <c:v>63</c:v>
                </c:pt>
                <c:pt idx="590">
                  <c:v>51.3</c:v>
                </c:pt>
                <c:pt idx="591">
                  <c:v>53.2</c:v>
                </c:pt>
                <c:pt idx="592">
                  <c:v>52.3</c:v>
                </c:pt>
                <c:pt idx="593">
                  <c:v>57.9</c:v>
                </c:pt>
                <c:pt idx="594">
                  <c:v>52.3</c:v>
                </c:pt>
                <c:pt idx="595">
                  <c:v>74.7</c:v>
                </c:pt>
                <c:pt idx="596">
                  <c:v>67.3</c:v>
                </c:pt>
                <c:pt idx="597">
                  <c:v>57.9</c:v>
                </c:pt>
                <c:pt idx="598">
                  <c:v>58.1</c:v>
                </c:pt>
                <c:pt idx="599">
                  <c:v>50</c:v>
                </c:pt>
                <c:pt idx="600">
                  <c:v>58.6</c:v>
                </c:pt>
                <c:pt idx="601">
                  <c:v>51.1</c:v>
                </c:pt>
                <c:pt idx="602">
                  <c:v>55.8</c:v>
                </c:pt>
                <c:pt idx="603">
                  <c:v>50</c:v>
                </c:pt>
                <c:pt idx="604">
                  <c:v>55</c:v>
                </c:pt>
                <c:pt idx="605">
                  <c:v>66.900000000000006</c:v>
                </c:pt>
                <c:pt idx="606">
                  <c:v>57.9</c:v>
                </c:pt>
                <c:pt idx="607">
                  <c:v>59</c:v>
                </c:pt>
                <c:pt idx="608">
                  <c:v>57.6</c:v>
                </c:pt>
                <c:pt idx="609">
                  <c:v>70</c:v>
                </c:pt>
                <c:pt idx="610">
                  <c:v>72.3</c:v>
                </c:pt>
                <c:pt idx="611">
                  <c:v>52.3</c:v>
                </c:pt>
                <c:pt idx="612">
                  <c:v>53.1</c:v>
                </c:pt>
                <c:pt idx="613">
                  <c:v>51.1</c:v>
                </c:pt>
                <c:pt idx="614">
                  <c:v>61</c:v>
                </c:pt>
                <c:pt idx="615">
                  <c:v>50</c:v>
                </c:pt>
                <c:pt idx="616">
                  <c:v>52.3</c:v>
                </c:pt>
                <c:pt idx="617">
                  <c:v>61</c:v>
                </c:pt>
                <c:pt idx="618">
                  <c:v>54</c:v>
                </c:pt>
                <c:pt idx="619">
                  <c:v>50</c:v>
                </c:pt>
                <c:pt idx="620">
                  <c:v>49.1</c:v>
                </c:pt>
                <c:pt idx="621">
                  <c:v>67.599999999999994</c:v>
                </c:pt>
                <c:pt idx="622">
                  <c:v>61</c:v>
                </c:pt>
                <c:pt idx="623">
                  <c:v>57.4</c:v>
                </c:pt>
                <c:pt idx="624">
                  <c:v>53.1</c:v>
                </c:pt>
                <c:pt idx="625">
                  <c:v>50.9</c:v>
                </c:pt>
                <c:pt idx="626">
                  <c:v>63</c:v>
                </c:pt>
                <c:pt idx="627">
                  <c:v>68</c:v>
                </c:pt>
                <c:pt idx="628">
                  <c:v>60.1</c:v>
                </c:pt>
                <c:pt idx="629">
                  <c:v>56.7</c:v>
                </c:pt>
                <c:pt idx="630">
                  <c:v>50</c:v>
                </c:pt>
                <c:pt idx="631">
                  <c:v>60.1</c:v>
                </c:pt>
                <c:pt idx="632">
                  <c:v>52</c:v>
                </c:pt>
                <c:pt idx="633">
                  <c:v>51.1</c:v>
                </c:pt>
                <c:pt idx="634">
                  <c:v>60.1</c:v>
                </c:pt>
                <c:pt idx="635">
                  <c:v>51.1</c:v>
                </c:pt>
                <c:pt idx="636">
                  <c:v>54</c:v>
                </c:pt>
                <c:pt idx="637">
                  <c:v>57</c:v>
                </c:pt>
                <c:pt idx="638">
                  <c:v>62.1</c:v>
                </c:pt>
                <c:pt idx="639">
                  <c:v>59</c:v>
                </c:pt>
                <c:pt idx="640">
                  <c:v>64.900000000000006</c:v>
                </c:pt>
                <c:pt idx="641">
                  <c:v>64</c:v>
                </c:pt>
                <c:pt idx="642">
                  <c:v>54</c:v>
                </c:pt>
                <c:pt idx="643">
                  <c:v>55</c:v>
                </c:pt>
                <c:pt idx="644">
                  <c:v>68</c:v>
                </c:pt>
                <c:pt idx="645">
                  <c:v>53.1</c:v>
                </c:pt>
                <c:pt idx="646">
                  <c:v>68.900000000000006</c:v>
                </c:pt>
                <c:pt idx="647">
                  <c:v>50</c:v>
                </c:pt>
                <c:pt idx="648">
                  <c:v>68</c:v>
                </c:pt>
                <c:pt idx="649">
                  <c:v>61</c:v>
                </c:pt>
                <c:pt idx="650">
                  <c:v>59.4</c:v>
                </c:pt>
                <c:pt idx="651">
                  <c:v>53.1</c:v>
                </c:pt>
                <c:pt idx="652">
                  <c:v>73</c:v>
                </c:pt>
                <c:pt idx="653">
                  <c:v>55.9</c:v>
                </c:pt>
                <c:pt idx="654">
                  <c:v>57</c:v>
                </c:pt>
                <c:pt idx="655">
                  <c:v>50.5</c:v>
                </c:pt>
                <c:pt idx="656">
                  <c:v>48.9</c:v>
                </c:pt>
                <c:pt idx="657">
                  <c:v>63</c:v>
                </c:pt>
                <c:pt idx="658">
                  <c:v>53.1</c:v>
                </c:pt>
                <c:pt idx="659">
                  <c:v>50.4</c:v>
                </c:pt>
                <c:pt idx="660">
                  <c:v>61</c:v>
                </c:pt>
                <c:pt idx="661">
                  <c:v>58.1</c:v>
                </c:pt>
                <c:pt idx="662">
                  <c:v>50.4</c:v>
                </c:pt>
                <c:pt idx="663">
                  <c:v>52</c:v>
                </c:pt>
                <c:pt idx="664">
                  <c:v>57.9</c:v>
                </c:pt>
                <c:pt idx="665">
                  <c:v>55</c:v>
                </c:pt>
                <c:pt idx="666">
                  <c:v>54.7</c:v>
                </c:pt>
                <c:pt idx="667">
                  <c:v>57.9</c:v>
                </c:pt>
                <c:pt idx="668">
                  <c:v>68</c:v>
                </c:pt>
                <c:pt idx="669">
                  <c:v>50</c:v>
                </c:pt>
                <c:pt idx="670">
                  <c:v>60.1</c:v>
                </c:pt>
                <c:pt idx="671">
                  <c:v>70</c:v>
                </c:pt>
                <c:pt idx="672">
                  <c:v>62.1</c:v>
                </c:pt>
                <c:pt idx="673">
                  <c:v>55.9</c:v>
                </c:pt>
                <c:pt idx="674">
                  <c:v>52</c:v>
                </c:pt>
                <c:pt idx="675">
                  <c:v>65.3</c:v>
                </c:pt>
                <c:pt idx="676">
                  <c:v>60.1</c:v>
                </c:pt>
                <c:pt idx="677">
                  <c:v>54</c:v>
                </c:pt>
                <c:pt idx="678">
                  <c:v>57.9</c:v>
                </c:pt>
                <c:pt idx="679">
                  <c:v>55.9</c:v>
                </c:pt>
                <c:pt idx="680">
                  <c:v>50</c:v>
                </c:pt>
                <c:pt idx="681">
                  <c:v>51.1</c:v>
                </c:pt>
                <c:pt idx="682">
                  <c:v>70</c:v>
                </c:pt>
                <c:pt idx="683">
                  <c:v>52</c:v>
                </c:pt>
                <c:pt idx="684">
                  <c:v>61.7</c:v>
                </c:pt>
                <c:pt idx="685">
                  <c:v>54</c:v>
                </c:pt>
                <c:pt idx="686">
                  <c:v>57.9</c:v>
                </c:pt>
                <c:pt idx="687">
                  <c:v>61.7</c:v>
                </c:pt>
                <c:pt idx="688">
                  <c:v>50.9</c:v>
                </c:pt>
                <c:pt idx="689">
                  <c:v>71.099999999999994</c:v>
                </c:pt>
                <c:pt idx="690">
                  <c:v>66.400000000000006</c:v>
                </c:pt>
                <c:pt idx="691">
                  <c:v>57</c:v>
                </c:pt>
                <c:pt idx="692">
                  <c:v>69.099999999999994</c:v>
                </c:pt>
                <c:pt idx="693">
                  <c:v>66</c:v>
                </c:pt>
                <c:pt idx="694">
                  <c:v>57</c:v>
                </c:pt>
                <c:pt idx="695">
                  <c:v>48.9</c:v>
                </c:pt>
                <c:pt idx="696">
                  <c:v>57.9</c:v>
                </c:pt>
                <c:pt idx="697">
                  <c:v>57</c:v>
                </c:pt>
                <c:pt idx="698">
                  <c:v>63</c:v>
                </c:pt>
                <c:pt idx="699">
                  <c:v>55.9</c:v>
                </c:pt>
                <c:pt idx="700">
                  <c:v>55.9</c:v>
                </c:pt>
                <c:pt idx="701">
                  <c:v>49.6</c:v>
                </c:pt>
                <c:pt idx="702">
                  <c:v>48.9</c:v>
                </c:pt>
                <c:pt idx="703">
                  <c:v>63</c:v>
                </c:pt>
                <c:pt idx="704">
                  <c:v>51.3</c:v>
                </c:pt>
                <c:pt idx="705">
                  <c:v>57</c:v>
                </c:pt>
                <c:pt idx="706">
                  <c:v>61.3</c:v>
                </c:pt>
                <c:pt idx="707">
                  <c:v>54</c:v>
                </c:pt>
                <c:pt idx="708">
                  <c:v>66</c:v>
                </c:pt>
                <c:pt idx="709">
                  <c:v>65.7</c:v>
                </c:pt>
                <c:pt idx="710">
                  <c:v>63</c:v>
                </c:pt>
                <c:pt idx="711">
                  <c:v>63.3</c:v>
                </c:pt>
                <c:pt idx="712">
                  <c:v>62.8</c:v>
                </c:pt>
                <c:pt idx="713">
                  <c:v>57.4</c:v>
                </c:pt>
                <c:pt idx="714">
                  <c:v>52.3</c:v>
                </c:pt>
                <c:pt idx="715">
                  <c:v>63</c:v>
                </c:pt>
                <c:pt idx="716">
                  <c:v>59</c:v>
                </c:pt>
                <c:pt idx="717">
                  <c:v>50</c:v>
                </c:pt>
                <c:pt idx="718">
                  <c:v>63</c:v>
                </c:pt>
                <c:pt idx="719">
                  <c:v>60.3</c:v>
                </c:pt>
                <c:pt idx="720">
                  <c:v>50</c:v>
                </c:pt>
                <c:pt idx="721">
                  <c:v>50</c:v>
                </c:pt>
                <c:pt idx="722">
                  <c:v>56.3</c:v>
                </c:pt>
                <c:pt idx="723">
                  <c:v>62.1</c:v>
                </c:pt>
                <c:pt idx="724">
                  <c:v>50</c:v>
                </c:pt>
                <c:pt idx="725">
                  <c:v>50.7</c:v>
                </c:pt>
                <c:pt idx="726">
                  <c:v>50</c:v>
                </c:pt>
                <c:pt idx="727">
                  <c:v>50</c:v>
                </c:pt>
                <c:pt idx="728">
                  <c:v>66.900000000000006</c:v>
                </c:pt>
                <c:pt idx="729">
                  <c:v>50.7</c:v>
                </c:pt>
                <c:pt idx="730">
                  <c:v>48.9</c:v>
                </c:pt>
                <c:pt idx="731">
                  <c:v>54.7</c:v>
                </c:pt>
                <c:pt idx="732">
                  <c:v>74.3</c:v>
                </c:pt>
                <c:pt idx="733">
                  <c:v>64.2</c:v>
                </c:pt>
                <c:pt idx="734">
                  <c:v>66</c:v>
                </c:pt>
                <c:pt idx="735">
                  <c:v>48.9</c:v>
                </c:pt>
                <c:pt idx="736">
                  <c:v>60.1</c:v>
                </c:pt>
                <c:pt idx="737">
                  <c:v>52</c:v>
                </c:pt>
                <c:pt idx="738">
                  <c:v>50</c:v>
                </c:pt>
                <c:pt idx="739">
                  <c:v>59.7</c:v>
                </c:pt>
                <c:pt idx="740">
                  <c:v>57.9</c:v>
                </c:pt>
                <c:pt idx="741">
                  <c:v>54.9</c:v>
                </c:pt>
                <c:pt idx="742">
                  <c:v>48.9</c:v>
                </c:pt>
                <c:pt idx="743">
                  <c:v>58.6</c:v>
                </c:pt>
                <c:pt idx="744">
                  <c:v>50</c:v>
                </c:pt>
                <c:pt idx="745">
                  <c:v>54.9</c:v>
                </c:pt>
                <c:pt idx="746">
                  <c:v>69.099999999999994</c:v>
                </c:pt>
                <c:pt idx="747">
                  <c:v>63.3</c:v>
                </c:pt>
                <c:pt idx="748">
                  <c:v>62.6</c:v>
                </c:pt>
                <c:pt idx="749">
                  <c:v>51.1</c:v>
                </c:pt>
                <c:pt idx="750">
                  <c:v>51.3</c:v>
                </c:pt>
                <c:pt idx="751">
                  <c:v>50</c:v>
                </c:pt>
                <c:pt idx="752">
                  <c:v>59</c:v>
                </c:pt>
                <c:pt idx="753">
                  <c:v>68.5</c:v>
                </c:pt>
                <c:pt idx="754">
                  <c:v>71.099999999999994</c:v>
                </c:pt>
                <c:pt idx="755">
                  <c:v>69.599999999999994</c:v>
                </c:pt>
                <c:pt idx="756">
                  <c:v>64.900000000000006</c:v>
                </c:pt>
                <c:pt idx="757">
                  <c:v>64.900000000000006</c:v>
                </c:pt>
                <c:pt idx="758">
                  <c:v>59</c:v>
                </c:pt>
                <c:pt idx="759">
                  <c:v>57</c:v>
                </c:pt>
                <c:pt idx="760">
                  <c:v>55.8</c:v>
                </c:pt>
                <c:pt idx="761">
                  <c:v>48.9</c:v>
                </c:pt>
                <c:pt idx="762">
                  <c:v>48.9</c:v>
                </c:pt>
                <c:pt idx="763">
                  <c:v>52</c:v>
                </c:pt>
                <c:pt idx="764">
                  <c:v>50.5</c:v>
                </c:pt>
                <c:pt idx="765">
                  <c:v>72</c:v>
                </c:pt>
                <c:pt idx="766">
                  <c:v>60.8</c:v>
                </c:pt>
                <c:pt idx="767">
                  <c:v>53.1</c:v>
                </c:pt>
                <c:pt idx="768">
                  <c:v>48.9</c:v>
                </c:pt>
                <c:pt idx="769">
                  <c:v>52</c:v>
                </c:pt>
                <c:pt idx="770">
                  <c:v>48.4</c:v>
                </c:pt>
                <c:pt idx="771">
                  <c:v>52</c:v>
                </c:pt>
                <c:pt idx="772">
                  <c:v>50</c:v>
                </c:pt>
                <c:pt idx="773">
                  <c:v>50</c:v>
                </c:pt>
                <c:pt idx="774">
                  <c:v>72.3</c:v>
                </c:pt>
                <c:pt idx="775">
                  <c:v>51.1</c:v>
                </c:pt>
                <c:pt idx="776">
                  <c:v>55.4</c:v>
                </c:pt>
                <c:pt idx="777">
                  <c:v>62.1</c:v>
                </c:pt>
                <c:pt idx="778">
                  <c:v>54</c:v>
                </c:pt>
                <c:pt idx="779">
                  <c:v>57.9</c:v>
                </c:pt>
                <c:pt idx="780">
                  <c:v>59.9</c:v>
                </c:pt>
                <c:pt idx="781">
                  <c:v>54</c:v>
                </c:pt>
                <c:pt idx="782">
                  <c:v>70</c:v>
                </c:pt>
                <c:pt idx="783">
                  <c:v>63.7</c:v>
                </c:pt>
                <c:pt idx="784">
                  <c:v>54.9</c:v>
                </c:pt>
                <c:pt idx="785">
                  <c:v>53.1</c:v>
                </c:pt>
                <c:pt idx="786">
                  <c:v>50</c:v>
                </c:pt>
                <c:pt idx="787">
                  <c:v>48.9</c:v>
                </c:pt>
                <c:pt idx="788">
                  <c:v>48.9</c:v>
                </c:pt>
                <c:pt idx="789">
                  <c:v>61.3</c:v>
                </c:pt>
                <c:pt idx="790">
                  <c:v>50</c:v>
                </c:pt>
                <c:pt idx="791">
                  <c:v>51.6</c:v>
                </c:pt>
                <c:pt idx="792">
                  <c:v>63</c:v>
                </c:pt>
                <c:pt idx="793">
                  <c:v>52</c:v>
                </c:pt>
                <c:pt idx="794">
                  <c:v>48.9</c:v>
                </c:pt>
                <c:pt idx="795">
                  <c:v>52</c:v>
                </c:pt>
                <c:pt idx="796">
                  <c:v>57</c:v>
                </c:pt>
                <c:pt idx="797">
                  <c:v>61</c:v>
                </c:pt>
                <c:pt idx="798">
                  <c:v>72</c:v>
                </c:pt>
                <c:pt idx="799">
                  <c:v>66</c:v>
                </c:pt>
                <c:pt idx="800">
                  <c:v>59</c:v>
                </c:pt>
                <c:pt idx="801">
                  <c:v>48.9</c:v>
                </c:pt>
                <c:pt idx="802">
                  <c:v>55</c:v>
                </c:pt>
                <c:pt idx="803">
                  <c:v>55</c:v>
                </c:pt>
                <c:pt idx="804">
                  <c:v>48.9</c:v>
                </c:pt>
                <c:pt idx="805">
                  <c:v>73</c:v>
                </c:pt>
                <c:pt idx="806">
                  <c:v>48.9</c:v>
                </c:pt>
                <c:pt idx="807">
                  <c:v>51.1</c:v>
                </c:pt>
                <c:pt idx="808">
                  <c:v>51.1</c:v>
                </c:pt>
                <c:pt idx="809">
                  <c:v>48.9</c:v>
                </c:pt>
                <c:pt idx="810">
                  <c:v>63</c:v>
                </c:pt>
                <c:pt idx="811">
                  <c:v>62.1</c:v>
                </c:pt>
                <c:pt idx="812">
                  <c:v>55</c:v>
                </c:pt>
                <c:pt idx="813">
                  <c:v>55</c:v>
                </c:pt>
                <c:pt idx="814">
                  <c:v>48.9</c:v>
                </c:pt>
                <c:pt idx="815">
                  <c:v>64</c:v>
                </c:pt>
                <c:pt idx="816">
                  <c:v>48.2</c:v>
                </c:pt>
                <c:pt idx="817">
                  <c:v>64</c:v>
                </c:pt>
                <c:pt idx="818">
                  <c:v>63</c:v>
                </c:pt>
                <c:pt idx="819">
                  <c:v>52</c:v>
                </c:pt>
                <c:pt idx="820">
                  <c:v>57.9</c:v>
                </c:pt>
                <c:pt idx="821">
                  <c:v>62.1</c:v>
                </c:pt>
                <c:pt idx="822">
                  <c:v>49.6</c:v>
                </c:pt>
                <c:pt idx="823">
                  <c:v>57.7</c:v>
                </c:pt>
                <c:pt idx="824">
                  <c:v>66.2</c:v>
                </c:pt>
                <c:pt idx="825">
                  <c:v>57</c:v>
                </c:pt>
                <c:pt idx="826">
                  <c:v>55.9</c:v>
                </c:pt>
                <c:pt idx="827">
                  <c:v>53.1</c:v>
                </c:pt>
                <c:pt idx="828">
                  <c:v>63</c:v>
                </c:pt>
                <c:pt idx="829">
                  <c:v>53.1</c:v>
                </c:pt>
                <c:pt idx="830">
                  <c:v>62.1</c:v>
                </c:pt>
                <c:pt idx="831">
                  <c:v>57.9</c:v>
                </c:pt>
                <c:pt idx="832">
                  <c:v>54</c:v>
                </c:pt>
                <c:pt idx="833">
                  <c:v>66.900000000000006</c:v>
                </c:pt>
                <c:pt idx="834">
                  <c:v>52.3</c:v>
                </c:pt>
                <c:pt idx="835">
                  <c:v>55.9</c:v>
                </c:pt>
                <c:pt idx="836">
                  <c:v>57.6</c:v>
                </c:pt>
                <c:pt idx="837">
                  <c:v>66</c:v>
                </c:pt>
                <c:pt idx="838">
                  <c:v>66</c:v>
                </c:pt>
                <c:pt idx="839">
                  <c:v>61.7</c:v>
                </c:pt>
                <c:pt idx="840">
                  <c:v>52</c:v>
                </c:pt>
                <c:pt idx="841">
                  <c:v>64.900000000000006</c:v>
                </c:pt>
                <c:pt idx="842">
                  <c:v>54</c:v>
                </c:pt>
                <c:pt idx="843">
                  <c:v>60.1</c:v>
                </c:pt>
                <c:pt idx="844">
                  <c:v>66</c:v>
                </c:pt>
                <c:pt idx="845">
                  <c:v>66</c:v>
                </c:pt>
                <c:pt idx="846">
                  <c:v>55</c:v>
                </c:pt>
                <c:pt idx="847">
                  <c:v>51.1</c:v>
                </c:pt>
                <c:pt idx="848">
                  <c:v>65.7</c:v>
                </c:pt>
                <c:pt idx="849">
                  <c:v>70.7</c:v>
                </c:pt>
                <c:pt idx="850">
                  <c:v>54</c:v>
                </c:pt>
                <c:pt idx="851">
                  <c:v>55.9</c:v>
                </c:pt>
                <c:pt idx="852">
                  <c:v>51.1</c:v>
                </c:pt>
                <c:pt idx="853">
                  <c:v>57.9</c:v>
                </c:pt>
                <c:pt idx="854">
                  <c:v>57.9</c:v>
                </c:pt>
                <c:pt idx="855">
                  <c:v>48.7</c:v>
                </c:pt>
                <c:pt idx="856">
                  <c:v>68.400000000000006</c:v>
                </c:pt>
                <c:pt idx="857">
                  <c:v>50</c:v>
                </c:pt>
                <c:pt idx="858">
                  <c:v>63</c:v>
                </c:pt>
                <c:pt idx="859">
                  <c:v>52</c:v>
                </c:pt>
                <c:pt idx="860">
                  <c:v>73</c:v>
                </c:pt>
                <c:pt idx="861">
                  <c:v>54</c:v>
                </c:pt>
                <c:pt idx="862">
                  <c:v>54</c:v>
                </c:pt>
                <c:pt idx="863">
                  <c:v>54</c:v>
                </c:pt>
                <c:pt idx="864">
                  <c:v>49.1</c:v>
                </c:pt>
                <c:pt idx="865">
                  <c:v>51.1</c:v>
                </c:pt>
                <c:pt idx="866">
                  <c:v>55</c:v>
                </c:pt>
                <c:pt idx="867">
                  <c:v>49.1</c:v>
                </c:pt>
                <c:pt idx="868">
                  <c:v>61</c:v>
                </c:pt>
                <c:pt idx="869">
                  <c:v>59</c:v>
                </c:pt>
                <c:pt idx="870">
                  <c:v>49.5</c:v>
                </c:pt>
                <c:pt idx="871">
                  <c:v>65.3</c:v>
                </c:pt>
                <c:pt idx="872">
                  <c:v>50</c:v>
                </c:pt>
                <c:pt idx="873">
                  <c:v>50.4</c:v>
                </c:pt>
                <c:pt idx="874">
                  <c:v>48.9</c:v>
                </c:pt>
                <c:pt idx="875">
                  <c:v>60.3</c:v>
                </c:pt>
                <c:pt idx="876">
                  <c:v>61</c:v>
                </c:pt>
                <c:pt idx="877">
                  <c:v>61</c:v>
                </c:pt>
                <c:pt idx="878">
                  <c:v>59</c:v>
                </c:pt>
                <c:pt idx="879">
                  <c:v>57</c:v>
                </c:pt>
                <c:pt idx="880">
                  <c:v>48.9</c:v>
                </c:pt>
                <c:pt idx="881">
                  <c:v>64.400000000000006</c:v>
                </c:pt>
                <c:pt idx="882">
                  <c:v>59</c:v>
                </c:pt>
                <c:pt idx="883">
                  <c:v>52</c:v>
                </c:pt>
                <c:pt idx="884">
                  <c:v>62.6</c:v>
                </c:pt>
                <c:pt idx="885">
                  <c:v>54</c:v>
                </c:pt>
                <c:pt idx="886">
                  <c:v>52</c:v>
                </c:pt>
                <c:pt idx="887">
                  <c:v>52</c:v>
                </c:pt>
                <c:pt idx="888">
                  <c:v>48.9</c:v>
                </c:pt>
                <c:pt idx="889">
                  <c:v>59.4</c:v>
                </c:pt>
                <c:pt idx="890">
                  <c:v>48.9</c:v>
                </c:pt>
                <c:pt idx="891">
                  <c:v>54</c:v>
                </c:pt>
                <c:pt idx="892">
                  <c:v>57.9</c:v>
                </c:pt>
                <c:pt idx="893">
                  <c:v>53.1</c:v>
                </c:pt>
                <c:pt idx="894">
                  <c:v>54</c:v>
                </c:pt>
                <c:pt idx="895">
                  <c:v>62.1</c:v>
                </c:pt>
                <c:pt idx="896">
                  <c:v>53.1</c:v>
                </c:pt>
                <c:pt idx="897">
                  <c:v>52</c:v>
                </c:pt>
                <c:pt idx="898">
                  <c:v>60.1</c:v>
                </c:pt>
                <c:pt idx="899">
                  <c:v>62.1</c:v>
                </c:pt>
                <c:pt idx="900">
                  <c:v>57.9</c:v>
                </c:pt>
                <c:pt idx="901">
                  <c:v>55.9</c:v>
                </c:pt>
                <c:pt idx="902">
                  <c:v>51.1</c:v>
                </c:pt>
                <c:pt idx="903">
                  <c:v>72</c:v>
                </c:pt>
                <c:pt idx="904">
                  <c:v>50</c:v>
                </c:pt>
                <c:pt idx="905">
                  <c:v>52</c:v>
                </c:pt>
                <c:pt idx="906">
                  <c:v>55.9</c:v>
                </c:pt>
                <c:pt idx="907">
                  <c:v>57.7</c:v>
                </c:pt>
                <c:pt idx="908">
                  <c:v>54</c:v>
                </c:pt>
                <c:pt idx="909">
                  <c:v>53.6</c:v>
                </c:pt>
                <c:pt idx="910">
                  <c:v>66.900000000000006</c:v>
                </c:pt>
                <c:pt idx="911">
                  <c:v>64.900000000000006</c:v>
                </c:pt>
                <c:pt idx="912">
                  <c:v>60.1</c:v>
                </c:pt>
                <c:pt idx="913">
                  <c:v>51.1</c:v>
                </c:pt>
                <c:pt idx="914">
                  <c:v>60.1</c:v>
                </c:pt>
                <c:pt idx="915">
                  <c:v>61</c:v>
                </c:pt>
                <c:pt idx="916">
                  <c:v>60.1</c:v>
                </c:pt>
                <c:pt idx="917">
                  <c:v>55</c:v>
                </c:pt>
                <c:pt idx="918">
                  <c:v>55.8</c:v>
                </c:pt>
                <c:pt idx="919">
                  <c:v>54</c:v>
                </c:pt>
                <c:pt idx="920">
                  <c:v>50</c:v>
                </c:pt>
                <c:pt idx="921">
                  <c:v>50</c:v>
                </c:pt>
                <c:pt idx="922">
                  <c:v>57.9</c:v>
                </c:pt>
                <c:pt idx="923">
                  <c:v>57.9</c:v>
                </c:pt>
                <c:pt idx="924">
                  <c:v>61</c:v>
                </c:pt>
                <c:pt idx="925">
                  <c:v>48.9</c:v>
                </c:pt>
                <c:pt idx="926">
                  <c:v>55.9</c:v>
                </c:pt>
                <c:pt idx="927">
                  <c:v>61</c:v>
                </c:pt>
                <c:pt idx="928">
                  <c:v>57</c:v>
                </c:pt>
                <c:pt idx="929">
                  <c:v>68</c:v>
                </c:pt>
                <c:pt idx="930">
                  <c:v>53.1</c:v>
                </c:pt>
                <c:pt idx="931">
                  <c:v>52</c:v>
                </c:pt>
                <c:pt idx="932">
                  <c:v>55</c:v>
                </c:pt>
                <c:pt idx="933">
                  <c:v>53.1</c:v>
                </c:pt>
                <c:pt idx="934">
                  <c:v>51.8</c:v>
                </c:pt>
                <c:pt idx="935">
                  <c:v>54.3</c:v>
                </c:pt>
                <c:pt idx="936">
                  <c:v>53.1</c:v>
                </c:pt>
                <c:pt idx="937">
                  <c:v>63.7</c:v>
                </c:pt>
                <c:pt idx="938">
                  <c:v>52.3</c:v>
                </c:pt>
                <c:pt idx="939">
                  <c:v>68.7</c:v>
                </c:pt>
                <c:pt idx="940">
                  <c:v>61</c:v>
                </c:pt>
                <c:pt idx="941">
                  <c:v>51.1</c:v>
                </c:pt>
                <c:pt idx="942">
                  <c:v>58.6</c:v>
                </c:pt>
                <c:pt idx="943">
                  <c:v>60.1</c:v>
                </c:pt>
                <c:pt idx="944">
                  <c:v>55</c:v>
                </c:pt>
                <c:pt idx="945">
                  <c:v>51.1</c:v>
                </c:pt>
                <c:pt idx="946">
                  <c:v>50</c:v>
                </c:pt>
                <c:pt idx="947">
                  <c:v>48.7</c:v>
                </c:pt>
                <c:pt idx="948">
                  <c:v>55.9</c:v>
                </c:pt>
                <c:pt idx="949">
                  <c:v>51.1</c:v>
                </c:pt>
                <c:pt idx="950">
                  <c:v>52.9</c:v>
                </c:pt>
                <c:pt idx="951">
                  <c:v>52</c:v>
                </c:pt>
                <c:pt idx="952">
                  <c:v>48.9</c:v>
                </c:pt>
                <c:pt idx="953">
                  <c:v>60.1</c:v>
                </c:pt>
                <c:pt idx="954">
                  <c:v>57.4</c:v>
                </c:pt>
                <c:pt idx="955">
                  <c:v>55.9</c:v>
                </c:pt>
                <c:pt idx="956">
                  <c:v>50</c:v>
                </c:pt>
                <c:pt idx="957">
                  <c:v>64.900000000000006</c:v>
                </c:pt>
                <c:pt idx="958">
                  <c:v>74.3</c:v>
                </c:pt>
                <c:pt idx="959">
                  <c:v>59</c:v>
                </c:pt>
                <c:pt idx="960">
                  <c:v>55.9</c:v>
                </c:pt>
                <c:pt idx="961">
                  <c:v>55.9</c:v>
                </c:pt>
                <c:pt idx="962">
                  <c:v>48.9</c:v>
                </c:pt>
                <c:pt idx="963">
                  <c:v>62.1</c:v>
                </c:pt>
                <c:pt idx="964">
                  <c:v>57.9</c:v>
                </c:pt>
                <c:pt idx="965">
                  <c:v>50</c:v>
                </c:pt>
                <c:pt idx="966">
                  <c:v>69.099999999999994</c:v>
                </c:pt>
                <c:pt idx="967">
                  <c:v>51.1</c:v>
                </c:pt>
                <c:pt idx="968">
                  <c:v>48.9</c:v>
                </c:pt>
                <c:pt idx="969">
                  <c:v>55.9</c:v>
                </c:pt>
                <c:pt idx="970">
                  <c:v>54</c:v>
                </c:pt>
                <c:pt idx="971">
                  <c:v>58.5</c:v>
                </c:pt>
                <c:pt idx="972">
                  <c:v>52</c:v>
                </c:pt>
                <c:pt idx="973">
                  <c:v>50</c:v>
                </c:pt>
                <c:pt idx="974">
                  <c:v>53.1</c:v>
                </c:pt>
                <c:pt idx="975">
                  <c:v>54</c:v>
                </c:pt>
                <c:pt idx="976">
                  <c:v>54.7</c:v>
                </c:pt>
                <c:pt idx="977">
                  <c:v>54</c:v>
                </c:pt>
                <c:pt idx="978">
                  <c:v>59</c:v>
                </c:pt>
                <c:pt idx="979">
                  <c:v>72.3</c:v>
                </c:pt>
                <c:pt idx="980">
                  <c:v>52</c:v>
                </c:pt>
                <c:pt idx="981">
                  <c:v>64.900000000000006</c:v>
                </c:pt>
                <c:pt idx="982">
                  <c:v>55</c:v>
                </c:pt>
                <c:pt idx="983">
                  <c:v>55</c:v>
                </c:pt>
                <c:pt idx="984">
                  <c:v>64</c:v>
                </c:pt>
                <c:pt idx="985">
                  <c:v>50</c:v>
                </c:pt>
                <c:pt idx="986">
                  <c:v>48.9</c:v>
                </c:pt>
                <c:pt idx="987">
                  <c:v>48.9</c:v>
                </c:pt>
                <c:pt idx="988">
                  <c:v>52</c:v>
                </c:pt>
                <c:pt idx="989">
                  <c:v>51.1</c:v>
                </c:pt>
                <c:pt idx="990">
                  <c:v>64.900000000000006</c:v>
                </c:pt>
                <c:pt idx="991">
                  <c:v>50</c:v>
                </c:pt>
                <c:pt idx="992">
                  <c:v>50</c:v>
                </c:pt>
                <c:pt idx="993">
                  <c:v>50</c:v>
                </c:pt>
                <c:pt idx="994">
                  <c:v>48.9</c:v>
                </c:pt>
                <c:pt idx="995">
                  <c:v>48.9</c:v>
                </c:pt>
                <c:pt idx="996">
                  <c:v>48.9</c:v>
                </c:pt>
                <c:pt idx="997">
                  <c:v>48.9</c:v>
                </c:pt>
                <c:pt idx="998">
                  <c:v>48.9</c:v>
                </c:pt>
                <c:pt idx="999">
                  <c:v>60.3</c:v>
                </c:pt>
                <c:pt idx="1000">
                  <c:v>50</c:v>
                </c:pt>
                <c:pt idx="1001">
                  <c:v>50</c:v>
                </c:pt>
                <c:pt idx="1002">
                  <c:v>64</c:v>
                </c:pt>
                <c:pt idx="1003">
                  <c:v>63</c:v>
                </c:pt>
                <c:pt idx="1004">
                  <c:v>52</c:v>
                </c:pt>
                <c:pt idx="1005">
                  <c:v>60.1</c:v>
                </c:pt>
                <c:pt idx="1006">
                  <c:v>57.9</c:v>
                </c:pt>
                <c:pt idx="1007">
                  <c:v>57</c:v>
                </c:pt>
                <c:pt idx="1008">
                  <c:v>57</c:v>
                </c:pt>
                <c:pt idx="1009">
                  <c:v>59.4</c:v>
                </c:pt>
                <c:pt idx="1010">
                  <c:v>64.900000000000006</c:v>
                </c:pt>
                <c:pt idx="1011">
                  <c:v>48.9</c:v>
                </c:pt>
                <c:pt idx="1012">
                  <c:v>63.7</c:v>
                </c:pt>
                <c:pt idx="1013">
                  <c:v>63</c:v>
                </c:pt>
                <c:pt idx="1014">
                  <c:v>61</c:v>
                </c:pt>
                <c:pt idx="1015">
                  <c:v>51.1</c:v>
                </c:pt>
                <c:pt idx="1016">
                  <c:v>51.1</c:v>
                </c:pt>
                <c:pt idx="1017">
                  <c:v>55</c:v>
                </c:pt>
                <c:pt idx="1018">
                  <c:v>57.9</c:v>
                </c:pt>
                <c:pt idx="1019">
                  <c:v>57.9</c:v>
                </c:pt>
                <c:pt idx="1020">
                  <c:v>55</c:v>
                </c:pt>
                <c:pt idx="1021">
                  <c:v>51.1</c:v>
                </c:pt>
                <c:pt idx="1022">
                  <c:v>54</c:v>
                </c:pt>
                <c:pt idx="1023">
                  <c:v>57</c:v>
                </c:pt>
                <c:pt idx="1024">
                  <c:v>52</c:v>
                </c:pt>
                <c:pt idx="1025">
                  <c:v>52</c:v>
                </c:pt>
                <c:pt idx="1026">
                  <c:v>52</c:v>
                </c:pt>
                <c:pt idx="1027">
                  <c:v>54</c:v>
                </c:pt>
                <c:pt idx="1028">
                  <c:v>50</c:v>
                </c:pt>
                <c:pt idx="1029">
                  <c:v>48.9</c:v>
                </c:pt>
                <c:pt idx="1030">
                  <c:v>51.6</c:v>
                </c:pt>
                <c:pt idx="1031">
                  <c:v>59</c:v>
                </c:pt>
                <c:pt idx="1032">
                  <c:v>64</c:v>
                </c:pt>
                <c:pt idx="1033">
                  <c:v>48.9</c:v>
                </c:pt>
                <c:pt idx="1034">
                  <c:v>48.9</c:v>
                </c:pt>
                <c:pt idx="1035">
                  <c:v>68.400000000000006</c:v>
                </c:pt>
                <c:pt idx="1036">
                  <c:v>48.9</c:v>
                </c:pt>
                <c:pt idx="1037">
                  <c:v>48.9</c:v>
                </c:pt>
                <c:pt idx="1038">
                  <c:v>48.9</c:v>
                </c:pt>
                <c:pt idx="1039">
                  <c:v>48.9</c:v>
                </c:pt>
                <c:pt idx="1040">
                  <c:v>48.9</c:v>
                </c:pt>
                <c:pt idx="1041">
                  <c:v>63</c:v>
                </c:pt>
                <c:pt idx="1042">
                  <c:v>52.3</c:v>
                </c:pt>
                <c:pt idx="1043">
                  <c:v>66</c:v>
                </c:pt>
                <c:pt idx="1044">
                  <c:v>52.3</c:v>
                </c:pt>
                <c:pt idx="1045">
                  <c:v>48.9</c:v>
                </c:pt>
                <c:pt idx="1046">
                  <c:v>66</c:v>
                </c:pt>
                <c:pt idx="1047">
                  <c:v>66.900000000000006</c:v>
                </c:pt>
                <c:pt idx="1048">
                  <c:v>61</c:v>
                </c:pt>
                <c:pt idx="1049">
                  <c:v>55.6</c:v>
                </c:pt>
                <c:pt idx="1050">
                  <c:v>55.6</c:v>
                </c:pt>
                <c:pt idx="1051">
                  <c:v>51.1</c:v>
                </c:pt>
                <c:pt idx="1052">
                  <c:v>51.1</c:v>
                </c:pt>
                <c:pt idx="1053">
                  <c:v>51.1</c:v>
                </c:pt>
                <c:pt idx="1054">
                  <c:v>48.7</c:v>
                </c:pt>
                <c:pt idx="1055">
                  <c:v>54.7</c:v>
                </c:pt>
                <c:pt idx="1056">
                  <c:v>53.1</c:v>
                </c:pt>
                <c:pt idx="1057">
                  <c:v>51.1</c:v>
                </c:pt>
                <c:pt idx="1058">
                  <c:v>51.1</c:v>
                </c:pt>
                <c:pt idx="1059">
                  <c:v>48.9</c:v>
                </c:pt>
                <c:pt idx="1060">
                  <c:v>52</c:v>
                </c:pt>
                <c:pt idx="1061">
                  <c:v>55</c:v>
                </c:pt>
                <c:pt idx="1062">
                  <c:v>71.099999999999994</c:v>
                </c:pt>
                <c:pt idx="1063">
                  <c:v>50</c:v>
                </c:pt>
                <c:pt idx="1064">
                  <c:v>50</c:v>
                </c:pt>
                <c:pt idx="1065">
                  <c:v>63</c:v>
                </c:pt>
                <c:pt idx="1066">
                  <c:v>48.9</c:v>
                </c:pt>
                <c:pt idx="1067">
                  <c:v>57</c:v>
                </c:pt>
                <c:pt idx="1068">
                  <c:v>50</c:v>
                </c:pt>
                <c:pt idx="1069">
                  <c:v>50</c:v>
                </c:pt>
                <c:pt idx="1070">
                  <c:v>52</c:v>
                </c:pt>
                <c:pt idx="1071">
                  <c:v>69.599999999999994</c:v>
                </c:pt>
                <c:pt idx="1072">
                  <c:v>64.900000000000006</c:v>
                </c:pt>
                <c:pt idx="1073">
                  <c:v>52</c:v>
                </c:pt>
                <c:pt idx="1074">
                  <c:v>57</c:v>
                </c:pt>
                <c:pt idx="1075">
                  <c:v>54</c:v>
                </c:pt>
                <c:pt idx="1076">
                  <c:v>50</c:v>
                </c:pt>
                <c:pt idx="1077">
                  <c:v>50</c:v>
                </c:pt>
                <c:pt idx="1078">
                  <c:v>66.7</c:v>
                </c:pt>
                <c:pt idx="1079">
                  <c:v>52</c:v>
                </c:pt>
                <c:pt idx="1080">
                  <c:v>59</c:v>
                </c:pt>
                <c:pt idx="1081">
                  <c:v>52</c:v>
                </c:pt>
                <c:pt idx="1082">
                  <c:v>52</c:v>
                </c:pt>
                <c:pt idx="1083">
                  <c:v>55</c:v>
                </c:pt>
                <c:pt idx="1084">
                  <c:v>54</c:v>
                </c:pt>
                <c:pt idx="1085">
                  <c:v>55</c:v>
                </c:pt>
                <c:pt idx="1086">
                  <c:v>54</c:v>
                </c:pt>
                <c:pt idx="1087">
                  <c:v>52</c:v>
                </c:pt>
                <c:pt idx="1088">
                  <c:v>57.9</c:v>
                </c:pt>
                <c:pt idx="1089">
                  <c:v>52</c:v>
                </c:pt>
                <c:pt idx="1090">
                  <c:v>50.7</c:v>
                </c:pt>
                <c:pt idx="1091">
                  <c:v>52</c:v>
                </c:pt>
                <c:pt idx="1092">
                  <c:v>51.3</c:v>
                </c:pt>
                <c:pt idx="1093">
                  <c:v>51.1</c:v>
                </c:pt>
                <c:pt idx="1094">
                  <c:v>50</c:v>
                </c:pt>
                <c:pt idx="1095">
                  <c:v>57.9</c:v>
                </c:pt>
                <c:pt idx="1096">
                  <c:v>54</c:v>
                </c:pt>
                <c:pt idx="1097">
                  <c:v>54</c:v>
                </c:pt>
                <c:pt idx="1098">
                  <c:v>50</c:v>
                </c:pt>
                <c:pt idx="1099">
                  <c:v>67.3</c:v>
                </c:pt>
                <c:pt idx="1100">
                  <c:v>52</c:v>
                </c:pt>
                <c:pt idx="1101">
                  <c:v>50</c:v>
                </c:pt>
                <c:pt idx="1102">
                  <c:v>50</c:v>
                </c:pt>
                <c:pt idx="1103">
                  <c:v>54.7</c:v>
                </c:pt>
                <c:pt idx="1104">
                  <c:v>53.2</c:v>
                </c:pt>
                <c:pt idx="1105">
                  <c:v>53.1</c:v>
                </c:pt>
                <c:pt idx="1106">
                  <c:v>51.1</c:v>
                </c:pt>
                <c:pt idx="1107">
                  <c:v>55.9</c:v>
                </c:pt>
                <c:pt idx="1108">
                  <c:v>68.400000000000006</c:v>
                </c:pt>
                <c:pt idx="1109">
                  <c:v>57.9</c:v>
                </c:pt>
                <c:pt idx="1110">
                  <c:v>69.599999999999994</c:v>
                </c:pt>
                <c:pt idx="1111">
                  <c:v>55.9</c:v>
                </c:pt>
                <c:pt idx="1112">
                  <c:v>59</c:v>
                </c:pt>
                <c:pt idx="1113">
                  <c:v>57.4</c:v>
                </c:pt>
                <c:pt idx="1114">
                  <c:v>51.1</c:v>
                </c:pt>
                <c:pt idx="1115">
                  <c:v>59</c:v>
                </c:pt>
                <c:pt idx="1116">
                  <c:v>57</c:v>
                </c:pt>
                <c:pt idx="1117">
                  <c:v>51.1</c:v>
                </c:pt>
                <c:pt idx="1118">
                  <c:v>48.9</c:v>
                </c:pt>
                <c:pt idx="1119">
                  <c:v>48.9</c:v>
                </c:pt>
                <c:pt idx="1120">
                  <c:v>53.1</c:v>
                </c:pt>
                <c:pt idx="1121">
                  <c:v>64.900000000000006</c:v>
                </c:pt>
                <c:pt idx="1122">
                  <c:v>50.4</c:v>
                </c:pt>
                <c:pt idx="1123">
                  <c:v>63</c:v>
                </c:pt>
                <c:pt idx="1124">
                  <c:v>50</c:v>
                </c:pt>
                <c:pt idx="1125">
                  <c:v>50</c:v>
                </c:pt>
                <c:pt idx="1126">
                  <c:v>57</c:v>
                </c:pt>
                <c:pt idx="1127">
                  <c:v>55.9</c:v>
                </c:pt>
                <c:pt idx="1128">
                  <c:v>64</c:v>
                </c:pt>
                <c:pt idx="1129">
                  <c:v>58.6</c:v>
                </c:pt>
                <c:pt idx="1130">
                  <c:v>52</c:v>
                </c:pt>
                <c:pt idx="1131">
                  <c:v>52</c:v>
                </c:pt>
                <c:pt idx="1132">
                  <c:v>50</c:v>
                </c:pt>
                <c:pt idx="1133">
                  <c:v>52</c:v>
                </c:pt>
                <c:pt idx="1134">
                  <c:v>54</c:v>
                </c:pt>
                <c:pt idx="1135">
                  <c:v>62.4</c:v>
                </c:pt>
                <c:pt idx="1136">
                  <c:v>60.1</c:v>
                </c:pt>
                <c:pt idx="1137">
                  <c:v>60.1</c:v>
                </c:pt>
                <c:pt idx="1138">
                  <c:v>51.1</c:v>
                </c:pt>
                <c:pt idx="1139">
                  <c:v>64.599999999999994</c:v>
                </c:pt>
                <c:pt idx="1140">
                  <c:v>50</c:v>
                </c:pt>
                <c:pt idx="1141">
                  <c:v>61</c:v>
                </c:pt>
                <c:pt idx="1142">
                  <c:v>48.6</c:v>
                </c:pt>
                <c:pt idx="1143">
                  <c:v>60.1</c:v>
                </c:pt>
                <c:pt idx="1144">
                  <c:v>66.900000000000006</c:v>
                </c:pt>
                <c:pt idx="1145">
                  <c:v>52</c:v>
                </c:pt>
                <c:pt idx="1146">
                  <c:v>50.9</c:v>
                </c:pt>
                <c:pt idx="1147">
                  <c:v>55.9</c:v>
                </c:pt>
                <c:pt idx="1148">
                  <c:v>61</c:v>
                </c:pt>
                <c:pt idx="1149">
                  <c:v>55.9</c:v>
                </c:pt>
                <c:pt idx="1150">
                  <c:v>69.3</c:v>
                </c:pt>
                <c:pt idx="1151">
                  <c:v>54</c:v>
                </c:pt>
                <c:pt idx="1152">
                  <c:v>52</c:v>
                </c:pt>
                <c:pt idx="1153">
                  <c:v>55.9</c:v>
                </c:pt>
                <c:pt idx="1154">
                  <c:v>60.6</c:v>
                </c:pt>
                <c:pt idx="1155">
                  <c:v>51.1</c:v>
                </c:pt>
                <c:pt idx="1156">
                  <c:v>51.1</c:v>
                </c:pt>
                <c:pt idx="1157">
                  <c:v>54</c:v>
                </c:pt>
                <c:pt idx="1158">
                  <c:v>60.1</c:v>
                </c:pt>
                <c:pt idx="1159">
                  <c:v>53.1</c:v>
                </c:pt>
                <c:pt idx="1160">
                  <c:v>59</c:v>
                </c:pt>
                <c:pt idx="1161">
                  <c:v>61</c:v>
                </c:pt>
                <c:pt idx="1162">
                  <c:v>57</c:v>
                </c:pt>
                <c:pt idx="1163">
                  <c:v>50</c:v>
                </c:pt>
                <c:pt idx="1164">
                  <c:v>50</c:v>
                </c:pt>
                <c:pt idx="1165">
                  <c:v>60.1</c:v>
                </c:pt>
                <c:pt idx="1166">
                  <c:v>50</c:v>
                </c:pt>
                <c:pt idx="1167">
                  <c:v>50</c:v>
                </c:pt>
                <c:pt idx="1168">
                  <c:v>50</c:v>
                </c:pt>
                <c:pt idx="1169">
                  <c:v>64.400000000000006</c:v>
                </c:pt>
                <c:pt idx="1170">
                  <c:v>64</c:v>
                </c:pt>
                <c:pt idx="1171">
                  <c:v>53.1</c:v>
                </c:pt>
                <c:pt idx="1172">
                  <c:v>54</c:v>
                </c:pt>
                <c:pt idx="1173">
                  <c:v>50</c:v>
                </c:pt>
                <c:pt idx="1174">
                  <c:v>50</c:v>
                </c:pt>
                <c:pt idx="1175">
                  <c:v>60.1</c:v>
                </c:pt>
                <c:pt idx="1176">
                  <c:v>61</c:v>
                </c:pt>
                <c:pt idx="1177">
                  <c:v>66</c:v>
                </c:pt>
                <c:pt idx="1178">
                  <c:v>55.9</c:v>
                </c:pt>
                <c:pt idx="1179">
                  <c:v>62.1</c:v>
                </c:pt>
                <c:pt idx="1180">
                  <c:v>66</c:v>
                </c:pt>
                <c:pt idx="1181">
                  <c:v>48.9</c:v>
                </c:pt>
                <c:pt idx="1182">
                  <c:v>48.9</c:v>
                </c:pt>
                <c:pt idx="1183">
                  <c:v>62.1</c:v>
                </c:pt>
                <c:pt idx="1184">
                  <c:v>55</c:v>
                </c:pt>
                <c:pt idx="1185">
                  <c:v>48.9</c:v>
                </c:pt>
                <c:pt idx="1186">
                  <c:v>57.9</c:v>
                </c:pt>
                <c:pt idx="1187">
                  <c:v>51.1</c:v>
                </c:pt>
                <c:pt idx="1188">
                  <c:v>54</c:v>
                </c:pt>
                <c:pt idx="1189">
                  <c:v>59.4</c:v>
                </c:pt>
                <c:pt idx="1190">
                  <c:v>64</c:v>
                </c:pt>
                <c:pt idx="1191">
                  <c:v>48.9</c:v>
                </c:pt>
                <c:pt idx="1192">
                  <c:v>51.1</c:v>
                </c:pt>
                <c:pt idx="1193">
                  <c:v>62.6</c:v>
                </c:pt>
                <c:pt idx="1194">
                  <c:v>48.9</c:v>
                </c:pt>
                <c:pt idx="1195">
                  <c:v>48.9</c:v>
                </c:pt>
                <c:pt idx="1196">
                  <c:v>73</c:v>
                </c:pt>
                <c:pt idx="1197">
                  <c:v>53.1</c:v>
                </c:pt>
                <c:pt idx="1198">
                  <c:v>72.7</c:v>
                </c:pt>
                <c:pt idx="1199">
                  <c:v>50</c:v>
                </c:pt>
                <c:pt idx="1200">
                  <c:v>48.9</c:v>
                </c:pt>
                <c:pt idx="1201">
                  <c:v>72</c:v>
                </c:pt>
                <c:pt idx="1202">
                  <c:v>73.900000000000006</c:v>
                </c:pt>
                <c:pt idx="1203">
                  <c:v>70.3</c:v>
                </c:pt>
                <c:pt idx="1204">
                  <c:v>55.9</c:v>
                </c:pt>
                <c:pt idx="1205">
                  <c:v>48.9</c:v>
                </c:pt>
                <c:pt idx="1206">
                  <c:v>52</c:v>
                </c:pt>
                <c:pt idx="1207">
                  <c:v>64.900000000000006</c:v>
                </c:pt>
                <c:pt idx="1208">
                  <c:v>68</c:v>
                </c:pt>
                <c:pt idx="1209">
                  <c:v>54</c:v>
                </c:pt>
                <c:pt idx="1210">
                  <c:v>52</c:v>
                </c:pt>
                <c:pt idx="1211">
                  <c:v>53.1</c:v>
                </c:pt>
                <c:pt idx="1212">
                  <c:v>52</c:v>
                </c:pt>
                <c:pt idx="1213">
                  <c:v>48.9</c:v>
                </c:pt>
                <c:pt idx="1214">
                  <c:v>48.9</c:v>
                </c:pt>
                <c:pt idx="1215">
                  <c:v>50</c:v>
                </c:pt>
                <c:pt idx="1216">
                  <c:v>50</c:v>
                </c:pt>
                <c:pt idx="1217">
                  <c:v>51.1</c:v>
                </c:pt>
                <c:pt idx="1218">
                  <c:v>51.1</c:v>
                </c:pt>
                <c:pt idx="1219">
                  <c:v>50</c:v>
                </c:pt>
                <c:pt idx="1220">
                  <c:v>55</c:v>
                </c:pt>
                <c:pt idx="1221">
                  <c:v>55</c:v>
                </c:pt>
                <c:pt idx="1222">
                  <c:v>57</c:v>
                </c:pt>
                <c:pt idx="1223">
                  <c:v>55.9</c:v>
                </c:pt>
                <c:pt idx="1224">
                  <c:v>55.9</c:v>
                </c:pt>
                <c:pt idx="1225">
                  <c:v>55.9</c:v>
                </c:pt>
                <c:pt idx="1226">
                  <c:v>57</c:v>
                </c:pt>
                <c:pt idx="1227">
                  <c:v>52</c:v>
                </c:pt>
                <c:pt idx="1228">
                  <c:v>51.1</c:v>
                </c:pt>
                <c:pt idx="1229">
                  <c:v>48.9</c:v>
                </c:pt>
                <c:pt idx="1230">
                  <c:v>57.9</c:v>
                </c:pt>
                <c:pt idx="1231">
                  <c:v>48.9</c:v>
                </c:pt>
                <c:pt idx="1232">
                  <c:v>53.1</c:v>
                </c:pt>
                <c:pt idx="1233">
                  <c:v>53.1</c:v>
                </c:pt>
                <c:pt idx="1234">
                  <c:v>59</c:v>
                </c:pt>
                <c:pt idx="1235">
                  <c:v>57.9</c:v>
                </c:pt>
                <c:pt idx="1236">
                  <c:v>64</c:v>
                </c:pt>
                <c:pt idx="1237">
                  <c:v>50</c:v>
                </c:pt>
                <c:pt idx="1238">
                  <c:v>62.1</c:v>
                </c:pt>
                <c:pt idx="1239">
                  <c:v>54</c:v>
                </c:pt>
                <c:pt idx="1240">
                  <c:v>54</c:v>
                </c:pt>
                <c:pt idx="1241">
                  <c:v>50</c:v>
                </c:pt>
                <c:pt idx="1242">
                  <c:v>60.1</c:v>
                </c:pt>
                <c:pt idx="1243">
                  <c:v>64</c:v>
                </c:pt>
                <c:pt idx="1244">
                  <c:v>57.9</c:v>
                </c:pt>
                <c:pt idx="1245">
                  <c:v>62.1</c:v>
                </c:pt>
                <c:pt idx="1246">
                  <c:v>57</c:v>
                </c:pt>
                <c:pt idx="1247">
                  <c:v>53.1</c:v>
                </c:pt>
                <c:pt idx="1248">
                  <c:v>50</c:v>
                </c:pt>
                <c:pt idx="1249">
                  <c:v>48.9</c:v>
                </c:pt>
                <c:pt idx="1250">
                  <c:v>50</c:v>
                </c:pt>
                <c:pt idx="1251">
                  <c:v>64</c:v>
                </c:pt>
                <c:pt idx="1252">
                  <c:v>50</c:v>
                </c:pt>
                <c:pt idx="1253">
                  <c:v>55</c:v>
                </c:pt>
                <c:pt idx="1254">
                  <c:v>57.9</c:v>
                </c:pt>
                <c:pt idx="1255">
                  <c:v>53.1</c:v>
                </c:pt>
                <c:pt idx="1256">
                  <c:v>57</c:v>
                </c:pt>
                <c:pt idx="1257">
                  <c:v>57</c:v>
                </c:pt>
                <c:pt idx="1258">
                  <c:v>55.9</c:v>
                </c:pt>
                <c:pt idx="1259">
                  <c:v>50</c:v>
                </c:pt>
                <c:pt idx="1260">
                  <c:v>54</c:v>
                </c:pt>
              </c:numCache>
            </c:numRef>
          </c:xVal>
          <c:yVal>
            <c:numRef>
              <c:f>KCALL!$F$3986:$F$5246</c:f>
              <c:numCache>
                <c:formatCode>General</c:formatCode>
                <c:ptCount val="1261"/>
                <c:pt idx="0">
                  <c:v>49.690000000000012</c:v>
                </c:pt>
                <c:pt idx="1">
                  <c:v>49.57</c:v>
                </c:pt>
                <c:pt idx="2">
                  <c:v>49.57</c:v>
                </c:pt>
                <c:pt idx="3">
                  <c:v>49.54</c:v>
                </c:pt>
                <c:pt idx="4">
                  <c:v>49.51</c:v>
                </c:pt>
                <c:pt idx="5">
                  <c:v>49.48</c:v>
                </c:pt>
                <c:pt idx="6">
                  <c:v>49.45</c:v>
                </c:pt>
                <c:pt idx="7">
                  <c:v>49.45</c:v>
                </c:pt>
                <c:pt idx="8">
                  <c:v>49.45</c:v>
                </c:pt>
                <c:pt idx="9">
                  <c:v>49.42</c:v>
                </c:pt>
                <c:pt idx="10">
                  <c:v>49.41</c:v>
                </c:pt>
                <c:pt idx="11">
                  <c:v>49.4</c:v>
                </c:pt>
                <c:pt idx="12">
                  <c:v>49.35</c:v>
                </c:pt>
                <c:pt idx="13">
                  <c:v>49.34</c:v>
                </c:pt>
                <c:pt idx="14">
                  <c:v>49.33</c:v>
                </c:pt>
                <c:pt idx="15">
                  <c:v>49.32</c:v>
                </c:pt>
                <c:pt idx="16">
                  <c:v>49.32</c:v>
                </c:pt>
                <c:pt idx="17">
                  <c:v>49.3</c:v>
                </c:pt>
                <c:pt idx="18">
                  <c:v>49.260000000000012</c:v>
                </c:pt>
                <c:pt idx="19">
                  <c:v>49.230000000000011</c:v>
                </c:pt>
                <c:pt idx="20">
                  <c:v>49.18</c:v>
                </c:pt>
                <c:pt idx="21">
                  <c:v>49.17</c:v>
                </c:pt>
                <c:pt idx="22">
                  <c:v>49.160000000000011</c:v>
                </c:pt>
                <c:pt idx="23">
                  <c:v>49.160000000000011</c:v>
                </c:pt>
                <c:pt idx="24">
                  <c:v>49.120000000000012</c:v>
                </c:pt>
                <c:pt idx="25">
                  <c:v>49.09</c:v>
                </c:pt>
                <c:pt idx="26">
                  <c:v>49.08</c:v>
                </c:pt>
                <c:pt idx="27">
                  <c:v>49.01</c:v>
                </c:pt>
                <c:pt idx="28">
                  <c:v>49.01</c:v>
                </c:pt>
                <c:pt idx="29">
                  <c:v>48.98</c:v>
                </c:pt>
                <c:pt idx="30">
                  <c:v>48.97</c:v>
                </c:pt>
                <c:pt idx="31">
                  <c:v>48.96</c:v>
                </c:pt>
                <c:pt idx="32">
                  <c:v>48.95</c:v>
                </c:pt>
                <c:pt idx="33">
                  <c:v>48.9</c:v>
                </c:pt>
                <c:pt idx="34">
                  <c:v>48.89</c:v>
                </c:pt>
                <c:pt idx="35">
                  <c:v>48.89</c:v>
                </c:pt>
                <c:pt idx="36">
                  <c:v>48.89</c:v>
                </c:pt>
                <c:pt idx="37">
                  <c:v>48.84</c:v>
                </c:pt>
                <c:pt idx="38">
                  <c:v>48.8</c:v>
                </c:pt>
                <c:pt idx="39">
                  <c:v>48.8</c:v>
                </c:pt>
                <c:pt idx="40">
                  <c:v>48.74</c:v>
                </c:pt>
                <c:pt idx="41">
                  <c:v>48.74</c:v>
                </c:pt>
                <c:pt idx="42">
                  <c:v>48.71</c:v>
                </c:pt>
                <c:pt idx="43">
                  <c:v>48.690000000000012</c:v>
                </c:pt>
                <c:pt idx="44">
                  <c:v>48.68</c:v>
                </c:pt>
                <c:pt idx="45">
                  <c:v>48.67</c:v>
                </c:pt>
                <c:pt idx="46">
                  <c:v>48.67</c:v>
                </c:pt>
                <c:pt idx="47">
                  <c:v>48.58</c:v>
                </c:pt>
                <c:pt idx="48">
                  <c:v>48.5</c:v>
                </c:pt>
                <c:pt idx="49">
                  <c:v>48.5</c:v>
                </c:pt>
                <c:pt idx="50">
                  <c:v>48.49</c:v>
                </c:pt>
                <c:pt idx="51">
                  <c:v>48.49</c:v>
                </c:pt>
                <c:pt idx="52">
                  <c:v>48.45</c:v>
                </c:pt>
                <c:pt idx="53">
                  <c:v>48.45</c:v>
                </c:pt>
                <c:pt idx="54">
                  <c:v>48.4</c:v>
                </c:pt>
                <c:pt idx="55">
                  <c:v>48.36</c:v>
                </c:pt>
                <c:pt idx="56">
                  <c:v>48.34</c:v>
                </c:pt>
                <c:pt idx="57">
                  <c:v>48.34</c:v>
                </c:pt>
                <c:pt idx="58">
                  <c:v>48.31</c:v>
                </c:pt>
                <c:pt idx="59">
                  <c:v>48.230000000000011</c:v>
                </c:pt>
                <c:pt idx="60">
                  <c:v>48.190000000000012</c:v>
                </c:pt>
                <c:pt idx="61">
                  <c:v>48.190000000000012</c:v>
                </c:pt>
                <c:pt idx="62">
                  <c:v>48.15</c:v>
                </c:pt>
                <c:pt idx="63">
                  <c:v>48.14</c:v>
                </c:pt>
                <c:pt idx="64">
                  <c:v>48.120000000000012</c:v>
                </c:pt>
                <c:pt idx="65">
                  <c:v>48.08</c:v>
                </c:pt>
                <c:pt idx="66">
                  <c:v>48.06</c:v>
                </c:pt>
                <c:pt idx="67">
                  <c:v>48.05</c:v>
                </c:pt>
                <c:pt idx="68">
                  <c:v>48.04</c:v>
                </c:pt>
                <c:pt idx="69">
                  <c:v>48.01</c:v>
                </c:pt>
                <c:pt idx="70">
                  <c:v>48.01</c:v>
                </c:pt>
                <c:pt idx="71">
                  <c:v>48</c:v>
                </c:pt>
                <c:pt idx="72">
                  <c:v>47.99</c:v>
                </c:pt>
                <c:pt idx="73">
                  <c:v>47.98</c:v>
                </c:pt>
                <c:pt idx="74">
                  <c:v>47.97</c:v>
                </c:pt>
                <c:pt idx="75">
                  <c:v>47.92</c:v>
                </c:pt>
                <c:pt idx="76">
                  <c:v>47.91</c:v>
                </c:pt>
                <c:pt idx="77">
                  <c:v>47.89</c:v>
                </c:pt>
                <c:pt idx="78">
                  <c:v>47.88</c:v>
                </c:pt>
                <c:pt idx="79">
                  <c:v>47.83</c:v>
                </c:pt>
                <c:pt idx="80">
                  <c:v>47.82</c:v>
                </c:pt>
                <c:pt idx="81">
                  <c:v>47.790000000000013</c:v>
                </c:pt>
                <c:pt idx="82">
                  <c:v>47.760000000000012</c:v>
                </c:pt>
                <c:pt idx="83">
                  <c:v>47.760000000000012</c:v>
                </c:pt>
                <c:pt idx="84">
                  <c:v>47.74</c:v>
                </c:pt>
                <c:pt idx="85">
                  <c:v>47.720000000000013</c:v>
                </c:pt>
                <c:pt idx="86">
                  <c:v>47.720000000000013</c:v>
                </c:pt>
                <c:pt idx="87">
                  <c:v>47.720000000000013</c:v>
                </c:pt>
                <c:pt idx="88">
                  <c:v>47.68</c:v>
                </c:pt>
                <c:pt idx="89">
                  <c:v>47.67</c:v>
                </c:pt>
                <c:pt idx="90">
                  <c:v>47.67</c:v>
                </c:pt>
                <c:pt idx="91">
                  <c:v>47.67</c:v>
                </c:pt>
                <c:pt idx="92">
                  <c:v>47.65</c:v>
                </c:pt>
                <c:pt idx="93">
                  <c:v>47.64</c:v>
                </c:pt>
                <c:pt idx="94">
                  <c:v>47.63</c:v>
                </c:pt>
                <c:pt idx="95">
                  <c:v>47.620000000000012</c:v>
                </c:pt>
                <c:pt idx="96">
                  <c:v>47.61</c:v>
                </c:pt>
                <c:pt idx="97">
                  <c:v>47.58</c:v>
                </c:pt>
                <c:pt idx="98">
                  <c:v>47.56</c:v>
                </c:pt>
                <c:pt idx="99">
                  <c:v>47.46</c:v>
                </c:pt>
                <c:pt idx="100">
                  <c:v>47.44</c:v>
                </c:pt>
                <c:pt idx="101">
                  <c:v>47.42</c:v>
                </c:pt>
                <c:pt idx="102">
                  <c:v>47.41</c:v>
                </c:pt>
                <c:pt idx="103">
                  <c:v>47.41</c:v>
                </c:pt>
                <c:pt idx="104">
                  <c:v>47.4</c:v>
                </c:pt>
                <c:pt idx="105">
                  <c:v>47.35</c:v>
                </c:pt>
                <c:pt idx="106">
                  <c:v>47.34</c:v>
                </c:pt>
                <c:pt idx="107">
                  <c:v>47.28</c:v>
                </c:pt>
                <c:pt idx="108">
                  <c:v>47.28</c:v>
                </c:pt>
                <c:pt idx="109">
                  <c:v>47.27</c:v>
                </c:pt>
                <c:pt idx="110">
                  <c:v>47.25</c:v>
                </c:pt>
                <c:pt idx="111">
                  <c:v>47.25</c:v>
                </c:pt>
                <c:pt idx="112">
                  <c:v>47.24</c:v>
                </c:pt>
                <c:pt idx="113">
                  <c:v>47.15</c:v>
                </c:pt>
                <c:pt idx="114">
                  <c:v>47.15</c:v>
                </c:pt>
                <c:pt idx="115">
                  <c:v>47.15</c:v>
                </c:pt>
                <c:pt idx="116">
                  <c:v>47.14</c:v>
                </c:pt>
                <c:pt idx="117">
                  <c:v>47.09</c:v>
                </c:pt>
                <c:pt idx="118">
                  <c:v>47.04</c:v>
                </c:pt>
                <c:pt idx="119">
                  <c:v>47</c:v>
                </c:pt>
                <c:pt idx="120">
                  <c:v>46.96</c:v>
                </c:pt>
                <c:pt idx="121">
                  <c:v>46.96</c:v>
                </c:pt>
                <c:pt idx="122">
                  <c:v>46.88</c:v>
                </c:pt>
                <c:pt idx="123">
                  <c:v>46.88</c:v>
                </c:pt>
                <c:pt idx="124">
                  <c:v>46.83</c:v>
                </c:pt>
                <c:pt idx="125">
                  <c:v>46.83</c:v>
                </c:pt>
                <c:pt idx="126">
                  <c:v>46.81</c:v>
                </c:pt>
                <c:pt idx="127">
                  <c:v>46.8</c:v>
                </c:pt>
                <c:pt idx="128">
                  <c:v>46.730000000000011</c:v>
                </c:pt>
                <c:pt idx="129">
                  <c:v>46.71</c:v>
                </c:pt>
                <c:pt idx="130">
                  <c:v>46.65</c:v>
                </c:pt>
                <c:pt idx="131">
                  <c:v>46.63</c:v>
                </c:pt>
                <c:pt idx="132">
                  <c:v>46.44</c:v>
                </c:pt>
                <c:pt idx="133">
                  <c:v>46.37</c:v>
                </c:pt>
                <c:pt idx="134">
                  <c:v>46.37</c:v>
                </c:pt>
                <c:pt idx="135">
                  <c:v>46.35</c:v>
                </c:pt>
                <c:pt idx="136">
                  <c:v>46.32</c:v>
                </c:pt>
                <c:pt idx="137">
                  <c:v>46.32</c:v>
                </c:pt>
                <c:pt idx="138">
                  <c:v>46.27</c:v>
                </c:pt>
                <c:pt idx="139">
                  <c:v>46.18</c:v>
                </c:pt>
                <c:pt idx="140">
                  <c:v>46.15</c:v>
                </c:pt>
                <c:pt idx="141">
                  <c:v>46.11</c:v>
                </c:pt>
                <c:pt idx="142">
                  <c:v>46.09</c:v>
                </c:pt>
                <c:pt idx="143">
                  <c:v>46.08</c:v>
                </c:pt>
                <c:pt idx="144">
                  <c:v>46.08</c:v>
                </c:pt>
                <c:pt idx="145">
                  <c:v>46.07</c:v>
                </c:pt>
                <c:pt idx="146">
                  <c:v>46.05</c:v>
                </c:pt>
                <c:pt idx="147">
                  <c:v>46</c:v>
                </c:pt>
                <c:pt idx="148">
                  <c:v>45.96</c:v>
                </c:pt>
                <c:pt idx="149">
                  <c:v>45.95</c:v>
                </c:pt>
                <c:pt idx="150">
                  <c:v>45.93</c:v>
                </c:pt>
                <c:pt idx="151">
                  <c:v>45.93</c:v>
                </c:pt>
                <c:pt idx="152">
                  <c:v>45.93</c:v>
                </c:pt>
                <c:pt idx="153">
                  <c:v>45.93</c:v>
                </c:pt>
                <c:pt idx="154">
                  <c:v>45.9</c:v>
                </c:pt>
                <c:pt idx="155">
                  <c:v>45.89</c:v>
                </c:pt>
                <c:pt idx="156">
                  <c:v>45.88</c:v>
                </c:pt>
                <c:pt idx="157">
                  <c:v>45.88</c:v>
                </c:pt>
                <c:pt idx="158">
                  <c:v>45.87</c:v>
                </c:pt>
                <c:pt idx="159">
                  <c:v>45.86</c:v>
                </c:pt>
                <c:pt idx="160">
                  <c:v>45.84</c:v>
                </c:pt>
                <c:pt idx="161">
                  <c:v>45.84</c:v>
                </c:pt>
                <c:pt idx="162">
                  <c:v>45.790000000000013</c:v>
                </c:pt>
                <c:pt idx="163">
                  <c:v>45.78</c:v>
                </c:pt>
                <c:pt idx="164">
                  <c:v>45.77</c:v>
                </c:pt>
                <c:pt idx="165">
                  <c:v>45.77</c:v>
                </c:pt>
                <c:pt idx="166">
                  <c:v>45.7</c:v>
                </c:pt>
                <c:pt idx="167">
                  <c:v>45.690000000000012</c:v>
                </c:pt>
                <c:pt idx="168">
                  <c:v>45.67</c:v>
                </c:pt>
                <c:pt idx="169">
                  <c:v>45.660000000000011</c:v>
                </c:pt>
                <c:pt idx="170">
                  <c:v>45.660000000000011</c:v>
                </c:pt>
                <c:pt idx="171">
                  <c:v>45.660000000000011</c:v>
                </c:pt>
                <c:pt idx="172">
                  <c:v>45.61</c:v>
                </c:pt>
                <c:pt idx="173">
                  <c:v>45.58</c:v>
                </c:pt>
                <c:pt idx="174">
                  <c:v>45.57</c:v>
                </c:pt>
                <c:pt idx="175">
                  <c:v>45.56</c:v>
                </c:pt>
                <c:pt idx="176">
                  <c:v>45.56</c:v>
                </c:pt>
                <c:pt idx="177">
                  <c:v>45.56</c:v>
                </c:pt>
                <c:pt idx="178">
                  <c:v>45.55</c:v>
                </c:pt>
                <c:pt idx="179">
                  <c:v>45.55</c:v>
                </c:pt>
                <c:pt idx="180">
                  <c:v>45.54</c:v>
                </c:pt>
                <c:pt idx="181">
                  <c:v>45.54</c:v>
                </c:pt>
                <c:pt idx="182">
                  <c:v>45.51</c:v>
                </c:pt>
                <c:pt idx="183">
                  <c:v>45.5</c:v>
                </c:pt>
                <c:pt idx="184">
                  <c:v>45.48</c:v>
                </c:pt>
                <c:pt idx="185">
                  <c:v>45.48</c:v>
                </c:pt>
                <c:pt idx="186">
                  <c:v>45.44</c:v>
                </c:pt>
                <c:pt idx="187">
                  <c:v>45.44</c:v>
                </c:pt>
                <c:pt idx="188">
                  <c:v>45.42</c:v>
                </c:pt>
                <c:pt idx="189">
                  <c:v>45.41</c:v>
                </c:pt>
                <c:pt idx="190">
                  <c:v>45.41</c:v>
                </c:pt>
                <c:pt idx="191">
                  <c:v>45.4</c:v>
                </c:pt>
                <c:pt idx="192">
                  <c:v>45.38</c:v>
                </c:pt>
                <c:pt idx="193">
                  <c:v>45.37</c:v>
                </c:pt>
                <c:pt idx="194">
                  <c:v>45.37</c:v>
                </c:pt>
                <c:pt idx="195">
                  <c:v>45.3</c:v>
                </c:pt>
                <c:pt idx="196">
                  <c:v>45.28</c:v>
                </c:pt>
                <c:pt idx="197">
                  <c:v>45.2</c:v>
                </c:pt>
                <c:pt idx="198">
                  <c:v>45.160000000000011</c:v>
                </c:pt>
                <c:pt idx="199">
                  <c:v>45.11</c:v>
                </c:pt>
                <c:pt idx="200">
                  <c:v>45.08</c:v>
                </c:pt>
                <c:pt idx="201">
                  <c:v>45.02</c:v>
                </c:pt>
                <c:pt idx="202">
                  <c:v>44.97</c:v>
                </c:pt>
                <c:pt idx="203">
                  <c:v>44.97</c:v>
                </c:pt>
                <c:pt idx="204">
                  <c:v>44.96</c:v>
                </c:pt>
                <c:pt idx="205">
                  <c:v>44.94</c:v>
                </c:pt>
                <c:pt idx="206">
                  <c:v>44.9</c:v>
                </c:pt>
                <c:pt idx="207">
                  <c:v>44.9</c:v>
                </c:pt>
                <c:pt idx="208">
                  <c:v>44.86</c:v>
                </c:pt>
                <c:pt idx="209">
                  <c:v>44.8</c:v>
                </c:pt>
                <c:pt idx="210">
                  <c:v>44.8</c:v>
                </c:pt>
                <c:pt idx="211">
                  <c:v>44.760000000000012</c:v>
                </c:pt>
                <c:pt idx="212">
                  <c:v>44.68</c:v>
                </c:pt>
                <c:pt idx="213">
                  <c:v>44.660000000000011</c:v>
                </c:pt>
                <c:pt idx="214">
                  <c:v>44.660000000000011</c:v>
                </c:pt>
                <c:pt idx="215">
                  <c:v>44.620000000000012</c:v>
                </c:pt>
                <c:pt idx="216">
                  <c:v>44.59</c:v>
                </c:pt>
                <c:pt idx="217">
                  <c:v>44.59</c:v>
                </c:pt>
                <c:pt idx="218">
                  <c:v>44.56</c:v>
                </c:pt>
                <c:pt idx="219">
                  <c:v>44.48</c:v>
                </c:pt>
                <c:pt idx="220">
                  <c:v>44.47</c:v>
                </c:pt>
                <c:pt idx="221">
                  <c:v>44.46</c:v>
                </c:pt>
                <c:pt idx="222">
                  <c:v>44.46</c:v>
                </c:pt>
                <c:pt idx="223">
                  <c:v>44.44</c:v>
                </c:pt>
                <c:pt idx="224">
                  <c:v>44.44</c:v>
                </c:pt>
                <c:pt idx="225">
                  <c:v>44.44</c:v>
                </c:pt>
                <c:pt idx="226">
                  <c:v>44.43</c:v>
                </c:pt>
                <c:pt idx="227">
                  <c:v>44.43</c:v>
                </c:pt>
                <c:pt idx="228">
                  <c:v>44.43</c:v>
                </c:pt>
                <c:pt idx="229">
                  <c:v>44.38</c:v>
                </c:pt>
                <c:pt idx="230">
                  <c:v>44.35</c:v>
                </c:pt>
                <c:pt idx="231">
                  <c:v>44.260000000000012</c:v>
                </c:pt>
                <c:pt idx="232">
                  <c:v>44.25</c:v>
                </c:pt>
                <c:pt idx="233">
                  <c:v>44.24</c:v>
                </c:pt>
                <c:pt idx="234">
                  <c:v>44.230000000000011</c:v>
                </c:pt>
                <c:pt idx="235">
                  <c:v>44.21</c:v>
                </c:pt>
                <c:pt idx="236">
                  <c:v>44.2</c:v>
                </c:pt>
                <c:pt idx="237">
                  <c:v>44.17</c:v>
                </c:pt>
                <c:pt idx="238">
                  <c:v>44.17</c:v>
                </c:pt>
                <c:pt idx="239">
                  <c:v>44.160000000000011</c:v>
                </c:pt>
                <c:pt idx="240">
                  <c:v>44.15</c:v>
                </c:pt>
                <c:pt idx="241">
                  <c:v>44.13</c:v>
                </c:pt>
                <c:pt idx="242">
                  <c:v>44.120000000000012</c:v>
                </c:pt>
                <c:pt idx="243">
                  <c:v>44.08</c:v>
                </c:pt>
                <c:pt idx="244">
                  <c:v>44.08</c:v>
                </c:pt>
                <c:pt idx="245">
                  <c:v>44.08</c:v>
                </c:pt>
                <c:pt idx="246">
                  <c:v>44.05</c:v>
                </c:pt>
                <c:pt idx="247">
                  <c:v>44.05</c:v>
                </c:pt>
                <c:pt idx="248">
                  <c:v>44.04</c:v>
                </c:pt>
                <c:pt idx="249">
                  <c:v>43.99</c:v>
                </c:pt>
                <c:pt idx="250">
                  <c:v>43.99</c:v>
                </c:pt>
                <c:pt idx="251">
                  <c:v>43.98</c:v>
                </c:pt>
                <c:pt idx="252">
                  <c:v>43.98</c:v>
                </c:pt>
                <c:pt idx="253">
                  <c:v>43.98</c:v>
                </c:pt>
                <c:pt idx="254">
                  <c:v>43.95</c:v>
                </c:pt>
                <c:pt idx="255">
                  <c:v>43.94</c:v>
                </c:pt>
                <c:pt idx="256">
                  <c:v>43.93</c:v>
                </c:pt>
                <c:pt idx="257">
                  <c:v>43.9</c:v>
                </c:pt>
                <c:pt idx="258">
                  <c:v>43.89</c:v>
                </c:pt>
                <c:pt idx="259">
                  <c:v>43.87</c:v>
                </c:pt>
                <c:pt idx="260">
                  <c:v>43.87</c:v>
                </c:pt>
                <c:pt idx="261">
                  <c:v>43.85</c:v>
                </c:pt>
                <c:pt idx="262">
                  <c:v>43.85</c:v>
                </c:pt>
                <c:pt idx="263">
                  <c:v>43.83</c:v>
                </c:pt>
                <c:pt idx="264">
                  <c:v>43.83</c:v>
                </c:pt>
                <c:pt idx="265">
                  <c:v>43.82</c:v>
                </c:pt>
                <c:pt idx="266">
                  <c:v>43.82</c:v>
                </c:pt>
                <c:pt idx="267">
                  <c:v>43.81</c:v>
                </c:pt>
                <c:pt idx="268">
                  <c:v>43.78</c:v>
                </c:pt>
                <c:pt idx="269">
                  <c:v>43.77</c:v>
                </c:pt>
                <c:pt idx="270">
                  <c:v>43.760000000000012</c:v>
                </c:pt>
                <c:pt idx="271">
                  <c:v>43.74</c:v>
                </c:pt>
                <c:pt idx="272">
                  <c:v>43.71</c:v>
                </c:pt>
                <c:pt idx="273">
                  <c:v>43.65</c:v>
                </c:pt>
                <c:pt idx="274">
                  <c:v>43.64</c:v>
                </c:pt>
                <c:pt idx="275">
                  <c:v>43.620000000000012</c:v>
                </c:pt>
                <c:pt idx="276">
                  <c:v>43.58</c:v>
                </c:pt>
                <c:pt idx="277">
                  <c:v>43.54</c:v>
                </c:pt>
                <c:pt idx="278">
                  <c:v>43.52</c:v>
                </c:pt>
                <c:pt idx="279">
                  <c:v>43.52</c:v>
                </c:pt>
                <c:pt idx="280">
                  <c:v>43.5</c:v>
                </c:pt>
                <c:pt idx="281">
                  <c:v>43.49</c:v>
                </c:pt>
                <c:pt idx="282">
                  <c:v>43.48</c:v>
                </c:pt>
                <c:pt idx="283">
                  <c:v>43.45</c:v>
                </c:pt>
                <c:pt idx="284">
                  <c:v>43.43</c:v>
                </c:pt>
                <c:pt idx="285">
                  <c:v>43.43</c:v>
                </c:pt>
                <c:pt idx="286">
                  <c:v>43.36</c:v>
                </c:pt>
                <c:pt idx="287">
                  <c:v>43.35</c:v>
                </c:pt>
                <c:pt idx="288">
                  <c:v>43.34</c:v>
                </c:pt>
                <c:pt idx="289">
                  <c:v>43.32</c:v>
                </c:pt>
                <c:pt idx="290">
                  <c:v>43.3</c:v>
                </c:pt>
                <c:pt idx="291">
                  <c:v>43.28</c:v>
                </c:pt>
                <c:pt idx="292">
                  <c:v>43.190000000000012</c:v>
                </c:pt>
                <c:pt idx="293">
                  <c:v>43.160000000000011</c:v>
                </c:pt>
                <c:pt idx="294">
                  <c:v>43.160000000000011</c:v>
                </c:pt>
                <c:pt idx="295">
                  <c:v>43.14</c:v>
                </c:pt>
                <c:pt idx="296">
                  <c:v>43.11</c:v>
                </c:pt>
                <c:pt idx="297">
                  <c:v>43.08</c:v>
                </c:pt>
                <c:pt idx="298">
                  <c:v>43.07</c:v>
                </c:pt>
                <c:pt idx="299">
                  <c:v>43.06</c:v>
                </c:pt>
                <c:pt idx="300">
                  <c:v>43.01</c:v>
                </c:pt>
                <c:pt idx="301">
                  <c:v>42.94</c:v>
                </c:pt>
                <c:pt idx="302">
                  <c:v>42.88</c:v>
                </c:pt>
                <c:pt idx="303">
                  <c:v>42.85</c:v>
                </c:pt>
                <c:pt idx="304">
                  <c:v>42.82</c:v>
                </c:pt>
                <c:pt idx="305">
                  <c:v>42.790000000000013</c:v>
                </c:pt>
                <c:pt idx="306">
                  <c:v>42.57</c:v>
                </c:pt>
                <c:pt idx="307">
                  <c:v>42.49</c:v>
                </c:pt>
                <c:pt idx="308">
                  <c:v>42.48</c:v>
                </c:pt>
                <c:pt idx="309">
                  <c:v>42.46</c:v>
                </c:pt>
                <c:pt idx="310">
                  <c:v>42.45</c:v>
                </c:pt>
                <c:pt idx="311">
                  <c:v>42.4</c:v>
                </c:pt>
                <c:pt idx="312">
                  <c:v>42.35</c:v>
                </c:pt>
                <c:pt idx="313">
                  <c:v>42.35</c:v>
                </c:pt>
                <c:pt idx="314">
                  <c:v>42.34</c:v>
                </c:pt>
                <c:pt idx="315">
                  <c:v>42.33</c:v>
                </c:pt>
                <c:pt idx="316">
                  <c:v>42.3</c:v>
                </c:pt>
                <c:pt idx="317">
                  <c:v>42.260000000000012</c:v>
                </c:pt>
                <c:pt idx="318">
                  <c:v>42.25</c:v>
                </c:pt>
                <c:pt idx="319">
                  <c:v>42.21</c:v>
                </c:pt>
                <c:pt idx="320">
                  <c:v>42.21</c:v>
                </c:pt>
                <c:pt idx="321">
                  <c:v>42.2</c:v>
                </c:pt>
                <c:pt idx="322">
                  <c:v>42.160000000000011</c:v>
                </c:pt>
                <c:pt idx="323">
                  <c:v>42.15</c:v>
                </c:pt>
                <c:pt idx="324">
                  <c:v>42.14</c:v>
                </c:pt>
                <c:pt idx="325">
                  <c:v>42.120000000000012</c:v>
                </c:pt>
                <c:pt idx="326">
                  <c:v>42.09</c:v>
                </c:pt>
                <c:pt idx="327">
                  <c:v>42.08</c:v>
                </c:pt>
                <c:pt idx="328">
                  <c:v>42.08</c:v>
                </c:pt>
                <c:pt idx="329">
                  <c:v>42.07</c:v>
                </c:pt>
                <c:pt idx="330">
                  <c:v>42.06</c:v>
                </c:pt>
                <c:pt idx="331">
                  <c:v>42.06</c:v>
                </c:pt>
                <c:pt idx="332">
                  <c:v>42.03</c:v>
                </c:pt>
                <c:pt idx="333">
                  <c:v>41.99</c:v>
                </c:pt>
                <c:pt idx="334">
                  <c:v>41.99</c:v>
                </c:pt>
                <c:pt idx="335">
                  <c:v>41.99</c:v>
                </c:pt>
                <c:pt idx="336">
                  <c:v>41.97</c:v>
                </c:pt>
                <c:pt idx="337">
                  <c:v>41.94</c:v>
                </c:pt>
                <c:pt idx="338">
                  <c:v>41.94</c:v>
                </c:pt>
                <c:pt idx="339">
                  <c:v>41.94</c:v>
                </c:pt>
                <c:pt idx="340">
                  <c:v>41.94</c:v>
                </c:pt>
                <c:pt idx="341">
                  <c:v>41.92</c:v>
                </c:pt>
                <c:pt idx="342">
                  <c:v>41.92</c:v>
                </c:pt>
                <c:pt idx="343">
                  <c:v>41.91</c:v>
                </c:pt>
                <c:pt idx="344">
                  <c:v>41.88</c:v>
                </c:pt>
                <c:pt idx="345">
                  <c:v>41.65</c:v>
                </c:pt>
                <c:pt idx="346">
                  <c:v>41.63</c:v>
                </c:pt>
                <c:pt idx="347">
                  <c:v>41.58</c:v>
                </c:pt>
                <c:pt idx="348">
                  <c:v>41.56</c:v>
                </c:pt>
                <c:pt idx="349">
                  <c:v>41.52</c:v>
                </c:pt>
                <c:pt idx="350">
                  <c:v>41.52</c:v>
                </c:pt>
                <c:pt idx="351">
                  <c:v>41.49</c:v>
                </c:pt>
                <c:pt idx="352">
                  <c:v>41.46</c:v>
                </c:pt>
                <c:pt idx="353">
                  <c:v>41.4</c:v>
                </c:pt>
                <c:pt idx="354">
                  <c:v>41.36</c:v>
                </c:pt>
                <c:pt idx="355">
                  <c:v>41.35</c:v>
                </c:pt>
                <c:pt idx="356">
                  <c:v>41.31</c:v>
                </c:pt>
                <c:pt idx="357">
                  <c:v>41.290000000000013</c:v>
                </c:pt>
                <c:pt idx="358">
                  <c:v>41.290000000000013</c:v>
                </c:pt>
                <c:pt idx="359">
                  <c:v>41.190000000000012</c:v>
                </c:pt>
                <c:pt idx="360">
                  <c:v>41.18</c:v>
                </c:pt>
                <c:pt idx="361">
                  <c:v>41.18</c:v>
                </c:pt>
                <c:pt idx="362">
                  <c:v>41.11</c:v>
                </c:pt>
                <c:pt idx="363">
                  <c:v>41.1</c:v>
                </c:pt>
                <c:pt idx="364">
                  <c:v>41.1</c:v>
                </c:pt>
                <c:pt idx="365">
                  <c:v>41.09</c:v>
                </c:pt>
                <c:pt idx="366">
                  <c:v>41.09</c:v>
                </c:pt>
                <c:pt idx="367">
                  <c:v>41.09</c:v>
                </c:pt>
                <c:pt idx="368">
                  <c:v>41.06</c:v>
                </c:pt>
                <c:pt idx="369">
                  <c:v>41.06</c:v>
                </c:pt>
                <c:pt idx="370">
                  <c:v>40.98</c:v>
                </c:pt>
                <c:pt idx="371">
                  <c:v>40.96</c:v>
                </c:pt>
                <c:pt idx="372">
                  <c:v>40.870000000000005</c:v>
                </c:pt>
                <c:pt idx="373">
                  <c:v>40.870000000000005</c:v>
                </c:pt>
                <c:pt idx="374">
                  <c:v>40.86</c:v>
                </c:pt>
                <c:pt idx="375">
                  <c:v>40.85</c:v>
                </c:pt>
                <c:pt idx="376">
                  <c:v>40.85</c:v>
                </c:pt>
                <c:pt idx="377">
                  <c:v>40.83</c:v>
                </c:pt>
                <c:pt idx="378">
                  <c:v>40.81</c:v>
                </c:pt>
                <c:pt idx="379">
                  <c:v>40.75</c:v>
                </c:pt>
                <c:pt idx="380">
                  <c:v>40.75</c:v>
                </c:pt>
                <c:pt idx="381">
                  <c:v>40.720000000000013</c:v>
                </c:pt>
                <c:pt idx="382">
                  <c:v>40.720000000000013</c:v>
                </c:pt>
                <c:pt idx="383">
                  <c:v>40.71</c:v>
                </c:pt>
                <c:pt idx="384">
                  <c:v>40.700000000000003</c:v>
                </c:pt>
                <c:pt idx="385">
                  <c:v>40.660000000000011</c:v>
                </c:pt>
                <c:pt idx="386">
                  <c:v>40.65</c:v>
                </c:pt>
                <c:pt idx="387">
                  <c:v>40.630000000000003</c:v>
                </c:pt>
                <c:pt idx="388">
                  <c:v>40.630000000000003</c:v>
                </c:pt>
                <c:pt idx="389">
                  <c:v>40.590000000000003</c:v>
                </c:pt>
                <c:pt idx="390">
                  <c:v>40.56</c:v>
                </c:pt>
                <c:pt idx="391">
                  <c:v>40.54</c:v>
                </c:pt>
                <c:pt idx="392">
                  <c:v>40.51</c:v>
                </c:pt>
                <c:pt idx="393">
                  <c:v>40.5</c:v>
                </c:pt>
                <c:pt idx="394">
                  <c:v>40.480000000000004</c:v>
                </c:pt>
                <c:pt idx="395">
                  <c:v>40.480000000000004</c:v>
                </c:pt>
                <c:pt idx="396">
                  <c:v>40.46</c:v>
                </c:pt>
                <c:pt idx="397">
                  <c:v>40.43</c:v>
                </c:pt>
                <c:pt idx="398">
                  <c:v>40.43</c:v>
                </c:pt>
                <c:pt idx="399">
                  <c:v>40.43</c:v>
                </c:pt>
                <c:pt idx="400">
                  <c:v>40.370000000000005</c:v>
                </c:pt>
                <c:pt idx="401">
                  <c:v>40.36</c:v>
                </c:pt>
                <c:pt idx="402">
                  <c:v>40.25</c:v>
                </c:pt>
                <c:pt idx="403">
                  <c:v>40.25</c:v>
                </c:pt>
                <c:pt idx="404">
                  <c:v>40.220000000000013</c:v>
                </c:pt>
                <c:pt idx="405">
                  <c:v>40.200000000000003</c:v>
                </c:pt>
                <c:pt idx="406">
                  <c:v>40.18</c:v>
                </c:pt>
                <c:pt idx="407">
                  <c:v>40.090000000000003</c:v>
                </c:pt>
                <c:pt idx="408">
                  <c:v>40.08</c:v>
                </c:pt>
                <c:pt idx="409">
                  <c:v>40.08</c:v>
                </c:pt>
                <c:pt idx="410">
                  <c:v>40.03</c:v>
                </c:pt>
                <c:pt idx="411">
                  <c:v>39.910000000000004</c:v>
                </c:pt>
                <c:pt idx="412">
                  <c:v>39.89</c:v>
                </c:pt>
                <c:pt idx="413">
                  <c:v>39.790000000000013</c:v>
                </c:pt>
                <c:pt idx="414">
                  <c:v>39.67</c:v>
                </c:pt>
                <c:pt idx="415">
                  <c:v>39.660000000000011</c:v>
                </c:pt>
                <c:pt idx="416">
                  <c:v>39.630000000000003</c:v>
                </c:pt>
                <c:pt idx="417">
                  <c:v>39.590000000000003</c:v>
                </c:pt>
                <c:pt idx="418">
                  <c:v>39.57</c:v>
                </c:pt>
                <c:pt idx="419">
                  <c:v>39.57</c:v>
                </c:pt>
                <c:pt idx="420">
                  <c:v>39.520000000000003</c:v>
                </c:pt>
                <c:pt idx="421">
                  <c:v>39.49</c:v>
                </c:pt>
                <c:pt idx="422">
                  <c:v>39.450000000000003</c:v>
                </c:pt>
                <c:pt idx="423">
                  <c:v>39.4</c:v>
                </c:pt>
                <c:pt idx="424">
                  <c:v>39.39</c:v>
                </c:pt>
                <c:pt idx="425">
                  <c:v>39.370000000000005</c:v>
                </c:pt>
                <c:pt idx="426">
                  <c:v>39.36</c:v>
                </c:pt>
                <c:pt idx="427">
                  <c:v>39.24</c:v>
                </c:pt>
                <c:pt idx="428">
                  <c:v>39.24</c:v>
                </c:pt>
                <c:pt idx="429">
                  <c:v>39.200000000000003</c:v>
                </c:pt>
                <c:pt idx="430">
                  <c:v>39.17</c:v>
                </c:pt>
                <c:pt idx="431">
                  <c:v>39.120000000000012</c:v>
                </c:pt>
                <c:pt idx="432">
                  <c:v>39.120000000000012</c:v>
                </c:pt>
                <c:pt idx="433">
                  <c:v>39.08</c:v>
                </c:pt>
                <c:pt idx="434">
                  <c:v>39.08</c:v>
                </c:pt>
                <c:pt idx="435">
                  <c:v>39</c:v>
                </c:pt>
                <c:pt idx="436">
                  <c:v>39</c:v>
                </c:pt>
                <c:pt idx="437">
                  <c:v>39</c:v>
                </c:pt>
                <c:pt idx="438">
                  <c:v>38.99</c:v>
                </c:pt>
                <c:pt idx="439">
                  <c:v>38.980000000000004</c:v>
                </c:pt>
                <c:pt idx="440">
                  <c:v>38.97</c:v>
                </c:pt>
                <c:pt idx="441">
                  <c:v>38.97</c:v>
                </c:pt>
                <c:pt idx="442">
                  <c:v>38.93</c:v>
                </c:pt>
                <c:pt idx="443">
                  <c:v>38.93</c:v>
                </c:pt>
                <c:pt idx="444">
                  <c:v>38.840000000000003</c:v>
                </c:pt>
                <c:pt idx="445">
                  <c:v>38.81</c:v>
                </c:pt>
                <c:pt idx="446">
                  <c:v>38.800000000000004</c:v>
                </c:pt>
                <c:pt idx="447">
                  <c:v>38.790000000000013</c:v>
                </c:pt>
                <c:pt idx="448">
                  <c:v>38.78</c:v>
                </c:pt>
                <c:pt idx="449">
                  <c:v>38.770000000000003</c:v>
                </c:pt>
                <c:pt idx="450">
                  <c:v>38.660000000000011</c:v>
                </c:pt>
                <c:pt idx="451">
                  <c:v>38.64</c:v>
                </c:pt>
                <c:pt idx="452">
                  <c:v>38.630000000000003</c:v>
                </c:pt>
                <c:pt idx="453">
                  <c:v>38.590000000000003</c:v>
                </c:pt>
                <c:pt idx="454">
                  <c:v>38.57</c:v>
                </c:pt>
                <c:pt idx="455">
                  <c:v>38.57</c:v>
                </c:pt>
                <c:pt idx="456">
                  <c:v>38.57</c:v>
                </c:pt>
                <c:pt idx="457">
                  <c:v>38.53</c:v>
                </c:pt>
                <c:pt idx="458">
                  <c:v>38.450000000000003</c:v>
                </c:pt>
                <c:pt idx="459">
                  <c:v>38.44</c:v>
                </c:pt>
                <c:pt idx="460">
                  <c:v>38.42</c:v>
                </c:pt>
                <c:pt idx="461">
                  <c:v>38.42</c:v>
                </c:pt>
                <c:pt idx="462">
                  <c:v>38.33</c:v>
                </c:pt>
                <c:pt idx="463">
                  <c:v>38.32</c:v>
                </c:pt>
                <c:pt idx="464">
                  <c:v>38.300000000000004</c:v>
                </c:pt>
                <c:pt idx="465">
                  <c:v>38.300000000000004</c:v>
                </c:pt>
                <c:pt idx="466">
                  <c:v>38.25</c:v>
                </c:pt>
                <c:pt idx="467">
                  <c:v>38.25</c:v>
                </c:pt>
                <c:pt idx="468">
                  <c:v>38.24</c:v>
                </c:pt>
                <c:pt idx="469">
                  <c:v>38.230000000000011</c:v>
                </c:pt>
                <c:pt idx="470">
                  <c:v>38.21</c:v>
                </c:pt>
                <c:pt idx="471">
                  <c:v>38.17</c:v>
                </c:pt>
                <c:pt idx="472">
                  <c:v>38.14</c:v>
                </c:pt>
                <c:pt idx="473">
                  <c:v>38.120000000000012</c:v>
                </c:pt>
                <c:pt idx="474">
                  <c:v>38.08</c:v>
                </c:pt>
                <c:pt idx="475">
                  <c:v>38.050000000000004</c:v>
                </c:pt>
                <c:pt idx="476">
                  <c:v>38.01</c:v>
                </c:pt>
                <c:pt idx="477">
                  <c:v>37.99</c:v>
                </c:pt>
                <c:pt idx="478">
                  <c:v>37.99</c:v>
                </c:pt>
                <c:pt idx="479">
                  <c:v>37.9</c:v>
                </c:pt>
                <c:pt idx="480">
                  <c:v>37.85</c:v>
                </c:pt>
                <c:pt idx="481">
                  <c:v>37.81</c:v>
                </c:pt>
                <c:pt idx="482">
                  <c:v>37.81</c:v>
                </c:pt>
                <c:pt idx="483">
                  <c:v>37.81</c:v>
                </c:pt>
                <c:pt idx="484">
                  <c:v>37.81</c:v>
                </c:pt>
                <c:pt idx="485">
                  <c:v>37.790000000000013</c:v>
                </c:pt>
                <c:pt idx="486">
                  <c:v>37.78</c:v>
                </c:pt>
                <c:pt idx="487">
                  <c:v>37.760000000000012</c:v>
                </c:pt>
                <c:pt idx="488">
                  <c:v>37.760000000000012</c:v>
                </c:pt>
                <c:pt idx="489">
                  <c:v>37.700000000000003</c:v>
                </c:pt>
                <c:pt idx="490">
                  <c:v>37.68</c:v>
                </c:pt>
                <c:pt idx="491">
                  <c:v>37.660000000000011</c:v>
                </c:pt>
                <c:pt idx="492">
                  <c:v>37.64</c:v>
                </c:pt>
                <c:pt idx="493">
                  <c:v>37.620000000000012</c:v>
                </c:pt>
                <c:pt idx="494">
                  <c:v>37.590000000000003</c:v>
                </c:pt>
                <c:pt idx="495">
                  <c:v>37.58</c:v>
                </c:pt>
                <c:pt idx="496">
                  <c:v>37.58</c:v>
                </c:pt>
                <c:pt idx="497">
                  <c:v>37.54</c:v>
                </c:pt>
                <c:pt idx="498">
                  <c:v>37.51</c:v>
                </c:pt>
                <c:pt idx="499">
                  <c:v>37.5</c:v>
                </c:pt>
                <c:pt idx="500">
                  <c:v>37.5</c:v>
                </c:pt>
                <c:pt idx="501">
                  <c:v>37.5</c:v>
                </c:pt>
                <c:pt idx="502">
                  <c:v>37.47</c:v>
                </c:pt>
                <c:pt idx="503">
                  <c:v>37.47</c:v>
                </c:pt>
                <c:pt idx="504">
                  <c:v>37.47</c:v>
                </c:pt>
                <c:pt idx="505">
                  <c:v>37.47</c:v>
                </c:pt>
                <c:pt idx="506">
                  <c:v>37.44</c:v>
                </c:pt>
                <c:pt idx="507">
                  <c:v>37.44</c:v>
                </c:pt>
                <c:pt idx="508">
                  <c:v>37.44</c:v>
                </c:pt>
                <c:pt idx="509">
                  <c:v>37.4</c:v>
                </c:pt>
                <c:pt idx="510">
                  <c:v>37.33</c:v>
                </c:pt>
                <c:pt idx="511">
                  <c:v>37.31</c:v>
                </c:pt>
                <c:pt idx="512">
                  <c:v>37.300000000000004</c:v>
                </c:pt>
                <c:pt idx="513">
                  <c:v>37.28</c:v>
                </c:pt>
                <c:pt idx="514">
                  <c:v>37.270000000000003</c:v>
                </c:pt>
                <c:pt idx="515">
                  <c:v>37.160000000000011</c:v>
                </c:pt>
                <c:pt idx="516">
                  <c:v>37.08</c:v>
                </c:pt>
                <c:pt idx="517">
                  <c:v>37.07</c:v>
                </c:pt>
                <c:pt idx="518">
                  <c:v>37.04</c:v>
                </c:pt>
                <c:pt idx="519">
                  <c:v>36.980000000000004</c:v>
                </c:pt>
                <c:pt idx="520">
                  <c:v>36.94</c:v>
                </c:pt>
                <c:pt idx="521">
                  <c:v>36.94</c:v>
                </c:pt>
                <c:pt idx="522">
                  <c:v>36.9</c:v>
                </c:pt>
                <c:pt idx="523">
                  <c:v>36.89</c:v>
                </c:pt>
                <c:pt idx="524">
                  <c:v>36.82</c:v>
                </c:pt>
                <c:pt idx="525">
                  <c:v>36.75</c:v>
                </c:pt>
                <c:pt idx="526">
                  <c:v>36.75</c:v>
                </c:pt>
                <c:pt idx="527">
                  <c:v>36.75</c:v>
                </c:pt>
                <c:pt idx="528">
                  <c:v>36.690000000000012</c:v>
                </c:pt>
                <c:pt idx="529">
                  <c:v>36.690000000000012</c:v>
                </c:pt>
                <c:pt idx="530">
                  <c:v>36.67</c:v>
                </c:pt>
                <c:pt idx="531">
                  <c:v>36.660000000000011</c:v>
                </c:pt>
                <c:pt idx="532">
                  <c:v>36.64</c:v>
                </c:pt>
                <c:pt idx="533">
                  <c:v>36.58</c:v>
                </c:pt>
                <c:pt idx="534">
                  <c:v>36.56</c:v>
                </c:pt>
                <c:pt idx="535">
                  <c:v>36.550000000000004</c:v>
                </c:pt>
                <c:pt idx="536">
                  <c:v>36.53</c:v>
                </c:pt>
                <c:pt idx="537">
                  <c:v>36.53</c:v>
                </c:pt>
                <c:pt idx="538">
                  <c:v>36.450000000000003</c:v>
                </c:pt>
                <c:pt idx="539">
                  <c:v>36.410000000000004</c:v>
                </c:pt>
                <c:pt idx="540">
                  <c:v>36.380000000000003</c:v>
                </c:pt>
                <c:pt idx="541">
                  <c:v>36.380000000000003</c:v>
                </c:pt>
                <c:pt idx="542">
                  <c:v>36.370000000000005</c:v>
                </c:pt>
                <c:pt idx="543">
                  <c:v>36.36</c:v>
                </c:pt>
                <c:pt idx="544">
                  <c:v>36.340000000000003</c:v>
                </c:pt>
                <c:pt idx="545">
                  <c:v>36.300000000000004</c:v>
                </c:pt>
                <c:pt idx="546">
                  <c:v>36.260000000000012</c:v>
                </c:pt>
                <c:pt idx="547">
                  <c:v>36.25</c:v>
                </c:pt>
                <c:pt idx="548">
                  <c:v>36.24</c:v>
                </c:pt>
                <c:pt idx="549">
                  <c:v>36.230000000000011</c:v>
                </c:pt>
                <c:pt idx="550">
                  <c:v>36.230000000000011</c:v>
                </c:pt>
                <c:pt idx="551">
                  <c:v>36.220000000000013</c:v>
                </c:pt>
                <c:pt idx="552">
                  <c:v>36.21</c:v>
                </c:pt>
                <c:pt idx="553">
                  <c:v>36.21</c:v>
                </c:pt>
                <c:pt idx="554">
                  <c:v>36.21</c:v>
                </c:pt>
                <c:pt idx="555">
                  <c:v>36.200000000000003</c:v>
                </c:pt>
                <c:pt idx="556">
                  <c:v>36.190000000000012</c:v>
                </c:pt>
                <c:pt idx="557">
                  <c:v>36.190000000000012</c:v>
                </c:pt>
                <c:pt idx="558">
                  <c:v>36.190000000000012</c:v>
                </c:pt>
                <c:pt idx="559">
                  <c:v>36.15</c:v>
                </c:pt>
                <c:pt idx="560">
                  <c:v>36.15</c:v>
                </c:pt>
                <c:pt idx="561">
                  <c:v>36.14</c:v>
                </c:pt>
                <c:pt idx="562">
                  <c:v>36.130000000000003</c:v>
                </c:pt>
                <c:pt idx="563">
                  <c:v>36.130000000000003</c:v>
                </c:pt>
                <c:pt idx="564">
                  <c:v>36.120000000000012</c:v>
                </c:pt>
                <c:pt idx="565">
                  <c:v>36.120000000000012</c:v>
                </c:pt>
                <c:pt idx="566">
                  <c:v>36.11</c:v>
                </c:pt>
                <c:pt idx="567">
                  <c:v>36.11</c:v>
                </c:pt>
                <c:pt idx="568">
                  <c:v>36.1</c:v>
                </c:pt>
                <c:pt idx="569">
                  <c:v>36.08</c:v>
                </c:pt>
                <c:pt idx="570">
                  <c:v>36.06</c:v>
                </c:pt>
                <c:pt idx="571">
                  <c:v>36.06</c:v>
                </c:pt>
                <c:pt idx="572">
                  <c:v>36.050000000000004</c:v>
                </c:pt>
                <c:pt idx="573">
                  <c:v>36.04</c:v>
                </c:pt>
                <c:pt idx="574">
                  <c:v>36.03</c:v>
                </c:pt>
                <c:pt idx="575">
                  <c:v>36.03</c:v>
                </c:pt>
                <c:pt idx="576">
                  <c:v>36.01</c:v>
                </c:pt>
                <c:pt idx="577">
                  <c:v>36</c:v>
                </c:pt>
                <c:pt idx="578">
                  <c:v>35.99</c:v>
                </c:pt>
                <c:pt idx="579">
                  <c:v>35.910000000000004</c:v>
                </c:pt>
                <c:pt idx="580">
                  <c:v>35.9</c:v>
                </c:pt>
                <c:pt idx="581">
                  <c:v>35.880000000000003</c:v>
                </c:pt>
                <c:pt idx="582">
                  <c:v>35.880000000000003</c:v>
                </c:pt>
                <c:pt idx="583">
                  <c:v>35.880000000000003</c:v>
                </c:pt>
                <c:pt idx="584">
                  <c:v>35.86</c:v>
                </c:pt>
                <c:pt idx="585">
                  <c:v>35.730000000000011</c:v>
                </c:pt>
                <c:pt idx="586">
                  <c:v>35.730000000000011</c:v>
                </c:pt>
                <c:pt idx="587">
                  <c:v>35.700000000000003</c:v>
                </c:pt>
                <c:pt idx="588">
                  <c:v>35.620000000000012</c:v>
                </c:pt>
                <c:pt idx="589">
                  <c:v>35.61</c:v>
                </c:pt>
                <c:pt idx="590">
                  <c:v>35.6</c:v>
                </c:pt>
                <c:pt idx="591">
                  <c:v>35.54</c:v>
                </c:pt>
                <c:pt idx="592">
                  <c:v>35.54</c:v>
                </c:pt>
                <c:pt idx="593">
                  <c:v>35.51</c:v>
                </c:pt>
                <c:pt idx="594">
                  <c:v>35.5</c:v>
                </c:pt>
                <c:pt idx="595">
                  <c:v>35.43</c:v>
                </c:pt>
                <c:pt idx="596">
                  <c:v>35.43</c:v>
                </c:pt>
                <c:pt idx="597">
                  <c:v>35.42</c:v>
                </c:pt>
                <c:pt idx="598">
                  <c:v>35.39</c:v>
                </c:pt>
                <c:pt idx="599">
                  <c:v>35.380000000000003</c:v>
                </c:pt>
                <c:pt idx="600">
                  <c:v>35.35</c:v>
                </c:pt>
                <c:pt idx="601">
                  <c:v>35.340000000000003</c:v>
                </c:pt>
                <c:pt idx="602">
                  <c:v>35.32</c:v>
                </c:pt>
                <c:pt idx="603">
                  <c:v>35.270000000000003</c:v>
                </c:pt>
                <c:pt idx="604">
                  <c:v>35.25</c:v>
                </c:pt>
                <c:pt idx="605">
                  <c:v>35.230000000000011</c:v>
                </c:pt>
                <c:pt idx="606">
                  <c:v>35.21</c:v>
                </c:pt>
                <c:pt idx="607">
                  <c:v>35.17</c:v>
                </c:pt>
                <c:pt idx="608">
                  <c:v>35.160000000000011</c:v>
                </c:pt>
                <c:pt idx="609">
                  <c:v>35.130000000000003</c:v>
                </c:pt>
                <c:pt idx="610">
                  <c:v>35.11</c:v>
                </c:pt>
                <c:pt idx="611">
                  <c:v>35.08</c:v>
                </c:pt>
                <c:pt idx="612">
                  <c:v>35.07</c:v>
                </c:pt>
                <c:pt idx="613">
                  <c:v>35.050000000000004</c:v>
                </c:pt>
                <c:pt idx="614">
                  <c:v>35.020000000000003</c:v>
                </c:pt>
                <c:pt idx="615">
                  <c:v>35.020000000000003</c:v>
                </c:pt>
                <c:pt idx="616">
                  <c:v>35.01</c:v>
                </c:pt>
                <c:pt idx="617">
                  <c:v>34.980000000000004</c:v>
                </c:pt>
                <c:pt idx="618">
                  <c:v>34.980000000000004</c:v>
                </c:pt>
                <c:pt idx="619">
                  <c:v>34.980000000000004</c:v>
                </c:pt>
                <c:pt idx="620">
                  <c:v>34.950000000000003</c:v>
                </c:pt>
                <c:pt idx="621">
                  <c:v>34.910000000000004</c:v>
                </c:pt>
                <c:pt idx="622">
                  <c:v>34.910000000000004</c:v>
                </c:pt>
                <c:pt idx="623">
                  <c:v>34.910000000000004</c:v>
                </c:pt>
                <c:pt idx="624">
                  <c:v>34.9</c:v>
                </c:pt>
                <c:pt idx="625">
                  <c:v>34.9</c:v>
                </c:pt>
                <c:pt idx="626">
                  <c:v>34.89</c:v>
                </c:pt>
                <c:pt idx="627">
                  <c:v>34.880000000000003</c:v>
                </c:pt>
                <c:pt idx="628">
                  <c:v>34.880000000000003</c:v>
                </c:pt>
                <c:pt idx="629">
                  <c:v>34.870000000000005</c:v>
                </c:pt>
                <c:pt idx="630">
                  <c:v>34.870000000000005</c:v>
                </c:pt>
                <c:pt idx="631">
                  <c:v>34.840000000000003</c:v>
                </c:pt>
                <c:pt idx="632">
                  <c:v>34.800000000000004</c:v>
                </c:pt>
                <c:pt idx="633">
                  <c:v>34.800000000000004</c:v>
                </c:pt>
                <c:pt idx="634">
                  <c:v>34.790000000000013</c:v>
                </c:pt>
                <c:pt idx="635">
                  <c:v>34.760000000000012</c:v>
                </c:pt>
                <c:pt idx="636">
                  <c:v>34.74</c:v>
                </c:pt>
                <c:pt idx="637">
                  <c:v>34.720000000000013</c:v>
                </c:pt>
                <c:pt idx="638">
                  <c:v>34.71</c:v>
                </c:pt>
                <c:pt idx="639">
                  <c:v>34.71</c:v>
                </c:pt>
                <c:pt idx="640">
                  <c:v>34.67</c:v>
                </c:pt>
                <c:pt idx="641">
                  <c:v>34.67</c:v>
                </c:pt>
                <c:pt idx="642">
                  <c:v>34.67</c:v>
                </c:pt>
                <c:pt idx="643">
                  <c:v>34.65</c:v>
                </c:pt>
                <c:pt idx="644">
                  <c:v>34.6</c:v>
                </c:pt>
                <c:pt idx="645">
                  <c:v>34.550000000000004</c:v>
                </c:pt>
                <c:pt idx="646">
                  <c:v>34.5</c:v>
                </c:pt>
                <c:pt idx="647">
                  <c:v>34.5</c:v>
                </c:pt>
                <c:pt idx="648">
                  <c:v>34.49</c:v>
                </c:pt>
                <c:pt idx="649">
                  <c:v>34.480000000000004</c:v>
                </c:pt>
                <c:pt idx="650">
                  <c:v>34.480000000000004</c:v>
                </c:pt>
                <c:pt idx="651">
                  <c:v>34.47</c:v>
                </c:pt>
                <c:pt idx="652">
                  <c:v>34.46</c:v>
                </c:pt>
                <c:pt idx="653">
                  <c:v>34.450000000000003</c:v>
                </c:pt>
                <c:pt idx="654">
                  <c:v>34.44</c:v>
                </c:pt>
                <c:pt idx="655">
                  <c:v>34.42</c:v>
                </c:pt>
                <c:pt idx="656">
                  <c:v>34.410000000000004</c:v>
                </c:pt>
                <c:pt idx="657">
                  <c:v>34.39</c:v>
                </c:pt>
                <c:pt idx="658">
                  <c:v>34.39</c:v>
                </c:pt>
                <c:pt idx="659">
                  <c:v>34.36</c:v>
                </c:pt>
                <c:pt idx="660">
                  <c:v>34.35</c:v>
                </c:pt>
                <c:pt idx="661">
                  <c:v>34.33</c:v>
                </c:pt>
                <c:pt idx="662">
                  <c:v>34.32</c:v>
                </c:pt>
                <c:pt idx="663">
                  <c:v>34.270000000000003</c:v>
                </c:pt>
                <c:pt idx="664">
                  <c:v>34.260000000000012</c:v>
                </c:pt>
                <c:pt idx="665">
                  <c:v>34.230000000000011</c:v>
                </c:pt>
                <c:pt idx="666">
                  <c:v>34.230000000000011</c:v>
                </c:pt>
                <c:pt idx="667">
                  <c:v>34.220000000000013</c:v>
                </c:pt>
                <c:pt idx="668">
                  <c:v>34.18</c:v>
                </c:pt>
                <c:pt idx="669">
                  <c:v>34.130000000000003</c:v>
                </c:pt>
                <c:pt idx="670">
                  <c:v>34.050000000000004</c:v>
                </c:pt>
                <c:pt idx="671">
                  <c:v>34.03</c:v>
                </c:pt>
                <c:pt idx="672">
                  <c:v>34.03</c:v>
                </c:pt>
                <c:pt idx="673">
                  <c:v>34.01</c:v>
                </c:pt>
                <c:pt idx="674">
                  <c:v>33.950000000000003</c:v>
                </c:pt>
                <c:pt idx="675">
                  <c:v>33.92</c:v>
                </c:pt>
                <c:pt idx="676">
                  <c:v>33.910000000000004</c:v>
                </c:pt>
                <c:pt idx="677">
                  <c:v>33.770000000000003</c:v>
                </c:pt>
                <c:pt idx="678">
                  <c:v>33.730000000000011</c:v>
                </c:pt>
                <c:pt idx="679">
                  <c:v>33.700000000000003</c:v>
                </c:pt>
                <c:pt idx="680">
                  <c:v>33.700000000000003</c:v>
                </c:pt>
                <c:pt idx="681">
                  <c:v>33.65</c:v>
                </c:pt>
                <c:pt idx="682">
                  <c:v>33.58</c:v>
                </c:pt>
                <c:pt idx="683">
                  <c:v>33.57</c:v>
                </c:pt>
                <c:pt idx="684">
                  <c:v>33.550000000000004</c:v>
                </c:pt>
                <c:pt idx="685">
                  <c:v>33.53</c:v>
                </c:pt>
                <c:pt idx="686">
                  <c:v>33.520000000000003</c:v>
                </c:pt>
                <c:pt idx="687">
                  <c:v>33.480000000000004</c:v>
                </c:pt>
                <c:pt idx="688">
                  <c:v>33.44</c:v>
                </c:pt>
                <c:pt idx="689">
                  <c:v>33.42</c:v>
                </c:pt>
                <c:pt idx="690">
                  <c:v>33.42</c:v>
                </c:pt>
                <c:pt idx="691">
                  <c:v>33.36</c:v>
                </c:pt>
                <c:pt idx="692">
                  <c:v>33.340000000000003</c:v>
                </c:pt>
                <c:pt idx="693">
                  <c:v>33.260000000000012</c:v>
                </c:pt>
                <c:pt idx="694">
                  <c:v>33.260000000000012</c:v>
                </c:pt>
                <c:pt idx="695">
                  <c:v>33.200000000000003</c:v>
                </c:pt>
                <c:pt idx="696">
                  <c:v>33.190000000000012</c:v>
                </c:pt>
                <c:pt idx="697">
                  <c:v>33.190000000000012</c:v>
                </c:pt>
                <c:pt idx="698">
                  <c:v>33.160000000000011</c:v>
                </c:pt>
                <c:pt idx="699">
                  <c:v>33.15</c:v>
                </c:pt>
                <c:pt idx="700">
                  <c:v>33.15</c:v>
                </c:pt>
                <c:pt idx="701">
                  <c:v>33.14</c:v>
                </c:pt>
                <c:pt idx="702">
                  <c:v>33.14</c:v>
                </c:pt>
                <c:pt idx="703">
                  <c:v>33.130000000000003</c:v>
                </c:pt>
                <c:pt idx="704">
                  <c:v>33.050000000000004</c:v>
                </c:pt>
                <c:pt idx="705">
                  <c:v>32.99</c:v>
                </c:pt>
                <c:pt idx="706">
                  <c:v>32.94</c:v>
                </c:pt>
                <c:pt idx="707">
                  <c:v>32.93</c:v>
                </c:pt>
                <c:pt idx="708">
                  <c:v>32.92</c:v>
                </c:pt>
                <c:pt idx="709">
                  <c:v>32.910000000000004</c:v>
                </c:pt>
                <c:pt idx="710">
                  <c:v>32.82</c:v>
                </c:pt>
                <c:pt idx="711">
                  <c:v>32.760000000000012</c:v>
                </c:pt>
                <c:pt idx="712">
                  <c:v>32.760000000000012</c:v>
                </c:pt>
                <c:pt idx="713">
                  <c:v>32.690000000000012</c:v>
                </c:pt>
                <c:pt idx="714">
                  <c:v>32.68</c:v>
                </c:pt>
                <c:pt idx="715">
                  <c:v>32.620000000000012</c:v>
                </c:pt>
                <c:pt idx="716">
                  <c:v>32.620000000000012</c:v>
                </c:pt>
                <c:pt idx="717">
                  <c:v>32.590000000000003</c:v>
                </c:pt>
                <c:pt idx="718">
                  <c:v>32.58</c:v>
                </c:pt>
                <c:pt idx="719">
                  <c:v>32.550000000000004</c:v>
                </c:pt>
                <c:pt idx="720">
                  <c:v>32.520000000000003</c:v>
                </c:pt>
                <c:pt idx="721">
                  <c:v>32.520000000000003</c:v>
                </c:pt>
                <c:pt idx="722">
                  <c:v>32.39</c:v>
                </c:pt>
                <c:pt idx="723">
                  <c:v>32.35</c:v>
                </c:pt>
                <c:pt idx="724">
                  <c:v>32.33</c:v>
                </c:pt>
                <c:pt idx="725">
                  <c:v>32.290000000000013</c:v>
                </c:pt>
                <c:pt idx="726">
                  <c:v>32.290000000000013</c:v>
                </c:pt>
                <c:pt idx="727">
                  <c:v>32.290000000000013</c:v>
                </c:pt>
                <c:pt idx="728">
                  <c:v>32.28</c:v>
                </c:pt>
                <c:pt idx="729">
                  <c:v>32.28</c:v>
                </c:pt>
                <c:pt idx="730">
                  <c:v>32.24</c:v>
                </c:pt>
                <c:pt idx="731">
                  <c:v>32.220000000000013</c:v>
                </c:pt>
                <c:pt idx="732">
                  <c:v>32.190000000000012</c:v>
                </c:pt>
                <c:pt idx="733">
                  <c:v>32.18</c:v>
                </c:pt>
                <c:pt idx="734">
                  <c:v>32.14</c:v>
                </c:pt>
                <c:pt idx="735">
                  <c:v>32.14</c:v>
                </c:pt>
                <c:pt idx="736">
                  <c:v>32.090000000000003</c:v>
                </c:pt>
                <c:pt idx="737">
                  <c:v>32.090000000000003</c:v>
                </c:pt>
                <c:pt idx="738">
                  <c:v>32.03</c:v>
                </c:pt>
                <c:pt idx="739">
                  <c:v>32.020000000000003</c:v>
                </c:pt>
                <c:pt idx="740">
                  <c:v>32.020000000000003</c:v>
                </c:pt>
                <c:pt idx="741">
                  <c:v>32.020000000000003</c:v>
                </c:pt>
                <c:pt idx="742">
                  <c:v>32.01</c:v>
                </c:pt>
                <c:pt idx="743">
                  <c:v>32</c:v>
                </c:pt>
                <c:pt idx="744">
                  <c:v>32</c:v>
                </c:pt>
                <c:pt idx="745">
                  <c:v>31.959999999999994</c:v>
                </c:pt>
                <c:pt idx="746">
                  <c:v>31.95</c:v>
                </c:pt>
                <c:pt idx="747">
                  <c:v>31.939999999999994</c:v>
                </c:pt>
                <c:pt idx="748">
                  <c:v>31.9</c:v>
                </c:pt>
                <c:pt idx="749">
                  <c:v>31.89</c:v>
                </c:pt>
                <c:pt idx="750">
                  <c:v>31.87</c:v>
                </c:pt>
                <c:pt idx="751">
                  <c:v>31.87</c:v>
                </c:pt>
                <c:pt idx="752">
                  <c:v>31.86</c:v>
                </c:pt>
                <c:pt idx="753">
                  <c:v>31.82</c:v>
                </c:pt>
                <c:pt idx="754">
                  <c:v>31.810000000000006</c:v>
                </c:pt>
                <c:pt idx="755">
                  <c:v>31.810000000000006</c:v>
                </c:pt>
                <c:pt idx="756">
                  <c:v>31.8</c:v>
                </c:pt>
                <c:pt idx="757">
                  <c:v>31.8</c:v>
                </c:pt>
                <c:pt idx="758">
                  <c:v>31.8</c:v>
                </c:pt>
                <c:pt idx="759">
                  <c:v>31.77</c:v>
                </c:pt>
                <c:pt idx="760">
                  <c:v>31.77</c:v>
                </c:pt>
                <c:pt idx="761">
                  <c:v>31.74</c:v>
                </c:pt>
                <c:pt idx="762">
                  <c:v>31.69</c:v>
                </c:pt>
                <c:pt idx="763">
                  <c:v>31.67</c:v>
                </c:pt>
                <c:pt idx="764">
                  <c:v>31.650000000000006</c:v>
                </c:pt>
                <c:pt idx="765">
                  <c:v>31.58</c:v>
                </c:pt>
                <c:pt idx="766">
                  <c:v>31.58</c:v>
                </c:pt>
                <c:pt idx="767">
                  <c:v>31.55</c:v>
                </c:pt>
                <c:pt idx="768">
                  <c:v>31.53</c:v>
                </c:pt>
                <c:pt idx="769">
                  <c:v>31.49</c:v>
                </c:pt>
                <c:pt idx="770">
                  <c:v>31.479999999999993</c:v>
                </c:pt>
                <c:pt idx="771">
                  <c:v>31.459999999999994</c:v>
                </c:pt>
                <c:pt idx="772">
                  <c:v>31.41</c:v>
                </c:pt>
                <c:pt idx="773">
                  <c:v>31.41</c:v>
                </c:pt>
                <c:pt idx="774">
                  <c:v>31.35</c:v>
                </c:pt>
                <c:pt idx="775">
                  <c:v>31.35</c:v>
                </c:pt>
                <c:pt idx="776">
                  <c:v>31.34</c:v>
                </c:pt>
                <c:pt idx="777">
                  <c:v>31.330000000000005</c:v>
                </c:pt>
                <c:pt idx="778">
                  <c:v>31.330000000000005</c:v>
                </c:pt>
                <c:pt idx="779">
                  <c:v>31.32</c:v>
                </c:pt>
                <c:pt idx="780">
                  <c:v>31.3</c:v>
                </c:pt>
                <c:pt idx="781">
                  <c:v>31.3</c:v>
                </c:pt>
                <c:pt idx="782">
                  <c:v>31.29</c:v>
                </c:pt>
                <c:pt idx="783">
                  <c:v>31.29</c:v>
                </c:pt>
                <c:pt idx="784">
                  <c:v>31.27</c:v>
                </c:pt>
                <c:pt idx="785">
                  <c:v>31.27</c:v>
                </c:pt>
                <c:pt idx="786">
                  <c:v>31.25</c:v>
                </c:pt>
                <c:pt idx="787">
                  <c:v>31.24</c:v>
                </c:pt>
                <c:pt idx="788">
                  <c:v>31.24</c:v>
                </c:pt>
                <c:pt idx="789">
                  <c:v>31.22</c:v>
                </c:pt>
                <c:pt idx="790">
                  <c:v>31.22</c:v>
                </c:pt>
                <c:pt idx="791">
                  <c:v>31.18</c:v>
                </c:pt>
                <c:pt idx="792">
                  <c:v>31.16</c:v>
                </c:pt>
                <c:pt idx="793">
                  <c:v>31.14</c:v>
                </c:pt>
                <c:pt idx="794">
                  <c:v>31.14</c:v>
                </c:pt>
                <c:pt idx="795">
                  <c:v>31.01</c:v>
                </c:pt>
                <c:pt idx="796">
                  <c:v>30.99</c:v>
                </c:pt>
                <c:pt idx="797">
                  <c:v>30.95</c:v>
                </c:pt>
                <c:pt idx="798">
                  <c:v>30.939999999999994</c:v>
                </c:pt>
                <c:pt idx="799">
                  <c:v>30.939999999999994</c:v>
                </c:pt>
                <c:pt idx="800">
                  <c:v>30.93</c:v>
                </c:pt>
                <c:pt idx="801">
                  <c:v>30.86</c:v>
                </c:pt>
                <c:pt idx="802">
                  <c:v>30.82</c:v>
                </c:pt>
                <c:pt idx="803">
                  <c:v>30.82</c:v>
                </c:pt>
                <c:pt idx="804">
                  <c:v>30.8</c:v>
                </c:pt>
                <c:pt idx="805">
                  <c:v>30.77</c:v>
                </c:pt>
                <c:pt idx="806">
                  <c:v>30.77</c:v>
                </c:pt>
                <c:pt idx="807">
                  <c:v>30.75</c:v>
                </c:pt>
                <c:pt idx="808">
                  <c:v>30.75</c:v>
                </c:pt>
                <c:pt idx="809">
                  <c:v>30.7</c:v>
                </c:pt>
                <c:pt idx="810">
                  <c:v>30.68</c:v>
                </c:pt>
                <c:pt idx="811">
                  <c:v>30.67</c:v>
                </c:pt>
                <c:pt idx="812">
                  <c:v>30.67</c:v>
                </c:pt>
                <c:pt idx="813">
                  <c:v>30.64</c:v>
                </c:pt>
                <c:pt idx="814">
                  <c:v>30.64</c:v>
                </c:pt>
                <c:pt idx="815">
                  <c:v>30.62</c:v>
                </c:pt>
                <c:pt idx="816">
                  <c:v>30.6</c:v>
                </c:pt>
                <c:pt idx="817">
                  <c:v>30.59</c:v>
                </c:pt>
                <c:pt idx="818">
                  <c:v>30.59</c:v>
                </c:pt>
                <c:pt idx="819">
                  <c:v>30.55</c:v>
                </c:pt>
                <c:pt idx="820">
                  <c:v>30.5</c:v>
                </c:pt>
                <c:pt idx="821">
                  <c:v>30.479999999999993</c:v>
                </c:pt>
                <c:pt idx="822">
                  <c:v>30.459999999999994</c:v>
                </c:pt>
                <c:pt idx="823">
                  <c:v>30.43</c:v>
                </c:pt>
                <c:pt idx="824">
                  <c:v>30.39</c:v>
                </c:pt>
                <c:pt idx="825">
                  <c:v>30.32</c:v>
                </c:pt>
                <c:pt idx="826">
                  <c:v>30.3</c:v>
                </c:pt>
                <c:pt idx="827">
                  <c:v>30.279999999999994</c:v>
                </c:pt>
                <c:pt idx="828">
                  <c:v>30.23</c:v>
                </c:pt>
                <c:pt idx="829">
                  <c:v>30.150000000000006</c:v>
                </c:pt>
                <c:pt idx="830">
                  <c:v>30.14</c:v>
                </c:pt>
                <c:pt idx="831">
                  <c:v>30.130000000000006</c:v>
                </c:pt>
                <c:pt idx="832">
                  <c:v>30.110000000000007</c:v>
                </c:pt>
                <c:pt idx="833">
                  <c:v>30.1</c:v>
                </c:pt>
                <c:pt idx="834">
                  <c:v>30.09</c:v>
                </c:pt>
                <c:pt idx="835">
                  <c:v>30.08</c:v>
                </c:pt>
                <c:pt idx="836">
                  <c:v>30.07</c:v>
                </c:pt>
                <c:pt idx="837">
                  <c:v>30.02</c:v>
                </c:pt>
                <c:pt idx="838">
                  <c:v>30.02</c:v>
                </c:pt>
                <c:pt idx="839">
                  <c:v>30.02</c:v>
                </c:pt>
                <c:pt idx="840">
                  <c:v>30.02</c:v>
                </c:pt>
                <c:pt idx="841">
                  <c:v>30.01</c:v>
                </c:pt>
                <c:pt idx="842">
                  <c:v>30.01</c:v>
                </c:pt>
                <c:pt idx="843">
                  <c:v>30</c:v>
                </c:pt>
                <c:pt idx="844">
                  <c:v>29.99</c:v>
                </c:pt>
                <c:pt idx="845">
                  <c:v>29.959999999999994</c:v>
                </c:pt>
                <c:pt idx="846">
                  <c:v>29.93</c:v>
                </c:pt>
                <c:pt idx="847">
                  <c:v>29.93</c:v>
                </c:pt>
                <c:pt idx="848">
                  <c:v>29.89</c:v>
                </c:pt>
                <c:pt idx="849">
                  <c:v>29.87</c:v>
                </c:pt>
                <c:pt idx="850">
                  <c:v>29.830000000000005</c:v>
                </c:pt>
                <c:pt idx="851">
                  <c:v>29.810000000000006</c:v>
                </c:pt>
                <c:pt idx="852">
                  <c:v>29.810000000000006</c:v>
                </c:pt>
                <c:pt idx="853">
                  <c:v>29.79</c:v>
                </c:pt>
                <c:pt idx="854">
                  <c:v>29.759999999999994</c:v>
                </c:pt>
                <c:pt idx="855">
                  <c:v>29.73</c:v>
                </c:pt>
                <c:pt idx="856">
                  <c:v>29.7</c:v>
                </c:pt>
                <c:pt idx="857">
                  <c:v>29.69</c:v>
                </c:pt>
                <c:pt idx="858">
                  <c:v>29.68</c:v>
                </c:pt>
                <c:pt idx="859">
                  <c:v>29.66</c:v>
                </c:pt>
                <c:pt idx="860">
                  <c:v>29.650000000000006</c:v>
                </c:pt>
                <c:pt idx="861">
                  <c:v>29.56</c:v>
                </c:pt>
                <c:pt idx="862">
                  <c:v>29.56</c:v>
                </c:pt>
                <c:pt idx="863">
                  <c:v>29.56</c:v>
                </c:pt>
                <c:pt idx="864">
                  <c:v>29.56</c:v>
                </c:pt>
                <c:pt idx="865">
                  <c:v>29.54</c:v>
                </c:pt>
                <c:pt idx="866">
                  <c:v>29.53</c:v>
                </c:pt>
                <c:pt idx="867">
                  <c:v>29.5</c:v>
                </c:pt>
                <c:pt idx="868">
                  <c:v>29.49</c:v>
                </c:pt>
                <c:pt idx="869">
                  <c:v>29.479999999999993</c:v>
                </c:pt>
                <c:pt idx="870">
                  <c:v>29.47</c:v>
                </c:pt>
                <c:pt idx="871">
                  <c:v>29.419999999999995</c:v>
                </c:pt>
                <c:pt idx="872">
                  <c:v>29.39</c:v>
                </c:pt>
                <c:pt idx="873">
                  <c:v>29.34</c:v>
                </c:pt>
                <c:pt idx="874">
                  <c:v>29.34</c:v>
                </c:pt>
                <c:pt idx="875">
                  <c:v>29.32</c:v>
                </c:pt>
                <c:pt idx="876">
                  <c:v>29.310000000000006</c:v>
                </c:pt>
                <c:pt idx="877">
                  <c:v>29.310000000000006</c:v>
                </c:pt>
                <c:pt idx="878">
                  <c:v>29.310000000000006</c:v>
                </c:pt>
                <c:pt idx="879">
                  <c:v>29.310000000000006</c:v>
                </c:pt>
                <c:pt idx="880">
                  <c:v>29.310000000000006</c:v>
                </c:pt>
                <c:pt idx="881">
                  <c:v>29.25</c:v>
                </c:pt>
                <c:pt idx="882">
                  <c:v>29.22</c:v>
                </c:pt>
                <c:pt idx="883">
                  <c:v>29.22</c:v>
                </c:pt>
                <c:pt idx="884">
                  <c:v>29.14</c:v>
                </c:pt>
                <c:pt idx="885">
                  <c:v>29.1</c:v>
                </c:pt>
                <c:pt idx="886">
                  <c:v>29.1</c:v>
                </c:pt>
                <c:pt idx="887">
                  <c:v>29.1</c:v>
                </c:pt>
                <c:pt idx="888">
                  <c:v>29.1</c:v>
                </c:pt>
                <c:pt idx="889">
                  <c:v>29.05</c:v>
                </c:pt>
                <c:pt idx="890">
                  <c:v>29.02</c:v>
                </c:pt>
                <c:pt idx="891">
                  <c:v>28.93</c:v>
                </c:pt>
                <c:pt idx="892">
                  <c:v>28.919999999999995</c:v>
                </c:pt>
                <c:pt idx="893">
                  <c:v>28.91</c:v>
                </c:pt>
                <c:pt idx="894">
                  <c:v>28.85</c:v>
                </c:pt>
                <c:pt idx="895">
                  <c:v>28.810000000000006</c:v>
                </c:pt>
                <c:pt idx="896">
                  <c:v>28.8</c:v>
                </c:pt>
                <c:pt idx="897">
                  <c:v>28.8</c:v>
                </c:pt>
                <c:pt idx="898">
                  <c:v>28.759999999999994</c:v>
                </c:pt>
                <c:pt idx="899">
                  <c:v>28.75</c:v>
                </c:pt>
                <c:pt idx="900">
                  <c:v>28.74</c:v>
                </c:pt>
                <c:pt idx="901">
                  <c:v>28.7</c:v>
                </c:pt>
                <c:pt idx="902">
                  <c:v>28.69</c:v>
                </c:pt>
                <c:pt idx="903">
                  <c:v>28.66</c:v>
                </c:pt>
                <c:pt idx="904">
                  <c:v>28.64</c:v>
                </c:pt>
                <c:pt idx="905">
                  <c:v>28.630000000000006</c:v>
                </c:pt>
                <c:pt idx="906">
                  <c:v>28.62</c:v>
                </c:pt>
                <c:pt idx="907">
                  <c:v>28.59</c:v>
                </c:pt>
                <c:pt idx="908">
                  <c:v>28.58</c:v>
                </c:pt>
                <c:pt idx="909">
                  <c:v>28.57</c:v>
                </c:pt>
                <c:pt idx="910">
                  <c:v>28.54</c:v>
                </c:pt>
                <c:pt idx="911">
                  <c:v>28.53</c:v>
                </c:pt>
                <c:pt idx="912">
                  <c:v>28.5</c:v>
                </c:pt>
                <c:pt idx="913">
                  <c:v>28.479999999999993</c:v>
                </c:pt>
                <c:pt idx="914">
                  <c:v>28.47</c:v>
                </c:pt>
                <c:pt idx="915">
                  <c:v>28.43</c:v>
                </c:pt>
                <c:pt idx="916">
                  <c:v>28.41</c:v>
                </c:pt>
                <c:pt idx="917">
                  <c:v>28.41</c:v>
                </c:pt>
                <c:pt idx="918">
                  <c:v>28.4</c:v>
                </c:pt>
                <c:pt idx="919">
                  <c:v>28.35</c:v>
                </c:pt>
                <c:pt idx="920">
                  <c:v>28.35</c:v>
                </c:pt>
                <c:pt idx="921">
                  <c:v>28.35</c:v>
                </c:pt>
                <c:pt idx="922">
                  <c:v>28.330000000000005</c:v>
                </c:pt>
                <c:pt idx="923">
                  <c:v>28.330000000000005</c:v>
                </c:pt>
                <c:pt idx="924">
                  <c:v>28.32</c:v>
                </c:pt>
                <c:pt idx="925">
                  <c:v>28.279999999999994</c:v>
                </c:pt>
                <c:pt idx="926">
                  <c:v>28.16</c:v>
                </c:pt>
                <c:pt idx="927">
                  <c:v>28.07</c:v>
                </c:pt>
                <c:pt idx="928">
                  <c:v>28.05</c:v>
                </c:pt>
                <c:pt idx="929">
                  <c:v>28.01</c:v>
                </c:pt>
                <c:pt idx="930">
                  <c:v>27.99</c:v>
                </c:pt>
                <c:pt idx="931">
                  <c:v>27.959999999999994</c:v>
                </c:pt>
                <c:pt idx="932">
                  <c:v>27.95</c:v>
                </c:pt>
                <c:pt idx="933">
                  <c:v>27.93</c:v>
                </c:pt>
                <c:pt idx="934">
                  <c:v>27.9</c:v>
                </c:pt>
                <c:pt idx="935">
                  <c:v>27.830000000000005</c:v>
                </c:pt>
                <c:pt idx="936">
                  <c:v>27.82</c:v>
                </c:pt>
                <c:pt idx="937">
                  <c:v>27.779999999999994</c:v>
                </c:pt>
                <c:pt idx="938">
                  <c:v>27.779999999999994</c:v>
                </c:pt>
                <c:pt idx="939">
                  <c:v>27.77</c:v>
                </c:pt>
                <c:pt idx="940">
                  <c:v>27.759999999999994</c:v>
                </c:pt>
                <c:pt idx="941">
                  <c:v>27.759999999999994</c:v>
                </c:pt>
                <c:pt idx="942">
                  <c:v>27.75</c:v>
                </c:pt>
                <c:pt idx="943">
                  <c:v>27.73</c:v>
                </c:pt>
                <c:pt idx="944">
                  <c:v>27.69</c:v>
                </c:pt>
                <c:pt idx="945">
                  <c:v>27.62</c:v>
                </c:pt>
                <c:pt idx="946">
                  <c:v>27.56</c:v>
                </c:pt>
                <c:pt idx="947">
                  <c:v>27.5</c:v>
                </c:pt>
                <c:pt idx="948">
                  <c:v>27.47</c:v>
                </c:pt>
                <c:pt idx="949">
                  <c:v>27.45</c:v>
                </c:pt>
                <c:pt idx="950">
                  <c:v>27.330000000000005</c:v>
                </c:pt>
                <c:pt idx="951">
                  <c:v>27.3</c:v>
                </c:pt>
                <c:pt idx="952">
                  <c:v>27.29</c:v>
                </c:pt>
                <c:pt idx="953">
                  <c:v>27.279999999999994</c:v>
                </c:pt>
                <c:pt idx="954">
                  <c:v>27.27</c:v>
                </c:pt>
                <c:pt idx="955">
                  <c:v>27.25</c:v>
                </c:pt>
                <c:pt idx="956">
                  <c:v>27.25</c:v>
                </c:pt>
                <c:pt idx="957">
                  <c:v>27.23</c:v>
                </c:pt>
                <c:pt idx="958">
                  <c:v>27.22</c:v>
                </c:pt>
                <c:pt idx="959">
                  <c:v>27.17</c:v>
                </c:pt>
                <c:pt idx="960">
                  <c:v>27.130000000000006</c:v>
                </c:pt>
                <c:pt idx="961">
                  <c:v>27.130000000000006</c:v>
                </c:pt>
                <c:pt idx="962">
                  <c:v>27.12</c:v>
                </c:pt>
                <c:pt idx="963">
                  <c:v>27.1</c:v>
                </c:pt>
                <c:pt idx="964">
                  <c:v>27.09</c:v>
                </c:pt>
                <c:pt idx="965">
                  <c:v>27.09</c:v>
                </c:pt>
                <c:pt idx="966">
                  <c:v>27.01</c:v>
                </c:pt>
                <c:pt idx="967">
                  <c:v>27.01</c:v>
                </c:pt>
                <c:pt idx="968">
                  <c:v>27.01</c:v>
                </c:pt>
                <c:pt idx="969">
                  <c:v>26.919999999999995</c:v>
                </c:pt>
                <c:pt idx="970">
                  <c:v>26.830000000000005</c:v>
                </c:pt>
                <c:pt idx="971">
                  <c:v>26.82</c:v>
                </c:pt>
                <c:pt idx="972">
                  <c:v>26.759999999999994</c:v>
                </c:pt>
                <c:pt idx="973">
                  <c:v>26.7</c:v>
                </c:pt>
                <c:pt idx="974">
                  <c:v>26.66</c:v>
                </c:pt>
                <c:pt idx="975">
                  <c:v>26.64</c:v>
                </c:pt>
                <c:pt idx="976">
                  <c:v>26.62</c:v>
                </c:pt>
                <c:pt idx="977">
                  <c:v>26.56</c:v>
                </c:pt>
                <c:pt idx="978">
                  <c:v>26.55</c:v>
                </c:pt>
                <c:pt idx="979">
                  <c:v>26.53</c:v>
                </c:pt>
                <c:pt idx="980">
                  <c:v>26.49</c:v>
                </c:pt>
                <c:pt idx="981">
                  <c:v>26.479999999999993</c:v>
                </c:pt>
                <c:pt idx="982">
                  <c:v>26.47</c:v>
                </c:pt>
                <c:pt idx="983">
                  <c:v>26.419999999999995</c:v>
                </c:pt>
                <c:pt idx="984">
                  <c:v>26.36</c:v>
                </c:pt>
                <c:pt idx="985">
                  <c:v>26.34</c:v>
                </c:pt>
                <c:pt idx="986">
                  <c:v>26.34</c:v>
                </c:pt>
                <c:pt idx="987">
                  <c:v>26.310000000000006</c:v>
                </c:pt>
                <c:pt idx="988">
                  <c:v>26.3</c:v>
                </c:pt>
                <c:pt idx="989">
                  <c:v>26.3</c:v>
                </c:pt>
                <c:pt idx="990">
                  <c:v>26.29</c:v>
                </c:pt>
                <c:pt idx="991">
                  <c:v>26.24</c:v>
                </c:pt>
                <c:pt idx="992">
                  <c:v>26.24</c:v>
                </c:pt>
                <c:pt idx="993">
                  <c:v>26.24</c:v>
                </c:pt>
                <c:pt idx="994">
                  <c:v>26.23</c:v>
                </c:pt>
                <c:pt idx="995">
                  <c:v>26.2</c:v>
                </c:pt>
                <c:pt idx="996">
                  <c:v>26.2</c:v>
                </c:pt>
                <c:pt idx="997">
                  <c:v>26.2</c:v>
                </c:pt>
                <c:pt idx="998">
                  <c:v>26.2</c:v>
                </c:pt>
                <c:pt idx="999">
                  <c:v>26.19</c:v>
                </c:pt>
                <c:pt idx="1000">
                  <c:v>26.18</c:v>
                </c:pt>
                <c:pt idx="1001">
                  <c:v>26.18</c:v>
                </c:pt>
                <c:pt idx="1002">
                  <c:v>26.17</c:v>
                </c:pt>
                <c:pt idx="1003">
                  <c:v>26.17</c:v>
                </c:pt>
                <c:pt idx="1004">
                  <c:v>26.17</c:v>
                </c:pt>
                <c:pt idx="1005">
                  <c:v>26.16</c:v>
                </c:pt>
                <c:pt idx="1006">
                  <c:v>26.14</c:v>
                </c:pt>
                <c:pt idx="1007">
                  <c:v>26.14</c:v>
                </c:pt>
                <c:pt idx="1008">
                  <c:v>26.09</c:v>
                </c:pt>
                <c:pt idx="1009">
                  <c:v>26.08</c:v>
                </c:pt>
                <c:pt idx="1010">
                  <c:v>26.02</c:v>
                </c:pt>
                <c:pt idx="1011">
                  <c:v>25.99</c:v>
                </c:pt>
                <c:pt idx="1012">
                  <c:v>25.95</c:v>
                </c:pt>
                <c:pt idx="1013">
                  <c:v>25.93</c:v>
                </c:pt>
                <c:pt idx="1014">
                  <c:v>25.93</c:v>
                </c:pt>
                <c:pt idx="1015">
                  <c:v>25.93</c:v>
                </c:pt>
                <c:pt idx="1016">
                  <c:v>25.88</c:v>
                </c:pt>
                <c:pt idx="1017">
                  <c:v>25.86</c:v>
                </c:pt>
                <c:pt idx="1018">
                  <c:v>25.8</c:v>
                </c:pt>
                <c:pt idx="1019">
                  <c:v>25.77</c:v>
                </c:pt>
                <c:pt idx="1020">
                  <c:v>25.6</c:v>
                </c:pt>
                <c:pt idx="1021">
                  <c:v>25.59</c:v>
                </c:pt>
                <c:pt idx="1022">
                  <c:v>25.52</c:v>
                </c:pt>
                <c:pt idx="1023">
                  <c:v>25.51</c:v>
                </c:pt>
                <c:pt idx="1024">
                  <c:v>25.51</c:v>
                </c:pt>
                <c:pt idx="1025">
                  <c:v>25.41</c:v>
                </c:pt>
                <c:pt idx="1026">
                  <c:v>25.41</c:v>
                </c:pt>
                <c:pt idx="1027">
                  <c:v>25.39</c:v>
                </c:pt>
                <c:pt idx="1028">
                  <c:v>25.39</c:v>
                </c:pt>
                <c:pt idx="1029">
                  <c:v>25.36</c:v>
                </c:pt>
                <c:pt idx="1030">
                  <c:v>25.34</c:v>
                </c:pt>
                <c:pt idx="1031">
                  <c:v>25.3</c:v>
                </c:pt>
                <c:pt idx="1032">
                  <c:v>25.29</c:v>
                </c:pt>
                <c:pt idx="1033">
                  <c:v>25.279999999999994</c:v>
                </c:pt>
                <c:pt idx="1034">
                  <c:v>25.279999999999994</c:v>
                </c:pt>
                <c:pt idx="1035">
                  <c:v>25.25</c:v>
                </c:pt>
                <c:pt idx="1036">
                  <c:v>25.25</c:v>
                </c:pt>
                <c:pt idx="1037">
                  <c:v>25.25</c:v>
                </c:pt>
                <c:pt idx="1038">
                  <c:v>25.150000000000006</c:v>
                </c:pt>
                <c:pt idx="1039">
                  <c:v>25.12</c:v>
                </c:pt>
                <c:pt idx="1040">
                  <c:v>25.1</c:v>
                </c:pt>
                <c:pt idx="1041">
                  <c:v>25.09</c:v>
                </c:pt>
                <c:pt idx="1042">
                  <c:v>25.09</c:v>
                </c:pt>
                <c:pt idx="1043">
                  <c:v>25.08</c:v>
                </c:pt>
                <c:pt idx="1044">
                  <c:v>25.07</c:v>
                </c:pt>
                <c:pt idx="1045">
                  <c:v>25.07</c:v>
                </c:pt>
                <c:pt idx="1046">
                  <c:v>25.05</c:v>
                </c:pt>
                <c:pt idx="1047">
                  <c:v>24.979999999999993</c:v>
                </c:pt>
                <c:pt idx="1048">
                  <c:v>24.959999999999994</c:v>
                </c:pt>
                <c:pt idx="1049">
                  <c:v>24.939999999999994</c:v>
                </c:pt>
                <c:pt idx="1050">
                  <c:v>24.939999999999994</c:v>
                </c:pt>
                <c:pt idx="1051">
                  <c:v>24.7</c:v>
                </c:pt>
                <c:pt idx="1052">
                  <c:v>24.650000000000006</c:v>
                </c:pt>
                <c:pt idx="1053">
                  <c:v>24.650000000000006</c:v>
                </c:pt>
                <c:pt idx="1054">
                  <c:v>24.610000000000007</c:v>
                </c:pt>
                <c:pt idx="1055">
                  <c:v>24.59</c:v>
                </c:pt>
                <c:pt idx="1056">
                  <c:v>24.56</c:v>
                </c:pt>
                <c:pt idx="1057">
                  <c:v>24.55</c:v>
                </c:pt>
                <c:pt idx="1058">
                  <c:v>24.4</c:v>
                </c:pt>
                <c:pt idx="1059">
                  <c:v>24.39</c:v>
                </c:pt>
                <c:pt idx="1060">
                  <c:v>24.27</c:v>
                </c:pt>
                <c:pt idx="1061">
                  <c:v>24.25</c:v>
                </c:pt>
                <c:pt idx="1062">
                  <c:v>24.23</c:v>
                </c:pt>
                <c:pt idx="1063">
                  <c:v>24.23</c:v>
                </c:pt>
                <c:pt idx="1064">
                  <c:v>24.21</c:v>
                </c:pt>
                <c:pt idx="1065">
                  <c:v>24.19</c:v>
                </c:pt>
                <c:pt idx="1066">
                  <c:v>24.19</c:v>
                </c:pt>
                <c:pt idx="1067">
                  <c:v>24.16</c:v>
                </c:pt>
                <c:pt idx="1068">
                  <c:v>24.14</c:v>
                </c:pt>
                <c:pt idx="1069">
                  <c:v>24.14</c:v>
                </c:pt>
                <c:pt idx="1070">
                  <c:v>24.12</c:v>
                </c:pt>
                <c:pt idx="1071">
                  <c:v>24.110000000000007</c:v>
                </c:pt>
                <c:pt idx="1072">
                  <c:v>24.08</c:v>
                </c:pt>
                <c:pt idx="1073">
                  <c:v>24.05</c:v>
                </c:pt>
                <c:pt idx="1074">
                  <c:v>24.01</c:v>
                </c:pt>
                <c:pt idx="1075">
                  <c:v>24.01</c:v>
                </c:pt>
                <c:pt idx="1076">
                  <c:v>23.959999999999994</c:v>
                </c:pt>
                <c:pt idx="1077">
                  <c:v>23.939999999999994</c:v>
                </c:pt>
                <c:pt idx="1078">
                  <c:v>23.810000000000006</c:v>
                </c:pt>
                <c:pt idx="1079">
                  <c:v>23.68</c:v>
                </c:pt>
                <c:pt idx="1080">
                  <c:v>23.610000000000007</c:v>
                </c:pt>
                <c:pt idx="1081">
                  <c:v>23.6</c:v>
                </c:pt>
                <c:pt idx="1082">
                  <c:v>23.6</c:v>
                </c:pt>
                <c:pt idx="1083">
                  <c:v>23.59</c:v>
                </c:pt>
                <c:pt idx="1084">
                  <c:v>23.57</c:v>
                </c:pt>
                <c:pt idx="1085">
                  <c:v>23.54</c:v>
                </c:pt>
                <c:pt idx="1086">
                  <c:v>23.54</c:v>
                </c:pt>
                <c:pt idx="1087">
                  <c:v>23.51</c:v>
                </c:pt>
                <c:pt idx="1088">
                  <c:v>23.479999999999993</c:v>
                </c:pt>
                <c:pt idx="1089">
                  <c:v>23.479999999999993</c:v>
                </c:pt>
                <c:pt idx="1090">
                  <c:v>23.479999999999993</c:v>
                </c:pt>
                <c:pt idx="1091">
                  <c:v>23.459999999999994</c:v>
                </c:pt>
                <c:pt idx="1092">
                  <c:v>23.43</c:v>
                </c:pt>
                <c:pt idx="1093">
                  <c:v>23.419999999999995</c:v>
                </c:pt>
                <c:pt idx="1094">
                  <c:v>23.419999999999995</c:v>
                </c:pt>
                <c:pt idx="1095">
                  <c:v>23.41</c:v>
                </c:pt>
                <c:pt idx="1096">
                  <c:v>23.4</c:v>
                </c:pt>
                <c:pt idx="1097">
                  <c:v>23.4</c:v>
                </c:pt>
                <c:pt idx="1098">
                  <c:v>23.39</c:v>
                </c:pt>
                <c:pt idx="1099">
                  <c:v>23.36</c:v>
                </c:pt>
                <c:pt idx="1100">
                  <c:v>23.32</c:v>
                </c:pt>
                <c:pt idx="1101">
                  <c:v>23.32</c:v>
                </c:pt>
                <c:pt idx="1102">
                  <c:v>23.32</c:v>
                </c:pt>
                <c:pt idx="1103">
                  <c:v>23.310000000000006</c:v>
                </c:pt>
                <c:pt idx="1104">
                  <c:v>23.29</c:v>
                </c:pt>
                <c:pt idx="1105">
                  <c:v>23.23</c:v>
                </c:pt>
                <c:pt idx="1106">
                  <c:v>23.21</c:v>
                </c:pt>
                <c:pt idx="1107">
                  <c:v>23.16</c:v>
                </c:pt>
                <c:pt idx="1108">
                  <c:v>23.14</c:v>
                </c:pt>
                <c:pt idx="1109">
                  <c:v>23.08</c:v>
                </c:pt>
                <c:pt idx="1110">
                  <c:v>23.01</c:v>
                </c:pt>
                <c:pt idx="1111">
                  <c:v>22.97</c:v>
                </c:pt>
                <c:pt idx="1112">
                  <c:v>22.85</c:v>
                </c:pt>
                <c:pt idx="1113">
                  <c:v>22.85</c:v>
                </c:pt>
                <c:pt idx="1114">
                  <c:v>22.830000000000005</c:v>
                </c:pt>
                <c:pt idx="1115">
                  <c:v>22.779999999999994</c:v>
                </c:pt>
                <c:pt idx="1116">
                  <c:v>22.75</c:v>
                </c:pt>
                <c:pt idx="1117">
                  <c:v>22.73</c:v>
                </c:pt>
                <c:pt idx="1118">
                  <c:v>22.7</c:v>
                </c:pt>
                <c:pt idx="1119">
                  <c:v>22.630000000000006</c:v>
                </c:pt>
                <c:pt idx="1120">
                  <c:v>22.62</c:v>
                </c:pt>
                <c:pt idx="1121">
                  <c:v>22.51</c:v>
                </c:pt>
                <c:pt idx="1122">
                  <c:v>22.5</c:v>
                </c:pt>
                <c:pt idx="1123">
                  <c:v>22.479999999999993</c:v>
                </c:pt>
                <c:pt idx="1124">
                  <c:v>22.459999999999994</c:v>
                </c:pt>
                <c:pt idx="1125">
                  <c:v>22.459999999999994</c:v>
                </c:pt>
                <c:pt idx="1126">
                  <c:v>22.43</c:v>
                </c:pt>
                <c:pt idx="1127">
                  <c:v>22.38</c:v>
                </c:pt>
                <c:pt idx="1128">
                  <c:v>22.36</c:v>
                </c:pt>
                <c:pt idx="1129">
                  <c:v>22.36</c:v>
                </c:pt>
                <c:pt idx="1130">
                  <c:v>22.330000000000005</c:v>
                </c:pt>
                <c:pt idx="1131">
                  <c:v>22.3</c:v>
                </c:pt>
                <c:pt idx="1132">
                  <c:v>22.3</c:v>
                </c:pt>
                <c:pt idx="1133">
                  <c:v>22.279999999999994</c:v>
                </c:pt>
                <c:pt idx="1134">
                  <c:v>22.27</c:v>
                </c:pt>
                <c:pt idx="1135">
                  <c:v>22.18</c:v>
                </c:pt>
                <c:pt idx="1136">
                  <c:v>22.18</c:v>
                </c:pt>
                <c:pt idx="1137">
                  <c:v>22.150000000000006</c:v>
                </c:pt>
                <c:pt idx="1138">
                  <c:v>22.14</c:v>
                </c:pt>
                <c:pt idx="1139">
                  <c:v>22.12</c:v>
                </c:pt>
                <c:pt idx="1140">
                  <c:v>22.12</c:v>
                </c:pt>
                <c:pt idx="1141">
                  <c:v>22.06</c:v>
                </c:pt>
                <c:pt idx="1142">
                  <c:v>22.04</c:v>
                </c:pt>
                <c:pt idx="1143">
                  <c:v>22.02</c:v>
                </c:pt>
                <c:pt idx="1144">
                  <c:v>21.959999999999994</c:v>
                </c:pt>
                <c:pt idx="1145">
                  <c:v>21.87</c:v>
                </c:pt>
                <c:pt idx="1146">
                  <c:v>21.82</c:v>
                </c:pt>
                <c:pt idx="1147">
                  <c:v>21.79</c:v>
                </c:pt>
                <c:pt idx="1148">
                  <c:v>21.75</c:v>
                </c:pt>
                <c:pt idx="1149">
                  <c:v>21.7</c:v>
                </c:pt>
                <c:pt idx="1150">
                  <c:v>21.69</c:v>
                </c:pt>
                <c:pt idx="1151">
                  <c:v>21.67</c:v>
                </c:pt>
                <c:pt idx="1152">
                  <c:v>21.67</c:v>
                </c:pt>
                <c:pt idx="1153">
                  <c:v>21.62</c:v>
                </c:pt>
                <c:pt idx="1154">
                  <c:v>21.53</c:v>
                </c:pt>
                <c:pt idx="1155">
                  <c:v>21.479999999999993</c:v>
                </c:pt>
                <c:pt idx="1156">
                  <c:v>21.479999999999993</c:v>
                </c:pt>
                <c:pt idx="1157">
                  <c:v>21.41</c:v>
                </c:pt>
                <c:pt idx="1158">
                  <c:v>21.4</c:v>
                </c:pt>
                <c:pt idx="1159">
                  <c:v>21.34</c:v>
                </c:pt>
                <c:pt idx="1160">
                  <c:v>21.3</c:v>
                </c:pt>
                <c:pt idx="1161">
                  <c:v>21.279999999999994</c:v>
                </c:pt>
                <c:pt idx="1162">
                  <c:v>21.279999999999994</c:v>
                </c:pt>
                <c:pt idx="1163">
                  <c:v>21.27</c:v>
                </c:pt>
                <c:pt idx="1164">
                  <c:v>21.25</c:v>
                </c:pt>
                <c:pt idx="1165">
                  <c:v>21.23</c:v>
                </c:pt>
                <c:pt idx="1166">
                  <c:v>21.16</c:v>
                </c:pt>
                <c:pt idx="1167">
                  <c:v>21.16</c:v>
                </c:pt>
                <c:pt idx="1168">
                  <c:v>21.1</c:v>
                </c:pt>
                <c:pt idx="1169">
                  <c:v>20.939999999999994</c:v>
                </c:pt>
                <c:pt idx="1170">
                  <c:v>20.9</c:v>
                </c:pt>
                <c:pt idx="1171">
                  <c:v>20.82</c:v>
                </c:pt>
                <c:pt idx="1172">
                  <c:v>20.779999999999994</c:v>
                </c:pt>
                <c:pt idx="1173">
                  <c:v>20.7</c:v>
                </c:pt>
                <c:pt idx="1174">
                  <c:v>20.6</c:v>
                </c:pt>
                <c:pt idx="1175">
                  <c:v>20.58</c:v>
                </c:pt>
                <c:pt idx="1176">
                  <c:v>20.459999999999994</c:v>
                </c:pt>
                <c:pt idx="1177">
                  <c:v>20.439999999999994</c:v>
                </c:pt>
                <c:pt idx="1178">
                  <c:v>20.439999999999994</c:v>
                </c:pt>
                <c:pt idx="1179">
                  <c:v>20.399999999999999</c:v>
                </c:pt>
                <c:pt idx="1180">
                  <c:v>20.38</c:v>
                </c:pt>
                <c:pt idx="1181">
                  <c:v>20.37</c:v>
                </c:pt>
                <c:pt idx="1182">
                  <c:v>20.329999999999991</c:v>
                </c:pt>
                <c:pt idx="1183">
                  <c:v>20.27</c:v>
                </c:pt>
                <c:pt idx="1184">
                  <c:v>20.260000000000002</c:v>
                </c:pt>
                <c:pt idx="1185">
                  <c:v>20.25</c:v>
                </c:pt>
                <c:pt idx="1186">
                  <c:v>20.22</c:v>
                </c:pt>
                <c:pt idx="1187">
                  <c:v>20.22</c:v>
                </c:pt>
                <c:pt idx="1188">
                  <c:v>20.18</c:v>
                </c:pt>
                <c:pt idx="1189">
                  <c:v>19.97</c:v>
                </c:pt>
                <c:pt idx="1190">
                  <c:v>19.93</c:v>
                </c:pt>
                <c:pt idx="1191">
                  <c:v>19.850000000000001</c:v>
                </c:pt>
                <c:pt idx="1192">
                  <c:v>19.84</c:v>
                </c:pt>
                <c:pt idx="1193">
                  <c:v>19.79</c:v>
                </c:pt>
                <c:pt idx="1194">
                  <c:v>19.75</c:v>
                </c:pt>
                <c:pt idx="1195">
                  <c:v>19.73</c:v>
                </c:pt>
                <c:pt idx="1196">
                  <c:v>19.64</c:v>
                </c:pt>
                <c:pt idx="1197">
                  <c:v>19.57</c:v>
                </c:pt>
                <c:pt idx="1198">
                  <c:v>19.399999999999999</c:v>
                </c:pt>
                <c:pt idx="1199">
                  <c:v>19.29</c:v>
                </c:pt>
                <c:pt idx="1200">
                  <c:v>19.07</c:v>
                </c:pt>
                <c:pt idx="1201">
                  <c:v>19.010000000000005</c:v>
                </c:pt>
                <c:pt idx="1202">
                  <c:v>18.979999999999993</c:v>
                </c:pt>
                <c:pt idx="1203">
                  <c:v>18.979999999999993</c:v>
                </c:pt>
                <c:pt idx="1204">
                  <c:v>18.939999999999994</c:v>
                </c:pt>
                <c:pt idx="1205">
                  <c:v>18.829999999999991</c:v>
                </c:pt>
                <c:pt idx="1206">
                  <c:v>18.77</c:v>
                </c:pt>
                <c:pt idx="1207">
                  <c:v>18.670000000000005</c:v>
                </c:pt>
                <c:pt idx="1208">
                  <c:v>18.559999999999999</c:v>
                </c:pt>
                <c:pt idx="1209">
                  <c:v>18.55</c:v>
                </c:pt>
                <c:pt idx="1210">
                  <c:v>18.420000000000002</c:v>
                </c:pt>
                <c:pt idx="1211">
                  <c:v>18.36</c:v>
                </c:pt>
                <c:pt idx="1212">
                  <c:v>18.34</c:v>
                </c:pt>
                <c:pt idx="1213">
                  <c:v>18.29</c:v>
                </c:pt>
                <c:pt idx="1214">
                  <c:v>18.239999999999991</c:v>
                </c:pt>
                <c:pt idx="1215">
                  <c:v>18.21</c:v>
                </c:pt>
                <c:pt idx="1216">
                  <c:v>18.190000000000001</c:v>
                </c:pt>
                <c:pt idx="1217">
                  <c:v>18.149999999999999</c:v>
                </c:pt>
                <c:pt idx="1218">
                  <c:v>17.97</c:v>
                </c:pt>
                <c:pt idx="1219">
                  <c:v>17.97</c:v>
                </c:pt>
                <c:pt idx="1220">
                  <c:v>17.87</c:v>
                </c:pt>
                <c:pt idx="1221">
                  <c:v>17.850000000000001</c:v>
                </c:pt>
                <c:pt idx="1222">
                  <c:v>17.630000000000006</c:v>
                </c:pt>
                <c:pt idx="1223">
                  <c:v>17.62</c:v>
                </c:pt>
                <c:pt idx="1224">
                  <c:v>17.62</c:v>
                </c:pt>
                <c:pt idx="1225">
                  <c:v>17.62</c:v>
                </c:pt>
                <c:pt idx="1226">
                  <c:v>17.59</c:v>
                </c:pt>
                <c:pt idx="1227">
                  <c:v>17.59</c:v>
                </c:pt>
                <c:pt idx="1228">
                  <c:v>17.579999999999991</c:v>
                </c:pt>
                <c:pt idx="1229">
                  <c:v>17.38</c:v>
                </c:pt>
                <c:pt idx="1230">
                  <c:v>16.77</c:v>
                </c:pt>
                <c:pt idx="1231">
                  <c:v>16.649999999999999</c:v>
                </c:pt>
                <c:pt idx="1232">
                  <c:v>16.5</c:v>
                </c:pt>
                <c:pt idx="1233">
                  <c:v>16.5</c:v>
                </c:pt>
                <c:pt idx="1234">
                  <c:v>15.870000000000003</c:v>
                </c:pt>
                <c:pt idx="1235">
                  <c:v>15.870000000000003</c:v>
                </c:pt>
                <c:pt idx="1236">
                  <c:v>15.38</c:v>
                </c:pt>
                <c:pt idx="1237">
                  <c:v>15.38</c:v>
                </c:pt>
                <c:pt idx="1238">
                  <c:v>15.22</c:v>
                </c:pt>
                <c:pt idx="1239">
                  <c:v>15.17</c:v>
                </c:pt>
                <c:pt idx="1240">
                  <c:v>15.14</c:v>
                </c:pt>
                <c:pt idx="1241">
                  <c:v>15.08</c:v>
                </c:pt>
                <c:pt idx="1242">
                  <c:v>14.950000000000003</c:v>
                </c:pt>
                <c:pt idx="1243">
                  <c:v>14.47</c:v>
                </c:pt>
                <c:pt idx="1244">
                  <c:v>14.43</c:v>
                </c:pt>
                <c:pt idx="1245">
                  <c:v>14.38</c:v>
                </c:pt>
                <c:pt idx="1246">
                  <c:v>14.08</c:v>
                </c:pt>
                <c:pt idx="1247">
                  <c:v>14.06</c:v>
                </c:pt>
                <c:pt idx="1248">
                  <c:v>13.72</c:v>
                </c:pt>
                <c:pt idx="1249">
                  <c:v>13.71</c:v>
                </c:pt>
                <c:pt idx="1250">
                  <c:v>13.61</c:v>
                </c:pt>
                <c:pt idx="1251">
                  <c:v>13.57</c:v>
                </c:pt>
                <c:pt idx="1252">
                  <c:v>13.5</c:v>
                </c:pt>
                <c:pt idx="1253">
                  <c:v>13.09</c:v>
                </c:pt>
                <c:pt idx="1254">
                  <c:v>12.98</c:v>
                </c:pt>
                <c:pt idx="1255">
                  <c:v>12.11</c:v>
                </c:pt>
                <c:pt idx="1256">
                  <c:v>11.96</c:v>
                </c:pt>
                <c:pt idx="1257">
                  <c:v>11.860000000000003</c:v>
                </c:pt>
                <c:pt idx="1258">
                  <c:v>11.49</c:v>
                </c:pt>
                <c:pt idx="1259">
                  <c:v>10.88</c:v>
                </c:pt>
                <c:pt idx="1260">
                  <c:v>10.72</c:v>
                </c:pt>
              </c:numCache>
            </c:numRef>
          </c:yVal>
          <c:smooth val="0"/>
        </c:ser>
        <c:ser>
          <c:idx val="4"/>
          <c:order val="4"/>
          <c:tx>
            <c:v>Dry OA &lt; 48F</c:v>
          </c:tx>
          <c:spPr>
            <a:ln w="28575">
              <a:noFill/>
            </a:ln>
          </c:spPr>
          <c:marker>
            <c:symbol val="star"/>
            <c:size val="5"/>
            <c:spPr>
              <a:noFill/>
              <a:ln>
                <a:solidFill>
                  <a:srgbClr val="800080"/>
                </a:solidFill>
                <a:prstDash val="solid"/>
              </a:ln>
            </c:spPr>
          </c:marker>
          <c:xVal>
            <c:numRef>
              <c:f>KCALL!$D$5250:$D$8772</c:f>
              <c:numCache>
                <c:formatCode>General</c:formatCode>
                <c:ptCount val="3523"/>
                <c:pt idx="0">
                  <c:v>48</c:v>
                </c:pt>
                <c:pt idx="1">
                  <c:v>48</c:v>
                </c:pt>
                <c:pt idx="2">
                  <c:v>48</c:v>
                </c:pt>
                <c:pt idx="3">
                  <c:v>48</c:v>
                </c:pt>
                <c:pt idx="4">
                  <c:v>48</c:v>
                </c:pt>
                <c:pt idx="5">
                  <c:v>48</c:v>
                </c:pt>
                <c:pt idx="6">
                  <c:v>48</c:v>
                </c:pt>
                <c:pt idx="7">
                  <c:v>48</c:v>
                </c:pt>
                <c:pt idx="8">
                  <c:v>48</c:v>
                </c:pt>
                <c:pt idx="9">
                  <c:v>48</c:v>
                </c:pt>
                <c:pt idx="10">
                  <c:v>48</c:v>
                </c:pt>
                <c:pt idx="11">
                  <c:v>48</c:v>
                </c:pt>
                <c:pt idx="12">
                  <c:v>48</c:v>
                </c:pt>
                <c:pt idx="13">
                  <c:v>48</c:v>
                </c:pt>
                <c:pt idx="14">
                  <c:v>48</c:v>
                </c:pt>
                <c:pt idx="15">
                  <c:v>48</c:v>
                </c:pt>
                <c:pt idx="16">
                  <c:v>48</c:v>
                </c:pt>
                <c:pt idx="17">
                  <c:v>48</c:v>
                </c:pt>
                <c:pt idx="18">
                  <c:v>48</c:v>
                </c:pt>
                <c:pt idx="19">
                  <c:v>48</c:v>
                </c:pt>
                <c:pt idx="20">
                  <c:v>48</c:v>
                </c:pt>
                <c:pt idx="21">
                  <c:v>48</c:v>
                </c:pt>
                <c:pt idx="22">
                  <c:v>48</c:v>
                </c:pt>
                <c:pt idx="23">
                  <c:v>48</c:v>
                </c:pt>
                <c:pt idx="24">
                  <c:v>48</c:v>
                </c:pt>
                <c:pt idx="25">
                  <c:v>48</c:v>
                </c:pt>
                <c:pt idx="26">
                  <c:v>48</c:v>
                </c:pt>
                <c:pt idx="27">
                  <c:v>48</c:v>
                </c:pt>
                <c:pt idx="28">
                  <c:v>48</c:v>
                </c:pt>
                <c:pt idx="29">
                  <c:v>48</c:v>
                </c:pt>
                <c:pt idx="30">
                  <c:v>48</c:v>
                </c:pt>
                <c:pt idx="31">
                  <c:v>48</c:v>
                </c:pt>
                <c:pt idx="32">
                  <c:v>48</c:v>
                </c:pt>
                <c:pt idx="33">
                  <c:v>48</c:v>
                </c:pt>
                <c:pt idx="34">
                  <c:v>48</c:v>
                </c:pt>
                <c:pt idx="35">
                  <c:v>48</c:v>
                </c:pt>
                <c:pt idx="36">
                  <c:v>48</c:v>
                </c:pt>
                <c:pt idx="37">
                  <c:v>48</c:v>
                </c:pt>
                <c:pt idx="38">
                  <c:v>48</c:v>
                </c:pt>
                <c:pt idx="39">
                  <c:v>48</c:v>
                </c:pt>
                <c:pt idx="40">
                  <c:v>48</c:v>
                </c:pt>
                <c:pt idx="41">
                  <c:v>48</c:v>
                </c:pt>
                <c:pt idx="42">
                  <c:v>48</c:v>
                </c:pt>
                <c:pt idx="43">
                  <c:v>48</c:v>
                </c:pt>
                <c:pt idx="44">
                  <c:v>48</c:v>
                </c:pt>
                <c:pt idx="45">
                  <c:v>48</c:v>
                </c:pt>
                <c:pt idx="46">
                  <c:v>48</c:v>
                </c:pt>
                <c:pt idx="47">
                  <c:v>48</c:v>
                </c:pt>
                <c:pt idx="48">
                  <c:v>48</c:v>
                </c:pt>
                <c:pt idx="49">
                  <c:v>48</c:v>
                </c:pt>
                <c:pt idx="50">
                  <c:v>48</c:v>
                </c:pt>
                <c:pt idx="51">
                  <c:v>48</c:v>
                </c:pt>
                <c:pt idx="52">
                  <c:v>48</c:v>
                </c:pt>
                <c:pt idx="53">
                  <c:v>48</c:v>
                </c:pt>
                <c:pt idx="54">
                  <c:v>48</c:v>
                </c:pt>
                <c:pt idx="55">
                  <c:v>48</c:v>
                </c:pt>
                <c:pt idx="56">
                  <c:v>48</c:v>
                </c:pt>
                <c:pt idx="57">
                  <c:v>48</c:v>
                </c:pt>
                <c:pt idx="58">
                  <c:v>48</c:v>
                </c:pt>
                <c:pt idx="59">
                  <c:v>48</c:v>
                </c:pt>
                <c:pt idx="60">
                  <c:v>48</c:v>
                </c:pt>
                <c:pt idx="61">
                  <c:v>48</c:v>
                </c:pt>
                <c:pt idx="62">
                  <c:v>48</c:v>
                </c:pt>
                <c:pt idx="63">
                  <c:v>48</c:v>
                </c:pt>
                <c:pt idx="64">
                  <c:v>48</c:v>
                </c:pt>
                <c:pt idx="65">
                  <c:v>48</c:v>
                </c:pt>
                <c:pt idx="66">
                  <c:v>48</c:v>
                </c:pt>
                <c:pt idx="67">
                  <c:v>48</c:v>
                </c:pt>
                <c:pt idx="68">
                  <c:v>48</c:v>
                </c:pt>
                <c:pt idx="69">
                  <c:v>48</c:v>
                </c:pt>
                <c:pt idx="70">
                  <c:v>48</c:v>
                </c:pt>
                <c:pt idx="71">
                  <c:v>48</c:v>
                </c:pt>
                <c:pt idx="72">
                  <c:v>48</c:v>
                </c:pt>
                <c:pt idx="73">
                  <c:v>48</c:v>
                </c:pt>
                <c:pt idx="74">
                  <c:v>48</c:v>
                </c:pt>
                <c:pt idx="75">
                  <c:v>48</c:v>
                </c:pt>
                <c:pt idx="76">
                  <c:v>48</c:v>
                </c:pt>
                <c:pt idx="77">
                  <c:v>48</c:v>
                </c:pt>
                <c:pt idx="78">
                  <c:v>48</c:v>
                </c:pt>
                <c:pt idx="79">
                  <c:v>48</c:v>
                </c:pt>
                <c:pt idx="80">
                  <c:v>48</c:v>
                </c:pt>
                <c:pt idx="81">
                  <c:v>48</c:v>
                </c:pt>
                <c:pt idx="82">
                  <c:v>48</c:v>
                </c:pt>
                <c:pt idx="83">
                  <c:v>48</c:v>
                </c:pt>
                <c:pt idx="84">
                  <c:v>48</c:v>
                </c:pt>
                <c:pt idx="85">
                  <c:v>48</c:v>
                </c:pt>
                <c:pt idx="86">
                  <c:v>48</c:v>
                </c:pt>
                <c:pt idx="87">
                  <c:v>48</c:v>
                </c:pt>
                <c:pt idx="88">
                  <c:v>48</c:v>
                </c:pt>
                <c:pt idx="89">
                  <c:v>48</c:v>
                </c:pt>
                <c:pt idx="90">
                  <c:v>48</c:v>
                </c:pt>
                <c:pt idx="91">
                  <c:v>48</c:v>
                </c:pt>
                <c:pt idx="92">
                  <c:v>48</c:v>
                </c:pt>
                <c:pt idx="93">
                  <c:v>48</c:v>
                </c:pt>
                <c:pt idx="94">
                  <c:v>48</c:v>
                </c:pt>
                <c:pt idx="95">
                  <c:v>48</c:v>
                </c:pt>
                <c:pt idx="96">
                  <c:v>48</c:v>
                </c:pt>
                <c:pt idx="97">
                  <c:v>48</c:v>
                </c:pt>
                <c:pt idx="98">
                  <c:v>48</c:v>
                </c:pt>
                <c:pt idx="99">
                  <c:v>48</c:v>
                </c:pt>
                <c:pt idx="100">
                  <c:v>48</c:v>
                </c:pt>
                <c:pt idx="101">
                  <c:v>48</c:v>
                </c:pt>
                <c:pt idx="102">
                  <c:v>48</c:v>
                </c:pt>
                <c:pt idx="103">
                  <c:v>48</c:v>
                </c:pt>
                <c:pt idx="104">
                  <c:v>48</c:v>
                </c:pt>
                <c:pt idx="105">
                  <c:v>48</c:v>
                </c:pt>
                <c:pt idx="106">
                  <c:v>48</c:v>
                </c:pt>
                <c:pt idx="107">
                  <c:v>48</c:v>
                </c:pt>
                <c:pt idx="108">
                  <c:v>48</c:v>
                </c:pt>
                <c:pt idx="109">
                  <c:v>48</c:v>
                </c:pt>
                <c:pt idx="110">
                  <c:v>48</c:v>
                </c:pt>
                <c:pt idx="111">
                  <c:v>48</c:v>
                </c:pt>
                <c:pt idx="112">
                  <c:v>48</c:v>
                </c:pt>
                <c:pt idx="113">
                  <c:v>47.7</c:v>
                </c:pt>
                <c:pt idx="114">
                  <c:v>47.7</c:v>
                </c:pt>
                <c:pt idx="115">
                  <c:v>47.7</c:v>
                </c:pt>
                <c:pt idx="116">
                  <c:v>47.7</c:v>
                </c:pt>
                <c:pt idx="117">
                  <c:v>47.3</c:v>
                </c:pt>
                <c:pt idx="118">
                  <c:v>47.3</c:v>
                </c:pt>
                <c:pt idx="119">
                  <c:v>47.3</c:v>
                </c:pt>
                <c:pt idx="120">
                  <c:v>47.3</c:v>
                </c:pt>
                <c:pt idx="121">
                  <c:v>47.3</c:v>
                </c:pt>
                <c:pt idx="122">
                  <c:v>47.3</c:v>
                </c:pt>
                <c:pt idx="123">
                  <c:v>47.3</c:v>
                </c:pt>
                <c:pt idx="124">
                  <c:v>47.3</c:v>
                </c:pt>
                <c:pt idx="125">
                  <c:v>47.3</c:v>
                </c:pt>
                <c:pt idx="126">
                  <c:v>47.3</c:v>
                </c:pt>
                <c:pt idx="127">
                  <c:v>47.3</c:v>
                </c:pt>
                <c:pt idx="128">
                  <c:v>47.1</c:v>
                </c:pt>
                <c:pt idx="129">
                  <c:v>46.9</c:v>
                </c:pt>
                <c:pt idx="130">
                  <c:v>46.9</c:v>
                </c:pt>
                <c:pt idx="131">
                  <c:v>46.9</c:v>
                </c:pt>
                <c:pt idx="132">
                  <c:v>46.9</c:v>
                </c:pt>
                <c:pt idx="133">
                  <c:v>46.9</c:v>
                </c:pt>
                <c:pt idx="134">
                  <c:v>46.9</c:v>
                </c:pt>
                <c:pt idx="135">
                  <c:v>46.9</c:v>
                </c:pt>
                <c:pt idx="136">
                  <c:v>46.9</c:v>
                </c:pt>
                <c:pt idx="137">
                  <c:v>46.9</c:v>
                </c:pt>
                <c:pt idx="138">
                  <c:v>46.9</c:v>
                </c:pt>
                <c:pt idx="139">
                  <c:v>46.9</c:v>
                </c:pt>
                <c:pt idx="140">
                  <c:v>46.9</c:v>
                </c:pt>
                <c:pt idx="141">
                  <c:v>46.9</c:v>
                </c:pt>
                <c:pt idx="142">
                  <c:v>46.9</c:v>
                </c:pt>
                <c:pt idx="143">
                  <c:v>46.9</c:v>
                </c:pt>
                <c:pt idx="144">
                  <c:v>46.9</c:v>
                </c:pt>
                <c:pt idx="145">
                  <c:v>46.9</c:v>
                </c:pt>
                <c:pt idx="146">
                  <c:v>46.9</c:v>
                </c:pt>
                <c:pt idx="147">
                  <c:v>46.9</c:v>
                </c:pt>
                <c:pt idx="148">
                  <c:v>46.9</c:v>
                </c:pt>
                <c:pt idx="149">
                  <c:v>46.9</c:v>
                </c:pt>
                <c:pt idx="150">
                  <c:v>46.9</c:v>
                </c:pt>
                <c:pt idx="151">
                  <c:v>46.9</c:v>
                </c:pt>
                <c:pt idx="152">
                  <c:v>46.9</c:v>
                </c:pt>
                <c:pt idx="153">
                  <c:v>46.9</c:v>
                </c:pt>
                <c:pt idx="154">
                  <c:v>46.9</c:v>
                </c:pt>
                <c:pt idx="155">
                  <c:v>46.9</c:v>
                </c:pt>
                <c:pt idx="156">
                  <c:v>46.9</c:v>
                </c:pt>
                <c:pt idx="157">
                  <c:v>46.9</c:v>
                </c:pt>
                <c:pt idx="158">
                  <c:v>46.9</c:v>
                </c:pt>
                <c:pt idx="159">
                  <c:v>46.9</c:v>
                </c:pt>
                <c:pt idx="160">
                  <c:v>46.9</c:v>
                </c:pt>
                <c:pt idx="161">
                  <c:v>46.9</c:v>
                </c:pt>
                <c:pt idx="162">
                  <c:v>46.9</c:v>
                </c:pt>
                <c:pt idx="163">
                  <c:v>46.9</c:v>
                </c:pt>
                <c:pt idx="164">
                  <c:v>46.9</c:v>
                </c:pt>
                <c:pt idx="165">
                  <c:v>46.9</c:v>
                </c:pt>
                <c:pt idx="166">
                  <c:v>46.9</c:v>
                </c:pt>
                <c:pt idx="167">
                  <c:v>46.9</c:v>
                </c:pt>
                <c:pt idx="168">
                  <c:v>46.9</c:v>
                </c:pt>
                <c:pt idx="169">
                  <c:v>46.9</c:v>
                </c:pt>
                <c:pt idx="170">
                  <c:v>46.9</c:v>
                </c:pt>
                <c:pt idx="171">
                  <c:v>46.9</c:v>
                </c:pt>
                <c:pt idx="172">
                  <c:v>46.9</c:v>
                </c:pt>
                <c:pt idx="173">
                  <c:v>46.9</c:v>
                </c:pt>
                <c:pt idx="174">
                  <c:v>46.9</c:v>
                </c:pt>
                <c:pt idx="175">
                  <c:v>46.9</c:v>
                </c:pt>
                <c:pt idx="176">
                  <c:v>46.9</c:v>
                </c:pt>
                <c:pt idx="177">
                  <c:v>46.9</c:v>
                </c:pt>
                <c:pt idx="178">
                  <c:v>46.9</c:v>
                </c:pt>
                <c:pt idx="179">
                  <c:v>46.9</c:v>
                </c:pt>
                <c:pt idx="180">
                  <c:v>46.9</c:v>
                </c:pt>
                <c:pt idx="181">
                  <c:v>46.9</c:v>
                </c:pt>
                <c:pt idx="182">
                  <c:v>46.9</c:v>
                </c:pt>
                <c:pt idx="183">
                  <c:v>46.9</c:v>
                </c:pt>
                <c:pt idx="184">
                  <c:v>46.9</c:v>
                </c:pt>
                <c:pt idx="185">
                  <c:v>46.9</c:v>
                </c:pt>
                <c:pt idx="186">
                  <c:v>46.9</c:v>
                </c:pt>
                <c:pt idx="187">
                  <c:v>46.9</c:v>
                </c:pt>
                <c:pt idx="188">
                  <c:v>46.9</c:v>
                </c:pt>
                <c:pt idx="189">
                  <c:v>46.9</c:v>
                </c:pt>
                <c:pt idx="190">
                  <c:v>46.9</c:v>
                </c:pt>
                <c:pt idx="191">
                  <c:v>46.9</c:v>
                </c:pt>
                <c:pt idx="192">
                  <c:v>46.9</c:v>
                </c:pt>
                <c:pt idx="193">
                  <c:v>46.9</c:v>
                </c:pt>
                <c:pt idx="194">
                  <c:v>46.9</c:v>
                </c:pt>
                <c:pt idx="195">
                  <c:v>46.9</c:v>
                </c:pt>
                <c:pt idx="196">
                  <c:v>46.9</c:v>
                </c:pt>
                <c:pt idx="197">
                  <c:v>46.9</c:v>
                </c:pt>
                <c:pt idx="198">
                  <c:v>46.9</c:v>
                </c:pt>
                <c:pt idx="199">
                  <c:v>46.9</c:v>
                </c:pt>
                <c:pt idx="200">
                  <c:v>46.9</c:v>
                </c:pt>
                <c:pt idx="201">
                  <c:v>46.9</c:v>
                </c:pt>
                <c:pt idx="202">
                  <c:v>46.9</c:v>
                </c:pt>
                <c:pt idx="203">
                  <c:v>46.9</c:v>
                </c:pt>
                <c:pt idx="204">
                  <c:v>46.9</c:v>
                </c:pt>
                <c:pt idx="205">
                  <c:v>46.9</c:v>
                </c:pt>
                <c:pt idx="206">
                  <c:v>46.9</c:v>
                </c:pt>
                <c:pt idx="207">
                  <c:v>46.9</c:v>
                </c:pt>
                <c:pt idx="208">
                  <c:v>46.9</c:v>
                </c:pt>
                <c:pt idx="209">
                  <c:v>46.9</c:v>
                </c:pt>
                <c:pt idx="210">
                  <c:v>46.9</c:v>
                </c:pt>
                <c:pt idx="211">
                  <c:v>46.9</c:v>
                </c:pt>
                <c:pt idx="212">
                  <c:v>46.9</c:v>
                </c:pt>
                <c:pt idx="213">
                  <c:v>46.9</c:v>
                </c:pt>
                <c:pt idx="214">
                  <c:v>46.9</c:v>
                </c:pt>
                <c:pt idx="215">
                  <c:v>46.9</c:v>
                </c:pt>
                <c:pt idx="216">
                  <c:v>46.9</c:v>
                </c:pt>
                <c:pt idx="217">
                  <c:v>46.9</c:v>
                </c:pt>
                <c:pt idx="218">
                  <c:v>46.9</c:v>
                </c:pt>
                <c:pt idx="219">
                  <c:v>46.9</c:v>
                </c:pt>
                <c:pt idx="220">
                  <c:v>46.9</c:v>
                </c:pt>
                <c:pt idx="221">
                  <c:v>46.9</c:v>
                </c:pt>
                <c:pt idx="222">
                  <c:v>46.9</c:v>
                </c:pt>
                <c:pt idx="223">
                  <c:v>46.9</c:v>
                </c:pt>
                <c:pt idx="224">
                  <c:v>46.9</c:v>
                </c:pt>
                <c:pt idx="225">
                  <c:v>46.8</c:v>
                </c:pt>
                <c:pt idx="226">
                  <c:v>46.8</c:v>
                </c:pt>
                <c:pt idx="227">
                  <c:v>46.8</c:v>
                </c:pt>
                <c:pt idx="228">
                  <c:v>46.8</c:v>
                </c:pt>
                <c:pt idx="229">
                  <c:v>46.8</c:v>
                </c:pt>
                <c:pt idx="230">
                  <c:v>46.6</c:v>
                </c:pt>
                <c:pt idx="231">
                  <c:v>46.6</c:v>
                </c:pt>
                <c:pt idx="232">
                  <c:v>46.6</c:v>
                </c:pt>
                <c:pt idx="233">
                  <c:v>46.6</c:v>
                </c:pt>
                <c:pt idx="234">
                  <c:v>46.4</c:v>
                </c:pt>
                <c:pt idx="235">
                  <c:v>46.4</c:v>
                </c:pt>
                <c:pt idx="236">
                  <c:v>46.4</c:v>
                </c:pt>
                <c:pt idx="237">
                  <c:v>46.4</c:v>
                </c:pt>
                <c:pt idx="238">
                  <c:v>46.4</c:v>
                </c:pt>
                <c:pt idx="239">
                  <c:v>46.4</c:v>
                </c:pt>
                <c:pt idx="240">
                  <c:v>46.2</c:v>
                </c:pt>
                <c:pt idx="241">
                  <c:v>46.2</c:v>
                </c:pt>
                <c:pt idx="242">
                  <c:v>46</c:v>
                </c:pt>
                <c:pt idx="243">
                  <c:v>46</c:v>
                </c:pt>
                <c:pt idx="244">
                  <c:v>46</c:v>
                </c:pt>
                <c:pt idx="245">
                  <c:v>46</c:v>
                </c:pt>
                <c:pt idx="246">
                  <c:v>46</c:v>
                </c:pt>
                <c:pt idx="247">
                  <c:v>46</c:v>
                </c:pt>
                <c:pt idx="248">
                  <c:v>46</c:v>
                </c:pt>
                <c:pt idx="249">
                  <c:v>46</c:v>
                </c:pt>
                <c:pt idx="250">
                  <c:v>46</c:v>
                </c:pt>
                <c:pt idx="251">
                  <c:v>46</c:v>
                </c:pt>
                <c:pt idx="252">
                  <c:v>46</c:v>
                </c:pt>
                <c:pt idx="253">
                  <c:v>46</c:v>
                </c:pt>
                <c:pt idx="254">
                  <c:v>46</c:v>
                </c:pt>
                <c:pt idx="255">
                  <c:v>46</c:v>
                </c:pt>
                <c:pt idx="256">
                  <c:v>46</c:v>
                </c:pt>
                <c:pt idx="257">
                  <c:v>46</c:v>
                </c:pt>
                <c:pt idx="258">
                  <c:v>46</c:v>
                </c:pt>
                <c:pt idx="259">
                  <c:v>46</c:v>
                </c:pt>
                <c:pt idx="260">
                  <c:v>46</c:v>
                </c:pt>
                <c:pt idx="261">
                  <c:v>46</c:v>
                </c:pt>
                <c:pt idx="262">
                  <c:v>46</c:v>
                </c:pt>
                <c:pt idx="263">
                  <c:v>46</c:v>
                </c:pt>
                <c:pt idx="264">
                  <c:v>46</c:v>
                </c:pt>
                <c:pt idx="265">
                  <c:v>46</c:v>
                </c:pt>
                <c:pt idx="266">
                  <c:v>46</c:v>
                </c:pt>
                <c:pt idx="267">
                  <c:v>46</c:v>
                </c:pt>
                <c:pt idx="268">
                  <c:v>46</c:v>
                </c:pt>
                <c:pt idx="269">
                  <c:v>46</c:v>
                </c:pt>
                <c:pt idx="270">
                  <c:v>46</c:v>
                </c:pt>
                <c:pt idx="271">
                  <c:v>46</c:v>
                </c:pt>
                <c:pt idx="272">
                  <c:v>46</c:v>
                </c:pt>
                <c:pt idx="273">
                  <c:v>46</c:v>
                </c:pt>
                <c:pt idx="274">
                  <c:v>46</c:v>
                </c:pt>
                <c:pt idx="275">
                  <c:v>46</c:v>
                </c:pt>
                <c:pt idx="276">
                  <c:v>46</c:v>
                </c:pt>
                <c:pt idx="277">
                  <c:v>46</c:v>
                </c:pt>
                <c:pt idx="278">
                  <c:v>46</c:v>
                </c:pt>
                <c:pt idx="279">
                  <c:v>46</c:v>
                </c:pt>
                <c:pt idx="280">
                  <c:v>46</c:v>
                </c:pt>
                <c:pt idx="281">
                  <c:v>46</c:v>
                </c:pt>
                <c:pt idx="282">
                  <c:v>46</c:v>
                </c:pt>
                <c:pt idx="283">
                  <c:v>46</c:v>
                </c:pt>
                <c:pt idx="284">
                  <c:v>46</c:v>
                </c:pt>
                <c:pt idx="285">
                  <c:v>46</c:v>
                </c:pt>
                <c:pt idx="286">
                  <c:v>46</c:v>
                </c:pt>
                <c:pt idx="287">
                  <c:v>46</c:v>
                </c:pt>
                <c:pt idx="288">
                  <c:v>46</c:v>
                </c:pt>
                <c:pt idx="289">
                  <c:v>46</c:v>
                </c:pt>
                <c:pt idx="290">
                  <c:v>46</c:v>
                </c:pt>
                <c:pt idx="291">
                  <c:v>46</c:v>
                </c:pt>
                <c:pt idx="292">
                  <c:v>46</c:v>
                </c:pt>
                <c:pt idx="293">
                  <c:v>46</c:v>
                </c:pt>
                <c:pt idx="294">
                  <c:v>46</c:v>
                </c:pt>
                <c:pt idx="295">
                  <c:v>46</c:v>
                </c:pt>
                <c:pt idx="296">
                  <c:v>46</c:v>
                </c:pt>
                <c:pt idx="297">
                  <c:v>46</c:v>
                </c:pt>
                <c:pt idx="298">
                  <c:v>46</c:v>
                </c:pt>
                <c:pt idx="299">
                  <c:v>46</c:v>
                </c:pt>
                <c:pt idx="300">
                  <c:v>46</c:v>
                </c:pt>
                <c:pt idx="301">
                  <c:v>46</c:v>
                </c:pt>
                <c:pt idx="302">
                  <c:v>46</c:v>
                </c:pt>
                <c:pt idx="303">
                  <c:v>46</c:v>
                </c:pt>
                <c:pt idx="304">
                  <c:v>46</c:v>
                </c:pt>
                <c:pt idx="305">
                  <c:v>46</c:v>
                </c:pt>
                <c:pt idx="306">
                  <c:v>46</c:v>
                </c:pt>
                <c:pt idx="307">
                  <c:v>46</c:v>
                </c:pt>
                <c:pt idx="308">
                  <c:v>46</c:v>
                </c:pt>
                <c:pt idx="309">
                  <c:v>46</c:v>
                </c:pt>
                <c:pt idx="310">
                  <c:v>46</c:v>
                </c:pt>
                <c:pt idx="311">
                  <c:v>46</c:v>
                </c:pt>
                <c:pt idx="312">
                  <c:v>46</c:v>
                </c:pt>
                <c:pt idx="313">
                  <c:v>46</c:v>
                </c:pt>
                <c:pt idx="314">
                  <c:v>46</c:v>
                </c:pt>
                <c:pt idx="315">
                  <c:v>46</c:v>
                </c:pt>
                <c:pt idx="316">
                  <c:v>46</c:v>
                </c:pt>
                <c:pt idx="317">
                  <c:v>46</c:v>
                </c:pt>
                <c:pt idx="318">
                  <c:v>46</c:v>
                </c:pt>
                <c:pt idx="319">
                  <c:v>46</c:v>
                </c:pt>
                <c:pt idx="320">
                  <c:v>46</c:v>
                </c:pt>
                <c:pt idx="321">
                  <c:v>46</c:v>
                </c:pt>
                <c:pt idx="322">
                  <c:v>46</c:v>
                </c:pt>
                <c:pt idx="323">
                  <c:v>46</c:v>
                </c:pt>
                <c:pt idx="324">
                  <c:v>46</c:v>
                </c:pt>
                <c:pt idx="325">
                  <c:v>46</c:v>
                </c:pt>
                <c:pt idx="326">
                  <c:v>46</c:v>
                </c:pt>
                <c:pt idx="327">
                  <c:v>46</c:v>
                </c:pt>
                <c:pt idx="328">
                  <c:v>46</c:v>
                </c:pt>
                <c:pt idx="329">
                  <c:v>46</c:v>
                </c:pt>
                <c:pt idx="330">
                  <c:v>46</c:v>
                </c:pt>
                <c:pt idx="331">
                  <c:v>46</c:v>
                </c:pt>
                <c:pt idx="332">
                  <c:v>46</c:v>
                </c:pt>
                <c:pt idx="333">
                  <c:v>46</c:v>
                </c:pt>
                <c:pt idx="334">
                  <c:v>46</c:v>
                </c:pt>
                <c:pt idx="335">
                  <c:v>46</c:v>
                </c:pt>
                <c:pt idx="336">
                  <c:v>46</c:v>
                </c:pt>
                <c:pt idx="337">
                  <c:v>46</c:v>
                </c:pt>
                <c:pt idx="338">
                  <c:v>46</c:v>
                </c:pt>
                <c:pt idx="339">
                  <c:v>46</c:v>
                </c:pt>
                <c:pt idx="340">
                  <c:v>45.7</c:v>
                </c:pt>
                <c:pt idx="341">
                  <c:v>45.7</c:v>
                </c:pt>
                <c:pt idx="342">
                  <c:v>45.7</c:v>
                </c:pt>
                <c:pt idx="343">
                  <c:v>45.7</c:v>
                </c:pt>
                <c:pt idx="344">
                  <c:v>45.7</c:v>
                </c:pt>
                <c:pt idx="345">
                  <c:v>45.7</c:v>
                </c:pt>
                <c:pt idx="346">
                  <c:v>45.7</c:v>
                </c:pt>
                <c:pt idx="347">
                  <c:v>45.7</c:v>
                </c:pt>
                <c:pt idx="348">
                  <c:v>45.3</c:v>
                </c:pt>
                <c:pt idx="349">
                  <c:v>45.3</c:v>
                </c:pt>
                <c:pt idx="350">
                  <c:v>45.3</c:v>
                </c:pt>
                <c:pt idx="351">
                  <c:v>45.3</c:v>
                </c:pt>
                <c:pt idx="352">
                  <c:v>45.3</c:v>
                </c:pt>
                <c:pt idx="353">
                  <c:v>45.3</c:v>
                </c:pt>
                <c:pt idx="354">
                  <c:v>45.3</c:v>
                </c:pt>
                <c:pt idx="355">
                  <c:v>45.3</c:v>
                </c:pt>
                <c:pt idx="356">
                  <c:v>45.3</c:v>
                </c:pt>
                <c:pt idx="357">
                  <c:v>45.1</c:v>
                </c:pt>
                <c:pt idx="358">
                  <c:v>45</c:v>
                </c:pt>
                <c:pt idx="359">
                  <c:v>45</c:v>
                </c:pt>
                <c:pt idx="360">
                  <c:v>45</c:v>
                </c:pt>
                <c:pt idx="361">
                  <c:v>45</c:v>
                </c:pt>
                <c:pt idx="362">
                  <c:v>45</c:v>
                </c:pt>
                <c:pt idx="363">
                  <c:v>45</c:v>
                </c:pt>
                <c:pt idx="364">
                  <c:v>45</c:v>
                </c:pt>
                <c:pt idx="365">
                  <c:v>45</c:v>
                </c:pt>
                <c:pt idx="366">
                  <c:v>45</c:v>
                </c:pt>
                <c:pt idx="367">
                  <c:v>45</c:v>
                </c:pt>
                <c:pt idx="368">
                  <c:v>45</c:v>
                </c:pt>
                <c:pt idx="369">
                  <c:v>45</c:v>
                </c:pt>
                <c:pt idx="370">
                  <c:v>45</c:v>
                </c:pt>
                <c:pt idx="371">
                  <c:v>45</c:v>
                </c:pt>
                <c:pt idx="372">
                  <c:v>45</c:v>
                </c:pt>
                <c:pt idx="373">
                  <c:v>45</c:v>
                </c:pt>
                <c:pt idx="374">
                  <c:v>45</c:v>
                </c:pt>
                <c:pt idx="375">
                  <c:v>45</c:v>
                </c:pt>
                <c:pt idx="376">
                  <c:v>45</c:v>
                </c:pt>
                <c:pt idx="377">
                  <c:v>45</c:v>
                </c:pt>
                <c:pt idx="378">
                  <c:v>45</c:v>
                </c:pt>
                <c:pt idx="379">
                  <c:v>45</c:v>
                </c:pt>
                <c:pt idx="380">
                  <c:v>45</c:v>
                </c:pt>
                <c:pt idx="381">
                  <c:v>45</c:v>
                </c:pt>
                <c:pt idx="382">
                  <c:v>45</c:v>
                </c:pt>
                <c:pt idx="383">
                  <c:v>45</c:v>
                </c:pt>
                <c:pt idx="384">
                  <c:v>45</c:v>
                </c:pt>
                <c:pt idx="385">
                  <c:v>45</c:v>
                </c:pt>
                <c:pt idx="386">
                  <c:v>45</c:v>
                </c:pt>
                <c:pt idx="387">
                  <c:v>45</c:v>
                </c:pt>
                <c:pt idx="388">
                  <c:v>45</c:v>
                </c:pt>
                <c:pt idx="389">
                  <c:v>45</c:v>
                </c:pt>
                <c:pt idx="390">
                  <c:v>45</c:v>
                </c:pt>
                <c:pt idx="391">
                  <c:v>45</c:v>
                </c:pt>
                <c:pt idx="392">
                  <c:v>45</c:v>
                </c:pt>
                <c:pt idx="393">
                  <c:v>45</c:v>
                </c:pt>
                <c:pt idx="394">
                  <c:v>45</c:v>
                </c:pt>
                <c:pt idx="395">
                  <c:v>45</c:v>
                </c:pt>
                <c:pt idx="396">
                  <c:v>45</c:v>
                </c:pt>
                <c:pt idx="397">
                  <c:v>45</c:v>
                </c:pt>
                <c:pt idx="398">
                  <c:v>45</c:v>
                </c:pt>
                <c:pt idx="399">
                  <c:v>45</c:v>
                </c:pt>
                <c:pt idx="400">
                  <c:v>45</c:v>
                </c:pt>
                <c:pt idx="401">
                  <c:v>45</c:v>
                </c:pt>
                <c:pt idx="402">
                  <c:v>45</c:v>
                </c:pt>
                <c:pt idx="403">
                  <c:v>45</c:v>
                </c:pt>
                <c:pt idx="404">
                  <c:v>45</c:v>
                </c:pt>
                <c:pt idx="405">
                  <c:v>45</c:v>
                </c:pt>
                <c:pt idx="406">
                  <c:v>45</c:v>
                </c:pt>
                <c:pt idx="407">
                  <c:v>45</c:v>
                </c:pt>
                <c:pt idx="408">
                  <c:v>45</c:v>
                </c:pt>
                <c:pt idx="409">
                  <c:v>45</c:v>
                </c:pt>
                <c:pt idx="410">
                  <c:v>45</c:v>
                </c:pt>
                <c:pt idx="411">
                  <c:v>45</c:v>
                </c:pt>
                <c:pt idx="412">
                  <c:v>45</c:v>
                </c:pt>
                <c:pt idx="413">
                  <c:v>45</c:v>
                </c:pt>
                <c:pt idx="414">
                  <c:v>45</c:v>
                </c:pt>
                <c:pt idx="415">
                  <c:v>45</c:v>
                </c:pt>
                <c:pt idx="416">
                  <c:v>45</c:v>
                </c:pt>
                <c:pt idx="417">
                  <c:v>45</c:v>
                </c:pt>
                <c:pt idx="418">
                  <c:v>45</c:v>
                </c:pt>
                <c:pt idx="419">
                  <c:v>45</c:v>
                </c:pt>
                <c:pt idx="420">
                  <c:v>45</c:v>
                </c:pt>
                <c:pt idx="421">
                  <c:v>45</c:v>
                </c:pt>
                <c:pt idx="422">
                  <c:v>45</c:v>
                </c:pt>
                <c:pt idx="423">
                  <c:v>45</c:v>
                </c:pt>
                <c:pt idx="424">
                  <c:v>45</c:v>
                </c:pt>
                <c:pt idx="425">
                  <c:v>45</c:v>
                </c:pt>
                <c:pt idx="426">
                  <c:v>45</c:v>
                </c:pt>
                <c:pt idx="427">
                  <c:v>45</c:v>
                </c:pt>
                <c:pt idx="428">
                  <c:v>45</c:v>
                </c:pt>
                <c:pt idx="429">
                  <c:v>45</c:v>
                </c:pt>
                <c:pt idx="430">
                  <c:v>45</c:v>
                </c:pt>
                <c:pt idx="431">
                  <c:v>45</c:v>
                </c:pt>
                <c:pt idx="432">
                  <c:v>45</c:v>
                </c:pt>
                <c:pt idx="433">
                  <c:v>45</c:v>
                </c:pt>
                <c:pt idx="434">
                  <c:v>45</c:v>
                </c:pt>
                <c:pt idx="435">
                  <c:v>45</c:v>
                </c:pt>
                <c:pt idx="436">
                  <c:v>45</c:v>
                </c:pt>
                <c:pt idx="437">
                  <c:v>45</c:v>
                </c:pt>
                <c:pt idx="438">
                  <c:v>45</c:v>
                </c:pt>
                <c:pt idx="439">
                  <c:v>45</c:v>
                </c:pt>
                <c:pt idx="440">
                  <c:v>45</c:v>
                </c:pt>
                <c:pt idx="441">
                  <c:v>45</c:v>
                </c:pt>
                <c:pt idx="442">
                  <c:v>45</c:v>
                </c:pt>
                <c:pt idx="443">
                  <c:v>45</c:v>
                </c:pt>
                <c:pt idx="444">
                  <c:v>45</c:v>
                </c:pt>
                <c:pt idx="445">
                  <c:v>45</c:v>
                </c:pt>
                <c:pt idx="446">
                  <c:v>45</c:v>
                </c:pt>
                <c:pt idx="447">
                  <c:v>45</c:v>
                </c:pt>
                <c:pt idx="448">
                  <c:v>45</c:v>
                </c:pt>
                <c:pt idx="449">
                  <c:v>45</c:v>
                </c:pt>
                <c:pt idx="450">
                  <c:v>45</c:v>
                </c:pt>
                <c:pt idx="451">
                  <c:v>45</c:v>
                </c:pt>
                <c:pt idx="452">
                  <c:v>45</c:v>
                </c:pt>
                <c:pt idx="453">
                  <c:v>45</c:v>
                </c:pt>
                <c:pt idx="454">
                  <c:v>45</c:v>
                </c:pt>
                <c:pt idx="455">
                  <c:v>45</c:v>
                </c:pt>
                <c:pt idx="456">
                  <c:v>45</c:v>
                </c:pt>
                <c:pt idx="457">
                  <c:v>45</c:v>
                </c:pt>
                <c:pt idx="458">
                  <c:v>45</c:v>
                </c:pt>
                <c:pt idx="459">
                  <c:v>45</c:v>
                </c:pt>
                <c:pt idx="460">
                  <c:v>45</c:v>
                </c:pt>
                <c:pt idx="461">
                  <c:v>45</c:v>
                </c:pt>
                <c:pt idx="462">
                  <c:v>45</c:v>
                </c:pt>
                <c:pt idx="463">
                  <c:v>45</c:v>
                </c:pt>
                <c:pt idx="464">
                  <c:v>45</c:v>
                </c:pt>
                <c:pt idx="465">
                  <c:v>45</c:v>
                </c:pt>
                <c:pt idx="466">
                  <c:v>45</c:v>
                </c:pt>
                <c:pt idx="467">
                  <c:v>45</c:v>
                </c:pt>
                <c:pt idx="468">
                  <c:v>45</c:v>
                </c:pt>
                <c:pt idx="469">
                  <c:v>45</c:v>
                </c:pt>
                <c:pt idx="470">
                  <c:v>45</c:v>
                </c:pt>
                <c:pt idx="471">
                  <c:v>44.8</c:v>
                </c:pt>
                <c:pt idx="472">
                  <c:v>44.8</c:v>
                </c:pt>
                <c:pt idx="473">
                  <c:v>44.8</c:v>
                </c:pt>
                <c:pt idx="474">
                  <c:v>44.8</c:v>
                </c:pt>
                <c:pt idx="475">
                  <c:v>44.8</c:v>
                </c:pt>
                <c:pt idx="476">
                  <c:v>44.8</c:v>
                </c:pt>
                <c:pt idx="477">
                  <c:v>44.8</c:v>
                </c:pt>
                <c:pt idx="478">
                  <c:v>44.6</c:v>
                </c:pt>
                <c:pt idx="479">
                  <c:v>44.6</c:v>
                </c:pt>
                <c:pt idx="480">
                  <c:v>44.4</c:v>
                </c:pt>
                <c:pt idx="481">
                  <c:v>44.4</c:v>
                </c:pt>
                <c:pt idx="482">
                  <c:v>44.4</c:v>
                </c:pt>
                <c:pt idx="483">
                  <c:v>44.2</c:v>
                </c:pt>
                <c:pt idx="484">
                  <c:v>44.2</c:v>
                </c:pt>
                <c:pt idx="485">
                  <c:v>44.1</c:v>
                </c:pt>
                <c:pt idx="486">
                  <c:v>44.1</c:v>
                </c:pt>
                <c:pt idx="487">
                  <c:v>44.1</c:v>
                </c:pt>
                <c:pt idx="488">
                  <c:v>44.1</c:v>
                </c:pt>
                <c:pt idx="489">
                  <c:v>44.1</c:v>
                </c:pt>
                <c:pt idx="490">
                  <c:v>44.1</c:v>
                </c:pt>
                <c:pt idx="491">
                  <c:v>44.1</c:v>
                </c:pt>
                <c:pt idx="492">
                  <c:v>44.1</c:v>
                </c:pt>
                <c:pt idx="493">
                  <c:v>44.1</c:v>
                </c:pt>
                <c:pt idx="494">
                  <c:v>44.1</c:v>
                </c:pt>
                <c:pt idx="495">
                  <c:v>44.1</c:v>
                </c:pt>
                <c:pt idx="496">
                  <c:v>44.1</c:v>
                </c:pt>
                <c:pt idx="497">
                  <c:v>44.1</c:v>
                </c:pt>
                <c:pt idx="498">
                  <c:v>44.1</c:v>
                </c:pt>
                <c:pt idx="499">
                  <c:v>44.1</c:v>
                </c:pt>
                <c:pt idx="500">
                  <c:v>44.1</c:v>
                </c:pt>
                <c:pt idx="501">
                  <c:v>44.1</c:v>
                </c:pt>
                <c:pt idx="502">
                  <c:v>44.1</c:v>
                </c:pt>
                <c:pt idx="503">
                  <c:v>44.1</c:v>
                </c:pt>
                <c:pt idx="504">
                  <c:v>44.1</c:v>
                </c:pt>
                <c:pt idx="505">
                  <c:v>44.1</c:v>
                </c:pt>
                <c:pt idx="506">
                  <c:v>44.1</c:v>
                </c:pt>
                <c:pt idx="507">
                  <c:v>44.1</c:v>
                </c:pt>
                <c:pt idx="508">
                  <c:v>44.1</c:v>
                </c:pt>
                <c:pt idx="509">
                  <c:v>44.1</c:v>
                </c:pt>
                <c:pt idx="510">
                  <c:v>44.1</c:v>
                </c:pt>
                <c:pt idx="511">
                  <c:v>44.1</c:v>
                </c:pt>
                <c:pt idx="512">
                  <c:v>44.1</c:v>
                </c:pt>
                <c:pt idx="513">
                  <c:v>44.1</c:v>
                </c:pt>
                <c:pt idx="514">
                  <c:v>44.1</c:v>
                </c:pt>
                <c:pt idx="515">
                  <c:v>44.1</c:v>
                </c:pt>
                <c:pt idx="516">
                  <c:v>44.1</c:v>
                </c:pt>
                <c:pt idx="517">
                  <c:v>44.1</c:v>
                </c:pt>
                <c:pt idx="518">
                  <c:v>44.1</c:v>
                </c:pt>
                <c:pt idx="519">
                  <c:v>44.1</c:v>
                </c:pt>
                <c:pt idx="520">
                  <c:v>44.1</c:v>
                </c:pt>
                <c:pt idx="521">
                  <c:v>44.1</c:v>
                </c:pt>
                <c:pt idx="522">
                  <c:v>44.1</c:v>
                </c:pt>
                <c:pt idx="523">
                  <c:v>44.1</c:v>
                </c:pt>
                <c:pt idx="524">
                  <c:v>44.1</c:v>
                </c:pt>
                <c:pt idx="525">
                  <c:v>44.1</c:v>
                </c:pt>
                <c:pt idx="526">
                  <c:v>44.1</c:v>
                </c:pt>
                <c:pt idx="527">
                  <c:v>44.1</c:v>
                </c:pt>
                <c:pt idx="528">
                  <c:v>44.1</c:v>
                </c:pt>
                <c:pt idx="529">
                  <c:v>44.1</c:v>
                </c:pt>
                <c:pt idx="530">
                  <c:v>44.1</c:v>
                </c:pt>
                <c:pt idx="531">
                  <c:v>44.1</c:v>
                </c:pt>
                <c:pt idx="532">
                  <c:v>44.1</c:v>
                </c:pt>
                <c:pt idx="533">
                  <c:v>44.1</c:v>
                </c:pt>
                <c:pt idx="534">
                  <c:v>44.1</c:v>
                </c:pt>
                <c:pt idx="535">
                  <c:v>44.1</c:v>
                </c:pt>
                <c:pt idx="536">
                  <c:v>44.1</c:v>
                </c:pt>
                <c:pt idx="537">
                  <c:v>44.1</c:v>
                </c:pt>
                <c:pt idx="538">
                  <c:v>44.1</c:v>
                </c:pt>
                <c:pt idx="539">
                  <c:v>44.1</c:v>
                </c:pt>
                <c:pt idx="540">
                  <c:v>44.1</c:v>
                </c:pt>
                <c:pt idx="541">
                  <c:v>44.1</c:v>
                </c:pt>
                <c:pt idx="542">
                  <c:v>44.1</c:v>
                </c:pt>
                <c:pt idx="543">
                  <c:v>44.1</c:v>
                </c:pt>
                <c:pt idx="544">
                  <c:v>44.1</c:v>
                </c:pt>
                <c:pt idx="545">
                  <c:v>44.1</c:v>
                </c:pt>
                <c:pt idx="546">
                  <c:v>44.1</c:v>
                </c:pt>
                <c:pt idx="547">
                  <c:v>44.1</c:v>
                </c:pt>
                <c:pt idx="548">
                  <c:v>44.1</c:v>
                </c:pt>
                <c:pt idx="549">
                  <c:v>44.1</c:v>
                </c:pt>
                <c:pt idx="550">
                  <c:v>44.1</c:v>
                </c:pt>
                <c:pt idx="551">
                  <c:v>44.1</c:v>
                </c:pt>
                <c:pt idx="552">
                  <c:v>44.1</c:v>
                </c:pt>
                <c:pt idx="553">
                  <c:v>44.1</c:v>
                </c:pt>
                <c:pt idx="554">
                  <c:v>44.1</c:v>
                </c:pt>
                <c:pt idx="555">
                  <c:v>44.1</c:v>
                </c:pt>
                <c:pt idx="556">
                  <c:v>44.1</c:v>
                </c:pt>
                <c:pt idx="557">
                  <c:v>44.1</c:v>
                </c:pt>
                <c:pt idx="558">
                  <c:v>44.1</c:v>
                </c:pt>
                <c:pt idx="559">
                  <c:v>44.1</c:v>
                </c:pt>
                <c:pt idx="560">
                  <c:v>44.1</c:v>
                </c:pt>
                <c:pt idx="561">
                  <c:v>44.1</c:v>
                </c:pt>
                <c:pt idx="562">
                  <c:v>44.1</c:v>
                </c:pt>
                <c:pt idx="563">
                  <c:v>44.1</c:v>
                </c:pt>
                <c:pt idx="564">
                  <c:v>44.1</c:v>
                </c:pt>
                <c:pt idx="565">
                  <c:v>44.1</c:v>
                </c:pt>
                <c:pt idx="566">
                  <c:v>44.1</c:v>
                </c:pt>
                <c:pt idx="567">
                  <c:v>44.1</c:v>
                </c:pt>
                <c:pt idx="568">
                  <c:v>44.1</c:v>
                </c:pt>
                <c:pt idx="569">
                  <c:v>44.1</c:v>
                </c:pt>
                <c:pt idx="570">
                  <c:v>44.1</c:v>
                </c:pt>
                <c:pt idx="571">
                  <c:v>44.1</c:v>
                </c:pt>
                <c:pt idx="572">
                  <c:v>44.1</c:v>
                </c:pt>
                <c:pt idx="573">
                  <c:v>44.1</c:v>
                </c:pt>
                <c:pt idx="574">
                  <c:v>44.1</c:v>
                </c:pt>
                <c:pt idx="575">
                  <c:v>44.1</c:v>
                </c:pt>
                <c:pt idx="576">
                  <c:v>44.1</c:v>
                </c:pt>
                <c:pt idx="577">
                  <c:v>44.1</c:v>
                </c:pt>
                <c:pt idx="578">
                  <c:v>44.1</c:v>
                </c:pt>
                <c:pt idx="579">
                  <c:v>44.1</c:v>
                </c:pt>
                <c:pt idx="580">
                  <c:v>44.1</c:v>
                </c:pt>
                <c:pt idx="581">
                  <c:v>44.1</c:v>
                </c:pt>
                <c:pt idx="582">
                  <c:v>44.1</c:v>
                </c:pt>
                <c:pt idx="583">
                  <c:v>44.1</c:v>
                </c:pt>
                <c:pt idx="584">
                  <c:v>44.1</c:v>
                </c:pt>
                <c:pt idx="585">
                  <c:v>44.1</c:v>
                </c:pt>
                <c:pt idx="586">
                  <c:v>44.1</c:v>
                </c:pt>
                <c:pt idx="587">
                  <c:v>44.1</c:v>
                </c:pt>
                <c:pt idx="588">
                  <c:v>44.1</c:v>
                </c:pt>
                <c:pt idx="589">
                  <c:v>44.1</c:v>
                </c:pt>
                <c:pt idx="590">
                  <c:v>44.1</c:v>
                </c:pt>
                <c:pt idx="591">
                  <c:v>44.1</c:v>
                </c:pt>
                <c:pt idx="592">
                  <c:v>44.1</c:v>
                </c:pt>
                <c:pt idx="593">
                  <c:v>44.1</c:v>
                </c:pt>
                <c:pt idx="594">
                  <c:v>44.1</c:v>
                </c:pt>
                <c:pt idx="595">
                  <c:v>44.1</c:v>
                </c:pt>
                <c:pt idx="596">
                  <c:v>44.1</c:v>
                </c:pt>
                <c:pt idx="597">
                  <c:v>44.1</c:v>
                </c:pt>
                <c:pt idx="598">
                  <c:v>44.1</c:v>
                </c:pt>
                <c:pt idx="599">
                  <c:v>44.1</c:v>
                </c:pt>
                <c:pt idx="600">
                  <c:v>44.1</c:v>
                </c:pt>
                <c:pt idx="601">
                  <c:v>44.1</c:v>
                </c:pt>
                <c:pt idx="602">
                  <c:v>44.1</c:v>
                </c:pt>
                <c:pt idx="603">
                  <c:v>44.1</c:v>
                </c:pt>
                <c:pt idx="604">
                  <c:v>44.1</c:v>
                </c:pt>
                <c:pt idx="605">
                  <c:v>44.1</c:v>
                </c:pt>
                <c:pt idx="606">
                  <c:v>44.1</c:v>
                </c:pt>
                <c:pt idx="607">
                  <c:v>44.1</c:v>
                </c:pt>
                <c:pt idx="608">
                  <c:v>44.1</c:v>
                </c:pt>
                <c:pt idx="609">
                  <c:v>44.1</c:v>
                </c:pt>
                <c:pt idx="610">
                  <c:v>44.1</c:v>
                </c:pt>
                <c:pt idx="611">
                  <c:v>44.1</c:v>
                </c:pt>
                <c:pt idx="612">
                  <c:v>44.1</c:v>
                </c:pt>
                <c:pt idx="613">
                  <c:v>44.1</c:v>
                </c:pt>
                <c:pt idx="614">
                  <c:v>44.1</c:v>
                </c:pt>
                <c:pt idx="615">
                  <c:v>44.1</c:v>
                </c:pt>
                <c:pt idx="616">
                  <c:v>44.1</c:v>
                </c:pt>
                <c:pt idx="617">
                  <c:v>44.1</c:v>
                </c:pt>
                <c:pt idx="618">
                  <c:v>44.1</c:v>
                </c:pt>
                <c:pt idx="619">
                  <c:v>44.1</c:v>
                </c:pt>
                <c:pt idx="620">
                  <c:v>44.1</c:v>
                </c:pt>
                <c:pt idx="621">
                  <c:v>44.1</c:v>
                </c:pt>
                <c:pt idx="622">
                  <c:v>43.9</c:v>
                </c:pt>
                <c:pt idx="623">
                  <c:v>43.9</c:v>
                </c:pt>
                <c:pt idx="624">
                  <c:v>43.7</c:v>
                </c:pt>
                <c:pt idx="625">
                  <c:v>43.7</c:v>
                </c:pt>
                <c:pt idx="626">
                  <c:v>43.7</c:v>
                </c:pt>
                <c:pt idx="627">
                  <c:v>43.7</c:v>
                </c:pt>
                <c:pt idx="628">
                  <c:v>43.7</c:v>
                </c:pt>
                <c:pt idx="629">
                  <c:v>43.3</c:v>
                </c:pt>
                <c:pt idx="630">
                  <c:v>43.3</c:v>
                </c:pt>
                <c:pt idx="631">
                  <c:v>43.3</c:v>
                </c:pt>
                <c:pt idx="632">
                  <c:v>43.3</c:v>
                </c:pt>
                <c:pt idx="633">
                  <c:v>43.3</c:v>
                </c:pt>
                <c:pt idx="634">
                  <c:v>43.3</c:v>
                </c:pt>
                <c:pt idx="635">
                  <c:v>43.3</c:v>
                </c:pt>
                <c:pt idx="636">
                  <c:v>43.3</c:v>
                </c:pt>
                <c:pt idx="637">
                  <c:v>43.3</c:v>
                </c:pt>
                <c:pt idx="638">
                  <c:v>43.3</c:v>
                </c:pt>
                <c:pt idx="639">
                  <c:v>43</c:v>
                </c:pt>
                <c:pt idx="640">
                  <c:v>43</c:v>
                </c:pt>
                <c:pt idx="641">
                  <c:v>43</c:v>
                </c:pt>
                <c:pt idx="642">
                  <c:v>43</c:v>
                </c:pt>
                <c:pt idx="643">
                  <c:v>43</c:v>
                </c:pt>
                <c:pt idx="644">
                  <c:v>43</c:v>
                </c:pt>
                <c:pt idx="645">
                  <c:v>43</c:v>
                </c:pt>
                <c:pt idx="646">
                  <c:v>43</c:v>
                </c:pt>
                <c:pt idx="647">
                  <c:v>43</c:v>
                </c:pt>
                <c:pt idx="648">
                  <c:v>43</c:v>
                </c:pt>
                <c:pt idx="649">
                  <c:v>43</c:v>
                </c:pt>
                <c:pt idx="650">
                  <c:v>43</c:v>
                </c:pt>
                <c:pt idx="651">
                  <c:v>43</c:v>
                </c:pt>
                <c:pt idx="652">
                  <c:v>43</c:v>
                </c:pt>
                <c:pt idx="653">
                  <c:v>43</c:v>
                </c:pt>
                <c:pt idx="654">
                  <c:v>43</c:v>
                </c:pt>
                <c:pt idx="655">
                  <c:v>43</c:v>
                </c:pt>
                <c:pt idx="656">
                  <c:v>43</c:v>
                </c:pt>
                <c:pt idx="657">
                  <c:v>43</c:v>
                </c:pt>
                <c:pt idx="658">
                  <c:v>43</c:v>
                </c:pt>
                <c:pt idx="659">
                  <c:v>43</c:v>
                </c:pt>
                <c:pt idx="660">
                  <c:v>43</c:v>
                </c:pt>
                <c:pt idx="661">
                  <c:v>43</c:v>
                </c:pt>
                <c:pt idx="662">
                  <c:v>43</c:v>
                </c:pt>
                <c:pt idx="663">
                  <c:v>43</c:v>
                </c:pt>
                <c:pt idx="664">
                  <c:v>43</c:v>
                </c:pt>
                <c:pt idx="665">
                  <c:v>43</c:v>
                </c:pt>
                <c:pt idx="666">
                  <c:v>43</c:v>
                </c:pt>
                <c:pt idx="667">
                  <c:v>43</c:v>
                </c:pt>
                <c:pt idx="668">
                  <c:v>43</c:v>
                </c:pt>
                <c:pt idx="669">
                  <c:v>43</c:v>
                </c:pt>
                <c:pt idx="670">
                  <c:v>43</c:v>
                </c:pt>
                <c:pt idx="671">
                  <c:v>43</c:v>
                </c:pt>
                <c:pt idx="672">
                  <c:v>43</c:v>
                </c:pt>
                <c:pt idx="673">
                  <c:v>43</c:v>
                </c:pt>
                <c:pt idx="674">
                  <c:v>43</c:v>
                </c:pt>
                <c:pt idx="675">
                  <c:v>43</c:v>
                </c:pt>
                <c:pt idx="676">
                  <c:v>43</c:v>
                </c:pt>
                <c:pt idx="677">
                  <c:v>43</c:v>
                </c:pt>
                <c:pt idx="678">
                  <c:v>43</c:v>
                </c:pt>
                <c:pt idx="679">
                  <c:v>43</c:v>
                </c:pt>
                <c:pt idx="680">
                  <c:v>43</c:v>
                </c:pt>
                <c:pt idx="681">
                  <c:v>43</c:v>
                </c:pt>
                <c:pt idx="682">
                  <c:v>43</c:v>
                </c:pt>
                <c:pt idx="683">
                  <c:v>43</c:v>
                </c:pt>
                <c:pt idx="684">
                  <c:v>43</c:v>
                </c:pt>
                <c:pt idx="685">
                  <c:v>43</c:v>
                </c:pt>
                <c:pt idx="686">
                  <c:v>43</c:v>
                </c:pt>
                <c:pt idx="687">
                  <c:v>43</c:v>
                </c:pt>
                <c:pt idx="688">
                  <c:v>43</c:v>
                </c:pt>
                <c:pt idx="689">
                  <c:v>43</c:v>
                </c:pt>
                <c:pt idx="690">
                  <c:v>43</c:v>
                </c:pt>
                <c:pt idx="691">
                  <c:v>43</c:v>
                </c:pt>
                <c:pt idx="692">
                  <c:v>43</c:v>
                </c:pt>
                <c:pt idx="693">
                  <c:v>43</c:v>
                </c:pt>
                <c:pt idx="694">
                  <c:v>43</c:v>
                </c:pt>
                <c:pt idx="695">
                  <c:v>43</c:v>
                </c:pt>
                <c:pt idx="696">
                  <c:v>43</c:v>
                </c:pt>
                <c:pt idx="697">
                  <c:v>43</c:v>
                </c:pt>
                <c:pt idx="698">
                  <c:v>43</c:v>
                </c:pt>
                <c:pt idx="699">
                  <c:v>43</c:v>
                </c:pt>
                <c:pt idx="700">
                  <c:v>43</c:v>
                </c:pt>
                <c:pt idx="701">
                  <c:v>43</c:v>
                </c:pt>
                <c:pt idx="702">
                  <c:v>43</c:v>
                </c:pt>
                <c:pt idx="703">
                  <c:v>43</c:v>
                </c:pt>
                <c:pt idx="704">
                  <c:v>43</c:v>
                </c:pt>
                <c:pt idx="705">
                  <c:v>43</c:v>
                </c:pt>
                <c:pt idx="706">
                  <c:v>43</c:v>
                </c:pt>
                <c:pt idx="707">
                  <c:v>43</c:v>
                </c:pt>
                <c:pt idx="708">
                  <c:v>43</c:v>
                </c:pt>
                <c:pt idx="709">
                  <c:v>43</c:v>
                </c:pt>
                <c:pt idx="710">
                  <c:v>43</c:v>
                </c:pt>
                <c:pt idx="711">
                  <c:v>43</c:v>
                </c:pt>
                <c:pt idx="712">
                  <c:v>43</c:v>
                </c:pt>
                <c:pt idx="713">
                  <c:v>43</c:v>
                </c:pt>
                <c:pt idx="714">
                  <c:v>43</c:v>
                </c:pt>
                <c:pt idx="715">
                  <c:v>43</c:v>
                </c:pt>
                <c:pt idx="716">
                  <c:v>43</c:v>
                </c:pt>
                <c:pt idx="717">
                  <c:v>43</c:v>
                </c:pt>
                <c:pt idx="718">
                  <c:v>43</c:v>
                </c:pt>
                <c:pt idx="719">
                  <c:v>43</c:v>
                </c:pt>
                <c:pt idx="720">
                  <c:v>43</c:v>
                </c:pt>
                <c:pt idx="721">
                  <c:v>43</c:v>
                </c:pt>
                <c:pt idx="722">
                  <c:v>43</c:v>
                </c:pt>
                <c:pt idx="723">
                  <c:v>43</c:v>
                </c:pt>
                <c:pt idx="724">
                  <c:v>43</c:v>
                </c:pt>
                <c:pt idx="725">
                  <c:v>43</c:v>
                </c:pt>
                <c:pt idx="726">
                  <c:v>43</c:v>
                </c:pt>
                <c:pt idx="727">
                  <c:v>43</c:v>
                </c:pt>
                <c:pt idx="728">
                  <c:v>43</c:v>
                </c:pt>
                <c:pt idx="729">
                  <c:v>43</c:v>
                </c:pt>
                <c:pt idx="730">
                  <c:v>42.8</c:v>
                </c:pt>
                <c:pt idx="731">
                  <c:v>42.8</c:v>
                </c:pt>
                <c:pt idx="732">
                  <c:v>42.8</c:v>
                </c:pt>
                <c:pt idx="733">
                  <c:v>42.6</c:v>
                </c:pt>
                <c:pt idx="734">
                  <c:v>42.6</c:v>
                </c:pt>
                <c:pt idx="735">
                  <c:v>42.6</c:v>
                </c:pt>
                <c:pt idx="736">
                  <c:v>42.6</c:v>
                </c:pt>
                <c:pt idx="737">
                  <c:v>42.6</c:v>
                </c:pt>
                <c:pt idx="738">
                  <c:v>42.6</c:v>
                </c:pt>
                <c:pt idx="739">
                  <c:v>42.6</c:v>
                </c:pt>
                <c:pt idx="740">
                  <c:v>42.4</c:v>
                </c:pt>
                <c:pt idx="741">
                  <c:v>42.4</c:v>
                </c:pt>
                <c:pt idx="742">
                  <c:v>42.4</c:v>
                </c:pt>
                <c:pt idx="743">
                  <c:v>42.4</c:v>
                </c:pt>
                <c:pt idx="744">
                  <c:v>42.3</c:v>
                </c:pt>
                <c:pt idx="745">
                  <c:v>42.3</c:v>
                </c:pt>
                <c:pt idx="746">
                  <c:v>42.3</c:v>
                </c:pt>
                <c:pt idx="747">
                  <c:v>42.3</c:v>
                </c:pt>
                <c:pt idx="748">
                  <c:v>42.3</c:v>
                </c:pt>
                <c:pt idx="749">
                  <c:v>42.1</c:v>
                </c:pt>
                <c:pt idx="750">
                  <c:v>42.1</c:v>
                </c:pt>
                <c:pt idx="751">
                  <c:v>42.1</c:v>
                </c:pt>
                <c:pt idx="752">
                  <c:v>42.1</c:v>
                </c:pt>
                <c:pt idx="753">
                  <c:v>42.1</c:v>
                </c:pt>
                <c:pt idx="754">
                  <c:v>42.1</c:v>
                </c:pt>
                <c:pt idx="755">
                  <c:v>42.1</c:v>
                </c:pt>
                <c:pt idx="756">
                  <c:v>42.1</c:v>
                </c:pt>
                <c:pt idx="757">
                  <c:v>42.1</c:v>
                </c:pt>
                <c:pt idx="758">
                  <c:v>42.1</c:v>
                </c:pt>
                <c:pt idx="759">
                  <c:v>42.1</c:v>
                </c:pt>
                <c:pt idx="760">
                  <c:v>42.1</c:v>
                </c:pt>
                <c:pt idx="761">
                  <c:v>42.1</c:v>
                </c:pt>
                <c:pt idx="762">
                  <c:v>42.1</c:v>
                </c:pt>
                <c:pt idx="763">
                  <c:v>42.1</c:v>
                </c:pt>
                <c:pt idx="764">
                  <c:v>42.1</c:v>
                </c:pt>
                <c:pt idx="765">
                  <c:v>42.1</c:v>
                </c:pt>
                <c:pt idx="766">
                  <c:v>42.1</c:v>
                </c:pt>
                <c:pt idx="767">
                  <c:v>42.1</c:v>
                </c:pt>
                <c:pt idx="768">
                  <c:v>42.1</c:v>
                </c:pt>
                <c:pt idx="769">
                  <c:v>42.1</c:v>
                </c:pt>
                <c:pt idx="770">
                  <c:v>42.1</c:v>
                </c:pt>
                <c:pt idx="771">
                  <c:v>42.1</c:v>
                </c:pt>
                <c:pt idx="772">
                  <c:v>42.1</c:v>
                </c:pt>
                <c:pt idx="773">
                  <c:v>42.1</c:v>
                </c:pt>
                <c:pt idx="774">
                  <c:v>42.1</c:v>
                </c:pt>
                <c:pt idx="775">
                  <c:v>42.1</c:v>
                </c:pt>
                <c:pt idx="776">
                  <c:v>42.1</c:v>
                </c:pt>
                <c:pt idx="777">
                  <c:v>42.1</c:v>
                </c:pt>
                <c:pt idx="778">
                  <c:v>42.1</c:v>
                </c:pt>
                <c:pt idx="779">
                  <c:v>42.1</c:v>
                </c:pt>
                <c:pt idx="780">
                  <c:v>42.1</c:v>
                </c:pt>
                <c:pt idx="781">
                  <c:v>42.1</c:v>
                </c:pt>
                <c:pt idx="782">
                  <c:v>42.1</c:v>
                </c:pt>
                <c:pt idx="783">
                  <c:v>42.1</c:v>
                </c:pt>
                <c:pt idx="784">
                  <c:v>42.1</c:v>
                </c:pt>
                <c:pt idx="785">
                  <c:v>42.1</c:v>
                </c:pt>
                <c:pt idx="786">
                  <c:v>42.1</c:v>
                </c:pt>
                <c:pt idx="787">
                  <c:v>42.1</c:v>
                </c:pt>
                <c:pt idx="788">
                  <c:v>42.1</c:v>
                </c:pt>
                <c:pt idx="789">
                  <c:v>42.1</c:v>
                </c:pt>
                <c:pt idx="790">
                  <c:v>42.1</c:v>
                </c:pt>
                <c:pt idx="791">
                  <c:v>42.1</c:v>
                </c:pt>
                <c:pt idx="792">
                  <c:v>42.1</c:v>
                </c:pt>
                <c:pt idx="793">
                  <c:v>42.1</c:v>
                </c:pt>
                <c:pt idx="794">
                  <c:v>42.1</c:v>
                </c:pt>
                <c:pt idx="795">
                  <c:v>42.1</c:v>
                </c:pt>
                <c:pt idx="796">
                  <c:v>42.1</c:v>
                </c:pt>
                <c:pt idx="797">
                  <c:v>42.1</c:v>
                </c:pt>
                <c:pt idx="798">
                  <c:v>42.1</c:v>
                </c:pt>
                <c:pt idx="799">
                  <c:v>42.1</c:v>
                </c:pt>
                <c:pt idx="800">
                  <c:v>42.1</c:v>
                </c:pt>
                <c:pt idx="801">
                  <c:v>42.1</c:v>
                </c:pt>
                <c:pt idx="802">
                  <c:v>42.1</c:v>
                </c:pt>
                <c:pt idx="803">
                  <c:v>42.1</c:v>
                </c:pt>
                <c:pt idx="804">
                  <c:v>42.1</c:v>
                </c:pt>
                <c:pt idx="805">
                  <c:v>42.1</c:v>
                </c:pt>
                <c:pt idx="806">
                  <c:v>42.1</c:v>
                </c:pt>
                <c:pt idx="807">
                  <c:v>42.1</c:v>
                </c:pt>
                <c:pt idx="808">
                  <c:v>42.1</c:v>
                </c:pt>
                <c:pt idx="809">
                  <c:v>42.1</c:v>
                </c:pt>
                <c:pt idx="810">
                  <c:v>42.1</c:v>
                </c:pt>
                <c:pt idx="811">
                  <c:v>42.1</c:v>
                </c:pt>
                <c:pt idx="812">
                  <c:v>42.1</c:v>
                </c:pt>
                <c:pt idx="813">
                  <c:v>42.1</c:v>
                </c:pt>
                <c:pt idx="814">
                  <c:v>42.1</c:v>
                </c:pt>
                <c:pt idx="815">
                  <c:v>42.1</c:v>
                </c:pt>
                <c:pt idx="816">
                  <c:v>42.1</c:v>
                </c:pt>
                <c:pt idx="817">
                  <c:v>42.1</c:v>
                </c:pt>
                <c:pt idx="818">
                  <c:v>42.1</c:v>
                </c:pt>
                <c:pt idx="819">
                  <c:v>42.1</c:v>
                </c:pt>
                <c:pt idx="820">
                  <c:v>42.1</c:v>
                </c:pt>
                <c:pt idx="821">
                  <c:v>42.1</c:v>
                </c:pt>
                <c:pt idx="822">
                  <c:v>42.1</c:v>
                </c:pt>
                <c:pt idx="823">
                  <c:v>42.1</c:v>
                </c:pt>
                <c:pt idx="824">
                  <c:v>42.1</c:v>
                </c:pt>
                <c:pt idx="825">
                  <c:v>42.1</c:v>
                </c:pt>
                <c:pt idx="826">
                  <c:v>42.1</c:v>
                </c:pt>
                <c:pt idx="827">
                  <c:v>42.1</c:v>
                </c:pt>
                <c:pt idx="828">
                  <c:v>42.1</c:v>
                </c:pt>
                <c:pt idx="829">
                  <c:v>42.1</c:v>
                </c:pt>
                <c:pt idx="830">
                  <c:v>42.1</c:v>
                </c:pt>
                <c:pt idx="831">
                  <c:v>42.1</c:v>
                </c:pt>
                <c:pt idx="832">
                  <c:v>42.1</c:v>
                </c:pt>
                <c:pt idx="833">
                  <c:v>42.1</c:v>
                </c:pt>
                <c:pt idx="834">
                  <c:v>42.1</c:v>
                </c:pt>
                <c:pt idx="835">
                  <c:v>42.1</c:v>
                </c:pt>
                <c:pt idx="836">
                  <c:v>42.1</c:v>
                </c:pt>
                <c:pt idx="837">
                  <c:v>42.1</c:v>
                </c:pt>
                <c:pt idx="838">
                  <c:v>42.1</c:v>
                </c:pt>
                <c:pt idx="839">
                  <c:v>42.1</c:v>
                </c:pt>
                <c:pt idx="840">
                  <c:v>42.1</c:v>
                </c:pt>
                <c:pt idx="841">
                  <c:v>42.1</c:v>
                </c:pt>
                <c:pt idx="842">
                  <c:v>42.1</c:v>
                </c:pt>
                <c:pt idx="843">
                  <c:v>42.1</c:v>
                </c:pt>
                <c:pt idx="844">
                  <c:v>42.1</c:v>
                </c:pt>
                <c:pt idx="845">
                  <c:v>42.1</c:v>
                </c:pt>
                <c:pt idx="846">
                  <c:v>42.1</c:v>
                </c:pt>
                <c:pt idx="847">
                  <c:v>42.1</c:v>
                </c:pt>
                <c:pt idx="848">
                  <c:v>42.1</c:v>
                </c:pt>
                <c:pt idx="849">
                  <c:v>42.1</c:v>
                </c:pt>
                <c:pt idx="850">
                  <c:v>42.1</c:v>
                </c:pt>
                <c:pt idx="851">
                  <c:v>42.1</c:v>
                </c:pt>
                <c:pt idx="852">
                  <c:v>41.9</c:v>
                </c:pt>
                <c:pt idx="853">
                  <c:v>41.9</c:v>
                </c:pt>
                <c:pt idx="854">
                  <c:v>41.7</c:v>
                </c:pt>
                <c:pt idx="855">
                  <c:v>41.7</c:v>
                </c:pt>
                <c:pt idx="856">
                  <c:v>41.7</c:v>
                </c:pt>
                <c:pt idx="857">
                  <c:v>41.7</c:v>
                </c:pt>
                <c:pt idx="858">
                  <c:v>41.7</c:v>
                </c:pt>
                <c:pt idx="859">
                  <c:v>41.7</c:v>
                </c:pt>
                <c:pt idx="860">
                  <c:v>41.5</c:v>
                </c:pt>
                <c:pt idx="861">
                  <c:v>41.4</c:v>
                </c:pt>
                <c:pt idx="862">
                  <c:v>41.4</c:v>
                </c:pt>
                <c:pt idx="863">
                  <c:v>41.4</c:v>
                </c:pt>
                <c:pt idx="864">
                  <c:v>41.4</c:v>
                </c:pt>
                <c:pt idx="865">
                  <c:v>41.4</c:v>
                </c:pt>
                <c:pt idx="866">
                  <c:v>41.4</c:v>
                </c:pt>
                <c:pt idx="867">
                  <c:v>41.4</c:v>
                </c:pt>
                <c:pt idx="868">
                  <c:v>41.4</c:v>
                </c:pt>
                <c:pt idx="869">
                  <c:v>41.4</c:v>
                </c:pt>
                <c:pt idx="870">
                  <c:v>41.4</c:v>
                </c:pt>
                <c:pt idx="871">
                  <c:v>41</c:v>
                </c:pt>
                <c:pt idx="872">
                  <c:v>41</c:v>
                </c:pt>
                <c:pt idx="873">
                  <c:v>41</c:v>
                </c:pt>
                <c:pt idx="874">
                  <c:v>41</c:v>
                </c:pt>
                <c:pt idx="875">
                  <c:v>41</c:v>
                </c:pt>
                <c:pt idx="876">
                  <c:v>41</c:v>
                </c:pt>
                <c:pt idx="877">
                  <c:v>41</c:v>
                </c:pt>
                <c:pt idx="878">
                  <c:v>41</c:v>
                </c:pt>
                <c:pt idx="879">
                  <c:v>41</c:v>
                </c:pt>
                <c:pt idx="880">
                  <c:v>41</c:v>
                </c:pt>
                <c:pt idx="881">
                  <c:v>41</c:v>
                </c:pt>
                <c:pt idx="882">
                  <c:v>41</c:v>
                </c:pt>
                <c:pt idx="883">
                  <c:v>41</c:v>
                </c:pt>
                <c:pt idx="884">
                  <c:v>41</c:v>
                </c:pt>
                <c:pt idx="885">
                  <c:v>41</c:v>
                </c:pt>
                <c:pt idx="886">
                  <c:v>41</c:v>
                </c:pt>
                <c:pt idx="887">
                  <c:v>41</c:v>
                </c:pt>
                <c:pt idx="888">
                  <c:v>41</c:v>
                </c:pt>
                <c:pt idx="889">
                  <c:v>41</c:v>
                </c:pt>
                <c:pt idx="890">
                  <c:v>41</c:v>
                </c:pt>
                <c:pt idx="891">
                  <c:v>41</c:v>
                </c:pt>
                <c:pt idx="892">
                  <c:v>41</c:v>
                </c:pt>
                <c:pt idx="893">
                  <c:v>41</c:v>
                </c:pt>
                <c:pt idx="894">
                  <c:v>41</c:v>
                </c:pt>
                <c:pt idx="895">
                  <c:v>41</c:v>
                </c:pt>
                <c:pt idx="896">
                  <c:v>41</c:v>
                </c:pt>
                <c:pt idx="897">
                  <c:v>41</c:v>
                </c:pt>
                <c:pt idx="898">
                  <c:v>41</c:v>
                </c:pt>
                <c:pt idx="899">
                  <c:v>41</c:v>
                </c:pt>
                <c:pt idx="900">
                  <c:v>41</c:v>
                </c:pt>
                <c:pt idx="901">
                  <c:v>41</c:v>
                </c:pt>
                <c:pt idx="902">
                  <c:v>41</c:v>
                </c:pt>
                <c:pt idx="903">
                  <c:v>41</c:v>
                </c:pt>
                <c:pt idx="904">
                  <c:v>41</c:v>
                </c:pt>
                <c:pt idx="905">
                  <c:v>41</c:v>
                </c:pt>
                <c:pt idx="906">
                  <c:v>41</c:v>
                </c:pt>
                <c:pt idx="907">
                  <c:v>41</c:v>
                </c:pt>
                <c:pt idx="908">
                  <c:v>41</c:v>
                </c:pt>
                <c:pt idx="909">
                  <c:v>41</c:v>
                </c:pt>
                <c:pt idx="910">
                  <c:v>41</c:v>
                </c:pt>
                <c:pt idx="911">
                  <c:v>41</c:v>
                </c:pt>
                <c:pt idx="912">
                  <c:v>41</c:v>
                </c:pt>
                <c:pt idx="913">
                  <c:v>41</c:v>
                </c:pt>
                <c:pt idx="914">
                  <c:v>41</c:v>
                </c:pt>
                <c:pt idx="915">
                  <c:v>41</c:v>
                </c:pt>
                <c:pt idx="916">
                  <c:v>41</c:v>
                </c:pt>
                <c:pt idx="917">
                  <c:v>41</c:v>
                </c:pt>
                <c:pt idx="918">
                  <c:v>41</c:v>
                </c:pt>
                <c:pt idx="919">
                  <c:v>41</c:v>
                </c:pt>
                <c:pt idx="920">
                  <c:v>41</c:v>
                </c:pt>
                <c:pt idx="921">
                  <c:v>41</c:v>
                </c:pt>
                <c:pt idx="922">
                  <c:v>41</c:v>
                </c:pt>
                <c:pt idx="923">
                  <c:v>41</c:v>
                </c:pt>
                <c:pt idx="924">
                  <c:v>41</c:v>
                </c:pt>
                <c:pt idx="925">
                  <c:v>41</c:v>
                </c:pt>
                <c:pt idx="926">
                  <c:v>41</c:v>
                </c:pt>
                <c:pt idx="927">
                  <c:v>41</c:v>
                </c:pt>
                <c:pt idx="928">
                  <c:v>41</c:v>
                </c:pt>
                <c:pt idx="929">
                  <c:v>41</c:v>
                </c:pt>
                <c:pt idx="930">
                  <c:v>41</c:v>
                </c:pt>
                <c:pt idx="931">
                  <c:v>41</c:v>
                </c:pt>
                <c:pt idx="932">
                  <c:v>41</c:v>
                </c:pt>
                <c:pt idx="933">
                  <c:v>41</c:v>
                </c:pt>
                <c:pt idx="934">
                  <c:v>41</c:v>
                </c:pt>
                <c:pt idx="935">
                  <c:v>41</c:v>
                </c:pt>
                <c:pt idx="936">
                  <c:v>41</c:v>
                </c:pt>
                <c:pt idx="937">
                  <c:v>41</c:v>
                </c:pt>
                <c:pt idx="938">
                  <c:v>41</c:v>
                </c:pt>
                <c:pt idx="939">
                  <c:v>41</c:v>
                </c:pt>
                <c:pt idx="940">
                  <c:v>41</c:v>
                </c:pt>
                <c:pt idx="941">
                  <c:v>41</c:v>
                </c:pt>
                <c:pt idx="942">
                  <c:v>41</c:v>
                </c:pt>
                <c:pt idx="943">
                  <c:v>41</c:v>
                </c:pt>
                <c:pt idx="944">
                  <c:v>41</c:v>
                </c:pt>
                <c:pt idx="945">
                  <c:v>41</c:v>
                </c:pt>
                <c:pt idx="946">
                  <c:v>41</c:v>
                </c:pt>
                <c:pt idx="947">
                  <c:v>41</c:v>
                </c:pt>
                <c:pt idx="948">
                  <c:v>41</c:v>
                </c:pt>
                <c:pt idx="949">
                  <c:v>41</c:v>
                </c:pt>
                <c:pt idx="950">
                  <c:v>41</c:v>
                </c:pt>
                <c:pt idx="951">
                  <c:v>41</c:v>
                </c:pt>
                <c:pt idx="952">
                  <c:v>41</c:v>
                </c:pt>
                <c:pt idx="953">
                  <c:v>41</c:v>
                </c:pt>
                <c:pt idx="954">
                  <c:v>41</c:v>
                </c:pt>
                <c:pt idx="955">
                  <c:v>41</c:v>
                </c:pt>
                <c:pt idx="956">
                  <c:v>41</c:v>
                </c:pt>
                <c:pt idx="957">
                  <c:v>40.6</c:v>
                </c:pt>
                <c:pt idx="958">
                  <c:v>40.6</c:v>
                </c:pt>
                <c:pt idx="959">
                  <c:v>40.6</c:v>
                </c:pt>
                <c:pt idx="960">
                  <c:v>40.6</c:v>
                </c:pt>
                <c:pt idx="961">
                  <c:v>40.6</c:v>
                </c:pt>
                <c:pt idx="962">
                  <c:v>40.6</c:v>
                </c:pt>
                <c:pt idx="963">
                  <c:v>40.6</c:v>
                </c:pt>
                <c:pt idx="964">
                  <c:v>40.6</c:v>
                </c:pt>
                <c:pt idx="965">
                  <c:v>40.6</c:v>
                </c:pt>
                <c:pt idx="966">
                  <c:v>40.6</c:v>
                </c:pt>
                <c:pt idx="967">
                  <c:v>40.5</c:v>
                </c:pt>
                <c:pt idx="968">
                  <c:v>40.300000000000004</c:v>
                </c:pt>
                <c:pt idx="969">
                  <c:v>40.300000000000004</c:v>
                </c:pt>
                <c:pt idx="970">
                  <c:v>40.300000000000004</c:v>
                </c:pt>
                <c:pt idx="971">
                  <c:v>40.300000000000004</c:v>
                </c:pt>
                <c:pt idx="972">
                  <c:v>40.300000000000004</c:v>
                </c:pt>
                <c:pt idx="973">
                  <c:v>40.1</c:v>
                </c:pt>
                <c:pt idx="974">
                  <c:v>39.9</c:v>
                </c:pt>
                <c:pt idx="975">
                  <c:v>39.9</c:v>
                </c:pt>
                <c:pt idx="976">
                  <c:v>39.9</c:v>
                </c:pt>
                <c:pt idx="977">
                  <c:v>39.9</c:v>
                </c:pt>
                <c:pt idx="978">
                  <c:v>39.9</c:v>
                </c:pt>
                <c:pt idx="979">
                  <c:v>39.9</c:v>
                </c:pt>
                <c:pt idx="980">
                  <c:v>39.9</c:v>
                </c:pt>
                <c:pt idx="981">
                  <c:v>39.9</c:v>
                </c:pt>
                <c:pt idx="982">
                  <c:v>39.9</c:v>
                </c:pt>
                <c:pt idx="983">
                  <c:v>39.9</c:v>
                </c:pt>
                <c:pt idx="984">
                  <c:v>39.9</c:v>
                </c:pt>
                <c:pt idx="985">
                  <c:v>39.9</c:v>
                </c:pt>
                <c:pt idx="986">
                  <c:v>39.9</c:v>
                </c:pt>
                <c:pt idx="987">
                  <c:v>39.9</c:v>
                </c:pt>
                <c:pt idx="988">
                  <c:v>39.9</c:v>
                </c:pt>
                <c:pt idx="989">
                  <c:v>39.9</c:v>
                </c:pt>
                <c:pt idx="990">
                  <c:v>39.9</c:v>
                </c:pt>
                <c:pt idx="991">
                  <c:v>39.9</c:v>
                </c:pt>
                <c:pt idx="992">
                  <c:v>39.9</c:v>
                </c:pt>
                <c:pt idx="993">
                  <c:v>39.9</c:v>
                </c:pt>
                <c:pt idx="994">
                  <c:v>39.9</c:v>
                </c:pt>
                <c:pt idx="995">
                  <c:v>39.9</c:v>
                </c:pt>
                <c:pt idx="996">
                  <c:v>39.9</c:v>
                </c:pt>
                <c:pt idx="997">
                  <c:v>39.9</c:v>
                </c:pt>
                <c:pt idx="998">
                  <c:v>39.9</c:v>
                </c:pt>
                <c:pt idx="999">
                  <c:v>39.9</c:v>
                </c:pt>
                <c:pt idx="1000">
                  <c:v>39.9</c:v>
                </c:pt>
                <c:pt idx="1001">
                  <c:v>39.9</c:v>
                </c:pt>
                <c:pt idx="1002">
                  <c:v>39.9</c:v>
                </c:pt>
                <c:pt idx="1003">
                  <c:v>39.9</c:v>
                </c:pt>
                <c:pt idx="1004">
                  <c:v>39.9</c:v>
                </c:pt>
                <c:pt idx="1005">
                  <c:v>39.9</c:v>
                </c:pt>
                <c:pt idx="1006">
                  <c:v>39.9</c:v>
                </c:pt>
                <c:pt idx="1007">
                  <c:v>39.9</c:v>
                </c:pt>
                <c:pt idx="1008">
                  <c:v>39.9</c:v>
                </c:pt>
                <c:pt idx="1009">
                  <c:v>39.9</c:v>
                </c:pt>
                <c:pt idx="1010">
                  <c:v>39.9</c:v>
                </c:pt>
                <c:pt idx="1011">
                  <c:v>39.9</c:v>
                </c:pt>
                <c:pt idx="1012">
                  <c:v>39.9</c:v>
                </c:pt>
                <c:pt idx="1013">
                  <c:v>39.9</c:v>
                </c:pt>
                <c:pt idx="1014">
                  <c:v>39.9</c:v>
                </c:pt>
                <c:pt idx="1015">
                  <c:v>39.9</c:v>
                </c:pt>
                <c:pt idx="1016">
                  <c:v>39.9</c:v>
                </c:pt>
                <c:pt idx="1017">
                  <c:v>39.9</c:v>
                </c:pt>
                <c:pt idx="1018">
                  <c:v>39.9</c:v>
                </c:pt>
                <c:pt idx="1019">
                  <c:v>39.9</c:v>
                </c:pt>
                <c:pt idx="1020">
                  <c:v>39.9</c:v>
                </c:pt>
                <c:pt idx="1021">
                  <c:v>39.9</c:v>
                </c:pt>
                <c:pt idx="1022">
                  <c:v>39.9</c:v>
                </c:pt>
                <c:pt idx="1023">
                  <c:v>39.9</c:v>
                </c:pt>
                <c:pt idx="1024">
                  <c:v>39.9</c:v>
                </c:pt>
                <c:pt idx="1025">
                  <c:v>39.9</c:v>
                </c:pt>
                <c:pt idx="1026">
                  <c:v>39.9</c:v>
                </c:pt>
                <c:pt idx="1027">
                  <c:v>39.9</c:v>
                </c:pt>
                <c:pt idx="1028">
                  <c:v>39.9</c:v>
                </c:pt>
                <c:pt idx="1029">
                  <c:v>39.9</c:v>
                </c:pt>
                <c:pt idx="1030">
                  <c:v>39.9</c:v>
                </c:pt>
                <c:pt idx="1031">
                  <c:v>39.9</c:v>
                </c:pt>
                <c:pt idx="1032">
                  <c:v>39.9</c:v>
                </c:pt>
                <c:pt idx="1033">
                  <c:v>39.9</c:v>
                </c:pt>
                <c:pt idx="1034">
                  <c:v>39.9</c:v>
                </c:pt>
                <c:pt idx="1035">
                  <c:v>39.9</c:v>
                </c:pt>
                <c:pt idx="1036">
                  <c:v>39.9</c:v>
                </c:pt>
                <c:pt idx="1037">
                  <c:v>39.9</c:v>
                </c:pt>
                <c:pt idx="1038">
                  <c:v>39.9</c:v>
                </c:pt>
                <c:pt idx="1039">
                  <c:v>39.9</c:v>
                </c:pt>
                <c:pt idx="1040">
                  <c:v>39.9</c:v>
                </c:pt>
                <c:pt idx="1041">
                  <c:v>39.9</c:v>
                </c:pt>
                <c:pt idx="1042">
                  <c:v>39.9</c:v>
                </c:pt>
                <c:pt idx="1043">
                  <c:v>39.9</c:v>
                </c:pt>
                <c:pt idx="1044">
                  <c:v>39.9</c:v>
                </c:pt>
                <c:pt idx="1045">
                  <c:v>39.9</c:v>
                </c:pt>
                <c:pt idx="1046">
                  <c:v>39.9</c:v>
                </c:pt>
                <c:pt idx="1047">
                  <c:v>39.9</c:v>
                </c:pt>
                <c:pt idx="1048">
                  <c:v>39.9</c:v>
                </c:pt>
                <c:pt idx="1049">
                  <c:v>39.9</c:v>
                </c:pt>
                <c:pt idx="1050">
                  <c:v>39.9</c:v>
                </c:pt>
                <c:pt idx="1051">
                  <c:v>39.9</c:v>
                </c:pt>
                <c:pt idx="1052">
                  <c:v>39.9</c:v>
                </c:pt>
                <c:pt idx="1053">
                  <c:v>39.9</c:v>
                </c:pt>
                <c:pt idx="1054">
                  <c:v>39.9</c:v>
                </c:pt>
                <c:pt idx="1055">
                  <c:v>39.9</c:v>
                </c:pt>
                <c:pt idx="1056">
                  <c:v>39.9</c:v>
                </c:pt>
                <c:pt idx="1057">
                  <c:v>39.9</c:v>
                </c:pt>
                <c:pt idx="1058">
                  <c:v>39.9</c:v>
                </c:pt>
                <c:pt idx="1059">
                  <c:v>39.9</c:v>
                </c:pt>
                <c:pt idx="1060">
                  <c:v>39.9</c:v>
                </c:pt>
                <c:pt idx="1061">
                  <c:v>39.9</c:v>
                </c:pt>
                <c:pt idx="1062">
                  <c:v>39.9</c:v>
                </c:pt>
                <c:pt idx="1063">
                  <c:v>39.9</c:v>
                </c:pt>
                <c:pt idx="1064">
                  <c:v>39.9</c:v>
                </c:pt>
                <c:pt idx="1065">
                  <c:v>39.9</c:v>
                </c:pt>
                <c:pt idx="1066">
                  <c:v>39.9</c:v>
                </c:pt>
                <c:pt idx="1067">
                  <c:v>39.9</c:v>
                </c:pt>
                <c:pt idx="1068">
                  <c:v>39.9</c:v>
                </c:pt>
                <c:pt idx="1069">
                  <c:v>39.9</c:v>
                </c:pt>
                <c:pt idx="1070">
                  <c:v>39.9</c:v>
                </c:pt>
                <c:pt idx="1071">
                  <c:v>39.9</c:v>
                </c:pt>
                <c:pt idx="1072">
                  <c:v>39.9</c:v>
                </c:pt>
                <c:pt idx="1073">
                  <c:v>39.9</c:v>
                </c:pt>
                <c:pt idx="1074">
                  <c:v>39.9</c:v>
                </c:pt>
                <c:pt idx="1075">
                  <c:v>39.9</c:v>
                </c:pt>
                <c:pt idx="1076">
                  <c:v>39.9</c:v>
                </c:pt>
                <c:pt idx="1077">
                  <c:v>39.9</c:v>
                </c:pt>
                <c:pt idx="1078">
                  <c:v>39.9</c:v>
                </c:pt>
                <c:pt idx="1079">
                  <c:v>39.9</c:v>
                </c:pt>
                <c:pt idx="1080">
                  <c:v>39.9</c:v>
                </c:pt>
                <c:pt idx="1081">
                  <c:v>39.9</c:v>
                </c:pt>
                <c:pt idx="1082">
                  <c:v>39.700000000000003</c:v>
                </c:pt>
                <c:pt idx="1083">
                  <c:v>39.6</c:v>
                </c:pt>
                <c:pt idx="1084">
                  <c:v>39.6</c:v>
                </c:pt>
                <c:pt idx="1085">
                  <c:v>39.6</c:v>
                </c:pt>
                <c:pt idx="1086">
                  <c:v>39.4</c:v>
                </c:pt>
                <c:pt idx="1087">
                  <c:v>39.4</c:v>
                </c:pt>
                <c:pt idx="1088">
                  <c:v>39.200000000000003</c:v>
                </c:pt>
                <c:pt idx="1089">
                  <c:v>39.200000000000003</c:v>
                </c:pt>
                <c:pt idx="1090">
                  <c:v>39.200000000000003</c:v>
                </c:pt>
                <c:pt idx="1091">
                  <c:v>39</c:v>
                </c:pt>
                <c:pt idx="1092">
                  <c:v>39</c:v>
                </c:pt>
                <c:pt idx="1093">
                  <c:v>39</c:v>
                </c:pt>
                <c:pt idx="1094">
                  <c:v>39</c:v>
                </c:pt>
                <c:pt idx="1095">
                  <c:v>39</c:v>
                </c:pt>
                <c:pt idx="1096">
                  <c:v>39</c:v>
                </c:pt>
                <c:pt idx="1097">
                  <c:v>39</c:v>
                </c:pt>
                <c:pt idx="1098">
                  <c:v>39</c:v>
                </c:pt>
                <c:pt idx="1099">
                  <c:v>39</c:v>
                </c:pt>
                <c:pt idx="1100">
                  <c:v>39</c:v>
                </c:pt>
                <c:pt idx="1101">
                  <c:v>39</c:v>
                </c:pt>
                <c:pt idx="1102">
                  <c:v>39</c:v>
                </c:pt>
                <c:pt idx="1103">
                  <c:v>39</c:v>
                </c:pt>
                <c:pt idx="1104">
                  <c:v>39</c:v>
                </c:pt>
                <c:pt idx="1105">
                  <c:v>39</c:v>
                </c:pt>
                <c:pt idx="1106">
                  <c:v>39</c:v>
                </c:pt>
                <c:pt idx="1107">
                  <c:v>39</c:v>
                </c:pt>
                <c:pt idx="1108">
                  <c:v>39</c:v>
                </c:pt>
                <c:pt idx="1109">
                  <c:v>39</c:v>
                </c:pt>
                <c:pt idx="1110">
                  <c:v>39</c:v>
                </c:pt>
                <c:pt idx="1111">
                  <c:v>39</c:v>
                </c:pt>
                <c:pt idx="1112">
                  <c:v>39</c:v>
                </c:pt>
                <c:pt idx="1113">
                  <c:v>39</c:v>
                </c:pt>
                <c:pt idx="1114">
                  <c:v>39</c:v>
                </c:pt>
                <c:pt idx="1115">
                  <c:v>39</c:v>
                </c:pt>
                <c:pt idx="1116">
                  <c:v>39</c:v>
                </c:pt>
                <c:pt idx="1117">
                  <c:v>39</c:v>
                </c:pt>
                <c:pt idx="1118">
                  <c:v>39</c:v>
                </c:pt>
                <c:pt idx="1119">
                  <c:v>39</c:v>
                </c:pt>
                <c:pt idx="1120">
                  <c:v>39</c:v>
                </c:pt>
                <c:pt idx="1121">
                  <c:v>39</c:v>
                </c:pt>
                <c:pt idx="1122">
                  <c:v>39</c:v>
                </c:pt>
                <c:pt idx="1123">
                  <c:v>39</c:v>
                </c:pt>
                <c:pt idx="1124">
                  <c:v>39</c:v>
                </c:pt>
                <c:pt idx="1125">
                  <c:v>39</c:v>
                </c:pt>
                <c:pt idx="1126">
                  <c:v>39</c:v>
                </c:pt>
                <c:pt idx="1127">
                  <c:v>39</c:v>
                </c:pt>
                <c:pt idx="1128">
                  <c:v>39</c:v>
                </c:pt>
                <c:pt idx="1129">
                  <c:v>39</c:v>
                </c:pt>
                <c:pt idx="1130">
                  <c:v>39</c:v>
                </c:pt>
                <c:pt idx="1131">
                  <c:v>39</c:v>
                </c:pt>
                <c:pt idx="1132">
                  <c:v>39</c:v>
                </c:pt>
                <c:pt idx="1133">
                  <c:v>39</c:v>
                </c:pt>
                <c:pt idx="1134">
                  <c:v>39</c:v>
                </c:pt>
                <c:pt idx="1135">
                  <c:v>39</c:v>
                </c:pt>
                <c:pt idx="1136">
                  <c:v>39</c:v>
                </c:pt>
                <c:pt idx="1137">
                  <c:v>39</c:v>
                </c:pt>
                <c:pt idx="1138">
                  <c:v>39</c:v>
                </c:pt>
                <c:pt idx="1139">
                  <c:v>39</c:v>
                </c:pt>
                <c:pt idx="1140">
                  <c:v>39</c:v>
                </c:pt>
                <c:pt idx="1141">
                  <c:v>39</c:v>
                </c:pt>
                <c:pt idx="1142">
                  <c:v>39</c:v>
                </c:pt>
                <c:pt idx="1143">
                  <c:v>39</c:v>
                </c:pt>
                <c:pt idx="1144">
                  <c:v>39</c:v>
                </c:pt>
                <c:pt idx="1145">
                  <c:v>39</c:v>
                </c:pt>
                <c:pt idx="1146">
                  <c:v>39</c:v>
                </c:pt>
                <c:pt idx="1147">
                  <c:v>39</c:v>
                </c:pt>
                <c:pt idx="1148">
                  <c:v>39</c:v>
                </c:pt>
                <c:pt idx="1149">
                  <c:v>39</c:v>
                </c:pt>
                <c:pt idx="1150">
                  <c:v>39</c:v>
                </c:pt>
                <c:pt idx="1151">
                  <c:v>39</c:v>
                </c:pt>
                <c:pt idx="1152">
                  <c:v>39</c:v>
                </c:pt>
                <c:pt idx="1153">
                  <c:v>39</c:v>
                </c:pt>
                <c:pt idx="1154">
                  <c:v>39</c:v>
                </c:pt>
                <c:pt idx="1155">
                  <c:v>39</c:v>
                </c:pt>
                <c:pt idx="1156">
                  <c:v>39</c:v>
                </c:pt>
                <c:pt idx="1157">
                  <c:v>39</c:v>
                </c:pt>
                <c:pt idx="1158">
                  <c:v>39</c:v>
                </c:pt>
                <c:pt idx="1159">
                  <c:v>39</c:v>
                </c:pt>
                <c:pt idx="1160">
                  <c:v>39</c:v>
                </c:pt>
                <c:pt idx="1161">
                  <c:v>39</c:v>
                </c:pt>
                <c:pt idx="1162">
                  <c:v>39</c:v>
                </c:pt>
                <c:pt idx="1163">
                  <c:v>39</c:v>
                </c:pt>
                <c:pt idx="1164">
                  <c:v>39</c:v>
                </c:pt>
                <c:pt idx="1165">
                  <c:v>39</c:v>
                </c:pt>
                <c:pt idx="1166">
                  <c:v>39</c:v>
                </c:pt>
                <c:pt idx="1167">
                  <c:v>39</c:v>
                </c:pt>
                <c:pt idx="1168">
                  <c:v>39</c:v>
                </c:pt>
                <c:pt idx="1169">
                  <c:v>39</c:v>
                </c:pt>
                <c:pt idx="1170">
                  <c:v>39</c:v>
                </c:pt>
                <c:pt idx="1171">
                  <c:v>39</c:v>
                </c:pt>
                <c:pt idx="1172">
                  <c:v>39</c:v>
                </c:pt>
                <c:pt idx="1173">
                  <c:v>39</c:v>
                </c:pt>
                <c:pt idx="1174">
                  <c:v>39</c:v>
                </c:pt>
                <c:pt idx="1175">
                  <c:v>39</c:v>
                </c:pt>
                <c:pt idx="1176">
                  <c:v>39</c:v>
                </c:pt>
                <c:pt idx="1177">
                  <c:v>39</c:v>
                </c:pt>
                <c:pt idx="1178">
                  <c:v>39</c:v>
                </c:pt>
                <c:pt idx="1179">
                  <c:v>39</c:v>
                </c:pt>
                <c:pt idx="1180">
                  <c:v>39</c:v>
                </c:pt>
                <c:pt idx="1181">
                  <c:v>39</c:v>
                </c:pt>
                <c:pt idx="1182">
                  <c:v>39</c:v>
                </c:pt>
                <c:pt idx="1183">
                  <c:v>39</c:v>
                </c:pt>
                <c:pt idx="1184">
                  <c:v>39</c:v>
                </c:pt>
                <c:pt idx="1185">
                  <c:v>39</c:v>
                </c:pt>
                <c:pt idx="1186">
                  <c:v>39</c:v>
                </c:pt>
                <c:pt idx="1187">
                  <c:v>39</c:v>
                </c:pt>
                <c:pt idx="1188">
                  <c:v>39</c:v>
                </c:pt>
                <c:pt idx="1189">
                  <c:v>39</c:v>
                </c:pt>
                <c:pt idx="1190">
                  <c:v>39</c:v>
                </c:pt>
                <c:pt idx="1191">
                  <c:v>39</c:v>
                </c:pt>
                <c:pt idx="1192">
                  <c:v>39</c:v>
                </c:pt>
                <c:pt idx="1193">
                  <c:v>39</c:v>
                </c:pt>
                <c:pt idx="1194">
                  <c:v>39</c:v>
                </c:pt>
                <c:pt idx="1195">
                  <c:v>39</c:v>
                </c:pt>
                <c:pt idx="1196">
                  <c:v>38.700000000000003</c:v>
                </c:pt>
                <c:pt idx="1197">
                  <c:v>38.700000000000003</c:v>
                </c:pt>
                <c:pt idx="1198">
                  <c:v>38.700000000000003</c:v>
                </c:pt>
                <c:pt idx="1199">
                  <c:v>38.700000000000003</c:v>
                </c:pt>
                <c:pt idx="1200">
                  <c:v>38.700000000000003</c:v>
                </c:pt>
                <c:pt idx="1201">
                  <c:v>38.700000000000003</c:v>
                </c:pt>
                <c:pt idx="1202">
                  <c:v>38.700000000000003</c:v>
                </c:pt>
                <c:pt idx="1203">
                  <c:v>38.700000000000003</c:v>
                </c:pt>
                <c:pt idx="1204">
                  <c:v>38.300000000000004</c:v>
                </c:pt>
                <c:pt idx="1205">
                  <c:v>38.300000000000004</c:v>
                </c:pt>
                <c:pt idx="1206">
                  <c:v>38.300000000000004</c:v>
                </c:pt>
                <c:pt idx="1207">
                  <c:v>38.300000000000004</c:v>
                </c:pt>
                <c:pt idx="1208">
                  <c:v>38.300000000000004</c:v>
                </c:pt>
                <c:pt idx="1209">
                  <c:v>38.300000000000004</c:v>
                </c:pt>
                <c:pt idx="1210">
                  <c:v>38.300000000000004</c:v>
                </c:pt>
                <c:pt idx="1211">
                  <c:v>37.9</c:v>
                </c:pt>
                <c:pt idx="1212">
                  <c:v>37.9</c:v>
                </c:pt>
                <c:pt idx="1213">
                  <c:v>37.9</c:v>
                </c:pt>
                <c:pt idx="1214">
                  <c:v>37.9</c:v>
                </c:pt>
                <c:pt idx="1215">
                  <c:v>37.9</c:v>
                </c:pt>
                <c:pt idx="1216">
                  <c:v>37.9</c:v>
                </c:pt>
                <c:pt idx="1217">
                  <c:v>37.9</c:v>
                </c:pt>
                <c:pt idx="1218">
                  <c:v>37.9</c:v>
                </c:pt>
                <c:pt idx="1219">
                  <c:v>37.9</c:v>
                </c:pt>
                <c:pt idx="1220">
                  <c:v>37.9</c:v>
                </c:pt>
                <c:pt idx="1221">
                  <c:v>37.9</c:v>
                </c:pt>
                <c:pt idx="1222">
                  <c:v>37.9</c:v>
                </c:pt>
                <c:pt idx="1223">
                  <c:v>37.9</c:v>
                </c:pt>
                <c:pt idx="1224">
                  <c:v>37.9</c:v>
                </c:pt>
                <c:pt idx="1225">
                  <c:v>37.9</c:v>
                </c:pt>
                <c:pt idx="1226">
                  <c:v>37.9</c:v>
                </c:pt>
                <c:pt idx="1227">
                  <c:v>37.9</c:v>
                </c:pt>
                <c:pt idx="1228">
                  <c:v>37.9</c:v>
                </c:pt>
                <c:pt idx="1229">
                  <c:v>37.9</c:v>
                </c:pt>
                <c:pt idx="1230">
                  <c:v>37.9</c:v>
                </c:pt>
                <c:pt idx="1231">
                  <c:v>37.9</c:v>
                </c:pt>
                <c:pt idx="1232">
                  <c:v>37.9</c:v>
                </c:pt>
                <c:pt idx="1233">
                  <c:v>37.9</c:v>
                </c:pt>
                <c:pt idx="1234">
                  <c:v>37.9</c:v>
                </c:pt>
                <c:pt idx="1235">
                  <c:v>37.9</c:v>
                </c:pt>
                <c:pt idx="1236">
                  <c:v>37.9</c:v>
                </c:pt>
                <c:pt idx="1237">
                  <c:v>37.9</c:v>
                </c:pt>
                <c:pt idx="1238">
                  <c:v>37.9</c:v>
                </c:pt>
                <c:pt idx="1239">
                  <c:v>37.9</c:v>
                </c:pt>
                <c:pt idx="1240">
                  <c:v>37.9</c:v>
                </c:pt>
                <c:pt idx="1241">
                  <c:v>37.9</c:v>
                </c:pt>
                <c:pt idx="1242">
                  <c:v>37.9</c:v>
                </c:pt>
                <c:pt idx="1243">
                  <c:v>37.9</c:v>
                </c:pt>
                <c:pt idx="1244">
                  <c:v>37.9</c:v>
                </c:pt>
                <c:pt idx="1245">
                  <c:v>37.9</c:v>
                </c:pt>
                <c:pt idx="1246">
                  <c:v>37.9</c:v>
                </c:pt>
                <c:pt idx="1247">
                  <c:v>37.9</c:v>
                </c:pt>
                <c:pt idx="1248">
                  <c:v>37.9</c:v>
                </c:pt>
                <c:pt idx="1249">
                  <c:v>37.9</c:v>
                </c:pt>
                <c:pt idx="1250">
                  <c:v>37.9</c:v>
                </c:pt>
                <c:pt idx="1251">
                  <c:v>37.9</c:v>
                </c:pt>
                <c:pt idx="1252">
                  <c:v>37.9</c:v>
                </c:pt>
                <c:pt idx="1253">
                  <c:v>37.9</c:v>
                </c:pt>
                <c:pt idx="1254">
                  <c:v>37.9</c:v>
                </c:pt>
                <c:pt idx="1255">
                  <c:v>37.9</c:v>
                </c:pt>
                <c:pt idx="1256">
                  <c:v>37.9</c:v>
                </c:pt>
                <c:pt idx="1257">
                  <c:v>37.9</c:v>
                </c:pt>
                <c:pt idx="1258">
                  <c:v>37.9</c:v>
                </c:pt>
                <c:pt idx="1259">
                  <c:v>37.9</c:v>
                </c:pt>
                <c:pt idx="1260">
                  <c:v>37.9</c:v>
                </c:pt>
                <c:pt idx="1261">
                  <c:v>37.9</c:v>
                </c:pt>
                <c:pt idx="1262">
                  <c:v>37.9</c:v>
                </c:pt>
                <c:pt idx="1263">
                  <c:v>37.9</c:v>
                </c:pt>
                <c:pt idx="1264">
                  <c:v>37.9</c:v>
                </c:pt>
                <c:pt idx="1265">
                  <c:v>37.9</c:v>
                </c:pt>
                <c:pt idx="1266">
                  <c:v>37.9</c:v>
                </c:pt>
                <c:pt idx="1267">
                  <c:v>37.9</c:v>
                </c:pt>
                <c:pt idx="1268">
                  <c:v>37.9</c:v>
                </c:pt>
                <c:pt idx="1269">
                  <c:v>37.9</c:v>
                </c:pt>
                <c:pt idx="1270">
                  <c:v>37.9</c:v>
                </c:pt>
                <c:pt idx="1271">
                  <c:v>37.9</c:v>
                </c:pt>
                <c:pt idx="1272">
                  <c:v>37.9</c:v>
                </c:pt>
                <c:pt idx="1273">
                  <c:v>37.9</c:v>
                </c:pt>
                <c:pt idx="1274">
                  <c:v>37.9</c:v>
                </c:pt>
                <c:pt idx="1275">
                  <c:v>37.9</c:v>
                </c:pt>
                <c:pt idx="1276">
                  <c:v>37.9</c:v>
                </c:pt>
                <c:pt idx="1277">
                  <c:v>37.9</c:v>
                </c:pt>
                <c:pt idx="1278">
                  <c:v>37.9</c:v>
                </c:pt>
                <c:pt idx="1279">
                  <c:v>37.9</c:v>
                </c:pt>
                <c:pt idx="1280">
                  <c:v>37.9</c:v>
                </c:pt>
                <c:pt idx="1281">
                  <c:v>37.9</c:v>
                </c:pt>
                <c:pt idx="1282">
                  <c:v>37.9</c:v>
                </c:pt>
                <c:pt idx="1283">
                  <c:v>37.9</c:v>
                </c:pt>
                <c:pt idx="1284">
                  <c:v>37.9</c:v>
                </c:pt>
                <c:pt idx="1285">
                  <c:v>37.9</c:v>
                </c:pt>
                <c:pt idx="1286">
                  <c:v>37.9</c:v>
                </c:pt>
                <c:pt idx="1287">
                  <c:v>37.9</c:v>
                </c:pt>
                <c:pt idx="1288">
                  <c:v>37.9</c:v>
                </c:pt>
                <c:pt idx="1289">
                  <c:v>37.9</c:v>
                </c:pt>
                <c:pt idx="1290">
                  <c:v>37.9</c:v>
                </c:pt>
                <c:pt idx="1291">
                  <c:v>37.9</c:v>
                </c:pt>
                <c:pt idx="1292">
                  <c:v>37.9</c:v>
                </c:pt>
                <c:pt idx="1293">
                  <c:v>37.9</c:v>
                </c:pt>
                <c:pt idx="1294">
                  <c:v>37.9</c:v>
                </c:pt>
                <c:pt idx="1295">
                  <c:v>37.9</c:v>
                </c:pt>
                <c:pt idx="1296">
                  <c:v>37.9</c:v>
                </c:pt>
                <c:pt idx="1297">
                  <c:v>37.9</c:v>
                </c:pt>
                <c:pt idx="1298">
                  <c:v>37.9</c:v>
                </c:pt>
                <c:pt idx="1299">
                  <c:v>37.9</c:v>
                </c:pt>
                <c:pt idx="1300">
                  <c:v>37.9</c:v>
                </c:pt>
                <c:pt idx="1301">
                  <c:v>37.9</c:v>
                </c:pt>
                <c:pt idx="1302">
                  <c:v>37.9</c:v>
                </c:pt>
                <c:pt idx="1303">
                  <c:v>37.9</c:v>
                </c:pt>
                <c:pt idx="1304">
                  <c:v>37.9</c:v>
                </c:pt>
                <c:pt idx="1305">
                  <c:v>37.9</c:v>
                </c:pt>
                <c:pt idx="1306">
                  <c:v>37.9</c:v>
                </c:pt>
                <c:pt idx="1307">
                  <c:v>37.9</c:v>
                </c:pt>
                <c:pt idx="1308">
                  <c:v>37.9</c:v>
                </c:pt>
                <c:pt idx="1309">
                  <c:v>37.9</c:v>
                </c:pt>
                <c:pt idx="1310">
                  <c:v>37.9</c:v>
                </c:pt>
                <c:pt idx="1311">
                  <c:v>37.9</c:v>
                </c:pt>
                <c:pt idx="1312">
                  <c:v>37.9</c:v>
                </c:pt>
                <c:pt idx="1313">
                  <c:v>37.9</c:v>
                </c:pt>
                <c:pt idx="1314">
                  <c:v>37.9</c:v>
                </c:pt>
                <c:pt idx="1315">
                  <c:v>37.9</c:v>
                </c:pt>
                <c:pt idx="1316">
                  <c:v>37.9</c:v>
                </c:pt>
                <c:pt idx="1317">
                  <c:v>37.9</c:v>
                </c:pt>
                <c:pt idx="1318">
                  <c:v>37.9</c:v>
                </c:pt>
                <c:pt idx="1319">
                  <c:v>37.9</c:v>
                </c:pt>
                <c:pt idx="1320">
                  <c:v>37.9</c:v>
                </c:pt>
                <c:pt idx="1321">
                  <c:v>37.9</c:v>
                </c:pt>
                <c:pt idx="1322">
                  <c:v>37.9</c:v>
                </c:pt>
                <c:pt idx="1323">
                  <c:v>37.9</c:v>
                </c:pt>
                <c:pt idx="1324">
                  <c:v>37.9</c:v>
                </c:pt>
                <c:pt idx="1325">
                  <c:v>37.800000000000004</c:v>
                </c:pt>
                <c:pt idx="1326">
                  <c:v>37.800000000000004</c:v>
                </c:pt>
                <c:pt idx="1327">
                  <c:v>37.6</c:v>
                </c:pt>
                <c:pt idx="1328">
                  <c:v>37.6</c:v>
                </c:pt>
                <c:pt idx="1329">
                  <c:v>37.6</c:v>
                </c:pt>
                <c:pt idx="1330">
                  <c:v>37.4</c:v>
                </c:pt>
                <c:pt idx="1331">
                  <c:v>37.4</c:v>
                </c:pt>
                <c:pt idx="1332">
                  <c:v>37.4</c:v>
                </c:pt>
                <c:pt idx="1333">
                  <c:v>37.200000000000003</c:v>
                </c:pt>
                <c:pt idx="1334">
                  <c:v>37.200000000000003</c:v>
                </c:pt>
                <c:pt idx="1335">
                  <c:v>37</c:v>
                </c:pt>
                <c:pt idx="1336">
                  <c:v>37</c:v>
                </c:pt>
                <c:pt idx="1337">
                  <c:v>37</c:v>
                </c:pt>
                <c:pt idx="1338">
                  <c:v>37</c:v>
                </c:pt>
                <c:pt idx="1339">
                  <c:v>37</c:v>
                </c:pt>
                <c:pt idx="1340">
                  <c:v>37</c:v>
                </c:pt>
                <c:pt idx="1341">
                  <c:v>37</c:v>
                </c:pt>
                <c:pt idx="1342">
                  <c:v>37</c:v>
                </c:pt>
                <c:pt idx="1343">
                  <c:v>37</c:v>
                </c:pt>
                <c:pt idx="1344">
                  <c:v>37</c:v>
                </c:pt>
                <c:pt idx="1345">
                  <c:v>37</c:v>
                </c:pt>
                <c:pt idx="1346">
                  <c:v>37</c:v>
                </c:pt>
                <c:pt idx="1347">
                  <c:v>37</c:v>
                </c:pt>
                <c:pt idx="1348">
                  <c:v>37</c:v>
                </c:pt>
                <c:pt idx="1349">
                  <c:v>37</c:v>
                </c:pt>
                <c:pt idx="1350">
                  <c:v>37</c:v>
                </c:pt>
                <c:pt idx="1351">
                  <c:v>37</c:v>
                </c:pt>
                <c:pt idx="1352">
                  <c:v>37</c:v>
                </c:pt>
                <c:pt idx="1353">
                  <c:v>37</c:v>
                </c:pt>
                <c:pt idx="1354">
                  <c:v>37</c:v>
                </c:pt>
                <c:pt idx="1355">
                  <c:v>37</c:v>
                </c:pt>
                <c:pt idx="1356">
                  <c:v>37</c:v>
                </c:pt>
                <c:pt idx="1357">
                  <c:v>37</c:v>
                </c:pt>
                <c:pt idx="1358">
                  <c:v>37</c:v>
                </c:pt>
                <c:pt idx="1359">
                  <c:v>37</c:v>
                </c:pt>
                <c:pt idx="1360">
                  <c:v>37</c:v>
                </c:pt>
                <c:pt idx="1361">
                  <c:v>37</c:v>
                </c:pt>
                <c:pt idx="1362">
                  <c:v>37</c:v>
                </c:pt>
                <c:pt idx="1363">
                  <c:v>37</c:v>
                </c:pt>
                <c:pt idx="1364">
                  <c:v>37</c:v>
                </c:pt>
                <c:pt idx="1365">
                  <c:v>37</c:v>
                </c:pt>
                <c:pt idx="1366">
                  <c:v>37</c:v>
                </c:pt>
                <c:pt idx="1367">
                  <c:v>37</c:v>
                </c:pt>
                <c:pt idx="1368">
                  <c:v>37</c:v>
                </c:pt>
                <c:pt idx="1369">
                  <c:v>37</c:v>
                </c:pt>
                <c:pt idx="1370">
                  <c:v>37</c:v>
                </c:pt>
                <c:pt idx="1371">
                  <c:v>37</c:v>
                </c:pt>
                <c:pt idx="1372">
                  <c:v>37</c:v>
                </c:pt>
                <c:pt idx="1373">
                  <c:v>37</c:v>
                </c:pt>
                <c:pt idx="1374">
                  <c:v>37</c:v>
                </c:pt>
                <c:pt idx="1375">
                  <c:v>37</c:v>
                </c:pt>
                <c:pt idx="1376">
                  <c:v>37</c:v>
                </c:pt>
                <c:pt idx="1377">
                  <c:v>37</c:v>
                </c:pt>
                <c:pt idx="1378">
                  <c:v>37</c:v>
                </c:pt>
                <c:pt idx="1379">
                  <c:v>37</c:v>
                </c:pt>
                <c:pt idx="1380">
                  <c:v>37</c:v>
                </c:pt>
                <c:pt idx="1381">
                  <c:v>37</c:v>
                </c:pt>
                <c:pt idx="1382">
                  <c:v>37</c:v>
                </c:pt>
                <c:pt idx="1383">
                  <c:v>37</c:v>
                </c:pt>
                <c:pt idx="1384">
                  <c:v>37</c:v>
                </c:pt>
                <c:pt idx="1385">
                  <c:v>37</c:v>
                </c:pt>
                <c:pt idx="1386">
                  <c:v>37</c:v>
                </c:pt>
                <c:pt idx="1387">
                  <c:v>37</c:v>
                </c:pt>
                <c:pt idx="1388">
                  <c:v>37</c:v>
                </c:pt>
                <c:pt idx="1389">
                  <c:v>37</c:v>
                </c:pt>
                <c:pt idx="1390">
                  <c:v>37</c:v>
                </c:pt>
                <c:pt idx="1391">
                  <c:v>37</c:v>
                </c:pt>
                <c:pt idx="1392">
                  <c:v>37</c:v>
                </c:pt>
                <c:pt idx="1393">
                  <c:v>37</c:v>
                </c:pt>
                <c:pt idx="1394">
                  <c:v>37</c:v>
                </c:pt>
                <c:pt idx="1395">
                  <c:v>37</c:v>
                </c:pt>
                <c:pt idx="1396">
                  <c:v>37</c:v>
                </c:pt>
                <c:pt idx="1397">
                  <c:v>37</c:v>
                </c:pt>
                <c:pt idx="1398">
                  <c:v>37</c:v>
                </c:pt>
                <c:pt idx="1399">
                  <c:v>37</c:v>
                </c:pt>
                <c:pt idx="1400">
                  <c:v>37</c:v>
                </c:pt>
                <c:pt idx="1401">
                  <c:v>37</c:v>
                </c:pt>
                <c:pt idx="1402">
                  <c:v>37</c:v>
                </c:pt>
                <c:pt idx="1403">
                  <c:v>37</c:v>
                </c:pt>
                <c:pt idx="1404">
                  <c:v>37</c:v>
                </c:pt>
                <c:pt idx="1405">
                  <c:v>37</c:v>
                </c:pt>
                <c:pt idx="1406">
                  <c:v>37</c:v>
                </c:pt>
                <c:pt idx="1407">
                  <c:v>37</c:v>
                </c:pt>
                <c:pt idx="1408">
                  <c:v>37</c:v>
                </c:pt>
                <c:pt idx="1409">
                  <c:v>37</c:v>
                </c:pt>
                <c:pt idx="1410">
                  <c:v>37</c:v>
                </c:pt>
                <c:pt idx="1411">
                  <c:v>37</c:v>
                </c:pt>
                <c:pt idx="1412">
                  <c:v>37</c:v>
                </c:pt>
                <c:pt idx="1413">
                  <c:v>37</c:v>
                </c:pt>
                <c:pt idx="1414">
                  <c:v>37</c:v>
                </c:pt>
                <c:pt idx="1415">
                  <c:v>37</c:v>
                </c:pt>
                <c:pt idx="1416">
                  <c:v>37</c:v>
                </c:pt>
                <c:pt idx="1417">
                  <c:v>37</c:v>
                </c:pt>
                <c:pt idx="1418">
                  <c:v>37</c:v>
                </c:pt>
                <c:pt idx="1419">
                  <c:v>37</c:v>
                </c:pt>
                <c:pt idx="1420">
                  <c:v>37</c:v>
                </c:pt>
                <c:pt idx="1421">
                  <c:v>37</c:v>
                </c:pt>
                <c:pt idx="1422">
                  <c:v>37</c:v>
                </c:pt>
                <c:pt idx="1423">
                  <c:v>37</c:v>
                </c:pt>
                <c:pt idx="1424">
                  <c:v>37</c:v>
                </c:pt>
                <c:pt idx="1425">
                  <c:v>37</c:v>
                </c:pt>
                <c:pt idx="1426">
                  <c:v>37</c:v>
                </c:pt>
                <c:pt idx="1427">
                  <c:v>37</c:v>
                </c:pt>
                <c:pt idx="1428">
                  <c:v>37</c:v>
                </c:pt>
                <c:pt idx="1429">
                  <c:v>37</c:v>
                </c:pt>
                <c:pt idx="1430">
                  <c:v>37</c:v>
                </c:pt>
                <c:pt idx="1431">
                  <c:v>37</c:v>
                </c:pt>
                <c:pt idx="1432">
                  <c:v>37</c:v>
                </c:pt>
                <c:pt idx="1433">
                  <c:v>37</c:v>
                </c:pt>
                <c:pt idx="1434">
                  <c:v>37</c:v>
                </c:pt>
                <c:pt idx="1435">
                  <c:v>37</c:v>
                </c:pt>
                <c:pt idx="1436">
                  <c:v>37</c:v>
                </c:pt>
                <c:pt idx="1437">
                  <c:v>37</c:v>
                </c:pt>
                <c:pt idx="1438">
                  <c:v>37</c:v>
                </c:pt>
                <c:pt idx="1439">
                  <c:v>37</c:v>
                </c:pt>
                <c:pt idx="1440">
                  <c:v>37</c:v>
                </c:pt>
                <c:pt idx="1441">
                  <c:v>37</c:v>
                </c:pt>
                <c:pt idx="1442">
                  <c:v>37</c:v>
                </c:pt>
                <c:pt idx="1443">
                  <c:v>37</c:v>
                </c:pt>
                <c:pt idx="1444">
                  <c:v>37</c:v>
                </c:pt>
                <c:pt idx="1445">
                  <c:v>37</c:v>
                </c:pt>
                <c:pt idx="1446">
                  <c:v>37</c:v>
                </c:pt>
                <c:pt idx="1447">
                  <c:v>37</c:v>
                </c:pt>
                <c:pt idx="1448">
                  <c:v>37</c:v>
                </c:pt>
                <c:pt idx="1449">
                  <c:v>37</c:v>
                </c:pt>
                <c:pt idx="1450">
                  <c:v>37</c:v>
                </c:pt>
                <c:pt idx="1451">
                  <c:v>36.9</c:v>
                </c:pt>
                <c:pt idx="1452">
                  <c:v>36.9</c:v>
                </c:pt>
                <c:pt idx="1453">
                  <c:v>36.700000000000003</c:v>
                </c:pt>
                <c:pt idx="1454">
                  <c:v>36.700000000000003</c:v>
                </c:pt>
                <c:pt idx="1455">
                  <c:v>36.700000000000003</c:v>
                </c:pt>
                <c:pt idx="1456">
                  <c:v>36.700000000000003</c:v>
                </c:pt>
                <c:pt idx="1457">
                  <c:v>36.300000000000004</c:v>
                </c:pt>
                <c:pt idx="1458">
                  <c:v>36.300000000000004</c:v>
                </c:pt>
                <c:pt idx="1459">
                  <c:v>36.300000000000004</c:v>
                </c:pt>
                <c:pt idx="1460">
                  <c:v>36.300000000000004</c:v>
                </c:pt>
                <c:pt idx="1461">
                  <c:v>36.300000000000004</c:v>
                </c:pt>
                <c:pt idx="1462">
                  <c:v>36.300000000000004</c:v>
                </c:pt>
                <c:pt idx="1463">
                  <c:v>36.300000000000004</c:v>
                </c:pt>
                <c:pt idx="1464">
                  <c:v>36.300000000000004</c:v>
                </c:pt>
                <c:pt idx="1465">
                  <c:v>36</c:v>
                </c:pt>
                <c:pt idx="1466">
                  <c:v>36</c:v>
                </c:pt>
                <c:pt idx="1467">
                  <c:v>36</c:v>
                </c:pt>
                <c:pt idx="1468">
                  <c:v>36</c:v>
                </c:pt>
                <c:pt idx="1469">
                  <c:v>36</c:v>
                </c:pt>
                <c:pt idx="1470">
                  <c:v>36</c:v>
                </c:pt>
                <c:pt idx="1471">
                  <c:v>36</c:v>
                </c:pt>
                <c:pt idx="1472">
                  <c:v>36</c:v>
                </c:pt>
                <c:pt idx="1473">
                  <c:v>36</c:v>
                </c:pt>
                <c:pt idx="1474">
                  <c:v>36</c:v>
                </c:pt>
                <c:pt idx="1475">
                  <c:v>36</c:v>
                </c:pt>
                <c:pt idx="1476">
                  <c:v>36</c:v>
                </c:pt>
                <c:pt idx="1477">
                  <c:v>36</c:v>
                </c:pt>
                <c:pt idx="1478">
                  <c:v>36</c:v>
                </c:pt>
                <c:pt idx="1479">
                  <c:v>36</c:v>
                </c:pt>
                <c:pt idx="1480">
                  <c:v>36</c:v>
                </c:pt>
                <c:pt idx="1481">
                  <c:v>36</c:v>
                </c:pt>
                <c:pt idx="1482">
                  <c:v>36</c:v>
                </c:pt>
                <c:pt idx="1483">
                  <c:v>36</c:v>
                </c:pt>
                <c:pt idx="1484">
                  <c:v>36</c:v>
                </c:pt>
                <c:pt idx="1485">
                  <c:v>36</c:v>
                </c:pt>
                <c:pt idx="1486">
                  <c:v>36</c:v>
                </c:pt>
                <c:pt idx="1487">
                  <c:v>36</c:v>
                </c:pt>
                <c:pt idx="1488">
                  <c:v>36</c:v>
                </c:pt>
                <c:pt idx="1489">
                  <c:v>36</c:v>
                </c:pt>
                <c:pt idx="1490">
                  <c:v>36</c:v>
                </c:pt>
                <c:pt idx="1491">
                  <c:v>36</c:v>
                </c:pt>
                <c:pt idx="1492">
                  <c:v>36</c:v>
                </c:pt>
                <c:pt idx="1493">
                  <c:v>36</c:v>
                </c:pt>
                <c:pt idx="1494">
                  <c:v>36</c:v>
                </c:pt>
                <c:pt idx="1495">
                  <c:v>36</c:v>
                </c:pt>
                <c:pt idx="1496">
                  <c:v>36</c:v>
                </c:pt>
                <c:pt idx="1497">
                  <c:v>36</c:v>
                </c:pt>
                <c:pt idx="1498">
                  <c:v>36</c:v>
                </c:pt>
                <c:pt idx="1499">
                  <c:v>36</c:v>
                </c:pt>
                <c:pt idx="1500">
                  <c:v>36</c:v>
                </c:pt>
                <c:pt idx="1501">
                  <c:v>36</c:v>
                </c:pt>
                <c:pt idx="1502">
                  <c:v>36</c:v>
                </c:pt>
                <c:pt idx="1503">
                  <c:v>36</c:v>
                </c:pt>
                <c:pt idx="1504">
                  <c:v>36</c:v>
                </c:pt>
                <c:pt idx="1505">
                  <c:v>36</c:v>
                </c:pt>
                <c:pt idx="1506">
                  <c:v>36</c:v>
                </c:pt>
                <c:pt idx="1507">
                  <c:v>36</c:v>
                </c:pt>
                <c:pt idx="1508">
                  <c:v>36</c:v>
                </c:pt>
                <c:pt idx="1509">
                  <c:v>36</c:v>
                </c:pt>
                <c:pt idx="1510">
                  <c:v>36</c:v>
                </c:pt>
                <c:pt idx="1511">
                  <c:v>36</c:v>
                </c:pt>
                <c:pt idx="1512">
                  <c:v>36</c:v>
                </c:pt>
                <c:pt idx="1513">
                  <c:v>36</c:v>
                </c:pt>
                <c:pt idx="1514">
                  <c:v>36</c:v>
                </c:pt>
                <c:pt idx="1515">
                  <c:v>36</c:v>
                </c:pt>
                <c:pt idx="1516">
                  <c:v>36</c:v>
                </c:pt>
                <c:pt idx="1517">
                  <c:v>36</c:v>
                </c:pt>
                <c:pt idx="1518">
                  <c:v>36</c:v>
                </c:pt>
                <c:pt idx="1519">
                  <c:v>36</c:v>
                </c:pt>
                <c:pt idx="1520">
                  <c:v>36</c:v>
                </c:pt>
                <c:pt idx="1521">
                  <c:v>36</c:v>
                </c:pt>
                <c:pt idx="1522">
                  <c:v>36</c:v>
                </c:pt>
                <c:pt idx="1523">
                  <c:v>36</c:v>
                </c:pt>
                <c:pt idx="1524">
                  <c:v>36</c:v>
                </c:pt>
                <c:pt idx="1525">
                  <c:v>36</c:v>
                </c:pt>
                <c:pt idx="1526">
                  <c:v>36</c:v>
                </c:pt>
                <c:pt idx="1527">
                  <c:v>36</c:v>
                </c:pt>
                <c:pt idx="1528">
                  <c:v>36</c:v>
                </c:pt>
                <c:pt idx="1529">
                  <c:v>36</c:v>
                </c:pt>
                <c:pt idx="1530">
                  <c:v>36</c:v>
                </c:pt>
                <c:pt idx="1531">
                  <c:v>36</c:v>
                </c:pt>
                <c:pt idx="1532">
                  <c:v>36</c:v>
                </c:pt>
                <c:pt idx="1533">
                  <c:v>36</c:v>
                </c:pt>
                <c:pt idx="1534">
                  <c:v>36</c:v>
                </c:pt>
                <c:pt idx="1535">
                  <c:v>36</c:v>
                </c:pt>
                <c:pt idx="1536">
                  <c:v>36</c:v>
                </c:pt>
                <c:pt idx="1537">
                  <c:v>36</c:v>
                </c:pt>
                <c:pt idx="1538">
                  <c:v>36</c:v>
                </c:pt>
                <c:pt idx="1539">
                  <c:v>36</c:v>
                </c:pt>
                <c:pt idx="1540">
                  <c:v>36</c:v>
                </c:pt>
                <c:pt idx="1541">
                  <c:v>36</c:v>
                </c:pt>
                <c:pt idx="1542">
                  <c:v>36</c:v>
                </c:pt>
                <c:pt idx="1543">
                  <c:v>36</c:v>
                </c:pt>
                <c:pt idx="1544">
                  <c:v>36</c:v>
                </c:pt>
                <c:pt idx="1545">
                  <c:v>36</c:v>
                </c:pt>
                <c:pt idx="1546">
                  <c:v>36</c:v>
                </c:pt>
                <c:pt idx="1547">
                  <c:v>36</c:v>
                </c:pt>
                <c:pt idx="1548">
                  <c:v>36</c:v>
                </c:pt>
                <c:pt idx="1549">
                  <c:v>36</c:v>
                </c:pt>
                <c:pt idx="1550">
                  <c:v>36</c:v>
                </c:pt>
                <c:pt idx="1551">
                  <c:v>36</c:v>
                </c:pt>
                <c:pt idx="1552">
                  <c:v>36</c:v>
                </c:pt>
                <c:pt idx="1553">
                  <c:v>36</c:v>
                </c:pt>
                <c:pt idx="1554">
                  <c:v>36</c:v>
                </c:pt>
                <c:pt idx="1555">
                  <c:v>36</c:v>
                </c:pt>
                <c:pt idx="1556">
                  <c:v>36</c:v>
                </c:pt>
                <c:pt idx="1557">
                  <c:v>36</c:v>
                </c:pt>
                <c:pt idx="1558">
                  <c:v>36</c:v>
                </c:pt>
                <c:pt idx="1559">
                  <c:v>36</c:v>
                </c:pt>
                <c:pt idx="1560">
                  <c:v>36</c:v>
                </c:pt>
                <c:pt idx="1561">
                  <c:v>36</c:v>
                </c:pt>
                <c:pt idx="1562">
                  <c:v>36</c:v>
                </c:pt>
                <c:pt idx="1563">
                  <c:v>36</c:v>
                </c:pt>
                <c:pt idx="1564">
                  <c:v>36</c:v>
                </c:pt>
                <c:pt idx="1565">
                  <c:v>36</c:v>
                </c:pt>
                <c:pt idx="1566">
                  <c:v>36</c:v>
                </c:pt>
                <c:pt idx="1567">
                  <c:v>36</c:v>
                </c:pt>
                <c:pt idx="1568">
                  <c:v>36</c:v>
                </c:pt>
                <c:pt idx="1569">
                  <c:v>36</c:v>
                </c:pt>
                <c:pt idx="1570">
                  <c:v>36</c:v>
                </c:pt>
                <c:pt idx="1571">
                  <c:v>36</c:v>
                </c:pt>
                <c:pt idx="1572">
                  <c:v>36</c:v>
                </c:pt>
                <c:pt idx="1573">
                  <c:v>36</c:v>
                </c:pt>
                <c:pt idx="1574">
                  <c:v>36</c:v>
                </c:pt>
                <c:pt idx="1575">
                  <c:v>36</c:v>
                </c:pt>
                <c:pt idx="1576">
                  <c:v>36</c:v>
                </c:pt>
                <c:pt idx="1577">
                  <c:v>36</c:v>
                </c:pt>
                <c:pt idx="1578">
                  <c:v>36</c:v>
                </c:pt>
                <c:pt idx="1579">
                  <c:v>36</c:v>
                </c:pt>
                <c:pt idx="1580">
                  <c:v>36</c:v>
                </c:pt>
                <c:pt idx="1581">
                  <c:v>36</c:v>
                </c:pt>
                <c:pt idx="1582">
                  <c:v>36</c:v>
                </c:pt>
                <c:pt idx="1583">
                  <c:v>36</c:v>
                </c:pt>
                <c:pt idx="1584">
                  <c:v>36</c:v>
                </c:pt>
                <c:pt idx="1585">
                  <c:v>36</c:v>
                </c:pt>
                <c:pt idx="1586">
                  <c:v>36</c:v>
                </c:pt>
                <c:pt idx="1587">
                  <c:v>36</c:v>
                </c:pt>
                <c:pt idx="1588">
                  <c:v>36</c:v>
                </c:pt>
                <c:pt idx="1589">
                  <c:v>36</c:v>
                </c:pt>
                <c:pt idx="1590">
                  <c:v>36</c:v>
                </c:pt>
                <c:pt idx="1591">
                  <c:v>36</c:v>
                </c:pt>
                <c:pt idx="1592">
                  <c:v>36</c:v>
                </c:pt>
                <c:pt idx="1593">
                  <c:v>36</c:v>
                </c:pt>
                <c:pt idx="1594">
                  <c:v>36</c:v>
                </c:pt>
                <c:pt idx="1595">
                  <c:v>36</c:v>
                </c:pt>
                <c:pt idx="1596">
                  <c:v>36</c:v>
                </c:pt>
                <c:pt idx="1597">
                  <c:v>36</c:v>
                </c:pt>
                <c:pt idx="1598">
                  <c:v>35.6</c:v>
                </c:pt>
                <c:pt idx="1599">
                  <c:v>35.6</c:v>
                </c:pt>
                <c:pt idx="1600">
                  <c:v>35.6</c:v>
                </c:pt>
                <c:pt idx="1601">
                  <c:v>35.6</c:v>
                </c:pt>
                <c:pt idx="1602">
                  <c:v>35.6</c:v>
                </c:pt>
                <c:pt idx="1603">
                  <c:v>35.6</c:v>
                </c:pt>
                <c:pt idx="1604">
                  <c:v>35.6</c:v>
                </c:pt>
                <c:pt idx="1605">
                  <c:v>35.6</c:v>
                </c:pt>
                <c:pt idx="1606">
                  <c:v>35.4</c:v>
                </c:pt>
                <c:pt idx="1607">
                  <c:v>35.4</c:v>
                </c:pt>
                <c:pt idx="1608">
                  <c:v>35.4</c:v>
                </c:pt>
                <c:pt idx="1609">
                  <c:v>35.4</c:v>
                </c:pt>
                <c:pt idx="1610">
                  <c:v>35.4</c:v>
                </c:pt>
                <c:pt idx="1611">
                  <c:v>35.200000000000003</c:v>
                </c:pt>
                <c:pt idx="1612">
                  <c:v>35.200000000000003</c:v>
                </c:pt>
                <c:pt idx="1613">
                  <c:v>35.1</c:v>
                </c:pt>
                <c:pt idx="1614">
                  <c:v>35.1</c:v>
                </c:pt>
                <c:pt idx="1615">
                  <c:v>35.1</c:v>
                </c:pt>
                <c:pt idx="1616">
                  <c:v>35.1</c:v>
                </c:pt>
                <c:pt idx="1617">
                  <c:v>35.1</c:v>
                </c:pt>
                <c:pt idx="1618">
                  <c:v>35.1</c:v>
                </c:pt>
                <c:pt idx="1619">
                  <c:v>35.1</c:v>
                </c:pt>
                <c:pt idx="1620">
                  <c:v>35.1</c:v>
                </c:pt>
                <c:pt idx="1621">
                  <c:v>35.1</c:v>
                </c:pt>
                <c:pt idx="1622">
                  <c:v>35.1</c:v>
                </c:pt>
                <c:pt idx="1623">
                  <c:v>35.1</c:v>
                </c:pt>
                <c:pt idx="1624">
                  <c:v>35.1</c:v>
                </c:pt>
                <c:pt idx="1625">
                  <c:v>35.1</c:v>
                </c:pt>
                <c:pt idx="1626">
                  <c:v>35.1</c:v>
                </c:pt>
                <c:pt idx="1627">
                  <c:v>35.1</c:v>
                </c:pt>
                <c:pt idx="1628">
                  <c:v>35.1</c:v>
                </c:pt>
                <c:pt idx="1629">
                  <c:v>35.1</c:v>
                </c:pt>
                <c:pt idx="1630">
                  <c:v>35.1</c:v>
                </c:pt>
                <c:pt idx="1631">
                  <c:v>35.1</c:v>
                </c:pt>
                <c:pt idx="1632">
                  <c:v>35.1</c:v>
                </c:pt>
                <c:pt idx="1633">
                  <c:v>35.1</c:v>
                </c:pt>
                <c:pt idx="1634">
                  <c:v>35.1</c:v>
                </c:pt>
                <c:pt idx="1635">
                  <c:v>35.1</c:v>
                </c:pt>
                <c:pt idx="1636">
                  <c:v>35.1</c:v>
                </c:pt>
                <c:pt idx="1637">
                  <c:v>35.1</c:v>
                </c:pt>
                <c:pt idx="1638">
                  <c:v>35.1</c:v>
                </c:pt>
                <c:pt idx="1639">
                  <c:v>35.1</c:v>
                </c:pt>
                <c:pt idx="1640">
                  <c:v>35.1</c:v>
                </c:pt>
                <c:pt idx="1641">
                  <c:v>35.1</c:v>
                </c:pt>
                <c:pt idx="1642">
                  <c:v>35.1</c:v>
                </c:pt>
                <c:pt idx="1643">
                  <c:v>35.1</c:v>
                </c:pt>
                <c:pt idx="1644">
                  <c:v>35.1</c:v>
                </c:pt>
                <c:pt idx="1645">
                  <c:v>35.1</c:v>
                </c:pt>
                <c:pt idx="1646">
                  <c:v>35.1</c:v>
                </c:pt>
                <c:pt idx="1647">
                  <c:v>35.1</c:v>
                </c:pt>
                <c:pt idx="1648">
                  <c:v>35.1</c:v>
                </c:pt>
                <c:pt idx="1649">
                  <c:v>35.1</c:v>
                </c:pt>
                <c:pt idx="1650">
                  <c:v>35.1</c:v>
                </c:pt>
                <c:pt idx="1651">
                  <c:v>35.1</c:v>
                </c:pt>
                <c:pt idx="1652">
                  <c:v>35.1</c:v>
                </c:pt>
                <c:pt idx="1653">
                  <c:v>35.1</c:v>
                </c:pt>
                <c:pt idx="1654">
                  <c:v>35.1</c:v>
                </c:pt>
                <c:pt idx="1655">
                  <c:v>35.1</c:v>
                </c:pt>
                <c:pt idx="1656">
                  <c:v>35.1</c:v>
                </c:pt>
                <c:pt idx="1657">
                  <c:v>35.1</c:v>
                </c:pt>
                <c:pt idx="1658">
                  <c:v>35.1</c:v>
                </c:pt>
                <c:pt idx="1659">
                  <c:v>35.1</c:v>
                </c:pt>
                <c:pt idx="1660">
                  <c:v>35.1</c:v>
                </c:pt>
                <c:pt idx="1661">
                  <c:v>35.1</c:v>
                </c:pt>
                <c:pt idx="1662">
                  <c:v>35.1</c:v>
                </c:pt>
                <c:pt idx="1663">
                  <c:v>35.1</c:v>
                </c:pt>
                <c:pt idx="1664">
                  <c:v>35.1</c:v>
                </c:pt>
                <c:pt idx="1665">
                  <c:v>35.1</c:v>
                </c:pt>
                <c:pt idx="1666">
                  <c:v>35.1</c:v>
                </c:pt>
                <c:pt idx="1667">
                  <c:v>35.1</c:v>
                </c:pt>
                <c:pt idx="1668">
                  <c:v>35.1</c:v>
                </c:pt>
                <c:pt idx="1669">
                  <c:v>35.1</c:v>
                </c:pt>
                <c:pt idx="1670">
                  <c:v>35.1</c:v>
                </c:pt>
                <c:pt idx="1671">
                  <c:v>35.1</c:v>
                </c:pt>
                <c:pt idx="1672">
                  <c:v>35.1</c:v>
                </c:pt>
                <c:pt idx="1673">
                  <c:v>35.1</c:v>
                </c:pt>
                <c:pt idx="1674">
                  <c:v>35.1</c:v>
                </c:pt>
                <c:pt idx="1675">
                  <c:v>35.1</c:v>
                </c:pt>
                <c:pt idx="1676">
                  <c:v>35.1</c:v>
                </c:pt>
                <c:pt idx="1677">
                  <c:v>35.1</c:v>
                </c:pt>
                <c:pt idx="1678">
                  <c:v>35.1</c:v>
                </c:pt>
                <c:pt idx="1679">
                  <c:v>35.1</c:v>
                </c:pt>
                <c:pt idx="1680">
                  <c:v>35.1</c:v>
                </c:pt>
                <c:pt idx="1681">
                  <c:v>35.1</c:v>
                </c:pt>
                <c:pt idx="1682">
                  <c:v>35.1</c:v>
                </c:pt>
                <c:pt idx="1683">
                  <c:v>35.1</c:v>
                </c:pt>
                <c:pt idx="1684">
                  <c:v>35.1</c:v>
                </c:pt>
                <c:pt idx="1685">
                  <c:v>35.1</c:v>
                </c:pt>
                <c:pt idx="1686">
                  <c:v>35.1</c:v>
                </c:pt>
                <c:pt idx="1687">
                  <c:v>35.1</c:v>
                </c:pt>
                <c:pt idx="1688">
                  <c:v>35.1</c:v>
                </c:pt>
                <c:pt idx="1689">
                  <c:v>35.1</c:v>
                </c:pt>
                <c:pt idx="1690">
                  <c:v>35.1</c:v>
                </c:pt>
                <c:pt idx="1691">
                  <c:v>35.1</c:v>
                </c:pt>
                <c:pt idx="1692">
                  <c:v>35.1</c:v>
                </c:pt>
                <c:pt idx="1693">
                  <c:v>35.1</c:v>
                </c:pt>
                <c:pt idx="1694">
                  <c:v>35.1</c:v>
                </c:pt>
                <c:pt idx="1695">
                  <c:v>35.1</c:v>
                </c:pt>
                <c:pt idx="1696">
                  <c:v>35.1</c:v>
                </c:pt>
                <c:pt idx="1697">
                  <c:v>35.1</c:v>
                </c:pt>
                <c:pt idx="1698">
                  <c:v>35.1</c:v>
                </c:pt>
                <c:pt idx="1699">
                  <c:v>35.1</c:v>
                </c:pt>
                <c:pt idx="1700">
                  <c:v>35.1</c:v>
                </c:pt>
                <c:pt idx="1701">
                  <c:v>35.1</c:v>
                </c:pt>
                <c:pt idx="1702">
                  <c:v>35.1</c:v>
                </c:pt>
                <c:pt idx="1703">
                  <c:v>35.1</c:v>
                </c:pt>
                <c:pt idx="1704">
                  <c:v>35.1</c:v>
                </c:pt>
                <c:pt idx="1705">
                  <c:v>35.1</c:v>
                </c:pt>
                <c:pt idx="1706">
                  <c:v>35.1</c:v>
                </c:pt>
                <c:pt idx="1707">
                  <c:v>35.1</c:v>
                </c:pt>
                <c:pt idx="1708">
                  <c:v>35.1</c:v>
                </c:pt>
                <c:pt idx="1709">
                  <c:v>35.1</c:v>
                </c:pt>
                <c:pt idx="1710">
                  <c:v>35.1</c:v>
                </c:pt>
                <c:pt idx="1711">
                  <c:v>35.1</c:v>
                </c:pt>
                <c:pt idx="1712">
                  <c:v>35.1</c:v>
                </c:pt>
                <c:pt idx="1713">
                  <c:v>35.1</c:v>
                </c:pt>
                <c:pt idx="1714">
                  <c:v>35.1</c:v>
                </c:pt>
                <c:pt idx="1715">
                  <c:v>35.1</c:v>
                </c:pt>
                <c:pt idx="1716">
                  <c:v>35.1</c:v>
                </c:pt>
                <c:pt idx="1717">
                  <c:v>35.1</c:v>
                </c:pt>
                <c:pt idx="1718">
                  <c:v>35.1</c:v>
                </c:pt>
                <c:pt idx="1719">
                  <c:v>35.1</c:v>
                </c:pt>
                <c:pt idx="1720">
                  <c:v>35.1</c:v>
                </c:pt>
                <c:pt idx="1721">
                  <c:v>35.1</c:v>
                </c:pt>
                <c:pt idx="1722">
                  <c:v>35.1</c:v>
                </c:pt>
                <c:pt idx="1723">
                  <c:v>35.1</c:v>
                </c:pt>
                <c:pt idx="1724">
                  <c:v>35.1</c:v>
                </c:pt>
                <c:pt idx="1725">
                  <c:v>35.1</c:v>
                </c:pt>
                <c:pt idx="1726">
                  <c:v>35.1</c:v>
                </c:pt>
                <c:pt idx="1727">
                  <c:v>35.1</c:v>
                </c:pt>
                <c:pt idx="1728">
                  <c:v>35.1</c:v>
                </c:pt>
                <c:pt idx="1729">
                  <c:v>35.1</c:v>
                </c:pt>
                <c:pt idx="1730">
                  <c:v>35.1</c:v>
                </c:pt>
                <c:pt idx="1731">
                  <c:v>35.1</c:v>
                </c:pt>
                <c:pt idx="1732">
                  <c:v>35.1</c:v>
                </c:pt>
                <c:pt idx="1733">
                  <c:v>35.1</c:v>
                </c:pt>
                <c:pt idx="1734">
                  <c:v>35.1</c:v>
                </c:pt>
                <c:pt idx="1735">
                  <c:v>34.700000000000003</c:v>
                </c:pt>
                <c:pt idx="1736">
                  <c:v>34.700000000000003</c:v>
                </c:pt>
                <c:pt idx="1737">
                  <c:v>34.700000000000003</c:v>
                </c:pt>
                <c:pt idx="1738">
                  <c:v>34.700000000000003</c:v>
                </c:pt>
                <c:pt idx="1739">
                  <c:v>34.700000000000003</c:v>
                </c:pt>
                <c:pt idx="1740">
                  <c:v>34.700000000000003</c:v>
                </c:pt>
                <c:pt idx="1741">
                  <c:v>34.300000000000004</c:v>
                </c:pt>
                <c:pt idx="1742">
                  <c:v>34.300000000000004</c:v>
                </c:pt>
                <c:pt idx="1743">
                  <c:v>34.300000000000004</c:v>
                </c:pt>
                <c:pt idx="1744">
                  <c:v>34.300000000000004</c:v>
                </c:pt>
                <c:pt idx="1745">
                  <c:v>34.200000000000003</c:v>
                </c:pt>
                <c:pt idx="1746">
                  <c:v>34</c:v>
                </c:pt>
                <c:pt idx="1747">
                  <c:v>34</c:v>
                </c:pt>
                <c:pt idx="1748">
                  <c:v>34</c:v>
                </c:pt>
                <c:pt idx="1749">
                  <c:v>34</c:v>
                </c:pt>
                <c:pt idx="1750">
                  <c:v>34</c:v>
                </c:pt>
                <c:pt idx="1751">
                  <c:v>34</c:v>
                </c:pt>
                <c:pt idx="1752">
                  <c:v>34</c:v>
                </c:pt>
                <c:pt idx="1753">
                  <c:v>34</c:v>
                </c:pt>
                <c:pt idx="1754">
                  <c:v>34</c:v>
                </c:pt>
                <c:pt idx="1755">
                  <c:v>34</c:v>
                </c:pt>
                <c:pt idx="1756">
                  <c:v>34</c:v>
                </c:pt>
                <c:pt idx="1757">
                  <c:v>34</c:v>
                </c:pt>
                <c:pt idx="1758">
                  <c:v>34</c:v>
                </c:pt>
                <c:pt idx="1759">
                  <c:v>34</c:v>
                </c:pt>
                <c:pt idx="1760">
                  <c:v>34</c:v>
                </c:pt>
                <c:pt idx="1761">
                  <c:v>34</c:v>
                </c:pt>
                <c:pt idx="1762">
                  <c:v>34</c:v>
                </c:pt>
                <c:pt idx="1763">
                  <c:v>34</c:v>
                </c:pt>
                <c:pt idx="1764">
                  <c:v>34</c:v>
                </c:pt>
                <c:pt idx="1765">
                  <c:v>34</c:v>
                </c:pt>
                <c:pt idx="1766">
                  <c:v>34</c:v>
                </c:pt>
                <c:pt idx="1767">
                  <c:v>34</c:v>
                </c:pt>
                <c:pt idx="1768">
                  <c:v>34</c:v>
                </c:pt>
                <c:pt idx="1769">
                  <c:v>34</c:v>
                </c:pt>
                <c:pt idx="1770">
                  <c:v>34</c:v>
                </c:pt>
                <c:pt idx="1771">
                  <c:v>34</c:v>
                </c:pt>
                <c:pt idx="1772">
                  <c:v>34</c:v>
                </c:pt>
                <c:pt idx="1773">
                  <c:v>34</c:v>
                </c:pt>
                <c:pt idx="1774">
                  <c:v>34</c:v>
                </c:pt>
                <c:pt idx="1775">
                  <c:v>34</c:v>
                </c:pt>
                <c:pt idx="1776">
                  <c:v>34</c:v>
                </c:pt>
                <c:pt idx="1777">
                  <c:v>34</c:v>
                </c:pt>
                <c:pt idx="1778">
                  <c:v>34</c:v>
                </c:pt>
                <c:pt idx="1779">
                  <c:v>34</c:v>
                </c:pt>
                <c:pt idx="1780">
                  <c:v>34</c:v>
                </c:pt>
                <c:pt idx="1781">
                  <c:v>34</c:v>
                </c:pt>
                <c:pt idx="1782">
                  <c:v>34</c:v>
                </c:pt>
                <c:pt idx="1783">
                  <c:v>34</c:v>
                </c:pt>
                <c:pt idx="1784">
                  <c:v>34</c:v>
                </c:pt>
                <c:pt idx="1785">
                  <c:v>34</c:v>
                </c:pt>
                <c:pt idx="1786">
                  <c:v>34</c:v>
                </c:pt>
                <c:pt idx="1787">
                  <c:v>34</c:v>
                </c:pt>
                <c:pt idx="1788">
                  <c:v>34</c:v>
                </c:pt>
                <c:pt idx="1789">
                  <c:v>34</c:v>
                </c:pt>
                <c:pt idx="1790">
                  <c:v>34</c:v>
                </c:pt>
                <c:pt idx="1791">
                  <c:v>34</c:v>
                </c:pt>
                <c:pt idx="1792">
                  <c:v>34</c:v>
                </c:pt>
                <c:pt idx="1793">
                  <c:v>34</c:v>
                </c:pt>
                <c:pt idx="1794">
                  <c:v>34</c:v>
                </c:pt>
                <c:pt idx="1795">
                  <c:v>34</c:v>
                </c:pt>
                <c:pt idx="1796">
                  <c:v>34</c:v>
                </c:pt>
                <c:pt idx="1797">
                  <c:v>34</c:v>
                </c:pt>
                <c:pt idx="1798">
                  <c:v>34</c:v>
                </c:pt>
                <c:pt idx="1799">
                  <c:v>34</c:v>
                </c:pt>
                <c:pt idx="1800">
                  <c:v>34</c:v>
                </c:pt>
                <c:pt idx="1801">
                  <c:v>34</c:v>
                </c:pt>
                <c:pt idx="1802">
                  <c:v>34</c:v>
                </c:pt>
                <c:pt idx="1803">
                  <c:v>34</c:v>
                </c:pt>
                <c:pt idx="1804">
                  <c:v>34</c:v>
                </c:pt>
                <c:pt idx="1805">
                  <c:v>34</c:v>
                </c:pt>
                <c:pt idx="1806">
                  <c:v>34</c:v>
                </c:pt>
                <c:pt idx="1807">
                  <c:v>34</c:v>
                </c:pt>
                <c:pt idx="1808">
                  <c:v>34</c:v>
                </c:pt>
                <c:pt idx="1809">
                  <c:v>34</c:v>
                </c:pt>
                <c:pt idx="1810">
                  <c:v>34</c:v>
                </c:pt>
                <c:pt idx="1811">
                  <c:v>34</c:v>
                </c:pt>
                <c:pt idx="1812">
                  <c:v>34</c:v>
                </c:pt>
                <c:pt idx="1813">
                  <c:v>34</c:v>
                </c:pt>
                <c:pt idx="1814">
                  <c:v>34</c:v>
                </c:pt>
                <c:pt idx="1815">
                  <c:v>34</c:v>
                </c:pt>
                <c:pt idx="1816">
                  <c:v>34</c:v>
                </c:pt>
                <c:pt idx="1817">
                  <c:v>34</c:v>
                </c:pt>
                <c:pt idx="1818">
                  <c:v>34</c:v>
                </c:pt>
                <c:pt idx="1819">
                  <c:v>34</c:v>
                </c:pt>
                <c:pt idx="1820">
                  <c:v>34</c:v>
                </c:pt>
                <c:pt idx="1821">
                  <c:v>34</c:v>
                </c:pt>
                <c:pt idx="1822">
                  <c:v>34</c:v>
                </c:pt>
                <c:pt idx="1823">
                  <c:v>34</c:v>
                </c:pt>
                <c:pt idx="1824">
                  <c:v>34</c:v>
                </c:pt>
                <c:pt idx="1825">
                  <c:v>34</c:v>
                </c:pt>
                <c:pt idx="1826">
                  <c:v>34</c:v>
                </c:pt>
                <c:pt idx="1827">
                  <c:v>34</c:v>
                </c:pt>
                <c:pt idx="1828">
                  <c:v>34</c:v>
                </c:pt>
                <c:pt idx="1829">
                  <c:v>34</c:v>
                </c:pt>
                <c:pt idx="1830">
                  <c:v>34</c:v>
                </c:pt>
                <c:pt idx="1831">
                  <c:v>34</c:v>
                </c:pt>
                <c:pt idx="1832">
                  <c:v>34</c:v>
                </c:pt>
                <c:pt idx="1833">
                  <c:v>34</c:v>
                </c:pt>
                <c:pt idx="1834">
                  <c:v>33.800000000000004</c:v>
                </c:pt>
                <c:pt idx="1835">
                  <c:v>33.800000000000004</c:v>
                </c:pt>
                <c:pt idx="1836">
                  <c:v>33.800000000000004</c:v>
                </c:pt>
                <c:pt idx="1837">
                  <c:v>33.6</c:v>
                </c:pt>
                <c:pt idx="1838">
                  <c:v>33.6</c:v>
                </c:pt>
                <c:pt idx="1839">
                  <c:v>33.6</c:v>
                </c:pt>
                <c:pt idx="1840">
                  <c:v>33.4</c:v>
                </c:pt>
                <c:pt idx="1841">
                  <c:v>33.4</c:v>
                </c:pt>
                <c:pt idx="1842">
                  <c:v>33.4</c:v>
                </c:pt>
                <c:pt idx="1843">
                  <c:v>33.300000000000004</c:v>
                </c:pt>
                <c:pt idx="1844">
                  <c:v>33.300000000000004</c:v>
                </c:pt>
                <c:pt idx="1845">
                  <c:v>33.1</c:v>
                </c:pt>
                <c:pt idx="1846">
                  <c:v>33.1</c:v>
                </c:pt>
                <c:pt idx="1847">
                  <c:v>33.1</c:v>
                </c:pt>
                <c:pt idx="1848">
                  <c:v>33.1</c:v>
                </c:pt>
                <c:pt idx="1849">
                  <c:v>33.1</c:v>
                </c:pt>
                <c:pt idx="1850">
                  <c:v>33.1</c:v>
                </c:pt>
                <c:pt idx="1851">
                  <c:v>33.1</c:v>
                </c:pt>
                <c:pt idx="1852">
                  <c:v>33.1</c:v>
                </c:pt>
                <c:pt idx="1853">
                  <c:v>33.1</c:v>
                </c:pt>
                <c:pt idx="1854">
                  <c:v>33.1</c:v>
                </c:pt>
                <c:pt idx="1855">
                  <c:v>33.1</c:v>
                </c:pt>
                <c:pt idx="1856">
                  <c:v>33.1</c:v>
                </c:pt>
                <c:pt idx="1857">
                  <c:v>33.1</c:v>
                </c:pt>
                <c:pt idx="1858">
                  <c:v>33.1</c:v>
                </c:pt>
                <c:pt idx="1859">
                  <c:v>33.1</c:v>
                </c:pt>
                <c:pt idx="1860">
                  <c:v>33.1</c:v>
                </c:pt>
                <c:pt idx="1861">
                  <c:v>33.1</c:v>
                </c:pt>
                <c:pt idx="1862">
                  <c:v>33.1</c:v>
                </c:pt>
                <c:pt idx="1863">
                  <c:v>33.1</c:v>
                </c:pt>
                <c:pt idx="1864">
                  <c:v>33.1</c:v>
                </c:pt>
                <c:pt idx="1865">
                  <c:v>33.1</c:v>
                </c:pt>
                <c:pt idx="1866">
                  <c:v>33.1</c:v>
                </c:pt>
                <c:pt idx="1867">
                  <c:v>33.1</c:v>
                </c:pt>
                <c:pt idx="1868">
                  <c:v>33.1</c:v>
                </c:pt>
                <c:pt idx="1869">
                  <c:v>33.1</c:v>
                </c:pt>
                <c:pt idx="1870">
                  <c:v>33.1</c:v>
                </c:pt>
                <c:pt idx="1871">
                  <c:v>33.1</c:v>
                </c:pt>
                <c:pt idx="1872">
                  <c:v>33.1</c:v>
                </c:pt>
                <c:pt idx="1873">
                  <c:v>33.1</c:v>
                </c:pt>
                <c:pt idx="1874">
                  <c:v>33.1</c:v>
                </c:pt>
                <c:pt idx="1875">
                  <c:v>33.1</c:v>
                </c:pt>
                <c:pt idx="1876">
                  <c:v>33.1</c:v>
                </c:pt>
                <c:pt idx="1877">
                  <c:v>33.1</c:v>
                </c:pt>
                <c:pt idx="1878">
                  <c:v>33.1</c:v>
                </c:pt>
                <c:pt idx="1879">
                  <c:v>33.1</c:v>
                </c:pt>
                <c:pt idx="1880">
                  <c:v>33.1</c:v>
                </c:pt>
                <c:pt idx="1881">
                  <c:v>33.1</c:v>
                </c:pt>
                <c:pt idx="1882">
                  <c:v>33.1</c:v>
                </c:pt>
                <c:pt idx="1883">
                  <c:v>33.1</c:v>
                </c:pt>
                <c:pt idx="1884">
                  <c:v>33.1</c:v>
                </c:pt>
                <c:pt idx="1885">
                  <c:v>33.1</c:v>
                </c:pt>
                <c:pt idx="1886">
                  <c:v>33.1</c:v>
                </c:pt>
                <c:pt idx="1887">
                  <c:v>33.1</c:v>
                </c:pt>
                <c:pt idx="1888">
                  <c:v>33.1</c:v>
                </c:pt>
                <c:pt idx="1889">
                  <c:v>33.1</c:v>
                </c:pt>
                <c:pt idx="1890">
                  <c:v>33.1</c:v>
                </c:pt>
                <c:pt idx="1891">
                  <c:v>33.1</c:v>
                </c:pt>
                <c:pt idx="1892">
                  <c:v>33.1</c:v>
                </c:pt>
                <c:pt idx="1893">
                  <c:v>33.1</c:v>
                </c:pt>
                <c:pt idx="1894">
                  <c:v>33.1</c:v>
                </c:pt>
                <c:pt idx="1895">
                  <c:v>33.1</c:v>
                </c:pt>
                <c:pt idx="1896">
                  <c:v>33.1</c:v>
                </c:pt>
                <c:pt idx="1897">
                  <c:v>33.1</c:v>
                </c:pt>
                <c:pt idx="1898">
                  <c:v>33.1</c:v>
                </c:pt>
                <c:pt idx="1899">
                  <c:v>33.1</c:v>
                </c:pt>
                <c:pt idx="1900">
                  <c:v>33.1</c:v>
                </c:pt>
                <c:pt idx="1901">
                  <c:v>33.1</c:v>
                </c:pt>
                <c:pt idx="1902">
                  <c:v>33.1</c:v>
                </c:pt>
                <c:pt idx="1903">
                  <c:v>33.1</c:v>
                </c:pt>
                <c:pt idx="1904">
                  <c:v>33.1</c:v>
                </c:pt>
                <c:pt idx="1905">
                  <c:v>33.1</c:v>
                </c:pt>
                <c:pt idx="1906">
                  <c:v>33.1</c:v>
                </c:pt>
                <c:pt idx="1907">
                  <c:v>33.1</c:v>
                </c:pt>
                <c:pt idx="1908">
                  <c:v>33.1</c:v>
                </c:pt>
                <c:pt idx="1909">
                  <c:v>33.1</c:v>
                </c:pt>
                <c:pt idx="1910">
                  <c:v>33.1</c:v>
                </c:pt>
                <c:pt idx="1911">
                  <c:v>33.1</c:v>
                </c:pt>
                <c:pt idx="1912">
                  <c:v>33.1</c:v>
                </c:pt>
                <c:pt idx="1913">
                  <c:v>33.1</c:v>
                </c:pt>
                <c:pt idx="1914">
                  <c:v>33.1</c:v>
                </c:pt>
                <c:pt idx="1915">
                  <c:v>33.1</c:v>
                </c:pt>
                <c:pt idx="1916">
                  <c:v>33.1</c:v>
                </c:pt>
                <c:pt idx="1917">
                  <c:v>33.1</c:v>
                </c:pt>
                <c:pt idx="1918">
                  <c:v>33.1</c:v>
                </c:pt>
                <c:pt idx="1919">
                  <c:v>33.1</c:v>
                </c:pt>
                <c:pt idx="1920">
                  <c:v>33.1</c:v>
                </c:pt>
                <c:pt idx="1921">
                  <c:v>33.1</c:v>
                </c:pt>
                <c:pt idx="1922">
                  <c:v>33.1</c:v>
                </c:pt>
                <c:pt idx="1923">
                  <c:v>33.1</c:v>
                </c:pt>
                <c:pt idx="1924">
                  <c:v>33.1</c:v>
                </c:pt>
                <c:pt idx="1925">
                  <c:v>33.1</c:v>
                </c:pt>
                <c:pt idx="1926">
                  <c:v>33.1</c:v>
                </c:pt>
                <c:pt idx="1927">
                  <c:v>33.1</c:v>
                </c:pt>
                <c:pt idx="1928">
                  <c:v>33.1</c:v>
                </c:pt>
                <c:pt idx="1929">
                  <c:v>33.1</c:v>
                </c:pt>
                <c:pt idx="1930">
                  <c:v>33.1</c:v>
                </c:pt>
                <c:pt idx="1931">
                  <c:v>33.1</c:v>
                </c:pt>
                <c:pt idx="1932">
                  <c:v>33.1</c:v>
                </c:pt>
                <c:pt idx="1933">
                  <c:v>33.1</c:v>
                </c:pt>
                <c:pt idx="1934">
                  <c:v>33.1</c:v>
                </c:pt>
                <c:pt idx="1935">
                  <c:v>33.1</c:v>
                </c:pt>
                <c:pt idx="1936">
                  <c:v>33.1</c:v>
                </c:pt>
                <c:pt idx="1937">
                  <c:v>33.1</c:v>
                </c:pt>
                <c:pt idx="1938">
                  <c:v>33.1</c:v>
                </c:pt>
                <c:pt idx="1939">
                  <c:v>33.1</c:v>
                </c:pt>
                <c:pt idx="1940">
                  <c:v>33.1</c:v>
                </c:pt>
                <c:pt idx="1941">
                  <c:v>33.1</c:v>
                </c:pt>
                <c:pt idx="1942">
                  <c:v>33.1</c:v>
                </c:pt>
                <c:pt idx="1943">
                  <c:v>33.1</c:v>
                </c:pt>
                <c:pt idx="1944">
                  <c:v>33.1</c:v>
                </c:pt>
                <c:pt idx="1945">
                  <c:v>33.1</c:v>
                </c:pt>
                <c:pt idx="1946">
                  <c:v>33.1</c:v>
                </c:pt>
                <c:pt idx="1947">
                  <c:v>33.1</c:v>
                </c:pt>
                <c:pt idx="1948">
                  <c:v>33.1</c:v>
                </c:pt>
                <c:pt idx="1949">
                  <c:v>33.1</c:v>
                </c:pt>
                <c:pt idx="1950">
                  <c:v>33.1</c:v>
                </c:pt>
                <c:pt idx="1951">
                  <c:v>33.1</c:v>
                </c:pt>
                <c:pt idx="1952">
                  <c:v>32.9</c:v>
                </c:pt>
                <c:pt idx="1953">
                  <c:v>32.700000000000003</c:v>
                </c:pt>
                <c:pt idx="1954">
                  <c:v>32.700000000000003</c:v>
                </c:pt>
                <c:pt idx="1955">
                  <c:v>32.5</c:v>
                </c:pt>
                <c:pt idx="1956">
                  <c:v>32.5</c:v>
                </c:pt>
                <c:pt idx="1957">
                  <c:v>32.4</c:v>
                </c:pt>
                <c:pt idx="1958">
                  <c:v>32.4</c:v>
                </c:pt>
                <c:pt idx="1959">
                  <c:v>32.4</c:v>
                </c:pt>
                <c:pt idx="1960">
                  <c:v>32.4</c:v>
                </c:pt>
                <c:pt idx="1961">
                  <c:v>32</c:v>
                </c:pt>
                <c:pt idx="1962">
                  <c:v>32</c:v>
                </c:pt>
                <c:pt idx="1963">
                  <c:v>32</c:v>
                </c:pt>
                <c:pt idx="1964">
                  <c:v>32</c:v>
                </c:pt>
                <c:pt idx="1965">
                  <c:v>32</c:v>
                </c:pt>
                <c:pt idx="1966">
                  <c:v>32</c:v>
                </c:pt>
                <c:pt idx="1967">
                  <c:v>32</c:v>
                </c:pt>
                <c:pt idx="1968">
                  <c:v>32</c:v>
                </c:pt>
                <c:pt idx="1969">
                  <c:v>32</c:v>
                </c:pt>
                <c:pt idx="1970">
                  <c:v>32</c:v>
                </c:pt>
                <c:pt idx="1971">
                  <c:v>32</c:v>
                </c:pt>
                <c:pt idx="1972">
                  <c:v>32</c:v>
                </c:pt>
                <c:pt idx="1973">
                  <c:v>32</c:v>
                </c:pt>
                <c:pt idx="1974">
                  <c:v>32</c:v>
                </c:pt>
                <c:pt idx="1975">
                  <c:v>32</c:v>
                </c:pt>
                <c:pt idx="1976">
                  <c:v>32</c:v>
                </c:pt>
                <c:pt idx="1977">
                  <c:v>32</c:v>
                </c:pt>
                <c:pt idx="1978">
                  <c:v>32</c:v>
                </c:pt>
                <c:pt idx="1979">
                  <c:v>32</c:v>
                </c:pt>
                <c:pt idx="1980">
                  <c:v>32</c:v>
                </c:pt>
                <c:pt idx="1981">
                  <c:v>32</c:v>
                </c:pt>
                <c:pt idx="1982">
                  <c:v>32</c:v>
                </c:pt>
                <c:pt idx="1983">
                  <c:v>32</c:v>
                </c:pt>
                <c:pt idx="1984">
                  <c:v>32</c:v>
                </c:pt>
                <c:pt idx="1985">
                  <c:v>32</c:v>
                </c:pt>
                <c:pt idx="1986">
                  <c:v>32</c:v>
                </c:pt>
                <c:pt idx="1987">
                  <c:v>32</c:v>
                </c:pt>
                <c:pt idx="1988">
                  <c:v>32</c:v>
                </c:pt>
                <c:pt idx="1989">
                  <c:v>32</c:v>
                </c:pt>
                <c:pt idx="1990">
                  <c:v>32</c:v>
                </c:pt>
                <c:pt idx="1991">
                  <c:v>32</c:v>
                </c:pt>
                <c:pt idx="1992">
                  <c:v>32</c:v>
                </c:pt>
                <c:pt idx="1993">
                  <c:v>32</c:v>
                </c:pt>
                <c:pt idx="1994">
                  <c:v>32</c:v>
                </c:pt>
                <c:pt idx="1995">
                  <c:v>32</c:v>
                </c:pt>
                <c:pt idx="1996">
                  <c:v>32</c:v>
                </c:pt>
                <c:pt idx="1997">
                  <c:v>32</c:v>
                </c:pt>
                <c:pt idx="1998">
                  <c:v>32</c:v>
                </c:pt>
                <c:pt idx="1999">
                  <c:v>32</c:v>
                </c:pt>
                <c:pt idx="2000">
                  <c:v>32</c:v>
                </c:pt>
                <c:pt idx="2001">
                  <c:v>32</c:v>
                </c:pt>
                <c:pt idx="2002">
                  <c:v>32</c:v>
                </c:pt>
                <c:pt idx="2003">
                  <c:v>32</c:v>
                </c:pt>
                <c:pt idx="2004">
                  <c:v>32</c:v>
                </c:pt>
                <c:pt idx="2005">
                  <c:v>32</c:v>
                </c:pt>
                <c:pt idx="2006">
                  <c:v>32</c:v>
                </c:pt>
                <c:pt idx="2007">
                  <c:v>32</c:v>
                </c:pt>
                <c:pt idx="2008">
                  <c:v>32</c:v>
                </c:pt>
                <c:pt idx="2009">
                  <c:v>32</c:v>
                </c:pt>
                <c:pt idx="2010">
                  <c:v>32</c:v>
                </c:pt>
                <c:pt idx="2011">
                  <c:v>32</c:v>
                </c:pt>
                <c:pt idx="2012">
                  <c:v>32</c:v>
                </c:pt>
                <c:pt idx="2013">
                  <c:v>32</c:v>
                </c:pt>
                <c:pt idx="2014">
                  <c:v>32</c:v>
                </c:pt>
                <c:pt idx="2015">
                  <c:v>32</c:v>
                </c:pt>
                <c:pt idx="2016">
                  <c:v>32</c:v>
                </c:pt>
                <c:pt idx="2017">
                  <c:v>32</c:v>
                </c:pt>
                <c:pt idx="2018">
                  <c:v>32</c:v>
                </c:pt>
                <c:pt idx="2019">
                  <c:v>32</c:v>
                </c:pt>
                <c:pt idx="2020">
                  <c:v>32</c:v>
                </c:pt>
                <c:pt idx="2021">
                  <c:v>32</c:v>
                </c:pt>
                <c:pt idx="2022">
                  <c:v>32</c:v>
                </c:pt>
                <c:pt idx="2023">
                  <c:v>32</c:v>
                </c:pt>
                <c:pt idx="2024">
                  <c:v>32</c:v>
                </c:pt>
                <c:pt idx="2025">
                  <c:v>32</c:v>
                </c:pt>
                <c:pt idx="2026">
                  <c:v>32</c:v>
                </c:pt>
                <c:pt idx="2027">
                  <c:v>32</c:v>
                </c:pt>
                <c:pt idx="2028">
                  <c:v>32</c:v>
                </c:pt>
                <c:pt idx="2029">
                  <c:v>32</c:v>
                </c:pt>
                <c:pt idx="2030">
                  <c:v>32</c:v>
                </c:pt>
                <c:pt idx="2031">
                  <c:v>32</c:v>
                </c:pt>
                <c:pt idx="2032">
                  <c:v>32</c:v>
                </c:pt>
                <c:pt idx="2033">
                  <c:v>32</c:v>
                </c:pt>
                <c:pt idx="2034">
                  <c:v>32</c:v>
                </c:pt>
                <c:pt idx="2035">
                  <c:v>32</c:v>
                </c:pt>
                <c:pt idx="2036">
                  <c:v>32</c:v>
                </c:pt>
                <c:pt idx="2037">
                  <c:v>32</c:v>
                </c:pt>
                <c:pt idx="2038">
                  <c:v>32</c:v>
                </c:pt>
                <c:pt idx="2039">
                  <c:v>32</c:v>
                </c:pt>
                <c:pt idx="2040">
                  <c:v>32</c:v>
                </c:pt>
                <c:pt idx="2041">
                  <c:v>32</c:v>
                </c:pt>
                <c:pt idx="2042">
                  <c:v>32</c:v>
                </c:pt>
                <c:pt idx="2043">
                  <c:v>32</c:v>
                </c:pt>
                <c:pt idx="2044">
                  <c:v>32</c:v>
                </c:pt>
                <c:pt idx="2045">
                  <c:v>32</c:v>
                </c:pt>
                <c:pt idx="2046">
                  <c:v>32</c:v>
                </c:pt>
                <c:pt idx="2047">
                  <c:v>32</c:v>
                </c:pt>
                <c:pt idx="2048">
                  <c:v>32</c:v>
                </c:pt>
                <c:pt idx="2049">
                  <c:v>32</c:v>
                </c:pt>
                <c:pt idx="2050">
                  <c:v>32</c:v>
                </c:pt>
                <c:pt idx="2051">
                  <c:v>32</c:v>
                </c:pt>
                <c:pt idx="2052">
                  <c:v>32</c:v>
                </c:pt>
                <c:pt idx="2053">
                  <c:v>32</c:v>
                </c:pt>
                <c:pt idx="2054">
                  <c:v>32</c:v>
                </c:pt>
                <c:pt idx="2055">
                  <c:v>32</c:v>
                </c:pt>
                <c:pt idx="2056">
                  <c:v>32</c:v>
                </c:pt>
                <c:pt idx="2057">
                  <c:v>32</c:v>
                </c:pt>
                <c:pt idx="2058">
                  <c:v>32</c:v>
                </c:pt>
                <c:pt idx="2059">
                  <c:v>32</c:v>
                </c:pt>
                <c:pt idx="2060">
                  <c:v>32</c:v>
                </c:pt>
                <c:pt idx="2061">
                  <c:v>32</c:v>
                </c:pt>
                <c:pt idx="2062">
                  <c:v>32</c:v>
                </c:pt>
                <c:pt idx="2063">
                  <c:v>32</c:v>
                </c:pt>
                <c:pt idx="2064">
                  <c:v>32</c:v>
                </c:pt>
                <c:pt idx="2065">
                  <c:v>32</c:v>
                </c:pt>
                <c:pt idx="2066">
                  <c:v>32</c:v>
                </c:pt>
                <c:pt idx="2067">
                  <c:v>32</c:v>
                </c:pt>
                <c:pt idx="2068">
                  <c:v>32</c:v>
                </c:pt>
                <c:pt idx="2069">
                  <c:v>32</c:v>
                </c:pt>
                <c:pt idx="2070">
                  <c:v>32</c:v>
                </c:pt>
                <c:pt idx="2071">
                  <c:v>32</c:v>
                </c:pt>
                <c:pt idx="2072">
                  <c:v>32</c:v>
                </c:pt>
                <c:pt idx="2073">
                  <c:v>32</c:v>
                </c:pt>
                <c:pt idx="2074">
                  <c:v>32</c:v>
                </c:pt>
                <c:pt idx="2075">
                  <c:v>32</c:v>
                </c:pt>
                <c:pt idx="2076">
                  <c:v>32</c:v>
                </c:pt>
                <c:pt idx="2077">
                  <c:v>32</c:v>
                </c:pt>
                <c:pt idx="2078">
                  <c:v>32</c:v>
                </c:pt>
                <c:pt idx="2079">
                  <c:v>32</c:v>
                </c:pt>
                <c:pt idx="2080">
                  <c:v>32</c:v>
                </c:pt>
                <c:pt idx="2081">
                  <c:v>32</c:v>
                </c:pt>
                <c:pt idx="2082">
                  <c:v>32</c:v>
                </c:pt>
                <c:pt idx="2083">
                  <c:v>31.6</c:v>
                </c:pt>
                <c:pt idx="2084">
                  <c:v>31.6</c:v>
                </c:pt>
                <c:pt idx="2085">
                  <c:v>31.6</c:v>
                </c:pt>
                <c:pt idx="2086">
                  <c:v>31.6</c:v>
                </c:pt>
                <c:pt idx="2087">
                  <c:v>31.6</c:v>
                </c:pt>
                <c:pt idx="2088">
                  <c:v>31.5</c:v>
                </c:pt>
                <c:pt idx="2089">
                  <c:v>31.3</c:v>
                </c:pt>
                <c:pt idx="2090">
                  <c:v>31.3</c:v>
                </c:pt>
                <c:pt idx="2091">
                  <c:v>31.3</c:v>
                </c:pt>
                <c:pt idx="2092">
                  <c:v>31.1</c:v>
                </c:pt>
                <c:pt idx="2093">
                  <c:v>31.1</c:v>
                </c:pt>
                <c:pt idx="2094">
                  <c:v>30.9</c:v>
                </c:pt>
                <c:pt idx="2095">
                  <c:v>30.9</c:v>
                </c:pt>
                <c:pt idx="2096">
                  <c:v>30.9</c:v>
                </c:pt>
                <c:pt idx="2097">
                  <c:v>30.9</c:v>
                </c:pt>
                <c:pt idx="2098">
                  <c:v>30.9</c:v>
                </c:pt>
                <c:pt idx="2099">
                  <c:v>30.9</c:v>
                </c:pt>
                <c:pt idx="2100">
                  <c:v>30.9</c:v>
                </c:pt>
                <c:pt idx="2101">
                  <c:v>30.9</c:v>
                </c:pt>
                <c:pt idx="2102">
                  <c:v>30.9</c:v>
                </c:pt>
                <c:pt idx="2103">
                  <c:v>30.9</c:v>
                </c:pt>
                <c:pt idx="2104">
                  <c:v>30.9</c:v>
                </c:pt>
                <c:pt idx="2105">
                  <c:v>30.9</c:v>
                </c:pt>
                <c:pt idx="2106">
                  <c:v>30.9</c:v>
                </c:pt>
                <c:pt idx="2107">
                  <c:v>30.9</c:v>
                </c:pt>
                <c:pt idx="2108">
                  <c:v>30.9</c:v>
                </c:pt>
                <c:pt idx="2109">
                  <c:v>30.9</c:v>
                </c:pt>
                <c:pt idx="2110">
                  <c:v>30.9</c:v>
                </c:pt>
                <c:pt idx="2111">
                  <c:v>30.9</c:v>
                </c:pt>
                <c:pt idx="2112">
                  <c:v>30.9</c:v>
                </c:pt>
                <c:pt idx="2113">
                  <c:v>30.9</c:v>
                </c:pt>
                <c:pt idx="2114">
                  <c:v>30.9</c:v>
                </c:pt>
                <c:pt idx="2115">
                  <c:v>30.9</c:v>
                </c:pt>
                <c:pt idx="2116">
                  <c:v>30.9</c:v>
                </c:pt>
                <c:pt idx="2117">
                  <c:v>30.9</c:v>
                </c:pt>
                <c:pt idx="2118">
                  <c:v>30.9</c:v>
                </c:pt>
                <c:pt idx="2119">
                  <c:v>30.9</c:v>
                </c:pt>
                <c:pt idx="2120">
                  <c:v>30.9</c:v>
                </c:pt>
                <c:pt idx="2121">
                  <c:v>30.9</c:v>
                </c:pt>
                <c:pt idx="2122">
                  <c:v>30.9</c:v>
                </c:pt>
                <c:pt idx="2123">
                  <c:v>30.9</c:v>
                </c:pt>
                <c:pt idx="2124">
                  <c:v>30.9</c:v>
                </c:pt>
                <c:pt idx="2125">
                  <c:v>30.9</c:v>
                </c:pt>
                <c:pt idx="2126">
                  <c:v>30.9</c:v>
                </c:pt>
                <c:pt idx="2127">
                  <c:v>30.9</c:v>
                </c:pt>
                <c:pt idx="2128">
                  <c:v>30.9</c:v>
                </c:pt>
                <c:pt idx="2129">
                  <c:v>30.9</c:v>
                </c:pt>
                <c:pt idx="2130">
                  <c:v>30.9</c:v>
                </c:pt>
                <c:pt idx="2131">
                  <c:v>30.9</c:v>
                </c:pt>
                <c:pt idx="2132">
                  <c:v>30.9</c:v>
                </c:pt>
                <c:pt idx="2133">
                  <c:v>30.9</c:v>
                </c:pt>
                <c:pt idx="2134">
                  <c:v>30.9</c:v>
                </c:pt>
                <c:pt idx="2135">
                  <c:v>30.9</c:v>
                </c:pt>
                <c:pt idx="2136">
                  <c:v>30.9</c:v>
                </c:pt>
                <c:pt idx="2137">
                  <c:v>30.9</c:v>
                </c:pt>
                <c:pt idx="2138">
                  <c:v>30.9</c:v>
                </c:pt>
                <c:pt idx="2139">
                  <c:v>30.9</c:v>
                </c:pt>
                <c:pt idx="2140">
                  <c:v>30.9</c:v>
                </c:pt>
                <c:pt idx="2141">
                  <c:v>30.9</c:v>
                </c:pt>
                <c:pt idx="2142">
                  <c:v>30.9</c:v>
                </c:pt>
                <c:pt idx="2143">
                  <c:v>30.9</c:v>
                </c:pt>
                <c:pt idx="2144">
                  <c:v>30.9</c:v>
                </c:pt>
                <c:pt idx="2145">
                  <c:v>30.9</c:v>
                </c:pt>
                <c:pt idx="2146">
                  <c:v>30.9</c:v>
                </c:pt>
                <c:pt idx="2147">
                  <c:v>30.9</c:v>
                </c:pt>
                <c:pt idx="2148">
                  <c:v>30.9</c:v>
                </c:pt>
                <c:pt idx="2149">
                  <c:v>30.9</c:v>
                </c:pt>
                <c:pt idx="2150">
                  <c:v>30.9</c:v>
                </c:pt>
                <c:pt idx="2151">
                  <c:v>30.9</c:v>
                </c:pt>
                <c:pt idx="2152">
                  <c:v>30.9</c:v>
                </c:pt>
                <c:pt idx="2153">
                  <c:v>30.9</c:v>
                </c:pt>
                <c:pt idx="2154">
                  <c:v>30.9</c:v>
                </c:pt>
                <c:pt idx="2155">
                  <c:v>30.9</c:v>
                </c:pt>
                <c:pt idx="2156">
                  <c:v>30.9</c:v>
                </c:pt>
                <c:pt idx="2157">
                  <c:v>30.9</c:v>
                </c:pt>
                <c:pt idx="2158">
                  <c:v>30.9</c:v>
                </c:pt>
                <c:pt idx="2159">
                  <c:v>30.9</c:v>
                </c:pt>
                <c:pt idx="2160">
                  <c:v>30.9</c:v>
                </c:pt>
                <c:pt idx="2161">
                  <c:v>30.9</c:v>
                </c:pt>
                <c:pt idx="2162">
                  <c:v>30.9</c:v>
                </c:pt>
                <c:pt idx="2163">
                  <c:v>30.9</c:v>
                </c:pt>
                <c:pt idx="2164">
                  <c:v>30.9</c:v>
                </c:pt>
                <c:pt idx="2165">
                  <c:v>30.9</c:v>
                </c:pt>
                <c:pt idx="2166">
                  <c:v>30.9</c:v>
                </c:pt>
                <c:pt idx="2167">
                  <c:v>30.9</c:v>
                </c:pt>
                <c:pt idx="2168">
                  <c:v>30.9</c:v>
                </c:pt>
                <c:pt idx="2169">
                  <c:v>30.9</c:v>
                </c:pt>
                <c:pt idx="2170">
                  <c:v>30.9</c:v>
                </c:pt>
                <c:pt idx="2171">
                  <c:v>30.9</c:v>
                </c:pt>
                <c:pt idx="2172">
                  <c:v>30.9</c:v>
                </c:pt>
                <c:pt idx="2173">
                  <c:v>30.9</c:v>
                </c:pt>
                <c:pt idx="2174">
                  <c:v>30.9</c:v>
                </c:pt>
                <c:pt idx="2175">
                  <c:v>30.9</c:v>
                </c:pt>
                <c:pt idx="2176">
                  <c:v>30.9</c:v>
                </c:pt>
                <c:pt idx="2177">
                  <c:v>30.9</c:v>
                </c:pt>
                <c:pt idx="2178">
                  <c:v>30.9</c:v>
                </c:pt>
                <c:pt idx="2179">
                  <c:v>30.9</c:v>
                </c:pt>
                <c:pt idx="2180">
                  <c:v>30.9</c:v>
                </c:pt>
                <c:pt idx="2181">
                  <c:v>30.9</c:v>
                </c:pt>
                <c:pt idx="2182">
                  <c:v>30.9</c:v>
                </c:pt>
                <c:pt idx="2183">
                  <c:v>30.9</c:v>
                </c:pt>
                <c:pt idx="2184">
                  <c:v>30.9</c:v>
                </c:pt>
                <c:pt idx="2185">
                  <c:v>30.9</c:v>
                </c:pt>
                <c:pt idx="2186">
                  <c:v>30.9</c:v>
                </c:pt>
                <c:pt idx="2187">
                  <c:v>30.9</c:v>
                </c:pt>
                <c:pt idx="2188">
                  <c:v>30.9</c:v>
                </c:pt>
                <c:pt idx="2189">
                  <c:v>30.9</c:v>
                </c:pt>
                <c:pt idx="2190">
                  <c:v>30.9</c:v>
                </c:pt>
                <c:pt idx="2191">
                  <c:v>30.9</c:v>
                </c:pt>
                <c:pt idx="2192">
                  <c:v>30.9</c:v>
                </c:pt>
                <c:pt idx="2193">
                  <c:v>30.9</c:v>
                </c:pt>
                <c:pt idx="2194">
                  <c:v>30.9</c:v>
                </c:pt>
                <c:pt idx="2195">
                  <c:v>30.9</c:v>
                </c:pt>
                <c:pt idx="2196">
                  <c:v>30.6</c:v>
                </c:pt>
                <c:pt idx="2197">
                  <c:v>30.6</c:v>
                </c:pt>
                <c:pt idx="2198">
                  <c:v>30.6</c:v>
                </c:pt>
                <c:pt idx="2199">
                  <c:v>30.6</c:v>
                </c:pt>
                <c:pt idx="2200">
                  <c:v>30.4</c:v>
                </c:pt>
                <c:pt idx="2201">
                  <c:v>30.4</c:v>
                </c:pt>
                <c:pt idx="2202">
                  <c:v>30.4</c:v>
                </c:pt>
                <c:pt idx="2203">
                  <c:v>30.4</c:v>
                </c:pt>
                <c:pt idx="2204">
                  <c:v>30.2</c:v>
                </c:pt>
                <c:pt idx="2205">
                  <c:v>30.2</c:v>
                </c:pt>
                <c:pt idx="2206">
                  <c:v>30.2</c:v>
                </c:pt>
                <c:pt idx="2207">
                  <c:v>30</c:v>
                </c:pt>
                <c:pt idx="2208">
                  <c:v>30</c:v>
                </c:pt>
                <c:pt idx="2209">
                  <c:v>30</c:v>
                </c:pt>
                <c:pt idx="2210">
                  <c:v>30</c:v>
                </c:pt>
                <c:pt idx="2211">
                  <c:v>30</c:v>
                </c:pt>
                <c:pt idx="2212">
                  <c:v>30</c:v>
                </c:pt>
                <c:pt idx="2213">
                  <c:v>30</c:v>
                </c:pt>
                <c:pt idx="2214">
                  <c:v>30</c:v>
                </c:pt>
                <c:pt idx="2215">
                  <c:v>30</c:v>
                </c:pt>
                <c:pt idx="2216">
                  <c:v>30</c:v>
                </c:pt>
                <c:pt idx="2217">
                  <c:v>30</c:v>
                </c:pt>
                <c:pt idx="2218">
                  <c:v>30</c:v>
                </c:pt>
                <c:pt idx="2219">
                  <c:v>30</c:v>
                </c:pt>
                <c:pt idx="2220">
                  <c:v>30</c:v>
                </c:pt>
                <c:pt idx="2221">
                  <c:v>30</c:v>
                </c:pt>
                <c:pt idx="2222">
                  <c:v>30</c:v>
                </c:pt>
                <c:pt idx="2223">
                  <c:v>30</c:v>
                </c:pt>
                <c:pt idx="2224">
                  <c:v>30</c:v>
                </c:pt>
                <c:pt idx="2225">
                  <c:v>30</c:v>
                </c:pt>
                <c:pt idx="2226">
                  <c:v>30</c:v>
                </c:pt>
                <c:pt idx="2227">
                  <c:v>30</c:v>
                </c:pt>
                <c:pt idx="2228">
                  <c:v>30</c:v>
                </c:pt>
                <c:pt idx="2229">
                  <c:v>30</c:v>
                </c:pt>
                <c:pt idx="2230">
                  <c:v>30</c:v>
                </c:pt>
                <c:pt idx="2231">
                  <c:v>30</c:v>
                </c:pt>
                <c:pt idx="2232">
                  <c:v>30</c:v>
                </c:pt>
                <c:pt idx="2233">
                  <c:v>30</c:v>
                </c:pt>
                <c:pt idx="2234">
                  <c:v>30</c:v>
                </c:pt>
                <c:pt idx="2235">
                  <c:v>30</c:v>
                </c:pt>
                <c:pt idx="2236">
                  <c:v>30</c:v>
                </c:pt>
                <c:pt idx="2237">
                  <c:v>30</c:v>
                </c:pt>
                <c:pt idx="2238">
                  <c:v>30</c:v>
                </c:pt>
                <c:pt idx="2239">
                  <c:v>30</c:v>
                </c:pt>
                <c:pt idx="2240">
                  <c:v>30</c:v>
                </c:pt>
                <c:pt idx="2241">
                  <c:v>30</c:v>
                </c:pt>
                <c:pt idx="2242">
                  <c:v>30</c:v>
                </c:pt>
                <c:pt idx="2243">
                  <c:v>30</c:v>
                </c:pt>
                <c:pt idx="2244">
                  <c:v>30</c:v>
                </c:pt>
                <c:pt idx="2245">
                  <c:v>30</c:v>
                </c:pt>
                <c:pt idx="2246">
                  <c:v>30</c:v>
                </c:pt>
                <c:pt idx="2247">
                  <c:v>30</c:v>
                </c:pt>
                <c:pt idx="2248">
                  <c:v>30</c:v>
                </c:pt>
                <c:pt idx="2249">
                  <c:v>30</c:v>
                </c:pt>
                <c:pt idx="2250">
                  <c:v>30</c:v>
                </c:pt>
                <c:pt idx="2251">
                  <c:v>30</c:v>
                </c:pt>
                <c:pt idx="2252">
                  <c:v>30</c:v>
                </c:pt>
                <c:pt idx="2253">
                  <c:v>30</c:v>
                </c:pt>
                <c:pt idx="2254">
                  <c:v>30</c:v>
                </c:pt>
                <c:pt idx="2255">
                  <c:v>30</c:v>
                </c:pt>
                <c:pt idx="2256">
                  <c:v>30</c:v>
                </c:pt>
                <c:pt idx="2257">
                  <c:v>30</c:v>
                </c:pt>
                <c:pt idx="2258">
                  <c:v>30</c:v>
                </c:pt>
                <c:pt idx="2259">
                  <c:v>30</c:v>
                </c:pt>
                <c:pt idx="2260">
                  <c:v>30</c:v>
                </c:pt>
                <c:pt idx="2261">
                  <c:v>30</c:v>
                </c:pt>
                <c:pt idx="2262">
                  <c:v>30</c:v>
                </c:pt>
                <c:pt idx="2263">
                  <c:v>30</c:v>
                </c:pt>
                <c:pt idx="2264">
                  <c:v>30</c:v>
                </c:pt>
                <c:pt idx="2265">
                  <c:v>30</c:v>
                </c:pt>
                <c:pt idx="2266">
                  <c:v>30</c:v>
                </c:pt>
                <c:pt idx="2267">
                  <c:v>30</c:v>
                </c:pt>
                <c:pt idx="2268">
                  <c:v>30</c:v>
                </c:pt>
                <c:pt idx="2269">
                  <c:v>30</c:v>
                </c:pt>
                <c:pt idx="2270">
                  <c:v>30</c:v>
                </c:pt>
                <c:pt idx="2271">
                  <c:v>30</c:v>
                </c:pt>
                <c:pt idx="2272">
                  <c:v>30</c:v>
                </c:pt>
                <c:pt idx="2273">
                  <c:v>30</c:v>
                </c:pt>
                <c:pt idx="2274">
                  <c:v>30</c:v>
                </c:pt>
                <c:pt idx="2275">
                  <c:v>30</c:v>
                </c:pt>
                <c:pt idx="2276">
                  <c:v>30</c:v>
                </c:pt>
                <c:pt idx="2277">
                  <c:v>30</c:v>
                </c:pt>
                <c:pt idx="2278">
                  <c:v>30</c:v>
                </c:pt>
                <c:pt idx="2279">
                  <c:v>30</c:v>
                </c:pt>
                <c:pt idx="2280">
                  <c:v>30</c:v>
                </c:pt>
                <c:pt idx="2281">
                  <c:v>30</c:v>
                </c:pt>
                <c:pt idx="2282">
                  <c:v>30</c:v>
                </c:pt>
                <c:pt idx="2283">
                  <c:v>30</c:v>
                </c:pt>
                <c:pt idx="2284">
                  <c:v>30</c:v>
                </c:pt>
                <c:pt idx="2285">
                  <c:v>30</c:v>
                </c:pt>
                <c:pt idx="2286">
                  <c:v>30</c:v>
                </c:pt>
                <c:pt idx="2287">
                  <c:v>30</c:v>
                </c:pt>
                <c:pt idx="2288">
                  <c:v>30</c:v>
                </c:pt>
                <c:pt idx="2289">
                  <c:v>30</c:v>
                </c:pt>
                <c:pt idx="2290">
                  <c:v>30</c:v>
                </c:pt>
                <c:pt idx="2291">
                  <c:v>30</c:v>
                </c:pt>
                <c:pt idx="2292">
                  <c:v>30</c:v>
                </c:pt>
                <c:pt idx="2293">
                  <c:v>30</c:v>
                </c:pt>
                <c:pt idx="2294">
                  <c:v>30</c:v>
                </c:pt>
                <c:pt idx="2295">
                  <c:v>30</c:v>
                </c:pt>
                <c:pt idx="2296">
                  <c:v>30</c:v>
                </c:pt>
                <c:pt idx="2297">
                  <c:v>30</c:v>
                </c:pt>
                <c:pt idx="2298">
                  <c:v>30</c:v>
                </c:pt>
                <c:pt idx="2299">
                  <c:v>30</c:v>
                </c:pt>
                <c:pt idx="2300">
                  <c:v>30</c:v>
                </c:pt>
                <c:pt idx="2301">
                  <c:v>30</c:v>
                </c:pt>
                <c:pt idx="2302">
                  <c:v>30</c:v>
                </c:pt>
                <c:pt idx="2303">
                  <c:v>30</c:v>
                </c:pt>
                <c:pt idx="2304">
                  <c:v>30</c:v>
                </c:pt>
                <c:pt idx="2305">
                  <c:v>30</c:v>
                </c:pt>
                <c:pt idx="2306">
                  <c:v>30</c:v>
                </c:pt>
                <c:pt idx="2307">
                  <c:v>30</c:v>
                </c:pt>
                <c:pt idx="2308">
                  <c:v>30</c:v>
                </c:pt>
                <c:pt idx="2309">
                  <c:v>30</c:v>
                </c:pt>
                <c:pt idx="2310">
                  <c:v>30</c:v>
                </c:pt>
                <c:pt idx="2311">
                  <c:v>30</c:v>
                </c:pt>
                <c:pt idx="2312">
                  <c:v>30</c:v>
                </c:pt>
                <c:pt idx="2313">
                  <c:v>30</c:v>
                </c:pt>
                <c:pt idx="2314">
                  <c:v>30</c:v>
                </c:pt>
                <c:pt idx="2315">
                  <c:v>30</c:v>
                </c:pt>
                <c:pt idx="2316">
                  <c:v>30</c:v>
                </c:pt>
                <c:pt idx="2317">
                  <c:v>30</c:v>
                </c:pt>
                <c:pt idx="2318">
                  <c:v>30</c:v>
                </c:pt>
                <c:pt idx="2319">
                  <c:v>30</c:v>
                </c:pt>
                <c:pt idx="2320">
                  <c:v>30</c:v>
                </c:pt>
                <c:pt idx="2321">
                  <c:v>30</c:v>
                </c:pt>
                <c:pt idx="2322">
                  <c:v>30</c:v>
                </c:pt>
                <c:pt idx="2323">
                  <c:v>30</c:v>
                </c:pt>
                <c:pt idx="2324">
                  <c:v>30</c:v>
                </c:pt>
                <c:pt idx="2325">
                  <c:v>30</c:v>
                </c:pt>
                <c:pt idx="2326">
                  <c:v>30</c:v>
                </c:pt>
                <c:pt idx="2327">
                  <c:v>30</c:v>
                </c:pt>
                <c:pt idx="2328">
                  <c:v>29.7</c:v>
                </c:pt>
                <c:pt idx="2329">
                  <c:v>29.7</c:v>
                </c:pt>
                <c:pt idx="2330">
                  <c:v>29.7</c:v>
                </c:pt>
                <c:pt idx="2331">
                  <c:v>29.7</c:v>
                </c:pt>
                <c:pt idx="2332">
                  <c:v>29.7</c:v>
                </c:pt>
                <c:pt idx="2333">
                  <c:v>29.5</c:v>
                </c:pt>
                <c:pt idx="2334">
                  <c:v>29.3</c:v>
                </c:pt>
                <c:pt idx="2335">
                  <c:v>29.3</c:v>
                </c:pt>
                <c:pt idx="2336">
                  <c:v>29.3</c:v>
                </c:pt>
                <c:pt idx="2337">
                  <c:v>29.3</c:v>
                </c:pt>
                <c:pt idx="2338">
                  <c:v>29.3</c:v>
                </c:pt>
                <c:pt idx="2339">
                  <c:v>29.3</c:v>
                </c:pt>
                <c:pt idx="2340">
                  <c:v>29.3</c:v>
                </c:pt>
                <c:pt idx="2341">
                  <c:v>28.9</c:v>
                </c:pt>
                <c:pt idx="2342">
                  <c:v>28.9</c:v>
                </c:pt>
                <c:pt idx="2343">
                  <c:v>28.9</c:v>
                </c:pt>
                <c:pt idx="2344">
                  <c:v>28.9</c:v>
                </c:pt>
                <c:pt idx="2345">
                  <c:v>28.9</c:v>
                </c:pt>
                <c:pt idx="2346">
                  <c:v>28.9</c:v>
                </c:pt>
                <c:pt idx="2347">
                  <c:v>28.9</c:v>
                </c:pt>
                <c:pt idx="2348">
                  <c:v>28.9</c:v>
                </c:pt>
                <c:pt idx="2349">
                  <c:v>28.9</c:v>
                </c:pt>
                <c:pt idx="2350">
                  <c:v>28.9</c:v>
                </c:pt>
                <c:pt idx="2351">
                  <c:v>28.9</c:v>
                </c:pt>
                <c:pt idx="2352">
                  <c:v>28.9</c:v>
                </c:pt>
                <c:pt idx="2353">
                  <c:v>28.9</c:v>
                </c:pt>
                <c:pt idx="2354">
                  <c:v>28.9</c:v>
                </c:pt>
                <c:pt idx="2355">
                  <c:v>28.9</c:v>
                </c:pt>
                <c:pt idx="2356">
                  <c:v>28.9</c:v>
                </c:pt>
                <c:pt idx="2357">
                  <c:v>28.9</c:v>
                </c:pt>
                <c:pt idx="2358">
                  <c:v>28.9</c:v>
                </c:pt>
                <c:pt idx="2359">
                  <c:v>28.9</c:v>
                </c:pt>
                <c:pt idx="2360">
                  <c:v>28.9</c:v>
                </c:pt>
                <c:pt idx="2361">
                  <c:v>28.9</c:v>
                </c:pt>
                <c:pt idx="2362">
                  <c:v>28.9</c:v>
                </c:pt>
                <c:pt idx="2363">
                  <c:v>28.9</c:v>
                </c:pt>
                <c:pt idx="2364">
                  <c:v>28.9</c:v>
                </c:pt>
                <c:pt idx="2365">
                  <c:v>28.9</c:v>
                </c:pt>
                <c:pt idx="2366">
                  <c:v>28.9</c:v>
                </c:pt>
                <c:pt idx="2367">
                  <c:v>28.9</c:v>
                </c:pt>
                <c:pt idx="2368">
                  <c:v>28.9</c:v>
                </c:pt>
                <c:pt idx="2369">
                  <c:v>28.9</c:v>
                </c:pt>
                <c:pt idx="2370">
                  <c:v>28.9</c:v>
                </c:pt>
                <c:pt idx="2371">
                  <c:v>28.9</c:v>
                </c:pt>
                <c:pt idx="2372">
                  <c:v>28.9</c:v>
                </c:pt>
                <c:pt idx="2373">
                  <c:v>28.9</c:v>
                </c:pt>
                <c:pt idx="2374">
                  <c:v>28.9</c:v>
                </c:pt>
                <c:pt idx="2375">
                  <c:v>28.9</c:v>
                </c:pt>
                <c:pt idx="2376">
                  <c:v>28.9</c:v>
                </c:pt>
                <c:pt idx="2377">
                  <c:v>28.9</c:v>
                </c:pt>
                <c:pt idx="2378">
                  <c:v>28.9</c:v>
                </c:pt>
                <c:pt idx="2379">
                  <c:v>28.9</c:v>
                </c:pt>
                <c:pt idx="2380">
                  <c:v>28.9</c:v>
                </c:pt>
                <c:pt idx="2381">
                  <c:v>28.9</c:v>
                </c:pt>
                <c:pt idx="2382">
                  <c:v>28.9</c:v>
                </c:pt>
                <c:pt idx="2383">
                  <c:v>28.9</c:v>
                </c:pt>
                <c:pt idx="2384">
                  <c:v>28.9</c:v>
                </c:pt>
                <c:pt idx="2385">
                  <c:v>28.9</c:v>
                </c:pt>
                <c:pt idx="2386">
                  <c:v>28.9</c:v>
                </c:pt>
                <c:pt idx="2387">
                  <c:v>28.9</c:v>
                </c:pt>
                <c:pt idx="2388">
                  <c:v>28.9</c:v>
                </c:pt>
                <c:pt idx="2389">
                  <c:v>28.9</c:v>
                </c:pt>
                <c:pt idx="2390">
                  <c:v>28.9</c:v>
                </c:pt>
                <c:pt idx="2391">
                  <c:v>28.9</c:v>
                </c:pt>
                <c:pt idx="2392">
                  <c:v>28.9</c:v>
                </c:pt>
                <c:pt idx="2393">
                  <c:v>28.9</c:v>
                </c:pt>
                <c:pt idx="2394">
                  <c:v>28.9</c:v>
                </c:pt>
                <c:pt idx="2395">
                  <c:v>28.9</c:v>
                </c:pt>
                <c:pt idx="2396">
                  <c:v>28.9</c:v>
                </c:pt>
                <c:pt idx="2397">
                  <c:v>28.9</c:v>
                </c:pt>
                <c:pt idx="2398">
                  <c:v>28.9</c:v>
                </c:pt>
                <c:pt idx="2399">
                  <c:v>28.9</c:v>
                </c:pt>
                <c:pt idx="2400">
                  <c:v>28.9</c:v>
                </c:pt>
                <c:pt idx="2401">
                  <c:v>28.9</c:v>
                </c:pt>
                <c:pt idx="2402">
                  <c:v>28.9</c:v>
                </c:pt>
                <c:pt idx="2403">
                  <c:v>28.9</c:v>
                </c:pt>
                <c:pt idx="2404">
                  <c:v>28.9</c:v>
                </c:pt>
                <c:pt idx="2405">
                  <c:v>28.9</c:v>
                </c:pt>
                <c:pt idx="2406">
                  <c:v>28.9</c:v>
                </c:pt>
                <c:pt idx="2407">
                  <c:v>28.9</c:v>
                </c:pt>
                <c:pt idx="2408">
                  <c:v>28.9</c:v>
                </c:pt>
                <c:pt idx="2409">
                  <c:v>28.9</c:v>
                </c:pt>
                <c:pt idx="2410">
                  <c:v>28.9</c:v>
                </c:pt>
                <c:pt idx="2411">
                  <c:v>28.9</c:v>
                </c:pt>
                <c:pt idx="2412">
                  <c:v>28.9</c:v>
                </c:pt>
                <c:pt idx="2413">
                  <c:v>28.9</c:v>
                </c:pt>
                <c:pt idx="2414">
                  <c:v>28.9</c:v>
                </c:pt>
                <c:pt idx="2415">
                  <c:v>28.9</c:v>
                </c:pt>
                <c:pt idx="2416">
                  <c:v>28.8</c:v>
                </c:pt>
                <c:pt idx="2417">
                  <c:v>28.8</c:v>
                </c:pt>
                <c:pt idx="2418">
                  <c:v>28.8</c:v>
                </c:pt>
                <c:pt idx="2419">
                  <c:v>28.8</c:v>
                </c:pt>
                <c:pt idx="2420">
                  <c:v>28.8</c:v>
                </c:pt>
                <c:pt idx="2421">
                  <c:v>28.8</c:v>
                </c:pt>
                <c:pt idx="2422">
                  <c:v>28.8</c:v>
                </c:pt>
                <c:pt idx="2423">
                  <c:v>28.8</c:v>
                </c:pt>
                <c:pt idx="2424">
                  <c:v>28.6</c:v>
                </c:pt>
                <c:pt idx="2425">
                  <c:v>28.6</c:v>
                </c:pt>
                <c:pt idx="2426">
                  <c:v>28.6</c:v>
                </c:pt>
                <c:pt idx="2427">
                  <c:v>28.6</c:v>
                </c:pt>
                <c:pt idx="2428">
                  <c:v>28.4</c:v>
                </c:pt>
                <c:pt idx="2429">
                  <c:v>28.4</c:v>
                </c:pt>
                <c:pt idx="2430">
                  <c:v>28.4</c:v>
                </c:pt>
                <c:pt idx="2431">
                  <c:v>28.2</c:v>
                </c:pt>
                <c:pt idx="2432">
                  <c:v>28.2</c:v>
                </c:pt>
                <c:pt idx="2433">
                  <c:v>28.2</c:v>
                </c:pt>
                <c:pt idx="2434">
                  <c:v>28.2</c:v>
                </c:pt>
                <c:pt idx="2435">
                  <c:v>28</c:v>
                </c:pt>
                <c:pt idx="2436">
                  <c:v>28</c:v>
                </c:pt>
                <c:pt idx="2437">
                  <c:v>28</c:v>
                </c:pt>
                <c:pt idx="2438">
                  <c:v>28</c:v>
                </c:pt>
                <c:pt idx="2439">
                  <c:v>28</c:v>
                </c:pt>
                <c:pt idx="2440">
                  <c:v>28</c:v>
                </c:pt>
                <c:pt idx="2441">
                  <c:v>28</c:v>
                </c:pt>
                <c:pt idx="2442">
                  <c:v>28</c:v>
                </c:pt>
                <c:pt idx="2443">
                  <c:v>28</c:v>
                </c:pt>
                <c:pt idx="2444">
                  <c:v>28</c:v>
                </c:pt>
                <c:pt idx="2445">
                  <c:v>28</c:v>
                </c:pt>
                <c:pt idx="2446">
                  <c:v>28</c:v>
                </c:pt>
                <c:pt idx="2447">
                  <c:v>28</c:v>
                </c:pt>
                <c:pt idx="2448">
                  <c:v>28</c:v>
                </c:pt>
                <c:pt idx="2449">
                  <c:v>28</c:v>
                </c:pt>
                <c:pt idx="2450">
                  <c:v>28</c:v>
                </c:pt>
                <c:pt idx="2451">
                  <c:v>28</c:v>
                </c:pt>
                <c:pt idx="2452">
                  <c:v>28</c:v>
                </c:pt>
                <c:pt idx="2453">
                  <c:v>28</c:v>
                </c:pt>
                <c:pt idx="2454">
                  <c:v>28</c:v>
                </c:pt>
                <c:pt idx="2455">
                  <c:v>28</c:v>
                </c:pt>
                <c:pt idx="2456">
                  <c:v>28</c:v>
                </c:pt>
                <c:pt idx="2457">
                  <c:v>28</c:v>
                </c:pt>
                <c:pt idx="2458">
                  <c:v>28</c:v>
                </c:pt>
                <c:pt idx="2459">
                  <c:v>28</c:v>
                </c:pt>
                <c:pt idx="2460">
                  <c:v>28</c:v>
                </c:pt>
                <c:pt idx="2461">
                  <c:v>28</c:v>
                </c:pt>
                <c:pt idx="2462">
                  <c:v>28</c:v>
                </c:pt>
                <c:pt idx="2463">
                  <c:v>28</c:v>
                </c:pt>
                <c:pt idx="2464">
                  <c:v>28</c:v>
                </c:pt>
                <c:pt idx="2465">
                  <c:v>28</c:v>
                </c:pt>
                <c:pt idx="2466">
                  <c:v>28</c:v>
                </c:pt>
                <c:pt idx="2467">
                  <c:v>28</c:v>
                </c:pt>
                <c:pt idx="2468">
                  <c:v>28</c:v>
                </c:pt>
                <c:pt idx="2469">
                  <c:v>28</c:v>
                </c:pt>
                <c:pt idx="2470">
                  <c:v>28</c:v>
                </c:pt>
                <c:pt idx="2471">
                  <c:v>28</c:v>
                </c:pt>
                <c:pt idx="2472">
                  <c:v>28</c:v>
                </c:pt>
                <c:pt idx="2473">
                  <c:v>28</c:v>
                </c:pt>
                <c:pt idx="2474">
                  <c:v>28</c:v>
                </c:pt>
                <c:pt idx="2475">
                  <c:v>28</c:v>
                </c:pt>
                <c:pt idx="2476">
                  <c:v>28</c:v>
                </c:pt>
                <c:pt idx="2477">
                  <c:v>28</c:v>
                </c:pt>
                <c:pt idx="2478">
                  <c:v>28</c:v>
                </c:pt>
                <c:pt idx="2479">
                  <c:v>28</c:v>
                </c:pt>
                <c:pt idx="2480">
                  <c:v>28</c:v>
                </c:pt>
                <c:pt idx="2481">
                  <c:v>28</c:v>
                </c:pt>
                <c:pt idx="2482">
                  <c:v>28</c:v>
                </c:pt>
                <c:pt idx="2483">
                  <c:v>28</c:v>
                </c:pt>
                <c:pt idx="2484">
                  <c:v>28</c:v>
                </c:pt>
                <c:pt idx="2485">
                  <c:v>28</c:v>
                </c:pt>
                <c:pt idx="2486">
                  <c:v>28</c:v>
                </c:pt>
                <c:pt idx="2487">
                  <c:v>28</c:v>
                </c:pt>
                <c:pt idx="2488">
                  <c:v>28</c:v>
                </c:pt>
                <c:pt idx="2489">
                  <c:v>28</c:v>
                </c:pt>
                <c:pt idx="2490">
                  <c:v>28</c:v>
                </c:pt>
                <c:pt idx="2491">
                  <c:v>28</c:v>
                </c:pt>
                <c:pt idx="2492">
                  <c:v>28</c:v>
                </c:pt>
                <c:pt idx="2493">
                  <c:v>28</c:v>
                </c:pt>
                <c:pt idx="2494">
                  <c:v>28</c:v>
                </c:pt>
                <c:pt idx="2495">
                  <c:v>28</c:v>
                </c:pt>
                <c:pt idx="2496">
                  <c:v>28</c:v>
                </c:pt>
                <c:pt idx="2497">
                  <c:v>28</c:v>
                </c:pt>
                <c:pt idx="2498">
                  <c:v>28</c:v>
                </c:pt>
                <c:pt idx="2499">
                  <c:v>28</c:v>
                </c:pt>
                <c:pt idx="2500">
                  <c:v>28</c:v>
                </c:pt>
                <c:pt idx="2501">
                  <c:v>28</c:v>
                </c:pt>
                <c:pt idx="2502">
                  <c:v>28</c:v>
                </c:pt>
                <c:pt idx="2503">
                  <c:v>28</c:v>
                </c:pt>
                <c:pt idx="2504">
                  <c:v>28</c:v>
                </c:pt>
                <c:pt idx="2505">
                  <c:v>28</c:v>
                </c:pt>
                <c:pt idx="2506">
                  <c:v>28</c:v>
                </c:pt>
                <c:pt idx="2507">
                  <c:v>28</c:v>
                </c:pt>
                <c:pt idx="2508">
                  <c:v>28</c:v>
                </c:pt>
                <c:pt idx="2509">
                  <c:v>28</c:v>
                </c:pt>
                <c:pt idx="2510">
                  <c:v>28</c:v>
                </c:pt>
                <c:pt idx="2511">
                  <c:v>28</c:v>
                </c:pt>
                <c:pt idx="2512">
                  <c:v>28</c:v>
                </c:pt>
                <c:pt idx="2513">
                  <c:v>28</c:v>
                </c:pt>
                <c:pt idx="2514">
                  <c:v>28</c:v>
                </c:pt>
                <c:pt idx="2515">
                  <c:v>28</c:v>
                </c:pt>
                <c:pt idx="2516">
                  <c:v>28</c:v>
                </c:pt>
                <c:pt idx="2517">
                  <c:v>28</c:v>
                </c:pt>
                <c:pt idx="2518">
                  <c:v>28</c:v>
                </c:pt>
                <c:pt idx="2519">
                  <c:v>28</c:v>
                </c:pt>
                <c:pt idx="2520">
                  <c:v>28</c:v>
                </c:pt>
                <c:pt idx="2521">
                  <c:v>28</c:v>
                </c:pt>
                <c:pt idx="2522">
                  <c:v>28</c:v>
                </c:pt>
                <c:pt idx="2523">
                  <c:v>28</c:v>
                </c:pt>
                <c:pt idx="2524">
                  <c:v>28</c:v>
                </c:pt>
                <c:pt idx="2525">
                  <c:v>28</c:v>
                </c:pt>
                <c:pt idx="2526">
                  <c:v>28</c:v>
                </c:pt>
                <c:pt idx="2527">
                  <c:v>28</c:v>
                </c:pt>
                <c:pt idx="2528">
                  <c:v>28</c:v>
                </c:pt>
                <c:pt idx="2529">
                  <c:v>28</c:v>
                </c:pt>
                <c:pt idx="2530">
                  <c:v>28</c:v>
                </c:pt>
                <c:pt idx="2531">
                  <c:v>27.9</c:v>
                </c:pt>
                <c:pt idx="2532">
                  <c:v>27.7</c:v>
                </c:pt>
                <c:pt idx="2533">
                  <c:v>27.7</c:v>
                </c:pt>
                <c:pt idx="2534">
                  <c:v>27.7</c:v>
                </c:pt>
                <c:pt idx="2535">
                  <c:v>27.7</c:v>
                </c:pt>
                <c:pt idx="2536">
                  <c:v>27.7</c:v>
                </c:pt>
                <c:pt idx="2537">
                  <c:v>27.7</c:v>
                </c:pt>
                <c:pt idx="2538">
                  <c:v>27.3</c:v>
                </c:pt>
                <c:pt idx="2539">
                  <c:v>27.3</c:v>
                </c:pt>
                <c:pt idx="2540">
                  <c:v>27.3</c:v>
                </c:pt>
                <c:pt idx="2541">
                  <c:v>27.3</c:v>
                </c:pt>
                <c:pt idx="2542">
                  <c:v>27.3</c:v>
                </c:pt>
                <c:pt idx="2543">
                  <c:v>27.3</c:v>
                </c:pt>
                <c:pt idx="2544">
                  <c:v>27.3</c:v>
                </c:pt>
                <c:pt idx="2545">
                  <c:v>27.3</c:v>
                </c:pt>
                <c:pt idx="2546">
                  <c:v>27.3</c:v>
                </c:pt>
                <c:pt idx="2547">
                  <c:v>27.1</c:v>
                </c:pt>
                <c:pt idx="2548">
                  <c:v>27</c:v>
                </c:pt>
                <c:pt idx="2549">
                  <c:v>27</c:v>
                </c:pt>
                <c:pt idx="2550">
                  <c:v>27</c:v>
                </c:pt>
                <c:pt idx="2551">
                  <c:v>27</c:v>
                </c:pt>
                <c:pt idx="2552">
                  <c:v>27</c:v>
                </c:pt>
                <c:pt idx="2553">
                  <c:v>27</c:v>
                </c:pt>
                <c:pt idx="2554">
                  <c:v>27</c:v>
                </c:pt>
                <c:pt idx="2555">
                  <c:v>27</c:v>
                </c:pt>
                <c:pt idx="2556">
                  <c:v>27</c:v>
                </c:pt>
                <c:pt idx="2557">
                  <c:v>27</c:v>
                </c:pt>
                <c:pt idx="2558">
                  <c:v>27</c:v>
                </c:pt>
                <c:pt idx="2559">
                  <c:v>27</c:v>
                </c:pt>
                <c:pt idx="2560">
                  <c:v>27</c:v>
                </c:pt>
                <c:pt idx="2561">
                  <c:v>27</c:v>
                </c:pt>
                <c:pt idx="2562">
                  <c:v>27</c:v>
                </c:pt>
                <c:pt idx="2563">
                  <c:v>27</c:v>
                </c:pt>
                <c:pt idx="2564">
                  <c:v>27</c:v>
                </c:pt>
                <c:pt idx="2565">
                  <c:v>27</c:v>
                </c:pt>
                <c:pt idx="2566">
                  <c:v>27</c:v>
                </c:pt>
                <c:pt idx="2567">
                  <c:v>27</c:v>
                </c:pt>
                <c:pt idx="2568">
                  <c:v>27</c:v>
                </c:pt>
                <c:pt idx="2569">
                  <c:v>27</c:v>
                </c:pt>
                <c:pt idx="2570">
                  <c:v>27</c:v>
                </c:pt>
                <c:pt idx="2571">
                  <c:v>27</c:v>
                </c:pt>
                <c:pt idx="2572">
                  <c:v>27</c:v>
                </c:pt>
                <c:pt idx="2573">
                  <c:v>27</c:v>
                </c:pt>
                <c:pt idx="2574">
                  <c:v>27</c:v>
                </c:pt>
                <c:pt idx="2575">
                  <c:v>27</c:v>
                </c:pt>
                <c:pt idx="2576">
                  <c:v>27</c:v>
                </c:pt>
                <c:pt idx="2577">
                  <c:v>27</c:v>
                </c:pt>
                <c:pt idx="2578">
                  <c:v>27</c:v>
                </c:pt>
                <c:pt idx="2579">
                  <c:v>27</c:v>
                </c:pt>
                <c:pt idx="2580">
                  <c:v>27</c:v>
                </c:pt>
                <c:pt idx="2581">
                  <c:v>27</c:v>
                </c:pt>
                <c:pt idx="2582">
                  <c:v>27</c:v>
                </c:pt>
                <c:pt idx="2583">
                  <c:v>27</c:v>
                </c:pt>
                <c:pt idx="2584">
                  <c:v>27</c:v>
                </c:pt>
                <c:pt idx="2585">
                  <c:v>27</c:v>
                </c:pt>
                <c:pt idx="2586">
                  <c:v>27</c:v>
                </c:pt>
                <c:pt idx="2587">
                  <c:v>27</c:v>
                </c:pt>
                <c:pt idx="2588">
                  <c:v>27</c:v>
                </c:pt>
                <c:pt idx="2589">
                  <c:v>27</c:v>
                </c:pt>
                <c:pt idx="2590">
                  <c:v>27</c:v>
                </c:pt>
                <c:pt idx="2591">
                  <c:v>27</c:v>
                </c:pt>
                <c:pt idx="2592">
                  <c:v>27</c:v>
                </c:pt>
                <c:pt idx="2593">
                  <c:v>27</c:v>
                </c:pt>
                <c:pt idx="2594">
                  <c:v>27</c:v>
                </c:pt>
                <c:pt idx="2595">
                  <c:v>27</c:v>
                </c:pt>
                <c:pt idx="2596">
                  <c:v>27</c:v>
                </c:pt>
                <c:pt idx="2597">
                  <c:v>27</c:v>
                </c:pt>
                <c:pt idx="2598">
                  <c:v>27</c:v>
                </c:pt>
                <c:pt idx="2599">
                  <c:v>27</c:v>
                </c:pt>
                <c:pt idx="2600">
                  <c:v>27</c:v>
                </c:pt>
                <c:pt idx="2601">
                  <c:v>27</c:v>
                </c:pt>
                <c:pt idx="2602">
                  <c:v>27</c:v>
                </c:pt>
                <c:pt idx="2603">
                  <c:v>27</c:v>
                </c:pt>
                <c:pt idx="2604">
                  <c:v>27</c:v>
                </c:pt>
                <c:pt idx="2605">
                  <c:v>27</c:v>
                </c:pt>
                <c:pt idx="2606">
                  <c:v>27</c:v>
                </c:pt>
                <c:pt idx="2607">
                  <c:v>27</c:v>
                </c:pt>
                <c:pt idx="2608">
                  <c:v>27</c:v>
                </c:pt>
                <c:pt idx="2609">
                  <c:v>27</c:v>
                </c:pt>
                <c:pt idx="2610">
                  <c:v>27</c:v>
                </c:pt>
                <c:pt idx="2611">
                  <c:v>27</c:v>
                </c:pt>
                <c:pt idx="2612">
                  <c:v>27</c:v>
                </c:pt>
                <c:pt idx="2613">
                  <c:v>27</c:v>
                </c:pt>
                <c:pt idx="2614">
                  <c:v>27</c:v>
                </c:pt>
                <c:pt idx="2615">
                  <c:v>27</c:v>
                </c:pt>
                <c:pt idx="2616">
                  <c:v>27</c:v>
                </c:pt>
                <c:pt idx="2617">
                  <c:v>27</c:v>
                </c:pt>
                <c:pt idx="2618">
                  <c:v>27</c:v>
                </c:pt>
                <c:pt idx="2619">
                  <c:v>27</c:v>
                </c:pt>
                <c:pt idx="2620">
                  <c:v>27</c:v>
                </c:pt>
                <c:pt idx="2621">
                  <c:v>27</c:v>
                </c:pt>
                <c:pt idx="2622">
                  <c:v>27</c:v>
                </c:pt>
                <c:pt idx="2623">
                  <c:v>27</c:v>
                </c:pt>
                <c:pt idx="2624">
                  <c:v>27</c:v>
                </c:pt>
                <c:pt idx="2625">
                  <c:v>27</c:v>
                </c:pt>
                <c:pt idx="2626">
                  <c:v>27</c:v>
                </c:pt>
                <c:pt idx="2627">
                  <c:v>27</c:v>
                </c:pt>
                <c:pt idx="2628">
                  <c:v>27</c:v>
                </c:pt>
                <c:pt idx="2629">
                  <c:v>27</c:v>
                </c:pt>
                <c:pt idx="2630">
                  <c:v>27</c:v>
                </c:pt>
                <c:pt idx="2631">
                  <c:v>27</c:v>
                </c:pt>
                <c:pt idx="2632">
                  <c:v>26.8</c:v>
                </c:pt>
                <c:pt idx="2633">
                  <c:v>26.8</c:v>
                </c:pt>
                <c:pt idx="2634">
                  <c:v>26.8</c:v>
                </c:pt>
                <c:pt idx="2635">
                  <c:v>26.8</c:v>
                </c:pt>
                <c:pt idx="2636">
                  <c:v>26.8</c:v>
                </c:pt>
                <c:pt idx="2637">
                  <c:v>26.6</c:v>
                </c:pt>
                <c:pt idx="2638">
                  <c:v>26.6</c:v>
                </c:pt>
                <c:pt idx="2639">
                  <c:v>26.6</c:v>
                </c:pt>
                <c:pt idx="2640">
                  <c:v>26.6</c:v>
                </c:pt>
                <c:pt idx="2641">
                  <c:v>26.6</c:v>
                </c:pt>
                <c:pt idx="2642">
                  <c:v>26.6</c:v>
                </c:pt>
                <c:pt idx="2643">
                  <c:v>26.6</c:v>
                </c:pt>
                <c:pt idx="2644">
                  <c:v>26.4</c:v>
                </c:pt>
                <c:pt idx="2645">
                  <c:v>26.4</c:v>
                </c:pt>
                <c:pt idx="2646">
                  <c:v>26.4</c:v>
                </c:pt>
                <c:pt idx="2647">
                  <c:v>26.4</c:v>
                </c:pt>
                <c:pt idx="2648">
                  <c:v>26.4</c:v>
                </c:pt>
                <c:pt idx="2649">
                  <c:v>26.4</c:v>
                </c:pt>
                <c:pt idx="2650">
                  <c:v>26.4</c:v>
                </c:pt>
                <c:pt idx="2651">
                  <c:v>26.4</c:v>
                </c:pt>
                <c:pt idx="2652">
                  <c:v>26.2</c:v>
                </c:pt>
                <c:pt idx="2653">
                  <c:v>26.2</c:v>
                </c:pt>
                <c:pt idx="2654">
                  <c:v>26.1</c:v>
                </c:pt>
                <c:pt idx="2655">
                  <c:v>26.1</c:v>
                </c:pt>
                <c:pt idx="2656">
                  <c:v>26.1</c:v>
                </c:pt>
                <c:pt idx="2657">
                  <c:v>26.1</c:v>
                </c:pt>
                <c:pt idx="2658">
                  <c:v>26.1</c:v>
                </c:pt>
                <c:pt idx="2659">
                  <c:v>26.1</c:v>
                </c:pt>
                <c:pt idx="2660">
                  <c:v>26.1</c:v>
                </c:pt>
                <c:pt idx="2661">
                  <c:v>26.1</c:v>
                </c:pt>
                <c:pt idx="2662">
                  <c:v>26.1</c:v>
                </c:pt>
                <c:pt idx="2663">
                  <c:v>26.1</c:v>
                </c:pt>
                <c:pt idx="2664">
                  <c:v>26.1</c:v>
                </c:pt>
                <c:pt idx="2665">
                  <c:v>26.1</c:v>
                </c:pt>
                <c:pt idx="2666">
                  <c:v>26.1</c:v>
                </c:pt>
                <c:pt idx="2667">
                  <c:v>26.1</c:v>
                </c:pt>
                <c:pt idx="2668">
                  <c:v>26.1</c:v>
                </c:pt>
                <c:pt idx="2669">
                  <c:v>26.1</c:v>
                </c:pt>
                <c:pt idx="2670">
                  <c:v>26.1</c:v>
                </c:pt>
                <c:pt idx="2671">
                  <c:v>26.1</c:v>
                </c:pt>
                <c:pt idx="2672">
                  <c:v>26.1</c:v>
                </c:pt>
                <c:pt idx="2673">
                  <c:v>26.1</c:v>
                </c:pt>
                <c:pt idx="2674">
                  <c:v>26.1</c:v>
                </c:pt>
                <c:pt idx="2675">
                  <c:v>26.1</c:v>
                </c:pt>
                <c:pt idx="2676">
                  <c:v>26.1</c:v>
                </c:pt>
                <c:pt idx="2677">
                  <c:v>26.1</c:v>
                </c:pt>
                <c:pt idx="2678">
                  <c:v>26.1</c:v>
                </c:pt>
                <c:pt idx="2679">
                  <c:v>26.1</c:v>
                </c:pt>
                <c:pt idx="2680">
                  <c:v>26.1</c:v>
                </c:pt>
                <c:pt idx="2681">
                  <c:v>26.1</c:v>
                </c:pt>
                <c:pt idx="2682">
                  <c:v>26.1</c:v>
                </c:pt>
                <c:pt idx="2683">
                  <c:v>26.1</c:v>
                </c:pt>
                <c:pt idx="2684">
                  <c:v>26.1</c:v>
                </c:pt>
                <c:pt idx="2685">
                  <c:v>26.1</c:v>
                </c:pt>
                <c:pt idx="2686">
                  <c:v>26.1</c:v>
                </c:pt>
                <c:pt idx="2687">
                  <c:v>26.1</c:v>
                </c:pt>
                <c:pt idx="2688">
                  <c:v>26.1</c:v>
                </c:pt>
                <c:pt idx="2689">
                  <c:v>26.1</c:v>
                </c:pt>
                <c:pt idx="2690">
                  <c:v>26.1</c:v>
                </c:pt>
                <c:pt idx="2691">
                  <c:v>26.1</c:v>
                </c:pt>
                <c:pt idx="2692">
                  <c:v>26.1</c:v>
                </c:pt>
                <c:pt idx="2693">
                  <c:v>26.1</c:v>
                </c:pt>
                <c:pt idx="2694">
                  <c:v>26.1</c:v>
                </c:pt>
                <c:pt idx="2695">
                  <c:v>26.1</c:v>
                </c:pt>
                <c:pt idx="2696">
                  <c:v>26.1</c:v>
                </c:pt>
                <c:pt idx="2697">
                  <c:v>26.1</c:v>
                </c:pt>
                <c:pt idx="2698">
                  <c:v>26.1</c:v>
                </c:pt>
                <c:pt idx="2699">
                  <c:v>26.1</c:v>
                </c:pt>
                <c:pt idx="2700">
                  <c:v>26.1</c:v>
                </c:pt>
                <c:pt idx="2701">
                  <c:v>26.1</c:v>
                </c:pt>
                <c:pt idx="2702">
                  <c:v>26.1</c:v>
                </c:pt>
                <c:pt idx="2703">
                  <c:v>26.1</c:v>
                </c:pt>
                <c:pt idx="2704">
                  <c:v>26.1</c:v>
                </c:pt>
                <c:pt idx="2705">
                  <c:v>26.1</c:v>
                </c:pt>
                <c:pt idx="2706">
                  <c:v>26.1</c:v>
                </c:pt>
                <c:pt idx="2707">
                  <c:v>26.1</c:v>
                </c:pt>
                <c:pt idx="2708">
                  <c:v>26.1</c:v>
                </c:pt>
                <c:pt idx="2709">
                  <c:v>26.1</c:v>
                </c:pt>
                <c:pt idx="2710">
                  <c:v>26.1</c:v>
                </c:pt>
                <c:pt idx="2711">
                  <c:v>26.1</c:v>
                </c:pt>
                <c:pt idx="2712">
                  <c:v>26.1</c:v>
                </c:pt>
                <c:pt idx="2713">
                  <c:v>26.1</c:v>
                </c:pt>
                <c:pt idx="2714">
                  <c:v>26.1</c:v>
                </c:pt>
                <c:pt idx="2715">
                  <c:v>26.1</c:v>
                </c:pt>
                <c:pt idx="2716">
                  <c:v>26.1</c:v>
                </c:pt>
                <c:pt idx="2717">
                  <c:v>26.1</c:v>
                </c:pt>
                <c:pt idx="2718">
                  <c:v>26.1</c:v>
                </c:pt>
                <c:pt idx="2719">
                  <c:v>26.1</c:v>
                </c:pt>
                <c:pt idx="2720">
                  <c:v>26.1</c:v>
                </c:pt>
                <c:pt idx="2721">
                  <c:v>26.1</c:v>
                </c:pt>
                <c:pt idx="2722">
                  <c:v>26.1</c:v>
                </c:pt>
                <c:pt idx="2723">
                  <c:v>26.1</c:v>
                </c:pt>
                <c:pt idx="2724">
                  <c:v>26.1</c:v>
                </c:pt>
                <c:pt idx="2725">
                  <c:v>26.1</c:v>
                </c:pt>
                <c:pt idx="2726">
                  <c:v>26.1</c:v>
                </c:pt>
                <c:pt idx="2727">
                  <c:v>26.1</c:v>
                </c:pt>
                <c:pt idx="2728">
                  <c:v>26.1</c:v>
                </c:pt>
                <c:pt idx="2729">
                  <c:v>26.1</c:v>
                </c:pt>
                <c:pt idx="2730">
                  <c:v>26.1</c:v>
                </c:pt>
                <c:pt idx="2731">
                  <c:v>26.1</c:v>
                </c:pt>
                <c:pt idx="2732">
                  <c:v>26.1</c:v>
                </c:pt>
                <c:pt idx="2733">
                  <c:v>26.1</c:v>
                </c:pt>
                <c:pt idx="2734">
                  <c:v>26.1</c:v>
                </c:pt>
                <c:pt idx="2735">
                  <c:v>26.1</c:v>
                </c:pt>
                <c:pt idx="2736">
                  <c:v>26.1</c:v>
                </c:pt>
                <c:pt idx="2737">
                  <c:v>26.1</c:v>
                </c:pt>
                <c:pt idx="2738">
                  <c:v>26.1</c:v>
                </c:pt>
                <c:pt idx="2739">
                  <c:v>26.1</c:v>
                </c:pt>
                <c:pt idx="2740">
                  <c:v>26.1</c:v>
                </c:pt>
                <c:pt idx="2741">
                  <c:v>26.1</c:v>
                </c:pt>
                <c:pt idx="2742">
                  <c:v>25.7</c:v>
                </c:pt>
                <c:pt idx="2743">
                  <c:v>25.7</c:v>
                </c:pt>
                <c:pt idx="2744">
                  <c:v>25.3</c:v>
                </c:pt>
                <c:pt idx="2745">
                  <c:v>25.3</c:v>
                </c:pt>
                <c:pt idx="2746">
                  <c:v>25.3</c:v>
                </c:pt>
                <c:pt idx="2747">
                  <c:v>25.3</c:v>
                </c:pt>
                <c:pt idx="2748">
                  <c:v>25.3</c:v>
                </c:pt>
                <c:pt idx="2749">
                  <c:v>25.3</c:v>
                </c:pt>
                <c:pt idx="2750">
                  <c:v>25.3</c:v>
                </c:pt>
                <c:pt idx="2751">
                  <c:v>25</c:v>
                </c:pt>
                <c:pt idx="2752">
                  <c:v>25</c:v>
                </c:pt>
                <c:pt idx="2753">
                  <c:v>25</c:v>
                </c:pt>
                <c:pt idx="2754">
                  <c:v>25</c:v>
                </c:pt>
                <c:pt idx="2755">
                  <c:v>25</c:v>
                </c:pt>
                <c:pt idx="2756">
                  <c:v>25</c:v>
                </c:pt>
                <c:pt idx="2757">
                  <c:v>25</c:v>
                </c:pt>
                <c:pt idx="2758">
                  <c:v>25</c:v>
                </c:pt>
                <c:pt idx="2759">
                  <c:v>25</c:v>
                </c:pt>
                <c:pt idx="2760">
                  <c:v>25</c:v>
                </c:pt>
                <c:pt idx="2761">
                  <c:v>25</c:v>
                </c:pt>
                <c:pt idx="2762">
                  <c:v>25</c:v>
                </c:pt>
                <c:pt idx="2763">
                  <c:v>25</c:v>
                </c:pt>
                <c:pt idx="2764">
                  <c:v>25</c:v>
                </c:pt>
                <c:pt idx="2765">
                  <c:v>25</c:v>
                </c:pt>
                <c:pt idx="2766">
                  <c:v>25</c:v>
                </c:pt>
                <c:pt idx="2767">
                  <c:v>25</c:v>
                </c:pt>
                <c:pt idx="2768">
                  <c:v>25</c:v>
                </c:pt>
                <c:pt idx="2769">
                  <c:v>25</c:v>
                </c:pt>
                <c:pt idx="2770">
                  <c:v>25</c:v>
                </c:pt>
                <c:pt idx="2771">
                  <c:v>25</c:v>
                </c:pt>
                <c:pt idx="2772">
                  <c:v>25</c:v>
                </c:pt>
                <c:pt idx="2773">
                  <c:v>25</c:v>
                </c:pt>
                <c:pt idx="2774">
                  <c:v>25</c:v>
                </c:pt>
                <c:pt idx="2775">
                  <c:v>25</c:v>
                </c:pt>
                <c:pt idx="2776">
                  <c:v>25</c:v>
                </c:pt>
                <c:pt idx="2777">
                  <c:v>25</c:v>
                </c:pt>
                <c:pt idx="2778">
                  <c:v>25</c:v>
                </c:pt>
                <c:pt idx="2779">
                  <c:v>25</c:v>
                </c:pt>
                <c:pt idx="2780">
                  <c:v>25</c:v>
                </c:pt>
                <c:pt idx="2781">
                  <c:v>25</c:v>
                </c:pt>
                <c:pt idx="2782">
                  <c:v>25</c:v>
                </c:pt>
                <c:pt idx="2783">
                  <c:v>25</c:v>
                </c:pt>
                <c:pt idx="2784">
                  <c:v>25</c:v>
                </c:pt>
                <c:pt idx="2785">
                  <c:v>25</c:v>
                </c:pt>
                <c:pt idx="2786">
                  <c:v>25</c:v>
                </c:pt>
                <c:pt idx="2787">
                  <c:v>25</c:v>
                </c:pt>
                <c:pt idx="2788">
                  <c:v>25</c:v>
                </c:pt>
                <c:pt idx="2789">
                  <c:v>25</c:v>
                </c:pt>
                <c:pt idx="2790">
                  <c:v>25</c:v>
                </c:pt>
                <c:pt idx="2791">
                  <c:v>25</c:v>
                </c:pt>
                <c:pt idx="2792">
                  <c:v>25</c:v>
                </c:pt>
                <c:pt idx="2793">
                  <c:v>25</c:v>
                </c:pt>
                <c:pt idx="2794">
                  <c:v>25</c:v>
                </c:pt>
                <c:pt idx="2795">
                  <c:v>25</c:v>
                </c:pt>
                <c:pt idx="2796">
                  <c:v>25</c:v>
                </c:pt>
                <c:pt idx="2797">
                  <c:v>25</c:v>
                </c:pt>
                <c:pt idx="2798">
                  <c:v>25</c:v>
                </c:pt>
                <c:pt idx="2799">
                  <c:v>25</c:v>
                </c:pt>
                <c:pt idx="2800">
                  <c:v>25</c:v>
                </c:pt>
                <c:pt idx="2801">
                  <c:v>25</c:v>
                </c:pt>
                <c:pt idx="2802">
                  <c:v>25</c:v>
                </c:pt>
                <c:pt idx="2803">
                  <c:v>25</c:v>
                </c:pt>
                <c:pt idx="2804">
                  <c:v>25</c:v>
                </c:pt>
                <c:pt idx="2805">
                  <c:v>25</c:v>
                </c:pt>
                <c:pt idx="2806">
                  <c:v>25</c:v>
                </c:pt>
                <c:pt idx="2807">
                  <c:v>25</c:v>
                </c:pt>
                <c:pt idx="2808">
                  <c:v>25</c:v>
                </c:pt>
                <c:pt idx="2809">
                  <c:v>25</c:v>
                </c:pt>
                <c:pt idx="2810">
                  <c:v>25</c:v>
                </c:pt>
                <c:pt idx="2811">
                  <c:v>25</c:v>
                </c:pt>
                <c:pt idx="2812">
                  <c:v>25</c:v>
                </c:pt>
                <c:pt idx="2813">
                  <c:v>25</c:v>
                </c:pt>
                <c:pt idx="2814">
                  <c:v>25</c:v>
                </c:pt>
                <c:pt idx="2815">
                  <c:v>25</c:v>
                </c:pt>
                <c:pt idx="2816">
                  <c:v>25</c:v>
                </c:pt>
                <c:pt idx="2817">
                  <c:v>25</c:v>
                </c:pt>
                <c:pt idx="2818">
                  <c:v>25</c:v>
                </c:pt>
                <c:pt idx="2819">
                  <c:v>25</c:v>
                </c:pt>
                <c:pt idx="2820">
                  <c:v>25</c:v>
                </c:pt>
                <c:pt idx="2821">
                  <c:v>25</c:v>
                </c:pt>
                <c:pt idx="2822">
                  <c:v>25</c:v>
                </c:pt>
                <c:pt idx="2823">
                  <c:v>25</c:v>
                </c:pt>
                <c:pt idx="2824">
                  <c:v>25</c:v>
                </c:pt>
                <c:pt idx="2825">
                  <c:v>25</c:v>
                </c:pt>
                <c:pt idx="2826">
                  <c:v>25</c:v>
                </c:pt>
                <c:pt idx="2827">
                  <c:v>25</c:v>
                </c:pt>
                <c:pt idx="2828">
                  <c:v>25</c:v>
                </c:pt>
                <c:pt idx="2829">
                  <c:v>25</c:v>
                </c:pt>
                <c:pt idx="2830">
                  <c:v>25</c:v>
                </c:pt>
                <c:pt idx="2831">
                  <c:v>25</c:v>
                </c:pt>
                <c:pt idx="2832">
                  <c:v>25</c:v>
                </c:pt>
                <c:pt idx="2833">
                  <c:v>25</c:v>
                </c:pt>
                <c:pt idx="2834">
                  <c:v>25</c:v>
                </c:pt>
                <c:pt idx="2835">
                  <c:v>25</c:v>
                </c:pt>
                <c:pt idx="2836">
                  <c:v>25</c:v>
                </c:pt>
                <c:pt idx="2837">
                  <c:v>25</c:v>
                </c:pt>
                <c:pt idx="2838">
                  <c:v>25</c:v>
                </c:pt>
                <c:pt idx="2839">
                  <c:v>25</c:v>
                </c:pt>
                <c:pt idx="2840">
                  <c:v>25</c:v>
                </c:pt>
                <c:pt idx="2841">
                  <c:v>24.8</c:v>
                </c:pt>
                <c:pt idx="2842">
                  <c:v>24.8</c:v>
                </c:pt>
                <c:pt idx="2843">
                  <c:v>24.8</c:v>
                </c:pt>
                <c:pt idx="2844">
                  <c:v>24.6</c:v>
                </c:pt>
                <c:pt idx="2845">
                  <c:v>24.6</c:v>
                </c:pt>
                <c:pt idx="2846">
                  <c:v>24.6</c:v>
                </c:pt>
                <c:pt idx="2847">
                  <c:v>24.6</c:v>
                </c:pt>
                <c:pt idx="2848">
                  <c:v>24.6</c:v>
                </c:pt>
                <c:pt idx="2849">
                  <c:v>24.6</c:v>
                </c:pt>
                <c:pt idx="2850">
                  <c:v>24.6</c:v>
                </c:pt>
                <c:pt idx="2851">
                  <c:v>24.6</c:v>
                </c:pt>
                <c:pt idx="2852">
                  <c:v>24.6</c:v>
                </c:pt>
                <c:pt idx="2853">
                  <c:v>24.3</c:v>
                </c:pt>
                <c:pt idx="2854">
                  <c:v>24.3</c:v>
                </c:pt>
                <c:pt idx="2855">
                  <c:v>24.3</c:v>
                </c:pt>
                <c:pt idx="2856">
                  <c:v>24.1</c:v>
                </c:pt>
                <c:pt idx="2857">
                  <c:v>24.1</c:v>
                </c:pt>
                <c:pt idx="2858">
                  <c:v>24.1</c:v>
                </c:pt>
                <c:pt idx="2859">
                  <c:v>24.1</c:v>
                </c:pt>
                <c:pt idx="2860">
                  <c:v>24.1</c:v>
                </c:pt>
                <c:pt idx="2861">
                  <c:v>24.1</c:v>
                </c:pt>
                <c:pt idx="2862">
                  <c:v>24.1</c:v>
                </c:pt>
                <c:pt idx="2863">
                  <c:v>24.1</c:v>
                </c:pt>
                <c:pt idx="2864">
                  <c:v>24.1</c:v>
                </c:pt>
                <c:pt idx="2865">
                  <c:v>24.1</c:v>
                </c:pt>
                <c:pt idx="2866">
                  <c:v>24.1</c:v>
                </c:pt>
                <c:pt idx="2867">
                  <c:v>24.1</c:v>
                </c:pt>
                <c:pt idx="2868">
                  <c:v>24.1</c:v>
                </c:pt>
                <c:pt idx="2869">
                  <c:v>24.1</c:v>
                </c:pt>
                <c:pt idx="2870">
                  <c:v>24.1</c:v>
                </c:pt>
                <c:pt idx="2871">
                  <c:v>24.1</c:v>
                </c:pt>
                <c:pt idx="2872">
                  <c:v>24.1</c:v>
                </c:pt>
                <c:pt idx="2873">
                  <c:v>24.1</c:v>
                </c:pt>
                <c:pt idx="2874">
                  <c:v>24.1</c:v>
                </c:pt>
                <c:pt idx="2875">
                  <c:v>24.1</c:v>
                </c:pt>
                <c:pt idx="2876">
                  <c:v>24.1</c:v>
                </c:pt>
                <c:pt idx="2877">
                  <c:v>24.1</c:v>
                </c:pt>
                <c:pt idx="2878">
                  <c:v>24.1</c:v>
                </c:pt>
                <c:pt idx="2879">
                  <c:v>24.1</c:v>
                </c:pt>
                <c:pt idx="2880">
                  <c:v>24.1</c:v>
                </c:pt>
                <c:pt idx="2881">
                  <c:v>24.1</c:v>
                </c:pt>
                <c:pt idx="2882">
                  <c:v>24.1</c:v>
                </c:pt>
                <c:pt idx="2883">
                  <c:v>24.1</c:v>
                </c:pt>
                <c:pt idx="2884">
                  <c:v>24.1</c:v>
                </c:pt>
                <c:pt idx="2885">
                  <c:v>24.1</c:v>
                </c:pt>
                <c:pt idx="2886">
                  <c:v>24.1</c:v>
                </c:pt>
                <c:pt idx="2887">
                  <c:v>24.1</c:v>
                </c:pt>
                <c:pt idx="2888">
                  <c:v>24.1</c:v>
                </c:pt>
                <c:pt idx="2889">
                  <c:v>24.1</c:v>
                </c:pt>
                <c:pt idx="2890">
                  <c:v>24.1</c:v>
                </c:pt>
                <c:pt idx="2891">
                  <c:v>24.1</c:v>
                </c:pt>
                <c:pt idx="2892">
                  <c:v>24.1</c:v>
                </c:pt>
                <c:pt idx="2893">
                  <c:v>24.1</c:v>
                </c:pt>
                <c:pt idx="2894">
                  <c:v>24.1</c:v>
                </c:pt>
                <c:pt idx="2895">
                  <c:v>24.1</c:v>
                </c:pt>
                <c:pt idx="2896">
                  <c:v>24.1</c:v>
                </c:pt>
                <c:pt idx="2897">
                  <c:v>24.1</c:v>
                </c:pt>
                <c:pt idx="2898">
                  <c:v>24.1</c:v>
                </c:pt>
                <c:pt idx="2899">
                  <c:v>24.1</c:v>
                </c:pt>
                <c:pt idx="2900">
                  <c:v>24.1</c:v>
                </c:pt>
                <c:pt idx="2901">
                  <c:v>24.1</c:v>
                </c:pt>
                <c:pt idx="2902">
                  <c:v>24.1</c:v>
                </c:pt>
                <c:pt idx="2903">
                  <c:v>24.1</c:v>
                </c:pt>
                <c:pt idx="2904">
                  <c:v>24.1</c:v>
                </c:pt>
                <c:pt idx="2905">
                  <c:v>24.1</c:v>
                </c:pt>
                <c:pt idx="2906">
                  <c:v>24.1</c:v>
                </c:pt>
                <c:pt idx="2907">
                  <c:v>24.1</c:v>
                </c:pt>
                <c:pt idx="2908">
                  <c:v>24.1</c:v>
                </c:pt>
                <c:pt idx="2909">
                  <c:v>24.1</c:v>
                </c:pt>
                <c:pt idx="2910">
                  <c:v>24.1</c:v>
                </c:pt>
                <c:pt idx="2911">
                  <c:v>24.1</c:v>
                </c:pt>
                <c:pt idx="2912">
                  <c:v>24.1</c:v>
                </c:pt>
                <c:pt idx="2913">
                  <c:v>24.1</c:v>
                </c:pt>
                <c:pt idx="2914">
                  <c:v>23.9</c:v>
                </c:pt>
                <c:pt idx="2915">
                  <c:v>23.9</c:v>
                </c:pt>
                <c:pt idx="2916">
                  <c:v>23.7</c:v>
                </c:pt>
                <c:pt idx="2917">
                  <c:v>23.7</c:v>
                </c:pt>
                <c:pt idx="2918">
                  <c:v>23.7</c:v>
                </c:pt>
                <c:pt idx="2919">
                  <c:v>23.7</c:v>
                </c:pt>
                <c:pt idx="2920">
                  <c:v>23.4</c:v>
                </c:pt>
                <c:pt idx="2921">
                  <c:v>23.4</c:v>
                </c:pt>
                <c:pt idx="2922">
                  <c:v>23.4</c:v>
                </c:pt>
                <c:pt idx="2923">
                  <c:v>23.4</c:v>
                </c:pt>
                <c:pt idx="2924">
                  <c:v>23.4</c:v>
                </c:pt>
                <c:pt idx="2925">
                  <c:v>23.4</c:v>
                </c:pt>
                <c:pt idx="2926">
                  <c:v>23.2</c:v>
                </c:pt>
                <c:pt idx="2927">
                  <c:v>23</c:v>
                </c:pt>
                <c:pt idx="2928">
                  <c:v>23</c:v>
                </c:pt>
                <c:pt idx="2929">
                  <c:v>23</c:v>
                </c:pt>
                <c:pt idx="2930">
                  <c:v>23</c:v>
                </c:pt>
                <c:pt idx="2931">
                  <c:v>23</c:v>
                </c:pt>
                <c:pt idx="2932">
                  <c:v>23</c:v>
                </c:pt>
                <c:pt idx="2933">
                  <c:v>23</c:v>
                </c:pt>
                <c:pt idx="2934">
                  <c:v>23</c:v>
                </c:pt>
                <c:pt idx="2935">
                  <c:v>23</c:v>
                </c:pt>
                <c:pt idx="2936">
                  <c:v>23</c:v>
                </c:pt>
                <c:pt idx="2937">
                  <c:v>23</c:v>
                </c:pt>
                <c:pt idx="2938">
                  <c:v>23</c:v>
                </c:pt>
                <c:pt idx="2939">
                  <c:v>23</c:v>
                </c:pt>
                <c:pt idx="2940">
                  <c:v>23</c:v>
                </c:pt>
                <c:pt idx="2941">
                  <c:v>23</c:v>
                </c:pt>
                <c:pt idx="2942">
                  <c:v>23</c:v>
                </c:pt>
                <c:pt idx="2943">
                  <c:v>23</c:v>
                </c:pt>
                <c:pt idx="2944">
                  <c:v>23</c:v>
                </c:pt>
                <c:pt idx="2945">
                  <c:v>23</c:v>
                </c:pt>
                <c:pt idx="2946">
                  <c:v>23</c:v>
                </c:pt>
                <c:pt idx="2947">
                  <c:v>23</c:v>
                </c:pt>
                <c:pt idx="2948">
                  <c:v>23</c:v>
                </c:pt>
                <c:pt idx="2949">
                  <c:v>23</c:v>
                </c:pt>
                <c:pt idx="2950">
                  <c:v>23</c:v>
                </c:pt>
                <c:pt idx="2951">
                  <c:v>23</c:v>
                </c:pt>
                <c:pt idx="2952">
                  <c:v>23</c:v>
                </c:pt>
                <c:pt idx="2953">
                  <c:v>23</c:v>
                </c:pt>
                <c:pt idx="2954">
                  <c:v>23</c:v>
                </c:pt>
                <c:pt idx="2955">
                  <c:v>23</c:v>
                </c:pt>
                <c:pt idx="2956">
                  <c:v>23</c:v>
                </c:pt>
                <c:pt idx="2957">
                  <c:v>23</c:v>
                </c:pt>
                <c:pt idx="2958">
                  <c:v>23</c:v>
                </c:pt>
                <c:pt idx="2959">
                  <c:v>23</c:v>
                </c:pt>
                <c:pt idx="2960">
                  <c:v>23</c:v>
                </c:pt>
                <c:pt idx="2961">
                  <c:v>23</c:v>
                </c:pt>
                <c:pt idx="2962">
                  <c:v>23</c:v>
                </c:pt>
                <c:pt idx="2963">
                  <c:v>23</c:v>
                </c:pt>
                <c:pt idx="2964">
                  <c:v>23</c:v>
                </c:pt>
                <c:pt idx="2965">
                  <c:v>23</c:v>
                </c:pt>
                <c:pt idx="2966">
                  <c:v>23</c:v>
                </c:pt>
                <c:pt idx="2967">
                  <c:v>23</c:v>
                </c:pt>
                <c:pt idx="2968">
                  <c:v>23</c:v>
                </c:pt>
                <c:pt idx="2969">
                  <c:v>23</c:v>
                </c:pt>
                <c:pt idx="2970">
                  <c:v>23</c:v>
                </c:pt>
                <c:pt idx="2971">
                  <c:v>23</c:v>
                </c:pt>
                <c:pt idx="2972">
                  <c:v>23</c:v>
                </c:pt>
                <c:pt idx="2973">
                  <c:v>23</c:v>
                </c:pt>
                <c:pt idx="2974">
                  <c:v>23</c:v>
                </c:pt>
                <c:pt idx="2975">
                  <c:v>23</c:v>
                </c:pt>
                <c:pt idx="2976">
                  <c:v>23</c:v>
                </c:pt>
                <c:pt idx="2977">
                  <c:v>23</c:v>
                </c:pt>
                <c:pt idx="2978">
                  <c:v>22.6</c:v>
                </c:pt>
                <c:pt idx="2979">
                  <c:v>22.6</c:v>
                </c:pt>
                <c:pt idx="2980">
                  <c:v>22.6</c:v>
                </c:pt>
                <c:pt idx="2981">
                  <c:v>22.6</c:v>
                </c:pt>
                <c:pt idx="2982">
                  <c:v>22.5</c:v>
                </c:pt>
                <c:pt idx="2983">
                  <c:v>22.3</c:v>
                </c:pt>
                <c:pt idx="2984">
                  <c:v>22.3</c:v>
                </c:pt>
                <c:pt idx="2985">
                  <c:v>22.3</c:v>
                </c:pt>
                <c:pt idx="2986">
                  <c:v>22.3</c:v>
                </c:pt>
                <c:pt idx="2987">
                  <c:v>22.3</c:v>
                </c:pt>
                <c:pt idx="2988">
                  <c:v>22.1</c:v>
                </c:pt>
                <c:pt idx="2989">
                  <c:v>21.9</c:v>
                </c:pt>
                <c:pt idx="2990">
                  <c:v>21.9</c:v>
                </c:pt>
                <c:pt idx="2991">
                  <c:v>21.9</c:v>
                </c:pt>
                <c:pt idx="2992">
                  <c:v>21.9</c:v>
                </c:pt>
                <c:pt idx="2993">
                  <c:v>21.9</c:v>
                </c:pt>
                <c:pt idx="2994">
                  <c:v>21.9</c:v>
                </c:pt>
                <c:pt idx="2995">
                  <c:v>21.9</c:v>
                </c:pt>
                <c:pt idx="2996">
                  <c:v>21.9</c:v>
                </c:pt>
                <c:pt idx="2997">
                  <c:v>21.9</c:v>
                </c:pt>
                <c:pt idx="2998">
                  <c:v>21.9</c:v>
                </c:pt>
                <c:pt idx="2999">
                  <c:v>21.9</c:v>
                </c:pt>
                <c:pt idx="3000">
                  <c:v>21.9</c:v>
                </c:pt>
                <c:pt idx="3001">
                  <c:v>21.9</c:v>
                </c:pt>
                <c:pt idx="3002">
                  <c:v>21.9</c:v>
                </c:pt>
                <c:pt idx="3003">
                  <c:v>21.9</c:v>
                </c:pt>
                <c:pt idx="3004">
                  <c:v>21.9</c:v>
                </c:pt>
                <c:pt idx="3005">
                  <c:v>21.9</c:v>
                </c:pt>
                <c:pt idx="3006">
                  <c:v>21.9</c:v>
                </c:pt>
                <c:pt idx="3007">
                  <c:v>21.9</c:v>
                </c:pt>
                <c:pt idx="3008">
                  <c:v>21.9</c:v>
                </c:pt>
                <c:pt idx="3009">
                  <c:v>21.9</c:v>
                </c:pt>
                <c:pt idx="3010">
                  <c:v>21.9</c:v>
                </c:pt>
                <c:pt idx="3011">
                  <c:v>21.9</c:v>
                </c:pt>
                <c:pt idx="3012">
                  <c:v>21.9</c:v>
                </c:pt>
                <c:pt idx="3013">
                  <c:v>21.9</c:v>
                </c:pt>
                <c:pt idx="3014">
                  <c:v>21.9</c:v>
                </c:pt>
                <c:pt idx="3015">
                  <c:v>21.9</c:v>
                </c:pt>
                <c:pt idx="3016">
                  <c:v>21.9</c:v>
                </c:pt>
                <c:pt idx="3017">
                  <c:v>21.9</c:v>
                </c:pt>
                <c:pt idx="3018">
                  <c:v>21.9</c:v>
                </c:pt>
                <c:pt idx="3019">
                  <c:v>21.9</c:v>
                </c:pt>
                <c:pt idx="3020">
                  <c:v>21.9</c:v>
                </c:pt>
                <c:pt idx="3021">
                  <c:v>21.9</c:v>
                </c:pt>
                <c:pt idx="3022">
                  <c:v>21.9</c:v>
                </c:pt>
                <c:pt idx="3023">
                  <c:v>21.9</c:v>
                </c:pt>
                <c:pt idx="3024">
                  <c:v>21.9</c:v>
                </c:pt>
                <c:pt idx="3025">
                  <c:v>21.9</c:v>
                </c:pt>
                <c:pt idx="3026">
                  <c:v>21.9</c:v>
                </c:pt>
                <c:pt idx="3027">
                  <c:v>21.9</c:v>
                </c:pt>
                <c:pt idx="3028">
                  <c:v>21.9</c:v>
                </c:pt>
                <c:pt idx="3029">
                  <c:v>21.9</c:v>
                </c:pt>
                <c:pt idx="3030">
                  <c:v>21.9</c:v>
                </c:pt>
                <c:pt idx="3031">
                  <c:v>21.9</c:v>
                </c:pt>
                <c:pt idx="3032">
                  <c:v>21.9</c:v>
                </c:pt>
                <c:pt idx="3033">
                  <c:v>21.9</c:v>
                </c:pt>
                <c:pt idx="3034">
                  <c:v>21.9</c:v>
                </c:pt>
                <c:pt idx="3035">
                  <c:v>21.9</c:v>
                </c:pt>
                <c:pt idx="3036">
                  <c:v>21.9</c:v>
                </c:pt>
                <c:pt idx="3037">
                  <c:v>21.9</c:v>
                </c:pt>
                <c:pt idx="3038">
                  <c:v>21.7</c:v>
                </c:pt>
                <c:pt idx="3039">
                  <c:v>21.7</c:v>
                </c:pt>
                <c:pt idx="3040">
                  <c:v>21.7</c:v>
                </c:pt>
                <c:pt idx="3041">
                  <c:v>21.7</c:v>
                </c:pt>
                <c:pt idx="3042">
                  <c:v>21.7</c:v>
                </c:pt>
                <c:pt idx="3043">
                  <c:v>21.7</c:v>
                </c:pt>
                <c:pt idx="3044">
                  <c:v>21.6</c:v>
                </c:pt>
                <c:pt idx="3045">
                  <c:v>21.4</c:v>
                </c:pt>
                <c:pt idx="3046">
                  <c:v>21.4</c:v>
                </c:pt>
                <c:pt idx="3047">
                  <c:v>21.4</c:v>
                </c:pt>
                <c:pt idx="3048">
                  <c:v>21.2</c:v>
                </c:pt>
                <c:pt idx="3049">
                  <c:v>21.2</c:v>
                </c:pt>
                <c:pt idx="3050">
                  <c:v>21.2</c:v>
                </c:pt>
                <c:pt idx="3051">
                  <c:v>21</c:v>
                </c:pt>
                <c:pt idx="3052">
                  <c:v>21</c:v>
                </c:pt>
                <c:pt idx="3053">
                  <c:v>21</c:v>
                </c:pt>
                <c:pt idx="3054">
                  <c:v>21</c:v>
                </c:pt>
                <c:pt idx="3055">
                  <c:v>21</c:v>
                </c:pt>
                <c:pt idx="3056">
                  <c:v>21</c:v>
                </c:pt>
                <c:pt idx="3057">
                  <c:v>21</c:v>
                </c:pt>
                <c:pt idx="3058">
                  <c:v>21</c:v>
                </c:pt>
                <c:pt idx="3059">
                  <c:v>21</c:v>
                </c:pt>
                <c:pt idx="3060">
                  <c:v>21</c:v>
                </c:pt>
                <c:pt idx="3061">
                  <c:v>21</c:v>
                </c:pt>
                <c:pt idx="3062">
                  <c:v>21</c:v>
                </c:pt>
                <c:pt idx="3063">
                  <c:v>21</c:v>
                </c:pt>
                <c:pt idx="3064">
                  <c:v>21</c:v>
                </c:pt>
                <c:pt idx="3065">
                  <c:v>21</c:v>
                </c:pt>
                <c:pt idx="3066">
                  <c:v>21</c:v>
                </c:pt>
                <c:pt idx="3067">
                  <c:v>21</c:v>
                </c:pt>
                <c:pt idx="3068">
                  <c:v>21</c:v>
                </c:pt>
                <c:pt idx="3069">
                  <c:v>21</c:v>
                </c:pt>
                <c:pt idx="3070">
                  <c:v>21</c:v>
                </c:pt>
                <c:pt idx="3071">
                  <c:v>21</c:v>
                </c:pt>
                <c:pt idx="3072">
                  <c:v>21</c:v>
                </c:pt>
                <c:pt idx="3073">
                  <c:v>21</c:v>
                </c:pt>
                <c:pt idx="3074">
                  <c:v>21</c:v>
                </c:pt>
                <c:pt idx="3075">
                  <c:v>21</c:v>
                </c:pt>
                <c:pt idx="3076">
                  <c:v>21</c:v>
                </c:pt>
                <c:pt idx="3077">
                  <c:v>21</c:v>
                </c:pt>
                <c:pt idx="3078">
                  <c:v>21</c:v>
                </c:pt>
                <c:pt idx="3079">
                  <c:v>21</c:v>
                </c:pt>
                <c:pt idx="3080">
                  <c:v>21</c:v>
                </c:pt>
                <c:pt idx="3081">
                  <c:v>21</c:v>
                </c:pt>
                <c:pt idx="3082">
                  <c:v>21</c:v>
                </c:pt>
                <c:pt idx="3083">
                  <c:v>21</c:v>
                </c:pt>
                <c:pt idx="3084">
                  <c:v>21</c:v>
                </c:pt>
                <c:pt idx="3085">
                  <c:v>21</c:v>
                </c:pt>
                <c:pt idx="3086">
                  <c:v>21</c:v>
                </c:pt>
                <c:pt idx="3087">
                  <c:v>21</c:v>
                </c:pt>
                <c:pt idx="3088">
                  <c:v>21</c:v>
                </c:pt>
                <c:pt idx="3089">
                  <c:v>21</c:v>
                </c:pt>
                <c:pt idx="3090">
                  <c:v>21</c:v>
                </c:pt>
                <c:pt idx="3091">
                  <c:v>21</c:v>
                </c:pt>
                <c:pt idx="3092">
                  <c:v>20.7</c:v>
                </c:pt>
                <c:pt idx="3093">
                  <c:v>20.7</c:v>
                </c:pt>
                <c:pt idx="3094">
                  <c:v>20.7</c:v>
                </c:pt>
                <c:pt idx="3095">
                  <c:v>20.7</c:v>
                </c:pt>
                <c:pt idx="3096">
                  <c:v>20.7</c:v>
                </c:pt>
                <c:pt idx="3097">
                  <c:v>20.3</c:v>
                </c:pt>
                <c:pt idx="3098">
                  <c:v>20.3</c:v>
                </c:pt>
                <c:pt idx="3099">
                  <c:v>20.3</c:v>
                </c:pt>
                <c:pt idx="3100">
                  <c:v>20.3</c:v>
                </c:pt>
                <c:pt idx="3101">
                  <c:v>20.3</c:v>
                </c:pt>
                <c:pt idx="3102">
                  <c:v>20.3</c:v>
                </c:pt>
                <c:pt idx="3103">
                  <c:v>20.3</c:v>
                </c:pt>
                <c:pt idx="3104">
                  <c:v>19.899999999999999</c:v>
                </c:pt>
                <c:pt idx="3105">
                  <c:v>19.899999999999999</c:v>
                </c:pt>
                <c:pt idx="3106">
                  <c:v>19.899999999999999</c:v>
                </c:pt>
                <c:pt idx="3107">
                  <c:v>19.899999999999999</c:v>
                </c:pt>
                <c:pt idx="3108">
                  <c:v>19.899999999999999</c:v>
                </c:pt>
                <c:pt idx="3109">
                  <c:v>19.899999999999999</c:v>
                </c:pt>
                <c:pt idx="3110">
                  <c:v>19.899999999999999</c:v>
                </c:pt>
                <c:pt idx="3111">
                  <c:v>19.899999999999999</c:v>
                </c:pt>
                <c:pt idx="3112">
                  <c:v>19.899999999999999</c:v>
                </c:pt>
                <c:pt idx="3113">
                  <c:v>19.899999999999999</c:v>
                </c:pt>
                <c:pt idx="3114">
                  <c:v>19.899999999999999</c:v>
                </c:pt>
                <c:pt idx="3115">
                  <c:v>19.899999999999999</c:v>
                </c:pt>
                <c:pt idx="3116">
                  <c:v>19.899999999999999</c:v>
                </c:pt>
                <c:pt idx="3117">
                  <c:v>19.899999999999999</c:v>
                </c:pt>
                <c:pt idx="3118">
                  <c:v>19.899999999999999</c:v>
                </c:pt>
                <c:pt idx="3119">
                  <c:v>19.899999999999999</c:v>
                </c:pt>
                <c:pt idx="3120">
                  <c:v>19.899999999999999</c:v>
                </c:pt>
                <c:pt idx="3121">
                  <c:v>19.899999999999999</c:v>
                </c:pt>
                <c:pt idx="3122">
                  <c:v>19.899999999999999</c:v>
                </c:pt>
                <c:pt idx="3123">
                  <c:v>19.899999999999999</c:v>
                </c:pt>
                <c:pt idx="3124">
                  <c:v>19.899999999999999</c:v>
                </c:pt>
                <c:pt idx="3125">
                  <c:v>19.899999999999999</c:v>
                </c:pt>
                <c:pt idx="3126">
                  <c:v>19.899999999999999</c:v>
                </c:pt>
                <c:pt idx="3127">
                  <c:v>19.899999999999999</c:v>
                </c:pt>
                <c:pt idx="3128">
                  <c:v>19.899999999999999</c:v>
                </c:pt>
                <c:pt idx="3129">
                  <c:v>19.899999999999999</c:v>
                </c:pt>
                <c:pt idx="3130">
                  <c:v>19.899999999999999</c:v>
                </c:pt>
                <c:pt idx="3131">
                  <c:v>19.899999999999999</c:v>
                </c:pt>
                <c:pt idx="3132">
                  <c:v>19.899999999999999</c:v>
                </c:pt>
                <c:pt idx="3133">
                  <c:v>19.899999999999999</c:v>
                </c:pt>
                <c:pt idx="3134">
                  <c:v>19.899999999999999</c:v>
                </c:pt>
                <c:pt idx="3135">
                  <c:v>19.899999999999999</c:v>
                </c:pt>
                <c:pt idx="3136">
                  <c:v>19.899999999999999</c:v>
                </c:pt>
                <c:pt idx="3137">
                  <c:v>19.899999999999999</c:v>
                </c:pt>
                <c:pt idx="3138">
                  <c:v>19.899999999999999</c:v>
                </c:pt>
                <c:pt idx="3139">
                  <c:v>19.899999999999999</c:v>
                </c:pt>
                <c:pt idx="3140">
                  <c:v>19.899999999999999</c:v>
                </c:pt>
                <c:pt idx="3141">
                  <c:v>19.899999999999999</c:v>
                </c:pt>
                <c:pt idx="3142">
                  <c:v>19.899999999999999</c:v>
                </c:pt>
                <c:pt idx="3143">
                  <c:v>19.899999999999999</c:v>
                </c:pt>
                <c:pt idx="3144">
                  <c:v>19.899999999999999</c:v>
                </c:pt>
                <c:pt idx="3145">
                  <c:v>19.899999999999999</c:v>
                </c:pt>
                <c:pt idx="3146">
                  <c:v>19.899999999999999</c:v>
                </c:pt>
                <c:pt idx="3147">
                  <c:v>19.899999999999999</c:v>
                </c:pt>
                <c:pt idx="3148">
                  <c:v>19.899999999999999</c:v>
                </c:pt>
                <c:pt idx="3149">
                  <c:v>19.899999999999999</c:v>
                </c:pt>
                <c:pt idx="3150">
                  <c:v>19.899999999999999</c:v>
                </c:pt>
                <c:pt idx="3151">
                  <c:v>19.899999999999999</c:v>
                </c:pt>
                <c:pt idx="3152">
                  <c:v>19.899999999999999</c:v>
                </c:pt>
                <c:pt idx="3153">
                  <c:v>19.899999999999999</c:v>
                </c:pt>
                <c:pt idx="3154">
                  <c:v>19.899999999999999</c:v>
                </c:pt>
                <c:pt idx="3155">
                  <c:v>19.899999999999999</c:v>
                </c:pt>
                <c:pt idx="3156">
                  <c:v>19.899999999999999</c:v>
                </c:pt>
                <c:pt idx="3157">
                  <c:v>19.899999999999999</c:v>
                </c:pt>
                <c:pt idx="3158">
                  <c:v>19.899999999999999</c:v>
                </c:pt>
                <c:pt idx="3159">
                  <c:v>19.899999999999999</c:v>
                </c:pt>
                <c:pt idx="3160">
                  <c:v>19.899999999999999</c:v>
                </c:pt>
                <c:pt idx="3161">
                  <c:v>19.899999999999999</c:v>
                </c:pt>
                <c:pt idx="3162">
                  <c:v>19.8</c:v>
                </c:pt>
                <c:pt idx="3163">
                  <c:v>19.8</c:v>
                </c:pt>
                <c:pt idx="3164">
                  <c:v>19.600000000000001</c:v>
                </c:pt>
                <c:pt idx="3165">
                  <c:v>19.600000000000001</c:v>
                </c:pt>
                <c:pt idx="3166">
                  <c:v>19.600000000000001</c:v>
                </c:pt>
                <c:pt idx="3167">
                  <c:v>19.399999999999999</c:v>
                </c:pt>
                <c:pt idx="3168">
                  <c:v>19.399999999999999</c:v>
                </c:pt>
                <c:pt idx="3169">
                  <c:v>19.399999999999999</c:v>
                </c:pt>
                <c:pt idx="3170">
                  <c:v>19.2</c:v>
                </c:pt>
                <c:pt idx="3171">
                  <c:v>19.2</c:v>
                </c:pt>
                <c:pt idx="3172">
                  <c:v>19.2</c:v>
                </c:pt>
                <c:pt idx="3173">
                  <c:v>19</c:v>
                </c:pt>
                <c:pt idx="3174">
                  <c:v>19</c:v>
                </c:pt>
                <c:pt idx="3175">
                  <c:v>19</c:v>
                </c:pt>
                <c:pt idx="3176">
                  <c:v>19</c:v>
                </c:pt>
                <c:pt idx="3177">
                  <c:v>19</c:v>
                </c:pt>
                <c:pt idx="3178">
                  <c:v>19</c:v>
                </c:pt>
                <c:pt idx="3179">
                  <c:v>19</c:v>
                </c:pt>
                <c:pt idx="3180">
                  <c:v>19</c:v>
                </c:pt>
                <c:pt idx="3181">
                  <c:v>19</c:v>
                </c:pt>
                <c:pt idx="3182">
                  <c:v>19</c:v>
                </c:pt>
                <c:pt idx="3183">
                  <c:v>19</c:v>
                </c:pt>
                <c:pt idx="3184">
                  <c:v>19</c:v>
                </c:pt>
                <c:pt idx="3185">
                  <c:v>19</c:v>
                </c:pt>
                <c:pt idx="3186">
                  <c:v>19</c:v>
                </c:pt>
                <c:pt idx="3187">
                  <c:v>19</c:v>
                </c:pt>
                <c:pt idx="3188">
                  <c:v>19</c:v>
                </c:pt>
                <c:pt idx="3189">
                  <c:v>19</c:v>
                </c:pt>
                <c:pt idx="3190">
                  <c:v>19</c:v>
                </c:pt>
                <c:pt idx="3191">
                  <c:v>19</c:v>
                </c:pt>
                <c:pt idx="3192">
                  <c:v>19</c:v>
                </c:pt>
                <c:pt idx="3193">
                  <c:v>19</c:v>
                </c:pt>
                <c:pt idx="3194">
                  <c:v>19</c:v>
                </c:pt>
                <c:pt idx="3195">
                  <c:v>19</c:v>
                </c:pt>
                <c:pt idx="3196">
                  <c:v>19</c:v>
                </c:pt>
                <c:pt idx="3197">
                  <c:v>19</c:v>
                </c:pt>
                <c:pt idx="3198">
                  <c:v>19</c:v>
                </c:pt>
                <c:pt idx="3199">
                  <c:v>19</c:v>
                </c:pt>
                <c:pt idx="3200">
                  <c:v>19</c:v>
                </c:pt>
                <c:pt idx="3201">
                  <c:v>19</c:v>
                </c:pt>
                <c:pt idx="3202">
                  <c:v>19</c:v>
                </c:pt>
                <c:pt idx="3203">
                  <c:v>19</c:v>
                </c:pt>
                <c:pt idx="3204">
                  <c:v>19</c:v>
                </c:pt>
                <c:pt idx="3205">
                  <c:v>19</c:v>
                </c:pt>
                <c:pt idx="3206">
                  <c:v>19</c:v>
                </c:pt>
                <c:pt idx="3207">
                  <c:v>19</c:v>
                </c:pt>
                <c:pt idx="3208">
                  <c:v>19</c:v>
                </c:pt>
                <c:pt idx="3209">
                  <c:v>18.899999999999999</c:v>
                </c:pt>
                <c:pt idx="3210">
                  <c:v>18.7</c:v>
                </c:pt>
                <c:pt idx="3211">
                  <c:v>18.7</c:v>
                </c:pt>
                <c:pt idx="3212">
                  <c:v>18.7</c:v>
                </c:pt>
                <c:pt idx="3213">
                  <c:v>18.7</c:v>
                </c:pt>
                <c:pt idx="3214">
                  <c:v>18</c:v>
                </c:pt>
                <c:pt idx="3215">
                  <c:v>18</c:v>
                </c:pt>
                <c:pt idx="3216">
                  <c:v>18</c:v>
                </c:pt>
                <c:pt idx="3217">
                  <c:v>18</c:v>
                </c:pt>
                <c:pt idx="3218">
                  <c:v>18</c:v>
                </c:pt>
                <c:pt idx="3219">
                  <c:v>18</c:v>
                </c:pt>
                <c:pt idx="3220">
                  <c:v>18</c:v>
                </c:pt>
                <c:pt idx="3221">
                  <c:v>18</c:v>
                </c:pt>
                <c:pt idx="3222">
                  <c:v>18</c:v>
                </c:pt>
                <c:pt idx="3223">
                  <c:v>18</c:v>
                </c:pt>
                <c:pt idx="3224">
                  <c:v>18</c:v>
                </c:pt>
                <c:pt idx="3225">
                  <c:v>18</c:v>
                </c:pt>
                <c:pt idx="3226">
                  <c:v>18</c:v>
                </c:pt>
                <c:pt idx="3227">
                  <c:v>18</c:v>
                </c:pt>
                <c:pt idx="3228">
                  <c:v>18</c:v>
                </c:pt>
                <c:pt idx="3229">
                  <c:v>18</c:v>
                </c:pt>
                <c:pt idx="3230">
                  <c:v>18</c:v>
                </c:pt>
                <c:pt idx="3231">
                  <c:v>18</c:v>
                </c:pt>
                <c:pt idx="3232">
                  <c:v>18</c:v>
                </c:pt>
                <c:pt idx="3233">
                  <c:v>18</c:v>
                </c:pt>
                <c:pt idx="3234">
                  <c:v>18</c:v>
                </c:pt>
                <c:pt idx="3235">
                  <c:v>18</c:v>
                </c:pt>
                <c:pt idx="3236">
                  <c:v>18</c:v>
                </c:pt>
                <c:pt idx="3237">
                  <c:v>18</c:v>
                </c:pt>
                <c:pt idx="3238">
                  <c:v>18</c:v>
                </c:pt>
                <c:pt idx="3239">
                  <c:v>18</c:v>
                </c:pt>
                <c:pt idx="3240">
                  <c:v>18</c:v>
                </c:pt>
                <c:pt idx="3241">
                  <c:v>18</c:v>
                </c:pt>
                <c:pt idx="3242">
                  <c:v>18</c:v>
                </c:pt>
                <c:pt idx="3243">
                  <c:v>18</c:v>
                </c:pt>
                <c:pt idx="3244">
                  <c:v>18</c:v>
                </c:pt>
                <c:pt idx="3245">
                  <c:v>18</c:v>
                </c:pt>
                <c:pt idx="3246">
                  <c:v>18</c:v>
                </c:pt>
                <c:pt idx="3247">
                  <c:v>18</c:v>
                </c:pt>
                <c:pt idx="3248">
                  <c:v>18</c:v>
                </c:pt>
                <c:pt idx="3249">
                  <c:v>18</c:v>
                </c:pt>
                <c:pt idx="3250">
                  <c:v>18</c:v>
                </c:pt>
                <c:pt idx="3251">
                  <c:v>18</c:v>
                </c:pt>
                <c:pt idx="3252">
                  <c:v>18</c:v>
                </c:pt>
                <c:pt idx="3253">
                  <c:v>17.8</c:v>
                </c:pt>
                <c:pt idx="3254">
                  <c:v>17.600000000000001</c:v>
                </c:pt>
                <c:pt idx="3255">
                  <c:v>17.399999999999999</c:v>
                </c:pt>
                <c:pt idx="3256">
                  <c:v>17.2</c:v>
                </c:pt>
                <c:pt idx="3257">
                  <c:v>17.2</c:v>
                </c:pt>
                <c:pt idx="3258">
                  <c:v>17.100000000000001</c:v>
                </c:pt>
                <c:pt idx="3259">
                  <c:v>17.100000000000001</c:v>
                </c:pt>
                <c:pt idx="3260">
                  <c:v>17.100000000000001</c:v>
                </c:pt>
                <c:pt idx="3261">
                  <c:v>17.100000000000001</c:v>
                </c:pt>
                <c:pt idx="3262">
                  <c:v>17.100000000000001</c:v>
                </c:pt>
                <c:pt idx="3263">
                  <c:v>17.100000000000001</c:v>
                </c:pt>
                <c:pt idx="3264">
                  <c:v>17.100000000000001</c:v>
                </c:pt>
                <c:pt idx="3265">
                  <c:v>17.100000000000001</c:v>
                </c:pt>
                <c:pt idx="3266">
                  <c:v>17.100000000000001</c:v>
                </c:pt>
                <c:pt idx="3267">
                  <c:v>17.100000000000001</c:v>
                </c:pt>
                <c:pt idx="3268">
                  <c:v>17.100000000000001</c:v>
                </c:pt>
                <c:pt idx="3269">
                  <c:v>17.100000000000001</c:v>
                </c:pt>
                <c:pt idx="3270">
                  <c:v>17.100000000000001</c:v>
                </c:pt>
                <c:pt idx="3271">
                  <c:v>17.100000000000001</c:v>
                </c:pt>
                <c:pt idx="3272">
                  <c:v>17.100000000000001</c:v>
                </c:pt>
                <c:pt idx="3273">
                  <c:v>17.100000000000001</c:v>
                </c:pt>
                <c:pt idx="3274">
                  <c:v>17.100000000000001</c:v>
                </c:pt>
                <c:pt idx="3275">
                  <c:v>17.100000000000001</c:v>
                </c:pt>
                <c:pt idx="3276">
                  <c:v>17.100000000000001</c:v>
                </c:pt>
                <c:pt idx="3277">
                  <c:v>16.7</c:v>
                </c:pt>
                <c:pt idx="3278">
                  <c:v>16.7</c:v>
                </c:pt>
                <c:pt idx="3279">
                  <c:v>16.7</c:v>
                </c:pt>
                <c:pt idx="3280">
                  <c:v>16.7</c:v>
                </c:pt>
                <c:pt idx="3281">
                  <c:v>16.3</c:v>
                </c:pt>
                <c:pt idx="3282">
                  <c:v>16.3</c:v>
                </c:pt>
                <c:pt idx="3283">
                  <c:v>16.3</c:v>
                </c:pt>
                <c:pt idx="3284">
                  <c:v>16</c:v>
                </c:pt>
                <c:pt idx="3285">
                  <c:v>16</c:v>
                </c:pt>
                <c:pt idx="3286">
                  <c:v>16</c:v>
                </c:pt>
                <c:pt idx="3287">
                  <c:v>16</c:v>
                </c:pt>
                <c:pt idx="3288">
                  <c:v>16</c:v>
                </c:pt>
                <c:pt idx="3289">
                  <c:v>16</c:v>
                </c:pt>
                <c:pt idx="3290">
                  <c:v>16</c:v>
                </c:pt>
                <c:pt idx="3291">
                  <c:v>16</c:v>
                </c:pt>
                <c:pt idx="3292">
                  <c:v>16</c:v>
                </c:pt>
                <c:pt idx="3293">
                  <c:v>16</c:v>
                </c:pt>
                <c:pt idx="3294">
                  <c:v>16</c:v>
                </c:pt>
                <c:pt idx="3295">
                  <c:v>16</c:v>
                </c:pt>
                <c:pt idx="3296">
                  <c:v>16</c:v>
                </c:pt>
                <c:pt idx="3297">
                  <c:v>16</c:v>
                </c:pt>
                <c:pt idx="3298">
                  <c:v>16</c:v>
                </c:pt>
                <c:pt idx="3299">
                  <c:v>16</c:v>
                </c:pt>
                <c:pt idx="3300">
                  <c:v>16</c:v>
                </c:pt>
                <c:pt idx="3301">
                  <c:v>16</c:v>
                </c:pt>
                <c:pt idx="3302">
                  <c:v>15.6</c:v>
                </c:pt>
                <c:pt idx="3303">
                  <c:v>15.6</c:v>
                </c:pt>
                <c:pt idx="3304">
                  <c:v>15.4</c:v>
                </c:pt>
                <c:pt idx="3305">
                  <c:v>15.3</c:v>
                </c:pt>
                <c:pt idx="3306">
                  <c:v>15.3</c:v>
                </c:pt>
                <c:pt idx="3307">
                  <c:v>15.3</c:v>
                </c:pt>
                <c:pt idx="3308">
                  <c:v>15.3</c:v>
                </c:pt>
                <c:pt idx="3309">
                  <c:v>15.3</c:v>
                </c:pt>
                <c:pt idx="3310">
                  <c:v>15.1</c:v>
                </c:pt>
                <c:pt idx="3311">
                  <c:v>15.1</c:v>
                </c:pt>
                <c:pt idx="3312">
                  <c:v>15.1</c:v>
                </c:pt>
                <c:pt idx="3313">
                  <c:v>15.1</c:v>
                </c:pt>
                <c:pt idx="3314">
                  <c:v>15.1</c:v>
                </c:pt>
                <c:pt idx="3315">
                  <c:v>15.1</c:v>
                </c:pt>
                <c:pt idx="3316">
                  <c:v>15.1</c:v>
                </c:pt>
                <c:pt idx="3317">
                  <c:v>15.1</c:v>
                </c:pt>
                <c:pt idx="3318">
                  <c:v>15.1</c:v>
                </c:pt>
                <c:pt idx="3319">
                  <c:v>15.1</c:v>
                </c:pt>
                <c:pt idx="3320">
                  <c:v>15.1</c:v>
                </c:pt>
                <c:pt idx="3321">
                  <c:v>15.1</c:v>
                </c:pt>
                <c:pt idx="3322">
                  <c:v>15.1</c:v>
                </c:pt>
                <c:pt idx="3323">
                  <c:v>15.1</c:v>
                </c:pt>
                <c:pt idx="3324">
                  <c:v>15.1</c:v>
                </c:pt>
                <c:pt idx="3325">
                  <c:v>15.1</c:v>
                </c:pt>
                <c:pt idx="3326">
                  <c:v>15.1</c:v>
                </c:pt>
                <c:pt idx="3327">
                  <c:v>15.1</c:v>
                </c:pt>
                <c:pt idx="3328">
                  <c:v>14.9</c:v>
                </c:pt>
                <c:pt idx="3329">
                  <c:v>14.7</c:v>
                </c:pt>
                <c:pt idx="3330">
                  <c:v>14.7</c:v>
                </c:pt>
                <c:pt idx="3331">
                  <c:v>14.7</c:v>
                </c:pt>
                <c:pt idx="3332">
                  <c:v>14.7</c:v>
                </c:pt>
                <c:pt idx="3333">
                  <c:v>14.7</c:v>
                </c:pt>
                <c:pt idx="3334">
                  <c:v>14.7</c:v>
                </c:pt>
                <c:pt idx="3335">
                  <c:v>14.4</c:v>
                </c:pt>
                <c:pt idx="3336">
                  <c:v>14.4</c:v>
                </c:pt>
                <c:pt idx="3337">
                  <c:v>14.4</c:v>
                </c:pt>
                <c:pt idx="3338">
                  <c:v>14.4</c:v>
                </c:pt>
                <c:pt idx="3339">
                  <c:v>14</c:v>
                </c:pt>
                <c:pt idx="3340">
                  <c:v>14</c:v>
                </c:pt>
                <c:pt idx="3341">
                  <c:v>14</c:v>
                </c:pt>
                <c:pt idx="3342">
                  <c:v>14</c:v>
                </c:pt>
                <c:pt idx="3343">
                  <c:v>14</c:v>
                </c:pt>
                <c:pt idx="3344">
                  <c:v>14</c:v>
                </c:pt>
                <c:pt idx="3345">
                  <c:v>14</c:v>
                </c:pt>
                <c:pt idx="3346">
                  <c:v>14</c:v>
                </c:pt>
                <c:pt idx="3347">
                  <c:v>14</c:v>
                </c:pt>
                <c:pt idx="3348">
                  <c:v>14</c:v>
                </c:pt>
                <c:pt idx="3349">
                  <c:v>14</c:v>
                </c:pt>
                <c:pt idx="3350">
                  <c:v>14</c:v>
                </c:pt>
                <c:pt idx="3351">
                  <c:v>14</c:v>
                </c:pt>
                <c:pt idx="3352">
                  <c:v>14</c:v>
                </c:pt>
                <c:pt idx="3353">
                  <c:v>14</c:v>
                </c:pt>
                <c:pt idx="3354">
                  <c:v>14</c:v>
                </c:pt>
                <c:pt idx="3355">
                  <c:v>14</c:v>
                </c:pt>
                <c:pt idx="3356">
                  <c:v>14</c:v>
                </c:pt>
                <c:pt idx="3357">
                  <c:v>14</c:v>
                </c:pt>
                <c:pt idx="3358">
                  <c:v>14</c:v>
                </c:pt>
                <c:pt idx="3359">
                  <c:v>14</c:v>
                </c:pt>
                <c:pt idx="3360">
                  <c:v>14</c:v>
                </c:pt>
                <c:pt idx="3361">
                  <c:v>13.6</c:v>
                </c:pt>
                <c:pt idx="3362">
                  <c:v>13.6</c:v>
                </c:pt>
                <c:pt idx="3363">
                  <c:v>13.6</c:v>
                </c:pt>
                <c:pt idx="3364">
                  <c:v>13.5</c:v>
                </c:pt>
                <c:pt idx="3365">
                  <c:v>13.3</c:v>
                </c:pt>
                <c:pt idx="3366">
                  <c:v>13.3</c:v>
                </c:pt>
                <c:pt idx="3367">
                  <c:v>13.3</c:v>
                </c:pt>
                <c:pt idx="3368">
                  <c:v>13.1</c:v>
                </c:pt>
                <c:pt idx="3369">
                  <c:v>12.9</c:v>
                </c:pt>
                <c:pt idx="3370">
                  <c:v>12.9</c:v>
                </c:pt>
                <c:pt idx="3371">
                  <c:v>12.9</c:v>
                </c:pt>
                <c:pt idx="3372">
                  <c:v>12.9</c:v>
                </c:pt>
                <c:pt idx="3373">
                  <c:v>12.9</c:v>
                </c:pt>
                <c:pt idx="3374">
                  <c:v>12.9</c:v>
                </c:pt>
                <c:pt idx="3375">
                  <c:v>12.9</c:v>
                </c:pt>
                <c:pt idx="3376">
                  <c:v>12.9</c:v>
                </c:pt>
                <c:pt idx="3377">
                  <c:v>12.9</c:v>
                </c:pt>
                <c:pt idx="3378">
                  <c:v>12.9</c:v>
                </c:pt>
                <c:pt idx="3379">
                  <c:v>12.9</c:v>
                </c:pt>
                <c:pt idx="3380">
                  <c:v>12.9</c:v>
                </c:pt>
                <c:pt idx="3381">
                  <c:v>12.9</c:v>
                </c:pt>
                <c:pt idx="3382">
                  <c:v>12.9</c:v>
                </c:pt>
                <c:pt idx="3383">
                  <c:v>12.9</c:v>
                </c:pt>
                <c:pt idx="3384">
                  <c:v>12.9</c:v>
                </c:pt>
                <c:pt idx="3385">
                  <c:v>12.9</c:v>
                </c:pt>
                <c:pt idx="3386">
                  <c:v>12.7</c:v>
                </c:pt>
                <c:pt idx="3387">
                  <c:v>12.7</c:v>
                </c:pt>
                <c:pt idx="3388">
                  <c:v>12.6</c:v>
                </c:pt>
                <c:pt idx="3389">
                  <c:v>12.4</c:v>
                </c:pt>
                <c:pt idx="3390">
                  <c:v>12.2</c:v>
                </c:pt>
                <c:pt idx="3391">
                  <c:v>12</c:v>
                </c:pt>
                <c:pt idx="3392">
                  <c:v>12</c:v>
                </c:pt>
                <c:pt idx="3393">
                  <c:v>12</c:v>
                </c:pt>
                <c:pt idx="3394">
                  <c:v>12</c:v>
                </c:pt>
                <c:pt idx="3395">
                  <c:v>12</c:v>
                </c:pt>
                <c:pt idx="3396">
                  <c:v>12</c:v>
                </c:pt>
                <c:pt idx="3397">
                  <c:v>12</c:v>
                </c:pt>
                <c:pt idx="3398">
                  <c:v>12</c:v>
                </c:pt>
                <c:pt idx="3399">
                  <c:v>12</c:v>
                </c:pt>
                <c:pt idx="3400">
                  <c:v>12</c:v>
                </c:pt>
                <c:pt idx="3401">
                  <c:v>12</c:v>
                </c:pt>
                <c:pt idx="3402">
                  <c:v>12</c:v>
                </c:pt>
                <c:pt idx="3403">
                  <c:v>12</c:v>
                </c:pt>
                <c:pt idx="3404">
                  <c:v>12</c:v>
                </c:pt>
                <c:pt idx="3405">
                  <c:v>12</c:v>
                </c:pt>
                <c:pt idx="3406">
                  <c:v>12</c:v>
                </c:pt>
                <c:pt idx="3407">
                  <c:v>12</c:v>
                </c:pt>
                <c:pt idx="3408">
                  <c:v>12</c:v>
                </c:pt>
                <c:pt idx="3409">
                  <c:v>11.7</c:v>
                </c:pt>
                <c:pt idx="3410">
                  <c:v>11.7</c:v>
                </c:pt>
                <c:pt idx="3411">
                  <c:v>11.7</c:v>
                </c:pt>
                <c:pt idx="3412">
                  <c:v>11.7</c:v>
                </c:pt>
                <c:pt idx="3413">
                  <c:v>11.3</c:v>
                </c:pt>
                <c:pt idx="3414">
                  <c:v>11.3</c:v>
                </c:pt>
                <c:pt idx="3415">
                  <c:v>11.3</c:v>
                </c:pt>
                <c:pt idx="3416">
                  <c:v>11.3</c:v>
                </c:pt>
                <c:pt idx="3417">
                  <c:v>11.3</c:v>
                </c:pt>
                <c:pt idx="3418">
                  <c:v>11.3</c:v>
                </c:pt>
                <c:pt idx="3419">
                  <c:v>10.9</c:v>
                </c:pt>
                <c:pt idx="3420">
                  <c:v>10.9</c:v>
                </c:pt>
                <c:pt idx="3421">
                  <c:v>10.9</c:v>
                </c:pt>
                <c:pt idx="3422">
                  <c:v>10.9</c:v>
                </c:pt>
                <c:pt idx="3423">
                  <c:v>10.9</c:v>
                </c:pt>
                <c:pt idx="3424">
                  <c:v>10.9</c:v>
                </c:pt>
                <c:pt idx="3425">
                  <c:v>10.9</c:v>
                </c:pt>
                <c:pt idx="3426">
                  <c:v>10.9</c:v>
                </c:pt>
                <c:pt idx="3427">
                  <c:v>10.9</c:v>
                </c:pt>
                <c:pt idx="3428">
                  <c:v>10.9</c:v>
                </c:pt>
                <c:pt idx="3429">
                  <c:v>10.9</c:v>
                </c:pt>
                <c:pt idx="3430">
                  <c:v>10.9</c:v>
                </c:pt>
                <c:pt idx="3431">
                  <c:v>10.9</c:v>
                </c:pt>
                <c:pt idx="3432">
                  <c:v>10.9</c:v>
                </c:pt>
                <c:pt idx="3433">
                  <c:v>10.9</c:v>
                </c:pt>
                <c:pt idx="3434">
                  <c:v>10.9</c:v>
                </c:pt>
                <c:pt idx="3435">
                  <c:v>10.9</c:v>
                </c:pt>
                <c:pt idx="3436">
                  <c:v>10.9</c:v>
                </c:pt>
                <c:pt idx="3437">
                  <c:v>10.9</c:v>
                </c:pt>
                <c:pt idx="3438">
                  <c:v>10.9</c:v>
                </c:pt>
                <c:pt idx="3439">
                  <c:v>10.9</c:v>
                </c:pt>
                <c:pt idx="3440">
                  <c:v>10.8</c:v>
                </c:pt>
                <c:pt idx="3441">
                  <c:v>10.8</c:v>
                </c:pt>
                <c:pt idx="3442">
                  <c:v>10.6</c:v>
                </c:pt>
                <c:pt idx="3443">
                  <c:v>10.4</c:v>
                </c:pt>
                <c:pt idx="3444">
                  <c:v>10</c:v>
                </c:pt>
                <c:pt idx="3445">
                  <c:v>10</c:v>
                </c:pt>
                <c:pt idx="3446">
                  <c:v>10</c:v>
                </c:pt>
                <c:pt idx="3447">
                  <c:v>10</c:v>
                </c:pt>
                <c:pt idx="3448">
                  <c:v>10</c:v>
                </c:pt>
                <c:pt idx="3449">
                  <c:v>10</c:v>
                </c:pt>
                <c:pt idx="3450">
                  <c:v>10</c:v>
                </c:pt>
                <c:pt idx="3451">
                  <c:v>10</c:v>
                </c:pt>
                <c:pt idx="3452">
                  <c:v>10</c:v>
                </c:pt>
                <c:pt idx="3453">
                  <c:v>10</c:v>
                </c:pt>
                <c:pt idx="3454">
                  <c:v>10</c:v>
                </c:pt>
                <c:pt idx="3455">
                  <c:v>10</c:v>
                </c:pt>
                <c:pt idx="3456">
                  <c:v>10</c:v>
                </c:pt>
                <c:pt idx="3457">
                  <c:v>10</c:v>
                </c:pt>
                <c:pt idx="3458">
                  <c:v>9.7000000000000011</c:v>
                </c:pt>
                <c:pt idx="3459">
                  <c:v>9.3000000000000007</c:v>
                </c:pt>
                <c:pt idx="3460">
                  <c:v>9</c:v>
                </c:pt>
                <c:pt idx="3461">
                  <c:v>9</c:v>
                </c:pt>
                <c:pt idx="3462">
                  <c:v>9</c:v>
                </c:pt>
                <c:pt idx="3463">
                  <c:v>9</c:v>
                </c:pt>
                <c:pt idx="3464">
                  <c:v>9</c:v>
                </c:pt>
                <c:pt idx="3465">
                  <c:v>9</c:v>
                </c:pt>
                <c:pt idx="3466">
                  <c:v>9</c:v>
                </c:pt>
                <c:pt idx="3467">
                  <c:v>8.8000000000000007</c:v>
                </c:pt>
                <c:pt idx="3468">
                  <c:v>8.1</c:v>
                </c:pt>
                <c:pt idx="3469">
                  <c:v>8.1</c:v>
                </c:pt>
                <c:pt idx="3470">
                  <c:v>8.1</c:v>
                </c:pt>
                <c:pt idx="3471">
                  <c:v>8.1</c:v>
                </c:pt>
                <c:pt idx="3472">
                  <c:v>8.1</c:v>
                </c:pt>
                <c:pt idx="3473">
                  <c:v>8.1</c:v>
                </c:pt>
                <c:pt idx="3474">
                  <c:v>8.1</c:v>
                </c:pt>
                <c:pt idx="3475">
                  <c:v>8.1</c:v>
                </c:pt>
                <c:pt idx="3476">
                  <c:v>8.1</c:v>
                </c:pt>
                <c:pt idx="3477">
                  <c:v>8.1</c:v>
                </c:pt>
                <c:pt idx="3478">
                  <c:v>8.1</c:v>
                </c:pt>
                <c:pt idx="3479">
                  <c:v>7.7</c:v>
                </c:pt>
                <c:pt idx="3480">
                  <c:v>7.7</c:v>
                </c:pt>
                <c:pt idx="3481">
                  <c:v>7.3</c:v>
                </c:pt>
                <c:pt idx="3482">
                  <c:v>7.3</c:v>
                </c:pt>
                <c:pt idx="3483">
                  <c:v>7</c:v>
                </c:pt>
                <c:pt idx="3484">
                  <c:v>7</c:v>
                </c:pt>
                <c:pt idx="3485">
                  <c:v>7</c:v>
                </c:pt>
                <c:pt idx="3486">
                  <c:v>7</c:v>
                </c:pt>
                <c:pt idx="3487">
                  <c:v>7</c:v>
                </c:pt>
                <c:pt idx="3488">
                  <c:v>7</c:v>
                </c:pt>
                <c:pt idx="3489">
                  <c:v>7</c:v>
                </c:pt>
                <c:pt idx="3490">
                  <c:v>7</c:v>
                </c:pt>
                <c:pt idx="3491">
                  <c:v>7</c:v>
                </c:pt>
                <c:pt idx="3492">
                  <c:v>7</c:v>
                </c:pt>
                <c:pt idx="3493">
                  <c:v>7</c:v>
                </c:pt>
                <c:pt idx="3494">
                  <c:v>6.3</c:v>
                </c:pt>
                <c:pt idx="3495">
                  <c:v>6.1</c:v>
                </c:pt>
                <c:pt idx="3496">
                  <c:v>6.1</c:v>
                </c:pt>
                <c:pt idx="3497">
                  <c:v>6.1</c:v>
                </c:pt>
                <c:pt idx="3498">
                  <c:v>6.1</c:v>
                </c:pt>
                <c:pt idx="3499">
                  <c:v>6.1</c:v>
                </c:pt>
                <c:pt idx="3500">
                  <c:v>5.7</c:v>
                </c:pt>
                <c:pt idx="3501">
                  <c:v>5</c:v>
                </c:pt>
                <c:pt idx="3502">
                  <c:v>5</c:v>
                </c:pt>
                <c:pt idx="3503">
                  <c:v>5</c:v>
                </c:pt>
                <c:pt idx="3504">
                  <c:v>5</c:v>
                </c:pt>
                <c:pt idx="3505">
                  <c:v>3.9</c:v>
                </c:pt>
                <c:pt idx="3506">
                  <c:v>3.9</c:v>
                </c:pt>
                <c:pt idx="3507">
                  <c:v>3.9</c:v>
                </c:pt>
                <c:pt idx="3508">
                  <c:v>3.9</c:v>
                </c:pt>
                <c:pt idx="3509">
                  <c:v>3</c:v>
                </c:pt>
                <c:pt idx="3510">
                  <c:v>3</c:v>
                </c:pt>
                <c:pt idx="3511">
                  <c:v>3</c:v>
                </c:pt>
                <c:pt idx="3512">
                  <c:v>3</c:v>
                </c:pt>
                <c:pt idx="3513">
                  <c:v>3</c:v>
                </c:pt>
                <c:pt idx="3514">
                  <c:v>3</c:v>
                </c:pt>
                <c:pt idx="3515">
                  <c:v>1.9000000000000001</c:v>
                </c:pt>
                <c:pt idx="3516">
                  <c:v>1.9000000000000001</c:v>
                </c:pt>
                <c:pt idx="3517">
                  <c:v>1.9000000000000001</c:v>
                </c:pt>
                <c:pt idx="3518">
                  <c:v>1.9000000000000001</c:v>
                </c:pt>
                <c:pt idx="3519">
                  <c:v>1.9000000000000001</c:v>
                </c:pt>
                <c:pt idx="3520">
                  <c:v>1.9000000000000001</c:v>
                </c:pt>
                <c:pt idx="3521">
                  <c:v>1.9000000000000001</c:v>
                </c:pt>
                <c:pt idx="3522">
                  <c:v>1.9000000000000001</c:v>
                </c:pt>
              </c:numCache>
            </c:numRef>
          </c:xVal>
          <c:yVal>
            <c:numRef>
              <c:f>KCALL!$F$5250:$F$8772</c:f>
              <c:numCache>
                <c:formatCode>General</c:formatCode>
                <c:ptCount val="3523"/>
                <c:pt idx="0">
                  <c:v>49.65</c:v>
                </c:pt>
                <c:pt idx="1">
                  <c:v>49.65</c:v>
                </c:pt>
                <c:pt idx="2">
                  <c:v>49.6</c:v>
                </c:pt>
                <c:pt idx="3">
                  <c:v>49.55</c:v>
                </c:pt>
                <c:pt idx="4">
                  <c:v>49.55</c:v>
                </c:pt>
                <c:pt idx="5">
                  <c:v>49.5</c:v>
                </c:pt>
                <c:pt idx="6">
                  <c:v>49.5</c:v>
                </c:pt>
                <c:pt idx="7">
                  <c:v>49.45</c:v>
                </c:pt>
                <c:pt idx="8">
                  <c:v>49.45</c:v>
                </c:pt>
                <c:pt idx="9">
                  <c:v>49.4</c:v>
                </c:pt>
                <c:pt idx="10">
                  <c:v>49.4</c:v>
                </c:pt>
                <c:pt idx="11">
                  <c:v>49.4</c:v>
                </c:pt>
                <c:pt idx="12">
                  <c:v>49.35</c:v>
                </c:pt>
                <c:pt idx="13">
                  <c:v>49.25</c:v>
                </c:pt>
                <c:pt idx="14">
                  <c:v>49.14</c:v>
                </c:pt>
                <c:pt idx="15">
                  <c:v>49.09</c:v>
                </c:pt>
                <c:pt idx="16">
                  <c:v>49.09</c:v>
                </c:pt>
                <c:pt idx="17">
                  <c:v>49.09</c:v>
                </c:pt>
                <c:pt idx="18">
                  <c:v>48.03</c:v>
                </c:pt>
                <c:pt idx="19">
                  <c:v>47.54</c:v>
                </c:pt>
                <c:pt idx="20">
                  <c:v>47.54</c:v>
                </c:pt>
                <c:pt idx="21">
                  <c:v>47.54</c:v>
                </c:pt>
                <c:pt idx="22">
                  <c:v>47.49</c:v>
                </c:pt>
                <c:pt idx="23">
                  <c:v>47.45</c:v>
                </c:pt>
                <c:pt idx="24">
                  <c:v>47.35</c:v>
                </c:pt>
                <c:pt idx="25">
                  <c:v>44.2</c:v>
                </c:pt>
                <c:pt idx="26">
                  <c:v>44.2</c:v>
                </c:pt>
                <c:pt idx="27">
                  <c:v>43.190000000000012</c:v>
                </c:pt>
                <c:pt idx="28">
                  <c:v>42.56</c:v>
                </c:pt>
                <c:pt idx="29">
                  <c:v>42.51</c:v>
                </c:pt>
                <c:pt idx="30">
                  <c:v>42.17</c:v>
                </c:pt>
                <c:pt idx="31">
                  <c:v>40.340000000000003</c:v>
                </c:pt>
                <c:pt idx="32">
                  <c:v>40.200000000000003</c:v>
                </c:pt>
                <c:pt idx="33">
                  <c:v>39.01</c:v>
                </c:pt>
                <c:pt idx="34">
                  <c:v>38.06</c:v>
                </c:pt>
                <c:pt idx="35">
                  <c:v>38.020000000000003</c:v>
                </c:pt>
                <c:pt idx="36">
                  <c:v>37.86</c:v>
                </c:pt>
                <c:pt idx="37">
                  <c:v>37.67</c:v>
                </c:pt>
                <c:pt idx="38">
                  <c:v>37.590000000000003</c:v>
                </c:pt>
                <c:pt idx="39">
                  <c:v>37.590000000000003</c:v>
                </c:pt>
                <c:pt idx="40">
                  <c:v>37.33</c:v>
                </c:pt>
                <c:pt idx="41">
                  <c:v>36.86</c:v>
                </c:pt>
                <c:pt idx="42">
                  <c:v>36.65</c:v>
                </c:pt>
                <c:pt idx="43">
                  <c:v>36.64</c:v>
                </c:pt>
                <c:pt idx="44">
                  <c:v>36.58</c:v>
                </c:pt>
                <c:pt idx="45">
                  <c:v>36.090000000000003</c:v>
                </c:pt>
                <c:pt idx="46">
                  <c:v>36.020000000000003</c:v>
                </c:pt>
                <c:pt idx="47">
                  <c:v>36.020000000000003</c:v>
                </c:pt>
                <c:pt idx="48">
                  <c:v>35.910000000000004</c:v>
                </c:pt>
                <c:pt idx="49">
                  <c:v>35.58</c:v>
                </c:pt>
                <c:pt idx="50">
                  <c:v>35.07</c:v>
                </c:pt>
                <c:pt idx="51">
                  <c:v>35.050000000000004</c:v>
                </c:pt>
                <c:pt idx="52">
                  <c:v>34.93</c:v>
                </c:pt>
                <c:pt idx="53">
                  <c:v>34.700000000000003</c:v>
                </c:pt>
                <c:pt idx="54">
                  <c:v>34.56</c:v>
                </c:pt>
                <c:pt idx="55">
                  <c:v>34.520000000000003</c:v>
                </c:pt>
                <c:pt idx="56">
                  <c:v>33.880000000000003</c:v>
                </c:pt>
                <c:pt idx="57">
                  <c:v>33.840000000000003</c:v>
                </c:pt>
                <c:pt idx="58">
                  <c:v>33.15</c:v>
                </c:pt>
                <c:pt idx="59">
                  <c:v>32.290000000000013</c:v>
                </c:pt>
                <c:pt idx="60">
                  <c:v>32.190000000000012</c:v>
                </c:pt>
                <c:pt idx="61">
                  <c:v>32.04</c:v>
                </c:pt>
                <c:pt idx="62">
                  <c:v>31.55</c:v>
                </c:pt>
                <c:pt idx="63">
                  <c:v>31.259999999999994</c:v>
                </c:pt>
                <c:pt idx="64">
                  <c:v>31.16</c:v>
                </c:pt>
                <c:pt idx="65">
                  <c:v>31.130000000000006</c:v>
                </c:pt>
                <c:pt idx="66">
                  <c:v>31.1</c:v>
                </c:pt>
                <c:pt idx="67">
                  <c:v>31</c:v>
                </c:pt>
                <c:pt idx="68">
                  <c:v>30.91</c:v>
                </c:pt>
                <c:pt idx="69">
                  <c:v>30.17</c:v>
                </c:pt>
                <c:pt idx="70">
                  <c:v>30.07</c:v>
                </c:pt>
                <c:pt idx="71">
                  <c:v>29.830000000000005</c:v>
                </c:pt>
                <c:pt idx="72">
                  <c:v>28.650000000000006</c:v>
                </c:pt>
                <c:pt idx="73">
                  <c:v>28.330000000000005</c:v>
                </c:pt>
                <c:pt idx="74">
                  <c:v>27.73</c:v>
                </c:pt>
                <c:pt idx="75">
                  <c:v>27.54</c:v>
                </c:pt>
                <c:pt idx="76">
                  <c:v>27.4</c:v>
                </c:pt>
                <c:pt idx="77">
                  <c:v>27.37</c:v>
                </c:pt>
                <c:pt idx="78">
                  <c:v>27.37</c:v>
                </c:pt>
                <c:pt idx="79">
                  <c:v>27.37</c:v>
                </c:pt>
                <c:pt idx="80">
                  <c:v>26.4</c:v>
                </c:pt>
                <c:pt idx="81">
                  <c:v>26.38</c:v>
                </c:pt>
                <c:pt idx="82">
                  <c:v>26.32</c:v>
                </c:pt>
                <c:pt idx="83">
                  <c:v>26.3</c:v>
                </c:pt>
                <c:pt idx="84">
                  <c:v>25.3</c:v>
                </c:pt>
                <c:pt idx="85">
                  <c:v>25.25</c:v>
                </c:pt>
                <c:pt idx="86">
                  <c:v>24.479999999999993</c:v>
                </c:pt>
                <c:pt idx="87">
                  <c:v>24.41</c:v>
                </c:pt>
                <c:pt idx="88">
                  <c:v>24.34</c:v>
                </c:pt>
                <c:pt idx="89">
                  <c:v>24.24</c:v>
                </c:pt>
                <c:pt idx="90">
                  <c:v>24.14</c:v>
                </c:pt>
                <c:pt idx="91">
                  <c:v>23.39</c:v>
                </c:pt>
                <c:pt idx="92">
                  <c:v>22.919999999999995</c:v>
                </c:pt>
                <c:pt idx="93">
                  <c:v>22.479999999999993</c:v>
                </c:pt>
                <c:pt idx="94">
                  <c:v>22.37</c:v>
                </c:pt>
                <c:pt idx="95">
                  <c:v>22.37</c:v>
                </c:pt>
                <c:pt idx="96">
                  <c:v>22.37</c:v>
                </c:pt>
                <c:pt idx="97">
                  <c:v>22.25</c:v>
                </c:pt>
                <c:pt idx="98">
                  <c:v>22.03</c:v>
                </c:pt>
                <c:pt idx="99">
                  <c:v>21.47</c:v>
                </c:pt>
                <c:pt idx="100">
                  <c:v>21.47</c:v>
                </c:pt>
                <c:pt idx="101">
                  <c:v>21.39</c:v>
                </c:pt>
                <c:pt idx="102">
                  <c:v>21.150000000000006</c:v>
                </c:pt>
                <c:pt idx="103">
                  <c:v>19.73</c:v>
                </c:pt>
                <c:pt idx="104">
                  <c:v>18.809999999999999</c:v>
                </c:pt>
                <c:pt idx="105">
                  <c:v>18.600000000000001</c:v>
                </c:pt>
                <c:pt idx="106">
                  <c:v>18.57</c:v>
                </c:pt>
                <c:pt idx="107">
                  <c:v>17.16</c:v>
                </c:pt>
                <c:pt idx="108">
                  <c:v>16.600000000000001</c:v>
                </c:pt>
                <c:pt idx="109">
                  <c:v>14.76</c:v>
                </c:pt>
                <c:pt idx="110">
                  <c:v>14.6</c:v>
                </c:pt>
                <c:pt idx="111">
                  <c:v>13.67</c:v>
                </c:pt>
                <c:pt idx="112">
                  <c:v>11.1</c:v>
                </c:pt>
                <c:pt idx="113">
                  <c:v>32.04</c:v>
                </c:pt>
                <c:pt idx="114">
                  <c:v>28.52</c:v>
                </c:pt>
                <c:pt idx="115">
                  <c:v>25.68</c:v>
                </c:pt>
                <c:pt idx="116">
                  <c:v>24.57</c:v>
                </c:pt>
                <c:pt idx="117">
                  <c:v>47.56</c:v>
                </c:pt>
                <c:pt idx="118">
                  <c:v>39.28</c:v>
                </c:pt>
                <c:pt idx="119">
                  <c:v>33.380000000000003</c:v>
                </c:pt>
                <c:pt idx="120">
                  <c:v>31.93</c:v>
                </c:pt>
                <c:pt idx="121">
                  <c:v>30.51</c:v>
                </c:pt>
                <c:pt idx="122">
                  <c:v>28.64</c:v>
                </c:pt>
                <c:pt idx="123">
                  <c:v>28.09</c:v>
                </c:pt>
                <c:pt idx="124">
                  <c:v>27.67</c:v>
                </c:pt>
                <c:pt idx="125">
                  <c:v>25.32</c:v>
                </c:pt>
                <c:pt idx="126">
                  <c:v>23.6</c:v>
                </c:pt>
                <c:pt idx="127">
                  <c:v>21.279999999999994</c:v>
                </c:pt>
                <c:pt idx="128">
                  <c:v>46.08</c:v>
                </c:pt>
                <c:pt idx="129">
                  <c:v>49.57</c:v>
                </c:pt>
                <c:pt idx="130">
                  <c:v>49.52</c:v>
                </c:pt>
                <c:pt idx="131">
                  <c:v>49.220000000000013</c:v>
                </c:pt>
                <c:pt idx="132">
                  <c:v>49.220000000000013</c:v>
                </c:pt>
                <c:pt idx="133">
                  <c:v>49.17</c:v>
                </c:pt>
                <c:pt idx="134">
                  <c:v>47.37</c:v>
                </c:pt>
                <c:pt idx="135">
                  <c:v>47.08</c:v>
                </c:pt>
                <c:pt idx="136">
                  <c:v>47.08</c:v>
                </c:pt>
                <c:pt idx="137">
                  <c:v>46.02</c:v>
                </c:pt>
                <c:pt idx="138">
                  <c:v>46.02</c:v>
                </c:pt>
                <c:pt idx="139">
                  <c:v>45.46</c:v>
                </c:pt>
                <c:pt idx="140">
                  <c:v>45.13</c:v>
                </c:pt>
                <c:pt idx="141">
                  <c:v>44.02</c:v>
                </c:pt>
                <c:pt idx="142">
                  <c:v>43.75</c:v>
                </c:pt>
                <c:pt idx="143">
                  <c:v>43.75</c:v>
                </c:pt>
                <c:pt idx="144">
                  <c:v>43.75</c:v>
                </c:pt>
                <c:pt idx="145">
                  <c:v>43.75</c:v>
                </c:pt>
                <c:pt idx="146">
                  <c:v>43.75</c:v>
                </c:pt>
                <c:pt idx="147">
                  <c:v>43.75</c:v>
                </c:pt>
                <c:pt idx="148">
                  <c:v>42.43</c:v>
                </c:pt>
                <c:pt idx="149">
                  <c:v>42.39</c:v>
                </c:pt>
                <c:pt idx="150">
                  <c:v>42.260000000000012</c:v>
                </c:pt>
                <c:pt idx="151">
                  <c:v>42.260000000000012</c:v>
                </c:pt>
                <c:pt idx="152">
                  <c:v>42.260000000000012</c:v>
                </c:pt>
                <c:pt idx="153">
                  <c:v>42.260000000000012</c:v>
                </c:pt>
                <c:pt idx="154">
                  <c:v>41.75</c:v>
                </c:pt>
                <c:pt idx="155">
                  <c:v>41.660000000000011</c:v>
                </c:pt>
                <c:pt idx="156">
                  <c:v>40.770000000000003</c:v>
                </c:pt>
                <c:pt idx="157">
                  <c:v>40.730000000000011</c:v>
                </c:pt>
                <c:pt idx="158">
                  <c:v>39.24</c:v>
                </c:pt>
                <c:pt idx="159">
                  <c:v>39.24</c:v>
                </c:pt>
                <c:pt idx="160">
                  <c:v>38.770000000000003</c:v>
                </c:pt>
                <c:pt idx="161">
                  <c:v>38.4</c:v>
                </c:pt>
                <c:pt idx="162">
                  <c:v>37.53</c:v>
                </c:pt>
                <c:pt idx="163">
                  <c:v>37.42</c:v>
                </c:pt>
                <c:pt idx="164">
                  <c:v>36.36</c:v>
                </c:pt>
                <c:pt idx="165">
                  <c:v>36.090000000000003</c:v>
                </c:pt>
                <c:pt idx="166">
                  <c:v>36.090000000000003</c:v>
                </c:pt>
                <c:pt idx="167">
                  <c:v>36.050000000000004</c:v>
                </c:pt>
                <c:pt idx="168">
                  <c:v>35.870000000000005</c:v>
                </c:pt>
                <c:pt idx="169">
                  <c:v>34.620000000000012</c:v>
                </c:pt>
                <c:pt idx="170">
                  <c:v>34.300000000000004</c:v>
                </c:pt>
                <c:pt idx="171">
                  <c:v>34.17</c:v>
                </c:pt>
                <c:pt idx="172">
                  <c:v>33.630000000000003</c:v>
                </c:pt>
                <c:pt idx="173">
                  <c:v>33.450000000000003</c:v>
                </c:pt>
                <c:pt idx="174">
                  <c:v>33.14</c:v>
                </c:pt>
                <c:pt idx="175">
                  <c:v>33.04</c:v>
                </c:pt>
                <c:pt idx="176">
                  <c:v>32.790000000000013</c:v>
                </c:pt>
                <c:pt idx="177">
                  <c:v>32.36</c:v>
                </c:pt>
                <c:pt idx="178">
                  <c:v>32.36</c:v>
                </c:pt>
                <c:pt idx="179">
                  <c:v>32.190000000000012</c:v>
                </c:pt>
                <c:pt idx="180">
                  <c:v>32.130000000000003</c:v>
                </c:pt>
                <c:pt idx="181">
                  <c:v>31.74</c:v>
                </c:pt>
                <c:pt idx="182">
                  <c:v>30.85</c:v>
                </c:pt>
                <c:pt idx="183">
                  <c:v>30.85</c:v>
                </c:pt>
                <c:pt idx="184">
                  <c:v>30.5</c:v>
                </c:pt>
                <c:pt idx="185">
                  <c:v>30.38</c:v>
                </c:pt>
                <c:pt idx="186">
                  <c:v>30.23</c:v>
                </c:pt>
                <c:pt idx="187">
                  <c:v>29.95</c:v>
                </c:pt>
                <c:pt idx="188">
                  <c:v>29.919999999999995</c:v>
                </c:pt>
                <c:pt idx="189">
                  <c:v>29.830000000000005</c:v>
                </c:pt>
                <c:pt idx="190">
                  <c:v>28.67</c:v>
                </c:pt>
                <c:pt idx="191">
                  <c:v>28.24</c:v>
                </c:pt>
                <c:pt idx="192">
                  <c:v>28.21</c:v>
                </c:pt>
                <c:pt idx="193">
                  <c:v>28.18</c:v>
                </c:pt>
                <c:pt idx="194">
                  <c:v>27.479999999999993</c:v>
                </c:pt>
                <c:pt idx="195">
                  <c:v>27.259999999999994</c:v>
                </c:pt>
                <c:pt idx="196">
                  <c:v>27.2</c:v>
                </c:pt>
                <c:pt idx="197">
                  <c:v>27.2</c:v>
                </c:pt>
                <c:pt idx="198">
                  <c:v>27.2</c:v>
                </c:pt>
                <c:pt idx="199">
                  <c:v>26.959999999999994</c:v>
                </c:pt>
                <c:pt idx="200">
                  <c:v>26.66</c:v>
                </c:pt>
                <c:pt idx="201">
                  <c:v>26.55</c:v>
                </c:pt>
                <c:pt idx="202">
                  <c:v>26.49</c:v>
                </c:pt>
                <c:pt idx="203">
                  <c:v>26.36</c:v>
                </c:pt>
                <c:pt idx="204">
                  <c:v>26.23</c:v>
                </c:pt>
                <c:pt idx="205">
                  <c:v>26.17</c:v>
                </c:pt>
                <c:pt idx="206">
                  <c:v>26.150000000000006</c:v>
                </c:pt>
                <c:pt idx="207">
                  <c:v>25.479999999999993</c:v>
                </c:pt>
                <c:pt idx="208">
                  <c:v>25.45</c:v>
                </c:pt>
                <c:pt idx="209">
                  <c:v>25.330000000000005</c:v>
                </c:pt>
                <c:pt idx="210">
                  <c:v>25.3</c:v>
                </c:pt>
                <c:pt idx="211">
                  <c:v>25.2</c:v>
                </c:pt>
                <c:pt idx="212">
                  <c:v>25.2</c:v>
                </c:pt>
                <c:pt idx="213">
                  <c:v>24.2</c:v>
                </c:pt>
                <c:pt idx="214">
                  <c:v>23.52</c:v>
                </c:pt>
                <c:pt idx="215">
                  <c:v>23.459999999999994</c:v>
                </c:pt>
                <c:pt idx="216">
                  <c:v>23.25</c:v>
                </c:pt>
                <c:pt idx="217">
                  <c:v>22.16</c:v>
                </c:pt>
                <c:pt idx="218">
                  <c:v>21.32</c:v>
                </c:pt>
                <c:pt idx="219">
                  <c:v>21.22</c:v>
                </c:pt>
                <c:pt idx="220">
                  <c:v>21.130000000000006</c:v>
                </c:pt>
                <c:pt idx="221">
                  <c:v>20.149999999999999</c:v>
                </c:pt>
                <c:pt idx="222">
                  <c:v>19.16</c:v>
                </c:pt>
                <c:pt idx="223">
                  <c:v>14.870000000000003</c:v>
                </c:pt>
                <c:pt idx="224">
                  <c:v>13.46</c:v>
                </c:pt>
                <c:pt idx="225">
                  <c:v>41.760000000000012</c:v>
                </c:pt>
                <c:pt idx="226">
                  <c:v>38.700000000000003</c:v>
                </c:pt>
                <c:pt idx="227">
                  <c:v>38.54</c:v>
                </c:pt>
                <c:pt idx="228">
                  <c:v>38.17</c:v>
                </c:pt>
                <c:pt idx="229">
                  <c:v>29.51</c:v>
                </c:pt>
                <c:pt idx="230">
                  <c:v>45.38</c:v>
                </c:pt>
                <c:pt idx="231">
                  <c:v>42.15</c:v>
                </c:pt>
                <c:pt idx="232">
                  <c:v>38.770000000000003</c:v>
                </c:pt>
                <c:pt idx="233">
                  <c:v>30.89</c:v>
                </c:pt>
                <c:pt idx="234">
                  <c:v>45.52</c:v>
                </c:pt>
                <c:pt idx="235">
                  <c:v>43.230000000000011</c:v>
                </c:pt>
                <c:pt idx="236">
                  <c:v>38.910000000000004</c:v>
                </c:pt>
                <c:pt idx="237">
                  <c:v>37.94</c:v>
                </c:pt>
                <c:pt idx="238">
                  <c:v>27.16</c:v>
                </c:pt>
                <c:pt idx="239">
                  <c:v>26.56</c:v>
                </c:pt>
                <c:pt idx="240">
                  <c:v>40.65</c:v>
                </c:pt>
                <c:pt idx="241">
                  <c:v>26.17</c:v>
                </c:pt>
                <c:pt idx="242">
                  <c:v>47.6</c:v>
                </c:pt>
                <c:pt idx="243">
                  <c:v>45.77</c:v>
                </c:pt>
                <c:pt idx="244">
                  <c:v>45.3</c:v>
                </c:pt>
                <c:pt idx="245">
                  <c:v>44.230000000000011</c:v>
                </c:pt>
                <c:pt idx="246">
                  <c:v>44.230000000000011</c:v>
                </c:pt>
                <c:pt idx="247">
                  <c:v>43.56</c:v>
                </c:pt>
                <c:pt idx="248">
                  <c:v>43.56</c:v>
                </c:pt>
                <c:pt idx="249">
                  <c:v>43.52</c:v>
                </c:pt>
                <c:pt idx="250">
                  <c:v>42.27</c:v>
                </c:pt>
                <c:pt idx="251">
                  <c:v>42.27</c:v>
                </c:pt>
                <c:pt idx="252">
                  <c:v>41.8</c:v>
                </c:pt>
                <c:pt idx="253">
                  <c:v>40.83</c:v>
                </c:pt>
                <c:pt idx="254">
                  <c:v>40.790000000000013</c:v>
                </c:pt>
                <c:pt idx="255">
                  <c:v>40.75</c:v>
                </c:pt>
                <c:pt idx="256">
                  <c:v>40.71</c:v>
                </c:pt>
                <c:pt idx="257">
                  <c:v>39.07</c:v>
                </c:pt>
                <c:pt idx="258">
                  <c:v>38.08</c:v>
                </c:pt>
                <c:pt idx="259">
                  <c:v>37.92</c:v>
                </c:pt>
                <c:pt idx="260">
                  <c:v>37.92</c:v>
                </c:pt>
                <c:pt idx="261">
                  <c:v>37.690000000000012</c:v>
                </c:pt>
                <c:pt idx="262">
                  <c:v>37.380000000000003</c:v>
                </c:pt>
                <c:pt idx="263">
                  <c:v>37.25</c:v>
                </c:pt>
                <c:pt idx="264">
                  <c:v>37.21</c:v>
                </c:pt>
                <c:pt idx="265">
                  <c:v>36.260000000000012</c:v>
                </c:pt>
                <c:pt idx="266">
                  <c:v>36.230000000000011</c:v>
                </c:pt>
                <c:pt idx="267">
                  <c:v>36.15</c:v>
                </c:pt>
                <c:pt idx="268">
                  <c:v>35.61</c:v>
                </c:pt>
                <c:pt idx="269">
                  <c:v>35.36</c:v>
                </c:pt>
                <c:pt idx="270">
                  <c:v>35.090000000000003</c:v>
                </c:pt>
                <c:pt idx="271">
                  <c:v>33.89</c:v>
                </c:pt>
                <c:pt idx="272">
                  <c:v>33.760000000000012</c:v>
                </c:pt>
                <c:pt idx="273">
                  <c:v>33.760000000000012</c:v>
                </c:pt>
                <c:pt idx="274">
                  <c:v>33.620000000000012</c:v>
                </c:pt>
                <c:pt idx="275">
                  <c:v>33.590000000000003</c:v>
                </c:pt>
                <c:pt idx="276">
                  <c:v>33.550000000000004</c:v>
                </c:pt>
                <c:pt idx="277">
                  <c:v>33.550000000000004</c:v>
                </c:pt>
                <c:pt idx="278">
                  <c:v>33.25</c:v>
                </c:pt>
                <c:pt idx="279">
                  <c:v>32.86</c:v>
                </c:pt>
                <c:pt idx="280">
                  <c:v>32.56</c:v>
                </c:pt>
                <c:pt idx="281">
                  <c:v>32.42</c:v>
                </c:pt>
                <c:pt idx="282">
                  <c:v>32.06</c:v>
                </c:pt>
                <c:pt idx="283">
                  <c:v>31.85</c:v>
                </c:pt>
                <c:pt idx="284">
                  <c:v>31.69</c:v>
                </c:pt>
                <c:pt idx="285">
                  <c:v>31.2</c:v>
                </c:pt>
                <c:pt idx="286">
                  <c:v>31.110000000000007</c:v>
                </c:pt>
                <c:pt idx="287">
                  <c:v>31.08</c:v>
                </c:pt>
                <c:pt idx="288">
                  <c:v>30.979999999999993</c:v>
                </c:pt>
                <c:pt idx="289">
                  <c:v>29.959999999999994</c:v>
                </c:pt>
                <c:pt idx="290">
                  <c:v>29.650000000000006</c:v>
                </c:pt>
                <c:pt idx="291">
                  <c:v>29.330000000000005</c:v>
                </c:pt>
                <c:pt idx="292">
                  <c:v>28.939999999999994</c:v>
                </c:pt>
                <c:pt idx="293">
                  <c:v>28.85</c:v>
                </c:pt>
                <c:pt idx="294">
                  <c:v>28.59</c:v>
                </c:pt>
                <c:pt idx="295">
                  <c:v>28.56</c:v>
                </c:pt>
                <c:pt idx="296">
                  <c:v>28.53</c:v>
                </c:pt>
                <c:pt idx="297">
                  <c:v>27.43</c:v>
                </c:pt>
                <c:pt idx="298">
                  <c:v>27.2</c:v>
                </c:pt>
                <c:pt idx="299">
                  <c:v>27.2</c:v>
                </c:pt>
                <c:pt idx="300">
                  <c:v>27.18</c:v>
                </c:pt>
                <c:pt idx="301">
                  <c:v>26.64</c:v>
                </c:pt>
                <c:pt idx="302">
                  <c:v>26.58</c:v>
                </c:pt>
                <c:pt idx="303">
                  <c:v>26.53</c:v>
                </c:pt>
                <c:pt idx="304">
                  <c:v>26.419999999999995</c:v>
                </c:pt>
                <c:pt idx="305">
                  <c:v>26.310000000000006</c:v>
                </c:pt>
                <c:pt idx="306">
                  <c:v>26.21</c:v>
                </c:pt>
                <c:pt idx="307">
                  <c:v>26.1</c:v>
                </c:pt>
                <c:pt idx="308">
                  <c:v>25.52</c:v>
                </c:pt>
                <c:pt idx="309">
                  <c:v>25.5</c:v>
                </c:pt>
                <c:pt idx="310">
                  <c:v>25.5</c:v>
                </c:pt>
                <c:pt idx="311">
                  <c:v>25.29</c:v>
                </c:pt>
                <c:pt idx="312">
                  <c:v>25.29</c:v>
                </c:pt>
                <c:pt idx="313">
                  <c:v>24.8</c:v>
                </c:pt>
                <c:pt idx="314">
                  <c:v>24.55</c:v>
                </c:pt>
                <c:pt idx="315">
                  <c:v>24.32</c:v>
                </c:pt>
                <c:pt idx="316">
                  <c:v>24.25</c:v>
                </c:pt>
                <c:pt idx="317">
                  <c:v>24.18</c:v>
                </c:pt>
                <c:pt idx="318">
                  <c:v>23.74</c:v>
                </c:pt>
                <c:pt idx="319">
                  <c:v>23.650000000000006</c:v>
                </c:pt>
                <c:pt idx="320">
                  <c:v>23.650000000000006</c:v>
                </c:pt>
                <c:pt idx="321">
                  <c:v>23.62</c:v>
                </c:pt>
                <c:pt idx="322">
                  <c:v>23.43</c:v>
                </c:pt>
                <c:pt idx="323">
                  <c:v>22.810000000000006</c:v>
                </c:pt>
                <c:pt idx="324">
                  <c:v>21.77</c:v>
                </c:pt>
                <c:pt idx="325">
                  <c:v>21.75</c:v>
                </c:pt>
                <c:pt idx="326">
                  <c:v>21.75</c:v>
                </c:pt>
                <c:pt idx="327">
                  <c:v>21.75</c:v>
                </c:pt>
                <c:pt idx="328">
                  <c:v>21.4</c:v>
                </c:pt>
                <c:pt idx="329">
                  <c:v>20.630000000000006</c:v>
                </c:pt>
                <c:pt idx="330">
                  <c:v>19.95</c:v>
                </c:pt>
                <c:pt idx="331">
                  <c:v>18.72</c:v>
                </c:pt>
                <c:pt idx="332">
                  <c:v>18.309999999999999</c:v>
                </c:pt>
                <c:pt idx="333">
                  <c:v>16.79</c:v>
                </c:pt>
                <c:pt idx="334">
                  <c:v>16.779999999999994</c:v>
                </c:pt>
                <c:pt idx="335">
                  <c:v>16.760000000000002</c:v>
                </c:pt>
                <c:pt idx="336">
                  <c:v>15.81</c:v>
                </c:pt>
                <c:pt idx="337">
                  <c:v>15.76</c:v>
                </c:pt>
                <c:pt idx="338">
                  <c:v>13.96</c:v>
                </c:pt>
                <c:pt idx="339">
                  <c:v>13.94</c:v>
                </c:pt>
                <c:pt idx="340">
                  <c:v>39.840000000000003</c:v>
                </c:pt>
                <c:pt idx="341">
                  <c:v>36.83</c:v>
                </c:pt>
                <c:pt idx="342">
                  <c:v>32.340000000000003</c:v>
                </c:pt>
                <c:pt idx="343">
                  <c:v>31.71</c:v>
                </c:pt>
                <c:pt idx="344">
                  <c:v>30.1</c:v>
                </c:pt>
                <c:pt idx="345">
                  <c:v>26.279999999999994</c:v>
                </c:pt>
                <c:pt idx="346">
                  <c:v>24.59</c:v>
                </c:pt>
                <c:pt idx="347">
                  <c:v>20.45</c:v>
                </c:pt>
                <c:pt idx="348">
                  <c:v>41.28</c:v>
                </c:pt>
                <c:pt idx="349">
                  <c:v>37.93</c:v>
                </c:pt>
                <c:pt idx="350">
                  <c:v>36.6</c:v>
                </c:pt>
                <c:pt idx="351">
                  <c:v>35.160000000000011</c:v>
                </c:pt>
                <c:pt idx="352">
                  <c:v>30.759999999999994</c:v>
                </c:pt>
                <c:pt idx="353">
                  <c:v>29.330000000000005</c:v>
                </c:pt>
                <c:pt idx="354">
                  <c:v>23.02</c:v>
                </c:pt>
                <c:pt idx="355">
                  <c:v>14.16</c:v>
                </c:pt>
                <c:pt idx="356">
                  <c:v>13.27</c:v>
                </c:pt>
                <c:pt idx="357">
                  <c:v>41.47</c:v>
                </c:pt>
                <c:pt idx="358">
                  <c:v>43.55</c:v>
                </c:pt>
                <c:pt idx="359">
                  <c:v>42.57</c:v>
                </c:pt>
                <c:pt idx="360">
                  <c:v>42.14</c:v>
                </c:pt>
                <c:pt idx="361">
                  <c:v>41.88</c:v>
                </c:pt>
                <c:pt idx="362">
                  <c:v>40.93</c:v>
                </c:pt>
                <c:pt idx="363">
                  <c:v>40.68</c:v>
                </c:pt>
                <c:pt idx="364">
                  <c:v>40.68</c:v>
                </c:pt>
                <c:pt idx="365">
                  <c:v>40.68</c:v>
                </c:pt>
                <c:pt idx="366">
                  <c:v>40.68</c:v>
                </c:pt>
                <c:pt idx="367">
                  <c:v>40.6</c:v>
                </c:pt>
                <c:pt idx="368">
                  <c:v>39.380000000000003</c:v>
                </c:pt>
                <c:pt idx="369">
                  <c:v>39.380000000000003</c:v>
                </c:pt>
                <c:pt idx="370">
                  <c:v>39.340000000000003</c:v>
                </c:pt>
                <c:pt idx="371">
                  <c:v>39.340000000000003</c:v>
                </c:pt>
                <c:pt idx="372">
                  <c:v>39.340000000000003</c:v>
                </c:pt>
                <c:pt idx="373">
                  <c:v>39.300000000000004</c:v>
                </c:pt>
                <c:pt idx="374">
                  <c:v>39.260000000000012</c:v>
                </c:pt>
                <c:pt idx="375">
                  <c:v>39.260000000000012</c:v>
                </c:pt>
                <c:pt idx="376">
                  <c:v>39.14</c:v>
                </c:pt>
                <c:pt idx="377">
                  <c:v>38.86</c:v>
                </c:pt>
                <c:pt idx="378">
                  <c:v>38.78</c:v>
                </c:pt>
                <c:pt idx="379">
                  <c:v>38.03</c:v>
                </c:pt>
                <c:pt idx="380">
                  <c:v>37.880000000000003</c:v>
                </c:pt>
                <c:pt idx="381">
                  <c:v>37.68</c:v>
                </c:pt>
                <c:pt idx="382">
                  <c:v>37.53</c:v>
                </c:pt>
                <c:pt idx="383">
                  <c:v>37.260000000000012</c:v>
                </c:pt>
                <c:pt idx="384">
                  <c:v>36.61</c:v>
                </c:pt>
                <c:pt idx="385">
                  <c:v>36.49</c:v>
                </c:pt>
                <c:pt idx="386">
                  <c:v>36.160000000000011</c:v>
                </c:pt>
                <c:pt idx="387">
                  <c:v>35.67</c:v>
                </c:pt>
                <c:pt idx="388">
                  <c:v>35.480000000000004</c:v>
                </c:pt>
                <c:pt idx="389">
                  <c:v>35.18</c:v>
                </c:pt>
                <c:pt idx="390">
                  <c:v>34.94</c:v>
                </c:pt>
                <c:pt idx="391">
                  <c:v>34.94</c:v>
                </c:pt>
                <c:pt idx="392">
                  <c:v>34.760000000000012</c:v>
                </c:pt>
                <c:pt idx="393">
                  <c:v>34.760000000000012</c:v>
                </c:pt>
                <c:pt idx="394">
                  <c:v>34.760000000000012</c:v>
                </c:pt>
                <c:pt idx="395">
                  <c:v>34.690000000000012</c:v>
                </c:pt>
                <c:pt idx="396">
                  <c:v>34.08</c:v>
                </c:pt>
                <c:pt idx="397">
                  <c:v>33.67</c:v>
                </c:pt>
                <c:pt idx="398">
                  <c:v>33.67</c:v>
                </c:pt>
                <c:pt idx="399">
                  <c:v>32.93</c:v>
                </c:pt>
                <c:pt idx="400">
                  <c:v>32.83</c:v>
                </c:pt>
                <c:pt idx="401">
                  <c:v>32.65</c:v>
                </c:pt>
                <c:pt idx="402">
                  <c:v>31.3</c:v>
                </c:pt>
                <c:pt idx="403">
                  <c:v>31.04</c:v>
                </c:pt>
                <c:pt idx="404">
                  <c:v>31.01</c:v>
                </c:pt>
                <c:pt idx="405">
                  <c:v>30.979999999999993</c:v>
                </c:pt>
                <c:pt idx="406">
                  <c:v>30.89</c:v>
                </c:pt>
                <c:pt idx="407">
                  <c:v>30.7</c:v>
                </c:pt>
                <c:pt idx="408">
                  <c:v>29.91</c:v>
                </c:pt>
                <c:pt idx="409">
                  <c:v>29.130000000000006</c:v>
                </c:pt>
                <c:pt idx="410">
                  <c:v>28.6</c:v>
                </c:pt>
                <c:pt idx="411">
                  <c:v>28.4</c:v>
                </c:pt>
                <c:pt idx="412">
                  <c:v>27.52</c:v>
                </c:pt>
                <c:pt idx="413">
                  <c:v>27.37</c:v>
                </c:pt>
                <c:pt idx="414">
                  <c:v>27.34</c:v>
                </c:pt>
                <c:pt idx="415">
                  <c:v>27.34</c:v>
                </c:pt>
                <c:pt idx="416">
                  <c:v>27.34</c:v>
                </c:pt>
                <c:pt idx="417">
                  <c:v>27.29</c:v>
                </c:pt>
                <c:pt idx="418">
                  <c:v>27.29</c:v>
                </c:pt>
                <c:pt idx="419">
                  <c:v>27.23</c:v>
                </c:pt>
                <c:pt idx="420">
                  <c:v>26.979999999999993</c:v>
                </c:pt>
                <c:pt idx="421">
                  <c:v>26.830000000000005</c:v>
                </c:pt>
                <c:pt idx="422">
                  <c:v>26.830000000000005</c:v>
                </c:pt>
                <c:pt idx="423">
                  <c:v>26.56</c:v>
                </c:pt>
                <c:pt idx="424">
                  <c:v>26.419999999999995</c:v>
                </c:pt>
                <c:pt idx="425">
                  <c:v>26.4</c:v>
                </c:pt>
                <c:pt idx="426">
                  <c:v>26.4</c:v>
                </c:pt>
                <c:pt idx="427">
                  <c:v>26.37</c:v>
                </c:pt>
                <c:pt idx="428">
                  <c:v>26.29</c:v>
                </c:pt>
                <c:pt idx="429">
                  <c:v>26.130000000000006</c:v>
                </c:pt>
                <c:pt idx="430">
                  <c:v>25.9</c:v>
                </c:pt>
                <c:pt idx="431">
                  <c:v>25.53</c:v>
                </c:pt>
                <c:pt idx="432">
                  <c:v>25.53</c:v>
                </c:pt>
                <c:pt idx="433">
                  <c:v>25.51</c:v>
                </c:pt>
                <c:pt idx="434">
                  <c:v>25.459999999999994</c:v>
                </c:pt>
                <c:pt idx="435">
                  <c:v>25.38</c:v>
                </c:pt>
                <c:pt idx="436">
                  <c:v>25.150000000000006</c:v>
                </c:pt>
                <c:pt idx="437">
                  <c:v>24.77</c:v>
                </c:pt>
                <c:pt idx="438">
                  <c:v>24.54</c:v>
                </c:pt>
                <c:pt idx="439">
                  <c:v>24.54</c:v>
                </c:pt>
                <c:pt idx="440">
                  <c:v>24.419999999999995</c:v>
                </c:pt>
                <c:pt idx="441">
                  <c:v>24.17</c:v>
                </c:pt>
                <c:pt idx="442">
                  <c:v>23.959999999999994</c:v>
                </c:pt>
                <c:pt idx="443">
                  <c:v>23.310000000000006</c:v>
                </c:pt>
                <c:pt idx="444">
                  <c:v>23.24</c:v>
                </c:pt>
                <c:pt idx="445">
                  <c:v>23.19</c:v>
                </c:pt>
                <c:pt idx="446">
                  <c:v>23.1</c:v>
                </c:pt>
                <c:pt idx="447">
                  <c:v>22.439999999999994</c:v>
                </c:pt>
                <c:pt idx="448">
                  <c:v>22.39</c:v>
                </c:pt>
                <c:pt idx="449">
                  <c:v>22.37</c:v>
                </c:pt>
                <c:pt idx="450">
                  <c:v>22.37</c:v>
                </c:pt>
                <c:pt idx="451">
                  <c:v>22.03</c:v>
                </c:pt>
                <c:pt idx="452">
                  <c:v>21.45</c:v>
                </c:pt>
                <c:pt idx="453">
                  <c:v>21.43</c:v>
                </c:pt>
                <c:pt idx="454">
                  <c:v>21.41</c:v>
                </c:pt>
                <c:pt idx="455">
                  <c:v>21.37</c:v>
                </c:pt>
                <c:pt idx="456">
                  <c:v>21</c:v>
                </c:pt>
                <c:pt idx="457">
                  <c:v>20.779999999999994</c:v>
                </c:pt>
                <c:pt idx="458">
                  <c:v>17.920000000000002</c:v>
                </c:pt>
                <c:pt idx="459">
                  <c:v>17.59</c:v>
                </c:pt>
                <c:pt idx="460">
                  <c:v>15.81</c:v>
                </c:pt>
                <c:pt idx="461">
                  <c:v>15.75</c:v>
                </c:pt>
                <c:pt idx="462">
                  <c:v>14.57</c:v>
                </c:pt>
                <c:pt idx="463">
                  <c:v>14.47</c:v>
                </c:pt>
                <c:pt idx="464">
                  <c:v>14.450000000000003</c:v>
                </c:pt>
                <c:pt idx="465">
                  <c:v>14.38</c:v>
                </c:pt>
                <c:pt idx="466">
                  <c:v>14</c:v>
                </c:pt>
                <c:pt idx="467">
                  <c:v>13.89</c:v>
                </c:pt>
                <c:pt idx="468">
                  <c:v>13.870000000000003</c:v>
                </c:pt>
                <c:pt idx="469">
                  <c:v>13.42</c:v>
                </c:pt>
                <c:pt idx="470">
                  <c:v>13.03</c:v>
                </c:pt>
                <c:pt idx="471">
                  <c:v>37.200000000000003</c:v>
                </c:pt>
                <c:pt idx="472">
                  <c:v>35.450000000000003</c:v>
                </c:pt>
                <c:pt idx="473">
                  <c:v>30.82</c:v>
                </c:pt>
                <c:pt idx="474">
                  <c:v>28.75</c:v>
                </c:pt>
                <c:pt idx="475">
                  <c:v>26.04</c:v>
                </c:pt>
                <c:pt idx="476">
                  <c:v>25.06</c:v>
                </c:pt>
                <c:pt idx="477">
                  <c:v>23.02</c:v>
                </c:pt>
                <c:pt idx="478">
                  <c:v>29.459999999999994</c:v>
                </c:pt>
                <c:pt idx="479">
                  <c:v>28.54</c:v>
                </c:pt>
                <c:pt idx="480">
                  <c:v>32.42</c:v>
                </c:pt>
                <c:pt idx="481">
                  <c:v>27.87</c:v>
                </c:pt>
                <c:pt idx="482">
                  <c:v>23.91</c:v>
                </c:pt>
                <c:pt idx="483">
                  <c:v>36.980000000000004</c:v>
                </c:pt>
                <c:pt idx="484">
                  <c:v>28.979999999999993</c:v>
                </c:pt>
                <c:pt idx="485">
                  <c:v>42.42</c:v>
                </c:pt>
                <c:pt idx="486">
                  <c:v>42.07</c:v>
                </c:pt>
                <c:pt idx="487">
                  <c:v>41.63</c:v>
                </c:pt>
                <c:pt idx="488">
                  <c:v>41.2</c:v>
                </c:pt>
                <c:pt idx="489">
                  <c:v>41.190000000000012</c:v>
                </c:pt>
                <c:pt idx="490">
                  <c:v>41.160000000000011</c:v>
                </c:pt>
                <c:pt idx="491">
                  <c:v>40.83</c:v>
                </c:pt>
                <c:pt idx="492">
                  <c:v>40.74</c:v>
                </c:pt>
                <c:pt idx="493">
                  <c:v>40.660000000000011</c:v>
                </c:pt>
                <c:pt idx="494">
                  <c:v>40.54</c:v>
                </c:pt>
                <c:pt idx="495">
                  <c:v>39.380000000000003</c:v>
                </c:pt>
                <c:pt idx="496">
                  <c:v>39.380000000000003</c:v>
                </c:pt>
                <c:pt idx="497">
                  <c:v>39.380000000000003</c:v>
                </c:pt>
                <c:pt idx="498">
                  <c:v>39.380000000000003</c:v>
                </c:pt>
                <c:pt idx="499">
                  <c:v>39.340000000000003</c:v>
                </c:pt>
                <c:pt idx="500">
                  <c:v>38.78</c:v>
                </c:pt>
                <c:pt idx="501">
                  <c:v>38.08</c:v>
                </c:pt>
                <c:pt idx="502">
                  <c:v>38.08</c:v>
                </c:pt>
                <c:pt idx="503">
                  <c:v>38.04</c:v>
                </c:pt>
                <c:pt idx="504">
                  <c:v>37.96</c:v>
                </c:pt>
                <c:pt idx="505">
                  <c:v>37.96</c:v>
                </c:pt>
                <c:pt idx="506">
                  <c:v>37.92</c:v>
                </c:pt>
                <c:pt idx="507">
                  <c:v>37.840000000000003</c:v>
                </c:pt>
                <c:pt idx="508">
                  <c:v>37.770000000000003</c:v>
                </c:pt>
                <c:pt idx="509">
                  <c:v>37.770000000000003</c:v>
                </c:pt>
                <c:pt idx="510">
                  <c:v>37.770000000000003</c:v>
                </c:pt>
                <c:pt idx="511">
                  <c:v>37.730000000000011</c:v>
                </c:pt>
                <c:pt idx="512">
                  <c:v>37.730000000000011</c:v>
                </c:pt>
                <c:pt idx="513">
                  <c:v>37.5</c:v>
                </c:pt>
                <c:pt idx="514">
                  <c:v>37.230000000000011</c:v>
                </c:pt>
                <c:pt idx="515">
                  <c:v>36.770000000000003</c:v>
                </c:pt>
                <c:pt idx="516">
                  <c:v>36.590000000000003</c:v>
                </c:pt>
                <c:pt idx="517">
                  <c:v>36.4</c:v>
                </c:pt>
                <c:pt idx="518">
                  <c:v>36.4</c:v>
                </c:pt>
                <c:pt idx="519">
                  <c:v>36.25</c:v>
                </c:pt>
                <c:pt idx="520">
                  <c:v>35.96</c:v>
                </c:pt>
                <c:pt idx="521">
                  <c:v>35.81</c:v>
                </c:pt>
                <c:pt idx="522">
                  <c:v>35.43</c:v>
                </c:pt>
                <c:pt idx="523">
                  <c:v>35.290000000000013</c:v>
                </c:pt>
                <c:pt idx="524">
                  <c:v>35.290000000000013</c:v>
                </c:pt>
                <c:pt idx="525">
                  <c:v>35.07</c:v>
                </c:pt>
                <c:pt idx="526">
                  <c:v>34.9</c:v>
                </c:pt>
                <c:pt idx="527">
                  <c:v>34.86</c:v>
                </c:pt>
                <c:pt idx="528">
                  <c:v>34.86</c:v>
                </c:pt>
                <c:pt idx="529">
                  <c:v>34.630000000000003</c:v>
                </c:pt>
                <c:pt idx="530">
                  <c:v>34.18</c:v>
                </c:pt>
                <c:pt idx="531">
                  <c:v>33.82</c:v>
                </c:pt>
                <c:pt idx="532">
                  <c:v>33.410000000000004</c:v>
                </c:pt>
                <c:pt idx="533">
                  <c:v>33.410000000000004</c:v>
                </c:pt>
                <c:pt idx="534">
                  <c:v>33.24</c:v>
                </c:pt>
                <c:pt idx="535">
                  <c:v>33.04</c:v>
                </c:pt>
                <c:pt idx="536">
                  <c:v>32.800000000000004</c:v>
                </c:pt>
                <c:pt idx="537">
                  <c:v>32.800000000000004</c:v>
                </c:pt>
                <c:pt idx="538">
                  <c:v>32.720000000000013</c:v>
                </c:pt>
                <c:pt idx="539">
                  <c:v>32.690000000000012</c:v>
                </c:pt>
                <c:pt idx="540">
                  <c:v>32.46</c:v>
                </c:pt>
                <c:pt idx="541">
                  <c:v>32.33</c:v>
                </c:pt>
                <c:pt idx="542">
                  <c:v>31.85</c:v>
                </c:pt>
                <c:pt idx="543">
                  <c:v>31.71</c:v>
                </c:pt>
                <c:pt idx="544">
                  <c:v>31.45</c:v>
                </c:pt>
                <c:pt idx="545">
                  <c:v>31.29</c:v>
                </c:pt>
                <c:pt idx="546">
                  <c:v>31.29</c:v>
                </c:pt>
                <c:pt idx="547">
                  <c:v>30.88</c:v>
                </c:pt>
                <c:pt idx="548">
                  <c:v>29.72</c:v>
                </c:pt>
                <c:pt idx="549">
                  <c:v>29.69</c:v>
                </c:pt>
                <c:pt idx="550">
                  <c:v>29.66</c:v>
                </c:pt>
                <c:pt idx="551">
                  <c:v>28.87</c:v>
                </c:pt>
                <c:pt idx="552">
                  <c:v>28.75</c:v>
                </c:pt>
                <c:pt idx="553">
                  <c:v>28.75</c:v>
                </c:pt>
                <c:pt idx="554">
                  <c:v>28.69</c:v>
                </c:pt>
                <c:pt idx="555">
                  <c:v>28.4</c:v>
                </c:pt>
                <c:pt idx="556">
                  <c:v>28.34</c:v>
                </c:pt>
                <c:pt idx="557">
                  <c:v>28.34</c:v>
                </c:pt>
                <c:pt idx="558">
                  <c:v>27.8</c:v>
                </c:pt>
                <c:pt idx="559">
                  <c:v>27.71</c:v>
                </c:pt>
                <c:pt idx="560">
                  <c:v>27.52</c:v>
                </c:pt>
                <c:pt idx="561">
                  <c:v>27.43</c:v>
                </c:pt>
                <c:pt idx="562">
                  <c:v>26.66</c:v>
                </c:pt>
                <c:pt idx="563">
                  <c:v>26.630000000000006</c:v>
                </c:pt>
                <c:pt idx="564">
                  <c:v>26.58</c:v>
                </c:pt>
                <c:pt idx="565">
                  <c:v>26.58</c:v>
                </c:pt>
                <c:pt idx="566">
                  <c:v>26.55</c:v>
                </c:pt>
                <c:pt idx="567">
                  <c:v>26.49</c:v>
                </c:pt>
                <c:pt idx="568">
                  <c:v>26.41</c:v>
                </c:pt>
                <c:pt idx="569">
                  <c:v>26.41</c:v>
                </c:pt>
                <c:pt idx="570">
                  <c:v>26.39</c:v>
                </c:pt>
                <c:pt idx="571">
                  <c:v>26.25</c:v>
                </c:pt>
                <c:pt idx="572">
                  <c:v>26.12</c:v>
                </c:pt>
                <c:pt idx="573">
                  <c:v>25.53</c:v>
                </c:pt>
                <c:pt idx="574">
                  <c:v>25.53</c:v>
                </c:pt>
                <c:pt idx="575">
                  <c:v>25.5</c:v>
                </c:pt>
                <c:pt idx="576">
                  <c:v>25.419999999999995</c:v>
                </c:pt>
                <c:pt idx="577">
                  <c:v>25.35</c:v>
                </c:pt>
                <c:pt idx="578">
                  <c:v>25.24</c:v>
                </c:pt>
                <c:pt idx="579">
                  <c:v>25.22</c:v>
                </c:pt>
                <c:pt idx="580">
                  <c:v>25.19</c:v>
                </c:pt>
                <c:pt idx="581">
                  <c:v>25.19</c:v>
                </c:pt>
                <c:pt idx="582">
                  <c:v>25.17</c:v>
                </c:pt>
                <c:pt idx="583">
                  <c:v>25.14</c:v>
                </c:pt>
                <c:pt idx="584">
                  <c:v>24.979999999999993</c:v>
                </c:pt>
                <c:pt idx="585">
                  <c:v>24.979999999999993</c:v>
                </c:pt>
                <c:pt idx="586">
                  <c:v>24.54</c:v>
                </c:pt>
                <c:pt idx="587">
                  <c:v>24.2</c:v>
                </c:pt>
                <c:pt idx="588">
                  <c:v>23.1</c:v>
                </c:pt>
                <c:pt idx="589">
                  <c:v>22.45</c:v>
                </c:pt>
                <c:pt idx="590">
                  <c:v>22.41</c:v>
                </c:pt>
                <c:pt idx="591">
                  <c:v>22.41</c:v>
                </c:pt>
                <c:pt idx="592">
                  <c:v>22.41</c:v>
                </c:pt>
                <c:pt idx="593">
                  <c:v>22.41</c:v>
                </c:pt>
                <c:pt idx="594">
                  <c:v>22.41</c:v>
                </c:pt>
                <c:pt idx="595">
                  <c:v>22.41</c:v>
                </c:pt>
                <c:pt idx="596">
                  <c:v>22.39</c:v>
                </c:pt>
                <c:pt idx="597">
                  <c:v>22.27</c:v>
                </c:pt>
                <c:pt idx="598">
                  <c:v>22.05</c:v>
                </c:pt>
                <c:pt idx="599">
                  <c:v>21.57</c:v>
                </c:pt>
                <c:pt idx="600">
                  <c:v>21.57</c:v>
                </c:pt>
                <c:pt idx="601">
                  <c:v>21.55</c:v>
                </c:pt>
                <c:pt idx="602">
                  <c:v>21.53</c:v>
                </c:pt>
                <c:pt idx="603">
                  <c:v>21.06</c:v>
                </c:pt>
                <c:pt idx="604">
                  <c:v>19.88</c:v>
                </c:pt>
                <c:pt idx="605">
                  <c:v>19.760000000000002</c:v>
                </c:pt>
                <c:pt idx="606">
                  <c:v>19.439999999999994</c:v>
                </c:pt>
                <c:pt idx="607">
                  <c:v>19.32</c:v>
                </c:pt>
                <c:pt idx="608">
                  <c:v>19.2</c:v>
                </c:pt>
                <c:pt idx="609">
                  <c:v>18.16</c:v>
                </c:pt>
                <c:pt idx="610">
                  <c:v>18.12</c:v>
                </c:pt>
                <c:pt idx="611">
                  <c:v>16.559999999999999</c:v>
                </c:pt>
                <c:pt idx="612">
                  <c:v>16.489999999999984</c:v>
                </c:pt>
                <c:pt idx="613">
                  <c:v>16.22</c:v>
                </c:pt>
                <c:pt idx="614">
                  <c:v>16.149999999999999</c:v>
                </c:pt>
                <c:pt idx="615">
                  <c:v>15.28</c:v>
                </c:pt>
                <c:pt idx="616">
                  <c:v>15.21</c:v>
                </c:pt>
                <c:pt idx="617">
                  <c:v>14.78</c:v>
                </c:pt>
                <c:pt idx="618">
                  <c:v>14.76</c:v>
                </c:pt>
                <c:pt idx="619">
                  <c:v>14.75</c:v>
                </c:pt>
                <c:pt idx="620">
                  <c:v>13.02</c:v>
                </c:pt>
                <c:pt idx="621">
                  <c:v>12.15</c:v>
                </c:pt>
                <c:pt idx="622">
                  <c:v>28.21</c:v>
                </c:pt>
                <c:pt idx="623">
                  <c:v>21.43</c:v>
                </c:pt>
                <c:pt idx="624">
                  <c:v>30.1</c:v>
                </c:pt>
                <c:pt idx="625">
                  <c:v>29.2</c:v>
                </c:pt>
                <c:pt idx="626">
                  <c:v>28.22</c:v>
                </c:pt>
                <c:pt idx="627">
                  <c:v>27.959999999999994</c:v>
                </c:pt>
                <c:pt idx="628">
                  <c:v>23.03</c:v>
                </c:pt>
                <c:pt idx="629">
                  <c:v>40.83</c:v>
                </c:pt>
                <c:pt idx="630">
                  <c:v>34.39</c:v>
                </c:pt>
                <c:pt idx="631">
                  <c:v>33.28</c:v>
                </c:pt>
                <c:pt idx="632">
                  <c:v>32.520000000000003</c:v>
                </c:pt>
                <c:pt idx="633">
                  <c:v>28.759999999999994</c:v>
                </c:pt>
                <c:pt idx="634">
                  <c:v>28.67</c:v>
                </c:pt>
                <c:pt idx="635">
                  <c:v>27.54</c:v>
                </c:pt>
                <c:pt idx="636">
                  <c:v>25.830000000000005</c:v>
                </c:pt>
                <c:pt idx="637">
                  <c:v>23.97</c:v>
                </c:pt>
                <c:pt idx="638">
                  <c:v>22.85</c:v>
                </c:pt>
                <c:pt idx="639">
                  <c:v>40.730000000000011</c:v>
                </c:pt>
                <c:pt idx="640">
                  <c:v>39.450000000000003</c:v>
                </c:pt>
                <c:pt idx="641">
                  <c:v>39.410000000000004</c:v>
                </c:pt>
                <c:pt idx="642">
                  <c:v>38.89</c:v>
                </c:pt>
                <c:pt idx="643">
                  <c:v>38.81</c:v>
                </c:pt>
                <c:pt idx="644">
                  <c:v>37.89</c:v>
                </c:pt>
                <c:pt idx="645">
                  <c:v>37.74</c:v>
                </c:pt>
                <c:pt idx="646">
                  <c:v>37.660000000000011</c:v>
                </c:pt>
                <c:pt idx="647">
                  <c:v>37.43</c:v>
                </c:pt>
                <c:pt idx="648">
                  <c:v>37.200000000000003</c:v>
                </c:pt>
                <c:pt idx="649">
                  <c:v>36.53</c:v>
                </c:pt>
                <c:pt idx="650">
                  <c:v>36.49</c:v>
                </c:pt>
                <c:pt idx="651">
                  <c:v>36.380000000000003</c:v>
                </c:pt>
                <c:pt idx="652">
                  <c:v>36.380000000000003</c:v>
                </c:pt>
                <c:pt idx="653">
                  <c:v>36.230000000000011</c:v>
                </c:pt>
                <c:pt idx="654">
                  <c:v>35.9</c:v>
                </c:pt>
                <c:pt idx="655">
                  <c:v>35.32</c:v>
                </c:pt>
                <c:pt idx="656">
                  <c:v>35.28</c:v>
                </c:pt>
                <c:pt idx="657">
                  <c:v>35.06</c:v>
                </c:pt>
                <c:pt idx="658">
                  <c:v>35.06</c:v>
                </c:pt>
                <c:pt idx="659">
                  <c:v>34.89</c:v>
                </c:pt>
                <c:pt idx="660">
                  <c:v>34.89</c:v>
                </c:pt>
                <c:pt idx="661">
                  <c:v>34.25</c:v>
                </c:pt>
                <c:pt idx="662">
                  <c:v>33.71</c:v>
                </c:pt>
                <c:pt idx="663">
                  <c:v>33.67</c:v>
                </c:pt>
                <c:pt idx="664">
                  <c:v>33.33</c:v>
                </c:pt>
                <c:pt idx="665">
                  <c:v>33.190000000000012</c:v>
                </c:pt>
                <c:pt idx="666">
                  <c:v>33.160000000000011</c:v>
                </c:pt>
                <c:pt idx="667">
                  <c:v>32.18</c:v>
                </c:pt>
                <c:pt idx="668">
                  <c:v>32.18</c:v>
                </c:pt>
                <c:pt idx="669">
                  <c:v>31.79</c:v>
                </c:pt>
                <c:pt idx="670">
                  <c:v>31.47</c:v>
                </c:pt>
                <c:pt idx="671">
                  <c:v>31.259999999999994</c:v>
                </c:pt>
                <c:pt idx="672">
                  <c:v>31.22</c:v>
                </c:pt>
                <c:pt idx="673">
                  <c:v>30.86</c:v>
                </c:pt>
                <c:pt idx="674">
                  <c:v>30.62</c:v>
                </c:pt>
                <c:pt idx="675">
                  <c:v>29.72</c:v>
                </c:pt>
                <c:pt idx="676">
                  <c:v>29.279999999999994</c:v>
                </c:pt>
                <c:pt idx="677">
                  <c:v>28.69</c:v>
                </c:pt>
                <c:pt idx="678">
                  <c:v>28.66</c:v>
                </c:pt>
                <c:pt idx="679">
                  <c:v>28.6</c:v>
                </c:pt>
                <c:pt idx="680">
                  <c:v>28.419999999999995</c:v>
                </c:pt>
                <c:pt idx="681">
                  <c:v>28.4</c:v>
                </c:pt>
                <c:pt idx="682">
                  <c:v>28.12</c:v>
                </c:pt>
                <c:pt idx="683">
                  <c:v>27.810000000000006</c:v>
                </c:pt>
                <c:pt idx="684">
                  <c:v>27.41</c:v>
                </c:pt>
                <c:pt idx="685">
                  <c:v>27.22</c:v>
                </c:pt>
                <c:pt idx="686">
                  <c:v>27.19</c:v>
                </c:pt>
                <c:pt idx="687">
                  <c:v>26.75</c:v>
                </c:pt>
                <c:pt idx="688">
                  <c:v>26.73</c:v>
                </c:pt>
                <c:pt idx="689">
                  <c:v>26.24</c:v>
                </c:pt>
                <c:pt idx="690">
                  <c:v>25.82</c:v>
                </c:pt>
                <c:pt idx="691">
                  <c:v>25.37</c:v>
                </c:pt>
                <c:pt idx="692">
                  <c:v>25.32</c:v>
                </c:pt>
                <c:pt idx="693">
                  <c:v>25.32</c:v>
                </c:pt>
                <c:pt idx="694">
                  <c:v>25.32</c:v>
                </c:pt>
                <c:pt idx="695">
                  <c:v>25.32</c:v>
                </c:pt>
                <c:pt idx="696">
                  <c:v>25.29</c:v>
                </c:pt>
                <c:pt idx="697">
                  <c:v>24.939999999999994</c:v>
                </c:pt>
                <c:pt idx="698">
                  <c:v>24.67</c:v>
                </c:pt>
                <c:pt idx="699">
                  <c:v>24.49</c:v>
                </c:pt>
                <c:pt idx="700">
                  <c:v>24.27</c:v>
                </c:pt>
                <c:pt idx="701">
                  <c:v>24.27</c:v>
                </c:pt>
                <c:pt idx="702">
                  <c:v>24.150000000000006</c:v>
                </c:pt>
                <c:pt idx="703">
                  <c:v>24.12</c:v>
                </c:pt>
                <c:pt idx="704">
                  <c:v>24.03</c:v>
                </c:pt>
                <c:pt idx="705">
                  <c:v>23.810000000000006</c:v>
                </c:pt>
                <c:pt idx="706">
                  <c:v>23.55</c:v>
                </c:pt>
                <c:pt idx="707">
                  <c:v>23.36</c:v>
                </c:pt>
                <c:pt idx="708">
                  <c:v>23.29</c:v>
                </c:pt>
                <c:pt idx="709">
                  <c:v>22.439999999999994</c:v>
                </c:pt>
                <c:pt idx="710">
                  <c:v>22.37</c:v>
                </c:pt>
                <c:pt idx="711">
                  <c:v>22.330000000000005</c:v>
                </c:pt>
                <c:pt idx="712">
                  <c:v>22.3</c:v>
                </c:pt>
                <c:pt idx="713">
                  <c:v>22.279999999999994</c:v>
                </c:pt>
                <c:pt idx="714">
                  <c:v>22.12</c:v>
                </c:pt>
                <c:pt idx="715">
                  <c:v>21.97</c:v>
                </c:pt>
                <c:pt idx="716">
                  <c:v>20.59</c:v>
                </c:pt>
                <c:pt idx="717">
                  <c:v>20.32</c:v>
                </c:pt>
                <c:pt idx="718">
                  <c:v>19.91</c:v>
                </c:pt>
                <c:pt idx="719">
                  <c:v>18.959999999999994</c:v>
                </c:pt>
                <c:pt idx="720">
                  <c:v>18.690000000000001</c:v>
                </c:pt>
                <c:pt idx="721">
                  <c:v>18.149999999999999</c:v>
                </c:pt>
                <c:pt idx="722">
                  <c:v>18.079999999999991</c:v>
                </c:pt>
                <c:pt idx="723">
                  <c:v>17.600000000000001</c:v>
                </c:pt>
                <c:pt idx="724">
                  <c:v>16.739999999999991</c:v>
                </c:pt>
                <c:pt idx="725">
                  <c:v>16.71</c:v>
                </c:pt>
                <c:pt idx="726">
                  <c:v>15.89</c:v>
                </c:pt>
                <c:pt idx="727">
                  <c:v>15.47</c:v>
                </c:pt>
                <c:pt idx="728">
                  <c:v>14.08</c:v>
                </c:pt>
                <c:pt idx="729">
                  <c:v>12.89</c:v>
                </c:pt>
                <c:pt idx="730">
                  <c:v>40.050000000000004</c:v>
                </c:pt>
                <c:pt idx="731">
                  <c:v>33.340000000000003</c:v>
                </c:pt>
                <c:pt idx="732">
                  <c:v>27.29</c:v>
                </c:pt>
                <c:pt idx="733">
                  <c:v>35.090000000000003</c:v>
                </c:pt>
                <c:pt idx="734">
                  <c:v>25.22</c:v>
                </c:pt>
                <c:pt idx="735">
                  <c:v>24.6</c:v>
                </c:pt>
                <c:pt idx="736">
                  <c:v>24.259999999999994</c:v>
                </c:pt>
                <c:pt idx="737">
                  <c:v>23.58</c:v>
                </c:pt>
                <c:pt idx="738">
                  <c:v>13.99</c:v>
                </c:pt>
                <c:pt idx="739">
                  <c:v>12.81</c:v>
                </c:pt>
                <c:pt idx="740">
                  <c:v>35.81</c:v>
                </c:pt>
                <c:pt idx="741">
                  <c:v>32.58</c:v>
                </c:pt>
                <c:pt idx="742">
                  <c:v>24.82</c:v>
                </c:pt>
                <c:pt idx="743">
                  <c:v>23.06</c:v>
                </c:pt>
                <c:pt idx="744">
                  <c:v>33.75</c:v>
                </c:pt>
                <c:pt idx="745">
                  <c:v>29.91</c:v>
                </c:pt>
                <c:pt idx="746">
                  <c:v>26.87</c:v>
                </c:pt>
                <c:pt idx="747">
                  <c:v>24.73</c:v>
                </c:pt>
                <c:pt idx="748">
                  <c:v>24.57</c:v>
                </c:pt>
                <c:pt idx="749">
                  <c:v>40.33</c:v>
                </c:pt>
                <c:pt idx="750">
                  <c:v>39.21</c:v>
                </c:pt>
                <c:pt idx="751">
                  <c:v>38.97</c:v>
                </c:pt>
                <c:pt idx="752">
                  <c:v>38.700000000000003</c:v>
                </c:pt>
                <c:pt idx="753">
                  <c:v>38.130000000000003</c:v>
                </c:pt>
                <c:pt idx="754">
                  <c:v>38.130000000000003</c:v>
                </c:pt>
                <c:pt idx="755">
                  <c:v>38.130000000000003</c:v>
                </c:pt>
                <c:pt idx="756">
                  <c:v>38.130000000000003</c:v>
                </c:pt>
                <c:pt idx="757">
                  <c:v>38.130000000000003</c:v>
                </c:pt>
                <c:pt idx="758">
                  <c:v>38.050000000000004</c:v>
                </c:pt>
                <c:pt idx="759">
                  <c:v>37.980000000000004</c:v>
                </c:pt>
                <c:pt idx="760">
                  <c:v>37.480000000000004</c:v>
                </c:pt>
                <c:pt idx="761">
                  <c:v>36.44</c:v>
                </c:pt>
                <c:pt idx="762">
                  <c:v>36.33</c:v>
                </c:pt>
                <c:pt idx="763">
                  <c:v>36.04</c:v>
                </c:pt>
                <c:pt idx="764">
                  <c:v>36</c:v>
                </c:pt>
                <c:pt idx="765">
                  <c:v>36</c:v>
                </c:pt>
                <c:pt idx="766">
                  <c:v>36</c:v>
                </c:pt>
                <c:pt idx="767">
                  <c:v>36</c:v>
                </c:pt>
                <c:pt idx="768">
                  <c:v>35.42</c:v>
                </c:pt>
                <c:pt idx="769">
                  <c:v>35.35</c:v>
                </c:pt>
                <c:pt idx="770">
                  <c:v>35.200000000000003</c:v>
                </c:pt>
                <c:pt idx="771">
                  <c:v>35.200000000000003</c:v>
                </c:pt>
                <c:pt idx="772">
                  <c:v>35.17</c:v>
                </c:pt>
                <c:pt idx="773">
                  <c:v>35.130000000000003</c:v>
                </c:pt>
                <c:pt idx="774">
                  <c:v>34.92</c:v>
                </c:pt>
                <c:pt idx="775">
                  <c:v>34.71</c:v>
                </c:pt>
                <c:pt idx="776">
                  <c:v>34.64</c:v>
                </c:pt>
                <c:pt idx="777">
                  <c:v>34.11</c:v>
                </c:pt>
                <c:pt idx="778">
                  <c:v>34</c:v>
                </c:pt>
                <c:pt idx="779">
                  <c:v>34</c:v>
                </c:pt>
                <c:pt idx="780">
                  <c:v>33.97</c:v>
                </c:pt>
                <c:pt idx="781">
                  <c:v>33.9</c:v>
                </c:pt>
                <c:pt idx="782">
                  <c:v>33.620000000000012</c:v>
                </c:pt>
                <c:pt idx="783">
                  <c:v>32.85</c:v>
                </c:pt>
                <c:pt idx="784">
                  <c:v>32.620000000000012</c:v>
                </c:pt>
                <c:pt idx="785">
                  <c:v>32.480000000000004</c:v>
                </c:pt>
                <c:pt idx="786">
                  <c:v>32.25</c:v>
                </c:pt>
                <c:pt idx="787">
                  <c:v>32.220000000000013</c:v>
                </c:pt>
                <c:pt idx="788">
                  <c:v>32.220000000000013</c:v>
                </c:pt>
                <c:pt idx="789">
                  <c:v>32.050000000000004</c:v>
                </c:pt>
                <c:pt idx="790">
                  <c:v>31.67</c:v>
                </c:pt>
                <c:pt idx="791">
                  <c:v>30.99</c:v>
                </c:pt>
                <c:pt idx="792">
                  <c:v>30.95</c:v>
                </c:pt>
                <c:pt idx="793">
                  <c:v>30.610000000000007</c:v>
                </c:pt>
                <c:pt idx="794">
                  <c:v>29.72</c:v>
                </c:pt>
                <c:pt idx="795">
                  <c:v>29.51</c:v>
                </c:pt>
                <c:pt idx="796">
                  <c:v>28.99</c:v>
                </c:pt>
                <c:pt idx="797">
                  <c:v>28.93</c:v>
                </c:pt>
                <c:pt idx="798">
                  <c:v>28.9</c:v>
                </c:pt>
                <c:pt idx="799">
                  <c:v>28.67</c:v>
                </c:pt>
                <c:pt idx="800">
                  <c:v>28.58</c:v>
                </c:pt>
                <c:pt idx="801">
                  <c:v>27.7</c:v>
                </c:pt>
                <c:pt idx="802">
                  <c:v>27.7</c:v>
                </c:pt>
                <c:pt idx="803">
                  <c:v>27.03</c:v>
                </c:pt>
                <c:pt idx="804">
                  <c:v>26.69</c:v>
                </c:pt>
                <c:pt idx="805">
                  <c:v>26.58</c:v>
                </c:pt>
                <c:pt idx="806">
                  <c:v>26.53</c:v>
                </c:pt>
                <c:pt idx="807">
                  <c:v>26.5</c:v>
                </c:pt>
                <c:pt idx="808">
                  <c:v>26.130000000000006</c:v>
                </c:pt>
                <c:pt idx="809">
                  <c:v>25.87</c:v>
                </c:pt>
                <c:pt idx="810">
                  <c:v>25.68</c:v>
                </c:pt>
                <c:pt idx="811">
                  <c:v>25.47</c:v>
                </c:pt>
                <c:pt idx="812">
                  <c:v>25.47</c:v>
                </c:pt>
                <c:pt idx="813">
                  <c:v>25.4</c:v>
                </c:pt>
                <c:pt idx="814">
                  <c:v>25.34</c:v>
                </c:pt>
                <c:pt idx="815">
                  <c:v>24.91</c:v>
                </c:pt>
                <c:pt idx="816">
                  <c:v>24.830000000000005</c:v>
                </c:pt>
                <c:pt idx="817">
                  <c:v>24.45</c:v>
                </c:pt>
                <c:pt idx="818">
                  <c:v>24.43</c:v>
                </c:pt>
                <c:pt idx="819">
                  <c:v>24.330000000000005</c:v>
                </c:pt>
                <c:pt idx="820">
                  <c:v>23.610000000000007</c:v>
                </c:pt>
                <c:pt idx="821">
                  <c:v>23.51</c:v>
                </c:pt>
                <c:pt idx="822">
                  <c:v>23.37</c:v>
                </c:pt>
                <c:pt idx="823">
                  <c:v>22.74</c:v>
                </c:pt>
                <c:pt idx="824">
                  <c:v>22.59</c:v>
                </c:pt>
                <c:pt idx="825">
                  <c:v>22.2</c:v>
                </c:pt>
                <c:pt idx="826">
                  <c:v>22.130000000000006</c:v>
                </c:pt>
                <c:pt idx="827">
                  <c:v>22.130000000000006</c:v>
                </c:pt>
                <c:pt idx="828">
                  <c:v>22.02</c:v>
                </c:pt>
                <c:pt idx="829">
                  <c:v>21.69</c:v>
                </c:pt>
                <c:pt idx="830">
                  <c:v>21.34</c:v>
                </c:pt>
                <c:pt idx="831">
                  <c:v>21.24</c:v>
                </c:pt>
                <c:pt idx="832">
                  <c:v>20.77</c:v>
                </c:pt>
                <c:pt idx="833">
                  <c:v>20.6</c:v>
                </c:pt>
                <c:pt idx="834">
                  <c:v>20.49</c:v>
                </c:pt>
                <c:pt idx="835">
                  <c:v>20.05</c:v>
                </c:pt>
                <c:pt idx="836">
                  <c:v>20.05</c:v>
                </c:pt>
                <c:pt idx="837">
                  <c:v>19.91</c:v>
                </c:pt>
                <c:pt idx="838">
                  <c:v>19.610000000000007</c:v>
                </c:pt>
                <c:pt idx="839">
                  <c:v>18.84</c:v>
                </c:pt>
                <c:pt idx="840">
                  <c:v>17.37</c:v>
                </c:pt>
                <c:pt idx="841">
                  <c:v>17.27</c:v>
                </c:pt>
                <c:pt idx="842">
                  <c:v>16.73</c:v>
                </c:pt>
                <c:pt idx="843">
                  <c:v>16.71</c:v>
                </c:pt>
                <c:pt idx="844">
                  <c:v>16.7</c:v>
                </c:pt>
                <c:pt idx="845">
                  <c:v>16.579999999999991</c:v>
                </c:pt>
                <c:pt idx="846">
                  <c:v>16.32</c:v>
                </c:pt>
                <c:pt idx="847">
                  <c:v>16.3</c:v>
                </c:pt>
                <c:pt idx="848">
                  <c:v>16.12</c:v>
                </c:pt>
                <c:pt idx="849">
                  <c:v>16.07</c:v>
                </c:pt>
                <c:pt idx="850">
                  <c:v>15.47</c:v>
                </c:pt>
                <c:pt idx="851">
                  <c:v>15.24</c:v>
                </c:pt>
                <c:pt idx="852">
                  <c:v>27.64</c:v>
                </c:pt>
                <c:pt idx="853">
                  <c:v>25.89</c:v>
                </c:pt>
                <c:pt idx="854">
                  <c:v>33.770000000000003</c:v>
                </c:pt>
                <c:pt idx="855">
                  <c:v>31.610000000000007</c:v>
                </c:pt>
                <c:pt idx="856">
                  <c:v>26.66</c:v>
                </c:pt>
                <c:pt idx="857">
                  <c:v>25.8</c:v>
                </c:pt>
                <c:pt idx="858">
                  <c:v>25.75</c:v>
                </c:pt>
                <c:pt idx="859">
                  <c:v>22.77</c:v>
                </c:pt>
                <c:pt idx="860">
                  <c:v>28.12</c:v>
                </c:pt>
                <c:pt idx="861">
                  <c:v>30.87</c:v>
                </c:pt>
                <c:pt idx="862">
                  <c:v>29.51</c:v>
                </c:pt>
                <c:pt idx="863">
                  <c:v>28.38</c:v>
                </c:pt>
                <c:pt idx="864">
                  <c:v>25.87</c:v>
                </c:pt>
                <c:pt idx="865">
                  <c:v>25.66</c:v>
                </c:pt>
                <c:pt idx="866">
                  <c:v>25.55</c:v>
                </c:pt>
                <c:pt idx="867">
                  <c:v>23.3</c:v>
                </c:pt>
                <c:pt idx="868">
                  <c:v>22.67</c:v>
                </c:pt>
                <c:pt idx="869">
                  <c:v>21.89</c:v>
                </c:pt>
                <c:pt idx="870">
                  <c:v>21.58</c:v>
                </c:pt>
                <c:pt idx="871">
                  <c:v>39.11</c:v>
                </c:pt>
                <c:pt idx="872">
                  <c:v>36.720000000000013</c:v>
                </c:pt>
                <c:pt idx="873">
                  <c:v>36.65</c:v>
                </c:pt>
                <c:pt idx="874">
                  <c:v>36.57</c:v>
                </c:pt>
                <c:pt idx="875">
                  <c:v>36.46</c:v>
                </c:pt>
                <c:pt idx="876">
                  <c:v>36.42</c:v>
                </c:pt>
                <c:pt idx="877">
                  <c:v>36.42</c:v>
                </c:pt>
                <c:pt idx="878">
                  <c:v>36.230000000000011</c:v>
                </c:pt>
                <c:pt idx="879">
                  <c:v>36.200000000000003</c:v>
                </c:pt>
                <c:pt idx="880">
                  <c:v>36.160000000000011</c:v>
                </c:pt>
                <c:pt idx="881">
                  <c:v>36.090000000000003</c:v>
                </c:pt>
                <c:pt idx="882">
                  <c:v>36.050000000000004</c:v>
                </c:pt>
                <c:pt idx="883">
                  <c:v>35.730000000000011</c:v>
                </c:pt>
                <c:pt idx="884">
                  <c:v>35.090000000000003</c:v>
                </c:pt>
                <c:pt idx="885">
                  <c:v>35.06</c:v>
                </c:pt>
                <c:pt idx="886">
                  <c:v>34.630000000000003</c:v>
                </c:pt>
                <c:pt idx="887">
                  <c:v>33.620000000000012</c:v>
                </c:pt>
                <c:pt idx="888">
                  <c:v>33.25</c:v>
                </c:pt>
                <c:pt idx="889">
                  <c:v>32.21</c:v>
                </c:pt>
                <c:pt idx="890">
                  <c:v>32.18</c:v>
                </c:pt>
                <c:pt idx="891">
                  <c:v>32.08</c:v>
                </c:pt>
                <c:pt idx="892">
                  <c:v>32.020000000000003</c:v>
                </c:pt>
                <c:pt idx="893">
                  <c:v>31.89</c:v>
                </c:pt>
                <c:pt idx="894">
                  <c:v>31.25</c:v>
                </c:pt>
                <c:pt idx="895">
                  <c:v>30.84</c:v>
                </c:pt>
                <c:pt idx="896">
                  <c:v>30.52</c:v>
                </c:pt>
                <c:pt idx="897">
                  <c:v>30.06</c:v>
                </c:pt>
                <c:pt idx="898">
                  <c:v>30.02</c:v>
                </c:pt>
                <c:pt idx="899">
                  <c:v>29.9</c:v>
                </c:pt>
                <c:pt idx="900">
                  <c:v>29.66</c:v>
                </c:pt>
                <c:pt idx="901">
                  <c:v>29.630000000000006</c:v>
                </c:pt>
                <c:pt idx="902">
                  <c:v>28.71</c:v>
                </c:pt>
                <c:pt idx="903">
                  <c:v>28.51</c:v>
                </c:pt>
                <c:pt idx="904">
                  <c:v>28.279999999999994</c:v>
                </c:pt>
                <c:pt idx="905">
                  <c:v>28.130000000000006</c:v>
                </c:pt>
                <c:pt idx="906">
                  <c:v>27.55</c:v>
                </c:pt>
                <c:pt idx="907">
                  <c:v>27.36</c:v>
                </c:pt>
                <c:pt idx="908">
                  <c:v>27.3</c:v>
                </c:pt>
                <c:pt idx="909">
                  <c:v>26.69</c:v>
                </c:pt>
                <c:pt idx="910">
                  <c:v>26.650000000000006</c:v>
                </c:pt>
                <c:pt idx="911">
                  <c:v>26.330000000000005</c:v>
                </c:pt>
                <c:pt idx="912">
                  <c:v>26.25</c:v>
                </c:pt>
                <c:pt idx="913">
                  <c:v>26.2</c:v>
                </c:pt>
                <c:pt idx="914">
                  <c:v>26.17</c:v>
                </c:pt>
                <c:pt idx="915">
                  <c:v>26.1</c:v>
                </c:pt>
                <c:pt idx="916">
                  <c:v>25.19</c:v>
                </c:pt>
                <c:pt idx="917">
                  <c:v>25.03</c:v>
                </c:pt>
                <c:pt idx="918">
                  <c:v>23.779999999999994</c:v>
                </c:pt>
                <c:pt idx="919">
                  <c:v>23.43</c:v>
                </c:pt>
                <c:pt idx="920">
                  <c:v>23.17</c:v>
                </c:pt>
                <c:pt idx="921">
                  <c:v>23.14</c:v>
                </c:pt>
                <c:pt idx="922">
                  <c:v>22.55</c:v>
                </c:pt>
                <c:pt idx="923">
                  <c:v>22.459999999999994</c:v>
                </c:pt>
                <c:pt idx="924">
                  <c:v>22.37</c:v>
                </c:pt>
                <c:pt idx="925">
                  <c:v>22.259999999999994</c:v>
                </c:pt>
                <c:pt idx="926">
                  <c:v>22.259999999999994</c:v>
                </c:pt>
                <c:pt idx="927">
                  <c:v>22.03</c:v>
                </c:pt>
                <c:pt idx="928">
                  <c:v>21.51</c:v>
                </c:pt>
                <c:pt idx="929">
                  <c:v>21.459999999999994</c:v>
                </c:pt>
                <c:pt idx="930">
                  <c:v>21.419999999999995</c:v>
                </c:pt>
                <c:pt idx="931">
                  <c:v>21.36</c:v>
                </c:pt>
                <c:pt idx="932">
                  <c:v>21.29</c:v>
                </c:pt>
                <c:pt idx="933">
                  <c:v>21.27</c:v>
                </c:pt>
                <c:pt idx="934">
                  <c:v>21.21</c:v>
                </c:pt>
                <c:pt idx="935">
                  <c:v>21.21</c:v>
                </c:pt>
                <c:pt idx="936">
                  <c:v>20.329999999999991</c:v>
                </c:pt>
                <c:pt idx="937">
                  <c:v>18.77</c:v>
                </c:pt>
                <c:pt idx="938">
                  <c:v>18.18</c:v>
                </c:pt>
                <c:pt idx="939">
                  <c:v>18.05</c:v>
                </c:pt>
                <c:pt idx="940">
                  <c:v>17.579999999999991</c:v>
                </c:pt>
                <c:pt idx="941">
                  <c:v>17.559999999999999</c:v>
                </c:pt>
                <c:pt idx="942">
                  <c:v>17.510000000000005</c:v>
                </c:pt>
                <c:pt idx="943">
                  <c:v>17.350000000000001</c:v>
                </c:pt>
                <c:pt idx="944">
                  <c:v>16.82</c:v>
                </c:pt>
                <c:pt idx="945">
                  <c:v>16.82</c:v>
                </c:pt>
                <c:pt idx="946">
                  <c:v>16.649999999999999</c:v>
                </c:pt>
                <c:pt idx="947">
                  <c:v>16.630000000000006</c:v>
                </c:pt>
                <c:pt idx="948">
                  <c:v>15.76</c:v>
                </c:pt>
                <c:pt idx="949">
                  <c:v>15.5</c:v>
                </c:pt>
                <c:pt idx="950">
                  <c:v>15.46</c:v>
                </c:pt>
                <c:pt idx="951">
                  <c:v>14.82</c:v>
                </c:pt>
                <c:pt idx="952">
                  <c:v>14.63</c:v>
                </c:pt>
                <c:pt idx="953">
                  <c:v>14.56</c:v>
                </c:pt>
                <c:pt idx="954">
                  <c:v>13.82</c:v>
                </c:pt>
                <c:pt idx="955">
                  <c:v>13.47</c:v>
                </c:pt>
                <c:pt idx="956">
                  <c:v>11.16</c:v>
                </c:pt>
                <c:pt idx="957">
                  <c:v>33.74</c:v>
                </c:pt>
                <c:pt idx="958">
                  <c:v>32.290000000000013</c:v>
                </c:pt>
                <c:pt idx="959">
                  <c:v>29.95</c:v>
                </c:pt>
                <c:pt idx="960">
                  <c:v>28.310000000000006</c:v>
                </c:pt>
                <c:pt idx="961">
                  <c:v>26.3</c:v>
                </c:pt>
                <c:pt idx="962">
                  <c:v>25.919999999999995</c:v>
                </c:pt>
                <c:pt idx="963">
                  <c:v>25.41</c:v>
                </c:pt>
                <c:pt idx="964">
                  <c:v>23.5</c:v>
                </c:pt>
                <c:pt idx="965">
                  <c:v>23.02</c:v>
                </c:pt>
                <c:pt idx="966">
                  <c:v>22.09</c:v>
                </c:pt>
                <c:pt idx="967">
                  <c:v>24.979999999999993</c:v>
                </c:pt>
                <c:pt idx="968">
                  <c:v>29.99</c:v>
                </c:pt>
                <c:pt idx="969">
                  <c:v>26.259999999999994</c:v>
                </c:pt>
                <c:pt idx="970">
                  <c:v>26</c:v>
                </c:pt>
                <c:pt idx="971">
                  <c:v>24.71</c:v>
                </c:pt>
                <c:pt idx="972">
                  <c:v>22.21</c:v>
                </c:pt>
                <c:pt idx="973">
                  <c:v>20.87</c:v>
                </c:pt>
                <c:pt idx="974">
                  <c:v>35.950000000000003</c:v>
                </c:pt>
                <c:pt idx="975">
                  <c:v>35.51</c:v>
                </c:pt>
                <c:pt idx="976">
                  <c:v>34.67</c:v>
                </c:pt>
                <c:pt idx="977">
                  <c:v>34.67</c:v>
                </c:pt>
                <c:pt idx="978">
                  <c:v>34.67</c:v>
                </c:pt>
                <c:pt idx="979">
                  <c:v>33.44</c:v>
                </c:pt>
                <c:pt idx="980">
                  <c:v>33.370000000000005</c:v>
                </c:pt>
                <c:pt idx="981">
                  <c:v>32.21</c:v>
                </c:pt>
                <c:pt idx="982">
                  <c:v>32.21</c:v>
                </c:pt>
                <c:pt idx="983">
                  <c:v>32.08</c:v>
                </c:pt>
                <c:pt idx="984">
                  <c:v>31.979999999999993</c:v>
                </c:pt>
                <c:pt idx="985">
                  <c:v>30.919999999999995</c:v>
                </c:pt>
                <c:pt idx="986">
                  <c:v>30.919999999999995</c:v>
                </c:pt>
                <c:pt idx="987">
                  <c:v>30.89</c:v>
                </c:pt>
                <c:pt idx="988">
                  <c:v>30.7</c:v>
                </c:pt>
                <c:pt idx="989">
                  <c:v>30.67</c:v>
                </c:pt>
                <c:pt idx="990">
                  <c:v>29.9</c:v>
                </c:pt>
                <c:pt idx="991">
                  <c:v>29.75</c:v>
                </c:pt>
                <c:pt idx="992">
                  <c:v>29.75</c:v>
                </c:pt>
                <c:pt idx="993">
                  <c:v>29.54</c:v>
                </c:pt>
                <c:pt idx="994">
                  <c:v>28.67</c:v>
                </c:pt>
                <c:pt idx="995">
                  <c:v>28.52</c:v>
                </c:pt>
                <c:pt idx="996">
                  <c:v>28.38</c:v>
                </c:pt>
                <c:pt idx="997">
                  <c:v>28.18</c:v>
                </c:pt>
                <c:pt idx="998">
                  <c:v>28.150000000000006</c:v>
                </c:pt>
                <c:pt idx="999">
                  <c:v>27.7</c:v>
                </c:pt>
                <c:pt idx="1000">
                  <c:v>27.34</c:v>
                </c:pt>
                <c:pt idx="1001">
                  <c:v>27.34</c:v>
                </c:pt>
                <c:pt idx="1002">
                  <c:v>27.06</c:v>
                </c:pt>
                <c:pt idx="1003">
                  <c:v>26.21</c:v>
                </c:pt>
                <c:pt idx="1004">
                  <c:v>26.150000000000006</c:v>
                </c:pt>
                <c:pt idx="1005">
                  <c:v>25.939999999999994</c:v>
                </c:pt>
                <c:pt idx="1006">
                  <c:v>25.939999999999994</c:v>
                </c:pt>
                <c:pt idx="1007">
                  <c:v>25.89</c:v>
                </c:pt>
                <c:pt idx="1008">
                  <c:v>25.82</c:v>
                </c:pt>
                <c:pt idx="1009">
                  <c:v>25.810000000000006</c:v>
                </c:pt>
                <c:pt idx="1010">
                  <c:v>25.53</c:v>
                </c:pt>
                <c:pt idx="1011">
                  <c:v>25.5</c:v>
                </c:pt>
                <c:pt idx="1012">
                  <c:v>25.32</c:v>
                </c:pt>
                <c:pt idx="1013">
                  <c:v>25.3</c:v>
                </c:pt>
                <c:pt idx="1014">
                  <c:v>25.14</c:v>
                </c:pt>
                <c:pt idx="1015">
                  <c:v>25.14</c:v>
                </c:pt>
                <c:pt idx="1016">
                  <c:v>24.3</c:v>
                </c:pt>
                <c:pt idx="1017">
                  <c:v>23.959999999999994</c:v>
                </c:pt>
                <c:pt idx="1018">
                  <c:v>23.91</c:v>
                </c:pt>
                <c:pt idx="1019">
                  <c:v>23.88</c:v>
                </c:pt>
                <c:pt idx="1020">
                  <c:v>23.479999999999993</c:v>
                </c:pt>
                <c:pt idx="1021">
                  <c:v>23.29</c:v>
                </c:pt>
                <c:pt idx="1022">
                  <c:v>23.05</c:v>
                </c:pt>
                <c:pt idx="1023">
                  <c:v>23.03</c:v>
                </c:pt>
                <c:pt idx="1024">
                  <c:v>22.53</c:v>
                </c:pt>
                <c:pt idx="1025">
                  <c:v>22.4</c:v>
                </c:pt>
                <c:pt idx="1026">
                  <c:v>22.35</c:v>
                </c:pt>
                <c:pt idx="1027">
                  <c:v>22.24</c:v>
                </c:pt>
                <c:pt idx="1028">
                  <c:v>22.24</c:v>
                </c:pt>
                <c:pt idx="1029">
                  <c:v>21.419999999999995</c:v>
                </c:pt>
                <c:pt idx="1030">
                  <c:v>21.36</c:v>
                </c:pt>
                <c:pt idx="1031">
                  <c:v>21.29</c:v>
                </c:pt>
                <c:pt idx="1032">
                  <c:v>21.14</c:v>
                </c:pt>
                <c:pt idx="1033">
                  <c:v>21.12</c:v>
                </c:pt>
                <c:pt idx="1034">
                  <c:v>21.12</c:v>
                </c:pt>
                <c:pt idx="1035">
                  <c:v>21.1</c:v>
                </c:pt>
                <c:pt idx="1036">
                  <c:v>21.1</c:v>
                </c:pt>
                <c:pt idx="1037">
                  <c:v>21.06</c:v>
                </c:pt>
                <c:pt idx="1038">
                  <c:v>20.67</c:v>
                </c:pt>
                <c:pt idx="1039">
                  <c:v>20.67</c:v>
                </c:pt>
                <c:pt idx="1040">
                  <c:v>20.650000000000006</c:v>
                </c:pt>
                <c:pt idx="1041">
                  <c:v>20.52</c:v>
                </c:pt>
                <c:pt idx="1042">
                  <c:v>20.479999999999993</c:v>
                </c:pt>
                <c:pt idx="1043">
                  <c:v>20.399999999999999</c:v>
                </c:pt>
                <c:pt idx="1044">
                  <c:v>20.399999999999999</c:v>
                </c:pt>
                <c:pt idx="1045">
                  <c:v>20.38</c:v>
                </c:pt>
                <c:pt idx="1046">
                  <c:v>20.309999999999999</c:v>
                </c:pt>
                <c:pt idx="1047">
                  <c:v>20.21</c:v>
                </c:pt>
                <c:pt idx="1048">
                  <c:v>19.89</c:v>
                </c:pt>
                <c:pt idx="1049">
                  <c:v>19.87</c:v>
                </c:pt>
                <c:pt idx="1050">
                  <c:v>19.87</c:v>
                </c:pt>
                <c:pt idx="1051">
                  <c:v>19.649999999999999</c:v>
                </c:pt>
                <c:pt idx="1052">
                  <c:v>19.649999999999999</c:v>
                </c:pt>
                <c:pt idx="1053">
                  <c:v>19.53</c:v>
                </c:pt>
                <c:pt idx="1054">
                  <c:v>19.489999999999984</c:v>
                </c:pt>
                <c:pt idx="1055">
                  <c:v>19.02</c:v>
                </c:pt>
                <c:pt idx="1056">
                  <c:v>18.959999999999994</c:v>
                </c:pt>
                <c:pt idx="1057">
                  <c:v>18.350000000000001</c:v>
                </c:pt>
                <c:pt idx="1058">
                  <c:v>18.22</c:v>
                </c:pt>
                <c:pt idx="1059">
                  <c:v>18.09</c:v>
                </c:pt>
                <c:pt idx="1060">
                  <c:v>17.610000000000007</c:v>
                </c:pt>
                <c:pt idx="1061">
                  <c:v>17.600000000000001</c:v>
                </c:pt>
                <c:pt idx="1062">
                  <c:v>17.399999999999999</c:v>
                </c:pt>
                <c:pt idx="1063">
                  <c:v>17.399999999999999</c:v>
                </c:pt>
                <c:pt idx="1064">
                  <c:v>17.329999999999991</c:v>
                </c:pt>
                <c:pt idx="1065">
                  <c:v>16.84</c:v>
                </c:pt>
                <c:pt idx="1066">
                  <c:v>16.73</c:v>
                </c:pt>
                <c:pt idx="1067">
                  <c:v>16.690000000000001</c:v>
                </c:pt>
                <c:pt idx="1068">
                  <c:v>16.670000000000005</c:v>
                </c:pt>
                <c:pt idx="1069">
                  <c:v>16.64</c:v>
                </c:pt>
                <c:pt idx="1070">
                  <c:v>16.62</c:v>
                </c:pt>
                <c:pt idx="1071">
                  <c:v>16.57</c:v>
                </c:pt>
                <c:pt idx="1072">
                  <c:v>15.870000000000003</c:v>
                </c:pt>
                <c:pt idx="1073">
                  <c:v>15.33</c:v>
                </c:pt>
                <c:pt idx="1074">
                  <c:v>15.17</c:v>
                </c:pt>
                <c:pt idx="1075">
                  <c:v>14.07</c:v>
                </c:pt>
                <c:pt idx="1076">
                  <c:v>13.97</c:v>
                </c:pt>
                <c:pt idx="1077">
                  <c:v>13.97</c:v>
                </c:pt>
                <c:pt idx="1078">
                  <c:v>13.96</c:v>
                </c:pt>
                <c:pt idx="1079">
                  <c:v>13.24</c:v>
                </c:pt>
                <c:pt idx="1080">
                  <c:v>12.84</c:v>
                </c:pt>
                <c:pt idx="1081">
                  <c:v>12.28</c:v>
                </c:pt>
                <c:pt idx="1082">
                  <c:v>21.67</c:v>
                </c:pt>
                <c:pt idx="1083">
                  <c:v>32.300000000000004</c:v>
                </c:pt>
                <c:pt idx="1084">
                  <c:v>26.27</c:v>
                </c:pt>
                <c:pt idx="1085">
                  <c:v>20.77</c:v>
                </c:pt>
                <c:pt idx="1086">
                  <c:v>30.939999999999994</c:v>
                </c:pt>
                <c:pt idx="1087">
                  <c:v>25.330000000000005</c:v>
                </c:pt>
                <c:pt idx="1088">
                  <c:v>24.150000000000006</c:v>
                </c:pt>
                <c:pt idx="1089">
                  <c:v>22.77</c:v>
                </c:pt>
                <c:pt idx="1090">
                  <c:v>22.38</c:v>
                </c:pt>
                <c:pt idx="1091">
                  <c:v>34.660000000000011</c:v>
                </c:pt>
                <c:pt idx="1092">
                  <c:v>34.1</c:v>
                </c:pt>
                <c:pt idx="1093">
                  <c:v>33.81</c:v>
                </c:pt>
                <c:pt idx="1094">
                  <c:v>33.5</c:v>
                </c:pt>
                <c:pt idx="1095">
                  <c:v>32.21</c:v>
                </c:pt>
                <c:pt idx="1096">
                  <c:v>32.21</c:v>
                </c:pt>
                <c:pt idx="1097">
                  <c:v>32.21</c:v>
                </c:pt>
                <c:pt idx="1098">
                  <c:v>32.020000000000003</c:v>
                </c:pt>
                <c:pt idx="1099">
                  <c:v>31.759999999999994</c:v>
                </c:pt>
                <c:pt idx="1100">
                  <c:v>31.150000000000006</c:v>
                </c:pt>
                <c:pt idx="1101">
                  <c:v>31.12</c:v>
                </c:pt>
                <c:pt idx="1102">
                  <c:v>31.09</c:v>
                </c:pt>
                <c:pt idx="1103">
                  <c:v>31.09</c:v>
                </c:pt>
                <c:pt idx="1104">
                  <c:v>30.56</c:v>
                </c:pt>
                <c:pt idx="1105">
                  <c:v>29.810000000000006</c:v>
                </c:pt>
                <c:pt idx="1106">
                  <c:v>29.75</c:v>
                </c:pt>
                <c:pt idx="1107">
                  <c:v>29.36</c:v>
                </c:pt>
                <c:pt idx="1108">
                  <c:v>29.330000000000005</c:v>
                </c:pt>
                <c:pt idx="1109">
                  <c:v>28.93</c:v>
                </c:pt>
                <c:pt idx="1110">
                  <c:v>28.759999999999994</c:v>
                </c:pt>
                <c:pt idx="1111">
                  <c:v>28.69</c:v>
                </c:pt>
                <c:pt idx="1112">
                  <c:v>28.57</c:v>
                </c:pt>
                <c:pt idx="1113">
                  <c:v>28.54</c:v>
                </c:pt>
                <c:pt idx="1114">
                  <c:v>28.54</c:v>
                </c:pt>
                <c:pt idx="1115">
                  <c:v>28.54</c:v>
                </c:pt>
                <c:pt idx="1116">
                  <c:v>28.45</c:v>
                </c:pt>
                <c:pt idx="1117">
                  <c:v>28.45</c:v>
                </c:pt>
                <c:pt idx="1118">
                  <c:v>28.37</c:v>
                </c:pt>
                <c:pt idx="1119">
                  <c:v>28.34</c:v>
                </c:pt>
                <c:pt idx="1120">
                  <c:v>27.419999999999995</c:v>
                </c:pt>
                <c:pt idx="1121">
                  <c:v>27.39</c:v>
                </c:pt>
                <c:pt idx="1122">
                  <c:v>27.23</c:v>
                </c:pt>
                <c:pt idx="1123">
                  <c:v>27.17</c:v>
                </c:pt>
                <c:pt idx="1124">
                  <c:v>26.919999999999995</c:v>
                </c:pt>
                <c:pt idx="1125">
                  <c:v>26.49</c:v>
                </c:pt>
                <c:pt idx="1126">
                  <c:v>26.439999999999994</c:v>
                </c:pt>
                <c:pt idx="1127">
                  <c:v>26.39</c:v>
                </c:pt>
                <c:pt idx="1128">
                  <c:v>26.17</c:v>
                </c:pt>
                <c:pt idx="1129">
                  <c:v>25.86</c:v>
                </c:pt>
                <c:pt idx="1130">
                  <c:v>25.630000000000006</c:v>
                </c:pt>
                <c:pt idx="1131">
                  <c:v>25.53</c:v>
                </c:pt>
                <c:pt idx="1132">
                  <c:v>25.27</c:v>
                </c:pt>
                <c:pt idx="1133">
                  <c:v>25.02</c:v>
                </c:pt>
                <c:pt idx="1134">
                  <c:v>25.02</c:v>
                </c:pt>
                <c:pt idx="1135">
                  <c:v>24.939999999999994</c:v>
                </c:pt>
                <c:pt idx="1136">
                  <c:v>24.88</c:v>
                </c:pt>
                <c:pt idx="1137">
                  <c:v>24.259999999999994</c:v>
                </c:pt>
                <c:pt idx="1138">
                  <c:v>24.259999999999994</c:v>
                </c:pt>
                <c:pt idx="1139">
                  <c:v>24.21</c:v>
                </c:pt>
                <c:pt idx="1140">
                  <c:v>24.130000000000006</c:v>
                </c:pt>
                <c:pt idx="1141">
                  <c:v>24.110000000000007</c:v>
                </c:pt>
                <c:pt idx="1142">
                  <c:v>24.03</c:v>
                </c:pt>
                <c:pt idx="1143">
                  <c:v>24.03</c:v>
                </c:pt>
                <c:pt idx="1144">
                  <c:v>23.99</c:v>
                </c:pt>
                <c:pt idx="1145">
                  <c:v>23.99</c:v>
                </c:pt>
                <c:pt idx="1146">
                  <c:v>23.91</c:v>
                </c:pt>
                <c:pt idx="1147">
                  <c:v>23.79</c:v>
                </c:pt>
                <c:pt idx="1148">
                  <c:v>23.77</c:v>
                </c:pt>
                <c:pt idx="1149">
                  <c:v>23.77</c:v>
                </c:pt>
                <c:pt idx="1150">
                  <c:v>23.459999999999994</c:v>
                </c:pt>
                <c:pt idx="1151">
                  <c:v>23.43</c:v>
                </c:pt>
                <c:pt idx="1152">
                  <c:v>23.34</c:v>
                </c:pt>
                <c:pt idx="1153">
                  <c:v>23.34</c:v>
                </c:pt>
                <c:pt idx="1154">
                  <c:v>23.01</c:v>
                </c:pt>
                <c:pt idx="1155">
                  <c:v>22.23</c:v>
                </c:pt>
                <c:pt idx="1156">
                  <c:v>22.23</c:v>
                </c:pt>
                <c:pt idx="1157">
                  <c:v>22.23</c:v>
                </c:pt>
                <c:pt idx="1158">
                  <c:v>21.71</c:v>
                </c:pt>
                <c:pt idx="1159">
                  <c:v>21.69</c:v>
                </c:pt>
                <c:pt idx="1160">
                  <c:v>21.64</c:v>
                </c:pt>
                <c:pt idx="1161">
                  <c:v>21.62</c:v>
                </c:pt>
                <c:pt idx="1162">
                  <c:v>21.49</c:v>
                </c:pt>
                <c:pt idx="1163">
                  <c:v>21.49</c:v>
                </c:pt>
                <c:pt idx="1164">
                  <c:v>21.47</c:v>
                </c:pt>
                <c:pt idx="1165">
                  <c:v>21.47</c:v>
                </c:pt>
                <c:pt idx="1166">
                  <c:v>21.45</c:v>
                </c:pt>
                <c:pt idx="1167">
                  <c:v>21.38</c:v>
                </c:pt>
                <c:pt idx="1168">
                  <c:v>21.3</c:v>
                </c:pt>
                <c:pt idx="1169">
                  <c:v>20.41</c:v>
                </c:pt>
                <c:pt idx="1170">
                  <c:v>20.329999999999991</c:v>
                </c:pt>
                <c:pt idx="1171">
                  <c:v>20.309999999999999</c:v>
                </c:pt>
                <c:pt idx="1172">
                  <c:v>20.27</c:v>
                </c:pt>
                <c:pt idx="1173">
                  <c:v>19.670000000000005</c:v>
                </c:pt>
                <c:pt idx="1174">
                  <c:v>19.610000000000007</c:v>
                </c:pt>
                <c:pt idx="1175">
                  <c:v>19.130000000000006</c:v>
                </c:pt>
                <c:pt idx="1176">
                  <c:v>18.88</c:v>
                </c:pt>
                <c:pt idx="1177">
                  <c:v>18.559999999999999</c:v>
                </c:pt>
                <c:pt idx="1178">
                  <c:v>18.36</c:v>
                </c:pt>
                <c:pt idx="1179">
                  <c:v>18.25</c:v>
                </c:pt>
                <c:pt idx="1180">
                  <c:v>18.18</c:v>
                </c:pt>
                <c:pt idx="1181">
                  <c:v>17.14</c:v>
                </c:pt>
                <c:pt idx="1182">
                  <c:v>17.09</c:v>
                </c:pt>
                <c:pt idx="1183">
                  <c:v>16.559999999999999</c:v>
                </c:pt>
                <c:pt idx="1184">
                  <c:v>16.54</c:v>
                </c:pt>
                <c:pt idx="1185">
                  <c:v>16.54</c:v>
                </c:pt>
                <c:pt idx="1186">
                  <c:v>16.079999999999991</c:v>
                </c:pt>
                <c:pt idx="1187">
                  <c:v>14.63</c:v>
                </c:pt>
                <c:pt idx="1188">
                  <c:v>14.51</c:v>
                </c:pt>
                <c:pt idx="1189">
                  <c:v>14.06</c:v>
                </c:pt>
                <c:pt idx="1190">
                  <c:v>13.9</c:v>
                </c:pt>
                <c:pt idx="1191">
                  <c:v>13.49</c:v>
                </c:pt>
                <c:pt idx="1192">
                  <c:v>12.78</c:v>
                </c:pt>
                <c:pt idx="1193">
                  <c:v>12.76</c:v>
                </c:pt>
                <c:pt idx="1194">
                  <c:v>12.1</c:v>
                </c:pt>
                <c:pt idx="1195">
                  <c:v>11.75</c:v>
                </c:pt>
                <c:pt idx="1196">
                  <c:v>28.99</c:v>
                </c:pt>
                <c:pt idx="1197">
                  <c:v>27.130000000000006</c:v>
                </c:pt>
                <c:pt idx="1198">
                  <c:v>23.9</c:v>
                </c:pt>
                <c:pt idx="1199">
                  <c:v>23.89</c:v>
                </c:pt>
                <c:pt idx="1200">
                  <c:v>23.02</c:v>
                </c:pt>
                <c:pt idx="1201">
                  <c:v>22.97</c:v>
                </c:pt>
                <c:pt idx="1202">
                  <c:v>22.279999999999994</c:v>
                </c:pt>
                <c:pt idx="1203">
                  <c:v>21.59</c:v>
                </c:pt>
                <c:pt idx="1204">
                  <c:v>31.59</c:v>
                </c:pt>
                <c:pt idx="1205">
                  <c:v>27.759999999999994</c:v>
                </c:pt>
                <c:pt idx="1206">
                  <c:v>24.58</c:v>
                </c:pt>
                <c:pt idx="1207">
                  <c:v>22.610000000000007</c:v>
                </c:pt>
                <c:pt idx="1208">
                  <c:v>22.47</c:v>
                </c:pt>
                <c:pt idx="1209">
                  <c:v>18.110000000000007</c:v>
                </c:pt>
                <c:pt idx="1210">
                  <c:v>13.63</c:v>
                </c:pt>
                <c:pt idx="1211">
                  <c:v>33.700000000000003</c:v>
                </c:pt>
                <c:pt idx="1212">
                  <c:v>33.25</c:v>
                </c:pt>
                <c:pt idx="1213">
                  <c:v>32.410000000000004</c:v>
                </c:pt>
                <c:pt idx="1214">
                  <c:v>32.370000000000005</c:v>
                </c:pt>
                <c:pt idx="1215">
                  <c:v>32.370000000000005</c:v>
                </c:pt>
                <c:pt idx="1216">
                  <c:v>32.370000000000005</c:v>
                </c:pt>
                <c:pt idx="1217">
                  <c:v>32.370000000000005</c:v>
                </c:pt>
                <c:pt idx="1218">
                  <c:v>32.24</c:v>
                </c:pt>
                <c:pt idx="1219">
                  <c:v>32.08</c:v>
                </c:pt>
                <c:pt idx="1220">
                  <c:v>32.04</c:v>
                </c:pt>
                <c:pt idx="1221">
                  <c:v>31.85</c:v>
                </c:pt>
                <c:pt idx="1222">
                  <c:v>31.85</c:v>
                </c:pt>
                <c:pt idx="1223">
                  <c:v>31.759999999999994</c:v>
                </c:pt>
                <c:pt idx="1224">
                  <c:v>31.5</c:v>
                </c:pt>
                <c:pt idx="1225">
                  <c:v>31.5</c:v>
                </c:pt>
                <c:pt idx="1226">
                  <c:v>30.84</c:v>
                </c:pt>
                <c:pt idx="1227">
                  <c:v>30.810000000000006</c:v>
                </c:pt>
                <c:pt idx="1228">
                  <c:v>30.810000000000006</c:v>
                </c:pt>
                <c:pt idx="1229">
                  <c:v>30.69</c:v>
                </c:pt>
                <c:pt idx="1230">
                  <c:v>30.01</c:v>
                </c:pt>
                <c:pt idx="1231">
                  <c:v>30.01</c:v>
                </c:pt>
                <c:pt idx="1232">
                  <c:v>29.979999999999993</c:v>
                </c:pt>
                <c:pt idx="1233">
                  <c:v>29.95</c:v>
                </c:pt>
                <c:pt idx="1234">
                  <c:v>29.95</c:v>
                </c:pt>
                <c:pt idx="1235">
                  <c:v>29.77</c:v>
                </c:pt>
                <c:pt idx="1236">
                  <c:v>29.56</c:v>
                </c:pt>
                <c:pt idx="1237">
                  <c:v>29.439999999999994</c:v>
                </c:pt>
                <c:pt idx="1238">
                  <c:v>28.6</c:v>
                </c:pt>
                <c:pt idx="1239">
                  <c:v>28.37</c:v>
                </c:pt>
                <c:pt idx="1240">
                  <c:v>28.2</c:v>
                </c:pt>
                <c:pt idx="1241">
                  <c:v>27.47</c:v>
                </c:pt>
                <c:pt idx="1242">
                  <c:v>27.47</c:v>
                </c:pt>
                <c:pt idx="1243">
                  <c:v>27.47</c:v>
                </c:pt>
                <c:pt idx="1244">
                  <c:v>27.439999999999994</c:v>
                </c:pt>
                <c:pt idx="1245">
                  <c:v>27.41</c:v>
                </c:pt>
                <c:pt idx="1246">
                  <c:v>27.41</c:v>
                </c:pt>
                <c:pt idx="1247">
                  <c:v>27.36</c:v>
                </c:pt>
                <c:pt idx="1248">
                  <c:v>26.34</c:v>
                </c:pt>
                <c:pt idx="1249">
                  <c:v>26.279999999999994</c:v>
                </c:pt>
                <c:pt idx="1250">
                  <c:v>26.1</c:v>
                </c:pt>
                <c:pt idx="1251">
                  <c:v>26.02</c:v>
                </c:pt>
                <c:pt idx="1252">
                  <c:v>25.810000000000006</c:v>
                </c:pt>
                <c:pt idx="1253">
                  <c:v>25.32</c:v>
                </c:pt>
                <c:pt idx="1254">
                  <c:v>25.27</c:v>
                </c:pt>
                <c:pt idx="1255">
                  <c:v>24.86</c:v>
                </c:pt>
                <c:pt idx="1256">
                  <c:v>24.27</c:v>
                </c:pt>
                <c:pt idx="1257">
                  <c:v>24.08</c:v>
                </c:pt>
                <c:pt idx="1258">
                  <c:v>24.03</c:v>
                </c:pt>
                <c:pt idx="1259">
                  <c:v>23.95</c:v>
                </c:pt>
                <c:pt idx="1260">
                  <c:v>23.810000000000006</c:v>
                </c:pt>
                <c:pt idx="1261">
                  <c:v>23.73</c:v>
                </c:pt>
                <c:pt idx="1262">
                  <c:v>23.36</c:v>
                </c:pt>
                <c:pt idx="1263">
                  <c:v>23.23</c:v>
                </c:pt>
                <c:pt idx="1264">
                  <c:v>23.2</c:v>
                </c:pt>
                <c:pt idx="1265">
                  <c:v>23.18</c:v>
                </c:pt>
                <c:pt idx="1266">
                  <c:v>23.16</c:v>
                </c:pt>
                <c:pt idx="1267">
                  <c:v>23.16</c:v>
                </c:pt>
                <c:pt idx="1268">
                  <c:v>23.06</c:v>
                </c:pt>
                <c:pt idx="1269">
                  <c:v>22.99</c:v>
                </c:pt>
                <c:pt idx="1270">
                  <c:v>22.97</c:v>
                </c:pt>
                <c:pt idx="1271">
                  <c:v>22.939999999999994</c:v>
                </c:pt>
                <c:pt idx="1272">
                  <c:v>22.6</c:v>
                </c:pt>
                <c:pt idx="1273">
                  <c:v>22.51</c:v>
                </c:pt>
                <c:pt idx="1274">
                  <c:v>22.459999999999994</c:v>
                </c:pt>
                <c:pt idx="1275">
                  <c:v>21.419999999999995</c:v>
                </c:pt>
                <c:pt idx="1276">
                  <c:v>21.419999999999995</c:v>
                </c:pt>
                <c:pt idx="1277">
                  <c:v>21.419999999999995</c:v>
                </c:pt>
                <c:pt idx="1278">
                  <c:v>21.4</c:v>
                </c:pt>
                <c:pt idx="1279">
                  <c:v>21.310000000000006</c:v>
                </c:pt>
                <c:pt idx="1280">
                  <c:v>21.27</c:v>
                </c:pt>
                <c:pt idx="1281">
                  <c:v>21.25</c:v>
                </c:pt>
                <c:pt idx="1282">
                  <c:v>21.22</c:v>
                </c:pt>
                <c:pt idx="1283">
                  <c:v>21.05</c:v>
                </c:pt>
                <c:pt idx="1284">
                  <c:v>21.05</c:v>
                </c:pt>
                <c:pt idx="1285">
                  <c:v>21.05</c:v>
                </c:pt>
                <c:pt idx="1286">
                  <c:v>20.56</c:v>
                </c:pt>
                <c:pt idx="1287">
                  <c:v>20.56</c:v>
                </c:pt>
                <c:pt idx="1288">
                  <c:v>20.56</c:v>
                </c:pt>
                <c:pt idx="1289">
                  <c:v>20.54</c:v>
                </c:pt>
                <c:pt idx="1290">
                  <c:v>20.47</c:v>
                </c:pt>
                <c:pt idx="1291">
                  <c:v>20.170000000000005</c:v>
                </c:pt>
                <c:pt idx="1292">
                  <c:v>20.170000000000005</c:v>
                </c:pt>
                <c:pt idx="1293">
                  <c:v>20.09</c:v>
                </c:pt>
                <c:pt idx="1294">
                  <c:v>19.779999999999994</c:v>
                </c:pt>
                <c:pt idx="1295">
                  <c:v>19.45</c:v>
                </c:pt>
                <c:pt idx="1296">
                  <c:v>19.43</c:v>
                </c:pt>
                <c:pt idx="1297">
                  <c:v>19.37</c:v>
                </c:pt>
                <c:pt idx="1298">
                  <c:v>18.41</c:v>
                </c:pt>
                <c:pt idx="1299">
                  <c:v>18.37</c:v>
                </c:pt>
                <c:pt idx="1300">
                  <c:v>18.350000000000001</c:v>
                </c:pt>
                <c:pt idx="1301">
                  <c:v>18.350000000000001</c:v>
                </c:pt>
                <c:pt idx="1302">
                  <c:v>18.350000000000001</c:v>
                </c:pt>
                <c:pt idx="1303">
                  <c:v>18.329999999999991</c:v>
                </c:pt>
                <c:pt idx="1304">
                  <c:v>18.149999999999999</c:v>
                </c:pt>
                <c:pt idx="1305">
                  <c:v>18.079999999999991</c:v>
                </c:pt>
                <c:pt idx="1306">
                  <c:v>17.36</c:v>
                </c:pt>
                <c:pt idx="1307">
                  <c:v>17.27</c:v>
                </c:pt>
                <c:pt idx="1308">
                  <c:v>17.05</c:v>
                </c:pt>
                <c:pt idx="1309">
                  <c:v>16.630000000000006</c:v>
                </c:pt>
                <c:pt idx="1310">
                  <c:v>16.53</c:v>
                </c:pt>
                <c:pt idx="1311">
                  <c:v>16.510000000000005</c:v>
                </c:pt>
                <c:pt idx="1312">
                  <c:v>15.860000000000003</c:v>
                </c:pt>
                <c:pt idx="1313">
                  <c:v>15.79</c:v>
                </c:pt>
                <c:pt idx="1314">
                  <c:v>15.68</c:v>
                </c:pt>
                <c:pt idx="1315">
                  <c:v>15</c:v>
                </c:pt>
                <c:pt idx="1316">
                  <c:v>14.850000000000003</c:v>
                </c:pt>
                <c:pt idx="1317">
                  <c:v>14.6</c:v>
                </c:pt>
                <c:pt idx="1318">
                  <c:v>14.04</c:v>
                </c:pt>
                <c:pt idx="1319">
                  <c:v>13.94</c:v>
                </c:pt>
                <c:pt idx="1320">
                  <c:v>13.27</c:v>
                </c:pt>
                <c:pt idx="1321">
                  <c:v>13.26</c:v>
                </c:pt>
                <c:pt idx="1322">
                  <c:v>13.23</c:v>
                </c:pt>
                <c:pt idx="1323">
                  <c:v>12.67</c:v>
                </c:pt>
                <c:pt idx="1324">
                  <c:v>8.92</c:v>
                </c:pt>
                <c:pt idx="1325">
                  <c:v>31.97</c:v>
                </c:pt>
                <c:pt idx="1326">
                  <c:v>25.12</c:v>
                </c:pt>
                <c:pt idx="1327">
                  <c:v>29.04</c:v>
                </c:pt>
                <c:pt idx="1328">
                  <c:v>21.79</c:v>
                </c:pt>
                <c:pt idx="1329">
                  <c:v>19.89</c:v>
                </c:pt>
                <c:pt idx="1330">
                  <c:v>30.18</c:v>
                </c:pt>
                <c:pt idx="1331">
                  <c:v>20.53</c:v>
                </c:pt>
                <c:pt idx="1332">
                  <c:v>20.07</c:v>
                </c:pt>
                <c:pt idx="1333">
                  <c:v>32.71</c:v>
                </c:pt>
                <c:pt idx="1334">
                  <c:v>23.18</c:v>
                </c:pt>
                <c:pt idx="1335">
                  <c:v>32.83</c:v>
                </c:pt>
                <c:pt idx="1336">
                  <c:v>32.090000000000003</c:v>
                </c:pt>
                <c:pt idx="1337">
                  <c:v>31.73</c:v>
                </c:pt>
                <c:pt idx="1338">
                  <c:v>31.73</c:v>
                </c:pt>
                <c:pt idx="1339">
                  <c:v>31.64</c:v>
                </c:pt>
                <c:pt idx="1340">
                  <c:v>31.24</c:v>
                </c:pt>
                <c:pt idx="1341">
                  <c:v>30.77</c:v>
                </c:pt>
                <c:pt idx="1342">
                  <c:v>30.62</c:v>
                </c:pt>
                <c:pt idx="1343">
                  <c:v>30.62</c:v>
                </c:pt>
                <c:pt idx="1344">
                  <c:v>30.43</c:v>
                </c:pt>
                <c:pt idx="1345">
                  <c:v>30.4</c:v>
                </c:pt>
                <c:pt idx="1346">
                  <c:v>30.4</c:v>
                </c:pt>
                <c:pt idx="1347">
                  <c:v>30.4</c:v>
                </c:pt>
                <c:pt idx="1348">
                  <c:v>30.19</c:v>
                </c:pt>
                <c:pt idx="1349">
                  <c:v>29.979999999999993</c:v>
                </c:pt>
                <c:pt idx="1350">
                  <c:v>29.979999999999993</c:v>
                </c:pt>
                <c:pt idx="1351">
                  <c:v>29.979999999999993</c:v>
                </c:pt>
                <c:pt idx="1352">
                  <c:v>29.89</c:v>
                </c:pt>
                <c:pt idx="1353">
                  <c:v>29.89</c:v>
                </c:pt>
                <c:pt idx="1354">
                  <c:v>29.89</c:v>
                </c:pt>
                <c:pt idx="1355">
                  <c:v>29.7</c:v>
                </c:pt>
                <c:pt idx="1356">
                  <c:v>29.610000000000007</c:v>
                </c:pt>
                <c:pt idx="1357">
                  <c:v>29.43</c:v>
                </c:pt>
                <c:pt idx="1358">
                  <c:v>29.4</c:v>
                </c:pt>
                <c:pt idx="1359">
                  <c:v>28.84</c:v>
                </c:pt>
                <c:pt idx="1360">
                  <c:v>28.810000000000006</c:v>
                </c:pt>
                <c:pt idx="1361">
                  <c:v>28.72</c:v>
                </c:pt>
                <c:pt idx="1362">
                  <c:v>28.67</c:v>
                </c:pt>
                <c:pt idx="1363">
                  <c:v>28.43</c:v>
                </c:pt>
                <c:pt idx="1364">
                  <c:v>28.1</c:v>
                </c:pt>
                <c:pt idx="1365">
                  <c:v>27.58</c:v>
                </c:pt>
                <c:pt idx="1366">
                  <c:v>27.49</c:v>
                </c:pt>
                <c:pt idx="1367">
                  <c:v>27.439999999999994</c:v>
                </c:pt>
                <c:pt idx="1368">
                  <c:v>27.41</c:v>
                </c:pt>
                <c:pt idx="1369">
                  <c:v>27.35</c:v>
                </c:pt>
                <c:pt idx="1370">
                  <c:v>27.3</c:v>
                </c:pt>
                <c:pt idx="1371">
                  <c:v>27.19</c:v>
                </c:pt>
                <c:pt idx="1372">
                  <c:v>27.08</c:v>
                </c:pt>
                <c:pt idx="1373">
                  <c:v>26.479999999999993</c:v>
                </c:pt>
                <c:pt idx="1374">
                  <c:v>26.37</c:v>
                </c:pt>
                <c:pt idx="1375">
                  <c:v>26.37</c:v>
                </c:pt>
                <c:pt idx="1376">
                  <c:v>26.32</c:v>
                </c:pt>
                <c:pt idx="1377">
                  <c:v>26.21</c:v>
                </c:pt>
                <c:pt idx="1378">
                  <c:v>26.18</c:v>
                </c:pt>
                <c:pt idx="1379">
                  <c:v>26</c:v>
                </c:pt>
                <c:pt idx="1380">
                  <c:v>25.71</c:v>
                </c:pt>
                <c:pt idx="1381">
                  <c:v>25.34</c:v>
                </c:pt>
                <c:pt idx="1382">
                  <c:v>25.03</c:v>
                </c:pt>
                <c:pt idx="1383">
                  <c:v>24.41</c:v>
                </c:pt>
                <c:pt idx="1384">
                  <c:v>24.41</c:v>
                </c:pt>
                <c:pt idx="1385">
                  <c:v>24.36</c:v>
                </c:pt>
                <c:pt idx="1386">
                  <c:v>24.16</c:v>
                </c:pt>
                <c:pt idx="1387">
                  <c:v>24.110000000000007</c:v>
                </c:pt>
                <c:pt idx="1388">
                  <c:v>24.110000000000007</c:v>
                </c:pt>
                <c:pt idx="1389">
                  <c:v>23.9</c:v>
                </c:pt>
                <c:pt idx="1390">
                  <c:v>23.4</c:v>
                </c:pt>
                <c:pt idx="1391">
                  <c:v>23</c:v>
                </c:pt>
                <c:pt idx="1392">
                  <c:v>23</c:v>
                </c:pt>
                <c:pt idx="1393">
                  <c:v>22.67</c:v>
                </c:pt>
                <c:pt idx="1394">
                  <c:v>22.41</c:v>
                </c:pt>
                <c:pt idx="1395">
                  <c:v>22.41</c:v>
                </c:pt>
                <c:pt idx="1396">
                  <c:v>22.21</c:v>
                </c:pt>
                <c:pt idx="1397">
                  <c:v>22.19</c:v>
                </c:pt>
                <c:pt idx="1398">
                  <c:v>22.16</c:v>
                </c:pt>
                <c:pt idx="1399">
                  <c:v>22.16</c:v>
                </c:pt>
                <c:pt idx="1400">
                  <c:v>22.16</c:v>
                </c:pt>
                <c:pt idx="1401">
                  <c:v>22.14</c:v>
                </c:pt>
                <c:pt idx="1402">
                  <c:v>22.1</c:v>
                </c:pt>
                <c:pt idx="1403">
                  <c:v>21.830000000000005</c:v>
                </c:pt>
                <c:pt idx="1404">
                  <c:v>21.759999999999994</c:v>
                </c:pt>
                <c:pt idx="1405">
                  <c:v>21.72</c:v>
                </c:pt>
                <c:pt idx="1406">
                  <c:v>21.67</c:v>
                </c:pt>
                <c:pt idx="1407">
                  <c:v>21.52</c:v>
                </c:pt>
                <c:pt idx="1408">
                  <c:v>21.39</c:v>
                </c:pt>
                <c:pt idx="1409">
                  <c:v>21.310000000000006</c:v>
                </c:pt>
                <c:pt idx="1410">
                  <c:v>21.310000000000006</c:v>
                </c:pt>
                <c:pt idx="1411">
                  <c:v>21.06</c:v>
                </c:pt>
                <c:pt idx="1412">
                  <c:v>20.52</c:v>
                </c:pt>
                <c:pt idx="1413">
                  <c:v>20.5</c:v>
                </c:pt>
                <c:pt idx="1414">
                  <c:v>20.5</c:v>
                </c:pt>
                <c:pt idx="1415">
                  <c:v>20.479999999999993</c:v>
                </c:pt>
                <c:pt idx="1416">
                  <c:v>20.459999999999994</c:v>
                </c:pt>
                <c:pt idx="1417">
                  <c:v>20.439999999999994</c:v>
                </c:pt>
                <c:pt idx="1418">
                  <c:v>20.439999999999994</c:v>
                </c:pt>
                <c:pt idx="1419">
                  <c:v>20.439999999999994</c:v>
                </c:pt>
                <c:pt idx="1420">
                  <c:v>19.57</c:v>
                </c:pt>
                <c:pt idx="1421">
                  <c:v>19.47</c:v>
                </c:pt>
                <c:pt idx="1422">
                  <c:v>19.45</c:v>
                </c:pt>
                <c:pt idx="1423">
                  <c:v>18.88</c:v>
                </c:pt>
                <c:pt idx="1424">
                  <c:v>18.86</c:v>
                </c:pt>
                <c:pt idx="1425">
                  <c:v>18.86</c:v>
                </c:pt>
                <c:pt idx="1426">
                  <c:v>18.82</c:v>
                </c:pt>
                <c:pt idx="1427">
                  <c:v>18.399999999999999</c:v>
                </c:pt>
                <c:pt idx="1428">
                  <c:v>18.100000000000001</c:v>
                </c:pt>
                <c:pt idx="1429">
                  <c:v>17.86</c:v>
                </c:pt>
                <c:pt idx="1430">
                  <c:v>17.41</c:v>
                </c:pt>
                <c:pt idx="1431">
                  <c:v>17.03</c:v>
                </c:pt>
                <c:pt idx="1432">
                  <c:v>16.649999999999999</c:v>
                </c:pt>
                <c:pt idx="1433">
                  <c:v>16.64</c:v>
                </c:pt>
                <c:pt idx="1434">
                  <c:v>16.64</c:v>
                </c:pt>
                <c:pt idx="1435">
                  <c:v>16.59</c:v>
                </c:pt>
                <c:pt idx="1436">
                  <c:v>16.47</c:v>
                </c:pt>
                <c:pt idx="1437">
                  <c:v>16.45</c:v>
                </c:pt>
                <c:pt idx="1438">
                  <c:v>16.45</c:v>
                </c:pt>
                <c:pt idx="1439">
                  <c:v>15.97</c:v>
                </c:pt>
                <c:pt idx="1440">
                  <c:v>15.9</c:v>
                </c:pt>
                <c:pt idx="1441">
                  <c:v>15.870000000000003</c:v>
                </c:pt>
                <c:pt idx="1442">
                  <c:v>15.81</c:v>
                </c:pt>
                <c:pt idx="1443">
                  <c:v>15.79</c:v>
                </c:pt>
                <c:pt idx="1444">
                  <c:v>14.65</c:v>
                </c:pt>
                <c:pt idx="1445">
                  <c:v>14.41</c:v>
                </c:pt>
                <c:pt idx="1446">
                  <c:v>14.41</c:v>
                </c:pt>
                <c:pt idx="1447">
                  <c:v>13.78</c:v>
                </c:pt>
                <c:pt idx="1448">
                  <c:v>12.77</c:v>
                </c:pt>
                <c:pt idx="1449">
                  <c:v>12.75</c:v>
                </c:pt>
                <c:pt idx="1450">
                  <c:v>10.89</c:v>
                </c:pt>
                <c:pt idx="1451">
                  <c:v>28.52</c:v>
                </c:pt>
                <c:pt idx="1452">
                  <c:v>21.919999999999995</c:v>
                </c:pt>
                <c:pt idx="1453">
                  <c:v>32.03</c:v>
                </c:pt>
                <c:pt idx="1454">
                  <c:v>26.23</c:v>
                </c:pt>
                <c:pt idx="1455">
                  <c:v>24.66</c:v>
                </c:pt>
                <c:pt idx="1456">
                  <c:v>15.11</c:v>
                </c:pt>
                <c:pt idx="1457">
                  <c:v>31.630000000000006</c:v>
                </c:pt>
                <c:pt idx="1458">
                  <c:v>27.68</c:v>
                </c:pt>
                <c:pt idx="1459">
                  <c:v>26.14</c:v>
                </c:pt>
                <c:pt idx="1460">
                  <c:v>25.87</c:v>
                </c:pt>
                <c:pt idx="1461">
                  <c:v>23.919999999999995</c:v>
                </c:pt>
                <c:pt idx="1462">
                  <c:v>21.86</c:v>
                </c:pt>
                <c:pt idx="1463">
                  <c:v>21.6</c:v>
                </c:pt>
                <c:pt idx="1464">
                  <c:v>14.79</c:v>
                </c:pt>
                <c:pt idx="1465">
                  <c:v>31.55</c:v>
                </c:pt>
                <c:pt idx="1466">
                  <c:v>31.12</c:v>
                </c:pt>
                <c:pt idx="1467">
                  <c:v>31.09</c:v>
                </c:pt>
                <c:pt idx="1468">
                  <c:v>31.09</c:v>
                </c:pt>
                <c:pt idx="1469">
                  <c:v>31.09</c:v>
                </c:pt>
                <c:pt idx="1470">
                  <c:v>30.87</c:v>
                </c:pt>
                <c:pt idx="1471">
                  <c:v>30.52</c:v>
                </c:pt>
                <c:pt idx="1472">
                  <c:v>30.49</c:v>
                </c:pt>
                <c:pt idx="1473">
                  <c:v>30.08</c:v>
                </c:pt>
                <c:pt idx="1474">
                  <c:v>30.05</c:v>
                </c:pt>
                <c:pt idx="1475">
                  <c:v>29.75</c:v>
                </c:pt>
                <c:pt idx="1476">
                  <c:v>29.57</c:v>
                </c:pt>
                <c:pt idx="1477">
                  <c:v>29.39</c:v>
                </c:pt>
                <c:pt idx="1478">
                  <c:v>29.04</c:v>
                </c:pt>
                <c:pt idx="1479">
                  <c:v>28.75</c:v>
                </c:pt>
                <c:pt idx="1480">
                  <c:v>28.75</c:v>
                </c:pt>
                <c:pt idx="1481">
                  <c:v>28.54</c:v>
                </c:pt>
                <c:pt idx="1482">
                  <c:v>28.459999999999994</c:v>
                </c:pt>
                <c:pt idx="1483">
                  <c:v>28.37</c:v>
                </c:pt>
                <c:pt idx="1484">
                  <c:v>27.479999999999993</c:v>
                </c:pt>
                <c:pt idx="1485">
                  <c:v>27.479999999999993</c:v>
                </c:pt>
                <c:pt idx="1486">
                  <c:v>27.45</c:v>
                </c:pt>
                <c:pt idx="1487">
                  <c:v>27.419999999999995</c:v>
                </c:pt>
                <c:pt idx="1488">
                  <c:v>27.39</c:v>
                </c:pt>
                <c:pt idx="1489">
                  <c:v>27.36</c:v>
                </c:pt>
                <c:pt idx="1490">
                  <c:v>27.27</c:v>
                </c:pt>
                <c:pt idx="1491">
                  <c:v>27.17</c:v>
                </c:pt>
                <c:pt idx="1492">
                  <c:v>27.110000000000007</c:v>
                </c:pt>
                <c:pt idx="1493">
                  <c:v>27.09</c:v>
                </c:pt>
                <c:pt idx="1494">
                  <c:v>27.09</c:v>
                </c:pt>
                <c:pt idx="1495">
                  <c:v>27.06</c:v>
                </c:pt>
                <c:pt idx="1496">
                  <c:v>27</c:v>
                </c:pt>
                <c:pt idx="1497">
                  <c:v>26.95</c:v>
                </c:pt>
                <c:pt idx="1498">
                  <c:v>26.279999999999994</c:v>
                </c:pt>
                <c:pt idx="1499">
                  <c:v>26.150000000000006</c:v>
                </c:pt>
                <c:pt idx="1500">
                  <c:v>26.05</c:v>
                </c:pt>
                <c:pt idx="1501">
                  <c:v>25.99</c:v>
                </c:pt>
                <c:pt idx="1502">
                  <c:v>25.29</c:v>
                </c:pt>
                <c:pt idx="1503">
                  <c:v>25.16</c:v>
                </c:pt>
                <c:pt idx="1504">
                  <c:v>25.14</c:v>
                </c:pt>
                <c:pt idx="1505">
                  <c:v>25.01</c:v>
                </c:pt>
                <c:pt idx="1506">
                  <c:v>24.53</c:v>
                </c:pt>
                <c:pt idx="1507">
                  <c:v>24.38</c:v>
                </c:pt>
                <c:pt idx="1508">
                  <c:v>24.23</c:v>
                </c:pt>
                <c:pt idx="1509">
                  <c:v>24.01</c:v>
                </c:pt>
                <c:pt idx="1510">
                  <c:v>23.959999999999994</c:v>
                </c:pt>
                <c:pt idx="1511">
                  <c:v>23.959999999999994</c:v>
                </c:pt>
                <c:pt idx="1512">
                  <c:v>23.7</c:v>
                </c:pt>
                <c:pt idx="1513">
                  <c:v>23.479999999999993</c:v>
                </c:pt>
                <c:pt idx="1514">
                  <c:v>23.459999999999994</c:v>
                </c:pt>
                <c:pt idx="1515">
                  <c:v>23.43</c:v>
                </c:pt>
                <c:pt idx="1516">
                  <c:v>23.43</c:v>
                </c:pt>
                <c:pt idx="1517">
                  <c:v>23.43</c:v>
                </c:pt>
                <c:pt idx="1518">
                  <c:v>23.43</c:v>
                </c:pt>
                <c:pt idx="1519">
                  <c:v>23.27</c:v>
                </c:pt>
                <c:pt idx="1520">
                  <c:v>23.17</c:v>
                </c:pt>
                <c:pt idx="1521">
                  <c:v>23.06</c:v>
                </c:pt>
                <c:pt idx="1522">
                  <c:v>23.03</c:v>
                </c:pt>
                <c:pt idx="1523">
                  <c:v>23.03</c:v>
                </c:pt>
                <c:pt idx="1524">
                  <c:v>22.99</c:v>
                </c:pt>
                <c:pt idx="1525">
                  <c:v>22.99</c:v>
                </c:pt>
                <c:pt idx="1526">
                  <c:v>22.72</c:v>
                </c:pt>
                <c:pt idx="1527">
                  <c:v>22.650000000000006</c:v>
                </c:pt>
                <c:pt idx="1528">
                  <c:v>22.6</c:v>
                </c:pt>
                <c:pt idx="1529">
                  <c:v>22.24</c:v>
                </c:pt>
                <c:pt idx="1530">
                  <c:v>22.08</c:v>
                </c:pt>
                <c:pt idx="1531">
                  <c:v>22.08</c:v>
                </c:pt>
                <c:pt idx="1532">
                  <c:v>22.08</c:v>
                </c:pt>
                <c:pt idx="1533">
                  <c:v>22.08</c:v>
                </c:pt>
                <c:pt idx="1534">
                  <c:v>21.72</c:v>
                </c:pt>
                <c:pt idx="1535">
                  <c:v>21.7</c:v>
                </c:pt>
                <c:pt idx="1536">
                  <c:v>21.47</c:v>
                </c:pt>
                <c:pt idx="1537">
                  <c:v>21.45</c:v>
                </c:pt>
                <c:pt idx="1538">
                  <c:v>21.37</c:v>
                </c:pt>
                <c:pt idx="1539">
                  <c:v>21.37</c:v>
                </c:pt>
                <c:pt idx="1540">
                  <c:v>21.130000000000006</c:v>
                </c:pt>
                <c:pt idx="1541">
                  <c:v>20.89</c:v>
                </c:pt>
                <c:pt idx="1542">
                  <c:v>20.79</c:v>
                </c:pt>
                <c:pt idx="1543">
                  <c:v>20.7</c:v>
                </c:pt>
                <c:pt idx="1544">
                  <c:v>20.62</c:v>
                </c:pt>
                <c:pt idx="1545">
                  <c:v>20.399999999999999</c:v>
                </c:pt>
                <c:pt idx="1546">
                  <c:v>20.399999999999999</c:v>
                </c:pt>
                <c:pt idx="1547">
                  <c:v>20.399999999999999</c:v>
                </c:pt>
                <c:pt idx="1548">
                  <c:v>20.34</c:v>
                </c:pt>
                <c:pt idx="1549">
                  <c:v>20.3</c:v>
                </c:pt>
                <c:pt idx="1550">
                  <c:v>20.279999999999994</c:v>
                </c:pt>
                <c:pt idx="1551">
                  <c:v>20.279999999999994</c:v>
                </c:pt>
                <c:pt idx="1552">
                  <c:v>20.279999999999994</c:v>
                </c:pt>
                <c:pt idx="1553">
                  <c:v>20.22</c:v>
                </c:pt>
                <c:pt idx="1554">
                  <c:v>19.82</c:v>
                </c:pt>
                <c:pt idx="1555">
                  <c:v>19.72</c:v>
                </c:pt>
                <c:pt idx="1556">
                  <c:v>19.72</c:v>
                </c:pt>
                <c:pt idx="1557">
                  <c:v>19.7</c:v>
                </c:pt>
                <c:pt idx="1558">
                  <c:v>19.64</c:v>
                </c:pt>
                <c:pt idx="1559">
                  <c:v>19.64</c:v>
                </c:pt>
                <c:pt idx="1560">
                  <c:v>19.64</c:v>
                </c:pt>
                <c:pt idx="1561">
                  <c:v>19.610000000000007</c:v>
                </c:pt>
                <c:pt idx="1562">
                  <c:v>19.59</c:v>
                </c:pt>
                <c:pt idx="1563">
                  <c:v>18.649999999999999</c:v>
                </c:pt>
                <c:pt idx="1564">
                  <c:v>18.39</c:v>
                </c:pt>
                <c:pt idx="1565">
                  <c:v>18.309999999999999</c:v>
                </c:pt>
                <c:pt idx="1566">
                  <c:v>18.04</c:v>
                </c:pt>
                <c:pt idx="1567">
                  <c:v>18.04</c:v>
                </c:pt>
                <c:pt idx="1568">
                  <c:v>17.959999999999994</c:v>
                </c:pt>
                <c:pt idx="1569">
                  <c:v>17.72</c:v>
                </c:pt>
                <c:pt idx="1570">
                  <c:v>17.38</c:v>
                </c:pt>
                <c:pt idx="1571">
                  <c:v>16.630000000000006</c:v>
                </c:pt>
                <c:pt idx="1572">
                  <c:v>16.630000000000006</c:v>
                </c:pt>
                <c:pt idx="1573">
                  <c:v>16.630000000000006</c:v>
                </c:pt>
                <c:pt idx="1574">
                  <c:v>16.53</c:v>
                </c:pt>
                <c:pt idx="1575">
                  <c:v>16.479999999999993</c:v>
                </c:pt>
                <c:pt idx="1576">
                  <c:v>16.45</c:v>
                </c:pt>
                <c:pt idx="1577">
                  <c:v>15.84</c:v>
                </c:pt>
                <c:pt idx="1578">
                  <c:v>15.8</c:v>
                </c:pt>
                <c:pt idx="1579">
                  <c:v>15.72</c:v>
                </c:pt>
                <c:pt idx="1580">
                  <c:v>15.24</c:v>
                </c:pt>
                <c:pt idx="1581">
                  <c:v>15.16</c:v>
                </c:pt>
                <c:pt idx="1582">
                  <c:v>15.15</c:v>
                </c:pt>
                <c:pt idx="1583">
                  <c:v>15.13</c:v>
                </c:pt>
                <c:pt idx="1584">
                  <c:v>14.74</c:v>
                </c:pt>
                <c:pt idx="1585">
                  <c:v>13.92</c:v>
                </c:pt>
                <c:pt idx="1586">
                  <c:v>13.42</c:v>
                </c:pt>
                <c:pt idx="1587">
                  <c:v>13.22</c:v>
                </c:pt>
                <c:pt idx="1588">
                  <c:v>12.67</c:v>
                </c:pt>
                <c:pt idx="1589">
                  <c:v>12.24</c:v>
                </c:pt>
                <c:pt idx="1590">
                  <c:v>12.24</c:v>
                </c:pt>
                <c:pt idx="1591">
                  <c:v>11.61</c:v>
                </c:pt>
                <c:pt idx="1592">
                  <c:v>11.07</c:v>
                </c:pt>
                <c:pt idx="1593">
                  <c:v>11.06</c:v>
                </c:pt>
                <c:pt idx="1594">
                  <c:v>10.98</c:v>
                </c:pt>
                <c:pt idx="1595">
                  <c:v>10.77</c:v>
                </c:pt>
                <c:pt idx="1596">
                  <c:v>6.63</c:v>
                </c:pt>
                <c:pt idx="1597">
                  <c:v>5.67</c:v>
                </c:pt>
                <c:pt idx="1598">
                  <c:v>30.24</c:v>
                </c:pt>
                <c:pt idx="1599">
                  <c:v>28.06</c:v>
                </c:pt>
                <c:pt idx="1600">
                  <c:v>27.310000000000006</c:v>
                </c:pt>
                <c:pt idx="1601">
                  <c:v>27.22</c:v>
                </c:pt>
                <c:pt idx="1602">
                  <c:v>22.99</c:v>
                </c:pt>
                <c:pt idx="1603">
                  <c:v>22.06</c:v>
                </c:pt>
                <c:pt idx="1604">
                  <c:v>20.939999999999994</c:v>
                </c:pt>
                <c:pt idx="1605">
                  <c:v>20.29</c:v>
                </c:pt>
                <c:pt idx="1606">
                  <c:v>29.310000000000006</c:v>
                </c:pt>
                <c:pt idx="1607">
                  <c:v>27.87</c:v>
                </c:pt>
                <c:pt idx="1608">
                  <c:v>27.72</c:v>
                </c:pt>
                <c:pt idx="1609">
                  <c:v>27.610000000000007</c:v>
                </c:pt>
                <c:pt idx="1610">
                  <c:v>21.22</c:v>
                </c:pt>
                <c:pt idx="1611">
                  <c:v>25.95</c:v>
                </c:pt>
                <c:pt idx="1612">
                  <c:v>22.53</c:v>
                </c:pt>
                <c:pt idx="1613">
                  <c:v>29.99</c:v>
                </c:pt>
                <c:pt idx="1614">
                  <c:v>29.99</c:v>
                </c:pt>
                <c:pt idx="1615">
                  <c:v>29.99</c:v>
                </c:pt>
                <c:pt idx="1616">
                  <c:v>28.73</c:v>
                </c:pt>
                <c:pt idx="1617">
                  <c:v>28.73</c:v>
                </c:pt>
                <c:pt idx="1618">
                  <c:v>28.7</c:v>
                </c:pt>
                <c:pt idx="1619">
                  <c:v>28.7</c:v>
                </c:pt>
                <c:pt idx="1620">
                  <c:v>28.7</c:v>
                </c:pt>
                <c:pt idx="1621">
                  <c:v>28.67</c:v>
                </c:pt>
                <c:pt idx="1622">
                  <c:v>28.59</c:v>
                </c:pt>
                <c:pt idx="1623">
                  <c:v>28.38</c:v>
                </c:pt>
                <c:pt idx="1624">
                  <c:v>28.38</c:v>
                </c:pt>
                <c:pt idx="1625">
                  <c:v>27.759999999999994</c:v>
                </c:pt>
                <c:pt idx="1626">
                  <c:v>27.68</c:v>
                </c:pt>
                <c:pt idx="1627">
                  <c:v>27.56</c:v>
                </c:pt>
                <c:pt idx="1628">
                  <c:v>27.51</c:v>
                </c:pt>
                <c:pt idx="1629">
                  <c:v>27.479999999999993</c:v>
                </c:pt>
                <c:pt idx="1630">
                  <c:v>27.45</c:v>
                </c:pt>
                <c:pt idx="1631">
                  <c:v>27.37</c:v>
                </c:pt>
                <c:pt idx="1632">
                  <c:v>27.34</c:v>
                </c:pt>
                <c:pt idx="1633">
                  <c:v>27.34</c:v>
                </c:pt>
                <c:pt idx="1634">
                  <c:v>27.14</c:v>
                </c:pt>
                <c:pt idx="1635">
                  <c:v>26.79</c:v>
                </c:pt>
                <c:pt idx="1636">
                  <c:v>26.64</c:v>
                </c:pt>
                <c:pt idx="1637">
                  <c:v>26.62</c:v>
                </c:pt>
                <c:pt idx="1638">
                  <c:v>26.59</c:v>
                </c:pt>
                <c:pt idx="1639">
                  <c:v>26.479999999999993</c:v>
                </c:pt>
                <c:pt idx="1640">
                  <c:v>26.21</c:v>
                </c:pt>
                <c:pt idx="1641">
                  <c:v>26.18</c:v>
                </c:pt>
                <c:pt idx="1642">
                  <c:v>26.18</c:v>
                </c:pt>
                <c:pt idx="1643">
                  <c:v>26.18</c:v>
                </c:pt>
                <c:pt idx="1644">
                  <c:v>26.130000000000006</c:v>
                </c:pt>
                <c:pt idx="1645">
                  <c:v>26.130000000000006</c:v>
                </c:pt>
                <c:pt idx="1646">
                  <c:v>26.02</c:v>
                </c:pt>
                <c:pt idx="1647">
                  <c:v>26.02</c:v>
                </c:pt>
                <c:pt idx="1648">
                  <c:v>25.56</c:v>
                </c:pt>
                <c:pt idx="1649">
                  <c:v>25.54</c:v>
                </c:pt>
                <c:pt idx="1650">
                  <c:v>25.330000000000005</c:v>
                </c:pt>
                <c:pt idx="1651">
                  <c:v>25.330000000000005</c:v>
                </c:pt>
                <c:pt idx="1652">
                  <c:v>25.3</c:v>
                </c:pt>
                <c:pt idx="1653">
                  <c:v>25.25</c:v>
                </c:pt>
                <c:pt idx="1654">
                  <c:v>25.23</c:v>
                </c:pt>
                <c:pt idx="1655">
                  <c:v>25.05</c:v>
                </c:pt>
                <c:pt idx="1656">
                  <c:v>24.75</c:v>
                </c:pt>
                <c:pt idx="1657">
                  <c:v>24.5</c:v>
                </c:pt>
                <c:pt idx="1658">
                  <c:v>24.419999999999995</c:v>
                </c:pt>
                <c:pt idx="1659">
                  <c:v>24.419999999999995</c:v>
                </c:pt>
                <c:pt idx="1660">
                  <c:v>24.37</c:v>
                </c:pt>
                <c:pt idx="1661">
                  <c:v>24.279999999999994</c:v>
                </c:pt>
                <c:pt idx="1662">
                  <c:v>24.25</c:v>
                </c:pt>
                <c:pt idx="1663">
                  <c:v>24.23</c:v>
                </c:pt>
                <c:pt idx="1664">
                  <c:v>23.779999999999994</c:v>
                </c:pt>
                <c:pt idx="1665">
                  <c:v>23.54</c:v>
                </c:pt>
                <c:pt idx="1666">
                  <c:v>23.52</c:v>
                </c:pt>
                <c:pt idx="1667">
                  <c:v>23.49</c:v>
                </c:pt>
                <c:pt idx="1668">
                  <c:v>23.279999999999994</c:v>
                </c:pt>
                <c:pt idx="1669">
                  <c:v>23.14</c:v>
                </c:pt>
                <c:pt idx="1670">
                  <c:v>23.110000000000007</c:v>
                </c:pt>
                <c:pt idx="1671">
                  <c:v>23.09</c:v>
                </c:pt>
                <c:pt idx="1672">
                  <c:v>22.79</c:v>
                </c:pt>
                <c:pt idx="1673">
                  <c:v>22.67</c:v>
                </c:pt>
                <c:pt idx="1674">
                  <c:v>22.650000000000006</c:v>
                </c:pt>
                <c:pt idx="1675">
                  <c:v>22.610000000000007</c:v>
                </c:pt>
                <c:pt idx="1676">
                  <c:v>22.58</c:v>
                </c:pt>
                <c:pt idx="1677">
                  <c:v>22.22</c:v>
                </c:pt>
                <c:pt idx="1678">
                  <c:v>21.650000000000006</c:v>
                </c:pt>
                <c:pt idx="1679">
                  <c:v>21.56</c:v>
                </c:pt>
                <c:pt idx="1680">
                  <c:v>21.54</c:v>
                </c:pt>
                <c:pt idx="1681">
                  <c:v>21.41</c:v>
                </c:pt>
                <c:pt idx="1682">
                  <c:v>21</c:v>
                </c:pt>
                <c:pt idx="1683">
                  <c:v>20.89</c:v>
                </c:pt>
                <c:pt idx="1684">
                  <c:v>20.610000000000007</c:v>
                </c:pt>
                <c:pt idx="1685">
                  <c:v>20.610000000000007</c:v>
                </c:pt>
                <c:pt idx="1686">
                  <c:v>20.610000000000007</c:v>
                </c:pt>
                <c:pt idx="1687">
                  <c:v>20.59</c:v>
                </c:pt>
                <c:pt idx="1688">
                  <c:v>20.59</c:v>
                </c:pt>
                <c:pt idx="1689">
                  <c:v>20.57</c:v>
                </c:pt>
                <c:pt idx="1690">
                  <c:v>20.55</c:v>
                </c:pt>
                <c:pt idx="1691">
                  <c:v>20.51</c:v>
                </c:pt>
                <c:pt idx="1692">
                  <c:v>20.49</c:v>
                </c:pt>
                <c:pt idx="1693">
                  <c:v>20.45</c:v>
                </c:pt>
                <c:pt idx="1694">
                  <c:v>20.32</c:v>
                </c:pt>
                <c:pt idx="1695">
                  <c:v>19.22</c:v>
                </c:pt>
                <c:pt idx="1696">
                  <c:v>19.03</c:v>
                </c:pt>
                <c:pt idx="1697">
                  <c:v>18.989999999999984</c:v>
                </c:pt>
                <c:pt idx="1698">
                  <c:v>18.97</c:v>
                </c:pt>
                <c:pt idx="1699">
                  <c:v>18.93</c:v>
                </c:pt>
                <c:pt idx="1700">
                  <c:v>18.100000000000001</c:v>
                </c:pt>
                <c:pt idx="1701">
                  <c:v>17.979999999999993</c:v>
                </c:pt>
                <c:pt idx="1702">
                  <c:v>17.489999999999984</c:v>
                </c:pt>
                <c:pt idx="1703">
                  <c:v>17.420000000000002</c:v>
                </c:pt>
                <c:pt idx="1704">
                  <c:v>17.399999999999999</c:v>
                </c:pt>
                <c:pt idx="1705">
                  <c:v>17.37</c:v>
                </c:pt>
                <c:pt idx="1706">
                  <c:v>16.510000000000005</c:v>
                </c:pt>
                <c:pt idx="1707">
                  <c:v>16.479999999999993</c:v>
                </c:pt>
                <c:pt idx="1708">
                  <c:v>16.479999999999993</c:v>
                </c:pt>
                <c:pt idx="1709">
                  <c:v>16.479999999999993</c:v>
                </c:pt>
                <c:pt idx="1710">
                  <c:v>16.479999999999993</c:v>
                </c:pt>
                <c:pt idx="1711">
                  <c:v>16.43</c:v>
                </c:pt>
                <c:pt idx="1712">
                  <c:v>16.03</c:v>
                </c:pt>
                <c:pt idx="1713">
                  <c:v>16.03</c:v>
                </c:pt>
                <c:pt idx="1714">
                  <c:v>15.850000000000003</c:v>
                </c:pt>
                <c:pt idx="1715">
                  <c:v>15.84</c:v>
                </c:pt>
                <c:pt idx="1716">
                  <c:v>15.82</c:v>
                </c:pt>
                <c:pt idx="1717">
                  <c:v>15.41</c:v>
                </c:pt>
                <c:pt idx="1718">
                  <c:v>15.23</c:v>
                </c:pt>
                <c:pt idx="1719">
                  <c:v>15.16</c:v>
                </c:pt>
                <c:pt idx="1720">
                  <c:v>14.76</c:v>
                </c:pt>
                <c:pt idx="1721">
                  <c:v>14.7</c:v>
                </c:pt>
                <c:pt idx="1722">
                  <c:v>14.29</c:v>
                </c:pt>
                <c:pt idx="1723">
                  <c:v>13.98</c:v>
                </c:pt>
                <c:pt idx="1724">
                  <c:v>13.450000000000003</c:v>
                </c:pt>
                <c:pt idx="1725">
                  <c:v>12.94</c:v>
                </c:pt>
                <c:pt idx="1726">
                  <c:v>12.78</c:v>
                </c:pt>
                <c:pt idx="1727">
                  <c:v>12.15</c:v>
                </c:pt>
                <c:pt idx="1728">
                  <c:v>12.11</c:v>
                </c:pt>
                <c:pt idx="1729">
                  <c:v>11.81</c:v>
                </c:pt>
                <c:pt idx="1730">
                  <c:v>10.68</c:v>
                </c:pt>
                <c:pt idx="1731">
                  <c:v>6.6899999999999995</c:v>
                </c:pt>
                <c:pt idx="1732">
                  <c:v>5.7700000000000014</c:v>
                </c:pt>
                <c:pt idx="1733">
                  <c:v>5.76</c:v>
                </c:pt>
                <c:pt idx="1734">
                  <c:v>5.4700000000000015</c:v>
                </c:pt>
                <c:pt idx="1735">
                  <c:v>29.67</c:v>
                </c:pt>
                <c:pt idx="1736">
                  <c:v>27.38</c:v>
                </c:pt>
                <c:pt idx="1737">
                  <c:v>27.24</c:v>
                </c:pt>
                <c:pt idx="1738">
                  <c:v>26.32</c:v>
                </c:pt>
                <c:pt idx="1739">
                  <c:v>22.17</c:v>
                </c:pt>
                <c:pt idx="1740">
                  <c:v>22.09</c:v>
                </c:pt>
                <c:pt idx="1741">
                  <c:v>28.53</c:v>
                </c:pt>
                <c:pt idx="1742">
                  <c:v>26.77</c:v>
                </c:pt>
                <c:pt idx="1743">
                  <c:v>21.330000000000005</c:v>
                </c:pt>
                <c:pt idx="1744">
                  <c:v>19.86</c:v>
                </c:pt>
                <c:pt idx="1745">
                  <c:v>20.84</c:v>
                </c:pt>
                <c:pt idx="1746">
                  <c:v>27.16</c:v>
                </c:pt>
                <c:pt idx="1747">
                  <c:v>26.73</c:v>
                </c:pt>
                <c:pt idx="1748">
                  <c:v>26.43</c:v>
                </c:pt>
                <c:pt idx="1749">
                  <c:v>26.27</c:v>
                </c:pt>
                <c:pt idx="1750">
                  <c:v>26.27</c:v>
                </c:pt>
                <c:pt idx="1751">
                  <c:v>26.24</c:v>
                </c:pt>
                <c:pt idx="1752">
                  <c:v>26.19</c:v>
                </c:pt>
                <c:pt idx="1753">
                  <c:v>26.16</c:v>
                </c:pt>
                <c:pt idx="1754">
                  <c:v>26.16</c:v>
                </c:pt>
                <c:pt idx="1755">
                  <c:v>25.55</c:v>
                </c:pt>
                <c:pt idx="1756">
                  <c:v>25.49</c:v>
                </c:pt>
                <c:pt idx="1757">
                  <c:v>25.47</c:v>
                </c:pt>
                <c:pt idx="1758">
                  <c:v>25.03</c:v>
                </c:pt>
                <c:pt idx="1759">
                  <c:v>25</c:v>
                </c:pt>
                <c:pt idx="1760">
                  <c:v>25</c:v>
                </c:pt>
                <c:pt idx="1761">
                  <c:v>24.979999999999993</c:v>
                </c:pt>
                <c:pt idx="1762">
                  <c:v>24.9</c:v>
                </c:pt>
                <c:pt idx="1763">
                  <c:v>24.54</c:v>
                </c:pt>
                <c:pt idx="1764">
                  <c:v>24.459999999999994</c:v>
                </c:pt>
                <c:pt idx="1765">
                  <c:v>24.439999999999994</c:v>
                </c:pt>
                <c:pt idx="1766">
                  <c:v>24.09</c:v>
                </c:pt>
                <c:pt idx="1767">
                  <c:v>23.85</c:v>
                </c:pt>
                <c:pt idx="1768">
                  <c:v>23.37</c:v>
                </c:pt>
                <c:pt idx="1769">
                  <c:v>23.16</c:v>
                </c:pt>
                <c:pt idx="1770">
                  <c:v>22.73</c:v>
                </c:pt>
                <c:pt idx="1771">
                  <c:v>22.5</c:v>
                </c:pt>
                <c:pt idx="1772">
                  <c:v>22.23</c:v>
                </c:pt>
                <c:pt idx="1773">
                  <c:v>22.16</c:v>
                </c:pt>
                <c:pt idx="1774">
                  <c:v>21.830000000000005</c:v>
                </c:pt>
                <c:pt idx="1775">
                  <c:v>21.830000000000005</c:v>
                </c:pt>
                <c:pt idx="1776">
                  <c:v>21.810000000000006</c:v>
                </c:pt>
                <c:pt idx="1777">
                  <c:v>21.630000000000006</c:v>
                </c:pt>
                <c:pt idx="1778">
                  <c:v>21.610000000000007</c:v>
                </c:pt>
                <c:pt idx="1779">
                  <c:v>21.59</c:v>
                </c:pt>
                <c:pt idx="1780">
                  <c:v>21.59</c:v>
                </c:pt>
                <c:pt idx="1781">
                  <c:v>21.479999999999993</c:v>
                </c:pt>
                <c:pt idx="1782">
                  <c:v>21.41</c:v>
                </c:pt>
                <c:pt idx="1783">
                  <c:v>21.39</c:v>
                </c:pt>
                <c:pt idx="1784">
                  <c:v>21.37</c:v>
                </c:pt>
                <c:pt idx="1785">
                  <c:v>21.37</c:v>
                </c:pt>
                <c:pt idx="1786">
                  <c:v>21.259999999999994</c:v>
                </c:pt>
                <c:pt idx="1787">
                  <c:v>21.07</c:v>
                </c:pt>
                <c:pt idx="1788">
                  <c:v>20.91</c:v>
                </c:pt>
                <c:pt idx="1789">
                  <c:v>20.69</c:v>
                </c:pt>
                <c:pt idx="1790">
                  <c:v>20.68</c:v>
                </c:pt>
                <c:pt idx="1791">
                  <c:v>20.59</c:v>
                </c:pt>
                <c:pt idx="1792">
                  <c:v>20.57</c:v>
                </c:pt>
                <c:pt idx="1793">
                  <c:v>20.57</c:v>
                </c:pt>
                <c:pt idx="1794">
                  <c:v>20.57</c:v>
                </c:pt>
                <c:pt idx="1795">
                  <c:v>20.55</c:v>
                </c:pt>
                <c:pt idx="1796">
                  <c:v>20.53</c:v>
                </c:pt>
                <c:pt idx="1797">
                  <c:v>20.49</c:v>
                </c:pt>
                <c:pt idx="1798">
                  <c:v>19.8</c:v>
                </c:pt>
                <c:pt idx="1799">
                  <c:v>19.579999999999991</c:v>
                </c:pt>
                <c:pt idx="1800">
                  <c:v>19.559999999999999</c:v>
                </c:pt>
                <c:pt idx="1801">
                  <c:v>19.489999999999984</c:v>
                </c:pt>
                <c:pt idx="1802">
                  <c:v>19.47</c:v>
                </c:pt>
                <c:pt idx="1803">
                  <c:v>18.8</c:v>
                </c:pt>
                <c:pt idx="1804">
                  <c:v>18.72</c:v>
                </c:pt>
                <c:pt idx="1805">
                  <c:v>18.57</c:v>
                </c:pt>
                <c:pt idx="1806">
                  <c:v>18.45</c:v>
                </c:pt>
                <c:pt idx="1807">
                  <c:v>18.21</c:v>
                </c:pt>
                <c:pt idx="1808">
                  <c:v>18.130000000000006</c:v>
                </c:pt>
                <c:pt idx="1809">
                  <c:v>17.39</c:v>
                </c:pt>
                <c:pt idx="1810">
                  <c:v>17.12</c:v>
                </c:pt>
                <c:pt idx="1811">
                  <c:v>16.84</c:v>
                </c:pt>
                <c:pt idx="1812">
                  <c:v>16.68</c:v>
                </c:pt>
                <c:pt idx="1813">
                  <c:v>16.649999999999999</c:v>
                </c:pt>
                <c:pt idx="1814">
                  <c:v>16.630000000000006</c:v>
                </c:pt>
                <c:pt idx="1815">
                  <c:v>16.62</c:v>
                </c:pt>
                <c:pt idx="1816">
                  <c:v>15.75</c:v>
                </c:pt>
                <c:pt idx="1817">
                  <c:v>15.74</c:v>
                </c:pt>
                <c:pt idx="1818">
                  <c:v>15.12</c:v>
                </c:pt>
                <c:pt idx="1819">
                  <c:v>15.03</c:v>
                </c:pt>
                <c:pt idx="1820">
                  <c:v>14.1</c:v>
                </c:pt>
                <c:pt idx="1821">
                  <c:v>14.08</c:v>
                </c:pt>
                <c:pt idx="1822">
                  <c:v>13.48</c:v>
                </c:pt>
                <c:pt idx="1823">
                  <c:v>13.370000000000003</c:v>
                </c:pt>
                <c:pt idx="1824">
                  <c:v>12.48</c:v>
                </c:pt>
                <c:pt idx="1825">
                  <c:v>11.65</c:v>
                </c:pt>
                <c:pt idx="1826">
                  <c:v>11.09</c:v>
                </c:pt>
                <c:pt idx="1827">
                  <c:v>11.05</c:v>
                </c:pt>
                <c:pt idx="1828">
                  <c:v>10.83</c:v>
                </c:pt>
                <c:pt idx="1829">
                  <c:v>10.72</c:v>
                </c:pt>
                <c:pt idx="1830">
                  <c:v>6.42</c:v>
                </c:pt>
                <c:pt idx="1831">
                  <c:v>6.41</c:v>
                </c:pt>
                <c:pt idx="1832">
                  <c:v>6.41</c:v>
                </c:pt>
                <c:pt idx="1833">
                  <c:v>6.1199999999999983</c:v>
                </c:pt>
                <c:pt idx="1834">
                  <c:v>28.53</c:v>
                </c:pt>
                <c:pt idx="1835">
                  <c:v>20.32</c:v>
                </c:pt>
                <c:pt idx="1836">
                  <c:v>16.279999999999994</c:v>
                </c:pt>
                <c:pt idx="1837">
                  <c:v>25.1</c:v>
                </c:pt>
                <c:pt idx="1838">
                  <c:v>20.89</c:v>
                </c:pt>
                <c:pt idx="1839">
                  <c:v>14.18</c:v>
                </c:pt>
                <c:pt idx="1840">
                  <c:v>23.73</c:v>
                </c:pt>
                <c:pt idx="1841">
                  <c:v>23.150000000000006</c:v>
                </c:pt>
                <c:pt idx="1842">
                  <c:v>20.43</c:v>
                </c:pt>
                <c:pt idx="1843">
                  <c:v>20.959999999999994</c:v>
                </c:pt>
                <c:pt idx="1844">
                  <c:v>20.82</c:v>
                </c:pt>
                <c:pt idx="1845">
                  <c:v>28.57</c:v>
                </c:pt>
                <c:pt idx="1846">
                  <c:v>27.810000000000006</c:v>
                </c:pt>
                <c:pt idx="1847">
                  <c:v>26.03</c:v>
                </c:pt>
                <c:pt idx="1848">
                  <c:v>25.279999999999994</c:v>
                </c:pt>
                <c:pt idx="1849">
                  <c:v>25.279999999999994</c:v>
                </c:pt>
                <c:pt idx="1850">
                  <c:v>25.2</c:v>
                </c:pt>
                <c:pt idx="1851">
                  <c:v>25.150000000000006</c:v>
                </c:pt>
                <c:pt idx="1852">
                  <c:v>24.610000000000007</c:v>
                </c:pt>
                <c:pt idx="1853">
                  <c:v>24.21</c:v>
                </c:pt>
                <c:pt idx="1854">
                  <c:v>24.18</c:v>
                </c:pt>
                <c:pt idx="1855">
                  <c:v>24.18</c:v>
                </c:pt>
                <c:pt idx="1856">
                  <c:v>24.06</c:v>
                </c:pt>
                <c:pt idx="1857">
                  <c:v>23.87</c:v>
                </c:pt>
                <c:pt idx="1858">
                  <c:v>23.16</c:v>
                </c:pt>
                <c:pt idx="1859">
                  <c:v>22.56</c:v>
                </c:pt>
                <c:pt idx="1860">
                  <c:v>22.4</c:v>
                </c:pt>
                <c:pt idx="1861">
                  <c:v>22.330000000000005</c:v>
                </c:pt>
                <c:pt idx="1862">
                  <c:v>22.29</c:v>
                </c:pt>
                <c:pt idx="1863">
                  <c:v>22.27</c:v>
                </c:pt>
                <c:pt idx="1864">
                  <c:v>22.05</c:v>
                </c:pt>
                <c:pt idx="1865">
                  <c:v>22.05</c:v>
                </c:pt>
                <c:pt idx="1866">
                  <c:v>21.919999999999995</c:v>
                </c:pt>
                <c:pt idx="1867">
                  <c:v>21.66</c:v>
                </c:pt>
                <c:pt idx="1868">
                  <c:v>21.66</c:v>
                </c:pt>
                <c:pt idx="1869">
                  <c:v>21.55</c:v>
                </c:pt>
                <c:pt idx="1870">
                  <c:v>21.54</c:v>
                </c:pt>
                <c:pt idx="1871">
                  <c:v>21.52</c:v>
                </c:pt>
                <c:pt idx="1872">
                  <c:v>21.5</c:v>
                </c:pt>
                <c:pt idx="1873">
                  <c:v>21.479999999999993</c:v>
                </c:pt>
                <c:pt idx="1874">
                  <c:v>21.39</c:v>
                </c:pt>
                <c:pt idx="1875">
                  <c:v>21.2</c:v>
                </c:pt>
                <c:pt idx="1876">
                  <c:v>21.2</c:v>
                </c:pt>
                <c:pt idx="1877">
                  <c:v>21.18</c:v>
                </c:pt>
                <c:pt idx="1878">
                  <c:v>21.130000000000006</c:v>
                </c:pt>
                <c:pt idx="1879">
                  <c:v>21.110000000000007</c:v>
                </c:pt>
                <c:pt idx="1880">
                  <c:v>21.110000000000007</c:v>
                </c:pt>
                <c:pt idx="1881">
                  <c:v>20.66</c:v>
                </c:pt>
                <c:pt idx="1882">
                  <c:v>20.49</c:v>
                </c:pt>
                <c:pt idx="1883">
                  <c:v>20.43</c:v>
                </c:pt>
                <c:pt idx="1884">
                  <c:v>20.41</c:v>
                </c:pt>
                <c:pt idx="1885">
                  <c:v>20.41</c:v>
                </c:pt>
                <c:pt idx="1886">
                  <c:v>20.39</c:v>
                </c:pt>
                <c:pt idx="1887">
                  <c:v>20.34</c:v>
                </c:pt>
                <c:pt idx="1888">
                  <c:v>20.279999999999994</c:v>
                </c:pt>
                <c:pt idx="1889">
                  <c:v>20.239999999999991</c:v>
                </c:pt>
                <c:pt idx="1890">
                  <c:v>20.239999999999991</c:v>
                </c:pt>
                <c:pt idx="1891">
                  <c:v>20.04</c:v>
                </c:pt>
                <c:pt idx="1892">
                  <c:v>19.939999999999994</c:v>
                </c:pt>
                <c:pt idx="1893">
                  <c:v>19.760000000000002</c:v>
                </c:pt>
                <c:pt idx="1894">
                  <c:v>19.760000000000002</c:v>
                </c:pt>
                <c:pt idx="1895">
                  <c:v>19.760000000000002</c:v>
                </c:pt>
                <c:pt idx="1896">
                  <c:v>19.760000000000002</c:v>
                </c:pt>
                <c:pt idx="1897">
                  <c:v>19.760000000000002</c:v>
                </c:pt>
                <c:pt idx="1898">
                  <c:v>19.739999999999991</c:v>
                </c:pt>
                <c:pt idx="1899">
                  <c:v>19.72</c:v>
                </c:pt>
                <c:pt idx="1900">
                  <c:v>19.7</c:v>
                </c:pt>
                <c:pt idx="1901">
                  <c:v>19.22</c:v>
                </c:pt>
                <c:pt idx="1902">
                  <c:v>19.18</c:v>
                </c:pt>
                <c:pt idx="1903">
                  <c:v>19.18</c:v>
                </c:pt>
                <c:pt idx="1904">
                  <c:v>19.079999999999991</c:v>
                </c:pt>
                <c:pt idx="1905">
                  <c:v>19.02</c:v>
                </c:pt>
                <c:pt idx="1906">
                  <c:v>18.979999999999993</c:v>
                </c:pt>
                <c:pt idx="1907">
                  <c:v>18.939999999999994</c:v>
                </c:pt>
                <c:pt idx="1908">
                  <c:v>18.93</c:v>
                </c:pt>
                <c:pt idx="1909">
                  <c:v>18.91</c:v>
                </c:pt>
                <c:pt idx="1910">
                  <c:v>18.91</c:v>
                </c:pt>
                <c:pt idx="1911">
                  <c:v>18.91</c:v>
                </c:pt>
                <c:pt idx="1912">
                  <c:v>18.09</c:v>
                </c:pt>
                <c:pt idx="1913">
                  <c:v>18.04</c:v>
                </c:pt>
                <c:pt idx="1914">
                  <c:v>17.38</c:v>
                </c:pt>
                <c:pt idx="1915">
                  <c:v>17.38</c:v>
                </c:pt>
                <c:pt idx="1916">
                  <c:v>17.36</c:v>
                </c:pt>
                <c:pt idx="1917">
                  <c:v>17.29</c:v>
                </c:pt>
                <c:pt idx="1918">
                  <c:v>17.239999999999991</c:v>
                </c:pt>
                <c:pt idx="1919">
                  <c:v>17.190000000000001</c:v>
                </c:pt>
                <c:pt idx="1920">
                  <c:v>16.809999999999999</c:v>
                </c:pt>
                <c:pt idx="1921">
                  <c:v>16.809999999999999</c:v>
                </c:pt>
                <c:pt idx="1922">
                  <c:v>16.79</c:v>
                </c:pt>
                <c:pt idx="1923">
                  <c:v>16.610000000000007</c:v>
                </c:pt>
                <c:pt idx="1924">
                  <c:v>16.610000000000007</c:v>
                </c:pt>
                <c:pt idx="1925">
                  <c:v>16.59</c:v>
                </c:pt>
                <c:pt idx="1926">
                  <c:v>16.59</c:v>
                </c:pt>
                <c:pt idx="1927">
                  <c:v>16.510000000000005</c:v>
                </c:pt>
                <c:pt idx="1928">
                  <c:v>15.97</c:v>
                </c:pt>
                <c:pt idx="1929">
                  <c:v>15.950000000000003</c:v>
                </c:pt>
                <c:pt idx="1930">
                  <c:v>15.950000000000003</c:v>
                </c:pt>
                <c:pt idx="1931">
                  <c:v>15.74</c:v>
                </c:pt>
                <c:pt idx="1932">
                  <c:v>15.51</c:v>
                </c:pt>
                <c:pt idx="1933">
                  <c:v>15.06</c:v>
                </c:pt>
                <c:pt idx="1934">
                  <c:v>14.6</c:v>
                </c:pt>
                <c:pt idx="1935">
                  <c:v>14.57</c:v>
                </c:pt>
                <c:pt idx="1936">
                  <c:v>14.02</c:v>
                </c:pt>
                <c:pt idx="1937">
                  <c:v>13.47</c:v>
                </c:pt>
                <c:pt idx="1938">
                  <c:v>13.42</c:v>
                </c:pt>
                <c:pt idx="1939">
                  <c:v>12.63</c:v>
                </c:pt>
                <c:pt idx="1940">
                  <c:v>12.360000000000003</c:v>
                </c:pt>
                <c:pt idx="1941">
                  <c:v>12.14</c:v>
                </c:pt>
                <c:pt idx="1942">
                  <c:v>11.84</c:v>
                </c:pt>
                <c:pt idx="1943">
                  <c:v>11.74</c:v>
                </c:pt>
                <c:pt idx="1944">
                  <c:v>11.22</c:v>
                </c:pt>
                <c:pt idx="1945">
                  <c:v>11.21</c:v>
                </c:pt>
                <c:pt idx="1946">
                  <c:v>10.7</c:v>
                </c:pt>
                <c:pt idx="1947">
                  <c:v>10.14</c:v>
                </c:pt>
                <c:pt idx="1948">
                  <c:v>10.14</c:v>
                </c:pt>
                <c:pt idx="1949">
                  <c:v>10.130000000000001</c:v>
                </c:pt>
                <c:pt idx="1950">
                  <c:v>6.75</c:v>
                </c:pt>
                <c:pt idx="1951">
                  <c:v>5.9</c:v>
                </c:pt>
                <c:pt idx="1952">
                  <c:v>20.610000000000007</c:v>
                </c:pt>
                <c:pt idx="1953">
                  <c:v>20.6</c:v>
                </c:pt>
                <c:pt idx="1954">
                  <c:v>16.97</c:v>
                </c:pt>
                <c:pt idx="1955">
                  <c:v>20.130000000000006</c:v>
                </c:pt>
                <c:pt idx="1956">
                  <c:v>15.2</c:v>
                </c:pt>
                <c:pt idx="1957">
                  <c:v>20.18</c:v>
                </c:pt>
                <c:pt idx="1958">
                  <c:v>19.21</c:v>
                </c:pt>
                <c:pt idx="1959">
                  <c:v>14.03</c:v>
                </c:pt>
                <c:pt idx="1960">
                  <c:v>13.77</c:v>
                </c:pt>
                <c:pt idx="1961">
                  <c:v>25.979999999999993</c:v>
                </c:pt>
                <c:pt idx="1962">
                  <c:v>24.87</c:v>
                </c:pt>
                <c:pt idx="1963">
                  <c:v>24.2</c:v>
                </c:pt>
                <c:pt idx="1964">
                  <c:v>24.2</c:v>
                </c:pt>
                <c:pt idx="1965">
                  <c:v>24.2</c:v>
                </c:pt>
                <c:pt idx="1966">
                  <c:v>24.18</c:v>
                </c:pt>
                <c:pt idx="1967">
                  <c:v>24.150000000000006</c:v>
                </c:pt>
                <c:pt idx="1968">
                  <c:v>24.130000000000006</c:v>
                </c:pt>
                <c:pt idx="1969">
                  <c:v>24.1</c:v>
                </c:pt>
                <c:pt idx="1970">
                  <c:v>24.1</c:v>
                </c:pt>
                <c:pt idx="1971">
                  <c:v>24.08</c:v>
                </c:pt>
                <c:pt idx="1972">
                  <c:v>24.08</c:v>
                </c:pt>
                <c:pt idx="1973">
                  <c:v>24.08</c:v>
                </c:pt>
                <c:pt idx="1974">
                  <c:v>23.04</c:v>
                </c:pt>
                <c:pt idx="1975">
                  <c:v>22.99</c:v>
                </c:pt>
                <c:pt idx="1976">
                  <c:v>22.97</c:v>
                </c:pt>
                <c:pt idx="1977">
                  <c:v>22.95</c:v>
                </c:pt>
                <c:pt idx="1978">
                  <c:v>22.4</c:v>
                </c:pt>
                <c:pt idx="1979">
                  <c:v>22.150000000000006</c:v>
                </c:pt>
                <c:pt idx="1980">
                  <c:v>21.75</c:v>
                </c:pt>
                <c:pt idx="1981">
                  <c:v>21.58</c:v>
                </c:pt>
                <c:pt idx="1982">
                  <c:v>21.53</c:v>
                </c:pt>
                <c:pt idx="1983">
                  <c:v>21.43</c:v>
                </c:pt>
                <c:pt idx="1984">
                  <c:v>21.36</c:v>
                </c:pt>
                <c:pt idx="1985">
                  <c:v>21.36</c:v>
                </c:pt>
                <c:pt idx="1986">
                  <c:v>21.36</c:v>
                </c:pt>
                <c:pt idx="1987">
                  <c:v>21.09</c:v>
                </c:pt>
                <c:pt idx="1988">
                  <c:v>21.09</c:v>
                </c:pt>
                <c:pt idx="1989">
                  <c:v>20.459999999999994</c:v>
                </c:pt>
                <c:pt idx="1990">
                  <c:v>20.459999999999994</c:v>
                </c:pt>
                <c:pt idx="1991">
                  <c:v>20.29</c:v>
                </c:pt>
                <c:pt idx="1992">
                  <c:v>20.27</c:v>
                </c:pt>
                <c:pt idx="1993">
                  <c:v>20.21</c:v>
                </c:pt>
                <c:pt idx="1994">
                  <c:v>20.190000000000001</c:v>
                </c:pt>
                <c:pt idx="1995">
                  <c:v>20.149999999999999</c:v>
                </c:pt>
                <c:pt idx="1996">
                  <c:v>19.64</c:v>
                </c:pt>
                <c:pt idx="1997">
                  <c:v>19.64</c:v>
                </c:pt>
                <c:pt idx="1998">
                  <c:v>19.64</c:v>
                </c:pt>
                <c:pt idx="1999">
                  <c:v>19.559999999999999</c:v>
                </c:pt>
                <c:pt idx="2000">
                  <c:v>19.459999999999994</c:v>
                </c:pt>
                <c:pt idx="2001">
                  <c:v>19.439999999999994</c:v>
                </c:pt>
                <c:pt idx="2002">
                  <c:v>19.439999999999994</c:v>
                </c:pt>
                <c:pt idx="2003">
                  <c:v>18.989999999999984</c:v>
                </c:pt>
                <c:pt idx="2004">
                  <c:v>18.89</c:v>
                </c:pt>
                <c:pt idx="2005">
                  <c:v>18.779999999999994</c:v>
                </c:pt>
                <c:pt idx="2006">
                  <c:v>18.630000000000006</c:v>
                </c:pt>
                <c:pt idx="2007">
                  <c:v>18.630000000000006</c:v>
                </c:pt>
                <c:pt idx="2008">
                  <c:v>18.32</c:v>
                </c:pt>
                <c:pt idx="2009">
                  <c:v>18.32</c:v>
                </c:pt>
                <c:pt idx="2010">
                  <c:v>18.27</c:v>
                </c:pt>
                <c:pt idx="2011">
                  <c:v>18.190000000000001</c:v>
                </c:pt>
                <c:pt idx="2012">
                  <c:v>18.18</c:v>
                </c:pt>
                <c:pt idx="2013">
                  <c:v>18.18</c:v>
                </c:pt>
                <c:pt idx="2014">
                  <c:v>18.16</c:v>
                </c:pt>
                <c:pt idx="2015">
                  <c:v>17.54</c:v>
                </c:pt>
                <c:pt idx="2016">
                  <c:v>17.5</c:v>
                </c:pt>
                <c:pt idx="2017">
                  <c:v>17.43</c:v>
                </c:pt>
                <c:pt idx="2018">
                  <c:v>17.41</c:v>
                </c:pt>
                <c:pt idx="2019">
                  <c:v>17.39</c:v>
                </c:pt>
                <c:pt idx="2020">
                  <c:v>17.39</c:v>
                </c:pt>
                <c:pt idx="2021">
                  <c:v>17.38</c:v>
                </c:pt>
                <c:pt idx="2022">
                  <c:v>17.36</c:v>
                </c:pt>
                <c:pt idx="2023">
                  <c:v>17.29</c:v>
                </c:pt>
                <c:pt idx="2024">
                  <c:v>17.170000000000005</c:v>
                </c:pt>
                <c:pt idx="2025">
                  <c:v>16.68</c:v>
                </c:pt>
                <c:pt idx="2026">
                  <c:v>16.66</c:v>
                </c:pt>
                <c:pt idx="2027">
                  <c:v>16.630000000000006</c:v>
                </c:pt>
                <c:pt idx="2028">
                  <c:v>16.630000000000006</c:v>
                </c:pt>
                <c:pt idx="2029">
                  <c:v>16.59</c:v>
                </c:pt>
                <c:pt idx="2030">
                  <c:v>16.59</c:v>
                </c:pt>
                <c:pt idx="2031">
                  <c:v>16.59</c:v>
                </c:pt>
                <c:pt idx="2032">
                  <c:v>16.59</c:v>
                </c:pt>
                <c:pt idx="2033">
                  <c:v>16.54</c:v>
                </c:pt>
                <c:pt idx="2034">
                  <c:v>16.489999999999984</c:v>
                </c:pt>
                <c:pt idx="2035">
                  <c:v>16.479999999999993</c:v>
                </c:pt>
                <c:pt idx="2036">
                  <c:v>16.479999999999993</c:v>
                </c:pt>
                <c:pt idx="2037">
                  <c:v>16.479999999999993</c:v>
                </c:pt>
                <c:pt idx="2038">
                  <c:v>16.43</c:v>
                </c:pt>
                <c:pt idx="2039">
                  <c:v>16.34</c:v>
                </c:pt>
                <c:pt idx="2040">
                  <c:v>16.079999999999991</c:v>
                </c:pt>
                <c:pt idx="2041">
                  <c:v>16.059999999999999</c:v>
                </c:pt>
                <c:pt idx="2042">
                  <c:v>15.89</c:v>
                </c:pt>
                <c:pt idx="2043">
                  <c:v>15.870000000000003</c:v>
                </c:pt>
                <c:pt idx="2044">
                  <c:v>15.850000000000003</c:v>
                </c:pt>
                <c:pt idx="2045">
                  <c:v>15.850000000000003</c:v>
                </c:pt>
                <c:pt idx="2046">
                  <c:v>15.81</c:v>
                </c:pt>
                <c:pt idx="2047">
                  <c:v>15.81</c:v>
                </c:pt>
                <c:pt idx="2048">
                  <c:v>15.81</c:v>
                </c:pt>
                <c:pt idx="2049">
                  <c:v>15.77</c:v>
                </c:pt>
                <c:pt idx="2050">
                  <c:v>15.52</c:v>
                </c:pt>
                <c:pt idx="2051">
                  <c:v>15.24</c:v>
                </c:pt>
                <c:pt idx="2052">
                  <c:v>15.24</c:v>
                </c:pt>
                <c:pt idx="2053">
                  <c:v>15.03</c:v>
                </c:pt>
                <c:pt idx="2054">
                  <c:v>14.62</c:v>
                </c:pt>
                <c:pt idx="2055">
                  <c:v>14.58</c:v>
                </c:pt>
                <c:pt idx="2056">
                  <c:v>14.49</c:v>
                </c:pt>
                <c:pt idx="2057">
                  <c:v>14.08</c:v>
                </c:pt>
                <c:pt idx="2058">
                  <c:v>14.01</c:v>
                </c:pt>
                <c:pt idx="2059">
                  <c:v>13.950000000000003</c:v>
                </c:pt>
                <c:pt idx="2060">
                  <c:v>13.92</c:v>
                </c:pt>
                <c:pt idx="2061">
                  <c:v>13.2</c:v>
                </c:pt>
                <c:pt idx="2062">
                  <c:v>13.17</c:v>
                </c:pt>
                <c:pt idx="2063">
                  <c:v>13.12</c:v>
                </c:pt>
                <c:pt idx="2064">
                  <c:v>12.77</c:v>
                </c:pt>
                <c:pt idx="2065">
                  <c:v>12.67</c:v>
                </c:pt>
                <c:pt idx="2066">
                  <c:v>12.66</c:v>
                </c:pt>
                <c:pt idx="2067">
                  <c:v>12.66</c:v>
                </c:pt>
                <c:pt idx="2068">
                  <c:v>12.66</c:v>
                </c:pt>
                <c:pt idx="2069">
                  <c:v>12.11</c:v>
                </c:pt>
                <c:pt idx="2070">
                  <c:v>11.59</c:v>
                </c:pt>
                <c:pt idx="2071">
                  <c:v>11.04</c:v>
                </c:pt>
                <c:pt idx="2072">
                  <c:v>10.51</c:v>
                </c:pt>
                <c:pt idx="2073">
                  <c:v>9.43</c:v>
                </c:pt>
                <c:pt idx="2074">
                  <c:v>8.61</c:v>
                </c:pt>
                <c:pt idx="2075">
                  <c:v>8.07</c:v>
                </c:pt>
                <c:pt idx="2076">
                  <c:v>6.73</c:v>
                </c:pt>
                <c:pt idx="2077">
                  <c:v>6.72</c:v>
                </c:pt>
                <c:pt idx="2078">
                  <c:v>6.46</c:v>
                </c:pt>
                <c:pt idx="2079">
                  <c:v>6.45</c:v>
                </c:pt>
                <c:pt idx="2080">
                  <c:v>4.8199999999999985</c:v>
                </c:pt>
                <c:pt idx="2081">
                  <c:v>4.57</c:v>
                </c:pt>
                <c:pt idx="2082">
                  <c:v>4.03</c:v>
                </c:pt>
                <c:pt idx="2083">
                  <c:v>22.8</c:v>
                </c:pt>
                <c:pt idx="2084">
                  <c:v>19.84</c:v>
                </c:pt>
                <c:pt idx="2085">
                  <c:v>19.489999999999984</c:v>
                </c:pt>
                <c:pt idx="2086">
                  <c:v>18.95</c:v>
                </c:pt>
                <c:pt idx="2087">
                  <c:v>16.32</c:v>
                </c:pt>
                <c:pt idx="2088">
                  <c:v>25.97</c:v>
                </c:pt>
                <c:pt idx="2089">
                  <c:v>19.5</c:v>
                </c:pt>
                <c:pt idx="2090">
                  <c:v>19.37</c:v>
                </c:pt>
                <c:pt idx="2091">
                  <c:v>16.38</c:v>
                </c:pt>
                <c:pt idx="2092">
                  <c:v>20.420000000000002</c:v>
                </c:pt>
                <c:pt idx="2093">
                  <c:v>17.3</c:v>
                </c:pt>
                <c:pt idx="2094">
                  <c:v>24.7</c:v>
                </c:pt>
                <c:pt idx="2095">
                  <c:v>24.7</c:v>
                </c:pt>
                <c:pt idx="2096">
                  <c:v>24.7</c:v>
                </c:pt>
                <c:pt idx="2097">
                  <c:v>24.7</c:v>
                </c:pt>
                <c:pt idx="2098">
                  <c:v>23.69</c:v>
                </c:pt>
                <c:pt idx="2099">
                  <c:v>23.69</c:v>
                </c:pt>
                <c:pt idx="2100">
                  <c:v>23.19</c:v>
                </c:pt>
                <c:pt idx="2101">
                  <c:v>23.17</c:v>
                </c:pt>
                <c:pt idx="2102">
                  <c:v>23.01</c:v>
                </c:pt>
                <c:pt idx="2103">
                  <c:v>23.01</c:v>
                </c:pt>
                <c:pt idx="2104">
                  <c:v>22.959999999999994</c:v>
                </c:pt>
                <c:pt idx="2105">
                  <c:v>22.939999999999994</c:v>
                </c:pt>
                <c:pt idx="2106">
                  <c:v>22.939999999999994</c:v>
                </c:pt>
                <c:pt idx="2107">
                  <c:v>22.73</c:v>
                </c:pt>
                <c:pt idx="2108">
                  <c:v>22.150000000000006</c:v>
                </c:pt>
                <c:pt idx="2109">
                  <c:v>22.03</c:v>
                </c:pt>
                <c:pt idx="2110">
                  <c:v>22.01</c:v>
                </c:pt>
                <c:pt idx="2111">
                  <c:v>22.01</c:v>
                </c:pt>
                <c:pt idx="2112">
                  <c:v>21.99</c:v>
                </c:pt>
                <c:pt idx="2113">
                  <c:v>21.95</c:v>
                </c:pt>
                <c:pt idx="2114">
                  <c:v>21.95</c:v>
                </c:pt>
                <c:pt idx="2115">
                  <c:v>21.86</c:v>
                </c:pt>
                <c:pt idx="2116">
                  <c:v>21.86</c:v>
                </c:pt>
                <c:pt idx="2117">
                  <c:v>21.830000000000005</c:v>
                </c:pt>
                <c:pt idx="2118">
                  <c:v>21.7</c:v>
                </c:pt>
                <c:pt idx="2119">
                  <c:v>21.43</c:v>
                </c:pt>
                <c:pt idx="2120">
                  <c:v>21.27</c:v>
                </c:pt>
                <c:pt idx="2121">
                  <c:v>21.27</c:v>
                </c:pt>
                <c:pt idx="2122">
                  <c:v>21.150000000000006</c:v>
                </c:pt>
                <c:pt idx="2123">
                  <c:v>21.08</c:v>
                </c:pt>
                <c:pt idx="2124">
                  <c:v>21.06</c:v>
                </c:pt>
                <c:pt idx="2125">
                  <c:v>21.06</c:v>
                </c:pt>
                <c:pt idx="2126">
                  <c:v>20.110000000000007</c:v>
                </c:pt>
                <c:pt idx="2127">
                  <c:v>20.09</c:v>
                </c:pt>
                <c:pt idx="2128">
                  <c:v>20.05</c:v>
                </c:pt>
                <c:pt idx="2129">
                  <c:v>20.05</c:v>
                </c:pt>
                <c:pt idx="2130">
                  <c:v>20.05</c:v>
                </c:pt>
                <c:pt idx="2131">
                  <c:v>20.03</c:v>
                </c:pt>
                <c:pt idx="2132">
                  <c:v>19.97</c:v>
                </c:pt>
                <c:pt idx="2133">
                  <c:v>19.89</c:v>
                </c:pt>
                <c:pt idx="2134">
                  <c:v>19.649999999999999</c:v>
                </c:pt>
                <c:pt idx="2135">
                  <c:v>19.45</c:v>
                </c:pt>
                <c:pt idx="2136">
                  <c:v>19.41</c:v>
                </c:pt>
                <c:pt idx="2137">
                  <c:v>19.37</c:v>
                </c:pt>
                <c:pt idx="2138">
                  <c:v>19.25</c:v>
                </c:pt>
                <c:pt idx="2139">
                  <c:v>19.239999999999991</c:v>
                </c:pt>
                <c:pt idx="2140">
                  <c:v>19.22</c:v>
                </c:pt>
                <c:pt idx="2141">
                  <c:v>18.690000000000001</c:v>
                </c:pt>
                <c:pt idx="2142">
                  <c:v>18.670000000000005</c:v>
                </c:pt>
                <c:pt idx="2143">
                  <c:v>18.649999999999999</c:v>
                </c:pt>
                <c:pt idx="2144">
                  <c:v>18.54</c:v>
                </c:pt>
                <c:pt idx="2145">
                  <c:v>18.5</c:v>
                </c:pt>
                <c:pt idx="2146">
                  <c:v>18.479999999999993</c:v>
                </c:pt>
                <c:pt idx="2147">
                  <c:v>18.479999999999993</c:v>
                </c:pt>
                <c:pt idx="2148">
                  <c:v>18.479999999999993</c:v>
                </c:pt>
                <c:pt idx="2149">
                  <c:v>18.479999999999993</c:v>
                </c:pt>
                <c:pt idx="2150">
                  <c:v>18.41</c:v>
                </c:pt>
                <c:pt idx="2151">
                  <c:v>17.920000000000002</c:v>
                </c:pt>
                <c:pt idx="2152">
                  <c:v>17.850000000000001</c:v>
                </c:pt>
                <c:pt idx="2153">
                  <c:v>17.8</c:v>
                </c:pt>
                <c:pt idx="2154">
                  <c:v>17.8</c:v>
                </c:pt>
                <c:pt idx="2155">
                  <c:v>17.8</c:v>
                </c:pt>
                <c:pt idx="2156">
                  <c:v>17.8</c:v>
                </c:pt>
                <c:pt idx="2157">
                  <c:v>17.8</c:v>
                </c:pt>
                <c:pt idx="2158">
                  <c:v>17.779999999999994</c:v>
                </c:pt>
                <c:pt idx="2159">
                  <c:v>17.779999999999994</c:v>
                </c:pt>
                <c:pt idx="2160">
                  <c:v>17.690000000000001</c:v>
                </c:pt>
                <c:pt idx="2161">
                  <c:v>17.670000000000005</c:v>
                </c:pt>
                <c:pt idx="2162">
                  <c:v>17.649999999999999</c:v>
                </c:pt>
                <c:pt idx="2163">
                  <c:v>17.02</c:v>
                </c:pt>
                <c:pt idx="2164">
                  <c:v>16.97</c:v>
                </c:pt>
                <c:pt idx="2165">
                  <c:v>16.88</c:v>
                </c:pt>
                <c:pt idx="2166">
                  <c:v>16.829999999999991</c:v>
                </c:pt>
                <c:pt idx="2167">
                  <c:v>16.829999999999991</c:v>
                </c:pt>
                <c:pt idx="2168">
                  <c:v>16.62</c:v>
                </c:pt>
                <c:pt idx="2169">
                  <c:v>16.439999999999994</c:v>
                </c:pt>
                <c:pt idx="2170">
                  <c:v>16.420000000000002</c:v>
                </c:pt>
                <c:pt idx="2171">
                  <c:v>15.81</c:v>
                </c:pt>
                <c:pt idx="2172">
                  <c:v>15.66</c:v>
                </c:pt>
                <c:pt idx="2173">
                  <c:v>15.13</c:v>
                </c:pt>
                <c:pt idx="2174">
                  <c:v>15.1</c:v>
                </c:pt>
                <c:pt idx="2175">
                  <c:v>14.26</c:v>
                </c:pt>
                <c:pt idx="2176">
                  <c:v>14.12</c:v>
                </c:pt>
                <c:pt idx="2177">
                  <c:v>13.97</c:v>
                </c:pt>
                <c:pt idx="2178">
                  <c:v>13.13</c:v>
                </c:pt>
                <c:pt idx="2179">
                  <c:v>12.57</c:v>
                </c:pt>
                <c:pt idx="2180">
                  <c:v>12.56</c:v>
                </c:pt>
                <c:pt idx="2181">
                  <c:v>12.56</c:v>
                </c:pt>
                <c:pt idx="2182">
                  <c:v>12.44</c:v>
                </c:pt>
                <c:pt idx="2183">
                  <c:v>12.05</c:v>
                </c:pt>
                <c:pt idx="2184">
                  <c:v>11.02</c:v>
                </c:pt>
                <c:pt idx="2185">
                  <c:v>10.43</c:v>
                </c:pt>
                <c:pt idx="2186">
                  <c:v>10.15</c:v>
                </c:pt>
                <c:pt idx="2187">
                  <c:v>10.14</c:v>
                </c:pt>
                <c:pt idx="2188">
                  <c:v>7.68</c:v>
                </c:pt>
                <c:pt idx="2189">
                  <c:v>7.67</c:v>
                </c:pt>
                <c:pt idx="2190">
                  <c:v>7.46</c:v>
                </c:pt>
                <c:pt idx="2191">
                  <c:v>6.6499999999999995</c:v>
                </c:pt>
                <c:pt idx="2192">
                  <c:v>6.6499999999999995</c:v>
                </c:pt>
                <c:pt idx="2193">
                  <c:v>6.4</c:v>
                </c:pt>
                <c:pt idx="2194">
                  <c:v>3.8299999999999992</c:v>
                </c:pt>
                <c:pt idx="2195">
                  <c:v>3.8299999999999992</c:v>
                </c:pt>
                <c:pt idx="2196">
                  <c:v>21.73</c:v>
                </c:pt>
                <c:pt idx="2197">
                  <c:v>21.5</c:v>
                </c:pt>
                <c:pt idx="2198">
                  <c:v>21.22</c:v>
                </c:pt>
                <c:pt idx="2199">
                  <c:v>13.44</c:v>
                </c:pt>
                <c:pt idx="2200">
                  <c:v>22.06</c:v>
                </c:pt>
                <c:pt idx="2201">
                  <c:v>21.55</c:v>
                </c:pt>
                <c:pt idx="2202">
                  <c:v>21.279999999999994</c:v>
                </c:pt>
                <c:pt idx="2203">
                  <c:v>18.71</c:v>
                </c:pt>
                <c:pt idx="2204">
                  <c:v>20.89</c:v>
                </c:pt>
                <c:pt idx="2205">
                  <c:v>18.54</c:v>
                </c:pt>
                <c:pt idx="2206">
                  <c:v>16.850000000000001</c:v>
                </c:pt>
                <c:pt idx="2207">
                  <c:v>22.84</c:v>
                </c:pt>
                <c:pt idx="2208">
                  <c:v>22.82</c:v>
                </c:pt>
                <c:pt idx="2209">
                  <c:v>22.79</c:v>
                </c:pt>
                <c:pt idx="2210">
                  <c:v>22.77</c:v>
                </c:pt>
                <c:pt idx="2211">
                  <c:v>22.25</c:v>
                </c:pt>
                <c:pt idx="2212">
                  <c:v>22.18</c:v>
                </c:pt>
                <c:pt idx="2213">
                  <c:v>21.93</c:v>
                </c:pt>
                <c:pt idx="2214">
                  <c:v>21.93</c:v>
                </c:pt>
                <c:pt idx="2215">
                  <c:v>21.69</c:v>
                </c:pt>
                <c:pt idx="2216">
                  <c:v>21.24</c:v>
                </c:pt>
                <c:pt idx="2217">
                  <c:v>21.16</c:v>
                </c:pt>
                <c:pt idx="2218">
                  <c:v>21.14</c:v>
                </c:pt>
                <c:pt idx="2219">
                  <c:v>20.939999999999994</c:v>
                </c:pt>
                <c:pt idx="2220">
                  <c:v>20.919999999999995</c:v>
                </c:pt>
                <c:pt idx="2221">
                  <c:v>20.8</c:v>
                </c:pt>
                <c:pt idx="2222">
                  <c:v>20.55</c:v>
                </c:pt>
                <c:pt idx="2223">
                  <c:v>20.55</c:v>
                </c:pt>
                <c:pt idx="2224">
                  <c:v>20.55</c:v>
                </c:pt>
                <c:pt idx="2225">
                  <c:v>20.41</c:v>
                </c:pt>
                <c:pt idx="2226">
                  <c:v>20.39</c:v>
                </c:pt>
                <c:pt idx="2227">
                  <c:v>20.16</c:v>
                </c:pt>
                <c:pt idx="2228">
                  <c:v>20.14</c:v>
                </c:pt>
                <c:pt idx="2229">
                  <c:v>20.14</c:v>
                </c:pt>
                <c:pt idx="2230">
                  <c:v>19.829999999999991</c:v>
                </c:pt>
                <c:pt idx="2231">
                  <c:v>19.41</c:v>
                </c:pt>
                <c:pt idx="2232">
                  <c:v>19.39</c:v>
                </c:pt>
                <c:pt idx="2233">
                  <c:v>19.39</c:v>
                </c:pt>
                <c:pt idx="2234">
                  <c:v>19.37</c:v>
                </c:pt>
                <c:pt idx="2235">
                  <c:v>19.329999999999991</c:v>
                </c:pt>
                <c:pt idx="2236">
                  <c:v>19.23</c:v>
                </c:pt>
                <c:pt idx="2237">
                  <c:v>19.23</c:v>
                </c:pt>
                <c:pt idx="2238">
                  <c:v>19.190000000000001</c:v>
                </c:pt>
                <c:pt idx="2239">
                  <c:v>19.190000000000001</c:v>
                </c:pt>
                <c:pt idx="2240">
                  <c:v>19.130000000000006</c:v>
                </c:pt>
                <c:pt idx="2241">
                  <c:v>19.079999999999991</c:v>
                </c:pt>
                <c:pt idx="2242">
                  <c:v>18.829999999999991</c:v>
                </c:pt>
                <c:pt idx="2243">
                  <c:v>18.79</c:v>
                </c:pt>
                <c:pt idx="2244">
                  <c:v>18.77</c:v>
                </c:pt>
                <c:pt idx="2245">
                  <c:v>18.75</c:v>
                </c:pt>
                <c:pt idx="2246">
                  <c:v>18.73</c:v>
                </c:pt>
                <c:pt idx="2247">
                  <c:v>18.66</c:v>
                </c:pt>
                <c:pt idx="2248">
                  <c:v>18.66</c:v>
                </c:pt>
                <c:pt idx="2249">
                  <c:v>18.600000000000001</c:v>
                </c:pt>
                <c:pt idx="2250">
                  <c:v>18.579999999999991</c:v>
                </c:pt>
                <c:pt idx="2251">
                  <c:v>18.579999999999991</c:v>
                </c:pt>
                <c:pt idx="2252">
                  <c:v>18.579999999999991</c:v>
                </c:pt>
                <c:pt idx="2253">
                  <c:v>18.559999999999999</c:v>
                </c:pt>
                <c:pt idx="2254">
                  <c:v>18.54</c:v>
                </c:pt>
                <c:pt idx="2255">
                  <c:v>18.54</c:v>
                </c:pt>
                <c:pt idx="2256">
                  <c:v>18.53</c:v>
                </c:pt>
                <c:pt idx="2257">
                  <c:v>18.53</c:v>
                </c:pt>
                <c:pt idx="2258">
                  <c:v>18.53</c:v>
                </c:pt>
                <c:pt idx="2259">
                  <c:v>18.510000000000005</c:v>
                </c:pt>
                <c:pt idx="2260">
                  <c:v>18.489999999999984</c:v>
                </c:pt>
                <c:pt idx="2261">
                  <c:v>18.489999999999984</c:v>
                </c:pt>
                <c:pt idx="2262">
                  <c:v>18.43</c:v>
                </c:pt>
                <c:pt idx="2263">
                  <c:v>17.959999999999994</c:v>
                </c:pt>
                <c:pt idx="2264">
                  <c:v>17.959999999999994</c:v>
                </c:pt>
                <c:pt idx="2265">
                  <c:v>17.93</c:v>
                </c:pt>
                <c:pt idx="2266">
                  <c:v>17.89</c:v>
                </c:pt>
                <c:pt idx="2267">
                  <c:v>17.84</c:v>
                </c:pt>
                <c:pt idx="2268">
                  <c:v>17.84</c:v>
                </c:pt>
                <c:pt idx="2269">
                  <c:v>17.82</c:v>
                </c:pt>
                <c:pt idx="2270">
                  <c:v>17.8</c:v>
                </c:pt>
                <c:pt idx="2271">
                  <c:v>17.8</c:v>
                </c:pt>
                <c:pt idx="2272">
                  <c:v>17.8</c:v>
                </c:pt>
                <c:pt idx="2273">
                  <c:v>17.8</c:v>
                </c:pt>
                <c:pt idx="2274">
                  <c:v>17.760000000000002</c:v>
                </c:pt>
                <c:pt idx="2275">
                  <c:v>17.760000000000002</c:v>
                </c:pt>
                <c:pt idx="2276">
                  <c:v>17.760000000000002</c:v>
                </c:pt>
                <c:pt idx="2277">
                  <c:v>17.75</c:v>
                </c:pt>
                <c:pt idx="2278">
                  <c:v>17.71</c:v>
                </c:pt>
                <c:pt idx="2279">
                  <c:v>17.71</c:v>
                </c:pt>
                <c:pt idx="2280">
                  <c:v>17.3</c:v>
                </c:pt>
                <c:pt idx="2281">
                  <c:v>17.16</c:v>
                </c:pt>
                <c:pt idx="2282">
                  <c:v>17.04</c:v>
                </c:pt>
                <c:pt idx="2283">
                  <c:v>16.989999999999984</c:v>
                </c:pt>
                <c:pt idx="2284">
                  <c:v>16.899999999999999</c:v>
                </c:pt>
                <c:pt idx="2285">
                  <c:v>16.899999999999999</c:v>
                </c:pt>
                <c:pt idx="2286">
                  <c:v>16.489999999999984</c:v>
                </c:pt>
                <c:pt idx="2287">
                  <c:v>16.43</c:v>
                </c:pt>
                <c:pt idx="2288">
                  <c:v>16.43</c:v>
                </c:pt>
                <c:pt idx="2289">
                  <c:v>16.43</c:v>
                </c:pt>
                <c:pt idx="2290">
                  <c:v>16.43</c:v>
                </c:pt>
                <c:pt idx="2291">
                  <c:v>16.41</c:v>
                </c:pt>
                <c:pt idx="2292">
                  <c:v>16.39</c:v>
                </c:pt>
                <c:pt idx="2293">
                  <c:v>16.2</c:v>
                </c:pt>
                <c:pt idx="2294">
                  <c:v>16.03</c:v>
                </c:pt>
                <c:pt idx="2295">
                  <c:v>15.91</c:v>
                </c:pt>
                <c:pt idx="2296">
                  <c:v>15.91</c:v>
                </c:pt>
                <c:pt idx="2297">
                  <c:v>15.89</c:v>
                </c:pt>
                <c:pt idx="2298">
                  <c:v>15.18</c:v>
                </c:pt>
                <c:pt idx="2299">
                  <c:v>15.16</c:v>
                </c:pt>
                <c:pt idx="2300">
                  <c:v>15.16</c:v>
                </c:pt>
                <c:pt idx="2301">
                  <c:v>15.13</c:v>
                </c:pt>
                <c:pt idx="2302">
                  <c:v>15.12</c:v>
                </c:pt>
                <c:pt idx="2303">
                  <c:v>14.98</c:v>
                </c:pt>
                <c:pt idx="2304">
                  <c:v>14.33</c:v>
                </c:pt>
                <c:pt idx="2305">
                  <c:v>13.94</c:v>
                </c:pt>
                <c:pt idx="2306">
                  <c:v>13.89</c:v>
                </c:pt>
                <c:pt idx="2307">
                  <c:v>13.870000000000003</c:v>
                </c:pt>
                <c:pt idx="2308">
                  <c:v>13.79</c:v>
                </c:pt>
                <c:pt idx="2309">
                  <c:v>13.72</c:v>
                </c:pt>
                <c:pt idx="2310">
                  <c:v>13.38</c:v>
                </c:pt>
                <c:pt idx="2311">
                  <c:v>13.360000000000003</c:v>
                </c:pt>
                <c:pt idx="2312">
                  <c:v>13.22</c:v>
                </c:pt>
                <c:pt idx="2313">
                  <c:v>12.56</c:v>
                </c:pt>
                <c:pt idx="2314">
                  <c:v>12.06</c:v>
                </c:pt>
                <c:pt idx="2315">
                  <c:v>11.56</c:v>
                </c:pt>
                <c:pt idx="2316">
                  <c:v>11.54</c:v>
                </c:pt>
                <c:pt idx="2317">
                  <c:v>11.46</c:v>
                </c:pt>
                <c:pt idx="2318">
                  <c:v>10.57</c:v>
                </c:pt>
                <c:pt idx="2319">
                  <c:v>10.56</c:v>
                </c:pt>
                <c:pt idx="2320">
                  <c:v>9.58</c:v>
                </c:pt>
                <c:pt idx="2321">
                  <c:v>8.74</c:v>
                </c:pt>
                <c:pt idx="2322">
                  <c:v>8.26</c:v>
                </c:pt>
                <c:pt idx="2323">
                  <c:v>5.13</c:v>
                </c:pt>
                <c:pt idx="2324">
                  <c:v>4.9300000000000015</c:v>
                </c:pt>
                <c:pt idx="2325">
                  <c:v>4.4400000000000004</c:v>
                </c:pt>
                <c:pt idx="2326">
                  <c:v>4.41</c:v>
                </c:pt>
                <c:pt idx="2327">
                  <c:v>3.92</c:v>
                </c:pt>
                <c:pt idx="2328">
                  <c:v>23.87</c:v>
                </c:pt>
                <c:pt idx="2329">
                  <c:v>20.53</c:v>
                </c:pt>
                <c:pt idx="2330">
                  <c:v>18.23</c:v>
                </c:pt>
                <c:pt idx="2331">
                  <c:v>17.850000000000001</c:v>
                </c:pt>
                <c:pt idx="2332">
                  <c:v>16.959999999999994</c:v>
                </c:pt>
                <c:pt idx="2333">
                  <c:v>19.45</c:v>
                </c:pt>
                <c:pt idx="2334">
                  <c:v>18.86</c:v>
                </c:pt>
                <c:pt idx="2335">
                  <c:v>18.38</c:v>
                </c:pt>
                <c:pt idx="2336">
                  <c:v>17.82</c:v>
                </c:pt>
                <c:pt idx="2337">
                  <c:v>16.010000000000005</c:v>
                </c:pt>
                <c:pt idx="2338">
                  <c:v>15.5</c:v>
                </c:pt>
                <c:pt idx="2339">
                  <c:v>12.63</c:v>
                </c:pt>
                <c:pt idx="2340">
                  <c:v>12.38</c:v>
                </c:pt>
                <c:pt idx="2341">
                  <c:v>23.939999999999994</c:v>
                </c:pt>
                <c:pt idx="2342">
                  <c:v>22.650000000000006</c:v>
                </c:pt>
                <c:pt idx="2343">
                  <c:v>21.7</c:v>
                </c:pt>
                <c:pt idx="2344">
                  <c:v>20.88</c:v>
                </c:pt>
                <c:pt idx="2345">
                  <c:v>20.82</c:v>
                </c:pt>
                <c:pt idx="2346">
                  <c:v>20.59</c:v>
                </c:pt>
                <c:pt idx="2347">
                  <c:v>20.190000000000001</c:v>
                </c:pt>
                <c:pt idx="2348">
                  <c:v>20.079999999999991</c:v>
                </c:pt>
                <c:pt idx="2349">
                  <c:v>19.88</c:v>
                </c:pt>
                <c:pt idx="2350">
                  <c:v>19.779999999999994</c:v>
                </c:pt>
                <c:pt idx="2351">
                  <c:v>19.760000000000002</c:v>
                </c:pt>
                <c:pt idx="2352">
                  <c:v>19.45</c:v>
                </c:pt>
                <c:pt idx="2353">
                  <c:v>19.37</c:v>
                </c:pt>
                <c:pt idx="2354">
                  <c:v>19.37</c:v>
                </c:pt>
                <c:pt idx="2355">
                  <c:v>19.350000000000001</c:v>
                </c:pt>
                <c:pt idx="2356">
                  <c:v>19.21</c:v>
                </c:pt>
                <c:pt idx="2357">
                  <c:v>19.2</c:v>
                </c:pt>
                <c:pt idx="2358">
                  <c:v>18.920000000000002</c:v>
                </c:pt>
                <c:pt idx="2359">
                  <c:v>18.420000000000002</c:v>
                </c:pt>
                <c:pt idx="2360">
                  <c:v>18.420000000000002</c:v>
                </c:pt>
                <c:pt idx="2361">
                  <c:v>18.329999999999991</c:v>
                </c:pt>
                <c:pt idx="2362">
                  <c:v>18.309999999999999</c:v>
                </c:pt>
                <c:pt idx="2363">
                  <c:v>18.27</c:v>
                </c:pt>
                <c:pt idx="2364">
                  <c:v>18.239999999999991</c:v>
                </c:pt>
                <c:pt idx="2365">
                  <c:v>18.22</c:v>
                </c:pt>
                <c:pt idx="2366">
                  <c:v>18.130000000000006</c:v>
                </c:pt>
                <c:pt idx="2367">
                  <c:v>17.73</c:v>
                </c:pt>
                <c:pt idx="2368">
                  <c:v>17.690000000000001</c:v>
                </c:pt>
                <c:pt idx="2369">
                  <c:v>17.62</c:v>
                </c:pt>
                <c:pt idx="2370">
                  <c:v>17.57</c:v>
                </c:pt>
                <c:pt idx="2371">
                  <c:v>17.53</c:v>
                </c:pt>
                <c:pt idx="2372">
                  <c:v>17.53</c:v>
                </c:pt>
                <c:pt idx="2373">
                  <c:v>17.52</c:v>
                </c:pt>
                <c:pt idx="2374">
                  <c:v>17.5</c:v>
                </c:pt>
                <c:pt idx="2375">
                  <c:v>17.18</c:v>
                </c:pt>
                <c:pt idx="2376">
                  <c:v>17.05</c:v>
                </c:pt>
                <c:pt idx="2377">
                  <c:v>17.05</c:v>
                </c:pt>
                <c:pt idx="2378">
                  <c:v>17</c:v>
                </c:pt>
                <c:pt idx="2379">
                  <c:v>16.95</c:v>
                </c:pt>
                <c:pt idx="2380">
                  <c:v>16.88</c:v>
                </c:pt>
                <c:pt idx="2381">
                  <c:v>16.829999999999991</c:v>
                </c:pt>
                <c:pt idx="2382">
                  <c:v>16.29</c:v>
                </c:pt>
                <c:pt idx="2383">
                  <c:v>16.29</c:v>
                </c:pt>
                <c:pt idx="2384">
                  <c:v>16.079999999999991</c:v>
                </c:pt>
                <c:pt idx="2385">
                  <c:v>16.059999999999999</c:v>
                </c:pt>
                <c:pt idx="2386">
                  <c:v>15.59</c:v>
                </c:pt>
                <c:pt idx="2387">
                  <c:v>15.58</c:v>
                </c:pt>
                <c:pt idx="2388">
                  <c:v>15.34</c:v>
                </c:pt>
                <c:pt idx="2389">
                  <c:v>15</c:v>
                </c:pt>
                <c:pt idx="2390">
                  <c:v>14.94</c:v>
                </c:pt>
                <c:pt idx="2391">
                  <c:v>14.82</c:v>
                </c:pt>
                <c:pt idx="2392">
                  <c:v>14.79</c:v>
                </c:pt>
                <c:pt idx="2393">
                  <c:v>14.69</c:v>
                </c:pt>
                <c:pt idx="2394">
                  <c:v>14.6</c:v>
                </c:pt>
                <c:pt idx="2395">
                  <c:v>14.6</c:v>
                </c:pt>
                <c:pt idx="2396">
                  <c:v>14.41</c:v>
                </c:pt>
                <c:pt idx="2397">
                  <c:v>14.25</c:v>
                </c:pt>
                <c:pt idx="2398">
                  <c:v>14.19</c:v>
                </c:pt>
                <c:pt idx="2399">
                  <c:v>13.63</c:v>
                </c:pt>
                <c:pt idx="2400">
                  <c:v>13.6</c:v>
                </c:pt>
                <c:pt idx="2401">
                  <c:v>13.25</c:v>
                </c:pt>
                <c:pt idx="2402">
                  <c:v>13.12</c:v>
                </c:pt>
                <c:pt idx="2403">
                  <c:v>13.04</c:v>
                </c:pt>
                <c:pt idx="2404">
                  <c:v>12.41</c:v>
                </c:pt>
                <c:pt idx="2405">
                  <c:v>12.14</c:v>
                </c:pt>
                <c:pt idx="2406">
                  <c:v>12</c:v>
                </c:pt>
                <c:pt idx="2407">
                  <c:v>11.92</c:v>
                </c:pt>
                <c:pt idx="2408">
                  <c:v>11.450000000000003</c:v>
                </c:pt>
                <c:pt idx="2409">
                  <c:v>10.43</c:v>
                </c:pt>
                <c:pt idx="2410">
                  <c:v>9.94</c:v>
                </c:pt>
                <c:pt idx="2411">
                  <c:v>9.4600000000000026</c:v>
                </c:pt>
                <c:pt idx="2412">
                  <c:v>9.02</c:v>
                </c:pt>
                <c:pt idx="2413">
                  <c:v>8.5400000000000009</c:v>
                </c:pt>
                <c:pt idx="2414">
                  <c:v>6.29</c:v>
                </c:pt>
                <c:pt idx="2415">
                  <c:v>3.98</c:v>
                </c:pt>
                <c:pt idx="2416">
                  <c:v>19.989999999999984</c:v>
                </c:pt>
                <c:pt idx="2417">
                  <c:v>18.21</c:v>
                </c:pt>
                <c:pt idx="2418">
                  <c:v>18.190000000000001</c:v>
                </c:pt>
                <c:pt idx="2419">
                  <c:v>17.23</c:v>
                </c:pt>
                <c:pt idx="2420">
                  <c:v>15.16</c:v>
                </c:pt>
                <c:pt idx="2421">
                  <c:v>13.51</c:v>
                </c:pt>
                <c:pt idx="2422">
                  <c:v>12.56</c:v>
                </c:pt>
                <c:pt idx="2423">
                  <c:v>11.370000000000003</c:v>
                </c:pt>
                <c:pt idx="2424">
                  <c:v>19.34</c:v>
                </c:pt>
                <c:pt idx="2425">
                  <c:v>17.3</c:v>
                </c:pt>
                <c:pt idx="2426">
                  <c:v>13.04</c:v>
                </c:pt>
                <c:pt idx="2427">
                  <c:v>12.48</c:v>
                </c:pt>
                <c:pt idx="2428">
                  <c:v>18.459999999999994</c:v>
                </c:pt>
                <c:pt idx="2429">
                  <c:v>18</c:v>
                </c:pt>
                <c:pt idx="2430">
                  <c:v>17.610000000000007</c:v>
                </c:pt>
                <c:pt idx="2431">
                  <c:v>18.670000000000005</c:v>
                </c:pt>
                <c:pt idx="2432">
                  <c:v>18.010000000000005</c:v>
                </c:pt>
                <c:pt idx="2433">
                  <c:v>17.37</c:v>
                </c:pt>
                <c:pt idx="2434">
                  <c:v>13.38</c:v>
                </c:pt>
                <c:pt idx="2435">
                  <c:v>22.03</c:v>
                </c:pt>
                <c:pt idx="2436">
                  <c:v>21.67</c:v>
                </c:pt>
                <c:pt idx="2437">
                  <c:v>21.67</c:v>
                </c:pt>
                <c:pt idx="2438">
                  <c:v>20.87</c:v>
                </c:pt>
                <c:pt idx="2439">
                  <c:v>20.329999999999991</c:v>
                </c:pt>
                <c:pt idx="2440">
                  <c:v>20.309999999999999</c:v>
                </c:pt>
                <c:pt idx="2441">
                  <c:v>20.190000000000001</c:v>
                </c:pt>
                <c:pt idx="2442">
                  <c:v>20.170000000000005</c:v>
                </c:pt>
                <c:pt idx="2443">
                  <c:v>19.38</c:v>
                </c:pt>
                <c:pt idx="2444">
                  <c:v>19.32</c:v>
                </c:pt>
                <c:pt idx="2445">
                  <c:v>19.32</c:v>
                </c:pt>
                <c:pt idx="2446">
                  <c:v>19.32</c:v>
                </c:pt>
                <c:pt idx="2447">
                  <c:v>19.279999999999994</c:v>
                </c:pt>
                <c:pt idx="2448">
                  <c:v>19.079999999999991</c:v>
                </c:pt>
                <c:pt idx="2449">
                  <c:v>19.079999999999991</c:v>
                </c:pt>
                <c:pt idx="2450">
                  <c:v>19.04</c:v>
                </c:pt>
                <c:pt idx="2451">
                  <c:v>19.04</c:v>
                </c:pt>
                <c:pt idx="2452">
                  <c:v>19.04</c:v>
                </c:pt>
                <c:pt idx="2453">
                  <c:v>18.75</c:v>
                </c:pt>
                <c:pt idx="2454">
                  <c:v>18.630000000000006</c:v>
                </c:pt>
                <c:pt idx="2455">
                  <c:v>18.52</c:v>
                </c:pt>
                <c:pt idx="2456">
                  <c:v>18.52</c:v>
                </c:pt>
                <c:pt idx="2457">
                  <c:v>18.479999999999993</c:v>
                </c:pt>
                <c:pt idx="2458">
                  <c:v>18.479999999999993</c:v>
                </c:pt>
                <c:pt idx="2459">
                  <c:v>18.16</c:v>
                </c:pt>
                <c:pt idx="2460">
                  <c:v>17.760000000000002</c:v>
                </c:pt>
                <c:pt idx="2461">
                  <c:v>17.68</c:v>
                </c:pt>
                <c:pt idx="2462">
                  <c:v>17.68</c:v>
                </c:pt>
                <c:pt idx="2463">
                  <c:v>17.649999999999999</c:v>
                </c:pt>
                <c:pt idx="2464">
                  <c:v>17.630000000000006</c:v>
                </c:pt>
                <c:pt idx="2465">
                  <c:v>17.610000000000007</c:v>
                </c:pt>
                <c:pt idx="2466">
                  <c:v>17.510000000000005</c:v>
                </c:pt>
                <c:pt idx="2467">
                  <c:v>17.47</c:v>
                </c:pt>
                <c:pt idx="2468">
                  <c:v>17.38</c:v>
                </c:pt>
                <c:pt idx="2469">
                  <c:v>17.02</c:v>
                </c:pt>
                <c:pt idx="2470">
                  <c:v>17</c:v>
                </c:pt>
                <c:pt idx="2471">
                  <c:v>17</c:v>
                </c:pt>
                <c:pt idx="2472">
                  <c:v>17</c:v>
                </c:pt>
                <c:pt idx="2473">
                  <c:v>17</c:v>
                </c:pt>
                <c:pt idx="2474">
                  <c:v>17</c:v>
                </c:pt>
                <c:pt idx="2475">
                  <c:v>16.979999999999993</c:v>
                </c:pt>
                <c:pt idx="2476">
                  <c:v>16.979999999999993</c:v>
                </c:pt>
                <c:pt idx="2477">
                  <c:v>16.97</c:v>
                </c:pt>
                <c:pt idx="2478">
                  <c:v>16.93</c:v>
                </c:pt>
                <c:pt idx="2479">
                  <c:v>16.88</c:v>
                </c:pt>
                <c:pt idx="2480">
                  <c:v>16.86</c:v>
                </c:pt>
                <c:pt idx="2481">
                  <c:v>16.71</c:v>
                </c:pt>
                <c:pt idx="2482">
                  <c:v>16.329999999999991</c:v>
                </c:pt>
                <c:pt idx="2483">
                  <c:v>16.239999999999991</c:v>
                </c:pt>
                <c:pt idx="2484">
                  <c:v>16.22</c:v>
                </c:pt>
                <c:pt idx="2485">
                  <c:v>16.22</c:v>
                </c:pt>
                <c:pt idx="2486">
                  <c:v>15.62</c:v>
                </c:pt>
                <c:pt idx="2487">
                  <c:v>15.62</c:v>
                </c:pt>
                <c:pt idx="2488">
                  <c:v>15.43</c:v>
                </c:pt>
                <c:pt idx="2489">
                  <c:v>15.4</c:v>
                </c:pt>
                <c:pt idx="2490">
                  <c:v>15.350000000000003</c:v>
                </c:pt>
                <c:pt idx="2491">
                  <c:v>15.34</c:v>
                </c:pt>
                <c:pt idx="2492">
                  <c:v>14.97</c:v>
                </c:pt>
                <c:pt idx="2493">
                  <c:v>14.89</c:v>
                </c:pt>
                <c:pt idx="2494">
                  <c:v>14.47</c:v>
                </c:pt>
                <c:pt idx="2495">
                  <c:v>14.2</c:v>
                </c:pt>
                <c:pt idx="2496">
                  <c:v>14.2</c:v>
                </c:pt>
                <c:pt idx="2497">
                  <c:v>14.16</c:v>
                </c:pt>
                <c:pt idx="2498">
                  <c:v>14.1</c:v>
                </c:pt>
                <c:pt idx="2499">
                  <c:v>14.09</c:v>
                </c:pt>
                <c:pt idx="2500">
                  <c:v>14.09</c:v>
                </c:pt>
                <c:pt idx="2501">
                  <c:v>14.07</c:v>
                </c:pt>
                <c:pt idx="2502">
                  <c:v>14.06</c:v>
                </c:pt>
                <c:pt idx="2503">
                  <c:v>13.54</c:v>
                </c:pt>
                <c:pt idx="2504">
                  <c:v>13.04</c:v>
                </c:pt>
                <c:pt idx="2505">
                  <c:v>13.02</c:v>
                </c:pt>
                <c:pt idx="2506">
                  <c:v>12.94</c:v>
                </c:pt>
                <c:pt idx="2507">
                  <c:v>12.860000000000003</c:v>
                </c:pt>
                <c:pt idx="2508">
                  <c:v>12.79</c:v>
                </c:pt>
                <c:pt idx="2509">
                  <c:v>12.58</c:v>
                </c:pt>
                <c:pt idx="2510">
                  <c:v>12.57</c:v>
                </c:pt>
                <c:pt idx="2511">
                  <c:v>12.55</c:v>
                </c:pt>
                <c:pt idx="2512">
                  <c:v>12.55</c:v>
                </c:pt>
                <c:pt idx="2513">
                  <c:v>12.52</c:v>
                </c:pt>
                <c:pt idx="2514">
                  <c:v>11.88</c:v>
                </c:pt>
                <c:pt idx="2515">
                  <c:v>11.51</c:v>
                </c:pt>
                <c:pt idx="2516">
                  <c:v>11.4</c:v>
                </c:pt>
                <c:pt idx="2517">
                  <c:v>10.58</c:v>
                </c:pt>
                <c:pt idx="2518">
                  <c:v>10.58</c:v>
                </c:pt>
                <c:pt idx="2519">
                  <c:v>10.06</c:v>
                </c:pt>
                <c:pt idx="2520">
                  <c:v>9.5400000000000009</c:v>
                </c:pt>
                <c:pt idx="2521">
                  <c:v>8.64</c:v>
                </c:pt>
                <c:pt idx="2522">
                  <c:v>8.24</c:v>
                </c:pt>
                <c:pt idx="2523">
                  <c:v>8.19</c:v>
                </c:pt>
                <c:pt idx="2524">
                  <c:v>6.5</c:v>
                </c:pt>
                <c:pt idx="2525">
                  <c:v>6.2700000000000014</c:v>
                </c:pt>
                <c:pt idx="2526">
                  <c:v>6.2700000000000014</c:v>
                </c:pt>
                <c:pt idx="2527">
                  <c:v>6.25</c:v>
                </c:pt>
                <c:pt idx="2528">
                  <c:v>4.22</c:v>
                </c:pt>
                <c:pt idx="2529">
                  <c:v>4.0199999999999996</c:v>
                </c:pt>
                <c:pt idx="2530">
                  <c:v>4</c:v>
                </c:pt>
                <c:pt idx="2531">
                  <c:v>11.82</c:v>
                </c:pt>
                <c:pt idx="2532">
                  <c:v>18.630000000000006</c:v>
                </c:pt>
                <c:pt idx="2533">
                  <c:v>17.37</c:v>
                </c:pt>
                <c:pt idx="2534">
                  <c:v>16.95</c:v>
                </c:pt>
                <c:pt idx="2535">
                  <c:v>16.779999999999994</c:v>
                </c:pt>
                <c:pt idx="2536">
                  <c:v>16.059999999999999</c:v>
                </c:pt>
                <c:pt idx="2537">
                  <c:v>13.97</c:v>
                </c:pt>
                <c:pt idx="2538">
                  <c:v>18.62</c:v>
                </c:pt>
                <c:pt idx="2539">
                  <c:v>17.850000000000001</c:v>
                </c:pt>
                <c:pt idx="2540">
                  <c:v>17.329999999999991</c:v>
                </c:pt>
                <c:pt idx="2541">
                  <c:v>17.16</c:v>
                </c:pt>
                <c:pt idx="2542">
                  <c:v>17.04</c:v>
                </c:pt>
                <c:pt idx="2543">
                  <c:v>16.489999999999984</c:v>
                </c:pt>
                <c:pt idx="2544">
                  <c:v>12.74</c:v>
                </c:pt>
                <c:pt idx="2545">
                  <c:v>11.25</c:v>
                </c:pt>
                <c:pt idx="2546">
                  <c:v>11.03</c:v>
                </c:pt>
                <c:pt idx="2547">
                  <c:v>14.93</c:v>
                </c:pt>
                <c:pt idx="2548">
                  <c:v>20.34</c:v>
                </c:pt>
                <c:pt idx="2549">
                  <c:v>19.84</c:v>
                </c:pt>
                <c:pt idx="2550">
                  <c:v>19.84</c:v>
                </c:pt>
                <c:pt idx="2551">
                  <c:v>19.2</c:v>
                </c:pt>
                <c:pt idx="2552">
                  <c:v>19.2</c:v>
                </c:pt>
                <c:pt idx="2553">
                  <c:v>19.09</c:v>
                </c:pt>
                <c:pt idx="2554">
                  <c:v>19.03</c:v>
                </c:pt>
                <c:pt idx="2555">
                  <c:v>19.010000000000005</c:v>
                </c:pt>
                <c:pt idx="2556">
                  <c:v>18.84</c:v>
                </c:pt>
                <c:pt idx="2557">
                  <c:v>18.32</c:v>
                </c:pt>
                <c:pt idx="2558">
                  <c:v>18.190000000000001</c:v>
                </c:pt>
                <c:pt idx="2559">
                  <c:v>17.87</c:v>
                </c:pt>
                <c:pt idx="2560">
                  <c:v>17.600000000000001</c:v>
                </c:pt>
                <c:pt idx="2561">
                  <c:v>17.439999999999994</c:v>
                </c:pt>
                <c:pt idx="2562">
                  <c:v>17.439999999999994</c:v>
                </c:pt>
                <c:pt idx="2563">
                  <c:v>17.420000000000002</c:v>
                </c:pt>
                <c:pt idx="2564">
                  <c:v>17.37</c:v>
                </c:pt>
                <c:pt idx="2565">
                  <c:v>16.91</c:v>
                </c:pt>
                <c:pt idx="2566">
                  <c:v>16.86</c:v>
                </c:pt>
                <c:pt idx="2567">
                  <c:v>16.84</c:v>
                </c:pt>
                <c:pt idx="2568">
                  <c:v>16.809999999999999</c:v>
                </c:pt>
                <c:pt idx="2569">
                  <c:v>16.77</c:v>
                </c:pt>
                <c:pt idx="2570">
                  <c:v>16.760000000000002</c:v>
                </c:pt>
                <c:pt idx="2571">
                  <c:v>16.71</c:v>
                </c:pt>
                <c:pt idx="2572">
                  <c:v>16.239999999999991</c:v>
                </c:pt>
                <c:pt idx="2573">
                  <c:v>16.22</c:v>
                </c:pt>
                <c:pt idx="2574">
                  <c:v>16.170000000000005</c:v>
                </c:pt>
                <c:pt idx="2575">
                  <c:v>16.14</c:v>
                </c:pt>
                <c:pt idx="2576">
                  <c:v>16.14</c:v>
                </c:pt>
                <c:pt idx="2577">
                  <c:v>16.14</c:v>
                </c:pt>
                <c:pt idx="2578">
                  <c:v>15.57</c:v>
                </c:pt>
                <c:pt idx="2579">
                  <c:v>15.57</c:v>
                </c:pt>
                <c:pt idx="2580">
                  <c:v>15.57</c:v>
                </c:pt>
                <c:pt idx="2581">
                  <c:v>15.49</c:v>
                </c:pt>
                <c:pt idx="2582">
                  <c:v>15.48</c:v>
                </c:pt>
                <c:pt idx="2583">
                  <c:v>15.38</c:v>
                </c:pt>
                <c:pt idx="2584">
                  <c:v>15.34</c:v>
                </c:pt>
                <c:pt idx="2585">
                  <c:v>15.29</c:v>
                </c:pt>
                <c:pt idx="2586">
                  <c:v>15.29</c:v>
                </c:pt>
                <c:pt idx="2587">
                  <c:v>14.94</c:v>
                </c:pt>
                <c:pt idx="2588">
                  <c:v>14.860000000000003</c:v>
                </c:pt>
                <c:pt idx="2589">
                  <c:v>14.860000000000003</c:v>
                </c:pt>
                <c:pt idx="2590">
                  <c:v>14.83</c:v>
                </c:pt>
                <c:pt idx="2591">
                  <c:v>14.79</c:v>
                </c:pt>
                <c:pt idx="2592">
                  <c:v>14.74</c:v>
                </c:pt>
                <c:pt idx="2593">
                  <c:v>14.71</c:v>
                </c:pt>
                <c:pt idx="2594">
                  <c:v>14.7</c:v>
                </c:pt>
                <c:pt idx="2595">
                  <c:v>14.7</c:v>
                </c:pt>
                <c:pt idx="2596">
                  <c:v>14.21</c:v>
                </c:pt>
                <c:pt idx="2597">
                  <c:v>14.2</c:v>
                </c:pt>
                <c:pt idx="2598">
                  <c:v>14.18</c:v>
                </c:pt>
                <c:pt idx="2599">
                  <c:v>14.17</c:v>
                </c:pt>
                <c:pt idx="2600">
                  <c:v>14.11</c:v>
                </c:pt>
                <c:pt idx="2601">
                  <c:v>14.1</c:v>
                </c:pt>
                <c:pt idx="2602">
                  <c:v>14.07</c:v>
                </c:pt>
                <c:pt idx="2603">
                  <c:v>13.66</c:v>
                </c:pt>
                <c:pt idx="2604">
                  <c:v>13.59</c:v>
                </c:pt>
                <c:pt idx="2605">
                  <c:v>13.56</c:v>
                </c:pt>
                <c:pt idx="2606">
                  <c:v>13.55</c:v>
                </c:pt>
                <c:pt idx="2607">
                  <c:v>13.44</c:v>
                </c:pt>
                <c:pt idx="2608">
                  <c:v>13.44</c:v>
                </c:pt>
                <c:pt idx="2609">
                  <c:v>13.12</c:v>
                </c:pt>
                <c:pt idx="2610">
                  <c:v>13</c:v>
                </c:pt>
                <c:pt idx="2611">
                  <c:v>12.950000000000003</c:v>
                </c:pt>
                <c:pt idx="2612">
                  <c:v>12.89</c:v>
                </c:pt>
                <c:pt idx="2613">
                  <c:v>12.450000000000003</c:v>
                </c:pt>
                <c:pt idx="2614">
                  <c:v>11.850000000000003</c:v>
                </c:pt>
                <c:pt idx="2615">
                  <c:v>11.8</c:v>
                </c:pt>
                <c:pt idx="2616">
                  <c:v>11.53</c:v>
                </c:pt>
                <c:pt idx="2617">
                  <c:v>11.39</c:v>
                </c:pt>
                <c:pt idx="2618">
                  <c:v>11.25</c:v>
                </c:pt>
                <c:pt idx="2619">
                  <c:v>10.950000000000003</c:v>
                </c:pt>
                <c:pt idx="2620">
                  <c:v>10.950000000000003</c:v>
                </c:pt>
                <c:pt idx="2621">
                  <c:v>10.53</c:v>
                </c:pt>
                <c:pt idx="2622">
                  <c:v>10.02</c:v>
                </c:pt>
                <c:pt idx="2623">
                  <c:v>9.4600000000000026</c:v>
                </c:pt>
                <c:pt idx="2624">
                  <c:v>9.44</c:v>
                </c:pt>
                <c:pt idx="2625">
                  <c:v>9.3700000000000028</c:v>
                </c:pt>
                <c:pt idx="2626">
                  <c:v>7.3</c:v>
                </c:pt>
                <c:pt idx="2627">
                  <c:v>5.99</c:v>
                </c:pt>
                <c:pt idx="2628">
                  <c:v>4.05</c:v>
                </c:pt>
                <c:pt idx="2629">
                  <c:v>4.0199999999999996</c:v>
                </c:pt>
                <c:pt idx="2630">
                  <c:v>3.82</c:v>
                </c:pt>
                <c:pt idx="2631">
                  <c:v>3.64</c:v>
                </c:pt>
                <c:pt idx="2632">
                  <c:v>17.149999999999999</c:v>
                </c:pt>
                <c:pt idx="2633">
                  <c:v>12.44</c:v>
                </c:pt>
                <c:pt idx="2634">
                  <c:v>11.42</c:v>
                </c:pt>
                <c:pt idx="2635">
                  <c:v>10.97</c:v>
                </c:pt>
                <c:pt idx="2636">
                  <c:v>10.23</c:v>
                </c:pt>
                <c:pt idx="2637">
                  <c:v>17.54</c:v>
                </c:pt>
                <c:pt idx="2638">
                  <c:v>17.130000000000006</c:v>
                </c:pt>
                <c:pt idx="2639">
                  <c:v>17.100000000000001</c:v>
                </c:pt>
                <c:pt idx="2640">
                  <c:v>16.54</c:v>
                </c:pt>
                <c:pt idx="2641">
                  <c:v>14.34</c:v>
                </c:pt>
                <c:pt idx="2642">
                  <c:v>13.93</c:v>
                </c:pt>
                <c:pt idx="2643">
                  <c:v>13.91</c:v>
                </c:pt>
                <c:pt idx="2644">
                  <c:v>18.02</c:v>
                </c:pt>
                <c:pt idx="2645">
                  <c:v>17.829999999999991</c:v>
                </c:pt>
                <c:pt idx="2646">
                  <c:v>16.920000000000002</c:v>
                </c:pt>
                <c:pt idx="2647">
                  <c:v>13.78</c:v>
                </c:pt>
                <c:pt idx="2648">
                  <c:v>12.22</c:v>
                </c:pt>
                <c:pt idx="2649">
                  <c:v>12.16</c:v>
                </c:pt>
                <c:pt idx="2650">
                  <c:v>12.04</c:v>
                </c:pt>
                <c:pt idx="2651">
                  <c:v>11.88</c:v>
                </c:pt>
                <c:pt idx="2652">
                  <c:v>17.779999999999994</c:v>
                </c:pt>
                <c:pt idx="2653">
                  <c:v>15.83</c:v>
                </c:pt>
                <c:pt idx="2654">
                  <c:v>19.04</c:v>
                </c:pt>
                <c:pt idx="2655">
                  <c:v>18.43</c:v>
                </c:pt>
                <c:pt idx="2656">
                  <c:v>18.279999999999994</c:v>
                </c:pt>
                <c:pt idx="2657">
                  <c:v>18.279999999999994</c:v>
                </c:pt>
                <c:pt idx="2658">
                  <c:v>18.22</c:v>
                </c:pt>
                <c:pt idx="2659">
                  <c:v>18.2</c:v>
                </c:pt>
                <c:pt idx="2660">
                  <c:v>18.190000000000001</c:v>
                </c:pt>
                <c:pt idx="2661">
                  <c:v>18.170000000000005</c:v>
                </c:pt>
                <c:pt idx="2662">
                  <c:v>18.059999999999999</c:v>
                </c:pt>
                <c:pt idx="2663">
                  <c:v>17.779999999999994</c:v>
                </c:pt>
                <c:pt idx="2664">
                  <c:v>17.630000000000006</c:v>
                </c:pt>
                <c:pt idx="2665">
                  <c:v>17.630000000000006</c:v>
                </c:pt>
                <c:pt idx="2666">
                  <c:v>17.630000000000006</c:v>
                </c:pt>
                <c:pt idx="2667">
                  <c:v>17.579999999999991</c:v>
                </c:pt>
                <c:pt idx="2668">
                  <c:v>17.489999999999984</c:v>
                </c:pt>
                <c:pt idx="2669">
                  <c:v>17.439999999999994</c:v>
                </c:pt>
                <c:pt idx="2670">
                  <c:v>17.420000000000002</c:v>
                </c:pt>
                <c:pt idx="2671">
                  <c:v>17.3</c:v>
                </c:pt>
                <c:pt idx="2672">
                  <c:v>16.89</c:v>
                </c:pt>
                <c:pt idx="2673">
                  <c:v>16.8</c:v>
                </c:pt>
                <c:pt idx="2674">
                  <c:v>16.72</c:v>
                </c:pt>
                <c:pt idx="2675">
                  <c:v>16.68</c:v>
                </c:pt>
                <c:pt idx="2676">
                  <c:v>16.649999999999999</c:v>
                </c:pt>
                <c:pt idx="2677">
                  <c:v>16.649999999999999</c:v>
                </c:pt>
                <c:pt idx="2678">
                  <c:v>16.110000000000007</c:v>
                </c:pt>
                <c:pt idx="2679">
                  <c:v>16.09</c:v>
                </c:pt>
                <c:pt idx="2680">
                  <c:v>16.059999999999999</c:v>
                </c:pt>
                <c:pt idx="2681">
                  <c:v>16.05</c:v>
                </c:pt>
                <c:pt idx="2682">
                  <c:v>16.010000000000005</c:v>
                </c:pt>
                <c:pt idx="2683">
                  <c:v>16</c:v>
                </c:pt>
                <c:pt idx="2684">
                  <c:v>15.950000000000003</c:v>
                </c:pt>
                <c:pt idx="2685">
                  <c:v>15.7</c:v>
                </c:pt>
                <c:pt idx="2686">
                  <c:v>15.55</c:v>
                </c:pt>
                <c:pt idx="2687">
                  <c:v>15.49</c:v>
                </c:pt>
                <c:pt idx="2688">
                  <c:v>15.46</c:v>
                </c:pt>
                <c:pt idx="2689">
                  <c:v>15.29</c:v>
                </c:pt>
                <c:pt idx="2690">
                  <c:v>14.91</c:v>
                </c:pt>
                <c:pt idx="2691">
                  <c:v>14.91</c:v>
                </c:pt>
                <c:pt idx="2692">
                  <c:v>14.88</c:v>
                </c:pt>
                <c:pt idx="2693">
                  <c:v>14.850000000000003</c:v>
                </c:pt>
                <c:pt idx="2694">
                  <c:v>14.82</c:v>
                </c:pt>
                <c:pt idx="2695">
                  <c:v>14.81</c:v>
                </c:pt>
                <c:pt idx="2696">
                  <c:v>14.67</c:v>
                </c:pt>
                <c:pt idx="2697">
                  <c:v>14.33</c:v>
                </c:pt>
                <c:pt idx="2698">
                  <c:v>14.29</c:v>
                </c:pt>
                <c:pt idx="2699">
                  <c:v>14.23</c:v>
                </c:pt>
                <c:pt idx="2700">
                  <c:v>14.13</c:v>
                </c:pt>
                <c:pt idx="2701">
                  <c:v>14.12</c:v>
                </c:pt>
                <c:pt idx="2702">
                  <c:v>13.75</c:v>
                </c:pt>
                <c:pt idx="2703">
                  <c:v>13.58</c:v>
                </c:pt>
                <c:pt idx="2704">
                  <c:v>13.5</c:v>
                </c:pt>
                <c:pt idx="2705">
                  <c:v>13.47</c:v>
                </c:pt>
                <c:pt idx="2706">
                  <c:v>13.43</c:v>
                </c:pt>
                <c:pt idx="2707">
                  <c:v>13.22</c:v>
                </c:pt>
                <c:pt idx="2708">
                  <c:v>12.870000000000003</c:v>
                </c:pt>
                <c:pt idx="2709">
                  <c:v>12.77</c:v>
                </c:pt>
                <c:pt idx="2710">
                  <c:v>12.25</c:v>
                </c:pt>
                <c:pt idx="2711">
                  <c:v>11.860000000000003</c:v>
                </c:pt>
                <c:pt idx="2712">
                  <c:v>11.84</c:v>
                </c:pt>
                <c:pt idx="2713">
                  <c:v>11.78</c:v>
                </c:pt>
                <c:pt idx="2714">
                  <c:v>11.51</c:v>
                </c:pt>
                <c:pt idx="2715">
                  <c:v>11.29</c:v>
                </c:pt>
                <c:pt idx="2716">
                  <c:v>11.22</c:v>
                </c:pt>
                <c:pt idx="2717">
                  <c:v>11.2</c:v>
                </c:pt>
                <c:pt idx="2718">
                  <c:v>11.2</c:v>
                </c:pt>
                <c:pt idx="2719">
                  <c:v>11.2</c:v>
                </c:pt>
                <c:pt idx="2720">
                  <c:v>11.17</c:v>
                </c:pt>
                <c:pt idx="2721">
                  <c:v>11.17</c:v>
                </c:pt>
                <c:pt idx="2722">
                  <c:v>10.92</c:v>
                </c:pt>
                <c:pt idx="2723">
                  <c:v>10.82</c:v>
                </c:pt>
                <c:pt idx="2724">
                  <c:v>10.82</c:v>
                </c:pt>
                <c:pt idx="2725">
                  <c:v>10.81</c:v>
                </c:pt>
                <c:pt idx="2726">
                  <c:v>10.78</c:v>
                </c:pt>
                <c:pt idx="2727">
                  <c:v>10.51</c:v>
                </c:pt>
                <c:pt idx="2728">
                  <c:v>10.48</c:v>
                </c:pt>
                <c:pt idx="2729">
                  <c:v>10.44</c:v>
                </c:pt>
                <c:pt idx="2730">
                  <c:v>9.48</c:v>
                </c:pt>
                <c:pt idx="2731">
                  <c:v>9.34</c:v>
                </c:pt>
                <c:pt idx="2732">
                  <c:v>9.32</c:v>
                </c:pt>
                <c:pt idx="2733">
                  <c:v>9.06</c:v>
                </c:pt>
                <c:pt idx="2734">
                  <c:v>9.06</c:v>
                </c:pt>
                <c:pt idx="2735">
                  <c:v>9.0500000000000007</c:v>
                </c:pt>
                <c:pt idx="2736">
                  <c:v>8.99</c:v>
                </c:pt>
                <c:pt idx="2737">
                  <c:v>8.11</c:v>
                </c:pt>
                <c:pt idx="2738">
                  <c:v>7.6199999999999983</c:v>
                </c:pt>
                <c:pt idx="2739">
                  <c:v>6.9700000000000015</c:v>
                </c:pt>
                <c:pt idx="2740">
                  <c:v>5.96</c:v>
                </c:pt>
                <c:pt idx="2741">
                  <c:v>5.74</c:v>
                </c:pt>
                <c:pt idx="2742">
                  <c:v>17.86</c:v>
                </c:pt>
                <c:pt idx="2743">
                  <c:v>13.48</c:v>
                </c:pt>
                <c:pt idx="2744">
                  <c:v>17.510000000000005</c:v>
                </c:pt>
                <c:pt idx="2745">
                  <c:v>17.279999999999994</c:v>
                </c:pt>
                <c:pt idx="2746">
                  <c:v>16.100000000000001</c:v>
                </c:pt>
                <c:pt idx="2747">
                  <c:v>12.1</c:v>
                </c:pt>
                <c:pt idx="2748">
                  <c:v>11.25</c:v>
                </c:pt>
                <c:pt idx="2749">
                  <c:v>10.71</c:v>
                </c:pt>
                <c:pt idx="2750">
                  <c:v>10.32</c:v>
                </c:pt>
                <c:pt idx="2751">
                  <c:v>18.110000000000007</c:v>
                </c:pt>
                <c:pt idx="2752">
                  <c:v>18.09</c:v>
                </c:pt>
                <c:pt idx="2753">
                  <c:v>17.459999999999994</c:v>
                </c:pt>
                <c:pt idx="2754">
                  <c:v>17.34</c:v>
                </c:pt>
                <c:pt idx="2755">
                  <c:v>17.27</c:v>
                </c:pt>
                <c:pt idx="2756">
                  <c:v>17.25</c:v>
                </c:pt>
                <c:pt idx="2757">
                  <c:v>17.23</c:v>
                </c:pt>
                <c:pt idx="2758">
                  <c:v>17.2</c:v>
                </c:pt>
                <c:pt idx="2759">
                  <c:v>17.14</c:v>
                </c:pt>
                <c:pt idx="2760">
                  <c:v>16.899999999999999</c:v>
                </c:pt>
                <c:pt idx="2761">
                  <c:v>16.88</c:v>
                </c:pt>
                <c:pt idx="2762">
                  <c:v>16.690000000000001</c:v>
                </c:pt>
                <c:pt idx="2763">
                  <c:v>16.690000000000001</c:v>
                </c:pt>
                <c:pt idx="2764">
                  <c:v>16.59</c:v>
                </c:pt>
                <c:pt idx="2765">
                  <c:v>16.59</c:v>
                </c:pt>
                <c:pt idx="2766">
                  <c:v>16.52</c:v>
                </c:pt>
                <c:pt idx="2767">
                  <c:v>16.130000000000006</c:v>
                </c:pt>
                <c:pt idx="2768">
                  <c:v>15.950000000000003</c:v>
                </c:pt>
                <c:pt idx="2769">
                  <c:v>15.94</c:v>
                </c:pt>
                <c:pt idx="2770">
                  <c:v>15.94</c:v>
                </c:pt>
                <c:pt idx="2771">
                  <c:v>15.870000000000003</c:v>
                </c:pt>
                <c:pt idx="2772">
                  <c:v>15.860000000000003</c:v>
                </c:pt>
                <c:pt idx="2773">
                  <c:v>15.860000000000003</c:v>
                </c:pt>
                <c:pt idx="2774">
                  <c:v>15.860000000000003</c:v>
                </c:pt>
                <c:pt idx="2775">
                  <c:v>15.53</c:v>
                </c:pt>
                <c:pt idx="2776">
                  <c:v>15.34</c:v>
                </c:pt>
                <c:pt idx="2777">
                  <c:v>15.34</c:v>
                </c:pt>
                <c:pt idx="2778">
                  <c:v>15.31</c:v>
                </c:pt>
                <c:pt idx="2779">
                  <c:v>15.27</c:v>
                </c:pt>
                <c:pt idx="2780">
                  <c:v>15.2</c:v>
                </c:pt>
                <c:pt idx="2781">
                  <c:v>15.16</c:v>
                </c:pt>
                <c:pt idx="2782">
                  <c:v>14.72</c:v>
                </c:pt>
                <c:pt idx="2783">
                  <c:v>14.72</c:v>
                </c:pt>
                <c:pt idx="2784">
                  <c:v>14.71</c:v>
                </c:pt>
                <c:pt idx="2785">
                  <c:v>14.59</c:v>
                </c:pt>
                <c:pt idx="2786">
                  <c:v>14.53</c:v>
                </c:pt>
                <c:pt idx="2787">
                  <c:v>14.16</c:v>
                </c:pt>
                <c:pt idx="2788">
                  <c:v>14.16</c:v>
                </c:pt>
                <c:pt idx="2789">
                  <c:v>14.16</c:v>
                </c:pt>
                <c:pt idx="2790">
                  <c:v>14.16</c:v>
                </c:pt>
                <c:pt idx="2791">
                  <c:v>14.14</c:v>
                </c:pt>
                <c:pt idx="2792">
                  <c:v>14.14</c:v>
                </c:pt>
                <c:pt idx="2793">
                  <c:v>14.14</c:v>
                </c:pt>
                <c:pt idx="2794">
                  <c:v>14.09</c:v>
                </c:pt>
                <c:pt idx="2795">
                  <c:v>14.05</c:v>
                </c:pt>
                <c:pt idx="2796">
                  <c:v>14.03</c:v>
                </c:pt>
                <c:pt idx="2797">
                  <c:v>14</c:v>
                </c:pt>
                <c:pt idx="2798">
                  <c:v>14</c:v>
                </c:pt>
                <c:pt idx="2799">
                  <c:v>14</c:v>
                </c:pt>
                <c:pt idx="2800">
                  <c:v>13.72</c:v>
                </c:pt>
                <c:pt idx="2801">
                  <c:v>13.6</c:v>
                </c:pt>
                <c:pt idx="2802">
                  <c:v>13.43</c:v>
                </c:pt>
                <c:pt idx="2803">
                  <c:v>13.42</c:v>
                </c:pt>
                <c:pt idx="2804">
                  <c:v>13.4</c:v>
                </c:pt>
                <c:pt idx="2805">
                  <c:v>13.12</c:v>
                </c:pt>
                <c:pt idx="2806">
                  <c:v>12.65</c:v>
                </c:pt>
                <c:pt idx="2807">
                  <c:v>12.51</c:v>
                </c:pt>
                <c:pt idx="2808">
                  <c:v>12.51</c:v>
                </c:pt>
                <c:pt idx="2809">
                  <c:v>11.91</c:v>
                </c:pt>
                <c:pt idx="2810">
                  <c:v>11.91</c:v>
                </c:pt>
                <c:pt idx="2811">
                  <c:v>11.73</c:v>
                </c:pt>
                <c:pt idx="2812">
                  <c:v>11.7</c:v>
                </c:pt>
                <c:pt idx="2813">
                  <c:v>11.49</c:v>
                </c:pt>
                <c:pt idx="2814">
                  <c:v>11.34</c:v>
                </c:pt>
                <c:pt idx="2815">
                  <c:v>11.23</c:v>
                </c:pt>
                <c:pt idx="2816">
                  <c:v>11.21</c:v>
                </c:pt>
                <c:pt idx="2817">
                  <c:v>10.9</c:v>
                </c:pt>
                <c:pt idx="2818">
                  <c:v>10.81</c:v>
                </c:pt>
                <c:pt idx="2819">
                  <c:v>10.69</c:v>
                </c:pt>
                <c:pt idx="2820">
                  <c:v>10.67</c:v>
                </c:pt>
                <c:pt idx="2821">
                  <c:v>10.66</c:v>
                </c:pt>
                <c:pt idx="2822">
                  <c:v>10.64</c:v>
                </c:pt>
                <c:pt idx="2823">
                  <c:v>10.220000000000001</c:v>
                </c:pt>
                <c:pt idx="2824">
                  <c:v>9.7900000000000009</c:v>
                </c:pt>
                <c:pt idx="2825">
                  <c:v>9.69</c:v>
                </c:pt>
                <c:pt idx="2826">
                  <c:v>9.26</c:v>
                </c:pt>
                <c:pt idx="2827">
                  <c:v>8.9</c:v>
                </c:pt>
                <c:pt idx="2828">
                  <c:v>8.07</c:v>
                </c:pt>
                <c:pt idx="2829">
                  <c:v>7</c:v>
                </c:pt>
                <c:pt idx="2830">
                  <c:v>6.42</c:v>
                </c:pt>
                <c:pt idx="2831">
                  <c:v>6.4</c:v>
                </c:pt>
                <c:pt idx="2832">
                  <c:v>6.22</c:v>
                </c:pt>
                <c:pt idx="2833">
                  <c:v>6.2</c:v>
                </c:pt>
                <c:pt idx="2834">
                  <c:v>5.84</c:v>
                </c:pt>
                <c:pt idx="2835">
                  <c:v>5.84</c:v>
                </c:pt>
                <c:pt idx="2836">
                  <c:v>5.84</c:v>
                </c:pt>
                <c:pt idx="2837">
                  <c:v>5.81</c:v>
                </c:pt>
                <c:pt idx="2838">
                  <c:v>4.07</c:v>
                </c:pt>
                <c:pt idx="2839">
                  <c:v>4.04</c:v>
                </c:pt>
                <c:pt idx="2840">
                  <c:v>3.7</c:v>
                </c:pt>
                <c:pt idx="2841">
                  <c:v>16.68</c:v>
                </c:pt>
                <c:pt idx="2842">
                  <c:v>11.42</c:v>
                </c:pt>
                <c:pt idx="2843">
                  <c:v>9.0500000000000007</c:v>
                </c:pt>
                <c:pt idx="2844">
                  <c:v>16.57</c:v>
                </c:pt>
                <c:pt idx="2845">
                  <c:v>15.370000000000003</c:v>
                </c:pt>
                <c:pt idx="2846">
                  <c:v>15.29</c:v>
                </c:pt>
                <c:pt idx="2847">
                  <c:v>14.89</c:v>
                </c:pt>
                <c:pt idx="2848">
                  <c:v>13.44</c:v>
                </c:pt>
                <c:pt idx="2849">
                  <c:v>11.79</c:v>
                </c:pt>
                <c:pt idx="2850">
                  <c:v>11.62</c:v>
                </c:pt>
                <c:pt idx="2851">
                  <c:v>10.93</c:v>
                </c:pt>
                <c:pt idx="2852">
                  <c:v>10.26</c:v>
                </c:pt>
                <c:pt idx="2853">
                  <c:v>14.26</c:v>
                </c:pt>
                <c:pt idx="2854">
                  <c:v>13.82</c:v>
                </c:pt>
                <c:pt idx="2855">
                  <c:v>9.33</c:v>
                </c:pt>
                <c:pt idx="2856">
                  <c:v>17.53</c:v>
                </c:pt>
                <c:pt idx="2857">
                  <c:v>17.510000000000005</c:v>
                </c:pt>
                <c:pt idx="2858">
                  <c:v>17.32</c:v>
                </c:pt>
                <c:pt idx="2859">
                  <c:v>16.77</c:v>
                </c:pt>
                <c:pt idx="2860">
                  <c:v>16.559999999999999</c:v>
                </c:pt>
                <c:pt idx="2861">
                  <c:v>16.559999999999999</c:v>
                </c:pt>
                <c:pt idx="2862">
                  <c:v>16.559999999999999</c:v>
                </c:pt>
                <c:pt idx="2863">
                  <c:v>16.53</c:v>
                </c:pt>
                <c:pt idx="2864">
                  <c:v>16.04</c:v>
                </c:pt>
                <c:pt idx="2865">
                  <c:v>16</c:v>
                </c:pt>
                <c:pt idx="2866">
                  <c:v>15.96</c:v>
                </c:pt>
                <c:pt idx="2867">
                  <c:v>15.950000000000003</c:v>
                </c:pt>
                <c:pt idx="2868">
                  <c:v>15.950000000000003</c:v>
                </c:pt>
                <c:pt idx="2869">
                  <c:v>15.93</c:v>
                </c:pt>
                <c:pt idx="2870">
                  <c:v>15.91</c:v>
                </c:pt>
                <c:pt idx="2871">
                  <c:v>15.9</c:v>
                </c:pt>
                <c:pt idx="2872">
                  <c:v>15.76</c:v>
                </c:pt>
                <c:pt idx="2873">
                  <c:v>15.26</c:v>
                </c:pt>
                <c:pt idx="2874">
                  <c:v>15.12</c:v>
                </c:pt>
                <c:pt idx="2875">
                  <c:v>15.1</c:v>
                </c:pt>
                <c:pt idx="2876">
                  <c:v>15.04</c:v>
                </c:pt>
                <c:pt idx="2877">
                  <c:v>14.61</c:v>
                </c:pt>
                <c:pt idx="2878">
                  <c:v>14.14</c:v>
                </c:pt>
                <c:pt idx="2879">
                  <c:v>13.97</c:v>
                </c:pt>
                <c:pt idx="2880">
                  <c:v>13.950000000000003</c:v>
                </c:pt>
                <c:pt idx="2881">
                  <c:v>13.38</c:v>
                </c:pt>
                <c:pt idx="2882">
                  <c:v>12.55</c:v>
                </c:pt>
                <c:pt idx="2883">
                  <c:v>12.55</c:v>
                </c:pt>
                <c:pt idx="2884">
                  <c:v>12.360000000000003</c:v>
                </c:pt>
                <c:pt idx="2885">
                  <c:v>12.26</c:v>
                </c:pt>
                <c:pt idx="2886">
                  <c:v>11.74</c:v>
                </c:pt>
                <c:pt idx="2887">
                  <c:v>11.26</c:v>
                </c:pt>
                <c:pt idx="2888">
                  <c:v>11.22</c:v>
                </c:pt>
                <c:pt idx="2889">
                  <c:v>11.21</c:v>
                </c:pt>
                <c:pt idx="2890">
                  <c:v>11.21</c:v>
                </c:pt>
                <c:pt idx="2891">
                  <c:v>11.21</c:v>
                </c:pt>
                <c:pt idx="2892">
                  <c:v>11.2</c:v>
                </c:pt>
                <c:pt idx="2893">
                  <c:v>11.1</c:v>
                </c:pt>
                <c:pt idx="2894">
                  <c:v>10.870000000000003</c:v>
                </c:pt>
                <c:pt idx="2895">
                  <c:v>10.860000000000003</c:v>
                </c:pt>
                <c:pt idx="2896">
                  <c:v>10.33</c:v>
                </c:pt>
                <c:pt idx="2897">
                  <c:v>9.360000000000003</c:v>
                </c:pt>
                <c:pt idx="2898">
                  <c:v>9.33</c:v>
                </c:pt>
                <c:pt idx="2899">
                  <c:v>9</c:v>
                </c:pt>
                <c:pt idx="2900">
                  <c:v>8.9600000000000026</c:v>
                </c:pt>
                <c:pt idx="2901">
                  <c:v>8.5300000000000011</c:v>
                </c:pt>
                <c:pt idx="2902">
                  <c:v>8.4700000000000006</c:v>
                </c:pt>
                <c:pt idx="2903">
                  <c:v>8.11</c:v>
                </c:pt>
                <c:pt idx="2904">
                  <c:v>7.45</c:v>
                </c:pt>
                <c:pt idx="2905">
                  <c:v>7.05</c:v>
                </c:pt>
                <c:pt idx="2906">
                  <c:v>6.9</c:v>
                </c:pt>
                <c:pt idx="2907">
                  <c:v>6.9</c:v>
                </c:pt>
                <c:pt idx="2908">
                  <c:v>6.68</c:v>
                </c:pt>
                <c:pt idx="2909">
                  <c:v>6.52</c:v>
                </c:pt>
                <c:pt idx="2910">
                  <c:v>4.8499999999999996</c:v>
                </c:pt>
                <c:pt idx="2911">
                  <c:v>4.08</c:v>
                </c:pt>
                <c:pt idx="2912">
                  <c:v>3.7</c:v>
                </c:pt>
                <c:pt idx="2913">
                  <c:v>3.69</c:v>
                </c:pt>
                <c:pt idx="2914">
                  <c:v>16.559999999999999</c:v>
                </c:pt>
                <c:pt idx="2915">
                  <c:v>11.06</c:v>
                </c:pt>
                <c:pt idx="2916">
                  <c:v>13.28</c:v>
                </c:pt>
                <c:pt idx="2917">
                  <c:v>12.58</c:v>
                </c:pt>
                <c:pt idx="2918">
                  <c:v>11.32</c:v>
                </c:pt>
                <c:pt idx="2919">
                  <c:v>9.620000000000001</c:v>
                </c:pt>
                <c:pt idx="2920">
                  <c:v>15.82</c:v>
                </c:pt>
                <c:pt idx="2921">
                  <c:v>14.07</c:v>
                </c:pt>
                <c:pt idx="2922">
                  <c:v>13.42</c:v>
                </c:pt>
                <c:pt idx="2923">
                  <c:v>12.77</c:v>
                </c:pt>
                <c:pt idx="2924">
                  <c:v>10.98</c:v>
                </c:pt>
                <c:pt idx="2925">
                  <c:v>10.030000000000001</c:v>
                </c:pt>
                <c:pt idx="2926">
                  <c:v>11.67</c:v>
                </c:pt>
                <c:pt idx="2927">
                  <c:v>15.83</c:v>
                </c:pt>
                <c:pt idx="2928">
                  <c:v>15.67</c:v>
                </c:pt>
                <c:pt idx="2929">
                  <c:v>15.67</c:v>
                </c:pt>
                <c:pt idx="2930">
                  <c:v>15.67</c:v>
                </c:pt>
                <c:pt idx="2931">
                  <c:v>15.67</c:v>
                </c:pt>
                <c:pt idx="2932">
                  <c:v>15.01</c:v>
                </c:pt>
                <c:pt idx="2933">
                  <c:v>14.29</c:v>
                </c:pt>
                <c:pt idx="2934">
                  <c:v>14.29</c:v>
                </c:pt>
                <c:pt idx="2935">
                  <c:v>13.94</c:v>
                </c:pt>
                <c:pt idx="2936">
                  <c:v>13.76</c:v>
                </c:pt>
                <c:pt idx="2937">
                  <c:v>13.21</c:v>
                </c:pt>
                <c:pt idx="2938">
                  <c:v>13.15</c:v>
                </c:pt>
                <c:pt idx="2939">
                  <c:v>13.14</c:v>
                </c:pt>
                <c:pt idx="2940">
                  <c:v>13.06</c:v>
                </c:pt>
                <c:pt idx="2941">
                  <c:v>12.47</c:v>
                </c:pt>
                <c:pt idx="2942">
                  <c:v>12.450000000000003</c:v>
                </c:pt>
                <c:pt idx="2943">
                  <c:v>12.450000000000003</c:v>
                </c:pt>
                <c:pt idx="2944">
                  <c:v>12.450000000000003</c:v>
                </c:pt>
                <c:pt idx="2945">
                  <c:v>12.450000000000003</c:v>
                </c:pt>
                <c:pt idx="2946">
                  <c:v>12.450000000000003</c:v>
                </c:pt>
                <c:pt idx="2947">
                  <c:v>12.450000000000003</c:v>
                </c:pt>
                <c:pt idx="2948">
                  <c:v>12.43</c:v>
                </c:pt>
                <c:pt idx="2949">
                  <c:v>12.03</c:v>
                </c:pt>
                <c:pt idx="2950">
                  <c:v>11.99</c:v>
                </c:pt>
                <c:pt idx="2951">
                  <c:v>11.98</c:v>
                </c:pt>
                <c:pt idx="2952">
                  <c:v>11.92</c:v>
                </c:pt>
                <c:pt idx="2953">
                  <c:v>11.56</c:v>
                </c:pt>
                <c:pt idx="2954">
                  <c:v>11.46</c:v>
                </c:pt>
                <c:pt idx="2955">
                  <c:v>11.23</c:v>
                </c:pt>
                <c:pt idx="2956">
                  <c:v>11.12</c:v>
                </c:pt>
                <c:pt idx="2957">
                  <c:v>11.05</c:v>
                </c:pt>
                <c:pt idx="2958">
                  <c:v>10.59</c:v>
                </c:pt>
                <c:pt idx="2959">
                  <c:v>10.120000000000001</c:v>
                </c:pt>
                <c:pt idx="2960">
                  <c:v>9.66</c:v>
                </c:pt>
                <c:pt idx="2961">
                  <c:v>9.64</c:v>
                </c:pt>
                <c:pt idx="2962">
                  <c:v>9.1</c:v>
                </c:pt>
                <c:pt idx="2963">
                  <c:v>8.7100000000000009</c:v>
                </c:pt>
                <c:pt idx="2964">
                  <c:v>8.09</c:v>
                </c:pt>
                <c:pt idx="2965">
                  <c:v>7.81</c:v>
                </c:pt>
                <c:pt idx="2966">
                  <c:v>7.74</c:v>
                </c:pt>
                <c:pt idx="2967">
                  <c:v>6.72</c:v>
                </c:pt>
                <c:pt idx="2968">
                  <c:v>6.71</c:v>
                </c:pt>
                <c:pt idx="2969">
                  <c:v>6.6899999999999995</c:v>
                </c:pt>
                <c:pt idx="2970">
                  <c:v>6.1899999999999995</c:v>
                </c:pt>
                <c:pt idx="2971">
                  <c:v>6.1599999999999984</c:v>
                </c:pt>
                <c:pt idx="2972">
                  <c:v>6.09</c:v>
                </c:pt>
                <c:pt idx="2973">
                  <c:v>5.74</c:v>
                </c:pt>
                <c:pt idx="2974">
                  <c:v>5.63</c:v>
                </c:pt>
                <c:pt idx="2975">
                  <c:v>4.78</c:v>
                </c:pt>
                <c:pt idx="2976">
                  <c:v>4.5999999999999996</c:v>
                </c:pt>
                <c:pt idx="2977">
                  <c:v>3.71</c:v>
                </c:pt>
                <c:pt idx="2978">
                  <c:v>14.89</c:v>
                </c:pt>
                <c:pt idx="2979">
                  <c:v>14.83</c:v>
                </c:pt>
                <c:pt idx="2980">
                  <c:v>8.77</c:v>
                </c:pt>
                <c:pt idx="2981">
                  <c:v>7.9700000000000015</c:v>
                </c:pt>
                <c:pt idx="2982">
                  <c:v>9.2000000000000011</c:v>
                </c:pt>
                <c:pt idx="2983">
                  <c:v>13.43</c:v>
                </c:pt>
                <c:pt idx="2984">
                  <c:v>12.39</c:v>
                </c:pt>
                <c:pt idx="2985">
                  <c:v>11.27</c:v>
                </c:pt>
                <c:pt idx="2986">
                  <c:v>10.57</c:v>
                </c:pt>
                <c:pt idx="2987">
                  <c:v>8.43</c:v>
                </c:pt>
                <c:pt idx="2988">
                  <c:v>11.64</c:v>
                </c:pt>
                <c:pt idx="2989">
                  <c:v>15</c:v>
                </c:pt>
                <c:pt idx="2990">
                  <c:v>14.94</c:v>
                </c:pt>
                <c:pt idx="2991">
                  <c:v>14.88</c:v>
                </c:pt>
                <c:pt idx="2992">
                  <c:v>14.22</c:v>
                </c:pt>
                <c:pt idx="2993">
                  <c:v>13.6</c:v>
                </c:pt>
                <c:pt idx="2994">
                  <c:v>13.57</c:v>
                </c:pt>
                <c:pt idx="2995">
                  <c:v>13.57</c:v>
                </c:pt>
                <c:pt idx="2996">
                  <c:v>13.21</c:v>
                </c:pt>
                <c:pt idx="2997">
                  <c:v>13.17</c:v>
                </c:pt>
                <c:pt idx="2998">
                  <c:v>13.09</c:v>
                </c:pt>
                <c:pt idx="2999">
                  <c:v>13.08</c:v>
                </c:pt>
                <c:pt idx="3000">
                  <c:v>13.07</c:v>
                </c:pt>
                <c:pt idx="3001">
                  <c:v>12.9</c:v>
                </c:pt>
                <c:pt idx="3002">
                  <c:v>11.83</c:v>
                </c:pt>
                <c:pt idx="3003">
                  <c:v>11.81</c:v>
                </c:pt>
                <c:pt idx="3004">
                  <c:v>11.81</c:v>
                </c:pt>
                <c:pt idx="3005">
                  <c:v>11.5</c:v>
                </c:pt>
                <c:pt idx="3006">
                  <c:v>11.41</c:v>
                </c:pt>
                <c:pt idx="3007">
                  <c:v>11.34</c:v>
                </c:pt>
                <c:pt idx="3008">
                  <c:v>10.99</c:v>
                </c:pt>
                <c:pt idx="3009">
                  <c:v>10.82</c:v>
                </c:pt>
                <c:pt idx="3010">
                  <c:v>10.39</c:v>
                </c:pt>
                <c:pt idx="3011">
                  <c:v>10.32</c:v>
                </c:pt>
                <c:pt idx="3012">
                  <c:v>10.32</c:v>
                </c:pt>
                <c:pt idx="3013">
                  <c:v>10.16</c:v>
                </c:pt>
                <c:pt idx="3014">
                  <c:v>9.59</c:v>
                </c:pt>
                <c:pt idx="3015">
                  <c:v>9.49</c:v>
                </c:pt>
                <c:pt idx="3016">
                  <c:v>9.49</c:v>
                </c:pt>
                <c:pt idx="3017">
                  <c:v>9.14</c:v>
                </c:pt>
                <c:pt idx="3018">
                  <c:v>9.120000000000001</c:v>
                </c:pt>
                <c:pt idx="3019">
                  <c:v>8.67</c:v>
                </c:pt>
                <c:pt idx="3020">
                  <c:v>8.620000000000001</c:v>
                </c:pt>
                <c:pt idx="3021">
                  <c:v>7.68</c:v>
                </c:pt>
                <c:pt idx="3022">
                  <c:v>7.38</c:v>
                </c:pt>
                <c:pt idx="3023">
                  <c:v>7.33</c:v>
                </c:pt>
                <c:pt idx="3024">
                  <c:v>7.13</c:v>
                </c:pt>
                <c:pt idx="3025">
                  <c:v>7.07</c:v>
                </c:pt>
                <c:pt idx="3026">
                  <c:v>7.04</c:v>
                </c:pt>
                <c:pt idx="3027">
                  <c:v>6.87</c:v>
                </c:pt>
                <c:pt idx="3028">
                  <c:v>6.73</c:v>
                </c:pt>
                <c:pt idx="3029">
                  <c:v>6.71</c:v>
                </c:pt>
                <c:pt idx="3030">
                  <c:v>6.71</c:v>
                </c:pt>
                <c:pt idx="3031">
                  <c:v>6.54</c:v>
                </c:pt>
                <c:pt idx="3032">
                  <c:v>6.34</c:v>
                </c:pt>
                <c:pt idx="3033">
                  <c:v>4.67</c:v>
                </c:pt>
                <c:pt idx="3034">
                  <c:v>4.5</c:v>
                </c:pt>
                <c:pt idx="3035">
                  <c:v>4.34</c:v>
                </c:pt>
                <c:pt idx="3036">
                  <c:v>4.33</c:v>
                </c:pt>
                <c:pt idx="3037">
                  <c:v>4.17</c:v>
                </c:pt>
                <c:pt idx="3038">
                  <c:v>12.54</c:v>
                </c:pt>
                <c:pt idx="3039">
                  <c:v>11.28</c:v>
                </c:pt>
                <c:pt idx="3040">
                  <c:v>11.26</c:v>
                </c:pt>
                <c:pt idx="3041">
                  <c:v>10.43</c:v>
                </c:pt>
                <c:pt idx="3042">
                  <c:v>9.58</c:v>
                </c:pt>
                <c:pt idx="3043">
                  <c:v>8.19</c:v>
                </c:pt>
                <c:pt idx="3044">
                  <c:v>12.89</c:v>
                </c:pt>
                <c:pt idx="3045">
                  <c:v>13.88</c:v>
                </c:pt>
                <c:pt idx="3046">
                  <c:v>13.83</c:v>
                </c:pt>
                <c:pt idx="3047">
                  <c:v>12.12</c:v>
                </c:pt>
                <c:pt idx="3048">
                  <c:v>9.5</c:v>
                </c:pt>
                <c:pt idx="3049">
                  <c:v>8.8000000000000007</c:v>
                </c:pt>
                <c:pt idx="3050">
                  <c:v>8.3700000000000028</c:v>
                </c:pt>
                <c:pt idx="3051">
                  <c:v>14.76</c:v>
                </c:pt>
                <c:pt idx="3052">
                  <c:v>14.1</c:v>
                </c:pt>
                <c:pt idx="3053">
                  <c:v>13.63</c:v>
                </c:pt>
                <c:pt idx="3054">
                  <c:v>13.63</c:v>
                </c:pt>
                <c:pt idx="3055">
                  <c:v>13.01</c:v>
                </c:pt>
                <c:pt idx="3056">
                  <c:v>12.43</c:v>
                </c:pt>
                <c:pt idx="3057">
                  <c:v>11.99</c:v>
                </c:pt>
                <c:pt idx="3058">
                  <c:v>11.98</c:v>
                </c:pt>
                <c:pt idx="3059">
                  <c:v>11.88</c:v>
                </c:pt>
                <c:pt idx="3060">
                  <c:v>11.860000000000003</c:v>
                </c:pt>
                <c:pt idx="3061">
                  <c:v>11.860000000000003</c:v>
                </c:pt>
                <c:pt idx="3062">
                  <c:v>11.39</c:v>
                </c:pt>
                <c:pt idx="3063">
                  <c:v>11.370000000000003</c:v>
                </c:pt>
                <c:pt idx="3064">
                  <c:v>10.92</c:v>
                </c:pt>
                <c:pt idx="3065">
                  <c:v>10.89</c:v>
                </c:pt>
                <c:pt idx="3066">
                  <c:v>10.47</c:v>
                </c:pt>
                <c:pt idx="3067">
                  <c:v>10.39</c:v>
                </c:pt>
                <c:pt idx="3068">
                  <c:v>10.350000000000003</c:v>
                </c:pt>
                <c:pt idx="3069">
                  <c:v>9.99</c:v>
                </c:pt>
                <c:pt idx="3070">
                  <c:v>9.4</c:v>
                </c:pt>
                <c:pt idx="3071">
                  <c:v>9.19</c:v>
                </c:pt>
                <c:pt idx="3072">
                  <c:v>9.0500000000000007</c:v>
                </c:pt>
                <c:pt idx="3073">
                  <c:v>9.0500000000000007</c:v>
                </c:pt>
                <c:pt idx="3074">
                  <c:v>7.91</c:v>
                </c:pt>
                <c:pt idx="3075">
                  <c:v>6.33</c:v>
                </c:pt>
                <c:pt idx="3076">
                  <c:v>6.02</c:v>
                </c:pt>
                <c:pt idx="3077">
                  <c:v>5.37</c:v>
                </c:pt>
                <c:pt idx="3078">
                  <c:v>5.31</c:v>
                </c:pt>
                <c:pt idx="3079">
                  <c:v>5.3</c:v>
                </c:pt>
                <c:pt idx="3080">
                  <c:v>5</c:v>
                </c:pt>
                <c:pt idx="3081">
                  <c:v>5</c:v>
                </c:pt>
                <c:pt idx="3082">
                  <c:v>4.83</c:v>
                </c:pt>
                <c:pt idx="3083">
                  <c:v>4.83</c:v>
                </c:pt>
                <c:pt idx="3084">
                  <c:v>4.68</c:v>
                </c:pt>
                <c:pt idx="3085">
                  <c:v>4.67</c:v>
                </c:pt>
                <c:pt idx="3086">
                  <c:v>4.67</c:v>
                </c:pt>
                <c:pt idx="3087">
                  <c:v>4.67</c:v>
                </c:pt>
                <c:pt idx="3088">
                  <c:v>4.63</c:v>
                </c:pt>
                <c:pt idx="3089">
                  <c:v>4.5199999999999996</c:v>
                </c:pt>
                <c:pt idx="3090">
                  <c:v>4.4700000000000015</c:v>
                </c:pt>
                <c:pt idx="3091">
                  <c:v>4.1599999999999984</c:v>
                </c:pt>
                <c:pt idx="3092">
                  <c:v>14.53</c:v>
                </c:pt>
                <c:pt idx="3093">
                  <c:v>12.24</c:v>
                </c:pt>
                <c:pt idx="3094">
                  <c:v>10.54</c:v>
                </c:pt>
                <c:pt idx="3095">
                  <c:v>8.18</c:v>
                </c:pt>
                <c:pt idx="3096">
                  <c:v>6.48</c:v>
                </c:pt>
                <c:pt idx="3097">
                  <c:v>12.27</c:v>
                </c:pt>
                <c:pt idx="3098">
                  <c:v>11.84</c:v>
                </c:pt>
                <c:pt idx="3099">
                  <c:v>10.99</c:v>
                </c:pt>
                <c:pt idx="3100">
                  <c:v>10.050000000000002</c:v>
                </c:pt>
                <c:pt idx="3101">
                  <c:v>9.58</c:v>
                </c:pt>
                <c:pt idx="3102">
                  <c:v>8.4700000000000006</c:v>
                </c:pt>
                <c:pt idx="3103">
                  <c:v>8.31</c:v>
                </c:pt>
                <c:pt idx="3104">
                  <c:v>13.99</c:v>
                </c:pt>
                <c:pt idx="3105">
                  <c:v>13.99</c:v>
                </c:pt>
                <c:pt idx="3106">
                  <c:v>13.99</c:v>
                </c:pt>
                <c:pt idx="3107">
                  <c:v>13.62</c:v>
                </c:pt>
                <c:pt idx="3108">
                  <c:v>13.59</c:v>
                </c:pt>
                <c:pt idx="3109">
                  <c:v>12.9</c:v>
                </c:pt>
                <c:pt idx="3110">
                  <c:v>12.860000000000003</c:v>
                </c:pt>
                <c:pt idx="3111">
                  <c:v>12.8</c:v>
                </c:pt>
                <c:pt idx="3112">
                  <c:v>12.77</c:v>
                </c:pt>
                <c:pt idx="3113">
                  <c:v>12.77</c:v>
                </c:pt>
                <c:pt idx="3114">
                  <c:v>12.7</c:v>
                </c:pt>
                <c:pt idx="3115">
                  <c:v>12.66</c:v>
                </c:pt>
                <c:pt idx="3116">
                  <c:v>12.54</c:v>
                </c:pt>
                <c:pt idx="3117">
                  <c:v>12.53</c:v>
                </c:pt>
                <c:pt idx="3118">
                  <c:v>12.47</c:v>
                </c:pt>
                <c:pt idx="3119">
                  <c:v>12.39</c:v>
                </c:pt>
                <c:pt idx="3120">
                  <c:v>11.860000000000003</c:v>
                </c:pt>
                <c:pt idx="3121">
                  <c:v>11.860000000000003</c:v>
                </c:pt>
                <c:pt idx="3122">
                  <c:v>11.81</c:v>
                </c:pt>
                <c:pt idx="3123">
                  <c:v>11.8</c:v>
                </c:pt>
                <c:pt idx="3124">
                  <c:v>11.61</c:v>
                </c:pt>
                <c:pt idx="3125">
                  <c:v>11.450000000000003</c:v>
                </c:pt>
                <c:pt idx="3126">
                  <c:v>11.29</c:v>
                </c:pt>
                <c:pt idx="3127">
                  <c:v>11.24</c:v>
                </c:pt>
                <c:pt idx="3128">
                  <c:v>11.2</c:v>
                </c:pt>
                <c:pt idx="3129">
                  <c:v>11.14</c:v>
                </c:pt>
                <c:pt idx="3130">
                  <c:v>11.08</c:v>
                </c:pt>
                <c:pt idx="3131">
                  <c:v>10.76</c:v>
                </c:pt>
                <c:pt idx="3132">
                  <c:v>10.360000000000003</c:v>
                </c:pt>
                <c:pt idx="3133">
                  <c:v>10.360000000000003</c:v>
                </c:pt>
                <c:pt idx="3134">
                  <c:v>10.31</c:v>
                </c:pt>
                <c:pt idx="3135">
                  <c:v>9.99</c:v>
                </c:pt>
                <c:pt idx="3136">
                  <c:v>9.84</c:v>
                </c:pt>
                <c:pt idx="3137">
                  <c:v>9.52</c:v>
                </c:pt>
                <c:pt idx="3138">
                  <c:v>9.0500000000000007</c:v>
                </c:pt>
                <c:pt idx="3139">
                  <c:v>8.2000000000000011</c:v>
                </c:pt>
                <c:pt idx="3140">
                  <c:v>8.15</c:v>
                </c:pt>
                <c:pt idx="3141">
                  <c:v>8.0400000000000009</c:v>
                </c:pt>
                <c:pt idx="3142">
                  <c:v>8.0300000000000011</c:v>
                </c:pt>
                <c:pt idx="3143">
                  <c:v>7.87</c:v>
                </c:pt>
                <c:pt idx="3144">
                  <c:v>7.49</c:v>
                </c:pt>
                <c:pt idx="3145">
                  <c:v>7.18</c:v>
                </c:pt>
                <c:pt idx="3146">
                  <c:v>6.8</c:v>
                </c:pt>
                <c:pt idx="3147">
                  <c:v>6.79</c:v>
                </c:pt>
                <c:pt idx="3148">
                  <c:v>6.79</c:v>
                </c:pt>
                <c:pt idx="3149">
                  <c:v>6.54</c:v>
                </c:pt>
                <c:pt idx="3150">
                  <c:v>6.4700000000000015</c:v>
                </c:pt>
                <c:pt idx="3151">
                  <c:v>6.46</c:v>
                </c:pt>
                <c:pt idx="3152">
                  <c:v>6.24</c:v>
                </c:pt>
                <c:pt idx="3153">
                  <c:v>5.96</c:v>
                </c:pt>
                <c:pt idx="3154">
                  <c:v>5.78</c:v>
                </c:pt>
                <c:pt idx="3155">
                  <c:v>5.5</c:v>
                </c:pt>
                <c:pt idx="3156">
                  <c:v>5.48</c:v>
                </c:pt>
                <c:pt idx="3157">
                  <c:v>5.04</c:v>
                </c:pt>
                <c:pt idx="3158">
                  <c:v>4.59</c:v>
                </c:pt>
                <c:pt idx="3159">
                  <c:v>4.24</c:v>
                </c:pt>
                <c:pt idx="3160">
                  <c:v>3.66</c:v>
                </c:pt>
                <c:pt idx="3161">
                  <c:v>3.61</c:v>
                </c:pt>
                <c:pt idx="3162">
                  <c:v>10.23</c:v>
                </c:pt>
                <c:pt idx="3163">
                  <c:v>9.81</c:v>
                </c:pt>
                <c:pt idx="3164">
                  <c:v>12.41</c:v>
                </c:pt>
                <c:pt idx="3165">
                  <c:v>8.83</c:v>
                </c:pt>
                <c:pt idx="3166">
                  <c:v>5.4</c:v>
                </c:pt>
                <c:pt idx="3167">
                  <c:v>11.83</c:v>
                </c:pt>
                <c:pt idx="3168">
                  <c:v>9.3500000000000032</c:v>
                </c:pt>
                <c:pt idx="3169">
                  <c:v>5.35</c:v>
                </c:pt>
                <c:pt idx="3170">
                  <c:v>13.82</c:v>
                </c:pt>
                <c:pt idx="3171">
                  <c:v>11.71</c:v>
                </c:pt>
                <c:pt idx="3172">
                  <c:v>11.11</c:v>
                </c:pt>
                <c:pt idx="3173">
                  <c:v>13.59</c:v>
                </c:pt>
                <c:pt idx="3174">
                  <c:v>13.41</c:v>
                </c:pt>
                <c:pt idx="3175">
                  <c:v>13</c:v>
                </c:pt>
                <c:pt idx="3176">
                  <c:v>13</c:v>
                </c:pt>
                <c:pt idx="3177">
                  <c:v>12.26</c:v>
                </c:pt>
                <c:pt idx="3178">
                  <c:v>12.24</c:v>
                </c:pt>
                <c:pt idx="3179">
                  <c:v>11.82</c:v>
                </c:pt>
                <c:pt idx="3180">
                  <c:v>11.360000000000003</c:v>
                </c:pt>
                <c:pt idx="3181">
                  <c:v>11.3</c:v>
                </c:pt>
                <c:pt idx="3182">
                  <c:v>11.23</c:v>
                </c:pt>
                <c:pt idx="3183">
                  <c:v>10.88</c:v>
                </c:pt>
                <c:pt idx="3184">
                  <c:v>10.860000000000003</c:v>
                </c:pt>
                <c:pt idx="3185">
                  <c:v>10.79</c:v>
                </c:pt>
                <c:pt idx="3186">
                  <c:v>10.78</c:v>
                </c:pt>
                <c:pt idx="3187">
                  <c:v>10.77</c:v>
                </c:pt>
                <c:pt idx="3188">
                  <c:v>10.76</c:v>
                </c:pt>
                <c:pt idx="3189">
                  <c:v>10.75</c:v>
                </c:pt>
                <c:pt idx="3190">
                  <c:v>10.31</c:v>
                </c:pt>
                <c:pt idx="3191">
                  <c:v>10.29</c:v>
                </c:pt>
                <c:pt idx="3192">
                  <c:v>10.28</c:v>
                </c:pt>
                <c:pt idx="3193">
                  <c:v>9.9600000000000026</c:v>
                </c:pt>
                <c:pt idx="3194">
                  <c:v>9.91</c:v>
                </c:pt>
                <c:pt idx="3195">
                  <c:v>9.8500000000000032</c:v>
                </c:pt>
                <c:pt idx="3196">
                  <c:v>9.57</c:v>
                </c:pt>
                <c:pt idx="3197">
                  <c:v>9.5300000000000011</c:v>
                </c:pt>
                <c:pt idx="3198">
                  <c:v>9.43</c:v>
                </c:pt>
                <c:pt idx="3199">
                  <c:v>9.41</c:v>
                </c:pt>
                <c:pt idx="3200">
                  <c:v>9.39</c:v>
                </c:pt>
                <c:pt idx="3201">
                  <c:v>8.98</c:v>
                </c:pt>
                <c:pt idx="3202">
                  <c:v>8.9600000000000026</c:v>
                </c:pt>
                <c:pt idx="3203">
                  <c:v>6.7700000000000014</c:v>
                </c:pt>
                <c:pt idx="3204">
                  <c:v>6.49</c:v>
                </c:pt>
                <c:pt idx="3205">
                  <c:v>5.25</c:v>
                </c:pt>
                <c:pt idx="3206">
                  <c:v>5.24</c:v>
                </c:pt>
                <c:pt idx="3207">
                  <c:v>4.5</c:v>
                </c:pt>
                <c:pt idx="3208">
                  <c:v>4.21</c:v>
                </c:pt>
                <c:pt idx="3209">
                  <c:v>9.2200000000000024</c:v>
                </c:pt>
                <c:pt idx="3210">
                  <c:v>11.850000000000003</c:v>
                </c:pt>
                <c:pt idx="3211">
                  <c:v>11.5</c:v>
                </c:pt>
                <c:pt idx="3212">
                  <c:v>11.28</c:v>
                </c:pt>
                <c:pt idx="3213">
                  <c:v>7.98</c:v>
                </c:pt>
                <c:pt idx="3214">
                  <c:v>13.44</c:v>
                </c:pt>
                <c:pt idx="3215">
                  <c:v>13.31</c:v>
                </c:pt>
                <c:pt idx="3216">
                  <c:v>13.3</c:v>
                </c:pt>
                <c:pt idx="3217">
                  <c:v>13.01</c:v>
                </c:pt>
                <c:pt idx="3218">
                  <c:v>12.850000000000003</c:v>
                </c:pt>
                <c:pt idx="3219">
                  <c:v>12.850000000000003</c:v>
                </c:pt>
                <c:pt idx="3220">
                  <c:v>12.850000000000003</c:v>
                </c:pt>
                <c:pt idx="3221">
                  <c:v>12.84</c:v>
                </c:pt>
                <c:pt idx="3222">
                  <c:v>12.39</c:v>
                </c:pt>
                <c:pt idx="3223">
                  <c:v>12.360000000000003</c:v>
                </c:pt>
                <c:pt idx="3224">
                  <c:v>12.21</c:v>
                </c:pt>
                <c:pt idx="3225">
                  <c:v>11.72</c:v>
                </c:pt>
                <c:pt idx="3226">
                  <c:v>11.17</c:v>
                </c:pt>
                <c:pt idx="3227">
                  <c:v>10.8</c:v>
                </c:pt>
                <c:pt idx="3228">
                  <c:v>10.69</c:v>
                </c:pt>
                <c:pt idx="3229">
                  <c:v>10.65</c:v>
                </c:pt>
                <c:pt idx="3230">
                  <c:v>10.48</c:v>
                </c:pt>
                <c:pt idx="3231">
                  <c:v>10.42</c:v>
                </c:pt>
                <c:pt idx="3232">
                  <c:v>10.24</c:v>
                </c:pt>
                <c:pt idx="3233">
                  <c:v>10.24</c:v>
                </c:pt>
                <c:pt idx="3234">
                  <c:v>10.220000000000001</c:v>
                </c:pt>
                <c:pt idx="3235">
                  <c:v>10.220000000000001</c:v>
                </c:pt>
                <c:pt idx="3236">
                  <c:v>9.82</c:v>
                </c:pt>
                <c:pt idx="3237">
                  <c:v>9.76</c:v>
                </c:pt>
                <c:pt idx="3238">
                  <c:v>9.49</c:v>
                </c:pt>
                <c:pt idx="3239">
                  <c:v>8.9700000000000006</c:v>
                </c:pt>
                <c:pt idx="3240">
                  <c:v>8.9600000000000026</c:v>
                </c:pt>
                <c:pt idx="3241">
                  <c:v>8.94</c:v>
                </c:pt>
                <c:pt idx="3242">
                  <c:v>8.92</c:v>
                </c:pt>
                <c:pt idx="3243">
                  <c:v>7.95</c:v>
                </c:pt>
                <c:pt idx="3244">
                  <c:v>7.94</c:v>
                </c:pt>
                <c:pt idx="3245">
                  <c:v>7.84</c:v>
                </c:pt>
                <c:pt idx="3246">
                  <c:v>7.1499999999999995</c:v>
                </c:pt>
                <c:pt idx="3247">
                  <c:v>6.74</c:v>
                </c:pt>
                <c:pt idx="3248">
                  <c:v>5.99</c:v>
                </c:pt>
                <c:pt idx="3249">
                  <c:v>5.3199999999999985</c:v>
                </c:pt>
                <c:pt idx="3250">
                  <c:v>4.88</c:v>
                </c:pt>
                <c:pt idx="3251">
                  <c:v>4.74</c:v>
                </c:pt>
                <c:pt idx="3252">
                  <c:v>4.42</c:v>
                </c:pt>
                <c:pt idx="3253">
                  <c:v>10.41</c:v>
                </c:pt>
                <c:pt idx="3254">
                  <c:v>10.950000000000003</c:v>
                </c:pt>
                <c:pt idx="3255">
                  <c:v>10.850000000000003</c:v>
                </c:pt>
                <c:pt idx="3256">
                  <c:v>11.13</c:v>
                </c:pt>
                <c:pt idx="3257">
                  <c:v>6.68</c:v>
                </c:pt>
                <c:pt idx="3258">
                  <c:v>12.29</c:v>
                </c:pt>
                <c:pt idx="3259">
                  <c:v>11.8</c:v>
                </c:pt>
                <c:pt idx="3260">
                  <c:v>11.09</c:v>
                </c:pt>
                <c:pt idx="3261">
                  <c:v>10.950000000000003</c:v>
                </c:pt>
                <c:pt idx="3262">
                  <c:v>10.82</c:v>
                </c:pt>
                <c:pt idx="3263">
                  <c:v>10.77</c:v>
                </c:pt>
                <c:pt idx="3264">
                  <c:v>10.69</c:v>
                </c:pt>
                <c:pt idx="3265">
                  <c:v>10.23</c:v>
                </c:pt>
                <c:pt idx="3266">
                  <c:v>10.18</c:v>
                </c:pt>
                <c:pt idx="3267">
                  <c:v>9.89</c:v>
                </c:pt>
                <c:pt idx="3268">
                  <c:v>9.7900000000000009</c:v>
                </c:pt>
                <c:pt idx="3269">
                  <c:v>9.76</c:v>
                </c:pt>
                <c:pt idx="3270">
                  <c:v>9.75</c:v>
                </c:pt>
                <c:pt idx="3271">
                  <c:v>8.66</c:v>
                </c:pt>
                <c:pt idx="3272">
                  <c:v>7.38</c:v>
                </c:pt>
                <c:pt idx="3273">
                  <c:v>6.44</c:v>
                </c:pt>
                <c:pt idx="3274">
                  <c:v>5.46</c:v>
                </c:pt>
                <c:pt idx="3275">
                  <c:v>5.44</c:v>
                </c:pt>
                <c:pt idx="3276">
                  <c:v>3.29</c:v>
                </c:pt>
                <c:pt idx="3277">
                  <c:v>10.72</c:v>
                </c:pt>
                <c:pt idx="3278">
                  <c:v>10.5</c:v>
                </c:pt>
                <c:pt idx="3279">
                  <c:v>8.76</c:v>
                </c:pt>
                <c:pt idx="3280">
                  <c:v>7.5</c:v>
                </c:pt>
                <c:pt idx="3281">
                  <c:v>9.93</c:v>
                </c:pt>
                <c:pt idx="3282">
                  <c:v>8.8500000000000032</c:v>
                </c:pt>
                <c:pt idx="3283">
                  <c:v>7.6099999999999985</c:v>
                </c:pt>
                <c:pt idx="3284">
                  <c:v>11.63</c:v>
                </c:pt>
                <c:pt idx="3285">
                  <c:v>11.23</c:v>
                </c:pt>
                <c:pt idx="3286">
                  <c:v>10.5</c:v>
                </c:pt>
                <c:pt idx="3287">
                  <c:v>10.220000000000001</c:v>
                </c:pt>
                <c:pt idx="3288">
                  <c:v>9.74</c:v>
                </c:pt>
                <c:pt idx="3289">
                  <c:v>9.360000000000003</c:v>
                </c:pt>
                <c:pt idx="3290">
                  <c:v>8.98</c:v>
                </c:pt>
                <c:pt idx="3291">
                  <c:v>8.98</c:v>
                </c:pt>
                <c:pt idx="3292">
                  <c:v>8.9700000000000006</c:v>
                </c:pt>
                <c:pt idx="3293">
                  <c:v>8.75</c:v>
                </c:pt>
                <c:pt idx="3294">
                  <c:v>7.75</c:v>
                </c:pt>
                <c:pt idx="3295">
                  <c:v>7.45</c:v>
                </c:pt>
                <c:pt idx="3296">
                  <c:v>6.3599999999999985</c:v>
                </c:pt>
                <c:pt idx="3297">
                  <c:v>5.68</c:v>
                </c:pt>
                <c:pt idx="3298">
                  <c:v>4.75</c:v>
                </c:pt>
                <c:pt idx="3299">
                  <c:v>4.63</c:v>
                </c:pt>
                <c:pt idx="3300">
                  <c:v>4.1599999999999984</c:v>
                </c:pt>
                <c:pt idx="3301">
                  <c:v>2.63</c:v>
                </c:pt>
                <c:pt idx="3302">
                  <c:v>10.29</c:v>
                </c:pt>
                <c:pt idx="3303">
                  <c:v>10</c:v>
                </c:pt>
                <c:pt idx="3304">
                  <c:v>8.33</c:v>
                </c:pt>
                <c:pt idx="3305">
                  <c:v>10.17</c:v>
                </c:pt>
                <c:pt idx="3306">
                  <c:v>10.030000000000001</c:v>
                </c:pt>
                <c:pt idx="3307">
                  <c:v>9.19</c:v>
                </c:pt>
                <c:pt idx="3308">
                  <c:v>8.43</c:v>
                </c:pt>
                <c:pt idx="3309">
                  <c:v>8.2100000000000009</c:v>
                </c:pt>
                <c:pt idx="3310">
                  <c:v>11.13</c:v>
                </c:pt>
                <c:pt idx="3311">
                  <c:v>10.76</c:v>
                </c:pt>
                <c:pt idx="3312">
                  <c:v>10.63</c:v>
                </c:pt>
                <c:pt idx="3313">
                  <c:v>10.51</c:v>
                </c:pt>
                <c:pt idx="3314">
                  <c:v>10.5</c:v>
                </c:pt>
                <c:pt idx="3315">
                  <c:v>10.27</c:v>
                </c:pt>
                <c:pt idx="3316">
                  <c:v>10.15</c:v>
                </c:pt>
                <c:pt idx="3317">
                  <c:v>9.69</c:v>
                </c:pt>
                <c:pt idx="3318">
                  <c:v>9.61</c:v>
                </c:pt>
                <c:pt idx="3319">
                  <c:v>9.6</c:v>
                </c:pt>
                <c:pt idx="3320">
                  <c:v>9.3500000000000032</c:v>
                </c:pt>
                <c:pt idx="3321">
                  <c:v>8.93</c:v>
                </c:pt>
                <c:pt idx="3322">
                  <c:v>7.73</c:v>
                </c:pt>
                <c:pt idx="3323">
                  <c:v>7.31</c:v>
                </c:pt>
                <c:pt idx="3324">
                  <c:v>6.3199999999999985</c:v>
                </c:pt>
                <c:pt idx="3325">
                  <c:v>5.26</c:v>
                </c:pt>
                <c:pt idx="3326">
                  <c:v>3.58</c:v>
                </c:pt>
                <c:pt idx="3327">
                  <c:v>3.11</c:v>
                </c:pt>
                <c:pt idx="3328">
                  <c:v>10.75</c:v>
                </c:pt>
                <c:pt idx="3329">
                  <c:v>9.5</c:v>
                </c:pt>
                <c:pt idx="3330">
                  <c:v>9.14</c:v>
                </c:pt>
                <c:pt idx="3331">
                  <c:v>8.68</c:v>
                </c:pt>
                <c:pt idx="3332">
                  <c:v>7.83</c:v>
                </c:pt>
                <c:pt idx="3333">
                  <c:v>7.38</c:v>
                </c:pt>
                <c:pt idx="3334">
                  <c:v>6.74</c:v>
                </c:pt>
                <c:pt idx="3335">
                  <c:v>9.7000000000000011</c:v>
                </c:pt>
                <c:pt idx="3336">
                  <c:v>9.31</c:v>
                </c:pt>
                <c:pt idx="3337">
                  <c:v>9.26</c:v>
                </c:pt>
                <c:pt idx="3338">
                  <c:v>6.94</c:v>
                </c:pt>
                <c:pt idx="3339">
                  <c:v>10.5</c:v>
                </c:pt>
                <c:pt idx="3340">
                  <c:v>10.33</c:v>
                </c:pt>
                <c:pt idx="3341">
                  <c:v>10.06</c:v>
                </c:pt>
                <c:pt idx="3342">
                  <c:v>9.99</c:v>
                </c:pt>
                <c:pt idx="3343">
                  <c:v>9.41</c:v>
                </c:pt>
                <c:pt idx="3344">
                  <c:v>9.19</c:v>
                </c:pt>
                <c:pt idx="3345">
                  <c:v>9.07</c:v>
                </c:pt>
                <c:pt idx="3346">
                  <c:v>8.8500000000000032</c:v>
                </c:pt>
                <c:pt idx="3347">
                  <c:v>8.8500000000000032</c:v>
                </c:pt>
                <c:pt idx="3348">
                  <c:v>8.75</c:v>
                </c:pt>
                <c:pt idx="3349">
                  <c:v>8.75</c:v>
                </c:pt>
                <c:pt idx="3350">
                  <c:v>8.5</c:v>
                </c:pt>
                <c:pt idx="3351">
                  <c:v>8.49</c:v>
                </c:pt>
                <c:pt idx="3352">
                  <c:v>7.9300000000000015</c:v>
                </c:pt>
                <c:pt idx="3353">
                  <c:v>7.34</c:v>
                </c:pt>
                <c:pt idx="3354">
                  <c:v>6.76</c:v>
                </c:pt>
                <c:pt idx="3355">
                  <c:v>5.7700000000000014</c:v>
                </c:pt>
                <c:pt idx="3356">
                  <c:v>5.55</c:v>
                </c:pt>
                <c:pt idx="3357">
                  <c:v>4.8099999999999996</c:v>
                </c:pt>
                <c:pt idx="3358">
                  <c:v>4.7</c:v>
                </c:pt>
                <c:pt idx="3359">
                  <c:v>3.73</c:v>
                </c:pt>
                <c:pt idx="3360">
                  <c:v>3.51</c:v>
                </c:pt>
                <c:pt idx="3361">
                  <c:v>8.9</c:v>
                </c:pt>
                <c:pt idx="3362">
                  <c:v>7.85</c:v>
                </c:pt>
                <c:pt idx="3363">
                  <c:v>6.56</c:v>
                </c:pt>
                <c:pt idx="3364">
                  <c:v>6.98</c:v>
                </c:pt>
                <c:pt idx="3365">
                  <c:v>9.08</c:v>
                </c:pt>
                <c:pt idx="3366">
                  <c:v>6.98</c:v>
                </c:pt>
                <c:pt idx="3367">
                  <c:v>6.22</c:v>
                </c:pt>
                <c:pt idx="3368">
                  <c:v>9.620000000000001</c:v>
                </c:pt>
                <c:pt idx="3369">
                  <c:v>10.040000000000001</c:v>
                </c:pt>
                <c:pt idx="3370">
                  <c:v>9.01</c:v>
                </c:pt>
                <c:pt idx="3371">
                  <c:v>8.7900000000000009</c:v>
                </c:pt>
                <c:pt idx="3372">
                  <c:v>8.68</c:v>
                </c:pt>
                <c:pt idx="3373">
                  <c:v>8.64</c:v>
                </c:pt>
                <c:pt idx="3374">
                  <c:v>8.58</c:v>
                </c:pt>
                <c:pt idx="3375">
                  <c:v>8.4700000000000006</c:v>
                </c:pt>
                <c:pt idx="3376">
                  <c:v>8.2900000000000009</c:v>
                </c:pt>
                <c:pt idx="3377">
                  <c:v>8.25</c:v>
                </c:pt>
                <c:pt idx="3378">
                  <c:v>7.2700000000000014</c:v>
                </c:pt>
                <c:pt idx="3379">
                  <c:v>6.23</c:v>
                </c:pt>
                <c:pt idx="3380">
                  <c:v>6.06</c:v>
                </c:pt>
                <c:pt idx="3381">
                  <c:v>6.01</c:v>
                </c:pt>
                <c:pt idx="3382">
                  <c:v>6</c:v>
                </c:pt>
                <c:pt idx="3383">
                  <c:v>5.18</c:v>
                </c:pt>
                <c:pt idx="3384">
                  <c:v>4.7699999999999996</c:v>
                </c:pt>
                <c:pt idx="3385">
                  <c:v>4.1099999999999985</c:v>
                </c:pt>
                <c:pt idx="3386">
                  <c:v>9.360000000000003</c:v>
                </c:pt>
                <c:pt idx="3387">
                  <c:v>6.6599999999999984</c:v>
                </c:pt>
                <c:pt idx="3388">
                  <c:v>9.77</c:v>
                </c:pt>
                <c:pt idx="3389">
                  <c:v>9.4500000000000028</c:v>
                </c:pt>
                <c:pt idx="3390">
                  <c:v>8.3500000000000032</c:v>
                </c:pt>
                <c:pt idx="3391">
                  <c:v>9.15</c:v>
                </c:pt>
                <c:pt idx="3392">
                  <c:v>9.09</c:v>
                </c:pt>
                <c:pt idx="3393">
                  <c:v>8.32</c:v>
                </c:pt>
                <c:pt idx="3394">
                  <c:v>8.3000000000000007</c:v>
                </c:pt>
                <c:pt idx="3395">
                  <c:v>8.2900000000000009</c:v>
                </c:pt>
                <c:pt idx="3396">
                  <c:v>8.23</c:v>
                </c:pt>
                <c:pt idx="3397">
                  <c:v>7.55</c:v>
                </c:pt>
                <c:pt idx="3398">
                  <c:v>7.45</c:v>
                </c:pt>
                <c:pt idx="3399">
                  <c:v>7.44</c:v>
                </c:pt>
                <c:pt idx="3400">
                  <c:v>7.34</c:v>
                </c:pt>
                <c:pt idx="3401">
                  <c:v>7.23</c:v>
                </c:pt>
                <c:pt idx="3402">
                  <c:v>6.6199999999999983</c:v>
                </c:pt>
                <c:pt idx="3403">
                  <c:v>6.52</c:v>
                </c:pt>
                <c:pt idx="3404">
                  <c:v>6.42</c:v>
                </c:pt>
                <c:pt idx="3405">
                  <c:v>6.33</c:v>
                </c:pt>
                <c:pt idx="3406">
                  <c:v>5.48</c:v>
                </c:pt>
                <c:pt idx="3407">
                  <c:v>4.5599999999999996</c:v>
                </c:pt>
                <c:pt idx="3408">
                  <c:v>3.38</c:v>
                </c:pt>
                <c:pt idx="3409">
                  <c:v>9.06</c:v>
                </c:pt>
                <c:pt idx="3410">
                  <c:v>8.14</c:v>
                </c:pt>
                <c:pt idx="3411">
                  <c:v>7.23</c:v>
                </c:pt>
                <c:pt idx="3412">
                  <c:v>6.58</c:v>
                </c:pt>
                <c:pt idx="3413">
                  <c:v>9.08</c:v>
                </c:pt>
                <c:pt idx="3414">
                  <c:v>8.73</c:v>
                </c:pt>
                <c:pt idx="3415">
                  <c:v>7.6</c:v>
                </c:pt>
                <c:pt idx="3416">
                  <c:v>7.18</c:v>
                </c:pt>
                <c:pt idx="3417">
                  <c:v>6.9300000000000015</c:v>
                </c:pt>
                <c:pt idx="3418">
                  <c:v>6.25</c:v>
                </c:pt>
                <c:pt idx="3419">
                  <c:v>9</c:v>
                </c:pt>
                <c:pt idx="3420">
                  <c:v>8.61</c:v>
                </c:pt>
                <c:pt idx="3421">
                  <c:v>8.2200000000000024</c:v>
                </c:pt>
                <c:pt idx="3422">
                  <c:v>8.16</c:v>
                </c:pt>
                <c:pt idx="3423">
                  <c:v>8.0500000000000007</c:v>
                </c:pt>
                <c:pt idx="3424">
                  <c:v>7.88</c:v>
                </c:pt>
                <c:pt idx="3425">
                  <c:v>7.88</c:v>
                </c:pt>
                <c:pt idx="3426">
                  <c:v>7.88</c:v>
                </c:pt>
                <c:pt idx="3427">
                  <c:v>7.88</c:v>
                </c:pt>
                <c:pt idx="3428">
                  <c:v>7.8599999999999985</c:v>
                </c:pt>
                <c:pt idx="3429">
                  <c:v>7.8199999999999985</c:v>
                </c:pt>
                <c:pt idx="3430">
                  <c:v>7.58</c:v>
                </c:pt>
                <c:pt idx="3431">
                  <c:v>7.52</c:v>
                </c:pt>
                <c:pt idx="3432">
                  <c:v>7.49</c:v>
                </c:pt>
                <c:pt idx="3433">
                  <c:v>7.4300000000000015</c:v>
                </c:pt>
                <c:pt idx="3434">
                  <c:v>7.23</c:v>
                </c:pt>
                <c:pt idx="3435">
                  <c:v>7.14</c:v>
                </c:pt>
                <c:pt idx="3436">
                  <c:v>4.22</c:v>
                </c:pt>
                <c:pt idx="3437">
                  <c:v>3.92</c:v>
                </c:pt>
                <c:pt idx="3438">
                  <c:v>3.1</c:v>
                </c:pt>
                <c:pt idx="3439">
                  <c:v>3.1</c:v>
                </c:pt>
                <c:pt idx="3440">
                  <c:v>7.71</c:v>
                </c:pt>
                <c:pt idx="3441">
                  <c:v>6.1599999999999984</c:v>
                </c:pt>
                <c:pt idx="3442">
                  <c:v>7.94</c:v>
                </c:pt>
                <c:pt idx="3443">
                  <c:v>7.68</c:v>
                </c:pt>
                <c:pt idx="3444">
                  <c:v>8.17</c:v>
                </c:pt>
                <c:pt idx="3445">
                  <c:v>7.78</c:v>
                </c:pt>
                <c:pt idx="3446">
                  <c:v>7.52</c:v>
                </c:pt>
                <c:pt idx="3447">
                  <c:v>7.44</c:v>
                </c:pt>
                <c:pt idx="3448">
                  <c:v>7.44</c:v>
                </c:pt>
                <c:pt idx="3449">
                  <c:v>7.4300000000000015</c:v>
                </c:pt>
                <c:pt idx="3450">
                  <c:v>7.18</c:v>
                </c:pt>
                <c:pt idx="3451">
                  <c:v>7.06</c:v>
                </c:pt>
                <c:pt idx="3452">
                  <c:v>6.22</c:v>
                </c:pt>
                <c:pt idx="3453">
                  <c:v>4.95</c:v>
                </c:pt>
                <c:pt idx="3454">
                  <c:v>3.8499999999999992</c:v>
                </c:pt>
                <c:pt idx="3455">
                  <c:v>3.66</c:v>
                </c:pt>
                <c:pt idx="3456">
                  <c:v>3.65</c:v>
                </c:pt>
                <c:pt idx="3457">
                  <c:v>3.3299999999999992</c:v>
                </c:pt>
                <c:pt idx="3458">
                  <c:v>6.23</c:v>
                </c:pt>
                <c:pt idx="3459">
                  <c:v>6.09</c:v>
                </c:pt>
                <c:pt idx="3460">
                  <c:v>7.7700000000000014</c:v>
                </c:pt>
                <c:pt idx="3461">
                  <c:v>6.74</c:v>
                </c:pt>
                <c:pt idx="3462">
                  <c:v>5.88</c:v>
                </c:pt>
                <c:pt idx="3463">
                  <c:v>4.4400000000000004</c:v>
                </c:pt>
                <c:pt idx="3464">
                  <c:v>4.26</c:v>
                </c:pt>
                <c:pt idx="3465">
                  <c:v>3.84</c:v>
                </c:pt>
                <c:pt idx="3466">
                  <c:v>3</c:v>
                </c:pt>
                <c:pt idx="3467">
                  <c:v>6.03</c:v>
                </c:pt>
                <c:pt idx="3468">
                  <c:v>7.34</c:v>
                </c:pt>
                <c:pt idx="3469">
                  <c:v>6.44</c:v>
                </c:pt>
                <c:pt idx="3470">
                  <c:v>6.4</c:v>
                </c:pt>
                <c:pt idx="3471">
                  <c:v>6.35</c:v>
                </c:pt>
                <c:pt idx="3472">
                  <c:v>6.26</c:v>
                </c:pt>
                <c:pt idx="3473">
                  <c:v>6.17</c:v>
                </c:pt>
                <c:pt idx="3474">
                  <c:v>5.9</c:v>
                </c:pt>
                <c:pt idx="3475">
                  <c:v>5.89</c:v>
                </c:pt>
                <c:pt idx="3476">
                  <c:v>4.24</c:v>
                </c:pt>
                <c:pt idx="3477">
                  <c:v>3.75</c:v>
                </c:pt>
                <c:pt idx="3478">
                  <c:v>3.27</c:v>
                </c:pt>
                <c:pt idx="3479">
                  <c:v>6.6099999999999985</c:v>
                </c:pt>
                <c:pt idx="3480">
                  <c:v>5.8599999999999985</c:v>
                </c:pt>
                <c:pt idx="3481">
                  <c:v>6.72</c:v>
                </c:pt>
                <c:pt idx="3482">
                  <c:v>5.83</c:v>
                </c:pt>
                <c:pt idx="3483">
                  <c:v>6.94</c:v>
                </c:pt>
                <c:pt idx="3484">
                  <c:v>5.8199999999999985</c:v>
                </c:pt>
                <c:pt idx="3485">
                  <c:v>5.8199999999999985</c:v>
                </c:pt>
                <c:pt idx="3486">
                  <c:v>5.81</c:v>
                </c:pt>
                <c:pt idx="3487">
                  <c:v>5.81</c:v>
                </c:pt>
                <c:pt idx="3488">
                  <c:v>5.33</c:v>
                </c:pt>
                <c:pt idx="3489">
                  <c:v>4.4300000000000015</c:v>
                </c:pt>
                <c:pt idx="3490">
                  <c:v>4.42</c:v>
                </c:pt>
                <c:pt idx="3491">
                  <c:v>4.18</c:v>
                </c:pt>
                <c:pt idx="3492">
                  <c:v>3.25</c:v>
                </c:pt>
                <c:pt idx="3493">
                  <c:v>3.25</c:v>
                </c:pt>
                <c:pt idx="3494">
                  <c:v>5.3</c:v>
                </c:pt>
                <c:pt idx="3495">
                  <c:v>4.79</c:v>
                </c:pt>
                <c:pt idx="3496">
                  <c:v>3.4499999999999997</c:v>
                </c:pt>
                <c:pt idx="3497">
                  <c:v>3.25</c:v>
                </c:pt>
                <c:pt idx="3498">
                  <c:v>3.25</c:v>
                </c:pt>
                <c:pt idx="3499">
                  <c:v>2.96</c:v>
                </c:pt>
                <c:pt idx="3500">
                  <c:v>4.7699999999999996</c:v>
                </c:pt>
                <c:pt idx="3501">
                  <c:v>4.3099999999999996</c:v>
                </c:pt>
                <c:pt idx="3502">
                  <c:v>3.7</c:v>
                </c:pt>
                <c:pt idx="3503">
                  <c:v>3.3499999999999992</c:v>
                </c:pt>
                <c:pt idx="3504">
                  <c:v>3.21</c:v>
                </c:pt>
                <c:pt idx="3505">
                  <c:v>3.3</c:v>
                </c:pt>
                <c:pt idx="3506">
                  <c:v>3.3</c:v>
                </c:pt>
                <c:pt idx="3507">
                  <c:v>3.01</c:v>
                </c:pt>
                <c:pt idx="3508">
                  <c:v>2.86</c:v>
                </c:pt>
                <c:pt idx="3509">
                  <c:v>3.2800000000000002</c:v>
                </c:pt>
                <c:pt idx="3510">
                  <c:v>3.2800000000000002</c:v>
                </c:pt>
                <c:pt idx="3511">
                  <c:v>3.2800000000000002</c:v>
                </c:pt>
                <c:pt idx="3512">
                  <c:v>3.2</c:v>
                </c:pt>
                <c:pt idx="3513">
                  <c:v>3.07</c:v>
                </c:pt>
                <c:pt idx="3514">
                  <c:v>2.72</c:v>
                </c:pt>
                <c:pt idx="3515">
                  <c:v>3.2800000000000002</c:v>
                </c:pt>
                <c:pt idx="3516">
                  <c:v>3.22</c:v>
                </c:pt>
                <c:pt idx="3517">
                  <c:v>3.1</c:v>
                </c:pt>
                <c:pt idx="3518">
                  <c:v>3.1</c:v>
                </c:pt>
                <c:pt idx="3519">
                  <c:v>3.02</c:v>
                </c:pt>
                <c:pt idx="3520">
                  <c:v>3.02</c:v>
                </c:pt>
                <c:pt idx="3521">
                  <c:v>2.8299999999999992</c:v>
                </c:pt>
                <c:pt idx="3522">
                  <c:v>2.58</c:v>
                </c:pt>
              </c:numCache>
            </c:numRef>
          </c:yVal>
          <c:smooth val="0"/>
        </c:ser>
        <c:ser>
          <c:idx val="0"/>
          <c:order val="5"/>
          <c:tx>
            <c:v>hot humid OA</c:v>
          </c:tx>
          <c:spPr>
            <a:ln w="28575">
              <a:noFill/>
            </a:ln>
          </c:spPr>
          <c:marker>
            <c:symbol val="diamond"/>
            <c:size val="5"/>
            <c:spPr>
              <a:solidFill>
                <a:srgbClr val="000080"/>
              </a:solidFill>
              <a:ln>
                <a:solidFill>
                  <a:srgbClr val="000080"/>
                </a:solidFill>
                <a:prstDash val="solid"/>
              </a:ln>
            </c:spPr>
          </c:marker>
          <c:xVal>
            <c:numRef>
              <c:f>KCALL!$D$4:$D$1622</c:f>
              <c:numCache>
                <c:formatCode>General</c:formatCode>
                <c:ptCount val="1619"/>
                <c:pt idx="0">
                  <c:v>99</c:v>
                </c:pt>
                <c:pt idx="1">
                  <c:v>98.1</c:v>
                </c:pt>
                <c:pt idx="2">
                  <c:v>98.1</c:v>
                </c:pt>
                <c:pt idx="3">
                  <c:v>98.1</c:v>
                </c:pt>
                <c:pt idx="4">
                  <c:v>97</c:v>
                </c:pt>
                <c:pt idx="5">
                  <c:v>97</c:v>
                </c:pt>
                <c:pt idx="6">
                  <c:v>97</c:v>
                </c:pt>
                <c:pt idx="7">
                  <c:v>97</c:v>
                </c:pt>
                <c:pt idx="8">
                  <c:v>97</c:v>
                </c:pt>
                <c:pt idx="9">
                  <c:v>97</c:v>
                </c:pt>
                <c:pt idx="10">
                  <c:v>97</c:v>
                </c:pt>
                <c:pt idx="11">
                  <c:v>96.1</c:v>
                </c:pt>
                <c:pt idx="12">
                  <c:v>96.1</c:v>
                </c:pt>
                <c:pt idx="13">
                  <c:v>96.1</c:v>
                </c:pt>
                <c:pt idx="14">
                  <c:v>95</c:v>
                </c:pt>
                <c:pt idx="15">
                  <c:v>95</c:v>
                </c:pt>
                <c:pt idx="16">
                  <c:v>95</c:v>
                </c:pt>
                <c:pt idx="17">
                  <c:v>95</c:v>
                </c:pt>
                <c:pt idx="18">
                  <c:v>95</c:v>
                </c:pt>
                <c:pt idx="19">
                  <c:v>95</c:v>
                </c:pt>
                <c:pt idx="20">
                  <c:v>95</c:v>
                </c:pt>
                <c:pt idx="21">
                  <c:v>95</c:v>
                </c:pt>
                <c:pt idx="22">
                  <c:v>95</c:v>
                </c:pt>
                <c:pt idx="23">
                  <c:v>95</c:v>
                </c:pt>
                <c:pt idx="24">
                  <c:v>93.9</c:v>
                </c:pt>
                <c:pt idx="25">
                  <c:v>93.9</c:v>
                </c:pt>
                <c:pt idx="26">
                  <c:v>93.9</c:v>
                </c:pt>
                <c:pt idx="27">
                  <c:v>93.9</c:v>
                </c:pt>
                <c:pt idx="28">
                  <c:v>93.9</c:v>
                </c:pt>
                <c:pt idx="29">
                  <c:v>93.9</c:v>
                </c:pt>
                <c:pt idx="30">
                  <c:v>93.9</c:v>
                </c:pt>
                <c:pt idx="31">
                  <c:v>93.9</c:v>
                </c:pt>
                <c:pt idx="32">
                  <c:v>93.9</c:v>
                </c:pt>
                <c:pt idx="33">
                  <c:v>93.9</c:v>
                </c:pt>
                <c:pt idx="34">
                  <c:v>93.9</c:v>
                </c:pt>
                <c:pt idx="35">
                  <c:v>93.9</c:v>
                </c:pt>
                <c:pt idx="36">
                  <c:v>93.9</c:v>
                </c:pt>
                <c:pt idx="37">
                  <c:v>93.9</c:v>
                </c:pt>
                <c:pt idx="38">
                  <c:v>93.9</c:v>
                </c:pt>
                <c:pt idx="39">
                  <c:v>93.9</c:v>
                </c:pt>
                <c:pt idx="40">
                  <c:v>93.9</c:v>
                </c:pt>
                <c:pt idx="41">
                  <c:v>93.9</c:v>
                </c:pt>
                <c:pt idx="42">
                  <c:v>93.9</c:v>
                </c:pt>
                <c:pt idx="43">
                  <c:v>93.9</c:v>
                </c:pt>
                <c:pt idx="44">
                  <c:v>93.9</c:v>
                </c:pt>
                <c:pt idx="45">
                  <c:v>93.9</c:v>
                </c:pt>
                <c:pt idx="46">
                  <c:v>93</c:v>
                </c:pt>
                <c:pt idx="47">
                  <c:v>93</c:v>
                </c:pt>
                <c:pt idx="48">
                  <c:v>93</c:v>
                </c:pt>
                <c:pt idx="49">
                  <c:v>93</c:v>
                </c:pt>
                <c:pt idx="50">
                  <c:v>93</c:v>
                </c:pt>
                <c:pt idx="51">
                  <c:v>93</c:v>
                </c:pt>
                <c:pt idx="52">
                  <c:v>93</c:v>
                </c:pt>
                <c:pt idx="53">
                  <c:v>93</c:v>
                </c:pt>
                <c:pt idx="54">
                  <c:v>93</c:v>
                </c:pt>
                <c:pt idx="55">
                  <c:v>93</c:v>
                </c:pt>
                <c:pt idx="56">
                  <c:v>93</c:v>
                </c:pt>
                <c:pt idx="57">
                  <c:v>93</c:v>
                </c:pt>
                <c:pt idx="58">
                  <c:v>93</c:v>
                </c:pt>
                <c:pt idx="59">
                  <c:v>93</c:v>
                </c:pt>
                <c:pt idx="60">
                  <c:v>93</c:v>
                </c:pt>
                <c:pt idx="61">
                  <c:v>93</c:v>
                </c:pt>
                <c:pt idx="62">
                  <c:v>93</c:v>
                </c:pt>
                <c:pt idx="63">
                  <c:v>93</c:v>
                </c:pt>
                <c:pt idx="64">
                  <c:v>93</c:v>
                </c:pt>
                <c:pt idx="65">
                  <c:v>93</c:v>
                </c:pt>
                <c:pt idx="66">
                  <c:v>93</c:v>
                </c:pt>
                <c:pt idx="67">
                  <c:v>93</c:v>
                </c:pt>
                <c:pt idx="68">
                  <c:v>93</c:v>
                </c:pt>
                <c:pt idx="69">
                  <c:v>91.9</c:v>
                </c:pt>
                <c:pt idx="70">
                  <c:v>91.9</c:v>
                </c:pt>
                <c:pt idx="71">
                  <c:v>91.9</c:v>
                </c:pt>
                <c:pt idx="72">
                  <c:v>91.9</c:v>
                </c:pt>
                <c:pt idx="73">
                  <c:v>91.9</c:v>
                </c:pt>
                <c:pt idx="74">
                  <c:v>91.9</c:v>
                </c:pt>
                <c:pt idx="75">
                  <c:v>91.9</c:v>
                </c:pt>
                <c:pt idx="76">
                  <c:v>91.9</c:v>
                </c:pt>
                <c:pt idx="77">
                  <c:v>91.9</c:v>
                </c:pt>
                <c:pt idx="78">
                  <c:v>91.9</c:v>
                </c:pt>
                <c:pt idx="79">
                  <c:v>91.9</c:v>
                </c:pt>
                <c:pt idx="80">
                  <c:v>91.9</c:v>
                </c:pt>
                <c:pt idx="81">
                  <c:v>91.9</c:v>
                </c:pt>
                <c:pt idx="82">
                  <c:v>91.9</c:v>
                </c:pt>
                <c:pt idx="83">
                  <c:v>91.9</c:v>
                </c:pt>
                <c:pt idx="84">
                  <c:v>91.9</c:v>
                </c:pt>
                <c:pt idx="85">
                  <c:v>91.9</c:v>
                </c:pt>
                <c:pt idx="86">
                  <c:v>91.9</c:v>
                </c:pt>
                <c:pt idx="87">
                  <c:v>91.9</c:v>
                </c:pt>
                <c:pt idx="88">
                  <c:v>91.9</c:v>
                </c:pt>
                <c:pt idx="89">
                  <c:v>91.9</c:v>
                </c:pt>
                <c:pt idx="90">
                  <c:v>91.9</c:v>
                </c:pt>
                <c:pt idx="91">
                  <c:v>91.9</c:v>
                </c:pt>
                <c:pt idx="92">
                  <c:v>91.9</c:v>
                </c:pt>
                <c:pt idx="93">
                  <c:v>91.9</c:v>
                </c:pt>
                <c:pt idx="94">
                  <c:v>91.9</c:v>
                </c:pt>
                <c:pt idx="95">
                  <c:v>91.9</c:v>
                </c:pt>
                <c:pt idx="96">
                  <c:v>91.9</c:v>
                </c:pt>
                <c:pt idx="97">
                  <c:v>91.9</c:v>
                </c:pt>
                <c:pt idx="98">
                  <c:v>91.9</c:v>
                </c:pt>
                <c:pt idx="99">
                  <c:v>91.9</c:v>
                </c:pt>
                <c:pt idx="100">
                  <c:v>91.9</c:v>
                </c:pt>
                <c:pt idx="101">
                  <c:v>91.9</c:v>
                </c:pt>
                <c:pt idx="102">
                  <c:v>91.9</c:v>
                </c:pt>
                <c:pt idx="103">
                  <c:v>91.9</c:v>
                </c:pt>
                <c:pt idx="104">
                  <c:v>91</c:v>
                </c:pt>
                <c:pt idx="105">
                  <c:v>91</c:v>
                </c:pt>
                <c:pt idx="106">
                  <c:v>91</c:v>
                </c:pt>
                <c:pt idx="107">
                  <c:v>91</c:v>
                </c:pt>
                <c:pt idx="108">
                  <c:v>91</c:v>
                </c:pt>
                <c:pt idx="109">
                  <c:v>91</c:v>
                </c:pt>
                <c:pt idx="110">
                  <c:v>91</c:v>
                </c:pt>
                <c:pt idx="111">
                  <c:v>91</c:v>
                </c:pt>
                <c:pt idx="112">
                  <c:v>91</c:v>
                </c:pt>
                <c:pt idx="113">
                  <c:v>91</c:v>
                </c:pt>
                <c:pt idx="114">
                  <c:v>91</c:v>
                </c:pt>
                <c:pt idx="115">
                  <c:v>91</c:v>
                </c:pt>
                <c:pt idx="116">
                  <c:v>91</c:v>
                </c:pt>
                <c:pt idx="117">
                  <c:v>91</c:v>
                </c:pt>
                <c:pt idx="118">
                  <c:v>91</c:v>
                </c:pt>
                <c:pt idx="119">
                  <c:v>91</c:v>
                </c:pt>
                <c:pt idx="120">
                  <c:v>91</c:v>
                </c:pt>
                <c:pt idx="121">
                  <c:v>91</c:v>
                </c:pt>
                <c:pt idx="122">
                  <c:v>91</c:v>
                </c:pt>
                <c:pt idx="123">
                  <c:v>91</c:v>
                </c:pt>
                <c:pt idx="124">
                  <c:v>91</c:v>
                </c:pt>
                <c:pt idx="125">
                  <c:v>91</c:v>
                </c:pt>
                <c:pt idx="126">
                  <c:v>91</c:v>
                </c:pt>
                <c:pt idx="127">
                  <c:v>91</c:v>
                </c:pt>
                <c:pt idx="128">
                  <c:v>91</c:v>
                </c:pt>
                <c:pt idx="129">
                  <c:v>91</c:v>
                </c:pt>
                <c:pt idx="130">
                  <c:v>90</c:v>
                </c:pt>
                <c:pt idx="131">
                  <c:v>90</c:v>
                </c:pt>
                <c:pt idx="132">
                  <c:v>90</c:v>
                </c:pt>
                <c:pt idx="133">
                  <c:v>90</c:v>
                </c:pt>
                <c:pt idx="134">
                  <c:v>90</c:v>
                </c:pt>
                <c:pt idx="135">
                  <c:v>90</c:v>
                </c:pt>
                <c:pt idx="136">
                  <c:v>90</c:v>
                </c:pt>
                <c:pt idx="137">
                  <c:v>90</c:v>
                </c:pt>
                <c:pt idx="138">
                  <c:v>90</c:v>
                </c:pt>
                <c:pt idx="139">
                  <c:v>90</c:v>
                </c:pt>
                <c:pt idx="140">
                  <c:v>90</c:v>
                </c:pt>
                <c:pt idx="141">
                  <c:v>90</c:v>
                </c:pt>
                <c:pt idx="142">
                  <c:v>90</c:v>
                </c:pt>
                <c:pt idx="143">
                  <c:v>90</c:v>
                </c:pt>
                <c:pt idx="144">
                  <c:v>90</c:v>
                </c:pt>
                <c:pt idx="145">
                  <c:v>90</c:v>
                </c:pt>
                <c:pt idx="146">
                  <c:v>90</c:v>
                </c:pt>
                <c:pt idx="147">
                  <c:v>90</c:v>
                </c:pt>
                <c:pt idx="148">
                  <c:v>90</c:v>
                </c:pt>
                <c:pt idx="149">
                  <c:v>90</c:v>
                </c:pt>
                <c:pt idx="150">
                  <c:v>90</c:v>
                </c:pt>
                <c:pt idx="151">
                  <c:v>90</c:v>
                </c:pt>
                <c:pt idx="152">
                  <c:v>90</c:v>
                </c:pt>
                <c:pt idx="153">
                  <c:v>90</c:v>
                </c:pt>
                <c:pt idx="154">
                  <c:v>90</c:v>
                </c:pt>
                <c:pt idx="155">
                  <c:v>90</c:v>
                </c:pt>
                <c:pt idx="156">
                  <c:v>90</c:v>
                </c:pt>
                <c:pt idx="157">
                  <c:v>90</c:v>
                </c:pt>
                <c:pt idx="158">
                  <c:v>90</c:v>
                </c:pt>
                <c:pt idx="159">
                  <c:v>90</c:v>
                </c:pt>
                <c:pt idx="160">
                  <c:v>90</c:v>
                </c:pt>
                <c:pt idx="161">
                  <c:v>90</c:v>
                </c:pt>
                <c:pt idx="162">
                  <c:v>90</c:v>
                </c:pt>
                <c:pt idx="163">
                  <c:v>90</c:v>
                </c:pt>
                <c:pt idx="164">
                  <c:v>90</c:v>
                </c:pt>
                <c:pt idx="165">
                  <c:v>90</c:v>
                </c:pt>
                <c:pt idx="166">
                  <c:v>90</c:v>
                </c:pt>
                <c:pt idx="167">
                  <c:v>90</c:v>
                </c:pt>
                <c:pt idx="168">
                  <c:v>90</c:v>
                </c:pt>
                <c:pt idx="169">
                  <c:v>90</c:v>
                </c:pt>
                <c:pt idx="170">
                  <c:v>90</c:v>
                </c:pt>
                <c:pt idx="171">
                  <c:v>90</c:v>
                </c:pt>
                <c:pt idx="172">
                  <c:v>90</c:v>
                </c:pt>
                <c:pt idx="173">
                  <c:v>90</c:v>
                </c:pt>
                <c:pt idx="174">
                  <c:v>90</c:v>
                </c:pt>
                <c:pt idx="175">
                  <c:v>90</c:v>
                </c:pt>
                <c:pt idx="176">
                  <c:v>90</c:v>
                </c:pt>
                <c:pt idx="177">
                  <c:v>90</c:v>
                </c:pt>
                <c:pt idx="178">
                  <c:v>90</c:v>
                </c:pt>
                <c:pt idx="179">
                  <c:v>90</c:v>
                </c:pt>
                <c:pt idx="180">
                  <c:v>90</c:v>
                </c:pt>
                <c:pt idx="181">
                  <c:v>90</c:v>
                </c:pt>
                <c:pt idx="182">
                  <c:v>90</c:v>
                </c:pt>
                <c:pt idx="183">
                  <c:v>90</c:v>
                </c:pt>
                <c:pt idx="184">
                  <c:v>90</c:v>
                </c:pt>
                <c:pt idx="185">
                  <c:v>90</c:v>
                </c:pt>
                <c:pt idx="186">
                  <c:v>90</c:v>
                </c:pt>
                <c:pt idx="187">
                  <c:v>90</c:v>
                </c:pt>
                <c:pt idx="188">
                  <c:v>90</c:v>
                </c:pt>
                <c:pt idx="189">
                  <c:v>90</c:v>
                </c:pt>
                <c:pt idx="190">
                  <c:v>90</c:v>
                </c:pt>
                <c:pt idx="191">
                  <c:v>89.2</c:v>
                </c:pt>
                <c:pt idx="192">
                  <c:v>89.1</c:v>
                </c:pt>
                <c:pt idx="193">
                  <c:v>89.1</c:v>
                </c:pt>
                <c:pt idx="194">
                  <c:v>89.1</c:v>
                </c:pt>
                <c:pt idx="195">
                  <c:v>89.1</c:v>
                </c:pt>
                <c:pt idx="196">
                  <c:v>89.1</c:v>
                </c:pt>
                <c:pt idx="197">
                  <c:v>89.1</c:v>
                </c:pt>
                <c:pt idx="198">
                  <c:v>89.1</c:v>
                </c:pt>
                <c:pt idx="199">
                  <c:v>89.1</c:v>
                </c:pt>
                <c:pt idx="200">
                  <c:v>89.1</c:v>
                </c:pt>
                <c:pt idx="201">
                  <c:v>89.1</c:v>
                </c:pt>
                <c:pt idx="202">
                  <c:v>89.1</c:v>
                </c:pt>
                <c:pt idx="203">
                  <c:v>89.1</c:v>
                </c:pt>
                <c:pt idx="204">
                  <c:v>89.1</c:v>
                </c:pt>
                <c:pt idx="205">
                  <c:v>89.1</c:v>
                </c:pt>
                <c:pt idx="206">
                  <c:v>89.1</c:v>
                </c:pt>
                <c:pt idx="207">
                  <c:v>89.1</c:v>
                </c:pt>
                <c:pt idx="208">
                  <c:v>89.1</c:v>
                </c:pt>
                <c:pt idx="209">
                  <c:v>89.1</c:v>
                </c:pt>
                <c:pt idx="210">
                  <c:v>89.1</c:v>
                </c:pt>
                <c:pt idx="211">
                  <c:v>89.1</c:v>
                </c:pt>
                <c:pt idx="212">
                  <c:v>89.1</c:v>
                </c:pt>
                <c:pt idx="213">
                  <c:v>89.1</c:v>
                </c:pt>
                <c:pt idx="214">
                  <c:v>89.1</c:v>
                </c:pt>
                <c:pt idx="215">
                  <c:v>89.1</c:v>
                </c:pt>
                <c:pt idx="216">
                  <c:v>89.1</c:v>
                </c:pt>
                <c:pt idx="217">
                  <c:v>89.1</c:v>
                </c:pt>
                <c:pt idx="218">
                  <c:v>89.1</c:v>
                </c:pt>
                <c:pt idx="219">
                  <c:v>89.1</c:v>
                </c:pt>
                <c:pt idx="220">
                  <c:v>89.1</c:v>
                </c:pt>
                <c:pt idx="221">
                  <c:v>89.1</c:v>
                </c:pt>
                <c:pt idx="222">
                  <c:v>89.1</c:v>
                </c:pt>
                <c:pt idx="223">
                  <c:v>89.1</c:v>
                </c:pt>
                <c:pt idx="224">
                  <c:v>89.1</c:v>
                </c:pt>
                <c:pt idx="225">
                  <c:v>89.1</c:v>
                </c:pt>
                <c:pt idx="226">
                  <c:v>89.1</c:v>
                </c:pt>
                <c:pt idx="227">
                  <c:v>89.1</c:v>
                </c:pt>
                <c:pt idx="228">
                  <c:v>89.1</c:v>
                </c:pt>
                <c:pt idx="229">
                  <c:v>89.1</c:v>
                </c:pt>
                <c:pt idx="230">
                  <c:v>89.1</c:v>
                </c:pt>
                <c:pt idx="231">
                  <c:v>89.1</c:v>
                </c:pt>
                <c:pt idx="232">
                  <c:v>89.1</c:v>
                </c:pt>
                <c:pt idx="233">
                  <c:v>89.1</c:v>
                </c:pt>
                <c:pt idx="234">
                  <c:v>89.1</c:v>
                </c:pt>
                <c:pt idx="235">
                  <c:v>89.1</c:v>
                </c:pt>
                <c:pt idx="236">
                  <c:v>89.1</c:v>
                </c:pt>
                <c:pt idx="237">
                  <c:v>89.1</c:v>
                </c:pt>
                <c:pt idx="238">
                  <c:v>89.1</c:v>
                </c:pt>
                <c:pt idx="239">
                  <c:v>89.1</c:v>
                </c:pt>
                <c:pt idx="240">
                  <c:v>89.1</c:v>
                </c:pt>
                <c:pt idx="241">
                  <c:v>88.7</c:v>
                </c:pt>
                <c:pt idx="242">
                  <c:v>88.7</c:v>
                </c:pt>
                <c:pt idx="243">
                  <c:v>88</c:v>
                </c:pt>
                <c:pt idx="244">
                  <c:v>88</c:v>
                </c:pt>
                <c:pt idx="245">
                  <c:v>88</c:v>
                </c:pt>
                <c:pt idx="246">
                  <c:v>88</c:v>
                </c:pt>
                <c:pt idx="247">
                  <c:v>88</c:v>
                </c:pt>
                <c:pt idx="248">
                  <c:v>88</c:v>
                </c:pt>
                <c:pt idx="249">
                  <c:v>88</c:v>
                </c:pt>
                <c:pt idx="250">
                  <c:v>88</c:v>
                </c:pt>
                <c:pt idx="251">
                  <c:v>88</c:v>
                </c:pt>
                <c:pt idx="252">
                  <c:v>88</c:v>
                </c:pt>
                <c:pt idx="253">
                  <c:v>88</c:v>
                </c:pt>
                <c:pt idx="254">
                  <c:v>88</c:v>
                </c:pt>
                <c:pt idx="255">
                  <c:v>88</c:v>
                </c:pt>
                <c:pt idx="256">
                  <c:v>88</c:v>
                </c:pt>
                <c:pt idx="257">
                  <c:v>88</c:v>
                </c:pt>
                <c:pt idx="258">
                  <c:v>88</c:v>
                </c:pt>
                <c:pt idx="259">
                  <c:v>88</c:v>
                </c:pt>
                <c:pt idx="260">
                  <c:v>88</c:v>
                </c:pt>
                <c:pt idx="261">
                  <c:v>88</c:v>
                </c:pt>
                <c:pt idx="262">
                  <c:v>88</c:v>
                </c:pt>
                <c:pt idx="263">
                  <c:v>88</c:v>
                </c:pt>
                <c:pt idx="264">
                  <c:v>88</c:v>
                </c:pt>
                <c:pt idx="265">
                  <c:v>88</c:v>
                </c:pt>
                <c:pt idx="266">
                  <c:v>88</c:v>
                </c:pt>
                <c:pt idx="267">
                  <c:v>88</c:v>
                </c:pt>
                <c:pt idx="268">
                  <c:v>88</c:v>
                </c:pt>
                <c:pt idx="269">
                  <c:v>88</c:v>
                </c:pt>
                <c:pt idx="270">
                  <c:v>88</c:v>
                </c:pt>
                <c:pt idx="271">
                  <c:v>88</c:v>
                </c:pt>
                <c:pt idx="272">
                  <c:v>88</c:v>
                </c:pt>
                <c:pt idx="273">
                  <c:v>88</c:v>
                </c:pt>
                <c:pt idx="274">
                  <c:v>88</c:v>
                </c:pt>
                <c:pt idx="275">
                  <c:v>88</c:v>
                </c:pt>
                <c:pt idx="276">
                  <c:v>88</c:v>
                </c:pt>
                <c:pt idx="277">
                  <c:v>88</c:v>
                </c:pt>
                <c:pt idx="278">
                  <c:v>88</c:v>
                </c:pt>
                <c:pt idx="279">
                  <c:v>88</c:v>
                </c:pt>
                <c:pt idx="280">
                  <c:v>88</c:v>
                </c:pt>
                <c:pt idx="281">
                  <c:v>88</c:v>
                </c:pt>
                <c:pt idx="282">
                  <c:v>88</c:v>
                </c:pt>
                <c:pt idx="283">
                  <c:v>88</c:v>
                </c:pt>
                <c:pt idx="284">
                  <c:v>88</c:v>
                </c:pt>
                <c:pt idx="285">
                  <c:v>88</c:v>
                </c:pt>
                <c:pt idx="286">
                  <c:v>88</c:v>
                </c:pt>
                <c:pt idx="287">
                  <c:v>88</c:v>
                </c:pt>
                <c:pt idx="288">
                  <c:v>88</c:v>
                </c:pt>
                <c:pt idx="289">
                  <c:v>88</c:v>
                </c:pt>
                <c:pt idx="290">
                  <c:v>88</c:v>
                </c:pt>
                <c:pt idx="291">
                  <c:v>88</c:v>
                </c:pt>
                <c:pt idx="292">
                  <c:v>88</c:v>
                </c:pt>
                <c:pt idx="293">
                  <c:v>88</c:v>
                </c:pt>
                <c:pt idx="294">
                  <c:v>88</c:v>
                </c:pt>
                <c:pt idx="295">
                  <c:v>88</c:v>
                </c:pt>
                <c:pt idx="296">
                  <c:v>88</c:v>
                </c:pt>
                <c:pt idx="297">
                  <c:v>88</c:v>
                </c:pt>
                <c:pt idx="298">
                  <c:v>88</c:v>
                </c:pt>
                <c:pt idx="299">
                  <c:v>88</c:v>
                </c:pt>
                <c:pt idx="300">
                  <c:v>88</c:v>
                </c:pt>
                <c:pt idx="301">
                  <c:v>88</c:v>
                </c:pt>
                <c:pt idx="302">
                  <c:v>88</c:v>
                </c:pt>
                <c:pt idx="303">
                  <c:v>88</c:v>
                </c:pt>
                <c:pt idx="304">
                  <c:v>88</c:v>
                </c:pt>
                <c:pt idx="305">
                  <c:v>88</c:v>
                </c:pt>
                <c:pt idx="306">
                  <c:v>88</c:v>
                </c:pt>
                <c:pt idx="307">
                  <c:v>88</c:v>
                </c:pt>
                <c:pt idx="308">
                  <c:v>88</c:v>
                </c:pt>
                <c:pt idx="309">
                  <c:v>88</c:v>
                </c:pt>
                <c:pt idx="310">
                  <c:v>88</c:v>
                </c:pt>
                <c:pt idx="311">
                  <c:v>88</c:v>
                </c:pt>
                <c:pt idx="312">
                  <c:v>88</c:v>
                </c:pt>
                <c:pt idx="313">
                  <c:v>88</c:v>
                </c:pt>
                <c:pt idx="314">
                  <c:v>88</c:v>
                </c:pt>
                <c:pt idx="315">
                  <c:v>88</c:v>
                </c:pt>
                <c:pt idx="316">
                  <c:v>88</c:v>
                </c:pt>
                <c:pt idx="317">
                  <c:v>88</c:v>
                </c:pt>
                <c:pt idx="318">
                  <c:v>88</c:v>
                </c:pt>
                <c:pt idx="319">
                  <c:v>88</c:v>
                </c:pt>
                <c:pt idx="320">
                  <c:v>88</c:v>
                </c:pt>
                <c:pt idx="321">
                  <c:v>88</c:v>
                </c:pt>
                <c:pt idx="322">
                  <c:v>88</c:v>
                </c:pt>
                <c:pt idx="323">
                  <c:v>88</c:v>
                </c:pt>
                <c:pt idx="324">
                  <c:v>87.4</c:v>
                </c:pt>
                <c:pt idx="325">
                  <c:v>87.3</c:v>
                </c:pt>
                <c:pt idx="326">
                  <c:v>87.3</c:v>
                </c:pt>
                <c:pt idx="327">
                  <c:v>87.3</c:v>
                </c:pt>
                <c:pt idx="328">
                  <c:v>87.3</c:v>
                </c:pt>
                <c:pt idx="329">
                  <c:v>87.1</c:v>
                </c:pt>
                <c:pt idx="330">
                  <c:v>87.1</c:v>
                </c:pt>
                <c:pt idx="331">
                  <c:v>87.1</c:v>
                </c:pt>
                <c:pt idx="332">
                  <c:v>87.1</c:v>
                </c:pt>
                <c:pt idx="333">
                  <c:v>87.1</c:v>
                </c:pt>
                <c:pt idx="334">
                  <c:v>87.1</c:v>
                </c:pt>
                <c:pt idx="335">
                  <c:v>87.1</c:v>
                </c:pt>
                <c:pt idx="336">
                  <c:v>87.1</c:v>
                </c:pt>
                <c:pt idx="337">
                  <c:v>87.1</c:v>
                </c:pt>
                <c:pt idx="338">
                  <c:v>87.1</c:v>
                </c:pt>
                <c:pt idx="339">
                  <c:v>87.1</c:v>
                </c:pt>
                <c:pt idx="340">
                  <c:v>87.1</c:v>
                </c:pt>
                <c:pt idx="341">
                  <c:v>87.1</c:v>
                </c:pt>
                <c:pt idx="342">
                  <c:v>87.1</c:v>
                </c:pt>
                <c:pt idx="343">
                  <c:v>87.1</c:v>
                </c:pt>
                <c:pt idx="344">
                  <c:v>87.1</c:v>
                </c:pt>
                <c:pt idx="345">
                  <c:v>87.1</c:v>
                </c:pt>
                <c:pt idx="346">
                  <c:v>87.1</c:v>
                </c:pt>
                <c:pt idx="347">
                  <c:v>87.1</c:v>
                </c:pt>
                <c:pt idx="348">
                  <c:v>87.1</c:v>
                </c:pt>
                <c:pt idx="349">
                  <c:v>87.1</c:v>
                </c:pt>
                <c:pt idx="350">
                  <c:v>87.1</c:v>
                </c:pt>
                <c:pt idx="351">
                  <c:v>87.1</c:v>
                </c:pt>
                <c:pt idx="352">
                  <c:v>87.1</c:v>
                </c:pt>
                <c:pt idx="353">
                  <c:v>87.1</c:v>
                </c:pt>
                <c:pt idx="354">
                  <c:v>87.1</c:v>
                </c:pt>
                <c:pt idx="355">
                  <c:v>87.1</c:v>
                </c:pt>
                <c:pt idx="356">
                  <c:v>87.1</c:v>
                </c:pt>
                <c:pt idx="357">
                  <c:v>87.1</c:v>
                </c:pt>
                <c:pt idx="358">
                  <c:v>87.1</c:v>
                </c:pt>
                <c:pt idx="359">
                  <c:v>87.1</c:v>
                </c:pt>
                <c:pt idx="360">
                  <c:v>87.1</c:v>
                </c:pt>
                <c:pt idx="361">
                  <c:v>87.1</c:v>
                </c:pt>
                <c:pt idx="362">
                  <c:v>87.1</c:v>
                </c:pt>
                <c:pt idx="363">
                  <c:v>87.1</c:v>
                </c:pt>
                <c:pt idx="364">
                  <c:v>87.1</c:v>
                </c:pt>
                <c:pt idx="365">
                  <c:v>87.1</c:v>
                </c:pt>
                <c:pt idx="366">
                  <c:v>87.1</c:v>
                </c:pt>
                <c:pt idx="367">
                  <c:v>87.1</c:v>
                </c:pt>
                <c:pt idx="368">
                  <c:v>87.1</c:v>
                </c:pt>
                <c:pt idx="369">
                  <c:v>87.1</c:v>
                </c:pt>
                <c:pt idx="370">
                  <c:v>87.1</c:v>
                </c:pt>
                <c:pt idx="371">
                  <c:v>87.1</c:v>
                </c:pt>
                <c:pt idx="372">
                  <c:v>87.1</c:v>
                </c:pt>
                <c:pt idx="373">
                  <c:v>87.1</c:v>
                </c:pt>
                <c:pt idx="374">
                  <c:v>87.1</c:v>
                </c:pt>
                <c:pt idx="375">
                  <c:v>87.1</c:v>
                </c:pt>
                <c:pt idx="376">
                  <c:v>87.1</c:v>
                </c:pt>
                <c:pt idx="377">
                  <c:v>87.1</c:v>
                </c:pt>
                <c:pt idx="378">
                  <c:v>87.1</c:v>
                </c:pt>
                <c:pt idx="379">
                  <c:v>87.1</c:v>
                </c:pt>
                <c:pt idx="380">
                  <c:v>87.1</c:v>
                </c:pt>
                <c:pt idx="381">
                  <c:v>87.1</c:v>
                </c:pt>
                <c:pt idx="382">
                  <c:v>87.1</c:v>
                </c:pt>
                <c:pt idx="383">
                  <c:v>87.1</c:v>
                </c:pt>
                <c:pt idx="384">
                  <c:v>87.1</c:v>
                </c:pt>
                <c:pt idx="385">
                  <c:v>87.1</c:v>
                </c:pt>
                <c:pt idx="386">
                  <c:v>87.1</c:v>
                </c:pt>
                <c:pt idx="387">
                  <c:v>87.1</c:v>
                </c:pt>
                <c:pt idx="388">
                  <c:v>87.1</c:v>
                </c:pt>
                <c:pt idx="389">
                  <c:v>86.7</c:v>
                </c:pt>
                <c:pt idx="390">
                  <c:v>86.7</c:v>
                </c:pt>
                <c:pt idx="391">
                  <c:v>86.4</c:v>
                </c:pt>
                <c:pt idx="392">
                  <c:v>86.4</c:v>
                </c:pt>
                <c:pt idx="393">
                  <c:v>86.4</c:v>
                </c:pt>
                <c:pt idx="394">
                  <c:v>86.2</c:v>
                </c:pt>
                <c:pt idx="395">
                  <c:v>86</c:v>
                </c:pt>
                <c:pt idx="396">
                  <c:v>86</c:v>
                </c:pt>
                <c:pt idx="397">
                  <c:v>86</c:v>
                </c:pt>
                <c:pt idx="398">
                  <c:v>86</c:v>
                </c:pt>
                <c:pt idx="399">
                  <c:v>86</c:v>
                </c:pt>
                <c:pt idx="400">
                  <c:v>86</c:v>
                </c:pt>
                <c:pt idx="401">
                  <c:v>86</c:v>
                </c:pt>
                <c:pt idx="402">
                  <c:v>86</c:v>
                </c:pt>
                <c:pt idx="403">
                  <c:v>86</c:v>
                </c:pt>
                <c:pt idx="404">
                  <c:v>86</c:v>
                </c:pt>
                <c:pt idx="405">
                  <c:v>86</c:v>
                </c:pt>
                <c:pt idx="406">
                  <c:v>86</c:v>
                </c:pt>
                <c:pt idx="407">
                  <c:v>86</c:v>
                </c:pt>
                <c:pt idx="408">
                  <c:v>86</c:v>
                </c:pt>
                <c:pt idx="409">
                  <c:v>86</c:v>
                </c:pt>
                <c:pt idx="410">
                  <c:v>86</c:v>
                </c:pt>
                <c:pt idx="411">
                  <c:v>86</c:v>
                </c:pt>
                <c:pt idx="412">
                  <c:v>86</c:v>
                </c:pt>
                <c:pt idx="413">
                  <c:v>86</c:v>
                </c:pt>
                <c:pt idx="414">
                  <c:v>86</c:v>
                </c:pt>
                <c:pt idx="415">
                  <c:v>86</c:v>
                </c:pt>
                <c:pt idx="416">
                  <c:v>86</c:v>
                </c:pt>
                <c:pt idx="417">
                  <c:v>86</c:v>
                </c:pt>
                <c:pt idx="418">
                  <c:v>86</c:v>
                </c:pt>
                <c:pt idx="419">
                  <c:v>86</c:v>
                </c:pt>
                <c:pt idx="420">
                  <c:v>86</c:v>
                </c:pt>
                <c:pt idx="421">
                  <c:v>86</c:v>
                </c:pt>
                <c:pt idx="422">
                  <c:v>86</c:v>
                </c:pt>
                <c:pt idx="423">
                  <c:v>86</c:v>
                </c:pt>
                <c:pt idx="424">
                  <c:v>86</c:v>
                </c:pt>
                <c:pt idx="425">
                  <c:v>86</c:v>
                </c:pt>
                <c:pt idx="426">
                  <c:v>86</c:v>
                </c:pt>
                <c:pt idx="427">
                  <c:v>86</c:v>
                </c:pt>
                <c:pt idx="428">
                  <c:v>86</c:v>
                </c:pt>
                <c:pt idx="429">
                  <c:v>86</c:v>
                </c:pt>
                <c:pt idx="430">
                  <c:v>86</c:v>
                </c:pt>
                <c:pt idx="431">
                  <c:v>86</c:v>
                </c:pt>
                <c:pt idx="432">
                  <c:v>86</c:v>
                </c:pt>
                <c:pt idx="433">
                  <c:v>86</c:v>
                </c:pt>
                <c:pt idx="434">
                  <c:v>86</c:v>
                </c:pt>
                <c:pt idx="435">
                  <c:v>86</c:v>
                </c:pt>
                <c:pt idx="436">
                  <c:v>86</c:v>
                </c:pt>
                <c:pt idx="437">
                  <c:v>86</c:v>
                </c:pt>
                <c:pt idx="438">
                  <c:v>86</c:v>
                </c:pt>
                <c:pt idx="439">
                  <c:v>86</c:v>
                </c:pt>
                <c:pt idx="440">
                  <c:v>86</c:v>
                </c:pt>
                <c:pt idx="441">
                  <c:v>86</c:v>
                </c:pt>
                <c:pt idx="442">
                  <c:v>86</c:v>
                </c:pt>
                <c:pt idx="443">
                  <c:v>86</c:v>
                </c:pt>
                <c:pt idx="444">
                  <c:v>86</c:v>
                </c:pt>
                <c:pt idx="445">
                  <c:v>86</c:v>
                </c:pt>
                <c:pt idx="446">
                  <c:v>86</c:v>
                </c:pt>
                <c:pt idx="447">
                  <c:v>86</c:v>
                </c:pt>
                <c:pt idx="448">
                  <c:v>86</c:v>
                </c:pt>
                <c:pt idx="449">
                  <c:v>86</c:v>
                </c:pt>
                <c:pt idx="450">
                  <c:v>86</c:v>
                </c:pt>
                <c:pt idx="451">
                  <c:v>86</c:v>
                </c:pt>
                <c:pt idx="452">
                  <c:v>86</c:v>
                </c:pt>
                <c:pt idx="453">
                  <c:v>86</c:v>
                </c:pt>
                <c:pt idx="454">
                  <c:v>86</c:v>
                </c:pt>
                <c:pt idx="455">
                  <c:v>86</c:v>
                </c:pt>
                <c:pt idx="456">
                  <c:v>86</c:v>
                </c:pt>
                <c:pt idx="457">
                  <c:v>86</c:v>
                </c:pt>
                <c:pt idx="458">
                  <c:v>86</c:v>
                </c:pt>
                <c:pt idx="459">
                  <c:v>86</c:v>
                </c:pt>
                <c:pt idx="460">
                  <c:v>86</c:v>
                </c:pt>
                <c:pt idx="461">
                  <c:v>86</c:v>
                </c:pt>
                <c:pt idx="462">
                  <c:v>86</c:v>
                </c:pt>
                <c:pt idx="463">
                  <c:v>86</c:v>
                </c:pt>
                <c:pt idx="464">
                  <c:v>86</c:v>
                </c:pt>
                <c:pt idx="465">
                  <c:v>86</c:v>
                </c:pt>
                <c:pt idx="466">
                  <c:v>86</c:v>
                </c:pt>
                <c:pt idx="467">
                  <c:v>85.6</c:v>
                </c:pt>
                <c:pt idx="468">
                  <c:v>85.3</c:v>
                </c:pt>
                <c:pt idx="469">
                  <c:v>84.9</c:v>
                </c:pt>
                <c:pt idx="470">
                  <c:v>84.9</c:v>
                </c:pt>
                <c:pt idx="471">
                  <c:v>84.9</c:v>
                </c:pt>
                <c:pt idx="472">
                  <c:v>84.9</c:v>
                </c:pt>
                <c:pt idx="473">
                  <c:v>84.9</c:v>
                </c:pt>
                <c:pt idx="474">
                  <c:v>84.9</c:v>
                </c:pt>
                <c:pt idx="475">
                  <c:v>84.9</c:v>
                </c:pt>
                <c:pt idx="476">
                  <c:v>84.9</c:v>
                </c:pt>
                <c:pt idx="477">
                  <c:v>84.9</c:v>
                </c:pt>
                <c:pt idx="478">
                  <c:v>84.9</c:v>
                </c:pt>
                <c:pt idx="479">
                  <c:v>84.9</c:v>
                </c:pt>
                <c:pt idx="480">
                  <c:v>84.9</c:v>
                </c:pt>
                <c:pt idx="481">
                  <c:v>84.9</c:v>
                </c:pt>
                <c:pt idx="482">
                  <c:v>84.9</c:v>
                </c:pt>
                <c:pt idx="483">
                  <c:v>84.9</c:v>
                </c:pt>
                <c:pt idx="484">
                  <c:v>84.9</c:v>
                </c:pt>
                <c:pt idx="485">
                  <c:v>84.9</c:v>
                </c:pt>
                <c:pt idx="486">
                  <c:v>84.9</c:v>
                </c:pt>
                <c:pt idx="487">
                  <c:v>84.9</c:v>
                </c:pt>
                <c:pt idx="488">
                  <c:v>84.9</c:v>
                </c:pt>
                <c:pt idx="489">
                  <c:v>84.9</c:v>
                </c:pt>
                <c:pt idx="490">
                  <c:v>84.9</c:v>
                </c:pt>
                <c:pt idx="491">
                  <c:v>84.9</c:v>
                </c:pt>
                <c:pt idx="492">
                  <c:v>84.9</c:v>
                </c:pt>
                <c:pt idx="493">
                  <c:v>84.9</c:v>
                </c:pt>
                <c:pt idx="494">
                  <c:v>84.9</c:v>
                </c:pt>
                <c:pt idx="495">
                  <c:v>84.9</c:v>
                </c:pt>
                <c:pt idx="496">
                  <c:v>84.9</c:v>
                </c:pt>
                <c:pt idx="497">
                  <c:v>84.9</c:v>
                </c:pt>
                <c:pt idx="498">
                  <c:v>84.9</c:v>
                </c:pt>
                <c:pt idx="499">
                  <c:v>84.9</c:v>
                </c:pt>
                <c:pt idx="500">
                  <c:v>84.9</c:v>
                </c:pt>
                <c:pt idx="501">
                  <c:v>84.9</c:v>
                </c:pt>
                <c:pt idx="502">
                  <c:v>84.9</c:v>
                </c:pt>
                <c:pt idx="503">
                  <c:v>84.9</c:v>
                </c:pt>
                <c:pt idx="504">
                  <c:v>84.9</c:v>
                </c:pt>
                <c:pt idx="505">
                  <c:v>84.9</c:v>
                </c:pt>
                <c:pt idx="506">
                  <c:v>84.9</c:v>
                </c:pt>
                <c:pt idx="507">
                  <c:v>84.9</c:v>
                </c:pt>
                <c:pt idx="508">
                  <c:v>84.9</c:v>
                </c:pt>
                <c:pt idx="509">
                  <c:v>84.9</c:v>
                </c:pt>
                <c:pt idx="510">
                  <c:v>84.9</c:v>
                </c:pt>
                <c:pt idx="511">
                  <c:v>84.9</c:v>
                </c:pt>
                <c:pt idx="512">
                  <c:v>84.9</c:v>
                </c:pt>
                <c:pt idx="513">
                  <c:v>84.9</c:v>
                </c:pt>
                <c:pt idx="514">
                  <c:v>84.9</c:v>
                </c:pt>
                <c:pt idx="515">
                  <c:v>84.9</c:v>
                </c:pt>
                <c:pt idx="516">
                  <c:v>84.9</c:v>
                </c:pt>
                <c:pt idx="517">
                  <c:v>84.9</c:v>
                </c:pt>
                <c:pt idx="518">
                  <c:v>84.9</c:v>
                </c:pt>
                <c:pt idx="519">
                  <c:v>84.9</c:v>
                </c:pt>
                <c:pt idx="520">
                  <c:v>84.9</c:v>
                </c:pt>
                <c:pt idx="521">
                  <c:v>84.9</c:v>
                </c:pt>
                <c:pt idx="522">
                  <c:v>84.9</c:v>
                </c:pt>
                <c:pt idx="523">
                  <c:v>84.9</c:v>
                </c:pt>
                <c:pt idx="524">
                  <c:v>84.9</c:v>
                </c:pt>
                <c:pt idx="525">
                  <c:v>84.9</c:v>
                </c:pt>
                <c:pt idx="526">
                  <c:v>84.9</c:v>
                </c:pt>
                <c:pt idx="527">
                  <c:v>84.9</c:v>
                </c:pt>
                <c:pt idx="528">
                  <c:v>84.9</c:v>
                </c:pt>
                <c:pt idx="529">
                  <c:v>84.9</c:v>
                </c:pt>
                <c:pt idx="530">
                  <c:v>84.9</c:v>
                </c:pt>
                <c:pt idx="531">
                  <c:v>84.9</c:v>
                </c:pt>
                <c:pt idx="532">
                  <c:v>84.9</c:v>
                </c:pt>
                <c:pt idx="533">
                  <c:v>84.9</c:v>
                </c:pt>
                <c:pt idx="534">
                  <c:v>84.9</c:v>
                </c:pt>
                <c:pt idx="535">
                  <c:v>84.9</c:v>
                </c:pt>
                <c:pt idx="536">
                  <c:v>84.9</c:v>
                </c:pt>
                <c:pt idx="537">
                  <c:v>84.9</c:v>
                </c:pt>
                <c:pt idx="538">
                  <c:v>84.9</c:v>
                </c:pt>
                <c:pt idx="539">
                  <c:v>84.9</c:v>
                </c:pt>
                <c:pt idx="540">
                  <c:v>84.9</c:v>
                </c:pt>
                <c:pt idx="541">
                  <c:v>84.9</c:v>
                </c:pt>
                <c:pt idx="542">
                  <c:v>84.9</c:v>
                </c:pt>
                <c:pt idx="543">
                  <c:v>84.9</c:v>
                </c:pt>
                <c:pt idx="544">
                  <c:v>84.9</c:v>
                </c:pt>
                <c:pt idx="545">
                  <c:v>84.9</c:v>
                </c:pt>
                <c:pt idx="546">
                  <c:v>84.9</c:v>
                </c:pt>
                <c:pt idx="547">
                  <c:v>84.9</c:v>
                </c:pt>
                <c:pt idx="548">
                  <c:v>84.7</c:v>
                </c:pt>
                <c:pt idx="549">
                  <c:v>84.7</c:v>
                </c:pt>
                <c:pt idx="550">
                  <c:v>84.7</c:v>
                </c:pt>
                <c:pt idx="551">
                  <c:v>84.6</c:v>
                </c:pt>
                <c:pt idx="552">
                  <c:v>84.6</c:v>
                </c:pt>
                <c:pt idx="553">
                  <c:v>84.2</c:v>
                </c:pt>
                <c:pt idx="554">
                  <c:v>84.2</c:v>
                </c:pt>
                <c:pt idx="555">
                  <c:v>84</c:v>
                </c:pt>
                <c:pt idx="556">
                  <c:v>84</c:v>
                </c:pt>
                <c:pt idx="557">
                  <c:v>84</c:v>
                </c:pt>
                <c:pt idx="558">
                  <c:v>84</c:v>
                </c:pt>
                <c:pt idx="559">
                  <c:v>84</c:v>
                </c:pt>
                <c:pt idx="560">
                  <c:v>84</c:v>
                </c:pt>
                <c:pt idx="561">
                  <c:v>84</c:v>
                </c:pt>
                <c:pt idx="562">
                  <c:v>84</c:v>
                </c:pt>
                <c:pt idx="563">
                  <c:v>84</c:v>
                </c:pt>
                <c:pt idx="564">
                  <c:v>84</c:v>
                </c:pt>
                <c:pt idx="565">
                  <c:v>84</c:v>
                </c:pt>
                <c:pt idx="566">
                  <c:v>84</c:v>
                </c:pt>
                <c:pt idx="567">
                  <c:v>84</c:v>
                </c:pt>
                <c:pt idx="568">
                  <c:v>84</c:v>
                </c:pt>
                <c:pt idx="569">
                  <c:v>84</c:v>
                </c:pt>
                <c:pt idx="570">
                  <c:v>84</c:v>
                </c:pt>
                <c:pt idx="571">
                  <c:v>84</c:v>
                </c:pt>
                <c:pt idx="572">
                  <c:v>84</c:v>
                </c:pt>
                <c:pt idx="573">
                  <c:v>84</c:v>
                </c:pt>
                <c:pt idx="574">
                  <c:v>84</c:v>
                </c:pt>
                <c:pt idx="575">
                  <c:v>84</c:v>
                </c:pt>
                <c:pt idx="576">
                  <c:v>84</c:v>
                </c:pt>
                <c:pt idx="577">
                  <c:v>84</c:v>
                </c:pt>
                <c:pt idx="578">
                  <c:v>84</c:v>
                </c:pt>
                <c:pt idx="579">
                  <c:v>84</c:v>
                </c:pt>
                <c:pt idx="580">
                  <c:v>84</c:v>
                </c:pt>
                <c:pt idx="581">
                  <c:v>84</c:v>
                </c:pt>
                <c:pt idx="582">
                  <c:v>84</c:v>
                </c:pt>
                <c:pt idx="583">
                  <c:v>84</c:v>
                </c:pt>
                <c:pt idx="584">
                  <c:v>84</c:v>
                </c:pt>
                <c:pt idx="585">
                  <c:v>84</c:v>
                </c:pt>
                <c:pt idx="586">
                  <c:v>84</c:v>
                </c:pt>
                <c:pt idx="587">
                  <c:v>84</c:v>
                </c:pt>
                <c:pt idx="588">
                  <c:v>84</c:v>
                </c:pt>
                <c:pt idx="589">
                  <c:v>84</c:v>
                </c:pt>
                <c:pt idx="590">
                  <c:v>84</c:v>
                </c:pt>
                <c:pt idx="591">
                  <c:v>84</c:v>
                </c:pt>
                <c:pt idx="592">
                  <c:v>84</c:v>
                </c:pt>
                <c:pt idx="593">
                  <c:v>84</c:v>
                </c:pt>
                <c:pt idx="594">
                  <c:v>84</c:v>
                </c:pt>
                <c:pt idx="595">
                  <c:v>84</c:v>
                </c:pt>
                <c:pt idx="596">
                  <c:v>84</c:v>
                </c:pt>
                <c:pt idx="597">
                  <c:v>84</c:v>
                </c:pt>
                <c:pt idx="598">
                  <c:v>84</c:v>
                </c:pt>
                <c:pt idx="599">
                  <c:v>84</c:v>
                </c:pt>
                <c:pt idx="600">
                  <c:v>84</c:v>
                </c:pt>
                <c:pt idx="601">
                  <c:v>84</c:v>
                </c:pt>
                <c:pt idx="602">
                  <c:v>84</c:v>
                </c:pt>
                <c:pt idx="603">
                  <c:v>84</c:v>
                </c:pt>
                <c:pt idx="604">
                  <c:v>84</c:v>
                </c:pt>
                <c:pt idx="605">
                  <c:v>84</c:v>
                </c:pt>
                <c:pt idx="606">
                  <c:v>84</c:v>
                </c:pt>
                <c:pt idx="607">
                  <c:v>84</c:v>
                </c:pt>
                <c:pt idx="608">
                  <c:v>84</c:v>
                </c:pt>
                <c:pt idx="609">
                  <c:v>84</c:v>
                </c:pt>
                <c:pt idx="610">
                  <c:v>84</c:v>
                </c:pt>
                <c:pt idx="611">
                  <c:v>84</c:v>
                </c:pt>
                <c:pt idx="612">
                  <c:v>84</c:v>
                </c:pt>
                <c:pt idx="613">
                  <c:v>84</c:v>
                </c:pt>
                <c:pt idx="614">
                  <c:v>84</c:v>
                </c:pt>
                <c:pt idx="615">
                  <c:v>84</c:v>
                </c:pt>
                <c:pt idx="616">
                  <c:v>84</c:v>
                </c:pt>
                <c:pt idx="617">
                  <c:v>84</c:v>
                </c:pt>
                <c:pt idx="618">
                  <c:v>84</c:v>
                </c:pt>
                <c:pt idx="619">
                  <c:v>84</c:v>
                </c:pt>
                <c:pt idx="620">
                  <c:v>84</c:v>
                </c:pt>
                <c:pt idx="621">
                  <c:v>84</c:v>
                </c:pt>
                <c:pt idx="622">
                  <c:v>84</c:v>
                </c:pt>
                <c:pt idx="623">
                  <c:v>84</c:v>
                </c:pt>
                <c:pt idx="624">
                  <c:v>83.7</c:v>
                </c:pt>
                <c:pt idx="625">
                  <c:v>83.7</c:v>
                </c:pt>
                <c:pt idx="626">
                  <c:v>83.7</c:v>
                </c:pt>
                <c:pt idx="627">
                  <c:v>83.7</c:v>
                </c:pt>
                <c:pt idx="628">
                  <c:v>83.3</c:v>
                </c:pt>
                <c:pt idx="629">
                  <c:v>82.9</c:v>
                </c:pt>
                <c:pt idx="630">
                  <c:v>82.9</c:v>
                </c:pt>
                <c:pt idx="631">
                  <c:v>82.9</c:v>
                </c:pt>
                <c:pt idx="632">
                  <c:v>82.9</c:v>
                </c:pt>
                <c:pt idx="633">
                  <c:v>82.9</c:v>
                </c:pt>
                <c:pt idx="634">
                  <c:v>82.9</c:v>
                </c:pt>
                <c:pt idx="635">
                  <c:v>82.9</c:v>
                </c:pt>
                <c:pt idx="636">
                  <c:v>82.9</c:v>
                </c:pt>
                <c:pt idx="637">
                  <c:v>82.9</c:v>
                </c:pt>
                <c:pt idx="638">
                  <c:v>82.9</c:v>
                </c:pt>
                <c:pt idx="639">
                  <c:v>82.9</c:v>
                </c:pt>
                <c:pt idx="640">
                  <c:v>82.9</c:v>
                </c:pt>
                <c:pt idx="641">
                  <c:v>82.9</c:v>
                </c:pt>
                <c:pt idx="642">
                  <c:v>82.9</c:v>
                </c:pt>
                <c:pt idx="643">
                  <c:v>82.9</c:v>
                </c:pt>
                <c:pt idx="644">
                  <c:v>82.9</c:v>
                </c:pt>
                <c:pt idx="645">
                  <c:v>82.9</c:v>
                </c:pt>
                <c:pt idx="646">
                  <c:v>82.9</c:v>
                </c:pt>
                <c:pt idx="647">
                  <c:v>82.9</c:v>
                </c:pt>
                <c:pt idx="648">
                  <c:v>82.9</c:v>
                </c:pt>
                <c:pt idx="649">
                  <c:v>82.9</c:v>
                </c:pt>
                <c:pt idx="650">
                  <c:v>82.9</c:v>
                </c:pt>
                <c:pt idx="651">
                  <c:v>82.9</c:v>
                </c:pt>
                <c:pt idx="652">
                  <c:v>82.9</c:v>
                </c:pt>
                <c:pt idx="653">
                  <c:v>82.9</c:v>
                </c:pt>
                <c:pt idx="654">
                  <c:v>82.9</c:v>
                </c:pt>
                <c:pt idx="655">
                  <c:v>82.9</c:v>
                </c:pt>
                <c:pt idx="656">
                  <c:v>82.9</c:v>
                </c:pt>
                <c:pt idx="657">
                  <c:v>82.9</c:v>
                </c:pt>
                <c:pt idx="658">
                  <c:v>82.9</c:v>
                </c:pt>
                <c:pt idx="659">
                  <c:v>82.9</c:v>
                </c:pt>
                <c:pt idx="660">
                  <c:v>82.9</c:v>
                </c:pt>
                <c:pt idx="661">
                  <c:v>82.9</c:v>
                </c:pt>
                <c:pt idx="662">
                  <c:v>82.9</c:v>
                </c:pt>
                <c:pt idx="663">
                  <c:v>82.9</c:v>
                </c:pt>
                <c:pt idx="664">
                  <c:v>82.9</c:v>
                </c:pt>
                <c:pt idx="665">
                  <c:v>82.9</c:v>
                </c:pt>
                <c:pt idx="666">
                  <c:v>82.9</c:v>
                </c:pt>
                <c:pt idx="667">
                  <c:v>82.9</c:v>
                </c:pt>
                <c:pt idx="668">
                  <c:v>82.9</c:v>
                </c:pt>
                <c:pt idx="669">
                  <c:v>82.9</c:v>
                </c:pt>
                <c:pt idx="670">
                  <c:v>82.9</c:v>
                </c:pt>
                <c:pt idx="671">
                  <c:v>82.9</c:v>
                </c:pt>
                <c:pt idx="672">
                  <c:v>82.9</c:v>
                </c:pt>
                <c:pt idx="673">
                  <c:v>82.9</c:v>
                </c:pt>
                <c:pt idx="674">
                  <c:v>82.9</c:v>
                </c:pt>
                <c:pt idx="675">
                  <c:v>82.9</c:v>
                </c:pt>
                <c:pt idx="676">
                  <c:v>82.9</c:v>
                </c:pt>
                <c:pt idx="677">
                  <c:v>82.9</c:v>
                </c:pt>
                <c:pt idx="678">
                  <c:v>82.9</c:v>
                </c:pt>
                <c:pt idx="679">
                  <c:v>82.9</c:v>
                </c:pt>
                <c:pt idx="680">
                  <c:v>82.9</c:v>
                </c:pt>
                <c:pt idx="681">
                  <c:v>82.9</c:v>
                </c:pt>
                <c:pt idx="682">
                  <c:v>82.9</c:v>
                </c:pt>
                <c:pt idx="683">
                  <c:v>82.9</c:v>
                </c:pt>
                <c:pt idx="684">
                  <c:v>82.9</c:v>
                </c:pt>
                <c:pt idx="685">
                  <c:v>82.9</c:v>
                </c:pt>
                <c:pt idx="686">
                  <c:v>82.9</c:v>
                </c:pt>
                <c:pt idx="687">
                  <c:v>82.9</c:v>
                </c:pt>
                <c:pt idx="688">
                  <c:v>82.9</c:v>
                </c:pt>
                <c:pt idx="689">
                  <c:v>82.9</c:v>
                </c:pt>
                <c:pt idx="690">
                  <c:v>82.9</c:v>
                </c:pt>
                <c:pt idx="691">
                  <c:v>82.9</c:v>
                </c:pt>
                <c:pt idx="692">
                  <c:v>82.9</c:v>
                </c:pt>
                <c:pt idx="693">
                  <c:v>82.9</c:v>
                </c:pt>
                <c:pt idx="694">
                  <c:v>82.9</c:v>
                </c:pt>
                <c:pt idx="695">
                  <c:v>82.9</c:v>
                </c:pt>
                <c:pt idx="696">
                  <c:v>82.9</c:v>
                </c:pt>
                <c:pt idx="697">
                  <c:v>82.9</c:v>
                </c:pt>
                <c:pt idx="698">
                  <c:v>82.9</c:v>
                </c:pt>
                <c:pt idx="699">
                  <c:v>82.9</c:v>
                </c:pt>
                <c:pt idx="700">
                  <c:v>82.9</c:v>
                </c:pt>
                <c:pt idx="701">
                  <c:v>82.9</c:v>
                </c:pt>
                <c:pt idx="702">
                  <c:v>82.9</c:v>
                </c:pt>
                <c:pt idx="703">
                  <c:v>82.9</c:v>
                </c:pt>
                <c:pt idx="704">
                  <c:v>82.9</c:v>
                </c:pt>
                <c:pt idx="705">
                  <c:v>82.8</c:v>
                </c:pt>
                <c:pt idx="706">
                  <c:v>82.8</c:v>
                </c:pt>
                <c:pt idx="707">
                  <c:v>82.8</c:v>
                </c:pt>
                <c:pt idx="708">
                  <c:v>82.8</c:v>
                </c:pt>
                <c:pt idx="709">
                  <c:v>82.4</c:v>
                </c:pt>
                <c:pt idx="710">
                  <c:v>82.4</c:v>
                </c:pt>
                <c:pt idx="711">
                  <c:v>82.2</c:v>
                </c:pt>
                <c:pt idx="712">
                  <c:v>82.2</c:v>
                </c:pt>
                <c:pt idx="713">
                  <c:v>82</c:v>
                </c:pt>
                <c:pt idx="714">
                  <c:v>82</c:v>
                </c:pt>
                <c:pt idx="715">
                  <c:v>82</c:v>
                </c:pt>
                <c:pt idx="716">
                  <c:v>82</c:v>
                </c:pt>
                <c:pt idx="717">
                  <c:v>82</c:v>
                </c:pt>
                <c:pt idx="718">
                  <c:v>82</c:v>
                </c:pt>
                <c:pt idx="719">
                  <c:v>82</c:v>
                </c:pt>
                <c:pt idx="720">
                  <c:v>82</c:v>
                </c:pt>
                <c:pt idx="721">
                  <c:v>82</c:v>
                </c:pt>
                <c:pt idx="722">
                  <c:v>82</c:v>
                </c:pt>
                <c:pt idx="723">
                  <c:v>82</c:v>
                </c:pt>
                <c:pt idx="724">
                  <c:v>82</c:v>
                </c:pt>
                <c:pt idx="725">
                  <c:v>82</c:v>
                </c:pt>
                <c:pt idx="726">
                  <c:v>82</c:v>
                </c:pt>
                <c:pt idx="727">
                  <c:v>82</c:v>
                </c:pt>
                <c:pt idx="728">
                  <c:v>82</c:v>
                </c:pt>
                <c:pt idx="729">
                  <c:v>82</c:v>
                </c:pt>
                <c:pt idx="730">
                  <c:v>82</c:v>
                </c:pt>
                <c:pt idx="731">
                  <c:v>82</c:v>
                </c:pt>
                <c:pt idx="732">
                  <c:v>82</c:v>
                </c:pt>
                <c:pt idx="733">
                  <c:v>82</c:v>
                </c:pt>
                <c:pt idx="734">
                  <c:v>82</c:v>
                </c:pt>
                <c:pt idx="735">
                  <c:v>82</c:v>
                </c:pt>
                <c:pt idx="736">
                  <c:v>82</c:v>
                </c:pt>
                <c:pt idx="737">
                  <c:v>82</c:v>
                </c:pt>
                <c:pt idx="738">
                  <c:v>82</c:v>
                </c:pt>
                <c:pt idx="739">
                  <c:v>82</c:v>
                </c:pt>
                <c:pt idx="740">
                  <c:v>82</c:v>
                </c:pt>
                <c:pt idx="741">
                  <c:v>82</c:v>
                </c:pt>
                <c:pt idx="742">
                  <c:v>82</c:v>
                </c:pt>
                <c:pt idx="743">
                  <c:v>82</c:v>
                </c:pt>
                <c:pt idx="744">
                  <c:v>82</c:v>
                </c:pt>
                <c:pt idx="745">
                  <c:v>82</c:v>
                </c:pt>
                <c:pt idx="746">
                  <c:v>82</c:v>
                </c:pt>
                <c:pt idx="747">
                  <c:v>82</c:v>
                </c:pt>
                <c:pt idx="748">
                  <c:v>82</c:v>
                </c:pt>
                <c:pt idx="749">
                  <c:v>82</c:v>
                </c:pt>
                <c:pt idx="750">
                  <c:v>82</c:v>
                </c:pt>
                <c:pt idx="751">
                  <c:v>82</c:v>
                </c:pt>
                <c:pt idx="752">
                  <c:v>82</c:v>
                </c:pt>
                <c:pt idx="753">
                  <c:v>82</c:v>
                </c:pt>
                <c:pt idx="754">
                  <c:v>82</c:v>
                </c:pt>
                <c:pt idx="755">
                  <c:v>82</c:v>
                </c:pt>
                <c:pt idx="756">
                  <c:v>82</c:v>
                </c:pt>
                <c:pt idx="757">
                  <c:v>82</c:v>
                </c:pt>
                <c:pt idx="758">
                  <c:v>82</c:v>
                </c:pt>
                <c:pt idx="759">
                  <c:v>82</c:v>
                </c:pt>
                <c:pt idx="760">
                  <c:v>82</c:v>
                </c:pt>
                <c:pt idx="761">
                  <c:v>82</c:v>
                </c:pt>
                <c:pt idx="762">
                  <c:v>82</c:v>
                </c:pt>
                <c:pt idx="763">
                  <c:v>82</c:v>
                </c:pt>
                <c:pt idx="764">
                  <c:v>82</c:v>
                </c:pt>
                <c:pt idx="765">
                  <c:v>82</c:v>
                </c:pt>
                <c:pt idx="766">
                  <c:v>82</c:v>
                </c:pt>
                <c:pt idx="767">
                  <c:v>82</c:v>
                </c:pt>
                <c:pt idx="768">
                  <c:v>82</c:v>
                </c:pt>
                <c:pt idx="769">
                  <c:v>82</c:v>
                </c:pt>
                <c:pt idx="770">
                  <c:v>82</c:v>
                </c:pt>
                <c:pt idx="771">
                  <c:v>82</c:v>
                </c:pt>
                <c:pt idx="772">
                  <c:v>82</c:v>
                </c:pt>
                <c:pt idx="773">
                  <c:v>82</c:v>
                </c:pt>
                <c:pt idx="774">
                  <c:v>82</c:v>
                </c:pt>
                <c:pt idx="775">
                  <c:v>82</c:v>
                </c:pt>
                <c:pt idx="776">
                  <c:v>82</c:v>
                </c:pt>
                <c:pt idx="777">
                  <c:v>82</c:v>
                </c:pt>
                <c:pt idx="778">
                  <c:v>82</c:v>
                </c:pt>
                <c:pt idx="779">
                  <c:v>82</c:v>
                </c:pt>
                <c:pt idx="780">
                  <c:v>82</c:v>
                </c:pt>
                <c:pt idx="781">
                  <c:v>82</c:v>
                </c:pt>
                <c:pt idx="782">
                  <c:v>82</c:v>
                </c:pt>
                <c:pt idx="783">
                  <c:v>82</c:v>
                </c:pt>
                <c:pt idx="784">
                  <c:v>82</c:v>
                </c:pt>
                <c:pt idx="785">
                  <c:v>82</c:v>
                </c:pt>
                <c:pt idx="786">
                  <c:v>82</c:v>
                </c:pt>
                <c:pt idx="787">
                  <c:v>82</c:v>
                </c:pt>
                <c:pt idx="788">
                  <c:v>82</c:v>
                </c:pt>
                <c:pt idx="789">
                  <c:v>82</c:v>
                </c:pt>
                <c:pt idx="790">
                  <c:v>82</c:v>
                </c:pt>
                <c:pt idx="791">
                  <c:v>82</c:v>
                </c:pt>
                <c:pt idx="792">
                  <c:v>82</c:v>
                </c:pt>
                <c:pt idx="793">
                  <c:v>82</c:v>
                </c:pt>
                <c:pt idx="794">
                  <c:v>82</c:v>
                </c:pt>
                <c:pt idx="795">
                  <c:v>82</c:v>
                </c:pt>
                <c:pt idx="796">
                  <c:v>82</c:v>
                </c:pt>
                <c:pt idx="797">
                  <c:v>82</c:v>
                </c:pt>
                <c:pt idx="798">
                  <c:v>82</c:v>
                </c:pt>
                <c:pt idx="799">
                  <c:v>82</c:v>
                </c:pt>
                <c:pt idx="800">
                  <c:v>82</c:v>
                </c:pt>
                <c:pt idx="801">
                  <c:v>82</c:v>
                </c:pt>
                <c:pt idx="802">
                  <c:v>82</c:v>
                </c:pt>
                <c:pt idx="803">
                  <c:v>82</c:v>
                </c:pt>
                <c:pt idx="804">
                  <c:v>82</c:v>
                </c:pt>
                <c:pt idx="805">
                  <c:v>82</c:v>
                </c:pt>
                <c:pt idx="806">
                  <c:v>82</c:v>
                </c:pt>
                <c:pt idx="807">
                  <c:v>82</c:v>
                </c:pt>
                <c:pt idx="808">
                  <c:v>82</c:v>
                </c:pt>
                <c:pt idx="809">
                  <c:v>82</c:v>
                </c:pt>
                <c:pt idx="810">
                  <c:v>82</c:v>
                </c:pt>
                <c:pt idx="811">
                  <c:v>82</c:v>
                </c:pt>
                <c:pt idx="812">
                  <c:v>82</c:v>
                </c:pt>
                <c:pt idx="813">
                  <c:v>82</c:v>
                </c:pt>
                <c:pt idx="814">
                  <c:v>82</c:v>
                </c:pt>
                <c:pt idx="815">
                  <c:v>82</c:v>
                </c:pt>
                <c:pt idx="816">
                  <c:v>81.900000000000006</c:v>
                </c:pt>
                <c:pt idx="817">
                  <c:v>81.7</c:v>
                </c:pt>
                <c:pt idx="818">
                  <c:v>81.7</c:v>
                </c:pt>
                <c:pt idx="819">
                  <c:v>81.7</c:v>
                </c:pt>
                <c:pt idx="820">
                  <c:v>81.3</c:v>
                </c:pt>
                <c:pt idx="821">
                  <c:v>81.3</c:v>
                </c:pt>
                <c:pt idx="822">
                  <c:v>81.3</c:v>
                </c:pt>
                <c:pt idx="823">
                  <c:v>81.3</c:v>
                </c:pt>
                <c:pt idx="824">
                  <c:v>81.3</c:v>
                </c:pt>
                <c:pt idx="825">
                  <c:v>81.3</c:v>
                </c:pt>
                <c:pt idx="826">
                  <c:v>81.3</c:v>
                </c:pt>
                <c:pt idx="827">
                  <c:v>81</c:v>
                </c:pt>
                <c:pt idx="828">
                  <c:v>81</c:v>
                </c:pt>
                <c:pt idx="829">
                  <c:v>81</c:v>
                </c:pt>
                <c:pt idx="830">
                  <c:v>81</c:v>
                </c:pt>
                <c:pt idx="831">
                  <c:v>81</c:v>
                </c:pt>
                <c:pt idx="832">
                  <c:v>81</c:v>
                </c:pt>
                <c:pt idx="833">
                  <c:v>81</c:v>
                </c:pt>
                <c:pt idx="834">
                  <c:v>81</c:v>
                </c:pt>
                <c:pt idx="835">
                  <c:v>81</c:v>
                </c:pt>
                <c:pt idx="836">
                  <c:v>81</c:v>
                </c:pt>
                <c:pt idx="837">
                  <c:v>81</c:v>
                </c:pt>
                <c:pt idx="838">
                  <c:v>81</c:v>
                </c:pt>
                <c:pt idx="839">
                  <c:v>81</c:v>
                </c:pt>
                <c:pt idx="840">
                  <c:v>81</c:v>
                </c:pt>
                <c:pt idx="841">
                  <c:v>81</c:v>
                </c:pt>
                <c:pt idx="842">
                  <c:v>81</c:v>
                </c:pt>
                <c:pt idx="843">
                  <c:v>81</c:v>
                </c:pt>
                <c:pt idx="844">
                  <c:v>81</c:v>
                </c:pt>
                <c:pt idx="845">
                  <c:v>81</c:v>
                </c:pt>
                <c:pt idx="846">
                  <c:v>81</c:v>
                </c:pt>
                <c:pt idx="847">
                  <c:v>81</c:v>
                </c:pt>
                <c:pt idx="848">
                  <c:v>81</c:v>
                </c:pt>
                <c:pt idx="849">
                  <c:v>81</c:v>
                </c:pt>
                <c:pt idx="850">
                  <c:v>81</c:v>
                </c:pt>
                <c:pt idx="851">
                  <c:v>81</c:v>
                </c:pt>
                <c:pt idx="852">
                  <c:v>81</c:v>
                </c:pt>
                <c:pt idx="853">
                  <c:v>81</c:v>
                </c:pt>
                <c:pt idx="854">
                  <c:v>81</c:v>
                </c:pt>
                <c:pt idx="855">
                  <c:v>81</c:v>
                </c:pt>
                <c:pt idx="856">
                  <c:v>81</c:v>
                </c:pt>
                <c:pt idx="857">
                  <c:v>81</c:v>
                </c:pt>
                <c:pt idx="858">
                  <c:v>81</c:v>
                </c:pt>
                <c:pt idx="859">
                  <c:v>81</c:v>
                </c:pt>
                <c:pt idx="860">
                  <c:v>81</c:v>
                </c:pt>
                <c:pt idx="861">
                  <c:v>81</c:v>
                </c:pt>
                <c:pt idx="862">
                  <c:v>81</c:v>
                </c:pt>
                <c:pt idx="863">
                  <c:v>81</c:v>
                </c:pt>
                <c:pt idx="864">
                  <c:v>81</c:v>
                </c:pt>
                <c:pt idx="865">
                  <c:v>81</c:v>
                </c:pt>
                <c:pt idx="866">
                  <c:v>81</c:v>
                </c:pt>
                <c:pt idx="867">
                  <c:v>81</c:v>
                </c:pt>
                <c:pt idx="868">
                  <c:v>81</c:v>
                </c:pt>
                <c:pt idx="869">
                  <c:v>81</c:v>
                </c:pt>
                <c:pt idx="870">
                  <c:v>81</c:v>
                </c:pt>
                <c:pt idx="871">
                  <c:v>81</c:v>
                </c:pt>
                <c:pt idx="872">
                  <c:v>81</c:v>
                </c:pt>
                <c:pt idx="873">
                  <c:v>81</c:v>
                </c:pt>
                <c:pt idx="874">
                  <c:v>81</c:v>
                </c:pt>
                <c:pt idx="875">
                  <c:v>81</c:v>
                </c:pt>
                <c:pt idx="876">
                  <c:v>81</c:v>
                </c:pt>
                <c:pt idx="877">
                  <c:v>81</c:v>
                </c:pt>
                <c:pt idx="878">
                  <c:v>81</c:v>
                </c:pt>
                <c:pt idx="879">
                  <c:v>81</c:v>
                </c:pt>
                <c:pt idx="880">
                  <c:v>81</c:v>
                </c:pt>
                <c:pt idx="881">
                  <c:v>81</c:v>
                </c:pt>
                <c:pt idx="882">
                  <c:v>81</c:v>
                </c:pt>
                <c:pt idx="883">
                  <c:v>81</c:v>
                </c:pt>
                <c:pt idx="884">
                  <c:v>81</c:v>
                </c:pt>
                <c:pt idx="885">
                  <c:v>81</c:v>
                </c:pt>
                <c:pt idx="886">
                  <c:v>81</c:v>
                </c:pt>
                <c:pt idx="887">
                  <c:v>81</c:v>
                </c:pt>
                <c:pt idx="888">
                  <c:v>81</c:v>
                </c:pt>
                <c:pt idx="889">
                  <c:v>81</c:v>
                </c:pt>
                <c:pt idx="890">
                  <c:v>81</c:v>
                </c:pt>
                <c:pt idx="891">
                  <c:v>81</c:v>
                </c:pt>
                <c:pt idx="892">
                  <c:v>81</c:v>
                </c:pt>
                <c:pt idx="893">
                  <c:v>81</c:v>
                </c:pt>
                <c:pt idx="894">
                  <c:v>81</c:v>
                </c:pt>
                <c:pt idx="895">
                  <c:v>81</c:v>
                </c:pt>
                <c:pt idx="896">
                  <c:v>81</c:v>
                </c:pt>
                <c:pt idx="897">
                  <c:v>81</c:v>
                </c:pt>
                <c:pt idx="898">
                  <c:v>81</c:v>
                </c:pt>
                <c:pt idx="899">
                  <c:v>81</c:v>
                </c:pt>
                <c:pt idx="900">
                  <c:v>81</c:v>
                </c:pt>
                <c:pt idx="901">
                  <c:v>81</c:v>
                </c:pt>
                <c:pt idx="902">
                  <c:v>81</c:v>
                </c:pt>
                <c:pt idx="903">
                  <c:v>81</c:v>
                </c:pt>
                <c:pt idx="904">
                  <c:v>81</c:v>
                </c:pt>
                <c:pt idx="905">
                  <c:v>81</c:v>
                </c:pt>
                <c:pt idx="906">
                  <c:v>81</c:v>
                </c:pt>
                <c:pt idx="907">
                  <c:v>81</c:v>
                </c:pt>
                <c:pt idx="908">
                  <c:v>81</c:v>
                </c:pt>
                <c:pt idx="909">
                  <c:v>81</c:v>
                </c:pt>
                <c:pt idx="910">
                  <c:v>81</c:v>
                </c:pt>
                <c:pt idx="911">
                  <c:v>81</c:v>
                </c:pt>
                <c:pt idx="912">
                  <c:v>81</c:v>
                </c:pt>
                <c:pt idx="913">
                  <c:v>81</c:v>
                </c:pt>
                <c:pt idx="914">
                  <c:v>81</c:v>
                </c:pt>
                <c:pt idx="915">
                  <c:v>81</c:v>
                </c:pt>
                <c:pt idx="916">
                  <c:v>81</c:v>
                </c:pt>
                <c:pt idx="917">
                  <c:v>81</c:v>
                </c:pt>
                <c:pt idx="918">
                  <c:v>81</c:v>
                </c:pt>
                <c:pt idx="919">
                  <c:v>81</c:v>
                </c:pt>
                <c:pt idx="920">
                  <c:v>81</c:v>
                </c:pt>
                <c:pt idx="921">
                  <c:v>81</c:v>
                </c:pt>
                <c:pt idx="922">
                  <c:v>81</c:v>
                </c:pt>
                <c:pt idx="923">
                  <c:v>81</c:v>
                </c:pt>
                <c:pt idx="924">
                  <c:v>81</c:v>
                </c:pt>
                <c:pt idx="925">
                  <c:v>81</c:v>
                </c:pt>
                <c:pt idx="926">
                  <c:v>81</c:v>
                </c:pt>
                <c:pt idx="927">
                  <c:v>81</c:v>
                </c:pt>
                <c:pt idx="928">
                  <c:v>81</c:v>
                </c:pt>
                <c:pt idx="929">
                  <c:v>81</c:v>
                </c:pt>
                <c:pt idx="930">
                  <c:v>81</c:v>
                </c:pt>
                <c:pt idx="931">
                  <c:v>81</c:v>
                </c:pt>
                <c:pt idx="932">
                  <c:v>81</c:v>
                </c:pt>
                <c:pt idx="933">
                  <c:v>81</c:v>
                </c:pt>
                <c:pt idx="934">
                  <c:v>81</c:v>
                </c:pt>
                <c:pt idx="935">
                  <c:v>81</c:v>
                </c:pt>
                <c:pt idx="936">
                  <c:v>80.8</c:v>
                </c:pt>
                <c:pt idx="937">
                  <c:v>80.8</c:v>
                </c:pt>
                <c:pt idx="938">
                  <c:v>80.8</c:v>
                </c:pt>
                <c:pt idx="939">
                  <c:v>80.8</c:v>
                </c:pt>
                <c:pt idx="940">
                  <c:v>80.8</c:v>
                </c:pt>
                <c:pt idx="941">
                  <c:v>80.400000000000006</c:v>
                </c:pt>
                <c:pt idx="942">
                  <c:v>80.2</c:v>
                </c:pt>
                <c:pt idx="943">
                  <c:v>80.2</c:v>
                </c:pt>
                <c:pt idx="944">
                  <c:v>80.2</c:v>
                </c:pt>
                <c:pt idx="945">
                  <c:v>80.2</c:v>
                </c:pt>
                <c:pt idx="946">
                  <c:v>80.099999999999994</c:v>
                </c:pt>
                <c:pt idx="947">
                  <c:v>80.099999999999994</c:v>
                </c:pt>
                <c:pt idx="948">
                  <c:v>80.099999999999994</c:v>
                </c:pt>
                <c:pt idx="949">
                  <c:v>80.099999999999994</c:v>
                </c:pt>
                <c:pt idx="950">
                  <c:v>80.099999999999994</c:v>
                </c:pt>
                <c:pt idx="951">
                  <c:v>80.099999999999994</c:v>
                </c:pt>
                <c:pt idx="952">
                  <c:v>80.099999999999994</c:v>
                </c:pt>
                <c:pt idx="953">
                  <c:v>80.099999999999994</c:v>
                </c:pt>
                <c:pt idx="954">
                  <c:v>80.099999999999994</c:v>
                </c:pt>
                <c:pt idx="955">
                  <c:v>80.099999999999994</c:v>
                </c:pt>
                <c:pt idx="956">
                  <c:v>80.099999999999994</c:v>
                </c:pt>
                <c:pt idx="957">
                  <c:v>80.099999999999994</c:v>
                </c:pt>
                <c:pt idx="958">
                  <c:v>80.099999999999994</c:v>
                </c:pt>
                <c:pt idx="959">
                  <c:v>80.099999999999994</c:v>
                </c:pt>
                <c:pt idx="960">
                  <c:v>80.099999999999994</c:v>
                </c:pt>
                <c:pt idx="961">
                  <c:v>80.099999999999994</c:v>
                </c:pt>
                <c:pt idx="962">
                  <c:v>80.099999999999994</c:v>
                </c:pt>
                <c:pt idx="963">
                  <c:v>80.099999999999994</c:v>
                </c:pt>
                <c:pt idx="964">
                  <c:v>80.099999999999994</c:v>
                </c:pt>
                <c:pt idx="965">
                  <c:v>80.099999999999994</c:v>
                </c:pt>
                <c:pt idx="966">
                  <c:v>80.099999999999994</c:v>
                </c:pt>
                <c:pt idx="967">
                  <c:v>80.099999999999994</c:v>
                </c:pt>
                <c:pt idx="968">
                  <c:v>80.099999999999994</c:v>
                </c:pt>
                <c:pt idx="969">
                  <c:v>80.099999999999994</c:v>
                </c:pt>
                <c:pt idx="970">
                  <c:v>80.099999999999994</c:v>
                </c:pt>
                <c:pt idx="971">
                  <c:v>80.099999999999994</c:v>
                </c:pt>
                <c:pt idx="972">
                  <c:v>80.099999999999994</c:v>
                </c:pt>
                <c:pt idx="973">
                  <c:v>80.099999999999994</c:v>
                </c:pt>
                <c:pt idx="974">
                  <c:v>80.099999999999994</c:v>
                </c:pt>
                <c:pt idx="975">
                  <c:v>80.099999999999994</c:v>
                </c:pt>
                <c:pt idx="976">
                  <c:v>80.099999999999994</c:v>
                </c:pt>
                <c:pt idx="977">
                  <c:v>80.099999999999994</c:v>
                </c:pt>
                <c:pt idx="978">
                  <c:v>80.099999999999994</c:v>
                </c:pt>
                <c:pt idx="979">
                  <c:v>80.099999999999994</c:v>
                </c:pt>
                <c:pt idx="980">
                  <c:v>80.099999999999994</c:v>
                </c:pt>
                <c:pt idx="981">
                  <c:v>80.099999999999994</c:v>
                </c:pt>
                <c:pt idx="982">
                  <c:v>80.099999999999994</c:v>
                </c:pt>
                <c:pt idx="983">
                  <c:v>80.099999999999994</c:v>
                </c:pt>
                <c:pt idx="984">
                  <c:v>80.099999999999994</c:v>
                </c:pt>
                <c:pt idx="985">
                  <c:v>80.099999999999994</c:v>
                </c:pt>
                <c:pt idx="986">
                  <c:v>80.099999999999994</c:v>
                </c:pt>
                <c:pt idx="987">
                  <c:v>80.099999999999994</c:v>
                </c:pt>
                <c:pt idx="988">
                  <c:v>80.099999999999994</c:v>
                </c:pt>
                <c:pt idx="989">
                  <c:v>80.099999999999994</c:v>
                </c:pt>
                <c:pt idx="990">
                  <c:v>80.099999999999994</c:v>
                </c:pt>
                <c:pt idx="991">
                  <c:v>80.099999999999994</c:v>
                </c:pt>
                <c:pt idx="992">
                  <c:v>80.099999999999994</c:v>
                </c:pt>
                <c:pt idx="993">
                  <c:v>80.099999999999994</c:v>
                </c:pt>
                <c:pt idx="994">
                  <c:v>80.099999999999994</c:v>
                </c:pt>
                <c:pt idx="995">
                  <c:v>80.099999999999994</c:v>
                </c:pt>
                <c:pt idx="996">
                  <c:v>80.099999999999994</c:v>
                </c:pt>
                <c:pt idx="997">
                  <c:v>80.099999999999994</c:v>
                </c:pt>
                <c:pt idx="998">
                  <c:v>80.099999999999994</c:v>
                </c:pt>
                <c:pt idx="999">
                  <c:v>80.099999999999994</c:v>
                </c:pt>
                <c:pt idx="1000">
                  <c:v>80.099999999999994</c:v>
                </c:pt>
                <c:pt idx="1001">
                  <c:v>80.099999999999994</c:v>
                </c:pt>
                <c:pt idx="1002">
                  <c:v>80.099999999999994</c:v>
                </c:pt>
                <c:pt idx="1003">
                  <c:v>80.099999999999994</c:v>
                </c:pt>
                <c:pt idx="1004">
                  <c:v>80.099999999999994</c:v>
                </c:pt>
                <c:pt idx="1005">
                  <c:v>80.099999999999994</c:v>
                </c:pt>
                <c:pt idx="1006">
                  <c:v>80.099999999999994</c:v>
                </c:pt>
                <c:pt idx="1007">
                  <c:v>80.099999999999994</c:v>
                </c:pt>
                <c:pt idx="1008">
                  <c:v>80.099999999999994</c:v>
                </c:pt>
                <c:pt idx="1009">
                  <c:v>80.099999999999994</c:v>
                </c:pt>
                <c:pt idx="1010">
                  <c:v>80.099999999999994</c:v>
                </c:pt>
                <c:pt idx="1011">
                  <c:v>80.099999999999994</c:v>
                </c:pt>
                <c:pt idx="1012">
                  <c:v>80.099999999999994</c:v>
                </c:pt>
                <c:pt idx="1013">
                  <c:v>80.099999999999994</c:v>
                </c:pt>
                <c:pt idx="1014">
                  <c:v>80.099999999999994</c:v>
                </c:pt>
                <c:pt idx="1015">
                  <c:v>80.099999999999994</c:v>
                </c:pt>
                <c:pt idx="1016">
                  <c:v>80.099999999999994</c:v>
                </c:pt>
                <c:pt idx="1017">
                  <c:v>80.099999999999994</c:v>
                </c:pt>
                <c:pt idx="1018">
                  <c:v>80.099999999999994</c:v>
                </c:pt>
                <c:pt idx="1019">
                  <c:v>80.099999999999994</c:v>
                </c:pt>
                <c:pt idx="1020">
                  <c:v>80.099999999999994</c:v>
                </c:pt>
                <c:pt idx="1021">
                  <c:v>80.099999999999994</c:v>
                </c:pt>
                <c:pt idx="1022">
                  <c:v>80.099999999999994</c:v>
                </c:pt>
                <c:pt idx="1023">
                  <c:v>80.099999999999994</c:v>
                </c:pt>
                <c:pt idx="1024">
                  <c:v>80.099999999999994</c:v>
                </c:pt>
                <c:pt idx="1025">
                  <c:v>80.099999999999994</c:v>
                </c:pt>
                <c:pt idx="1026">
                  <c:v>80.099999999999994</c:v>
                </c:pt>
                <c:pt idx="1027">
                  <c:v>80.099999999999994</c:v>
                </c:pt>
                <c:pt idx="1028">
                  <c:v>80.099999999999994</c:v>
                </c:pt>
                <c:pt idx="1029">
                  <c:v>80.099999999999994</c:v>
                </c:pt>
                <c:pt idx="1030">
                  <c:v>80.099999999999994</c:v>
                </c:pt>
                <c:pt idx="1031">
                  <c:v>80.099999999999994</c:v>
                </c:pt>
                <c:pt idx="1032">
                  <c:v>80.099999999999994</c:v>
                </c:pt>
                <c:pt idx="1033">
                  <c:v>80.099999999999994</c:v>
                </c:pt>
                <c:pt idx="1034">
                  <c:v>80.099999999999994</c:v>
                </c:pt>
                <c:pt idx="1035">
                  <c:v>80.099999999999994</c:v>
                </c:pt>
                <c:pt idx="1036">
                  <c:v>80.099999999999994</c:v>
                </c:pt>
                <c:pt idx="1037">
                  <c:v>80.099999999999994</c:v>
                </c:pt>
                <c:pt idx="1038">
                  <c:v>80.099999999999994</c:v>
                </c:pt>
                <c:pt idx="1039">
                  <c:v>80.099999999999994</c:v>
                </c:pt>
                <c:pt idx="1040">
                  <c:v>80.099999999999994</c:v>
                </c:pt>
                <c:pt idx="1041">
                  <c:v>80.099999999999994</c:v>
                </c:pt>
                <c:pt idx="1042">
                  <c:v>80.099999999999994</c:v>
                </c:pt>
                <c:pt idx="1043">
                  <c:v>80.099999999999994</c:v>
                </c:pt>
                <c:pt idx="1044">
                  <c:v>80.099999999999994</c:v>
                </c:pt>
                <c:pt idx="1045">
                  <c:v>80.099999999999994</c:v>
                </c:pt>
                <c:pt idx="1046">
                  <c:v>80.099999999999994</c:v>
                </c:pt>
                <c:pt idx="1047">
                  <c:v>80.099999999999994</c:v>
                </c:pt>
                <c:pt idx="1048">
                  <c:v>80.099999999999994</c:v>
                </c:pt>
                <c:pt idx="1049">
                  <c:v>80.099999999999994</c:v>
                </c:pt>
                <c:pt idx="1050">
                  <c:v>80.099999999999994</c:v>
                </c:pt>
                <c:pt idx="1051">
                  <c:v>80.099999999999994</c:v>
                </c:pt>
                <c:pt idx="1052">
                  <c:v>80.099999999999994</c:v>
                </c:pt>
                <c:pt idx="1053">
                  <c:v>80.099999999999994</c:v>
                </c:pt>
                <c:pt idx="1054">
                  <c:v>80.099999999999994</c:v>
                </c:pt>
                <c:pt idx="1055">
                  <c:v>80.099999999999994</c:v>
                </c:pt>
                <c:pt idx="1056">
                  <c:v>80.099999999999994</c:v>
                </c:pt>
                <c:pt idx="1057">
                  <c:v>80.099999999999994</c:v>
                </c:pt>
                <c:pt idx="1058">
                  <c:v>80.099999999999994</c:v>
                </c:pt>
                <c:pt idx="1059">
                  <c:v>80.099999999999994</c:v>
                </c:pt>
                <c:pt idx="1060">
                  <c:v>80.099999999999994</c:v>
                </c:pt>
                <c:pt idx="1061">
                  <c:v>80.099999999999994</c:v>
                </c:pt>
                <c:pt idx="1062">
                  <c:v>80.099999999999994</c:v>
                </c:pt>
                <c:pt idx="1063">
                  <c:v>80.099999999999994</c:v>
                </c:pt>
                <c:pt idx="1064">
                  <c:v>80.099999999999994</c:v>
                </c:pt>
                <c:pt idx="1065">
                  <c:v>80.099999999999994</c:v>
                </c:pt>
                <c:pt idx="1066">
                  <c:v>80.099999999999994</c:v>
                </c:pt>
                <c:pt idx="1067">
                  <c:v>80.099999999999994</c:v>
                </c:pt>
                <c:pt idx="1068">
                  <c:v>79.7</c:v>
                </c:pt>
                <c:pt idx="1069">
                  <c:v>79.7</c:v>
                </c:pt>
                <c:pt idx="1070">
                  <c:v>79.7</c:v>
                </c:pt>
                <c:pt idx="1071">
                  <c:v>79.7</c:v>
                </c:pt>
                <c:pt idx="1072">
                  <c:v>79.7</c:v>
                </c:pt>
                <c:pt idx="1073">
                  <c:v>79.3</c:v>
                </c:pt>
                <c:pt idx="1074">
                  <c:v>79.3</c:v>
                </c:pt>
                <c:pt idx="1075">
                  <c:v>79.3</c:v>
                </c:pt>
                <c:pt idx="1076">
                  <c:v>79.3</c:v>
                </c:pt>
                <c:pt idx="1077">
                  <c:v>79.3</c:v>
                </c:pt>
                <c:pt idx="1078">
                  <c:v>79.3</c:v>
                </c:pt>
                <c:pt idx="1079">
                  <c:v>79.3</c:v>
                </c:pt>
                <c:pt idx="1080">
                  <c:v>79.3</c:v>
                </c:pt>
                <c:pt idx="1081">
                  <c:v>79.3</c:v>
                </c:pt>
                <c:pt idx="1082">
                  <c:v>79.2</c:v>
                </c:pt>
                <c:pt idx="1083">
                  <c:v>79</c:v>
                </c:pt>
                <c:pt idx="1084">
                  <c:v>79</c:v>
                </c:pt>
                <c:pt idx="1085">
                  <c:v>79</c:v>
                </c:pt>
                <c:pt idx="1086">
                  <c:v>79</c:v>
                </c:pt>
                <c:pt idx="1087">
                  <c:v>79</c:v>
                </c:pt>
                <c:pt idx="1088">
                  <c:v>79</c:v>
                </c:pt>
                <c:pt idx="1089">
                  <c:v>79</c:v>
                </c:pt>
                <c:pt idx="1090">
                  <c:v>79</c:v>
                </c:pt>
                <c:pt idx="1091">
                  <c:v>79</c:v>
                </c:pt>
                <c:pt idx="1092">
                  <c:v>79</c:v>
                </c:pt>
                <c:pt idx="1093">
                  <c:v>79</c:v>
                </c:pt>
                <c:pt idx="1094">
                  <c:v>79</c:v>
                </c:pt>
                <c:pt idx="1095">
                  <c:v>79</c:v>
                </c:pt>
                <c:pt idx="1096">
                  <c:v>79</c:v>
                </c:pt>
                <c:pt idx="1097">
                  <c:v>79</c:v>
                </c:pt>
                <c:pt idx="1098">
                  <c:v>79</c:v>
                </c:pt>
                <c:pt idx="1099">
                  <c:v>79</c:v>
                </c:pt>
                <c:pt idx="1100">
                  <c:v>79</c:v>
                </c:pt>
                <c:pt idx="1101">
                  <c:v>79</c:v>
                </c:pt>
                <c:pt idx="1102">
                  <c:v>79</c:v>
                </c:pt>
                <c:pt idx="1103">
                  <c:v>79</c:v>
                </c:pt>
                <c:pt idx="1104">
                  <c:v>79</c:v>
                </c:pt>
                <c:pt idx="1105">
                  <c:v>79</c:v>
                </c:pt>
                <c:pt idx="1106">
                  <c:v>79</c:v>
                </c:pt>
                <c:pt idx="1107">
                  <c:v>79</c:v>
                </c:pt>
                <c:pt idx="1108">
                  <c:v>79</c:v>
                </c:pt>
                <c:pt idx="1109">
                  <c:v>79</c:v>
                </c:pt>
                <c:pt idx="1110">
                  <c:v>79</c:v>
                </c:pt>
                <c:pt idx="1111">
                  <c:v>79</c:v>
                </c:pt>
                <c:pt idx="1112">
                  <c:v>79</c:v>
                </c:pt>
                <c:pt idx="1113">
                  <c:v>79</c:v>
                </c:pt>
                <c:pt idx="1114">
                  <c:v>79</c:v>
                </c:pt>
                <c:pt idx="1115">
                  <c:v>79</c:v>
                </c:pt>
                <c:pt idx="1116">
                  <c:v>79</c:v>
                </c:pt>
                <c:pt idx="1117">
                  <c:v>79</c:v>
                </c:pt>
                <c:pt idx="1118">
                  <c:v>79</c:v>
                </c:pt>
                <c:pt idx="1119">
                  <c:v>79</c:v>
                </c:pt>
                <c:pt idx="1120">
                  <c:v>79</c:v>
                </c:pt>
                <c:pt idx="1121">
                  <c:v>79</c:v>
                </c:pt>
                <c:pt idx="1122">
                  <c:v>79</c:v>
                </c:pt>
                <c:pt idx="1123">
                  <c:v>79</c:v>
                </c:pt>
                <c:pt idx="1124">
                  <c:v>79</c:v>
                </c:pt>
                <c:pt idx="1125">
                  <c:v>79</c:v>
                </c:pt>
                <c:pt idx="1126">
                  <c:v>79</c:v>
                </c:pt>
                <c:pt idx="1127">
                  <c:v>79</c:v>
                </c:pt>
                <c:pt idx="1128">
                  <c:v>79</c:v>
                </c:pt>
                <c:pt idx="1129">
                  <c:v>79</c:v>
                </c:pt>
                <c:pt idx="1130">
                  <c:v>79</c:v>
                </c:pt>
                <c:pt idx="1131">
                  <c:v>79</c:v>
                </c:pt>
                <c:pt idx="1132">
                  <c:v>79</c:v>
                </c:pt>
                <c:pt idx="1133">
                  <c:v>79</c:v>
                </c:pt>
                <c:pt idx="1134">
                  <c:v>79</c:v>
                </c:pt>
                <c:pt idx="1135">
                  <c:v>79</c:v>
                </c:pt>
                <c:pt idx="1136">
                  <c:v>79</c:v>
                </c:pt>
                <c:pt idx="1137">
                  <c:v>79</c:v>
                </c:pt>
                <c:pt idx="1138">
                  <c:v>79</c:v>
                </c:pt>
                <c:pt idx="1139">
                  <c:v>79</c:v>
                </c:pt>
                <c:pt idx="1140">
                  <c:v>79</c:v>
                </c:pt>
                <c:pt idx="1141">
                  <c:v>79</c:v>
                </c:pt>
                <c:pt idx="1142">
                  <c:v>79</c:v>
                </c:pt>
                <c:pt idx="1143">
                  <c:v>79</c:v>
                </c:pt>
                <c:pt idx="1144">
                  <c:v>79</c:v>
                </c:pt>
                <c:pt idx="1145">
                  <c:v>79</c:v>
                </c:pt>
                <c:pt idx="1146">
                  <c:v>79</c:v>
                </c:pt>
                <c:pt idx="1147">
                  <c:v>79</c:v>
                </c:pt>
                <c:pt idx="1148">
                  <c:v>79</c:v>
                </c:pt>
                <c:pt idx="1149">
                  <c:v>79</c:v>
                </c:pt>
                <c:pt idx="1150">
                  <c:v>79</c:v>
                </c:pt>
                <c:pt idx="1151">
                  <c:v>79</c:v>
                </c:pt>
                <c:pt idx="1152">
                  <c:v>79</c:v>
                </c:pt>
                <c:pt idx="1153">
                  <c:v>79</c:v>
                </c:pt>
                <c:pt idx="1154">
                  <c:v>79</c:v>
                </c:pt>
                <c:pt idx="1155">
                  <c:v>79</c:v>
                </c:pt>
                <c:pt idx="1156">
                  <c:v>79</c:v>
                </c:pt>
                <c:pt idx="1157">
                  <c:v>79</c:v>
                </c:pt>
                <c:pt idx="1158">
                  <c:v>79</c:v>
                </c:pt>
                <c:pt idx="1159">
                  <c:v>79</c:v>
                </c:pt>
                <c:pt idx="1160">
                  <c:v>79</c:v>
                </c:pt>
                <c:pt idx="1161">
                  <c:v>79</c:v>
                </c:pt>
                <c:pt idx="1162">
                  <c:v>79</c:v>
                </c:pt>
                <c:pt idx="1163">
                  <c:v>79</c:v>
                </c:pt>
                <c:pt idx="1164">
                  <c:v>79</c:v>
                </c:pt>
                <c:pt idx="1165">
                  <c:v>79</c:v>
                </c:pt>
                <c:pt idx="1166">
                  <c:v>79</c:v>
                </c:pt>
                <c:pt idx="1167">
                  <c:v>79</c:v>
                </c:pt>
                <c:pt idx="1168">
                  <c:v>79</c:v>
                </c:pt>
                <c:pt idx="1169">
                  <c:v>79</c:v>
                </c:pt>
                <c:pt idx="1170">
                  <c:v>79</c:v>
                </c:pt>
                <c:pt idx="1171">
                  <c:v>79</c:v>
                </c:pt>
                <c:pt idx="1172">
                  <c:v>79</c:v>
                </c:pt>
                <c:pt idx="1173">
                  <c:v>79</c:v>
                </c:pt>
                <c:pt idx="1174">
                  <c:v>79</c:v>
                </c:pt>
                <c:pt idx="1175">
                  <c:v>79</c:v>
                </c:pt>
                <c:pt idx="1176">
                  <c:v>79</c:v>
                </c:pt>
                <c:pt idx="1177">
                  <c:v>79</c:v>
                </c:pt>
                <c:pt idx="1178">
                  <c:v>79</c:v>
                </c:pt>
                <c:pt idx="1179">
                  <c:v>79</c:v>
                </c:pt>
                <c:pt idx="1180">
                  <c:v>79</c:v>
                </c:pt>
                <c:pt idx="1181">
                  <c:v>79</c:v>
                </c:pt>
                <c:pt idx="1182">
                  <c:v>79</c:v>
                </c:pt>
                <c:pt idx="1183">
                  <c:v>79</c:v>
                </c:pt>
                <c:pt idx="1184">
                  <c:v>79</c:v>
                </c:pt>
                <c:pt idx="1185">
                  <c:v>79</c:v>
                </c:pt>
                <c:pt idx="1186">
                  <c:v>79</c:v>
                </c:pt>
                <c:pt idx="1187">
                  <c:v>79</c:v>
                </c:pt>
                <c:pt idx="1188">
                  <c:v>79</c:v>
                </c:pt>
                <c:pt idx="1189">
                  <c:v>79</c:v>
                </c:pt>
                <c:pt idx="1190">
                  <c:v>79</c:v>
                </c:pt>
                <c:pt idx="1191">
                  <c:v>79</c:v>
                </c:pt>
                <c:pt idx="1192">
                  <c:v>79</c:v>
                </c:pt>
                <c:pt idx="1193">
                  <c:v>79</c:v>
                </c:pt>
                <c:pt idx="1194">
                  <c:v>78.8</c:v>
                </c:pt>
                <c:pt idx="1195">
                  <c:v>78.8</c:v>
                </c:pt>
                <c:pt idx="1196">
                  <c:v>78.599999999999994</c:v>
                </c:pt>
                <c:pt idx="1197">
                  <c:v>78.599999999999994</c:v>
                </c:pt>
                <c:pt idx="1198">
                  <c:v>78.599999999999994</c:v>
                </c:pt>
                <c:pt idx="1199">
                  <c:v>78.599999999999994</c:v>
                </c:pt>
                <c:pt idx="1200">
                  <c:v>78.599999999999994</c:v>
                </c:pt>
                <c:pt idx="1201">
                  <c:v>78.400000000000006</c:v>
                </c:pt>
                <c:pt idx="1202">
                  <c:v>78.400000000000006</c:v>
                </c:pt>
                <c:pt idx="1203">
                  <c:v>78.099999999999994</c:v>
                </c:pt>
                <c:pt idx="1204">
                  <c:v>78.099999999999994</c:v>
                </c:pt>
                <c:pt idx="1205">
                  <c:v>78.099999999999994</c:v>
                </c:pt>
                <c:pt idx="1206">
                  <c:v>78.099999999999994</c:v>
                </c:pt>
                <c:pt idx="1207">
                  <c:v>78.099999999999994</c:v>
                </c:pt>
                <c:pt idx="1208">
                  <c:v>78.099999999999994</c:v>
                </c:pt>
                <c:pt idx="1209">
                  <c:v>78.099999999999994</c:v>
                </c:pt>
                <c:pt idx="1210">
                  <c:v>78.099999999999994</c:v>
                </c:pt>
                <c:pt idx="1211">
                  <c:v>78.099999999999994</c:v>
                </c:pt>
                <c:pt idx="1212">
                  <c:v>78.099999999999994</c:v>
                </c:pt>
                <c:pt idx="1213">
                  <c:v>78.099999999999994</c:v>
                </c:pt>
                <c:pt idx="1214">
                  <c:v>78.099999999999994</c:v>
                </c:pt>
                <c:pt idx="1215">
                  <c:v>78.099999999999994</c:v>
                </c:pt>
                <c:pt idx="1216">
                  <c:v>78.099999999999994</c:v>
                </c:pt>
                <c:pt idx="1217">
                  <c:v>78.099999999999994</c:v>
                </c:pt>
                <c:pt idx="1218">
                  <c:v>78.099999999999994</c:v>
                </c:pt>
                <c:pt idx="1219">
                  <c:v>78.099999999999994</c:v>
                </c:pt>
                <c:pt idx="1220">
                  <c:v>78.099999999999994</c:v>
                </c:pt>
                <c:pt idx="1221">
                  <c:v>78.099999999999994</c:v>
                </c:pt>
                <c:pt idx="1222">
                  <c:v>78.099999999999994</c:v>
                </c:pt>
                <c:pt idx="1223">
                  <c:v>78.099999999999994</c:v>
                </c:pt>
                <c:pt idx="1224">
                  <c:v>78.099999999999994</c:v>
                </c:pt>
                <c:pt idx="1225">
                  <c:v>78.099999999999994</c:v>
                </c:pt>
                <c:pt idx="1226">
                  <c:v>78.099999999999994</c:v>
                </c:pt>
                <c:pt idx="1227">
                  <c:v>78.099999999999994</c:v>
                </c:pt>
                <c:pt idx="1228">
                  <c:v>78.099999999999994</c:v>
                </c:pt>
                <c:pt idx="1229">
                  <c:v>78.099999999999994</c:v>
                </c:pt>
                <c:pt idx="1230">
                  <c:v>78.099999999999994</c:v>
                </c:pt>
                <c:pt idx="1231">
                  <c:v>78.099999999999994</c:v>
                </c:pt>
                <c:pt idx="1232">
                  <c:v>78.099999999999994</c:v>
                </c:pt>
                <c:pt idx="1233">
                  <c:v>78.099999999999994</c:v>
                </c:pt>
                <c:pt idx="1234">
                  <c:v>78.099999999999994</c:v>
                </c:pt>
                <c:pt idx="1235">
                  <c:v>78.099999999999994</c:v>
                </c:pt>
                <c:pt idx="1236">
                  <c:v>78.099999999999994</c:v>
                </c:pt>
                <c:pt idx="1237">
                  <c:v>78.099999999999994</c:v>
                </c:pt>
                <c:pt idx="1238">
                  <c:v>78.099999999999994</c:v>
                </c:pt>
                <c:pt idx="1239">
                  <c:v>78.099999999999994</c:v>
                </c:pt>
                <c:pt idx="1240">
                  <c:v>78.099999999999994</c:v>
                </c:pt>
                <c:pt idx="1241">
                  <c:v>78.099999999999994</c:v>
                </c:pt>
                <c:pt idx="1242">
                  <c:v>78.099999999999994</c:v>
                </c:pt>
                <c:pt idx="1243">
                  <c:v>78.099999999999994</c:v>
                </c:pt>
                <c:pt idx="1244">
                  <c:v>78.099999999999994</c:v>
                </c:pt>
                <c:pt idx="1245">
                  <c:v>78.099999999999994</c:v>
                </c:pt>
                <c:pt idx="1246">
                  <c:v>78.099999999999994</c:v>
                </c:pt>
                <c:pt idx="1247">
                  <c:v>78.099999999999994</c:v>
                </c:pt>
                <c:pt idx="1248">
                  <c:v>78.099999999999994</c:v>
                </c:pt>
                <c:pt idx="1249">
                  <c:v>78.099999999999994</c:v>
                </c:pt>
                <c:pt idx="1250">
                  <c:v>78.099999999999994</c:v>
                </c:pt>
                <c:pt idx="1251">
                  <c:v>78.099999999999994</c:v>
                </c:pt>
                <c:pt idx="1252">
                  <c:v>78.099999999999994</c:v>
                </c:pt>
                <c:pt idx="1253">
                  <c:v>78.099999999999994</c:v>
                </c:pt>
                <c:pt idx="1254">
                  <c:v>78.099999999999994</c:v>
                </c:pt>
                <c:pt idx="1255">
                  <c:v>78.099999999999994</c:v>
                </c:pt>
                <c:pt idx="1256">
                  <c:v>78.099999999999994</c:v>
                </c:pt>
                <c:pt idx="1257">
                  <c:v>78.099999999999994</c:v>
                </c:pt>
                <c:pt idx="1258">
                  <c:v>78.099999999999994</c:v>
                </c:pt>
                <c:pt idx="1259">
                  <c:v>78.099999999999994</c:v>
                </c:pt>
                <c:pt idx="1260">
                  <c:v>78.099999999999994</c:v>
                </c:pt>
                <c:pt idx="1261">
                  <c:v>78.099999999999994</c:v>
                </c:pt>
                <c:pt idx="1262">
                  <c:v>78.099999999999994</c:v>
                </c:pt>
                <c:pt idx="1263">
                  <c:v>78.099999999999994</c:v>
                </c:pt>
                <c:pt idx="1264">
                  <c:v>78.099999999999994</c:v>
                </c:pt>
                <c:pt idx="1265">
                  <c:v>78.099999999999994</c:v>
                </c:pt>
                <c:pt idx="1266">
                  <c:v>78.099999999999994</c:v>
                </c:pt>
                <c:pt idx="1267">
                  <c:v>78.099999999999994</c:v>
                </c:pt>
                <c:pt idx="1268">
                  <c:v>78.099999999999994</c:v>
                </c:pt>
                <c:pt idx="1269">
                  <c:v>78.099999999999994</c:v>
                </c:pt>
                <c:pt idx="1270">
                  <c:v>78.099999999999994</c:v>
                </c:pt>
                <c:pt idx="1271">
                  <c:v>78.099999999999994</c:v>
                </c:pt>
                <c:pt idx="1272">
                  <c:v>78.099999999999994</c:v>
                </c:pt>
                <c:pt idx="1273">
                  <c:v>78.099999999999994</c:v>
                </c:pt>
                <c:pt idx="1274">
                  <c:v>78.099999999999994</c:v>
                </c:pt>
                <c:pt idx="1275">
                  <c:v>78.099999999999994</c:v>
                </c:pt>
                <c:pt idx="1276">
                  <c:v>78.099999999999994</c:v>
                </c:pt>
                <c:pt idx="1277">
                  <c:v>78.099999999999994</c:v>
                </c:pt>
                <c:pt idx="1278">
                  <c:v>78.099999999999994</c:v>
                </c:pt>
                <c:pt idx="1279">
                  <c:v>78.099999999999994</c:v>
                </c:pt>
                <c:pt idx="1280">
                  <c:v>78.099999999999994</c:v>
                </c:pt>
                <c:pt idx="1281">
                  <c:v>78.099999999999994</c:v>
                </c:pt>
                <c:pt idx="1282">
                  <c:v>78.099999999999994</c:v>
                </c:pt>
                <c:pt idx="1283">
                  <c:v>78.099999999999994</c:v>
                </c:pt>
                <c:pt idx="1284">
                  <c:v>78.099999999999994</c:v>
                </c:pt>
                <c:pt idx="1285">
                  <c:v>78.099999999999994</c:v>
                </c:pt>
                <c:pt idx="1286">
                  <c:v>78.099999999999994</c:v>
                </c:pt>
                <c:pt idx="1287">
                  <c:v>78.099999999999994</c:v>
                </c:pt>
                <c:pt idx="1288">
                  <c:v>78.099999999999994</c:v>
                </c:pt>
                <c:pt idx="1289">
                  <c:v>78.099999999999994</c:v>
                </c:pt>
                <c:pt idx="1290">
                  <c:v>78.099999999999994</c:v>
                </c:pt>
                <c:pt idx="1291">
                  <c:v>78.099999999999994</c:v>
                </c:pt>
                <c:pt idx="1292">
                  <c:v>78.099999999999994</c:v>
                </c:pt>
                <c:pt idx="1293">
                  <c:v>78.099999999999994</c:v>
                </c:pt>
                <c:pt idx="1294">
                  <c:v>78.099999999999994</c:v>
                </c:pt>
                <c:pt idx="1295">
                  <c:v>78.099999999999994</c:v>
                </c:pt>
                <c:pt idx="1296">
                  <c:v>78.099999999999994</c:v>
                </c:pt>
                <c:pt idx="1297">
                  <c:v>78.099999999999994</c:v>
                </c:pt>
                <c:pt idx="1298">
                  <c:v>78.099999999999994</c:v>
                </c:pt>
                <c:pt idx="1299">
                  <c:v>78.099999999999994</c:v>
                </c:pt>
                <c:pt idx="1300">
                  <c:v>78.099999999999994</c:v>
                </c:pt>
                <c:pt idx="1301">
                  <c:v>78.099999999999994</c:v>
                </c:pt>
                <c:pt idx="1302">
                  <c:v>78.099999999999994</c:v>
                </c:pt>
                <c:pt idx="1303">
                  <c:v>78.099999999999994</c:v>
                </c:pt>
                <c:pt idx="1304">
                  <c:v>78.099999999999994</c:v>
                </c:pt>
                <c:pt idx="1305">
                  <c:v>78.099999999999994</c:v>
                </c:pt>
                <c:pt idx="1306">
                  <c:v>78.099999999999994</c:v>
                </c:pt>
                <c:pt idx="1307">
                  <c:v>78.099999999999994</c:v>
                </c:pt>
                <c:pt idx="1308">
                  <c:v>78.099999999999994</c:v>
                </c:pt>
                <c:pt idx="1309">
                  <c:v>78.099999999999994</c:v>
                </c:pt>
                <c:pt idx="1310">
                  <c:v>78.099999999999994</c:v>
                </c:pt>
                <c:pt idx="1311">
                  <c:v>78.099999999999994</c:v>
                </c:pt>
                <c:pt idx="1312">
                  <c:v>78.099999999999994</c:v>
                </c:pt>
                <c:pt idx="1313">
                  <c:v>78.099999999999994</c:v>
                </c:pt>
                <c:pt idx="1314">
                  <c:v>78.099999999999994</c:v>
                </c:pt>
                <c:pt idx="1315">
                  <c:v>78.099999999999994</c:v>
                </c:pt>
                <c:pt idx="1316">
                  <c:v>78.099999999999994</c:v>
                </c:pt>
                <c:pt idx="1317">
                  <c:v>78.099999999999994</c:v>
                </c:pt>
                <c:pt idx="1318">
                  <c:v>78.099999999999994</c:v>
                </c:pt>
                <c:pt idx="1319">
                  <c:v>78.099999999999994</c:v>
                </c:pt>
                <c:pt idx="1320">
                  <c:v>78.099999999999994</c:v>
                </c:pt>
                <c:pt idx="1321">
                  <c:v>78.099999999999994</c:v>
                </c:pt>
                <c:pt idx="1322">
                  <c:v>78.099999999999994</c:v>
                </c:pt>
                <c:pt idx="1323">
                  <c:v>78.099999999999994</c:v>
                </c:pt>
                <c:pt idx="1324">
                  <c:v>77.900000000000006</c:v>
                </c:pt>
                <c:pt idx="1325">
                  <c:v>77.900000000000006</c:v>
                </c:pt>
                <c:pt idx="1326">
                  <c:v>77.7</c:v>
                </c:pt>
                <c:pt idx="1327">
                  <c:v>77.7</c:v>
                </c:pt>
                <c:pt idx="1328">
                  <c:v>77.7</c:v>
                </c:pt>
                <c:pt idx="1329">
                  <c:v>77.7</c:v>
                </c:pt>
                <c:pt idx="1330">
                  <c:v>77.7</c:v>
                </c:pt>
                <c:pt idx="1331">
                  <c:v>77.7</c:v>
                </c:pt>
                <c:pt idx="1332">
                  <c:v>77.7</c:v>
                </c:pt>
                <c:pt idx="1333">
                  <c:v>77.7</c:v>
                </c:pt>
                <c:pt idx="1334">
                  <c:v>77.7</c:v>
                </c:pt>
                <c:pt idx="1335">
                  <c:v>77.5</c:v>
                </c:pt>
                <c:pt idx="1336">
                  <c:v>77.400000000000006</c:v>
                </c:pt>
                <c:pt idx="1337">
                  <c:v>77.400000000000006</c:v>
                </c:pt>
                <c:pt idx="1338">
                  <c:v>77.400000000000006</c:v>
                </c:pt>
                <c:pt idx="1339">
                  <c:v>77.400000000000006</c:v>
                </c:pt>
                <c:pt idx="1340">
                  <c:v>77.400000000000006</c:v>
                </c:pt>
                <c:pt idx="1341">
                  <c:v>77.400000000000006</c:v>
                </c:pt>
                <c:pt idx="1342">
                  <c:v>77.400000000000006</c:v>
                </c:pt>
                <c:pt idx="1343">
                  <c:v>77.400000000000006</c:v>
                </c:pt>
                <c:pt idx="1344">
                  <c:v>77.400000000000006</c:v>
                </c:pt>
                <c:pt idx="1345">
                  <c:v>77.400000000000006</c:v>
                </c:pt>
                <c:pt idx="1346">
                  <c:v>77.400000000000006</c:v>
                </c:pt>
                <c:pt idx="1347">
                  <c:v>77.400000000000006</c:v>
                </c:pt>
                <c:pt idx="1348">
                  <c:v>77.400000000000006</c:v>
                </c:pt>
                <c:pt idx="1349">
                  <c:v>77</c:v>
                </c:pt>
                <c:pt idx="1350">
                  <c:v>77</c:v>
                </c:pt>
                <c:pt idx="1351">
                  <c:v>77</c:v>
                </c:pt>
                <c:pt idx="1352">
                  <c:v>77</c:v>
                </c:pt>
                <c:pt idx="1353">
                  <c:v>77</c:v>
                </c:pt>
                <c:pt idx="1354">
                  <c:v>77</c:v>
                </c:pt>
                <c:pt idx="1355">
                  <c:v>77</c:v>
                </c:pt>
                <c:pt idx="1356">
                  <c:v>77</c:v>
                </c:pt>
                <c:pt idx="1357">
                  <c:v>77</c:v>
                </c:pt>
                <c:pt idx="1358">
                  <c:v>77</c:v>
                </c:pt>
                <c:pt idx="1359">
                  <c:v>77</c:v>
                </c:pt>
                <c:pt idx="1360">
                  <c:v>77</c:v>
                </c:pt>
                <c:pt idx="1361">
                  <c:v>77</c:v>
                </c:pt>
                <c:pt idx="1362">
                  <c:v>77</c:v>
                </c:pt>
                <c:pt idx="1363">
                  <c:v>77</c:v>
                </c:pt>
                <c:pt idx="1364">
                  <c:v>77</c:v>
                </c:pt>
                <c:pt idx="1365">
                  <c:v>77</c:v>
                </c:pt>
                <c:pt idx="1366">
                  <c:v>77</c:v>
                </c:pt>
                <c:pt idx="1367">
                  <c:v>77</c:v>
                </c:pt>
                <c:pt idx="1368">
                  <c:v>77</c:v>
                </c:pt>
                <c:pt idx="1369">
                  <c:v>77</c:v>
                </c:pt>
                <c:pt idx="1370">
                  <c:v>77</c:v>
                </c:pt>
                <c:pt idx="1371">
                  <c:v>77</c:v>
                </c:pt>
                <c:pt idx="1372">
                  <c:v>77</c:v>
                </c:pt>
                <c:pt idx="1373">
                  <c:v>77</c:v>
                </c:pt>
                <c:pt idx="1374">
                  <c:v>77</c:v>
                </c:pt>
                <c:pt idx="1375">
                  <c:v>77</c:v>
                </c:pt>
                <c:pt idx="1376">
                  <c:v>77</c:v>
                </c:pt>
                <c:pt idx="1377">
                  <c:v>77</c:v>
                </c:pt>
                <c:pt idx="1378">
                  <c:v>77</c:v>
                </c:pt>
                <c:pt idx="1379">
                  <c:v>77</c:v>
                </c:pt>
                <c:pt idx="1380">
                  <c:v>77</c:v>
                </c:pt>
                <c:pt idx="1381">
                  <c:v>77</c:v>
                </c:pt>
                <c:pt idx="1382">
                  <c:v>77</c:v>
                </c:pt>
                <c:pt idx="1383">
                  <c:v>77</c:v>
                </c:pt>
                <c:pt idx="1384">
                  <c:v>77</c:v>
                </c:pt>
                <c:pt idx="1385">
                  <c:v>77</c:v>
                </c:pt>
                <c:pt idx="1386">
                  <c:v>77</c:v>
                </c:pt>
                <c:pt idx="1387">
                  <c:v>77</c:v>
                </c:pt>
                <c:pt idx="1388">
                  <c:v>77</c:v>
                </c:pt>
                <c:pt idx="1389">
                  <c:v>77</c:v>
                </c:pt>
                <c:pt idx="1390">
                  <c:v>77</c:v>
                </c:pt>
                <c:pt idx="1391">
                  <c:v>77</c:v>
                </c:pt>
                <c:pt idx="1392">
                  <c:v>77</c:v>
                </c:pt>
                <c:pt idx="1393">
                  <c:v>77</c:v>
                </c:pt>
                <c:pt idx="1394">
                  <c:v>77</c:v>
                </c:pt>
                <c:pt idx="1395">
                  <c:v>77</c:v>
                </c:pt>
                <c:pt idx="1396">
                  <c:v>77</c:v>
                </c:pt>
                <c:pt idx="1397">
                  <c:v>77</c:v>
                </c:pt>
                <c:pt idx="1398">
                  <c:v>77</c:v>
                </c:pt>
                <c:pt idx="1399">
                  <c:v>77</c:v>
                </c:pt>
                <c:pt idx="1400">
                  <c:v>77</c:v>
                </c:pt>
                <c:pt idx="1401">
                  <c:v>77</c:v>
                </c:pt>
                <c:pt idx="1402">
                  <c:v>77</c:v>
                </c:pt>
                <c:pt idx="1403">
                  <c:v>77</c:v>
                </c:pt>
                <c:pt idx="1404">
                  <c:v>77</c:v>
                </c:pt>
                <c:pt idx="1405">
                  <c:v>77</c:v>
                </c:pt>
                <c:pt idx="1406">
                  <c:v>77</c:v>
                </c:pt>
                <c:pt idx="1407">
                  <c:v>77</c:v>
                </c:pt>
                <c:pt idx="1408">
                  <c:v>77</c:v>
                </c:pt>
                <c:pt idx="1409">
                  <c:v>77</c:v>
                </c:pt>
                <c:pt idx="1410">
                  <c:v>77</c:v>
                </c:pt>
                <c:pt idx="1411">
                  <c:v>77</c:v>
                </c:pt>
                <c:pt idx="1412">
                  <c:v>77</c:v>
                </c:pt>
                <c:pt idx="1413">
                  <c:v>77</c:v>
                </c:pt>
                <c:pt idx="1414">
                  <c:v>77</c:v>
                </c:pt>
                <c:pt idx="1415">
                  <c:v>77</c:v>
                </c:pt>
                <c:pt idx="1416">
                  <c:v>77</c:v>
                </c:pt>
                <c:pt idx="1417">
                  <c:v>77</c:v>
                </c:pt>
                <c:pt idx="1418">
                  <c:v>77</c:v>
                </c:pt>
                <c:pt idx="1419">
                  <c:v>77</c:v>
                </c:pt>
                <c:pt idx="1420">
                  <c:v>77</c:v>
                </c:pt>
                <c:pt idx="1421">
                  <c:v>77</c:v>
                </c:pt>
                <c:pt idx="1422">
                  <c:v>77</c:v>
                </c:pt>
                <c:pt idx="1423">
                  <c:v>77</c:v>
                </c:pt>
                <c:pt idx="1424">
                  <c:v>77</c:v>
                </c:pt>
                <c:pt idx="1425">
                  <c:v>77</c:v>
                </c:pt>
                <c:pt idx="1426">
                  <c:v>77</c:v>
                </c:pt>
                <c:pt idx="1427">
                  <c:v>77</c:v>
                </c:pt>
                <c:pt idx="1428">
                  <c:v>77</c:v>
                </c:pt>
                <c:pt idx="1429">
                  <c:v>77</c:v>
                </c:pt>
                <c:pt idx="1430">
                  <c:v>77</c:v>
                </c:pt>
                <c:pt idx="1431">
                  <c:v>77</c:v>
                </c:pt>
                <c:pt idx="1432">
                  <c:v>77</c:v>
                </c:pt>
                <c:pt idx="1433">
                  <c:v>77</c:v>
                </c:pt>
                <c:pt idx="1434">
                  <c:v>77</c:v>
                </c:pt>
                <c:pt idx="1435">
                  <c:v>77</c:v>
                </c:pt>
                <c:pt idx="1436">
                  <c:v>77</c:v>
                </c:pt>
                <c:pt idx="1437">
                  <c:v>77</c:v>
                </c:pt>
                <c:pt idx="1438">
                  <c:v>77</c:v>
                </c:pt>
                <c:pt idx="1439">
                  <c:v>77</c:v>
                </c:pt>
                <c:pt idx="1440">
                  <c:v>77</c:v>
                </c:pt>
                <c:pt idx="1441">
                  <c:v>77</c:v>
                </c:pt>
                <c:pt idx="1442">
                  <c:v>77</c:v>
                </c:pt>
                <c:pt idx="1443">
                  <c:v>77</c:v>
                </c:pt>
                <c:pt idx="1444">
                  <c:v>77</c:v>
                </c:pt>
                <c:pt idx="1445">
                  <c:v>77</c:v>
                </c:pt>
                <c:pt idx="1446">
                  <c:v>77</c:v>
                </c:pt>
                <c:pt idx="1447">
                  <c:v>77</c:v>
                </c:pt>
                <c:pt idx="1448">
                  <c:v>76.8</c:v>
                </c:pt>
                <c:pt idx="1449">
                  <c:v>76.599999999999994</c:v>
                </c:pt>
                <c:pt idx="1450">
                  <c:v>76.599999999999994</c:v>
                </c:pt>
                <c:pt idx="1451">
                  <c:v>76.599999999999994</c:v>
                </c:pt>
                <c:pt idx="1452">
                  <c:v>76.599999999999994</c:v>
                </c:pt>
                <c:pt idx="1453">
                  <c:v>76.599999999999994</c:v>
                </c:pt>
                <c:pt idx="1454">
                  <c:v>76.599999999999994</c:v>
                </c:pt>
                <c:pt idx="1455">
                  <c:v>76.599999999999994</c:v>
                </c:pt>
                <c:pt idx="1456">
                  <c:v>76.599999999999994</c:v>
                </c:pt>
                <c:pt idx="1457">
                  <c:v>76.599999999999994</c:v>
                </c:pt>
                <c:pt idx="1458">
                  <c:v>76.5</c:v>
                </c:pt>
                <c:pt idx="1459">
                  <c:v>76.3</c:v>
                </c:pt>
                <c:pt idx="1460">
                  <c:v>76.3</c:v>
                </c:pt>
                <c:pt idx="1461">
                  <c:v>76.3</c:v>
                </c:pt>
                <c:pt idx="1462">
                  <c:v>76.099999999999994</c:v>
                </c:pt>
                <c:pt idx="1463">
                  <c:v>76.099999999999994</c:v>
                </c:pt>
                <c:pt idx="1464">
                  <c:v>76.099999999999994</c:v>
                </c:pt>
                <c:pt idx="1465">
                  <c:v>76.099999999999994</c:v>
                </c:pt>
                <c:pt idx="1466">
                  <c:v>75.900000000000006</c:v>
                </c:pt>
                <c:pt idx="1467">
                  <c:v>75.900000000000006</c:v>
                </c:pt>
                <c:pt idx="1468">
                  <c:v>75.900000000000006</c:v>
                </c:pt>
                <c:pt idx="1469">
                  <c:v>75.900000000000006</c:v>
                </c:pt>
                <c:pt idx="1470">
                  <c:v>75.900000000000006</c:v>
                </c:pt>
                <c:pt idx="1471">
                  <c:v>75.900000000000006</c:v>
                </c:pt>
                <c:pt idx="1472">
                  <c:v>75.900000000000006</c:v>
                </c:pt>
                <c:pt idx="1473">
                  <c:v>75.900000000000006</c:v>
                </c:pt>
                <c:pt idx="1474">
                  <c:v>75.900000000000006</c:v>
                </c:pt>
                <c:pt idx="1475">
                  <c:v>75.900000000000006</c:v>
                </c:pt>
                <c:pt idx="1476">
                  <c:v>75.900000000000006</c:v>
                </c:pt>
                <c:pt idx="1477">
                  <c:v>75.900000000000006</c:v>
                </c:pt>
                <c:pt idx="1478">
                  <c:v>75.900000000000006</c:v>
                </c:pt>
                <c:pt idx="1479">
                  <c:v>75.900000000000006</c:v>
                </c:pt>
                <c:pt idx="1480">
                  <c:v>75.900000000000006</c:v>
                </c:pt>
                <c:pt idx="1481">
                  <c:v>75.900000000000006</c:v>
                </c:pt>
                <c:pt idx="1482">
                  <c:v>75.900000000000006</c:v>
                </c:pt>
                <c:pt idx="1483">
                  <c:v>75.900000000000006</c:v>
                </c:pt>
                <c:pt idx="1484">
                  <c:v>75.900000000000006</c:v>
                </c:pt>
                <c:pt idx="1485">
                  <c:v>75.900000000000006</c:v>
                </c:pt>
                <c:pt idx="1486">
                  <c:v>75.900000000000006</c:v>
                </c:pt>
                <c:pt idx="1487">
                  <c:v>75.900000000000006</c:v>
                </c:pt>
                <c:pt idx="1488">
                  <c:v>75.900000000000006</c:v>
                </c:pt>
                <c:pt idx="1489">
                  <c:v>75.900000000000006</c:v>
                </c:pt>
                <c:pt idx="1490">
                  <c:v>75.900000000000006</c:v>
                </c:pt>
                <c:pt idx="1491">
                  <c:v>75.900000000000006</c:v>
                </c:pt>
                <c:pt idx="1492">
                  <c:v>75.900000000000006</c:v>
                </c:pt>
                <c:pt idx="1493">
                  <c:v>75.900000000000006</c:v>
                </c:pt>
                <c:pt idx="1494">
                  <c:v>75.900000000000006</c:v>
                </c:pt>
                <c:pt idx="1495">
                  <c:v>75.900000000000006</c:v>
                </c:pt>
                <c:pt idx="1496">
                  <c:v>75.900000000000006</c:v>
                </c:pt>
                <c:pt idx="1497">
                  <c:v>75.900000000000006</c:v>
                </c:pt>
                <c:pt idx="1498">
                  <c:v>75.900000000000006</c:v>
                </c:pt>
                <c:pt idx="1499">
                  <c:v>75.900000000000006</c:v>
                </c:pt>
                <c:pt idx="1500">
                  <c:v>75.900000000000006</c:v>
                </c:pt>
                <c:pt idx="1501">
                  <c:v>75.900000000000006</c:v>
                </c:pt>
                <c:pt idx="1502">
                  <c:v>75.900000000000006</c:v>
                </c:pt>
                <c:pt idx="1503">
                  <c:v>75.900000000000006</c:v>
                </c:pt>
                <c:pt idx="1504">
                  <c:v>75.900000000000006</c:v>
                </c:pt>
                <c:pt idx="1505">
                  <c:v>75.900000000000006</c:v>
                </c:pt>
                <c:pt idx="1506">
                  <c:v>75.900000000000006</c:v>
                </c:pt>
                <c:pt idx="1507">
                  <c:v>75.900000000000006</c:v>
                </c:pt>
                <c:pt idx="1508">
                  <c:v>75.900000000000006</c:v>
                </c:pt>
                <c:pt idx="1509">
                  <c:v>75.900000000000006</c:v>
                </c:pt>
                <c:pt idx="1510">
                  <c:v>75.900000000000006</c:v>
                </c:pt>
                <c:pt idx="1511">
                  <c:v>75.900000000000006</c:v>
                </c:pt>
                <c:pt idx="1512">
                  <c:v>75.900000000000006</c:v>
                </c:pt>
                <c:pt idx="1513">
                  <c:v>75.900000000000006</c:v>
                </c:pt>
                <c:pt idx="1514">
                  <c:v>75.900000000000006</c:v>
                </c:pt>
                <c:pt idx="1515">
                  <c:v>75.900000000000006</c:v>
                </c:pt>
                <c:pt idx="1516">
                  <c:v>75.900000000000006</c:v>
                </c:pt>
                <c:pt idx="1517">
                  <c:v>75.900000000000006</c:v>
                </c:pt>
                <c:pt idx="1518">
                  <c:v>75.900000000000006</c:v>
                </c:pt>
                <c:pt idx="1519">
                  <c:v>75.900000000000006</c:v>
                </c:pt>
                <c:pt idx="1520">
                  <c:v>75.900000000000006</c:v>
                </c:pt>
                <c:pt idx="1521">
                  <c:v>75.900000000000006</c:v>
                </c:pt>
                <c:pt idx="1522">
                  <c:v>75.900000000000006</c:v>
                </c:pt>
                <c:pt idx="1523">
                  <c:v>75.900000000000006</c:v>
                </c:pt>
                <c:pt idx="1524">
                  <c:v>75.900000000000006</c:v>
                </c:pt>
                <c:pt idx="1525">
                  <c:v>75.900000000000006</c:v>
                </c:pt>
                <c:pt idx="1526">
                  <c:v>75.900000000000006</c:v>
                </c:pt>
                <c:pt idx="1527">
                  <c:v>75.900000000000006</c:v>
                </c:pt>
                <c:pt idx="1528">
                  <c:v>75.900000000000006</c:v>
                </c:pt>
                <c:pt idx="1529">
                  <c:v>75.900000000000006</c:v>
                </c:pt>
                <c:pt idx="1530">
                  <c:v>75.900000000000006</c:v>
                </c:pt>
                <c:pt idx="1531">
                  <c:v>75.900000000000006</c:v>
                </c:pt>
                <c:pt idx="1532">
                  <c:v>75.900000000000006</c:v>
                </c:pt>
                <c:pt idx="1533">
                  <c:v>75.900000000000006</c:v>
                </c:pt>
                <c:pt idx="1534">
                  <c:v>75.900000000000006</c:v>
                </c:pt>
                <c:pt idx="1535">
                  <c:v>75.900000000000006</c:v>
                </c:pt>
                <c:pt idx="1536">
                  <c:v>75.900000000000006</c:v>
                </c:pt>
                <c:pt idx="1537">
                  <c:v>75.900000000000006</c:v>
                </c:pt>
                <c:pt idx="1538">
                  <c:v>75.900000000000006</c:v>
                </c:pt>
                <c:pt idx="1539">
                  <c:v>75.900000000000006</c:v>
                </c:pt>
                <c:pt idx="1540">
                  <c:v>75.900000000000006</c:v>
                </c:pt>
                <c:pt idx="1541">
                  <c:v>75.900000000000006</c:v>
                </c:pt>
                <c:pt idx="1542">
                  <c:v>75.900000000000006</c:v>
                </c:pt>
                <c:pt idx="1543">
                  <c:v>75.900000000000006</c:v>
                </c:pt>
                <c:pt idx="1544">
                  <c:v>75.900000000000006</c:v>
                </c:pt>
                <c:pt idx="1545">
                  <c:v>75.900000000000006</c:v>
                </c:pt>
                <c:pt idx="1546">
                  <c:v>75.900000000000006</c:v>
                </c:pt>
                <c:pt idx="1547">
                  <c:v>75.900000000000006</c:v>
                </c:pt>
                <c:pt idx="1548">
                  <c:v>75.900000000000006</c:v>
                </c:pt>
                <c:pt idx="1549">
                  <c:v>75.900000000000006</c:v>
                </c:pt>
                <c:pt idx="1550">
                  <c:v>75.900000000000006</c:v>
                </c:pt>
                <c:pt idx="1551">
                  <c:v>75.900000000000006</c:v>
                </c:pt>
                <c:pt idx="1552">
                  <c:v>75.900000000000006</c:v>
                </c:pt>
                <c:pt idx="1553">
                  <c:v>75.900000000000006</c:v>
                </c:pt>
                <c:pt idx="1554">
                  <c:v>75.900000000000006</c:v>
                </c:pt>
                <c:pt idx="1555">
                  <c:v>75.900000000000006</c:v>
                </c:pt>
                <c:pt idx="1556">
                  <c:v>75.900000000000006</c:v>
                </c:pt>
                <c:pt idx="1557">
                  <c:v>75.900000000000006</c:v>
                </c:pt>
                <c:pt idx="1558">
                  <c:v>75.900000000000006</c:v>
                </c:pt>
                <c:pt idx="1559">
                  <c:v>75.900000000000006</c:v>
                </c:pt>
                <c:pt idx="1560">
                  <c:v>75.900000000000006</c:v>
                </c:pt>
                <c:pt idx="1561">
                  <c:v>75.900000000000006</c:v>
                </c:pt>
                <c:pt idx="1562">
                  <c:v>75.900000000000006</c:v>
                </c:pt>
                <c:pt idx="1563">
                  <c:v>75.900000000000006</c:v>
                </c:pt>
                <c:pt idx="1564">
                  <c:v>75.900000000000006</c:v>
                </c:pt>
                <c:pt idx="1565">
                  <c:v>75.900000000000006</c:v>
                </c:pt>
                <c:pt idx="1566">
                  <c:v>75.900000000000006</c:v>
                </c:pt>
                <c:pt idx="1567">
                  <c:v>75.900000000000006</c:v>
                </c:pt>
                <c:pt idx="1568">
                  <c:v>75.900000000000006</c:v>
                </c:pt>
                <c:pt idx="1569">
                  <c:v>75.900000000000006</c:v>
                </c:pt>
                <c:pt idx="1570">
                  <c:v>75.900000000000006</c:v>
                </c:pt>
                <c:pt idx="1571">
                  <c:v>75.900000000000006</c:v>
                </c:pt>
                <c:pt idx="1572">
                  <c:v>75.900000000000006</c:v>
                </c:pt>
                <c:pt idx="1573">
                  <c:v>75.900000000000006</c:v>
                </c:pt>
                <c:pt idx="1574">
                  <c:v>75.900000000000006</c:v>
                </c:pt>
                <c:pt idx="1575">
                  <c:v>75.900000000000006</c:v>
                </c:pt>
                <c:pt idx="1576">
                  <c:v>75.900000000000006</c:v>
                </c:pt>
                <c:pt idx="1577">
                  <c:v>75.900000000000006</c:v>
                </c:pt>
                <c:pt idx="1578">
                  <c:v>75.900000000000006</c:v>
                </c:pt>
                <c:pt idx="1579">
                  <c:v>75.900000000000006</c:v>
                </c:pt>
                <c:pt idx="1580">
                  <c:v>75.900000000000006</c:v>
                </c:pt>
                <c:pt idx="1581">
                  <c:v>75.900000000000006</c:v>
                </c:pt>
                <c:pt idx="1582">
                  <c:v>75.900000000000006</c:v>
                </c:pt>
                <c:pt idx="1583">
                  <c:v>75.900000000000006</c:v>
                </c:pt>
                <c:pt idx="1584">
                  <c:v>75.900000000000006</c:v>
                </c:pt>
                <c:pt idx="1585">
                  <c:v>75.900000000000006</c:v>
                </c:pt>
                <c:pt idx="1586">
                  <c:v>75.900000000000006</c:v>
                </c:pt>
                <c:pt idx="1587">
                  <c:v>75.900000000000006</c:v>
                </c:pt>
                <c:pt idx="1588">
                  <c:v>75.900000000000006</c:v>
                </c:pt>
                <c:pt idx="1589">
                  <c:v>75.900000000000006</c:v>
                </c:pt>
                <c:pt idx="1590">
                  <c:v>75.900000000000006</c:v>
                </c:pt>
                <c:pt idx="1591">
                  <c:v>75.7</c:v>
                </c:pt>
                <c:pt idx="1592">
                  <c:v>75.7</c:v>
                </c:pt>
                <c:pt idx="1593">
                  <c:v>75.7</c:v>
                </c:pt>
                <c:pt idx="1594">
                  <c:v>75.7</c:v>
                </c:pt>
                <c:pt idx="1595">
                  <c:v>75.7</c:v>
                </c:pt>
                <c:pt idx="1596">
                  <c:v>75.7</c:v>
                </c:pt>
                <c:pt idx="1597">
                  <c:v>75.7</c:v>
                </c:pt>
                <c:pt idx="1598">
                  <c:v>75.7</c:v>
                </c:pt>
                <c:pt idx="1599">
                  <c:v>75.7</c:v>
                </c:pt>
                <c:pt idx="1600">
                  <c:v>75.599999999999994</c:v>
                </c:pt>
                <c:pt idx="1601">
                  <c:v>75.599999999999994</c:v>
                </c:pt>
                <c:pt idx="1602">
                  <c:v>75.599999999999994</c:v>
                </c:pt>
                <c:pt idx="1603">
                  <c:v>75.599999999999994</c:v>
                </c:pt>
                <c:pt idx="1604">
                  <c:v>75.599999999999994</c:v>
                </c:pt>
                <c:pt idx="1605">
                  <c:v>75.599999999999994</c:v>
                </c:pt>
                <c:pt idx="1606">
                  <c:v>75.599999999999994</c:v>
                </c:pt>
                <c:pt idx="1607">
                  <c:v>75.400000000000006</c:v>
                </c:pt>
                <c:pt idx="1608">
                  <c:v>75.400000000000006</c:v>
                </c:pt>
                <c:pt idx="1609">
                  <c:v>75.400000000000006</c:v>
                </c:pt>
                <c:pt idx="1610">
                  <c:v>75.400000000000006</c:v>
                </c:pt>
                <c:pt idx="1611">
                  <c:v>75.400000000000006</c:v>
                </c:pt>
                <c:pt idx="1612">
                  <c:v>75.400000000000006</c:v>
                </c:pt>
                <c:pt idx="1613">
                  <c:v>75.400000000000006</c:v>
                </c:pt>
                <c:pt idx="1614">
                  <c:v>75.400000000000006</c:v>
                </c:pt>
                <c:pt idx="1615">
                  <c:v>75.400000000000006</c:v>
                </c:pt>
                <c:pt idx="1616">
                  <c:v>75.400000000000006</c:v>
                </c:pt>
                <c:pt idx="1617">
                  <c:v>75.2</c:v>
                </c:pt>
                <c:pt idx="1618">
                  <c:v>75.2</c:v>
                </c:pt>
              </c:numCache>
            </c:numRef>
          </c:xVal>
          <c:yVal>
            <c:numRef>
              <c:f>KCALL!$F$4:$F$1622</c:f>
              <c:numCache>
                <c:formatCode>General</c:formatCode>
                <c:ptCount val="1619"/>
                <c:pt idx="0">
                  <c:v>107.14</c:v>
                </c:pt>
                <c:pt idx="1">
                  <c:v>109.96000000000002</c:v>
                </c:pt>
                <c:pt idx="2">
                  <c:v>109.85</c:v>
                </c:pt>
                <c:pt idx="3">
                  <c:v>101.31</c:v>
                </c:pt>
                <c:pt idx="4">
                  <c:v>108.94000000000003</c:v>
                </c:pt>
                <c:pt idx="5">
                  <c:v>103.47</c:v>
                </c:pt>
                <c:pt idx="6">
                  <c:v>103.47</c:v>
                </c:pt>
                <c:pt idx="7">
                  <c:v>100.67999999999998</c:v>
                </c:pt>
                <c:pt idx="8">
                  <c:v>98</c:v>
                </c:pt>
                <c:pt idx="9">
                  <c:v>95.32</c:v>
                </c:pt>
                <c:pt idx="10">
                  <c:v>86.89</c:v>
                </c:pt>
                <c:pt idx="11">
                  <c:v>129.63999999999999</c:v>
                </c:pt>
                <c:pt idx="12">
                  <c:v>111.34</c:v>
                </c:pt>
                <c:pt idx="13">
                  <c:v>97.48</c:v>
                </c:pt>
                <c:pt idx="14">
                  <c:v>134.09</c:v>
                </c:pt>
                <c:pt idx="15">
                  <c:v>127.98</c:v>
                </c:pt>
                <c:pt idx="16">
                  <c:v>126.13</c:v>
                </c:pt>
                <c:pt idx="17">
                  <c:v>115.44000000000003</c:v>
                </c:pt>
                <c:pt idx="18">
                  <c:v>115.2</c:v>
                </c:pt>
                <c:pt idx="19">
                  <c:v>115.2</c:v>
                </c:pt>
                <c:pt idx="20">
                  <c:v>115.08</c:v>
                </c:pt>
                <c:pt idx="21">
                  <c:v>107.78</c:v>
                </c:pt>
                <c:pt idx="22">
                  <c:v>96.78</c:v>
                </c:pt>
                <c:pt idx="23">
                  <c:v>94.86</c:v>
                </c:pt>
                <c:pt idx="24">
                  <c:v>140.20999999999998</c:v>
                </c:pt>
                <c:pt idx="25">
                  <c:v>135.04</c:v>
                </c:pt>
                <c:pt idx="26">
                  <c:v>134.62</c:v>
                </c:pt>
                <c:pt idx="27">
                  <c:v>134.06</c:v>
                </c:pt>
                <c:pt idx="28">
                  <c:v>129.89000000000001</c:v>
                </c:pt>
                <c:pt idx="29">
                  <c:v>129.22</c:v>
                </c:pt>
                <c:pt idx="30">
                  <c:v>128.94999999999999</c:v>
                </c:pt>
                <c:pt idx="31">
                  <c:v>128.41</c:v>
                </c:pt>
                <c:pt idx="32">
                  <c:v>127.46000000000002</c:v>
                </c:pt>
                <c:pt idx="33">
                  <c:v>127.32</c:v>
                </c:pt>
                <c:pt idx="34">
                  <c:v>119.25</c:v>
                </c:pt>
                <c:pt idx="35">
                  <c:v>119.13</c:v>
                </c:pt>
                <c:pt idx="36">
                  <c:v>116.1</c:v>
                </c:pt>
                <c:pt idx="37">
                  <c:v>116.1</c:v>
                </c:pt>
                <c:pt idx="38">
                  <c:v>115.98</c:v>
                </c:pt>
                <c:pt idx="39">
                  <c:v>111.03</c:v>
                </c:pt>
                <c:pt idx="40">
                  <c:v>108.84</c:v>
                </c:pt>
                <c:pt idx="41">
                  <c:v>108.73</c:v>
                </c:pt>
                <c:pt idx="42">
                  <c:v>103.88</c:v>
                </c:pt>
                <c:pt idx="43">
                  <c:v>103.56</c:v>
                </c:pt>
                <c:pt idx="44">
                  <c:v>100.83</c:v>
                </c:pt>
                <c:pt idx="45">
                  <c:v>96.6</c:v>
                </c:pt>
                <c:pt idx="46">
                  <c:v>141.26</c:v>
                </c:pt>
                <c:pt idx="47">
                  <c:v>141.10999999999999</c:v>
                </c:pt>
                <c:pt idx="48">
                  <c:v>141.10999999999999</c:v>
                </c:pt>
                <c:pt idx="49">
                  <c:v>137.88000000000005</c:v>
                </c:pt>
                <c:pt idx="50">
                  <c:v>136.38000000000005</c:v>
                </c:pt>
                <c:pt idx="51">
                  <c:v>136.38000000000005</c:v>
                </c:pt>
                <c:pt idx="52">
                  <c:v>136.23999999999998</c:v>
                </c:pt>
                <c:pt idx="53">
                  <c:v>136.23999999999998</c:v>
                </c:pt>
                <c:pt idx="54">
                  <c:v>131.36000000000001</c:v>
                </c:pt>
                <c:pt idx="55">
                  <c:v>131.09</c:v>
                </c:pt>
                <c:pt idx="56">
                  <c:v>130.13</c:v>
                </c:pt>
                <c:pt idx="57">
                  <c:v>127.02</c:v>
                </c:pt>
                <c:pt idx="58">
                  <c:v>126.35</c:v>
                </c:pt>
                <c:pt idx="59">
                  <c:v>126.09</c:v>
                </c:pt>
                <c:pt idx="60">
                  <c:v>125.04</c:v>
                </c:pt>
                <c:pt idx="61">
                  <c:v>121.11</c:v>
                </c:pt>
                <c:pt idx="62">
                  <c:v>120.98</c:v>
                </c:pt>
                <c:pt idx="63">
                  <c:v>120.85</c:v>
                </c:pt>
                <c:pt idx="64">
                  <c:v>116.13</c:v>
                </c:pt>
                <c:pt idx="65">
                  <c:v>115.29</c:v>
                </c:pt>
                <c:pt idx="66">
                  <c:v>113.06</c:v>
                </c:pt>
                <c:pt idx="67">
                  <c:v>106</c:v>
                </c:pt>
                <c:pt idx="68">
                  <c:v>100.96000000000002</c:v>
                </c:pt>
                <c:pt idx="69">
                  <c:v>141.52000000000001</c:v>
                </c:pt>
                <c:pt idx="70">
                  <c:v>137.91999999999999</c:v>
                </c:pt>
                <c:pt idx="71">
                  <c:v>137.91999999999999</c:v>
                </c:pt>
                <c:pt idx="72">
                  <c:v>137.91999999999999</c:v>
                </c:pt>
                <c:pt idx="73">
                  <c:v>136.65</c:v>
                </c:pt>
                <c:pt idx="74">
                  <c:v>136.65</c:v>
                </c:pt>
                <c:pt idx="75">
                  <c:v>136.36000000000001</c:v>
                </c:pt>
                <c:pt idx="76">
                  <c:v>131.52000000000001</c:v>
                </c:pt>
                <c:pt idx="77">
                  <c:v>131.38000000000005</c:v>
                </c:pt>
                <c:pt idx="78">
                  <c:v>127.49000000000002</c:v>
                </c:pt>
                <c:pt idx="79">
                  <c:v>127.08</c:v>
                </c:pt>
                <c:pt idx="80">
                  <c:v>122.86</c:v>
                </c:pt>
                <c:pt idx="81">
                  <c:v>122.76</c:v>
                </c:pt>
                <c:pt idx="82">
                  <c:v>121.61</c:v>
                </c:pt>
                <c:pt idx="83">
                  <c:v>121.1</c:v>
                </c:pt>
                <c:pt idx="84">
                  <c:v>120.6</c:v>
                </c:pt>
                <c:pt idx="85">
                  <c:v>117.05</c:v>
                </c:pt>
                <c:pt idx="86">
                  <c:v>116.81</c:v>
                </c:pt>
                <c:pt idx="87">
                  <c:v>116.81</c:v>
                </c:pt>
                <c:pt idx="88">
                  <c:v>116.56</c:v>
                </c:pt>
                <c:pt idx="89">
                  <c:v>116.56</c:v>
                </c:pt>
                <c:pt idx="90">
                  <c:v>116.2</c:v>
                </c:pt>
                <c:pt idx="91">
                  <c:v>112.13</c:v>
                </c:pt>
                <c:pt idx="92">
                  <c:v>112.13</c:v>
                </c:pt>
                <c:pt idx="93">
                  <c:v>111.66</c:v>
                </c:pt>
                <c:pt idx="94">
                  <c:v>111.66</c:v>
                </c:pt>
                <c:pt idx="95">
                  <c:v>111.55</c:v>
                </c:pt>
                <c:pt idx="96">
                  <c:v>111.32</c:v>
                </c:pt>
                <c:pt idx="97">
                  <c:v>104.3</c:v>
                </c:pt>
                <c:pt idx="98">
                  <c:v>99.86999999999999</c:v>
                </c:pt>
                <c:pt idx="99">
                  <c:v>99.56</c:v>
                </c:pt>
                <c:pt idx="100">
                  <c:v>99.56</c:v>
                </c:pt>
                <c:pt idx="101">
                  <c:v>97.8</c:v>
                </c:pt>
                <c:pt idx="102">
                  <c:v>92.47</c:v>
                </c:pt>
                <c:pt idx="103">
                  <c:v>90.01</c:v>
                </c:pt>
                <c:pt idx="104">
                  <c:v>137.47</c:v>
                </c:pt>
                <c:pt idx="105">
                  <c:v>137.18</c:v>
                </c:pt>
                <c:pt idx="106">
                  <c:v>137.04</c:v>
                </c:pt>
                <c:pt idx="107">
                  <c:v>137.04</c:v>
                </c:pt>
                <c:pt idx="108">
                  <c:v>132.60999999999999</c:v>
                </c:pt>
                <c:pt idx="109">
                  <c:v>132.47</c:v>
                </c:pt>
                <c:pt idx="110">
                  <c:v>129.31</c:v>
                </c:pt>
                <c:pt idx="111">
                  <c:v>129.31</c:v>
                </c:pt>
                <c:pt idx="112">
                  <c:v>128.31</c:v>
                </c:pt>
                <c:pt idx="113">
                  <c:v>127.9</c:v>
                </c:pt>
                <c:pt idx="114">
                  <c:v>127.9</c:v>
                </c:pt>
                <c:pt idx="115">
                  <c:v>125.03</c:v>
                </c:pt>
                <c:pt idx="116">
                  <c:v>123.99000000000002</c:v>
                </c:pt>
                <c:pt idx="117">
                  <c:v>123.86</c:v>
                </c:pt>
                <c:pt idx="118">
                  <c:v>123.73</c:v>
                </c:pt>
                <c:pt idx="119">
                  <c:v>123.6</c:v>
                </c:pt>
                <c:pt idx="120">
                  <c:v>123.08</c:v>
                </c:pt>
                <c:pt idx="121">
                  <c:v>122.69</c:v>
                </c:pt>
                <c:pt idx="122">
                  <c:v>118.77</c:v>
                </c:pt>
                <c:pt idx="123">
                  <c:v>118.52</c:v>
                </c:pt>
                <c:pt idx="124">
                  <c:v>113.49000000000002</c:v>
                </c:pt>
                <c:pt idx="125">
                  <c:v>112.9</c:v>
                </c:pt>
                <c:pt idx="126">
                  <c:v>112.55</c:v>
                </c:pt>
                <c:pt idx="127">
                  <c:v>103.64999999999999</c:v>
                </c:pt>
                <c:pt idx="128">
                  <c:v>101.77</c:v>
                </c:pt>
                <c:pt idx="129">
                  <c:v>89.85</c:v>
                </c:pt>
                <c:pt idx="130">
                  <c:v>142.26999999999998</c:v>
                </c:pt>
                <c:pt idx="131">
                  <c:v>138.66</c:v>
                </c:pt>
                <c:pt idx="132">
                  <c:v>135.68</c:v>
                </c:pt>
                <c:pt idx="133">
                  <c:v>135.68</c:v>
                </c:pt>
                <c:pt idx="134">
                  <c:v>135.68</c:v>
                </c:pt>
                <c:pt idx="135">
                  <c:v>135.39000000000001</c:v>
                </c:pt>
                <c:pt idx="136">
                  <c:v>134.97</c:v>
                </c:pt>
                <c:pt idx="137">
                  <c:v>130.55000000000001</c:v>
                </c:pt>
                <c:pt idx="138">
                  <c:v>130.55000000000001</c:v>
                </c:pt>
                <c:pt idx="139">
                  <c:v>130.41</c:v>
                </c:pt>
                <c:pt idx="140">
                  <c:v>130.41</c:v>
                </c:pt>
                <c:pt idx="141">
                  <c:v>129.72999999999999</c:v>
                </c:pt>
                <c:pt idx="142">
                  <c:v>129.72999999999999</c:v>
                </c:pt>
                <c:pt idx="143">
                  <c:v>129.6</c:v>
                </c:pt>
                <c:pt idx="144">
                  <c:v>129.6</c:v>
                </c:pt>
                <c:pt idx="145">
                  <c:v>129.46</c:v>
                </c:pt>
                <c:pt idx="146">
                  <c:v>126.52</c:v>
                </c:pt>
                <c:pt idx="147">
                  <c:v>126.39</c:v>
                </c:pt>
                <c:pt idx="148">
                  <c:v>126.39</c:v>
                </c:pt>
                <c:pt idx="149">
                  <c:v>126.39</c:v>
                </c:pt>
                <c:pt idx="150">
                  <c:v>125.86</c:v>
                </c:pt>
                <c:pt idx="151">
                  <c:v>125.6</c:v>
                </c:pt>
                <c:pt idx="152">
                  <c:v>125.47</c:v>
                </c:pt>
                <c:pt idx="153">
                  <c:v>124.56</c:v>
                </c:pt>
                <c:pt idx="154">
                  <c:v>124.11</c:v>
                </c:pt>
                <c:pt idx="155">
                  <c:v>124.11</c:v>
                </c:pt>
                <c:pt idx="156">
                  <c:v>123.98</c:v>
                </c:pt>
                <c:pt idx="157">
                  <c:v>123.98</c:v>
                </c:pt>
                <c:pt idx="158">
                  <c:v>123.98</c:v>
                </c:pt>
                <c:pt idx="159">
                  <c:v>123.85</c:v>
                </c:pt>
                <c:pt idx="160">
                  <c:v>123.85</c:v>
                </c:pt>
                <c:pt idx="161">
                  <c:v>123.85</c:v>
                </c:pt>
                <c:pt idx="162">
                  <c:v>121.07</c:v>
                </c:pt>
                <c:pt idx="163">
                  <c:v>119.43</c:v>
                </c:pt>
                <c:pt idx="164">
                  <c:v>119.3</c:v>
                </c:pt>
                <c:pt idx="165">
                  <c:v>119.17999999999998</c:v>
                </c:pt>
                <c:pt idx="166">
                  <c:v>116.43</c:v>
                </c:pt>
                <c:pt idx="167">
                  <c:v>115.82</c:v>
                </c:pt>
                <c:pt idx="168">
                  <c:v>114.77</c:v>
                </c:pt>
                <c:pt idx="169">
                  <c:v>112.14999999999999</c:v>
                </c:pt>
                <c:pt idx="170">
                  <c:v>112.14999999999999</c:v>
                </c:pt>
                <c:pt idx="171">
                  <c:v>111.92</c:v>
                </c:pt>
                <c:pt idx="172">
                  <c:v>111.8</c:v>
                </c:pt>
                <c:pt idx="173">
                  <c:v>111.8</c:v>
                </c:pt>
                <c:pt idx="174">
                  <c:v>111.69</c:v>
                </c:pt>
                <c:pt idx="175">
                  <c:v>110.01</c:v>
                </c:pt>
                <c:pt idx="176">
                  <c:v>110.01</c:v>
                </c:pt>
                <c:pt idx="177">
                  <c:v>109.33</c:v>
                </c:pt>
                <c:pt idx="178">
                  <c:v>105.4</c:v>
                </c:pt>
                <c:pt idx="179">
                  <c:v>105.29</c:v>
                </c:pt>
                <c:pt idx="180">
                  <c:v>105.17999999999998</c:v>
                </c:pt>
                <c:pt idx="181">
                  <c:v>104.85</c:v>
                </c:pt>
                <c:pt idx="182">
                  <c:v>104.85</c:v>
                </c:pt>
                <c:pt idx="183">
                  <c:v>100.28</c:v>
                </c:pt>
                <c:pt idx="184">
                  <c:v>98.460000000000022</c:v>
                </c:pt>
                <c:pt idx="185">
                  <c:v>93.69</c:v>
                </c:pt>
                <c:pt idx="186">
                  <c:v>93.6</c:v>
                </c:pt>
                <c:pt idx="187">
                  <c:v>87.11999999999999</c:v>
                </c:pt>
                <c:pt idx="188">
                  <c:v>84.81</c:v>
                </c:pt>
                <c:pt idx="189">
                  <c:v>83.98</c:v>
                </c:pt>
                <c:pt idx="190">
                  <c:v>70.209999999999994</c:v>
                </c:pt>
                <c:pt idx="191">
                  <c:v>74.959999999999994</c:v>
                </c:pt>
                <c:pt idx="192">
                  <c:v>142.47999999999999</c:v>
                </c:pt>
                <c:pt idx="193">
                  <c:v>136.22999999999999</c:v>
                </c:pt>
                <c:pt idx="194">
                  <c:v>135.94999999999999</c:v>
                </c:pt>
                <c:pt idx="195">
                  <c:v>135.66</c:v>
                </c:pt>
                <c:pt idx="196">
                  <c:v>131.22</c:v>
                </c:pt>
                <c:pt idx="197">
                  <c:v>130.81</c:v>
                </c:pt>
                <c:pt idx="198">
                  <c:v>130.13</c:v>
                </c:pt>
                <c:pt idx="199">
                  <c:v>126.93</c:v>
                </c:pt>
                <c:pt idx="200">
                  <c:v>126.8</c:v>
                </c:pt>
                <c:pt idx="201">
                  <c:v>126.27</c:v>
                </c:pt>
                <c:pt idx="202">
                  <c:v>126.14</c:v>
                </c:pt>
                <c:pt idx="203">
                  <c:v>126.01</c:v>
                </c:pt>
                <c:pt idx="204">
                  <c:v>123.02</c:v>
                </c:pt>
                <c:pt idx="205">
                  <c:v>123.02</c:v>
                </c:pt>
                <c:pt idx="206">
                  <c:v>122.76</c:v>
                </c:pt>
                <c:pt idx="207">
                  <c:v>122.63</c:v>
                </c:pt>
                <c:pt idx="208">
                  <c:v>122.38</c:v>
                </c:pt>
                <c:pt idx="209">
                  <c:v>121.99000000000002</c:v>
                </c:pt>
                <c:pt idx="210">
                  <c:v>121.61</c:v>
                </c:pt>
                <c:pt idx="211">
                  <c:v>118.84</c:v>
                </c:pt>
                <c:pt idx="212">
                  <c:v>118.34</c:v>
                </c:pt>
                <c:pt idx="213">
                  <c:v>118.09</c:v>
                </c:pt>
                <c:pt idx="214">
                  <c:v>117.6</c:v>
                </c:pt>
                <c:pt idx="215">
                  <c:v>117.48</c:v>
                </c:pt>
                <c:pt idx="216">
                  <c:v>116.13</c:v>
                </c:pt>
                <c:pt idx="217">
                  <c:v>115.77</c:v>
                </c:pt>
                <c:pt idx="218">
                  <c:v>115.28</c:v>
                </c:pt>
                <c:pt idx="219">
                  <c:v>112.98</c:v>
                </c:pt>
                <c:pt idx="220">
                  <c:v>112.86</c:v>
                </c:pt>
                <c:pt idx="221">
                  <c:v>111.14</c:v>
                </c:pt>
                <c:pt idx="222">
                  <c:v>109.06</c:v>
                </c:pt>
                <c:pt idx="223">
                  <c:v>108.95</c:v>
                </c:pt>
                <c:pt idx="224">
                  <c:v>108.83</c:v>
                </c:pt>
                <c:pt idx="225">
                  <c:v>108.61</c:v>
                </c:pt>
                <c:pt idx="226">
                  <c:v>108.27</c:v>
                </c:pt>
                <c:pt idx="227">
                  <c:v>106.86999999999999</c:v>
                </c:pt>
                <c:pt idx="228">
                  <c:v>106.76</c:v>
                </c:pt>
                <c:pt idx="229">
                  <c:v>106.64999999999999</c:v>
                </c:pt>
                <c:pt idx="230">
                  <c:v>106.64999999999999</c:v>
                </c:pt>
                <c:pt idx="231">
                  <c:v>102.16999999999999</c:v>
                </c:pt>
                <c:pt idx="232">
                  <c:v>101.86</c:v>
                </c:pt>
                <c:pt idx="233">
                  <c:v>101.86</c:v>
                </c:pt>
                <c:pt idx="234">
                  <c:v>97.72</c:v>
                </c:pt>
                <c:pt idx="235">
                  <c:v>91.31</c:v>
                </c:pt>
                <c:pt idx="236">
                  <c:v>89.05</c:v>
                </c:pt>
                <c:pt idx="237">
                  <c:v>84.55</c:v>
                </c:pt>
                <c:pt idx="238">
                  <c:v>74.72</c:v>
                </c:pt>
                <c:pt idx="239">
                  <c:v>74.11</c:v>
                </c:pt>
                <c:pt idx="240">
                  <c:v>69.8</c:v>
                </c:pt>
                <c:pt idx="241">
                  <c:v>84.960000000000022</c:v>
                </c:pt>
                <c:pt idx="242">
                  <c:v>82.45</c:v>
                </c:pt>
                <c:pt idx="243">
                  <c:v>141.62</c:v>
                </c:pt>
                <c:pt idx="244">
                  <c:v>138.44999999999999</c:v>
                </c:pt>
                <c:pt idx="245">
                  <c:v>135.32000000000005</c:v>
                </c:pt>
                <c:pt idx="246">
                  <c:v>135.03</c:v>
                </c:pt>
                <c:pt idx="247">
                  <c:v>131.30000000000001</c:v>
                </c:pt>
                <c:pt idx="248">
                  <c:v>131.03</c:v>
                </c:pt>
                <c:pt idx="249">
                  <c:v>131.03</c:v>
                </c:pt>
                <c:pt idx="250">
                  <c:v>130.89000000000001</c:v>
                </c:pt>
                <c:pt idx="251">
                  <c:v>130.75</c:v>
                </c:pt>
                <c:pt idx="252">
                  <c:v>130.20999999999998</c:v>
                </c:pt>
                <c:pt idx="253">
                  <c:v>126.88</c:v>
                </c:pt>
                <c:pt idx="254">
                  <c:v>126.88</c:v>
                </c:pt>
                <c:pt idx="255">
                  <c:v>126.75</c:v>
                </c:pt>
                <c:pt idx="256">
                  <c:v>126.61</c:v>
                </c:pt>
                <c:pt idx="257">
                  <c:v>126.61</c:v>
                </c:pt>
                <c:pt idx="258">
                  <c:v>126.61</c:v>
                </c:pt>
                <c:pt idx="259">
                  <c:v>125.96000000000002</c:v>
                </c:pt>
                <c:pt idx="260">
                  <c:v>125.82</c:v>
                </c:pt>
                <c:pt idx="261">
                  <c:v>125.56</c:v>
                </c:pt>
                <c:pt idx="262">
                  <c:v>122.99000000000002</c:v>
                </c:pt>
                <c:pt idx="263">
                  <c:v>122.73</c:v>
                </c:pt>
                <c:pt idx="264">
                  <c:v>122.6</c:v>
                </c:pt>
                <c:pt idx="265">
                  <c:v>122.22</c:v>
                </c:pt>
                <c:pt idx="266">
                  <c:v>122.09</c:v>
                </c:pt>
                <c:pt idx="267">
                  <c:v>121.84</c:v>
                </c:pt>
                <c:pt idx="268">
                  <c:v>121.71000000000002</c:v>
                </c:pt>
                <c:pt idx="269">
                  <c:v>118.83</c:v>
                </c:pt>
                <c:pt idx="270">
                  <c:v>118.46000000000002</c:v>
                </c:pt>
                <c:pt idx="271">
                  <c:v>118.46000000000002</c:v>
                </c:pt>
                <c:pt idx="272">
                  <c:v>118.33</c:v>
                </c:pt>
                <c:pt idx="273">
                  <c:v>118.33</c:v>
                </c:pt>
                <c:pt idx="274">
                  <c:v>117.96000000000002</c:v>
                </c:pt>
                <c:pt idx="275">
                  <c:v>117.59</c:v>
                </c:pt>
                <c:pt idx="276">
                  <c:v>117.23</c:v>
                </c:pt>
                <c:pt idx="277">
                  <c:v>117.11</c:v>
                </c:pt>
                <c:pt idx="278">
                  <c:v>116.99000000000002</c:v>
                </c:pt>
                <c:pt idx="279">
                  <c:v>116.86999999999999</c:v>
                </c:pt>
                <c:pt idx="280">
                  <c:v>115.16</c:v>
                </c:pt>
                <c:pt idx="281">
                  <c:v>113.36</c:v>
                </c:pt>
                <c:pt idx="282">
                  <c:v>113.24000000000002</c:v>
                </c:pt>
                <c:pt idx="283">
                  <c:v>113.13</c:v>
                </c:pt>
                <c:pt idx="284">
                  <c:v>113.01</c:v>
                </c:pt>
                <c:pt idx="285">
                  <c:v>112.89</c:v>
                </c:pt>
                <c:pt idx="286">
                  <c:v>112.89</c:v>
                </c:pt>
                <c:pt idx="287">
                  <c:v>112.78</c:v>
                </c:pt>
                <c:pt idx="288">
                  <c:v>110.51</c:v>
                </c:pt>
                <c:pt idx="289">
                  <c:v>109.93</c:v>
                </c:pt>
                <c:pt idx="290">
                  <c:v>109.82</c:v>
                </c:pt>
                <c:pt idx="291">
                  <c:v>109.36</c:v>
                </c:pt>
                <c:pt idx="292">
                  <c:v>109.36</c:v>
                </c:pt>
                <c:pt idx="293">
                  <c:v>109.25</c:v>
                </c:pt>
                <c:pt idx="294">
                  <c:v>109.14</c:v>
                </c:pt>
                <c:pt idx="295">
                  <c:v>109.14</c:v>
                </c:pt>
                <c:pt idx="296">
                  <c:v>108.91000000000003</c:v>
                </c:pt>
                <c:pt idx="297">
                  <c:v>108.57</c:v>
                </c:pt>
                <c:pt idx="298">
                  <c:v>105.25</c:v>
                </c:pt>
                <c:pt idx="299">
                  <c:v>104.92</c:v>
                </c:pt>
                <c:pt idx="300">
                  <c:v>102.81</c:v>
                </c:pt>
                <c:pt idx="301">
                  <c:v>100.4</c:v>
                </c:pt>
                <c:pt idx="302">
                  <c:v>100.4</c:v>
                </c:pt>
                <c:pt idx="303">
                  <c:v>100.29</c:v>
                </c:pt>
                <c:pt idx="304">
                  <c:v>98.61</c:v>
                </c:pt>
                <c:pt idx="305">
                  <c:v>98.4</c:v>
                </c:pt>
                <c:pt idx="306">
                  <c:v>98.4</c:v>
                </c:pt>
                <c:pt idx="307">
                  <c:v>98.2</c:v>
                </c:pt>
                <c:pt idx="308">
                  <c:v>94.51</c:v>
                </c:pt>
                <c:pt idx="309">
                  <c:v>94.210000000000022</c:v>
                </c:pt>
                <c:pt idx="310">
                  <c:v>90.03</c:v>
                </c:pt>
                <c:pt idx="311">
                  <c:v>90.03</c:v>
                </c:pt>
                <c:pt idx="312">
                  <c:v>90.03</c:v>
                </c:pt>
                <c:pt idx="313">
                  <c:v>87.11999999999999</c:v>
                </c:pt>
                <c:pt idx="314">
                  <c:v>86.940000000000026</c:v>
                </c:pt>
                <c:pt idx="315">
                  <c:v>83.69</c:v>
                </c:pt>
                <c:pt idx="316">
                  <c:v>81.69</c:v>
                </c:pt>
                <c:pt idx="317">
                  <c:v>80.69</c:v>
                </c:pt>
                <c:pt idx="318">
                  <c:v>79.53</c:v>
                </c:pt>
                <c:pt idx="319">
                  <c:v>76.319999999999993</c:v>
                </c:pt>
                <c:pt idx="320">
                  <c:v>75.61999999999999</c:v>
                </c:pt>
                <c:pt idx="321">
                  <c:v>74.459999999999994</c:v>
                </c:pt>
                <c:pt idx="322">
                  <c:v>73.61</c:v>
                </c:pt>
                <c:pt idx="323">
                  <c:v>70.11</c:v>
                </c:pt>
                <c:pt idx="324">
                  <c:v>105.4</c:v>
                </c:pt>
                <c:pt idx="325">
                  <c:v>89.4</c:v>
                </c:pt>
                <c:pt idx="326">
                  <c:v>83.28</c:v>
                </c:pt>
                <c:pt idx="327">
                  <c:v>70.599999999999994</c:v>
                </c:pt>
                <c:pt idx="328">
                  <c:v>68.55</c:v>
                </c:pt>
                <c:pt idx="329">
                  <c:v>141.83000000000001</c:v>
                </c:pt>
                <c:pt idx="330">
                  <c:v>138.58000000000001</c:v>
                </c:pt>
                <c:pt idx="331">
                  <c:v>137.94</c:v>
                </c:pt>
                <c:pt idx="332">
                  <c:v>137.80000000000001</c:v>
                </c:pt>
                <c:pt idx="333">
                  <c:v>134.86000000000001</c:v>
                </c:pt>
                <c:pt idx="334">
                  <c:v>131.81</c:v>
                </c:pt>
                <c:pt idx="335">
                  <c:v>131.12</c:v>
                </c:pt>
                <c:pt idx="336">
                  <c:v>131.12</c:v>
                </c:pt>
                <c:pt idx="337">
                  <c:v>130.44</c:v>
                </c:pt>
                <c:pt idx="338">
                  <c:v>127.63</c:v>
                </c:pt>
                <c:pt idx="339">
                  <c:v>127.23</c:v>
                </c:pt>
                <c:pt idx="340">
                  <c:v>127.1</c:v>
                </c:pt>
                <c:pt idx="341">
                  <c:v>127.1</c:v>
                </c:pt>
                <c:pt idx="342">
                  <c:v>126.7</c:v>
                </c:pt>
                <c:pt idx="343">
                  <c:v>126.7</c:v>
                </c:pt>
                <c:pt idx="344">
                  <c:v>126.7</c:v>
                </c:pt>
                <c:pt idx="345">
                  <c:v>126.44000000000003</c:v>
                </c:pt>
                <c:pt idx="346">
                  <c:v>123.73</c:v>
                </c:pt>
                <c:pt idx="347">
                  <c:v>123.08</c:v>
                </c:pt>
                <c:pt idx="348">
                  <c:v>123.08</c:v>
                </c:pt>
                <c:pt idx="349">
                  <c:v>123.08</c:v>
                </c:pt>
                <c:pt idx="350">
                  <c:v>122.95</c:v>
                </c:pt>
                <c:pt idx="351">
                  <c:v>122.95</c:v>
                </c:pt>
                <c:pt idx="352">
                  <c:v>122.44000000000003</c:v>
                </c:pt>
                <c:pt idx="353">
                  <c:v>122.31</c:v>
                </c:pt>
                <c:pt idx="354">
                  <c:v>119.43</c:v>
                </c:pt>
                <c:pt idx="355">
                  <c:v>119.17999999999998</c:v>
                </c:pt>
                <c:pt idx="356">
                  <c:v>119.06</c:v>
                </c:pt>
                <c:pt idx="357">
                  <c:v>118.32</c:v>
                </c:pt>
                <c:pt idx="358">
                  <c:v>118.19</c:v>
                </c:pt>
                <c:pt idx="359">
                  <c:v>116.13</c:v>
                </c:pt>
                <c:pt idx="360">
                  <c:v>116.01</c:v>
                </c:pt>
                <c:pt idx="361">
                  <c:v>115.76</c:v>
                </c:pt>
                <c:pt idx="362">
                  <c:v>115.52</c:v>
                </c:pt>
                <c:pt idx="363">
                  <c:v>114.56</c:v>
                </c:pt>
                <c:pt idx="364">
                  <c:v>114.44000000000003</c:v>
                </c:pt>
                <c:pt idx="365">
                  <c:v>114.08</c:v>
                </c:pt>
                <c:pt idx="366">
                  <c:v>111.48</c:v>
                </c:pt>
                <c:pt idx="367">
                  <c:v>110.78</c:v>
                </c:pt>
                <c:pt idx="368">
                  <c:v>110.44000000000003</c:v>
                </c:pt>
                <c:pt idx="369">
                  <c:v>110.44000000000003</c:v>
                </c:pt>
                <c:pt idx="370">
                  <c:v>110.32</c:v>
                </c:pt>
                <c:pt idx="371">
                  <c:v>110.32</c:v>
                </c:pt>
                <c:pt idx="372">
                  <c:v>110.21000000000002</c:v>
                </c:pt>
                <c:pt idx="373">
                  <c:v>109.64</c:v>
                </c:pt>
                <c:pt idx="374">
                  <c:v>108.38</c:v>
                </c:pt>
                <c:pt idx="375">
                  <c:v>106.99000000000002</c:v>
                </c:pt>
                <c:pt idx="376">
                  <c:v>106.64999999999999</c:v>
                </c:pt>
                <c:pt idx="377">
                  <c:v>105.44000000000003</c:v>
                </c:pt>
                <c:pt idx="378">
                  <c:v>105.44000000000003</c:v>
                </c:pt>
                <c:pt idx="379">
                  <c:v>105.36</c:v>
                </c:pt>
                <c:pt idx="380">
                  <c:v>105.25</c:v>
                </c:pt>
                <c:pt idx="381">
                  <c:v>91.79</c:v>
                </c:pt>
                <c:pt idx="382">
                  <c:v>85.34</c:v>
                </c:pt>
                <c:pt idx="383">
                  <c:v>80.260000000000005</c:v>
                </c:pt>
                <c:pt idx="384">
                  <c:v>74.45</c:v>
                </c:pt>
                <c:pt idx="385">
                  <c:v>73.3</c:v>
                </c:pt>
                <c:pt idx="386">
                  <c:v>72.25</c:v>
                </c:pt>
                <c:pt idx="387">
                  <c:v>71.36</c:v>
                </c:pt>
                <c:pt idx="388">
                  <c:v>64.440000000000026</c:v>
                </c:pt>
                <c:pt idx="389">
                  <c:v>71.179999999999978</c:v>
                </c:pt>
                <c:pt idx="390">
                  <c:v>69.239999999999995</c:v>
                </c:pt>
                <c:pt idx="391">
                  <c:v>99.5</c:v>
                </c:pt>
                <c:pt idx="392">
                  <c:v>97.710000000000022</c:v>
                </c:pt>
                <c:pt idx="393">
                  <c:v>55.03</c:v>
                </c:pt>
                <c:pt idx="394">
                  <c:v>118.64</c:v>
                </c:pt>
                <c:pt idx="395">
                  <c:v>139.66</c:v>
                </c:pt>
                <c:pt idx="396">
                  <c:v>134.5</c:v>
                </c:pt>
                <c:pt idx="397">
                  <c:v>133.66</c:v>
                </c:pt>
                <c:pt idx="398">
                  <c:v>133.38000000000005</c:v>
                </c:pt>
                <c:pt idx="399">
                  <c:v>133.19</c:v>
                </c:pt>
                <c:pt idx="400">
                  <c:v>133.05000000000001</c:v>
                </c:pt>
                <c:pt idx="401">
                  <c:v>132.76999999999998</c:v>
                </c:pt>
                <c:pt idx="402">
                  <c:v>132.63</c:v>
                </c:pt>
                <c:pt idx="403">
                  <c:v>129.94</c:v>
                </c:pt>
                <c:pt idx="404">
                  <c:v>129.13</c:v>
                </c:pt>
                <c:pt idx="405">
                  <c:v>126.61</c:v>
                </c:pt>
                <c:pt idx="406">
                  <c:v>126.61</c:v>
                </c:pt>
                <c:pt idx="407">
                  <c:v>126.61</c:v>
                </c:pt>
                <c:pt idx="408">
                  <c:v>126.48</c:v>
                </c:pt>
                <c:pt idx="409">
                  <c:v>126.34</c:v>
                </c:pt>
                <c:pt idx="410">
                  <c:v>126.21000000000002</c:v>
                </c:pt>
                <c:pt idx="411">
                  <c:v>126.08</c:v>
                </c:pt>
                <c:pt idx="412">
                  <c:v>125.95</c:v>
                </c:pt>
                <c:pt idx="413">
                  <c:v>123.38</c:v>
                </c:pt>
                <c:pt idx="414">
                  <c:v>122.6</c:v>
                </c:pt>
                <c:pt idx="415">
                  <c:v>122.6</c:v>
                </c:pt>
                <c:pt idx="416">
                  <c:v>122.47</c:v>
                </c:pt>
                <c:pt idx="417">
                  <c:v>122.35</c:v>
                </c:pt>
                <c:pt idx="418">
                  <c:v>122.22</c:v>
                </c:pt>
                <c:pt idx="419">
                  <c:v>121.97</c:v>
                </c:pt>
                <c:pt idx="420">
                  <c:v>121.59</c:v>
                </c:pt>
                <c:pt idx="421">
                  <c:v>120.11</c:v>
                </c:pt>
                <c:pt idx="422">
                  <c:v>119.23</c:v>
                </c:pt>
                <c:pt idx="423">
                  <c:v>118.98</c:v>
                </c:pt>
                <c:pt idx="424">
                  <c:v>118.98</c:v>
                </c:pt>
                <c:pt idx="425">
                  <c:v>118.6</c:v>
                </c:pt>
                <c:pt idx="426">
                  <c:v>118.48</c:v>
                </c:pt>
                <c:pt idx="427">
                  <c:v>118.23</c:v>
                </c:pt>
                <c:pt idx="428">
                  <c:v>118.11</c:v>
                </c:pt>
                <c:pt idx="429">
                  <c:v>115.46000000000002</c:v>
                </c:pt>
                <c:pt idx="430">
                  <c:v>115.34</c:v>
                </c:pt>
                <c:pt idx="431">
                  <c:v>115.21000000000002</c:v>
                </c:pt>
                <c:pt idx="432">
                  <c:v>112.39</c:v>
                </c:pt>
                <c:pt idx="433">
                  <c:v>112.14999999999999</c:v>
                </c:pt>
                <c:pt idx="434">
                  <c:v>111.8</c:v>
                </c:pt>
                <c:pt idx="435">
                  <c:v>111.69</c:v>
                </c:pt>
                <c:pt idx="436">
                  <c:v>111.44000000000003</c:v>
                </c:pt>
                <c:pt idx="437">
                  <c:v>110.86</c:v>
                </c:pt>
                <c:pt idx="438">
                  <c:v>110.4</c:v>
                </c:pt>
                <c:pt idx="439">
                  <c:v>108.3</c:v>
                </c:pt>
                <c:pt idx="440">
                  <c:v>108.08</c:v>
                </c:pt>
                <c:pt idx="441">
                  <c:v>107.74000000000002</c:v>
                </c:pt>
                <c:pt idx="442">
                  <c:v>107.63</c:v>
                </c:pt>
                <c:pt idx="443">
                  <c:v>107.44000000000003</c:v>
                </c:pt>
                <c:pt idx="444">
                  <c:v>106.88</c:v>
                </c:pt>
                <c:pt idx="445">
                  <c:v>106.54</c:v>
                </c:pt>
                <c:pt idx="446">
                  <c:v>106.43</c:v>
                </c:pt>
                <c:pt idx="447">
                  <c:v>106.32</c:v>
                </c:pt>
                <c:pt idx="448">
                  <c:v>105.99000000000002</c:v>
                </c:pt>
                <c:pt idx="449">
                  <c:v>105.88</c:v>
                </c:pt>
                <c:pt idx="450">
                  <c:v>103.86999999999999</c:v>
                </c:pt>
                <c:pt idx="451">
                  <c:v>103.55</c:v>
                </c:pt>
                <c:pt idx="452">
                  <c:v>102.58</c:v>
                </c:pt>
                <c:pt idx="453">
                  <c:v>102.05</c:v>
                </c:pt>
                <c:pt idx="454">
                  <c:v>98.52</c:v>
                </c:pt>
                <c:pt idx="455">
                  <c:v>98.52</c:v>
                </c:pt>
                <c:pt idx="456">
                  <c:v>94.179999999999978</c:v>
                </c:pt>
                <c:pt idx="457">
                  <c:v>88.29</c:v>
                </c:pt>
                <c:pt idx="458">
                  <c:v>84.210000000000022</c:v>
                </c:pt>
                <c:pt idx="459">
                  <c:v>83.81</c:v>
                </c:pt>
                <c:pt idx="460">
                  <c:v>76.73</c:v>
                </c:pt>
                <c:pt idx="461">
                  <c:v>75.64</c:v>
                </c:pt>
                <c:pt idx="462">
                  <c:v>71.55</c:v>
                </c:pt>
                <c:pt idx="463">
                  <c:v>70.739999999999995</c:v>
                </c:pt>
                <c:pt idx="464">
                  <c:v>67.760000000000005</c:v>
                </c:pt>
                <c:pt idx="465">
                  <c:v>64.790000000000006</c:v>
                </c:pt>
                <c:pt idx="466">
                  <c:v>62.85</c:v>
                </c:pt>
                <c:pt idx="467">
                  <c:v>105.27</c:v>
                </c:pt>
                <c:pt idx="468">
                  <c:v>93.2</c:v>
                </c:pt>
                <c:pt idx="469">
                  <c:v>136.1</c:v>
                </c:pt>
                <c:pt idx="470">
                  <c:v>135.81</c:v>
                </c:pt>
                <c:pt idx="471">
                  <c:v>134.68</c:v>
                </c:pt>
                <c:pt idx="472">
                  <c:v>131.91999999999999</c:v>
                </c:pt>
                <c:pt idx="473">
                  <c:v>131.65</c:v>
                </c:pt>
                <c:pt idx="474">
                  <c:v>131.65</c:v>
                </c:pt>
                <c:pt idx="475">
                  <c:v>131.65</c:v>
                </c:pt>
                <c:pt idx="476">
                  <c:v>129.16999999999999</c:v>
                </c:pt>
                <c:pt idx="477">
                  <c:v>128.9</c:v>
                </c:pt>
                <c:pt idx="478">
                  <c:v>126.9</c:v>
                </c:pt>
                <c:pt idx="479">
                  <c:v>126.64</c:v>
                </c:pt>
                <c:pt idx="480">
                  <c:v>126.11</c:v>
                </c:pt>
                <c:pt idx="481">
                  <c:v>125.71000000000002</c:v>
                </c:pt>
                <c:pt idx="482">
                  <c:v>125.06</c:v>
                </c:pt>
                <c:pt idx="483">
                  <c:v>122.61999999999999</c:v>
                </c:pt>
                <c:pt idx="484">
                  <c:v>122.61999999999999</c:v>
                </c:pt>
                <c:pt idx="485">
                  <c:v>122.49000000000002</c:v>
                </c:pt>
                <c:pt idx="486">
                  <c:v>122.36</c:v>
                </c:pt>
                <c:pt idx="487">
                  <c:v>122.24000000000002</c:v>
                </c:pt>
                <c:pt idx="488">
                  <c:v>122.24000000000002</c:v>
                </c:pt>
                <c:pt idx="489">
                  <c:v>122.24000000000002</c:v>
                </c:pt>
                <c:pt idx="490">
                  <c:v>122.11</c:v>
                </c:pt>
                <c:pt idx="491">
                  <c:v>121.73</c:v>
                </c:pt>
                <c:pt idx="492">
                  <c:v>121.73</c:v>
                </c:pt>
                <c:pt idx="493">
                  <c:v>120.97</c:v>
                </c:pt>
                <c:pt idx="494">
                  <c:v>118</c:v>
                </c:pt>
                <c:pt idx="495">
                  <c:v>115.48</c:v>
                </c:pt>
                <c:pt idx="496">
                  <c:v>115.24000000000002</c:v>
                </c:pt>
                <c:pt idx="497">
                  <c:v>115.11999999999999</c:v>
                </c:pt>
                <c:pt idx="498">
                  <c:v>115</c:v>
                </c:pt>
                <c:pt idx="499">
                  <c:v>115</c:v>
                </c:pt>
                <c:pt idx="500">
                  <c:v>114.88</c:v>
                </c:pt>
                <c:pt idx="501">
                  <c:v>114.16</c:v>
                </c:pt>
                <c:pt idx="502">
                  <c:v>112.24000000000002</c:v>
                </c:pt>
                <c:pt idx="503">
                  <c:v>111.89</c:v>
                </c:pt>
                <c:pt idx="504">
                  <c:v>111.66</c:v>
                </c:pt>
                <c:pt idx="505">
                  <c:v>111.54</c:v>
                </c:pt>
                <c:pt idx="506">
                  <c:v>111.54</c:v>
                </c:pt>
                <c:pt idx="507">
                  <c:v>111.13</c:v>
                </c:pt>
                <c:pt idx="508">
                  <c:v>110.44000000000003</c:v>
                </c:pt>
                <c:pt idx="509">
                  <c:v>110.32</c:v>
                </c:pt>
                <c:pt idx="510">
                  <c:v>110.32</c:v>
                </c:pt>
                <c:pt idx="511">
                  <c:v>108.17999999999998</c:v>
                </c:pt>
                <c:pt idx="512">
                  <c:v>108.07</c:v>
                </c:pt>
                <c:pt idx="513">
                  <c:v>107.61999999999999</c:v>
                </c:pt>
                <c:pt idx="514">
                  <c:v>107.38</c:v>
                </c:pt>
                <c:pt idx="515">
                  <c:v>107.38</c:v>
                </c:pt>
                <c:pt idx="516">
                  <c:v>107.27</c:v>
                </c:pt>
                <c:pt idx="517">
                  <c:v>107.16</c:v>
                </c:pt>
                <c:pt idx="518">
                  <c:v>106.49000000000002</c:v>
                </c:pt>
                <c:pt idx="519">
                  <c:v>104.47</c:v>
                </c:pt>
                <c:pt idx="520">
                  <c:v>104.25</c:v>
                </c:pt>
                <c:pt idx="521">
                  <c:v>103.96000000000002</c:v>
                </c:pt>
                <c:pt idx="522">
                  <c:v>103.93</c:v>
                </c:pt>
                <c:pt idx="523">
                  <c:v>102.66</c:v>
                </c:pt>
                <c:pt idx="524">
                  <c:v>102.66</c:v>
                </c:pt>
                <c:pt idx="525">
                  <c:v>100.64999999999999</c:v>
                </c:pt>
                <c:pt idx="526">
                  <c:v>100.13</c:v>
                </c:pt>
                <c:pt idx="527">
                  <c:v>99.88</c:v>
                </c:pt>
                <c:pt idx="528">
                  <c:v>99.26</c:v>
                </c:pt>
                <c:pt idx="529">
                  <c:v>98.95</c:v>
                </c:pt>
                <c:pt idx="530">
                  <c:v>98.34</c:v>
                </c:pt>
                <c:pt idx="531">
                  <c:v>94.64</c:v>
                </c:pt>
                <c:pt idx="532">
                  <c:v>87.34</c:v>
                </c:pt>
                <c:pt idx="533">
                  <c:v>86.34</c:v>
                </c:pt>
                <c:pt idx="534">
                  <c:v>85.09</c:v>
                </c:pt>
                <c:pt idx="535">
                  <c:v>85.01</c:v>
                </c:pt>
                <c:pt idx="536">
                  <c:v>80.940000000000026</c:v>
                </c:pt>
                <c:pt idx="537">
                  <c:v>77.56</c:v>
                </c:pt>
                <c:pt idx="538">
                  <c:v>75.84</c:v>
                </c:pt>
                <c:pt idx="539">
                  <c:v>72.599999999999994</c:v>
                </c:pt>
                <c:pt idx="540">
                  <c:v>70.349999999999994</c:v>
                </c:pt>
                <c:pt idx="541">
                  <c:v>69.910000000000025</c:v>
                </c:pt>
                <c:pt idx="542">
                  <c:v>68.819999999999993</c:v>
                </c:pt>
                <c:pt idx="543">
                  <c:v>68.19</c:v>
                </c:pt>
                <c:pt idx="544">
                  <c:v>68.11999999999999</c:v>
                </c:pt>
                <c:pt idx="545">
                  <c:v>68.11999999999999</c:v>
                </c:pt>
                <c:pt idx="546">
                  <c:v>60.77</c:v>
                </c:pt>
                <c:pt idx="547">
                  <c:v>57.220000000000013</c:v>
                </c:pt>
                <c:pt idx="548">
                  <c:v>93.490000000000023</c:v>
                </c:pt>
                <c:pt idx="549">
                  <c:v>89.4</c:v>
                </c:pt>
                <c:pt idx="550">
                  <c:v>74.709999999999994</c:v>
                </c:pt>
                <c:pt idx="551">
                  <c:v>97.58</c:v>
                </c:pt>
                <c:pt idx="552">
                  <c:v>95.89</c:v>
                </c:pt>
                <c:pt idx="553">
                  <c:v>73.75</c:v>
                </c:pt>
                <c:pt idx="554">
                  <c:v>70.31</c:v>
                </c:pt>
                <c:pt idx="555">
                  <c:v>141.13</c:v>
                </c:pt>
                <c:pt idx="556">
                  <c:v>135.6</c:v>
                </c:pt>
                <c:pt idx="557">
                  <c:v>135.16999999999999</c:v>
                </c:pt>
                <c:pt idx="558">
                  <c:v>131.69</c:v>
                </c:pt>
                <c:pt idx="559">
                  <c:v>131</c:v>
                </c:pt>
                <c:pt idx="560">
                  <c:v>128.19</c:v>
                </c:pt>
                <c:pt idx="561">
                  <c:v>128.05000000000001</c:v>
                </c:pt>
                <c:pt idx="562">
                  <c:v>127.92</c:v>
                </c:pt>
                <c:pt idx="563">
                  <c:v>127.39</c:v>
                </c:pt>
                <c:pt idx="564">
                  <c:v>125.64999999999999</c:v>
                </c:pt>
                <c:pt idx="565">
                  <c:v>125.51</c:v>
                </c:pt>
                <c:pt idx="566">
                  <c:v>125.38</c:v>
                </c:pt>
                <c:pt idx="567">
                  <c:v>125.38</c:v>
                </c:pt>
                <c:pt idx="568">
                  <c:v>122.41000000000003</c:v>
                </c:pt>
                <c:pt idx="569">
                  <c:v>122.03</c:v>
                </c:pt>
                <c:pt idx="570">
                  <c:v>121.64999999999999</c:v>
                </c:pt>
                <c:pt idx="571">
                  <c:v>121.64999999999999</c:v>
                </c:pt>
                <c:pt idx="572">
                  <c:v>119.16</c:v>
                </c:pt>
                <c:pt idx="573">
                  <c:v>119.03</c:v>
                </c:pt>
                <c:pt idx="574">
                  <c:v>118.91000000000003</c:v>
                </c:pt>
                <c:pt idx="575">
                  <c:v>117.55</c:v>
                </c:pt>
                <c:pt idx="576">
                  <c:v>117.31</c:v>
                </c:pt>
                <c:pt idx="577">
                  <c:v>116</c:v>
                </c:pt>
                <c:pt idx="578">
                  <c:v>115.88</c:v>
                </c:pt>
                <c:pt idx="579">
                  <c:v>115.39</c:v>
                </c:pt>
                <c:pt idx="580">
                  <c:v>115.39</c:v>
                </c:pt>
                <c:pt idx="581">
                  <c:v>115.27</c:v>
                </c:pt>
                <c:pt idx="582">
                  <c:v>115.14999999999999</c:v>
                </c:pt>
                <c:pt idx="583">
                  <c:v>112.1</c:v>
                </c:pt>
                <c:pt idx="584">
                  <c:v>112.1</c:v>
                </c:pt>
                <c:pt idx="585">
                  <c:v>111.86999999999999</c:v>
                </c:pt>
                <c:pt idx="586">
                  <c:v>111.76</c:v>
                </c:pt>
                <c:pt idx="587">
                  <c:v>111.64</c:v>
                </c:pt>
                <c:pt idx="588">
                  <c:v>108.45</c:v>
                </c:pt>
                <c:pt idx="589">
                  <c:v>107.89</c:v>
                </c:pt>
                <c:pt idx="590">
                  <c:v>107.1</c:v>
                </c:pt>
                <c:pt idx="591">
                  <c:v>106.99000000000002</c:v>
                </c:pt>
                <c:pt idx="592">
                  <c:v>105.35</c:v>
                </c:pt>
                <c:pt idx="593">
                  <c:v>105.13</c:v>
                </c:pt>
                <c:pt idx="594">
                  <c:v>105.13</c:v>
                </c:pt>
                <c:pt idx="595">
                  <c:v>104.8</c:v>
                </c:pt>
                <c:pt idx="596">
                  <c:v>104.58</c:v>
                </c:pt>
                <c:pt idx="597">
                  <c:v>104.36999999999999</c:v>
                </c:pt>
                <c:pt idx="598">
                  <c:v>104.36</c:v>
                </c:pt>
                <c:pt idx="599">
                  <c:v>103.71000000000002</c:v>
                </c:pt>
                <c:pt idx="600">
                  <c:v>103.28</c:v>
                </c:pt>
                <c:pt idx="601">
                  <c:v>101.21000000000002</c:v>
                </c:pt>
                <c:pt idx="602">
                  <c:v>100.93</c:v>
                </c:pt>
                <c:pt idx="603">
                  <c:v>100.82</c:v>
                </c:pt>
                <c:pt idx="604">
                  <c:v>99.669999999999987</c:v>
                </c:pt>
                <c:pt idx="605">
                  <c:v>97.42</c:v>
                </c:pt>
                <c:pt idx="606">
                  <c:v>93.54</c:v>
                </c:pt>
                <c:pt idx="607">
                  <c:v>92.649999999999991</c:v>
                </c:pt>
                <c:pt idx="608">
                  <c:v>91.7</c:v>
                </c:pt>
                <c:pt idx="609">
                  <c:v>89.6</c:v>
                </c:pt>
                <c:pt idx="610">
                  <c:v>84.8</c:v>
                </c:pt>
                <c:pt idx="611">
                  <c:v>84.36999999999999</c:v>
                </c:pt>
                <c:pt idx="612">
                  <c:v>82.710000000000022</c:v>
                </c:pt>
                <c:pt idx="613">
                  <c:v>76.900000000000006</c:v>
                </c:pt>
                <c:pt idx="614">
                  <c:v>75.39</c:v>
                </c:pt>
                <c:pt idx="615">
                  <c:v>73.489999999999995</c:v>
                </c:pt>
                <c:pt idx="616">
                  <c:v>72.260000000000005</c:v>
                </c:pt>
                <c:pt idx="617">
                  <c:v>72.19</c:v>
                </c:pt>
                <c:pt idx="618">
                  <c:v>70.5</c:v>
                </c:pt>
                <c:pt idx="619">
                  <c:v>68.03</c:v>
                </c:pt>
                <c:pt idx="620">
                  <c:v>66.97</c:v>
                </c:pt>
                <c:pt idx="621">
                  <c:v>62.65</c:v>
                </c:pt>
                <c:pt idx="622">
                  <c:v>57.32</c:v>
                </c:pt>
                <c:pt idx="623">
                  <c:v>57.09</c:v>
                </c:pt>
                <c:pt idx="624">
                  <c:v>77.95</c:v>
                </c:pt>
                <c:pt idx="625">
                  <c:v>74.5</c:v>
                </c:pt>
                <c:pt idx="626">
                  <c:v>68.28</c:v>
                </c:pt>
                <c:pt idx="627">
                  <c:v>56.82</c:v>
                </c:pt>
                <c:pt idx="628">
                  <c:v>71.679999999999978</c:v>
                </c:pt>
                <c:pt idx="629">
                  <c:v>136.05000000000001</c:v>
                </c:pt>
                <c:pt idx="630">
                  <c:v>133.94999999999999</c:v>
                </c:pt>
                <c:pt idx="631">
                  <c:v>133.26</c:v>
                </c:pt>
                <c:pt idx="632">
                  <c:v>130.59</c:v>
                </c:pt>
                <c:pt idx="633">
                  <c:v>127.9</c:v>
                </c:pt>
                <c:pt idx="634">
                  <c:v>127.76</c:v>
                </c:pt>
                <c:pt idx="635">
                  <c:v>127.76</c:v>
                </c:pt>
                <c:pt idx="636">
                  <c:v>127.76</c:v>
                </c:pt>
                <c:pt idx="637">
                  <c:v>127.76</c:v>
                </c:pt>
                <c:pt idx="638">
                  <c:v>127.36</c:v>
                </c:pt>
                <c:pt idx="639">
                  <c:v>127.1</c:v>
                </c:pt>
                <c:pt idx="640">
                  <c:v>126.96000000000002</c:v>
                </c:pt>
                <c:pt idx="641">
                  <c:v>126.96000000000002</c:v>
                </c:pt>
                <c:pt idx="642">
                  <c:v>126.96000000000002</c:v>
                </c:pt>
                <c:pt idx="643">
                  <c:v>126.83</c:v>
                </c:pt>
                <c:pt idx="644">
                  <c:v>124.76</c:v>
                </c:pt>
                <c:pt idx="645">
                  <c:v>124.24000000000002</c:v>
                </c:pt>
                <c:pt idx="646">
                  <c:v>124.11</c:v>
                </c:pt>
                <c:pt idx="647">
                  <c:v>123.85</c:v>
                </c:pt>
                <c:pt idx="648">
                  <c:v>123.72</c:v>
                </c:pt>
                <c:pt idx="649">
                  <c:v>123.72</c:v>
                </c:pt>
                <c:pt idx="650">
                  <c:v>123.72</c:v>
                </c:pt>
                <c:pt idx="651">
                  <c:v>123.59</c:v>
                </c:pt>
                <c:pt idx="652">
                  <c:v>123.46000000000002</c:v>
                </c:pt>
                <c:pt idx="653">
                  <c:v>123.46000000000002</c:v>
                </c:pt>
                <c:pt idx="654">
                  <c:v>123.34</c:v>
                </c:pt>
                <c:pt idx="655">
                  <c:v>120.89</c:v>
                </c:pt>
                <c:pt idx="656">
                  <c:v>120.77</c:v>
                </c:pt>
                <c:pt idx="657">
                  <c:v>120.39</c:v>
                </c:pt>
                <c:pt idx="658">
                  <c:v>120.14</c:v>
                </c:pt>
                <c:pt idx="659">
                  <c:v>118.4</c:v>
                </c:pt>
                <c:pt idx="660">
                  <c:v>118.03</c:v>
                </c:pt>
                <c:pt idx="661">
                  <c:v>117.66</c:v>
                </c:pt>
                <c:pt idx="662">
                  <c:v>117.16999999999999</c:v>
                </c:pt>
                <c:pt idx="663">
                  <c:v>116.81</c:v>
                </c:pt>
                <c:pt idx="664">
                  <c:v>115.01</c:v>
                </c:pt>
                <c:pt idx="665">
                  <c:v>114.77</c:v>
                </c:pt>
                <c:pt idx="666">
                  <c:v>114.53</c:v>
                </c:pt>
                <c:pt idx="667">
                  <c:v>113.94000000000003</c:v>
                </c:pt>
                <c:pt idx="668">
                  <c:v>112.26</c:v>
                </c:pt>
                <c:pt idx="669">
                  <c:v>111.79</c:v>
                </c:pt>
                <c:pt idx="670">
                  <c:v>111.74000000000002</c:v>
                </c:pt>
                <c:pt idx="671">
                  <c:v>111.67999999999998</c:v>
                </c:pt>
                <c:pt idx="672">
                  <c:v>108.55</c:v>
                </c:pt>
                <c:pt idx="673">
                  <c:v>108.32</c:v>
                </c:pt>
                <c:pt idx="674">
                  <c:v>108.21000000000002</c:v>
                </c:pt>
                <c:pt idx="675">
                  <c:v>106.86999999999999</c:v>
                </c:pt>
                <c:pt idx="676">
                  <c:v>105.02</c:v>
                </c:pt>
                <c:pt idx="677">
                  <c:v>105.07</c:v>
                </c:pt>
                <c:pt idx="678">
                  <c:v>103.93</c:v>
                </c:pt>
                <c:pt idx="679">
                  <c:v>103.82</c:v>
                </c:pt>
                <c:pt idx="680">
                  <c:v>101.16999999999999</c:v>
                </c:pt>
                <c:pt idx="681">
                  <c:v>100.75</c:v>
                </c:pt>
                <c:pt idx="682">
                  <c:v>97.5</c:v>
                </c:pt>
                <c:pt idx="683">
                  <c:v>97.5</c:v>
                </c:pt>
                <c:pt idx="684">
                  <c:v>96.22</c:v>
                </c:pt>
                <c:pt idx="685">
                  <c:v>94.43</c:v>
                </c:pt>
                <c:pt idx="686">
                  <c:v>94.240000000000023</c:v>
                </c:pt>
                <c:pt idx="687">
                  <c:v>93.85</c:v>
                </c:pt>
                <c:pt idx="688">
                  <c:v>93.75</c:v>
                </c:pt>
                <c:pt idx="689">
                  <c:v>89.83</c:v>
                </c:pt>
                <c:pt idx="690">
                  <c:v>81.11999999999999</c:v>
                </c:pt>
                <c:pt idx="691">
                  <c:v>79.36999999999999</c:v>
                </c:pt>
                <c:pt idx="692">
                  <c:v>78.33</c:v>
                </c:pt>
                <c:pt idx="693">
                  <c:v>76.09</c:v>
                </c:pt>
                <c:pt idx="694">
                  <c:v>75.73</c:v>
                </c:pt>
                <c:pt idx="695">
                  <c:v>75.33</c:v>
                </c:pt>
                <c:pt idx="696">
                  <c:v>74.86999999999999</c:v>
                </c:pt>
                <c:pt idx="697">
                  <c:v>69.92</c:v>
                </c:pt>
                <c:pt idx="698">
                  <c:v>69.13</c:v>
                </c:pt>
                <c:pt idx="699">
                  <c:v>67.239999999999995</c:v>
                </c:pt>
                <c:pt idx="700">
                  <c:v>66.36999999999999</c:v>
                </c:pt>
                <c:pt idx="701">
                  <c:v>65.69</c:v>
                </c:pt>
                <c:pt idx="702">
                  <c:v>60.31</c:v>
                </c:pt>
                <c:pt idx="703">
                  <c:v>57.64</c:v>
                </c:pt>
                <c:pt idx="704">
                  <c:v>57.58</c:v>
                </c:pt>
                <c:pt idx="705">
                  <c:v>96.61</c:v>
                </c:pt>
                <c:pt idx="706">
                  <c:v>75.679999999999978</c:v>
                </c:pt>
                <c:pt idx="707">
                  <c:v>62.620000000000012</c:v>
                </c:pt>
                <c:pt idx="708">
                  <c:v>53.38</c:v>
                </c:pt>
                <c:pt idx="709">
                  <c:v>98.679999999999978</c:v>
                </c:pt>
                <c:pt idx="710">
                  <c:v>83.410000000000025</c:v>
                </c:pt>
                <c:pt idx="711">
                  <c:v>112.73</c:v>
                </c:pt>
                <c:pt idx="712">
                  <c:v>57.59</c:v>
                </c:pt>
                <c:pt idx="713">
                  <c:v>135.70999999999998</c:v>
                </c:pt>
                <c:pt idx="714">
                  <c:v>132.58000000000001</c:v>
                </c:pt>
                <c:pt idx="715">
                  <c:v>132.16999999999999</c:v>
                </c:pt>
                <c:pt idx="716">
                  <c:v>132.16999999999999</c:v>
                </c:pt>
                <c:pt idx="717">
                  <c:v>132.03</c:v>
                </c:pt>
                <c:pt idx="718">
                  <c:v>131.89000000000001</c:v>
                </c:pt>
                <c:pt idx="719">
                  <c:v>131.60999999999999</c:v>
                </c:pt>
                <c:pt idx="720">
                  <c:v>129.58000000000001</c:v>
                </c:pt>
                <c:pt idx="721">
                  <c:v>126.86999999999999</c:v>
                </c:pt>
                <c:pt idx="722">
                  <c:v>126.86999999999999</c:v>
                </c:pt>
                <c:pt idx="723">
                  <c:v>126.73</c:v>
                </c:pt>
                <c:pt idx="724">
                  <c:v>126.73</c:v>
                </c:pt>
                <c:pt idx="725">
                  <c:v>126.73</c:v>
                </c:pt>
                <c:pt idx="726">
                  <c:v>126.73</c:v>
                </c:pt>
                <c:pt idx="727">
                  <c:v>126.73</c:v>
                </c:pt>
                <c:pt idx="728">
                  <c:v>126.47</c:v>
                </c:pt>
                <c:pt idx="729">
                  <c:v>126.21000000000002</c:v>
                </c:pt>
                <c:pt idx="730">
                  <c:v>125.81</c:v>
                </c:pt>
                <c:pt idx="731">
                  <c:v>124.11999999999999</c:v>
                </c:pt>
                <c:pt idx="732">
                  <c:v>123.34</c:v>
                </c:pt>
                <c:pt idx="733">
                  <c:v>123.34</c:v>
                </c:pt>
                <c:pt idx="734">
                  <c:v>123.21000000000002</c:v>
                </c:pt>
                <c:pt idx="735">
                  <c:v>122.95</c:v>
                </c:pt>
                <c:pt idx="736">
                  <c:v>120.95</c:v>
                </c:pt>
                <c:pt idx="737">
                  <c:v>120.57</c:v>
                </c:pt>
                <c:pt idx="738">
                  <c:v>120.2</c:v>
                </c:pt>
                <c:pt idx="739">
                  <c:v>119.56</c:v>
                </c:pt>
                <c:pt idx="740">
                  <c:v>119.44000000000003</c:v>
                </c:pt>
                <c:pt idx="741">
                  <c:v>118.56</c:v>
                </c:pt>
                <c:pt idx="742">
                  <c:v>118.43</c:v>
                </c:pt>
                <c:pt idx="743">
                  <c:v>118.31</c:v>
                </c:pt>
                <c:pt idx="744">
                  <c:v>118.31</c:v>
                </c:pt>
                <c:pt idx="745">
                  <c:v>118.19</c:v>
                </c:pt>
                <c:pt idx="746">
                  <c:v>117.69</c:v>
                </c:pt>
                <c:pt idx="747">
                  <c:v>117.69</c:v>
                </c:pt>
                <c:pt idx="748">
                  <c:v>117.2</c:v>
                </c:pt>
                <c:pt idx="749">
                  <c:v>116.84</c:v>
                </c:pt>
                <c:pt idx="750">
                  <c:v>116.5</c:v>
                </c:pt>
                <c:pt idx="751">
                  <c:v>115.88</c:v>
                </c:pt>
                <c:pt idx="752">
                  <c:v>115.03</c:v>
                </c:pt>
                <c:pt idx="753">
                  <c:v>114.79</c:v>
                </c:pt>
                <c:pt idx="754">
                  <c:v>114.66999999999999</c:v>
                </c:pt>
                <c:pt idx="755">
                  <c:v>114.19</c:v>
                </c:pt>
                <c:pt idx="756">
                  <c:v>113.84</c:v>
                </c:pt>
                <c:pt idx="757">
                  <c:v>113.6</c:v>
                </c:pt>
                <c:pt idx="758">
                  <c:v>113.25</c:v>
                </c:pt>
                <c:pt idx="759">
                  <c:v>112.1</c:v>
                </c:pt>
                <c:pt idx="760">
                  <c:v>111.63</c:v>
                </c:pt>
                <c:pt idx="761">
                  <c:v>111.16</c:v>
                </c:pt>
                <c:pt idx="762">
                  <c:v>110.7</c:v>
                </c:pt>
                <c:pt idx="763">
                  <c:v>109.02</c:v>
                </c:pt>
                <c:pt idx="764">
                  <c:v>109.02</c:v>
                </c:pt>
                <c:pt idx="765">
                  <c:v>108.33</c:v>
                </c:pt>
                <c:pt idx="766">
                  <c:v>108.28</c:v>
                </c:pt>
                <c:pt idx="767">
                  <c:v>108.28</c:v>
                </c:pt>
                <c:pt idx="768">
                  <c:v>108.16</c:v>
                </c:pt>
                <c:pt idx="769">
                  <c:v>108.11</c:v>
                </c:pt>
                <c:pt idx="770">
                  <c:v>105.35</c:v>
                </c:pt>
                <c:pt idx="771">
                  <c:v>105.25</c:v>
                </c:pt>
                <c:pt idx="772">
                  <c:v>105.25</c:v>
                </c:pt>
                <c:pt idx="773">
                  <c:v>104.92</c:v>
                </c:pt>
                <c:pt idx="774">
                  <c:v>104.7</c:v>
                </c:pt>
                <c:pt idx="775">
                  <c:v>104.7</c:v>
                </c:pt>
                <c:pt idx="776">
                  <c:v>104.48</c:v>
                </c:pt>
                <c:pt idx="777">
                  <c:v>103.72</c:v>
                </c:pt>
                <c:pt idx="778">
                  <c:v>101.77</c:v>
                </c:pt>
                <c:pt idx="779">
                  <c:v>101.46000000000002</c:v>
                </c:pt>
                <c:pt idx="780">
                  <c:v>99.64</c:v>
                </c:pt>
                <c:pt idx="781">
                  <c:v>98.3</c:v>
                </c:pt>
                <c:pt idx="782">
                  <c:v>97.9</c:v>
                </c:pt>
                <c:pt idx="783">
                  <c:v>95.93</c:v>
                </c:pt>
                <c:pt idx="784">
                  <c:v>95.13</c:v>
                </c:pt>
                <c:pt idx="785">
                  <c:v>94.54</c:v>
                </c:pt>
                <c:pt idx="786">
                  <c:v>92.61999999999999</c:v>
                </c:pt>
                <c:pt idx="787">
                  <c:v>90.11999999999999</c:v>
                </c:pt>
                <c:pt idx="788">
                  <c:v>87.75</c:v>
                </c:pt>
                <c:pt idx="789">
                  <c:v>87.57</c:v>
                </c:pt>
                <c:pt idx="790">
                  <c:v>87.57</c:v>
                </c:pt>
                <c:pt idx="791">
                  <c:v>84.31</c:v>
                </c:pt>
                <c:pt idx="792">
                  <c:v>83.36</c:v>
                </c:pt>
                <c:pt idx="793">
                  <c:v>82.76</c:v>
                </c:pt>
                <c:pt idx="794">
                  <c:v>80.36999999999999</c:v>
                </c:pt>
                <c:pt idx="795">
                  <c:v>80.31</c:v>
                </c:pt>
                <c:pt idx="796">
                  <c:v>79.56</c:v>
                </c:pt>
                <c:pt idx="797">
                  <c:v>79.16</c:v>
                </c:pt>
                <c:pt idx="798">
                  <c:v>78.16</c:v>
                </c:pt>
                <c:pt idx="799">
                  <c:v>78.08</c:v>
                </c:pt>
                <c:pt idx="800">
                  <c:v>77.84</c:v>
                </c:pt>
                <c:pt idx="801">
                  <c:v>75.569999999999993</c:v>
                </c:pt>
                <c:pt idx="802">
                  <c:v>73.410000000000025</c:v>
                </c:pt>
                <c:pt idx="803">
                  <c:v>73.06</c:v>
                </c:pt>
                <c:pt idx="804">
                  <c:v>69.61</c:v>
                </c:pt>
                <c:pt idx="805">
                  <c:v>68.89</c:v>
                </c:pt>
                <c:pt idx="806">
                  <c:v>68.819999999999993</c:v>
                </c:pt>
                <c:pt idx="807">
                  <c:v>65.48</c:v>
                </c:pt>
                <c:pt idx="808">
                  <c:v>65.28</c:v>
                </c:pt>
                <c:pt idx="809">
                  <c:v>62.85</c:v>
                </c:pt>
                <c:pt idx="810">
                  <c:v>62.78</c:v>
                </c:pt>
                <c:pt idx="811">
                  <c:v>60.43</c:v>
                </c:pt>
                <c:pt idx="812">
                  <c:v>59.34</c:v>
                </c:pt>
                <c:pt idx="813">
                  <c:v>59.28</c:v>
                </c:pt>
                <c:pt idx="814">
                  <c:v>58.49</c:v>
                </c:pt>
                <c:pt idx="815">
                  <c:v>55.620000000000012</c:v>
                </c:pt>
                <c:pt idx="816">
                  <c:v>60.3</c:v>
                </c:pt>
                <c:pt idx="817">
                  <c:v>108.32</c:v>
                </c:pt>
                <c:pt idx="818">
                  <c:v>73.06</c:v>
                </c:pt>
                <c:pt idx="819">
                  <c:v>64.7</c:v>
                </c:pt>
                <c:pt idx="820">
                  <c:v>106.77</c:v>
                </c:pt>
                <c:pt idx="821">
                  <c:v>79.669999999999987</c:v>
                </c:pt>
                <c:pt idx="822">
                  <c:v>75.36</c:v>
                </c:pt>
                <c:pt idx="823">
                  <c:v>73.39</c:v>
                </c:pt>
                <c:pt idx="824">
                  <c:v>68.16</c:v>
                </c:pt>
                <c:pt idx="825">
                  <c:v>67.179999999999978</c:v>
                </c:pt>
                <c:pt idx="826">
                  <c:v>59.55</c:v>
                </c:pt>
                <c:pt idx="827">
                  <c:v>136.37</c:v>
                </c:pt>
                <c:pt idx="828">
                  <c:v>136.09</c:v>
                </c:pt>
                <c:pt idx="829">
                  <c:v>131.51</c:v>
                </c:pt>
                <c:pt idx="830">
                  <c:v>131.22999999999999</c:v>
                </c:pt>
                <c:pt idx="831">
                  <c:v>131.22999999999999</c:v>
                </c:pt>
                <c:pt idx="832">
                  <c:v>131.1</c:v>
                </c:pt>
                <c:pt idx="833">
                  <c:v>130.69</c:v>
                </c:pt>
                <c:pt idx="834">
                  <c:v>128.49</c:v>
                </c:pt>
                <c:pt idx="835">
                  <c:v>127.81</c:v>
                </c:pt>
                <c:pt idx="836">
                  <c:v>127.81</c:v>
                </c:pt>
                <c:pt idx="837">
                  <c:v>127.67999999999998</c:v>
                </c:pt>
                <c:pt idx="838">
                  <c:v>127.14999999999999</c:v>
                </c:pt>
                <c:pt idx="839">
                  <c:v>124.93</c:v>
                </c:pt>
                <c:pt idx="840">
                  <c:v>124.93</c:v>
                </c:pt>
                <c:pt idx="841">
                  <c:v>123.47</c:v>
                </c:pt>
                <c:pt idx="842">
                  <c:v>122.57</c:v>
                </c:pt>
                <c:pt idx="843">
                  <c:v>122.57</c:v>
                </c:pt>
                <c:pt idx="844">
                  <c:v>122.57</c:v>
                </c:pt>
                <c:pt idx="845">
                  <c:v>121.93</c:v>
                </c:pt>
                <c:pt idx="846">
                  <c:v>121.93</c:v>
                </c:pt>
                <c:pt idx="847">
                  <c:v>121.8</c:v>
                </c:pt>
                <c:pt idx="848">
                  <c:v>121.66999999999999</c:v>
                </c:pt>
                <c:pt idx="849">
                  <c:v>121.66999999999999</c:v>
                </c:pt>
                <c:pt idx="850">
                  <c:v>121.66999999999999</c:v>
                </c:pt>
                <c:pt idx="851">
                  <c:v>119.66</c:v>
                </c:pt>
                <c:pt idx="852">
                  <c:v>119.54</c:v>
                </c:pt>
                <c:pt idx="853">
                  <c:v>119.54</c:v>
                </c:pt>
                <c:pt idx="854">
                  <c:v>119.54</c:v>
                </c:pt>
                <c:pt idx="855">
                  <c:v>119.41000000000003</c:v>
                </c:pt>
                <c:pt idx="856">
                  <c:v>119.16</c:v>
                </c:pt>
                <c:pt idx="857">
                  <c:v>119.16</c:v>
                </c:pt>
                <c:pt idx="858">
                  <c:v>118.42</c:v>
                </c:pt>
                <c:pt idx="859">
                  <c:v>116.25</c:v>
                </c:pt>
                <c:pt idx="860">
                  <c:v>116.25</c:v>
                </c:pt>
                <c:pt idx="861">
                  <c:v>116.13</c:v>
                </c:pt>
                <c:pt idx="862">
                  <c:v>115.51</c:v>
                </c:pt>
                <c:pt idx="863">
                  <c:v>115.51</c:v>
                </c:pt>
                <c:pt idx="864">
                  <c:v>115.27</c:v>
                </c:pt>
                <c:pt idx="865">
                  <c:v>114.66</c:v>
                </c:pt>
                <c:pt idx="866">
                  <c:v>114.54</c:v>
                </c:pt>
                <c:pt idx="867">
                  <c:v>114.31</c:v>
                </c:pt>
                <c:pt idx="868">
                  <c:v>113.83</c:v>
                </c:pt>
                <c:pt idx="869">
                  <c:v>113.71000000000002</c:v>
                </c:pt>
                <c:pt idx="870">
                  <c:v>113.71000000000002</c:v>
                </c:pt>
                <c:pt idx="871">
                  <c:v>113.71000000000002</c:v>
                </c:pt>
                <c:pt idx="872">
                  <c:v>113.47</c:v>
                </c:pt>
                <c:pt idx="873">
                  <c:v>113.36</c:v>
                </c:pt>
                <c:pt idx="874">
                  <c:v>113.36</c:v>
                </c:pt>
                <c:pt idx="875">
                  <c:v>113.36</c:v>
                </c:pt>
                <c:pt idx="876">
                  <c:v>112.08</c:v>
                </c:pt>
                <c:pt idx="877">
                  <c:v>111.96000000000002</c:v>
                </c:pt>
                <c:pt idx="878">
                  <c:v>111.84</c:v>
                </c:pt>
                <c:pt idx="879">
                  <c:v>111.72</c:v>
                </c:pt>
                <c:pt idx="880">
                  <c:v>110.79</c:v>
                </c:pt>
                <c:pt idx="881">
                  <c:v>110.45</c:v>
                </c:pt>
                <c:pt idx="882">
                  <c:v>110.33</c:v>
                </c:pt>
                <c:pt idx="883">
                  <c:v>110.22</c:v>
                </c:pt>
                <c:pt idx="884">
                  <c:v>109.76</c:v>
                </c:pt>
                <c:pt idx="885">
                  <c:v>109.53</c:v>
                </c:pt>
                <c:pt idx="886">
                  <c:v>108.42</c:v>
                </c:pt>
                <c:pt idx="887">
                  <c:v>108.42</c:v>
                </c:pt>
                <c:pt idx="888">
                  <c:v>107.4</c:v>
                </c:pt>
                <c:pt idx="889">
                  <c:v>105.78</c:v>
                </c:pt>
                <c:pt idx="890">
                  <c:v>105.27</c:v>
                </c:pt>
                <c:pt idx="891">
                  <c:v>105.16</c:v>
                </c:pt>
                <c:pt idx="892">
                  <c:v>105.16</c:v>
                </c:pt>
                <c:pt idx="893">
                  <c:v>104.78</c:v>
                </c:pt>
                <c:pt idx="894">
                  <c:v>104.73</c:v>
                </c:pt>
                <c:pt idx="895">
                  <c:v>104.73</c:v>
                </c:pt>
                <c:pt idx="896">
                  <c:v>104.02</c:v>
                </c:pt>
                <c:pt idx="897">
                  <c:v>103.8</c:v>
                </c:pt>
                <c:pt idx="898">
                  <c:v>103.59</c:v>
                </c:pt>
                <c:pt idx="899">
                  <c:v>101.48</c:v>
                </c:pt>
                <c:pt idx="900">
                  <c:v>100.31</c:v>
                </c:pt>
                <c:pt idx="901">
                  <c:v>98.04</c:v>
                </c:pt>
                <c:pt idx="902">
                  <c:v>96.86</c:v>
                </c:pt>
                <c:pt idx="903">
                  <c:v>96.28</c:v>
                </c:pt>
                <c:pt idx="904">
                  <c:v>94.79</c:v>
                </c:pt>
                <c:pt idx="905">
                  <c:v>94.5</c:v>
                </c:pt>
                <c:pt idx="906">
                  <c:v>93.9</c:v>
                </c:pt>
                <c:pt idx="907">
                  <c:v>92.03</c:v>
                </c:pt>
                <c:pt idx="908">
                  <c:v>89.6</c:v>
                </c:pt>
                <c:pt idx="909">
                  <c:v>89.04</c:v>
                </c:pt>
                <c:pt idx="910">
                  <c:v>87.27</c:v>
                </c:pt>
                <c:pt idx="911">
                  <c:v>85.59</c:v>
                </c:pt>
                <c:pt idx="912">
                  <c:v>84.88</c:v>
                </c:pt>
                <c:pt idx="913">
                  <c:v>83.910000000000025</c:v>
                </c:pt>
                <c:pt idx="914">
                  <c:v>82.61999999999999</c:v>
                </c:pt>
                <c:pt idx="915">
                  <c:v>81.81</c:v>
                </c:pt>
                <c:pt idx="916">
                  <c:v>80.31</c:v>
                </c:pt>
                <c:pt idx="917">
                  <c:v>79.489999999999995</c:v>
                </c:pt>
                <c:pt idx="918">
                  <c:v>77.7</c:v>
                </c:pt>
                <c:pt idx="919">
                  <c:v>77.61999999999999</c:v>
                </c:pt>
                <c:pt idx="920">
                  <c:v>77.13</c:v>
                </c:pt>
                <c:pt idx="921">
                  <c:v>75.78</c:v>
                </c:pt>
                <c:pt idx="922">
                  <c:v>75.7</c:v>
                </c:pt>
                <c:pt idx="923">
                  <c:v>75.7</c:v>
                </c:pt>
                <c:pt idx="924">
                  <c:v>75.540000000000006</c:v>
                </c:pt>
                <c:pt idx="925">
                  <c:v>74.31</c:v>
                </c:pt>
                <c:pt idx="926">
                  <c:v>72.28</c:v>
                </c:pt>
                <c:pt idx="927">
                  <c:v>68.09</c:v>
                </c:pt>
                <c:pt idx="928">
                  <c:v>68.02</c:v>
                </c:pt>
                <c:pt idx="929">
                  <c:v>68.02</c:v>
                </c:pt>
                <c:pt idx="930">
                  <c:v>67.410000000000025</c:v>
                </c:pt>
                <c:pt idx="931">
                  <c:v>67</c:v>
                </c:pt>
                <c:pt idx="932">
                  <c:v>64.14</c:v>
                </c:pt>
                <c:pt idx="933">
                  <c:v>60.68</c:v>
                </c:pt>
                <c:pt idx="934">
                  <c:v>59.45</c:v>
                </c:pt>
                <c:pt idx="935">
                  <c:v>57.06</c:v>
                </c:pt>
                <c:pt idx="936">
                  <c:v>94.26</c:v>
                </c:pt>
                <c:pt idx="937">
                  <c:v>90.940000000000026</c:v>
                </c:pt>
                <c:pt idx="938">
                  <c:v>80.11</c:v>
                </c:pt>
                <c:pt idx="939">
                  <c:v>73.739999999999995</c:v>
                </c:pt>
                <c:pt idx="940">
                  <c:v>60.03</c:v>
                </c:pt>
                <c:pt idx="941">
                  <c:v>112.76</c:v>
                </c:pt>
                <c:pt idx="942">
                  <c:v>118.95</c:v>
                </c:pt>
                <c:pt idx="943">
                  <c:v>102.6</c:v>
                </c:pt>
                <c:pt idx="944">
                  <c:v>78.930000000000007</c:v>
                </c:pt>
                <c:pt idx="945">
                  <c:v>67.989999999999995</c:v>
                </c:pt>
                <c:pt idx="946">
                  <c:v>132.30000000000001</c:v>
                </c:pt>
                <c:pt idx="947">
                  <c:v>132.16999999999999</c:v>
                </c:pt>
                <c:pt idx="948">
                  <c:v>129.96</c:v>
                </c:pt>
                <c:pt idx="949">
                  <c:v>129.56</c:v>
                </c:pt>
                <c:pt idx="950">
                  <c:v>127.59</c:v>
                </c:pt>
                <c:pt idx="951">
                  <c:v>127.59</c:v>
                </c:pt>
                <c:pt idx="952">
                  <c:v>127.19</c:v>
                </c:pt>
                <c:pt idx="953">
                  <c:v>127.06</c:v>
                </c:pt>
                <c:pt idx="954">
                  <c:v>126.66</c:v>
                </c:pt>
                <c:pt idx="955">
                  <c:v>126.66</c:v>
                </c:pt>
                <c:pt idx="956">
                  <c:v>124.14</c:v>
                </c:pt>
                <c:pt idx="957">
                  <c:v>123.88</c:v>
                </c:pt>
                <c:pt idx="958">
                  <c:v>123.75</c:v>
                </c:pt>
                <c:pt idx="959">
                  <c:v>123.61999999999999</c:v>
                </c:pt>
                <c:pt idx="960">
                  <c:v>121.97</c:v>
                </c:pt>
                <c:pt idx="961">
                  <c:v>121.34</c:v>
                </c:pt>
                <c:pt idx="962">
                  <c:v>119.66999999999999</c:v>
                </c:pt>
                <c:pt idx="963">
                  <c:v>119.29</c:v>
                </c:pt>
                <c:pt idx="964">
                  <c:v>118.92</c:v>
                </c:pt>
                <c:pt idx="965">
                  <c:v>118.92</c:v>
                </c:pt>
                <c:pt idx="966">
                  <c:v>118.8</c:v>
                </c:pt>
                <c:pt idx="967">
                  <c:v>118.8</c:v>
                </c:pt>
                <c:pt idx="968">
                  <c:v>116.23</c:v>
                </c:pt>
                <c:pt idx="969">
                  <c:v>115.98</c:v>
                </c:pt>
                <c:pt idx="970">
                  <c:v>115.61999999999999</c:v>
                </c:pt>
                <c:pt idx="971">
                  <c:v>115.5</c:v>
                </c:pt>
                <c:pt idx="972">
                  <c:v>115.38</c:v>
                </c:pt>
                <c:pt idx="973">
                  <c:v>113.38</c:v>
                </c:pt>
                <c:pt idx="974">
                  <c:v>113.26</c:v>
                </c:pt>
                <c:pt idx="975">
                  <c:v>113.14999999999999</c:v>
                </c:pt>
                <c:pt idx="976">
                  <c:v>112.44000000000003</c:v>
                </c:pt>
                <c:pt idx="977">
                  <c:v>112.08</c:v>
                </c:pt>
                <c:pt idx="978">
                  <c:v>111.49000000000002</c:v>
                </c:pt>
                <c:pt idx="979">
                  <c:v>111.38</c:v>
                </c:pt>
                <c:pt idx="980">
                  <c:v>111.26</c:v>
                </c:pt>
                <c:pt idx="981">
                  <c:v>111.26</c:v>
                </c:pt>
                <c:pt idx="982">
                  <c:v>111.14</c:v>
                </c:pt>
                <c:pt idx="983">
                  <c:v>111.03</c:v>
                </c:pt>
                <c:pt idx="984">
                  <c:v>110.91000000000003</c:v>
                </c:pt>
                <c:pt idx="985">
                  <c:v>110.34</c:v>
                </c:pt>
                <c:pt idx="986">
                  <c:v>110.22</c:v>
                </c:pt>
                <c:pt idx="987">
                  <c:v>110.11</c:v>
                </c:pt>
                <c:pt idx="988">
                  <c:v>109.99000000000002</c:v>
                </c:pt>
                <c:pt idx="989">
                  <c:v>109.76</c:v>
                </c:pt>
                <c:pt idx="990">
                  <c:v>109.76</c:v>
                </c:pt>
                <c:pt idx="991">
                  <c:v>109.33</c:v>
                </c:pt>
                <c:pt idx="992">
                  <c:v>109.21000000000002</c:v>
                </c:pt>
                <c:pt idx="993">
                  <c:v>108.98</c:v>
                </c:pt>
                <c:pt idx="994">
                  <c:v>108.64</c:v>
                </c:pt>
                <c:pt idx="995">
                  <c:v>108.52</c:v>
                </c:pt>
                <c:pt idx="996">
                  <c:v>108.3</c:v>
                </c:pt>
                <c:pt idx="997">
                  <c:v>108.3</c:v>
                </c:pt>
                <c:pt idx="998">
                  <c:v>108.3</c:v>
                </c:pt>
                <c:pt idx="999">
                  <c:v>107.96000000000002</c:v>
                </c:pt>
                <c:pt idx="1000">
                  <c:v>107.96000000000002</c:v>
                </c:pt>
                <c:pt idx="1001">
                  <c:v>107.73</c:v>
                </c:pt>
                <c:pt idx="1002">
                  <c:v>107.06</c:v>
                </c:pt>
                <c:pt idx="1003">
                  <c:v>106.95</c:v>
                </c:pt>
                <c:pt idx="1004">
                  <c:v>104.55</c:v>
                </c:pt>
                <c:pt idx="1005">
                  <c:v>104.55</c:v>
                </c:pt>
                <c:pt idx="1006">
                  <c:v>101.73</c:v>
                </c:pt>
                <c:pt idx="1007">
                  <c:v>101.73</c:v>
                </c:pt>
                <c:pt idx="1008">
                  <c:v>101.63</c:v>
                </c:pt>
                <c:pt idx="1009">
                  <c:v>101.63</c:v>
                </c:pt>
                <c:pt idx="1010">
                  <c:v>100.03</c:v>
                </c:pt>
                <c:pt idx="1011">
                  <c:v>99.92</c:v>
                </c:pt>
                <c:pt idx="1012">
                  <c:v>99.710000000000022</c:v>
                </c:pt>
                <c:pt idx="1013">
                  <c:v>99.710000000000022</c:v>
                </c:pt>
                <c:pt idx="1014">
                  <c:v>99.710000000000022</c:v>
                </c:pt>
                <c:pt idx="1015">
                  <c:v>98.89</c:v>
                </c:pt>
                <c:pt idx="1016">
                  <c:v>98.28</c:v>
                </c:pt>
                <c:pt idx="1017">
                  <c:v>97.34</c:v>
                </c:pt>
                <c:pt idx="1018">
                  <c:v>97.34</c:v>
                </c:pt>
                <c:pt idx="1019">
                  <c:v>96.73</c:v>
                </c:pt>
                <c:pt idx="1020">
                  <c:v>96.63</c:v>
                </c:pt>
                <c:pt idx="1021">
                  <c:v>93.14</c:v>
                </c:pt>
                <c:pt idx="1022">
                  <c:v>93.14</c:v>
                </c:pt>
                <c:pt idx="1023">
                  <c:v>92.47</c:v>
                </c:pt>
                <c:pt idx="1024">
                  <c:v>90.34</c:v>
                </c:pt>
                <c:pt idx="1025">
                  <c:v>89.77</c:v>
                </c:pt>
                <c:pt idx="1026">
                  <c:v>88.85</c:v>
                </c:pt>
                <c:pt idx="1027">
                  <c:v>88.66</c:v>
                </c:pt>
                <c:pt idx="1028">
                  <c:v>88.6</c:v>
                </c:pt>
                <c:pt idx="1029">
                  <c:v>86.77</c:v>
                </c:pt>
                <c:pt idx="1030">
                  <c:v>85.88</c:v>
                </c:pt>
                <c:pt idx="1031">
                  <c:v>85.88</c:v>
                </c:pt>
                <c:pt idx="1032">
                  <c:v>85.52</c:v>
                </c:pt>
                <c:pt idx="1033">
                  <c:v>84.26</c:v>
                </c:pt>
                <c:pt idx="1034">
                  <c:v>84.26</c:v>
                </c:pt>
                <c:pt idx="1035">
                  <c:v>82.98</c:v>
                </c:pt>
                <c:pt idx="1036">
                  <c:v>82.72</c:v>
                </c:pt>
                <c:pt idx="1037">
                  <c:v>82.38</c:v>
                </c:pt>
                <c:pt idx="1038">
                  <c:v>81.52</c:v>
                </c:pt>
                <c:pt idx="1039">
                  <c:v>81.27</c:v>
                </c:pt>
                <c:pt idx="1040">
                  <c:v>80.349999999999994</c:v>
                </c:pt>
                <c:pt idx="1041">
                  <c:v>79.649999999999991</c:v>
                </c:pt>
                <c:pt idx="1042">
                  <c:v>79.48</c:v>
                </c:pt>
                <c:pt idx="1043">
                  <c:v>78.510000000000005</c:v>
                </c:pt>
                <c:pt idx="1044">
                  <c:v>78.349999999999994</c:v>
                </c:pt>
                <c:pt idx="1045">
                  <c:v>78.02</c:v>
                </c:pt>
                <c:pt idx="1046">
                  <c:v>77.38</c:v>
                </c:pt>
                <c:pt idx="1047">
                  <c:v>76.8</c:v>
                </c:pt>
                <c:pt idx="1048">
                  <c:v>74.169999999999987</c:v>
                </c:pt>
                <c:pt idx="1049">
                  <c:v>74.099999999999994</c:v>
                </c:pt>
                <c:pt idx="1050">
                  <c:v>73.790000000000006</c:v>
                </c:pt>
                <c:pt idx="1051">
                  <c:v>73.64</c:v>
                </c:pt>
                <c:pt idx="1052">
                  <c:v>73.489999999999995</c:v>
                </c:pt>
                <c:pt idx="1053">
                  <c:v>70.89</c:v>
                </c:pt>
                <c:pt idx="1054">
                  <c:v>70.66</c:v>
                </c:pt>
                <c:pt idx="1055">
                  <c:v>70.22</c:v>
                </c:pt>
                <c:pt idx="1056">
                  <c:v>67.760000000000005</c:v>
                </c:pt>
                <c:pt idx="1057">
                  <c:v>67.05</c:v>
                </c:pt>
                <c:pt idx="1058">
                  <c:v>66.849999999999994</c:v>
                </c:pt>
                <c:pt idx="1059">
                  <c:v>66.849999999999994</c:v>
                </c:pt>
                <c:pt idx="1060">
                  <c:v>66.849999999999994</c:v>
                </c:pt>
                <c:pt idx="1061">
                  <c:v>66.23</c:v>
                </c:pt>
                <c:pt idx="1062">
                  <c:v>63.160000000000011</c:v>
                </c:pt>
                <c:pt idx="1063">
                  <c:v>63.03</c:v>
                </c:pt>
                <c:pt idx="1064">
                  <c:v>61.06</c:v>
                </c:pt>
                <c:pt idx="1065">
                  <c:v>60.27</c:v>
                </c:pt>
                <c:pt idx="1066">
                  <c:v>58.3</c:v>
                </c:pt>
                <c:pt idx="1067">
                  <c:v>58.18</c:v>
                </c:pt>
                <c:pt idx="1068">
                  <c:v>93.72</c:v>
                </c:pt>
                <c:pt idx="1069">
                  <c:v>79.209999999999994</c:v>
                </c:pt>
                <c:pt idx="1070">
                  <c:v>74.849999999999994</c:v>
                </c:pt>
                <c:pt idx="1071">
                  <c:v>74.77</c:v>
                </c:pt>
                <c:pt idx="1072">
                  <c:v>71.53</c:v>
                </c:pt>
                <c:pt idx="1073">
                  <c:v>103.27</c:v>
                </c:pt>
                <c:pt idx="1074">
                  <c:v>100.49000000000002</c:v>
                </c:pt>
                <c:pt idx="1075">
                  <c:v>97.56</c:v>
                </c:pt>
                <c:pt idx="1076">
                  <c:v>92.81</c:v>
                </c:pt>
                <c:pt idx="1077">
                  <c:v>80.040000000000006</c:v>
                </c:pt>
                <c:pt idx="1078">
                  <c:v>77.63</c:v>
                </c:pt>
                <c:pt idx="1079">
                  <c:v>73.11</c:v>
                </c:pt>
                <c:pt idx="1080">
                  <c:v>70.66</c:v>
                </c:pt>
                <c:pt idx="1081">
                  <c:v>63.45</c:v>
                </c:pt>
                <c:pt idx="1082">
                  <c:v>109.89</c:v>
                </c:pt>
                <c:pt idx="1083">
                  <c:v>132.01</c:v>
                </c:pt>
                <c:pt idx="1084">
                  <c:v>127.61999999999999</c:v>
                </c:pt>
                <c:pt idx="1085">
                  <c:v>127.48</c:v>
                </c:pt>
                <c:pt idx="1086">
                  <c:v>127.35</c:v>
                </c:pt>
                <c:pt idx="1087">
                  <c:v>127.35</c:v>
                </c:pt>
                <c:pt idx="1088">
                  <c:v>127.22</c:v>
                </c:pt>
                <c:pt idx="1089">
                  <c:v>126.82</c:v>
                </c:pt>
                <c:pt idx="1090">
                  <c:v>124.71000000000002</c:v>
                </c:pt>
                <c:pt idx="1091">
                  <c:v>124.32</c:v>
                </c:pt>
                <c:pt idx="1092">
                  <c:v>123.2</c:v>
                </c:pt>
                <c:pt idx="1093">
                  <c:v>122.81</c:v>
                </c:pt>
                <c:pt idx="1094">
                  <c:v>122.69</c:v>
                </c:pt>
                <c:pt idx="1095">
                  <c:v>122.69</c:v>
                </c:pt>
                <c:pt idx="1096">
                  <c:v>122.56</c:v>
                </c:pt>
                <c:pt idx="1097">
                  <c:v>122.43</c:v>
                </c:pt>
                <c:pt idx="1098">
                  <c:v>121.79</c:v>
                </c:pt>
                <c:pt idx="1099">
                  <c:v>121.79</c:v>
                </c:pt>
                <c:pt idx="1100">
                  <c:v>121.66999999999999</c:v>
                </c:pt>
                <c:pt idx="1101">
                  <c:v>121.54</c:v>
                </c:pt>
                <c:pt idx="1102">
                  <c:v>121.54</c:v>
                </c:pt>
                <c:pt idx="1103">
                  <c:v>120.11999999999999</c:v>
                </c:pt>
                <c:pt idx="1104">
                  <c:v>120</c:v>
                </c:pt>
                <c:pt idx="1105">
                  <c:v>119.61999999999999</c:v>
                </c:pt>
                <c:pt idx="1106">
                  <c:v>119.36999999999999</c:v>
                </c:pt>
                <c:pt idx="1107">
                  <c:v>119.25</c:v>
                </c:pt>
                <c:pt idx="1108">
                  <c:v>119.11999999999999</c:v>
                </c:pt>
                <c:pt idx="1109">
                  <c:v>117.41000000000003</c:v>
                </c:pt>
                <c:pt idx="1110">
                  <c:v>117.41000000000003</c:v>
                </c:pt>
                <c:pt idx="1111">
                  <c:v>116.8</c:v>
                </c:pt>
                <c:pt idx="1112">
                  <c:v>116.67999999999998</c:v>
                </c:pt>
                <c:pt idx="1113">
                  <c:v>116.56</c:v>
                </c:pt>
                <c:pt idx="1114">
                  <c:v>116.56</c:v>
                </c:pt>
                <c:pt idx="1115">
                  <c:v>116.56</c:v>
                </c:pt>
                <c:pt idx="1116">
                  <c:v>116.3</c:v>
                </c:pt>
                <c:pt idx="1117">
                  <c:v>115.2</c:v>
                </c:pt>
                <c:pt idx="1118">
                  <c:v>114.72</c:v>
                </c:pt>
                <c:pt idx="1119">
                  <c:v>114.72</c:v>
                </c:pt>
                <c:pt idx="1120">
                  <c:v>114.6</c:v>
                </c:pt>
                <c:pt idx="1121">
                  <c:v>114.48</c:v>
                </c:pt>
                <c:pt idx="1122">
                  <c:v>114.48</c:v>
                </c:pt>
                <c:pt idx="1123">
                  <c:v>114.24000000000002</c:v>
                </c:pt>
                <c:pt idx="1124">
                  <c:v>114.11999999999999</c:v>
                </c:pt>
                <c:pt idx="1125">
                  <c:v>114</c:v>
                </c:pt>
                <c:pt idx="1126">
                  <c:v>113.88</c:v>
                </c:pt>
                <c:pt idx="1127">
                  <c:v>113.53</c:v>
                </c:pt>
                <c:pt idx="1128">
                  <c:v>113.53</c:v>
                </c:pt>
                <c:pt idx="1129">
                  <c:v>111.64999999999999</c:v>
                </c:pt>
                <c:pt idx="1130">
                  <c:v>111.54</c:v>
                </c:pt>
                <c:pt idx="1131">
                  <c:v>111.54</c:v>
                </c:pt>
                <c:pt idx="1132">
                  <c:v>111.07</c:v>
                </c:pt>
                <c:pt idx="1133">
                  <c:v>109.61</c:v>
                </c:pt>
                <c:pt idx="1134">
                  <c:v>109.49000000000002</c:v>
                </c:pt>
                <c:pt idx="1135">
                  <c:v>109.14999999999999</c:v>
                </c:pt>
                <c:pt idx="1136">
                  <c:v>107.79</c:v>
                </c:pt>
                <c:pt idx="1137">
                  <c:v>107.45</c:v>
                </c:pt>
                <c:pt idx="1138">
                  <c:v>107.34</c:v>
                </c:pt>
                <c:pt idx="1139">
                  <c:v>107.22</c:v>
                </c:pt>
                <c:pt idx="1140">
                  <c:v>106.33</c:v>
                </c:pt>
                <c:pt idx="1141">
                  <c:v>106.33</c:v>
                </c:pt>
                <c:pt idx="1142">
                  <c:v>106.11</c:v>
                </c:pt>
                <c:pt idx="1143">
                  <c:v>106</c:v>
                </c:pt>
                <c:pt idx="1144">
                  <c:v>105.66999999999999</c:v>
                </c:pt>
                <c:pt idx="1145">
                  <c:v>105.25</c:v>
                </c:pt>
                <c:pt idx="1146">
                  <c:v>103.93</c:v>
                </c:pt>
                <c:pt idx="1147">
                  <c:v>103.82</c:v>
                </c:pt>
                <c:pt idx="1148">
                  <c:v>101.29</c:v>
                </c:pt>
                <c:pt idx="1149">
                  <c:v>101.17999999999998</c:v>
                </c:pt>
                <c:pt idx="1150">
                  <c:v>100.86</c:v>
                </c:pt>
                <c:pt idx="1151">
                  <c:v>100.86</c:v>
                </c:pt>
                <c:pt idx="1152">
                  <c:v>98.45</c:v>
                </c:pt>
                <c:pt idx="1153">
                  <c:v>94.92</c:v>
                </c:pt>
                <c:pt idx="1154">
                  <c:v>93.82</c:v>
                </c:pt>
                <c:pt idx="1155">
                  <c:v>92.36</c:v>
                </c:pt>
                <c:pt idx="1156">
                  <c:v>91.79</c:v>
                </c:pt>
                <c:pt idx="1157">
                  <c:v>90.23</c:v>
                </c:pt>
                <c:pt idx="1158">
                  <c:v>89.679999999999978</c:v>
                </c:pt>
                <c:pt idx="1159">
                  <c:v>88.940000000000026</c:v>
                </c:pt>
                <c:pt idx="1160">
                  <c:v>88.669999999999987</c:v>
                </c:pt>
                <c:pt idx="1161">
                  <c:v>88.58</c:v>
                </c:pt>
                <c:pt idx="1162">
                  <c:v>86.440000000000026</c:v>
                </c:pt>
                <c:pt idx="1163">
                  <c:v>86.35</c:v>
                </c:pt>
                <c:pt idx="1164">
                  <c:v>85.64</c:v>
                </c:pt>
                <c:pt idx="1165">
                  <c:v>83.82</c:v>
                </c:pt>
                <c:pt idx="1166">
                  <c:v>83.38</c:v>
                </c:pt>
                <c:pt idx="1167">
                  <c:v>83.03</c:v>
                </c:pt>
                <c:pt idx="1168">
                  <c:v>82.78</c:v>
                </c:pt>
                <c:pt idx="1169">
                  <c:v>82.27</c:v>
                </c:pt>
                <c:pt idx="1170">
                  <c:v>80.739999999999995</c:v>
                </c:pt>
                <c:pt idx="1171">
                  <c:v>80.149999999999991</c:v>
                </c:pt>
                <c:pt idx="1172">
                  <c:v>79.900000000000006</c:v>
                </c:pt>
                <c:pt idx="1173">
                  <c:v>79</c:v>
                </c:pt>
                <c:pt idx="1174">
                  <c:v>78.84</c:v>
                </c:pt>
                <c:pt idx="1175">
                  <c:v>77.010000000000005</c:v>
                </c:pt>
                <c:pt idx="1176">
                  <c:v>76.78</c:v>
                </c:pt>
                <c:pt idx="1177">
                  <c:v>75.599999999999994</c:v>
                </c:pt>
                <c:pt idx="1178">
                  <c:v>75.36999999999999</c:v>
                </c:pt>
                <c:pt idx="1179">
                  <c:v>74.22</c:v>
                </c:pt>
                <c:pt idx="1180">
                  <c:v>72.39</c:v>
                </c:pt>
                <c:pt idx="1181">
                  <c:v>71.8</c:v>
                </c:pt>
                <c:pt idx="1182">
                  <c:v>71.5</c:v>
                </c:pt>
                <c:pt idx="1183">
                  <c:v>69.739999999999995</c:v>
                </c:pt>
                <c:pt idx="1184">
                  <c:v>68.410000000000025</c:v>
                </c:pt>
                <c:pt idx="1185">
                  <c:v>68.410000000000025</c:v>
                </c:pt>
                <c:pt idx="1186">
                  <c:v>67.77</c:v>
                </c:pt>
                <c:pt idx="1187">
                  <c:v>64.31</c:v>
                </c:pt>
                <c:pt idx="1188">
                  <c:v>62.95</c:v>
                </c:pt>
                <c:pt idx="1189">
                  <c:v>62.82</c:v>
                </c:pt>
                <c:pt idx="1190">
                  <c:v>60.89</c:v>
                </c:pt>
                <c:pt idx="1191">
                  <c:v>60.39</c:v>
                </c:pt>
                <c:pt idx="1192">
                  <c:v>59.59</c:v>
                </c:pt>
                <c:pt idx="1193">
                  <c:v>59.17</c:v>
                </c:pt>
                <c:pt idx="1194">
                  <c:v>104.7</c:v>
                </c:pt>
                <c:pt idx="1195">
                  <c:v>73.42</c:v>
                </c:pt>
                <c:pt idx="1196">
                  <c:v>107.91000000000003</c:v>
                </c:pt>
                <c:pt idx="1197">
                  <c:v>99.83</c:v>
                </c:pt>
                <c:pt idx="1198">
                  <c:v>83.22</c:v>
                </c:pt>
                <c:pt idx="1199">
                  <c:v>82.45</c:v>
                </c:pt>
                <c:pt idx="1200">
                  <c:v>82.179999999999978</c:v>
                </c:pt>
                <c:pt idx="1201">
                  <c:v>90.240000000000023</c:v>
                </c:pt>
                <c:pt idx="1202">
                  <c:v>73.040000000000006</c:v>
                </c:pt>
                <c:pt idx="1203">
                  <c:v>128.18</c:v>
                </c:pt>
                <c:pt idx="1204">
                  <c:v>126.1</c:v>
                </c:pt>
                <c:pt idx="1205">
                  <c:v>125.84</c:v>
                </c:pt>
                <c:pt idx="1206">
                  <c:v>125.31</c:v>
                </c:pt>
                <c:pt idx="1207">
                  <c:v>124.3</c:v>
                </c:pt>
                <c:pt idx="1208">
                  <c:v>124.3</c:v>
                </c:pt>
                <c:pt idx="1209">
                  <c:v>123.78</c:v>
                </c:pt>
                <c:pt idx="1210">
                  <c:v>123.78</c:v>
                </c:pt>
                <c:pt idx="1211">
                  <c:v>123.64999999999999</c:v>
                </c:pt>
                <c:pt idx="1212">
                  <c:v>123.53</c:v>
                </c:pt>
                <c:pt idx="1213">
                  <c:v>123.53</c:v>
                </c:pt>
                <c:pt idx="1214">
                  <c:v>123.4</c:v>
                </c:pt>
                <c:pt idx="1215">
                  <c:v>123.01</c:v>
                </c:pt>
                <c:pt idx="1216">
                  <c:v>121.22</c:v>
                </c:pt>
                <c:pt idx="1217">
                  <c:v>119.51</c:v>
                </c:pt>
                <c:pt idx="1218">
                  <c:v>119.26</c:v>
                </c:pt>
                <c:pt idx="1219">
                  <c:v>119.13</c:v>
                </c:pt>
                <c:pt idx="1220">
                  <c:v>119.01</c:v>
                </c:pt>
                <c:pt idx="1221">
                  <c:v>119.01</c:v>
                </c:pt>
                <c:pt idx="1222">
                  <c:v>118.88</c:v>
                </c:pt>
                <c:pt idx="1223">
                  <c:v>118.51</c:v>
                </c:pt>
                <c:pt idx="1224">
                  <c:v>118.14</c:v>
                </c:pt>
                <c:pt idx="1225">
                  <c:v>117.64999999999999</c:v>
                </c:pt>
                <c:pt idx="1226">
                  <c:v>116.73</c:v>
                </c:pt>
                <c:pt idx="1227">
                  <c:v>116.28</c:v>
                </c:pt>
                <c:pt idx="1228">
                  <c:v>116.16</c:v>
                </c:pt>
                <c:pt idx="1229">
                  <c:v>116.16</c:v>
                </c:pt>
                <c:pt idx="1230">
                  <c:v>116.03</c:v>
                </c:pt>
                <c:pt idx="1231">
                  <c:v>116.03</c:v>
                </c:pt>
                <c:pt idx="1232">
                  <c:v>116.03</c:v>
                </c:pt>
                <c:pt idx="1233">
                  <c:v>115.79</c:v>
                </c:pt>
                <c:pt idx="1234">
                  <c:v>115.79</c:v>
                </c:pt>
                <c:pt idx="1235">
                  <c:v>115.55</c:v>
                </c:pt>
                <c:pt idx="1236">
                  <c:v>115.43</c:v>
                </c:pt>
                <c:pt idx="1237">
                  <c:v>115.19</c:v>
                </c:pt>
                <c:pt idx="1238">
                  <c:v>113.77</c:v>
                </c:pt>
                <c:pt idx="1239">
                  <c:v>113.54</c:v>
                </c:pt>
                <c:pt idx="1240">
                  <c:v>113.42</c:v>
                </c:pt>
                <c:pt idx="1241">
                  <c:v>113.42</c:v>
                </c:pt>
                <c:pt idx="1242">
                  <c:v>111.28</c:v>
                </c:pt>
                <c:pt idx="1243">
                  <c:v>111.16999999999999</c:v>
                </c:pt>
                <c:pt idx="1244">
                  <c:v>110.7</c:v>
                </c:pt>
                <c:pt idx="1245">
                  <c:v>109.16999999999999</c:v>
                </c:pt>
                <c:pt idx="1246">
                  <c:v>109.16999999999999</c:v>
                </c:pt>
                <c:pt idx="1247">
                  <c:v>108.94000000000003</c:v>
                </c:pt>
                <c:pt idx="1248">
                  <c:v>108.72</c:v>
                </c:pt>
                <c:pt idx="1249">
                  <c:v>107.44000000000003</c:v>
                </c:pt>
                <c:pt idx="1250">
                  <c:v>107.22</c:v>
                </c:pt>
                <c:pt idx="1251">
                  <c:v>106.99000000000002</c:v>
                </c:pt>
                <c:pt idx="1252">
                  <c:v>106.66</c:v>
                </c:pt>
                <c:pt idx="1253">
                  <c:v>106.33</c:v>
                </c:pt>
                <c:pt idx="1254">
                  <c:v>106.22</c:v>
                </c:pt>
                <c:pt idx="1255">
                  <c:v>105.78</c:v>
                </c:pt>
                <c:pt idx="1256">
                  <c:v>104.56</c:v>
                </c:pt>
                <c:pt idx="1257">
                  <c:v>104.56</c:v>
                </c:pt>
                <c:pt idx="1258">
                  <c:v>103.8</c:v>
                </c:pt>
                <c:pt idx="1259">
                  <c:v>103.8</c:v>
                </c:pt>
                <c:pt idx="1260">
                  <c:v>103.05</c:v>
                </c:pt>
                <c:pt idx="1261">
                  <c:v>102.83</c:v>
                </c:pt>
                <c:pt idx="1262">
                  <c:v>102.83</c:v>
                </c:pt>
                <c:pt idx="1263">
                  <c:v>100.1</c:v>
                </c:pt>
                <c:pt idx="1264">
                  <c:v>98.06</c:v>
                </c:pt>
                <c:pt idx="1265">
                  <c:v>98.06</c:v>
                </c:pt>
                <c:pt idx="1266">
                  <c:v>96.410000000000025</c:v>
                </c:pt>
                <c:pt idx="1267">
                  <c:v>96.31</c:v>
                </c:pt>
                <c:pt idx="1268">
                  <c:v>95.11999999999999</c:v>
                </c:pt>
                <c:pt idx="1269">
                  <c:v>95.11999999999999</c:v>
                </c:pt>
                <c:pt idx="1270">
                  <c:v>95.11999999999999</c:v>
                </c:pt>
                <c:pt idx="1271">
                  <c:v>95.02</c:v>
                </c:pt>
                <c:pt idx="1272">
                  <c:v>94.83</c:v>
                </c:pt>
                <c:pt idx="1273">
                  <c:v>93.73</c:v>
                </c:pt>
                <c:pt idx="1274">
                  <c:v>93.240000000000023</c:v>
                </c:pt>
                <c:pt idx="1275">
                  <c:v>93.04</c:v>
                </c:pt>
                <c:pt idx="1276">
                  <c:v>92.56</c:v>
                </c:pt>
                <c:pt idx="1277">
                  <c:v>91.02</c:v>
                </c:pt>
                <c:pt idx="1278">
                  <c:v>90.26</c:v>
                </c:pt>
                <c:pt idx="1279">
                  <c:v>90.08</c:v>
                </c:pt>
                <c:pt idx="1280">
                  <c:v>90.08</c:v>
                </c:pt>
                <c:pt idx="1281">
                  <c:v>89.79</c:v>
                </c:pt>
                <c:pt idx="1282">
                  <c:v>89.79</c:v>
                </c:pt>
                <c:pt idx="1283">
                  <c:v>89.42</c:v>
                </c:pt>
                <c:pt idx="1284">
                  <c:v>89.42</c:v>
                </c:pt>
                <c:pt idx="1285">
                  <c:v>89.33</c:v>
                </c:pt>
                <c:pt idx="1286">
                  <c:v>89.05</c:v>
                </c:pt>
                <c:pt idx="1287">
                  <c:v>88.82</c:v>
                </c:pt>
                <c:pt idx="1288">
                  <c:v>88.82</c:v>
                </c:pt>
                <c:pt idx="1289">
                  <c:v>87.29</c:v>
                </c:pt>
                <c:pt idx="1290">
                  <c:v>87.19</c:v>
                </c:pt>
                <c:pt idx="1291">
                  <c:v>87.1</c:v>
                </c:pt>
                <c:pt idx="1292">
                  <c:v>86.83</c:v>
                </c:pt>
                <c:pt idx="1293">
                  <c:v>86.649999999999991</c:v>
                </c:pt>
                <c:pt idx="1294">
                  <c:v>86.47</c:v>
                </c:pt>
                <c:pt idx="1295">
                  <c:v>84.39</c:v>
                </c:pt>
                <c:pt idx="1296">
                  <c:v>83.43</c:v>
                </c:pt>
                <c:pt idx="1297">
                  <c:v>83.09</c:v>
                </c:pt>
                <c:pt idx="1298">
                  <c:v>80.649999999999991</c:v>
                </c:pt>
                <c:pt idx="1299">
                  <c:v>80.400000000000006</c:v>
                </c:pt>
                <c:pt idx="1300">
                  <c:v>80.400000000000006</c:v>
                </c:pt>
                <c:pt idx="1301">
                  <c:v>79.66</c:v>
                </c:pt>
                <c:pt idx="1302">
                  <c:v>77.599999999999994</c:v>
                </c:pt>
                <c:pt idx="1303">
                  <c:v>77.290000000000006</c:v>
                </c:pt>
                <c:pt idx="1304">
                  <c:v>76.81</c:v>
                </c:pt>
                <c:pt idx="1305">
                  <c:v>74.88</c:v>
                </c:pt>
                <c:pt idx="1306">
                  <c:v>74.88</c:v>
                </c:pt>
                <c:pt idx="1307">
                  <c:v>74.8</c:v>
                </c:pt>
                <c:pt idx="1308">
                  <c:v>74.73</c:v>
                </c:pt>
                <c:pt idx="1309">
                  <c:v>73.209999999999994</c:v>
                </c:pt>
                <c:pt idx="1310">
                  <c:v>73.13</c:v>
                </c:pt>
                <c:pt idx="1311">
                  <c:v>71.940000000000026</c:v>
                </c:pt>
                <c:pt idx="1312">
                  <c:v>71.03</c:v>
                </c:pt>
                <c:pt idx="1313">
                  <c:v>67.88</c:v>
                </c:pt>
                <c:pt idx="1314">
                  <c:v>67.81</c:v>
                </c:pt>
                <c:pt idx="1315">
                  <c:v>67.56</c:v>
                </c:pt>
                <c:pt idx="1316">
                  <c:v>67.349999999999994</c:v>
                </c:pt>
                <c:pt idx="1317">
                  <c:v>67</c:v>
                </c:pt>
                <c:pt idx="1318">
                  <c:v>65.349999999999994</c:v>
                </c:pt>
                <c:pt idx="1319">
                  <c:v>65.290000000000006</c:v>
                </c:pt>
                <c:pt idx="1320">
                  <c:v>65.02</c:v>
                </c:pt>
                <c:pt idx="1321">
                  <c:v>62.6</c:v>
                </c:pt>
                <c:pt idx="1322">
                  <c:v>61.64</c:v>
                </c:pt>
                <c:pt idx="1323">
                  <c:v>60.4</c:v>
                </c:pt>
                <c:pt idx="1324">
                  <c:v>106.8</c:v>
                </c:pt>
                <c:pt idx="1325">
                  <c:v>68.34</c:v>
                </c:pt>
                <c:pt idx="1326">
                  <c:v>110.73</c:v>
                </c:pt>
                <c:pt idx="1327">
                  <c:v>108.27</c:v>
                </c:pt>
                <c:pt idx="1328">
                  <c:v>97.25</c:v>
                </c:pt>
                <c:pt idx="1329">
                  <c:v>93.56</c:v>
                </c:pt>
                <c:pt idx="1330">
                  <c:v>81.31</c:v>
                </c:pt>
                <c:pt idx="1331">
                  <c:v>77.349999999999994</c:v>
                </c:pt>
                <c:pt idx="1332">
                  <c:v>75.86999999999999</c:v>
                </c:pt>
                <c:pt idx="1333">
                  <c:v>73.88</c:v>
                </c:pt>
                <c:pt idx="1334">
                  <c:v>70.98</c:v>
                </c:pt>
                <c:pt idx="1335">
                  <c:v>78.959999999999994</c:v>
                </c:pt>
                <c:pt idx="1336">
                  <c:v>113.99000000000002</c:v>
                </c:pt>
                <c:pt idx="1337">
                  <c:v>109.61</c:v>
                </c:pt>
                <c:pt idx="1338">
                  <c:v>104.38</c:v>
                </c:pt>
                <c:pt idx="1339">
                  <c:v>101.9</c:v>
                </c:pt>
                <c:pt idx="1340">
                  <c:v>92.66</c:v>
                </c:pt>
                <c:pt idx="1341">
                  <c:v>92.710000000000022</c:v>
                </c:pt>
                <c:pt idx="1342">
                  <c:v>83.410000000000025</c:v>
                </c:pt>
                <c:pt idx="1343">
                  <c:v>82.89</c:v>
                </c:pt>
                <c:pt idx="1344">
                  <c:v>79.599999999999994</c:v>
                </c:pt>
                <c:pt idx="1345">
                  <c:v>73.179999999999978</c:v>
                </c:pt>
                <c:pt idx="1346">
                  <c:v>72.459999999999994</c:v>
                </c:pt>
                <c:pt idx="1347">
                  <c:v>71.73</c:v>
                </c:pt>
                <c:pt idx="1348">
                  <c:v>69.52</c:v>
                </c:pt>
                <c:pt idx="1349">
                  <c:v>127.96000000000002</c:v>
                </c:pt>
                <c:pt idx="1350">
                  <c:v>126.06</c:v>
                </c:pt>
                <c:pt idx="1351">
                  <c:v>126.06</c:v>
                </c:pt>
                <c:pt idx="1352">
                  <c:v>126.06</c:v>
                </c:pt>
                <c:pt idx="1353">
                  <c:v>125.28</c:v>
                </c:pt>
                <c:pt idx="1354">
                  <c:v>123.73</c:v>
                </c:pt>
                <c:pt idx="1355">
                  <c:v>123.6</c:v>
                </c:pt>
                <c:pt idx="1356">
                  <c:v>123.47</c:v>
                </c:pt>
                <c:pt idx="1357">
                  <c:v>123.34</c:v>
                </c:pt>
                <c:pt idx="1358">
                  <c:v>123.34</c:v>
                </c:pt>
                <c:pt idx="1359">
                  <c:v>123.21000000000002</c:v>
                </c:pt>
                <c:pt idx="1360">
                  <c:v>121.6</c:v>
                </c:pt>
                <c:pt idx="1361">
                  <c:v>121.6</c:v>
                </c:pt>
                <c:pt idx="1362">
                  <c:v>121.6</c:v>
                </c:pt>
                <c:pt idx="1363">
                  <c:v>121.6</c:v>
                </c:pt>
                <c:pt idx="1364">
                  <c:v>120.72</c:v>
                </c:pt>
                <c:pt idx="1365">
                  <c:v>120</c:v>
                </c:pt>
                <c:pt idx="1366">
                  <c:v>119.24000000000002</c:v>
                </c:pt>
                <c:pt idx="1367">
                  <c:v>119.24000000000002</c:v>
                </c:pt>
                <c:pt idx="1368">
                  <c:v>119.24000000000002</c:v>
                </c:pt>
                <c:pt idx="1369">
                  <c:v>119.11999999999999</c:v>
                </c:pt>
                <c:pt idx="1370">
                  <c:v>118.99000000000002</c:v>
                </c:pt>
                <c:pt idx="1371">
                  <c:v>118.99000000000002</c:v>
                </c:pt>
                <c:pt idx="1372">
                  <c:v>118.99000000000002</c:v>
                </c:pt>
                <c:pt idx="1373">
                  <c:v>118.99000000000002</c:v>
                </c:pt>
                <c:pt idx="1374">
                  <c:v>118.99000000000002</c:v>
                </c:pt>
                <c:pt idx="1375">
                  <c:v>118.99000000000002</c:v>
                </c:pt>
                <c:pt idx="1376">
                  <c:v>118.86999999999999</c:v>
                </c:pt>
                <c:pt idx="1377">
                  <c:v>118.86999999999999</c:v>
                </c:pt>
                <c:pt idx="1378">
                  <c:v>116.89</c:v>
                </c:pt>
                <c:pt idx="1379">
                  <c:v>116.64999999999999</c:v>
                </c:pt>
                <c:pt idx="1380">
                  <c:v>116.22</c:v>
                </c:pt>
                <c:pt idx="1381">
                  <c:v>115.86</c:v>
                </c:pt>
                <c:pt idx="1382">
                  <c:v>115.73</c:v>
                </c:pt>
                <c:pt idx="1383">
                  <c:v>115.36999999999999</c:v>
                </c:pt>
                <c:pt idx="1384">
                  <c:v>115.01</c:v>
                </c:pt>
                <c:pt idx="1385">
                  <c:v>114.89</c:v>
                </c:pt>
                <c:pt idx="1386">
                  <c:v>114.76</c:v>
                </c:pt>
                <c:pt idx="1387">
                  <c:v>114.64999999999999</c:v>
                </c:pt>
                <c:pt idx="1388">
                  <c:v>114.53</c:v>
                </c:pt>
                <c:pt idx="1389">
                  <c:v>114.53</c:v>
                </c:pt>
                <c:pt idx="1390">
                  <c:v>114.16999999999999</c:v>
                </c:pt>
                <c:pt idx="1391">
                  <c:v>113.93</c:v>
                </c:pt>
                <c:pt idx="1392">
                  <c:v>113.81</c:v>
                </c:pt>
                <c:pt idx="1393">
                  <c:v>110.07</c:v>
                </c:pt>
                <c:pt idx="1394">
                  <c:v>109.72</c:v>
                </c:pt>
                <c:pt idx="1395">
                  <c:v>109.72</c:v>
                </c:pt>
                <c:pt idx="1396">
                  <c:v>109.38</c:v>
                </c:pt>
                <c:pt idx="1397">
                  <c:v>108.93</c:v>
                </c:pt>
                <c:pt idx="1398">
                  <c:v>108.45</c:v>
                </c:pt>
                <c:pt idx="1399">
                  <c:v>107.77</c:v>
                </c:pt>
                <c:pt idx="1400">
                  <c:v>107.43</c:v>
                </c:pt>
                <c:pt idx="1401">
                  <c:v>107.32</c:v>
                </c:pt>
                <c:pt idx="1402">
                  <c:v>107.1</c:v>
                </c:pt>
                <c:pt idx="1403">
                  <c:v>104.53</c:v>
                </c:pt>
                <c:pt idx="1404">
                  <c:v>103.52</c:v>
                </c:pt>
                <c:pt idx="1405">
                  <c:v>103.41000000000003</c:v>
                </c:pt>
                <c:pt idx="1406">
                  <c:v>103.08</c:v>
                </c:pt>
                <c:pt idx="1407">
                  <c:v>102.64999999999999</c:v>
                </c:pt>
                <c:pt idx="1408">
                  <c:v>101.91000000000003</c:v>
                </c:pt>
                <c:pt idx="1409">
                  <c:v>101.7</c:v>
                </c:pt>
                <c:pt idx="1410">
                  <c:v>100.43</c:v>
                </c:pt>
                <c:pt idx="1411">
                  <c:v>99.39</c:v>
                </c:pt>
                <c:pt idx="1412">
                  <c:v>99.39</c:v>
                </c:pt>
                <c:pt idx="1413">
                  <c:v>98.940000000000026</c:v>
                </c:pt>
                <c:pt idx="1414">
                  <c:v>97.51</c:v>
                </c:pt>
                <c:pt idx="1415">
                  <c:v>96.240000000000023</c:v>
                </c:pt>
                <c:pt idx="1416">
                  <c:v>94.38</c:v>
                </c:pt>
                <c:pt idx="1417">
                  <c:v>92.13</c:v>
                </c:pt>
                <c:pt idx="1418">
                  <c:v>91.649999999999991</c:v>
                </c:pt>
                <c:pt idx="1419">
                  <c:v>91.460000000000022</c:v>
                </c:pt>
                <c:pt idx="1420">
                  <c:v>91.23</c:v>
                </c:pt>
                <c:pt idx="1421">
                  <c:v>89.28</c:v>
                </c:pt>
                <c:pt idx="1422">
                  <c:v>89.1</c:v>
                </c:pt>
                <c:pt idx="1423">
                  <c:v>88.64</c:v>
                </c:pt>
                <c:pt idx="1424">
                  <c:v>87.25</c:v>
                </c:pt>
                <c:pt idx="1425">
                  <c:v>84.79</c:v>
                </c:pt>
                <c:pt idx="1426">
                  <c:v>84.35</c:v>
                </c:pt>
                <c:pt idx="1427">
                  <c:v>80.649999999999991</c:v>
                </c:pt>
                <c:pt idx="1428">
                  <c:v>80.48</c:v>
                </c:pt>
                <c:pt idx="1429">
                  <c:v>79.010000000000005</c:v>
                </c:pt>
                <c:pt idx="1430">
                  <c:v>78.940000000000026</c:v>
                </c:pt>
                <c:pt idx="1431">
                  <c:v>78.040000000000006</c:v>
                </c:pt>
                <c:pt idx="1432">
                  <c:v>77.959999999999994</c:v>
                </c:pt>
                <c:pt idx="1433">
                  <c:v>75.410000000000025</c:v>
                </c:pt>
                <c:pt idx="1434">
                  <c:v>75.319999999999993</c:v>
                </c:pt>
                <c:pt idx="1435">
                  <c:v>75.260000000000005</c:v>
                </c:pt>
                <c:pt idx="1436">
                  <c:v>75.02</c:v>
                </c:pt>
                <c:pt idx="1437">
                  <c:v>72.09</c:v>
                </c:pt>
                <c:pt idx="1438">
                  <c:v>71.940000000000026</c:v>
                </c:pt>
                <c:pt idx="1439">
                  <c:v>71.06</c:v>
                </c:pt>
                <c:pt idx="1440">
                  <c:v>70.77</c:v>
                </c:pt>
                <c:pt idx="1441">
                  <c:v>69.3</c:v>
                </c:pt>
                <c:pt idx="1442">
                  <c:v>68.45</c:v>
                </c:pt>
                <c:pt idx="1443">
                  <c:v>68.239999999999995</c:v>
                </c:pt>
                <c:pt idx="1444">
                  <c:v>68.05</c:v>
                </c:pt>
                <c:pt idx="1445">
                  <c:v>65.179999999999978</c:v>
                </c:pt>
                <c:pt idx="1446">
                  <c:v>62.99</c:v>
                </c:pt>
                <c:pt idx="1447">
                  <c:v>62.18</c:v>
                </c:pt>
                <c:pt idx="1448">
                  <c:v>107.4</c:v>
                </c:pt>
                <c:pt idx="1449">
                  <c:v>112.27</c:v>
                </c:pt>
                <c:pt idx="1450">
                  <c:v>103.54</c:v>
                </c:pt>
                <c:pt idx="1451">
                  <c:v>102.94000000000003</c:v>
                </c:pt>
                <c:pt idx="1452">
                  <c:v>97.5</c:v>
                </c:pt>
                <c:pt idx="1453">
                  <c:v>95.8</c:v>
                </c:pt>
                <c:pt idx="1454">
                  <c:v>92.05</c:v>
                </c:pt>
                <c:pt idx="1455">
                  <c:v>75.58</c:v>
                </c:pt>
                <c:pt idx="1456">
                  <c:v>75.5</c:v>
                </c:pt>
                <c:pt idx="1457">
                  <c:v>70.179999999999978</c:v>
                </c:pt>
                <c:pt idx="1458">
                  <c:v>104.75</c:v>
                </c:pt>
                <c:pt idx="1459">
                  <c:v>106.81</c:v>
                </c:pt>
                <c:pt idx="1460">
                  <c:v>106.25</c:v>
                </c:pt>
                <c:pt idx="1461">
                  <c:v>105.36999999999999</c:v>
                </c:pt>
                <c:pt idx="1462">
                  <c:v>103.44000000000003</c:v>
                </c:pt>
                <c:pt idx="1463">
                  <c:v>86.07</c:v>
                </c:pt>
                <c:pt idx="1464">
                  <c:v>82.9</c:v>
                </c:pt>
                <c:pt idx="1465">
                  <c:v>75.48</c:v>
                </c:pt>
                <c:pt idx="1466">
                  <c:v>125.85</c:v>
                </c:pt>
                <c:pt idx="1467">
                  <c:v>125.85</c:v>
                </c:pt>
                <c:pt idx="1468">
                  <c:v>125.72</c:v>
                </c:pt>
                <c:pt idx="1469">
                  <c:v>125.72</c:v>
                </c:pt>
                <c:pt idx="1470">
                  <c:v>123.08</c:v>
                </c:pt>
                <c:pt idx="1471">
                  <c:v>122.44000000000003</c:v>
                </c:pt>
                <c:pt idx="1472">
                  <c:v>122.05</c:v>
                </c:pt>
                <c:pt idx="1473">
                  <c:v>122.05</c:v>
                </c:pt>
                <c:pt idx="1474">
                  <c:v>121.92</c:v>
                </c:pt>
                <c:pt idx="1475">
                  <c:v>121.8</c:v>
                </c:pt>
                <c:pt idx="1476">
                  <c:v>121.66999999999999</c:v>
                </c:pt>
                <c:pt idx="1477">
                  <c:v>121.54</c:v>
                </c:pt>
                <c:pt idx="1478">
                  <c:v>120.66</c:v>
                </c:pt>
                <c:pt idx="1479">
                  <c:v>120.17999999999998</c:v>
                </c:pt>
                <c:pt idx="1480">
                  <c:v>120.17999999999998</c:v>
                </c:pt>
                <c:pt idx="1481">
                  <c:v>119.66999999999999</c:v>
                </c:pt>
                <c:pt idx="1482">
                  <c:v>119.54</c:v>
                </c:pt>
                <c:pt idx="1483">
                  <c:v>119.54</c:v>
                </c:pt>
                <c:pt idx="1484">
                  <c:v>119.16999999999999</c:v>
                </c:pt>
                <c:pt idx="1485">
                  <c:v>119.04</c:v>
                </c:pt>
                <c:pt idx="1486">
                  <c:v>118.92</c:v>
                </c:pt>
                <c:pt idx="1487">
                  <c:v>118.92</c:v>
                </c:pt>
                <c:pt idx="1488">
                  <c:v>118.92</c:v>
                </c:pt>
                <c:pt idx="1489">
                  <c:v>118.92</c:v>
                </c:pt>
                <c:pt idx="1490">
                  <c:v>118.8</c:v>
                </c:pt>
                <c:pt idx="1491">
                  <c:v>118.66999999999999</c:v>
                </c:pt>
                <c:pt idx="1492">
                  <c:v>118.66999999999999</c:v>
                </c:pt>
                <c:pt idx="1493">
                  <c:v>118.43</c:v>
                </c:pt>
                <c:pt idx="1494">
                  <c:v>117.11999999999999</c:v>
                </c:pt>
                <c:pt idx="1495">
                  <c:v>116.51</c:v>
                </c:pt>
                <c:pt idx="1496">
                  <c:v>116.27</c:v>
                </c:pt>
                <c:pt idx="1497">
                  <c:v>115.46000000000002</c:v>
                </c:pt>
                <c:pt idx="1498">
                  <c:v>114.97</c:v>
                </c:pt>
                <c:pt idx="1499">
                  <c:v>114.97</c:v>
                </c:pt>
                <c:pt idx="1500">
                  <c:v>114.97</c:v>
                </c:pt>
                <c:pt idx="1501">
                  <c:v>114.85</c:v>
                </c:pt>
                <c:pt idx="1502">
                  <c:v>114.85</c:v>
                </c:pt>
                <c:pt idx="1503">
                  <c:v>114.61</c:v>
                </c:pt>
                <c:pt idx="1504">
                  <c:v>114.61</c:v>
                </c:pt>
                <c:pt idx="1505">
                  <c:v>114.61</c:v>
                </c:pt>
                <c:pt idx="1506">
                  <c:v>114.61</c:v>
                </c:pt>
                <c:pt idx="1507">
                  <c:v>114.49000000000002</c:v>
                </c:pt>
                <c:pt idx="1508">
                  <c:v>112.83</c:v>
                </c:pt>
                <c:pt idx="1509">
                  <c:v>112.83</c:v>
                </c:pt>
                <c:pt idx="1510">
                  <c:v>112.47</c:v>
                </c:pt>
                <c:pt idx="1511">
                  <c:v>112.36</c:v>
                </c:pt>
                <c:pt idx="1512">
                  <c:v>112.36</c:v>
                </c:pt>
                <c:pt idx="1513">
                  <c:v>112.36</c:v>
                </c:pt>
                <c:pt idx="1514">
                  <c:v>112.36</c:v>
                </c:pt>
                <c:pt idx="1515">
                  <c:v>110.89</c:v>
                </c:pt>
                <c:pt idx="1516">
                  <c:v>110.31</c:v>
                </c:pt>
                <c:pt idx="1517">
                  <c:v>110.2</c:v>
                </c:pt>
                <c:pt idx="1518">
                  <c:v>109.97</c:v>
                </c:pt>
                <c:pt idx="1519">
                  <c:v>109.97</c:v>
                </c:pt>
                <c:pt idx="1520">
                  <c:v>109.85</c:v>
                </c:pt>
                <c:pt idx="1521">
                  <c:v>109.85</c:v>
                </c:pt>
                <c:pt idx="1522">
                  <c:v>109.63</c:v>
                </c:pt>
                <c:pt idx="1523">
                  <c:v>109.63</c:v>
                </c:pt>
                <c:pt idx="1524">
                  <c:v>109.63</c:v>
                </c:pt>
                <c:pt idx="1525">
                  <c:v>109.51</c:v>
                </c:pt>
                <c:pt idx="1526">
                  <c:v>109.4</c:v>
                </c:pt>
                <c:pt idx="1527">
                  <c:v>106.69</c:v>
                </c:pt>
                <c:pt idx="1528">
                  <c:v>106.69</c:v>
                </c:pt>
                <c:pt idx="1529">
                  <c:v>106.13</c:v>
                </c:pt>
                <c:pt idx="1530">
                  <c:v>105.8</c:v>
                </c:pt>
                <c:pt idx="1531">
                  <c:v>105.69</c:v>
                </c:pt>
                <c:pt idx="1532">
                  <c:v>105.69</c:v>
                </c:pt>
                <c:pt idx="1533">
                  <c:v>105.47</c:v>
                </c:pt>
                <c:pt idx="1534">
                  <c:v>105.36</c:v>
                </c:pt>
                <c:pt idx="1535">
                  <c:v>104.03</c:v>
                </c:pt>
                <c:pt idx="1536">
                  <c:v>103.6</c:v>
                </c:pt>
                <c:pt idx="1537">
                  <c:v>103.49000000000002</c:v>
                </c:pt>
                <c:pt idx="1538">
                  <c:v>103.38</c:v>
                </c:pt>
                <c:pt idx="1539">
                  <c:v>101.21000000000002</c:v>
                </c:pt>
                <c:pt idx="1540">
                  <c:v>101</c:v>
                </c:pt>
                <c:pt idx="1541">
                  <c:v>101</c:v>
                </c:pt>
                <c:pt idx="1542">
                  <c:v>101</c:v>
                </c:pt>
                <c:pt idx="1543">
                  <c:v>99.2</c:v>
                </c:pt>
                <c:pt idx="1544">
                  <c:v>99.2</c:v>
                </c:pt>
                <c:pt idx="1545">
                  <c:v>98.79</c:v>
                </c:pt>
                <c:pt idx="1546">
                  <c:v>98.48</c:v>
                </c:pt>
                <c:pt idx="1547">
                  <c:v>98.07</c:v>
                </c:pt>
                <c:pt idx="1548">
                  <c:v>98.07</c:v>
                </c:pt>
                <c:pt idx="1549">
                  <c:v>97.97</c:v>
                </c:pt>
                <c:pt idx="1550">
                  <c:v>97.56</c:v>
                </c:pt>
                <c:pt idx="1551">
                  <c:v>96.64</c:v>
                </c:pt>
                <c:pt idx="1552">
                  <c:v>94.33</c:v>
                </c:pt>
                <c:pt idx="1553">
                  <c:v>92.16</c:v>
                </c:pt>
                <c:pt idx="1554">
                  <c:v>92.16</c:v>
                </c:pt>
                <c:pt idx="1555">
                  <c:v>91.210000000000022</c:v>
                </c:pt>
                <c:pt idx="1556">
                  <c:v>89.03</c:v>
                </c:pt>
                <c:pt idx="1557">
                  <c:v>88.85</c:v>
                </c:pt>
                <c:pt idx="1558">
                  <c:v>88.76</c:v>
                </c:pt>
                <c:pt idx="1559">
                  <c:v>88.3</c:v>
                </c:pt>
                <c:pt idx="1560">
                  <c:v>88.210000000000022</c:v>
                </c:pt>
                <c:pt idx="1561">
                  <c:v>85.75</c:v>
                </c:pt>
                <c:pt idx="1562">
                  <c:v>85.48</c:v>
                </c:pt>
                <c:pt idx="1563">
                  <c:v>85.04</c:v>
                </c:pt>
                <c:pt idx="1564">
                  <c:v>83.53</c:v>
                </c:pt>
                <c:pt idx="1565">
                  <c:v>83.36</c:v>
                </c:pt>
                <c:pt idx="1566">
                  <c:v>83.19</c:v>
                </c:pt>
                <c:pt idx="1567">
                  <c:v>83.02</c:v>
                </c:pt>
                <c:pt idx="1568">
                  <c:v>81.2</c:v>
                </c:pt>
                <c:pt idx="1569">
                  <c:v>80.36</c:v>
                </c:pt>
                <c:pt idx="1570">
                  <c:v>80.2</c:v>
                </c:pt>
                <c:pt idx="1571">
                  <c:v>78.47</c:v>
                </c:pt>
                <c:pt idx="1572">
                  <c:v>77.38</c:v>
                </c:pt>
                <c:pt idx="1573">
                  <c:v>76.989999999999995</c:v>
                </c:pt>
                <c:pt idx="1574">
                  <c:v>76.52</c:v>
                </c:pt>
                <c:pt idx="1575">
                  <c:v>76.13</c:v>
                </c:pt>
                <c:pt idx="1576">
                  <c:v>75.510000000000005</c:v>
                </c:pt>
                <c:pt idx="1577">
                  <c:v>75.510000000000005</c:v>
                </c:pt>
                <c:pt idx="1578">
                  <c:v>75.430000000000007</c:v>
                </c:pt>
                <c:pt idx="1579">
                  <c:v>75.19</c:v>
                </c:pt>
                <c:pt idx="1580">
                  <c:v>75.11</c:v>
                </c:pt>
                <c:pt idx="1581">
                  <c:v>74.88</c:v>
                </c:pt>
                <c:pt idx="1582">
                  <c:v>69.61</c:v>
                </c:pt>
                <c:pt idx="1583">
                  <c:v>69.39</c:v>
                </c:pt>
                <c:pt idx="1584">
                  <c:v>68.679999999999978</c:v>
                </c:pt>
                <c:pt idx="1585">
                  <c:v>68.61</c:v>
                </c:pt>
                <c:pt idx="1586">
                  <c:v>68.61</c:v>
                </c:pt>
                <c:pt idx="1587">
                  <c:v>68.540000000000006</c:v>
                </c:pt>
                <c:pt idx="1588">
                  <c:v>66.36999999999999</c:v>
                </c:pt>
                <c:pt idx="1589">
                  <c:v>65.16</c:v>
                </c:pt>
                <c:pt idx="1590">
                  <c:v>64.900000000000006</c:v>
                </c:pt>
                <c:pt idx="1591">
                  <c:v>108.99000000000002</c:v>
                </c:pt>
                <c:pt idx="1592">
                  <c:v>107.58</c:v>
                </c:pt>
                <c:pt idx="1593">
                  <c:v>97.910000000000025</c:v>
                </c:pt>
                <c:pt idx="1594">
                  <c:v>92.57</c:v>
                </c:pt>
                <c:pt idx="1595">
                  <c:v>90.31</c:v>
                </c:pt>
                <c:pt idx="1596">
                  <c:v>84.39</c:v>
                </c:pt>
                <c:pt idx="1597">
                  <c:v>74.39</c:v>
                </c:pt>
                <c:pt idx="1598">
                  <c:v>67.45</c:v>
                </c:pt>
                <c:pt idx="1599">
                  <c:v>64</c:v>
                </c:pt>
                <c:pt idx="1600">
                  <c:v>104.17999999999998</c:v>
                </c:pt>
                <c:pt idx="1601">
                  <c:v>103.74000000000002</c:v>
                </c:pt>
                <c:pt idx="1602">
                  <c:v>83.57</c:v>
                </c:pt>
                <c:pt idx="1603">
                  <c:v>83.06</c:v>
                </c:pt>
                <c:pt idx="1604">
                  <c:v>82.69</c:v>
                </c:pt>
                <c:pt idx="1605">
                  <c:v>70.97</c:v>
                </c:pt>
                <c:pt idx="1606">
                  <c:v>66.739999999999995</c:v>
                </c:pt>
                <c:pt idx="1607">
                  <c:v>106.26</c:v>
                </c:pt>
                <c:pt idx="1608">
                  <c:v>104.98</c:v>
                </c:pt>
                <c:pt idx="1609">
                  <c:v>103.04</c:v>
                </c:pt>
                <c:pt idx="1610">
                  <c:v>97.4</c:v>
                </c:pt>
                <c:pt idx="1611">
                  <c:v>92.16</c:v>
                </c:pt>
                <c:pt idx="1612">
                  <c:v>83.01</c:v>
                </c:pt>
                <c:pt idx="1613">
                  <c:v>82.210000000000022</c:v>
                </c:pt>
                <c:pt idx="1614">
                  <c:v>81.2</c:v>
                </c:pt>
                <c:pt idx="1615">
                  <c:v>73.61999999999999</c:v>
                </c:pt>
                <c:pt idx="1616">
                  <c:v>72.940000000000026</c:v>
                </c:pt>
                <c:pt idx="1617">
                  <c:v>108.42</c:v>
                </c:pt>
                <c:pt idx="1618">
                  <c:v>102.56</c:v>
                </c:pt>
              </c:numCache>
            </c:numRef>
          </c:yVal>
          <c:smooth val="0"/>
        </c:ser>
        <c:ser>
          <c:idx val="6"/>
          <c:order val="6"/>
          <c:tx>
            <c:v>tri &lt; 75</c:v>
          </c:tx>
          <c:spPr>
            <a:ln w="28575">
              <a:noFill/>
            </a:ln>
          </c:spPr>
          <c:marker>
            <c:symbol val="circle"/>
            <c:size val="5"/>
            <c:spPr>
              <a:solidFill>
                <a:srgbClr val="FF00FF"/>
              </a:solidFill>
              <a:ln>
                <a:solidFill>
                  <a:srgbClr val="FF00FF"/>
                </a:solidFill>
              </a:ln>
            </c:spPr>
          </c:marker>
          <c:xVal>
            <c:numRef>
              <c:f>KCALL!$D$2730:$D$3926</c:f>
              <c:numCache>
                <c:formatCode>General</c:formatCode>
                <c:ptCount val="1197"/>
                <c:pt idx="0">
                  <c:v>75</c:v>
                </c:pt>
                <c:pt idx="1">
                  <c:v>75</c:v>
                </c:pt>
                <c:pt idx="2">
                  <c:v>75</c:v>
                </c:pt>
                <c:pt idx="3">
                  <c:v>75</c:v>
                </c:pt>
                <c:pt idx="4">
                  <c:v>75</c:v>
                </c:pt>
                <c:pt idx="5">
                  <c:v>75</c:v>
                </c:pt>
                <c:pt idx="6">
                  <c:v>75</c:v>
                </c:pt>
                <c:pt idx="7">
                  <c:v>75</c:v>
                </c:pt>
                <c:pt idx="8">
                  <c:v>75</c:v>
                </c:pt>
                <c:pt idx="9">
                  <c:v>75</c:v>
                </c:pt>
                <c:pt idx="10">
                  <c:v>75</c:v>
                </c:pt>
                <c:pt idx="11">
                  <c:v>75</c:v>
                </c:pt>
                <c:pt idx="12">
                  <c:v>74.7</c:v>
                </c:pt>
                <c:pt idx="13">
                  <c:v>74.7</c:v>
                </c:pt>
                <c:pt idx="14">
                  <c:v>74.7</c:v>
                </c:pt>
                <c:pt idx="15">
                  <c:v>74.7</c:v>
                </c:pt>
                <c:pt idx="16">
                  <c:v>74.7</c:v>
                </c:pt>
                <c:pt idx="17">
                  <c:v>74.7</c:v>
                </c:pt>
                <c:pt idx="18">
                  <c:v>74.7</c:v>
                </c:pt>
                <c:pt idx="19">
                  <c:v>74.3</c:v>
                </c:pt>
                <c:pt idx="20">
                  <c:v>74.3</c:v>
                </c:pt>
                <c:pt idx="21">
                  <c:v>74.3</c:v>
                </c:pt>
                <c:pt idx="22">
                  <c:v>74.099999999999994</c:v>
                </c:pt>
                <c:pt idx="23">
                  <c:v>73.900000000000006</c:v>
                </c:pt>
                <c:pt idx="24">
                  <c:v>73.900000000000006</c:v>
                </c:pt>
                <c:pt idx="25">
                  <c:v>73.900000000000006</c:v>
                </c:pt>
                <c:pt idx="26">
                  <c:v>73.900000000000006</c:v>
                </c:pt>
                <c:pt idx="27">
                  <c:v>73.900000000000006</c:v>
                </c:pt>
                <c:pt idx="28">
                  <c:v>73.900000000000006</c:v>
                </c:pt>
                <c:pt idx="29">
                  <c:v>73.900000000000006</c:v>
                </c:pt>
                <c:pt idx="30">
                  <c:v>73.900000000000006</c:v>
                </c:pt>
                <c:pt idx="31">
                  <c:v>73.900000000000006</c:v>
                </c:pt>
                <c:pt idx="32">
                  <c:v>73.900000000000006</c:v>
                </c:pt>
                <c:pt idx="33">
                  <c:v>73.900000000000006</c:v>
                </c:pt>
                <c:pt idx="34">
                  <c:v>73.900000000000006</c:v>
                </c:pt>
                <c:pt idx="35">
                  <c:v>73.599999999999994</c:v>
                </c:pt>
                <c:pt idx="36">
                  <c:v>73.599999999999994</c:v>
                </c:pt>
                <c:pt idx="37">
                  <c:v>73.599999999999994</c:v>
                </c:pt>
                <c:pt idx="38">
                  <c:v>73.2</c:v>
                </c:pt>
                <c:pt idx="39">
                  <c:v>73.2</c:v>
                </c:pt>
                <c:pt idx="40">
                  <c:v>73.2</c:v>
                </c:pt>
                <c:pt idx="41">
                  <c:v>73</c:v>
                </c:pt>
                <c:pt idx="42">
                  <c:v>73</c:v>
                </c:pt>
                <c:pt idx="43">
                  <c:v>73</c:v>
                </c:pt>
                <c:pt idx="44">
                  <c:v>73</c:v>
                </c:pt>
                <c:pt idx="45">
                  <c:v>73</c:v>
                </c:pt>
                <c:pt idx="46">
                  <c:v>73</c:v>
                </c:pt>
                <c:pt idx="47">
                  <c:v>73</c:v>
                </c:pt>
                <c:pt idx="48">
                  <c:v>73</c:v>
                </c:pt>
                <c:pt idx="49">
                  <c:v>73</c:v>
                </c:pt>
                <c:pt idx="50">
                  <c:v>73</c:v>
                </c:pt>
                <c:pt idx="51">
                  <c:v>73</c:v>
                </c:pt>
                <c:pt idx="52">
                  <c:v>73</c:v>
                </c:pt>
                <c:pt idx="53">
                  <c:v>73</c:v>
                </c:pt>
                <c:pt idx="54">
                  <c:v>73</c:v>
                </c:pt>
                <c:pt idx="55">
                  <c:v>72.900000000000006</c:v>
                </c:pt>
                <c:pt idx="56">
                  <c:v>72.7</c:v>
                </c:pt>
                <c:pt idx="57">
                  <c:v>72.3</c:v>
                </c:pt>
                <c:pt idx="58">
                  <c:v>72.3</c:v>
                </c:pt>
                <c:pt idx="59">
                  <c:v>72.099999999999994</c:v>
                </c:pt>
                <c:pt idx="60">
                  <c:v>72.099999999999994</c:v>
                </c:pt>
                <c:pt idx="61">
                  <c:v>72</c:v>
                </c:pt>
                <c:pt idx="62">
                  <c:v>72</c:v>
                </c:pt>
                <c:pt idx="63">
                  <c:v>72</c:v>
                </c:pt>
                <c:pt idx="64">
                  <c:v>72</c:v>
                </c:pt>
                <c:pt idx="65">
                  <c:v>72</c:v>
                </c:pt>
                <c:pt idx="66">
                  <c:v>72</c:v>
                </c:pt>
                <c:pt idx="67">
                  <c:v>72</c:v>
                </c:pt>
                <c:pt idx="68">
                  <c:v>72</c:v>
                </c:pt>
                <c:pt idx="69">
                  <c:v>72</c:v>
                </c:pt>
                <c:pt idx="70">
                  <c:v>72</c:v>
                </c:pt>
                <c:pt idx="71">
                  <c:v>72</c:v>
                </c:pt>
                <c:pt idx="72">
                  <c:v>72</c:v>
                </c:pt>
                <c:pt idx="73">
                  <c:v>72</c:v>
                </c:pt>
                <c:pt idx="74">
                  <c:v>72</c:v>
                </c:pt>
                <c:pt idx="75">
                  <c:v>72</c:v>
                </c:pt>
                <c:pt idx="76">
                  <c:v>72</c:v>
                </c:pt>
                <c:pt idx="77">
                  <c:v>72</c:v>
                </c:pt>
                <c:pt idx="78">
                  <c:v>72</c:v>
                </c:pt>
                <c:pt idx="79">
                  <c:v>71.8</c:v>
                </c:pt>
                <c:pt idx="80">
                  <c:v>71.8</c:v>
                </c:pt>
                <c:pt idx="81">
                  <c:v>71.400000000000006</c:v>
                </c:pt>
                <c:pt idx="82">
                  <c:v>71.400000000000006</c:v>
                </c:pt>
                <c:pt idx="83">
                  <c:v>71.400000000000006</c:v>
                </c:pt>
                <c:pt idx="84">
                  <c:v>71.400000000000006</c:v>
                </c:pt>
                <c:pt idx="85">
                  <c:v>71.099999999999994</c:v>
                </c:pt>
                <c:pt idx="86">
                  <c:v>71.099999999999994</c:v>
                </c:pt>
                <c:pt idx="87">
                  <c:v>71.099999999999994</c:v>
                </c:pt>
                <c:pt idx="88">
                  <c:v>71.099999999999994</c:v>
                </c:pt>
                <c:pt idx="89">
                  <c:v>71.099999999999994</c:v>
                </c:pt>
                <c:pt idx="90">
                  <c:v>71.099999999999994</c:v>
                </c:pt>
                <c:pt idx="91">
                  <c:v>71.099999999999994</c:v>
                </c:pt>
                <c:pt idx="92">
                  <c:v>71.099999999999994</c:v>
                </c:pt>
                <c:pt idx="93">
                  <c:v>71.099999999999994</c:v>
                </c:pt>
                <c:pt idx="94">
                  <c:v>71.099999999999994</c:v>
                </c:pt>
                <c:pt idx="95">
                  <c:v>71.099999999999994</c:v>
                </c:pt>
                <c:pt idx="96">
                  <c:v>71.099999999999994</c:v>
                </c:pt>
                <c:pt idx="97">
                  <c:v>71.099999999999994</c:v>
                </c:pt>
                <c:pt idx="98">
                  <c:v>71.099999999999994</c:v>
                </c:pt>
                <c:pt idx="99">
                  <c:v>71.099999999999994</c:v>
                </c:pt>
                <c:pt idx="100">
                  <c:v>71.099999999999994</c:v>
                </c:pt>
                <c:pt idx="101">
                  <c:v>71.099999999999994</c:v>
                </c:pt>
                <c:pt idx="102">
                  <c:v>71.099999999999994</c:v>
                </c:pt>
                <c:pt idx="103">
                  <c:v>71.099999999999994</c:v>
                </c:pt>
                <c:pt idx="104">
                  <c:v>71.099999999999994</c:v>
                </c:pt>
                <c:pt idx="105">
                  <c:v>71.099999999999994</c:v>
                </c:pt>
                <c:pt idx="106">
                  <c:v>71.099999999999994</c:v>
                </c:pt>
                <c:pt idx="107">
                  <c:v>70.900000000000006</c:v>
                </c:pt>
                <c:pt idx="108">
                  <c:v>70.3</c:v>
                </c:pt>
                <c:pt idx="109">
                  <c:v>70.3</c:v>
                </c:pt>
                <c:pt idx="110">
                  <c:v>70.3</c:v>
                </c:pt>
                <c:pt idx="111">
                  <c:v>70</c:v>
                </c:pt>
                <c:pt idx="112">
                  <c:v>70</c:v>
                </c:pt>
                <c:pt idx="113">
                  <c:v>70</c:v>
                </c:pt>
                <c:pt idx="114">
                  <c:v>70</c:v>
                </c:pt>
                <c:pt idx="115">
                  <c:v>70</c:v>
                </c:pt>
                <c:pt idx="116">
                  <c:v>70</c:v>
                </c:pt>
                <c:pt idx="117">
                  <c:v>70</c:v>
                </c:pt>
                <c:pt idx="118">
                  <c:v>70</c:v>
                </c:pt>
                <c:pt idx="119">
                  <c:v>70</c:v>
                </c:pt>
                <c:pt idx="120">
                  <c:v>70</c:v>
                </c:pt>
                <c:pt idx="121">
                  <c:v>70</c:v>
                </c:pt>
                <c:pt idx="122">
                  <c:v>70</c:v>
                </c:pt>
                <c:pt idx="123">
                  <c:v>70</c:v>
                </c:pt>
                <c:pt idx="124">
                  <c:v>70</c:v>
                </c:pt>
                <c:pt idx="125">
                  <c:v>70</c:v>
                </c:pt>
                <c:pt idx="126">
                  <c:v>70</c:v>
                </c:pt>
                <c:pt idx="127">
                  <c:v>70</c:v>
                </c:pt>
                <c:pt idx="128">
                  <c:v>70</c:v>
                </c:pt>
                <c:pt idx="129">
                  <c:v>70</c:v>
                </c:pt>
                <c:pt idx="130">
                  <c:v>70</c:v>
                </c:pt>
                <c:pt idx="131">
                  <c:v>70</c:v>
                </c:pt>
                <c:pt idx="132">
                  <c:v>70</c:v>
                </c:pt>
                <c:pt idx="133">
                  <c:v>70</c:v>
                </c:pt>
                <c:pt idx="134">
                  <c:v>70</c:v>
                </c:pt>
                <c:pt idx="135">
                  <c:v>70</c:v>
                </c:pt>
                <c:pt idx="136">
                  <c:v>70</c:v>
                </c:pt>
                <c:pt idx="137">
                  <c:v>69.8</c:v>
                </c:pt>
                <c:pt idx="138">
                  <c:v>69.599999999999994</c:v>
                </c:pt>
                <c:pt idx="139">
                  <c:v>69.400000000000006</c:v>
                </c:pt>
                <c:pt idx="140">
                  <c:v>69.3</c:v>
                </c:pt>
                <c:pt idx="141">
                  <c:v>69.3</c:v>
                </c:pt>
                <c:pt idx="142">
                  <c:v>69.099999999999994</c:v>
                </c:pt>
                <c:pt idx="143">
                  <c:v>69.099999999999994</c:v>
                </c:pt>
                <c:pt idx="144">
                  <c:v>69.099999999999994</c:v>
                </c:pt>
                <c:pt idx="145">
                  <c:v>69.099999999999994</c:v>
                </c:pt>
                <c:pt idx="146">
                  <c:v>69.099999999999994</c:v>
                </c:pt>
                <c:pt idx="147">
                  <c:v>69.099999999999994</c:v>
                </c:pt>
                <c:pt idx="148">
                  <c:v>69.099999999999994</c:v>
                </c:pt>
                <c:pt idx="149">
                  <c:v>69.099999999999994</c:v>
                </c:pt>
                <c:pt idx="150">
                  <c:v>69.099999999999994</c:v>
                </c:pt>
                <c:pt idx="151">
                  <c:v>69.099999999999994</c:v>
                </c:pt>
                <c:pt idx="152">
                  <c:v>69.099999999999994</c:v>
                </c:pt>
                <c:pt idx="153">
                  <c:v>69.099999999999994</c:v>
                </c:pt>
                <c:pt idx="154">
                  <c:v>69.099999999999994</c:v>
                </c:pt>
                <c:pt idx="155">
                  <c:v>69.099999999999994</c:v>
                </c:pt>
                <c:pt idx="156">
                  <c:v>69.099999999999994</c:v>
                </c:pt>
                <c:pt idx="157">
                  <c:v>69.099999999999994</c:v>
                </c:pt>
                <c:pt idx="158">
                  <c:v>69.099999999999994</c:v>
                </c:pt>
                <c:pt idx="159">
                  <c:v>69.099999999999994</c:v>
                </c:pt>
                <c:pt idx="160">
                  <c:v>69.099999999999994</c:v>
                </c:pt>
                <c:pt idx="161">
                  <c:v>69.099999999999994</c:v>
                </c:pt>
                <c:pt idx="162">
                  <c:v>69.099999999999994</c:v>
                </c:pt>
                <c:pt idx="163">
                  <c:v>69.099999999999994</c:v>
                </c:pt>
                <c:pt idx="164">
                  <c:v>69.099999999999994</c:v>
                </c:pt>
                <c:pt idx="165">
                  <c:v>69.099999999999994</c:v>
                </c:pt>
                <c:pt idx="166">
                  <c:v>69.099999999999994</c:v>
                </c:pt>
                <c:pt idx="167">
                  <c:v>69.099999999999994</c:v>
                </c:pt>
                <c:pt idx="168">
                  <c:v>69.099999999999994</c:v>
                </c:pt>
                <c:pt idx="169">
                  <c:v>68.7</c:v>
                </c:pt>
                <c:pt idx="170">
                  <c:v>68.7</c:v>
                </c:pt>
                <c:pt idx="171">
                  <c:v>68.5</c:v>
                </c:pt>
                <c:pt idx="172">
                  <c:v>68.400000000000006</c:v>
                </c:pt>
                <c:pt idx="173">
                  <c:v>68.400000000000006</c:v>
                </c:pt>
                <c:pt idx="174">
                  <c:v>68.400000000000006</c:v>
                </c:pt>
                <c:pt idx="175">
                  <c:v>68.400000000000006</c:v>
                </c:pt>
                <c:pt idx="176">
                  <c:v>68.400000000000006</c:v>
                </c:pt>
                <c:pt idx="177">
                  <c:v>68</c:v>
                </c:pt>
                <c:pt idx="178">
                  <c:v>68</c:v>
                </c:pt>
                <c:pt idx="179">
                  <c:v>68</c:v>
                </c:pt>
                <c:pt idx="180">
                  <c:v>68</c:v>
                </c:pt>
                <c:pt idx="181">
                  <c:v>68</c:v>
                </c:pt>
                <c:pt idx="182">
                  <c:v>68</c:v>
                </c:pt>
                <c:pt idx="183">
                  <c:v>68</c:v>
                </c:pt>
                <c:pt idx="184">
                  <c:v>68</c:v>
                </c:pt>
                <c:pt idx="185">
                  <c:v>68</c:v>
                </c:pt>
                <c:pt idx="186">
                  <c:v>68</c:v>
                </c:pt>
                <c:pt idx="187">
                  <c:v>68</c:v>
                </c:pt>
                <c:pt idx="188">
                  <c:v>68</c:v>
                </c:pt>
                <c:pt idx="189">
                  <c:v>68</c:v>
                </c:pt>
                <c:pt idx="190">
                  <c:v>68</c:v>
                </c:pt>
                <c:pt idx="191">
                  <c:v>68</c:v>
                </c:pt>
                <c:pt idx="192">
                  <c:v>68</c:v>
                </c:pt>
                <c:pt idx="193">
                  <c:v>68</c:v>
                </c:pt>
                <c:pt idx="194">
                  <c:v>68</c:v>
                </c:pt>
                <c:pt idx="195">
                  <c:v>68</c:v>
                </c:pt>
                <c:pt idx="196">
                  <c:v>68</c:v>
                </c:pt>
                <c:pt idx="197">
                  <c:v>68</c:v>
                </c:pt>
                <c:pt idx="198">
                  <c:v>68</c:v>
                </c:pt>
                <c:pt idx="199">
                  <c:v>68</c:v>
                </c:pt>
                <c:pt idx="200">
                  <c:v>68</c:v>
                </c:pt>
                <c:pt idx="201">
                  <c:v>68</c:v>
                </c:pt>
                <c:pt idx="202">
                  <c:v>68</c:v>
                </c:pt>
                <c:pt idx="203">
                  <c:v>68</c:v>
                </c:pt>
                <c:pt idx="204">
                  <c:v>68</c:v>
                </c:pt>
                <c:pt idx="205">
                  <c:v>68</c:v>
                </c:pt>
                <c:pt idx="206">
                  <c:v>68</c:v>
                </c:pt>
                <c:pt idx="207">
                  <c:v>68</c:v>
                </c:pt>
                <c:pt idx="208">
                  <c:v>68</c:v>
                </c:pt>
                <c:pt idx="209">
                  <c:v>68</c:v>
                </c:pt>
                <c:pt idx="210">
                  <c:v>68</c:v>
                </c:pt>
                <c:pt idx="211">
                  <c:v>68</c:v>
                </c:pt>
                <c:pt idx="212">
                  <c:v>68</c:v>
                </c:pt>
                <c:pt idx="213">
                  <c:v>68</c:v>
                </c:pt>
                <c:pt idx="214">
                  <c:v>67.599999999999994</c:v>
                </c:pt>
                <c:pt idx="215">
                  <c:v>67.599999999999994</c:v>
                </c:pt>
                <c:pt idx="216">
                  <c:v>67.599999999999994</c:v>
                </c:pt>
                <c:pt idx="217">
                  <c:v>67.599999999999994</c:v>
                </c:pt>
                <c:pt idx="218">
                  <c:v>67.599999999999994</c:v>
                </c:pt>
                <c:pt idx="219">
                  <c:v>67.599999999999994</c:v>
                </c:pt>
                <c:pt idx="220">
                  <c:v>67.599999999999994</c:v>
                </c:pt>
                <c:pt idx="221">
                  <c:v>67.599999999999994</c:v>
                </c:pt>
                <c:pt idx="222">
                  <c:v>67.5</c:v>
                </c:pt>
                <c:pt idx="223">
                  <c:v>67.5</c:v>
                </c:pt>
                <c:pt idx="224">
                  <c:v>67.5</c:v>
                </c:pt>
                <c:pt idx="225">
                  <c:v>67.5</c:v>
                </c:pt>
                <c:pt idx="226">
                  <c:v>67.5</c:v>
                </c:pt>
                <c:pt idx="227">
                  <c:v>67.3</c:v>
                </c:pt>
                <c:pt idx="228">
                  <c:v>67.3</c:v>
                </c:pt>
                <c:pt idx="229">
                  <c:v>67.3</c:v>
                </c:pt>
                <c:pt idx="230">
                  <c:v>67.3</c:v>
                </c:pt>
                <c:pt idx="231">
                  <c:v>67.099999999999994</c:v>
                </c:pt>
                <c:pt idx="232">
                  <c:v>67.099999999999994</c:v>
                </c:pt>
                <c:pt idx="233">
                  <c:v>67.099999999999994</c:v>
                </c:pt>
                <c:pt idx="234">
                  <c:v>67.099999999999994</c:v>
                </c:pt>
                <c:pt idx="235">
                  <c:v>67.099999999999994</c:v>
                </c:pt>
                <c:pt idx="236">
                  <c:v>66.900000000000006</c:v>
                </c:pt>
                <c:pt idx="237">
                  <c:v>66.900000000000006</c:v>
                </c:pt>
                <c:pt idx="238">
                  <c:v>66.900000000000006</c:v>
                </c:pt>
                <c:pt idx="239">
                  <c:v>66.900000000000006</c:v>
                </c:pt>
                <c:pt idx="240">
                  <c:v>66.900000000000006</c:v>
                </c:pt>
                <c:pt idx="241">
                  <c:v>66.900000000000006</c:v>
                </c:pt>
                <c:pt idx="242">
                  <c:v>66.900000000000006</c:v>
                </c:pt>
                <c:pt idx="243">
                  <c:v>66.900000000000006</c:v>
                </c:pt>
                <c:pt idx="244">
                  <c:v>66.900000000000006</c:v>
                </c:pt>
                <c:pt idx="245">
                  <c:v>66.900000000000006</c:v>
                </c:pt>
                <c:pt idx="246">
                  <c:v>66.900000000000006</c:v>
                </c:pt>
                <c:pt idx="247">
                  <c:v>66.900000000000006</c:v>
                </c:pt>
                <c:pt idx="248">
                  <c:v>66.900000000000006</c:v>
                </c:pt>
                <c:pt idx="249">
                  <c:v>66.900000000000006</c:v>
                </c:pt>
                <c:pt idx="250">
                  <c:v>66.900000000000006</c:v>
                </c:pt>
                <c:pt idx="251">
                  <c:v>66.900000000000006</c:v>
                </c:pt>
                <c:pt idx="252">
                  <c:v>66.900000000000006</c:v>
                </c:pt>
                <c:pt idx="253">
                  <c:v>66.900000000000006</c:v>
                </c:pt>
                <c:pt idx="254">
                  <c:v>66.900000000000006</c:v>
                </c:pt>
                <c:pt idx="255">
                  <c:v>66.900000000000006</c:v>
                </c:pt>
                <c:pt idx="256">
                  <c:v>66.900000000000006</c:v>
                </c:pt>
                <c:pt idx="257">
                  <c:v>66.900000000000006</c:v>
                </c:pt>
                <c:pt idx="258">
                  <c:v>66.900000000000006</c:v>
                </c:pt>
                <c:pt idx="259">
                  <c:v>66.900000000000006</c:v>
                </c:pt>
                <c:pt idx="260">
                  <c:v>66.900000000000006</c:v>
                </c:pt>
                <c:pt idx="261">
                  <c:v>66.900000000000006</c:v>
                </c:pt>
                <c:pt idx="262">
                  <c:v>66.900000000000006</c:v>
                </c:pt>
                <c:pt idx="263">
                  <c:v>66.900000000000006</c:v>
                </c:pt>
                <c:pt idx="264">
                  <c:v>66.900000000000006</c:v>
                </c:pt>
                <c:pt idx="265">
                  <c:v>66.900000000000006</c:v>
                </c:pt>
                <c:pt idx="266">
                  <c:v>66.900000000000006</c:v>
                </c:pt>
                <c:pt idx="267">
                  <c:v>66.900000000000006</c:v>
                </c:pt>
                <c:pt idx="268">
                  <c:v>66.900000000000006</c:v>
                </c:pt>
                <c:pt idx="269">
                  <c:v>66.900000000000006</c:v>
                </c:pt>
                <c:pt idx="270">
                  <c:v>66.900000000000006</c:v>
                </c:pt>
                <c:pt idx="271">
                  <c:v>66.900000000000006</c:v>
                </c:pt>
                <c:pt idx="272">
                  <c:v>66.900000000000006</c:v>
                </c:pt>
                <c:pt idx="273">
                  <c:v>66.7</c:v>
                </c:pt>
                <c:pt idx="274">
                  <c:v>66.7</c:v>
                </c:pt>
                <c:pt idx="275">
                  <c:v>66.7</c:v>
                </c:pt>
                <c:pt idx="276">
                  <c:v>66.599999999999994</c:v>
                </c:pt>
                <c:pt idx="277">
                  <c:v>66.599999999999994</c:v>
                </c:pt>
                <c:pt idx="278">
                  <c:v>66.599999999999994</c:v>
                </c:pt>
                <c:pt idx="279">
                  <c:v>66.400000000000006</c:v>
                </c:pt>
                <c:pt idx="280">
                  <c:v>66.400000000000006</c:v>
                </c:pt>
                <c:pt idx="281">
                  <c:v>66.400000000000006</c:v>
                </c:pt>
                <c:pt idx="282">
                  <c:v>66.400000000000006</c:v>
                </c:pt>
                <c:pt idx="283">
                  <c:v>66.2</c:v>
                </c:pt>
                <c:pt idx="284">
                  <c:v>66.2</c:v>
                </c:pt>
                <c:pt idx="285">
                  <c:v>66</c:v>
                </c:pt>
                <c:pt idx="286">
                  <c:v>66</c:v>
                </c:pt>
                <c:pt idx="287">
                  <c:v>66</c:v>
                </c:pt>
                <c:pt idx="288">
                  <c:v>66</c:v>
                </c:pt>
                <c:pt idx="289">
                  <c:v>66</c:v>
                </c:pt>
                <c:pt idx="290">
                  <c:v>66</c:v>
                </c:pt>
                <c:pt idx="291">
                  <c:v>66</c:v>
                </c:pt>
                <c:pt idx="292">
                  <c:v>66</c:v>
                </c:pt>
                <c:pt idx="293">
                  <c:v>66</c:v>
                </c:pt>
                <c:pt idx="294">
                  <c:v>66</c:v>
                </c:pt>
                <c:pt idx="295">
                  <c:v>66</c:v>
                </c:pt>
                <c:pt idx="296">
                  <c:v>66</c:v>
                </c:pt>
                <c:pt idx="297">
                  <c:v>66</c:v>
                </c:pt>
                <c:pt idx="298">
                  <c:v>66</c:v>
                </c:pt>
                <c:pt idx="299">
                  <c:v>66</c:v>
                </c:pt>
                <c:pt idx="300">
                  <c:v>66</c:v>
                </c:pt>
                <c:pt idx="301">
                  <c:v>66</c:v>
                </c:pt>
                <c:pt idx="302">
                  <c:v>66</c:v>
                </c:pt>
                <c:pt idx="303">
                  <c:v>66</c:v>
                </c:pt>
                <c:pt idx="304">
                  <c:v>66</c:v>
                </c:pt>
                <c:pt idx="305">
                  <c:v>66</c:v>
                </c:pt>
                <c:pt idx="306">
                  <c:v>66</c:v>
                </c:pt>
                <c:pt idx="307">
                  <c:v>66</c:v>
                </c:pt>
                <c:pt idx="308">
                  <c:v>66</c:v>
                </c:pt>
                <c:pt idx="309">
                  <c:v>66</c:v>
                </c:pt>
                <c:pt idx="310">
                  <c:v>66</c:v>
                </c:pt>
                <c:pt idx="311">
                  <c:v>66</c:v>
                </c:pt>
                <c:pt idx="312">
                  <c:v>66</c:v>
                </c:pt>
                <c:pt idx="313">
                  <c:v>66</c:v>
                </c:pt>
                <c:pt idx="314">
                  <c:v>66</c:v>
                </c:pt>
                <c:pt idx="315">
                  <c:v>66</c:v>
                </c:pt>
                <c:pt idx="316">
                  <c:v>66</c:v>
                </c:pt>
                <c:pt idx="317">
                  <c:v>66</c:v>
                </c:pt>
                <c:pt idx="318">
                  <c:v>66</c:v>
                </c:pt>
                <c:pt idx="319">
                  <c:v>66</c:v>
                </c:pt>
                <c:pt idx="320">
                  <c:v>66</c:v>
                </c:pt>
                <c:pt idx="321">
                  <c:v>66</c:v>
                </c:pt>
                <c:pt idx="322">
                  <c:v>66</c:v>
                </c:pt>
                <c:pt idx="323">
                  <c:v>66</c:v>
                </c:pt>
                <c:pt idx="324">
                  <c:v>66</c:v>
                </c:pt>
                <c:pt idx="325">
                  <c:v>66</c:v>
                </c:pt>
                <c:pt idx="326">
                  <c:v>66</c:v>
                </c:pt>
                <c:pt idx="327">
                  <c:v>66</c:v>
                </c:pt>
                <c:pt idx="328">
                  <c:v>66</c:v>
                </c:pt>
                <c:pt idx="329">
                  <c:v>66</c:v>
                </c:pt>
                <c:pt idx="330">
                  <c:v>66</c:v>
                </c:pt>
                <c:pt idx="331">
                  <c:v>66</c:v>
                </c:pt>
                <c:pt idx="332">
                  <c:v>66</c:v>
                </c:pt>
                <c:pt idx="333">
                  <c:v>66</c:v>
                </c:pt>
                <c:pt idx="334">
                  <c:v>66</c:v>
                </c:pt>
                <c:pt idx="335">
                  <c:v>66</c:v>
                </c:pt>
                <c:pt idx="336">
                  <c:v>65.8</c:v>
                </c:pt>
                <c:pt idx="337">
                  <c:v>65.7</c:v>
                </c:pt>
                <c:pt idx="338">
                  <c:v>65.7</c:v>
                </c:pt>
                <c:pt idx="339">
                  <c:v>65.7</c:v>
                </c:pt>
                <c:pt idx="340">
                  <c:v>65.7</c:v>
                </c:pt>
                <c:pt idx="341">
                  <c:v>65.7</c:v>
                </c:pt>
                <c:pt idx="342">
                  <c:v>65.7</c:v>
                </c:pt>
                <c:pt idx="343">
                  <c:v>65.7</c:v>
                </c:pt>
                <c:pt idx="344">
                  <c:v>65.7</c:v>
                </c:pt>
                <c:pt idx="345">
                  <c:v>65.7</c:v>
                </c:pt>
                <c:pt idx="346">
                  <c:v>65.7</c:v>
                </c:pt>
                <c:pt idx="347">
                  <c:v>65.5</c:v>
                </c:pt>
                <c:pt idx="348">
                  <c:v>65.5</c:v>
                </c:pt>
                <c:pt idx="349">
                  <c:v>65.5</c:v>
                </c:pt>
                <c:pt idx="350">
                  <c:v>65.3</c:v>
                </c:pt>
                <c:pt idx="351">
                  <c:v>65.3</c:v>
                </c:pt>
                <c:pt idx="352">
                  <c:v>65.3</c:v>
                </c:pt>
                <c:pt idx="353">
                  <c:v>65.3</c:v>
                </c:pt>
                <c:pt idx="354">
                  <c:v>65.3</c:v>
                </c:pt>
                <c:pt idx="355">
                  <c:v>65.099999999999994</c:v>
                </c:pt>
                <c:pt idx="356">
                  <c:v>65.099999999999994</c:v>
                </c:pt>
                <c:pt idx="357">
                  <c:v>64.900000000000006</c:v>
                </c:pt>
                <c:pt idx="358">
                  <c:v>64.900000000000006</c:v>
                </c:pt>
                <c:pt idx="359">
                  <c:v>64.900000000000006</c:v>
                </c:pt>
                <c:pt idx="360">
                  <c:v>64.900000000000006</c:v>
                </c:pt>
                <c:pt idx="361">
                  <c:v>64.900000000000006</c:v>
                </c:pt>
                <c:pt idx="362">
                  <c:v>64.900000000000006</c:v>
                </c:pt>
                <c:pt idx="363">
                  <c:v>64.900000000000006</c:v>
                </c:pt>
                <c:pt idx="364">
                  <c:v>64.900000000000006</c:v>
                </c:pt>
                <c:pt idx="365">
                  <c:v>64.900000000000006</c:v>
                </c:pt>
                <c:pt idx="366">
                  <c:v>64.900000000000006</c:v>
                </c:pt>
                <c:pt idx="367">
                  <c:v>64.900000000000006</c:v>
                </c:pt>
                <c:pt idx="368">
                  <c:v>64.900000000000006</c:v>
                </c:pt>
                <c:pt idx="369">
                  <c:v>64.900000000000006</c:v>
                </c:pt>
                <c:pt idx="370">
                  <c:v>64.900000000000006</c:v>
                </c:pt>
                <c:pt idx="371">
                  <c:v>64.900000000000006</c:v>
                </c:pt>
                <c:pt idx="372">
                  <c:v>64.900000000000006</c:v>
                </c:pt>
                <c:pt idx="373">
                  <c:v>64.900000000000006</c:v>
                </c:pt>
                <c:pt idx="374">
                  <c:v>64.900000000000006</c:v>
                </c:pt>
                <c:pt idx="375">
                  <c:v>64.900000000000006</c:v>
                </c:pt>
                <c:pt idx="376">
                  <c:v>64.900000000000006</c:v>
                </c:pt>
                <c:pt idx="377">
                  <c:v>64.900000000000006</c:v>
                </c:pt>
                <c:pt idx="378">
                  <c:v>64.900000000000006</c:v>
                </c:pt>
                <c:pt idx="379">
                  <c:v>64.900000000000006</c:v>
                </c:pt>
                <c:pt idx="380">
                  <c:v>64.900000000000006</c:v>
                </c:pt>
                <c:pt idx="381">
                  <c:v>64.900000000000006</c:v>
                </c:pt>
                <c:pt idx="382">
                  <c:v>64.900000000000006</c:v>
                </c:pt>
                <c:pt idx="383">
                  <c:v>64.900000000000006</c:v>
                </c:pt>
                <c:pt idx="384">
                  <c:v>64.900000000000006</c:v>
                </c:pt>
                <c:pt idx="385">
                  <c:v>64.900000000000006</c:v>
                </c:pt>
                <c:pt idx="386">
                  <c:v>64.900000000000006</c:v>
                </c:pt>
                <c:pt idx="387">
                  <c:v>64.900000000000006</c:v>
                </c:pt>
                <c:pt idx="388">
                  <c:v>64.900000000000006</c:v>
                </c:pt>
                <c:pt idx="389">
                  <c:v>64.900000000000006</c:v>
                </c:pt>
                <c:pt idx="390">
                  <c:v>64.900000000000006</c:v>
                </c:pt>
                <c:pt idx="391">
                  <c:v>64.900000000000006</c:v>
                </c:pt>
                <c:pt idx="392">
                  <c:v>64.900000000000006</c:v>
                </c:pt>
                <c:pt idx="393">
                  <c:v>64.900000000000006</c:v>
                </c:pt>
                <c:pt idx="394">
                  <c:v>64.900000000000006</c:v>
                </c:pt>
                <c:pt idx="395">
                  <c:v>64.900000000000006</c:v>
                </c:pt>
                <c:pt idx="396">
                  <c:v>64.900000000000006</c:v>
                </c:pt>
                <c:pt idx="397">
                  <c:v>64.900000000000006</c:v>
                </c:pt>
                <c:pt idx="398">
                  <c:v>64.900000000000006</c:v>
                </c:pt>
                <c:pt idx="399">
                  <c:v>64.900000000000006</c:v>
                </c:pt>
                <c:pt idx="400">
                  <c:v>64.900000000000006</c:v>
                </c:pt>
                <c:pt idx="401">
                  <c:v>64.900000000000006</c:v>
                </c:pt>
                <c:pt idx="402">
                  <c:v>64.900000000000006</c:v>
                </c:pt>
                <c:pt idx="403">
                  <c:v>64.900000000000006</c:v>
                </c:pt>
                <c:pt idx="404">
                  <c:v>64.900000000000006</c:v>
                </c:pt>
                <c:pt idx="405">
                  <c:v>64.900000000000006</c:v>
                </c:pt>
                <c:pt idx="406">
                  <c:v>64.900000000000006</c:v>
                </c:pt>
                <c:pt idx="407">
                  <c:v>64.900000000000006</c:v>
                </c:pt>
                <c:pt idx="408">
                  <c:v>64.900000000000006</c:v>
                </c:pt>
                <c:pt idx="409">
                  <c:v>64.900000000000006</c:v>
                </c:pt>
                <c:pt idx="410">
                  <c:v>64.900000000000006</c:v>
                </c:pt>
                <c:pt idx="411">
                  <c:v>64.900000000000006</c:v>
                </c:pt>
                <c:pt idx="412">
                  <c:v>64.900000000000006</c:v>
                </c:pt>
                <c:pt idx="413">
                  <c:v>64.900000000000006</c:v>
                </c:pt>
                <c:pt idx="414">
                  <c:v>64.900000000000006</c:v>
                </c:pt>
                <c:pt idx="415">
                  <c:v>64.900000000000006</c:v>
                </c:pt>
                <c:pt idx="416">
                  <c:v>64.900000000000006</c:v>
                </c:pt>
                <c:pt idx="417">
                  <c:v>64.900000000000006</c:v>
                </c:pt>
                <c:pt idx="418">
                  <c:v>64.8</c:v>
                </c:pt>
                <c:pt idx="419">
                  <c:v>64.8</c:v>
                </c:pt>
                <c:pt idx="420">
                  <c:v>64.8</c:v>
                </c:pt>
                <c:pt idx="421">
                  <c:v>64.8</c:v>
                </c:pt>
                <c:pt idx="422">
                  <c:v>64.8</c:v>
                </c:pt>
                <c:pt idx="423">
                  <c:v>64.599999999999994</c:v>
                </c:pt>
                <c:pt idx="424">
                  <c:v>64.599999999999994</c:v>
                </c:pt>
                <c:pt idx="425">
                  <c:v>64.599999999999994</c:v>
                </c:pt>
                <c:pt idx="426">
                  <c:v>64.599999999999994</c:v>
                </c:pt>
                <c:pt idx="427">
                  <c:v>64.400000000000006</c:v>
                </c:pt>
                <c:pt idx="428">
                  <c:v>64.400000000000006</c:v>
                </c:pt>
                <c:pt idx="429">
                  <c:v>64.400000000000006</c:v>
                </c:pt>
                <c:pt idx="430">
                  <c:v>64.400000000000006</c:v>
                </c:pt>
                <c:pt idx="431">
                  <c:v>64.400000000000006</c:v>
                </c:pt>
                <c:pt idx="432">
                  <c:v>64.400000000000006</c:v>
                </c:pt>
                <c:pt idx="433">
                  <c:v>64.400000000000006</c:v>
                </c:pt>
                <c:pt idx="434">
                  <c:v>64.400000000000006</c:v>
                </c:pt>
                <c:pt idx="435">
                  <c:v>64.400000000000006</c:v>
                </c:pt>
                <c:pt idx="436">
                  <c:v>64.2</c:v>
                </c:pt>
                <c:pt idx="437">
                  <c:v>64.2</c:v>
                </c:pt>
                <c:pt idx="438">
                  <c:v>64.2</c:v>
                </c:pt>
                <c:pt idx="439">
                  <c:v>64.2</c:v>
                </c:pt>
                <c:pt idx="440">
                  <c:v>64.2</c:v>
                </c:pt>
                <c:pt idx="441">
                  <c:v>64.2</c:v>
                </c:pt>
                <c:pt idx="442">
                  <c:v>64</c:v>
                </c:pt>
                <c:pt idx="443">
                  <c:v>64</c:v>
                </c:pt>
                <c:pt idx="444">
                  <c:v>64</c:v>
                </c:pt>
                <c:pt idx="445">
                  <c:v>64</c:v>
                </c:pt>
                <c:pt idx="446">
                  <c:v>64</c:v>
                </c:pt>
                <c:pt idx="447">
                  <c:v>64</c:v>
                </c:pt>
                <c:pt idx="448">
                  <c:v>64</c:v>
                </c:pt>
                <c:pt idx="449">
                  <c:v>64</c:v>
                </c:pt>
                <c:pt idx="450">
                  <c:v>64</c:v>
                </c:pt>
                <c:pt idx="451">
                  <c:v>64</c:v>
                </c:pt>
                <c:pt idx="452">
                  <c:v>64</c:v>
                </c:pt>
                <c:pt idx="453">
                  <c:v>64</c:v>
                </c:pt>
                <c:pt idx="454">
                  <c:v>64</c:v>
                </c:pt>
                <c:pt idx="455">
                  <c:v>64</c:v>
                </c:pt>
                <c:pt idx="456">
                  <c:v>64</c:v>
                </c:pt>
                <c:pt idx="457">
                  <c:v>64</c:v>
                </c:pt>
                <c:pt idx="458">
                  <c:v>64</c:v>
                </c:pt>
                <c:pt idx="459">
                  <c:v>64</c:v>
                </c:pt>
                <c:pt idx="460">
                  <c:v>64</c:v>
                </c:pt>
                <c:pt idx="461">
                  <c:v>64</c:v>
                </c:pt>
                <c:pt idx="462">
                  <c:v>64</c:v>
                </c:pt>
                <c:pt idx="463">
                  <c:v>64</c:v>
                </c:pt>
                <c:pt idx="464">
                  <c:v>64</c:v>
                </c:pt>
                <c:pt idx="465">
                  <c:v>64</c:v>
                </c:pt>
                <c:pt idx="466">
                  <c:v>64</c:v>
                </c:pt>
                <c:pt idx="467">
                  <c:v>64</c:v>
                </c:pt>
                <c:pt idx="468">
                  <c:v>64</c:v>
                </c:pt>
                <c:pt idx="469">
                  <c:v>64</c:v>
                </c:pt>
                <c:pt idx="470">
                  <c:v>64</c:v>
                </c:pt>
                <c:pt idx="471">
                  <c:v>64</c:v>
                </c:pt>
                <c:pt idx="472">
                  <c:v>64</c:v>
                </c:pt>
                <c:pt idx="473">
                  <c:v>64</c:v>
                </c:pt>
                <c:pt idx="474">
                  <c:v>64</c:v>
                </c:pt>
                <c:pt idx="475">
                  <c:v>64</c:v>
                </c:pt>
                <c:pt idx="476">
                  <c:v>64</c:v>
                </c:pt>
                <c:pt idx="477">
                  <c:v>64</c:v>
                </c:pt>
                <c:pt idx="478">
                  <c:v>64</c:v>
                </c:pt>
                <c:pt idx="479">
                  <c:v>64</c:v>
                </c:pt>
                <c:pt idx="480">
                  <c:v>64</c:v>
                </c:pt>
                <c:pt idx="481">
                  <c:v>64</c:v>
                </c:pt>
                <c:pt idx="482">
                  <c:v>64</c:v>
                </c:pt>
                <c:pt idx="483">
                  <c:v>64</c:v>
                </c:pt>
                <c:pt idx="484">
                  <c:v>64</c:v>
                </c:pt>
                <c:pt idx="485">
                  <c:v>64</c:v>
                </c:pt>
                <c:pt idx="486">
                  <c:v>64</c:v>
                </c:pt>
                <c:pt idx="487">
                  <c:v>64</c:v>
                </c:pt>
                <c:pt idx="488">
                  <c:v>64</c:v>
                </c:pt>
                <c:pt idx="489">
                  <c:v>64</c:v>
                </c:pt>
                <c:pt idx="490">
                  <c:v>64</c:v>
                </c:pt>
                <c:pt idx="491">
                  <c:v>64</c:v>
                </c:pt>
                <c:pt idx="492">
                  <c:v>64</c:v>
                </c:pt>
                <c:pt idx="493">
                  <c:v>64</c:v>
                </c:pt>
                <c:pt idx="494">
                  <c:v>63.9</c:v>
                </c:pt>
                <c:pt idx="495">
                  <c:v>63.9</c:v>
                </c:pt>
                <c:pt idx="496">
                  <c:v>63.7</c:v>
                </c:pt>
                <c:pt idx="497">
                  <c:v>63.7</c:v>
                </c:pt>
                <c:pt idx="498">
                  <c:v>63.7</c:v>
                </c:pt>
                <c:pt idx="499">
                  <c:v>63.7</c:v>
                </c:pt>
                <c:pt idx="500">
                  <c:v>63.7</c:v>
                </c:pt>
                <c:pt idx="501">
                  <c:v>63.7</c:v>
                </c:pt>
                <c:pt idx="502">
                  <c:v>63.7</c:v>
                </c:pt>
                <c:pt idx="503">
                  <c:v>63.7</c:v>
                </c:pt>
                <c:pt idx="504">
                  <c:v>63.7</c:v>
                </c:pt>
                <c:pt idx="505">
                  <c:v>63.7</c:v>
                </c:pt>
                <c:pt idx="506">
                  <c:v>63.3</c:v>
                </c:pt>
                <c:pt idx="507">
                  <c:v>63.3</c:v>
                </c:pt>
                <c:pt idx="508">
                  <c:v>63.3</c:v>
                </c:pt>
                <c:pt idx="509">
                  <c:v>63.3</c:v>
                </c:pt>
                <c:pt idx="510">
                  <c:v>63.3</c:v>
                </c:pt>
                <c:pt idx="511">
                  <c:v>63.3</c:v>
                </c:pt>
                <c:pt idx="512">
                  <c:v>63.3</c:v>
                </c:pt>
                <c:pt idx="513">
                  <c:v>63.3</c:v>
                </c:pt>
                <c:pt idx="514">
                  <c:v>63.3</c:v>
                </c:pt>
                <c:pt idx="515">
                  <c:v>63.3</c:v>
                </c:pt>
                <c:pt idx="516">
                  <c:v>63.3</c:v>
                </c:pt>
                <c:pt idx="517">
                  <c:v>63.3</c:v>
                </c:pt>
                <c:pt idx="518">
                  <c:v>63.3</c:v>
                </c:pt>
                <c:pt idx="519">
                  <c:v>63</c:v>
                </c:pt>
                <c:pt idx="520">
                  <c:v>63</c:v>
                </c:pt>
                <c:pt idx="521">
                  <c:v>63</c:v>
                </c:pt>
                <c:pt idx="522">
                  <c:v>63</c:v>
                </c:pt>
                <c:pt idx="523">
                  <c:v>63</c:v>
                </c:pt>
                <c:pt idx="524">
                  <c:v>63</c:v>
                </c:pt>
                <c:pt idx="525">
                  <c:v>63</c:v>
                </c:pt>
                <c:pt idx="526">
                  <c:v>63</c:v>
                </c:pt>
                <c:pt idx="527">
                  <c:v>63</c:v>
                </c:pt>
                <c:pt idx="528">
                  <c:v>63</c:v>
                </c:pt>
                <c:pt idx="529">
                  <c:v>63</c:v>
                </c:pt>
                <c:pt idx="530">
                  <c:v>63</c:v>
                </c:pt>
                <c:pt idx="531">
                  <c:v>63</c:v>
                </c:pt>
                <c:pt idx="532">
                  <c:v>63</c:v>
                </c:pt>
                <c:pt idx="533">
                  <c:v>63</c:v>
                </c:pt>
                <c:pt idx="534">
                  <c:v>63</c:v>
                </c:pt>
                <c:pt idx="535">
                  <c:v>63</c:v>
                </c:pt>
                <c:pt idx="536">
                  <c:v>63</c:v>
                </c:pt>
                <c:pt idx="537">
                  <c:v>63</c:v>
                </c:pt>
                <c:pt idx="538">
                  <c:v>63</c:v>
                </c:pt>
                <c:pt idx="539">
                  <c:v>63</c:v>
                </c:pt>
                <c:pt idx="540">
                  <c:v>63</c:v>
                </c:pt>
                <c:pt idx="541">
                  <c:v>63</c:v>
                </c:pt>
                <c:pt idx="542">
                  <c:v>63</c:v>
                </c:pt>
                <c:pt idx="543">
                  <c:v>63</c:v>
                </c:pt>
                <c:pt idx="544">
                  <c:v>63</c:v>
                </c:pt>
                <c:pt idx="545">
                  <c:v>63</c:v>
                </c:pt>
                <c:pt idx="546">
                  <c:v>63</c:v>
                </c:pt>
                <c:pt idx="547">
                  <c:v>63</c:v>
                </c:pt>
                <c:pt idx="548">
                  <c:v>63</c:v>
                </c:pt>
                <c:pt idx="549">
                  <c:v>63</c:v>
                </c:pt>
                <c:pt idx="550">
                  <c:v>63</c:v>
                </c:pt>
                <c:pt idx="551">
                  <c:v>63</c:v>
                </c:pt>
                <c:pt idx="552">
                  <c:v>63</c:v>
                </c:pt>
                <c:pt idx="553">
                  <c:v>63</c:v>
                </c:pt>
                <c:pt idx="554">
                  <c:v>63</c:v>
                </c:pt>
                <c:pt idx="555">
                  <c:v>63</c:v>
                </c:pt>
                <c:pt idx="556">
                  <c:v>63</c:v>
                </c:pt>
                <c:pt idx="557">
                  <c:v>63</c:v>
                </c:pt>
                <c:pt idx="558">
                  <c:v>63</c:v>
                </c:pt>
                <c:pt idx="559">
                  <c:v>63</c:v>
                </c:pt>
                <c:pt idx="560">
                  <c:v>63</c:v>
                </c:pt>
                <c:pt idx="561">
                  <c:v>63</c:v>
                </c:pt>
                <c:pt idx="562">
                  <c:v>63</c:v>
                </c:pt>
                <c:pt idx="563">
                  <c:v>63</c:v>
                </c:pt>
                <c:pt idx="564">
                  <c:v>63</c:v>
                </c:pt>
                <c:pt idx="565">
                  <c:v>63</c:v>
                </c:pt>
                <c:pt idx="566">
                  <c:v>63</c:v>
                </c:pt>
                <c:pt idx="567">
                  <c:v>63</c:v>
                </c:pt>
                <c:pt idx="568">
                  <c:v>63</c:v>
                </c:pt>
                <c:pt idx="569">
                  <c:v>63</c:v>
                </c:pt>
                <c:pt idx="570">
                  <c:v>62.8</c:v>
                </c:pt>
                <c:pt idx="571">
                  <c:v>62.8</c:v>
                </c:pt>
                <c:pt idx="572">
                  <c:v>62.8</c:v>
                </c:pt>
                <c:pt idx="573">
                  <c:v>62.8</c:v>
                </c:pt>
                <c:pt idx="574">
                  <c:v>62.8</c:v>
                </c:pt>
                <c:pt idx="575">
                  <c:v>62.6</c:v>
                </c:pt>
                <c:pt idx="576">
                  <c:v>62.6</c:v>
                </c:pt>
                <c:pt idx="577">
                  <c:v>62.6</c:v>
                </c:pt>
                <c:pt idx="578">
                  <c:v>62.6</c:v>
                </c:pt>
                <c:pt idx="579">
                  <c:v>62.6</c:v>
                </c:pt>
                <c:pt idx="580">
                  <c:v>62.6</c:v>
                </c:pt>
                <c:pt idx="581">
                  <c:v>62.6</c:v>
                </c:pt>
                <c:pt idx="582">
                  <c:v>62.4</c:v>
                </c:pt>
                <c:pt idx="583">
                  <c:v>62.4</c:v>
                </c:pt>
                <c:pt idx="584">
                  <c:v>62.4</c:v>
                </c:pt>
                <c:pt idx="585">
                  <c:v>62.2</c:v>
                </c:pt>
                <c:pt idx="586">
                  <c:v>62.2</c:v>
                </c:pt>
                <c:pt idx="587">
                  <c:v>62.2</c:v>
                </c:pt>
                <c:pt idx="588">
                  <c:v>62.2</c:v>
                </c:pt>
                <c:pt idx="589">
                  <c:v>62.2</c:v>
                </c:pt>
                <c:pt idx="590">
                  <c:v>62.1</c:v>
                </c:pt>
                <c:pt idx="591">
                  <c:v>62.1</c:v>
                </c:pt>
                <c:pt idx="592">
                  <c:v>62.1</c:v>
                </c:pt>
                <c:pt idx="593">
                  <c:v>62.1</c:v>
                </c:pt>
                <c:pt idx="594">
                  <c:v>62.1</c:v>
                </c:pt>
                <c:pt idx="595">
                  <c:v>62.1</c:v>
                </c:pt>
                <c:pt idx="596">
                  <c:v>62.1</c:v>
                </c:pt>
                <c:pt idx="597">
                  <c:v>62.1</c:v>
                </c:pt>
                <c:pt idx="598">
                  <c:v>62.1</c:v>
                </c:pt>
                <c:pt idx="599">
                  <c:v>62.1</c:v>
                </c:pt>
                <c:pt idx="600">
                  <c:v>62.1</c:v>
                </c:pt>
                <c:pt idx="601">
                  <c:v>62.1</c:v>
                </c:pt>
                <c:pt idx="602">
                  <c:v>62.1</c:v>
                </c:pt>
                <c:pt idx="603">
                  <c:v>62.1</c:v>
                </c:pt>
                <c:pt idx="604">
                  <c:v>62.1</c:v>
                </c:pt>
                <c:pt idx="605">
                  <c:v>62.1</c:v>
                </c:pt>
                <c:pt idx="606">
                  <c:v>62.1</c:v>
                </c:pt>
                <c:pt idx="607">
                  <c:v>62.1</c:v>
                </c:pt>
                <c:pt idx="608">
                  <c:v>62.1</c:v>
                </c:pt>
                <c:pt idx="609">
                  <c:v>62.1</c:v>
                </c:pt>
                <c:pt idx="610">
                  <c:v>62.1</c:v>
                </c:pt>
                <c:pt idx="611">
                  <c:v>62.1</c:v>
                </c:pt>
                <c:pt idx="612">
                  <c:v>62.1</c:v>
                </c:pt>
                <c:pt idx="613">
                  <c:v>62.1</c:v>
                </c:pt>
                <c:pt idx="614">
                  <c:v>62.1</c:v>
                </c:pt>
                <c:pt idx="615">
                  <c:v>62.1</c:v>
                </c:pt>
                <c:pt idx="616">
                  <c:v>62.1</c:v>
                </c:pt>
                <c:pt idx="617">
                  <c:v>62.1</c:v>
                </c:pt>
                <c:pt idx="618">
                  <c:v>62.1</c:v>
                </c:pt>
                <c:pt idx="619">
                  <c:v>62.1</c:v>
                </c:pt>
                <c:pt idx="620">
                  <c:v>62.1</c:v>
                </c:pt>
                <c:pt idx="621">
                  <c:v>62.1</c:v>
                </c:pt>
                <c:pt idx="622">
                  <c:v>62.1</c:v>
                </c:pt>
                <c:pt idx="623">
                  <c:v>62.1</c:v>
                </c:pt>
                <c:pt idx="624">
                  <c:v>62.1</c:v>
                </c:pt>
                <c:pt idx="625">
                  <c:v>62.1</c:v>
                </c:pt>
                <c:pt idx="626">
                  <c:v>62.1</c:v>
                </c:pt>
                <c:pt idx="627">
                  <c:v>62.1</c:v>
                </c:pt>
                <c:pt idx="628">
                  <c:v>62.1</c:v>
                </c:pt>
                <c:pt idx="629">
                  <c:v>62.1</c:v>
                </c:pt>
                <c:pt idx="630">
                  <c:v>62.1</c:v>
                </c:pt>
                <c:pt idx="631">
                  <c:v>62.1</c:v>
                </c:pt>
                <c:pt idx="632">
                  <c:v>62.1</c:v>
                </c:pt>
                <c:pt idx="633">
                  <c:v>62.1</c:v>
                </c:pt>
                <c:pt idx="634">
                  <c:v>62.1</c:v>
                </c:pt>
                <c:pt idx="635">
                  <c:v>62.1</c:v>
                </c:pt>
                <c:pt idx="636">
                  <c:v>62.1</c:v>
                </c:pt>
                <c:pt idx="637">
                  <c:v>62.1</c:v>
                </c:pt>
                <c:pt idx="638">
                  <c:v>62.1</c:v>
                </c:pt>
                <c:pt idx="639">
                  <c:v>62.1</c:v>
                </c:pt>
                <c:pt idx="640">
                  <c:v>62.1</c:v>
                </c:pt>
                <c:pt idx="641">
                  <c:v>62.1</c:v>
                </c:pt>
                <c:pt idx="642">
                  <c:v>62.1</c:v>
                </c:pt>
                <c:pt idx="643">
                  <c:v>62.1</c:v>
                </c:pt>
                <c:pt idx="644">
                  <c:v>62.1</c:v>
                </c:pt>
                <c:pt idx="645">
                  <c:v>62.1</c:v>
                </c:pt>
                <c:pt idx="646">
                  <c:v>62.1</c:v>
                </c:pt>
                <c:pt idx="647">
                  <c:v>62.1</c:v>
                </c:pt>
                <c:pt idx="648">
                  <c:v>62.1</c:v>
                </c:pt>
                <c:pt idx="649">
                  <c:v>62.1</c:v>
                </c:pt>
                <c:pt idx="650">
                  <c:v>62.1</c:v>
                </c:pt>
                <c:pt idx="651">
                  <c:v>62.1</c:v>
                </c:pt>
                <c:pt idx="652">
                  <c:v>62.1</c:v>
                </c:pt>
                <c:pt idx="653">
                  <c:v>62.1</c:v>
                </c:pt>
                <c:pt idx="654">
                  <c:v>62.1</c:v>
                </c:pt>
                <c:pt idx="655">
                  <c:v>62.1</c:v>
                </c:pt>
                <c:pt idx="656">
                  <c:v>62.1</c:v>
                </c:pt>
                <c:pt idx="657">
                  <c:v>62.1</c:v>
                </c:pt>
                <c:pt idx="658">
                  <c:v>62.1</c:v>
                </c:pt>
                <c:pt idx="659">
                  <c:v>62.1</c:v>
                </c:pt>
                <c:pt idx="660">
                  <c:v>62.1</c:v>
                </c:pt>
                <c:pt idx="661">
                  <c:v>61.9</c:v>
                </c:pt>
                <c:pt idx="662">
                  <c:v>61.7</c:v>
                </c:pt>
                <c:pt idx="663">
                  <c:v>61.7</c:v>
                </c:pt>
                <c:pt idx="664">
                  <c:v>61.7</c:v>
                </c:pt>
                <c:pt idx="665">
                  <c:v>61.7</c:v>
                </c:pt>
                <c:pt idx="666">
                  <c:v>61.7</c:v>
                </c:pt>
                <c:pt idx="667">
                  <c:v>61.7</c:v>
                </c:pt>
                <c:pt idx="668">
                  <c:v>61.7</c:v>
                </c:pt>
                <c:pt idx="669">
                  <c:v>61.7</c:v>
                </c:pt>
                <c:pt idx="670">
                  <c:v>61.7</c:v>
                </c:pt>
                <c:pt idx="671">
                  <c:v>61.3</c:v>
                </c:pt>
                <c:pt idx="672">
                  <c:v>61.3</c:v>
                </c:pt>
                <c:pt idx="673">
                  <c:v>61.3</c:v>
                </c:pt>
                <c:pt idx="674">
                  <c:v>61.3</c:v>
                </c:pt>
                <c:pt idx="675">
                  <c:v>61.3</c:v>
                </c:pt>
                <c:pt idx="676">
                  <c:v>61.3</c:v>
                </c:pt>
                <c:pt idx="677">
                  <c:v>61.3</c:v>
                </c:pt>
                <c:pt idx="678">
                  <c:v>61.3</c:v>
                </c:pt>
                <c:pt idx="679">
                  <c:v>61.3</c:v>
                </c:pt>
                <c:pt idx="680">
                  <c:v>61.3</c:v>
                </c:pt>
                <c:pt idx="681">
                  <c:v>61.2</c:v>
                </c:pt>
                <c:pt idx="682">
                  <c:v>61.2</c:v>
                </c:pt>
                <c:pt idx="683">
                  <c:v>61</c:v>
                </c:pt>
                <c:pt idx="684">
                  <c:v>61</c:v>
                </c:pt>
                <c:pt idx="685">
                  <c:v>61</c:v>
                </c:pt>
                <c:pt idx="686">
                  <c:v>61</c:v>
                </c:pt>
                <c:pt idx="687">
                  <c:v>61</c:v>
                </c:pt>
                <c:pt idx="688">
                  <c:v>61</c:v>
                </c:pt>
                <c:pt idx="689">
                  <c:v>61</c:v>
                </c:pt>
                <c:pt idx="690">
                  <c:v>61</c:v>
                </c:pt>
                <c:pt idx="691">
                  <c:v>61</c:v>
                </c:pt>
                <c:pt idx="692">
                  <c:v>61</c:v>
                </c:pt>
                <c:pt idx="693">
                  <c:v>61</c:v>
                </c:pt>
                <c:pt idx="694">
                  <c:v>61</c:v>
                </c:pt>
                <c:pt idx="695">
                  <c:v>61</c:v>
                </c:pt>
                <c:pt idx="696">
                  <c:v>61</c:v>
                </c:pt>
                <c:pt idx="697">
                  <c:v>61</c:v>
                </c:pt>
                <c:pt idx="698">
                  <c:v>61</c:v>
                </c:pt>
                <c:pt idx="699">
                  <c:v>61</c:v>
                </c:pt>
                <c:pt idx="700">
                  <c:v>61</c:v>
                </c:pt>
                <c:pt idx="701">
                  <c:v>61</c:v>
                </c:pt>
                <c:pt idx="702">
                  <c:v>61</c:v>
                </c:pt>
                <c:pt idx="703">
                  <c:v>61</c:v>
                </c:pt>
                <c:pt idx="704">
                  <c:v>61</c:v>
                </c:pt>
                <c:pt idx="705">
                  <c:v>61</c:v>
                </c:pt>
                <c:pt idx="706">
                  <c:v>61</c:v>
                </c:pt>
                <c:pt idx="707">
                  <c:v>61</c:v>
                </c:pt>
                <c:pt idx="708">
                  <c:v>61</c:v>
                </c:pt>
                <c:pt idx="709">
                  <c:v>61</c:v>
                </c:pt>
                <c:pt idx="710">
                  <c:v>61</c:v>
                </c:pt>
                <c:pt idx="711">
                  <c:v>61</c:v>
                </c:pt>
                <c:pt idx="712">
                  <c:v>61</c:v>
                </c:pt>
                <c:pt idx="713">
                  <c:v>61</c:v>
                </c:pt>
                <c:pt idx="714">
                  <c:v>61</c:v>
                </c:pt>
                <c:pt idx="715">
                  <c:v>61</c:v>
                </c:pt>
                <c:pt idx="716">
                  <c:v>61</c:v>
                </c:pt>
                <c:pt idx="717">
                  <c:v>61</c:v>
                </c:pt>
                <c:pt idx="718">
                  <c:v>61</c:v>
                </c:pt>
                <c:pt idx="719">
                  <c:v>61</c:v>
                </c:pt>
                <c:pt idx="720">
                  <c:v>61</c:v>
                </c:pt>
                <c:pt idx="721">
                  <c:v>61</c:v>
                </c:pt>
                <c:pt idx="722">
                  <c:v>61</c:v>
                </c:pt>
                <c:pt idx="723">
                  <c:v>61</c:v>
                </c:pt>
                <c:pt idx="724">
                  <c:v>61</c:v>
                </c:pt>
                <c:pt idx="725">
                  <c:v>61</c:v>
                </c:pt>
                <c:pt idx="726">
                  <c:v>61</c:v>
                </c:pt>
                <c:pt idx="727">
                  <c:v>61</c:v>
                </c:pt>
                <c:pt idx="728">
                  <c:v>61</c:v>
                </c:pt>
                <c:pt idx="729">
                  <c:v>61</c:v>
                </c:pt>
                <c:pt idx="730">
                  <c:v>61</c:v>
                </c:pt>
                <c:pt idx="731">
                  <c:v>60.8</c:v>
                </c:pt>
                <c:pt idx="732">
                  <c:v>60.8</c:v>
                </c:pt>
                <c:pt idx="733">
                  <c:v>60.8</c:v>
                </c:pt>
                <c:pt idx="734">
                  <c:v>60.8</c:v>
                </c:pt>
                <c:pt idx="735">
                  <c:v>60.6</c:v>
                </c:pt>
                <c:pt idx="736">
                  <c:v>60.6</c:v>
                </c:pt>
                <c:pt idx="737">
                  <c:v>60.6</c:v>
                </c:pt>
                <c:pt idx="738">
                  <c:v>60.6</c:v>
                </c:pt>
                <c:pt idx="739">
                  <c:v>60.6</c:v>
                </c:pt>
                <c:pt idx="740">
                  <c:v>60.6</c:v>
                </c:pt>
                <c:pt idx="741">
                  <c:v>60.6</c:v>
                </c:pt>
                <c:pt idx="742">
                  <c:v>60.4</c:v>
                </c:pt>
                <c:pt idx="743">
                  <c:v>60.4</c:v>
                </c:pt>
                <c:pt idx="744">
                  <c:v>60.4</c:v>
                </c:pt>
                <c:pt idx="745">
                  <c:v>60.4</c:v>
                </c:pt>
                <c:pt idx="746">
                  <c:v>60.4</c:v>
                </c:pt>
                <c:pt idx="747">
                  <c:v>60.4</c:v>
                </c:pt>
                <c:pt idx="748">
                  <c:v>60.4</c:v>
                </c:pt>
                <c:pt idx="749">
                  <c:v>60.4</c:v>
                </c:pt>
                <c:pt idx="750">
                  <c:v>60.3</c:v>
                </c:pt>
                <c:pt idx="751">
                  <c:v>60.3</c:v>
                </c:pt>
                <c:pt idx="752">
                  <c:v>60.3</c:v>
                </c:pt>
                <c:pt idx="753">
                  <c:v>60.3</c:v>
                </c:pt>
                <c:pt idx="754">
                  <c:v>60.3</c:v>
                </c:pt>
                <c:pt idx="755">
                  <c:v>60.3</c:v>
                </c:pt>
                <c:pt idx="756">
                  <c:v>60.3</c:v>
                </c:pt>
                <c:pt idx="757">
                  <c:v>60.3</c:v>
                </c:pt>
                <c:pt idx="758">
                  <c:v>60.3</c:v>
                </c:pt>
                <c:pt idx="759">
                  <c:v>60.1</c:v>
                </c:pt>
                <c:pt idx="760">
                  <c:v>60.1</c:v>
                </c:pt>
                <c:pt idx="761">
                  <c:v>60.1</c:v>
                </c:pt>
                <c:pt idx="762">
                  <c:v>60.1</c:v>
                </c:pt>
                <c:pt idx="763">
                  <c:v>60.1</c:v>
                </c:pt>
                <c:pt idx="764">
                  <c:v>60.1</c:v>
                </c:pt>
                <c:pt idx="765">
                  <c:v>60.1</c:v>
                </c:pt>
                <c:pt idx="766">
                  <c:v>60.1</c:v>
                </c:pt>
                <c:pt idx="767">
                  <c:v>60.1</c:v>
                </c:pt>
                <c:pt idx="768">
                  <c:v>60.1</c:v>
                </c:pt>
                <c:pt idx="769">
                  <c:v>60.1</c:v>
                </c:pt>
                <c:pt idx="770">
                  <c:v>60.1</c:v>
                </c:pt>
                <c:pt idx="771">
                  <c:v>60.1</c:v>
                </c:pt>
                <c:pt idx="772">
                  <c:v>60.1</c:v>
                </c:pt>
                <c:pt idx="773">
                  <c:v>60.1</c:v>
                </c:pt>
                <c:pt idx="774">
                  <c:v>60.1</c:v>
                </c:pt>
                <c:pt idx="775">
                  <c:v>60.1</c:v>
                </c:pt>
                <c:pt idx="776">
                  <c:v>60.1</c:v>
                </c:pt>
                <c:pt idx="777">
                  <c:v>60.1</c:v>
                </c:pt>
                <c:pt idx="778">
                  <c:v>60.1</c:v>
                </c:pt>
                <c:pt idx="779">
                  <c:v>60.1</c:v>
                </c:pt>
                <c:pt idx="780">
                  <c:v>60.1</c:v>
                </c:pt>
                <c:pt idx="781">
                  <c:v>60.1</c:v>
                </c:pt>
                <c:pt idx="782">
                  <c:v>60.1</c:v>
                </c:pt>
                <c:pt idx="783">
                  <c:v>60.1</c:v>
                </c:pt>
                <c:pt idx="784">
                  <c:v>60.1</c:v>
                </c:pt>
                <c:pt idx="785">
                  <c:v>60.1</c:v>
                </c:pt>
                <c:pt idx="786">
                  <c:v>60.1</c:v>
                </c:pt>
                <c:pt idx="787">
                  <c:v>60.1</c:v>
                </c:pt>
                <c:pt idx="788">
                  <c:v>60.1</c:v>
                </c:pt>
                <c:pt idx="789">
                  <c:v>60.1</c:v>
                </c:pt>
                <c:pt idx="790">
                  <c:v>60.1</c:v>
                </c:pt>
                <c:pt idx="791">
                  <c:v>60.1</c:v>
                </c:pt>
                <c:pt idx="792">
                  <c:v>60.1</c:v>
                </c:pt>
                <c:pt idx="793">
                  <c:v>60.1</c:v>
                </c:pt>
                <c:pt idx="794">
                  <c:v>60.1</c:v>
                </c:pt>
                <c:pt idx="795">
                  <c:v>60.1</c:v>
                </c:pt>
                <c:pt idx="796">
                  <c:v>60.1</c:v>
                </c:pt>
                <c:pt idx="797">
                  <c:v>60.1</c:v>
                </c:pt>
                <c:pt idx="798">
                  <c:v>60.1</c:v>
                </c:pt>
                <c:pt idx="799">
                  <c:v>60.1</c:v>
                </c:pt>
                <c:pt idx="800">
                  <c:v>60.1</c:v>
                </c:pt>
                <c:pt idx="801">
                  <c:v>60.1</c:v>
                </c:pt>
                <c:pt idx="802">
                  <c:v>60.1</c:v>
                </c:pt>
                <c:pt idx="803">
                  <c:v>60.1</c:v>
                </c:pt>
                <c:pt idx="804">
                  <c:v>60.1</c:v>
                </c:pt>
                <c:pt idx="805">
                  <c:v>60.1</c:v>
                </c:pt>
                <c:pt idx="806">
                  <c:v>60.1</c:v>
                </c:pt>
                <c:pt idx="807">
                  <c:v>60.1</c:v>
                </c:pt>
                <c:pt idx="808">
                  <c:v>60.1</c:v>
                </c:pt>
                <c:pt idx="809">
                  <c:v>60.1</c:v>
                </c:pt>
                <c:pt idx="810">
                  <c:v>60.1</c:v>
                </c:pt>
                <c:pt idx="811">
                  <c:v>60.1</c:v>
                </c:pt>
                <c:pt idx="812">
                  <c:v>60.1</c:v>
                </c:pt>
                <c:pt idx="813">
                  <c:v>60.1</c:v>
                </c:pt>
                <c:pt idx="814">
                  <c:v>60.1</c:v>
                </c:pt>
                <c:pt idx="815">
                  <c:v>60.1</c:v>
                </c:pt>
                <c:pt idx="816">
                  <c:v>60.1</c:v>
                </c:pt>
                <c:pt idx="817">
                  <c:v>59.9</c:v>
                </c:pt>
                <c:pt idx="818">
                  <c:v>59.9</c:v>
                </c:pt>
                <c:pt idx="819">
                  <c:v>59.9</c:v>
                </c:pt>
                <c:pt idx="820">
                  <c:v>59.7</c:v>
                </c:pt>
                <c:pt idx="821">
                  <c:v>59.7</c:v>
                </c:pt>
                <c:pt idx="822">
                  <c:v>59.7</c:v>
                </c:pt>
                <c:pt idx="823">
                  <c:v>59.7</c:v>
                </c:pt>
                <c:pt idx="824">
                  <c:v>59.7</c:v>
                </c:pt>
                <c:pt idx="825">
                  <c:v>59.7</c:v>
                </c:pt>
                <c:pt idx="826">
                  <c:v>59.7</c:v>
                </c:pt>
                <c:pt idx="827">
                  <c:v>59.7</c:v>
                </c:pt>
                <c:pt idx="828">
                  <c:v>59.7</c:v>
                </c:pt>
                <c:pt idx="829">
                  <c:v>59.7</c:v>
                </c:pt>
                <c:pt idx="830">
                  <c:v>59.5</c:v>
                </c:pt>
                <c:pt idx="831">
                  <c:v>59.4</c:v>
                </c:pt>
                <c:pt idx="832">
                  <c:v>59.4</c:v>
                </c:pt>
                <c:pt idx="833">
                  <c:v>59.4</c:v>
                </c:pt>
                <c:pt idx="834">
                  <c:v>59.4</c:v>
                </c:pt>
                <c:pt idx="835">
                  <c:v>59.4</c:v>
                </c:pt>
                <c:pt idx="836">
                  <c:v>59.4</c:v>
                </c:pt>
                <c:pt idx="837">
                  <c:v>59.4</c:v>
                </c:pt>
                <c:pt idx="838">
                  <c:v>59.4</c:v>
                </c:pt>
                <c:pt idx="839">
                  <c:v>59.4</c:v>
                </c:pt>
                <c:pt idx="840">
                  <c:v>59.4</c:v>
                </c:pt>
                <c:pt idx="841">
                  <c:v>59.4</c:v>
                </c:pt>
                <c:pt idx="842">
                  <c:v>59</c:v>
                </c:pt>
                <c:pt idx="843">
                  <c:v>59</c:v>
                </c:pt>
                <c:pt idx="844">
                  <c:v>59</c:v>
                </c:pt>
                <c:pt idx="845">
                  <c:v>59</c:v>
                </c:pt>
                <c:pt idx="846">
                  <c:v>59</c:v>
                </c:pt>
                <c:pt idx="847">
                  <c:v>59</c:v>
                </c:pt>
                <c:pt idx="848">
                  <c:v>59</c:v>
                </c:pt>
                <c:pt idx="849">
                  <c:v>59</c:v>
                </c:pt>
                <c:pt idx="850">
                  <c:v>59</c:v>
                </c:pt>
                <c:pt idx="851">
                  <c:v>59</c:v>
                </c:pt>
                <c:pt idx="852">
                  <c:v>59</c:v>
                </c:pt>
                <c:pt idx="853">
                  <c:v>59</c:v>
                </c:pt>
                <c:pt idx="854">
                  <c:v>59</c:v>
                </c:pt>
                <c:pt idx="855">
                  <c:v>59</c:v>
                </c:pt>
                <c:pt idx="856">
                  <c:v>59</c:v>
                </c:pt>
                <c:pt idx="857">
                  <c:v>59</c:v>
                </c:pt>
                <c:pt idx="858">
                  <c:v>59</c:v>
                </c:pt>
                <c:pt idx="859">
                  <c:v>59</c:v>
                </c:pt>
                <c:pt idx="860">
                  <c:v>59</c:v>
                </c:pt>
                <c:pt idx="861">
                  <c:v>59</c:v>
                </c:pt>
                <c:pt idx="862">
                  <c:v>59</c:v>
                </c:pt>
                <c:pt idx="863">
                  <c:v>59</c:v>
                </c:pt>
                <c:pt idx="864">
                  <c:v>59</c:v>
                </c:pt>
                <c:pt idx="865">
                  <c:v>59</c:v>
                </c:pt>
                <c:pt idx="866">
                  <c:v>59</c:v>
                </c:pt>
                <c:pt idx="867">
                  <c:v>59</c:v>
                </c:pt>
                <c:pt idx="868">
                  <c:v>59</c:v>
                </c:pt>
                <c:pt idx="869">
                  <c:v>59</c:v>
                </c:pt>
                <c:pt idx="870">
                  <c:v>59</c:v>
                </c:pt>
                <c:pt idx="871">
                  <c:v>59</c:v>
                </c:pt>
                <c:pt idx="872">
                  <c:v>59</c:v>
                </c:pt>
                <c:pt idx="873">
                  <c:v>59</c:v>
                </c:pt>
                <c:pt idx="874">
                  <c:v>59</c:v>
                </c:pt>
                <c:pt idx="875">
                  <c:v>59</c:v>
                </c:pt>
                <c:pt idx="876">
                  <c:v>59</c:v>
                </c:pt>
                <c:pt idx="877">
                  <c:v>59</c:v>
                </c:pt>
                <c:pt idx="878">
                  <c:v>59</c:v>
                </c:pt>
                <c:pt idx="879">
                  <c:v>59</c:v>
                </c:pt>
                <c:pt idx="880">
                  <c:v>59</c:v>
                </c:pt>
                <c:pt idx="881">
                  <c:v>59</c:v>
                </c:pt>
                <c:pt idx="882">
                  <c:v>59</c:v>
                </c:pt>
                <c:pt idx="883">
                  <c:v>59</c:v>
                </c:pt>
                <c:pt idx="884">
                  <c:v>59</c:v>
                </c:pt>
                <c:pt idx="885">
                  <c:v>59</c:v>
                </c:pt>
                <c:pt idx="886">
                  <c:v>59</c:v>
                </c:pt>
                <c:pt idx="887">
                  <c:v>59</c:v>
                </c:pt>
                <c:pt idx="888">
                  <c:v>59</c:v>
                </c:pt>
                <c:pt idx="889">
                  <c:v>59</c:v>
                </c:pt>
                <c:pt idx="890">
                  <c:v>59</c:v>
                </c:pt>
                <c:pt idx="891">
                  <c:v>59</c:v>
                </c:pt>
                <c:pt idx="892">
                  <c:v>59</c:v>
                </c:pt>
                <c:pt idx="893">
                  <c:v>59</c:v>
                </c:pt>
                <c:pt idx="894">
                  <c:v>59</c:v>
                </c:pt>
                <c:pt idx="895">
                  <c:v>59</c:v>
                </c:pt>
                <c:pt idx="896">
                  <c:v>59</c:v>
                </c:pt>
                <c:pt idx="897">
                  <c:v>59</c:v>
                </c:pt>
                <c:pt idx="898">
                  <c:v>58.8</c:v>
                </c:pt>
                <c:pt idx="899">
                  <c:v>58.6</c:v>
                </c:pt>
                <c:pt idx="900">
                  <c:v>58.6</c:v>
                </c:pt>
                <c:pt idx="901">
                  <c:v>58.6</c:v>
                </c:pt>
                <c:pt idx="902">
                  <c:v>58.6</c:v>
                </c:pt>
                <c:pt idx="903">
                  <c:v>58.6</c:v>
                </c:pt>
                <c:pt idx="904">
                  <c:v>58.6</c:v>
                </c:pt>
                <c:pt idx="905">
                  <c:v>58.6</c:v>
                </c:pt>
                <c:pt idx="906">
                  <c:v>58.6</c:v>
                </c:pt>
                <c:pt idx="907">
                  <c:v>58.6</c:v>
                </c:pt>
                <c:pt idx="908">
                  <c:v>58.6</c:v>
                </c:pt>
                <c:pt idx="909">
                  <c:v>58.1</c:v>
                </c:pt>
                <c:pt idx="910">
                  <c:v>58.1</c:v>
                </c:pt>
                <c:pt idx="911">
                  <c:v>57.9</c:v>
                </c:pt>
                <c:pt idx="912">
                  <c:v>57.9</c:v>
                </c:pt>
                <c:pt idx="913">
                  <c:v>57.9</c:v>
                </c:pt>
                <c:pt idx="914">
                  <c:v>57.9</c:v>
                </c:pt>
                <c:pt idx="915">
                  <c:v>57.9</c:v>
                </c:pt>
                <c:pt idx="916">
                  <c:v>57.9</c:v>
                </c:pt>
                <c:pt idx="917">
                  <c:v>57.9</c:v>
                </c:pt>
                <c:pt idx="918">
                  <c:v>57.9</c:v>
                </c:pt>
                <c:pt idx="919">
                  <c:v>57.9</c:v>
                </c:pt>
                <c:pt idx="920">
                  <c:v>57.9</c:v>
                </c:pt>
                <c:pt idx="921">
                  <c:v>57.9</c:v>
                </c:pt>
                <c:pt idx="922">
                  <c:v>57.9</c:v>
                </c:pt>
                <c:pt idx="923">
                  <c:v>57.9</c:v>
                </c:pt>
                <c:pt idx="924">
                  <c:v>57.9</c:v>
                </c:pt>
                <c:pt idx="925">
                  <c:v>57.9</c:v>
                </c:pt>
                <c:pt idx="926">
                  <c:v>57.9</c:v>
                </c:pt>
                <c:pt idx="927">
                  <c:v>57.9</c:v>
                </c:pt>
                <c:pt idx="928">
                  <c:v>57.9</c:v>
                </c:pt>
                <c:pt idx="929">
                  <c:v>57.9</c:v>
                </c:pt>
                <c:pt idx="930">
                  <c:v>57.9</c:v>
                </c:pt>
                <c:pt idx="931">
                  <c:v>57.9</c:v>
                </c:pt>
                <c:pt idx="932">
                  <c:v>57.9</c:v>
                </c:pt>
                <c:pt idx="933">
                  <c:v>57.9</c:v>
                </c:pt>
                <c:pt idx="934">
                  <c:v>57.9</c:v>
                </c:pt>
                <c:pt idx="935">
                  <c:v>57.9</c:v>
                </c:pt>
                <c:pt idx="936">
                  <c:v>57.9</c:v>
                </c:pt>
                <c:pt idx="937">
                  <c:v>57.9</c:v>
                </c:pt>
                <c:pt idx="938">
                  <c:v>57.9</c:v>
                </c:pt>
                <c:pt idx="939">
                  <c:v>57.9</c:v>
                </c:pt>
                <c:pt idx="940">
                  <c:v>57.9</c:v>
                </c:pt>
                <c:pt idx="941">
                  <c:v>57.9</c:v>
                </c:pt>
                <c:pt idx="942">
                  <c:v>57.9</c:v>
                </c:pt>
                <c:pt idx="943">
                  <c:v>57.9</c:v>
                </c:pt>
                <c:pt idx="944">
                  <c:v>57.9</c:v>
                </c:pt>
                <c:pt idx="945">
                  <c:v>57.9</c:v>
                </c:pt>
                <c:pt idx="946">
                  <c:v>57.9</c:v>
                </c:pt>
                <c:pt idx="947">
                  <c:v>57.9</c:v>
                </c:pt>
                <c:pt idx="948">
                  <c:v>57.7</c:v>
                </c:pt>
                <c:pt idx="949">
                  <c:v>57.7</c:v>
                </c:pt>
                <c:pt idx="950">
                  <c:v>57.7</c:v>
                </c:pt>
                <c:pt idx="951">
                  <c:v>57.6</c:v>
                </c:pt>
                <c:pt idx="952">
                  <c:v>57.6</c:v>
                </c:pt>
                <c:pt idx="953">
                  <c:v>57.4</c:v>
                </c:pt>
                <c:pt idx="954">
                  <c:v>57.4</c:v>
                </c:pt>
                <c:pt idx="955">
                  <c:v>57.2</c:v>
                </c:pt>
                <c:pt idx="956">
                  <c:v>57.2</c:v>
                </c:pt>
                <c:pt idx="957">
                  <c:v>57.2</c:v>
                </c:pt>
                <c:pt idx="958">
                  <c:v>57.2</c:v>
                </c:pt>
                <c:pt idx="959">
                  <c:v>57</c:v>
                </c:pt>
                <c:pt idx="960">
                  <c:v>57</c:v>
                </c:pt>
                <c:pt idx="961">
                  <c:v>57</c:v>
                </c:pt>
                <c:pt idx="962">
                  <c:v>57</c:v>
                </c:pt>
                <c:pt idx="963">
                  <c:v>57</c:v>
                </c:pt>
                <c:pt idx="964">
                  <c:v>57</c:v>
                </c:pt>
                <c:pt idx="965">
                  <c:v>57</c:v>
                </c:pt>
                <c:pt idx="966">
                  <c:v>57</c:v>
                </c:pt>
                <c:pt idx="967">
                  <c:v>57</c:v>
                </c:pt>
                <c:pt idx="968">
                  <c:v>57</c:v>
                </c:pt>
                <c:pt idx="969">
                  <c:v>57</c:v>
                </c:pt>
                <c:pt idx="970">
                  <c:v>57</c:v>
                </c:pt>
                <c:pt idx="971">
                  <c:v>57</c:v>
                </c:pt>
                <c:pt idx="972">
                  <c:v>57</c:v>
                </c:pt>
                <c:pt idx="973">
                  <c:v>57</c:v>
                </c:pt>
                <c:pt idx="974">
                  <c:v>57</c:v>
                </c:pt>
                <c:pt idx="975">
                  <c:v>57</c:v>
                </c:pt>
                <c:pt idx="976">
                  <c:v>57</c:v>
                </c:pt>
                <c:pt idx="977">
                  <c:v>57</c:v>
                </c:pt>
                <c:pt idx="978">
                  <c:v>57</c:v>
                </c:pt>
                <c:pt idx="979">
                  <c:v>57</c:v>
                </c:pt>
                <c:pt idx="980">
                  <c:v>57</c:v>
                </c:pt>
                <c:pt idx="981">
                  <c:v>57</c:v>
                </c:pt>
                <c:pt idx="982">
                  <c:v>57</c:v>
                </c:pt>
                <c:pt idx="983">
                  <c:v>57</c:v>
                </c:pt>
                <c:pt idx="984">
                  <c:v>57</c:v>
                </c:pt>
                <c:pt idx="985">
                  <c:v>57</c:v>
                </c:pt>
                <c:pt idx="986">
                  <c:v>57</c:v>
                </c:pt>
                <c:pt idx="987">
                  <c:v>57</c:v>
                </c:pt>
                <c:pt idx="988">
                  <c:v>57</c:v>
                </c:pt>
                <c:pt idx="989">
                  <c:v>57</c:v>
                </c:pt>
                <c:pt idx="990">
                  <c:v>57</c:v>
                </c:pt>
                <c:pt idx="991">
                  <c:v>57</c:v>
                </c:pt>
                <c:pt idx="992">
                  <c:v>57</c:v>
                </c:pt>
                <c:pt idx="993">
                  <c:v>57</c:v>
                </c:pt>
                <c:pt idx="994">
                  <c:v>57</c:v>
                </c:pt>
                <c:pt idx="995">
                  <c:v>57</c:v>
                </c:pt>
                <c:pt idx="996">
                  <c:v>57</c:v>
                </c:pt>
                <c:pt idx="997">
                  <c:v>56.8</c:v>
                </c:pt>
                <c:pt idx="998">
                  <c:v>56.7</c:v>
                </c:pt>
                <c:pt idx="999">
                  <c:v>56.7</c:v>
                </c:pt>
                <c:pt idx="1000">
                  <c:v>56.7</c:v>
                </c:pt>
                <c:pt idx="1001">
                  <c:v>56.7</c:v>
                </c:pt>
                <c:pt idx="1002">
                  <c:v>56.7</c:v>
                </c:pt>
                <c:pt idx="1003">
                  <c:v>56.7</c:v>
                </c:pt>
                <c:pt idx="1004">
                  <c:v>56.7</c:v>
                </c:pt>
                <c:pt idx="1005">
                  <c:v>56.7</c:v>
                </c:pt>
                <c:pt idx="1006">
                  <c:v>56.3</c:v>
                </c:pt>
                <c:pt idx="1007">
                  <c:v>56.3</c:v>
                </c:pt>
                <c:pt idx="1008">
                  <c:v>56.3</c:v>
                </c:pt>
                <c:pt idx="1009">
                  <c:v>56.1</c:v>
                </c:pt>
                <c:pt idx="1010">
                  <c:v>55.9</c:v>
                </c:pt>
                <c:pt idx="1011">
                  <c:v>55.9</c:v>
                </c:pt>
                <c:pt idx="1012">
                  <c:v>55.9</c:v>
                </c:pt>
                <c:pt idx="1013">
                  <c:v>55.9</c:v>
                </c:pt>
                <c:pt idx="1014">
                  <c:v>55.9</c:v>
                </c:pt>
                <c:pt idx="1015">
                  <c:v>55.9</c:v>
                </c:pt>
                <c:pt idx="1016">
                  <c:v>55.9</c:v>
                </c:pt>
                <c:pt idx="1017">
                  <c:v>55.9</c:v>
                </c:pt>
                <c:pt idx="1018">
                  <c:v>55.9</c:v>
                </c:pt>
                <c:pt idx="1019">
                  <c:v>55.9</c:v>
                </c:pt>
                <c:pt idx="1020">
                  <c:v>55.9</c:v>
                </c:pt>
                <c:pt idx="1021">
                  <c:v>55.9</c:v>
                </c:pt>
                <c:pt idx="1022">
                  <c:v>55.9</c:v>
                </c:pt>
                <c:pt idx="1023">
                  <c:v>55.9</c:v>
                </c:pt>
                <c:pt idx="1024">
                  <c:v>55.9</c:v>
                </c:pt>
                <c:pt idx="1025">
                  <c:v>55.9</c:v>
                </c:pt>
                <c:pt idx="1026">
                  <c:v>55.9</c:v>
                </c:pt>
                <c:pt idx="1027">
                  <c:v>55.9</c:v>
                </c:pt>
                <c:pt idx="1028">
                  <c:v>55.9</c:v>
                </c:pt>
                <c:pt idx="1029">
                  <c:v>55.9</c:v>
                </c:pt>
                <c:pt idx="1030">
                  <c:v>55.9</c:v>
                </c:pt>
                <c:pt idx="1031">
                  <c:v>55.9</c:v>
                </c:pt>
                <c:pt idx="1032">
                  <c:v>55.9</c:v>
                </c:pt>
                <c:pt idx="1033">
                  <c:v>55.9</c:v>
                </c:pt>
                <c:pt idx="1034">
                  <c:v>55.9</c:v>
                </c:pt>
                <c:pt idx="1035">
                  <c:v>55.9</c:v>
                </c:pt>
                <c:pt idx="1036">
                  <c:v>55.9</c:v>
                </c:pt>
                <c:pt idx="1037">
                  <c:v>55.9</c:v>
                </c:pt>
                <c:pt idx="1038">
                  <c:v>55.9</c:v>
                </c:pt>
                <c:pt idx="1039">
                  <c:v>55.9</c:v>
                </c:pt>
                <c:pt idx="1040">
                  <c:v>55.9</c:v>
                </c:pt>
                <c:pt idx="1041">
                  <c:v>55.9</c:v>
                </c:pt>
                <c:pt idx="1042">
                  <c:v>55.9</c:v>
                </c:pt>
                <c:pt idx="1043">
                  <c:v>55.9</c:v>
                </c:pt>
                <c:pt idx="1044">
                  <c:v>55.9</c:v>
                </c:pt>
                <c:pt idx="1045">
                  <c:v>55.6</c:v>
                </c:pt>
                <c:pt idx="1046">
                  <c:v>55.6</c:v>
                </c:pt>
                <c:pt idx="1047">
                  <c:v>55.6</c:v>
                </c:pt>
                <c:pt idx="1048">
                  <c:v>55.4</c:v>
                </c:pt>
                <c:pt idx="1049">
                  <c:v>55.2</c:v>
                </c:pt>
                <c:pt idx="1050">
                  <c:v>55.2</c:v>
                </c:pt>
                <c:pt idx="1051">
                  <c:v>55.2</c:v>
                </c:pt>
                <c:pt idx="1052">
                  <c:v>55</c:v>
                </c:pt>
                <c:pt idx="1053">
                  <c:v>55</c:v>
                </c:pt>
                <c:pt idx="1054">
                  <c:v>55</c:v>
                </c:pt>
                <c:pt idx="1055">
                  <c:v>55</c:v>
                </c:pt>
                <c:pt idx="1056">
                  <c:v>55</c:v>
                </c:pt>
                <c:pt idx="1057">
                  <c:v>55</c:v>
                </c:pt>
                <c:pt idx="1058">
                  <c:v>55</c:v>
                </c:pt>
                <c:pt idx="1059">
                  <c:v>55</c:v>
                </c:pt>
                <c:pt idx="1060">
                  <c:v>55</c:v>
                </c:pt>
                <c:pt idx="1061">
                  <c:v>55</c:v>
                </c:pt>
                <c:pt idx="1062">
                  <c:v>55</c:v>
                </c:pt>
                <c:pt idx="1063">
                  <c:v>55</c:v>
                </c:pt>
                <c:pt idx="1064">
                  <c:v>55</c:v>
                </c:pt>
                <c:pt idx="1065">
                  <c:v>55</c:v>
                </c:pt>
                <c:pt idx="1066">
                  <c:v>55</c:v>
                </c:pt>
                <c:pt idx="1067">
                  <c:v>55</c:v>
                </c:pt>
                <c:pt idx="1068">
                  <c:v>55</c:v>
                </c:pt>
                <c:pt idx="1069">
                  <c:v>55</c:v>
                </c:pt>
                <c:pt idx="1070">
                  <c:v>55</c:v>
                </c:pt>
                <c:pt idx="1071">
                  <c:v>55</c:v>
                </c:pt>
                <c:pt idx="1072">
                  <c:v>55</c:v>
                </c:pt>
                <c:pt idx="1073">
                  <c:v>55</c:v>
                </c:pt>
                <c:pt idx="1074">
                  <c:v>55</c:v>
                </c:pt>
                <c:pt idx="1075">
                  <c:v>55</c:v>
                </c:pt>
                <c:pt idx="1076">
                  <c:v>55</c:v>
                </c:pt>
                <c:pt idx="1077">
                  <c:v>55</c:v>
                </c:pt>
                <c:pt idx="1078">
                  <c:v>55</c:v>
                </c:pt>
                <c:pt idx="1079">
                  <c:v>55</c:v>
                </c:pt>
                <c:pt idx="1080">
                  <c:v>54.7</c:v>
                </c:pt>
                <c:pt idx="1081">
                  <c:v>54.7</c:v>
                </c:pt>
                <c:pt idx="1082">
                  <c:v>54.7</c:v>
                </c:pt>
                <c:pt idx="1083">
                  <c:v>54.7</c:v>
                </c:pt>
                <c:pt idx="1084">
                  <c:v>54.7</c:v>
                </c:pt>
                <c:pt idx="1085">
                  <c:v>54.5</c:v>
                </c:pt>
                <c:pt idx="1086">
                  <c:v>54.3</c:v>
                </c:pt>
                <c:pt idx="1087">
                  <c:v>54.3</c:v>
                </c:pt>
                <c:pt idx="1088">
                  <c:v>54</c:v>
                </c:pt>
                <c:pt idx="1089">
                  <c:v>54</c:v>
                </c:pt>
                <c:pt idx="1090">
                  <c:v>54</c:v>
                </c:pt>
                <c:pt idx="1091">
                  <c:v>54</c:v>
                </c:pt>
                <c:pt idx="1092">
                  <c:v>54</c:v>
                </c:pt>
                <c:pt idx="1093">
                  <c:v>54</c:v>
                </c:pt>
                <c:pt idx="1094">
                  <c:v>54</c:v>
                </c:pt>
                <c:pt idx="1095">
                  <c:v>54</c:v>
                </c:pt>
                <c:pt idx="1096">
                  <c:v>54</c:v>
                </c:pt>
                <c:pt idx="1097">
                  <c:v>54</c:v>
                </c:pt>
                <c:pt idx="1098">
                  <c:v>54</c:v>
                </c:pt>
                <c:pt idx="1099">
                  <c:v>54</c:v>
                </c:pt>
                <c:pt idx="1100">
                  <c:v>54</c:v>
                </c:pt>
                <c:pt idx="1101">
                  <c:v>53.6</c:v>
                </c:pt>
                <c:pt idx="1102">
                  <c:v>53.4</c:v>
                </c:pt>
                <c:pt idx="1103">
                  <c:v>53.4</c:v>
                </c:pt>
                <c:pt idx="1104">
                  <c:v>53.1</c:v>
                </c:pt>
                <c:pt idx="1105">
                  <c:v>53.1</c:v>
                </c:pt>
                <c:pt idx="1106">
                  <c:v>53.1</c:v>
                </c:pt>
                <c:pt idx="1107">
                  <c:v>53.1</c:v>
                </c:pt>
                <c:pt idx="1108">
                  <c:v>53.1</c:v>
                </c:pt>
                <c:pt idx="1109">
                  <c:v>53.1</c:v>
                </c:pt>
                <c:pt idx="1110">
                  <c:v>53.1</c:v>
                </c:pt>
                <c:pt idx="1111">
                  <c:v>53.1</c:v>
                </c:pt>
                <c:pt idx="1112">
                  <c:v>53.1</c:v>
                </c:pt>
                <c:pt idx="1113">
                  <c:v>53.1</c:v>
                </c:pt>
                <c:pt idx="1114">
                  <c:v>53.1</c:v>
                </c:pt>
                <c:pt idx="1115">
                  <c:v>53.1</c:v>
                </c:pt>
                <c:pt idx="1116">
                  <c:v>52.9</c:v>
                </c:pt>
                <c:pt idx="1117">
                  <c:v>52.7</c:v>
                </c:pt>
                <c:pt idx="1118">
                  <c:v>52.3</c:v>
                </c:pt>
                <c:pt idx="1119">
                  <c:v>52.3</c:v>
                </c:pt>
                <c:pt idx="1120">
                  <c:v>52.3</c:v>
                </c:pt>
                <c:pt idx="1121">
                  <c:v>52</c:v>
                </c:pt>
                <c:pt idx="1122">
                  <c:v>52</c:v>
                </c:pt>
                <c:pt idx="1123">
                  <c:v>52</c:v>
                </c:pt>
                <c:pt idx="1124">
                  <c:v>52</c:v>
                </c:pt>
                <c:pt idx="1125">
                  <c:v>52</c:v>
                </c:pt>
                <c:pt idx="1126">
                  <c:v>52</c:v>
                </c:pt>
                <c:pt idx="1127">
                  <c:v>52</c:v>
                </c:pt>
                <c:pt idx="1128">
                  <c:v>52</c:v>
                </c:pt>
                <c:pt idx="1129">
                  <c:v>52</c:v>
                </c:pt>
                <c:pt idx="1130">
                  <c:v>52</c:v>
                </c:pt>
                <c:pt idx="1131">
                  <c:v>52</c:v>
                </c:pt>
                <c:pt idx="1132">
                  <c:v>52</c:v>
                </c:pt>
                <c:pt idx="1133">
                  <c:v>52</c:v>
                </c:pt>
                <c:pt idx="1134">
                  <c:v>52</c:v>
                </c:pt>
                <c:pt idx="1135">
                  <c:v>51.8</c:v>
                </c:pt>
                <c:pt idx="1136">
                  <c:v>51.6</c:v>
                </c:pt>
                <c:pt idx="1137">
                  <c:v>51.1</c:v>
                </c:pt>
                <c:pt idx="1138">
                  <c:v>51.1</c:v>
                </c:pt>
                <c:pt idx="1139">
                  <c:v>51.1</c:v>
                </c:pt>
                <c:pt idx="1140">
                  <c:v>51.1</c:v>
                </c:pt>
                <c:pt idx="1141">
                  <c:v>51.1</c:v>
                </c:pt>
                <c:pt idx="1142">
                  <c:v>51.1</c:v>
                </c:pt>
                <c:pt idx="1143">
                  <c:v>51.1</c:v>
                </c:pt>
                <c:pt idx="1144">
                  <c:v>51.1</c:v>
                </c:pt>
                <c:pt idx="1145">
                  <c:v>51.1</c:v>
                </c:pt>
                <c:pt idx="1146">
                  <c:v>51.1</c:v>
                </c:pt>
                <c:pt idx="1147">
                  <c:v>51.1</c:v>
                </c:pt>
                <c:pt idx="1148">
                  <c:v>51.1</c:v>
                </c:pt>
                <c:pt idx="1149">
                  <c:v>51.1</c:v>
                </c:pt>
                <c:pt idx="1150">
                  <c:v>51.1</c:v>
                </c:pt>
                <c:pt idx="1151">
                  <c:v>50</c:v>
                </c:pt>
                <c:pt idx="1152">
                  <c:v>50</c:v>
                </c:pt>
                <c:pt idx="1153">
                  <c:v>50</c:v>
                </c:pt>
                <c:pt idx="1154">
                  <c:v>50</c:v>
                </c:pt>
                <c:pt idx="1155">
                  <c:v>50</c:v>
                </c:pt>
                <c:pt idx="1156">
                  <c:v>50</c:v>
                </c:pt>
                <c:pt idx="1157">
                  <c:v>50</c:v>
                </c:pt>
                <c:pt idx="1158">
                  <c:v>50</c:v>
                </c:pt>
                <c:pt idx="1159">
                  <c:v>50</c:v>
                </c:pt>
                <c:pt idx="1160">
                  <c:v>50</c:v>
                </c:pt>
                <c:pt idx="1161">
                  <c:v>50</c:v>
                </c:pt>
                <c:pt idx="1162">
                  <c:v>50</c:v>
                </c:pt>
                <c:pt idx="1163">
                  <c:v>50</c:v>
                </c:pt>
                <c:pt idx="1164">
                  <c:v>50</c:v>
                </c:pt>
                <c:pt idx="1165">
                  <c:v>50</c:v>
                </c:pt>
                <c:pt idx="1166">
                  <c:v>50</c:v>
                </c:pt>
                <c:pt idx="1167">
                  <c:v>50</c:v>
                </c:pt>
                <c:pt idx="1168">
                  <c:v>50</c:v>
                </c:pt>
                <c:pt idx="1169">
                  <c:v>48.9</c:v>
                </c:pt>
                <c:pt idx="1170">
                  <c:v>48.9</c:v>
                </c:pt>
                <c:pt idx="1171">
                  <c:v>48.9</c:v>
                </c:pt>
                <c:pt idx="1172">
                  <c:v>48.9</c:v>
                </c:pt>
                <c:pt idx="1173">
                  <c:v>48.9</c:v>
                </c:pt>
                <c:pt idx="1174">
                  <c:v>48.9</c:v>
                </c:pt>
                <c:pt idx="1175">
                  <c:v>48.9</c:v>
                </c:pt>
                <c:pt idx="1176">
                  <c:v>48.9</c:v>
                </c:pt>
                <c:pt idx="1177">
                  <c:v>48.9</c:v>
                </c:pt>
                <c:pt idx="1178">
                  <c:v>48.9</c:v>
                </c:pt>
                <c:pt idx="1179">
                  <c:v>48.9</c:v>
                </c:pt>
                <c:pt idx="1180">
                  <c:v>48.9</c:v>
                </c:pt>
                <c:pt idx="1181">
                  <c:v>48.9</c:v>
                </c:pt>
                <c:pt idx="1182">
                  <c:v>48.9</c:v>
                </c:pt>
                <c:pt idx="1183">
                  <c:v>48.9</c:v>
                </c:pt>
                <c:pt idx="1184">
                  <c:v>48.9</c:v>
                </c:pt>
                <c:pt idx="1185">
                  <c:v>48.9</c:v>
                </c:pt>
                <c:pt idx="1186">
                  <c:v>48.9</c:v>
                </c:pt>
                <c:pt idx="1187">
                  <c:v>48.7</c:v>
                </c:pt>
                <c:pt idx="1188">
                  <c:v>48</c:v>
                </c:pt>
                <c:pt idx="1189">
                  <c:v>48</c:v>
                </c:pt>
                <c:pt idx="1190">
                  <c:v>48</c:v>
                </c:pt>
                <c:pt idx="1191">
                  <c:v>48</c:v>
                </c:pt>
                <c:pt idx="1192">
                  <c:v>48</c:v>
                </c:pt>
                <c:pt idx="1193">
                  <c:v>48</c:v>
                </c:pt>
                <c:pt idx="1194">
                  <c:v>48</c:v>
                </c:pt>
                <c:pt idx="1195">
                  <c:v>48</c:v>
                </c:pt>
                <c:pt idx="1196">
                  <c:v>48</c:v>
                </c:pt>
              </c:numCache>
            </c:numRef>
          </c:xVal>
          <c:yVal>
            <c:numRef>
              <c:f>KCALL!$F$2730:$F$3926</c:f>
              <c:numCache>
                <c:formatCode>General</c:formatCode>
                <c:ptCount val="1197"/>
                <c:pt idx="0">
                  <c:v>64.78</c:v>
                </c:pt>
                <c:pt idx="1">
                  <c:v>64.31</c:v>
                </c:pt>
                <c:pt idx="2">
                  <c:v>64.239999999999995</c:v>
                </c:pt>
                <c:pt idx="3">
                  <c:v>63.98</c:v>
                </c:pt>
                <c:pt idx="4">
                  <c:v>61.59</c:v>
                </c:pt>
                <c:pt idx="5">
                  <c:v>60.8</c:v>
                </c:pt>
                <c:pt idx="6">
                  <c:v>57.82</c:v>
                </c:pt>
                <c:pt idx="7">
                  <c:v>57.52</c:v>
                </c:pt>
                <c:pt idx="8">
                  <c:v>57.230000000000011</c:v>
                </c:pt>
                <c:pt idx="9">
                  <c:v>54.2</c:v>
                </c:pt>
                <c:pt idx="10">
                  <c:v>51.63</c:v>
                </c:pt>
                <c:pt idx="11">
                  <c:v>50.03</c:v>
                </c:pt>
                <c:pt idx="12">
                  <c:v>63.33</c:v>
                </c:pt>
                <c:pt idx="13">
                  <c:v>62.31</c:v>
                </c:pt>
                <c:pt idx="14">
                  <c:v>61.03</c:v>
                </c:pt>
                <c:pt idx="15">
                  <c:v>59.93</c:v>
                </c:pt>
                <c:pt idx="16">
                  <c:v>56.53</c:v>
                </c:pt>
                <c:pt idx="17">
                  <c:v>53.49</c:v>
                </c:pt>
                <c:pt idx="18">
                  <c:v>52.81</c:v>
                </c:pt>
                <c:pt idx="19">
                  <c:v>62.09</c:v>
                </c:pt>
                <c:pt idx="20">
                  <c:v>61.53</c:v>
                </c:pt>
                <c:pt idx="21">
                  <c:v>54.46</c:v>
                </c:pt>
                <c:pt idx="22">
                  <c:v>57.28</c:v>
                </c:pt>
                <c:pt idx="23">
                  <c:v>65.410000000000025</c:v>
                </c:pt>
                <c:pt idx="24">
                  <c:v>65.34</c:v>
                </c:pt>
                <c:pt idx="25">
                  <c:v>64.239999999999995</c:v>
                </c:pt>
                <c:pt idx="26">
                  <c:v>61.51</c:v>
                </c:pt>
                <c:pt idx="27">
                  <c:v>59.39</c:v>
                </c:pt>
                <c:pt idx="28">
                  <c:v>57.97</c:v>
                </c:pt>
                <c:pt idx="29">
                  <c:v>55.36</c:v>
                </c:pt>
                <c:pt idx="30">
                  <c:v>54.57</c:v>
                </c:pt>
                <c:pt idx="31">
                  <c:v>53.720000000000013</c:v>
                </c:pt>
                <c:pt idx="32">
                  <c:v>52.91</c:v>
                </c:pt>
                <c:pt idx="33">
                  <c:v>52.8</c:v>
                </c:pt>
                <c:pt idx="34">
                  <c:v>52.37</c:v>
                </c:pt>
                <c:pt idx="35">
                  <c:v>58.37</c:v>
                </c:pt>
                <c:pt idx="36">
                  <c:v>57.38</c:v>
                </c:pt>
                <c:pt idx="37">
                  <c:v>50.1</c:v>
                </c:pt>
                <c:pt idx="38">
                  <c:v>62.720000000000013</c:v>
                </c:pt>
                <c:pt idx="39">
                  <c:v>59.52</c:v>
                </c:pt>
                <c:pt idx="40">
                  <c:v>53.67</c:v>
                </c:pt>
                <c:pt idx="41">
                  <c:v>67.56</c:v>
                </c:pt>
                <c:pt idx="42">
                  <c:v>66.02</c:v>
                </c:pt>
                <c:pt idx="43">
                  <c:v>62.1</c:v>
                </c:pt>
                <c:pt idx="44">
                  <c:v>60.7</c:v>
                </c:pt>
                <c:pt idx="45">
                  <c:v>60.2</c:v>
                </c:pt>
                <c:pt idx="46">
                  <c:v>58.45</c:v>
                </c:pt>
                <c:pt idx="47">
                  <c:v>57.6</c:v>
                </c:pt>
                <c:pt idx="48">
                  <c:v>57.07</c:v>
                </c:pt>
                <c:pt idx="49">
                  <c:v>55.98</c:v>
                </c:pt>
                <c:pt idx="50">
                  <c:v>55.06</c:v>
                </c:pt>
                <c:pt idx="51">
                  <c:v>54.720000000000013</c:v>
                </c:pt>
                <c:pt idx="52">
                  <c:v>53.63</c:v>
                </c:pt>
                <c:pt idx="53">
                  <c:v>53.3</c:v>
                </c:pt>
                <c:pt idx="54">
                  <c:v>50.64</c:v>
                </c:pt>
                <c:pt idx="55">
                  <c:v>57.95</c:v>
                </c:pt>
                <c:pt idx="56">
                  <c:v>50.230000000000011</c:v>
                </c:pt>
                <c:pt idx="57">
                  <c:v>59.46</c:v>
                </c:pt>
                <c:pt idx="58">
                  <c:v>50.720000000000013</c:v>
                </c:pt>
                <c:pt idx="59">
                  <c:v>61.63</c:v>
                </c:pt>
                <c:pt idx="60">
                  <c:v>52.8</c:v>
                </c:pt>
                <c:pt idx="61">
                  <c:v>69.61999999999999</c:v>
                </c:pt>
                <c:pt idx="62">
                  <c:v>69.179999999999978</c:v>
                </c:pt>
                <c:pt idx="63">
                  <c:v>69.11</c:v>
                </c:pt>
                <c:pt idx="64">
                  <c:v>68.69</c:v>
                </c:pt>
                <c:pt idx="65">
                  <c:v>66.58</c:v>
                </c:pt>
                <c:pt idx="66">
                  <c:v>66.169999999999987</c:v>
                </c:pt>
                <c:pt idx="67">
                  <c:v>63.8</c:v>
                </c:pt>
                <c:pt idx="68">
                  <c:v>63.730000000000011</c:v>
                </c:pt>
                <c:pt idx="69">
                  <c:v>61.93</c:v>
                </c:pt>
                <c:pt idx="70">
                  <c:v>60.82</c:v>
                </c:pt>
                <c:pt idx="71">
                  <c:v>58.92</c:v>
                </c:pt>
                <c:pt idx="72">
                  <c:v>58.8</c:v>
                </c:pt>
                <c:pt idx="73">
                  <c:v>58.35</c:v>
                </c:pt>
                <c:pt idx="74">
                  <c:v>57.4</c:v>
                </c:pt>
                <c:pt idx="75">
                  <c:v>53.21</c:v>
                </c:pt>
                <c:pt idx="76">
                  <c:v>52.67</c:v>
                </c:pt>
                <c:pt idx="77">
                  <c:v>51.99</c:v>
                </c:pt>
                <c:pt idx="78">
                  <c:v>51.3</c:v>
                </c:pt>
                <c:pt idx="79">
                  <c:v>61.77</c:v>
                </c:pt>
                <c:pt idx="80">
                  <c:v>49.85</c:v>
                </c:pt>
                <c:pt idx="81">
                  <c:v>60.47</c:v>
                </c:pt>
                <c:pt idx="82">
                  <c:v>59.21</c:v>
                </c:pt>
                <c:pt idx="83">
                  <c:v>54.03</c:v>
                </c:pt>
                <c:pt idx="84">
                  <c:v>50.160000000000011</c:v>
                </c:pt>
                <c:pt idx="85">
                  <c:v>70.11</c:v>
                </c:pt>
                <c:pt idx="86">
                  <c:v>70.11</c:v>
                </c:pt>
                <c:pt idx="87">
                  <c:v>69.75</c:v>
                </c:pt>
                <c:pt idx="88">
                  <c:v>69.679999999999978</c:v>
                </c:pt>
                <c:pt idx="89">
                  <c:v>69.25</c:v>
                </c:pt>
                <c:pt idx="90">
                  <c:v>66.59</c:v>
                </c:pt>
                <c:pt idx="91">
                  <c:v>64.679999999999978</c:v>
                </c:pt>
                <c:pt idx="92">
                  <c:v>64.55</c:v>
                </c:pt>
                <c:pt idx="93">
                  <c:v>64.48</c:v>
                </c:pt>
                <c:pt idx="94">
                  <c:v>64.22</c:v>
                </c:pt>
                <c:pt idx="95">
                  <c:v>64.149999999999991</c:v>
                </c:pt>
                <c:pt idx="96">
                  <c:v>62.56</c:v>
                </c:pt>
                <c:pt idx="97">
                  <c:v>62.49</c:v>
                </c:pt>
                <c:pt idx="98">
                  <c:v>57.47</c:v>
                </c:pt>
                <c:pt idx="99">
                  <c:v>57.3</c:v>
                </c:pt>
                <c:pt idx="100">
                  <c:v>56.93</c:v>
                </c:pt>
                <c:pt idx="101">
                  <c:v>56.4</c:v>
                </c:pt>
                <c:pt idx="102">
                  <c:v>54.87</c:v>
                </c:pt>
                <c:pt idx="103">
                  <c:v>52.08</c:v>
                </c:pt>
                <c:pt idx="104">
                  <c:v>52.03</c:v>
                </c:pt>
                <c:pt idx="105">
                  <c:v>51.02</c:v>
                </c:pt>
                <c:pt idx="106">
                  <c:v>49.89</c:v>
                </c:pt>
                <c:pt idx="107">
                  <c:v>56.160000000000011</c:v>
                </c:pt>
                <c:pt idx="108">
                  <c:v>64.28</c:v>
                </c:pt>
                <c:pt idx="109">
                  <c:v>61.38</c:v>
                </c:pt>
                <c:pt idx="110">
                  <c:v>54.2</c:v>
                </c:pt>
                <c:pt idx="111">
                  <c:v>72.48</c:v>
                </c:pt>
                <c:pt idx="112">
                  <c:v>72.410000000000025</c:v>
                </c:pt>
                <c:pt idx="113">
                  <c:v>69.75</c:v>
                </c:pt>
                <c:pt idx="114">
                  <c:v>68.819999999999993</c:v>
                </c:pt>
                <c:pt idx="115">
                  <c:v>68.61</c:v>
                </c:pt>
                <c:pt idx="116">
                  <c:v>68.47</c:v>
                </c:pt>
                <c:pt idx="117">
                  <c:v>68.33</c:v>
                </c:pt>
                <c:pt idx="118">
                  <c:v>67.459999999999994</c:v>
                </c:pt>
                <c:pt idx="119">
                  <c:v>67.149999999999991</c:v>
                </c:pt>
                <c:pt idx="120">
                  <c:v>66.25</c:v>
                </c:pt>
                <c:pt idx="121">
                  <c:v>64.040000000000006</c:v>
                </c:pt>
                <c:pt idx="122">
                  <c:v>64.040000000000006</c:v>
                </c:pt>
                <c:pt idx="123">
                  <c:v>63.68</c:v>
                </c:pt>
                <c:pt idx="124">
                  <c:v>62.92</c:v>
                </c:pt>
                <c:pt idx="125">
                  <c:v>62.27</c:v>
                </c:pt>
                <c:pt idx="126">
                  <c:v>62.21</c:v>
                </c:pt>
                <c:pt idx="127">
                  <c:v>61.83</c:v>
                </c:pt>
                <c:pt idx="128">
                  <c:v>61.760000000000012</c:v>
                </c:pt>
                <c:pt idx="129">
                  <c:v>61.7</c:v>
                </c:pt>
                <c:pt idx="130">
                  <c:v>59.98</c:v>
                </c:pt>
                <c:pt idx="131">
                  <c:v>59.61</c:v>
                </c:pt>
                <c:pt idx="132">
                  <c:v>57.92</c:v>
                </c:pt>
                <c:pt idx="133">
                  <c:v>55.91</c:v>
                </c:pt>
                <c:pt idx="134">
                  <c:v>53.660000000000011</c:v>
                </c:pt>
                <c:pt idx="135">
                  <c:v>52.35</c:v>
                </c:pt>
                <c:pt idx="136">
                  <c:v>52.28</c:v>
                </c:pt>
                <c:pt idx="137">
                  <c:v>67.760000000000005</c:v>
                </c:pt>
                <c:pt idx="138">
                  <c:v>53.01</c:v>
                </c:pt>
                <c:pt idx="139">
                  <c:v>50.48</c:v>
                </c:pt>
                <c:pt idx="140">
                  <c:v>70.669999999999987</c:v>
                </c:pt>
                <c:pt idx="141">
                  <c:v>54.620000000000012</c:v>
                </c:pt>
                <c:pt idx="142">
                  <c:v>72.930000000000007</c:v>
                </c:pt>
                <c:pt idx="143">
                  <c:v>72.86</c:v>
                </c:pt>
                <c:pt idx="144">
                  <c:v>72.48</c:v>
                </c:pt>
                <c:pt idx="145">
                  <c:v>72.33</c:v>
                </c:pt>
                <c:pt idx="146">
                  <c:v>72.040000000000006</c:v>
                </c:pt>
                <c:pt idx="147">
                  <c:v>69.930000000000007</c:v>
                </c:pt>
                <c:pt idx="148">
                  <c:v>69.64</c:v>
                </c:pt>
                <c:pt idx="149">
                  <c:v>69.56</c:v>
                </c:pt>
                <c:pt idx="150">
                  <c:v>69.489999999999995</c:v>
                </c:pt>
                <c:pt idx="151">
                  <c:v>68.989999999999995</c:v>
                </c:pt>
                <c:pt idx="152">
                  <c:v>67.39</c:v>
                </c:pt>
                <c:pt idx="153">
                  <c:v>66.910000000000025</c:v>
                </c:pt>
                <c:pt idx="154">
                  <c:v>66.5</c:v>
                </c:pt>
                <c:pt idx="155">
                  <c:v>65.08</c:v>
                </c:pt>
                <c:pt idx="156">
                  <c:v>62.58</c:v>
                </c:pt>
                <c:pt idx="157">
                  <c:v>62.52</c:v>
                </c:pt>
                <c:pt idx="158">
                  <c:v>61.760000000000012</c:v>
                </c:pt>
                <c:pt idx="159">
                  <c:v>60.36</c:v>
                </c:pt>
                <c:pt idx="160">
                  <c:v>60.17</c:v>
                </c:pt>
                <c:pt idx="161">
                  <c:v>59.99</c:v>
                </c:pt>
                <c:pt idx="162">
                  <c:v>58.7</c:v>
                </c:pt>
                <c:pt idx="163">
                  <c:v>55.85</c:v>
                </c:pt>
                <c:pt idx="164">
                  <c:v>55.4</c:v>
                </c:pt>
                <c:pt idx="165">
                  <c:v>55.230000000000011</c:v>
                </c:pt>
                <c:pt idx="166">
                  <c:v>53.42</c:v>
                </c:pt>
                <c:pt idx="167">
                  <c:v>52.01</c:v>
                </c:pt>
                <c:pt idx="168">
                  <c:v>50.95</c:v>
                </c:pt>
                <c:pt idx="169">
                  <c:v>68.179999999999978</c:v>
                </c:pt>
                <c:pt idx="170">
                  <c:v>58.86</c:v>
                </c:pt>
                <c:pt idx="171">
                  <c:v>54.15</c:v>
                </c:pt>
                <c:pt idx="172">
                  <c:v>68.34</c:v>
                </c:pt>
                <c:pt idx="173">
                  <c:v>68.27</c:v>
                </c:pt>
                <c:pt idx="174">
                  <c:v>61.78</c:v>
                </c:pt>
                <c:pt idx="175">
                  <c:v>57.17</c:v>
                </c:pt>
                <c:pt idx="176">
                  <c:v>50.7</c:v>
                </c:pt>
                <c:pt idx="177">
                  <c:v>75.440000000000026</c:v>
                </c:pt>
                <c:pt idx="178">
                  <c:v>75.440000000000026</c:v>
                </c:pt>
                <c:pt idx="179">
                  <c:v>75.440000000000026</c:v>
                </c:pt>
                <c:pt idx="180">
                  <c:v>75.36</c:v>
                </c:pt>
                <c:pt idx="181">
                  <c:v>75.11999999999999</c:v>
                </c:pt>
                <c:pt idx="182">
                  <c:v>74.209999999999994</c:v>
                </c:pt>
                <c:pt idx="183">
                  <c:v>74.2</c:v>
                </c:pt>
                <c:pt idx="184">
                  <c:v>73.13</c:v>
                </c:pt>
                <c:pt idx="185">
                  <c:v>72.92</c:v>
                </c:pt>
                <c:pt idx="186">
                  <c:v>72.349999999999994</c:v>
                </c:pt>
                <c:pt idx="187">
                  <c:v>72.349999999999994</c:v>
                </c:pt>
                <c:pt idx="188">
                  <c:v>72.27</c:v>
                </c:pt>
                <c:pt idx="189">
                  <c:v>72.05</c:v>
                </c:pt>
                <c:pt idx="190">
                  <c:v>71.38</c:v>
                </c:pt>
                <c:pt idx="191">
                  <c:v>71.38</c:v>
                </c:pt>
                <c:pt idx="192">
                  <c:v>69.540000000000006</c:v>
                </c:pt>
                <c:pt idx="193">
                  <c:v>69.319999999999993</c:v>
                </c:pt>
                <c:pt idx="194">
                  <c:v>67.02</c:v>
                </c:pt>
                <c:pt idx="195">
                  <c:v>66.669999999999987</c:v>
                </c:pt>
                <c:pt idx="196">
                  <c:v>66.53</c:v>
                </c:pt>
                <c:pt idx="197">
                  <c:v>66.53</c:v>
                </c:pt>
                <c:pt idx="198">
                  <c:v>66.06</c:v>
                </c:pt>
                <c:pt idx="199">
                  <c:v>64.319999999999993</c:v>
                </c:pt>
                <c:pt idx="200">
                  <c:v>63.99</c:v>
                </c:pt>
                <c:pt idx="201">
                  <c:v>63.8</c:v>
                </c:pt>
                <c:pt idx="202">
                  <c:v>62.7</c:v>
                </c:pt>
                <c:pt idx="203">
                  <c:v>60.8</c:v>
                </c:pt>
                <c:pt idx="204">
                  <c:v>60.49</c:v>
                </c:pt>
                <c:pt idx="205">
                  <c:v>60.17</c:v>
                </c:pt>
                <c:pt idx="206">
                  <c:v>60.11</c:v>
                </c:pt>
                <c:pt idx="207">
                  <c:v>58.63</c:v>
                </c:pt>
                <c:pt idx="208">
                  <c:v>57.09</c:v>
                </c:pt>
                <c:pt idx="209">
                  <c:v>55.95</c:v>
                </c:pt>
                <c:pt idx="210">
                  <c:v>55.55</c:v>
                </c:pt>
                <c:pt idx="211">
                  <c:v>53.7</c:v>
                </c:pt>
                <c:pt idx="212">
                  <c:v>53.32</c:v>
                </c:pt>
                <c:pt idx="213">
                  <c:v>52.27</c:v>
                </c:pt>
                <c:pt idx="214">
                  <c:v>76.2</c:v>
                </c:pt>
                <c:pt idx="215">
                  <c:v>76.09</c:v>
                </c:pt>
                <c:pt idx="216">
                  <c:v>73.61999999999999</c:v>
                </c:pt>
                <c:pt idx="217">
                  <c:v>72.179999999999978</c:v>
                </c:pt>
                <c:pt idx="218">
                  <c:v>67.510000000000005</c:v>
                </c:pt>
                <c:pt idx="219">
                  <c:v>56.59</c:v>
                </c:pt>
                <c:pt idx="220">
                  <c:v>54.56</c:v>
                </c:pt>
                <c:pt idx="221">
                  <c:v>50.190000000000012</c:v>
                </c:pt>
                <c:pt idx="222">
                  <c:v>72.540000000000006</c:v>
                </c:pt>
                <c:pt idx="223">
                  <c:v>64.790000000000006</c:v>
                </c:pt>
                <c:pt idx="224">
                  <c:v>61.55</c:v>
                </c:pt>
                <c:pt idx="225">
                  <c:v>52.94</c:v>
                </c:pt>
                <c:pt idx="226">
                  <c:v>52.61</c:v>
                </c:pt>
                <c:pt idx="227">
                  <c:v>76.540000000000006</c:v>
                </c:pt>
                <c:pt idx="228">
                  <c:v>72.709999999999994</c:v>
                </c:pt>
                <c:pt idx="229">
                  <c:v>71.430000000000007</c:v>
                </c:pt>
                <c:pt idx="230">
                  <c:v>51.720000000000013</c:v>
                </c:pt>
                <c:pt idx="231">
                  <c:v>66.14</c:v>
                </c:pt>
                <c:pt idx="232">
                  <c:v>62.14</c:v>
                </c:pt>
                <c:pt idx="233">
                  <c:v>60.67</c:v>
                </c:pt>
                <c:pt idx="234">
                  <c:v>59.220000000000013</c:v>
                </c:pt>
                <c:pt idx="235">
                  <c:v>54.690000000000012</c:v>
                </c:pt>
                <c:pt idx="236">
                  <c:v>77.459999999999994</c:v>
                </c:pt>
                <c:pt idx="237">
                  <c:v>76.669999999999987</c:v>
                </c:pt>
                <c:pt idx="238">
                  <c:v>76.669999999999987</c:v>
                </c:pt>
                <c:pt idx="239">
                  <c:v>74.349999999999994</c:v>
                </c:pt>
                <c:pt idx="240">
                  <c:v>73.819999999999993</c:v>
                </c:pt>
                <c:pt idx="241">
                  <c:v>72.790000000000006</c:v>
                </c:pt>
                <c:pt idx="242">
                  <c:v>71.47</c:v>
                </c:pt>
                <c:pt idx="243">
                  <c:v>71.25</c:v>
                </c:pt>
                <c:pt idx="244">
                  <c:v>70.739999999999995</c:v>
                </c:pt>
                <c:pt idx="245">
                  <c:v>69.97</c:v>
                </c:pt>
                <c:pt idx="246">
                  <c:v>69.83</c:v>
                </c:pt>
                <c:pt idx="247">
                  <c:v>69.75</c:v>
                </c:pt>
                <c:pt idx="248">
                  <c:v>69.679999999999978</c:v>
                </c:pt>
                <c:pt idx="249">
                  <c:v>69.179999999999978</c:v>
                </c:pt>
                <c:pt idx="250">
                  <c:v>67.88</c:v>
                </c:pt>
                <c:pt idx="251">
                  <c:v>67.599999999999994</c:v>
                </c:pt>
                <c:pt idx="252">
                  <c:v>67.11</c:v>
                </c:pt>
                <c:pt idx="253">
                  <c:v>66.84</c:v>
                </c:pt>
                <c:pt idx="254">
                  <c:v>64.48</c:v>
                </c:pt>
                <c:pt idx="255">
                  <c:v>63.56</c:v>
                </c:pt>
                <c:pt idx="256">
                  <c:v>63.49</c:v>
                </c:pt>
                <c:pt idx="257">
                  <c:v>63.49</c:v>
                </c:pt>
                <c:pt idx="258">
                  <c:v>62.08</c:v>
                </c:pt>
                <c:pt idx="259">
                  <c:v>61.96</c:v>
                </c:pt>
                <c:pt idx="260">
                  <c:v>60.77</c:v>
                </c:pt>
                <c:pt idx="261">
                  <c:v>59.9</c:v>
                </c:pt>
                <c:pt idx="262">
                  <c:v>59.59</c:v>
                </c:pt>
                <c:pt idx="263">
                  <c:v>58.51</c:v>
                </c:pt>
                <c:pt idx="264">
                  <c:v>57.660000000000011</c:v>
                </c:pt>
                <c:pt idx="265">
                  <c:v>55.84</c:v>
                </c:pt>
                <c:pt idx="266">
                  <c:v>55.27</c:v>
                </c:pt>
                <c:pt idx="267">
                  <c:v>53.95</c:v>
                </c:pt>
                <c:pt idx="268">
                  <c:v>53.35</c:v>
                </c:pt>
                <c:pt idx="269">
                  <c:v>50.24</c:v>
                </c:pt>
                <c:pt idx="270">
                  <c:v>50.2</c:v>
                </c:pt>
                <c:pt idx="271">
                  <c:v>50.04</c:v>
                </c:pt>
                <c:pt idx="272">
                  <c:v>49.94</c:v>
                </c:pt>
                <c:pt idx="273">
                  <c:v>73.83</c:v>
                </c:pt>
                <c:pt idx="274">
                  <c:v>73.83</c:v>
                </c:pt>
                <c:pt idx="275">
                  <c:v>72.22</c:v>
                </c:pt>
                <c:pt idx="276">
                  <c:v>71.819999999999993</c:v>
                </c:pt>
                <c:pt idx="277">
                  <c:v>67.149999999999991</c:v>
                </c:pt>
                <c:pt idx="278">
                  <c:v>58.01</c:v>
                </c:pt>
                <c:pt idx="279">
                  <c:v>75.72</c:v>
                </c:pt>
                <c:pt idx="280">
                  <c:v>72.410000000000025</c:v>
                </c:pt>
                <c:pt idx="281">
                  <c:v>58.260000000000012</c:v>
                </c:pt>
                <c:pt idx="282">
                  <c:v>50.32</c:v>
                </c:pt>
                <c:pt idx="283">
                  <c:v>76.81</c:v>
                </c:pt>
                <c:pt idx="284">
                  <c:v>63.21</c:v>
                </c:pt>
                <c:pt idx="285">
                  <c:v>77.69</c:v>
                </c:pt>
                <c:pt idx="286">
                  <c:v>77.13</c:v>
                </c:pt>
                <c:pt idx="287">
                  <c:v>77.13</c:v>
                </c:pt>
                <c:pt idx="288">
                  <c:v>77.05</c:v>
                </c:pt>
                <c:pt idx="289">
                  <c:v>76.739999999999995</c:v>
                </c:pt>
                <c:pt idx="290">
                  <c:v>76.739999999999995</c:v>
                </c:pt>
                <c:pt idx="291">
                  <c:v>76.36</c:v>
                </c:pt>
                <c:pt idx="292">
                  <c:v>76.22</c:v>
                </c:pt>
                <c:pt idx="293">
                  <c:v>75.88</c:v>
                </c:pt>
                <c:pt idx="294">
                  <c:v>75.349999999999994</c:v>
                </c:pt>
                <c:pt idx="295">
                  <c:v>75.11999999999999</c:v>
                </c:pt>
                <c:pt idx="296">
                  <c:v>75.040000000000006</c:v>
                </c:pt>
                <c:pt idx="297">
                  <c:v>75.040000000000006</c:v>
                </c:pt>
                <c:pt idx="298">
                  <c:v>75.040000000000006</c:v>
                </c:pt>
                <c:pt idx="299">
                  <c:v>75.040000000000006</c:v>
                </c:pt>
                <c:pt idx="300">
                  <c:v>74.97</c:v>
                </c:pt>
                <c:pt idx="301">
                  <c:v>74.959999999999994</c:v>
                </c:pt>
                <c:pt idx="302">
                  <c:v>74.5</c:v>
                </c:pt>
                <c:pt idx="303">
                  <c:v>73.669999999999987</c:v>
                </c:pt>
                <c:pt idx="304">
                  <c:v>72.86</c:v>
                </c:pt>
                <c:pt idx="305">
                  <c:v>72.709999999999994</c:v>
                </c:pt>
                <c:pt idx="306">
                  <c:v>72.56</c:v>
                </c:pt>
                <c:pt idx="307">
                  <c:v>72.48</c:v>
                </c:pt>
                <c:pt idx="308">
                  <c:v>69.89</c:v>
                </c:pt>
                <c:pt idx="309">
                  <c:v>69.38</c:v>
                </c:pt>
                <c:pt idx="310">
                  <c:v>69.169999999999987</c:v>
                </c:pt>
                <c:pt idx="311">
                  <c:v>68</c:v>
                </c:pt>
                <c:pt idx="312">
                  <c:v>67.510000000000005</c:v>
                </c:pt>
                <c:pt idx="313">
                  <c:v>67.440000000000026</c:v>
                </c:pt>
                <c:pt idx="314">
                  <c:v>67.02</c:v>
                </c:pt>
                <c:pt idx="315">
                  <c:v>64.819999999999993</c:v>
                </c:pt>
                <c:pt idx="316">
                  <c:v>63.56</c:v>
                </c:pt>
                <c:pt idx="317">
                  <c:v>62.7</c:v>
                </c:pt>
                <c:pt idx="318">
                  <c:v>62.7</c:v>
                </c:pt>
                <c:pt idx="319">
                  <c:v>60.78</c:v>
                </c:pt>
                <c:pt idx="320">
                  <c:v>60.71</c:v>
                </c:pt>
                <c:pt idx="321">
                  <c:v>60.15</c:v>
                </c:pt>
                <c:pt idx="322">
                  <c:v>60.09</c:v>
                </c:pt>
                <c:pt idx="323">
                  <c:v>59.3</c:v>
                </c:pt>
                <c:pt idx="324">
                  <c:v>56.04</c:v>
                </c:pt>
                <c:pt idx="325">
                  <c:v>54.99</c:v>
                </c:pt>
                <c:pt idx="326">
                  <c:v>53.27</c:v>
                </c:pt>
                <c:pt idx="327">
                  <c:v>52.68</c:v>
                </c:pt>
                <c:pt idx="328">
                  <c:v>52.52</c:v>
                </c:pt>
                <c:pt idx="329">
                  <c:v>50.96</c:v>
                </c:pt>
                <c:pt idx="330">
                  <c:v>50.91</c:v>
                </c:pt>
                <c:pt idx="331">
                  <c:v>50.190000000000012</c:v>
                </c:pt>
                <c:pt idx="332">
                  <c:v>50.02</c:v>
                </c:pt>
                <c:pt idx="333">
                  <c:v>49.97</c:v>
                </c:pt>
                <c:pt idx="334">
                  <c:v>49.92</c:v>
                </c:pt>
                <c:pt idx="335">
                  <c:v>49.92</c:v>
                </c:pt>
                <c:pt idx="336">
                  <c:v>63.38</c:v>
                </c:pt>
                <c:pt idx="337">
                  <c:v>76.52</c:v>
                </c:pt>
                <c:pt idx="338">
                  <c:v>72.27</c:v>
                </c:pt>
                <c:pt idx="339">
                  <c:v>72.02</c:v>
                </c:pt>
                <c:pt idx="340">
                  <c:v>63.87</c:v>
                </c:pt>
                <c:pt idx="341">
                  <c:v>63.220000000000013</c:v>
                </c:pt>
                <c:pt idx="342">
                  <c:v>59.71</c:v>
                </c:pt>
                <c:pt idx="343">
                  <c:v>59.09</c:v>
                </c:pt>
                <c:pt idx="344">
                  <c:v>52.34</c:v>
                </c:pt>
                <c:pt idx="345">
                  <c:v>52.18</c:v>
                </c:pt>
                <c:pt idx="346">
                  <c:v>49.97</c:v>
                </c:pt>
                <c:pt idx="347">
                  <c:v>72.739999999999995</c:v>
                </c:pt>
                <c:pt idx="348">
                  <c:v>72.52</c:v>
                </c:pt>
                <c:pt idx="349">
                  <c:v>65.649999999999991</c:v>
                </c:pt>
                <c:pt idx="350">
                  <c:v>78.28</c:v>
                </c:pt>
                <c:pt idx="351">
                  <c:v>73.06</c:v>
                </c:pt>
                <c:pt idx="352">
                  <c:v>67.13</c:v>
                </c:pt>
                <c:pt idx="353">
                  <c:v>60.8</c:v>
                </c:pt>
                <c:pt idx="354">
                  <c:v>50.67</c:v>
                </c:pt>
                <c:pt idx="355">
                  <c:v>72.540000000000006</c:v>
                </c:pt>
                <c:pt idx="356">
                  <c:v>71.8</c:v>
                </c:pt>
                <c:pt idx="357">
                  <c:v>80.5</c:v>
                </c:pt>
                <c:pt idx="358">
                  <c:v>80.5</c:v>
                </c:pt>
                <c:pt idx="359">
                  <c:v>80.25</c:v>
                </c:pt>
                <c:pt idx="360">
                  <c:v>80.16</c:v>
                </c:pt>
                <c:pt idx="361">
                  <c:v>80</c:v>
                </c:pt>
                <c:pt idx="362">
                  <c:v>80</c:v>
                </c:pt>
                <c:pt idx="363">
                  <c:v>77.81</c:v>
                </c:pt>
                <c:pt idx="364">
                  <c:v>77.649999999999991</c:v>
                </c:pt>
                <c:pt idx="365">
                  <c:v>77.33</c:v>
                </c:pt>
                <c:pt idx="366">
                  <c:v>76.61</c:v>
                </c:pt>
                <c:pt idx="367">
                  <c:v>76.459999999999994</c:v>
                </c:pt>
                <c:pt idx="368">
                  <c:v>76.3</c:v>
                </c:pt>
                <c:pt idx="369">
                  <c:v>76.28</c:v>
                </c:pt>
                <c:pt idx="370">
                  <c:v>75</c:v>
                </c:pt>
                <c:pt idx="371">
                  <c:v>74.73</c:v>
                </c:pt>
                <c:pt idx="372">
                  <c:v>74.649999999999991</c:v>
                </c:pt>
                <c:pt idx="373">
                  <c:v>74.569999999999993</c:v>
                </c:pt>
                <c:pt idx="374">
                  <c:v>74.42</c:v>
                </c:pt>
                <c:pt idx="375">
                  <c:v>74.42</c:v>
                </c:pt>
                <c:pt idx="376">
                  <c:v>74.11</c:v>
                </c:pt>
                <c:pt idx="377">
                  <c:v>73.8</c:v>
                </c:pt>
                <c:pt idx="378">
                  <c:v>73.58</c:v>
                </c:pt>
                <c:pt idx="379">
                  <c:v>72.33</c:v>
                </c:pt>
                <c:pt idx="380">
                  <c:v>71.66</c:v>
                </c:pt>
                <c:pt idx="381">
                  <c:v>70.77</c:v>
                </c:pt>
                <c:pt idx="382">
                  <c:v>70.08</c:v>
                </c:pt>
                <c:pt idx="383">
                  <c:v>69.930000000000007</c:v>
                </c:pt>
                <c:pt idx="384">
                  <c:v>69.790000000000006</c:v>
                </c:pt>
                <c:pt idx="385">
                  <c:v>67.149999999999991</c:v>
                </c:pt>
                <c:pt idx="386">
                  <c:v>67.149999999999991</c:v>
                </c:pt>
                <c:pt idx="387">
                  <c:v>66.86999999999999</c:v>
                </c:pt>
                <c:pt idx="388">
                  <c:v>66.81</c:v>
                </c:pt>
                <c:pt idx="389">
                  <c:v>66.05</c:v>
                </c:pt>
                <c:pt idx="390">
                  <c:v>65.98</c:v>
                </c:pt>
                <c:pt idx="391">
                  <c:v>65.98</c:v>
                </c:pt>
                <c:pt idx="392">
                  <c:v>65.98</c:v>
                </c:pt>
                <c:pt idx="393">
                  <c:v>65.92</c:v>
                </c:pt>
                <c:pt idx="394">
                  <c:v>65.849999999999994</c:v>
                </c:pt>
                <c:pt idx="395">
                  <c:v>65.849999999999994</c:v>
                </c:pt>
                <c:pt idx="396">
                  <c:v>65.849999999999994</c:v>
                </c:pt>
                <c:pt idx="397">
                  <c:v>65.849999999999994</c:v>
                </c:pt>
                <c:pt idx="398">
                  <c:v>65.78</c:v>
                </c:pt>
                <c:pt idx="399">
                  <c:v>63.05</c:v>
                </c:pt>
                <c:pt idx="400">
                  <c:v>62.42</c:v>
                </c:pt>
                <c:pt idx="401">
                  <c:v>61.65</c:v>
                </c:pt>
                <c:pt idx="402">
                  <c:v>61.52</c:v>
                </c:pt>
                <c:pt idx="403">
                  <c:v>61.52</c:v>
                </c:pt>
                <c:pt idx="404">
                  <c:v>60.89</c:v>
                </c:pt>
                <c:pt idx="405">
                  <c:v>59.660000000000011</c:v>
                </c:pt>
                <c:pt idx="406">
                  <c:v>59.06</c:v>
                </c:pt>
                <c:pt idx="407">
                  <c:v>58.64</c:v>
                </c:pt>
                <c:pt idx="408">
                  <c:v>56.81</c:v>
                </c:pt>
                <c:pt idx="409">
                  <c:v>55.65</c:v>
                </c:pt>
                <c:pt idx="410">
                  <c:v>55.54</c:v>
                </c:pt>
                <c:pt idx="411">
                  <c:v>55.54</c:v>
                </c:pt>
                <c:pt idx="412">
                  <c:v>52.57</c:v>
                </c:pt>
                <c:pt idx="413">
                  <c:v>52.41</c:v>
                </c:pt>
                <c:pt idx="414">
                  <c:v>51.46</c:v>
                </c:pt>
                <c:pt idx="415">
                  <c:v>51.25</c:v>
                </c:pt>
                <c:pt idx="416">
                  <c:v>51.04</c:v>
                </c:pt>
                <c:pt idx="417">
                  <c:v>50.620000000000012</c:v>
                </c:pt>
                <c:pt idx="418">
                  <c:v>75.569999999999993</c:v>
                </c:pt>
                <c:pt idx="419">
                  <c:v>70</c:v>
                </c:pt>
                <c:pt idx="420">
                  <c:v>59.21</c:v>
                </c:pt>
                <c:pt idx="421">
                  <c:v>57.190000000000012</c:v>
                </c:pt>
                <c:pt idx="422">
                  <c:v>50.190000000000012</c:v>
                </c:pt>
                <c:pt idx="423">
                  <c:v>81.069999999999993</c:v>
                </c:pt>
                <c:pt idx="424">
                  <c:v>57.84</c:v>
                </c:pt>
                <c:pt idx="425">
                  <c:v>56.61</c:v>
                </c:pt>
                <c:pt idx="426">
                  <c:v>52.85</c:v>
                </c:pt>
                <c:pt idx="427">
                  <c:v>78.569999999999993</c:v>
                </c:pt>
                <c:pt idx="428">
                  <c:v>74.78</c:v>
                </c:pt>
                <c:pt idx="429">
                  <c:v>72.08</c:v>
                </c:pt>
                <c:pt idx="430">
                  <c:v>71.78</c:v>
                </c:pt>
                <c:pt idx="431">
                  <c:v>70.69</c:v>
                </c:pt>
                <c:pt idx="432">
                  <c:v>58.08</c:v>
                </c:pt>
                <c:pt idx="433">
                  <c:v>56.68</c:v>
                </c:pt>
                <c:pt idx="434">
                  <c:v>52.8</c:v>
                </c:pt>
                <c:pt idx="435">
                  <c:v>50.57</c:v>
                </c:pt>
                <c:pt idx="436">
                  <c:v>78.98</c:v>
                </c:pt>
                <c:pt idx="437">
                  <c:v>76.3</c:v>
                </c:pt>
                <c:pt idx="438">
                  <c:v>75.36</c:v>
                </c:pt>
                <c:pt idx="439">
                  <c:v>71.42</c:v>
                </c:pt>
                <c:pt idx="440">
                  <c:v>66.03</c:v>
                </c:pt>
                <c:pt idx="441">
                  <c:v>56.8</c:v>
                </c:pt>
                <c:pt idx="442">
                  <c:v>80.98</c:v>
                </c:pt>
                <c:pt idx="443">
                  <c:v>80.63</c:v>
                </c:pt>
                <c:pt idx="444">
                  <c:v>80.63</c:v>
                </c:pt>
                <c:pt idx="445">
                  <c:v>80.63</c:v>
                </c:pt>
                <c:pt idx="446">
                  <c:v>80.63</c:v>
                </c:pt>
                <c:pt idx="447">
                  <c:v>80.540000000000006</c:v>
                </c:pt>
                <c:pt idx="448">
                  <c:v>80.05</c:v>
                </c:pt>
                <c:pt idx="449">
                  <c:v>79.72</c:v>
                </c:pt>
                <c:pt idx="450">
                  <c:v>79.55</c:v>
                </c:pt>
                <c:pt idx="451">
                  <c:v>79.47</c:v>
                </c:pt>
                <c:pt idx="452">
                  <c:v>78.040000000000006</c:v>
                </c:pt>
                <c:pt idx="453">
                  <c:v>77.88</c:v>
                </c:pt>
                <c:pt idx="454">
                  <c:v>77.8</c:v>
                </c:pt>
                <c:pt idx="455">
                  <c:v>75.83</c:v>
                </c:pt>
                <c:pt idx="456">
                  <c:v>75.760000000000005</c:v>
                </c:pt>
                <c:pt idx="457">
                  <c:v>75.599999999999994</c:v>
                </c:pt>
                <c:pt idx="458">
                  <c:v>75.209999999999994</c:v>
                </c:pt>
                <c:pt idx="459">
                  <c:v>75.13</c:v>
                </c:pt>
                <c:pt idx="460">
                  <c:v>75.05</c:v>
                </c:pt>
                <c:pt idx="461">
                  <c:v>75.05</c:v>
                </c:pt>
                <c:pt idx="462">
                  <c:v>74.89</c:v>
                </c:pt>
                <c:pt idx="463">
                  <c:v>74.58</c:v>
                </c:pt>
                <c:pt idx="464">
                  <c:v>74.510000000000005</c:v>
                </c:pt>
                <c:pt idx="465">
                  <c:v>74.2</c:v>
                </c:pt>
                <c:pt idx="466">
                  <c:v>73.52</c:v>
                </c:pt>
                <c:pt idx="467">
                  <c:v>72.900000000000006</c:v>
                </c:pt>
                <c:pt idx="468">
                  <c:v>72.52</c:v>
                </c:pt>
                <c:pt idx="469">
                  <c:v>70.06</c:v>
                </c:pt>
                <c:pt idx="470">
                  <c:v>69.760000000000005</c:v>
                </c:pt>
                <c:pt idx="471">
                  <c:v>69.55</c:v>
                </c:pt>
                <c:pt idx="472">
                  <c:v>69.55</c:v>
                </c:pt>
                <c:pt idx="473">
                  <c:v>69.47</c:v>
                </c:pt>
                <c:pt idx="474">
                  <c:v>69.040000000000006</c:v>
                </c:pt>
                <c:pt idx="475">
                  <c:v>68.69</c:v>
                </c:pt>
                <c:pt idx="476">
                  <c:v>68.55</c:v>
                </c:pt>
                <c:pt idx="477">
                  <c:v>67.940000000000026</c:v>
                </c:pt>
                <c:pt idx="478">
                  <c:v>67.86999999999999</c:v>
                </c:pt>
                <c:pt idx="479">
                  <c:v>67.59</c:v>
                </c:pt>
                <c:pt idx="480">
                  <c:v>67.099999999999994</c:v>
                </c:pt>
                <c:pt idx="481">
                  <c:v>64.040000000000006</c:v>
                </c:pt>
                <c:pt idx="482">
                  <c:v>63.91</c:v>
                </c:pt>
                <c:pt idx="483">
                  <c:v>63.85</c:v>
                </c:pt>
                <c:pt idx="484">
                  <c:v>63.59</c:v>
                </c:pt>
                <c:pt idx="485">
                  <c:v>63.03</c:v>
                </c:pt>
                <c:pt idx="486">
                  <c:v>62.9</c:v>
                </c:pt>
                <c:pt idx="487">
                  <c:v>61.74</c:v>
                </c:pt>
                <c:pt idx="488">
                  <c:v>61.07</c:v>
                </c:pt>
                <c:pt idx="489">
                  <c:v>60.27</c:v>
                </c:pt>
                <c:pt idx="490">
                  <c:v>52.660000000000011</c:v>
                </c:pt>
                <c:pt idx="491">
                  <c:v>51.14</c:v>
                </c:pt>
                <c:pt idx="492">
                  <c:v>50.260000000000012</c:v>
                </c:pt>
                <c:pt idx="493">
                  <c:v>50.11</c:v>
                </c:pt>
                <c:pt idx="494">
                  <c:v>69.440000000000026</c:v>
                </c:pt>
                <c:pt idx="495">
                  <c:v>67.59</c:v>
                </c:pt>
                <c:pt idx="496">
                  <c:v>80.790000000000006</c:v>
                </c:pt>
                <c:pt idx="497">
                  <c:v>80.55</c:v>
                </c:pt>
                <c:pt idx="498">
                  <c:v>78.510000000000005</c:v>
                </c:pt>
                <c:pt idx="499">
                  <c:v>76.709999999999994</c:v>
                </c:pt>
                <c:pt idx="500">
                  <c:v>73.430000000000007</c:v>
                </c:pt>
                <c:pt idx="501">
                  <c:v>65.72</c:v>
                </c:pt>
                <c:pt idx="502">
                  <c:v>60.3</c:v>
                </c:pt>
                <c:pt idx="503">
                  <c:v>54.760000000000012</c:v>
                </c:pt>
                <c:pt idx="504">
                  <c:v>53.5</c:v>
                </c:pt>
                <c:pt idx="505">
                  <c:v>53.27</c:v>
                </c:pt>
                <c:pt idx="506">
                  <c:v>81.22</c:v>
                </c:pt>
                <c:pt idx="507">
                  <c:v>80.48</c:v>
                </c:pt>
                <c:pt idx="508">
                  <c:v>78.819999999999993</c:v>
                </c:pt>
                <c:pt idx="509">
                  <c:v>78.739999999999995</c:v>
                </c:pt>
                <c:pt idx="510">
                  <c:v>77.400000000000006</c:v>
                </c:pt>
                <c:pt idx="511">
                  <c:v>76.239999999999995</c:v>
                </c:pt>
                <c:pt idx="512">
                  <c:v>74.34</c:v>
                </c:pt>
                <c:pt idx="513">
                  <c:v>72.819999999999993</c:v>
                </c:pt>
                <c:pt idx="514">
                  <c:v>72.75</c:v>
                </c:pt>
                <c:pt idx="515">
                  <c:v>68.89</c:v>
                </c:pt>
                <c:pt idx="516">
                  <c:v>59.92</c:v>
                </c:pt>
                <c:pt idx="517">
                  <c:v>55.07</c:v>
                </c:pt>
                <c:pt idx="518">
                  <c:v>52.27</c:v>
                </c:pt>
                <c:pt idx="519">
                  <c:v>82.240000000000023</c:v>
                </c:pt>
                <c:pt idx="520">
                  <c:v>82.07</c:v>
                </c:pt>
                <c:pt idx="521">
                  <c:v>80.53</c:v>
                </c:pt>
                <c:pt idx="522">
                  <c:v>80.11</c:v>
                </c:pt>
                <c:pt idx="523">
                  <c:v>80.11</c:v>
                </c:pt>
                <c:pt idx="524">
                  <c:v>79.38</c:v>
                </c:pt>
                <c:pt idx="525">
                  <c:v>77.8</c:v>
                </c:pt>
                <c:pt idx="526">
                  <c:v>77.8</c:v>
                </c:pt>
                <c:pt idx="527">
                  <c:v>77.66</c:v>
                </c:pt>
                <c:pt idx="528">
                  <c:v>77.48</c:v>
                </c:pt>
                <c:pt idx="529">
                  <c:v>77.48</c:v>
                </c:pt>
                <c:pt idx="530">
                  <c:v>76.760000000000005</c:v>
                </c:pt>
                <c:pt idx="531">
                  <c:v>76.599999999999994</c:v>
                </c:pt>
                <c:pt idx="532">
                  <c:v>75.38</c:v>
                </c:pt>
                <c:pt idx="533">
                  <c:v>75.38</c:v>
                </c:pt>
                <c:pt idx="534">
                  <c:v>73.930000000000007</c:v>
                </c:pt>
                <c:pt idx="535">
                  <c:v>73.849999999999994</c:v>
                </c:pt>
                <c:pt idx="536">
                  <c:v>73.169999999999987</c:v>
                </c:pt>
                <c:pt idx="537">
                  <c:v>72.86999999999999</c:v>
                </c:pt>
                <c:pt idx="538">
                  <c:v>72.649999999999991</c:v>
                </c:pt>
                <c:pt idx="539">
                  <c:v>71.97</c:v>
                </c:pt>
                <c:pt idx="540">
                  <c:v>71.75</c:v>
                </c:pt>
                <c:pt idx="541">
                  <c:v>69.98</c:v>
                </c:pt>
                <c:pt idx="542">
                  <c:v>68.7</c:v>
                </c:pt>
                <c:pt idx="543">
                  <c:v>67.39</c:v>
                </c:pt>
                <c:pt idx="544">
                  <c:v>66.900000000000006</c:v>
                </c:pt>
                <c:pt idx="545">
                  <c:v>66.760000000000005</c:v>
                </c:pt>
                <c:pt idx="546">
                  <c:v>66.7</c:v>
                </c:pt>
                <c:pt idx="547">
                  <c:v>66.63</c:v>
                </c:pt>
                <c:pt idx="548">
                  <c:v>66.149999999999991</c:v>
                </c:pt>
                <c:pt idx="549">
                  <c:v>66.149999999999991</c:v>
                </c:pt>
                <c:pt idx="550">
                  <c:v>65.88</c:v>
                </c:pt>
                <c:pt idx="551">
                  <c:v>64.989999999999995</c:v>
                </c:pt>
                <c:pt idx="552">
                  <c:v>64.989999999999995</c:v>
                </c:pt>
                <c:pt idx="553">
                  <c:v>64.16</c:v>
                </c:pt>
                <c:pt idx="554">
                  <c:v>63.54</c:v>
                </c:pt>
                <c:pt idx="555">
                  <c:v>63.14</c:v>
                </c:pt>
                <c:pt idx="556">
                  <c:v>61.99</c:v>
                </c:pt>
                <c:pt idx="557">
                  <c:v>61.68</c:v>
                </c:pt>
                <c:pt idx="558">
                  <c:v>61.14</c:v>
                </c:pt>
                <c:pt idx="559">
                  <c:v>61.01</c:v>
                </c:pt>
                <c:pt idx="560">
                  <c:v>60.91</c:v>
                </c:pt>
                <c:pt idx="561">
                  <c:v>60.660000000000011</c:v>
                </c:pt>
                <c:pt idx="562">
                  <c:v>60.260000000000012</c:v>
                </c:pt>
                <c:pt idx="563">
                  <c:v>57.51</c:v>
                </c:pt>
                <c:pt idx="564">
                  <c:v>55.43</c:v>
                </c:pt>
                <c:pt idx="565">
                  <c:v>55.2</c:v>
                </c:pt>
                <c:pt idx="566">
                  <c:v>54.760000000000012</c:v>
                </c:pt>
                <c:pt idx="567">
                  <c:v>54.59</c:v>
                </c:pt>
                <c:pt idx="568">
                  <c:v>52.6</c:v>
                </c:pt>
                <c:pt idx="569">
                  <c:v>49.760000000000012</c:v>
                </c:pt>
                <c:pt idx="570">
                  <c:v>73.099999999999994</c:v>
                </c:pt>
                <c:pt idx="571">
                  <c:v>72.209999999999994</c:v>
                </c:pt>
                <c:pt idx="572">
                  <c:v>68.010000000000005</c:v>
                </c:pt>
                <c:pt idx="573">
                  <c:v>64.92</c:v>
                </c:pt>
                <c:pt idx="574">
                  <c:v>51.660000000000011</c:v>
                </c:pt>
                <c:pt idx="575">
                  <c:v>77.2</c:v>
                </c:pt>
                <c:pt idx="576">
                  <c:v>72.8</c:v>
                </c:pt>
                <c:pt idx="577">
                  <c:v>67.319999999999993</c:v>
                </c:pt>
                <c:pt idx="578">
                  <c:v>65.08</c:v>
                </c:pt>
                <c:pt idx="579">
                  <c:v>62.74</c:v>
                </c:pt>
                <c:pt idx="580">
                  <c:v>54.93</c:v>
                </c:pt>
                <c:pt idx="581">
                  <c:v>53.93</c:v>
                </c:pt>
                <c:pt idx="582">
                  <c:v>78.81</c:v>
                </c:pt>
                <c:pt idx="583">
                  <c:v>61.99</c:v>
                </c:pt>
                <c:pt idx="584">
                  <c:v>55.6</c:v>
                </c:pt>
                <c:pt idx="585">
                  <c:v>78</c:v>
                </c:pt>
                <c:pt idx="586">
                  <c:v>72.649999999999991</c:v>
                </c:pt>
                <c:pt idx="587">
                  <c:v>63.28</c:v>
                </c:pt>
                <c:pt idx="588">
                  <c:v>55.95</c:v>
                </c:pt>
                <c:pt idx="589">
                  <c:v>52.84</c:v>
                </c:pt>
                <c:pt idx="590">
                  <c:v>85.13</c:v>
                </c:pt>
                <c:pt idx="591">
                  <c:v>85.13</c:v>
                </c:pt>
                <c:pt idx="592">
                  <c:v>85.04</c:v>
                </c:pt>
                <c:pt idx="593">
                  <c:v>80.53</c:v>
                </c:pt>
                <c:pt idx="594">
                  <c:v>80.28</c:v>
                </c:pt>
                <c:pt idx="595">
                  <c:v>80.11999999999999</c:v>
                </c:pt>
                <c:pt idx="596">
                  <c:v>80.040000000000006</c:v>
                </c:pt>
                <c:pt idx="597">
                  <c:v>77.97</c:v>
                </c:pt>
                <c:pt idx="598">
                  <c:v>77.89</c:v>
                </c:pt>
                <c:pt idx="599">
                  <c:v>77.73</c:v>
                </c:pt>
                <c:pt idx="600">
                  <c:v>77.489999999999995</c:v>
                </c:pt>
                <c:pt idx="601">
                  <c:v>77.169999999999987</c:v>
                </c:pt>
                <c:pt idx="602">
                  <c:v>75.8</c:v>
                </c:pt>
                <c:pt idx="603">
                  <c:v>75.33</c:v>
                </c:pt>
                <c:pt idx="604">
                  <c:v>75.25</c:v>
                </c:pt>
                <c:pt idx="605">
                  <c:v>75.25</c:v>
                </c:pt>
                <c:pt idx="606">
                  <c:v>75.25</c:v>
                </c:pt>
                <c:pt idx="607">
                  <c:v>75.02</c:v>
                </c:pt>
                <c:pt idx="608">
                  <c:v>74.940000000000026</c:v>
                </c:pt>
                <c:pt idx="609">
                  <c:v>74.910000000000025</c:v>
                </c:pt>
                <c:pt idx="610">
                  <c:v>74.55</c:v>
                </c:pt>
                <c:pt idx="611">
                  <c:v>74.55</c:v>
                </c:pt>
                <c:pt idx="612">
                  <c:v>74.55</c:v>
                </c:pt>
                <c:pt idx="613">
                  <c:v>74.55</c:v>
                </c:pt>
                <c:pt idx="614">
                  <c:v>74.55</c:v>
                </c:pt>
                <c:pt idx="615">
                  <c:v>74.55</c:v>
                </c:pt>
                <c:pt idx="616">
                  <c:v>74.48</c:v>
                </c:pt>
                <c:pt idx="617">
                  <c:v>73.95</c:v>
                </c:pt>
                <c:pt idx="618">
                  <c:v>73.8</c:v>
                </c:pt>
                <c:pt idx="619">
                  <c:v>73.45</c:v>
                </c:pt>
                <c:pt idx="620">
                  <c:v>73.45</c:v>
                </c:pt>
                <c:pt idx="621">
                  <c:v>73.22</c:v>
                </c:pt>
                <c:pt idx="622">
                  <c:v>72.989999999999995</c:v>
                </c:pt>
                <c:pt idx="623">
                  <c:v>72.31</c:v>
                </c:pt>
                <c:pt idx="624">
                  <c:v>72.010000000000005</c:v>
                </c:pt>
                <c:pt idx="625">
                  <c:v>72.010000000000005</c:v>
                </c:pt>
                <c:pt idx="626">
                  <c:v>72.010000000000005</c:v>
                </c:pt>
                <c:pt idx="627">
                  <c:v>72.010000000000005</c:v>
                </c:pt>
                <c:pt idx="628">
                  <c:v>72.010000000000005</c:v>
                </c:pt>
                <c:pt idx="629">
                  <c:v>71.940000000000026</c:v>
                </c:pt>
                <c:pt idx="630">
                  <c:v>71.940000000000026</c:v>
                </c:pt>
                <c:pt idx="631">
                  <c:v>71.940000000000026</c:v>
                </c:pt>
                <c:pt idx="632">
                  <c:v>71.209999999999994</c:v>
                </c:pt>
                <c:pt idx="633">
                  <c:v>71.069999999999993</c:v>
                </c:pt>
                <c:pt idx="634">
                  <c:v>69.540000000000006</c:v>
                </c:pt>
                <c:pt idx="635">
                  <c:v>69.260000000000005</c:v>
                </c:pt>
                <c:pt idx="636">
                  <c:v>69.19</c:v>
                </c:pt>
                <c:pt idx="637">
                  <c:v>68.84</c:v>
                </c:pt>
                <c:pt idx="638">
                  <c:v>67.940000000000026</c:v>
                </c:pt>
                <c:pt idx="639">
                  <c:v>65.790000000000006</c:v>
                </c:pt>
                <c:pt idx="640">
                  <c:v>65.45</c:v>
                </c:pt>
                <c:pt idx="641">
                  <c:v>65.05</c:v>
                </c:pt>
                <c:pt idx="642">
                  <c:v>64.92</c:v>
                </c:pt>
                <c:pt idx="643">
                  <c:v>64.92</c:v>
                </c:pt>
                <c:pt idx="644">
                  <c:v>64.92</c:v>
                </c:pt>
                <c:pt idx="645">
                  <c:v>64.05</c:v>
                </c:pt>
                <c:pt idx="646">
                  <c:v>64.05</c:v>
                </c:pt>
                <c:pt idx="647">
                  <c:v>63.09</c:v>
                </c:pt>
                <c:pt idx="648">
                  <c:v>62.13</c:v>
                </c:pt>
                <c:pt idx="649">
                  <c:v>59.720000000000013</c:v>
                </c:pt>
                <c:pt idx="650">
                  <c:v>59.6</c:v>
                </c:pt>
                <c:pt idx="651">
                  <c:v>58.74</c:v>
                </c:pt>
                <c:pt idx="652">
                  <c:v>58.08</c:v>
                </c:pt>
                <c:pt idx="653">
                  <c:v>56.56</c:v>
                </c:pt>
                <c:pt idx="654">
                  <c:v>56.32</c:v>
                </c:pt>
                <c:pt idx="655">
                  <c:v>56.04</c:v>
                </c:pt>
                <c:pt idx="656">
                  <c:v>54.57</c:v>
                </c:pt>
                <c:pt idx="657">
                  <c:v>53.68</c:v>
                </c:pt>
                <c:pt idx="658">
                  <c:v>53.35</c:v>
                </c:pt>
                <c:pt idx="659">
                  <c:v>51.78</c:v>
                </c:pt>
                <c:pt idx="660">
                  <c:v>50.83</c:v>
                </c:pt>
                <c:pt idx="661">
                  <c:v>61.08</c:v>
                </c:pt>
                <c:pt idx="662">
                  <c:v>77.47</c:v>
                </c:pt>
                <c:pt idx="663">
                  <c:v>76.3</c:v>
                </c:pt>
                <c:pt idx="664">
                  <c:v>73.260000000000005</c:v>
                </c:pt>
                <c:pt idx="665">
                  <c:v>71.349999999999994</c:v>
                </c:pt>
                <c:pt idx="666">
                  <c:v>68.84</c:v>
                </c:pt>
                <c:pt idx="667">
                  <c:v>61.660000000000011</c:v>
                </c:pt>
                <c:pt idx="668">
                  <c:v>58.32</c:v>
                </c:pt>
                <c:pt idx="669">
                  <c:v>57.96</c:v>
                </c:pt>
                <c:pt idx="670">
                  <c:v>54.51</c:v>
                </c:pt>
                <c:pt idx="671">
                  <c:v>78.13</c:v>
                </c:pt>
                <c:pt idx="672">
                  <c:v>76.669999999999987</c:v>
                </c:pt>
                <c:pt idx="673">
                  <c:v>72.540000000000006</c:v>
                </c:pt>
                <c:pt idx="674">
                  <c:v>71.739999999999995</c:v>
                </c:pt>
                <c:pt idx="675">
                  <c:v>71.56</c:v>
                </c:pt>
                <c:pt idx="676">
                  <c:v>68.77</c:v>
                </c:pt>
                <c:pt idx="677">
                  <c:v>64.06</c:v>
                </c:pt>
                <c:pt idx="678">
                  <c:v>57.25</c:v>
                </c:pt>
                <c:pt idx="679">
                  <c:v>57.08</c:v>
                </c:pt>
                <c:pt idx="680">
                  <c:v>51.48</c:v>
                </c:pt>
                <c:pt idx="681">
                  <c:v>67.679999999999978</c:v>
                </c:pt>
                <c:pt idx="682">
                  <c:v>63.31</c:v>
                </c:pt>
                <c:pt idx="683">
                  <c:v>82.4</c:v>
                </c:pt>
                <c:pt idx="684">
                  <c:v>81.13</c:v>
                </c:pt>
                <c:pt idx="685">
                  <c:v>80.540000000000006</c:v>
                </c:pt>
                <c:pt idx="686">
                  <c:v>77.77</c:v>
                </c:pt>
                <c:pt idx="687">
                  <c:v>77.649999999999991</c:v>
                </c:pt>
                <c:pt idx="688">
                  <c:v>76.930000000000007</c:v>
                </c:pt>
                <c:pt idx="689">
                  <c:v>76.77</c:v>
                </c:pt>
                <c:pt idx="690">
                  <c:v>76.3</c:v>
                </c:pt>
                <c:pt idx="691">
                  <c:v>75.179999999999978</c:v>
                </c:pt>
                <c:pt idx="692">
                  <c:v>75.179999999999978</c:v>
                </c:pt>
                <c:pt idx="693">
                  <c:v>75.02</c:v>
                </c:pt>
                <c:pt idx="694">
                  <c:v>74.940000000000026</c:v>
                </c:pt>
                <c:pt idx="695">
                  <c:v>74.940000000000026</c:v>
                </c:pt>
                <c:pt idx="696">
                  <c:v>74.25</c:v>
                </c:pt>
                <c:pt idx="697">
                  <c:v>74.169999999999987</c:v>
                </c:pt>
                <c:pt idx="698">
                  <c:v>72.48</c:v>
                </c:pt>
                <c:pt idx="699">
                  <c:v>72.179999999999978</c:v>
                </c:pt>
                <c:pt idx="700">
                  <c:v>72.099999999999994</c:v>
                </c:pt>
                <c:pt idx="701">
                  <c:v>72.099999999999994</c:v>
                </c:pt>
                <c:pt idx="702">
                  <c:v>71.930000000000007</c:v>
                </c:pt>
                <c:pt idx="703">
                  <c:v>71.81</c:v>
                </c:pt>
                <c:pt idx="704">
                  <c:v>70.669999999999987</c:v>
                </c:pt>
                <c:pt idx="705">
                  <c:v>70.099999999999994</c:v>
                </c:pt>
                <c:pt idx="706">
                  <c:v>69.36</c:v>
                </c:pt>
                <c:pt idx="707">
                  <c:v>68.52</c:v>
                </c:pt>
                <c:pt idx="708">
                  <c:v>68.38</c:v>
                </c:pt>
                <c:pt idx="709">
                  <c:v>67.48</c:v>
                </c:pt>
                <c:pt idx="710">
                  <c:v>67.33</c:v>
                </c:pt>
                <c:pt idx="711">
                  <c:v>66.64</c:v>
                </c:pt>
                <c:pt idx="712">
                  <c:v>65.34</c:v>
                </c:pt>
                <c:pt idx="713">
                  <c:v>65.14</c:v>
                </c:pt>
                <c:pt idx="714">
                  <c:v>64.940000000000026</c:v>
                </c:pt>
                <c:pt idx="715">
                  <c:v>64.53</c:v>
                </c:pt>
                <c:pt idx="716">
                  <c:v>64.33</c:v>
                </c:pt>
                <c:pt idx="717">
                  <c:v>64.010000000000005</c:v>
                </c:pt>
                <c:pt idx="718">
                  <c:v>61.89</c:v>
                </c:pt>
                <c:pt idx="719">
                  <c:v>60</c:v>
                </c:pt>
                <c:pt idx="720">
                  <c:v>59.620000000000012</c:v>
                </c:pt>
                <c:pt idx="721">
                  <c:v>58.9</c:v>
                </c:pt>
                <c:pt idx="722">
                  <c:v>57.77</c:v>
                </c:pt>
                <c:pt idx="723">
                  <c:v>56.35</c:v>
                </c:pt>
                <c:pt idx="724">
                  <c:v>55.03</c:v>
                </c:pt>
                <c:pt idx="725">
                  <c:v>54.81</c:v>
                </c:pt>
                <c:pt idx="726">
                  <c:v>54.75</c:v>
                </c:pt>
                <c:pt idx="727">
                  <c:v>51.92</c:v>
                </c:pt>
                <c:pt idx="728">
                  <c:v>51.39</c:v>
                </c:pt>
                <c:pt idx="729">
                  <c:v>49.78</c:v>
                </c:pt>
                <c:pt idx="730">
                  <c:v>49.78</c:v>
                </c:pt>
                <c:pt idx="731">
                  <c:v>77.8</c:v>
                </c:pt>
                <c:pt idx="732">
                  <c:v>72.14</c:v>
                </c:pt>
                <c:pt idx="733">
                  <c:v>60.88</c:v>
                </c:pt>
                <c:pt idx="734">
                  <c:v>56.06</c:v>
                </c:pt>
                <c:pt idx="735">
                  <c:v>79.31</c:v>
                </c:pt>
                <c:pt idx="736">
                  <c:v>77.989999999999995</c:v>
                </c:pt>
                <c:pt idx="737">
                  <c:v>71.900000000000006</c:v>
                </c:pt>
                <c:pt idx="738">
                  <c:v>65.06</c:v>
                </c:pt>
                <c:pt idx="739">
                  <c:v>60.260000000000012</c:v>
                </c:pt>
                <c:pt idx="740">
                  <c:v>54.84</c:v>
                </c:pt>
                <c:pt idx="741">
                  <c:v>50.260000000000012</c:v>
                </c:pt>
                <c:pt idx="742">
                  <c:v>78.73</c:v>
                </c:pt>
                <c:pt idx="743">
                  <c:v>72.209999999999994</c:v>
                </c:pt>
                <c:pt idx="744">
                  <c:v>72.06</c:v>
                </c:pt>
                <c:pt idx="745">
                  <c:v>67.400000000000006</c:v>
                </c:pt>
                <c:pt idx="746">
                  <c:v>66.239999999999995</c:v>
                </c:pt>
                <c:pt idx="747">
                  <c:v>54.51</c:v>
                </c:pt>
                <c:pt idx="748">
                  <c:v>54.230000000000011</c:v>
                </c:pt>
                <c:pt idx="749">
                  <c:v>53.21</c:v>
                </c:pt>
                <c:pt idx="750">
                  <c:v>75.669999999999987</c:v>
                </c:pt>
                <c:pt idx="751">
                  <c:v>72.099999999999994</c:v>
                </c:pt>
                <c:pt idx="752">
                  <c:v>69.900000000000006</c:v>
                </c:pt>
                <c:pt idx="753">
                  <c:v>69.06</c:v>
                </c:pt>
                <c:pt idx="754">
                  <c:v>67.410000000000025</c:v>
                </c:pt>
                <c:pt idx="755">
                  <c:v>59.53</c:v>
                </c:pt>
                <c:pt idx="756">
                  <c:v>57.84</c:v>
                </c:pt>
                <c:pt idx="757">
                  <c:v>57.78</c:v>
                </c:pt>
                <c:pt idx="758">
                  <c:v>55.98</c:v>
                </c:pt>
                <c:pt idx="759">
                  <c:v>79.760000000000005</c:v>
                </c:pt>
                <c:pt idx="760">
                  <c:v>78.53</c:v>
                </c:pt>
                <c:pt idx="761">
                  <c:v>78.45</c:v>
                </c:pt>
                <c:pt idx="762">
                  <c:v>77.8</c:v>
                </c:pt>
                <c:pt idx="763">
                  <c:v>77.8</c:v>
                </c:pt>
                <c:pt idx="764">
                  <c:v>77.8</c:v>
                </c:pt>
                <c:pt idx="765">
                  <c:v>77.48</c:v>
                </c:pt>
                <c:pt idx="766">
                  <c:v>75.08</c:v>
                </c:pt>
                <c:pt idx="767">
                  <c:v>74.31</c:v>
                </c:pt>
                <c:pt idx="768">
                  <c:v>72.77</c:v>
                </c:pt>
                <c:pt idx="769">
                  <c:v>72.239999999999995</c:v>
                </c:pt>
                <c:pt idx="770">
                  <c:v>71.27</c:v>
                </c:pt>
                <c:pt idx="771">
                  <c:v>71.14</c:v>
                </c:pt>
                <c:pt idx="772">
                  <c:v>70.319999999999993</c:v>
                </c:pt>
                <c:pt idx="773">
                  <c:v>70.3</c:v>
                </c:pt>
                <c:pt idx="774">
                  <c:v>70.16</c:v>
                </c:pt>
                <c:pt idx="775">
                  <c:v>70.16</c:v>
                </c:pt>
                <c:pt idx="776">
                  <c:v>69.58</c:v>
                </c:pt>
                <c:pt idx="777">
                  <c:v>69.36999999999999</c:v>
                </c:pt>
                <c:pt idx="778">
                  <c:v>69.36999999999999</c:v>
                </c:pt>
                <c:pt idx="779">
                  <c:v>67.910000000000025</c:v>
                </c:pt>
                <c:pt idx="780">
                  <c:v>67.910000000000025</c:v>
                </c:pt>
                <c:pt idx="781">
                  <c:v>67.89</c:v>
                </c:pt>
                <c:pt idx="782">
                  <c:v>67.28</c:v>
                </c:pt>
                <c:pt idx="783">
                  <c:v>67.14</c:v>
                </c:pt>
                <c:pt idx="784">
                  <c:v>66.940000000000026</c:v>
                </c:pt>
                <c:pt idx="785">
                  <c:v>65.66</c:v>
                </c:pt>
                <c:pt idx="786">
                  <c:v>65.38</c:v>
                </c:pt>
                <c:pt idx="787">
                  <c:v>65.179999999999978</c:v>
                </c:pt>
                <c:pt idx="788">
                  <c:v>64.58</c:v>
                </c:pt>
                <c:pt idx="789">
                  <c:v>64.58</c:v>
                </c:pt>
                <c:pt idx="790">
                  <c:v>64.38</c:v>
                </c:pt>
                <c:pt idx="791">
                  <c:v>64.31</c:v>
                </c:pt>
                <c:pt idx="792">
                  <c:v>63.790000000000013</c:v>
                </c:pt>
                <c:pt idx="793">
                  <c:v>62.47</c:v>
                </c:pt>
                <c:pt idx="794">
                  <c:v>62.47</c:v>
                </c:pt>
                <c:pt idx="795">
                  <c:v>62.28</c:v>
                </c:pt>
                <c:pt idx="796">
                  <c:v>61.160000000000011</c:v>
                </c:pt>
                <c:pt idx="797">
                  <c:v>60.54</c:v>
                </c:pt>
                <c:pt idx="798">
                  <c:v>60.1</c:v>
                </c:pt>
                <c:pt idx="799">
                  <c:v>59.91</c:v>
                </c:pt>
                <c:pt idx="800">
                  <c:v>58.38</c:v>
                </c:pt>
                <c:pt idx="801">
                  <c:v>58.38</c:v>
                </c:pt>
                <c:pt idx="802">
                  <c:v>58.32</c:v>
                </c:pt>
                <c:pt idx="803">
                  <c:v>56.96</c:v>
                </c:pt>
                <c:pt idx="804">
                  <c:v>56.8</c:v>
                </c:pt>
                <c:pt idx="805">
                  <c:v>56.74</c:v>
                </c:pt>
                <c:pt idx="806">
                  <c:v>56.68</c:v>
                </c:pt>
                <c:pt idx="807">
                  <c:v>54.89</c:v>
                </c:pt>
                <c:pt idx="808">
                  <c:v>54.720000000000013</c:v>
                </c:pt>
                <c:pt idx="809">
                  <c:v>54.220000000000013</c:v>
                </c:pt>
                <c:pt idx="810">
                  <c:v>53.17</c:v>
                </c:pt>
                <c:pt idx="811">
                  <c:v>52.58</c:v>
                </c:pt>
                <c:pt idx="812">
                  <c:v>51.67</c:v>
                </c:pt>
                <c:pt idx="813">
                  <c:v>51.51</c:v>
                </c:pt>
                <c:pt idx="814">
                  <c:v>51.25</c:v>
                </c:pt>
                <c:pt idx="815">
                  <c:v>50.13</c:v>
                </c:pt>
                <c:pt idx="816">
                  <c:v>49.96</c:v>
                </c:pt>
                <c:pt idx="817">
                  <c:v>71.209999999999994</c:v>
                </c:pt>
                <c:pt idx="818">
                  <c:v>71.13</c:v>
                </c:pt>
                <c:pt idx="819">
                  <c:v>53.92</c:v>
                </c:pt>
                <c:pt idx="820">
                  <c:v>75.72</c:v>
                </c:pt>
                <c:pt idx="821">
                  <c:v>72.16</c:v>
                </c:pt>
                <c:pt idx="822">
                  <c:v>70.77</c:v>
                </c:pt>
                <c:pt idx="823">
                  <c:v>70.69</c:v>
                </c:pt>
                <c:pt idx="824">
                  <c:v>68.72</c:v>
                </c:pt>
                <c:pt idx="825">
                  <c:v>68.33</c:v>
                </c:pt>
                <c:pt idx="826">
                  <c:v>66.940000000000026</c:v>
                </c:pt>
                <c:pt idx="827">
                  <c:v>65.239999999999995</c:v>
                </c:pt>
                <c:pt idx="828">
                  <c:v>53.260000000000012</c:v>
                </c:pt>
                <c:pt idx="829">
                  <c:v>52.52</c:v>
                </c:pt>
                <c:pt idx="830">
                  <c:v>68.510000000000005</c:v>
                </c:pt>
                <c:pt idx="831">
                  <c:v>70.430000000000007</c:v>
                </c:pt>
                <c:pt idx="832">
                  <c:v>68.61</c:v>
                </c:pt>
                <c:pt idx="833">
                  <c:v>66.81</c:v>
                </c:pt>
                <c:pt idx="834">
                  <c:v>66.14</c:v>
                </c:pt>
                <c:pt idx="835">
                  <c:v>65.410000000000025</c:v>
                </c:pt>
                <c:pt idx="836">
                  <c:v>65.34</c:v>
                </c:pt>
                <c:pt idx="837">
                  <c:v>62.96</c:v>
                </c:pt>
                <c:pt idx="838">
                  <c:v>58.9</c:v>
                </c:pt>
                <c:pt idx="839">
                  <c:v>56.120000000000012</c:v>
                </c:pt>
                <c:pt idx="840">
                  <c:v>54.31</c:v>
                </c:pt>
                <c:pt idx="841">
                  <c:v>53.52</c:v>
                </c:pt>
                <c:pt idx="842">
                  <c:v>76.709999999999994</c:v>
                </c:pt>
                <c:pt idx="843">
                  <c:v>76.63</c:v>
                </c:pt>
                <c:pt idx="844">
                  <c:v>75.53</c:v>
                </c:pt>
                <c:pt idx="845">
                  <c:v>75.53</c:v>
                </c:pt>
                <c:pt idx="846">
                  <c:v>75.53</c:v>
                </c:pt>
                <c:pt idx="847">
                  <c:v>75.45</c:v>
                </c:pt>
                <c:pt idx="848">
                  <c:v>75.45</c:v>
                </c:pt>
                <c:pt idx="849">
                  <c:v>74.599999999999994</c:v>
                </c:pt>
                <c:pt idx="850">
                  <c:v>73.819999999999993</c:v>
                </c:pt>
                <c:pt idx="851">
                  <c:v>72.290000000000006</c:v>
                </c:pt>
                <c:pt idx="852">
                  <c:v>72.290000000000006</c:v>
                </c:pt>
                <c:pt idx="853">
                  <c:v>72.290000000000006</c:v>
                </c:pt>
                <c:pt idx="854">
                  <c:v>72.260000000000005</c:v>
                </c:pt>
                <c:pt idx="855">
                  <c:v>72.22</c:v>
                </c:pt>
                <c:pt idx="856">
                  <c:v>71.989999999999995</c:v>
                </c:pt>
                <c:pt idx="857">
                  <c:v>71.92</c:v>
                </c:pt>
                <c:pt idx="858">
                  <c:v>71.84</c:v>
                </c:pt>
                <c:pt idx="859">
                  <c:v>71.77</c:v>
                </c:pt>
                <c:pt idx="860">
                  <c:v>71.47</c:v>
                </c:pt>
                <c:pt idx="861">
                  <c:v>71.179999999999978</c:v>
                </c:pt>
                <c:pt idx="862">
                  <c:v>70.459999999999994</c:v>
                </c:pt>
                <c:pt idx="863">
                  <c:v>70.069999999999993</c:v>
                </c:pt>
                <c:pt idx="864">
                  <c:v>70.069999999999993</c:v>
                </c:pt>
                <c:pt idx="865">
                  <c:v>70.069999999999993</c:v>
                </c:pt>
                <c:pt idx="866">
                  <c:v>69.989999999999995</c:v>
                </c:pt>
                <c:pt idx="867">
                  <c:v>69.910000000000025</c:v>
                </c:pt>
                <c:pt idx="868">
                  <c:v>69.42</c:v>
                </c:pt>
                <c:pt idx="869">
                  <c:v>69.349999999999994</c:v>
                </c:pt>
                <c:pt idx="870">
                  <c:v>68.989999999999995</c:v>
                </c:pt>
                <c:pt idx="871">
                  <c:v>68.92</c:v>
                </c:pt>
                <c:pt idx="872">
                  <c:v>68.349999999999994</c:v>
                </c:pt>
                <c:pt idx="873">
                  <c:v>68.149999999999991</c:v>
                </c:pt>
                <c:pt idx="874">
                  <c:v>68.06</c:v>
                </c:pt>
                <c:pt idx="875">
                  <c:v>67</c:v>
                </c:pt>
                <c:pt idx="876">
                  <c:v>66.790000000000006</c:v>
                </c:pt>
                <c:pt idx="877">
                  <c:v>65.739999999999995</c:v>
                </c:pt>
                <c:pt idx="878">
                  <c:v>65.410000000000025</c:v>
                </c:pt>
                <c:pt idx="879">
                  <c:v>65.06</c:v>
                </c:pt>
                <c:pt idx="880">
                  <c:v>64.19</c:v>
                </c:pt>
                <c:pt idx="881">
                  <c:v>63.290000000000013</c:v>
                </c:pt>
                <c:pt idx="882">
                  <c:v>62.44</c:v>
                </c:pt>
                <c:pt idx="883">
                  <c:v>60.190000000000012</c:v>
                </c:pt>
                <c:pt idx="884">
                  <c:v>60.03</c:v>
                </c:pt>
                <c:pt idx="885">
                  <c:v>59.91</c:v>
                </c:pt>
                <c:pt idx="886">
                  <c:v>59.85</c:v>
                </c:pt>
                <c:pt idx="887">
                  <c:v>59.730000000000011</c:v>
                </c:pt>
                <c:pt idx="888">
                  <c:v>58.48</c:v>
                </c:pt>
                <c:pt idx="889">
                  <c:v>58.48</c:v>
                </c:pt>
                <c:pt idx="890">
                  <c:v>55.96</c:v>
                </c:pt>
                <c:pt idx="891">
                  <c:v>55.02</c:v>
                </c:pt>
                <c:pt idx="892">
                  <c:v>53.97</c:v>
                </c:pt>
                <c:pt idx="893">
                  <c:v>53.53</c:v>
                </c:pt>
                <c:pt idx="894">
                  <c:v>53.53</c:v>
                </c:pt>
                <c:pt idx="895">
                  <c:v>51.41</c:v>
                </c:pt>
                <c:pt idx="896">
                  <c:v>51.31</c:v>
                </c:pt>
                <c:pt idx="897">
                  <c:v>51.15</c:v>
                </c:pt>
                <c:pt idx="898">
                  <c:v>58.81</c:v>
                </c:pt>
                <c:pt idx="899">
                  <c:v>68.97</c:v>
                </c:pt>
                <c:pt idx="900">
                  <c:v>65.53</c:v>
                </c:pt>
                <c:pt idx="901">
                  <c:v>64.959999999999994</c:v>
                </c:pt>
                <c:pt idx="902">
                  <c:v>64.179999999999978</c:v>
                </c:pt>
                <c:pt idx="903">
                  <c:v>62.760000000000012</c:v>
                </c:pt>
                <c:pt idx="904">
                  <c:v>61.160000000000011</c:v>
                </c:pt>
                <c:pt idx="905">
                  <c:v>56.46</c:v>
                </c:pt>
                <c:pt idx="906">
                  <c:v>54.6</c:v>
                </c:pt>
                <c:pt idx="907">
                  <c:v>54.46</c:v>
                </c:pt>
                <c:pt idx="908">
                  <c:v>51.67</c:v>
                </c:pt>
                <c:pt idx="909">
                  <c:v>54.6</c:v>
                </c:pt>
                <c:pt idx="910">
                  <c:v>49.85</c:v>
                </c:pt>
                <c:pt idx="911">
                  <c:v>70.77</c:v>
                </c:pt>
                <c:pt idx="912">
                  <c:v>70.77</c:v>
                </c:pt>
                <c:pt idx="913">
                  <c:v>70.7</c:v>
                </c:pt>
                <c:pt idx="914">
                  <c:v>68.52</c:v>
                </c:pt>
                <c:pt idx="915">
                  <c:v>68.45</c:v>
                </c:pt>
                <c:pt idx="916">
                  <c:v>67.599999999999994</c:v>
                </c:pt>
                <c:pt idx="917">
                  <c:v>67.169999999999987</c:v>
                </c:pt>
                <c:pt idx="918">
                  <c:v>66.97</c:v>
                </c:pt>
                <c:pt idx="919">
                  <c:v>66.900000000000006</c:v>
                </c:pt>
                <c:pt idx="920">
                  <c:v>66.83</c:v>
                </c:pt>
                <c:pt idx="921">
                  <c:v>66.69</c:v>
                </c:pt>
                <c:pt idx="922">
                  <c:v>66.14</c:v>
                </c:pt>
                <c:pt idx="923">
                  <c:v>66.14</c:v>
                </c:pt>
                <c:pt idx="924">
                  <c:v>65.38</c:v>
                </c:pt>
                <c:pt idx="925">
                  <c:v>64.83</c:v>
                </c:pt>
                <c:pt idx="926">
                  <c:v>64.77</c:v>
                </c:pt>
                <c:pt idx="927">
                  <c:v>64.7</c:v>
                </c:pt>
                <c:pt idx="928">
                  <c:v>64.569999999999993</c:v>
                </c:pt>
                <c:pt idx="929">
                  <c:v>63.91</c:v>
                </c:pt>
                <c:pt idx="930">
                  <c:v>62.5</c:v>
                </c:pt>
                <c:pt idx="931">
                  <c:v>62.5</c:v>
                </c:pt>
                <c:pt idx="932">
                  <c:v>60.87</c:v>
                </c:pt>
                <c:pt idx="933">
                  <c:v>60.43</c:v>
                </c:pt>
                <c:pt idx="934">
                  <c:v>59.68</c:v>
                </c:pt>
                <c:pt idx="935">
                  <c:v>59.56</c:v>
                </c:pt>
                <c:pt idx="936">
                  <c:v>58.52</c:v>
                </c:pt>
                <c:pt idx="937">
                  <c:v>58.46</c:v>
                </c:pt>
                <c:pt idx="938">
                  <c:v>58.46</c:v>
                </c:pt>
                <c:pt idx="939">
                  <c:v>58.25</c:v>
                </c:pt>
                <c:pt idx="940">
                  <c:v>57.68</c:v>
                </c:pt>
                <c:pt idx="941">
                  <c:v>57.5</c:v>
                </c:pt>
                <c:pt idx="942">
                  <c:v>55.15</c:v>
                </c:pt>
                <c:pt idx="943">
                  <c:v>54.290000000000013</c:v>
                </c:pt>
                <c:pt idx="944">
                  <c:v>53.8</c:v>
                </c:pt>
                <c:pt idx="945">
                  <c:v>52.7</c:v>
                </c:pt>
                <c:pt idx="946">
                  <c:v>52.54</c:v>
                </c:pt>
                <c:pt idx="947">
                  <c:v>50.790000000000013</c:v>
                </c:pt>
                <c:pt idx="948">
                  <c:v>64.910000000000025</c:v>
                </c:pt>
                <c:pt idx="949">
                  <c:v>51.85</c:v>
                </c:pt>
                <c:pt idx="950">
                  <c:v>51.64</c:v>
                </c:pt>
                <c:pt idx="951">
                  <c:v>58.18</c:v>
                </c:pt>
                <c:pt idx="952">
                  <c:v>53.43</c:v>
                </c:pt>
                <c:pt idx="953">
                  <c:v>55.620000000000012</c:v>
                </c:pt>
                <c:pt idx="954">
                  <c:v>54.44</c:v>
                </c:pt>
                <c:pt idx="955">
                  <c:v>63.660000000000011</c:v>
                </c:pt>
                <c:pt idx="956">
                  <c:v>60.44</c:v>
                </c:pt>
                <c:pt idx="957">
                  <c:v>57.94</c:v>
                </c:pt>
                <c:pt idx="958">
                  <c:v>54.37</c:v>
                </c:pt>
                <c:pt idx="959">
                  <c:v>68.48</c:v>
                </c:pt>
                <c:pt idx="960">
                  <c:v>68.410000000000025</c:v>
                </c:pt>
                <c:pt idx="961">
                  <c:v>68.410000000000025</c:v>
                </c:pt>
                <c:pt idx="962">
                  <c:v>67.2</c:v>
                </c:pt>
                <c:pt idx="963">
                  <c:v>67.06</c:v>
                </c:pt>
                <c:pt idx="964">
                  <c:v>66.709999999999994</c:v>
                </c:pt>
                <c:pt idx="965">
                  <c:v>66.510000000000005</c:v>
                </c:pt>
                <c:pt idx="966">
                  <c:v>66.440000000000026</c:v>
                </c:pt>
                <c:pt idx="967">
                  <c:v>66.3</c:v>
                </c:pt>
                <c:pt idx="968">
                  <c:v>66.239999999999995</c:v>
                </c:pt>
                <c:pt idx="969">
                  <c:v>66.239999999999995</c:v>
                </c:pt>
                <c:pt idx="970">
                  <c:v>66.239999999999995</c:v>
                </c:pt>
                <c:pt idx="971">
                  <c:v>66.239999999999995</c:v>
                </c:pt>
                <c:pt idx="972">
                  <c:v>66.169999999999987</c:v>
                </c:pt>
                <c:pt idx="973">
                  <c:v>66.169999999999987</c:v>
                </c:pt>
                <c:pt idx="974">
                  <c:v>65</c:v>
                </c:pt>
                <c:pt idx="975">
                  <c:v>65</c:v>
                </c:pt>
                <c:pt idx="976">
                  <c:v>64.27</c:v>
                </c:pt>
                <c:pt idx="977">
                  <c:v>64.069999999999993</c:v>
                </c:pt>
                <c:pt idx="978">
                  <c:v>64.069999999999993</c:v>
                </c:pt>
                <c:pt idx="979">
                  <c:v>64.069999999999993</c:v>
                </c:pt>
                <c:pt idx="980">
                  <c:v>62.67</c:v>
                </c:pt>
                <c:pt idx="981">
                  <c:v>62.61</c:v>
                </c:pt>
                <c:pt idx="982">
                  <c:v>62.54</c:v>
                </c:pt>
                <c:pt idx="983">
                  <c:v>61.06</c:v>
                </c:pt>
                <c:pt idx="984">
                  <c:v>59.260000000000012</c:v>
                </c:pt>
                <c:pt idx="985">
                  <c:v>59.14</c:v>
                </c:pt>
                <c:pt idx="986">
                  <c:v>58.1</c:v>
                </c:pt>
                <c:pt idx="987">
                  <c:v>57.27</c:v>
                </c:pt>
                <c:pt idx="988">
                  <c:v>57.27</c:v>
                </c:pt>
                <c:pt idx="989">
                  <c:v>57.03</c:v>
                </c:pt>
                <c:pt idx="990">
                  <c:v>56.37</c:v>
                </c:pt>
                <c:pt idx="991">
                  <c:v>55.08</c:v>
                </c:pt>
                <c:pt idx="992">
                  <c:v>53.48</c:v>
                </c:pt>
                <c:pt idx="993">
                  <c:v>52.7</c:v>
                </c:pt>
                <c:pt idx="994">
                  <c:v>51.61</c:v>
                </c:pt>
                <c:pt idx="995">
                  <c:v>51.31</c:v>
                </c:pt>
                <c:pt idx="996">
                  <c:v>51</c:v>
                </c:pt>
                <c:pt idx="997">
                  <c:v>56.690000000000012</c:v>
                </c:pt>
                <c:pt idx="998">
                  <c:v>66.430000000000007</c:v>
                </c:pt>
                <c:pt idx="999">
                  <c:v>62.64</c:v>
                </c:pt>
                <c:pt idx="1000">
                  <c:v>62.57</c:v>
                </c:pt>
                <c:pt idx="1001">
                  <c:v>62.44</c:v>
                </c:pt>
                <c:pt idx="1002">
                  <c:v>60.86</c:v>
                </c:pt>
                <c:pt idx="1003">
                  <c:v>54.81</c:v>
                </c:pt>
                <c:pt idx="1004">
                  <c:v>54.53</c:v>
                </c:pt>
                <c:pt idx="1005">
                  <c:v>49.74</c:v>
                </c:pt>
                <c:pt idx="1006">
                  <c:v>66.099999999999994</c:v>
                </c:pt>
                <c:pt idx="1007">
                  <c:v>60.83</c:v>
                </c:pt>
                <c:pt idx="1008">
                  <c:v>49.91</c:v>
                </c:pt>
                <c:pt idx="1009">
                  <c:v>64.040000000000006</c:v>
                </c:pt>
                <c:pt idx="1010">
                  <c:v>65.760000000000005</c:v>
                </c:pt>
                <c:pt idx="1011">
                  <c:v>65.7</c:v>
                </c:pt>
                <c:pt idx="1012">
                  <c:v>64.97</c:v>
                </c:pt>
                <c:pt idx="1013">
                  <c:v>64.540000000000006</c:v>
                </c:pt>
                <c:pt idx="1014">
                  <c:v>64.540000000000006</c:v>
                </c:pt>
                <c:pt idx="1015">
                  <c:v>64.540000000000006</c:v>
                </c:pt>
                <c:pt idx="1016">
                  <c:v>64.36999999999999</c:v>
                </c:pt>
                <c:pt idx="1017">
                  <c:v>64.069999999999993</c:v>
                </c:pt>
                <c:pt idx="1018">
                  <c:v>64.069999999999993</c:v>
                </c:pt>
                <c:pt idx="1019">
                  <c:v>63.74</c:v>
                </c:pt>
                <c:pt idx="1020">
                  <c:v>62.98</c:v>
                </c:pt>
                <c:pt idx="1021">
                  <c:v>62.43</c:v>
                </c:pt>
                <c:pt idx="1022">
                  <c:v>62.43</c:v>
                </c:pt>
                <c:pt idx="1023">
                  <c:v>62.36</c:v>
                </c:pt>
                <c:pt idx="1024">
                  <c:v>61.53</c:v>
                </c:pt>
                <c:pt idx="1025">
                  <c:v>61.53</c:v>
                </c:pt>
                <c:pt idx="1026">
                  <c:v>61.53</c:v>
                </c:pt>
                <c:pt idx="1027">
                  <c:v>61.53</c:v>
                </c:pt>
                <c:pt idx="1028">
                  <c:v>60.760000000000012</c:v>
                </c:pt>
                <c:pt idx="1029">
                  <c:v>60.57</c:v>
                </c:pt>
                <c:pt idx="1030">
                  <c:v>60.07</c:v>
                </c:pt>
                <c:pt idx="1031">
                  <c:v>60.07</c:v>
                </c:pt>
                <c:pt idx="1032">
                  <c:v>59.43</c:v>
                </c:pt>
                <c:pt idx="1033">
                  <c:v>57.49</c:v>
                </c:pt>
                <c:pt idx="1034">
                  <c:v>57.2</c:v>
                </c:pt>
                <c:pt idx="1035">
                  <c:v>56.86</c:v>
                </c:pt>
                <c:pt idx="1036">
                  <c:v>56.86</c:v>
                </c:pt>
                <c:pt idx="1037">
                  <c:v>56.86</c:v>
                </c:pt>
                <c:pt idx="1038">
                  <c:v>55.46</c:v>
                </c:pt>
                <c:pt idx="1039">
                  <c:v>54.78</c:v>
                </c:pt>
                <c:pt idx="1040">
                  <c:v>54.61</c:v>
                </c:pt>
                <c:pt idx="1041">
                  <c:v>54.61</c:v>
                </c:pt>
                <c:pt idx="1042">
                  <c:v>53.17</c:v>
                </c:pt>
                <c:pt idx="1043">
                  <c:v>51.260000000000012</c:v>
                </c:pt>
                <c:pt idx="1044">
                  <c:v>50.67</c:v>
                </c:pt>
                <c:pt idx="1045">
                  <c:v>61.48</c:v>
                </c:pt>
                <c:pt idx="1046">
                  <c:v>59.53</c:v>
                </c:pt>
                <c:pt idx="1047">
                  <c:v>56.18</c:v>
                </c:pt>
                <c:pt idx="1048">
                  <c:v>61.71</c:v>
                </c:pt>
                <c:pt idx="1049">
                  <c:v>56.45</c:v>
                </c:pt>
                <c:pt idx="1050">
                  <c:v>55.63</c:v>
                </c:pt>
                <c:pt idx="1051">
                  <c:v>50.74</c:v>
                </c:pt>
                <c:pt idx="1052">
                  <c:v>64.010000000000005</c:v>
                </c:pt>
                <c:pt idx="1053">
                  <c:v>63.94</c:v>
                </c:pt>
                <c:pt idx="1054">
                  <c:v>62.43</c:v>
                </c:pt>
                <c:pt idx="1055">
                  <c:v>62.43</c:v>
                </c:pt>
                <c:pt idx="1056">
                  <c:v>62.43</c:v>
                </c:pt>
                <c:pt idx="1057">
                  <c:v>61.6</c:v>
                </c:pt>
                <c:pt idx="1058">
                  <c:v>61.48</c:v>
                </c:pt>
                <c:pt idx="1059">
                  <c:v>60.14</c:v>
                </c:pt>
                <c:pt idx="1060">
                  <c:v>59.95</c:v>
                </c:pt>
                <c:pt idx="1061">
                  <c:v>59.65</c:v>
                </c:pt>
                <c:pt idx="1062">
                  <c:v>58.85</c:v>
                </c:pt>
                <c:pt idx="1063">
                  <c:v>57.43</c:v>
                </c:pt>
                <c:pt idx="1064">
                  <c:v>57.37</c:v>
                </c:pt>
                <c:pt idx="1065">
                  <c:v>56.9</c:v>
                </c:pt>
                <c:pt idx="1066">
                  <c:v>56.9</c:v>
                </c:pt>
                <c:pt idx="1067">
                  <c:v>56.730000000000011</c:v>
                </c:pt>
                <c:pt idx="1068">
                  <c:v>56.02</c:v>
                </c:pt>
                <c:pt idx="1069">
                  <c:v>55.230000000000011</c:v>
                </c:pt>
                <c:pt idx="1070">
                  <c:v>55.230000000000011</c:v>
                </c:pt>
                <c:pt idx="1071">
                  <c:v>54.67</c:v>
                </c:pt>
                <c:pt idx="1072">
                  <c:v>53.32</c:v>
                </c:pt>
                <c:pt idx="1073">
                  <c:v>53.05</c:v>
                </c:pt>
                <c:pt idx="1074">
                  <c:v>52.94</c:v>
                </c:pt>
                <c:pt idx="1075">
                  <c:v>51.620000000000012</c:v>
                </c:pt>
                <c:pt idx="1076">
                  <c:v>51.6</c:v>
                </c:pt>
                <c:pt idx="1077">
                  <c:v>51.25</c:v>
                </c:pt>
                <c:pt idx="1078">
                  <c:v>50.52</c:v>
                </c:pt>
                <c:pt idx="1079">
                  <c:v>49.85</c:v>
                </c:pt>
                <c:pt idx="1080">
                  <c:v>57.49</c:v>
                </c:pt>
                <c:pt idx="1081">
                  <c:v>56.68</c:v>
                </c:pt>
                <c:pt idx="1082">
                  <c:v>56.1</c:v>
                </c:pt>
                <c:pt idx="1083">
                  <c:v>51.14</c:v>
                </c:pt>
                <c:pt idx="1084">
                  <c:v>50.690000000000012</c:v>
                </c:pt>
                <c:pt idx="1085">
                  <c:v>55.24</c:v>
                </c:pt>
                <c:pt idx="1086">
                  <c:v>58.660000000000011</c:v>
                </c:pt>
                <c:pt idx="1087">
                  <c:v>55.28</c:v>
                </c:pt>
                <c:pt idx="1088">
                  <c:v>61.94</c:v>
                </c:pt>
                <c:pt idx="1089">
                  <c:v>61.68</c:v>
                </c:pt>
                <c:pt idx="1090">
                  <c:v>59.3</c:v>
                </c:pt>
                <c:pt idx="1091">
                  <c:v>58.620000000000012</c:v>
                </c:pt>
                <c:pt idx="1092">
                  <c:v>57.42</c:v>
                </c:pt>
                <c:pt idx="1093">
                  <c:v>57.01</c:v>
                </c:pt>
                <c:pt idx="1094">
                  <c:v>54.620000000000012</c:v>
                </c:pt>
                <c:pt idx="1095">
                  <c:v>53.96</c:v>
                </c:pt>
                <c:pt idx="1096">
                  <c:v>53.120000000000012</c:v>
                </c:pt>
                <c:pt idx="1097">
                  <c:v>53.07</c:v>
                </c:pt>
                <c:pt idx="1098">
                  <c:v>52.03</c:v>
                </c:pt>
                <c:pt idx="1099">
                  <c:v>51.120000000000012</c:v>
                </c:pt>
                <c:pt idx="1100">
                  <c:v>49.92</c:v>
                </c:pt>
                <c:pt idx="1101">
                  <c:v>59.09</c:v>
                </c:pt>
                <c:pt idx="1102">
                  <c:v>56.8</c:v>
                </c:pt>
                <c:pt idx="1103">
                  <c:v>50.07</c:v>
                </c:pt>
                <c:pt idx="1104">
                  <c:v>59.96</c:v>
                </c:pt>
                <c:pt idx="1105">
                  <c:v>59.65</c:v>
                </c:pt>
                <c:pt idx="1106">
                  <c:v>56.690000000000012</c:v>
                </c:pt>
                <c:pt idx="1107">
                  <c:v>56.690000000000012</c:v>
                </c:pt>
                <c:pt idx="1108">
                  <c:v>55.71</c:v>
                </c:pt>
                <c:pt idx="1109">
                  <c:v>55.14</c:v>
                </c:pt>
                <c:pt idx="1110">
                  <c:v>54.14</c:v>
                </c:pt>
                <c:pt idx="1111">
                  <c:v>54.09</c:v>
                </c:pt>
                <c:pt idx="1112">
                  <c:v>53.36</c:v>
                </c:pt>
                <c:pt idx="1113">
                  <c:v>52.88</c:v>
                </c:pt>
                <c:pt idx="1114">
                  <c:v>51.91</c:v>
                </c:pt>
                <c:pt idx="1115">
                  <c:v>50.7</c:v>
                </c:pt>
                <c:pt idx="1116">
                  <c:v>50.58</c:v>
                </c:pt>
                <c:pt idx="1117">
                  <c:v>51.48</c:v>
                </c:pt>
                <c:pt idx="1118">
                  <c:v>52.690000000000012</c:v>
                </c:pt>
                <c:pt idx="1119">
                  <c:v>51.14</c:v>
                </c:pt>
                <c:pt idx="1120">
                  <c:v>50.120000000000012</c:v>
                </c:pt>
                <c:pt idx="1121">
                  <c:v>58.09</c:v>
                </c:pt>
                <c:pt idx="1122">
                  <c:v>57.260000000000012</c:v>
                </c:pt>
                <c:pt idx="1123">
                  <c:v>57.260000000000012</c:v>
                </c:pt>
                <c:pt idx="1124">
                  <c:v>56.31</c:v>
                </c:pt>
                <c:pt idx="1125">
                  <c:v>55.56</c:v>
                </c:pt>
                <c:pt idx="1126">
                  <c:v>55.5</c:v>
                </c:pt>
                <c:pt idx="1127">
                  <c:v>54.42</c:v>
                </c:pt>
                <c:pt idx="1128">
                  <c:v>54.42</c:v>
                </c:pt>
                <c:pt idx="1129">
                  <c:v>54.42</c:v>
                </c:pt>
                <c:pt idx="1130">
                  <c:v>52.87</c:v>
                </c:pt>
                <c:pt idx="1131">
                  <c:v>51.92</c:v>
                </c:pt>
                <c:pt idx="1132">
                  <c:v>51.01</c:v>
                </c:pt>
                <c:pt idx="1133">
                  <c:v>50.08</c:v>
                </c:pt>
                <c:pt idx="1134">
                  <c:v>49.81</c:v>
                </c:pt>
                <c:pt idx="1135">
                  <c:v>53.39</c:v>
                </c:pt>
                <c:pt idx="1136">
                  <c:v>49.9</c:v>
                </c:pt>
                <c:pt idx="1137">
                  <c:v>57.64</c:v>
                </c:pt>
                <c:pt idx="1138">
                  <c:v>55.82</c:v>
                </c:pt>
                <c:pt idx="1139">
                  <c:v>55.47</c:v>
                </c:pt>
                <c:pt idx="1140">
                  <c:v>55.36</c:v>
                </c:pt>
                <c:pt idx="1141">
                  <c:v>55.36</c:v>
                </c:pt>
                <c:pt idx="1142">
                  <c:v>55.36</c:v>
                </c:pt>
                <c:pt idx="1143">
                  <c:v>55.25</c:v>
                </c:pt>
                <c:pt idx="1144">
                  <c:v>55.25</c:v>
                </c:pt>
                <c:pt idx="1145">
                  <c:v>53.88</c:v>
                </c:pt>
                <c:pt idx="1146">
                  <c:v>53.660000000000011</c:v>
                </c:pt>
                <c:pt idx="1147">
                  <c:v>51.96</c:v>
                </c:pt>
                <c:pt idx="1148">
                  <c:v>51.120000000000012</c:v>
                </c:pt>
                <c:pt idx="1149">
                  <c:v>49.83</c:v>
                </c:pt>
                <c:pt idx="1150">
                  <c:v>49.730000000000011</c:v>
                </c:pt>
                <c:pt idx="1151">
                  <c:v>55.59</c:v>
                </c:pt>
                <c:pt idx="1152">
                  <c:v>55.41</c:v>
                </c:pt>
                <c:pt idx="1153">
                  <c:v>55.41</c:v>
                </c:pt>
                <c:pt idx="1154">
                  <c:v>55.36</c:v>
                </c:pt>
                <c:pt idx="1155">
                  <c:v>55.36</c:v>
                </c:pt>
                <c:pt idx="1156">
                  <c:v>55.36</c:v>
                </c:pt>
                <c:pt idx="1157">
                  <c:v>55.3</c:v>
                </c:pt>
                <c:pt idx="1158">
                  <c:v>55.3</c:v>
                </c:pt>
                <c:pt idx="1159">
                  <c:v>55.3</c:v>
                </c:pt>
                <c:pt idx="1160">
                  <c:v>55.3</c:v>
                </c:pt>
                <c:pt idx="1161">
                  <c:v>55.24</c:v>
                </c:pt>
                <c:pt idx="1162">
                  <c:v>55.190000000000012</c:v>
                </c:pt>
                <c:pt idx="1163">
                  <c:v>53.45</c:v>
                </c:pt>
                <c:pt idx="1164">
                  <c:v>53.28</c:v>
                </c:pt>
                <c:pt idx="1165">
                  <c:v>53.06</c:v>
                </c:pt>
                <c:pt idx="1166">
                  <c:v>53.06</c:v>
                </c:pt>
                <c:pt idx="1167">
                  <c:v>53.01</c:v>
                </c:pt>
                <c:pt idx="1168">
                  <c:v>52.58</c:v>
                </c:pt>
                <c:pt idx="1169">
                  <c:v>53.6</c:v>
                </c:pt>
                <c:pt idx="1170">
                  <c:v>53.6</c:v>
                </c:pt>
                <c:pt idx="1171">
                  <c:v>53.54</c:v>
                </c:pt>
                <c:pt idx="1172">
                  <c:v>53.54</c:v>
                </c:pt>
                <c:pt idx="1173">
                  <c:v>53.49</c:v>
                </c:pt>
                <c:pt idx="1174">
                  <c:v>53.49</c:v>
                </c:pt>
                <c:pt idx="1175">
                  <c:v>53.1</c:v>
                </c:pt>
                <c:pt idx="1176">
                  <c:v>53.1</c:v>
                </c:pt>
                <c:pt idx="1177">
                  <c:v>53.05</c:v>
                </c:pt>
                <c:pt idx="1178">
                  <c:v>53.05</c:v>
                </c:pt>
                <c:pt idx="1179">
                  <c:v>52.94</c:v>
                </c:pt>
                <c:pt idx="1180">
                  <c:v>51.43</c:v>
                </c:pt>
                <c:pt idx="1181">
                  <c:v>51.220000000000013</c:v>
                </c:pt>
                <c:pt idx="1182">
                  <c:v>51.17</c:v>
                </c:pt>
                <c:pt idx="1183">
                  <c:v>51.11</c:v>
                </c:pt>
                <c:pt idx="1184">
                  <c:v>51.11</c:v>
                </c:pt>
                <c:pt idx="1185">
                  <c:v>50.85</c:v>
                </c:pt>
                <c:pt idx="1186">
                  <c:v>50.85</c:v>
                </c:pt>
                <c:pt idx="1187">
                  <c:v>50.11</c:v>
                </c:pt>
                <c:pt idx="1188">
                  <c:v>51.690000000000012</c:v>
                </c:pt>
                <c:pt idx="1189">
                  <c:v>51.64</c:v>
                </c:pt>
                <c:pt idx="1190">
                  <c:v>51.64</c:v>
                </c:pt>
                <c:pt idx="1191">
                  <c:v>51.64</c:v>
                </c:pt>
                <c:pt idx="1192">
                  <c:v>51.48</c:v>
                </c:pt>
                <c:pt idx="1193">
                  <c:v>51.48</c:v>
                </c:pt>
                <c:pt idx="1194">
                  <c:v>51.48</c:v>
                </c:pt>
                <c:pt idx="1195">
                  <c:v>51.220000000000013</c:v>
                </c:pt>
                <c:pt idx="1196">
                  <c:v>51.160000000000011</c:v>
                </c:pt>
              </c:numCache>
            </c:numRef>
          </c:yVal>
          <c:smooth val="0"/>
        </c:ser>
        <c:ser>
          <c:idx val="7"/>
          <c:order val="7"/>
          <c:tx>
            <c:v>Hot Hum &lt; 75</c:v>
          </c:tx>
          <c:spPr>
            <a:ln w="28575">
              <a:noFill/>
            </a:ln>
          </c:spPr>
          <c:marker>
            <c:symbol val="square"/>
            <c:size val="7"/>
            <c:spPr>
              <a:solidFill>
                <a:srgbClr val="FF0000"/>
              </a:solidFill>
              <a:ln>
                <a:solidFill>
                  <a:srgbClr val="FF0000"/>
                </a:solidFill>
              </a:ln>
            </c:spPr>
          </c:marker>
          <c:xVal>
            <c:numRef>
              <c:f>KCALL!$D$1623:$D$2669</c:f>
              <c:numCache>
                <c:formatCode>General</c:formatCode>
                <c:ptCount val="1047"/>
                <c:pt idx="0">
                  <c:v>75</c:v>
                </c:pt>
                <c:pt idx="1">
                  <c:v>75</c:v>
                </c:pt>
                <c:pt idx="2">
                  <c:v>75</c:v>
                </c:pt>
                <c:pt idx="3">
                  <c:v>75</c:v>
                </c:pt>
                <c:pt idx="4">
                  <c:v>75</c:v>
                </c:pt>
                <c:pt idx="5">
                  <c:v>75</c:v>
                </c:pt>
                <c:pt idx="6">
                  <c:v>75</c:v>
                </c:pt>
                <c:pt idx="7">
                  <c:v>75</c:v>
                </c:pt>
                <c:pt idx="8">
                  <c:v>75</c:v>
                </c:pt>
                <c:pt idx="9">
                  <c:v>75</c:v>
                </c:pt>
                <c:pt idx="10">
                  <c:v>75</c:v>
                </c:pt>
                <c:pt idx="11">
                  <c:v>75</c:v>
                </c:pt>
                <c:pt idx="12">
                  <c:v>75</c:v>
                </c:pt>
                <c:pt idx="13">
                  <c:v>75</c:v>
                </c:pt>
                <c:pt idx="14">
                  <c:v>75</c:v>
                </c:pt>
                <c:pt idx="15">
                  <c:v>75</c:v>
                </c:pt>
                <c:pt idx="16">
                  <c:v>75</c:v>
                </c:pt>
                <c:pt idx="17">
                  <c:v>75</c:v>
                </c:pt>
                <c:pt idx="18">
                  <c:v>75</c:v>
                </c:pt>
                <c:pt idx="19">
                  <c:v>75</c:v>
                </c:pt>
                <c:pt idx="20">
                  <c:v>75</c:v>
                </c:pt>
                <c:pt idx="21">
                  <c:v>75</c:v>
                </c:pt>
                <c:pt idx="22">
                  <c:v>75</c:v>
                </c:pt>
                <c:pt idx="23">
                  <c:v>75</c:v>
                </c:pt>
                <c:pt idx="24">
                  <c:v>75</c:v>
                </c:pt>
                <c:pt idx="25">
                  <c:v>75</c:v>
                </c:pt>
                <c:pt idx="26">
                  <c:v>75</c:v>
                </c:pt>
                <c:pt idx="27">
                  <c:v>75</c:v>
                </c:pt>
                <c:pt idx="28">
                  <c:v>75</c:v>
                </c:pt>
                <c:pt idx="29">
                  <c:v>75</c:v>
                </c:pt>
                <c:pt idx="30">
                  <c:v>75</c:v>
                </c:pt>
                <c:pt idx="31">
                  <c:v>75</c:v>
                </c:pt>
                <c:pt idx="32">
                  <c:v>75</c:v>
                </c:pt>
                <c:pt idx="33">
                  <c:v>75</c:v>
                </c:pt>
                <c:pt idx="34">
                  <c:v>75</c:v>
                </c:pt>
                <c:pt idx="35">
                  <c:v>75</c:v>
                </c:pt>
                <c:pt idx="36">
                  <c:v>75</c:v>
                </c:pt>
                <c:pt idx="37">
                  <c:v>75</c:v>
                </c:pt>
                <c:pt idx="38">
                  <c:v>75</c:v>
                </c:pt>
                <c:pt idx="39">
                  <c:v>75</c:v>
                </c:pt>
                <c:pt idx="40">
                  <c:v>75</c:v>
                </c:pt>
                <c:pt idx="41">
                  <c:v>75</c:v>
                </c:pt>
                <c:pt idx="42">
                  <c:v>75</c:v>
                </c:pt>
                <c:pt idx="43">
                  <c:v>75</c:v>
                </c:pt>
                <c:pt idx="44">
                  <c:v>75</c:v>
                </c:pt>
                <c:pt idx="45">
                  <c:v>75</c:v>
                </c:pt>
                <c:pt idx="46">
                  <c:v>75</c:v>
                </c:pt>
                <c:pt idx="47">
                  <c:v>75</c:v>
                </c:pt>
                <c:pt idx="48">
                  <c:v>75</c:v>
                </c:pt>
                <c:pt idx="49">
                  <c:v>75</c:v>
                </c:pt>
                <c:pt idx="50">
                  <c:v>75</c:v>
                </c:pt>
                <c:pt idx="51">
                  <c:v>75</c:v>
                </c:pt>
                <c:pt idx="52">
                  <c:v>75</c:v>
                </c:pt>
                <c:pt idx="53">
                  <c:v>75</c:v>
                </c:pt>
                <c:pt idx="54">
                  <c:v>75</c:v>
                </c:pt>
                <c:pt idx="55">
                  <c:v>75</c:v>
                </c:pt>
                <c:pt idx="56">
                  <c:v>75</c:v>
                </c:pt>
                <c:pt idx="57">
                  <c:v>75</c:v>
                </c:pt>
                <c:pt idx="58">
                  <c:v>75</c:v>
                </c:pt>
                <c:pt idx="59">
                  <c:v>75</c:v>
                </c:pt>
                <c:pt idx="60">
                  <c:v>75</c:v>
                </c:pt>
                <c:pt idx="61">
                  <c:v>75</c:v>
                </c:pt>
                <c:pt idx="62">
                  <c:v>75</c:v>
                </c:pt>
                <c:pt idx="63">
                  <c:v>75</c:v>
                </c:pt>
                <c:pt idx="64">
                  <c:v>75</c:v>
                </c:pt>
                <c:pt idx="65">
                  <c:v>75</c:v>
                </c:pt>
                <c:pt idx="66">
                  <c:v>75</c:v>
                </c:pt>
                <c:pt idx="67">
                  <c:v>75</c:v>
                </c:pt>
                <c:pt idx="68">
                  <c:v>75</c:v>
                </c:pt>
                <c:pt idx="69">
                  <c:v>75</c:v>
                </c:pt>
                <c:pt idx="70">
                  <c:v>75</c:v>
                </c:pt>
                <c:pt idx="71">
                  <c:v>75</c:v>
                </c:pt>
                <c:pt idx="72">
                  <c:v>75</c:v>
                </c:pt>
                <c:pt idx="73">
                  <c:v>75</c:v>
                </c:pt>
                <c:pt idx="74">
                  <c:v>75</c:v>
                </c:pt>
                <c:pt idx="75">
                  <c:v>75</c:v>
                </c:pt>
                <c:pt idx="76">
                  <c:v>75</c:v>
                </c:pt>
                <c:pt idx="77">
                  <c:v>75</c:v>
                </c:pt>
                <c:pt idx="78">
                  <c:v>75</c:v>
                </c:pt>
                <c:pt idx="79">
                  <c:v>75</c:v>
                </c:pt>
                <c:pt idx="80">
                  <c:v>75</c:v>
                </c:pt>
                <c:pt idx="81">
                  <c:v>75</c:v>
                </c:pt>
                <c:pt idx="82">
                  <c:v>75</c:v>
                </c:pt>
                <c:pt idx="83">
                  <c:v>75</c:v>
                </c:pt>
                <c:pt idx="84">
                  <c:v>75</c:v>
                </c:pt>
                <c:pt idx="85">
                  <c:v>75</c:v>
                </c:pt>
                <c:pt idx="86">
                  <c:v>75</c:v>
                </c:pt>
                <c:pt idx="87">
                  <c:v>75</c:v>
                </c:pt>
                <c:pt idx="88">
                  <c:v>75</c:v>
                </c:pt>
                <c:pt idx="89">
                  <c:v>75</c:v>
                </c:pt>
                <c:pt idx="90">
                  <c:v>75</c:v>
                </c:pt>
                <c:pt idx="91">
                  <c:v>75</c:v>
                </c:pt>
                <c:pt idx="92">
                  <c:v>75</c:v>
                </c:pt>
                <c:pt idx="93">
                  <c:v>75</c:v>
                </c:pt>
                <c:pt idx="94">
                  <c:v>75</c:v>
                </c:pt>
                <c:pt idx="95">
                  <c:v>75</c:v>
                </c:pt>
                <c:pt idx="96">
                  <c:v>75</c:v>
                </c:pt>
                <c:pt idx="97">
                  <c:v>75</c:v>
                </c:pt>
                <c:pt idx="98">
                  <c:v>75</c:v>
                </c:pt>
                <c:pt idx="99">
                  <c:v>75</c:v>
                </c:pt>
                <c:pt idx="100">
                  <c:v>75</c:v>
                </c:pt>
                <c:pt idx="101">
                  <c:v>75</c:v>
                </c:pt>
                <c:pt idx="102">
                  <c:v>75</c:v>
                </c:pt>
                <c:pt idx="103">
                  <c:v>75</c:v>
                </c:pt>
                <c:pt idx="104">
                  <c:v>75</c:v>
                </c:pt>
                <c:pt idx="105">
                  <c:v>75</c:v>
                </c:pt>
                <c:pt idx="106">
                  <c:v>75</c:v>
                </c:pt>
                <c:pt idx="107">
                  <c:v>75</c:v>
                </c:pt>
                <c:pt idx="108">
                  <c:v>75</c:v>
                </c:pt>
                <c:pt idx="109">
                  <c:v>75</c:v>
                </c:pt>
                <c:pt idx="110">
                  <c:v>75</c:v>
                </c:pt>
                <c:pt idx="111">
                  <c:v>75</c:v>
                </c:pt>
                <c:pt idx="112">
                  <c:v>75</c:v>
                </c:pt>
                <c:pt idx="113">
                  <c:v>75</c:v>
                </c:pt>
                <c:pt idx="114">
                  <c:v>75</c:v>
                </c:pt>
                <c:pt idx="115">
                  <c:v>75</c:v>
                </c:pt>
                <c:pt idx="116">
                  <c:v>75</c:v>
                </c:pt>
                <c:pt idx="117">
                  <c:v>75</c:v>
                </c:pt>
                <c:pt idx="118">
                  <c:v>75</c:v>
                </c:pt>
                <c:pt idx="119">
                  <c:v>75</c:v>
                </c:pt>
                <c:pt idx="120">
                  <c:v>75</c:v>
                </c:pt>
                <c:pt idx="121">
                  <c:v>75</c:v>
                </c:pt>
                <c:pt idx="122">
                  <c:v>75</c:v>
                </c:pt>
                <c:pt idx="123">
                  <c:v>74.7</c:v>
                </c:pt>
                <c:pt idx="124">
                  <c:v>74.7</c:v>
                </c:pt>
                <c:pt idx="125">
                  <c:v>74.7</c:v>
                </c:pt>
                <c:pt idx="126">
                  <c:v>74.5</c:v>
                </c:pt>
                <c:pt idx="127">
                  <c:v>74.3</c:v>
                </c:pt>
                <c:pt idx="128">
                  <c:v>74.3</c:v>
                </c:pt>
                <c:pt idx="129">
                  <c:v>74.3</c:v>
                </c:pt>
                <c:pt idx="130">
                  <c:v>74.3</c:v>
                </c:pt>
                <c:pt idx="131">
                  <c:v>74.3</c:v>
                </c:pt>
                <c:pt idx="132">
                  <c:v>74.3</c:v>
                </c:pt>
                <c:pt idx="133">
                  <c:v>74.3</c:v>
                </c:pt>
                <c:pt idx="134">
                  <c:v>74.3</c:v>
                </c:pt>
                <c:pt idx="135">
                  <c:v>74.3</c:v>
                </c:pt>
                <c:pt idx="136">
                  <c:v>74.3</c:v>
                </c:pt>
                <c:pt idx="137">
                  <c:v>74.3</c:v>
                </c:pt>
                <c:pt idx="138">
                  <c:v>74.3</c:v>
                </c:pt>
                <c:pt idx="139">
                  <c:v>74.3</c:v>
                </c:pt>
                <c:pt idx="140">
                  <c:v>74.099999999999994</c:v>
                </c:pt>
                <c:pt idx="141">
                  <c:v>74.099999999999994</c:v>
                </c:pt>
                <c:pt idx="142">
                  <c:v>73.900000000000006</c:v>
                </c:pt>
                <c:pt idx="143">
                  <c:v>73.900000000000006</c:v>
                </c:pt>
                <c:pt idx="144">
                  <c:v>73.900000000000006</c:v>
                </c:pt>
                <c:pt idx="145">
                  <c:v>73.900000000000006</c:v>
                </c:pt>
                <c:pt idx="146">
                  <c:v>73.900000000000006</c:v>
                </c:pt>
                <c:pt idx="147">
                  <c:v>73.900000000000006</c:v>
                </c:pt>
                <c:pt idx="148">
                  <c:v>73.900000000000006</c:v>
                </c:pt>
                <c:pt idx="149">
                  <c:v>73.900000000000006</c:v>
                </c:pt>
                <c:pt idx="150">
                  <c:v>73.900000000000006</c:v>
                </c:pt>
                <c:pt idx="151">
                  <c:v>73.900000000000006</c:v>
                </c:pt>
                <c:pt idx="152">
                  <c:v>73.900000000000006</c:v>
                </c:pt>
                <c:pt idx="153">
                  <c:v>73.900000000000006</c:v>
                </c:pt>
                <c:pt idx="154">
                  <c:v>73.900000000000006</c:v>
                </c:pt>
                <c:pt idx="155">
                  <c:v>73.900000000000006</c:v>
                </c:pt>
                <c:pt idx="156">
                  <c:v>73.900000000000006</c:v>
                </c:pt>
                <c:pt idx="157">
                  <c:v>73.900000000000006</c:v>
                </c:pt>
                <c:pt idx="158">
                  <c:v>73.900000000000006</c:v>
                </c:pt>
                <c:pt idx="159">
                  <c:v>73.900000000000006</c:v>
                </c:pt>
                <c:pt idx="160">
                  <c:v>73.900000000000006</c:v>
                </c:pt>
                <c:pt idx="161">
                  <c:v>73.900000000000006</c:v>
                </c:pt>
                <c:pt idx="162">
                  <c:v>73.900000000000006</c:v>
                </c:pt>
                <c:pt idx="163">
                  <c:v>73.900000000000006</c:v>
                </c:pt>
                <c:pt idx="164">
                  <c:v>73.900000000000006</c:v>
                </c:pt>
                <c:pt idx="165">
                  <c:v>73.900000000000006</c:v>
                </c:pt>
                <c:pt idx="166">
                  <c:v>73.900000000000006</c:v>
                </c:pt>
                <c:pt idx="167">
                  <c:v>73.900000000000006</c:v>
                </c:pt>
                <c:pt idx="168">
                  <c:v>73.900000000000006</c:v>
                </c:pt>
                <c:pt idx="169">
                  <c:v>73.900000000000006</c:v>
                </c:pt>
                <c:pt idx="170">
                  <c:v>73.900000000000006</c:v>
                </c:pt>
                <c:pt idx="171">
                  <c:v>73.900000000000006</c:v>
                </c:pt>
                <c:pt idx="172">
                  <c:v>73.900000000000006</c:v>
                </c:pt>
                <c:pt idx="173">
                  <c:v>73.900000000000006</c:v>
                </c:pt>
                <c:pt idx="174">
                  <c:v>73.900000000000006</c:v>
                </c:pt>
                <c:pt idx="175">
                  <c:v>73.900000000000006</c:v>
                </c:pt>
                <c:pt idx="176">
                  <c:v>73.900000000000006</c:v>
                </c:pt>
                <c:pt idx="177">
                  <c:v>73.900000000000006</c:v>
                </c:pt>
                <c:pt idx="178">
                  <c:v>73.900000000000006</c:v>
                </c:pt>
                <c:pt idx="179">
                  <c:v>73.900000000000006</c:v>
                </c:pt>
                <c:pt idx="180">
                  <c:v>73.900000000000006</c:v>
                </c:pt>
                <c:pt idx="181">
                  <c:v>73.900000000000006</c:v>
                </c:pt>
                <c:pt idx="182">
                  <c:v>73.900000000000006</c:v>
                </c:pt>
                <c:pt idx="183">
                  <c:v>73.900000000000006</c:v>
                </c:pt>
                <c:pt idx="184">
                  <c:v>73.900000000000006</c:v>
                </c:pt>
                <c:pt idx="185">
                  <c:v>73.900000000000006</c:v>
                </c:pt>
                <c:pt idx="186">
                  <c:v>73.900000000000006</c:v>
                </c:pt>
                <c:pt idx="187">
                  <c:v>73.900000000000006</c:v>
                </c:pt>
                <c:pt idx="188">
                  <c:v>73.900000000000006</c:v>
                </c:pt>
                <c:pt idx="189">
                  <c:v>73.900000000000006</c:v>
                </c:pt>
                <c:pt idx="190">
                  <c:v>73.900000000000006</c:v>
                </c:pt>
                <c:pt idx="191">
                  <c:v>73.900000000000006</c:v>
                </c:pt>
                <c:pt idx="192">
                  <c:v>73.900000000000006</c:v>
                </c:pt>
                <c:pt idx="193">
                  <c:v>73.900000000000006</c:v>
                </c:pt>
                <c:pt idx="194">
                  <c:v>73.900000000000006</c:v>
                </c:pt>
                <c:pt idx="195">
                  <c:v>73.900000000000006</c:v>
                </c:pt>
                <c:pt idx="196">
                  <c:v>73.900000000000006</c:v>
                </c:pt>
                <c:pt idx="197">
                  <c:v>73.900000000000006</c:v>
                </c:pt>
                <c:pt idx="198">
                  <c:v>73.900000000000006</c:v>
                </c:pt>
                <c:pt idx="199">
                  <c:v>73.900000000000006</c:v>
                </c:pt>
                <c:pt idx="200">
                  <c:v>73.900000000000006</c:v>
                </c:pt>
                <c:pt idx="201">
                  <c:v>73.900000000000006</c:v>
                </c:pt>
                <c:pt idx="202">
                  <c:v>73.900000000000006</c:v>
                </c:pt>
                <c:pt idx="203">
                  <c:v>73.900000000000006</c:v>
                </c:pt>
                <c:pt idx="204">
                  <c:v>73.900000000000006</c:v>
                </c:pt>
                <c:pt idx="205">
                  <c:v>73.900000000000006</c:v>
                </c:pt>
                <c:pt idx="206">
                  <c:v>73.900000000000006</c:v>
                </c:pt>
                <c:pt idx="207">
                  <c:v>73.900000000000006</c:v>
                </c:pt>
                <c:pt idx="208">
                  <c:v>73.900000000000006</c:v>
                </c:pt>
                <c:pt idx="209">
                  <c:v>73.900000000000006</c:v>
                </c:pt>
                <c:pt idx="210">
                  <c:v>73.900000000000006</c:v>
                </c:pt>
                <c:pt idx="211">
                  <c:v>73.900000000000006</c:v>
                </c:pt>
                <c:pt idx="212">
                  <c:v>73.900000000000006</c:v>
                </c:pt>
                <c:pt idx="213">
                  <c:v>73.900000000000006</c:v>
                </c:pt>
                <c:pt idx="214">
                  <c:v>73.900000000000006</c:v>
                </c:pt>
                <c:pt idx="215">
                  <c:v>73.900000000000006</c:v>
                </c:pt>
                <c:pt idx="216">
                  <c:v>73.900000000000006</c:v>
                </c:pt>
                <c:pt idx="217">
                  <c:v>73.900000000000006</c:v>
                </c:pt>
                <c:pt idx="218">
                  <c:v>73.900000000000006</c:v>
                </c:pt>
                <c:pt idx="219">
                  <c:v>73.900000000000006</c:v>
                </c:pt>
                <c:pt idx="220">
                  <c:v>73.900000000000006</c:v>
                </c:pt>
                <c:pt idx="221">
                  <c:v>73.900000000000006</c:v>
                </c:pt>
                <c:pt idx="222">
                  <c:v>73.900000000000006</c:v>
                </c:pt>
                <c:pt idx="223">
                  <c:v>73.900000000000006</c:v>
                </c:pt>
                <c:pt idx="224">
                  <c:v>73.900000000000006</c:v>
                </c:pt>
                <c:pt idx="225">
                  <c:v>73.900000000000006</c:v>
                </c:pt>
                <c:pt idx="226">
                  <c:v>73.900000000000006</c:v>
                </c:pt>
                <c:pt idx="227">
                  <c:v>73.900000000000006</c:v>
                </c:pt>
                <c:pt idx="228">
                  <c:v>73.900000000000006</c:v>
                </c:pt>
                <c:pt idx="229">
                  <c:v>73.900000000000006</c:v>
                </c:pt>
                <c:pt idx="230">
                  <c:v>73.900000000000006</c:v>
                </c:pt>
                <c:pt idx="231">
                  <c:v>73.900000000000006</c:v>
                </c:pt>
                <c:pt idx="232">
                  <c:v>73.900000000000006</c:v>
                </c:pt>
                <c:pt idx="233">
                  <c:v>73.900000000000006</c:v>
                </c:pt>
                <c:pt idx="234">
                  <c:v>73.900000000000006</c:v>
                </c:pt>
                <c:pt idx="235">
                  <c:v>73.900000000000006</c:v>
                </c:pt>
                <c:pt idx="236">
                  <c:v>73.900000000000006</c:v>
                </c:pt>
                <c:pt idx="237">
                  <c:v>73.900000000000006</c:v>
                </c:pt>
                <c:pt idx="238">
                  <c:v>73.900000000000006</c:v>
                </c:pt>
                <c:pt idx="239">
                  <c:v>73.900000000000006</c:v>
                </c:pt>
                <c:pt idx="240">
                  <c:v>73.900000000000006</c:v>
                </c:pt>
                <c:pt idx="241">
                  <c:v>73.900000000000006</c:v>
                </c:pt>
                <c:pt idx="242">
                  <c:v>73.900000000000006</c:v>
                </c:pt>
                <c:pt idx="243">
                  <c:v>73.900000000000006</c:v>
                </c:pt>
                <c:pt idx="244">
                  <c:v>73.900000000000006</c:v>
                </c:pt>
                <c:pt idx="245">
                  <c:v>73.8</c:v>
                </c:pt>
                <c:pt idx="246">
                  <c:v>73.8</c:v>
                </c:pt>
                <c:pt idx="247">
                  <c:v>73.8</c:v>
                </c:pt>
                <c:pt idx="248">
                  <c:v>73.8</c:v>
                </c:pt>
                <c:pt idx="249">
                  <c:v>73.599999999999994</c:v>
                </c:pt>
                <c:pt idx="250">
                  <c:v>73.599999999999994</c:v>
                </c:pt>
                <c:pt idx="251">
                  <c:v>73.400000000000006</c:v>
                </c:pt>
                <c:pt idx="252">
                  <c:v>73.400000000000006</c:v>
                </c:pt>
                <c:pt idx="253">
                  <c:v>73.400000000000006</c:v>
                </c:pt>
                <c:pt idx="254">
                  <c:v>73.400000000000006</c:v>
                </c:pt>
                <c:pt idx="255">
                  <c:v>73.400000000000006</c:v>
                </c:pt>
                <c:pt idx="256">
                  <c:v>73.400000000000006</c:v>
                </c:pt>
                <c:pt idx="257">
                  <c:v>73.400000000000006</c:v>
                </c:pt>
                <c:pt idx="258">
                  <c:v>73.2</c:v>
                </c:pt>
                <c:pt idx="259">
                  <c:v>73.2</c:v>
                </c:pt>
                <c:pt idx="260">
                  <c:v>73</c:v>
                </c:pt>
                <c:pt idx="261">
                  <c:v>73</c:v>
                </c:pt>
                <c:pt idx="262">
                  <c:v>73</c:v>
                </c:pt>
                <c:pt idx="263">
                  <c:v>73</c:v>
                </c:pt>
                <c:pt idx="264">
                  <c:v>73</c:v>
                </c:pt>
                <c:pt idx="265">
                  <c:v>73</c:v>
                </c:pt>
                <c:pt idx="266">
                  <c:v>73</c:v>
                </c:pt>
                <c:pt idx="267">
                  <c:v>73</c:v>
                </c:pt>
                <c:pt idx="268">
                  <c:v>73</c:v>
                </c:pt>
                <c:pt idx="269">
                  <c:v>73</c:v>
                </c:pt>
                <c:pt idx="270">
                  <c:v>73</c:v>
                </c:pt>
                <c:pt idx="271">
                  <c:v>73</c:v>
                </c:pt>
                <c:pt idx="272">
                  <c:v>73</c:v>
                </c:pt>
                <c:pt idx="273">
                  <c:v>73</c:v>
                </c:pt>
                <c:pt idx="274">
                  <c:v>73</c:v>
                </c:pt>
                <c:pt idx="275">
                  <c:v>73</c:v>
                </c:pt>
                <c:pt idx="276">
                  <c:v>73</c:v>
                </c:pt>
                <c:pt idx="277">
                  <c:v>73</c:v>
                </c:pt>
                <c:pt idx="278">
                  <c:v>73</c:v>
                </c:pt>
                <c:pt idx="279">
                  <c:v>73</c:v>
                </c:pt>
                <c:pt idx="280">
                  <c:v>73</c:v>
                </c:pt>
                <c:pt idx="281">
                  <c:v>73</c:v>
                </c:pt>
                <c:pt idx="282">
                  <c:v>73</c:v>
                </c:pt>
                <c:pt idx="283">
                  <c:v>73</c:v>
                </c:pt>
                <c:pt idx="284">
                  <c:v>73</c:v>
                </c:pt>
                <c:pt idx="285">
                  <c:v>73</c:v>
                </c:pt>
                <c:pt idx="286">
                  <c:v>73</c:v>
                </c:pt>
                <c:pt idx="287">
                  <c:v>73</c:v>
                </c:pt>
                <c:pt idx="288">
                  <c:v>73</c:v>
                </c:pt>
                <c:pt idx="289">
                  <c:v>73</c:v>
                </c:pt>
                <c:pt idx="290">
                  <c:v>73</c:v>
                </c:pt>
                <c:pt idx="291">
                  <c:v>73</c:v>
                </c:pt>
                <c:pt idx="292">
                  <c:v>73</c:v>
                </c:pt>
                <c:pt idx="293">
                  <c:v>73</c:v>
                </c:pt>
                <c:pt idx="294">
                  <c:v>73</c:v>
                </c:pt>
                <c:pt idx="295">
                  <c:v>73</c:v>
                </c:pt>
                <c:pt idx="296">
                  <c:v>73</c:v>
                </c:pt>
                <c:pt idx="297">
                  <c:v>73</c:v>
                </c:pt>
                <c:pt idx="298">
                  <c:v>73</c:v>
                </c:pt>
                <c:pt idx="299">
                  <c:v>73</c:v>
                </c:pt>
                <c:pt idx="300">
                  <c:v>73</c:v>
                </c:pt>
                <c:pt idx="301">
                  <c:v>73</c:v>
                </c:pt>
                <c:pt idx="302">
                  <c:v>73</c:v>
                </c:pt>
                <c:pt idx="303">
                  <c:v>73</c:v>
                </c:pt>
                <c:pt idx="304">
                  <c:v>73</c:v>
                </c:pt>
                <c:pt idx="305">
                  <c:v>73</c:v>
                </c:pt>
                <c:pt idx="306">
                  <c:v>73</c:v>
                </c:pt>
                <c:pt idx="307">
                  <c:v>73</c:v>
                </c:pt>
                <c:pt idx="308">
                  <c:v>73</c:v>
                </c:pt>
                <c:pt idx="309">
                  <c:v>73</c:v>
                </c:pt>
                <c:pt idx="310">
                  <c:v>73</c:v>
                </c:pt>
                <c:pt idx="311">
                  <c:v>73</c:v>
                </c:pt>
                <c:pt idx="312">
                  <c:v>73</c:v>
                </c:pt>
                <c:pt idx="313">
                  <c:v>73</c:v>
                </c:pt>
                <c:pt idx="314">
                  <c:v>73</c:v>
                </c:pt>
                <c:pt idx="315">
                  <c:v>73</c:v>
                </c:pt>
                <c:pt idx="316">
                  <c:v>73</c:v>
                </c:pt>
                <c:pt idx="317">
                  <c:v>73</c:v>
                </c:pt>
                <c:pt idx="318">
                  <c:v>73</c:v>
                </c:pt>
                <c:pt idx="319">
                  <c:v>73</c:v>
                </c:pt>
                <c:pt idx="320">
                  <c:v>73</c:v>
                </c:pt>
                <c:pt idx="321">
                  <c:v>73</c:v>
                </c:pt>
                <c:pt idx="322">
                  <c:v>73</c:v>
                </c:pt>
                <c:pt idx="323">
                  <c:v>73</c:v>
                </c:pt>
                <c:pt idx="324">
                  <c:v>73</c:v>
                </c:pt>
                <c:pt idx="325">
                  <c:v>73</c:v>
                </c:pt>
                <c:pt idx="326">
                  <c:v>73</c:v>
                </c:pt>
                <c:pt idx="327">
                  <c:v>73</c:v>
                </c:pt>
                <c:pt idx="328">
                  <c:v>73</c:v>
                </c:pt>
                <c:pt idx="329">
                  <c:v>73</c:v>
                </c:pt>
                <c:pt idx="330">
                  <c:v>73</c:v>
                </c:pt>
                <c:pt idx="331">
                  <c:v>73</c:v>
                </c:pt>
                <c:pt idx="332">
                  <c:v>73</c:v>
                </c:pt>
                <c:pt idx="333">
                  <c:v>73</c:v>
                </c:pt>
                <c:pt idx="334">
                  <c:v>73</c:v>
                </c:pt>
                <c:pt idx="335">
                  <c:v>73</c:v>
                </c:pt>
                <c:pt idx="336">
                  <c:v>73</c:v>
                </c:pt>
                <c:pt idx="337">
                  <c:v>73</c:v>
                </c:pt>
                <c:pt idx="338">
                  <c:v>73</c:v>
                </c:pt>
                <c:pt idx="339">
                  <c:v>73</c:v>
                </c:pt>
                <c:pt idx="340">
                  <c:v>73</c:v>
                </c:pt>
                <c:pt idx="341">
                  <c:v>73</c:v>
                </c:pt>
                <c:pt idx="342">
                  <c:v>73</c:v>
                </c:pt>
                <c:pt idx="343">
                  <c:v>73</c:v>
                </c:pt>
                <c:pt idx="344">
                  <c:v>73</c:v>
                </c:pt>
                <c:pt idx="345">
                  <c:v>73</c:v>
                </c:pt>
                <c:pt idx="346">
                  <c:v>73</c:v>
                </c:pt>
                <c:pt idx="347">
                  <c:v>73</c:v>
                </c:pt>
                <c:pt idx="348">
                  <c:v>73</c:v>
                </c:pt>
                <c:pt idx="349">
                  <c:v>73</c:v>
                </c:pt>
                <c:pt idx="350">
                  <c:v>73</c:v>
                </c:pt>
                <c:pt idx="351">
                  <c:v>73</c:v>
                </c:pt>
                <c:pt idx="352">
                  <c:v>73</c:v>
                </c:pt>
                <c:pt idx="353">
                  <c:v>72.7</c:v>
                </c:pt>
                <c:pt idx="354">
                  <c:v>72.7</c:v>
                </c:pt>
                <c:pt idx="355">
                  <c:v>72.7</c:v>
                </c:pt>
                <c:pt idx="356">
                  <c:v>72.7</c:v>
                </c:pt>
                <c:pt idx="357">
                  <c:v>72.7</c:v>
                </c:pt>
                <c:pt idx="358">
                  <c:v>72.7</c:v>
                </c:pt>
                <c:pt idx="359">
                  <c:v>72.7</c:v>
                </c:pt>
                <c:pt idx="360">
                  <c:v>72.7</c:v>
                </c:pt>
                <c:pt idx="361">
                  <c:v>72.3</c:v>
                </c:pt>
                <c:pt idx="362">
                  <c:v>72.3</c:v>
                </c:pt>
                <c:pt idx="363">
                  <c:v>72.3</c:v>
                </c:pt>
                <c:pt idx="364">
                  <c:v>72.3</c:v>
                </c:pt>
                <c:pt idx="365">
                  <c:v>72.3</c:v>
                </c:pt>
                <c:pt idx="366">
                  <c:v>72.3</c:v>
                </c:pt>
                <c:pt idx="367">
                  <c:v>72.3</c:v>
                </c:pt>
                <c:pt idx="368">
                  <c:v>72.099999999999994</c:v>
                </c:pt>
                <c:pt idx="369">
                  <c:v>72.099999999999994</c:v>
                </c:pt>
                <c:pt idx="370">
                  <c:v>72.099999999999994</c:v>
                </c:pt>
                <c:pt idx="371">
                  <c:v>72</c:v>
                </c:pt>
                <c:pt idx="372">
                  <c:v>72</c:v>
                </c:pt>
                <c:pt idx="373">
                  <c:v>72</c:v>
                </c:pt>
                <c:pt idx="374">
                  <c:v>72</c:v>
                </c:pt>
                <c:pt idx="375">
                  <c:v>72</c:v>
                </c:pt>
                <c:pt idx="376">
                  <c:v>72</c:v>
                </c:pt>
                <c:pt idx="377">
                  <c:v>72</c:v>
                </c:pt>
                <c:pt idx="378">
                  <c:v>72</c:v>
                </c:pt>
                <c:pt idx="379">
                  <c:v>72</c:v>
                </c:pt>
                <c:pt idx="380">
                  <c:v>72</c:v>
                </c:pt>
                <c:pt idx="381">
                  <c:v>72</c:v>
                </c:pt>
                <c:pt idx="382">
                  <c:v>72</c:v>
                </c:pt>
                <c:pt idx="383">
                  <c:v>72</c:v>
                </c:pt>
                <c:pt idx="384">
                  <c:v>72</c:v>
                </c:pt>
                <c:pt idx="385">
                  <c:v>72</c:v>
                </c:pt>
                <c:pt idx="386">
                  <c:v>72</c:v>
                </c:pt>
                <c:pt idx="387">
                  <c:v>72</c:v>
                </c:pt>
                <c:pt idx="388">
                  <c:v>72</c:v>
                </c:pt>
                <c:pt idx="389">
                  <c:v>72</c:v>
                </c:pt>
                <c:pt idx="390">
                  <c:v>72</c:v>
                </c:pt>
                <c:pt idx="391">
                  <c:v>72</c:v>
                </c:pt>
                <c:pt idx="392">
                  <c:v>72</c:v>
                </c:pt>
                <c:pt idx="393">
                  <c:v>72</c:v>
                </c:pt>
                <c:pt idx="394">
                  <c:v>72</c:v>
                </c:pt>
                <c:pt idx="395">
                  <c:v>72</c:v>
                </c:pt>
                <c:pt idx="396">
                  <c:v>72</c:v>
                </c:pt>
                <c:pt idx="397">
                  <c:v>72</c:v>
                </c:pt>
                <c:pt idx="398">
                  <c:v>72</c:v>
                </c:pt>
                <c:pt idx="399">
                  <c:v>72</c:v>
                </c:pt>
                <c:pt idx="400">
                  <c:v>72</c:v>
                </c:pt>
                <c:pt idx="401">
                  <c:v>72</c:v>
                </c:pt>
                <c:pt idx="402">
                  <c:v>72</c:v>
                </c:pt>
                <c:pt idx="403">
                  <c:v>72</c:v>
                </c:pt>
                <c:pt idx="404">
                  <c:v>72</c:v>
                </c:pt>
                <c:pt idx="405">
                  <c:v>72</c:v>
                </c:pt>
                <c:pt idx="406">
                  <c:v>72</c:v>
                </c:pt>
                <c:pt idx="407">
                  <c:v>72</c:v>
                </c:pt>
                <c:pt idx="408">
                  <c:v>72</c:v>
                </c:pt>
                <c:pt idx="409">
                  <c:v>72</c:v>
                </c:pt>
                <c:pt idx="410">
                  <c:v>72</c:v>
                </c:pt>
                <c:pt idx="411">
                  <c:v>72</c:v>
                </c:pt>
                <c:pt idx="412">
                  <c:v>72</c:v>
                </c:pt>
                <c:pt idx="413">
                  <c:v>72</c:v>
                </c:pt>
                <c:pt idx="414">
                  <c:v>72</c:v>
                </c:pt>
                <c:pt idx="415">
                  <c:v>72</c:v>
                </c:pt>
                <c:pt idx="416">
                  <c:v>72</c:v>
                </c:pt>
                <c:pt idx="417">
                  <c:v>72</c:v>
                </c:pt>
                <c:pt idx="418">
                  <c:v>72</c:v>
                </c:pt>
                <c:pt idx="419">
                  <c:v>72</c:v>
                </c:pt>
                <c:pt idx="420">
                  <c:v>72</c:v>
                </c:pt>
                <c:pt idx="421">
                  <c:v>72</c:v>
                </c:pt>
                <c:pt idx="422">
                  <c:v>72</c:v>
                </c:pt>
                <c:pt idx="423">
                  <c:v>72</c:v>
                </c:pt>
                <c:pt idx="424">
                  <c:v>72</c:v>
                </c:pt>
                <c:pt idx="425">
                  <c:v>72</c:v>
                </c:pt>
                <c:pt idx="426">
                  <c:v>72</c:v>
                </c:pt>
                <c:pt idx="427">
                  <c:v>72</c:v>
                </c:pt>
                <c:pt idx="428">
                  <c:v>72</c:v>
                </c:pt>
                <c:pt idx="429">
                  <c:v>72</c:v>
                </c:pt>
                <c:pt idx="430">
                  <c:v>72</c:v>
                </c:pt>
                <c:pt idx="431">
                  <c:v>72</c:v>
                </c:pt>
                <c:pt idx="432">
                  <c:v>72</c:v>
                </c:pt>
                <c:pt idx="433">
                  <c:v>72</c:v>
                </c:pt>
                <c:pt idx="434">
                  <c:v>72</c:v>
                </c:pt>
                <c:pt idx="435">
                  <c:v>72</c:v>
                </c:pt>
                <c:pt idx="436">
                  <c:v>72</c:v>
                </c:pt>
                <c:pt idx="437">
                  <c:v>72</c:v>
                </c:pt>
                <c:pt idx="438">
                  <c:v>72</c:v>
                </c:pt>
                <c:pt idx="439">
                  <c:v>72</c:v>
                </c:pt>
                <c:pt idx="440">
                  <c:v>72</c:v>
                </c:pt>
                <c:pt idx="441">
                  <c:v>72</c:v>
                </c:pt>
                <c:pt idx="442">
                  <c:v>72</c:v>
                </c:pt>
                <c:pt idx="443">
                  <c:v>72</c:v>
                </c:pt>
                <c:pt idx="444">
                  <c:v>72</c:v>
                </c:pt>
                <c:pt idx="445">
                  <c:v>72</c:v>
                </c:pt>
                <c:pt idx="446">
                  <c:v>72</c:v>
                </c:pt>
                <c:pt idx="447">
                  <c:v>72</c:v>
                </c:pt>
                <c:pt idx="448">
                  <c:v>72</c:v>
                </c:pt>
                <c:pt idx="449">
                  <c:v>72</c:v>
                </c:pt>
                <c:pt idx="450">
                  <c:v>72</c:v>
                </c:pt>
                <c:pt idx="451">
                  <c:v>72</c:v>
                </c:pt>
                <c:pt idx="452">
                  <c:v>72</c:v>
                </c:pt>
                <c:pt idx="453">
                  <c:v>72</c:v>
                </c:pt>
                <c:pt idx="454">
                  <c:v>72</c:v>
                </c:pt>
                <c:pt idx="455">
                  <c:v>72</c:v>
                </c:pt>
                <c:pt idx="456">
                  <c:v>72</c:v>
                </c:pt>
                <c:pt idx="457">
                  <c:v>72</c:v>
                </c:pt>
                <c:pt idx="458">
                  <c:v>72</c:v>
                </c:pt>
                <c:pt idx="459">
                  <c:v>72</c:v>
                </c:pt>
                <c:pt idx="460">
                  <c:v>72</c:v>
                </c:pt>
                <c:pt idx="461">
                  <c:v>72</c:v>
                </c:pt>
                <c:pt idx="462">
                  <c:v>72</c:v>
                </c:pt>
                <c:pt idx="463">
                  <c:v>72</c:v>
                </c:pt>
                <c:pt idx="464">
                  <c:v>72</c:v>
                </c:pt>
                <c:pt idx="465">
                  <c:v>72</c:v>
                </c:pt>
                <c:pt idx="466">
                  <c:v>72</c:v>
                </c:pt>
                <c:pt idx="467">
                  <c:v>72</c:v>
                </c:pt>
                <c:pt idx="468">
                  <c:v>72</c:v>
                </c:pt>
                <c:pt idx="469">
                  <c:v>72</c:v>
                </c:pt>
                <c:pt idx="470">
                  <c:v>72</c:v>
                </c:pt>
                <c:pt idx="471">
                  <c:v>72</c:v>
                </c:pt>
                <c:pt idx="472">
                  <c:v>72</c:v>
                </c:pt>
                <c:pt idx="473">
                  <c:v>72</c:v>
                </c:pt>
                <c:pt idx="474">
                  <c:v>72</c:v>
                </c:pt>
                <c:pt idx="475">
                  <c:v>72</c:v>
                </c:pt>
                <c:pt idx="476">
                  <c:v>72</c:v>
                </c:pt>
                <c:pt idx="477">
                  <c:v>72</c:v>
                </c:pt>
                <c:pt idx="478">
                  <c:v>72</c:v>
                </c:pt>
                <c:pt idx="479">
                  <c:v>72</c:v>
                </c:pt>
                <c:pt idx="480">
                  <c:v>72</c:v>
                </c:pt>
                <c:pt idx="481">
                  <c:v>72</c:v>
                </c:pt>
                <c:pt idx="482">
                  <c:v>72</c:v>
                </c:pt>
                <c:pt idx="483">
                  <c:v>72</c:v>
                </c:pt>
                <c:pt idx="484">
                  <c:v>72</c:v>
                </c:pt>
                <c:pt idx="485">
                  <c:v>72</c:v>
                </c:pt>
                <c:pt idx="486">
                  <c:v>71.8</c:v>
                </c:pt>
                <c:pt idx="487">
                  <c:v>71.8</c:v>
                </c:pt>
                <c:pt idx="488">
                  <c:v>71.8</c:v>
                </c:pt>
                <c:pt idx="489">
                  <c:v>71.8</c:v>
                </c:pt>
                <c:pt idx="490">
                  <c:v>71.8</c:v>
                </c:pt>
                <c:pt idx="491">
                  <c:v>71.8</c:v>
                </c:pt>
                <c:pt idx="492">
                  <c:v>71.599999999999994</c:v>
                </c:pt>
                <c:pt idx="493">
                  <c:v>71.599999999999994</c:v>
                </c:pt>
                <c:pt idx="494">
                  <c:v>71.599999999999994</c:v>
                </c:pt>
                <c:pt idx="495">
                  <c:v>71.599999999999994</c:v>
                </c:pt>
                <c:pt idx="496">
                  <c:v>71.599999999999994</c:v>
                </c:pt>
                <c:pt idx="497">
                  <c:v>71.599999999999994</c:v>
                </c:pt>
                <c:pt idx="498">
                  <c:v>71.599999999999994</c:v>
                </c:pt>
                <c:pt idx="499">
                  <c:v>71.400000000000006</c:v>
                </c:pt>
                <c:pt idx="500">
                  <c:v>71.400000000000006</c:v>
                </c:pt>
                <c:pt idx="501">
                  <c:v>71.400000000000006</c:v>
                </c:pt>
                <c:pt idx="502">
                  <c:v>71.400000000000006</c:v>
                </c:pt>
                <c:pt idx="503">
                  <c:v>71.400000000000006</c:v>
                </c:pt>
                <c:pt idx="504">
                  <c:v>71.400000000000006</c:v>
                </c:pt>
                <c:pt idx="505">
                  <c:v>71.400000000000006</c:v>
                </c:pt>
                <c:pt idx="506">
                  <c:v>71.400000000000006</c:v>
                </c:pt>
                <c:pt idx="507">
                  <c:v>71.2</c:v>
                </c:pt>
                <c:pt idx="508">
                  <c:v>71.099999999999994</c:v>
                </c:pt>
                <c:pt idx="509">
                  <c:v>71.099999999999994</c:v>
                </c:pt>
                <c:pt idx="510">
                  <c:v>71.099999999999994</c:v>
                </c:pt>
                <c:pt idx="511">
                  <c:v>71.099999999999994</c:v>
                </c:pt>
                <c:pt idx="512">
                  <c:v>71.099999999999994</c:v>
                </c:pt>
                <c:pt idx="513">
                  <c:v>71.099999999999994</c:v>
                </c:pt>
                <c:pt idx="514">
                  <c:v>71.099999999999994</c:v>
                </c:pt>
                <c:pt idx="515">
                  <c:v>71.099999999999994</c:v>
                </c:pt>
                <c:pt idx="516">
                  <c:v>71.099999999999994</c:v>
                </c:pt>
                <c:pt idx="517">
                  <c:v>71.099999999999994</c:v>
                </c:pt>
                <c:pt idx="518">
                  <c:v>71.099999999999994</c:v>
                </c:pt>
                <c:pt idx="519">
                  <c:v>71.099999999999994</c:v>
                </c:pt>
                <c:pt idx="520">
                  <c:v>71.099999999999994</c:v>
                </c:pt>
                <c:pt idx="521">
                  <c:v>71.099999999999994</c:v>
                </c:pt>
                <c:pt idx="522">
                  <c:v>71.099999999999994</c:v>
                </c:pt>
                <c:pt idx="523">
                  <c:v>71.099999999999994</c:v>
                </c:pt>
                <c:pt idx="524">
                  <c:v>71.099999999999994</c:v>
                </c:pt>
                <c:pt idx="525">
                  <c:v>71.099999999999994</c:v>
                </c:pt>
                <c:pt idx="526">
                  <c:v>71.099999999999994</c:v>
                </c:pt>
                <c:pt idx="527">
                  <c:v>71.099999999999994</c:v>
                </c:pt>
                <c:pt idx="528">
                  <c:v>71.099999999999994</c:v>
                </c:pt>
                <c:pt idx="529">
                  <c:v>71.099999999999994</c:v>
                </c:pt>
                <c:pt idx="530">
                  <c:v>71.099999999999994</c:v>
                </c:pt>
                <c:pt idx="531">
                  <c:v>71.099999999999994</c:v>
                </c:pt>
                <c:pt idx="532">
                  <c:v>71.099999999999994</c:v>
                </c:pt>
                <c:pt idx="533">
                  <c:v>71.099999999999994</c:v>
                </c:pt>
                <c:pt idx="534">
                  <c:v>71.099999999999994</c:v>
                </c:pt>
                <c:pt idx="535">
                  <c:v>71.099999999999994</c:v>
                </c:pt>
                <c:pt idx="536">
                  <c:v>71.099999999999994</c:v>
                </c:pt>
                <c:pt idx="537">
                  <c:v>71.099999999999994</c:v>
                </c:pt>
                <c:pt idx="538">
                  <c:v>71.099999999999994</c:v>
                </c:pt>
                <c:pt idx="539">
                  <c:v>71.099999999999994</c:v>
                </c:pt>
                <c:pt idx="540">
                  <c:v>71.099999999999994</c:v>
                </c:pt>
                <c:pt idx="541">
                  <c:v>71.099999999999994</c:v>
                </c:pt>
                <c:pt idx="542">
                  <c:v>71.099999999999994</c:v>
                </c:pt>
                <c:pt idx="543">
                  <c:v>71.099999999999994</c:v>
                </c:pt>
                <c:pt idx="544">
                  <c:v>71.099999999999994</c:v>
                </c:pt>
                <c:pt idx="545">
                  <c:v>71.099999999999994</c:v>
                </c:pt>
                <c:pt idx="546">
                  <c:v>71.099999999999994</c:v>
                </c:pt>
                <c:pt idx="547">
                  <c:v>71.099999999999994</c:v>
                </c:pt>
                <c:pt idx="548">
                  <c:v>71.099999999999994</c:v>
                </c:pt>
                <c:pt idx="549">
                  <c:v>71.099999999999994</c:v>
                </c:pt>
                <c:pt idx="550">
                  <c:v>71.099999999999994</c:v>
                </c:pt>
                <c:pt idx="551">
                  <c:v>71.099999999999994</c:v>
                </c:pt>
                <c:pt idx="552">
                  <c:v>71.099999999999994</c:v>
                </c:pt>
                <c:pt idx="553">
                  <c:v>71.099999999999994</c:v>
                </c:pt>
                <c:pt idx="554">
                  <c:v>71.099999999999994</c:v>
                </c:pt>
                <c:pt idx="555">
                  <c:v>71.099999999999994</c:v>
                </c:pt>
                <c:pt idx="556">
                  <c:v>71.099999999999994</c:v>
                </c:pt>
                <c:pt idx="557">
                  <c:v>71.099999999999994</c:v>
                </c:pt>
                <c:pt idx="558">
                  <c:v>71.099999999999994</c:v>
                </c:pt>
                <c:pt idx="559">
                  <c:v>71.099999999999994</c:v>
                </c:pt>
                <c:pt idx="560">
                  <c:v>71.099999999999994</c:v>
                </c:pt>
                <c:pt idx="561">
                  <c:v>71.099999999999994</c:v>
                </c:pt>
                <c:pt idx="562">
                  <c:v>71.099999999999994</c:v>
                </c:pt>
                <c:pt idx="563">
                  <c:v>71.099999999999994</c:v>
                </c:pt>
                <c:pt idx="564">
                  <c:v>71.099999999999994</c:v>
                </c:pt>
                <c:pt idx="565">
                  <c:v>71.099999999999994</c:v>
                </c:pt>
                <c:pt idx="566">
                  <c:v>71.099999999999994</c:v>
                </c:pt>
                <c:pt idx="567">
                  <c:v>71.099999999999994</c:v>
                </c:pt>
                <c:pt idx="568">
                  <c:v>71.099999999999994</c:v>
                </c:pt>
                <c:pt idx="569">
                  <c:v>71.099999999999994</c:v>
                </c:pt>
                <c:pt idx="570">
                  <c:v>71.099999999999994</c:v>
                </c:pt>
                <c:pt idx="571">
                  <c:v>71.099999999999994</c:v>
                </c:pt>
                <c:pt idx="572">
                  <c:v>71.099999999999994</c:v>
                </c:pt>
                <c:pt idx="573">
                  <c:v>71.099999999999994</c:v>
                </c:pt>
                <c:pt idx="574">
                  <c:v>71.099999999999994</c:v>
                </c:pt>
                <c:pt idx="575">
                  <c:v>71.099999999999994</c:v>
                </c:pt>
                <c:pt idx="576">
                  <c:v>71.099999999999994</c:v>
                </c:pt>
                <c:pt idx="577">
                  <c:v>71.099999999999994</c:v>
                </c:pt>
                <c:pt idx="578">
                  <c:v>71.099999999999994</c:v>
                </c:pt>
                <c:pt idx="579">
                  <c:v>71.099999999999994</c:v>
                </c:pt>
                <c:pt idx="580">
                  <c:v>71.099999999999994</c:v>
                </c:pt>
                <c:pt idx="581">
                  <c:v>71.099999999999994</c:v>
                </c:pt>
                <c:pt idx="582">
                  <c:v>71.099999999999994</c:v>
                </c:pt>
                <c:pt idx="583">
                  <c:v>71.099999999999994</c:v>
                </c:pt>
                <c:pt idx="584">
                  <c:v>71.099999999999994</c:v>
                </c:pt>
                <c:pt idx="585">
                  <c:v>71.099999999999994</c:v>
                </c:pt>
                <c:pt idx="586">
                  <c:v>71.099999999999994</c:v>
                </c:pt>
                <c:pt idx="587">
                  <c:v>71.099999999999994</c:v>
                </c:pt>
                <c:pt idx="588">
                  <c:v>71.099999999999994</c:v>
                </c:pt>
                <c:pt idx="589">
                  <c:v>70.900000000000006</c:v>
                </c:pt>
                <c:pt idx="590">
                  <c:v>70.900000000000006</c:v>
                </c:pt>
                <c:pt idx="591">
                  <c:v>70.7</c:v>
                </c:pt>
                <c:pt idx="592">
                  <c:v>70.7</c:v>
                </c:pt>
                <c:pt idx="593">
                  <c:v>70.7</c:v>
                </c:pt>
                <c:pt idx="594">
                  <c:v>70.7</c:v>
                </c:pt>
                <c:pt idx="595">
                  <c:v>70.3</c:v>
                </c:pt>
                <c:pt idx="596">
                  <c:v>70.3</c:v>
                </c:pt>
                <c:pt idx="597">
                  <c:v>70.3</c:v>
                </c:pt>
                <c:pt idx="598">
                  <c:v>70.3</c:v>
                </c:pt>
                <c:pt idx="599">
                  <c:v>70.3</c:v>
                </c:pt>
                <c:pt idx="600">
                  <c:v>70.3</c:v>
                </c:pt>
                <c:pt idx="601">
                  <c:v>70.3</c:v>
                </c:pt>
                <c:pt idx="602">
                  <c:v>70.3</c:v>
                </c:pt>
                <c:pt idx="603">
                  <c:v>70.2</c:v>
                </c:pt>
                <c:pt idx="604">
                  <c:v>70</c:v>
                </c:pt>
                <c:pt idx="605">
                  <c:v>70</c:v>
                </c:pt>
                <c:pt idx="606">
                  <c:v>70</c:v>
                </c:pt>
                <c:pt idx="607">
                  <c:v>70</c:v>
                </c:pt>
                <c:pt idx="608">
                  <c:v>70</c:v>
                </c:pt>
                <c:pt idx="609">
                  <c:v>70</c:v>
                </c:pt>
                <c:pt idx="610">
                  <c:v>70</c:v>
                </c:pt>
                <c:pt idx="611">
                  <c:v>70</c:v>
                </c:pt>
                <c:pt idx="612">
                  <c:v>70</c:v>
                </c:pt>
                <c:pt idx="613">
                  <c:v>70</c:v>
                </c:pt>
                <c:pt idx="614">
                  <c:v>70</c:v>
                </c:pt>
                <c:pt idx="615">
                  <c:v>70</c:v>
                </c:pt>
                <c:pt idx="616">
                  <c:v>70</c:v>
                </c:pt>
                <c:pt idx="617">
                  <c:v>70</c:v>
                </c:pt>
                <c:pt idx="618">
                  <c:v>70</c:v>
                </c:pt>
                <c:pt idx="619">
                  <c:v>70</c:v>
                </c:pt>
                <c:pt idx="620">
                  <c:v>70</c:v>
                </c:pt>
                <c:pt idx="621">
                  <c:v>70</c:v>
                </c:pt>
                <c:pt idx="622">
                  <c:v>70</c:v>
                </c:pt>
                <c:pt idx="623">
                  <c:v>70</c:v>
                </c:pt>
                <c:pt idx="624">
                  <c:v>70</c:v>
                </c:pt>
                <c:pt idx="625">
                  <c:v>70</c:v>
                </c:pt>
                <c:pt idx="626">
                  <c:v>70</c:v>
                </c:pt>
                <c:pt idx="627">
                  <c:v>70</c:v>
                </c:pt>
                <c:pt idx="628">
                  <c:v>70</c:v>
                </c:pt>
                <c:pt idx="629">
                  <c:v>70</c:v>
                </c:pt>
                <c:pt idx="630">
                  <c:v>70</c:v>
                </c:pt>
                <c:pt idx="631">
                  <c:v>70</c:v>
                </c:pt>
                <c:pt idx="632">
                  <c:v>70</c:v>
                </c:pt>
                <c:pt idx="633">
                  <c:v>70</c:v>
                </c:pt>
                <c:pt idx="634">
                  <c:v>70</c:v>
                </c:pt>
                <c:pt idx="635">
                  <c:v>70</c:v>
                </c:pt>
                <c:pt idx="636">
                  <c:v>70</c:v>
                </c:pt>
                <c:pt idx="637">
                  <c:v>70</c:v>
                </c:pt>
                <c:pt idx="638">
                  <c:v>70</c:v>
                </c:pt>
                <c:pt idx="639">
                  <c:v>70</c:v>
                </c:pt>
                <c:pt idx="640">
                  <c:v>70</c:v>
                </c:pt>
                <c:pt idx="641">
                  <c:v>70</c:v>
                </c:pt>
                <c:pt idx="642">
                  <c:v>70</c:v>
                </c:pt>
                <c:pt idx="643">
                  <c:v>70</c:v>
                </c:pt>
                <c:pt idx="644">
                  <c:v>70</c:v>
                </c:pt>
                <c:pt idx="645">
                  <c:v>70</c:v>
                </c:pt>
                <c:pt idx="646">
                  <c:v>70</c:v>
                </c:pt>
                <c:pt idx="647">
                  <c:v>70</c:v>
                </c:pt>
                <c:pt idx="648">
                  <c:v>70</c:v>
                </c:pt>
                <c:pt idx="649">
                  <c:v>70</c:v>
                </c:pt>
                <c:pt idx="650">
                  <c:v>70</c:v>
                </c:pt>
                <c:pt idx="651">
                  <c:v>70</c:v>
                </c:pt>
                <c:pt idx="652">
                  <c:v>70</c:v>
                </c:pt>
                <c:pt idx="653">
                  <c:v>70</c:v>
                </c:pt>
                <c:pt idx="654">
                  <c:v>70</c:v>
                </c:pt>
                <c:pt idx="655">
                  <c:v>70</c:v>
                </c:pt>
                <c:pt idx="656">
                  <c:v>70</c:v>
                </c:pt>
                <c:pt idx="657">
                  <c:v>70</c:v>
                </c:pt>
                <c:pt idx="658">
                  <c:v>70</c:v>
                </c:pt>
                <c:pt idx="659">
                  <c:v>70</c:v>
                </c:pt>
                <c:pt idx="660">
                  <c:v>70</c:v>
                </c:pt>
                <c:pt idx="661">
                  <c:v>70</c:v>
                </c:pt>
                <c:pt idx="662">
                  <c:v>70</c:v>
                </c:pt>
                <c:pt idx="663">
                  <c:v>70</c:v>
                </c:pt>
                <c:pt idx="664">
                  <c:v>70</c:v>
                </c:pt>
                <c:pt idx="665">
                  <c:v>70</c:v>
                </c:pt>
                <c:pt idx="666">
                  <c:v>70</c:v>
                </c:pt>
                <c:pt idx="667">
                  <c:v>70</c:v>
                </c:pt>
                <c:pt idx="668">
                  <c:v>70</c:v>
                </c:pt>
                <c:pt idx="669">
                  <c:v>70</c:v>
                </c:pt>
                <c:pt idx="670">
                  <c:v>70</c:v>
                </c:pt>
                <c:pt idx="671">
                  <c:v>70</c:v>
                </c:pt>
                <c:pt idx="672">
                  <c:v>70</c:v>
                </c:pt>
                <c:pt idx="673">
                  <c:v>70</c:v>
                </c:pt>
                <c:pt idx="674">
                  <c:v>70</c:v>
                </c:pt>
                <c:pt idx="675">
                  <c:v>70</c:v>
                </c:pt>
                <c:pt idx="676">
                  <c:v>69.599999999999994</c:v>
                </c:pt>
                <c:pt idx="677">
                  <c:v>69.599999999999994</c:v>
                </c:pt>
                <c:pt idx="678">
                  <c:v>69.599999999999994</c:v>
                </c:pt>
                <c:pt idx="679">
                  <c:v>69.599999999999994</c:v>
                </c:pt>
                <c:pt idx="680">
                  <c:v>69.599999999999994</c:v>
                </c:pt>
                <c:pt idx="681">
                  <c:v>69.400000000000006</c:v>
                </c:pt>
                <c:pt idx="682">
                  <c:v>69.400000000000006</c:v>
                </c:pt>
                <c:pt idx="683">
                  <c:v>69.400000000000006</c:v>
                </c:pt>
                <c:pt idx="684">
                  <c:v>69.400000000000006</c:v>
                </c:pt>
                <c:pt idx="685">
                  <c:v>69.400000000000006</c:v>
                </c:pt>
                <c:pt idx="686">
                  <c:v>69.3</c:v>
                </c:pt>
                <c:pt idx="687">
                  <c:v>69.3</c:v>
                </c:pt>
                <c:pt idx="688">
                  <c:v>69.3</c:v>
                </c:pt>
                <c:pt idx="689">
                  <c:v>69.3</c:v>
                </c:pt>
                <c:pt idx="690">
                  <c:v>69.099999999999994</c:v>
                </c:pt>
                <c:pt idx="691">
                  <c:v>69.099999999999994</c:v>
                </c:pt>
                <c:pt idx="692">
                  <c:v>69.099999999999994</c:v>
                </c:pt>
                <c:pt idx="693">
                  <c:v>69.099999999999994</c:v>
                </c:pt>
                <c:pt idx="694">
                  <c:v>69.099999999999994</c:v>
                </c:pt>
                <c:pt idx="695">
                  <c:v>69.099999999999994</c:v>
                </c:pt>
                <c:pt idx="696">
                  <c:v>69.099999999999994</c:v>
                </c:pt>
                <c:pt idx="697">
                  <c:v>69.099999999999994</c:v>
                </c:pt>
                <c:pt idx="698">
                  <c:v>69.099999999999994</c:v>
                </c:pt>
                <c:pt idx="699">
                  <c:v>69.099999999999994</c:v>
                </c:pt>
                <c:pt idx="700">
                  <c:v>69.099999999999994</c:v>
                </c:pt>
                <c:pt idx="701">
                  <c:v>69.099999999999994</c:v>
                </c:pt>
                <c:pt idx="702">
                  <c:v>69.099999999999994</c:v>
                </c:pt>
                <c:pt idx="703">
                  <c:v>69.099999999999994</c:v>
                </c:pt>
                <c:pt idx="704">
                  <c:v>69.099999999999994</c:v>
                </c:pt>
                <c:pt idx="705">
                  <c:v>69.099999999999994</c:v>
                </c:pt>
                <c:pt idx="706">
                  <c:v>69.099999999999994</c:v>
                </c:pt>
                <c:pt idx="707">
                  <c:v>69.099999999999994</c:v>
                </c:pt>
                <c:pt idx="708">
                  <c:v>69.099999999999994</c:v>
                </c:pt>
                <c:pt idx="709">
                  <c:v>69.099999999999994</c:v>
                </c:pt>
                <c:pt idx="710">
                  <c:v>69.099999999999994</c:v>
                </c:pt>
                <c:pt idx="711">
                  <c:v>69.099999999999994</c:v>
                </c:pt>
                <c:pt idx="712">
                  <c:v>69.099999999999994</c:v>
                </c:pt>
                <c:pt idx="713">
                  <c:v>69.099999999999994</c:v>
                </c:pt>
                <c:pt idx="714">
                  <c:v>69.099999999999994</c:v>
                </c:pt>
                <c:pt idx="715">
                  <c:v>69.099999999999994</c:v>
                </c:pt>
                <c:pt idx="716">
                  <c:v>69.099999999999994</c:v>
                </c:pt>
                <c:pt idx="717">
                  <c:v>69.099999999999994</c:v>
                </c:pt>
                <c:pt idx="718">
                  <c:v>69.099999999999994</c:v>
                </c:pt>
                <c:pt idx="719">
                  <c:v>69.099999999999994</c:v>
                </c:pt>
                <c:pt idx="720">
                  <c:v>69.099999999999994</c:v>
                </c:pt>
                <c:pt idx="721">
                  <c:v>69.099999999999994</c:v>
                </c:pt>
                <c:pt idx="722">
                  <c:v>69.099999999999994</c:v>
                </c:pt>
                <c:pt idx="723">
                  <c:v>69.099999999999994</c:v>
                </c:pt>
                <c:pt idx="724">
                  <c:v>69.099999999999994</c:v>
                </c:pt>
                <c:pt idx="725">
                  <c:v>69.099999999999994</c:v>
                </c:pt>
                <c:pt idx="726">
                  <c:v>69.099999999999994</c:v>
                </c:pt>
                <c:pt idx="727">
                  <c:v>69.099999999999994</c:v>
                </c:pt>
                <c:pt idx="728">
                  <c:v>69.099999999999994</c:v>
                </c:pt>
                <c:pt idx="729">
                  <c:v>69.099999999999994</c:v>
                </c:pt>
                <c:pt idx="730">
                  <c:v>69.099999999999994</c:v>
                </c:pt>
                <c:pt idx="731">
                  <c:v>69.099999999999994</c:v>
                </c:pt>
                <c:pt idx="732">
                  <c:v>69.099999999999994</c:v>
                </c:pt>
                <c:pt idx="733">
                  <c:v>69.099999999999994</c:v>
                </c:pt>
                <c:pt idx="734">
                  <c:v>69.099999999999994</c:v>
                </c:pt>
                <c:pt idx="735">
                  <c:v>69.099999999999994</c:v>
                </c:pt>
                <c:pt idx="736">
                  <c:v>69.099999999999994</c:v>
                </c:pt>
                <c:pt idx="737">
                  <c:v>69.099999999999994</c:v>
                </c:pt>
                <c:pt idx="738">
                  <c:v>69.099999999999994</c:v>
                </c:pt>
                <c:pt idx="739">
                  <c:v>69.099999999999994</c:v>
                </c:pt>
                <c:pt idx="740">
                  <c:v>69.099999999999994</c:v>
                </c:pt>
                <c:pt idx="741">
                  <c:v>69.099999999999994</c:v>
                </c:pt>
                <c:pt idx="742">
                  <c:v>69.099999999999994</c:v>
                </c:pt>
                <c:pt idx="743">
                  <c:v>69.099999999999994</c:v>
                </c:pt>
                <c:pt idx="744">
                  <c:v>69.099999999999994</c:v>
                </c:pt>
                <c:pt idx="745">
                  <c:v>69.099999999999994</c:v>
                </c:pt>
                <c:pt idx="746">
                  <c:v>69.099999999999994</c:v>
                </c:pt>
                <c:pt idx="747">
                  <c:v>69.099999999999994</c:v>
                </c:pt>
                <c:pt idx="748">
                  <c:v>69.099999999999994</c:v>
                </c:pt>
                <c:pt idx="749">
                  <c:v>69.099999999999994</c:v>
                </c:pt>
                <c:pt idx="750">
                  <c:v>69.099999999999994</c:v>
                </c:pt>
                <c:pt idx="751">
                  <c:v>69.099999999999994</c:v>
                </c:pt>
                <c:pt idx="752">
                  <c:v>69.099999999999994</c:v>
                </c:pt>
                <c:pt idx="753">
                  <c:v>69.099999999999994</c:v>
                </c:pt>
                <c:pt idx="754">
                  <c:v>69.099999999999994</c:v>
                </c:pt>
                <c:pt idx="755">
                  <c:v>69.099999999999994</c:v>
                </c:pt>
                <c:pt idx="756">
                  <c:v>69.099999999999994</c:v>
                </c:pt>
                <c:pt idx="757">
                  <c:v>69.099999999999994</c:v>
                </c:pt>
                <c:pt idx="758">
                  <c:v>69.099999999999994</c:v>
                </c:pt>
                <c:pt idx="759">
                  <c:v>69.099999999999994</c:v>
                </c:pt>
                <c:pt idx="760">
                  <c:v>69.099999999999994</c:v>
                </c:pt>
                <c:pt idx="761">
                  <c:v>69.099999999999994</c:v>
                </c:pt>
                <c:pt idx="762">
                  <c:v>68.900000000000006</c:v>
                </c:pt>
                <c:pt idx="763">
                  <c:v>68.900000000000006</c:v>
                </c:pt>
                <c:pt idx="764">
                  <c:v>68.900000000000006</c:v>
                </c:pt>
                <c:pt idx="765">
                  <c:v>68.900000000000006</c:v>
                </c:pt>
                <c:pt idx="766">
                  <c:v>68.7</c:v>
                </c:pt>
                <c:pt idx="767">
                  <c:v>68.7</c:v>
                </c:pt>
                <c:pt idx="768">
                  <c:v>68.7</c:v>
                </c:pt>
                <c:pt idx="769">
                  <c:v>68.7</c:v>
                </c:pt>
                <c:pt idx="770">
                  <c:v>68.7</c:v>
                </c:pt>
                <c:pt idx="771">
                  <c:v>68.7</c:v>
                </c:pt>
                <c:pt idx="772">
                  <c:v>68.7</c:v>
                </c:pt>
                <c:pt idx="773">
                  <c:v>68.5</c:v>
                </c:pt>
                <c:pt idx="774">
                  <c:v>68.400000000000006</c:v>
                </c:pt>
                <c:pt idx="775">
                  <c:v>68.400000000000006</c:v>
                </c:pt>
                <c:pt idx="776">
                  <c:v>68.400000000000006</c:v>
                </c:pt>
                <c:pt idx="777">
                  <c:v>68.400000000000006</c:v>
                </c:pt>
                <c:pt idx="778">
                  <c:v>68.400000000000006</c:v>
                </c:pt>
                <c:pt idx="779">
                  <c:v>68</c:v>
                </c:pt>
                <c:pt idx="780">
                  <c:v>68</c:v>
                </c:pt>
                <c:pt idx="781">
                  <c:v>68</c:v>
                </c:pt>
                <c:pt idx="782">
                  <c:v>68</c:v>
                </c:pt>
                <c:pt idx="783">
                  <c:v>68</c:v>
                </c:pt>
                <c:pt idx="784">
                  <c:v>68</c:v>
                </c:pt>
                <c:pt idx="785">
                  <c:v>68</c:v>
                </c:pt>
                <c:pt idx="786">
                  <c:v>68</c:v>
                </c:pt>
                <c:pt idx="787">
                  <c:v>68</c:v>
                </c:pt>
                <c:pt idx="788">
                  <c:v>68</c:v>
                </c:pt>
                <c:pt idx="789">
                  <c:v>68</c:v>
                </c:pt>
                <c:pt idx="790">
                  <c:v>68</c:v>
                </c:pt>
                <c:pt idx="791">
                  <c:v>68</c:v>
                </c:pt>
                <c:pt idx="792">
                  <c:v>68</c:v>
                </c:pt>
                <c:pt idx="793">
                  <c:v>68</c:v>
                </c:pt>
                <c:pt idx="794">
                  <c:v>68</c:v>
                </c:pt>
                <c:pt idx="795">
                  <c:v>68</c:v>
                </c:pt>
                <c:pt idx="796">
                  <c:v>68</c:v>
                </c:pt>
                <c:pt idx="797">
                  <c:v>68</c:v>
                </c:pt>
                <c:pt idx="798">
                  <c:v>68</c:v>
                </c:pt>
                <c:pt idx="799">
                  <c:v>68</c:v>
                </c:pt>
                <c:pt idx="800">
                  <c:v>68</c:v>
                </c:pt>
                <c:pt idx="801">
                  <c:v>68</c:v>
                </c:pt>
                <c:pt idx="802">
                  <c:v>68</c:v>
                </c:pt>
                <c:pt idx="803">
                  <c:v>68</c:v>
                </c:pt>
                <c:pt idx="804">
                  <c:v>68</c:v>
                </c:pt>
                <c:pt idx="805">
                  <c:v>68</c:v>
                </c:pt>
                <c:pt idx="806">
                  <c:v>68</c:v>
                </c:pt>
                <c:pt idx="807">
                  <c:v>68</c:v>
                </c:pt>
                <c:pt idx="808">
                  <c:v>68</c:v>
                </c:pt>
                <c:pt idx="809">
                  <c:v>68</c:v>
                </c:pt>
                <c:pt idx="810">
                  <c:v>68</c:v>
                </c:pt>
                <c:pt idx="811">
                  <c:v>68</c:v>
                </c:pt>
                <c:pt idx="812">
                  <c:v>68</c:v>
                </c:pt>
                <c:pt idx="813">
                  <c:v>68</c:v>
                </c:pt>
                <c:pt idx="814">
                  <c:v>68</c:v>
                </c:pt>
                <c:pt idx="815">
                  <c:v>68</c:v>
                </c:pt>
                <c:pt idx="816">
                  <c:v>68</c:v>
                </c:pt>
                <c:pt idx="817">
                  <c:v>68</c:v>
                </c:pt>
                <c:pt idx="818">
                  <c:v>68</c:v>
                </c:pt>
                <c:pt idx="819">
                  <c:v>68</c:v>
                </c:pt>
                <c:pt idx="820">
                  <c:v>68</c:v>
                </c:pt>
                <c:pt idx="821">
                  <c:v>68</c:v>
                </c:pt>
                <c:pt idx="822">
                  <c:v>68</c:v>
                </c:pt>
                <c:pt idx="823">
                  <c:v>68</c:v>
                </c:pt>
                <c:pt idx="824">
                  <c:v>68</c:v>
                </c:pt>
                <c:pt idx="825">
                  <c:v>68</c:v>
                </c:pt>
                <c:pt idx="826">
                  <c:v>68</c:v>
                </c:pt>
                <c:pt idx="827">
                  <c:v>68</c:v>
                </c:pt>
                <c:pt idx="828">
                  <c:v>68</c:v>
                </c:pt>
                <c:pt idx="829">
                  <c:v>68</c:v>
                </c:pt>
                <c:pt idx="830">
                  <c:v>68</c:v>
                </c:pt>
                <c:pt idx="831">
                  <c:v>68</c:v>
                </c:pt>
                <c:pt idx="832">
                  <c:v>68</c:v>
                </c:pt>
                <c:pt idx="833">
                  <c:v>68</c:v>
                </c:pt>
                <c:pt idx="834">
                  <c:v>68</c:v>
                </c:pt>
                <c:pt idx="835">
                  <c:v>68</c:v>
                </c:pt>
                <c:pt idx="836">
                  <c:v>68</c:v>
                </c:pt>
                <c:pt idx="837">
                  <c:v>68</c:v>
                </c:pt>
                <c:pt idx="838">
                  <c:v>68</c:v>
                </c:pt>
                <c:pt idx="839">
                  <c:v>68</c:v>
                </c:pt>
                <c:pt idx="840">
                  <c:v>68</c:v>
                </c:pt>
                <c:pt idx="841">
                  <c:v>68</c:v>
                </c:pt>
                <c:pt idx="842">
                  <c:v>67.599999999999994</c:v>
                </c:pt>
                <c:pt idx="843">
                  <c:v>67.599999999999994</c:v>
                </c:pt>
                <c:pt idx="844">
                  <c:v>67.599999999999994</c:v>
                </c:pt>
                <c:pt idx="845">
                  <c:v>67.599999999999994</c:v>
                </c:pt>
                <c:pt idx="846">
                  <c:v>67.599999999999994</c:v>
                </c:pt>
                <c:pt idx="847">
                  <c:v>67.599999999999994</c:v>
                </c:pt>
                <c:pt idx="848">
                  <c:v>67.599999999999994</c:v>
                </c:pt>
                <c:pt idx="849">
                  <c:v>67.5</c:v>
                </c:pt>
                <c:pt idx="850">
                  <c:v>67.3</c:v>
                </c:pt>
                <c:pt idx="851">
                  <c:v>67.099999999999994</c:v>
                </c:pt>
                <c:pt idx="852">
                  <c:v>66.900000000000006</c:v>
                </c:pt>
                <c:pt idx="853">
                  <c:v>66.900000000000006</c:v>
                </c:pt>
                <c:pt idx="854">
                  <c:v>66.900000000000006</c:v>
                </c:pt>
                <c:pt idx="855">
                  <c:v>66.900000000000006</c:v>
                </c:pt>
                <c:pt idx="856">
                  <c:v>66.900000000000006</c:v>
                </c:pt>
                <c:pt idx="857">
                  <c:v>66.900000000000006</c:v>
                </c:pt>
                <c:pt idx="858">
                  <c:v>66.900000000000006</c:v>
                </c:pt>
                <c:pt idx="859">
                  <c:v>66.900000000000006</c:v>
                </c:pt>
                <c:pt idx="860">
                  <c:v>66.900000000000006</c:v>
                </c:pt>
                <c:pt idx="861">
                  <c:v>66.900000000000006</c:v>
                </c:pt>
                <c:pt idx="862">
                  <c:v>66.900000000000006</c:v>
                </c:pt>
                <c:pt idx="863">
                  <c:v>66.900000000000006</c:v>
                </c:pt>
                <c:pt idx="864">
                  <c:v>66.900000000000006</c:v>
                </c:pt>
                <c:pt idx="865">
                  <c:v>66.900000000000006</c:v>
                </c:pt>
                <c:pt idx="866">
                  <c:v>66.900000000000006</c:v>
                </c:pt>
                <c:pt idx="867">
                  <c:v>66.900000000000006</c:v>
                </c:pt>
                <c:pt idx="868">
                  <c:v>66.900000000000006</c:v>
                </c:pt>
                <c:pt idx="869">
                  <c:v>66.900000000000006</c:v>
                </c:pt>
                <c:pt idx="870">
                  <c:v>66.900000000000006</c:v>
                </c:pt>
                <c:pt idx="871">
                  <c:v>66.900000000000006</c:v>
                </c:pt>
                <c:pt idx="872">
                  <c:v>66.900000000000006</c:v>
                </c:pt>
                <c:pt idx="873">
                  <c:v>66.900000000000006</c:v>
                </c:pt>
                <c:pt idx="874">
                  <c:v>66.900000000000006</c:v>
                </c:pt>
                <c:pt idx="875">
                  <c:v>66.900000000000006</c:v>
                </c:pt>
                <c:pt idx="876">
                  <c:v>66.900000000000006</c:v>
                </c:pt>
                <c:pt idx="877">
                  <c:v>66.900000000000006</c:v>
                </c:pt>
                <c:pt idx="878">
                  <c:v>66.900000000000006</c:v>
                </c:pt>
                <c:pt idx="879">
                  <c:v>66.900000000000006</c:v>
                </c:pt>
                <c:pt idx="880">
                  <c:v>66.900000000000006</c:v>
                </c:pt>
                <c:pt idx="881">
                  <c:v>66.900000000000006</c:v>
                </c:pt>
                <c:pt idx="882">
                  <c:v>66.900000000000006</c:v>
                </c:pt>
                <c:pt idx="883">
                  <c:v>66.900000000000006</c:v>
                </c:pt>
                <c:pt idx="884">
                  <c:v>66.900000000000006</c:v>
                </c:pt>
                <c:pt idx="885">
                  <c:v>66.900000000000006</c:v>
                </c:pt>
                <c:pt idx="886">
                  <c:v>66.900000000000006</c:v>
                </c:pt>
                <c:pt idx="887">
                  <c:v>66.900000000000006</c:v>
                </c:pt>
                <c:pt idx="888">
                  <c:v>66.900000000000006</c:v>
                </c:pt>
                <c:pt idx="889">
                  <c:v>66.900000000000006</c:v>
                </c:pt>
                <c:pt idx="890">
                  <c:v>66.900000000000006</c:v>
                </c:pt>
                <c:pt idx="891">
                  <c:v>66.900000000000006</c:v>
                </c:pt>
                <c:pt idx="892">
                  <c:v>66.900000000000006</c:v>
                </c:pt>
                <c:pt idx="893">
                  <c:v>66.900000000000006</c:v>
                </c:pt>
                <c:pt idx="894">
                  <c:v>66.900000000000006</c:v>
                </c:pt>
                <c:pt idx="895">
                  <c:v>66.7</c:v>
                </c:pt>
                <c:pt idx="896">
                  <c:v>66.599999999999994</c:v>
                </c:pt>
                <c:pt idx="897">
                  <c:v>66.599999999999994</c:v>
                </c:pt>
                <c:pt idx="898">
                  <c:v>66.599999999999994</c:v>
                </c:pt>
                <c:pt idx="899">
                  <c:v>66.400000000000006</c:v>
                </c:pt>
                <c:pt idx="900">
                  <c:v>66.400000000000006</c:v>
                </c:pt>
                <c:pt idx="901">
                  <c:v>66.400000000000006</c:v>
                </c:pt>
                <c:pt idx="902">
                  <c:v>66.400000000000006</c:v>
                </c:pt>
                <c:pt idx="903">
                  <c:v>66.2</c:v>
                </c:pt>
                <c:pt idx="904">
                  <c:v>66</c:v>
                </c:pt>
                <c:pt idx="905">
                  <c:v>66</c:v>
                </c:pt>
                <c:pt idx="906">
                  <c:v>66</c:v>
                </c:pt>
                <c:pt idx="907">
                  <c:v>66</c:v>
                </c:pt>
                <c:pt idx="908">
                  <c:v>66</c:v>
                </c:pt>
                <c:pt idx="909">
                  <c:v>66</c:v>
                </c:pt>
                <c:pt idx="910">
                  <c:v>66</c:v>
                </c:pt>
                <c:pt idx="911">
                  <c:v>66</c:v>
                </c:pt>
                <c:pt idx="912">
                  <c:v>66</c:v>
                </c:pt>
                <c:pt idx="913">
                  <c:v>66</c:v>
                </c:pt>
                <c:pt idx="914">
                  <c:v>66</c:v>
                </c:pt>
                <c:pt idx="915">
                  <c:v>66</c:v>
                </c:pt>
                <c:pt idx="916">
                  <c:v>66</c:v>
                </c:pt>
                <c:pt idx="917">
                  <c:v>66</c:v>
                </c:pt>
                <c:pt idx="918">
                  <c:v>66</c:v>
                </c:pt>
                <c:pt idx="919">
                  <c:v>66</c:v>
                </c:pt>
                <c:pt idx="920">
                  <c:v>66</c:v>
                </c:pt>
                <c:pt idx="921">
                  <c:v>66</c:v>
                </c:pt>
                <c:pt idx="922">
                  <c:v>66</c:v>
                </c:pt>
                <c:pt idx="923">
                  <c:v>66</c:v>
                </c:pt>
                <c:pt idx="924">
                  <c:v>66</c:v>
                </c:pt>
                <c:pt idx="925">
                  <c:v>66</c:v>
                </c:pt>
                <c:pt idx="926">
                  <c:v>66</c:v>
                </c:pt>
                <c:pt idx="927">
                  <c:v>66</c:v>
                </c:pt>
                <c:pt idx="928">
                  <c:v>66</c:v>
                </c:pt>
                <c:pt idx="929">
                  <c:v>66</c:v>
                </c:pt>
                <c:pt idx="930">
                  <c:v>66</c:v>
                </c:pt>
                <c:pt idx="931">
                  <c:v>66</c:v>
                </c:pt>
                <c:pt idx="932">
                  <c:v>66</c:v>
                </c:pt>
                <c:pt idx="933">
                  <c:v>66</c:v>
                </c:pt>
                <c:pt idx="934">
                  <c:v>66</c:v>
                </c:pt>
                <c:pt idx="935">
                  <c:v>66</c:v>
                </c:pt>
                <c:pt idx="936">
                  <c:v>66</c:v>
                </c:pt>
                <c:pt idx="937">
                  <c:v>66</c:v>
                </c:pt>
                <c:pt idx="938">
                  <c:v>66</c:v>
                </c:pt>
                <c:pt idx="939">
                  <c:v>66</c:v>
                </c:pt>
                <c:pt idx="940">
                  <c:v>66</c:v>
                </c:pt>
                <c:pt idx="941">
                  <c:v>66</c:v>
                </c:pt>
                <c:pt idx="942">
                  <c:v>66</c:v>
                </c:pt>
                <c:pt idx="943">
                  <c:v>66</c:v>
                </c:pt>
                <c:pt idx="944">
                  <c:v>66</c:v>
                </c:pt>
                <c:pt idx="945">
                  <c:v>66</c:v>
                </c:pt>
                <c:pt idx="946">
                  <c:v>66</c:v>
                </c:pt>
                <c:pt idx="947">
                  <c:v>66</c:v>
                </c:pt>
                <c:pt idx="948">
                  <c:v>66</c:v>
                </c:pt>
                <c:pt idx="949">
                  <c:v>66</c:v>
                </c:pt>
                <c:pt idx="950">
                  <c:v>66</c:v>
                </c:pt>
                <c:pt idx="951">
                  <c:v>66</c:v>
                </c:pt>
                <c:pt idx="952">
                  <c:v>66</c:v>
                </c:pt>
                <c:pt idx="953">
                  <c:v>66</c:v>
                </c:pt>
                <c:pt idx="954">
                  <c:v>65.7</c:v>
                </c:pt>
                <c:pt idx="955">
                  <c:v>65.7</c:v>
                </c:pt>
                <c:pt idx="956">
                  <c:v>65.7</c:v>
                </c:pt>
                <c:pt idx="957">
                  <c:v>65.7</c:v>
                </c:pt>
                <c:pt idx="958">
                  <c:v>65.7</c:v>
                </c:pt>
                <c:pt idx="959">
                  <c:v>65.7</c:v>
                </c:pt>
                <c:pt idx="960">
                  <c:v>65.7</c:v>
                </c:pt>
                <c:pt idx="961">
                  <c:v>65.7</c:v>
                </c:pt>
                <c:pt idx="962">
                  <c:v>65.3</c:v>
                </c:pt>
                <c:pt idx="963">
                  <c:v>65.3</c:v>
                </c:pt>
                <c:pt idx="964">
                  <c:v>65.3</c:v>
                </c:pt>
                <c:pt idx="965">
                  <c:v>65.3</c:v>
                </c:pt>
                <c:pt idx="966">
                  <c:v>65.3</c:v>
                </c:pt>
                <c:pt idx="967">
                  <c:v>65.099999999999994</c:v>
                </c:pt>
                <c:pt idx="968">
                  <c:v>64.900000000000006</c:v>
                </c:pt>
                <c:pt idx="969">
                  <c:v>64.900000000000006</c:v>
                </c:pt>
                <c:pt idx="970">
                  <c:v>64.900000000000006</c:v>
                </c:pt>
                <c:pt idx="971">
                  <c:v>64.900000000000006</c:v>
                </c:pt>
                <c:pt idx="972">
                  <c:v>64.900000000000006</c:v>
                </c:pt>
                <c:pt idx="973">
                  <c:v>64.900000000000006</c:v>
                </c:pt>
                <c:pt idx="974">
                  <c:v>64.900000000000006</c:v>
                </c:pt>
                <c:pt idx="975">
                  <c:v>64.900000000000006</c:v>
                </c:pt>
                <c:pt idx="976">
                  <c:v>64.900000000000006</c:v>
                </c:pt>
                <c:pt idx="977">
                  <c:v>64.900000000000006</c:v>
                </c:pt>
                <c:pt idx="978">
                  <c:v>64.900000000000006</c:v>
                </c:pt>
                <c:pt idx="979">
                  <c:v>64.900000000000006</c:v>
                </c:pt>
                <c:pt idx="980">
                  <c:v>64.900000000000006</c:v>
                </c:pt>
                <c:pt idx="981">
                  <c:v>64.900000000000006</c:v>
                </c:pt>
                <c:pt idx="982">
                  <c:v>64.900000000000006</c:v>
                </c:pt>
                <c:pt idx="983">
                  <c:v>64.900000000000006</c:v>
                </c:pt>
                <c:pt idx="984">
                  <c:v>64.900000000000006</c:v>
                </c:pt>
                <c:pt idx="985">
                  <c:v>64.900000000000006</c:v>
                </c:pt>
                <c:pt idx="986">
                  <c:v>64.900000000000006</c:v>
                </c:pt>
                <c:pt idx="987">
                  <c:v>64.900000000000006</c:v>
                </c:pt>
                <c:pt idx="988">
                  <c:v>64.900000000000006</c:v>
                </c:pt>
                <c:pt idx="989">
                  <c:v>64.900000000000006</c:v>
                </c:pt>
                <c:pt idx="990">
                  <c:v>64.900000000000006</c:v>
                </c:pt>
                <c:pt idx="991">
                  <c:v>64.900000000000006</c:v>
                </c:pt>
                <c:pt idx="992">
                  <c:v>64.900000000000006</c:v>
                </c:pt>
                <c:pt idx="993">
                  <c:v>64.900000000000006</c:v>
                </c:pt>
                <c:pt idx="994">
                  <c:v>64.900000000000006</c:v>
                </c:pt>
                <c:pt idx="995">
                  <c:v>64.900000000000006</c:v>
                </c:pt>
                <c:pt idx="996">
                  <c:v>64.900000000000006</c:v>
                </c:pt>
                <c:pt idx="997">
                  <c:v>64.900000000000006</c:v>
                </c:pt>
                <c:pt idx="998">
                  <c:v>64.900000000000006</c:v>
                </c:pt>
                <c:pt idx="999">
                  <c:v>64.900000000000006</c:v>
                </c:pt>
                <c:pt idx="1000">
                  <c:v>64.900000000000006</c:v>
                </c:pt>
                <c:pt idx="1001">
                  <c:v>64.8</c:v>
                </c:pt>
                <c:pt idx="1002">
                  <c:v>64.8</c:v>
                </c:pt>
                <c:pt idx="1003">
                  <c:v>64.8</c:v>
                </c:pt>
                <c:pt idx="1004">
                  <c:v>64.8</c:v>
                </c:pt>
                <c:pt idx="1005">
                  <c:v>64.599999999999994</c:v>
                </c:pt>
                <c:pt idx="1006">
                  <c:v>64.599999999999994</c:v>
                </c:pt>
                <c:pt idx="1007">
                  <c:v>64.599999999999994</c:v>
                </c:pt>
                <c:pt idx="1008">
                  <c:v>64.400000000000006</c:v>
                </c:pt>
                <c:pt idx="1009">
                  <c:v>64.400000000000006</c:v>
                </c:pt>
                <c:pt idx="1010">
                  <c:v>64.400000000000006</c:v>
                </c:pt>
                <c:pt idx="1011">
                  <c:v>64.2</c:v>
                </c:pt>
                <c:pt idx="1012">
                  <c:v>64.2</c:v>
                </c:pt>
                <c:pt idx="1013">
                  <c:v>64</c:v>
                </c:pt>
                <c:pt idx="1014">
                  <c:v>64</c:v>
                </c:pt>
                <c:pt idx="1015">
                  <c:v>64</c:v>
                </c:pt>
                <c:pt idx="1016">
                  <c:v>64</c:v>
                </c:pt>
                <c:pt idx="1017">
                  <c:v>64</c:v>
                </c:pt>
                <c:pt idx="1018">
                  <c:v>64</c:v>
                </c:pt>
                <c:pt idx="1019">
                  <c:v>64</c:v>
                </c:pt>
                <c:pt idx="1020">
                  <c:v>64</c:v>
                </c:pt>
                <c:pt idx="1021">
                  <c:v>64</c:v>
                </c:pt>
                <c:pt idx="1022">
                  <c:v>64</c:v>
                </c:pt>
                <c:pt idx="1023">
                  <c:v>64</c:v>
                </c:pt>
                <c:pt idx="1024">
                  <c:v>64</c:v>
                </c:pt>
                <c:pt idx="1025">
                  <c:v>64</c:v>
                </c:pt>
                <c:pt idx="1026">
                  <c:v>64</c:v>
                </c:pt>
                <c:pt idx="1027">
                  <c:v>64</c:v>
                </c:pt>
                <c:pt idx="1028">
                  <c:v>64</c:v>
                </c:pt>
                <c:pt idx="1029">
                  <c:v>64</c:v>
                </c:pt>
                <c:pt idx="1030">
                  <c:v>64</c:v>
                </c:pt>
                <c:pt idx="1031">
                  <c:v>64</c:v>
                </c:pt>
                <c:pt idx="1032">
                  <c:v>64</c:v>
                </c:pt>
                <c:pt idx="1033">
                  <c:v>64</c:v>
                </c:pt>
                <c:pt idx="1034">
                  <c:v>64</c:v>
                </c:pt>
                <c:pt idx="1035">
                  <c:v>64</c:v>
                </c:pt>
                <c:pt idx="1036">
                  <c:v>64</c:v>
                </c:pt>
                <c:pt idx="1037">
                  <c:v>64</c:v>
                </c:pt>
                <c:pt idx="1038">
                  <c:v>63.7</c:v>
                </c:pt>
                <c:pt idx="1039">
                  <c:v>63.7</c:v>
                </c:pt>
                <c:pt idx="1040">
                  <c:v>63</c:v>
                </c:pt>
                <c:pt idx="1041">
                  <c:v>63</c:v>
                </c:pt>
                <c:pt idx="1042">
                  <c:v>63</c:v>
                </c:pt>
                <c:pt idx="1043">
                  <c:v>63</c:v>
                </c:pt>
                <c:pt idx="1044">
                  <c:v>63</c:v>
                </c:pt>
                <c:pt idx="1045">
                  <c:v>63</c:v>
                </c:pt>
                <c:pt idx="1046">
                  <c:v>62.1</c:v>
                </c:pt>
              </c:numCache>
            </c:numRef>
          </c:xVal>
          <c:yVal>
            <c:numRef>
              <c:f>KCALL!$F$1623:$F$2669</c:f>
              <c:numCache>
                <c:formatCode>General</c:formatCode>
                <c:ptCount val="1047"/>
                <c:pt idx="0">
                  <c:v>122.41000000000003</c:v>
                </c:pt>
                <c:pt idx="1">
                  <c:v>122.41000000000003</c:v>
                </c:pt>
                <c:pt idx="2">
                  <c:v>122.41000000000003</c:v>
                </c:pt>
                <c:pt idx="3">
                  <c:v>122.41000000000003</c:v>
                </c:pt>
                <c:pt idx="4">
                  <c:v>121.77</c:v>
                </c:pt>
                <c:pt idx="5">
                  <c:v>119.34</c:v>
                </c:pt>
                <c:pt idx="6">
                  <c:v>118.47</c:v>
                </c:pt>
                <c:pt idx="7">
                  <c:v>118.34</c:v>
                </c:pt>
                <c:pt idx="8">
                  <c:v>118.1</c:v>
                </c:pt>
                <c:pt idx="9">
                  <c:v>118.1</c:v>
                </c:pt>
                <c:pt idx="10">
                  <c:v>118.1</c:v>
                </c:pt>
                <c:pt idx="11">
                  <c:v>118.1</c:v>
                </c:pt>
                <c:pt idx="12">
                  <c:v>117.97</c:v>
                </c:pt>
                <c:pt idx="13">
                  <c:v>117.85</c:v>
                </c:pt>
                <c:pt idx="14">
                  <c:v>117.73</c:v>
                </c:pt>
                <c:pt idx="15">
                  <c:v>117.73</c:v>
                </c:pt>
                <c:pt idx="16">
                  <c:v>117.73</c:v>
                </c:pt>
                <c:pt idx="17">
                  <c:v>117.61</c:v>
                </c:pt>
                <c:pt idx="18">
                  <c:v>117</c:v>
                </c:pt>
                <c:pt idx="19">
                  <c:v>116.88</c:v>
                </c:pt>
                <c:pt idx="20">
                  <c:v>115.66999999999999</c:v>
                </c:pt>
                <c:pt idx="21">
                  <c:v>115.66999999999999</c:v>
                </c:pt>
                <c:pt idx="22">
                  <c:v>115.66999999999999</c:v>
                </c:pt>
                <c:pt idx="23">
                  <c:v>115.07</c:v>
                </c:pt>
                <c:pt idx="24">
                  <c:v>114.95</c:v>
                </c:pt>
                <c:pt idx="25">
                  <c:v>114.95</c:v>
                </c:pt>
                <c:pt idx="26">
                  <c:v>114.47</c:v>
                </c:pt>
                <c:pt idx="27">
                  <c:v>113.56</c:v>
                </c:pt>
                <c:pt idx="28">
                  <c:v>113.09</c:v>
                </c:pt>
                <c:pt idx="29">
                  <c:v>112.86</c:v>
                </c:pt>
                <c:pt idx="30">
                  <c:v>112.31</c:v>
                </c:pt>
                <c:pt idx="31">
                  <c:v>111.6</c:v>
                </c:pt>
                <c:pt idx="32">
                  <c:v>111.6</c:v>
                </c:pt>
                <c:pt idx="33">
                  <c:v>111.25</c:v>
                </c:pt>
                <c:pt idx="34">
                  <c:v>109.4</c:v>
                </c:pt>
                <c:pt idx="35">
                  <c:v>109.29</c:v>
                </c:pt>
                <c:pt idx="36">
                  <c:v>108.95</c:v>
                </c:pt>
                <c:pt idx="37">
                  <c:v>108.95</c:v>
                </c:pt>
                <c:pt idx="38">
                  <c:v>108.95</c:v>
                </c:pt>
                <c:pt idx="39">
                  <c:v>108.84</c:v>
                </c:pt>
                <c:pt idx="40">
                  <c:v>108.32</c:v>
                </c:pt>
                <c:pt idx="41">
                  <c:v>107.98</c:v>
                </c:pt>
                <c:pt idx="42">
                  <c:v>107.86999999999999</c:v>
                </c:pt>
                <c:pt idx="43">
                  <c:v>107.76</c:v>
                </c:pt>
                <c:pt idx="44">
                  <c:v>107.53</c:v>
                </c:pt>
                <c:pt idx="45">
                  <c:v>107.53</c:v>
                </c:pt>
                <c:pt idx="46">
                  <c:v>107.42</c:v>
                </c:pt>
                <c:pt idx="47">
                  <c:v>107.08</c:v>
                </c:pt>
                <c:pt idx="48">
                  <c:v>107.08</c:v>
                </c:pt>
                <c:pt idx="49">
                  <c:v>106.86</c:v>
                </c:pt>
                <c:pt idx="50">
                  <c:v>106.75</c:v>
                </c:pt>
                <c:pt idx="51">
                  <c:v>106.53</c:v>
                </c:pt>
                <c:pt idx="52">
                  <c:v>105.25</c:v>
                </c:pt>
                <c:pt idx="53">
                  <c:v>105.14999999999999</c:v>
                </c:pt>
                <c:pt idx="54">
                  <c:v>104.82</c:v>
                </c:pt>
                <c:pt idx="55">
                  <c:v>104.82</c:v>
                </c:pt>
                <c:pt idx="56">
                  <c:v>104.33</c:v>
                </c:pt>
                <c:pt idx="57">
                  <c:v>104.11</c:v>
                </c:pt>
                <c:pt idx="58">
                  <c:v>103.67999999999998</c:v>
                </c:pt>
                <c:pt idx="59">
                  <c:v>103.46000000000002</c:v>
                </c:pt>
                <c:pt idx="60">
                  <c:v>103.35</c:v>
                </c:pt>
                <c:pt idx="61">
                  <c:v>103.03</c:v>
                </c:pt>
                <c:pt idx="62">
                  <c:v>102.81</c:v>
                </c:pt>
                <c:pt idx="63">
                  <c:v>102.39</c:v>
                </c:pt>
                <c:pt idx="64">
                  <c:v>102.39</c:v>
                </c:pt>
                <c:pt idx="65">
                  <c:v>102.39</c:v>
                </c:pt>
                <c:pt idx="66">
                  <c:v>102.28</c:v>
                </c:pt>
                <c:pt idx="67">
                  <c:v>101.42</c:v>
                </c:pt>
                <c:pt idx="68">
                  <c:v>101.1</c:v>
                </c:pt>
                <c:pt idx="69">
                  <c:v>100.69</c:v>
                </c:pt>
                <c:pt idx="70">
                  <c:v>100.36</c:v>
                </c:pt>
                <c:pt idx="71">
                  <c:v>100.36</c:v>
                </c:pt>
                <c:pt idx="72">
                  <c:v>100.14999999999999</c:v>
                </c:pt>
                <c:pt idx="73">
                  <c:v>99.63</c:v>
                </c:pt>
                <c:pt idx="74">
                  <c:v>99.63</c:v>
                </c:pt>
                <c:pt idx="75">
                  <c:v>98.25</c:v>
                </c:pt>
                <c:pt idx="76">
                  <c:v>97.95</c:v>
                </c:pt>
                <c:pt idx="77">
                  <c:v>97.32</c:v>
                </c:pt>
                <c:pt idx="78">
                  <c:v>96.4</c:v>
                </c:pt>
                <c:pt idx="79">
                  <c:v>95.31</c:v>
                </c:pt>
                <c:pt idx="80">
                  <c:v>95.210000000000022</c:v>
                </c:pt>
                <c:pt idx="81">
                  <c:v>93.82</c:v>
                </c:pt>
                <c:pt idx="82">
                  <c:v>93.72</c:v>
                </c:pt>
                <c:pt idx="83">
                  <c:v>92.85</c:v>
                </c:pt>
                <c:pt idx="84">
                  <c:v>91.48</c:v>
                </c:pt>
                <c:pt idx="85">
                  <c:v>91.1</c:v>
                </c:pt>
                <c:pt idx="86">
                  <c:v>91.05</c:v>
                </c:pt>
                <c:pt idx="87">
                  <c:v>91.01</c:v>
                </c:pt>
                <c:pt idx="88">
                  <c:v>91.01</c:v>
                </c:pt>
                <c:pt idx="89">
                  <c:v>90.910000000000025</c:v>
                </c:pt>
                <c:pt idx="90">
                  <c:v>90.910000000000025</c:v>
                </c:pt>
                <c:pt idx="91">
                  <c:v>90.82</c:v>
                </c:pt>
                <c:pt idx="92">
                  <c:v>89.66</c:v>
                </c:pt>
                <c:pt idx="93">
                  <c:v>89.47</c:v>
                </c:pt>
                <c:pt idx="94">
                  <c:v>86.89</c:v>
                </c:pt>
                <c:pt idx="95">
                  <c:v>85.64</c:v>
                </c:pt>
                <c:pt idx="96">
                  <c:v>85.55</c:v>
                </c:pt>
                <c:pt idx="97">
                  <c:v>85.55</c:v>
                </c:pt>
                <c:pt idx="98">
                  <c:v>84.27</c:v>
                </c:pt>
                <c:pt idx="99">
                  <c:v>83.42</c:v>
                </c:pt>
                <c:pt idx="100">
                  <c:v>83.25</c:v>
                </c:pt>
                <c:pt idx="101">
                  <c:v>82.82</c:v>
                </c:pt>
                <c:pt idx="102">
                  <c:v>81.099999999999994</c:v>
                </c:pt>
                <c:pt idx="103">
                  <c:v>80.849999999999994</c:v>
                </c:pt>
                <c:pt idx="104">
                  <c:v>78.510000000000005</c:v>
                </c:pt>
                <c:pt idx="105">
                  <c:v>78.19</c:v>
                </c:pt>
                <c:pt idx="106">
                  <c:v>77.78</c:v>
                </c:pt>
                <c:pt idx="107">
                  <c:v>76</c:v>
                </c:pt>
                <c:pt idx="108">
                  <c:v>75.13</c:v>
                </c:pt>
                <c:pt idx="109">
                  <c:v>74.069999999999993</c:v>
                </c:pt>
                <c:pt idx="110">
                  <c:v>73.239999999999995</c:v>
                </c:pt>
                <c:pt idx="111">
                  <c:v>73.239999999999995</c:v>
                </c:pt>
                <c:pt idx="112">
                  <c:v>71.63</c:v>
                </c:pt>
                <c:pt idx="113">
                  <c:v>70.459999999999994</c:v>
                </c:pt>
                <c:pt idx="114">
                  <c:v>69.900000000000006</c:v>
                </c:pt>
                <c:pt idx="115">
                  <c:v>69.819999999999993</c:v>
                </c:pt>
                <c:pt idx="116">
                  <c:v>69.179999999999978</c:v>
                </c:pt>
                <c:pt idx="117">
                  <c:v>67.97</c:v>
                </c:pt>
                <c:pt idx="118">
                  <c:v>67.83</c:v>
                </c:pt>
                <c:pt idx="119">
                  <c:v>67.73</c:v>
                </c:pt>
                <c:pt idx="120">
                  <c:v>67.099999999999994</c:v>
                </c:pt>
                <c:pt idx="121">
                  <c:v>66.959999999999994</c:v>
                </c:pt>
                <c:pt idx="122">
                  <c:v>66.959999999999994</c:v>
                </c:pt>
                <c:pt idx="123">
                  <c:v>106.58</c:v>
                </c:pt>
                <c:pt idx="124">
                  <c:v>104.17999999999998</c:v>
                </c:pt>
                <c:pt idx="125">
                  <c:v>73.39</c:v>
                </c:pt>
                <c:pt idx="126">
                  <c:v>102.93</c:v>
                </c:pt>
                <c:pt idx="127">
                  <c:v>110.75</c:v>
                </c:pt>
                <c:pt idx="128">
                  <c:v>109.29</c:v>
                </c:pt>
                <c:pt idx="129">
                  <c:v>105.24000000000002</c:v>
                </c:pt>
                <c:pt idx="130">
                  <c:v>97.36999999999999</c:v>
                </c:pt>
                <c:pt idx="131">
                  <c:v>91.710000000000022</c:v>
                </c:pt>
                <c:pt idx="132">
                  <c:v>86.55</c:v>
                </c:pt>
                <c:pt idx="133">
                  <c:v>83.53</c:v>
                </c:pt>
                <c:pt idx="134">
                  <c:v>81.86</c:v>
                </c:pt>
                <c:pt idx="135">
                  <c:v>79.06</c:v>
                </c:pt>
                <c:pt idx="136">
                  <c:v>76.5</c:v>
                </c:pt>
                <c:pt idx="137">
                  <c:v>75.16</c:v>
                </c:pt>
                <c:pt idx="138">
                  <c:v>73.36</c:v>
                </c:pt>
                <c:pt idx="139">
                  <c:v>72.48</c:v>
                </c:pt>
                <c:pt idx="140">
                  <c:v>99.07</c:v>
                </c:pt>
                <c:pt idx="141">
                  <c:v>80.16</c:v>
                </c:pt>
                <c:pt idx="142">
                  <c:v>121.39</c:v>
                </c:pt>
                <c:pt idx="143">
                  <c:v>117.99000000000002</c:v>
                </c:pt>
                <c:pt idx="144">
                  <c:v>117.99000000000002</c:v>
                </c:pt>
                <c:pt idx="145">
                  <c:v>117.99000000000002</c:v>
                </c:pt>
                <c:pt idx="146">
                  <c:v>117.86</c:v>
                </c:pt>
                <c:pt idx="147">
                  <c:v>117.74000000000002</c:v>
                </c:pt>
                <c:pt idx="148">
                  <c:v>117.74000000000002</c:v>
                </c:pt>
                <c:pt idx="149">
                  <c:v>117.61999999999999</c:v>
                </c:pt>
                <c:pt idx="150">
                  <c:v>117.61999999999999</c:v>
                </c:pt>
                <c:pt idx="151">
                  <c:v>117.36999999999999</c:v>
                </c:pt>
                <c:pt idx="152">
                  <c:v>117.13</c:v>
                </c:pt>
                <c:pt idx="153">
                  <c:v>114.07</c:v>
                </c:pt>
                <c:pt idx="154">
                  <c:v>114.07</c:v>
                </c:pt>
                <c:pt idx="155">
                  <c:v>114.07</c:v>
                </c:pt>
                <c:pt idx="156">
                  <c:v>113.95</c:v>
                </c:pt>
                <c:pt idx="157">
                  <c:v>113.95</c:v>
                </c:pt>
                <c:pt idx="158">
                  <c:v>113.6</c:v>
                </c:pt>
                <c:pt idx="159">
                  <c:v>113.48</c:v>
                </c:pt>
                <c:pt idx="160">
                  <c:v>113.48</c:v>
                </c:pt>
                <c:pt idx="161">
                  <c:v>113.48</c:v>
                </c:pt>
                <c:pt idx="162">
                  <c:v>113.36</c:v>
                </c:pt>
                <c:pt idx="163">
                  <c:v>113.01</c:v>
                </c:pt>
                <c:pt idx="164">
                  <c:v>110.85</c:v>
                </c:pt>
                <c:pt idx="165">
                  <c:v>110.38</c:v>
                </c:pt>
                <c:pt idx="166">
                  <c:v>110.14999999999999</c:v>
                </c:pt>
                <c:pt idx="167">
                  <c:v>110.14999999999999</c:v>
                </c:pt>
                <c:pt idx="168">
                  <c:v>110.14999999999999</c:v>
                </c:pt>
                <c:pt idx="169">
                  <c:v>110.14999999999999</c:v>
                </c:pt>
                <c:pt idx="170">
                  <c:v>110.14999999999999</c:v>
                </c:pt>
                <c:pt idx="171">
                  <c:v>110.04</c:v>
                </c:pt>
                <c:pt idx="172">
                  <c:v>110.04</c:v>
                </c:pt>
                <c:pt idx="173">
                  <c:v>109.81</c:v>
                </c:pt>
                <c:pt idx="174">
                  <c:v>109.69</c:v>
                </c:pt>
                <c:pt idx="175">
                  <c:v>109.58</c:v>
                </c:pt>
                <c:pt idx="176">
                  <c:v>109.35</c:v>
                </c:pt>
                <c:pt idx="177">
                  <c:v>109.24000000000002</c:v>
                </c:pt>
                <c:pt idx="178">
                  <c:v>109.11999999999999</c:v>
                </c:pt>
                <c:pt idx="179">
                  <c:v>108.9</c:v>
                </c:pt>
                <c:pt idx="180">
                  <c:v>108.66999999999999</c:v>
                </c:pt>
                <c:pt idx="181">
                  <c:v>108.56</c:v>
                </c:pt>
                <c:pt idx="182">
                  <c:v>107.24000000000002</c:v>
                </c:pt>
                <c:pt idx="183">
                  <c:v>107.13</c:v>
                </c:pt>
                <c:pt idx="184">
                  <c:v>107.13</c:v>
                </c:pt>
                <c:pt idx="185">
                  <c:v>107.02</c:v>
                </c:pt>
                <c:pt idx="186">
                  <c:v>104.92</c:v>
                </c:pt>
                <c:pt idx="187">
                  <c:v>103.77</c:v>
                </c:pt>
                <c:pt idx="188">
                  <c:v>103.55</c:v>
                </c:pt>
                <c:pt idx="189">
                  <c:v>103.44000000000003</c:v>
                </c:pt>
                <c:pt idx="190">
                  <c:v>103.22</c:v>
                </c:pt>
                <c:pt idx="191">
                  <c:v>102.58</c:v>
                </c:pt>
                <c:pt idx="192">
                  <c:v>102.48</c:v>
                </c:pt>
                <c:pt idx="193">
                  <c:v>102.36999999999999</c:v>
                </c:pt>
                <c:pt idx="194">
                  <c:v>102.36999999999999</c:v>
                </c:pt>
                <c:pt idx="195">
                  <c:v>101.29</c:v>
                </c:pt>
                <c:pt idx="196">
                  <c:v>101.04</c:v>
                </c:pt>
                <c:pt idx="197">
                  <c:v>101.04</c:v>
                </c:pt>
                <c:pt idx="198">
                  <c:v>99.53</c:v>
                </c:pt>
                <c:pt idx="199">
                  <c:v>99.32</c:v>
                </c:pt>
                <c:pt idx="200">
                  <c:v>99.01</c:v>
                </c:pt>
                <c:pt idx="201">
                  <c:v>98.7</c:v>
                </c:pt>
                <c:pt idx="202">
                  <c:v>98.6</c:v>
                </c:pt>
                <c:pt idx="203">
                  <c:v>98.6</c:v>
                </c:pt>
                <c:pt idx="204">
                  <c:v>97.79</c:v>
                </c:pt>
                <c:pt idx="205">
                  <c:v>96.75</c:v>
                </c:pt>
                <c:pt idx="206">
                  <c:v>96.649999999999991</c:v>
                </c:pt>
                <c:pt idx="207">
                  <c:v>94.23</c:v>
                </c:pt>
                <c:pt idx="208">
                  <c:v>93.61999999999999</c:v>
                </c:pt>
                <c:pt idx="209">
                  <c:v>93.23</c:v>
                </c:pt>
                <c:pt idx="210">
                  <c:v>92.940000000000026</c:v>
                </c:pt>
                <c:pt idx="211">
                  <c:v>92.740000000000023</c:v>
                </c:pt>
                <c:pt idx="212">
                  <c:v>91.410000000000025</c:v>
                </c:pt>
                <c:pt idx="213">
                  <c:v>91.02</c:v>
                </c:pt>
                <c:pt idx="214">
                  <c:v>90.169999999999987</c:v>
                </c:pt>
                <c:pt idx="215">
                  <c:v>90.08</c:v>
                </c:pt>
                <c:pt idx="216">
                  <c:v>89.7</c:v>
                </c:pt>
                <c:pt idx="217">
                  <c:v>87.740000000000023</c:v>
                </c:pt>
                <c:pt idx="218">
                  <c:v>85.81</c:v>
                </c:pt>
                <c:pt idx="219">
                  <c:v>85.11</c:v>
                </c:pt>
                <c:pt idx="220">
                  <c:v>83.36</c:v>
                </c:pt>
                <c:pt idx="221">
                  <c:v>83.08</c:v>
                </c:pt>
                <c:pt idx="222">
                  <c:v>82.990000000000023</c:v>
                </c:pt>
                <c:pt idx="223">
                  <c:v>81.169999999999987</c:v>
                </c:pt>
                <c:pt idx="224">
                  <c:v>80.849999999999994</c:v>
                </c:pt>
                <c:pt idx="225">
                  <c:v>78.61</c:v>
                </c:pt>
                <c:pt idx="226">
                  <c:v>78.540000000000006</c:v>
                </c:pt>
                <c:pt idx="227">
                  <c:v>78.540000000000006</c:v>
                </c:pt>
                <c:pt idx="228">
                  <c:v>78.36</c:v>
                </c:pt>
                <c:pt idx="229">
                  <c:v>78.11999999999999</c:v>
                </c:pt>
                <c:pt idx="230">
                  <c:v>78.03</c:v>
                </c:pt>
                <c:pt idx="231">
                  <c:v>75.77</c:v>
                </c:pt>
                <c:pt idx="232">
                  <c:v>75.61999999999999</c:v>
                </c:pt>
                <c:pt idx="233">
                  <c:v>75.61999999999999</c:v>
                </c:pt>
                <c:pt idx="234">
                  <c:v>74.61</c:v>
                </c:pt>
                <c:pt idx="235">
                  <c:v>72.900000000000006</c:v>
                </c:pt>
                <c:pt idx="236">
                  <c:v>70.910000000000025</c:v>
                </c:pt>
                <c:pt idx="237">
                  <c:v>70.69</c:v>
                </c:pt>
                <c:pt idx="238">
                  <c:v>70.319999999999993</c:v>
                </c:pt>
                <c:pt idx="239">
                  <c:v>70.319999999999993</c:v>
                </c:pt>
                <c:pt idx="240">
                  <c:v>70.25</c:v>
                </c:pt>
                <c:pt idx="241">
                  <c:v>68.08</c:v>
                </c:pt>
                <c:pt idx="242">
                  <c:v>67.679999999999978</c:v>
                </c:pt>
                <c:pt idx="243">
                  <c:v>67.47</c:v>
                </c:pt>
                <c:pt idx="244">
                  <c:v>67.47</c:v>
                </c:pt>
                <c:pt idx="245">
                  <c:v>90.16</c:v>
                </c:pt>
                <c:pt idx="246">
                  <c:v>89.03</c:v>
                </c:pt>
                <c:pt idx="247">
                  <c:v>86.04</c:v>
                </c:pt>
                <c:pt idx="248">
                  <c:v>73.430000000000007</c:v>
                </c:pt>
                <c:pt idx="249">
                  <c:v>91.86999999999999</c:v>
                </c:pt>
                <c:pt idx="250">
                  <c:v>87.2</c:v>
                </c:pt>
                <c:pt idx="251">
                  <c:v>91.45</c:v>
                </c:pt>
                <c:pt idx="252">
                  <c:v>82.52</c:v>
                </c:pt>
                <c:pt idx="253">
                  <c:v>82.09</c:v>
                </c:pt>
                <c:pt idx="254">
                  <c:v>78.819999999999993</c:v>
                </c:pt>
                <c:pt idx="255">
                  <c:v>76.430000000000007</c:v>
                </c:pt>
                <c:pt idx="256">
                  <c:v>73.649999999999991</c:v>
                </c:pt>
                <c:pt idx="257">
                  <c:v>69.849999999999994</c:v>
                </c:pt>
                <c:pt idx="258">
                  <c:v>102.52</c:v>
                </c:pt>
                <c:pt idx="259">
                  <c:v>78.290000000000006</c:v>
                </c:pt>
                <c:pt idx="260">
                  <c:v>123.27</c:v>
                </c:pt>
                <c:pt idx="261">
                  <c:v>123.27</c:v>
                </c:pt>
                <c:pt idx="262">
                  <c:v>123.27</c:v>
                </c:pt>
                <c:pt idx="263">
                  <c:v>123.27</c:v>
                </c:pt>
                <c:pt idx="264">
                  <c:v>118.16999999999999</c:v>
                </c:pt>
                <c:pt idx="265">
                  <c:v>118.16999999999999</c:v>
                </c:pt>
                <c:pt idx="266">
                  <c:v>117.67999999999998</c:v>
                </c:pt>
                <c:pt idx="267">
                  <c:v>117.55</c:v>
                </c:pt>
                <c:pt idx="268">
                  <c:v>117.43</c:v>
                </c:pt>
                <c:pt idx="269">
                  <c:v>114.38</c:v>
                </c:pt>
                <c:pt idx="270">
                  <c:v>114.38</c:v>
                </c:pt>
                <c:pt idx="271">
                  <c:v>114.26</c:v>
                </c:pt>
                <c:pt idx="272">
                  <c:v>114.26</c:v>
                </c:pt>
                <c:pt idx="273">
                  <c:v>114.26</c:v>
                </c:pt>
                <c:pt idx="274">
                  <c:v>114.14</c:v>
                </c:pt>
                <c:pt idx="275">
                  <c:v>113.78</c:v>
                </c:pt>
                <c:pt idx="276">
                  <c:v>113.78</c:v>
                </c:pt>
                <c:pt idx="277">
                  <c:v>113.78</c:v>
                </c:pt>
                <c:pt idx="278">
                  <c:v>113.66</c:v>
                </c:pt>
                <c:pt idx="279">
                  <c:v>111.28</c:v>
                </c:pt>
                <c:pt idx="280">
                  <c:v>110.93</c:v>
                </c:pt>
                <c:pt idx="281">
                  <c:v>110.47</c:v>
                </c:pt>
                <c:pt idx="282">
                  <c:v>110.47</c:v>
                </c:pt>
                <c:pt idx="283">
                  <c:v>110.47</c:v>
                </c:pt>
                <c:pt idx="284">
                  <c:v>110.35</c:v>
                </c:pt>
                <c:pt idx="285">
                  <c:v>110.11999999999999</c:v>
                </c:pt>
                <c:pt idx="286">
                  <c:v>110.11999999999999</c:v>
                </c:pt>
                <c:pt idx="287">
                  <c:v>109.78</c:v>
                </c:pt>
                <c:pt idx="288">
                  <c:v>109.78</c:v>
                </c:pt>
                <c:pt idx="289">
                  <c:v>107.35</c:v>
                </c:pt>
                <c:pt idx="290">
                  <c:v>107.01</c:v>
                </c:pt>
                <c:pt idx="291">
                  <c:v>106.9</c:v>
                </c:pt>
                <c:pt idx="292">
                  <c:v>106.79</c:v>
                </c:pt>
                <c:pt idx="293">
                  <c:v>106.79</c:v>
                </c:pt>
                <c:pt idx="294">
                  <c:v>106.67999999999998</c:v>
                </c:pt>
                <c:pt idx="295">
                  <c:v>106.67999999999998</c:v>
                </c:pt>
                <c:pt idx="296">
                  <c:v>106.56</c:v>
                </c:pt>
                <c:pt idx="297">
                  <c:v>106.01</c:v>
                </c:pt>
                <c:pt idx="298">
                  <c:v>105.57</c:v>
                </c:pt>
                <c:pt idx="299">
                  <c:v>105.46000000000002</c:v>
                </c:pt>
                <c:pt idx="300">
                  <c:v>105.36</c:v>
                </c:pt>
                <c:pt idx="301">
                  <c:v>104.51</c:v>
                </c:pt>
                <c:pt idx="302">
                  <c:v>104.29</c:v>
                </c:pt>
                <c:pt idx="303">
                  <c:v>104.29</c:v>
                </c:pt>
                <c:pt idx="304">
                  <c:v>103.43</c:v>
                </c:pt>
                <c:pt idx="305">
                  <c:v>102.35</c:v>
                </c:pt>
                <c:pt idx="306">
                  <c:v>102.14</c:v>
                </c:pt>
                <c:pt idx="307">
                  <c:v>101.24000000000002</c:v>
                </c:pt>
                <c:pt idx="308">
                  <c:v>100.81</c:v>
                </c:pt>
                <c:pt idx="309">
                  <c:v>100.49000000000002</c:v>
                </c:pt>
                <c:pt idx="310">
                  <c:v>100.17999999999998</c:v>
                </c:pt>
                <c:pt idx="311">
                  <c:v>99.45</c:v>
                </c:pt>
                <c:pt idx="312">
                  <c:v>99.45</c:v>
                </c:pt>
                <c:pt idx="313">
                  <c:v>98.47</c:v>
                </c:pt>
                <c:pt idx="314">
                  <c:v>98.27</c:v>
                </c:pt>
                <c:pt idx="315">
                  <c:v>98.169999999999987</c:v>
                </c:pt>
                <c:pt idx="316">
                  <c:v>96.39</c:v>
                </c:pt>
                <c:pt idx="317">
                  <c:v>95.69</c:v>
                </c:pt>
                <c:pt idx="318">
                  <c:v>94</c:v>
                </c:pt>
                <c:pt idx="319">
                  <c:v>93.9</c:v>
                </c:pt>
                <c:pt idx="320">
                  <c:v>93.410000000000025</c:v>
                </c:pt>
                <c:pt idx="321">
                  <c:v>93.410000000000025</c:v>
                </c:pt>
                <c:pt idx="322">
                  <c:v>92.93</c:v>
                </c:pt>
                <c:pt idx="323">
                  <c:v>91.93</c:v>
                </c:pt>
                <c:pt idx="324">
                  <c:v>91.740000000000023</c:v>
                </c:pt>
                <c:pt idx="325">
                  <c:v>91.460000000000022</c:v>
                </c:pt>
                <c:pt idx="326">
                  <c:v>91.36</c:v>
                </c:pt>
                <c:pt idx="327">
                  <c:v>91.36</c:v>
                </c:pt>
                <c:pt idx="328">
                  <c:v>91.27</c:v>
                </c:pt>
                <c:pt idx="329">
                  <c:v>90.77</c:v>
                </c:pt>
                <c:pt idx="330">
                  <c:v>88.81</c:v>
                </c:pt>
                <c:pt idx="331">
                  <c:v>87.7</c:v>
                </c:pt>
                <c:pt idx="332">
                  <c:v>86.440000000000026</c:v>
                </c:pt>
                <c:pt idx="333">
                  <c:v>86.26</c:v>
                </c:pt>
                <c:pt idx="334">
                  <c:v>86.13</c:v>
                </c:pt>
                <c:pt idx="335">
                  <c:v>85.16</c:v>
                </c:pt>
                <c:pt idx="336">
                  <c:v>84.98</c:v>
                </c:pt>
                <c:pt idx="337">
                  <c:v>83.81</c:v>
                </c:pt>
                <c:pt idx="338">
                  <c:v>83.210000000000022</c:v>
                </c:pt>
                <c:pt idx="339">
                  <c:v>83.11999999999999</c:v>
                </c:pt>
                <c:pt idx="340">
                  <c:v>83.11999999999999</c:v>
                </c:pt>
                <c:pt idx="341">
                  <c:v>82.52</c:v>
                </c:pt>
                <c:pt idx="342">
                  <c:v>82.440000000000026</c:v>
                </c:pt>
                <c:pt idx="343">
                  <c:v>80.55</c:v>
                </c:pt>
                <c:pt idx="344">
                  <c:v>79.81</c:v>
                </c:pt>
                <c:pt idx="345">
                  <c:v>76.95</c:v>
                </c:pt>
                <c:pt idx="346">
                  <c:v>74.540000000000006</c:v>
                </c:pt>
                <c:pt idx="347">
                  <c:v>74.38</c:v>
                </c:pt>
                <c:pt idx="348">
                  <c:v>74.08</c:v>
                </c:pt>
                <c:pt idx="349">
                  <c:v>71.599999999999994</c:v>
                </c:pt>
                <c:pt idx="350">
                  <c:v>71.45</c:v>
                </c:pt>
                <c:pt idx="351">
                  <c:v>71.08</c:v>
                </c:pt>
                <c:pt idx="352">
                  <c:v>70.940000000000026</c:v>
                </c:pt>
                <c:pt idx="353">
                  <c:v>112.36999999999999</c:v>
                </c:pt>
                <c:pt idx="354">
                  <c:v>111.21000000000002</c:v>
                </c:pt>
                <c:pt idx="355">
                  <c:v>103.43</c:v>
                </c:pt>
                <c:pt idx="356">
                  <c:v>102.14999999999999</c:v>
                </c:pt>
                <c:pt idx="357">
                  <c:v>95.88</c:v>
                </c:pt>
                <c:pt idx="358">
                  <c:v>85.73</c:v>
                </c:pt>
                <c:pt idx="359">
                  <c:v>78.59</c:v>
                </c:pt>
                <c:pt idx="360">
                  <c:v>77.19</c:v>
                </c:pt>
                <c:pt idx="361">
                  <c:v>105.45</c:v>
                </c:pt>
                <c:pt idx="362">
                  <c:v>99.57</c:v>
                </c:pt>
                <c:pt idx="363">
                  <c:v>98.240000000000023</c:v>
                </c:pt>
                <c:pt idx="364">
                  <c:v>96.73</c:v>
                </c:pt>
                <c:pt idx="365">
                  <c:v>95.92</c:v>
                </c:pt>
                <c:pt idx="366">
                  <c:v>86.25</c:v>
                </c:pt>
                <c:pt idx="367">
                  <c:v>74.98</c:v>
                </c:pt>
                <c:pt idx="368">
                  <c:v>110.97</c:v>
                </c:pt>
                <c:pt idx="369">
                  <c:v>104.83</c:v>
                </c:pt>
                <c:pt idx="370">
                  <c:v>92.48</c:v>
                </c:pt>
                <c:pt idx="371">
                  <c:v>119.19</c:v>
                </c:pt>
                <c:pt idx="372">
                  <c:v>119.06</c:v>
                </c:pt>
                <c:pt idx="373">
                  <c:v>119.06</c:v>
                </c:pt>
                <c:pt idx="374">
                  <c:v>114.26</c:v>
                </c:pt>
                <c:pt idx="375">
                  <c:v>114.14</c:v>
                </c:pt>
                <c:pt idx="376">
                  <c:v>114.14</c:v>
                </c:pt>
                <c:pt idx="377">
                  <c:v>114.14</c:v>
                </c:pt>
                <c:pt idx="378">
                  <c:v>114.02</c:v>
                </c:pt>
                <c:pt idx="379">
                  <c:v>113.9</c:v>
                </c:pt>
                <c:pt idx="380">
                  <c:v>113.9</c:v>
                </c:pt>
                <c:pt idx="381">
                  <c:v>113.9</c:v>
                </c:pt>
                <c:pt idx="382">
                  <c:v>113.9</c:v>
                </c:pt>
                <c:pt idx="383">
                  <c:v>113.9</c:v>
                </c:pt>
                <c:pt idx="384">
                  <c:v>113.79</c:v>
                </c:pt>
                <c:pt idx="385">
                  <c:v>113.66999999999999</c:v>
                </c:pt>
                <c:pt idx="386">
                  <c:v>113.66999999999999</c:v>
                </c:pt>
                <c:pt idx="387">
                  <c:v>113.31</c:v>
                </c:pt>
                <c:pt idx="388">
                  <c:v>111.88</c:v>
                </c:pt>
                <c:pt idx="389">
                  <c:v>111.88</c:v>
                </c:pt>
                <c:pt idx="390">
                  <c:v>110.71000000000002</c:v>
                </c:pt>
                <c:pt idx="391">
                  <c:v>110.36999999999999</c:v>
                </c:pt>
                <c:pt idx="392">
                  <c:v>110.14</c:v>
                </c:pt>
                <c:pt idx="393">
                  <c:v>109.79</c:v>
                </c:pt>
                <c:pt idx="394">
                  <c:v>109.79</c:v>
                </c:pt>
                <c:pt idx="395">
                  <c:v>109.79</c:v>
                </c:pt>
                <c:pt idx="396">
                  <c:v>109.45</c:v>
                </c:pt>
                <c:pt idx="397">
                  <c:v>108.88</c:v>
                </c:pt>
                <c:pt idx="398">
                  <c:v>108.06</c:v>
                </c:pt>
                <c:pt idx="399">
                  <c:v>107.49000000000002</c:v>
                </c:pt>
                <c:pt idx="400">
                  <c:v>107.49000000000002</c:v>
                </c:pt>
                <c:pt idx="401">
                  <c:v>107.04</c:v>
                </c:pt>
                <c:pt idx="402">
                  <c:v>106.93</c:v>
                </c:pt>
                <c:pt idx="403">
                  <c:v>106.82</c:v>
                </c:pt>
                <c:pt idx="404">
                  <c:v>106.82</c:v>
                </c:pt>
                <c:pt idx="405">
                  <c:v>105.72</c:v>
                </c:pt>
                <c:pt idx="406">
                  <c:v>104.03</c:v>
                </c:pt>
                <c:pt idx="407">
                  <c:v>103.59</c:v>
                </c:pt>
                <c:pt idx="408">
                  <c:v>103.36999999999999</c:v>
                </c:pt>
                <c:pt idx="409">
                  <c:v>103.27</c:v>
                </c:pt>
                <c:pt idx="410">
                  <c:v>103.27</c:v>
                </c:pt>
                <c:pt idx="411">
                  <c:v>103.27</c:v>
                </c:pt>
                <c:pt idx="412">
                  <c:v>103.23</c:v>
                </c:pt>
                <c:pt idx="413">
                  <c:v>102.41000000000003</c:v>
                </c:pt>
                <c:pt idx="414">
                  <c:v>102.41000000000003</c:v>
                </c:pt>
                <c:pt idx="415">
                  <c:v>102.3</c:v>
                </c:pt>
                <c:pt idx="416">
                  <c:v>102.3</c:v>
                </c:pt>
                <c:pt idx="417">
                  <c:v>102.3</c:v>
                </c:pt>
                <c:pt idx="418">
                  <c:v>102.2</c:v>
                </c:pt>
                <c:pt idx="419">
                  <c:v>102.2</c:v>
                </c:pt>
                <c:pt idx="420">
                  <c:v>102.09</c:v>
                </c:pt>
                <c:pt idx="421">
                  <c:v>102.09</c:v>
                </c:pt>
                <c:pt idx="422">
                  <c:v>101.99000000000002</c:v>
                </c:pt>
                <c:pt idx="423">
                  <c:v>101.99000000000002</c:v>
                </c:pt>
                <c:pt idx="424">
                  <c:v>101.39</c:v>
                </c:pt>
                <c:pt idx="425">
                  <c:v>100.96000000000002</c:v>
                </c:pt>
                <c:pt idx="426">
                  <c:v>100.75</c:v>
                </c:pt>
                <c:pt idx="427">
                  <c:v>100.75</c:v>
                </c:pt>
                <c:pt idx="428">
                  <c:v>100.75</c:v>
                </c:pt>
                <c:pt idx="429">
                  <c:v>100.75</c:v>
                </c:pt>
                <c:pt idx="430">
                  <c:v>100.64</c:v>
                </c:pt>
                <c:pt idx="431">
                  <c:v>100.64</c:v>
                </c:pt>
                <c:pt idx="432">
                  <c:v>100.54</c:v>
                </c:pt>
                <c:pt idx="433">
                  <c:v>100.33</c:v>
                </c:pt>
                <c:pt idx="434">
                  <c:v>99.81</c:v>
                </c:pt>
                <c:pt idx="435">
                  <c:v>99.710000000000022</c:v>
                </c:pt>
                <c:pt idx="436">
                  <c:v>98.669999999999987</c:v>
                </c:pt>
                <c:pt idx="437">
                  <c:v>98.57</c:v>
                </c:pt>
                <c:pt idx="438">
                  <c:v>98.57</c:v>
                </c:pt>
                <c:pt idx="439">
                  <c:v>97.32</c:v>
                </c:pt>
                <c:pt idx="440">
                  <c:v>97.08</c:v>
                </c:pt>
                <c:pt idx="441">
                  <c:v>96.88</c:v>
                </c:pt>
                <c:pt idx="442">
                  <c:v>96.78</c:v>
                </c:pt>
                <c:pt idx="443">
                  <c:v>96.48</c:v>
                </c:pt>
                <c:pt idx="444">
                  <c:v>96.48</c:v>
                </c:pt>
                <c:pt idx="445">
                  <c:v>94.45</c:v>
                </c:pt>
                <c:pt idx="446">
                  <c:v>93.910000000000025</c:v>
                </c:pt>
                <c:pt idx="447">
                  <c:v>93.11999999999999</c:v>
                </c:pt>
                <c:pt idx="448">
                  <c:v>93.11999999999999</c:v>
                </c:pt>
                <c:pt idx="449">
                  <c:v>92.740000000000023</c:v>
                </c:pt>
                <c:pt idx="450">
                  <c:v>92.740000000000023</c:v>
                </c:pt>
                <c:pt idx="451">
                  <c:v>92.16</c:v>
                </c:pt>
                <c:pt idx="452">
                  <c:v>91.97</c:v>
                </c:pt>
                <c:pt idx="453">
                  <c:v>91.88</c:v>
                </c:pt>
                <c:pt idx="454">
                  <c:v>91.3</c:v>
                </c:pt>
                <c:pt idx="455">
                  <c:v>90.5</c:v>
                </c:pt>
                <c:pt idx="456">
                  <c:v>90.410000000000025</c:v>
                </c:pt>
                <c:pt idx="457">
                  <c:v>90.22</c:v>
                </c:pt>
                <c:pt idx="458">
                  <c:v>89.56</c:v>
                </c:pt>
                <c:pt idx="459">
                  <c:v>89.36999999999999</c:v>
                </c:pt>
                <c:pt idx="460">
                  <c:v>88.45</c:v>
                </c:pt>
                <c:pt idx="461">
                  <c:v>88.36</c:v>
                </c:pt>
                <c:pt idx="462">
                  <c:v>88.27</c:v>
                </c:pt>
                <c:pt idx="463">
                  <c:v>87.88</c:v>
                </c:pt>
                <c:pt idx="464">
                  <c:v>86.6</c:v>
                </c:pt>
                <c:pt idx="465">
                  <c:v>86.51</c:v>
                </c:pt>
                <c:pt idx="466">
                  <c:v>85.45</c:v>
                </c:pt>
                <c:pt idx="467">
                  <c:v>85.179999999999978</c:v>
                </c:pt>
                <c:pt idx="468">
                  <c:v>84.66</c:v>
                </c:pt>
                <c:pt idx="469">
                  <c:v>84.56</c:v>
                </c:pt>
                <c:pt idx="470">
                  <c:v>83.25</c:v>
                </c:pt>
                <c:pt idx="471">
                  <c:v>83.22</c:v>
                </c:pt>
                <c:pt idx="472">
                  <c:v>82.960000000000022</c:v>
                </c:pt>
                <c:pt idx="473">
                  <c:v>81.06</c:v>
                </c:pt>
                <c:pt idx="474">
                  <c:v>80.73</c:v>
                </c:pt>
                <c:pt idx="475">
                  <c:v>80.39</c:v>
                </c:pt>
                <c:pt idx="476">
                  <c:v>79.73</c:v>
                </c:pt>
                <c:pt idx="477">
                  <c:v>76.8</c:v>
                </c:pt>
                <c:pt idx="478">
                  <c:v>75.910000000000025</c:v>
                </c:pt>
                <c:pt idx="479">
                  <c:v>74.13</c:v>
                </c:pt>
                <c:pt idx="480">
                  <c:v>72.739999999999995</c:v>
                </c:pt>
                <c:pt idx="481">
                  <c:v>72.02</c:v>
                </c:pt>
                <c:pt idx="482">
                  <c:v>71.95</c:v>
                </c:pt>
                <c:pt idx="483">
                  <c:v>71.86999999999999</c:v>
                </c:pt>
                <c:pt idx="484">
                  <c:v>71.06</c:v>
                </c:pt>
                <c:pt idx="485">
                  <c:v>69.69</c:v>
                </c:pt>
                <c:pt idx="486">
                  <c:v>106.11</c:v>
                </c:pt>
                <c:pt idx="487">
                  <c:v>106</c:v>
                </c:pt>
                <c:pt idx="488">
                  <c:v>98.09</c:v>
                </c:pt>
                <c:pt idx="489">
                  <c:v>97.86999999999999</c:v>
                </c:pt>
                <c:pt idx="490">
                  <c:v>95.51</c:v>
                </c:pt>
                <c:pt idx="491">
                  <c:v>72.69</c:v>
                </c:pt>
                <c:pt idx="492">
                  <c:v>105.49000000000002</c:v>
                </c:pt>
                <c:pt idx="493">
                  <c:v>104.48</c:v>
                </c:pt>
                <c:pt idx="494">
                  <c:v>104.26</c:v>
                </c:pt>
                <c:pt idx="495">
                  <c:v>102.02</c:v>
                </c:pt>
                <c:pt idx="496">
                  <c:v>83.31</c:v>
                </c:pt>
                <c:pt idx="497">
                  <c:v>70.45</c:v>
                </c:pt>
                <c:pt idx="498">
                  <c:v>70.38</c:v>
                </c:pt>
                <c:pt idx="499">
                  <c:v>108.64</c:v>
                </c:pt>
                <c:pt idx="500">
                  <c:v>105.98</c:v>
                </c:pt>
                <c:pt idx="501">
                  <c:v>103.54</c:v>
                </c:pt>
                <c:pt idx="502">
                  <c:v>102.53</c:v>
                </c:pt>
                <c:pt idx="503">
                  <c:v>100.4</c:v>
                </c:pt>
                <c:pt idx="504">
                  <c:v>89.33</c:v>
                </c:pt>
                <c:pt idx="505">
                  <c:v>86.9</c:v>
                </c:pt>
                <c:pt idx="506">
                  <c:v>85.45</c:v>
                </c:pt>
                <c:pt idx="507">
                  <c:v>73.459999999999994</c:v>
                </c:pt>
                <c:pt idx="508">
                  <c:v>114.66999999999999</c:v>
                </c:pt>
                <c:pt idx="509">
                  <c:v>112.36</c:v>
                </c:pt>
                <c:pt idx="510">
                  <c:v>111.26</c:v>
                </c:pt>
                <c:pt idx="511">
                  <c:v>110.74000000000002</c:v>
                </c:pt>
                <c:pt idx="512">
                  <c:v>110.39</c:v>
                </c:pt>
                <c:pt idx="513">
                  <c:v>110.16</c:v>
                </c:pt>
                <c:pt idx="514">
                  <c:v>110.16</c:v>
                </c:pt>
                <c:pt idx="515">
                  <c:v>110.16</c:v>
                </c:pt>
                <c:pt idx="516">
                  <c:v>110.16</c:v>
                </c:pt>
                <c:pt idx="517">
                  <c:v>110.16</c:v>
                </c:pt>
                <c:pt idx="518">
                  <c:v>109.17999999999998</c:v>
                </c:pt>
                <c:pt idx="519">
                  <c:v>108.84</c:v>
                </c:pt>
                <c:pt idx="520">
                  <c:v>108.44000000000003</c:v>
                </c:pt>
                <c:pt idx="521">
                  <c:v>107.3</c:v>
                </c:pt>
                <c:pt idx="522">
                  <c:v>106.52</c:v>
                </c:pt>
                <c:pt idx="523">
                  <c:v>105.97</c:v>
                </c:pt>
                <c:pt idx="524">
                  <c:v>104.63</c:v>
                </c:pt>
                <c:pt idx="525">
                  <c:v>104.63</c:v>
                </c:pt>
                <c:pt idx="526">
                  <c:v>103.86</c:v>
                </c:pt>
                <c:pt idx="527">
                  <c:v>103.75</c:v>
                </c:pt>
                <c:pt idx="528">
                  <c:v>103.75</c:v>
                </c:pt>
                <c:pt idx="529">
                  <c:v>103.75</c:v>
                </c:pt>
                <c:pt idx="530">
                  <c:v>103.75</c:v>
                </c:pt>
                <c:pt idx="531">
                  <c:v>102.78</c:v>
                </c:pt>
                <c:pt idx="532">
                  <c:v>102.78</c:v>
                </c:pt>
                <c:pt idx="533">
                  <c:v>102.67999999999998</c:v>
                </c:pt>
                <c:pt idx="534">
                  <c:v>102.57</c:v>
                </c:pt>
                <c:pt idx="535">
                  <c:v>102.46000000000002</c:v>
                </c:pt>
                <c:pt idx="536">
                  <c:v>100.83</c:v>
                </c:pt>
                <c:pt idx="537">
                  <c:v>100.41000000000003</c:v>
                </c:pt>
                <c:pt idx="538">
                  <c:v>100.19</c:v>
                </c:pt>
                <c:pt idx="539">
                  <c:v>100.19</c:v>
                </c:pt>
                <c:pt idx="540">
                  <c:v>100.09</c:v>
                </c:pt>
                <c:pt idx="541">
                  <c:v>100.09</c:v>
                </c:pt>
                <c:pt idx="542">
                  <c:v>99.990000000000023</c:v>
                </c:pt>
                <c:pt idx="543">
                  <c:v>99.88</c:v>
                </c:pt>
                <c:pt idx="544">
                  <c:v>99.16</c:v>
                </c:pt>
                <c:pt idx="545">
                  <c:v>99.16</c:v>
                </c:pt>
                <c:pt idx="546">
                  <c:v>98.95</c:v>
                </c:pt>
                <c:pt idx="547">
                  <c:v>98.95</c:v>
                </c:pt>
                <c:pt idx="548">
                  <c:v>98.95</c:v>
                </c:pt>
                <c:pt idx="549">
                  <c:v>98.85</c:v>
                </c:pt>
                <c:pt idx="550">
                  <c:v>98.85</c:v>
                </c:pt>
                <c:pt idx="551">
                  <c:v>97.149999999999991</c:v>
                </c:pt>
                <c:pt idx="552">
                  <c:v>97.04</c:v>
                </c:pt>
                <c:pt idx="553">
                  <c:v>96.740000000000023</c:v>
                </c:pt>
                <c:pt idx="554">
                  <c:v>95.64</c:v>
                </c:pt>
                <c:pt idx="555">
                  <c:v>93.81</c:v>
                </c:pt>
                <c:pt idx="556">
                  <c:v>93.81</c:v>
                </c:pt>
                <c:pt idx="557">
                  <c:v>93.61</c:v>
                </c:pt>
                <c:pt idx="558">
                  <c:v>91.93</c:v>
                </c:pt>
                <c:pt idx="559">
                  <c:v>91.11999999999999</c:v>
                </c:pt>
                <c:pt idx="560">
                  <c:v>91.11999999999999</c:v>
                </c:pt>
                <c:pt idx="561">
                  <c:v>90.55</c:v>
                </c:pt>
                <c:pt idx="562">
                  <c:v>90.27</c:v>
                </c:pt>
                <c:pt idx="563">
                  <c:v>90.08</c:v>
                </c:pt>
                <c:pt idx="564">
                  <c:v>89.98</c:v>
                </c:pt>
                <c:pt idx="565">
                  <c:v>89.98</c:v>
                </c:pt>
                <c:pt idx="566">
                  <c:v>89.710000000000022</c:v>
                </c:pt>
                <c:pt idx="567">
                  <c:v>88.23</c:v>
                </c:pt>
                <c:pt idx="568">
                  <c:v>88.05</c:v>
                </c:pt>
                <c:pt idx="569">
                  <c:v>87.77</c:v>
                </c:pt>
                <c:pt idx="570">
                  <c:v>86.45</c:v>
                </c:pt>
                <c:pt idx="571">
                  <c:v>86.45</c:v>
                </c:pt>
                <c:pt idx="572">
                  <c:v>86.36</c:v>
                </c:pt>
                <c:pt idx="573">
                  <c:v>85.740000000000023</c:v>
                </c:pt>
                <c:pt idx="574">
                  <c:v>85.48</c:v>
                </c:pt>
                <c:pt idx="575">
                  <c:v>84.3</c:v>
                </c:pt>
                <c:pt idx="576">
                  <c:v>84.3</c:v>
                </c:pt>
                <c:pt idx="577">
                  <c:v>84.210000000000022</c:v>
                </c:pt>
                <c:pt idx="578">
                  <c:v>83.95</c:v>
                </c:pt>
                <c:pt idx="579">
                  <c:v>81.98</c:v>
                </c:pt>
                <c:pt idx="580">
                  <c:v>80.760000000000005</c:v>
                </c:pt>
                <c:pt idx="581">
                  <c:v>78.179999999999978</c:v>
                </c:pt>
                <c:pt idx="582">
                  <c:v>77.849999999999994</c:v>
                </c:pt>
                <c:pt idx="583">
                  <c:v>77.209999999999994</c:v>
                </c:pt>
                <c:pt idx="584">
                  <c:v>76.66</c:v>
                </c:pt>
                <c:pt idx="585">
                  <c:v>76.510000000000005</c:v>
                </c:pt>
                <c:pt idx="586">
                  <c:v>74.099999999999994</c:v>
                </c:pt>
                <c:pt idx="587">
                  <c:v>72.31</c:v>
                </c:pt>
                <c:pt idx="588">
                  <c:v>71.34</c:v>
                </c:pt>
                <c:pt idx="589">
                  <c:v>97.66</c:v>
                </c:pt>
                <c:pt idx="590">
                  <c:v>82.35</c:v>
                </c:pt>
                <c:pt idx="591">
                  <c:v>106.36</c:v>
                </c:pt>
                <c:pt idx="592">
                  <c:v>93.13</c:v>
                </c:pt>
                <c:pt idx="593">
                  <c:v>92.649999999999991</c:v>
                </c:pt>
                <c:pt idx="594">
                  <c:v>83.210000000000022</c:v>
                </c:pt>
                <c:pt idx="595">
                  <c:v>107.24000000000002</c:v>
                </c:pt>
                <c:pt idx="596">
                  <c:v>106.47</c:v>
                </c:pt>
                <c:pt idx="597">
                  <c:v>102.52</c:v>
                </c:pt>
                <c:pt idx="598">
                  <c:v>90.669999999999987</c:v>
                </c:pt>
                <c:pt idx="599">
                  <c:v>83.39</c:v>
                </c:pt>
                <c:pt idx="600">
                  <c:v>79.64</c:v>
                </c:pt>
                <c:pt idx="601">
                  <c:v>77.099999999999994</c:v>
                </c:pt>
                <c:pt idx="602">
                  <c:v>73.09</c:v>
                </c:pt>
                <c:pt idx="603">
                  <c:v>76.39</c:v>
                </c:pt>
                <c:pt idx="604">
                  <c:v>111.14999999999999</c:v>
                </c:pt>
                <c:pt idx="605">
                  <c:v>110.81</c:v>
                </c:pt>
                <c:pt idx="606">
                  <c:v>108.96000000000002</c:v>
                </c:pt>
                <c:pt idx="607">
                  <c:v>107.41000000000003</c:v>
                </c:pt>
                <c:pt idx="608">
                  <c:v>106.67999999999998</c:v>
                </c:pt>
                <c:pt idx="609">
                  <c:v>105.47</c:v>
                </c:pt>
                <c:pt idx="610">
                  <c:v>104.36</c:v>
                </c:pt>
                <c:pt idx="611">
                  <c:v>103.48</c:v>
                </c:pt>
                <c:pt idx="612">
                  <c:v>103.36999999999999</c:v>
                </c:pt>
                <c:pt idx="613">
                  <c:v>103.27</c:v>
                </c:pt>
                <c:pt idx="614">
                  <c:v>102.94000000000003</c:v>
                </c:pt>
                <c:pt idx="615">
                  <c:v>102.73</c:v>
                </c:pt>
                <c:pt idx="616">
                  <c:v>102.41000000000003</c:v>
                </c:pt>
                <c:pt idx="617">
                  <c:v>102.3</c:v>
                </c:pt>
                <c:pt idx="618">
                  <c:v>100.58</c:v>
                </c:pt>
                <c:pt idx="619">
                  <c:v>99.85</c:v>
                </c:pt>
                <c:pt idx="620">
                  <c:v>99.64</c:v>
                </c:pt>
                <c:pt idx="621">
                  <c:v>99.64</c:v>
                </c:pt>
                <c:pt idx="622">
                  <c:v>99.54</c:v>
                </c:pt>
                <c:pt idx="623">
                  <c:v>99.33</c:v>
                </c:pt>
                <c:pt idx="624">
                  <c:v>98.92</c:v>
                </c:pt>
                <c:pt idx="625">
                  <c:v>98.92</c:v>
                </c:pt>
                <c:pt idx="626">
                  <c:v>98.92</c:v>
                </c:pt>
                <c:pt idx="627">
                  <c:v>98.82</c:v>
                </c:pt>
                <c:pt idx="628">
                  <c:v>98.82</c:v>
                </c:pt>
                <c:pt idx="629">
                  <c:v>98.710000000000022</c:v>
                </c:pt>
                <c:pt idx="630">
                  <c:v>98.710000000000022</c:v>
                </c:pt>
                <c:pt idx="631">
                  <c:v>98.710000000000022</c:v>
                </c:pt>
                <c:pt idx="632">
                  <c:v>98.61</c:v>
                </c:pt>
                <c:pt idx="633">
                  <c:v>98.61</c:v>
                </c:pt>
                <c:pt idx="634">
                  <c:v>98.61</c:v>
                </c:pt>
                <c:pt idx="635">
                  <c:v>96.53</c:v>
                </c:pt>
                <c:pt idx="636">
                  <c:v>96.53</c:v>
                </c:pt>
                <c:pt idx="637">
                  <c:v>96.23</c:v>
                </c:pt>
                <c:pt idx="638">
                  <c:v>96.23</c:v>
                </c:pt>
                <c:pt idx="639">
                  <c:v>95.14</c:v>
                </c:pt>
                <c:pt idx="640">
                  <c:v>95.04</c:v>
                </c:pt>
                <c:pt idx="641">
                  <c:v>93.5</c:v>
                </c:pt>
                <c:pt idx="642">
                  <c:v>92.43</c:v>
                </c:pt>
                <c:pt idx="643">
                  <c:v>92.33</c:v>
                </c:pt>
                <c:pt idx="644">
                  <c:v>91.95</c:v>
                </c:pt>
                <c:pt idx="645">
                  <c:v>91.57</c:v>
                </c:pt>
                <c:pt idx="646">
                  <c:v>91.14</c:v>
                </c:pt>
                <c:pt idx="647">
                  <c:v>90.86</c:v>
                </c:pt>
                <c:pt idx="648">
                  <c:v>90.48</c:v>
                </c:pt>
                <c:pt idx="649">
                  <c:v>90.38</c:v>
                </c:pt>
                <c:pt idx="650">
                  <c:v>88.66</c:v>
                </c:pt>
                <c:pt idx="651">
                  <c:v>86.97</c:v>
                </c:pt>
                <c:pt idx="652">
                  <c:v>86.61</c:v>
                </c:pt>
                <c:pt idx="653">
                  <c:v>86.61</c:v>
                </c:pt>
                <c:pt idx="654">
                  <c:v>86.52</c:v>
                </c:pt>
                <c:pt idx="655">
                  <c:v>85.460000000000022</c:v>
                </c:pt>
                <c:pt idx="656">
                  <c:v>83.56</c:v>
                </c:pt>
                <c:pt idx="657">
                  <c:v>82.440000000000026</c:v>
                </c:pt>
                <c:pt idx="658">
                  <c:v>82.19</c:v>
                </c:pt>
                <c:pt idx="659">
                  <c:v>82.19</c:v>
                </c:pt>
                <c:pt idx="660">
                  <c:v>81.910000000000025</c:v>
                </c:pt>
                <c:pt idx="661">
                  <c:v>81.23</c:v>
                </c:pt>
                <c:pt idx="662">
                  <c:v>80.72</c:v>
                </c:pt>
                <c:pt idx="663">
                  <c:v>79.649999999999991</c:v>
                </c:pt>
                <c:pt idx="664">
                  <c:v>77.73</c:v>
                </c:pt>
                <c:pt idx="665">
                  <c:v>77.649999999999991</c:v>
                </c:pt>
                <c:pt idx="666">
                  <c:v>77.649999999999991</c:v>
                </c:pt>
                <c:pt idx="667">
                  <c:v>77.25</c:v>
                </c:pt>
                <c:pt idx="668">
                  <c:v>77.010000000000005</c:v>
                </c:pt>
                <c:pt idx="669">
                  <c:v>75.989999999999995</c:v>
                </c:pt>
                <c:pt idx="670">
                  <c:v>75.25</c:v>
                </c:pt>
                <c:pt idx="671">
                  <c:v>75.169999999999987</c:v>
                </c:pt>
                <c:pt idx="672">
                  <c:v>75.169999999999987</c:v>
                </c:pt>
                <c:pt idx="673">
                  <c:v>74.790000000000006</c:v>
                </c:pt>
                <c:pt idx="674">
                  <c:v>73.239999999999995</c:v>
                </c:pt>
                <c:pt idx="675">
                  <c:v>73.010000000000005</c:v>
                </c:pt>
                <c:pt idx="676">
                  <c:v>97.410000000000025</c:v>
                </c:pt>
                <c:pt idx="677">
                  <c:v>83.73</c:v>
                </c:pt>
                <c:pt idx="678">
                  <c:v>83.32</c:v>
                </c:pt>
                <c:pt idx="679">
                  <c:v>82.32</c:v>
                </c:pt>
                <c:pt idx="680">
                  <c:v>75.760000000000005</c:v>
                </c:pt>
                <c:pt idx="681">
                  <c:v>99.35</c:v>
                </c:pt>
                <c:pt idx="682">
                  <c:v>83.86</c:v>
                </c:pt>
                <c:pt idx="683">
                  <c:v>81.75</c:v>
                </c:pt>
                <c:pt idx="684">
                  <c:v>76.709999999999994</c:v>
                </c:pt>
                <c:pt idx="685">
                  <c:v>76.569999999999993</c:v>
                </c:pt>
                <c:pt idx="686">
                  <c:v>91.61999999999999</c:v>
                </c:pt>
                <c:pt idx="687">
                  <c:v>87.84</c:v>
                </c:pt>
                <c:pt idx="688">
                  <c:v>85.210000000000022</c:v>
                </c:pt>
                <c:pt idx="689">
                  <c:v>79.88</c:v>
                </c:pt>
                <c:pt idx="690">
                  <c:v>107.36999999999999</c:v>
                </c:pt>
                <c:pt idx="691">
                  <c:v>106.81</c:v>
                </c:pt>
                <c:pt idx="692">
                  <c:v>106.59</c:v>
                </c:pt>
                <c:pt idx="693">
                  <c:v>103.14999999999999</c:v>
                </c:pt>
                <c:pt idx="694">
                  <c:v>102.94000000000003</c:v>
                </c:pt>
                <c:pt idx="695">
                  <c:v>102.94000000000003</c:v>
                </c:pt>
                <c:pt idx="696">
                  <c:v>102.61999999999999</c:v>
                </c:pt>
                <c:pt idx="697">
                  <c:v>102.2</c:v>
                </c:pt>
                <c:pt idx="698">
                  <c:v>101.01</c:v>
                </c:pt>
                <c:pt idx="699">
                  <c:v>100.38</c:v>
                </c:pt>
                <c:pt idx="700">
                  <c:v>100.27</c:v>
                </c:pt>
                <c:pt idx="701">
                  <c:v>99.23</c:v>
                </c:pt>
                <c:pt idx="702">
                  <c:v>99.23</c:v>
                </c:pt>
                <c:pt idx="703">
                  <c:v>99.13</c:v>
                </c:pt>
                <c:pt idx="704">
                  <c:v>99.13</c:v>
                </c:pt>
                <c:pt idx="705">
                  <c:v>99.13</c:v>
                </c:pt>
                <c:pt idx="706">
                  <c:v>99.13</c:v>
                </c:pt>
                <c:pt idx="707">
                  <c:v>99.03</c:v>
                </c:pt>
                <c:pt idx="708">
                  <c:v>99.03</c:v>
                </c:pt>
                <c:pt idx="709">
                  <c:v>98.82</c:v>
                </c:pt>
                <c:pt idx="710">
                  <c:v>96.960000000000022</c:v>
                </c:pt>
                <c:pt idx="711">
                  <c:v>96.75</c:v>
                </c:pt>
                <c:pt idx="712">
                  <c:v>96.75</c:v>
                </c:pt>
                <c:pt idx="713">
                  <c:v>96.649999999999991</c:v>
                </c:pt>
                <c:pt idx="714">
                  <c:v>95.66</c:v>
                </c:pt>
                <c:pt idx="715">
                  <c:v>95.66</c:v>
                </c:pt>
                <c:pt idx="716">
                  <c:v>95.56</c:v>
                </c:pt>
                <c:pt idx="717">
                  <c:v>95.460000000000022</c:v>
                </c:pt>
                <c:pt idx="718">
                  <c:v>95.460000000000022</c:v>
                </c:pt>
                <c:pt idx="719">
                  <c:v>93.440000000000026</c:v>
                </c:pt>
                <c:pt idx="720">
                  <c:v>93.35</c:v>
                </c:pt>
                <c:pt idx="721">
                  <c:v>93.06</c:v>
                </c:pt>
                <c:pt idx="722">
                  <c:v>93.06</c:v>
                </c:pt>
                <c:pt idx="723">
                  <c:v>93.06</c:v>
                </c:pt>
                <c:pt idx="724">
                  <c:v>92.19</c:v>
                </c:pt>
                <c:pt idx="725">
                  <c:v>92.19</c:v>
                </c:pt>
                <c:pt idx="726">
                  <c:v>92.1</c:v>
                </c:pt>
                <c:pt idx="727">
                  <c:v>90.7</c:v>
                </c:pt>
                <c:pt idx="728">
                  <c:v>90.61</c:v>
                </c:pt>
                <c:pt idx="729">
                  <c:v>90.32</c:v>
                </c:pt>
                <c:pt idx="730">
                  <c:v>90.04</c:v>
                </c:pt>
                <c:pt idx="731">
                  <c:v>90.04</c:v>
                </c:pt>
                <c:pt idx="732">
                  <c:v>89.940000000000026</c:v>
                </c:pt>
                <c:pt idx="733">
                  <c:v>89.66</c:v>
                </c:pt>
                <c:pt idx="734">
                  <c:v>89.48</c:v>
                </c:pt>
                <c:pt idx="735">
                  <c:v>89.2</c:v>
                </c:pt>
                <c:pt idx="736">
                  <c:v>89.2</c:v>
                </c:pt>
                <c:pt idx="737">
                  <c:v>88.29</c:v>
                </c:pt>
                <c:pt idx="738">
                  <c:v>88.05</c:v>
                </c:pt>
                <c:pt idx="739">
                  <c:v>87.5</c:v>
                </c:pt>
                <c:pt idx="740">
                  <c:v>87.410000000000025</c:v>
                </c:pt>
                <c:pt idx="741">
                  <c:v>87.31</c:v>
                </c:pt>
                <c:pt idx="742">
                  <c:v>85.210000000000022</c:v>
                </c:pt>
                <c:pt idx="743">
                  <c:v>84.36999999999999</c:v>
                </c:pt>
                <c:pt idx="744">
                  <c:v>84.02</c:v>
                </c:pt>
                <c:pt idx="745">
                  <c:v>84.02</c:v>
                </c:pt>
                <c:pt idx="746">
                  <c:v>84.02</c:v>
                </c:pt>
                <c:pt idx="747">
                  <c:v>83.93</c:v>
                </c:pt>
                <c:pt idx="748">
                  <c:v>83.93</c:v>
                </c:pt>
                <c:pt idx="749">
                  <c:v>83.669999999999987</c:v>
                </c:pt>
                <c:pt idx="750">
                  <c:v>80.900000000000006</c:v>
                </c:pt>
                <c:pt idx="751">
                  <c:v>80.64</c:v>
                </c:pt>
                <c:pt idx="752">
                  <c:v>80.48</c:v>
                </c:pt>
                <c:pt idx="753">
                  <c:v>80.39</c:v>
                </c:pt>
                <c:pt idx="754">
                  <c:v>78.8</c:v>
                </c:pt>
                <c:pt idx="755">
                  <c:v>78.56</c:v>
                </c:pt>
                <c:pt idx="756">
                  <c:v>78.48</c:v>
                </c:pt>
                <c:pt idx="757">
                  <c:v>78.48</c:v>
                </c:pt>
                <c:pt idx="758">
                  <c:v>75.989999999999995</c:v>
                </c:pt>
                <c:pt idx="759">
                  <c:v>75.260000000000005</c:v>
                </c:pt>
                <c:pt idx="760">
                  <c:v>75.099999999999994</c:v>
                </c:pt>
                <c:pt idx="761">
                  <c:v>74.95</c:v>
                </c:pt>
                <c:pt idx="762">
                  <c:v>96.6</c:v>
                </c:pt>
                <c:pt idx="763">
                  <c:v>83.179999999999978</c:v>
                </c:pt>
                <c:pt idx="764">
                  <c:v>76.97</c:v>
                </c:pt>
                <c:pt idx="765">
                  <c:v>75.31</c:v>
                </c:pt>
                <c:pt idx="766">
                  <c:v>101.99000000000002</c:v>
                </c:pt>
                <c:pt idx="767">
                  <c:v>88.23</c:v>
                </c:pt>
                <c:pt idx="768">
                  <c:v>85.08</c:v>
                </c:pt>
                <c:pt idx="769">
                  <c:v>82.940000000000026</c:v>
                </c:pt>
                <c:pt idx="770">
                  <c:v>79.28</c:v>
                </c:pt>
                <c:pt idx="771">
                  <c:v>77.069999999999993</c:v>
                </c:pt>
                <c:pt idx="772">
                  <c:v>75.81</c:v>
                </c:pt>
                <c:pt idx="773">
                  <c:v>76.760000000000005</c:v>
                </c:pt>
                <c:pt idx="774">
                  <c:v>96.63</c:v>
                </c:pt>
                <c:pt idx="775">
                  <c:v>85.33</c:v>
                </c:pt>
                <c:pt idx="776">
                  <c:v>85.2</c:v>
                </c:pt>
                <c:pt idx="777">
                  <c:v>82.240000000000023</c:v>
                </c:pt>
                <c:pt idx="778">
                  <c:v>82.08</c:v>
                </c:pt>
                <c:pt idx="779">
                  <c:v>103.4</c:v>
                </c:pt>
                <c:pt idx="780">
                  <c:v>99.76</c:v>
                </c:pt>
                <c:pt idx="781">
                  <c:v>99.55</c:v>
                </c:pt>
                <c:pt idx="782">
                  <c:v>99.45</c:v>
                </c:pt>
                <c:pt idx="783">
                  <c:v>99.04</c:v>
                </c:pt>
                <c:pt idx="784">
                  <c:v>98.42</c:v>
                </c:pt>
                <c:pt idx="785">
                  <c:v>98.22</c:v>
                </c:pt>
                <c:pt idx="786">
                  <c:v>96.78</c:v>
                </c:pt>
                <c:pt idx="787">
                  <c:v>96.740000000000023</c:v>
                </c:pt>
                <c:pt idx="788">
                  <c:v>96.36999999999999</c:v>
                </c:pt>
                <c:pt idx="789">
                  <c:v>96.27</c:v>
                </c:pt>
                <c:pt idx="790">
                  <c:v>96.169999999999987</c:v>
                </c:pt>
                <c:pt idx="791">
                  <c:v>95.08</c:v>
                </c:pt>
                <c:pt idx="792">
                  <c:v>94.98</c:v>
                </c:pt>
                <c:pt idx="793">
                  <c:v>93.86999999999999</c:v>
                </c:pt>
                <c:pt idx="794">
                  <c:v>93.48</c:v>
                </c:pt>
                <c:pt idx="795">
                  <c:v>93.48</c:v>
                </c:pt>
                <c:pt idx="796">
                  <c:v>93.09</c:v>
                </c:pt>
                <c:pt idx="797">
                  <c:v>92.9</c:v>
                </c:pt>
                <c:pt idx="798">
                  <c:v>92.9</c:v>
                </c:pt>
                <c:pt idx="799">
                  <c:v>92.8</c:v>
                </c:pt>
                <c:pt idx="800">
                  <c:v>92.13</c:v>
                </c:pt>
                <c:pt idx="801">
                  <c:v>92.03</c:v>
                </c:pt>
                <c:pt idx="802">
                  <c:v>92.03</c:v>
                </c:pt>
                <c:pt idx="803">
                  <c:v>92.03</c:v>
                </c:pt>
                <c:pt idx="804">
                  <c:v>91.940000000000026</c:v>
                </c:pt>
                <c:pt idx="805">
                  <c:v>91.940000000000026</c:v>
                </c:pt>
                <c:pt idx="806">
                  <c:v>91.84</c:v>
                </c:pt>
                <c:pt idx="807">
                  <c:v>91.84</c:v>
                </c:pt>
                <c:pt idx="808">
                  <c:v>90</c:v>
                </c:pt>
                <c:pt idx="809">
                  <c:v>89.63</c:v>
                </c:pt>
                <c:pt idx="810">
                  <c:v>89.440000000000026</c:v>
                </c:pt>
                <c:pt idx="811">
                  <c:v>88.8</c:v>
                </c:pt>
                <c:pt idx="812">
                  <c:v>86.64</c:v>
                </c:pt>
                <c:pt idx="813">
                  <c:v>86.54</c:v>
                </c:pt>
                <c:pt idx="814">
                  <c:v>86.54</c:v>
                </c:pt>
                <c:pt idx="815">
                  <c:v>86.45</c:v>
                </c:pt>
                <c:pt idx="816">
                  <c:v>86.45</c:v>
                </c:pt>
                <c:pt idx="817">
                  <c:v>86.179999999999978</c:v>
                </c:pt>
                <c:pt idx="818">
                  <c:v>86.09</c:v>
                </c:pt>
                <c:pt idx="819">
                  <c:v>86.11</c:v>
                </c:pt>
                <c:pt idx="820">
                  <c:v>85.83</c:v>
                </c:pt>
                <c:pt idx="821">
                  <c:v>85.740000000000023</c:v>
                </c:pt>
                <c:pt idx="822">
                  <c:v>85.740000000000023</c:v>
                </c:pt>
                <c:pt idx="823">
                  <c:v>85.740000000000023</c:v>
                </c:pt>
                <c:pt idx="824">
                  <c:v>85.47</c:v>
                </c:pt>
                <c:pt idx="825">
                  <c:v>84.490000000000023</c:v>
                </c:pt>
                <c:pt idx="826">
                  <c:v>83.98</c:v>
                </c:pt>
                <c:pt idx="827">
                  <c:v>83.710000000000022</c:v>
                </c:pt>
                <c:pt idx="828">
                  <c:v>83.19</c:v>
                </c:pt>
                <c:pt idx="829">
                  <c:v>83.02</c:v>
                </c:pt>
                <c:pt idx="830">
                  <c:v>82.93</c:v>
                </c:pt>
                <c:pt idx="831">
                  <c:v>82.33</c:v>
                </c:pt>
                <c:pt idx="832">
                  <c:v>81.86999999999999</c:v>
                </c:pt>
                <c:pt idx="833">
                  <c:v>81.36</c:v>
                </c:pt>
                <c:pt idx="834">
                  <c:v>81.02</c:v>
                </c:pt>
                <c:pt idx="835">
                  <c:v>80.599999999999994</c:v>
                </c:pt>
                <c:pt idx="836">
                  <c:v>80.510000000000005</c:v>
                </c:pt>
                <c:pt idx="837">
                  <c:v>77.679999999999978</c:v>
                </c:pt>
                <c:pt idx="838">
                  <c:v>77.440000000000026</c:v>
                </c:pt>
                <c:pt idx="839">
                  <c:v>77.36</c:v>
                </c:pt>
                <c:pt idx="840">
                  <c:v>77.28</c:v>
                </c:pt>
                <c:pt idx="841">
                  <c:v>75.910000000000025</c:v>
                </c:pt>
                <c:pt idx="842">
                  <c:v>85.08</c:v>
                </c:pt>
                <c:pt idx="843">
                  <c:v>84.169999999999987</c:v>
                </c:pt>
                <c:pt idx="844">
                  <c:v>81.990000000000023</c:v>
                </c:pt>
                <c:pt idx="845">
                  <c:v>80.36999999999999</c:v>
                </c:pt>
                <c:pt idx="846">
                  <c:v>80.040000000000006</c:v>
                </c:pt>
                <c:pt idx="847">
                  <c:v>79.31</c:v>
                </c:pt>
                <c:pt idx="848">
                  <c:v>78.58</c:v>
                </c:pt>
                <c:pt idx="849">
                  <c:v>86.460000000000022</c:v>
                </c:pt>
                <c:pt idx="850">
                  <c:v>84.7</c:v>
                </c:pt>
                <c:pt idx="851">
                  <c:v>86.54</c:v>
                </c:pt>
                <c:pt idx="852">
                  <c:v>101.86999999999999</c:v>
                </c:pt>
                <c:pt idx="853">
                  <c:v>100.82</c:v>
                </c:pt>
                <c:pt idx="854">
                  <c:v>99.88</c:v>
                </c:pt>
                <c:pt idx="855">
                  <c:v>99.56</c:v>
                </c:pt>
                <c:pt idx="856">
                  <c:v>98.84</c:v>
                </c:pt>
                <c:pt idx="857">
                  <c:v>96.669999999999987</c:v>
                </c:pt>
                <c:pt idx="858">
                  <c:v>96.36999999999999</c:v>
                </c:pt>
                <c:pt idx="859">
                  <c:v>96.06</c:v>
                </c:pt>
                <c:pt idx="860">
                  <c:v>95.76</c:v>
                </c:pt>
                <c:pt idx="861">
                  <c:v>95.76</c:v>
                </c:pt>
                <c:pt idx="862">
                  <c:v>94.97</c:v>
                </c:pt>
                <c:pt idx="863">
                  <c:v>94.78</c:v>
                </c:pt>
                <c:pt idx="864">
                  <c:v>94.679999999999978</c:v>
                </c:pt>
                <c:pt idx="865">
                  <c:v>94.679999999999978</c:v>
                </c:pt>
                <c:pt idx="866">
                  <c:v>93.29</c:v>
                </c:pt>
                <c:pt idx="867">
                  <c:v>92.61</c:v>
                </c:pt>
                <c:pt idx="868">
                  <c:v>92.61</c:v>
                </c:pt>
                <c:pt idx="869">
                  <c:v>92.61</c:v>
                </c:pt>
                <c:pt idx="870">
                  <c:v>92.51</c:v>
                </c:pt>
                <c:pt idx="871">
                  <c:v>92.51</c:v>
                </c:pt>
                <c:pt idx="872">
                  <c:v>92.51</c:v>
                </c:pt>
                <c:pt idx="873">
                  <c:v>90.710000000000022</c:v>
                </c:pt>
                <c:pt idx="874">
                  <c:v>90.02</c:v>
                </c:pt>
                <c:pt idx="875">
                  <c:v>89.649999999999991</c:v>
                </c:pt>
                <c:pt idx="876">
                  <c:v>89.27</c:v>
                </c:pt>
                <c:pt idx="877">
                  <c:v>87.45</c:v>
                </c:pt>
                <c:pt idx="878">
                  <c:v>86.490000000000023</c:v>
                </c:pt>
                <c:pt idx="879">
                  <c:v>86.31</c:v>
                </c:pt>
                <c:pt idx="880">
                  <c:v>86.31</c:v>
                </c:pt>
                <c:pt idx="881">
                  <c:v>86.22</c:v>
                </c:pt>
                <c:pt idx="882">
                  <c:v>86.22</c:v>
                </c:pt>
                <c:pt idx="883">
                  <c:v>85.07</c:v>
                </c:pt>
                <c:pt idx="884">
                  <c:v>83.86999999999999</c:v>
                </c:pt>
                <c:pt idx="885">
                  <c:v>83.86999999999999</c:v>
                </c:pt>
                <c:pt idx="886">
                  <c:v>82.910000000000025</c:v>
                </c:pt>
                <c:pt idx="887">
                  <c:v>82.490000000000023</c:v>
                </c:pt>
                <c:pt idx="888">
                  <c:v>80.03</c:v>
                </c:pt>
                <c:pt idx="889">
                  <c:v>79.790000000000006</c:v>
                </c:pt>
                <c:pt idx="890">
                  <c:v>78.760000000000005</c:v>
                </c:pt>
                <c:pt idx="891">
                  <c:v>78.19</c:v>
                </c:pt>
                <c:pt idx="892">
                  <c:v>78.19</c:v>
                </c:pt>
                <c:pt idx="893">
                  <c:v>78.03</c:v>
                </c:pt>
                <c:pt idx="894">
                  <c:v>77.7</c:v>
                </c:pt>
                <c:pt idx="895">
                  <c:v>87.11</c:v>
                </c:pt>
                <c:pt idx="896">
                  <c:v>97.7</c:v>
                </c:pt>
                <c:pt idx="897">
                  <c:v>94.01</c:v>
                </c:pt>
                <c:pt idx="898">
                  <c:v>93.23</c:v>
                </c:pt>
                <c:pt idx="899">
                  <c:v>96.910000000000025</c:v>
                </c:pt>
                <c:pt idx="900">
                  <c:v>92.31</c:v>
                </c:pt>
                <c:pt idx="901">
                  <c:v>86.95</c:v>
                </c:pt>
                <c:pt idx="902">
                  <c:v>85.48</c:v>
                </c:pt>
                <c:pt idx="903">
                  <c:v>98.35</c:v>
                </c:pt>
                <c:pt idx="904">
                  <c:v>98.77</c:v>
                </c:pt>
                <c:pt idx="905">
                  <c:v>97.66</c:v>
                </c:pt>
                <c:pt idx="906">
                  <c:v>96.740000000000023</c:v>
                </c:pt>
                <c:pt idx="907">
                  <c:v>96.740000000000023</c:v>
                </c:pt>
                <c:pt idx="908">
                  <c:v>96.740000000000023</c:v>
                </c:pt>
                <c:pt idx="909">
                  <c:v>96.649999999999991</c:v>
                </c:pt>
                <c:pt idx="910">
                  <c:v>96.440000000000026</c:v>
                </c:pt>
                <c:pt idx="911">
                  <c:v>96.34</c:v>
                </c:pt>
                <c:pt idx="912">
                  <c:v>96.34</c:v>
                </c:pt>
                <c:pt idx="913">
                  <c:v>96.34</c:v>
                </c:pt>
                <c:pt idx="914">
                  <c:v>95.54</c:v>
                </c:pt>
                <c:pt idx="915">
                  <c:v>95.54</c:v>
                </c:pt>
                <c:pt idx="916">
                  <c:v>93.440000000000026</c:v>
                </c:pt>
                <c:pt idx="917">
                  <c:v>92.76</c:v>
                </c:pt>
                <c:pt idx="918">
                  <c:v>92.76</c:v>
                </c:pt>
                <c:pt idx="919">
                  <c:v>92.66</c:v>
                </c:pt>
                <c:pt idx="920">
                  <c:v>92.66</c:v>
                </c:pt>
                <c:pt idx="921">
                  <c:v>91.52</c:v>
                </c:pt>
                <c:pt idx="922">
                  <c:v>90.36999999999999</c:v>
                </c:pt>
                <c:pt idx="923">
                  <c:v>90.08</c:v>
                </c:pt>
                <c:pt idx="924">
                  <c:v>90.08</c:v>
                </c:pt>
                <c:pt idx="925">
                  <c:v>89.8</c:v>
                </c:pt>
                <c:pt idx="926">
                  <c:v>89.79</c:v>
                </c:pt>
                <c:pt idx="927">
                  <c:v>88.78</c:v>
                </c:pt>
                <c:pt idx="928">
                  <c:v>87.39</c:v>
                </c:pt>
                <c:pt idx="929">
                  <c:v>87.29</c:v>
                </c:pt>
                <c:pt idx="930">
                  <c:v>87.11</c:v>
                </c:pt>
                <c:pt idx="931">
                  <c:v>87.11</c:v>
                </c:pt>
                <c:pt idx="932">
                  <c:v>86.93</c:v>
                </c:pt>
                <c:pt idx="933">
                  <c:v>86.93</c:v>
                </c:pt>
                <c:pt idx="934">
                  <c:v>86.93</c:v>
                </c:pt>
                <c:pt idx="935">
                  <c:v>86.84</c:v>
                </c:pt>
                <c:pt idx="936">
                  <c:v>86.57</c:v>
                </c:pt>
                <c:pt idx="937">
                  <c:v>85.149999999999991</c:v>
                </c:pt>
                <c:pt idx="938">
                  <c:v>84.31</c:v>
                </c:pt>
                <c:pt idx="939">
                  <c:v>84.31</c:v>
                </c:pt>
                <c:pt idx="940">
                  <c:v>83.7</c:v>
                </c:pt>
                <c:pt idx="941">
                  <c:v>83.52</c:v>
                </c:pt>
                <c:pt idx="942">
                  <c:v>83.440000000000026</c:v>
                </c:pt>
                <c:pt idx="943">
                  <c:v>83.35</c:v>
                </c:pt>
                <c:pt idx="944">
                  <c:v>83.35</c:v>
                </c:pt>
                <c:pt idx="945">
                  <c:v>82.92</c:v>
                </c:pt>
                <c:pt idx="946">
                  <c:v>82.26</c:v>
                </c:pt>
                <c:pt idx="947">
                  <c:v>81.58</c:v>
                </c:pt>
                <c:pt idx="948">
                  <c:v>81.33</c:v>
                </c:pt>
                <c:pt idx="949">
                  <c:v>80.239999999999995</c:v>
                </c:pt>
                <c:pt idx="950">
                  <c:v>79.819999999999993</c:v>
                </c:pt>
                <c:pt idx="951">
                  <c:v>79.819999999999993</c:v>
                </c:pt>
                <c:pt idx="952">
                  <c:v>79.66</c:v>
                </c:pt>
                <c:pt idx="953">
                  <c:v>79.09</c:v>
                </c:pt>
                <c:pt idx="954">
                  <c:v>95.63</c:v>
                </c:pt>
                <c:pt idx="955">
                  <c:v>95.53</c:v>
                </c:pt>
                <c:pt idx="956">
                  <c:v>94.63</c:v>
                </c:pt>
                <c:pt idx="957">
                  <c:v>89.210000000000022</c:v>
                </c:pt>
                <c:pt idx="958">
                  <c:v>84.51</c:v>
                </c:pt>
                <c:pt idx="959">
                  <c:v>83.86</c:v>
                </c:pt>
                <c:pt idx="960">
                  <c:v>83.04</c:v>
                </c:pt>
                <c:pt idx="961">
                  <c:v>80.88</c:v>
                </c:pt>
                <c:pt idx="962">
                  <c:v>95.36</c:v>
                </c:pt>
                <c:pt idx="963">
                  <c:v>95.16</c:v>
                </c:pt>
                <c:pt idx="964">
                  <c:v>93.29</c:v>
                </c:pt>
                <c:pt idx="965">
                  <c:v>85.98</c:v>
                </c:pt>
                <c:pt idx="966">
                  <c:v>80.56</c:v>
                </c:pt>
                <c:pt idx="967">
                  <c:v>92.13</c:v>
                </c:pt>
                <c:pt idx="968">
                  <c:v>95.669999999999987</c:v>
                </c:pt>
                <c:pt idx="969">
                  <c:v>94.78</c:v>
                </c:pt>
                <c:pt idx="970">
                  <c:v>94.39</c:v>
                </c:pt>
                <c:pt idx="971">
                  <c:v>92.83</c:v>
                </c:pt>
                <c:pt idx="972">
                  <c:v>92.83</c:v>
                </c:pt>
                <c:pt idx="973">
                  <c:v>91.97</c:v>
                </c:pt>
                <c:pt idx="974">
                  <c:v>89.77</c:v>
                </c:pt>
                <c:pt idx="975">
                  <c:v>89.669999999999987</c:v>
                </c:pt>
                <c:pt idx="976">
                  <c:v>89.490000000000023</c:v>
                </c:pt>
                <c:pt idx="977">
                  <c:v>88.29</c:v>
                </c:pt>
                <c:pt idx="978">
                  <c:v>88.29</c:v>
                </c:pt>
                <c:pt idx="979">
                  <c:v>88.29</c:v>
                </c:pt>
                <c:pt idx="980">
                  <c:v>88.19</c:v>
                </c:pt>
                <c:pt idx="981">
                  <c:v>86.81</c:v>
                </c:pt>
                <c:pt idx="982">
                  <c:v>86.72</c:v>
                </c:pt>
                <c:pt idx="983">
                  <c:v>86.63</c:v>
                </c:pt>
                <c:pt idx="984">
                  <c:v>86.45</c:v>
                </c:pt>
                <c:pt idx="985">
                  <c:v>86.45</c:v>
                </c:pt>
                <c:pt idx="986">
                  <c:v>86.45</c:v>
                </c:pt>
                <c:pt idx="987">
                  <c:v>86.45</c:v>
                </c:pt>
                <c:pt idx="988">
                  <c:v>86.45</c:v>
                </c:pt>
                <c:pt idx="989">
                  <c:v>86.45</c:v>
                </c:pt>
                <c:pt idx="990">
                  <c:v>86.27</c:v>
                </c:pt>
                <c:pt idx="991">
                  <c:v>85.210000000000022</c:v>
                </c:pt>
                <c:pt idx="992">
                  <c:v>85.210000000000022</c:v>
                </c:pt>
                <c:pt idx="993">
                  <c:v>85.11999999999999</c:v>
                </c:pt>
                <c:pt idx="994">
                  <c:v>85.11999999999999</c:v>
                </c:pt>
                <c:pt idx="995">
                  <c:v>84.04</c:v>
                </c:pt>
                <c:pt idx="996">
                  <c:v>83.9</c:v>
                </c:pt>
                <c:pt idx="997">
                  <c:v>83.34</c:v>
                </c:pt>
                <c:pt idx="998">
                  <c:v>82.14</c:v>
                </c:pt>
                <c:pt idx="999">
                  <c:v>82.06</c:v>
                </c:pt>
                <c:pt idx="1000">
                  <c:v>82.06</c:v>
                </c:pt>
                <c:pt idx="1001">
                  <c:v>92.710000000000022</c:v>
                </c:pt>
                <c:pt idx="1002">
                  <c:v>91.34</c:v>
                </c:pt>
                <c:pt idx="1003">
                  <c:v>88.39</c:v>
                </c:pt>
                <c:pt idx="1004">
                  <c:v>81.06</c:v>
                </c:pt>
                <c:pt idx="1005">
                  <c:v>93.39</c:v>
                </c:pt>
                <c:pt idx="1006">
                  <c:v>88.22</c:v>
                </c:pt>
                <c:pt idx="1007">
                  <c:v>85.169999999999987</c:v>
                </c:pt>
                <c:pt idx="1008">
                  <c:v>92.82</c:v>
                </c:pt>
                <c:pt idx="1009">
                  <c:v>89.490000000000023</c:v>
                </c:pt>
                <c:pt idx="1010">
                  <c:v>85.51</c:v>
                </c:pt>
                <c:pt idx="1011">
                  <c:v>84.05</c:v>
                </c:pt>
                <c:pt idx="1012">
                  <c:v>82.85</c:v>
                </c:pt>
                <c:pt idx="1013">
                  <c:v>91.79</c:v>
                </c:pt>
                <c:pt idx="1014">
                  <c:v>91.5</c:v>
                </c:pt>
                <c:pt idx="1015">
                  <c:v>90.940000000000026</c:v>
                </c:pt>
                <c:pt idx="1016">
                  <c:v>90.57</c:v>
                </c:pt>
                <c:pt idx="1017">
                  <c:v>89.81</c:v>
                </c:pt>
                <c:pt idx="1018">
                  <c:v>89.64</c:v>
                </c:pt>
                <c:pt idx="1019">
                  <c:v>89.16</c:v>
                </c:pt>
                <c:pt idx="1020">
                  <c:v>88.7</c:v>
                </c:pt>
                <c:pt idx="1021">
                  <c:v>87.210000000000022</c:v>
                </c:pt>
                <c:pt idx="1022">
                  <c:v>87.11</c:v>
                </c:pt>
                <c:pt idx="1023">
                  <c:v>87.11</c:v>
                </c:pt>
                <c:pt idx="1024">
                  <c:v>87.11</c:v>
                </c:pt>
                <c:pt idx="1025">
                  <c:v>87.02</c:v>
                </c:pt>
                <c:pt idx="1026">
                  <c:v>86.93</c:v>
                </c:pt>
                <c:pt idx="1027">
                  <c:v>86.84</c:v>
                </c:pt>
                <c:pt idx="1028">
                  <c:v>86.84</c:v>
                </c:pt>
                <c:pt idx="1029">
                  <c:v>86.75</c:v>
                </c:pt>
                <c:pt idx="1030">
                  <c:v>86.03</c:v>
                </c:pt>
                <c:pt idx="1031">
                  <c:v>85.149999999999991</c:v>
                </c:pt>
                <c:pt idx="1032">
                  <c:v>83.81</c:v>
                </c:pt>
                <c:pt idx="1033">
                  <c:v>83.72</c:v>
                </c:pt>
                <c:pt idx="1034">
                  <c:v>83.72</c:v>
                </c:pt>
                <c:pt idx="1035">
                  <c:v>83.460000000000022</c:v>
                </c:pt>
                <c:pt idx="1036">
                  <c:v>83.36999999999999</c:v>
                </c:pt>
                <c:pt idx="1037">
                  <c:v>83.36999999999999</c:v>
                </c:pt>
                <c:pt idx="1038">
                  <c:v>83.4</c:v>
                </c:pt>
                <c:pt idx="1039">
                  <c:v>83.32</c:v>
                </c:pt>
                <c:pt idx="1040">
                  <c:v>88.56</c:v>
                </c:pt>
                <c:pt idx="1041">
                  <c:v>87.92</c:v>
                </c:pt>
                <c:pt idx="1042">
                  <c:v>87.460000000000022</c:v>
                </c:pt>
                <c:pt idx="1043">
                  <c:v>86.649999999999991</c:v>
                </c:pt>
                <c:pt idx="1044">
                  <c:v>83.960000000000022</c:v>
                </c:pt>
                <c:pt idx="1045">
                  <c:v>83.88</c:v>
                </c:pt>
                <c:pt idx="1046">
                  <c:v>85.740000000000023</c:v>
                </c:pt>
              </c:numCache>
            </c:numRef>
          </c:yVal>
          <c:smooth val="0"/>
        </c:ser>
        <c:dLbls>
          <c:showLegendKey val="0"/>
          <c:showVal val="0"/>
          <c:showCatName val="0"/>
          <c:showSerName val="0"/>
          <c:showPercent val="0"/>
          <c:showBubbleSize val="0"/>
        </c:dLbls>
        <c:axId val="105902016"/>
        <c:axId val="105902592"/>
      </c:scatterChart>
      <c:valAx>
        <c:axId val="105900864"/>
        <c:scaling>
          <c:orientation val="minMax"/>
          <c:max val="100"/>
          <c:min val="0"/>
        </c:scaling>
        <c:delete val="0"/>
        <c:axPos val="b"/>
        <c:majorGridlines>
          <c:spPr>
            <a:ln w="3175">
              <a:noFill/>
              <a:prstDash val="solid"/>
            </a:ln>
          </c:spPr>
        </c:majorGridlines>
        <c:numFmt formatCode="General" sourceLinked="1"/>
        <c:majorTickMark val="out"/>
        <c:minorTickMark val="none"/>
        <c:tickLblPos val="none"/>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05901440"/>
        <c:crosses val="autoZero"/>
        <c:crossBetween val="midCat"/>
        <c:majorUnit val="20"/>
      </c:valAx>
      <c:valAx>
        <c:axId val="105901440"/>
        <c:scaling>
          <c:orientation val="minMax"/>
          <c:max val="160"/>
          <c:min val="0"/>
        </c:scaling>
        <c:delete val="0"/>
        <c:axPos val="l"/>
        <c:numFmt formatCode="General" sourceLinked="1"/>
        <c:majorTickMark val="none"/>
        <c:minorTickMark val="none"/>
        <c:tickLblPos val="none"/>
        <c:spPr>
          <a:ln>
            <a:noFill/>
          </a:ln>
        </c:spPr>
        <c:crossAx val="105900864"/>
        <c:crosses val="autoZero"/>
        <c:crossBetween val="midCat"/>
        <c:majorUnit val="40"/>
      </c:valAx>
      <c:valAx>
        <c:axId val="105902016"/>
        <c:scaling>
          <c:orientation val="minMax"/>
        </c:scaling>
        <c:delete val="1"/>
        <c:axPos val="b"/>
        <c:numFmt formatCode="General" sourceLinked="1"/>
        <c:majorTickMark val="out"/>
        <c:minorTickMark val="none"/>
        <c:tickLblPos val="none"/>
        <c:crossAx val="105902592"/>
        <c:crosses val="autoZero"/>
        <c:crossBetween val="midCat"/>
      </c:valAx>
      <c:valAx>
        <c:axId val="105902592"/>
        <c:scaling>
          <c:orientation val="minMax"/>
          <c:max val="160"/>
          <c:min val="0"/>
        </c:scaling>
        <c:delete val="0"/>
        <c:axPos val="r"/>
        <c:numFmt formatCode="General" sourceLinked="1"/>
        <c:majorTickMark val="out"/>
        <c:minorTickMark val="none"/>
        <c:tickLblPos val="none"/>
        <c:spPr>
          <a:ln w="3175">
            <a:solidFill>
              <a:srgbClr val="000000"/>
            </a:solidFill>
            <a:prstDash val="solid"/>
          </a:ln>
        </c:spPr>
        <c:txPr>
          <a:bodyPr rot="0" vert="horz"/>
          <a:lstStyle/>
          <a:p>
            <a:pPr>
              <a:defRPr sz="1500" b="0" i="0" u="none" strike="noStrike" baseline="0">
                <a:solidFill>
                  <a:srgbClr val="000000"/>
                </a:solidFill>
                <a:latin typeface="Arial"/>
                <a:ea typeface="Arial"/>
                <a:cs typeface="Arial"/>
              </a:defRPr>
            </a:pPr>
            <a:endParaRPr lang="en-US"/>
          </a:p>
        </c:txPr>
        <c:crossAx val="105902016"/>
        <c:crosses val="max"/>
        <c:crossBetween val="midCat"/>
        <c:majorUnit val="40"/>
      </c:valAx>
      <c:spPr>
        <a:noFill/>
        <a:ln w="12700">
          <a:no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805395719765815E-2"/>
          <c:y val="3.0156475827320974E-2"/>
          <c:w val="0.85413196547546932"/>
          <c:h val="0.82041834538169511"/>
        </c:manualLayout>
      </c:layout>
      <c:scatterChart>
        <c:scatterStyle val="lineMarker"/>
        <c:varyColors val="0"/>
        <c:ser>
          <c:idx val="5"/>
          <c:order val="0"/>
          <c:tx>
            <c:v>db=0</c:v>
          </c:tx>
          <c:spPr>
            <a:ln w="38100">
              <a:solidFill>
                <a:schemeClr val="tx1"/>
              </a:solidFill>
            </a:ln>
          </c:spPr>
          <c:marker>
            <c:symbol val="none"/>
          </c:marker>
          <c:xVal>
            <c:numRef>
              <c:f>'multi color template'!$B$20:$B$21</c:f>
              <c:numCache>
                <c:formatCode>General</c:formatCode>
                <c:ptCount val="2"/>
                <c:pt idx="0">
                  <c:v>0</c:v>
                </c:pt>
                <c:pt idx="1">
                  <c:v>0</c:v>
                </c:pt>
              </c:numCache>
            </c:numRef>
          </c:xVal>
          <c:yVal>
            <c:numRef>
              <c:f>'multi color template'!$C$20:$C$21</c:f>
              <c:numCache>
                <c:formatCode>General</c:formatCode>
                <c:ptCount val="2"/>
                <c:pt idx="0">
                  <c:v>5.5</c:v>
                </c:pt>
                <c:pt idx="1">
                  <c:v>0</c:v>
                </c:pt>
              </c:numCache>
            </c:numRef>
          </c:yVal>
          <c:smooth val="0"/>
        </c:ser>
        <c:ser>
          <c:idx val="6"/>
          <c:order val="1"/>
          <c:tx>
            <c:v>db=20</c:v>
          </c:tx>
          <c:spPr>
            <a:ln>
              <a:solidFill>
                <a:schemeClr val="bg1">
                  <a:lumMod val="75000"/>
                </a:schemeClr>
              </a:solidFill>
            </a:ln>
          </c:spPr>
          <c:marker>
            <c:symbol val="none"/>
          </c:marker>
          <c:xVal>
            <c:numRef>
              <c:f>'multi color template'!$B$22:$B$23</c:f>
              <c:numCache>
                <c:formatCode>General</c:formatCode>
                <c:ptCount val="2"/>
                <c:pt idx="0">
                  <c:v>20</c:v>
                </c:pt>
                <c:pt idx="1">
                  <c:v>20</c:v>
                </c:pt>
              </c:numCache>
            </c:numRef>
          </c:xVal>
          <c:yVal>
            <c:numRef>
              <c:f>'multi color template'!$C$22:$C$23</c:f>
              <c:numCache>
                <c:formatCode>General</c:formatCode>
                <c:ptCount val="2"/>
                <c:pt idx="0">
                  <c:v>15</c:v>
                </c:pt>
                <c:pt idx="1">
                  <c:v>0</c:v>
                </c:pt>
              </c:numCache>
            </c:numRef>
          </c:yVal>
          <c:smooth val="0"/>
        </c:ser>
        <c:ser>
          <c:idx val="7"/>
          <c:order val="2"/>
          <c:tx>
            <c:v>db=40</c:v>
          </c:tx>
          <c:spPr>
            <a:ln>
              <a:solidFill>
                <a:schemeClr val="bg1">
                  <a:lumMod val="75000"/>
                </a:schemeClr>
              </a:solidFill>
            </a:ln>
          </c:spPr>
          <c:marker>
            <c:symbol val="none"/>
          </c:marker>
          <c:xVal>
            <c:numRef>
              <c:f>'multi color template'!$B$24:$B$25</c:f>
              <c:numCache>
                <c:formatCode>General</c:formatCode>
                <c:ptCount val="2"/>
                <c:pt idx="0">
                  <c:v>40</c:v>
                </c:pt>
                <c:pt idx="1">
                  <c:v>40</c:v>
                </c:pt>
              </c:numCache>
            </c:numRef>
          </c:xVal>
          <c:yVal>
            <c:numRef>
              <c:f>'multi color template'!$C$24:$C$25</c:f>
              <c:numCache>
                <c:formatCode>General</c:formatCode>
                <c:ptCount val="2"/>
                <c:pt idx="0">
                  <c:v>36.450000000000003</c:v>
                </c:pt>
                <c:pt idx="1">
                  <c:v>0</c:v>
                </c:pt>
              </c:numCache>
            </c:numRef>
          </c:yVal>
          <c:smooth val="0"/>
        </c:ser>
        <c:ser>
          <c:idx val="8"/>
          <c:order val="3"/>
          <c:tx>
            <c:v>db=60</c:v>
          </c:tx>
          <c:spPr>
            <a:ln>
              <a:solidFill>
                <a:schemeClr val="bg1">
                  <a:lumMod val="75000"/>
                </a:schemeClr>
              </a:solidFill>
            </a:ln>
          </c:spPr>
          <c:marker>
            <c:symbol val="none"/>
          </c:marker>
          <c:xVal>
            <c:numRef>
              <c:f>'multi color template'!$B$26:$B$27</c:f>
              <c:numCache>
                <c:formatCode>General</c:formatCode>
                <c:ptCount val="2"/>
                <c:pt idx="0">
                  <c:v>60</c:v>
                </c:pt>
                <c:pt idx="1">
                  <c:v>60</c:v>
                </c:pt>
              </c:numCache>
            </c:numRef>
          </c:xVal>
          <c:yVal>
            <c:numRef>
              <c:f>'multi color template'!$C$26:$C$27</c:f>
              <c:numCache>
                <c:formatCode>General</c:formatCode>
                <c:ptCount val="2"/>
                <c:pt idx="0">
                  <c:v>77.48</c:v>
                </c:pt>
                <c:pt idx="1">
                  <c:v>0</c:v>
                </c:pt>
              </c:numCache>
            </c:numRef>
          </c:yVal>
          <c:smooth val="0"/>
        </c:ser>
        <c:ser>
          <c:idx val="9"/>
          <c:order val="4"/>
          <c:tx>
            <c:v>db=80</c:v>
          </c:tx>
          <c:spPr>
            <a:ln>
              <a:solidFill>
                <a:schemeClr val="bg1">
                  <a:lumMod val="75000"/>
                </a:schemeClr>
              </a:solidFill>
            </a:ln>
          </c:spPr>
          <c:marker>
            <c:symbol val="none"/>
          </c:marker>
          <c:xVal>
            <c:numRef>
              <c:f>'multi color template'!$B$28:$B$29</c:f>
              <c:numCache>
                <c:formatCode>General</c:formatCode>
                <c:ptCount val="2"/>
                <c:pt idx="0">
                  <c:v>80</c:v>
                </c:pt>
                <c:pt idx="1">
                  <c:v>80</c:v>
                </c:pt>
              </c:numCache>
            </c:numRef>
          </c:xVal>
          <c:yVal>
            <c:numRef>
              <c:f>'multi color template'!$C$28:$C$29</c:f>
              <c:numCache>
                <c:formatCode>General</c:formatCode>
                <c:ptCount val="2"/>
                <c:pt idx="0">
                  <c:v>156.12</c:v>
                </c:pt>
                <c:pt idx="1">
                  <c:v>0</c:v>
                </c:pt>
              </c:numCache>
            </c:numRef>
          </c:yVal>
          <c:smooth val="0"/>
        </c:ser>
        <c:ser>
          <c:idx val="10"/>
          <c:order val="5"/>
          <c:tx>
            <c:v>db=100</c:v>
          </c:tx>
          <c:spPr>
            <a:ln>
              <a:solidFill>
                <a:schemeClr val="bg1">
                  <a:lumMod val="75000"/>
                </a:schemeClr>
              </a:solidFill>
            </a:ln>
          </c:spPr>
          <c:marker>
            <c:symbol val="none"/>
          </c:marker>
          <c:xVal>
            <c:numRef>
              <c:f>'multi color template'!$B$30:$B$31</c:f>
              <c:numCache>
                <c:formatCode>General</c:formatCode>
                <c:ptCount val="2"/>
                <c:pt idx="0">
                  <c:v>100</c:v>
                </c:pt>
                <c:pt idx="1">
                  <c:v>100</c:v>
                </c:pt>
              </c:numCache>
            </c:numRef>
          </c:xVal>
          <c:yVal>
            <c:numRef>
              <c:f>'multi color template'!$C$30:$C$31</c:f>
              <c:numCache>
                <c:formatCode>General</c:formatCode>
                <c:ptCount val="2"/>
                <c:pt idx="0">
                  <c:v>160</c:v>
                </c:pt>
                <c:pt idx="1">
                  <c:v>0</c:v>
                </c:pt>
              </c:numCache>
            </c:numRef>
          </c:yVal>
          <c:smooth val="0"/>
        </c:ser>
        <c:ser>
          <c:idx val="11"/>
          <c:order val="6"/>
          <c:tx>
            <c:v>db=120</c:v>
          </c:tx>
          <c:spPr>
            <a:ln>
              <a:solidFill>
                <a:schemeClr val="tx1"/>
              </a:solidFill>
            </a:ln>
          </c:spPr>
          <c:marker>
            <c:symbol val="none"/>
          </c:marker>
          <c:xVal>
            <c:numRef>
              <c:f>'multi color template'!$B$32:$B$33</c:f>
              <c:numCache>
                <c:formatCode>General</c:formatCode>
                <c:ptCount val="2"/>
                <c:pt idx="0">
                  <c:v>120</c:v>
                </c:pt>
                <c:pt idx="1">
                  <c:v>120</c:v>
                </c:pt>
              </c:numCache>
            </c:numRef>
          </c:xVal>
          <c:yVal>
            <c:numRef>
              <c:f>'multi color template'!$C$32:$C$33</c:f>
              <c:numCache>
                <c:formatCode>General</c:formatCode>
                <c:ptCount val="2"/>
                <c:pt idx="0">
                  <c:v>160</c:v>
                </c:pt>
                <c:pt idx="1">
                  <c:v>0</c:v>
                </c:pt>
              </c:numCache>
            </c:numRef>
          </c:yVal>
          <c:smooth val="0"/>
        </c:ser>
        <c:dLbls>
          <c:showLegendKey val="0"/>
          <c:showVal val="0"/>
          <c:showCatName val="0"/>
          <c:showSerName val="0"/>
          <c:showPercent val="0"/>
          <c:showBubbleSize val="0"/>
        </c:dLbls>
        <c:axId val="105904320"/>
        <c:axId val="105904896"/>
      </c:scatterChart>
      <c:scatterChart>
        <c:scatterStyle val="smoothMarker"/>
        <c:varyColors val="0"/>
        <c:ser>
          <c:idx val="12"/>
          <c:order val="7"/>
          <c:tx>
            <c:v>rh25</c:v>
          </c:tx>
          <c:spPr>
            <a:ln>
              <a:solidFill>
                <a:schemeClr val="bg1">
                  <a:lumMod val="75000"/>
                </a:schemeClr>
              </a:solidFill>
            </a:ln>
          </c:spPr>
          <c:marker>
            <c:symbol val="none"/>
          </c:marker>
          <c:xVal>
            <c:numRef>
              <c:f>'multi color template'!$B$34:$B$39</c:f>
              <c:numCache>
                <c:formatCode>General</c:formatCode>
                <c:ptCount val="6"/>
                <c:pt idx="0">
                  <c:v>0</c:v>
                </c:pt>
                <c:pt idx="1">
                  <c:v>25</c:v>
                </c:pt>
                <c:pt idx="2">
                  <c:v>40</c:v>
                </c:pt>
                <c:pt idx="3">
                  <c:v>60</c:v>
                </c:pt>
                <c:pt idx="4">
                  <c:v>90</c:v>
                </c:pt>
                <c:pt idx="5">
                  <c:v>120</c:v>
                </c:pt>
              </c:numCache>
            </c:numRef>
          </c:xVal>
          <c:yVal>
            <c:numRef>
              <c:f>'multi color template'!$C$34:$C$39</c:f>
              <c:numCache>
                <c:formatCode>General</c:formatCode>
                <c:ptCount val="6"/>
                <c:pt idx="0">
                  <c:v>1.4</c:v>
                </c:pt>
                <c:pt idx="1">
                  <c:v>4</c:v>
                </c:pt>
                <c:pt idx="2">
                  <c:v>9</c:v>
                </c:pt>
                <c:pt idx="3">
                  <c:v>19.3</c:v>
                </c:pt>
                <c:pt idx="4">
                  <c:v>52.6</c:v>
                </c:pt>
                <c:pt idx="5">
                  <c:v>130</c:v>
                </c:pt>
              </c:numCache>
            </c:numRef>
          </c:yVal>
          <c:smooth val="1"/>
        </c:ser>
        <c:ser>
          <c:idx val="13"/>
          <c:order val="8"/>
          <c:tx>
            <c:v>rh=50</c:v>
          </c:tx>
          <c:spPr>
            <a:ln>
              <a:solidFill>
                <a:schemeClr val="bg1">
                  <a:lumMod val="75000"/>
                </a:schemeClr>
              </a:solidFill>
            </a:ln>
          </c:spPr>
          <c:marker>
            <c:symbol val="none"/>
          </c:marker>
          <c:xVal>
            <c:numRef>
              <c:f>'multi color template'!$B$40:$B$45</c:f>
              <c:numCache>
                <c:formatCode>General</c:formatCode>
                <c:ptCount val="6"/>
                <c:pt idx="0">
                  <c:v>0</c:v>
                </c:pt>
                <c:pt idx="1">
                  <c:v>25</c:v>
                </c:pt>
                <c:pt idx="2">
                  <c:v>40</c:v>
                </c:pt>
                <c:pt idx="3">
                  <c:v>60</c:v>
                </c:pt>
                <c:pt idx="4">
                  <c:v>80</c:v>
                </c:pt>
                <c:pt idx="5">
                  <c:v>103</c:v>
                </c:pt>
              </c:numCache>
            </c:numRef>
          </c:xVal>
          <c:yVal>
            <c:numRef>
              <c:f>'multi color template'!$C$40:$C$45</c:f>
              <c:numCache>
                <c:formatCode>General</c:formatCode>
                <c:ptCount val="6"/>
                <c:pt idx="0">
                  <c:v>2.75</c:v>
                </c:pt>
                <c:pt idx="1">
                  <c:v>9.5500000000000007</c:v>
                </c:pt>
                <c:pt idx="2">
                  <c:v>18.2</c:v>
                </c:pt>
                <c:pt idx="3">
                  <c:v>38.44</c:v>
                </c:pt>
                <c:pt idx="4">
                  <c:v>76.8</c:v>
                </c:pt>
                <c:pt idx="5">
                  <c:v>160</c:v>
                </c:pt>
              </c:numCache>
            </c:numRef>
          </c:yVal>
          <c:smooth val="1"/>
        </c:ser>
        <c:ser>
          <c:idx val="14"/>
          <c:order val="9"/>
          <c:tx>
            <c:v>rh=75</c:v>
          </c:tx>
          <c:spPr>
            <a:ln>
              <a:solidFill>
                <a:schemeClr val="bg1">
                  <a:lumMod val="75000"/>
                </a:schemeClr>
              </a:solidFill>
            </a:ln>
          </c:spPr>
          <c:marker>
            <c:symbol val="none"/>
          </c:marker>
          <c:xVal>
            <c:numRef>
              <c:f>'multi color template'!$B$46:$B$50</c:f>
              <c:numCache>
                <c:formatCode>General</c:formatCode>
                <c:ptCount val="5"/>
                <c:pt idx="0">
                  <c:v>0</c:v>
                </c:pt>
                <c:pt idx="1">
                  <c:v>25</c:v>
                </c:pt>
                <c:pt idx="2">
                  <c:v>40</c:v>
                </c:pt>
                <c:pt idx="3">
                  <c:v>60</c:v>
                </c:pt>
                <c:pt idx="4">
                  <c:v>89.69</c:v>
                </c:pt>
              </c:numCache>
            </c:numRef>
          </c:xVal>
          <c:yVal>
            <c:numRef>
              <c:f>'multi color template'!$C$46:$C$50</c:f>
              <c:numCache>
                <c:formatCode>General</c:formatCode>
                <c:ptCount val="5"/>
                <c:pt idx="0">
                  <c:v>4</c:v>
                </c:pt>
                <c:pt idx="1">
                  <c:v>14.34</c:v>
                </c:pt>
                <c:pt idx="2">
                  <c:v>27.3</c:v>
                </c:pt>
                <c:pt idx="3">
                  <c:v>58</c:v>
                </c:pt>
                <c:pt idx="4">
                  <c:v>160</c:v>
                </c:pt>
              </c:numCache>
            </c:numRef>
          </c:yVal>
          <c:smooth val="1"/>
        </c:ser>
        <c:ser>
          <c:idx val="15"/>
          <c:order val="10"/>
          <c:tx>
            <c:v>rh=100</c:v>
          </c:tx>
          <c:spPr>
            <a:ln>
              <a:solidFill>
                <a:schemeClr val="tx1"/>
              </a:solidFill>
            </a:ln>
          </c:spPr>
          <c:marker>
            <c:symbol val="none"/>
          </c:marker>
          <c:xVal>
            <c:numRef>
              <c:f>'multi color template'!$B$51:$B$56</c:f>
              <c:numCache>
                <c:formatCode>General</c:formatCode>
                <c:ptCount val="6"/>
                <c:pt idx="0">
                  <c:v>0</c:v>
                </c:pt>
                <c:pt idx="1">
                  <c:v>25</c:v>
                </c:pt>
                <c:pt idx="2">
                  <c:v>40</c:v>
                </c:pt>
                <c:pt idx="3">
                  <c:v>60</c:v>
                </c:pt>
                <c:pt idx="4">
                  <c:v>70</c:v>
                </c:pt>
                <c:pt idx="5">
                  <c:v>80.73</c:v>
                </c:pt>
              </c:numCache>
            </c:numRef>
          </c:xVal>
          <c:yVal>
            <c:numRef>
              <c:f>'multi color template'!$C$51:$C$56</c:f>
              <c:numCache>
                <c:formatCode>General</c:formatCode>
                <c:ptCount val="6"/>
                <c:pt idx="0">
                  <c:v>5.5</c:v>
                </c:pt>
                <c:pt idx="1">
                  <c:v>19.100000000000001</c:v>
                </c:pt>
                <c:pt idx="2">
                  <c:v>36.450000000000003</c:v>
                </c:pt>
                <c:pt idx="3">
                  <c:v>77.5</c:v>
                </c:pt>
                <c:pt idx="4">
                  <c:v>110.6</c:v>
                </c:pt>
                <c:pt idx="5">
                  <c:v>160</c:v>
                </c:pt>
              </c:numCache>
            </c:numRef>
          </c:yVal>
          <c:smooth val="1"/>
        </c:ser>
        <c:ser>
          <c:idx val="16"/>
          <c:order val="11"/>
          <c:tx>
            <c:v>w=40</c:v>
          </c:tx>
          <c:spPr>
            <a:ln>
              <a:solidFill>
                <a:schemeClr val="bg1">
                  <a:lumMod val="75000"/>
                </a:schemeClr>
              </a:solidFill>
            </a:ln>
          </c:spPr>
          <c:marker>
            <c:symbol val="none"/>
          </c:marker>
          <c:xVal>
            <c:numRef>
              <c:f>'multi color template'!$B$12:$B$13</c:f>
              <c:numCache>
                <c:formatCode>General</c:formatCode>
                <c:ptCount val="2"/>
                <c:pt idx="0">
                  <c:v>42.38</c:v>
                </c:pt>
                <c:pt idx="1">
                  <c:v>120</c:v>
                </c:pt>
              </c:numCache>
            </c:numRef>
          </c:xVal>
          <c:yVal>
            <c:numRef>
              <c:f>'multi color template'!$C$12:$C$13</c:f>
              <c:numCache>
                <c:formatCode>General</c:formatCode>
                <c:ptCount val="2"/>
                <c:pt idx="0">
                  <c:v>40</c:v>
                </c:pt>
                <c:pt idx="1">
                  <c:v>40</c:v>
                </c:pt>
              </c:numCache>
            </c:numRef>
          </c:yVal>
          <c:smooth val="1"/>
        </c:ser>
        <c:ser>
          <c:idx val="17"/>
          <c:order val="12"/>
          <c:tx>
            <c:v>w=80</c:v>
          </c:tx>
          <c:spPr>
            <a:ln>
              <a:solidFill>
                <a:schemeClr val="bg1">
                  <a:lumMod val="75000"/>
                </a:schemeClr>
              </a:solidFill>
            </a:ln>
          </c:spPr>
          <c:marker>
            <c:symbol val="none"/>
          </c:marker>
          <c:xVal>
            <c:numRef>
              <c:f>'multi color template'!$B$14:$B$15</c:f>
              <c:numCache>
                <c:formatCode>General</c:formatCode>
                <c:ptCount val="2"/>
                <c:pt idx="0">
                  <c:v>60.88</c:v>
                </c:pt>
                <c:pt idx="1">
                  <c:v>120</c:v>
                </c:pt>
              </c:numCache>
            </c:numRef>
          </c:xVal>
          <c:yVal>
            <c:numRef>
              <c:f>'multi color template'!$C$14:$C$15</c:f>
              <c:numCache>
                <c:formatCode>General</c:formatCode>
                <c:ptCount val="2"/>
                <c:pt idx="0">
                  <c:v>80</c:v>
                </c:pt>
                <c:pt idx="1">
                  <c:v>80</c:v>
                </c:pt>
              </c:numCache>
            </c:numRef>
          </c:yVal>
          <c:smooth val="1"/>
        </c:ser>
        <c:ser>
          <c:idx val="18"/>
          <c:order val="13"/>
          <c:tx>
            <c:v>w=120</c:v>
          </c:tx>
          <c:spPr>
            <a:ln>
              <a:solidFill>
                <a:schemeClr val="bg1">
                  <a:lumMod val="75000"/>
                </a:schemeClr>
              </a:solidFill>
            </a:ln>
          </c:spPr>
          <c:marker>
            <c:symbol val="none"/>
          </c:marker>
          <c:xVal>
            <c:numRef>
              <c:f>'multi color template'!$B$16:$B$17</c:f>
              <c:numCache>
                <c:formatCode>General</c:formatCode>
                <c:ptCount val="2"/>
                <c:pt idx="0">
                  <c:v>72.33</c:v>
                </c:pt>
                <c:pt idx="1">
                  <c:v>120</c:v>
                </c:pt>
              </c:numCache>
            </c:numRef>
          </c:xVal>
          <c:yVal>
            <c:numRef>
              <c:f>'multi color template'!$C$16:$C$17</c:f>
              <c:numCache>
                <c:formatCode>General</c:formatCode>
                <c:ptCount val="2"/>
                <c:pt idx="0">
                  <c:v>120</c:v>
                </c:pt>
                <c:pt idx="1">
                  <c:v>120</c:v>
                </c:pt>
              </c:numCache>
            </c:numRef>
          </c:yVal>
          <c:smooth val="1"/>
        </c:ser>
        <c:ser>
          <c:idx val="19"/>
          <c:order val="14"/>
          <c:tx>
            <c:v>w=160</c:v>
          </c:tx>
          <c:spPr>
            <a:ln w="38100">
              <a:solidFill>
                <a:schemeClr val="tx1"/>
              </a:solidFill>
            </a:ln>
          </c:spPr>
          <c:marker>
            <c:symbol val="none"/>
          </c:marker>
          <c:xVal>
            <c:numRef>
              <c:f>'multi color template'!$B$18:$B$19</c:f>
              <c:numCache>
                <c:formatCode>General</c:formatCode>
                <c:ptCount val="2"/>
                <c:pt idx="0">
                  <c:v>80.73</c:v>
                </c:pt>
                <c:pt idx="1">
                  <c:v>120</c:v>
                </c:pt>
              </c:numCache>
            </c:numRef>
          </c:xVal>
          <c:yVal>
            <c:numRef>
              <c:f>'multi color template'!$C$18:$C$19</c:f>
              <c:numCache>
                <c:formatCode>General</c:formatCode>
                <c:ptCount val="2"/>
                <c:pt idx="0">
                  <c:v>160</c:v>
                </c:pt>
                <c:pt idx="1">
                  <c:v>160</c:v>
                </c:pt>
              </c:numCache>
            </c:numRef>
          </c:yVal>
          <c:smooth val="1"/>
        </c:ser>
        <c:ser>
          <c:idx val="20"/>
          <c:order val="15"/>
          <c:tx>
            <c:v>room</c:v>
          </c:tx>
          <c:marker>
            <c:symbol val="circle"/>
            <c:size val="10"/>
            <c:spPr>
              <a:solidFill>
                <a:schemeClr val="tx1"/>
              </a:solidFill>
            </c:spPr>
          </c:marker>
          <c:xVal>
            <c:numRef>
              <c:f>'multi color template'!$B$59</c:f>
              <c:numCache>
                <c:formatCode>General</c:formatCode>
                <c:ptCount val="1"/>
                <c:pt idx="0">
                  <c:v>75</c:v>
                </c:pt>
              </c:numCache>
            </c:numRef>
          </c:xVal>
          <c:yVal>
            <c:numRef>
              <c:f>'multi color template'!$C$59</c:f>
              <c:numCache>
                <c:formatCode>General</c:formatCode>
                <c:ptCount val="1"/>
                <c:pt idx="0">
                  <c:v>64.89</c:v>
                </c:pt>
              </c:numCache>
            </c:numRef>
          </c:yVal>
          <c:smooth val="1"/>
        </c:ser>
        <c:ser>
          <c:idx val="0"/>
          <c:order val="16"/>
          <c:tx>
            <c:v>room h</c:v>
          </c:tx>
          <c:spPr>
            <a:ln w="44450">
              <a:solidFill>
                <a:srgbClr val="FF0000"/>
              </a:solidFill>
            </a:ln>
          </c:spPr>
          <c:marker>
            <c:symbol val="none"/>
          </c:marker>
          <c:xVal>
            <c:numRef>
              <c:f>'multi color template'!$B$61:$B$62</c:f>
              <c:numCache>
                <c:formatCode>General</c:formatCode>
                <c:ptCount val="2"/>
                <c:pt idx="0">
                  <c:v>62.5</c:v>
                </c:pt>
                <c:pt idx="1">
                  <c:v>117.2</c:v>
                </c:pt>
              </c:numCache>
            </c:numRef>
          </c:xVal>
          <c:yVal>
            <c:numRef>
              <c:f>'multi color template'!$C$61:$C$62</c:f>
              <c:numCache>
                <c:formatCode>General</c:formatCode>
                <c:ptCount val="2"/>
                <c:pt idx="0">
                  <c:v>84.5</c:v>
                </c:pt>
                <c:pt idx="1">
                  <c:v>0</c:v>
                </c:pt>
              </c:numCache>
            </c:numRef>
          </c:yVal>
          <c:smooth val="1"/>
        </c:ser>
        <c:dLbls>
          <c:showLegendKey val="0"/>
          <c:showVal val="0"/>
          <c:showCatName val="0"/>
          <c:showSerName val="0"/>
          <c:showPercent val="0"/>
          <c:showBubbleSize val="0"/>
        </c:dLbls>
        <c:axId val="105904320"/>
        <c:axId val="105904896"/>
      </c:scatterChart>
      <c:scatterChart>
        <c:scatterStyle val="smoothMarker"/>
        <c:varyColors val="0"/>
        <c:ser>
          <c:idx val="1"/>
          <c:order val="17"/>
          <c:tx>
            <c:v>SA DPT</c:v>
          </c:tx>
          <c:spPr>
            <a:ln w="44450">
              <a:solidFill>
                <a:schemeClr val="tx2">
                  <a:lumMod val="75000"/>
                </a:schemeClr>
              </a:solidFill>
            </a:ln>
          </c:spPr>
          <c:marker>
            <c:symbol val="none"/>
          </c:marker>
          <c:xVal>
            <c:numRef>
              <c:f>'multi color template'!$B$63:$B$64</c:f>
              <c:numCache>
                <c:formatCode>General</c:formatCode>
                <c:ptCount val="2"/>
                <c:pt idx="0">
                  <c:v>48</c:v>
                </c:pt>
                <c:pt idx="1">
                  <c:v>120</c:v>
                </c:pt>
              </c:numCache>
            </c:numRef>
          </c:xVal>
          <c:yVal>
            <c:numRef>
              <c:f>'multi color template'!$C$63:$C$64</c:f>
              <c:numCache>
                <c:formatCode>General</c:formatCode>
                <c:ptCount val="2"/>
                <c:pt idx="0">
                  <c:v>49.6</c:v>
                </c:pt>
                <c:pt idx="1">
                  <c:v>49.6</c:v>
                </c:pt>
              </c:numCache>
            </c:numRef>
          </c:yVal>
          <c:smooth val="1"/>
        </c:ser>
        <c:dLbls>
          <c:showLegendKey val="0"/>
          <c:showVal val="0"/>
          <c:showCatName val="0"/>
          <c:showSerName val="0"/>
          <c:showPercent val="0"/>
          <c:showBubbleSize val="0"/>
        </c:dLbls>
        <c:axId val="108724224"/>
        <c:axId val="105905472"/>
      </c:scatterChart>
      <c:valAx>
        <c:axId val="105904320"/>
        <c:scaling>
          <c:orientation val="minMax"/>
          <c:max val="100"/>
          <c:min val="0"/>
        </c:scaling>
        <c:delete val="0"/>
        <c:axPos val="b"/>
        <c:title>
          <c:tx>
            <c:rich>
              <a:bodyPr/>
              <a:lstStyle/>
              <a:p>
                <a:pPr>
                  <a:defRPr sz="2000">
                    <a:latin typeface="Arial" pitchFamily="34" charset="0"/>
                    <a:cs typeface="Arial" pitchFamily="34" charset="0"/>
                  </a:defRPr>
                </a:pPr>
                <a:r>
                  <a:rPr lang="en-US" sz="2000">
                    <a:latin typeface="Arial" pitchFamily="34" charset="0"/>
                    <a:cs typeface="Arial" pitchFamily="34" charset="0"/>
                  </a:rPr>
                  <a:t>Dry Bulb Temperature, F</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5904896"/>
        <c:crosses val="autoZero"/>
        <c:crossBetween val="midCat"/>
        <c:majorUnit val="20"/>
      </c:valAx>
      <c:valAx>
        <c:axId val="105904896"/>
        <c:scaling>
          <c:orientation val="minMax"/>
          <c:max val="160"/>
          <c:min val="0"/>
        </c:scaling>
        <c:delete val="1"/>
        <c:axPos val="l"/>
        <c:numFmt formatCode="General" sourceLinked="1"/>
        <c:majorTickMark val="out"/>
        <c:minorTickMark val="none"/>
        <c:tickLblPos val="none"/>
        <c:crossAx val="105904320"/>
        <c:crosses val="autoZero"/>
        <c:crossBetween val="midCat"/>
        <c:majorUnit val="40"/>
      </c:valAx>
      <c:valAx>
        <c:axId val="105905472"/>
        <c:scaling>
          <c:orientation val="minMax"/>
          <c:max val="160"/>
          <c:min val="0"/>
        </c:scaling>
        <c:delete val="0"/>
        <c:axPos val="r"/>
        <c:title>
          <c:tx>
            <c:rich>
              <a:bodyPr rot="-5400000" vert="horz"/>
              <a:lstStyle/>
              <a:p>
                <a:pPr>
                  <a:defRPr sz="2000">
                    <a:latin typeface="Arial" pitchFamily="34" charset="0"/>
                    <a:cs typeface="Arial" pitchFamily="34" charset="0"/>
                  </a:defRPr>
                </a:pPr>
                <a:r>
                  <a:rPr lang="en-US" sz="2000">
                    <a:latin typeface="Arial" pitchFamily="34" charset="0"/>
                    <a:cs typeface="Arial" pitchFamily="34" charset="0"/>
                  </a:rPr>
                  <a:t>W, Humidity Ratio Gr/lbm</a:t>
                </a:r>
              </a:p>
            </c:rich>
          </c:tx>
          <c:layout/>
          <c:overlay val="0"/>
        </c:title>
        <c:numFmt formatCode="General" sourceLinked="1"/>
        <c:majorTickMark val="out"/>
        <c:minorTickMark val="none"/>
        <c:tickLblPos val="nextTo"/>
        <c:spPr>
          <a:ln w="38100">
            <a:solidFill>
              <a:schemeClr val="tx1"/>
            </a:solidFill>
          </a:ln>
        </c:spPr>
        <c:txPr>
          <a:bodyPr/>
          <a:lstStyle/>
          <a:p>
            <a:pPr>
              <a:defRPr sz="1800">
                <a:latin typeface="Arial" pitchFamily="34" charset="0"/>
                <a:cs typeface="Arial" pitchFamily="34" charset="0"/>
              </a:defRPr>
            </a:pPr>
            <a:endParaRPr lang="en-US"/>
          </a:p>
        </c:txPr>
        <c:crossAx val="108724224"/>
        <c:crosses val="max"/>
        <c:crossBetween val="midCat"/>
        <c:majorUnit val="40"/>
      </c:valAx>
      <c:valAx>
        <c:axId val="108724224"/>
        <c:scaling>
          <c:orientation val="minMax"/>
        </c:scaling>
        <c:delete val="1"/>
        <c:axPos val="b"/>
        <c:numFmt formatCode="General" sourceLinked="1"/>
        <c:majorTickMark val="out"/>
        <c:minorTickMark val="none"/>
        <c:tickLblPos val="none"/>
        <c:crossAx val="105905472"/>
        <c:crosses val="autoZero"/>
        <c:crossBetween val="midCat"/>
      </c:valAx>
      <c:spPr>
        <a:noFill/>
        <a:ln w="25400">
          <a:noFill/>
        </a:ln>
      </c:spPr>
    </c:plotArea>
    <c:plotVisOnly val="1"/>
    <c:dispBlanksAs val="gap"/>
    <c:showDLblsOverMax val="0"/>
  </c:chart>
  <c:spPr>
    <a:no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drawing1.xml><?xml version="1.0" encoding="utf-8"?>
<c:userShapes xmlns:c="http://schemas.openxmlformats.org/drawingml/2006/chart">
  <cdr:relSizeAnchor xmlns:cdr="http://schemas.openxmlformats.org/drawingml/2006/chartDrawing">
    <cdr:from>
      <cdr:x>0.00618</cdr:x>
      <cdr:y>0.05075</cdr:y>
    </cdr:from>
    <cdr:to>
      <cdr:x>0.44032</cdr:x>
      <cdr:y>0.7203</cdr:y>
    </cdr:to>
    <cdr:sp macro="" textlink="">
      <cdr:nvSpPr>
        <cdr:cNvPr id="4" name="TextBox 1"/>
        <cdr:cNvSpPr txBox="1"/>
      </cdr:nvSpPr>
      <cdr:spPr>
        <a:xfrm xmlns:a="http://schemas.openxmlformats.org/drawingml/2006/main">
          <a:off x="50799" y="279415"/>
          <a:ext cx="3568701" cy="36861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2400" b="1" u="sng" baseline="0">
              <a:solidFill>
                <a:schemeClr val="tx2"/>
              </a:solidFill>
              <a:latin typeface="Arial" pitchFamily="34" charset="0"/>
              <a:cs typeface="Arial" pitchFamily="34" charset="0"/>
            </a:rPr>
            <a:t>Dallas:</a:t>
          </a: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           </a:t>
          </a:r>
          <a:r>
            <a:rPr lang="en-US" sz="2400" baseline="0">
              <a:solidFill>
                <a:srgbClr val="C00000"/>
              </a:solidFill>
              <a:latin typeface="Arial" pitchFamily="34" charset="0"/>
              <a:cs typeface="Arial" pitchFamily="34" charset="0"/>
            </a:rPr>
            <a:t>Wet, 3,879 hours</a:t>
          </a:r>
          <a:br>
            <a:rPr lang="en-US" sz="2400" baseline="0">
              <a:solidFill>
                <a:srgbClr val="C00000"/>
              </a:solidFill>
              <a:latin typeface="Arial" pitchFamily="34" charset="0"/>
              <a:cs typeface="Arial" pitchFamily="34" charset="0"/>
            </a:rPr>
          </a:b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     </a:t>
          </a:r>
          <a:r>
            <a:rPr lang="en-US" sz="2400" baseline="0">
              <a:solidFill>
                <a:srgbClr val="FFC000"/>
              </a:solidFill>
              <a:latin typeface="Arial" pitchFamily="34" charset="0"/>
              <a:cs typeface="Arial" pitchFamily="34" charset="0"/>
            </a:rPr>
            <a:t>Triangle, 1,588 hours</a:t>
          </a:r>
          <a:br>
            <a:rPr lang="en-US" sz="2400" baseline="0">
              <a:solidFill>
                <a:srgbClr val="FFC000"/>
              </a:solidFill>
              <a:latin typeface="Arial" pitchFamily="34" charset="0"/>
              <a:cs typeface="Arial" pitchFamily="34" charset="0"/>
            </a:rPr>
          </a:br>
          <a:r>
            <a:rPr lang="en-US" sz="2400">
              <a:latin typeface="Arial" pitchFamily="34" charset="0"/>
              <a:cs typeface="Arial" pitchFamily="34" charset="0"/>
            </a:rPr>
            <a:t/>
          </a:r>
          <a:br>
            <a:rPr lang="en-US" sz="2400">
              <a:latin typeface="Arial" pitchFamily="34" charset="0"/>
              <a:cs typeface="Arial" pitchFamily="34" charset="0"/>
            </a:rPr>
          </a:br>
          <a:r>
            <a:rPr lang="en-US" sz="2400">
              <a:latin typeface="Arial" pitchFamily="34" charset="0"/>
              <a:cs typeface="Arial" pitchFamily="34" charset="0"/>
            </a:rPr>
            <a:t/>
          </a:r>
          <a:br>
            <a:rPr lang="en-US" sz="2400">
              <a:latin typeface="Arial" pitchFamily="34" charset="0"/>
              <a:cs typeface="Arial" pitchFamily="34" charset="0"/>
            </a:rPr>
          </a:br>
          <a:r>
            <a:rPr lang="en-US" sz="2400">
              <a:solidFill>
                <a:schemeClr val="tx2"/>
              </a:solidFill>
              <a:latin typeface="Arial" pitchFamily="34" charset="0"/>
              <a:cs typeface="Arial" pitchFamily="34" charset="0"/>
            </a:rPr>
            <a:t>Dry,</a:t>
          </a:r>
          <a:r>
            <a:rPr lang="en-US" sz="2400" baseline="0">
              <a:solidFill>
                <a:schemeClr val="tx2"/>
              </a:solidFill>
              <a:latin typeface="Arial" pitchFamily="34" charset="0"/>
              <a:cs typeface="Arial" pitchFamily="34" charset="0"/>
            </a:rPr>
            <a:t> 3,274 hours</a:t>
          </a:r>
          <a:endParaRPr lang="en-US" sz="2400">
            <a:solidFill>
              <a:schemeClr val="tx2"/>
            </a:solidFill>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595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6313" y="4560888"/>
            <a:ext cx="5362575" cy="4319587"/>
          </a:xfrm>
          <a:prstGeom prst="rect">
            <a:avLst/>
          </a:prstGeom>
          <a:noFill/>
          <a:ln w="12700">
            <a:noFill/>
            <a:miter lim="800000"/>
            <a:headEnd/>
            <a:tailEnd/>
          </a:ln>
          <a:effectLst/>
        </p:spPr>
        <p:txBody>
          <a:bodyPr vert="horz" wrap="square" lIns="95422" tIns="46873" rIns="95422" bIns="46873"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4451"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8608189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Book Antiqua"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026"/>
          <p:cNvSpPr>
            <a:spLocks noGrp="1" noRot="1" noChangeAspect="1" noChangeArrowheads="1" noTextEdit="1"/>
          </p:cNvSpPr>
          <p:nvPr>
            <p:ph type="sldImg"/>
          </p:nvPr>
        </p:nvSpPr>
        <p:spPr>
          <a:ln/>
        </p:spPr>
      </p:sp>
      <p:sp>
        <p:nvSpPr>
          <p:cNvPr id="113667" name="Rectangle 1027"/>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1258888" y="720725"/>
            <a:ext cx="4800600" cy="3600450"/>
          </a:xfrm>
          <a:ln/>
        </p:spPr>
      </p:sp>
      <p:sp>
        <p:nvSpPr>
          <p:cNvPr id="114691" name="Rectangle 3"/>
          <p:cNvSpPr>
            <a:spLocks noGrp="1" noChangeArrowheads="1"/>
          </p:cNvSpPr>
          <p:nvPr>
            <p:ph type="body" idx="1"/>
          </p:nvPr>
        </p:nvSpPr>
        <p:spPr>
          <a:noFill/>
          <a:ln w="9525"/>
        </p:spPr>
        <p:txBody>
          <a:bodyPr lIns="96640" tIns="48319" rIns="96640" bIns="48319"/>
          <a:lstStyle/>
          <a:p>
            <a:pPr eaLnBrk="1" hangingPunct="1"/>
            <a:r>
              <a:rPr lang="en-US" smtClean="0"/>
              <a:t>When talking about integration of dedicated outdoor air systems with parallel terminal systems, as this symposium is based, I wanted to make it clear that we mean anything from</a:t>
            </a:r>
          </a:p>
          <a:p>
            <a:pPr eaLnBrk="1" hangingPunct="1"/>
            <a:r>
              <a:rPr lang="en-US" smtClean="0"/>
              <a:t>fan coil units,</a:t>
            </a:r>
          </a:p>
          <a:p>
            <a:pPr eaLnBrk="1" hangingPunct="1"/>
            <a:r>
              <a:rPr lang="en-US" smtClean="0"/>
              <a:t>small air handlers,</a:t>
            </a:r>
          </a:p>
          <a:p>
            <a:pPr eaLnBrk="1" hangingPunct="1"/>
            <a:r>
              <a:rPr lang="en-US" smtClean="0"/>
              <a:t>unit ventilators in schools,</a:t>
            </a:r>
          </a:p>
          <a:p>
            <a:pPr eaLnBrk="1" hangingPunct="1"/>
            <a:r>
              <a:rPr lang="en-US" smtClean="0"/>
              <a:t>or just unitary air conditioners.</a:t>
            </a:r>
          </a:p>
          <a:p>
            <a:pPr eaLnBrk="1" hangingPunct="1"/>
            <a:r>
              <a:rPr lang="en-US" smtClean="0"/>
              <a:t>But the focus of this presentation will be dedicated to radiant cooling panels.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w="9525"/>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w="9525"/>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B115B3-0BEE-41CF-B174-442F6ECD88F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CF5F50-C8DD-4F31-A4B1-338BCEAE828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7298F7-33E1-4E9B-9A31-4298BEADA3D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76400"/>
            <a:ext cx="3810000" cy="4124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676400"/>
            <a:ext cx="3810000" cy="4124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B8D742-5C3E-49A9-94C7-3B974C07EA9C}"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271463"/>
            <a:ext cx="1943100" cy="55292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271463"/>
            <a:ext cx="5676900" cy="55292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09650" y="271463"/>
            <a:ext cx="7639050" cy="11763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76400"/>
            <a:ext cx="7772400" cy="4124325"/>
          </a:xfrm>
        </p:spPr>
        <p:txBody>
          <a:bodyPr/>
          <a:lstStyle/>
          <a:p>
            <a:pPr lvl="0"/>
            <a:endParaRPr lang="en-US" noProof="0" dirty="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650" y="271463"/>
            <a:ext cx="7639050" cy="117633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76400"/>
            <a:ext cx="3810000" cy="4124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1676400"/>
            <a:ext cx="3810000" cy="198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3814763"/>
            <a:ext cx="3810000" cy="198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5B4338-1C8B-4683-BC04-427C7D50106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D922D1-AEF6-4409-A343-0034F737AE0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5D2FF2-9238-4590-A4DB-B479A18959E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244FDE-AE9A-4CB1-9FC6-5F33376094B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9CC534-F1A8-4807-96E1-149C23C14C8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EDAFE3-102C-4F20-AA83-B58EB8C7B0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D709EC-6110-4698-8C80-481A10A8112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07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07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FEA549CC-C614-4821-8FB6-9BF2AF6AC41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1009650" y="271463"/>
            <a:ext cx="7639050" cy="1176337"/>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990600" y="1676400"/>
            <a:ext cx="7772400" cy="412432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Text Box 4"/>
          <p:cNvSpPr txBox="1">
            <a:spLocks noChangeArrowheads="1"/>
          </p:cNvSpPr>
          <p:nvPr/>
        </p:nvSpPr>
        <p:spPr bwMode="auto">
          <a:xfrm>
            <a:off x="8566150" y="6330950"/>
            <a:ext cx="577850" cy="366713"/>
          </a:xfrm>
          <a:prstGeom prst="rect">
            <a:avLst/>
          </a:prstGeom>
          <a:noFill/>
          <a:ln w="12700">
            <a:noFill/>
            <a:miter lim="800000"/>
            <a:headEnd/>
            <a:tailEnd/>
          </a:ln>
        </p:spPr>
        <p:txBody>
          <a:bodyPr>
            <a:spAutoFit/>
          </a:bodyPr>
          <a:lstStyle/>
          <a:p>
            <a:pPr>
              <a:spcBef>
                <a:spcPct val="50000"/>
              </a:spcBef>
              <a:defRPr/>
            </a:pPr>
            <a:fld id="{F8FE0319-9CF9-4D7A-8A46-BFC02695C6DA}" type="slidenum">
              <a:rPr lang="en-US" sz="1800">
                <a:solidFill>
                  <a:srgbClr val="0000FF"/>
                </a:solidFill>
              </a:rPr>
              <a:pPr>
                <a:spcBef>
                  <a:spcPct val="50000"/>
                </a:spcBef>
                <a:defRPr/>
              </a:pPr>
              <a:t>‹#›</a:t>
            </a:fld>
            <a:endParaRPr lang="en-US" sz="1800">
              <a:solidFill>
                <a:srgbClr val="0000FF"/>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ctr" rtl="0" eaLnBrk="0" fontAlgn="base" hangingPunct="0">
        <a:spcBef>
          <a:spcPct val="0"/>
        </a:spcBef>
        <a:spcAft>
          <a:spcPct val="0"/>
        </a:spcAft>
        <a:defRPr sz="4000" b="1" i="1">
          <a:solidFill>
            <a:schemeClr val="tx2"/>
          </a:solidFill>
          <a:latin typeface="+mj-lt"/>
          <a:ea typeface="+mj-ea"/>
          <a:cs typeface="+mj-cs"/>
        </a:defRPr>
      </a:lvl1pPr>
      <a:lvl2pPr algn="ctr" rtl="0" eaLnBrk="0" fontAlgn="base" hangingPunct="0">
        <a:spcBef>
          <a:spcPct val="0"/>
        </a:spcBef>
        <a:spcAft>
          <a:spcPct val="0"/>
        </a:spcAft>
        <a:defRPr sz="4000" b="1" i="1">
          <a:solidFill>
            <a:schemeClr val="tx2"/>
          </a:solidFill>
          <a:latin typeface="Book Antiqua" pitchFamily="18" charset="0"/>
        </a:defRPr>
      </a:lvl2pPr>
      <a:lvl3pPr algn="ctr" rtl="0" eaLnBrk="0" fontAlgn="base" hangingPunct="0">
        <a:spcBef>
          <a:spcPct val="0"/>
        </a:spcBef>
        <a:spcAft>
          <a:spcPct val="0"/>
        </a:spcAft>
        <a:defRPr sz="4000" b="1" i="1">
          <a:solidFill>
            <a:schemeClr val="tx2"/>
          </a:solidFill>
          <a:latin typeface="Book Antiqua" pitchFamily="18" charset="0"/>
        </a:defRPr>
      </a:lvl3pPr>
      <a:lvl4pPr algn="ctr" rtl="0" eaLnBrk="0" fontAlgn="base" hangingPunct="0">
        <a:spcBef>
          <a:spcPct val="0"/>
        </a:spcBef>
        <a:spcAft>
          <a:spcPct val="0"/>
        </a:spcAft>
        <a:defRPr sz="4000" b="1" i="1">
          <a:solidFill>
            <a:schemeClr val="tx2"/>
          </a:solidFill>
          <a:latin typeface="Book Antiqua" pitchFamily="18" charset="0"/>
        </a:defRPr>
      </a:lvl4pPr>
      <a:lvl5pPr algn="ctr" rtl="0" eaLnBrk="0" fontAlgn="base" hangingPunct="0">
        <a:spcBef>
          <a:spcPct val="0"/>
        </a:spcBef>
        <a:spcAft>
          <a:spcPct val="0"/>
        </a:spcAft>
        <a:defRPr sz="4000" b="1" i="1">
          <a:solidFill>
            <a:schemeClr val="tx2"/>
          </a:solidFill>
          <a:latin typeface="Book Antiqua" pitchFamily="18" charset="0"/>
        </a:defRPr>
      </a:lvl5pPr>
      <a:lvl6pPr marL="457200" algn="ctr" rtl="0" eaLnBrk="0" fontAlgn="base" hangingPunct="0">
        <a:spcBef>
          <a:spcPct val="0"/>
        </a:spcBef>
        <a:spcAft>
          <a:spcPct val="0"/>
        </a:spcAft>
        <a:defRPr sz="4000" b="1" i="1">
          <a:solidFill>
            <a:schemeClr val="tx2"/>
          </a:solidFill>
          <a:latin typeface="Book Antiqua" pitchFamily="18" charset="0"/>
        </a:defRPr>
      </a:lvl6pPr>
      <a:lvl7pPr marL="914400" algn="ctr" rtl="0" eaLnBrk="0" fontAlgn="base" hangingPunct="0">
        <a:spcBef>
          <a:spcPct val="0"/>
        </a:spcBef>
        <a:spcAft>
          <a:spcPct val="0"/>
        </a:spcAft>
        <a:defRPr sz="4000" b="1" i="1">
          <a:solidFill>
            <a:schemeClr val="tx2"/>
          </a:solidFill>
          <a:latin typeface="Book Antiqua" pitchFamily="18" charset="0"/>
        </a:defRPr>
      </a:lvl7pPr>
      <a:lvl8pPr marL="1371600" algn="ctr" rtl="0" eaLnBrk="0" fontAlgn="base" hangingPunct="0">
        <a:spcBef>
          <a:spcPct val="0"/>
        </a:spcBef>
        <a:spcAft>
          <a:spcPct val="0"/>
        </a:spcAft>
        <a:defRPr sz="4000" b="1" i="1">
          <a:solidFill>
            <a:schemeClr val="tx2"/>
          </a:solidFill>
          <a:latin typeface="Book Antiqua" pitchFamily="18" charset="0"/>
        </a:defRPr>
      </a:lvl8pPr>
      <a:lvl9pPr marL="1828800" algn="ctr" rtl="0" eaLnBrk="0" fontAlgn="base" hangingPunct="0">
        <a:spcBef>
          <a:spcPct val="0"/>
        </a:spcBef>
        <a:spcAft>
          <a:spcPct val="0"/>
        </a:spcAft>
        <a:defRPr sz="4000" b="1" i="1">
          <a:solidFill>
            <a:schemeClr val="tx2"/>
          </a:solidFill>
          <a:latin typeface="Book Antiqua" pitchFamily="18" charset="0"/>
        </a:defRPr>
      </a:lvl9pPr>
    </p:titleStyle>
    <p:bodyStyle>
      <a:lvl1pPr marL="342900" indent="-342900" algn="l" rtl="0" eaLnBrk="0" fontAlgn="base" hangingPunct="0">
        <a:spcBef>
          <a:spcPct val="20000"/>
        </a:spcBef>
        <a:spcAft>
          <a:spcPct val="0"/>
        </a:spcAft>
        <a:buClr>
          <a:srgbClr val="FF33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Microsoft_Excel_97-2003_Worksheet1.xls"/></Relationships>
</file>

<file path=ppt/slides/_rels/slide5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33.wmf"/><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36.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38.emf"/><Relationship Id="rId4" Type="http://schemas.openxmlformats.org/officeDocument/2006/relationships/oleObject" Target="../embeddings/Microsoft_Excel_97-2003_Worksheet2.xls"/></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38.emf"/><Relationship Id="rId4" Type="http://schemas.openxmlformats.org/officeDocument/2006/relationships/oleObject" Target="../embeddings/Microsoft_Excel_97-2003_Worksheet3.xls"/></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64.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39" descr="Nittany lion backdrop"/>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18" name="Rectangle 22"/>
          <p:cNvSpPr>
            <a:spLocks noChangeArrowheads="1"/>
          </p:cNvSpPr>
          <p:nvPr/>
        </p:nvSpPr>
        <p:spPr bwMode="auto">
          <a:xfrm>
            <a:off x="2316163" y="4273550"/>
            <a:ext cx="6827837" cy="1797050"/>
          </a:xfrm>
          <a:prstGeom prst="rect">
            <a:avLst/>
          </a:prstGeom>
          <a:noFill/>
          <a:ln w="12700">
            <a:noFill/>
            <a:miter lim="800000"/>
            <a:headEnd/>
            <a:tailEnd/>
          </a:ln>
        </p:spPr>
        <p:txBody>
          <a:bodyPr lIns="90488" tIns="44450" rIns="90488" bIns="44450">
            <a:spAutoFit/>
          </a:bodyPr>
          <a:lstStyle/>
          <a:p>
            <a:pPr algn="ctr"/>
            <a:r>
              <a:rPr lang="en-US" i="1">
                <a:solidFill>
                  <a:schemeClr val="bg1"/>
                </a:solidFill>
                <a:cs typeface="Times New Roman" pitchFamily="18" charset="0"/>
              </a:rPr>
              <a:t>Stanley A. Mumma, Ph.D., P.E.</a:t>
            </a:r>
            <a:br>
              <a:rPr lang="en-US" i="1">
                <a:solidFill>
                  <a:schemeClr val="bg1"/>
                </a:solidFill>
                <a:cs typeface="Times New Roman" pitchFamily="18" charset="0"/>
              </a:rPr>
            </a:br>
            <a:r>
              <a:rPr lang="en-US" i="1">
                <a:solidFill>
                  <a:schemeClr val="bg1"/>
                </a:solidFill>
                <a:cs typeface="Times New Roman" pitchFamily="18" charset="0"/>
              </a:rPr>
              <a:t> Prof. Emeritus, Architectural Engineering</a:t>
            </a:r>
          </a:p>
          <a:p>
            <a:pPr algn="ctr"/>
            <a:r>
              <a:rPr lang="en-US" i="1">
                <a:solidFill>
                  <a:schemeClr val="bg1"/>
                </a:solidFill>
                <a:cs typeface="Times New Roman" pitchFamily="18" charset="0"/>
              </a:rPr>
              <a:t>Penn State University, Univ. Park, PA</a:t>
            </a:r>
          </a:p>
          <a:p>
            <a:pPr algn="ctr"/>
            <a:r>
              <a:rPr lang="en-US" i="1">
                <a:solidFill>
                  <a:schemeClr val="bg1"/>
                </a:solidFill>
                <a:cs typeface="Times New Roman" pitchFamily="18" charset="0"/>
              </a:rPr>
              <a:t>sam11@psu.edu</a:t>
            </a:r>
          </a:p>
        </p:txBody>
      </p:sp>
      <p:sp>
        <p:nvSpPr>
          <p:cNvPr id="4131" name="Text Box 35"/>
          <p:cNvSpPr txBox="1">
            <a:spLocks noChangeArrowheads="1"/>
          </p:cNvSpPr>
          <p:nvPr/>
        </p:nvSpPr>
        <p:spPr bwMode="auto">
          <a:xfrm>
            <a:off x="3363913" y="6162675"/>
            <a:ext cx="5543550" cy="457200"/>
          </a:xfrm>
          <a:prstGeom prst="rect">
            <a:avLst/>
          </a:prstGeom>
          <a:noFill/>
          <a:ln w="12700">
            <a:noFill/>
            <a:miter lim="800000"/>
            <a:headEnd/>
            <a:tailEnd/>
          </a:ln>
        </p:spPr>
        <p:txBody>
          <a:bodyPr>
            <a:spAutoFit/>
          </a:bodyPr>
          <a:lstStyle/>
          <a:p>
            <a:r>
              <a:rPr lang="en-US" sz="2400" i="1" dirty="0">
                <a:solidFill>
                  <a:schemeClr val="bg1"/>
                </a:solidFill>
                <a:cs typeface="Times New Roman" pitchFamily="18" charset="0"/>
              </a:rPr>
              <a:t>Web: http://</a:t>
            </a:r>
            <a:r>
              <a:rPr lang="en-US" sz="2400" i="1" dirty="0" smtClean="0">
                <a:solidFill>
                  <a:schemeClr val="bg1"/>
                </a:solidFill>
                <a:cs typeface="Times New Roman" pitchFamily="18" charset="0"/>
              </a:rPr>
              <a:t>doas-radiant.psu.edu</a:t>
            </a:r>
            <a:endParaRPr lang="en-US" sz="4000" i="1" baseline="30000" dirty="0">
              <a:solidFill>
                <a:schemeClr val="bg1"/>
              </a:solidFill>
            </a:endParaRPr>
          </a:p>
        </p:txBody>
      </p:sp>
      <p:sp>
        <p:nvSpPr>
          <p:cNvPr id="12293" name="Rectangle 38"/>
          <p:cNvSpPr>
            <a:spLocks noGrp="1" noChangeArrowheads="1"/>
          </p:cNvSpPr>
          <p:nvPr>
            <p:ph type="ctrTitle" idx="4294967295"/>
          </p:nvPr>
        </p:nvSpPr>
        <p:spPr>
          <a:xfrm>
            <a:off x="2182813" y="150495"/>
            <a:ext cx="6961187" cy="1622425"/>
          </a:xfrm>
          <a:noFill/>
        </p:spPr>
        <p:txBody>
          <a:bodyPr/>
          <a:lstStyle/>
          <a:p>
            <a:r>
              <a:rPr lang="en-US" sz="4400" dirty="0" smtClean="0">
                <a:solidFill>
                  <a:srgbClr val="FFFF00"/>
                </a:solidFill>
              </a:rPr>
              <a:t>Understanding and Designing Dedicated Outdoor Air Systems (DOAS)</a:t>
            </a:r>
          </a:p>
        </p:txBody>
      </p:sp>
      <p:sp>
        <p:nvSpPr>
          <p:cNvPr id="12294" name="Text Box 42"/>
          <p:cNvSpPr txBox="1">
            <a:spLocks noChangeArrowheads="1"/>
          </p:cNvSpPr>
          <p:nvPr/>
        </p:nvSpPr>
        <p:spPr bwMode="auto">
          <a:xfrm>
            <a:off x="2801938" y="3278458"/>
            <a:ext cx="6105525" cy="646331"/>
          </a:xfrm>
          <a:prstGeom prst="rect">
            <a:avLst/>
          </a:prstGeom>
          <a:noFill/>
          <a:ln w="12700">
            <a:noFill/>
            <a:miter lim="800000"/>
            <a:headEnd/>
            <a:tailEnd/>
          </a:ln>
        </p:spPr>
        <p:txBody>
          <a:bodyPr>
            <a:spAutoFit/>
          </a:bodyPr>
          <a:lstStyle/>
          <a:p>
            <a:pPr algn="ctr">
              <a:spcBef>
                <a:spcPct val="50000"/>
              </a:spcBef>
            </a:pPr>
            <a:r>
              <a:rPr lang="en-US" sz="3600" i="1" dirty="0" smtClean="0">
                <a:solidFill>
                  <a:schemeClr val="bg1"/>
                </a:solidFill>
              </a:rPr>
              <a:t>  </a:t>
            </a:r>
            <a:r>
              <a:rPr lang="en-US" sz="3600" i="1" dirty="0" smtClean="0">
                <a:solidFill>
                  <a:schemeClr val="bg1"/>
                </a:solidFill>
              </a:rPr>
              <a:t>Short Course  </a:t>
            </a:r>
            <a:endParaRPr lang="en-US" sz="3600" i="1" dirty="0">
              <a:solidFill>
                <a:schemeClr val="bg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118"/>
                                        </p:tgtEl>
                                        <p:attrNameLst>
                                          <p:attrName>style.visibility</p:attrName>
                                        </p:attrNameLst>
                                      </p:cBhvr>
                                      <p:to>
                                        <p:strVal val="visible"/>
                                      </p:to>
                                    </p:set>
                                    <p:anim calcmode="lin" valueType="num">
                                      <p:cBhvr additive="base">
                                        <p:cTn id="7" dur="500" fill="hold"/>
                                        <p:tgtEl>
                                          <p:spTgt spid="4118"/>
                                        </p:tgtEl>
                                        <p:attrNameLst>
                                          <p:attrName>ppt_x</p:attrName>
                                        </p:attrNameLst>
                                      </p:cBhvr>
                                      <p:tavLst>
                                        <p:tav tm="0">
                                          <p:val>
                                            <p:strVal val="0-#ppt_w/2"/>
                                          </p:val>
                                        </p:tav>
                                        <p:tav tm="100000">
                                          <p:val>
                                            <p:strVal val="#ppt_x"/>
                                          </p:val>
                                        </p:tav>
                                      </p:tavLst>
                                    </p:anim>
                                    <p:anim calcmode="lin" valueType="num">
                                      <p:cBhvr additive="base">
                                        <p:cTn id="8" dur="500" fill="hold"/>
                                        <p:tgtEl>
                                          <p:spTgt spid="41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131"/>
                                        </p:tgtEl>
                                        <p:attrNameLst>
                                          <p:attrName>style.visibility</p:attrName>
                                        </p:attrNameLst>
                                      </p:cBhvr>
                                      <p:to>
                                        <p:strVal val="visible"/>
                                      </p:to>
                                    </p:set>
                                    <p:anim calcmode="lin" valueType="num">
                                      <p:cBhvr additive="base">
                                        <p:cTn id="13" dur="500" fill="hold"/>
                                        <p:tgtEl>
                                          <p:spTgt spid="4131"/>
                                        </p:tgtEl>
                                        <p:attrNameLst>
                                          <p:attrName>ppt_x</p:attrName>
                                        </p:attrNameLst>
                                      </p:cBhvr>
                                      <p:tavLst>
                                        <p:tav tm="0">
                                          <p:val>
                                            <p:strVal val="0-#ppt_w/2"/>
                                          </p:val>
                                        </p:tav>
                                        <p:tav tm="100000">
                                          <p:val>
                                            <p:strVal val="#ppt_x"/>
                                          </p:val>
                                        </p:tav>
                                      </p:tavLst>
                                    </p:anim>
                                    <p:anim calcmode="lin" valueType="num">
                                      <p:cBhvr additive="base">
                                        <p:cTn id="14" dur="500" fill="hold"/>
                                        <p:tgtEl>
                                          <p:spTgt spid="4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8" grpId="0"/>
      <p:bldP spid="41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t>Key DOAS Points</a:t>
            </a:r>
          </a:p>
        </p:txBody>
      </p:sp>
      <p:sp>
        <p:nvSpPr>
          <p:cNvPr id="20483" name="Rectangle 3"/>
          <p:cNvSpPr>
            <a:spLocks noGrp="1" noChangeArrowheads="1"/>
          </p:cNvSpPr>
          <p:nvPr>
            <p:ph type="body" idx="1"/>
          </p:nvPr>
        </p:nvSpPr>
        <p:spPr>
          <a:xfrm>
            <a:off x="552450" y="1085850"/>
            <a:ext cx="8229600" cy="5772150"/>
          </a:xfrm>
        </p:spPr>
        <p:txBody>
          <a:bodyPr/>
          <a:lstStyle/>
          <a:p>
            <a:pPr marL="609600" indent="-609600">
              <a:buFont typeface="Wingdings" pitchFamily="2" charset="2"/>
              <a:buAutoNum type="arabicPeriod"/>
            </a:pPr>
            <a:r>
              <a:rPr lang="en-US" smtClean="0"/>
              <a:t>100% OA delivered to each zone via its own ductwork</a:t>
            </a:r>
          </a:p>
          <a:p>
            <a:pPr marL="609600" indent="-609600">
              <a:buFont typeface="Wingdings" pitchFamily="2" charset="2"/>
              <a:buAutoNum type="arabicPeriod"/>
            </a:pPr>
            <a:r>
              <a:rPr lang="en-US" smtClean="0"/>
              <a:t>Flow rate generally as spec. by Std. 62.1 or greater (LEED, Latent. Ctl)</a:t>
            </a:r>
          </a:p>
          <a:p>
            <a:pPr marL="609600" indent="-609600">
              <a:buFont typeface="Wingdings" pitchFamily="2" charset="2"/>
              <a:buAutoNum type="arabicPeriod"/>
            </a:pPr>
            <a:r>
              <a:rPr lang="en-US" smtClean="0"/>
              <a:t>Employ TER, per Std. 90.1</a:t>
            </a:r>
          </a:p>
          <a:p>
            <a:pPr marL="609600" indent="-609600">
              <a:buFont typeface="Wingdings" pitchFamily="2" charset="2"/>
              <a:buAutoNum type="arabicPeriod"/>
            </a:pPr>
            <a:r>
              <a:rPr lang="en-US" smtClean="0"/>
              <a:t>Generally CV</a:t>
            </a:r>
          </a:p>
          <a:p>
            <a:pPr marL="609600" indent="-609600">
              <a:buFont typeface="Wingdings" pitchFamily="2" charset="2"/>
              <a:buAutoNum type="arabicPeriod"/>
            </a:pPr>
            <a:r>
              <a:rPr lang="en-US" smtClean="0"/>
              <a:t>Use to decouple space S/L loads—Dry</a:t>
            </a:r>
          </a:p>
          <a:p>
            <a:pPr marL="609600" indent="-609600">
              <a:buFont typeface="Wingdings" pitchFamily="2" charset="2"/>
              <a:buAutoNum type="arabicPeriod"/>
            </a:pPr>
            <a:r>
              <a:rPr lang="en-US" smtClean="0"/>
              <a:t>Rarely supply at a neutral temperature</a:t>
            </a:r>
          </a:p>
          <a:p>
            <a:pPr marL="609600" indent="-609600">
              <a:buFont typeface="Wingdings" pitchFamily="2" charset="2"/>
              <a:buAutoNum type="arabicPeriod"/>
            </a:pPr>
            <a:r>
              <a:rPr lang="en-US" smtClean="0"/>
              <a:t>Use HID, particularly where parallel system does not use air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01600" y="271463"/>
            <a:ext cx="9042400" cy="1698625"/>
          </a:xfrm>
        </p:spPr>
        <p:txBody>
          <a:bodyPr/>
          <a:lstStyle/>
          <a:p>
            <a:r>
              <a:rPr lang="en-US" sz="3600" b="0" i="0" dirty="0" smtClean="0"/>
              <a:t>Industry Advice when Economizers Experience Repeated Problems </a:t>
            </a:r>
            <a:r>
              <a:rPr lang="en-US" sz="2400" b="0" i="0" dirty="0" smtClean="0"/>
              <a:t/>
            </a:r>
            <a:br>
              <a:rPr lang="en-US" sz="2400" b="0" i="0" dirty="0" smtClean="0"/>
            </a:br>
            <a:r>
              <a:rPr lang="en-US" sz="2400" b="0" i="0" dirty="0" smtClean="0"/>
              <a:t>Ref:  http://www.uppco.com/business/eba_8.aspx</a:t>
            </a:r>
            <a:r>
              <a:rPr lang="en-US" sz="3600" b="0" i="0" dirty="0" smtClean="0"/>
              <a:t/>
            </a:r>
            <a:br>
              <a:rPr lang="en-US" sz="3600" b="0" i="0" dirty="0" smtClean="0"/>
            </a:br>
            <a:endParaRPr lang="en-US" sz="3600" b="0" i="0" dirty="0" smtClean="0"/>
          </a:p>
        </p:txBody>
      </p:sp>
      <p:sp>
        <p:nvSpPr>
          <p:cNvPr id="101379" name="Rectangle 3"/>
          <p:cNvSpPr>
            <a:spLocks noGrp="1" noChangeArrowheads="1"/>
          </p:cNvSpPr>
          <p:nvPr>
            <p:ph type="body" idx="1"/>
          </p:nvPr>
        </p:nvSpPr>
        <p:spPr>
          <a:xfrm>
            <a:off x="323850" y="2065338"/>
            <a:ext cx="8820150" cy="4591050"/>
          </a:xfrm>
        </p:spPr>
        <p:txBody>
          <a:bodyPr/>
          <a:lstStyle/>
          <a:p>
            <a:pPr>
              <a:spcBef>
                <a:spcPts val="1800"/>
              </a:spcBef>
            </a:pPr>
            <a:r>
              <a:rPr lang="en-US" sz="3000" b="1" i="1" dirty="0" smtClean="0"/>
              <a:t>The electric utilities recommend, in order to place a lid on high demand, “locking the economizer in the </a:t>
            </a:r>
            <a:r>
              <a:rPr lang="en-US" sz="3000" b="1" i="1" u="sng" dirty="0" smtClean="0">
                <a:solidFill>
                  <a:schemeClr val="tx2"/>
                </a:solidFill>
              </a:rPr>
              <a:t>minimum</a:t>
            </a:r>
            <a:r>
              <a:rPr lang="en-US" sz="3000" b="1" i="1" dirty="0" smtClean="0"/>
              <a:t> outside air position if an economizer repeatedly fails, and it is prohibitively expensive to repair it.  </a:t>
            </a:r>
          </a:p>
          <a:p>
            <a:pPr>
              <a:spcBef>
                <a:spcPts val="1800"/>
              </a:spcBef>
            </a:pPr>
            <a:r>
              <a:rPr lang="en-US" sz="3000" b="1" i="1" dirty="0" smtClean="0"/>
              <a:t>Although the potential benefits of the economizer’s energy savings are lost, it is a certain hedge against it becoming a significant energy/demand waster.”</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Object 2"/>
          <p:cNvPicPr>
            <a:picLocks noChangeAspect="1" noChangeArrowheads="1"/>
          </p:cNvPicPr>
          <p:nvPr/>
        </p:nvPicPr>
        <p:blipFill>
          <a:blip r:embed="rId3" cstate="print"/>
          <a:srcRect/>
          <a:stretch>
            <a:fillRect/>
          </a:stretch>
        </p:blipFill>
        <p:spPr bwMode="auto">
          <a:xfrm>
            <a:off x="354013" y="419100"/>
            <a:ext cx="8535987" cy="6124575"/>
          </a:xfrm>
          <a:prstGeom prst="rect">
            <a:avLst/>
          </a:prstGeom>
          <a:noFill/>
          <a:ln w="9525">
            <a:noFill/>
            <a:miter lim="800000"/>
            <a:headEnd/>
            <a:tailEnd/>
          </a:ln>
        </p:spPr>
      </p:pic>
      <p:sp>
        <p:nvSpPr>
          <p:cNvPr id="102403" name="Rectangle 3"/>
          <p:cNvSpPr>
            <a:spLocks noChangeArrowheads="1"/>
          </p:cNvSpPr>
          <p:nvPr/>
        </p:nvSpPr>
        <p:spPr bwMode="auto">
          <a:xfrm>
            <a:off x="0" y="1576388"/>
            <a:ext cx="9144000" cy="0"/>
          </a:xfrm>
          <a:prstGeom prst="rect">
            <a:avLst/>
          </a:prstGeom>
          <a:noFill/>
          <a:ln w="12700">
            <a:noFill/>
            <a:miter lim="800000"/>
            <a:headEnd/>
            <a:tailEnd/>
          </a:ln>
        </p:spPr>
        <p:txBody>
          <a:bodyPr wrap="none" anchor="ctr">
            <a:spAutoFit/>
          </a:bodyPr>
          <a:lstStyle/>
          <a:p>
            <a:endParaRPr lang="en-US"/>
          </a:p>
        </p:txBody>
      </p:sp>
      <p:sp>
        <p:nvSpPr>
          <p:cNvPr id="102404" name="Text Box 4"/>
          <p:cNvSpPr txBox="1">
            <a:spLocks noChangeArrowheads="1"/>
          </p:cNvSpPr>
          <p:nvPr/>
        </p:nvSpPr>
        <p:spPr bwMode="auto">
          <a:xfrm>
            <a:off x="8255000" y="5159375"/>
            <a:ext cx="425450" cy="336550"/>
          </a:xfrm>
          <a:prstGeom prst="rect">
            <a:avLst/>
          </a:prstGeom>
          <a:solidFill>
            <a:schemeClr val="bg1"/>
          </a:solidFill>
          <a:ln w="12700">
            <a:noFill/>
            <a:miter lim="800000"/>
            <a:headEnd/>
            <a:tailEnd/>
          </a:ln>
        </p:spPr>
        <p:txBody>
          <a:bodyPr anchor="ctr">
            <a:spAutoFit/>
          </a:bodyPr>
          <a:lstStyle/>
          <a:p>
            <a:pPr algn="ctr">
              <a:spcBef>
                <a:spcPct val="50000"/>
              </a:spcBef>
            </a:pPr>
            <a:r>
              <a:rPr lang="en-US" sz="2400" baseline="30000"/>
              <a:t>28</a:t>
            </a:r>
          </a:p>
        </p:txBody>
      </p:sp>
      <p:sp>
        <p:nvSpPr>
          <p:cNvPr id="102405" name="Text Box 5"/>
          <p:cNvSpPr txBox="1">
            <a:spLocks noChangeArrowheads="1"/>
          </p:cNvSpPr>
          <p:nvPr/>
        </p:nvSpPr>
        <p:spPr bwMode="auto">
          <a:xfrm>
            <a:off x="8280400" y="2228850"/>
            <a:ext cx="57150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140</a:t>
            </a:r>
          </a:p>
        </p:txBody>
      </p:sp>
      <p:sp>
        <p:nvSpPr>
          <p:cNvPr id="102406" name="Text Box 6"/>
          <p:cNvSpPr txBox="1">
            <a:spLocks noChangeArrowheads="1"/>
          </p:cNvSpPr>
          <p:nvPr/>
        </p:nvSpPr>
        <p:spPr bwMode="auto">
          <a:xfrm>
            <a:off x="8299450" y="1504950"/>
            <a:ext cx="55245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168</a:t>
            </a:r>
          </a:p>
        </p:txBody>
      </p:sp>
      <p:sp>
        <p:nvSpPr>
          <p:cNvPr id="102407" name="Text Box 7"/>
          <p:cNvSpPr txBox="1">
            <a:spLocks noChangeArrowheads="1"/>
          </p:cNvSpPr>
          <p:nvPr/>
        </p:nvSpPr>
        <p:spPr bwMode="auto">
          <a:xfrm>
            <a:off x="8299450" y="723900"/>
            <a:ext cx="57150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196</a:t>
            </a:r>
          </a:p>
        </p:txBody>
      </p:sp>
      <p:sp>
        <p:nvSpPr>
          <p:cNvPr id="102408" name="Rectangle 8"/>
          <p:cNvSpPr>
            <a:spLocks noChangeArrowheads="1"/>
          </p:cNvSpPr>
          <p:nvPr/>
        </p:nvSpPr>
        <p:spPr bwMode="auto">
          <a:xfrm>
            <a:off x="8420100" y="2400300"/>
            <a:ext cx="476250" cy="2400300"/>
          </a:xfrm>
          <a:prstGeom prst="rect">
            <a:avLst/>
          </a:prstGeom>
          <a:solidFill>
            <a:schemeClr val="bg1"/>
          </a:solidFill>
          <a:ln w="12700">
            <a:noFill/>
            <a:miter lim="800000"/>
            <a:headEnd/>
            <a:tailEnd/>
          </a:ln>
        </p:spPr>
        <p:txBody>
          <a:bodyPr wrap="none" anchor="ctr"/>
          <a:lstStyle/>
          <a:p>
            <a:endParaRPr lang="en-US"/>
          </a:p>
        </p:txBody>
      </p:sp>
      <p:sp>
        <p:nvSpPr>
          <p:cNvPr id="102409" name="Text Box 9"/>
          <p:cNvSpPr txBox="1">
            <a:spLocks noChangeArrowheads="1"/>
          </p:cNvSpPr>
          <p:nvPr/>
        </p:nvSpPr>
        <p:spPr bwMode="auto">
          <a:xfrm>
            <a:off x="8299450" y="2952750"/>
            <a:ext cx="59055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112</a:t>
            </a:r>
          </a:p>
        </p:txBody>
      </p:sp>
      <p:sp>
        <p:nvSpPr>
          <p:cNvPr id="102410" name="Text Box 10"/>
          <p:cNvSpPr txBox="1">
            <a:spLocks noChangeArrowheads="1"/>
          </p:cNvSpPr>
          <p:nvPr/>
        </p:nvSpPr>
        <p:spPr bwMode="auto">
          <a:xfrm>
            <a:off x="8229600" y="3638550"/>
            <a:ext cx="62865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84</a:t>
            </a:r>
          </a:p>
        </p:txBody>
      </p:sp>
      <p:sp>
        <p:nvSpPr>
          <p:cNvPr id="102411" name="Text Box 11"/>
          <p:cNvSpPr txBox="1">
            <a:spLocks noChangeArrowheads="1"/>
          </p:cNvSpPr>
          <p:nvPr/>
        </p:nvSpPr>
        <p:spPr bwMode="auto">
          <a:xfrm>
            <a:off x="8248650" y="4438650"/>
            <a:ext cx="42545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56</a:t>
            </a:r>
          </a:p>
        </p:txBody>
      </p:sp>
      <p:sp>
        <p:nvSpPr>
          <p:cNvPr id="102412" name="Text Box 12"/>
          <p:cNvSpPr txBox="1">
            <a:spLocks noChangeArrowheads="1"/>
          </p:cNvSpPr>
          <p:nvPr/>
        </p:nvSpPr>
        <p:spPr bwMode="auto">
          <a:xfrm rot="-5400000">
            <a:off x="7581900" y="4379913"/>
            <a:ext cx="2667000" cy="457200"/>
          </a:xfrm>
          <a:prstGeom prst="rect">
            <a:avLst/>
          </a:prstGeom>
          <a:noFill/>
          <a:ln w="12700">
            <a:noFill/>
            <a:miter lim="800000"/>
            <a:headEnd/>
            <a:tailEnd/>
          </a:ln>
        </p:spPr>
        <p:txBody>
          <a:bodyPr>
            <a:spAutoFit/>
          </a:bodyPr>
          <a:lstStyle/>
          <a:p>
            <a:pPr>
              <a:spcBef>
                <a:spcPct val="50000"/>
              </a:spcBef>
            </a:pPr>
            <a:r>
              <a:rPr lang="en-US" sz="2400" baseline="30000"/>
              <a:t>Humidity ratio (grains/lb)</a:t>
            </a:r>
            <a:endParaRPr lang="en-US" sz="2400"/>
          </a:p>
        </p:txBody>
      </p:sp>
      <p:sp>
        <p:nvSpPr>
          <p:cNvPr id="102413" name="Freeform 13"/>
          <p:cNvSpPr>
            <a:spLocks/>
          </p:cNvSpPr>
          <p:nvPr/>
        </p:nvSpPr>
        <p:spPr bwMode="auto">
          <a:xfrm>
            <a:off x="381000" y="438150"/>
            <a:ext cx="7791450" cy="5562600"/>
          </a:xfrm>
          <a:custGeom>
            <a:avLst/>
            <a:gdLst>
              <a:gd name="T0" fmla="*/ 2147483647 w 4908"/>
              <a:gd name="T1" fmla="*/ 2147483647 h 3504"/>
              <a:gd name="T2" fmla="*/ 2147483647 w 4908"/>
              <a:gd name="T3" fmla="*/ 0 h 3504"/>
              <a:gd name="T4" fmla="*/ 2147483647 w 4908"/>
              <a:gd name="T5" fmla="*/ 2147483647 h 3504"/>
              <a:gd name="T6" fmla="*/ 2147483647 w 4908"/>
              <a:gd name="T7" fmla="*/ 2147483647 h 3504"/>
              <a:gd name="T8" fmla="*/ 0 w 4908"/>
              <a:gd name="T9" fmla="*/ 2147483647 h 3504"/>
              <a:gd name="T10" fmla="*/ 2147483647 w 4908"/>
              <a:gd name="T11" fmla="*/ 2147483647 h 3504"/>
              <a:gd name="T12" fmla="*/ 2147483647 w 4908"/>
              <a:gd name="T13" fmla="*/ 2147483647 h 3504"/>
              <a:gd name="T14" fmla="*/ 2147483647 w 4908"/>
              <a:gd name="T15" fmla="*/ 2147483647 h 3504"/>
              <a:gd name="T16" fmla="*/ 2147483647 w 4908"/>
              <a:gd name="T17" fmla="*/ 2147483647 h 3504"/>
              <a:gd name="T18" fmla="*/ 2147483647 w 4908"/>
              <a:gd name="T19" fmla="*/ 2147483647 h 3504"/>
              <a:gd name="T20" fmla="*/ 2147483647 w 4908"/>
              <a:gd name="T21" fmla="*/ 2147483647 h 3504"/>
              <a:gd name="T22" fmla="*/ 2147483647 w 4908"/>
              <a:gd name="T23" fmla="*/ 2147483647 h 3504"/>
              <a:gd name="T24" fmla="*/ 2147483647 w 4908"/>
              <a:gd name="T25" fmla="*/ 2147483647 h 3504"/>
              <a:gd name="T26" fmla="*/ 2147483647 w 4908"/>
              <a:gd name="T27" fmla="*/ 2147483647 h 3504"/>
              <a:gd name="T28" fmla="*/ 2147483647 w 4908"/>
              <a:gd name="T29" fmla="*/ 2147483647 h 3504"/>
              <a:gd name="T30" fmla="*/ 2147483647 w 4908"/>
              <a:gd name="T31" fmla="*/ 2147483647 h 3504"/>
              <a:gd name="T32" fmla="*/ 2147483647 w 4908"/>
              <a:gd name="T33" fmla="*/ 2147483647 h 3504"/>
              <a:gd name="T34" fmla="*/ 2147483647 w 4908"/>
              <a:gd name="T35" fmla="*/ 2147483647 h 3504"/>
              <a:gd name="T36" fmla="*/ 2147483647 w 4908"/>
              <a:gd name="T37" fmla="*/ 2147483647 h 3504"/>
              <a:gd name="T38" fmla="*/ 2147483647 w 4908"/>
              <a:gd name="T39" fmla="*/ 2147483647 h 3504"/>
              <a:gd name="T40" fmla="*/ 2147483647 w 4908"/>
              <a:gd name="T41" fmla="*/ 2147483647 h 35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08"/>
              <a:gd name="T64" fmla="*/ 0 h 3504"/>
              <a:gd name="T65" fmla="*/ 4908 w 4908"/>
              <a:gd name="T66" fmla="*/ 3504 h 35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08" h="3504">
                <a:moveTo>
                  <a:pt x="3096" y="12"/>
                </a:moveTo>
                <a:lnTo>
                  <a:pt x="4908" y="0"/>
                </a:lnTo>
                <a:lnTo>
                  <a:pt x="4908" y="3504"/>
                </a:lnTo>
                <a:lnTo>
                  <a:pt x="24" y="3504"/>
                </a:lnTo>
                <a:lnTo>
                  <a:pt x="0" y="3084"/>
                </a:lnTo>
                <a:lnTo>
                  <a:pt x="162" y="3024"/>
                </a:lnTo>
                <a:lnTo>
                  <a:pt x="324" y="2958"/>
                </a:lnTo>
                <a:lnTo>
                  <a:pt x="582" y="2844"/>
                </a:lnTo>
                <a:lnTo>
                  <a:pt x="792" y="2736"/>
                </a:lnTo>
                <a:lnTo>
                  <a:pt x="996" y="2604"/>
                </a:lnTo>
                <a:lnTo>
                  <a:pt x="1260" y="2436"/>
                </a:lnTo>
                <a:lnTo>
                  <a:pt x="1470" y="2256"/>
                </a:lnTo>
                <a:lnTo>
                  <a:pt x="1716" y="2064"/>
                </a:lnTo>
                <a:lnTo>
                  <a:pt x="1932" y="1848"/>
                </a:lnTo>
                <a:lnTo>
                  <a:pt x="2124" y="1632"/>
                </a:lnTo>
                <a:lnTo>
                  <a:pt x="2316" y="1410"/>
                </a:lnTo>
                <a:lnTo>
                  <a:pt x="2514" y="1134"/>
                </a:lnTo>
                <a:lnTo>
                  <a:pt x="2688" y="876"/>
                </a:lnTo>
                <a:lnTo>
                  <a:pt x="2820" y="648"/>
                </a:lnTo>
                <a:lnTo>
                  <a:pt x="2976" y="324"/>
                </a:lnTo>
                <a:lnTo>
                  <a:pt x="3096" y="12"/>
                </a:lnTo>
                <a:close/>
              </a:path>
            </a:pathLst>
          </a:custGeom>
          <a:solidFill>
            <a:schemeClr val="bg1"/>
          </a:solidFill>
          <a:ln w="28575" cap="flat" cmpd="sng">
            <a:solidFill>
              <a:schemeClr val="tx1"/>
            </a:solidFill>
            <a:prstDash val="solid"/>
            <a:round/>
            <a:headEnd/>
            <a:tailEnd/>
          </a:ln>
        </p:spPr>
        <p:txBody>
          <a:bodyPr/>
          <a:lstStyle/>
          <a:p>
            <a:endParaRPr lang="en-US"/>
          </a:p>
        </p:txBody>
      </p:sp>
      <p:sp>
        <p:nvSpPr>
          <p:cNvPr id="102414" name="Line 14"/>
          <p:cNvSpPr>
            <a:spLocks noChangeShapeType="1"/>
          </p:cNvSpPr>
          <p:nvPr/>
        </p:nvSpPr>
        <p:spPr bwMode="auto">
          <a:xfrm flipH="1" flipV="1">
            <a:off x="4127500" y="2171700"/>
            <a:ext cx="50800" cy="3886200"/>
          </a:xfrm>
          <a:prstGeom prst="line">
            <a:avLst/>
          </a:prstGeom>
          <a:noFill/>
          <a:ln w="28575">
            <a:solidFill>
              <a:srgbClr val="0000FF"/>
            </a:solidFill>
            <a:round/>
            <a:headEnd/>
            <a:tailEnd/>
          </a:ln>
        </p:spPr>
        <p:txBody>
          <a:bodyPr/>
          <a:lstStyle/>
          <a:p>
            <a:endParaRPr lang="en-US"/>
          </a:p>
        </p:txBody>
      </p:sp>
      <p:sp>
        <p:nvSpPr>
          <p:cNvPr id="102415" name="Freeform 15"/>
          <p:cNvSpPr>
            <a:spLocks/>
          </p:cNvSpPr>
          <p:nvPr/>
        </p:nvSpPr>
        <p:spPr bwMode="auto">
          <a:xfrm>
            <a:off x="3200400" y="3505200"/>
            <a:ext cx="1955800" cy="1270000"/>
          </a:xfrm>
          <a:custGeom>
            <a:avLst/>
            <a:gdLst>
              <a:gd name="T0" fmla="*/ 2147483647 w 1232"/>
              <a:gd name="T1" fmla="*/ 0 h 800"/>
              <a:gd name="T2" fmla="*/ 2147483647 w 1232"/>
              <a:gd name="T3" fmla="*/ 2147483647 h 800"/>
              <a:gd name="T4" fmla="*/ 2147483647 w 1232"/>
              <a:gd name="T5" fmla="*/ 2147483647 h 800"/>
              <a:gd name="T6" fmla="*/ 2147483647 w 1232"/>
              <a:gd name="T7" fmla="*/ 2147483647 h 800"/>
              <a:gd name="T8" fmla="*/ 2147483647 w 1232"/>
              <a:gd name="T9" fmla="*/ 2147483647 h 800"/>
              <a:gd name="T10" fmla="*/ 2147483647 w 1232"/>
              <a:gd name="T11" fmla="*/ 2147483647 h 800"/>
              <a:gd name="T12" fmla="*/ 2147483647 w 1232"/>
              <a:gd name="T13" fmla="*/ 2147483647 h 800"/>
              <a:gd name="T14" fmla="*/ 0 w 1232"/>
              <a:gd name="T15" fmla="*/ 2147483647 h 800"/>
              <a:gd name="T16" fmla="*/ 0 60000 65536"/>
              <a:gd name="T17" fmla="*/ 0 60000 65536"/>
              <a:gd name="T18" fmla="*/ 0 60000 65536"/>
              <a:gd name="T19" fmla="*/ 0 60000 65536"/>
              <a:gd name="T20" fmla="*/ 0 60000 65536"/>
              <a:gd name="T21" fmla="*/ 0 60000 65536"/>
              <a:gd name="T22" fmla="*/ 0 60000 65536"/>
              <a:gd name="T23" fmla="*/ 0 60000 65536"/>
              <a:gd name="T24" fmla="*/ 0 w 1232"/>
              <a:gd name="T25" fmla="*/ 0 h 800"/>
              <a:gd name="T26" fmla="*/ 1232 w 1232"/>
              <a:gd name="T27" fmla="*/ 800 h 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2" h="800">
                <a:moveTo>
                  <a:pt x="1232" y="0"/>
                </a:moveTo>
                <a:cubicBezTo>
                  <a:pt x="1207" y="23"/>
                  <a:pt x="1131" y="92"/>
                  <a:pt x="1080" y="136"/>
                </a:cubicBezTo>
                <a:cubicBezTo>
                  <a:pt x="1029" y="180"/>
                  <a:pt x="977" y="225"/>
                  <a:pt x="928" y="264"/>
                </a:cubicBezTo>
                <a:cubicBezTo>
                  <a:pt x="879" y="303"/>
                  <a:pt x="833" y="333"/>
                  <a:pt x="784" y="368"/>
                </a:cubicBezTo>
                <a:cubicBezTo>
                  <a:pt x="735" y="403"/>
                  <a:pt x="698" y="431"/>
                  <a:pt x="632" y="472"/>
                </a:cubicBezTo>
                <a:cubicBezTo>
                  <a:pt x="566" y="513"/>
                  <a:pt x="463" y="573"/>
                  <a:pt x="384" y="616"/>
                </a:cubicBezTo>
                <a:cubicBezTo>
                  <a:pt x="305" y="659"/>
                  <a:pt x="224" y="697"/>
                  <a:pt x="160" y="728"/>
                </a:cubicBezTo>
                <a:cubicBezTo>
                  <a:pt x="96" y="759"/>
                  <a:pt x="33" y="785"/>
                  <a:pt x="0" y="800"/>
                </a:cubicBezTo>
              </a:path>
            </a:pathLst>
          </a:custGeom>
          <a:noFill/>
          <a:ln w="28575" cap="flat" cmpd="sng">
            <a:solidFill>
              <a:srgbClr val="0000FF"/>
            </a:solidFill>
            <a:prstDash val="solid"/>
            <a:round/>
            <a:headEnd type="none" w="med" len="med"/>
            <a:tailEnd type="none" w="med" len="med"/>
          </a:ln>
        </p:spPr>
        <p:txBody>
          <a:bodyPr/>
          <a:lstStyle/>
          <a:p>
            <a:endParaRPr lang="en-US"/>
          </a:p>
        </p:txBody>
      </p:sp>
      <p:sp>
        <p:nvSpPr>
          <p:cNvPr id="102416" name="Line 16"/>
          <p:cNvSpPr>
            <a:spLocks noChangeShapeType="1"/>
          </p:cNvSpPr>
          <p:nvPr/>
        </p:nvSpPr>
        <p:spPr bwMode="auto">
          <a:xfrm>
            <a:off x="3048000" y="3752850"/>
            <a:ext cx="1104900" cy="520700"/>
          </a:xfrm>
          <a:prstGeom prst="line">
            <a:avLst/>
          </a:prstGeom>
          <a:noFill/>
          <a:ln w="28575">
            <a:solidFill>
              <a:srgbClr val="0000FF"/>
            </a:solidFill>
            <a:round/>
            <a:headEnd/>
            <a:tailEnd/>
          </a:ln>
        </p:spPr>
        <p:txBody>
          <a:bodyPr/>
          <a:lstStyle/>
          <a:p>
            <a:endParaRPr lang="en-US"/>
          </a:p>
        </p:txBody>
      </p:sp>
      <p:sp>
        <p:nvSpPr>
          <p:cNvPr id="102417" name="Line 17"/>
          <p:cNvSpPr>
            <a:spLocks noChangeShapeType="1"/>
          </p:cNvSpPr>
          <p:nvPr/>
        </p:nvSpPr>
        <p:spPr bwMode="auto">
          <a:xfrm flipH="1" flipV="1">
            <a:off x="2355850" y="4171950"/>
            <a:ext cx="95250" cy="1911350"/>
          </a:xfrm>
          <a:prstGeom prst="line">
            <a:avLst/>
          </a:prstGeom>
          <a:noFill/>
          <a:ln w="28575">
            <a:solidFill>
              <a:srgbClr val="0000FF"/>
            </a:solidFill>
            <a:round/>
            <a:headEnd/>
            <a:tailEnd/>
          </a:ln>
        </p:spPr>
        <p:txBody>
          <a:bodyPr/>
          <a:lstStyle/>
          <a:p>
            <a:endParaRPr lang="en-US"/>
          </a:p>
        </p:txBody>
      </p:sp>
      <p:sp>
        <p:nvSpPr>
          <p:cNvPr id="102418" name="Line 21"/>
          <p:cNvSpPr>
            <a:spLocks noChangeShapeType="1"/>
          </p:cNvSpPr>
          <p:nvPr/>
        </p:nvSpPr>
        <p:spPr bwMode="auto">
          <a:xfrm>
            <a:off x="4140200" y="2578100"/>
            <a:ext cx="4051300" cy="1752600"/>
          </a:xfrm>
          <a:prstGeom prst="line">
            <a:avLst/>
          </a:prstGeom>
          <a:noFill/>
          <a:ln w="19050">
            <a:solidFill>
              <a:schemeClr val="tx1"/>
            </a:solidFill>
            <a:prstDash val="dash"/>
            <a:round/>
            <a:headEnd/>
            <a:tailEnd/>
          </a:ln>
        </p:spPr>
        <p:txBody>
          <a:bodyPr/>
          <a:lstStyle/>
          <a:p>
            <a:endParaRPr lang="en-US"/>
          </a:p>
        </p:txBody>
      </p:sp>
      <p:sp>
        <p:nvSpPr>
          <p:cNvPr id="619542" name="Text Box 22"/>
          <p:cNvSpPr txBox="1">
            <a:spLocks noChangeArrowheads="1"/>
          </p:cNvSpPr>
          <p:nvPr/>
        </p:nvSpPr>
        <p:spPr bwMode="auto">
          <a:xfrm>
            <a:off x="5181600" y="2082800"/>
            <a:ext cx="3035300" cy="1616075"/>
          </a:xfrm>
          <a:prstGeom prst="rect">
            <a:avLst/>
          </a:prstGeom>
          <a:noFill/>
          <a:ln w="12700">
            <a:noFill/>
            <a:miter lim="800000"/>
            <a:headEnd/>
            <a:tailEnd/>
          </a:ln>
        </p:spPr>
        <p:txBody>
          <a:bodyPr>
            <a:spAutoFit/>
          </a:bodyPr>
          <a:lstStyle/>
          <a:p>
            <a:pPr>
              <a:spcBef>
                <a:spcPct val="50000"/>
              </a:spcBef>
            </a:pPr>
            <a:r>
              <a:rPr lang="en-US" sz="2000" i="1" u="sng"/>
              <a:t>Min OA Region:</a:t>
            </a:r>
            <a:br>
              <a:rPr lang="en-US" sz="2000" i="1" u="sng"/>
            </a:br>
            <a:r>
              <a:rPr lang="en-US" sz="2000" i="1"/>
              <a:t>Economizer does not reduce the TH’s in this region compared to DOAS.</a:t>
            </a:r>
          </a:p>
        </p:txBody>
      </p:sp>
      <p:sp>
        <p:nvSpPr>
          <p:cNvPr id="619543" name="Text Box 23"/>
          <p:cNvSpPr txBox="1">
            <a:spLocks noChangeArrowheads="1"/>
          </p:cNvSpPr>
          <p:nvPr/>
        </p:nvSpPr>
        <p:spPr bwMode="auto">
          <a:xfrm>
            <a:off x="3797300" y="177800"/>
            <a:ext cx="3975100" cy="1616075"/>
          </a:xfrm>
          <a:prstGeom prst="rect">
            <a:avLst/>
          </a:prstGeom>
          <a:solidFill>
            <a:schemeClr val="bg1"/>
          </a:solidFill>
          <a:ln w="12700">
            <a:noFill/>
            <a:miter lim="800000"/>
            <a:headEnd/>
            <a:tailEnd/>
          </a:ln>
        </p:spPr>
        <p:txBody>
          <a:bodyPr>
            <a:spAutoFit/>
          </a:bodyPr>
          <a:lstStyle/>
          <a:p>
            <a:pPr>
              <a:spcBef>
                <a:spcPct val="50000"/>
              </a:spcBef>
            </a:pPr>
            <a:r>
              <a:rPr lang="en-US" sz="2000" i="1" u="sng"/>
              <a:t>100% OA Region if DBT Ctl. vs., </a:t>
            </a:r>
            <a:r>
              <a:rPr lang="en-US" sz="2000" i="1" u="sng">
                <a:solidFill>
                  <a:schemeClr val="tx2"/>
                </a:solidFill>
              </a:rPr>
              <a:t>Min OA if Enthalpy Ctl: (DOAS)</a:t>
            </a:r>
            <a:r>
              <a:rPr lang="en-US" sz="2000" i="1">
                <a:solidFill>
                  <a:schemeClr val="tx2"/>
                </a:solidFill>
              </a:rPr>
              <a:t/>
            </a:r>
            <a:br>
              <a:rPr lang="en-US" sz="2000" i="1">
                <a:solidFill>
                  <a:schemeClr val="tx2"/>
                </a:solidFill>
              </a:rPr>
            </a:br>
            <a:r>
              <a:rPr lang="en-US" sz="2000" i="1"/>
              <a:t>234 vs. </a:t>
            </a:r>
            <a:r>
              <a:rPr lang="en-US" sz="2000" i="1">
                <a:solidFill>
                  <a:schemeClr val="tx2"/>
                </a:solidFill>
              </a:rPr>
              <a:t>150 </a:t>
            </a:r>
            <a:r>
              <a:rPr lang="en-US" sz="2000" i="1"/>
              <a:t>kTH, Miami, FL</a:t>
            </a:r>
            <a:br>
              <a:rPr lang="en-US" sz="2000" i="1"/>
            </a:br>
            <a:r>
              <a:rPr lang="en-US" sz="2000" i="1"/>
              <a:t>122 vs. </a:t>
            </a:r>
            <a:r>
              <a:rPr lang="en-US" sz="2000" i="1">
                <a:solidFill>
                  <a:schemeClr val="tx2"/>
                </a:solidFill>
              </a:rPr>
              <a:t>87</a:t>
            </a:r>
            <a:r>
              <a:rPr lang="en-US" sz="2000" i="1"/>
              <a:t> kTH, Columbus OH.</a:t>
            </a:r>
            <a:br>
              <a:rPr lang="en-US" sz="2000" i="1"/>
            </a:br>
            <a:r>
              <a:rPr lang="en-US" sz="2000" i="1"/>
              <a:t>53 vs. </a:t>
            </a:r>
            <a:r>
              <a:rPr lang="en-US" sz="2000" i="1">
                <a:solidFill>
                  <a:schemeClr val="tx2"/>
                </a:solidFill>
              </a:rPr>
              <a:t>40</a:t>
            </a:r>
            <a:r>
              <a:rPr lang="en-US" sz="2000" i="1"/>
              <a:t> kTH, Int’l Falls, MN.</a:t>
            </a:r>
          </a:p>
        </p:txBody>
      </p:sp>
      <p:sp>
        <p:nvSpPr>
          <p:cNvPr id="619544" name="Line 24"/>
          <p:cNvSpPr>
            <a:spLocks noChangeShapeType="1"/>
          </p:cNvSpPr>
          <p:nvPr/>
        </p:nvSpPr>
        <p:spPr bwMode="auto">
          <a:xfrm flipH="1">
            <a:off x="2870200" y="4648200"/>
            <a:ext cx="1574800" cy="381000"/>
          </a:xfrm>
          <a:prstGeom prst="line">
            <a:avLst/>
          </a:prstGeom>
          <a:noFill/>
          <a:ln w="28575">
            <a:solidFill>
              <a:schemeClr val="tx1"/>
            </a:solidFill>
            <a:round/>
            <a:headEnd/>
            <a:tailEnd type="triangle" w="lg" len="lg"/>
          </a:ln>
        </p:spPr>
        <p:txBody>
          <a:bodyPr/>
          <a:lstStyle/>
          <a:p>
            <a:endParaRPr lang="en-US"/>
          </a:p>
        </p:txBody>
      </p:sp>
      <p:sp>
        <p:nvSpPr>
          <p:cNvPr id="619545" name="Text Box 25"/>
          <p:cNvSpPr txBox="1">
            <a:spLocks noChangeArrowheads="1"/>
          </p:cNvSpPr>
          <p:nvPr/>
        </p:nvSpPr>
        <p:spPr bwMode="auto">
          <a:xfrm>
            <a:off x="4394200" y="4445000"/>
            <a:ext cx="3429000" cy="1311275"/>
          </a:xfrm>
          <a:prstGeom prst="rect">
            <a:avLst/>
          </a:prstGeom>
          <a:noFill/>
          <a:ln w="12700">
            <a:noFill/>
            <a:miter lim="800000"/>
            <a:headEnd/>
            <a:tailEnd/>
          </a:ln>
        </p:spPr>
        <p:txBody>
          <a:bodyPr>
            <a:spAutoFit/>
          </a:bodyPr>
          <a:lstStyle/>
          <a:p>
            <a:pPr>
              <a:spcBef>
                <a:spcPct val="50000"/>
              </a:spcBef>
            </a:pPr>
            <a:r>
              <a:rPr lang="en-US" sz="2000" i="1" u="sng"/>
              <a:t>100% OA Region vs. </a:t>
            </a:r>
            <a:r>
              <a:rPr lang="en-US" sz="2000" i="1" u="sng">
                <a:solidFill>
                  <a:schemeClr val="tx2"/>
                </a:solidFill>
              </a:rPr>
              <a:t>DOAS</a:t>
            </a:r>
            <a:r>
              <a:rPr lang="en-US" sz="2000" i="1" u="sng"/>
              <a:t>:</a:t>
            </a:r>
            <a:r>
              <a:rPr lang="en-US" sz="2000" i="1"/>
              <a:t/>
            </a:r>
            <a:br>
              <a:rPr lang="en-US" sz="2000" i="1"/>
            </a:br>
            <a:r>
              <a:rPr lang="en-US" sz="2000" i="1"/>
              <a:t>59 vs. </a:t>
            </a:r>
            <a:r>
              <a:rPr lang="en-US" sz="2000" i="1">
                <a:solidFill>
                  <a:schemeClr val="tx2"/>
                </a:solidFill>
              </a:rPr>
              <a:t>88</a:t>
            </a:r>
            <a:r>
              <a:rPr lang="en-US" sz="2000" i="1"/>
              <a:t> kTH, Miami, FL</a:t>
            </a:r>
            <a:br>
              <a:rPr lang="en-US" sz="2000" i="1"/>
            </a:br>
            <a:r>
              <a:rPr lang="en-US" sz="2000" i="1"/>
              <a:t>94 vs. </a:t>
            </a:r>
            <a:r>
              <a:rPr lang="en-US" sz="2000" i="1">
                <a:solidFill>
                  <a:schemeClr val="tx2"/>
                </a:solidFill>
              </a:rPr>
              <a:t>171</a:t>
            </a:r>
            <a:r>
              <a:rPr lang="en-US" sz="2000" i="1"/>
              <a:t> kTH, Columbus</a:t>
            </a:r>
            <a:br>
              <a:rPr lang="en-US" sz="2000" i="1"/>
            </a:br>
            <a:r>
              <a:rPr lang="en-US" sz="2000" i="1"/>
              <a:t>75 vs. </a:t>
            </a:r>
            <a:r>
              <a:rPr lang="en-US" sz="2000" i="1">
                <a:solidFill>
                  <a:schemeClr val="tx2"/>
                </a:solidFill>
              </a:rPr>
              <a:t>144 </a:t>
            </a:r>
            <a:r>
              <a:rPr lang="en-US" sz="2000" i="1"/>
              <a:t>kTH, Int’l Falls</a:t>
            </a:r>
          </a:p>
        </p:txBody>
      </p:sp>
      <p:sp>
        <p:nvSpPr>
          <p:cNvPr id="619546" name="Line 26"/>
          <p:cNvSpPr>
            <a:spLocks noChangeShapeType="1"/>
          </p:cNvSpPr>
          <p:nvPr/>
        </p:nvSpPr>
        <p:spPr bwMode="auto">
          <a:xfrm>
            <a:off x="1244600" y="4191000"/>
            <a:ext cx="317500" cy="1244600"/>
          </a:xfrm>
          <a:prstGeom prst="line">
            <a:avLst/>
          </a:prstGeom>
          <a:noFill/>
          <a:ln w="28575">
            <a:solidFill>
              <a:schemeClr val="tx1"/>
            </a:solidFill>
            <a:round/>
            <a:headEnd/>
            <a:tailEnd type="triangle" w="lg" len="lg"/>
          </a:ln>
        </p:spPr>
        <p:txBody>
          <a:bodyPr/>
          <a:lstStyle/>
          <a:p>
            <a:endParaRPr lang="en-US"/>
          </a:p>
        </p:txBody>
      </p:sp>
      <p:sp>
        <p:nvSpPr>
          <p:cNvPr id="619547" name="Text Box 27"/>
          <p:cNvSpPr txBox="1">
            <a:spLocks noChangeArrowheads="1"/>
          </p:cNvSpPr>
          <p:nvPr/>
        </p:nvSpPr>
        <p:spPr bwMode="auto">
          <a:xfrm>
            <a:off x="0" y="2832100"/>
            <a:ext cx="3898900" cy="1311275"/>
          </a:xfrm>
          <a:prstGeom prst="rect">
            <a:avLst/>
          </a:prstGeom>
          <a:noFill/>
          <a:ln w="12700">
            <a:noFill/>
            <a:miter lim="800000"/>
            <a:headEnd/>
            <a:tailEnd/>
          </a:ln>
        </p:spPr>
        <p:txBody>
          <a:bodyPr>
            <a:spAutoFit/>
          </a:bodyPr>
          <a:lstStyle/>
          <a:p>
            <a:pPr>
              <a:spcBef>
                <a:spcPct val="50000"/>
              </a:spcBef>
            </a:pPr>
            <a:r>
              <a:rPr lang="en-US" sz="2000" i="1" u="sng"/>
              <a:t>Modul’g OA Region vs. </a:t>
            </a:r>
            <a:r>
              <a:rPr lang="en-US" sz="2000" i="1" u="sng">
                <a:solidFill>
                  <a:schemeClr val="tx2"/>
                </a:solidFill>
              </a:rPr>
              <a:t>DOAS</a:t>
            </a:r>
            <a:r>
              <a:rPr lang="en-US" sz="2000" i="1"/>
              <a:t>:</a:t>
            </a:r>
            <a:br>
              <a:rPr lang="en-US" sz="2000" i="1"/>
            </a:br>
            <a:r>
              <a:rPr lang="en-US" sz="2000" i="1"/>
              <a:t>0 vs. </a:t>
            </a:r>
            <a:r>
              <a:rPr lang="en-US" sz="2000" i="1">
                <a:solidFill>
                  <a:schemeClr val="tx2"/>
                </a:solidFill>
              </a:rPr>
              <a:t>10</a:t>
            </a:r>
            <a:r>
              <a:rPr lang="en-US" sz="2000" i="1"/>
              <a:t> kTH, Miami, FL</a:t>
            </a:r>
            <a:br>
              <a:rPr lang="en-US" sz="2000" i="1"/>
            </a:br>
            <a:r>
              <a:rPr lang="en-US" sz="2000" i="1"/>
              <a:t>0 vs. </a:t>
            </a:r>
            <a:r>
              <a:rPr lang="en-US" sz="2000" i="1">
                <a:solidFill>
                  <a:schemeClr val="tx2"/>
                </a:solidFill>
              </a:rPr>
              <a:t>209</a:t>
            </a:r>
            <a:r>
              <a:rPr lang="en-US" sz="2000" i="1"/>
              <a:t> kTH, Columbus OH.</a:t>
            </a:r>
            <a:br>
              <a:rPr lang="en-US" sz="2000" i="1"/>
            </a:br>
            <a:r>
              <a:rPr lang="en-US" sz="2000" i="1"/>
              <a:t>0 vs. </a:t>
            </a:r>
            <a:r>
              <a:rPr lang="en-US" sz="2000" i="1">
                <a:solidFill>
                  <a:schemeClr val="tx2"/>
                </a:solidFill>
              </a:rPr>
              <a:t>266</a:t>
            </a:r>
            <a:r>
              <a:rPr lang="en-US" sz="2000" i="1"/>
              <a:t> kTH, Int’l Falls, MN.</a:t>
            </a:r>
          </a:p>
        </p:txBody>
      </p:sp>
      <p:sp>
        <p:nvSpPr>
          <p:cNvPr id="619548" name="Line 28"/>
          <p:cNvSpPr>
            <a:spLocks noChangeShapeType="1"/>
          </p:cNvSpPr>
          <p:nvPr/>
        </p:nvSpPr>
        <p:spPr bwMode="auto">
          <a:xfrm>
            <a:off x="3873500" y="1778000"/>
            <a:ext cx="12700" cy="1803400"/>
          </a:xfrm>
          <a:prstGeom prst="line">
            <a:avLst/>
          </a:prstGeom>
          <a:noFill/>
          <a:ln w="28575">
            <a:solidFill>
              <a:schemeClr val="tx1"/>
            </a:solidFill>
            <a:round/>
            <a:headEnd/>
            <a:tailEnd type="triangle" w="lg" len="lg"/>
          </a:ln>
        </p:spPr>
        <p:txBody>
          <a:bodyPr/>
          <a:lstStyle/>
          <a:p>
            <a:endParaRPr lang="en-US"/>
          </a:p>
        </p:txBody>
      </p:sp>
      <p:sp>
        <p:nvSpPr>
          <p:cNvPr id="619555" name="Text Box 35"/>
          <p:cNvSpPr txBox="1">
            <a:spLocks noChangeArrowheads="1"/>
          </p:cNvSpPr>
          <p:nvPr/>
        </p:nvSpPr>
        <p:spPr bwMode="auto">
          <a:xfrm>
            <a:off x="241300" y="0"/>
            <a:ext cx="3860800" cy="1311275"/>
          </a:xfrm>
          <a:prstGeom prst="rect">
            <a:avLst/>
          </a:prstGeom>
          <a:noFill/>
          <a:ln w="12700">
            <a:noFill/>
            <a:miter lim="800000"/>
            <a:headEnd/>
            <a:tailEnd/>
          </a:ln>
        </p:spPr>
        <p:txBody>
          <a:bodyPr>
            <a:spAutoFit/>
          </a:bodyPr>
          <a:lstStyle/>
          <a:p>
            <a:pPr>
              <a:spcBef>
                <a:spcPct val="50000"/>
              </a:spcBef>
            </a:pPr>
            <a:r>
              <a:rPr lang="en-US" sz="2000" i="1" u="sng" dirty="0"/>
              <a:t>h Econ Savings over DOAS</a:t>
            </a:r>
            <a:r>
              <a:rPr lang="en-US" sz="2000" i="1" dirty="0"/>
              <a:t>:</a:t>
            </a:r>
            <a:br>
              <a:rPr lang="en-US" sz="2000" i="1" dirty="0"/>
            </a:br>
            <a:r>
              <a:rPr lang="en-US" sz="2000" i="1" dirty="0"/>
              <a:t>Miami, $2,184</a:t>
            </a:r>
            <a:br>
              <a:rPr lang="en-US" sz="2000" i="1" dirty="0"/>
            </a:br>
            <a:r>
              <a:rPr lang="en-US" sz="2000" i="1" dirty="0"/>
              <a:t>Columbus, $16,000</a:t>
            </a:r>
            <a:br>
              <a:rPr lang="en-US" sz="2000" i="1" dirty="0"/>
            </a:br>
            <a:r>
              <a:rPr lang="en-US" sz="2000" i="1" dirty="0"/>
              <a:t>Int’l Falls, $18,760</a:t>
            </a:r>
          </a:p>
        </p:txBody>
      </p:sp>
      <p:sp>
        <p:nvSpPr>
          <p:cNvPr id="619556" name="Text Box 36"/>
          <p:cNvSpPr txBox="1">
            <a:spLocks noChangeArrowheads="1"/>
          </p:cNvSpPr>
          <p:nvPr/>
        </p:nvSpPr>
        <p:spPr bwMode="auto">
          <a:xfrm>
            <a:off x="0" y="1244600"/>
            <a:ext cx="3632200" cy="1616075"/>
          </a:xfrm>
          <a:prstGeom prst="rect">
            <a:avLst/>
          </a:prstGeom>
          <a:noFill/>
          <a:ln w="12700">
            <a:noFill/>
            <a:miter lim="800000"/>
            <a:headEnd/>
            <a:tailEnd/>
          </a:ln>
        </p:spPr>
        <p:txBody>
          <a:bodyPr>
            <a:spAutoFit/>
          </a:bodyPr>
          <a:lstStyle/>
          <a:p>
            <a:pPr>
              <a:spcBef>
                <a:spcPct val="50000"/>
              </a:spcBef>
            </a:pPr>
            <a:r>
              <a:rPr lang="en-US" sz="2000" i="1" u="sng"/>
              <a:t>Fan Op. Cost</a:t>
            </a:r>
            <a:br>
              <a:rPr lang="en-US" sz="2000" i="1" u="sng"/>
            </a:br>
            <a:r>
              <a:rPr lang="en-US" sz="2000" i="1"/>
              <a:t>VAV fan energy: $41,500</a:t>
            </a:r>
            <a:br>
              <a:rPr lang="en-US" sz="2000" i="1"/>
            </a:br>
            <a:r>
              <a:rPr lang="en-US" sz="2000" i="1"/>
              <a:t>DOAS fan energy:  $8,000</a:t>
            </a:r>
            <a:br>
              <a:rPr lang="en-US" sz="2000" i="1"/>
            </a:br>
            <a:r>
              <a:rPr lang="en-US" sz="2000" b="1" i="1">
                <a:solidFill>
                  <a:srgbClr val="0000FF"/>
                </a:solidFill>
              </a:rPr>
              <a:t>DOAS Fan Savings: $33,500,</a:t>
            </a:r>
            <a:br>
              <a:rPr lang="en-US" sz="2000" b="1" i="1">
                <a:solidFill>
                  <a:srgbClr val="0000FF"/>
                </a:solidFill>
              </a:rPr>
            </a:br>
            <a:r>
              <a:rPr lang="en-US" sz="2000" b="1" i="1">
                <a:solidFill>
                  <a:srgbClr val="0000FF"/>
                </a:solidFill>
              </a:rPr>
              <a:t>or 2-15 times Econ savings.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619542"/>
                                        </p:tgtEl>
                                        <p:attrNameLst>
                                          <p:attrName>ppt_x</p:attrName>
                                        </p:attrNameLst>
                                      </p:cBhvr>
                                      <p:tavLst>
                                        <p:tav tm="0">
                                          <p:val>
                                            <p:strVal val="ppt_x"/>
                                          </p:val>
                                        </p:tav>
                                        <p:tav tm="100000">
                                          <p:val>
                                            <p:strVal val="ppt_x"/>
                                          </p:val>
                                        </p:tav>
                                      </p:tavLst>
                                    </p:anim>
                                    <p:anim calcmode="lin" valueType="num">
                                      <p:cBhvr additive="base">
                                        <p:cTn id="7" dur="500"/>
                                        <p:tgtEl>
                                          <p:spTgt spid="619542"/>
                                        </p:tgtEl>
                                        <p:attrNameLst>
                                          <p:attrName>ppt_y</p:attrName>
                                        </p:attrNameLst>
                                      </p:cBhvr>
                                      <p:tavLst>
                                        <p:tav tm="0">
                                          <p:val>
                                            <p:strVal val="ppt_y"/>
                                          </p:val>
                                        </p:tav>
                                        <p:tav tm="100000">
                                          <p:val>
                                            <p:strVal val="1+ppt_h/2"/>
                                          </p:val>
                                        </p:tav>
                                      </p:tavLst>
                                    </p:anim>
                                    <p:set>
                                      <p:cBhvr>
                                        <p:cTn id="8" dur="1" fill="hold">
                                          <p:stCondLst>
                                            <p:cond delay="499"/>
                                          </p:stCondLst>
                                        </p:cTn>
                                        <p:tgtEl>
                                          <p:spTgt spid="61954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19543"/>
                                        </p:tgtEl>
                                        <p:attrNameLst>
                                          <p:attrName>style.visibility</p:attrName>
                                        </p:attrNameLst>
                                      </p:cBhvr>
                                      <p:to>
                                        <p:strVal val="visible"/>
                                      </p:to>
                                    </p:set>
                                    <p:anim calcmode="lin" valueType="num">
                                      <p:cBhvr additive="base">
                                        <p:cTn id="11" dur="500" fill="hold"/>
                                        <p:tgtEl>
                                          <p:spTgt spid="619543"/>
                                        </p:tgtEl>
                                        <p:attrNameLst>
                                          <p:attrName>ppt_x</p:attrName>
                                        </p:attrNameLst>
                                      </p:cBhvr>
                                      <p:tavLst>
                                        <p:tav tm="0">
                                          <p:val>
                                            <p:strVal val="#ppt_x"/>
                                          </p:val>
                                        </p:tav>
                                        <p:tav tm="100000">
                                          <p:val>
                                            <p:strVal val="#ppt_x"/>
                                          </p:val>
                                        </p:tav>
                                      </p:tavLst>
                                    </p:anim>
                                    <p:anim calcmode="lin" valueType="num">
                                      <p:cBhvr additive="base">
                                        <p:cTn id="12" dur="500" fill="hold"/>
                                        <p:tgtEl>
                                          <p:spTgt spid="6195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19548"/>
                                        </p:tgtEl>
                                        <p:attrNameLst>
                                          <p:attrName>style.visibility</p:attrName>
                                        </p:attrNameLst>
                                      </p:cBhvr>
                                      <p:to>
                                        <p:strVal val="visible"/>
                                      </p:to>
                                    </p:set>
                                    <p:anim calcmode="lin" valueType="num">
                                      <p:cBhvr additive="base">
                                        <p:cTn id="15" dur="500" fill="hold"/>
                                        <p:tgtEl>
                                          <p:spTgt spid="619548"/>
                                        </p:tgtEl>
                                        <p:attrNameLst>
                                          <p:attrName>ppt_x</p:attrName>
                                        </p:attrNameLst>
                                      </p:cBhvr>
                                      <p:tavLst>
                                        <p:tav tm="0">
                                          <p:val>
                                            <p:strVal val="#ppt_x"/>
                                          </p:val>
                                        </p:tav>
                                        <p:tav tm="100000">
                                          <p:val>
                                            <p:strVal val="#ppt_x"/>
                                          </p:val>
                                        </p:tav>
                                      </p:tavLst>
                                    </p:anim>
                                    <p:anim calcmode="lin" valueType="num">
                                      <p:cBhvr additive="base">
                                        <p:cTn id="16" dur="500" fill="hold"/>
                                        <p:tgtEl>
                                          <p:spTgt spid="61954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1" nodeType="clickEffect">
                                  <p:stCondLst>
                                    <p:cond delay="0"/>
                                  </p:stCondLst>
                                  <p:childTnLst>
                                    <p:anim calcmode="lin" valueType="num">
                                      <p:cBhvr additive="base">
                                        <p:cTn id="20" dur="500"/>
                                        <p:tgtEl>
                                          <p:spTgt spid="619543"/>
                                        </p:tgtEl>
                                        <p:attrNameLst>
                                          <p:attrName>ppt_x</p:attrName>
                                        </p:attrNameLst>
                                      </p:cBhvr>
                                      <p:tavLst>
                                        <p:tav tm="0">
                                          <p:val>
                                            <p:strVal val="ppt_x"/>
                                          </p:val>
                                        </p:tav>
                                        <p:tav tm="100000">
                                          <p:val>
                                            <p:strVal val="ppt_x"/>
                                          </p:val>
                                        </p:tav>
                                      </p:tavLst>
                                    </p:anim>
                                    <p:anim calcmode="lin" valueType="num">
                                      <p:cBhvr additive="base">
                                        <p:cTn id="21" dur="500"/>
                                        <p:tgtEl>
                                          <p:spTgt spid="619543"/>
                                        </p:tgtEl>
                                        <p:attrNameLst>
                                          <p:attrName>ppt_y</p:attrName>
                                        </p:attrNameLst>
                                      </p:cBhvr>
                                      <p:tavLst>
                                        <p:tav tm="0">
                                          <p:val>
                                            <p:strVal val="ppt_y"/>
                                          </p:val>
                                        </p:tav>
                                        <p:tav tm="100000">
                                          <p:val>
                                            <p:strVal val="1+ppt_h/2"/>
                                          </p:val>
                                        </p:tav>
                                      </p:tavLst>
                                    </p:anim>
                                    <p:set>
                                      <p:cBhvr>
                                        <p:cTn id="22" dur="1" fill="hold">
                                          <p:stCondLst>
                                            <p:cond delay="499"/>
                                          </p:stCondLst>
                                        </p:cTn>
                                        <p:tgtEl>
                                          <p:spTgt spid="619543"/>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619548"/>
                                        </p:tgtEl>
                                        <p:attrNameLst>
                                          <p:attrName>ppt_x</p:attrName>
                                        </p:attrNameLst>
                                      </p:cBhvr>
                                      <p:tavLst>
                                        <p:tav tm="0">
                                          <p:val>
                                            <p:strVal val="ppt_x"/>
                                          </p:val>
                                        </p:tav>
                                        <p:tav tm="100000">
                                          <p:val>
                                            <p:strVal val="ppt_x"/>
                                          </p:val>
                                        </p:tav>
                                      </p:tavLst>
                                    </p:anim>
                                    <p:anim calcmode="lin" valueType="num">
                                      <p:cBhvr additive="base">
                                        <p:cTn id="25" dur="500"/>
                                        <p:tgtEl>
                                          <p:spTgt spid="619548"/>
                                        </p:tgtEl>
                                        <p:attrNameLst>
                                          <p:attrName>ppt_y</p:attrName>
                                        </p:attrNameLst>
                                      </p:cBhvr>
                                      <p:tavLst>
                                        <p:tav tm="0">
                                          <p:val>
                                            <p:strVal val="ppt_y"/>
                                          </p:val>
                                        </p:tav>
                                        <p:tav tm="100000">
                                          <p:val>
                                            <p:strVal val="1+ppt_h/2"/>
                                          </p:val>
                                        </p:tav>
                                      </p:tavLst>
                                    </p:anim>
                                    <p:set>
                                      <p:cBhvr>
                                        <p:cTn id="26" dur="1" fill="hold">
                                          <p:stCondLst>
                                            <p:cond delay="499"/>
                                          </p:stCondLst>
                                        </p:cTn>
                                        <p:tgtEl>
                                          <p:spTgt spid="619548"/>
                                        </p:tgtEl>
                                        <p:attrNameLst>
                                          <p:attrName>style.visibility</p:attrName>
                                        </p:attrNameLst>
                                      </p:cBhvr>
                                      <p:to>
                                        <p:strVal val="hidden"/>
                                      </p:to>
                                    </p:set>
                                  </p:childTnLst>
                                </p:cTn>
                              </p:par>
                              <p:par>
                                <p:cTn id="27" presetID="2" presetClass="entr" presetSubtype="4" fill="hold" grpId="0" nodeType="withEffect">
                                  <p:stCondLst>
                                    <p:cond delay="0"/>
                                  </p:stCondLst>
                                  <p:childTnLst>
                                    <p:set>
                                      <p:cBhvr>
                                        <p:cTn id="28" dur="1" fill="hold">
                                          <p:stCondLst>
                                            <p:cond delay="0"/>
                                          </p:stCondLst>
                                        </p:cTn>
                                        <p:tgtEl>
                                          <p:spTgt spid="619545"/>
                                        </p:tgtEl>
                                        <p:attrNameLst>
                                          <p:attrName>style.visibility</p:attrName>
                                        </p:attrNameLst>
                                      </p:cBhvr>
                                      <p:to>
                                        <p:strVal val="visible"/>
                                      </p:to>
                                    </p:set>
                                    <p:anim calcmode="lin" valueType="num">
                                      <p:cBhvr additive="base">
                                        <p:cTn id="29" dur="500" fill="hold"/>
                                        <p:tgtEl>
                                          <p:spTgt spid="619545"/>
                                        </p:tgtEl>
                                        <p:attrNameLst>
                                          <p:attrName>ppt_x</p:attrName>
                                        </p:attrNameLst>
                                      </p:cBhvr>
                                      <p:tavLst>
                                        <p:tav tm="0">
                                          <p:val>
                                            <p:strVal val="#ppt_x"/>
                                          </p:val>
                                        </p:tav>
                                        <p:tav tm="100000">
                                          <p:val>
                                            <p:strVal val="#ppt_x"/>
                                          </p:val>
                                        </p:tav>
                                      </p:tavLst>
                                    </p:anim>
                                    <p:anim calcmode="lin" valueType="num">
                                      <p:cBhvr additive="base">
                                        <p:cTn id="30" dur="500" fill="hold"/>
                                        <p:tgtEl>
                                          <p:spTgt spid="61954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19544"/>
                                        </p:tgtEl>
                                        <p:attrNameLst>
                                          <p:attrName>style.visibility</p:attrName>
                                        </p:attrNameLst>
                                      </p:cBhvr>
                                      <p:to>
                                        <p:strVal val="visible"/>
                                      </p:to>
                                    </p:set>
                                    <p:anim calcmode="lin" valueType="num">
                                      <p:cBhvr additive="base">
                                        <p:cTn id="33" dur="500" fill="hold"/>
                                        <p:tgtEl>
                                          <p:spTgt spid="619544"/>
                                        </p:tgtEl>
                                        <p:attrNameLst>
                                          <p:attrName>ppt_x</p:attrName>
                                        </p:attrNameLst>
                                      </p:cBhvr>
                                      <p:tavLst>
                                        <p:tav tm="0">
                                          <p:val>
                                            <p:strVal val="#ppt_x"/>
                                          </p:val>
                                        </p:tav>
                                        <p:tav tm="100000">
                                          <p:val>
                                            <p:strVal val="#ppt_x"/>
                                          </p:val>
                                        </p:tav>
                                      </p:tavLst>
                                    </p:anim>
                                    <p:anim calcmode="lin" valueType="num">
                                      <p:cBhvr additive="base">
                                        <p:cTn id="34" dur="500" fill="hold"/>
                                        <p:tgtEl>
                                          <p:spTgt spid="619544"/>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grpId="1" nodeType="clickEffect">
                                  <p:stCondLst>
                                    <p:cond delay="0"/>
                                  </p:stCondLst>
                                  <p:childTnLst>
                                    <p:anim calcmode="lin" valueType="num">
                                      <p:cBhvr additive="base">
                                        <p:cTn id="38" dur="500"/>
                                        <p:tgtEl>
                                          <p:spTgt spid="619545"/>
                                        </p:tgtEl>
                                        <p:attrNameLst>
                                          <p:attrName>ppt_x</p:attrName>
                                        </p:attrNameLst>
                                      </p:cBhvr>
                                      <p:tavLst>
                                        <p:tav tm="0">
                                          <p:val>
                                            <p:strVal val="ppt_x"/>
                                          </p:val>
                                        </p:tav>
                                        <p:tav tm="100000">
                                          <p:val>
                                            <p:strVal val="ppt_x"/>
                                          </p:val>
                                        </p:tav>
                                      </p:tavLst>
                                    </p:anim>
                                    <p:anim calcmode="lin" valueType="num">
                                      <p:cBhvr additive="base">
                                        <p:cTn id="39" dur="500"/>
                                        <p:tgtEl>
                                          <p:spTgt spid="619545"/>
                                        </p:tgtEl>
                                        <p:attrNameLst>
                                          <p:attrName>ppt_y</p:attrName>
                                        </p:attrNameLst>
                                      </p:cBhvr>
                                      <p:tavLst>
                                        <p:tav tm="0">
                                          <p:val>
                                            <p:strVal val="ppt_y"/>
                                          </p:val>
                                        </p:tav>
                                        <p:tav tm="100000">
                                          <p:val>
                                            <p:strVal val="1+ppt_h/2"/>
                                          </p:val>
                                        </p:tav>
                                      </p:tavLst>
                                    </p:anim>
                                    <p:set>
                                      <p:cBhvr>
                                        <p:cTn id="40" dur="1" fill="hold">
                                          <p:stCondLst>
                                            <p:cond delay="499"/>
                                          </p:stCondLst>
                                        </p:cTn>
                                        <p:tgtEl>
                                          <p:spTgt spid="619545"/>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619544"/>
                                        </p:tgtEl>
                                        <p:attrNameLst>
                                          <p:attrName>ppt_x</p:attrName>
                                        </p:attrNameLst>
                                      </p:cBhvr>
                                      <p:tavLst>
                                        <p:tav tm="0">
                                          <p:val>
                                            <p:strVal val="ppt_x"/>
                                          </p:val>
                                        </p:tav>
                                        <p:tav tm="100000">
                                          <p:val>
                                            <p:strVal val="ppt_x"/>
                                          </p:val>
                                        </p:tav>
                                      </p:tavLst>
                                    </p:anim>
                                    <p:anim calcmode="lin" valueType="num">
                                      <p:cBhvr additive="base">
                                        <p:cTn id="43" dur="500"/>
                                        <p:tgtEl>
                                          <p:spTgt spid="619544"/>
                                        </p:tgtEl>
                                        <p:attrNameLst>
                                          <p:attrName>ppt_y</p:attrName>
                                        </p:attrNameLst>
                                      </p:cBhvr>
                                      <p:tavLst>
                                        <p:tav tm="0">
                                          <p:val>
                                            <p:strVal val="ppt_y"/>
                                          </p:val>
                                        </p:tav>
                                        <p:tav tm="100000">
                                          <p:val>
                                            <p:strVal val="1+ppt_h/2"/>
                                          </p:val>
                                        </p:tav>
                                      </p:tavLst>
                                    </p:anim>
                                    <p:set>
                                      <p:cBhvr>
                                        <p:cTn id="44" dur="1" fill="hold">
                                          <p:stCondLst>
                                            <p:cond delay="499"/>
                                          </p:stCondLst>
                                        </p:cTn>
                                        <p:tgtEl>
                                          <p:spTgt spid="619544"/>
                                        </p:tgtEl>
                                        <p:attrNameLst>
                                          <p:attrName>style.visibility</p:attrName>
                                        </p:attrNameLst>
                                      </p:cBhvr>
                                      <p:to>
                                        <p:strVal val="hidden"/>
                                      </p:to>
                                    </p:set>
                                  </p:childTnLst>
                                </p:cTn>
                              </p:par>
                              <p:par>
                                <p:cTn id="45" presetID="2" presetClass="entr" presetSubtype="4" fill="hold" grpId="0" nodeType="withEffect">
                                  <p:stCondLst>
                                    <p:cond delay="0"/>
                                  </p:stCondLst>
                                  <p:childTnLst>
                                    <p:set>
                                      <p:cBhvr>
                                        <p:cTn id="46" dur="1" fill="hold">
                                          <p:stCondLst>
                                            <p:cond delay="0"/>
                                          </p:stCondLst>
                                        </p:cTn>
                                        <p:tgtEl>
                                          <p:spTgt spid="619547"/>
                                        </p:tgtEl>
                                        <p:attrNameLst>
                                          <p:attrName>style.visibility</p:attrName>
                                        </p:attrNameLst>
                                      </p:cBhvr>
                                      <p:to>
                                        <p:strVal val="visible"/>
                                      </p:to>
                                    </p:set>
                                    <p:anim calcmode="lin" valueType="num">
                                      <p:cBhvr additive="base">
                                        <p:cTn id="47" dur="500" fill="hold"/>
                                        <p:tgtEl>
                                          <p:spTgt spid="619547"/>
                                        </p:tgtEl>
                                        <p:attrNameLst>
                                          <p:attrName>ppt_x</p:attrName>
                                        </p:attrNameLst>
                                      </p:cBhvr>
                                      <p:tavLst>
                                        <p:tav tm="0">
                                          <p:val>
                                            <p:strVal val="#ppt_x"/>
                                          </p:val>
                                        </p:tav>
                                        <p:tav tm="100000">
                                          <p:val>
                                            <p:strVal val="#ppt_x"/>
                                          </p:val>
                                        </p:tav>
                                      </p:tavLst>
                                    </p:anim>
                                    <p:anim calcmode="lin" valueType="num">
                                      <p:cBhvr additive="base">
                                        <p:cTn id="48" dur="500" fill="hold"/>
                                        <p:tgtEl>
                                          <p:spTgt spid="61954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19546"/>
                                        </p:tgtEl>
                                        <p:attrNameLst>
                                          <p:attrName>style.visibility</p:attrName>
                                        </p:attrNameLst>
                                      </p:cBhvr>
                                      <p:to>
                                        <p:strVal val="visible"/>
                                      </p:to>
                                    </p:set>
                                    <p:anim calcmode="lin" valueType="num">
                                      <p:cBhvr additive="base">
                                        <p:cTn id="51" dur="500" fill="hold"/>
                                        <p:tgtEl>
                                          <p:spTgt spid="619546"/>
                                        </p:tgtEl>
                                        <p:attrNameLst>
                                          <p:attrName>ppt_x</p:attrName>
                                        </p:attrNameLst>
                                      </p:cBhvr>
                                      <p:tavLst>
                                        <p:tav tm="0">
                                          <p:val>
                                            <p:strVal val="#ppt_x"/>
                                          </p:val>
                                        </p:tav>
                                        <p:tav tm="100000">
                                          <p:val>
                                            <p:strVal val="#ppt_x"/>
                                          </p:val>
                                        </p:tav>
                                      </p:tavLst>
                                    </p:anim>
                                    <p:anim calcmode="lin" valueType="num">
                                      <p:cBhvr additive="base">
                                        <p:cTn id="52" dur="500" fill="hold"/>
                                        <p:tgtEl>
                                          <p:spTgt spid="619546"/>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xit" presetSubtype="4" fill="hold" grpId="1" nodeType="clickEffect">
                                  <p:stCondLst>
                                    <p:cond delay="0"/>
                                  </p:stCondLst>
                                  <p:childTnLst>
                                    <p:anim calcmode="lin" valueType="num">
                                      <p:cBhvr additive="base">
                                        <p:cTn id="56" dur="500"/>
                                        <p:tgtEl>
                                          <p:spTgt spid="619547"/>
                                        </p:tgtEl>
                                        <p:attrNameLst>
                                          <p:attrName>ppt_x</p:attrName>
                                        </p:attrNameLst>
                                      </p:cBhvr>
                                      <p:tavLst>
                                        <p:tav tm="0">
                                          <p:val>
                                            <p:strVal val="ppt_x"/>
                                          </p:val>
                                        </p:tav>
                                        <p:tav tm="100000">
                                          <p:val>
                                            <p:strVal val="ppt_x"/>
                                          </p:val>
                                        </p:tav>
                                      </p:tavLst>
                                    </p:anim>
                                    <p:anim calcmode="lin" valueType="num">
                                      <p:cBhvr additive="base">
                                        <p:cTn id="57" dur="500"/>
                                        <p:tgtEl>
                                          <p:spTgt spid="619547"/>
                                        </p:tgtEl>
                                        <p:attrNameLst>
                                          <p:attrName>ppt_y</p:attrName>
                                        </p:attrNameLst>
                                      </p:cBhvr>
                                      <p:tavLst>
                                        <p:tav tm="0">
                                          <p:val>
                                            <p:strVal val="ppt_y"/>
                                          </p:val>
                                        </p:tav>
                                        <p:tav tm="100000">
                                          <p:val>
                                            <p:strVal val="1+ppt_h/2"/>
                                          </p:val>
                                        </p:tav>
                                      </p:tavLst>
                                    </p:anim>
                                    <p:set>
                                      <p:cBhvr>
                                        <p:cTn id="58" dur="1" fill="hold">
                                          <p:stCondLst>
                                            <p:cond delay="499"/>
                                          </p:stCondLst>
                                        </p:cTn>
                                        <p:tgtEl>
                                          <p:spTgt spid="619547"/>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619546"/>
                                        </p:tgtEl>
                                        <p:attrNameLst>
                                          <p:attrName>ppt_x</p:attrName>
                                        </p:attrNameLst>
                                      </p:cBhvr>
                                      <p:tavLst>
                                        <p:tav tm="0">
                                          <p:val>
                                            <p:strVal val="ppt_x"/>
                                          </p:val>
                                        </p:tav>
                                        <p:tav tm="100000">
                                          <p:val>
                                            <p:strVal val="ppt_x"/>
                                          </p:val>
                                        </p:tav>
                                      </p:tavLst>
                                    </p:anim>
                                    <p:anim calcmode="lin" valueType="num">
                                      <p:cBhvr additive="base">
                                        <p:cTn id="61" dur="500"/>
                                        <p:tgtEl>
                                          <p:spTgt spid="619546"/>
                                        </p:tgtEl>
                                        <p:attrNameLst>
                                          <p:attrName>ppt_y</p:attrName>
                                        </p:attrNameLst>
                                      </p:cBhvr>
                                      <p:tavLst>
                                        <p:tav tm="0">
                                          <p:val>
                                            <p:strVal val="ppt_y"/>
                                          </p:val>
                                        </p:tav>
                                        <p:tav tm="100000">
                                          <p:val>
                                            <p:strVal val="1+ppt_h/2"/>
                                          </p:val>
                                        </p:tav>
                                      </p:tavLst>
                                    </p:anim>
                                    <p:set>
                                      <p:cBhvr>
                                        <p:cTn id="62" dur="1" fill="hold">
                                          <p:stCondLst>
                                            <p:cond delay="499"/>
                                          </p:stCondLst>
                                        </p:cTn>
                                        <p:tgtEl>
                                          <p:spTgt spid="619546"/>
                                        </p:tgtEl>
                                        <p:attrNameLst>
                                          <p:attrName>style.visibility</p:attrName>
                                        </p:attrNameLst>
                                      </p:cBhvr>
                                      <p:to>
                                        <p:strVal val="hidden"/>
                                      </p:to>
                                    </p:set>
                                  </p:childTnLst>
                                </p:cTn>
                              </p:par>
                              <p:par>
                                <p:cTn id="63" presetID="2" presetClass="entr" presetSubtype="4" fill="hold" grpId="0" nodeType="withEffect">
                                  <p:stCondLst>
                                    <p:cond delay="0"/>
                                  </p:stCondLst>
                                  <p:childTnLst>
                                    <p:set>
                                      <p:cBhvr>
                                        <p:cTn id="64" dur="1" fill="hold">
                                          <p:stCondLst>
                                            <p:cond delay="0"/>
                                          </p:stCondLst>
                                        </p:cTn>
                                        <p:tgtEl>
                                          <p:spTgt spid="619555"/>
                                        </p:tgtEl>
                                        <p:attrNameLst>
                                          <p:attrName>style.visibility</p:attrName>
                                        </p:attrNameLst>
                                      </p:cBhvr>
                                      <p:to>
                                        <p:strVal val="visible"/>
                                      </p:to>
                                    </p:set>
                                    <p:anim calcmode="lin" valueType="num">
                                      <p:cBhvr additive="base">
                                        <p:cTn id="65" dur="500" fill="hold"/>
                                        <p:tgtEl>
                                          <p:spTgt spid="619555"/>
                                        </p:tgtEl>
                                        <p:attrNameLst>
                                          <p:attrName>ppt_x</p:attrName>
                                        </p:attrNameLst>
                                      </p:cBhvr>
                                      <p:tavLst>
                                        <p:tav tm="0">
                                          <p:val>
                                            <p:strVal val="#ppt_x"/>
                                          </p:val>
                                        </p:tav>
                                        <p:tav tm="100000">
                                          <p:val>
                                            <p:strVal val="#ppt_x"/>
                                          </p:val>
                                        </p:tav>
                                      </p:tavLst>
                                    </p:anim>
                                    <p:anim calcmode="lin" valueType="num">
                                      <p:cBhvr additive="base">
                                        <p:cTn id="66" dur="500" fill="hold"/>
                                        <p:tgtEl>
                                          <p:spTgt spid="619555"/>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19556"/>
                                        </p:tgtEl>
                                        <p:attrNameLst>
                                          <p:attrName>style.visibility</p:attrName>
                                        </p:attrNameLst>
                                      </p:cBhvr>
                                      <p:to>
                                        <p:strVal val="visible"/>
                                      </p:to>
                                    </p:set>
                                    <p:anim calcmode="lin" valueType="num">
                                      <p:cBhvr additive="base">
                                        <p:cTn id="71" dur="500" fill="hold"/>
                                        <p:tgtEl>
                                          <p:spTgt spid="619556"/>
                                        </p:tgtEl>
                                        <p:attrNameLst>
                                          <p:attrName>ppt_x</p:attrName>
                                        </p:attrNameLst>
                                      </p:cBhvr>
                                      <p:tavLst>
                                        <p:tav tm="0">
                                          <p:val>
                                            <p:strVal val="#ppt_x"/>
                                          </p:val>
                                        </p:tav>
                                        <p:tav tm="100000">
                                          <p:val>
                                            <p:strVal val="#ppt_x"/>
                                          </p:val>
                                        </p:tav>
                                      </p:tavLst>
                                    </p:anim>
                                    <p:anim calcmode="lin" valueType="num">
                                      <p:cBhvr additive="base">
                                        <p:cTn id="72" dur="500" fill="hold"/>
                                        <p:tgtEl>
                                          <p:spTgt spid="6195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542" grpId="0"/>
      <p:bldP spid="619543" grpId="0" animBg="1"/>
      <p:bldP spid="619543" grpId="1" animBg="1"/>
      <p:bldP spid="619544" grpId="0" animBg="1"/>
      <p:bldP spid="619544" grpId="1" animBg="1"/>
      <p:bldP spid="619545" grpId="0"/>
      <p:bldP spid="619545" grpId="1"/>
      <p:bldP spid="619546" grpId="0" animBg="1"/>
      <p:bldP spid="619546" grpId="1" animBg="1"/>
      <p:bldP spid="619547" grpId="0"/>
      <p:bldP spid="619547" grpId="1"/>
      <p:bldP spid="619548" grpId="0" animBg="1"/>
      <p:bldP spid="619548" grpId="1" animBg="1"/>
      <p:bldP spid="619555" grpId="0"/>
      <p:bldP spid="61955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009650" y="271463"/>
            <a:ext cx="7639050" cy="657225"/>
          </a:xfrm>
        </p:spPr>
        <p:txBody>
          <a:bodyPr/>
          <a:lstStyle/>
          <a:p>
            <a:r>
              <a:rPr lang="en-US" smtClean="0"/>
              <a:t>Economizer Summary</a:t>
            </a:r>
          </a:p>
        </p:txBody>
      </p:sp>
      <p:sp>
        <p:nvSpPr>
          <p:cNvPr id="103427" name="Rectangle 3"/>
          <p:cNvSpPr>
            <a:spLocks noGrp="1" noChangeArrowheads="1"/>
          </p:cNvSpPr>
          <p:nvPr>
            <p:ph type="body" idx="1"/>
          </p:nvPr>
        </p:nvSpPr>
        <p:spPr>
          <a:xfrm>
            <a:off x="152400" y="1228725"/>
            <a:ext cx="8534400" cy="5067300"/>
          </a:xfrm>
        </p:spPr>
        <p:txBody>
          <a:bodyPr/>
          <a:lstStyle/>
          <a:p>
            <a:pPr>
              <a:lnSpc>
                <a:spcPct val="90000"/>
              </a:lnSpc>
              <a:buFont typeface="Wingdings" pitchFamily="2" charset="2"/>
              <a:buNone/>
            </a:pPr>
            <a:r>
              <a:rPr lang="en-US" sz="3000" smtClean="0"/>
              <a:t>Using water economizer with DOAS-hydronic systems is a good idea, and can save mechanical cooling energy. </a:t>
            </a:r>
          </a:p>
          <a:p>
            <a:pPr>
              <a:lnSpc>
                <a:spcPct val="90000"/>
              </a:lnSpc>
              <a:buFont typeface="Wingdings" pitchFamily="2" charset="2"/>
              <a:buNone/>
            </a:pPr>
            <a:r>
              <a:rPr lang="en-US" sz="3000" smtClean="0"/>
              <a:t>It is recommended for applications employing water cooled chillers. </a:t>
            </a:r>
          </a:p>
          <a:p>
            <a:pPr>
              <a:lnSpc>
                <a:spcPct val="90000"/>
              </a:lnSpc>
              <a:buFont typeface="Wingdings" pitchFamily="2" charset="2"/>
              <a:buNone/>
            </a:pPr>
            <a:r>
              <a:rPr lang="en-US" sz="3000" smtClean="0"/>
              <a:t>However the DOAS-hydronic systems should not need WSFC to comply with the Energy Cost Budget Method of Std. 90.1. </a:t>
            </a:r>
          </a:p>
          <a:p>
            <a:pPr>
              <a:lnSpc>
                <a:spcPct val="90000"/>
              </a:lnSpc>
              <a:buFont typeface="Wingdings" pitchFamily="2" charset="2"/>
              <a:buNone/>
            </a:pPr>
            <a:r>
              <a:rPr lang="en-US" sz="3000" smtClean="0"/>
              <a:t>That’s good, because many projects are too small for cooling towers, but are excellent candidates for DOAS-hydronic.</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cstate="print"/>
          <a:srcRect/>
          <a:stretch>
            <a:fillRect/>
          </a:stretch>
        </p:blipFill>
        <p:spPr bwMode="auto">
          <a:xfrm>
            <a:off x="0" y="0"/>
            <a:ext cx="9000226" cy="6858000"/>
          </a:xfrm>
          <a:prstGeom prst="rect">
            <a:avLst/>
          </a:prstGeom>
          <a:noFill/>
          <a:ln w="9525">
            <a:noFill/>
            <a:miter lim="800000"/>
            <a:headEnd/>
            <a:tailEnd/>
          </a:ln>
        </p:spPr>
      </p:pic>
      <p:sp>
        <p:nvSpPr>
          <p:cNvPr id="5" name="Rectangle 4"/>
          <p:cNvSpPr/>
          <p:nvPr/>
        </p:nvSpPr>
        <p:spPr bwMode="auto">
          <a:xfrm>
            <a:off x="0" y="6208295"/>
            <a:ext cx="9144000" cy="649705"/>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title"/>
          </p:nvPr>
        </p:nvSpPr>
        <p:spPr>
          <a:xfrm>
            <a:off x="1219200" y="1385558"/>
            <a:ext cx="6934200" cy="2676689"/>
          </a:xfrm>
        </p:spPr>
        <p:txBody>
          <a:bodyPr/>
          <a:lstStyle/>
          <a:p>
            <a:pPr algn="l"/>
            <a:r>
              <a:rPr lang="en-US" dirty="0" smtClean="0"/>
              <a:t>Maximize DOAS free cooling,</a:t>
            </a:r>
            <a:br>
              <a:rPr lang="en-US" dirty="0" smtClean="0"/>
            </a:br>
            <a:r>
              <a:rPr lang="en-US" dirty="0" smtClean="0"/>
              <a:t>w/ proper EW control,</a:t>
            </a:r>
            <a:br>
              <a:rPr lang="en-US" dirty="0" smtClean="0"/>
            </a:br>
            <a:r>
              <a:rPr lang="en-US" dirty="0" smtClean="0"/>
              <a:t>when </a:t>
            </a:r>
            <a:r>
              <a:rPr lang="en-US" dirty="0" err="1" smtClean="0"/>
              <a:t>hydronic</a:t>
            </a:r>
            <a:r>
              <a:rPr lang="en-US" dirty="0" smtClean="0"/>
              <a:t> terminal equipment used.</a:t>
            </a:r>
          </a:p>
        </p:txBody>
      </p:sp>
      <p:sp>
        <p:nvSpPr>
          <p:cNvPr id="5" name="Rectangle 3"/>
          <p:cNvSpPr txBox="1">
            <a:spLocks noChangeArrowheads="1"/>
          </p:cNvSpPr>
          <p:nvPr/>
        </p:nvSpPr>
        <p:spPr>
          <a:xfrm>
            <a:off x="285750" y="1513490"/>
            <a:ext cx="8858250" cy="5087335"/>
          </a:xfrm>
          <a:prstGeom prst="rect">
            <a:avLst/>
          </a:prstGeom>
        </p:spPr>
        <p:txBody>
          <a:bodyPr/>
          <a:lstStyle>
            <a:lvl1pPr marL="342900" indent="-342900" algn="l" rtl="0" eaLnBrk="0" fontAlgn="base" hangingPunct="0">
              <a:spcBef>
                <a:spcPct val="20000"/>
              </a:spcBef>
              <a:spcAft>
                <a:spcPct val="0"/>
              </a:spcAft>
              <a:buClr>
                <a:srgbClr val="FF33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a:lstStyle>
          <a:p>
            <a:pPr marL="0" indent="0">
              <a:buClr>
                <a:srgbClr val="FF0000"/>
              </a:buClr>
              <a:buNone/>
            </a:pPr>
            <a:endParaRPr lang="en-US" sz="2800" dirty="0" smtClean="0">
              <a:solidFill>
                <a:schemeClr val="tx2"/>
              </a:solidFill>
            </a:endParaRPr>
          </a:p>
          <a:p>
            <a:pPr marL="0" indent="0">
              <a:buNone/>
            </a:pPr>
            <a:endParaRPr lang="en-US" sz="2800" dirty="0" smtClean="0"/>
          </a:p>
        </p:txBody>
      </p:sp>
    </p:spTree>
    <p:extLst>
      <p:ext uri="{BB962C8B-B14F-4D97-AF65-F5344CB8AC3E}">
        <p14:creationId xmlns:p14="http://schemas.microsoft.com/office/powerpoint/2010/main" val="15319805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oas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Oval 2"/>
          <p:cNvSpPr/>
          <p:nvPr/>
        </p:nvSpPr>
        <p:spPr bwMode="auto">
          <a:xfrm>
            <a:off x="1485900" y="2343150"/>
            <a:ext cx="7658100" cy="4038600"/>
          </a:xfrm>
          <a:prstGeom prst="ellipse">
            <a:avLst/>
          </a:prstGeom>
          <a:no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4" name="TextBox 3"/>
          <p:cNvSpPr txBox="1"/>
          <p:nvPr/>
        </p:nvSpPr>
        <p:spPr>
          <a:xfrm>
            <a:off x="6229350" y="1943100"/>
            <a:ext cx="2381250" cy="584775"/>
          </a:xfrm>
          <a:prstGeom prst="rect">
            <a:avLst/>
          </a:prstGeom>
          <a:noFill/>
          <a:ln>
            <a:noFill/>
          </a:ln>
        </p:spPr>
        <p:txBody>
          <a:bodyPr wrap="square" rtlCol="0">
            <a:spAutoFit/>
          </a:bodyPr>
          <a:lstStyle/>
          <a:p>
            <a:r>
              <a:rPr lang="en-US" sz="3200" b="1" dirty="0" smtClean="0">
                <a:solidFill>
                  <a:srgbClr val="00B050"/>
                </a:solidFill>
              </a:rPr>
              <a:t>DOAS Unit</a:t>
            </a:r>
            <a:endParaRPr lang="en-US" sz="3200" b="1" dirty="0">
              <a:solidFill>
                <a:srgbClr val="00B050"/>
              </a:solidFill>
            </a:endParaRPr>
          </a:p>
        </p:txBody>
      </p:sp>
      <p:sp>
        <p:nvSpPr>
          <p:cNvPr id="7" name="TextBox 6"/>
          <p:cNvSpPr txBox="1"/>
          <p:nvPr/>
        </p:nvSpPr>
        <p:spPr>
          <a:xfrm>
            <a:off x="1539421" y="5780782"/>
            <a:ext cx="2381250" cy="1077218"/>
          </a:xfrm>
          <a:prstGeom prst="rect">
            <a:avLst/>
          </a:prstGeom>
          <a:solidFill>
            <a:schemeClr val="bg1"/>
          </a:solidFill>
          <a:ln>
            <a:noFill/>
          </a:ln>
        </p:spPr>
        <p:txBody>
          <a:bodyPr wrap="square" rtlCol="0">
            <a:spAutoFit/>
          </a:bodyPr>
          <a:lstStyle/>
          <a:p>
            <a:r>
              <a:rPr lang="en-US" sz="3200" b="1" dirty="0" smtClean="0">
                <a:solidFill>
                  <a:srgbClr val="FF0000"/>
                </a:solidFill>
              </a:rPr>
              <a:t>Parallel </a:t>
            </a:r>
            <a:r>
              <a:rPr lang="en-US" sz="3200" b="1" dirty="0" err="1" smtClean="0">
                <a:solidFill>
                  <a:srgbClr val="FF0000"/>
                </a:solidFill>
              </a:rPr>
              <a:t>sen.</a:t>
            </a:r>
            <a:r>
              <a:rPr lang="en-US" sz="3200" b="1" dirty="0" smtClean="0">
                <a:solidFill>
                  <a:srgbClr val="FF0000"/>
                </a:solidFill>
              </a:rPr>
              <a:t> unit</a:t>
            </a:r>
            <a:endParaRPr lang="en-US" sz="3200" b="1" dirty="0">
              <a:solidFill>
                <a:srgbClr val="FF0000"/>
              </a:solidFill>
            </a:endParaRPr>
          </a:p>
        </p:txBody>
      </p:sp>
      <p:sp>
        <p:nvSpPr>
          <p:cNvPr id="6" name="Freeform 5"/>
          <p:cNvSpPr/>
          <p:nvPr/>
        </p:nvSpPr>
        <p:spPr bwMode="auto">
          <a:xfrm>
            <a:off x="244835" y="457702"/>
            <a:ext cx="2495223" cy="5823333"/>
          </a:xfrm>
          <a:custGeom>
            <a:avLst/>
            <a:gdLst>
              <a:gd name="connsiteX0" fmla="*/ 1295871 w 2568746"/>
              <a:gd name="connsiteY0" fmla="*/ 3198514 h 5839449"/>
              <a:gd name="connsiteX1" fmla="*/ 1257771 w 2568746"/>
              <a:gd name="connsiteY1" fmla="*/ 2569864 h 5839449"/>
              <a:gd name="connsiteX2" fmla="*/ 1562571 w 2568746"/>
              <a:gd name="connsiteY2" fmla="*/ 2188864 h 5839449"/>
              <a:gd name="connsiteX3" fmla="*/ 2438871 w 2568746"/>
              <a:gd name="connsiteY3" fmla="*/ 1712614 h 5839449"/>
              <a:gd name="connsiteX4" fmla="*/ 2343621 w 2568746"/>
              <a:gd name="connsiteY4" fmla="*/ 321964 h 5839449"/>
              <a:gd name="connsiteX5" fmla="*/ 381471 w 2568746"/>
              <a:gd name="connsiteY5" fmla="*/ 150514 h 5839449"/>
              <a:gd name="connsiteX6" fmla="*/ 57621 w 2568746"/>
              <a:gd name="connsiteY6" fmla="*/ 2169814 h 5839449"/>
              <a:gd name="connsiteX7" fmla="*/ 38571 w 2568746"/>
              <a:gd name="connsiteY7" fmla="*/ 4951114 h 5839449"/>
              <a:gd name="connsiteX8" fmla="*/ 457671 w 2568746"/>
              <a:gd name="connsiteY8" fmla="*/ 5789314 h 5839449"/>
              <a:gd name="connsiteX9" fmla="*/ 1181571 w 2568746"/>
              <a:gd name="connsiteY9" fmla="*/ 5675014 h 5839449"/>
              <a:gd name="connsiteX10" fmla="*/ 1372071 w 2568746"/>
              <a:gd name="connsiteY10" fmla="*/ 5103514 h 5839449"/>
              <a:gd name="connsiteX11" fmla="*/ 1295871 w 2568746"/>
              <a:gd name="connsiteY11" fmla="*/ 3198514 h 5839449"/>
              <a:gd name="connsiteX0" fmla="*/ 1295871 w 2568746"/>
              <a:gd name="connsiteY0" fmla="*/ 3226460 h 5867395"/>
              <a:gd name="connsiteX1" fmla="*/ 1257771 w 2568746"/>
              <a:gd name="connsiteY1" fmla="*/ 2597810 h 5867395"/>
              <a:gd name="connsiteX2" fmla="*/ 1562571 w 2568746"/>
              <a:gd name="connsiteY2" fmla="*/ 2216810 h 5867395"/>
              <a:gd name="connsiteX3" fmla="*/ 2438871 w 2568746"/>
              <a:gd name="connsiteY3" fmla="*/ 1740560 h 5867395"/>
              <a:gd name="connsiteX4" fmla="*/ 2343621 w 2568746"/>
              <a:gd name="connsiteY4" fmla="*/ 277339 h 5867395"/>
              <a:gd name="connsiteX5" fmla="*/ 381471 w 2568746"/>
              <a:gd name="connsiteY5" fmla="*/ 178460 h 5867395"/>
              <a:gd name="connsiteX6" fmla="*/ 57621 w 2568746"/>
              <a:gd name="connsiteY6" fmla="*/ 2197760 h 5867395"/>
              <a:gd name="connsiteX7" fmla="*/ 38571 w 2568746"/>
              <a:gd name="connsiteY7" fmla="*/ 4979060 h 5867395"/>
              <a:gd name="connsiteX8" fmla="*/ 457671 w 2568746"/>
              <a:gd name="connsiteY8" fmla="*/ 5817260 h 5867395"/>
              <a:gd name="connsiteX9" fmla="*/ 1181571 w 2568746"/>
              <a:gd name="connsiteY9" fmla="*/ 5702960 h 5867395"/>
              <a:gd name="connsiteX10" fmla="*/ 1372071 w 2568746"/>
              <a:gd name="connsiteY10" fmla="*/ 5131460 h 5867395"/>
              <a:gd name="connsiteX11" fmla="*/ 1295871 w 2568746"/>
              <a:gd name="connsiteY11" fmla="*/ 3226460 h 5867395"/>
              <a:gd name="connsiteX0" fmla="*/ 1295871 w 2490291"/>
              <a:gd name="connsiteY0" fmla="*/ 3259451 h 5900386"/>
              <a:gd name="connsiteX1" fmla="*/ 1257771 w 2490291"/>
              <a:gd name="connsiteY1" fmla="*/ 2630801 h 5900386"/>
              <a:gd name="connsiteX2" fmla="*/ 1562571 w 2490291"/>
              <a:gd name="connsiteY2" fmla="*/ 2249801 h 5900386"/>
              <a:gd name="connsiteX3" fmla="*/ 2438871 w 2490291"/>
              <a:gd name="connsiteY3" fmla="*/ 1773551 h 5900386"/>
              <a:gd name="connsiteX4" fmla="*/ 2169449 w 2490291"/>
              <a:gd name="connsiteY4" fmla="*/ 237759 h 5900386"/>
              <a:gd name="connsiteX5" fmla="*/ 381471 w 2490291"/>
              <a:gd name="connsiteY5" fmla="*/ 211451 h 5900386"/>
              <a:gd name="connsiteX6" fmla="*/ 57621 w 2490291"/>
              <a:gd name="connsiteY6" fmla="*/ 2230751 h 5900386"/>
              <a:gd name="connsiteX7" fmla="*/ 38571 w 2490291"/>
              <a:gd name="connsiteY7" fmla="*/ 5012051 h 5900386"/>
              <a:gd name="connsiteX8" fmla="*/ 457671 w 2490291"/>
              <a:gd name="connsiteY8" fmla="*/ 5850251 h 5900386"/>
              <a:gd name="connsiteX9" fmla="*/ 1181571 w 2490291"/>
              <a:gd name="connsiteY9" fmla="*/ 5735951 h 5900386"/>
              <a:gd name="connsiteX10" fmla="*/ 1372071 w 2490291"/>
              <a:gd name="connsiteY10" fmla="*/ 5164451 h 5900386"/>
              <a:gd name="connsiteX11" fmla="*/ 1295871 w 2490291"/>
              <a:gd name="connsiteY11" fmla="*/ 3259451 h 5900386"/>
              <a:gd name="connsiteX0" fmla="*/ 1295871 w 2550607"/>
              <a:gd name="connsiteY0" fmla="*/ 3225905 h 5866840"/>
              <a:gd name="connsiteX1" fmla="*/ 1257771 w 2550607"/>
              <a:gd name="connsiteY1" fmla="*/ 2597255 h 5866840"/>
              <a:gd name="connsiteX2" fmla="*/ 1562571 w 2550607"/>
              <a:gd name="connsiteY2" fmla="*/ 2216255 h 5866840"/>
              <a:gd name="connsiteX3" fmla="*/ 2511442 w 2550607"/>
              <a:gd name="connsiteY3" fmla="*/ 1086862 h 5866840"/>
              <a:gd name="connsiteX4" fmla="*/ 2169449 w 2550607"/>
              <a:gd name="connsiteY4" fmla="*/ 204213 h 5866840"/>
              <a:gd name="connsiteX5" fmla="*/ 381471 w 2550607"/>
              <a:gd name="connsiteY5" fmla="*/ 177905 h 5866840"/>
              <a:gd name="connsiteX6" fmla="*/ 57621 w 2550607"/>
              <a:gd name="connsiteY6" fmla="*/ 2197205 h 5866840"/>
              <a:gd name="connsiteX7" fmla="*/ 38571 w 2550607"/>
              <a:gd name="connsiteY7" fmla="*/ 4978505 h 5866840"/>
              <a:gd name="connsiteX8" fmla="*/ 457671 w 2550607"/>
              <a:gd name="connsiteY8" fmla="*/ 5816705 h 5866840"/>
              <a:gd name="connsiteX9" fmla="*/ 1181571 w 2550607"/>
              <a:gd name="connsiteY9" fmla="*/ 5702405 h 5866840"/>
              <a:gd name="connsiteX10" fmla="*/ 1372071 w 2550607"/>
              <a:gd name="connsiteY10" fmla="*/ 5130905 h 5866840"/>
              <a:gd name="connsiteX11" fmla="*/ 1295871 w 2550607"/>
              <a:gd name="connsiteY11" fmla="*/ 3225905 h 5866840"/>
              <a:gd name="connsiteX0" fmla="*/ 1295871 w 2517675"/>
              <a:gd name="connsiteY0" fmla="*/ 3225905 h 5866840"/>
              <a:gd name="connsiteX1" fmla="*/ 1257771 w 2517675"/>
              <a:gd name="connsiteY1" fmla="*/ 2597255 h 5866840"/>
              <a:gd name="connsiteX2" fmla="*/ 1562571 w 2517675"/>
              <a:gd name="connsiteY2" fmla="*/ 2216255 h 5866840"/>
              <a:gd name="connsiteX3" fmla="*/ 2050615 w 2517675"/>
              <a:gd name="connsiteY3" fmla="*/ 1715512 h 5866840"/>
              <a:gd name="connsiteX4" fmla="*/ 2511442 w 2517675"/>
              <a:gd name="connsiteY4" fmla="*/ 1086862 h 5866840"/>
              <a:gd name="connsiteX5" fmla="*/ 2169449 w 2517675"/>
              <a:gd name="connsiteY5" fmla="*/ 204213 h 5866840"/>
              <a:gd name="connsiteX6" fmla="*/ 381471 w 2517675"/>
              <a:gd name="connsiteY6" fmla="*/ 177905 h 5866840"/>
              <a:gd name="connsiteX7" fmla="*/ 57621 w 2517675"/>
              <a:gd name="connsiteY7" fmla="*/ 2197205 h 5866840"/>
              <a:gd name="connsiteX8" fmla="*/ 38571 w 2517675"/>
              <a:gd name="connsiteY8" fmla="*/ 4978505 h 5866840"/>
              <a:gd name="connsiteX9" fmla="*/ 457671 w 2517675"/>
              <a:gd name="connsiteY9" fmla="*/ 5816705 h 5866840"/>
              <a:gd name="connsiteX10" fmla="*/ 1181571 w 2517675"/>
              <a:gd name="connsiteY10" fmla="*/ 5702405 h 5866840"/>
              <a:gd name="connsiteX11" fmla="*/ 1372071 w 2517675"/>
              <a:gd name="connsiteY11" fmla="*/ 5130905 h 5866840"/>
              <a:gd name="connsiteX12" fmla="*/ 1295871 w 2517675"/>
              <a:gd name="connsiteY12" fmla="*/ 3225905 h 5866840"/>
              <a:gd name="connsiteX0" fmla="*/ 1295871 w 2515958"/>
              <a:gd name="connsiteY0" fmla="*/ 3225905 h 5866840"/>
              <a:gd name="connsiteX1" fmla="*/ 1257771 w 2515958"/>
              <a:gd name="connsiteY1" fmla="*/ 2597255 h 5866840"/>
              <a:gd name="connsiteX2" fmla="*/ 1562571 w 2515958"/>
              <a:gd name="connsiteY2" fmla="*/ 2216255 h 5866840"/>
              <a:gd name="connsiteX3" fmla="*/ 2079644 w 2515958"/>
              <a:gd name="connsiteY3" fmla="*/ 1700998 h 5866840"/>
              <a:gd name="connsiteX4" fmla="*/ 2511442 w 2515958"/>
              <a:gd name="connsiteY4" fmla="*/ 1086862 h 5866840"/>
              <a:gd name="connsiteX5" fmla="*/ 2169449 w 2515958"/>
              <a:gd name="connsiteY5" fmla="*/ 204213 h 5866840"/>
              <a:gd name="connsiteX6" fmla="*/ 381471 w 2515958"/>
              <a:gd name="connsiteY6" fmla="*/ 177905 h 5866840"/>
              <a:gd name="connsiteX7" fmla="*/ 57621 w 2515958"/>
              <a:gd name="connsiteY7" fmla="*/ 2197205 h 5866840"/>
              <a:gd name="connsiteX8" fmla="*/ 38571 w 2515958"/>
              <a:gd name="connsiteY8" fmla="*/ 4978505 h 5866840"/>
              <a:gd name="connsiteX9" fmla="*/ 457671 w 2515958"/>
              <a:gd name="connsiteY9" fmla="*/ 5816705 h 5866840"/>
              <a:gd name="connsiteX10" fmla="*/ 1181571 w 2515958"/>
              <a:gd name="connsiteY10" fmla="*/ 5702405 h 5866840"/>
              <a:gd name="connsiteX11" fmla="*/ 1372071 w 2515958"/>
              <a:gd name="connsiteY11" fmla="*/ 5130905 h 5866840"/>
              <a:gd name="connsiteX12" fmla="*/ 1295871 w 2515958"/>
              <a:gd name="connsiteY12" fmla="*/ 3225905 h 5866840"/>
              <a:gd name="connsiteX0" fmla="*/ 1295871 w 2523808"/>
              <a:gd name="connsiteY0" fmla="*/ 3225905 h 5866840"/>
              <a:gd name="connsiteX1" fmla="*/ 1257771 w 2523808"/>
              <a:gd name="connsiteY1" fmla="*/ 2597255 h 5866840"/>
              <a:gd name="connsiteX2" fmla="*/ 1562571 w 2523808"/>
              <a:gd name="connsiteY2" fmla="*/ 2216255 h 5866840"/>
              <a:gd name="connsiteX3" fmla="*/ 2079644 w 2523808"/>
              <a:gd name="connsiteY3" fmla="*/ 1700998 h 5866840"/>
              <a:gd name="connsiteX4" fmla="*/ 2413472 w 2523808"/>
              <a:gd name="connsiteY4" fmla="*/ 1280084 h 5866840"/>
              <a:gd name="connsiteX5" fmla="*/ 2511442 w 2523808"/>
              <a:gd name="connsiteY5" fmla="*/ 1086862 h 5866840"/>
              <a:gd name="connsiteX6" fmla="*/ 2169449 w 2523808"/>
              <a:gd name="connsiteY6" fmla="*/ 204213 h 5866840"/>
              <a:gd name="connsiteX7" fmla="*/ 381471 w 2523808"/>
              <a:gd name="connsiteY7" fmla="*/ 177905 h 5866840"/>
              <a:gd name="connsiteX8" fmla="*/ 57621 w 2523808"/>
              <a:gd name="connsiteY8" fmla="*/ 2197205 h 5866840"/>
              <a:gd name="connsiteX9" fmla="*/ 38571 w 2523808"/>
              <a:gd name="connsiteY9" fmla="*/ 4978505 h 5866840"/>
              <a:gd name="connsiteX10" fmla="*/ 457671 w 2523808"/>
              <a:gd name="connsiteY10" fmla="*/ 5816705 h 5866840"/>
              <a:gd name="connsiteX11" fmla="*/ 1181571 w 2523808"/>
              <a:gd name="connsiteY11" fmla="*/ 5702405 h 5866840"/>
              <a:gd name="connsiteX12" fmla="*/ 1372071 w 2523808"/>
              <a:gd name="connsiteY12" fmla="*/ 5130905 h 5866840"/>
              <a:gd name="connsiteX13" fmla="*/ 1295871 w 2523808"/>
              <a:gd name="connsiteY13" fmla="*/ 3225905 h 5866840"/>
              <a:gd name="connsiteX0" fmla="*/ 1295871 w 2511453"/>
              <a:gd name="connsiteY0" fmla="*/ 3225905 h 5866840"/>
              <a:gd name="connsiteX1" fmla="*/ 1257771 w 2511453"/>
              <a:gd name="connsiteY1" fmla="*/ 2597255 h 5866840"/>
              <a:gd name="connsiteX2" fmla="*/ 1562571 w 2511453"/>
              <a:gd name="connsiteY2" fmla="*/ 2216255 h 5866840"/>
              <a:gd name="connsiteX3" fmla="*/ 2079644 w 2511453"/>
              <a:gd name="connsiteY3" fmla="*/ 1700998 h 5866840"/>
              <a:gd name="connsiteX4" fmla="*/ 2181243 w 2511453"/>
              <a:gd name="connsiteY4" fmla="*/ 1846141 h 5866840"/>
              <a:gd name="connsiteX5" fmla="*/ 2511442 w 2511453"/>
              <a:gd name="connsiteY5" fmla="*/ 1086862 h 5866840"/>
              <a:gd name="connsiteX6" fmla="*/ 2169449 w 2511453"/>
              <a:gd name="connsiteY6" fmla="*/ 204213 h 5866840"/>
              <a:gd name="connsiteX7" fmla="*/ 381471 w 2511453"/>
              <a:gd name="connsiteY7" fmla="*/ 177905 h 5866840"/>
              <a:gd name="connsiteX8" fmla="*/ 57621 w 2511453"/>
              <a:gd name="connsiteY8" fmla="*/ 2197205 h 5866840"/>
              <a:gd name="connsiteX9" fmla="*/ 38571 w 2511453"/>
              <a:gd name="connsiteY9" fmla="*/ 4978505 h 5866840"/>
              <a:gd name="connsiteX10" fmla="*/ 457671 w 2511453"/>
              <a:gd name="connsiteY10" fmla="*/ 5816705 h 5866840"/>
              <a:gd name="connsiteX11" fmla="*/ 1181571 w 2511453"/>
              <a:gd name="connsiteY11" fmla="*/ 5702405 h 5866840"/>
              <a:gd name="connsiteX12" fmla="*/ 1372071 w 2511453"/>
              <a:gd name="connsiteY12" fmla="*/ 5130905 h 5866840"/>
              <a:gd name="connsiteX13" fmla="*/ 1295871 w 2511453"/>
              <a:gd name="connsiteY13" fmla="*/ 3225905 h 5866840"/>
              <a:gd name="connsiteX0" fmla="*/ 1382956 w 2511453"/>
              <a:gd name="connsiteY0" fmla="*/ 3719391 h 5866840"/>
              <a:gd name="connsiteX1" fmla="*/ 1257771 w 2511453"/>
              <a:gd name="connsiteY1" fmla="*/ 2597255 h 5866840"/>
              <a:gd name="connsiteX2" fmla="*/ 1562571 w 2511453"/>
              <a:gd name="connsiteY2" fmla="*/ 2216255 h 5866840"/>
              <a:gd name="connsiteX3" fmla="*/ 2079644 w 2511453"/>
              <a:gd name="connsiteY3" fmla="*/ 1700998 h 5866840"/>
              <a:gd name="connsiteX4" fmla="*/ 2181243 w 2511453"/>
              <a:gd name="connsiteY4" fmla="*/ 1846141 h 5866840"/>
              <a:gd name="connsiteX5" fmla="*/ 2511442 w 2511453"/>
              <a:gd name="connsiteY5" fmla="*/ 1086862 h 5866840"/>
              <a:gd name="connsiteX6" fmla="*/ 2169449 w 2511453"/>
              <a:gd name="connsiteY6" fmla="*/ 204213 h 5866840"/>
              <a:gd name="connsiteX7" fmla="*/ 381471 w 2511453"/>
              <a:gd name="connsiteY7" fmla="*/ 177905 h 5866840"/>
              <a:gd name="connsiteX8" fmla="*/ 57621 w 2511453"/>
              <a:gd name="connsiteY8" fmla="*/ 2197205 h 5866840"/>
              <a:gd name="connsiteX9" fmla="*/ 38571 w 2511453"/>
              <a:gd name="connsiteY9" fmla="*/ 4978505 h 5866840"/>
              <a:gd name="connsiteX10" fmla="*/ 457671 w 2511453"/>
              <a:gd name="connsiteY10" fmla="*/ 5816705 h 5866840"/>
              <a:gd name="connsiteX11" fmla="*/ 1181571 w 2511453"/>
              <a:gd name="connsiteY11" fmla="*/ 5702405 h 5866840"/>
              <a:gd name="connsiteX12" fmla="*/ 1372071 w 2511453"/>
              <a:gd name="connsiteY12" fmla="*/ 5130905 h 5866840"/>
              <a:gd name="connsiteX13" fmla="*/ 1382956 w 2511453"/>
              <a:gd name="connsiteY13" fmla="*/ 3719391 h 5866840"/>
              <a:gd name="connsiteX0" fmla="*/ 1382956 w 2511453"/>
              <a:gd name="connsiteY0" fmla="*/ 3719391 h 5866840"/>
              <a:gd name="connsiteX1" fmla="*/ 1257771 w 2511453"/>
              <a:gd name="connsiteY1" fmla="*/ 2597255 h 5866840"/>
              <a:gd name="connsiteX2" fmla="*/ 1562571 w 2511453"/>
              <a:gd name="connsiteY2" fmla="*/ 2216255 h 5866840"/>
              <a:gd name="connsiteX3" fmla="*/ 1629702 w 2511453"/>
              <a:gd name="connsiteY3" fmla="*/ 1962255 h 5866840"/>
              <a:gd name="connsiteX4" fmla="*/ 2079644 w 2511453"/>
              <a:gd name="connsiteY4" fmla="*/ 1700998 h 5866840"/>
              <a:gd name="connsiteX5" fmla="*/ 2181243 w 2511453"/>
              <a:gd name="connsiteY5" fmla="*/ 1846141 h 5866840"/>
              <a:gd name="connsiteX6" fmla="*/ 2511442 w 2511453"/>
              <a:gd name="connsiteY6" fmla="*/ 1086862 h 5866840"/>
              <a:gd name="connsiteX7" fmla="*/ 2169449 w 2511453"/>
              <a:gd name="connsiteY7" fmla="*/ 204213 h 5866840"/>
              <a:gd name="connsiteX8" fmla="*/ 381471 w 2511453"/>
              <a:gd name="connsiteY8" fmla="*/ 177905 h 5866840"/>
              <a:gd name="connsiteX9" fmla="*/ 57621 w 2511453"/>
              <a:gd name="connsiteY9" fmla="*/ 2197205 h 5866840"/>
              <a:gd name="connsiteX10" fmla="*/ 38571 w 2511453"/>
              <a:gd name="connsiteY10" fmla="*/ 4978505 h 5866840"/>
              <a:gd name="connsiteX11" fmla="*/ 457671 w 2511453"/>
              <a:gd name="connsiteY11" fmla="*/ 5816705 h 5866840"/>
              <a:gd name="connsiteX12" fmla="*/ 1181571 w 2511453"/>
              <a:gd name="connsiteY12" fmla="*/ 5702405 h 5866840"/>
              <a:gd name="connsiteX13" fmla="*/ 1372071 w 2511453"/>
              <a:gd name="connsiteY13" fmla="*/ 5130905 h 5866840"/>
              <a:gd name="connsiteX14" fmla="*/ 1382956 w 2511453"/>
              <a:gd name="connsiteY14" fmla="*/ 3719391 h 5866840"/>
              <a:gd name="connsiteX0" fmla="*/ 1382956 w 2511453"/>
              <a:gd name="connsiteY0" fmla="*/ 3719391 h 5866840"/>
              <a:gd name="connsiteX1" fmla="*/ 1257771 w 2511453"/>
              <a:gd name="connsiteY1" fmla="*/ 2597255 h 5866840"/>
              <a:gd name="connsiteX2" fmla="*/ 1562571 w 2511453"/>
              <a:gd name="connsiteY2" fmla="*/ 2216255 h 5866840"/>
              <a:gd name="connsiteX3" fmla="*/ 1629702 w 2511453"/>
              <a:gd name="connsiteY3" fmla="*/ 1962255 h 5866840"/>
              <a:gd name="connsiteX4" fmla="*/ 1615187 w 2511453"/>
              <a:gd name="connsiteY4" fmla="*/ 1831627 h 5866840"/>
              <a:gd name="connsiteX5" fmla="*/ 2181243 w 2511453"/>
              <a:gd name="connsiteY5" fmla="*/ 1846141 h 5866840"/>
              <a:gd name="connsiteX6" fmla="*/ 2511442 w 2511453"/>
              <a:gd name="connsiteY6" fmla="*/ 1086862 h 5866840"/>
              <a:gd name="connsiteX7" fmla="*/ 2169449 w 2511453"/>
              <a:gd name="connsiteY7" fmla="*/ 204213 h 5866840"/>
              <a:gd name="connsiteX8" fmla="*/ 381471 w 2511453"/>
              <a:gd name="connsiteY8" fmla="*/ 177905 h 5866840"/>
              <a:gd name="connsiteX9" fmla="*/ 57621 w 2511453"/>
              <a:gd name="connsiteY9" fmla="*/ 2197205 h 5866840"/>
              <a:gd name="connsiteX10" fmla="*/ 38571 w 2511453"/>
              <a:gd name="connsiteY10" fmla="*/ 4978505 h 5866840"/>
              <a:gd name="connsiteX11" fmla="*/ 457671 w 2511453"/>
              <a:gd name="connsiteY11" fmla="*/ 5816705 h 5866840"/>
              <a:gd name="connsiteX12" fmla="*/ 1181571 w 2511453"/>
              <a:gd name="connsiteY12" fmla="*/ 5702405 h 5866840"/>
              <a:gd name="connsiteX13" fmla="*/ 1372071 w 2511453"/>
              <a:gd name="connsiteY13" fmla="*/ 5130905 h 5866840"/>
              <a:gd name="connsiteX14" fmla="*/ 1382956 w 2511453"/>
              <a:gd name="connsiteY14" fmla="*/ 3719391 h 5866840"/>
              <a:gd name="connsiteX0" fmla="*/ 1382956 w 2511453"/>
              <a:gd name="connsiteY0" fmla="*/ 3719391 h 5866840"/>
              <a:gd name="connsiteX1" fmla="*/ 1257771 w 2511453"/>
              <a:gd name="connsiteY1" fmla="*/ 2597255 h 5866840"/>
              <a:gd name="connsiteX2" fmla="*/ 1629702 w 2511453"/>
              <a:gd name="connsiteY2" fmla="*/ 1962255 h 5866840"/>
              <a:gd name="connsiteX3" fmla="*/ 1615187 w 2511453"/>
              <a:gd name="connsiteY3" fmla="*/ 1831627 h 5866840"/>
              <a:gd name="connsiteX4" fmla="*/ 2181243 w 2511453"/>
              <a:gd name="connsiteY4" fmla="*/ 1846141 h 5866840"/>
              <a:gd name="connsiteX5" fmla="*/ 2511442 w 2511453"/>
              <a:gd name="connsiteY5" fmla="*/ 1086862 h 5866840"/>
              <a:gd name="connsiteX6" fmla="*/ 2169449 w 2511453"/>
              <a:gd name="connsiteY6" fmla="*/ 204213 h 5866840"/>
              <a:gd name="connsiteX7" fmla="*/ 381471 w 2511453"/>
              <a:gd name="connsiteY7" fmla="*/ 177905 h 5866840"/>
              <a:gd name="connsiteX8" fmla="*/ 57621 w 2511453"/>
              <a:gd name="connsiteY8" fmla="*/ 2197205 h 5866840"/>
              <a:gd name="connsiteX9" fmla="*/ 38571 w 2511453"/>
              <a:gd name="connsiteY9" fmla="*/ 4978505 h 5866840"/>
              <a:gd name="connsiteX10" fmla="*/ 457671 w 2511453"/>
              <a:gd name="connsiteY10" fmla="*/ 5816705 h 5866840"/>
              <a:gd name="connsiteX11" fmla="*/ 1181571 w 2511453"/>
              <a:gd name="connsiteY11" fmla="*/ 5702405 h 5866840"/>
              <a:gd name="connsiteX12" fmla="*/ 1372071 w 2511453"/>
              <a:gd name="connsiteY12" fmla="*/ 5130905 h 5866840"/>
              <a:gd name="connsiteX13" fmla="*/ 1382956 w 2511453"/>
              <a:gd name="connsiteY13" fmla="*/ 3719391 h 5866840"/>
              <a:gd name="connsiteX0" fmla="*/ 1382956 w 2511453"/>
              <a:gd name="connsiteY0" fmla="*/ 3719391 h 5866840"/>
              <a:gd name="connsiteX1" fmla="*/ 1257771 w 2511453"/>
              <a:gd name="connsiteY1" fmla="*/ 2597255 h 5866840"/>
              <a:gd name="connsiteX2" fmla="*/ 1353931 w 2511453"/>
              <a:gd name="connsiteY2" fmla="*/ 2063855 h 5866840"/>
              <a:gd name="connsiteX3" fmla="*/ 1615187 w 2511453"/>
              <a:gd name="connsiteY3" fmla="*/ 1831627 h 5866840"/>
              <a:gd name="connsiteX4" fmla="*/ 2181243 w 2511453"/>
              <a:gd name="connsiteY4" fmla="*/ 1846141 h 5866840"/>
              <a:gd name="connsiteX5" fmla="*/ 2511442 w 2511453"/>
              <a:gd name="connsiteY5" fmla="*/ 1086862 h 5866840"/>
              <a:gd name="connsiteX6" fmla="*/ 2169449 w 2511453"/>
              <a:gd name="connsiteY6" fmla="*/ 204213 h 5866840"/>
              <a:gd name="connsiteX7" fmla="*/ 381471 w 2511453"/>
              <a:gd name="connsiteY7" fmla="*/ 177905 h 5866840"/>
              <a:gd name="connsiteX8" fmla="*/ 57621 w 2511453"/>
              <a:gd name="connsiteY8" fmla="*/ 2197205 h 5866840"/>
              <a:gd name="connsiteX9" fmla="*/ 38571 w 2511453"/>
              <a:gd name="connsiteY9" fmla="*/ 4978505 h 5866840"/>
              <a:gd name="connsiteX10" fmla="*/ 457671 w 2511453"/>
              <a:gd name="connsiteY10" fmla="*/ 5816705 h 5866840"/>
              <a:gd name="connsiteX11" fmla="*/ 1181571 w 2511453"/>
              <a:gd name="connsiteY11" fmla="*/ 5702405 h 5866840"/>
              <a:gd name="connsiteX12" fmla="*/ 1372071 w 2511453"/>
              <a:gd name="connsiteY12" fmla="*/ 5130905 h 5866840"/>
              <a:gd name="connsiteX13" fmla="*/ 1382956 w 2511453"/>
              <a:gd name="connsiteY13" fmla="*/ 3719391 h 5866840"/>
              <a:gd name="connsiteX0" fmla="*/ 1382956 w 2511453"/>
              <a:gd name="connsiteY0" fmla="*/ 3719391 h 5866840"/>
              <a:gd name="connsiteX1" fmla="*/ 1402913 w 2511453"/>
              <a:gd name="connsiteY1" fmla="*/ 2945598 h 5866840"/>
              <a:gd name="connsiteX2" fmla="*/ 1353931 w 2511453"/>
              <a:gd name="connsiteY2" fmla="*/ 2063855 h 5866840"/>
              <a:gd name="connsiteX3" fmla="*/ 1615187 w 2511453"/>
              <a:gd name="connsiteY3" fmla="*/ 1831627 h 5866840"/>
              <a:gd name="connsiteX4" fmla="*/ 2181243 w 2511453"/>
              <a:gd name="connsiteY4" fmla="*/ 1846141 h 5866840"/>
              <a:gd name="connsiteX5" fmla="*/ 2511442 w 2511453"/>
              <a:gd name="connsiteY5" fmla="*/ 1086862 h 5866840"/>
              <a:gd name="connsiteX6" fmla="*/ 2169449 w 2511453"/>
              <a:gd name="connsiteY6" fmla="*/ 204213 h 5866840"/>
              <a:gd name="connsiteX7" fmla="*/ 381471 w 2511453"/>
              <a:gd name="connsiteY7" fmla="*/ 177905 h 5866840"/>
              <a:gd name="connsiteX8" fmla="*/ 57621 w 2511453"/>
              <a:gd name="connsiteY8" fmla="*/ 2197205 h 5866840"/>
              <a:gd name="connsiteX9" fmla="*/ 38571 w 2511453"/>
              <a:gd name="connsiteY9" fmla="*/ 4978505 h 5866840"/>
              <a:gd name="connsiteX10" fmla="*/ 457671 w 2511453"/>
              <a:gd name="connsiteY10" fmla="*/ 5816705 h 5866840"/>
              <a:gd name="connsiteX11" fmla="*/ 1181571 w 2511453"/>
              <a:gd name="connsiteY11" fmla="*/ 5702405 h 5866840"/>
              <a:gd name="connsiteX12" fmla="*/ 1372071 w 2511453"/>
              <a:gd name="connsiteY12" fmla="*/ 5130905 h 5866840"/>
              <a:gd name="connsiteX13" fmla="*/ 1382956 w 2511453"/>
              <a:gd name="connsiteY13" fmla="*/ 3719391 h 5866840"/>
              <a:gd name="connsiteX0" fmla="*/ 1382956 w 2511453"/>
              <a:gd name="connsiteY0" fmla="*/ 3719391 h 5866840"/>
              <a:gd name="connsiteX1" fmla="*/ 1402913 w 2511453"/>
              <a:gd name="connsiteY1" fmla="*/ 2945598 h 5866840"/>
              <a:gd name="connsiteX2" fmla="*/ 1426503 w 2511453"/>
              <a:gd name="connsiteY2" fmla="*/ 2267055 h 5866840"/>
              <a:gd name="connsiteX3" fmla="*/ 1615187 w 2511453"/>
              <a:gd name="connsiteY3" fmla="*/ 1831627 h 5866840"/>
              <a:gd name="connsiteX4" fmla="*/ 2181243 w 2511453"/>
              <a:gd name="connsiteY4" fmla="*/ 1846141 h 5866840"/>
              <a:gd name="connsiteX5" fmla="*/ 2511442 w 2511453"/>
              <a:gd name="connsiteY5" fmla="*/ 1086862 h 5866840"/>
              <a:gd name="connsiteX6" fmla="*/ 2169449 w 2511453"/>
              <a:gd name="connsiteY6" fmla="*/ 204213 h 5866840"/>
              <a:gd name="connsiteX7" fmla="*/ 381471 w 2511453"/>
              <a:gd name="connsiteY7" fmla="*/ 177905 h 5866840"/>
              <a:gd name="connsiteX8" fmla="*/ 57621 w 2511453"/>
              <a:gd name="connsiteY8" fmla="*/ 2197205 h 5866840"/>
              <a:gd name="connsiteX9" fmla="*/ 38571 w 2511453"/>
              <a:gd name="connsiteY9" fmla="*/ 4978505 h 5866840"/>
              <a:gd name="connsiteX10" fmla="*/ 457671 w 2511453"/>
              <a:gd name="connsiteY10" fmla="*/ 5816705 h 5866840"/>
              <a:gd name="connsiteX11" fmla="*/ 1181571 w 2511453"/>
              <a:gd name="connsiteY11" fmla="*/ 5702405 h 5866840"/>
              <a:gd name="connsiteX12" fmla="*/ 1372071 w 2511453"/>
              <a:gd name="connsiteY12" fmla="*/ 5130905 h 5866840"/>
              <a:gd name="connsiteX13" fmla="*/ 1382956 w 2511453"/>
              <a:gd name="connsiteY13" fmla="*/ 3719391 h 5866840"/>
              <a:gd name="connsiteX0" fmla="*/ 1382956 w 2511453"/>
              <a:gd name="connsiteY0" fmla="*/ 3719391 h 5866840"/>
              <a:gd name="connsiteX1" fmla="*/ 1402913 w 2511453"/>
              <a:gd name="connsiteY1" fmla="*/ 2945598 h 5866840"/>
              <a:gd name="connsiteX2" fmla="*/ 1426503 w 2511453"/>
              <a:gd name="connsiteY2" fmla="*/ 2267055 h 5866840"/>
              <a:gd name="connsiteX3" fmla="*/ 1658730 w 2511453"/>
              <a:gd name="connsiteY3" fmla="*/ 1976770 h 5866840"/>
              <a:gd name="connsiteX4" fmla="*/ 2181243 w 2511453"/>
              <a:gd name="connsiteY4" fmla="*/ 1846141 h 5866840"/>
              <a:gd name="connsiteX5" fmla="*/ 2511442 w 2511453"/>
              <a:gd name="connsiteY5" fmla="*/ 1086862 h 5866840"/>
              <a:gd name="connsiteX6" fmla="*/ 2169449 w 2511453"/>
              <a:gd name="connsiteY6" fmla="*/ 204213 h 5866840"/>
              <a:gd name="connsiteX7" fmla="*/ 381471 w 2511453"/>
              <a:gd name="connsiteY7" fmla="*/ 177905 h 5866840"/>
              <a:gd name="connsiteX8" fmla="*/ 57621 w 2511453"/>
              <a:gd name="connsiteY8" fmla="*/ 2197205 h 5866840"/>
              <a:gd name="connsiteX9" fmla="*/ 38571 w 2511453"/>
              <a:gd name="connsiteY9" fmla="*/ 4978505 h 5866840"/>
              <a:gd name="connsiteX10" fmla="*/ 457671 w 2511453"/>
              <a:gd name="connsiteY10" fmla="*/ 5816705 h 5866840"/>
              <a:gd name="connsiteX11" fmla="*/ 1181571 w 2511453"/>
              <a:gd name="connsiteY11" fmla="*/ 5702405 h 5866840"/>
              <a:gd name="connsiteX12" fmla="*/ 1372071 w 2511453"/>
              <a:gd name="connsiteY12" fmla="*/ 5130905 h 5866840"/>
              <a:gd name="connsiteX13" fmla="*/ 1382956 w 2511453"/>
              <a:gd name="connsiteY13" fmla="*/ 3719391 h 5866840"/>
              <a:gd name="connsiteX0" fmla="*/ 1382956 w 2511453"/>
              <a:gd name="connsiteY0" fmla="*/ 3719391 h 5941716"/>
              <a:gd name="connsiteX1" fmla="*/ 1402913 w 2511453"/>
              <a:gd name="connsiteY1" fmla="*/ 2945598 h 5941716"/>
              <a:gd name="connsiteX2" fmla="*/ 1426503 w 2511453"/>
              <a:gd name="connsiteY2" fmla="*/ 2267055 h 5941716"/>
              <a:gd name="connsiteX3" fmla="*/ 1658730 w 2511453"/>
              <a:gd name="connsiteY3" fmla="*/ 1976770 h 5941716"/>
              <a:gd name="connsiteX4" fmla="*/ 2181243 w 2511453"/>
              <a:gd name="connsiteY4" fmla="*/ 1846141 h 5941716"/>
              <a:gd name="connsiteX5" fmla="*/ 2511442 w 2511453"/>
              <a:gd name="connsiteY5" fmla="*/ 1086862 h 5941716"/>
              <a:gd name="connsiteX6" fmla="*/ 2169449 w 2511453"/>
              <a:gd name="connsiteY6" fmla="*/ 204213 h 5941716"/>
              <a:gd name="connsiteX7" fmla="*/ 381471 w 2511453"/>
              <a:gd name="connsiteY7" fmla="*/ 177905 h 5941716"/>
              <a:gd name="connsiteX8" fmla="*/ 57621 w 2511453"/>
              <a:gd name="connsiteY8" fmla="*/ 2197205 h 5941716"/>
              <a:gd name="connsiteX9" fmla="*/ 38571 w 2511453"/>
              <a:gd name="connsiteY9" fmla="*/ 3962505 h 5941716"/>
              <a:gd name="connsiteX10" fmla="*/ 457671 w 2511453"/>
              <a:gd name="connsiteY10" fmla="*/ 5816705 h 5941716"/>
              <a:gd name="connsiteX11" fmla="*/ 1181571 w 2511453"/>
              <a:gd name="connsiteY11" fmla="*/ 5702405 h 5941716"/>
              <a:gd name="connsiteX12" fmla="*/ 1372071 w 2511453"/>
              <a:gd name="connsiteY12" fmla="*/ 5130905 h 5941716"/>
              <a:gd name="connsiteX13" fmla="*/ 1382956 w 2511453"/>
              <a:gd name="connsiteY13" fmla="*/ 3719391 h 5941716"/>
              <a:gd name="connsiteX0" fmla="*/ 1364062 w 2492559"/>
              <a:gd name="connsiteY0" fmla="*/ 3719391 h 5930691"/>
              <a:gd name="connsiteX1" fmla="*/ 1384019 w 2492559"/>
              <a:gd name="connsiteY1" fmla="*/ 2945598 h 5930691"/>
              <a:gd name="connsiteX2" fmla="*/ 1407609 w 2492559"/>
              <a:gd name="connsiteY2" fmla="*/ 2267055 h 5930691"/>
              <a:gd name="connsiteX3" fmla="*/ 1639836 w 2492559"/>
              <a:gd name="connsiteY3" fmla="*/ 1976770 h 5930691"/>
              <a:gd name="connsiteX4" fmla="*/ 2162349 w 2492559"/>
              <a:gd name="connsiteY4" fmla="*/ 1846141 h 5930691"/>
              <a:gd name="connsiteX5" fmla="*/ 2492548 w 2492559"/>
              <a:gd name="connsiteY5" fmla="*/ 1086862 h 5930691"/>
              <a:gd name="connsiteX6" fmla="*/ 2150555 w 2492559"/>
              <a:gd name="connsiteY6" fmla="*/ 204213 h 5930691"/>
              <a:gd name="connsiteX7" fmla="*/ 362577 w 2492559"/>
              <a:gd name="connsiteY7" fmla="*/ 177905 h 5930691"/>
              <a:gd name="connsiteX8" fmla="*/ 38727 w 2492559"/>
              <a:gd name="connsiteY8" fmla="*/ 2197205 h 5930691"/>
              <a:gd name="connsiteX9" fmla="*/ 19677 w 2492559"/>
              <a:gd name="connsiteY9" fmla="*/ 3962505 h 5930691"/>
              <a:gd name="connsiteX10" fmla="*/ 163005 w 2492559"/>
              <a:gd name="connsiteY10" fmla="*/ 5802191 h 5930691"/>
              <a:gd name="connsiteX11" fmla="*/ 1162677 w 2492559"/>
              <a:gd name="connsiteY11" fmla="*/ 5702405 h 5930691"/>
              <a:gd name="connsiteX12" fmla="*/ 1353177 w 2492559"/>
              <a:gd name="connsiteY12" fmla="*/ 5130905 h 5930691"/>
              <a:gd name="connsiteX13" fmla="*/ 1364062 w 2492559"/>
              <a:gd name="connsiteY13" fmla="*/ 3719391 h 5930691"/>
              <a:gd name="connsiteX0" fmla="*/ 1364062 w 2492559"/>
              <a:gd name="connsiteY0" fmla="*/ 3719391 h 5930691"/>
              <a:gd name="connsiteX1" fmla="*/ 1384019 w 2492559"/>
              <a:gd name="connsiteY1" fmla="*/ 2945598 h 5930691"/>
              <a:gd name="connsiteX2" fmla="*/ 1407609 w 2492559"/>
              <a:gd name="connsiteY2" fmla="*/ 2267055 h 5930691"/>
              <a:gd name="connsiteX3" fmla="*/ 1639836 w 2492559"/>
              <a:gd name="connsiteY3" fmla="*/ 1976770 h 5930691"/>
              <a:gd name="connsiteX4" fmla="*/ 2162349 w 2492559"/>
              <a:gd name="connsiteY4" fmla="*/ 1846141 h 5930691"/>
              <a:gd name="connsiteX5" fmla="*/ 2492548 w 2492559"/>
              <a:gd name="connsiteY5" fmla="*/ 1086862 h 5930691"/>
              <a:gd name="connsiteX6" fmla="*/ 2150555 w 2492559"/>
              <a:gd name="connsiteY6" fmla="*/ 204213 h 5930691"/>
              <a:gd name="connsiteX7" fmla="*/ 362577 w 2492559"/>
              <a:gd name="connsiteY7" fmla="*/ 177905 h 5930691"/>
              <a:gd name="connsiteX8" fmla="*/ 38727 w 2492559"/>
              <a:gd name="connsiteY8" fmla="*/ 2197205 h 5930691"/>
              <a:gd name="connsiteX9" fmla="*/ 19677 w 2492559"/>
              <a:gd name="connsiteY9" fmla="*/ 3962505 h 5930691"/>
              <a:gd name="connsiteX10" fmla="*/ 163005 w 2492559"/>
              <a:gd name="connsiteY10" fmla="*/ 5802191 h 5930691"/>
              <a:gd name="connsiteX11" fmla="*/ 1162677 w 2492559"/>
              <a:gd name="connsiteY11" fmla="*/ 5702405 h 5930691"/>
              <a:gd name="connsiteX12" fmla="*/ 1353177 w 2492559"/>
              <a:gd name="connsiteY12" fmla="*/ 5130905 h 5930691"/>
              <a:gd name="connsiteX13" fmla="*/ 1364062 w 2492559"/>
              <a:gd name="connsiteY13" fmla="*/ 3719391 h 5930691"/>
              <a:gd name="connsiteX0" fmla="*/ 1435844 w 2564341"/>
              <a:gd name="connsiteY0" fmla="*/ 3719391 h 5750676"/>
              <a:gd name="connsiteX1" fmla="*/ 1455801 w 2564341"/>
              <a:gd name="connsiteY1" fmla="*/ 2945598 h 5750676"/>
              <a:gd name="connsiteX2" fmla="*/ 1479391 w 2564341"/>
              <a:gd name="connsiteY2" fmla="*/ 2267055 h 5750676"/>
              <a:gd name="connsiteX3" fmla="*/ 1711618 w 2564341"/>
              <a:gd name="connsiteY3" fmla="*/ 1976770 h 5750676"/>
              <a:gd name="connsiteX4" fmla="*/ 2234131 w 2564341"/>
              <a:gd name="connsiteY4" fmla="*/ 1846141 h 5750676"/>
              <a:gd name="connsiteX5" fmla="*/ 2564330 w 2564341"/>
              <a:gd name="connsiteY5" fmla="*/ 1086862 h 5750676"/>
              <a:gd name="connsiteX6" fmla="*/ 2222337 w 2564341"/>
              <a:gd name="connsiteY6" fmla="*/ 204213 h 5750676"/>
              <a:gd name="connsiteX7" fmla="*/ 434359 w 2564341"/>
              <a:gd name="connsiteY7" fmla="*/ 177905 h 5750676"/>
              <a:gd name="connsiteX8" fmla="*/ 110509 w 2564341"/>
              <a:gd name="connsiteY8" fmla="*/ 2197205 h 5750676"/>
              <a:gd name="connsiteX9" fmla="*/ 91459 w 2564341"/>
              <a:gd name="connsiteY9" fmla="*/ 3962505 h 5750676"/>
              <a:gd name="connsiteX10" fmla="*/ 1234459 w 2564341"/>
              <a:gd name="connsiteY10" fmla="*/ 5702405 h 5750676"/>
              <a:gd name="connsiteX11" fmla="*/ 1424959 w 2564341"/>
              <a:gd name="connsiteY11" fmla="*/ 5130905 h 5750676"/>
              <a:gd name="connsiteX12" fmla="*/ 1435844 w 2564341"/>
              <a:gd name="connsiteY12" fmla="*/ 3719391 h 5750676"/>
              <a:gd name="connsiteX0" fmla="*/ 1374463 w 2502960"/>
              <a:gd name="connsiteY0" fmla="*/ 3719391 h 5764249"/>
              <a:gd name="connsiteX1" fmla="*/ 1394420 w 2502960"/>
              <a:gd name="connsiteY1" fmla="*/ 2945598 h 5764249"/>
              <a:gd name="connsiteX2" fmla="*/ 1418010 w 2502960"/>
              <a:gd name="connsiteY2" fmla="*/ 2267055 h 5764249"/>
              <a:gd name="connsiteX3" fmla="*/ 1650237 w 2502960"/>
              <a:gd name="connsiteY3" fmla="*/ 1976770 h 5764249"/>
              <a:gd name="connsiteX4" fmla="*/ 2172750 w 2502960"/>
              <a:gd name="connsiteY4" fmla="*/ 1846141 h 5764249"/>
              <a:gd name="connsiteX5" fmla="*/ 2502949 w 2502960"/>
              <a:gd name="connsiteY5" fmla="*/ 1086862 h 5764249"/>
              <a:gd name="connsiteX6" fmla="*/ 2160956 w 2502960"/>
              <a:gd name="connsiteY6" fmla="*/ 204213 h 5764249"/>
              <a:gd name="connsiteX7" fmla="*/ 372978 w 2502960"/>
              <a:gd name="connsiteY7" fmla="*/ 177905 h 5764249"/>
              <a:gd name="connsiteX8" fmla="*/ 49128 w 2502960"/>
              <a:gd name="connsiteY8" fmla="*/ 2197205 h 5764249"/>
              <a:gd name="connsiteX9" fmla="*/ 30078 w 2502960"/>
              <a:gd name="connsiteY9" fmla="*/ 3962505 h 5764249"/>
              <a:gd name="connsiteX10" fmla="*/ 128050 w 2502960"/>
              <a:gd name="connsiteY10" fmla="*/ 5716919 h 5764249"/>
              <a:gd name="connsiteX11" fmla="*/ 1363578 w 2502960"/>
              <a:gd name="connsiteY11" fmla="*/ 5130905 h 5764249"/>
              <a:gd name="connsiteX12" fmla="*/ 1374463 w 2502960"/>
              <a:gd name="connsiteY12" fmla="*/ 3719391 h 5764249"/>
              <a:gd name="connsiteX0" fmla="*/ 1374463 w 2502960"/>
              <a:gd name="connsiteY0" fmla="*/ 3719391 h 5805050"/>
              <a:gd name="connsiteX1" fmla="*/ 1394420 w 2502960"/>
              <a:gd name="connsiteY1" fmla="*/ 2945598 h 5805050"/>
              <a:gd name="connsiteX2" fmla="*/ 1418010 w 2502960"/>
              <a:gd name="connsiteY2" fmla="*/ 2267055 h 5805050"/>
              <a:gd name="connsiteX3" fmla="*/ 1650237 w 2502960"/>
              <a:gd name="connsiteY3" fmla="*/ 1976770 h 5805050"/>
              <a:gd name="connsiteX4" fmla="*/ 2172750 w 2502960"/>
              <a:gd name="connsiteY4" fmla="*/ 1846141 h 5805050"/>
              <a:gd name="connsiteX5" fmla="*/ 2502949 w 2502960"/>
              <a:gd name="connsiteY5" fmla="*/ 1086862 h 5805050"/>
              <a:gd name="connsiteX6" fmla="*/ 2160956 w 2502960"/>
              <a:gd name="connsiteY6" fmla="*/ 204213 h 5805050"/>
              <a:gd name="connsiteX7" fmla="*/ 372978 w 2502960"/>
              <a:gd name="connsiteY7" fmla="*/ 177905 h 5805050"/>
              <a:gd name="connsiteX8" fmla="*/ 49128 w 2502960"/>
              <a:gd name="connsiteY8" fmla="*/ 2197205 h 5805050"/>
              <a:gd name="connsiteX9" fmla="*/ 30078 w 2502960"/>
              <a:gd name="connsiteY9" fmla="*/ 3962505 h 5805050"/>
              <a:gd name="connsiteX10" fmla="*/ 128050 w 2502960"/>
              <a:gd name="connsiteY10" fmla="*/ 5716919 h 5805050"/>
              <a:gd name="connsiteX11" fmla="*/ 1232950 w 2502960"/>
              <a:gd name="connsiteY11" fmla="*/ 5435705 h 5805050"/>
              <a:gd name="connsiteX12" fmla="*/ 1374463 w 2502960"/>
              <a:gd name="connsiteY12" fmla="*/ 3719391 h 5805050"/>
              <a:gd name="connsiteX0" fmla="*/ 1374463 w 2502960"/>
              <a:gd name="connsiteY0" fmla="*/ 3719391 h 5923506"/>
              <a:gd name="connsiteX1" fmla="*/ 1394420 w 2502960"/>
              <a:gd name="connsiteY1" fmla="*/ 2945598 h 5923506"/>
              <a:gd name="connsiteX2" fmla="*/ 1418010 w 2502960"/>
              <a:gd name="connsiteY2" fmla="*/ 2267055 h 5923506"/>
              <a:gd name="connsiteX3" fmla="*/ 1650237 w 2502960"/>
              <a:gd name="connsiteY3" fmla="*/ 1976770 h 5923506"/>
              <a:gd name="connsiteX4" fmla="*/ 2172750 w 2502960"/>
              <a:gd name="connsiteY4" fmla="*/ 1846141 h 5923506"/>
              <a:gd name="connsiteX5" fmla="*/ 2502949 w 2502960"/>
              <a:gd name="connsiteY5" fmla="*/ 1086862 h 5923506"/>
              <a:gd name="connsiteX6" fmla="*/ 2160956 w 2502960"/>
              <a:gd name="connsiteY6" fmla="*/ 204213 h 5923506"/>
              <a:gd name="connsiteX7" fmla="*/ 372978 w 2502960"/>
              <a:gd name="connsiteY7" fmla="*/ 177905 h 5923506"/>
              <a:gd name="connsiteX8" fmla="*/ 49128 w 2502960"/>
              <a:gd name="connsiteY8" fmla="*/ 2197205 h 5923506"/>
              <a:gd name="connsiteX9" fmla="*/ 30078 w 2502960"/>
              <a:gd name="connsiteY9" fmla="*/ 3962505 h 5923506"/>
              <a:gd name="connsiteX10" fmla="*/ 128050 w 2502960"/>
              <a:gd name="connsiteY10" fmla="*/ 5716919 h 5923506"/>
              <a:gd name="connsiteX11" fmla="*/ 1203922 w 2502960"/>
              <a:gd name="connsiteY11" fmla="*/ 5725991 h 5923506"/>
              <a:gd name="connsiteX12" fmla="*/ 1374463 w 2502960"/>
              <a:gd name="connsiteY12" fmla="*/ 3719391 h 5923506"/>
              <a:gd name="connsiteX0" fmla="*/ 1362928 w 2491425"/>
              <a:gd name="connsiteY0" fmla="*/ 3719391 h 5923506"/>
              <a:gd name="connsiteX1" fmla="*/ 1382885 w 2491425"/>
              <a:gd name="connsiteY1" fmla="*/ 2945598 h 5923506"/>
              <a:gd name="connsiteX2" fmla="*/ 1406475 w 2491425"/>
              <a:gd name="connsiteY2" fmla="*/ 2267055 h 5923506"/>
              <a:gd name="connsiteX3" fmla="*/ 1638702 w 2491425"/>
              <a:gd name="connsiteY3" fmla="*/ 1976770 h 5923506"/>
              <a:gd name="connsiteX4" fmla="*/ 2161215 w 2491425"/>
              <a:gd name="connsiteY4" fmla="*/ 1846141 h 5923506"/>
              <a:gd name="connsiteX5" fmla="*/ 2491414 w 2491425"/>
              <a:gd name="connsiteY5" fmla="*/ 1086862 h 5923506"/>
              <a:gd name="connsiteX6" fmla="*/ 2149421 w 2491425"/>
              <a:gd name="connsiteY6" fmla="*/ 204213 h 5923506"/>
              <a:gd name="connsiteX7" fmla="*/ 361443 w 2491425"/>
              <a:gd name="connsiteY7" fmla="*/ 177905 h 5923506"/>
              <a:gd name="connsiteX8" fmla="*/ 37593 w 2491425"/>
              <a:gd name="connsiteY8" fmla="*/ 2197205 h 5923506"/>
              <a:gd name="connsiteX9" fmla="*/ 47572 w 2491425"/>
              <a:gd name="connsiteY9" fmla="*/ 3759305 h 5923506"/>
              <a:gd name="connsiteX10" fmla="*/ 116515 w 2491425"/>
              <a:gd name="connsiteY10" fmla="*/ 5716919 h 5923506"/>
              <a:gd name="connsiteX11" fmla="*/ 1192387 w 2491425"/>
              <a:gd name="connsiteY11" fmla="*/ 5725991 h 5923506"/>
              <a:gd name="connsiteX12" fmla="*/ 1362928 w 2491425"/>
              <a:gd name="connsiteY12" fmla="*/ 3719391 h 5923506"/>
              <a:gd name="connsiteX0" fmla="*/ 1366249 w 2495223"/>
              <a:gd name="connsiteY0" fmla="*/ 3636233 h 5840348"/>
              <a:gd name="connsiteX1" fmla="*/ 1386206 w 2495223"/>
              <a:gd name="connsiteY1" fmla="*/ 2862440 h 5840348"/>
              <a:gd name="connsiteX2" fmla="*/ 1409796 w 2495223"/>
              <a:gd name="connsiteY2" fmla="*/ 2183897 h 5840348"/>
              <a:gd name="connsiteX3" fmla="*/ 1642023 w 2495223"/>
              <a:gd name="connsiteY3" fmla="*/ 1893612 h 5840348"/>
              <a:gd name="connsiteX4" fmla="*/ 2164536 w 2495223"/>
              <a:gd name="connsiteY4" fmla="*/ 1762983 h 5840348"/>
              <a:gd name="connsiteX5" fmla="*/ 2494735 w 2495223"/>
              <a:gd name="connsiteY5" fmla="*/ 1003704 h 5840348"/>
              <a:gd name="connsiteX6" fmla="*/ 2152742 w 2495223"/>
              <a:gd name="connsiteY6" fmla="*/ 121055 h 5840348"/>
              <a:gd name="connsiteX7" fmla="*/ 205107 w 2495223"/>
              <a:gd name="connsiteY7" fmla="*/ 225376 h 5840348"/>
              <a:gd name="connsiteX8" fmla="*/ 40914 w 2495223"/>
              <a:gd name="connsiteY8" fmla="*/ 2114047 h 5840348"/>
              <a:gd name="connsiteX9" fmla="*/ 50893 w 2495223"/>
              <a:gd name="connsiteY9" fmla="*/ 3676147 h 5840348"/>
              <a:gd name="connsiteX10" fmla="*/ 119836 w 2495223"/>
              <a:gd name="connsiteY10" fmla="*/ 5633761 h 5840348"/>
              <a:gd name="connsiteX11" fmla="*/ 1195708 w 2495223"/>
              <a:gd name="connsiteY11" fmla="*/ 5642833 h 5840348"/>
              <a:gd name="connsiteX12" fmla="*/ 1366249 w 2495223"/>
              <a:gd name="connsiteY12" fmla="*/ 3636233 h 5840348"/>
              <a:gd name="connsiteX0" fmla="*/ 1366249 w 2495223"/>
              <a:gd name="connsiteY0" fmla="*/ 3636233 h 5823333"/>
              <a:gd name="connsiteX1" fmla="*/ 1386206 w 2495223"/>
              <a:gd name="connsiteY1" fmla="*/ 2862440 h 5823333"/>
              <a:gd name="connsiteX2" fmla="*/ 1409796 w 2495223"/>
              <a:gd name="connsiteY2" fmla="*/ 2183897 h 5823333"/>
              <a:gd name="connsiteX3" fmla="*/ 1642023 w 2495223"/>
              <a:gd name="connsiteY3" fmla="*/ 1893612 h 5823333"/>
              <a:gd name="connsiteX4" fmla="*/ 2164536 w 2495223"/>
              <a:gd name="connsiteY4" fmla="*/ 1762983 h 5823333"/>
              <a:gd name="connsiteX5" fmla="*/ 2494735 w 2495223"/>
              <a:gd name="connsiteY5" fmla="*/ 1003704 h 5823333"/>
              <a:gd name="connsiteX6" fmla="*/ 2152742 w 2495223"/>
              <a:gd name="connsiteY6" fmla="*/ 121055 h 5823333"/>
              <a:gd name="connsiteX7" fmla="*/ 205107 w 2495223"/>
              <a:gd name="connsiteY7" fmla="*/ 225376 h 5823333"/>
              <a:gd name="connsiteX8" fmla="*/ 40914 w 2495223"/>
              <a:gd name="connsiteY8" fmla="*/ 2114047 h 5823333"/>
              <a:gd name="connsiteX9" fmla="*/ 50893 w 2495223"/>
              <a:gd name="connsiteY9" fmla="*/ 3676147 h 5823333"/>
              <a:gd name="connsiteX10" fmla="*/ 119836 w 2495223"/>
              <a:gd name="connsiteY10" fmla="*/ 5633761 h 5823333"/>
              <a:gd name="connsiteX11" fmla="*/ 1282793 w 2495223"/>
              <a:gd name="connsiteY11" fmla="*/ 5613805 h 5823333"/>
              <a:gd name="connsiteX12" fmla="*/ 1366249 w 2495223"/>
              <a:gd name="connsiteY12" fmla="*/ 3636233 h 58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95223" h="5823333">
                <a:moveTo>
                  <a:pt x="1366249" y="3636233"/>
                </a:moveTo>
                <a:cubicBezTo>
                  <a:pt x="1383484" y="3177672"/>
                  <a:pt x="1378948" y="3104496"/>
                  <a:pt x="1386206" y="2862440"/>
                </a:cubicBezTo>
                <a:cubicBezTo>
                  <a:pt x="1393464" y="2620384"/>
                  <a:pt x="1350227" y="2311502"/>
                  <a:pt x="1409796" y="2183897"/>
                </a:cubicBezTo>
                <a:cubicBezTo>
                  <a:pt x="1469365" y="2056292"/>
                  <a:pt x="1620252" y="1876679"/>
                  <a:pt x="1642023" y="1893612"/>
                </a:cubicBezTo>
                <a:cubicBezTo>
                  <a:pt x="1663794" y="1910545"/>
                  <a:pt x="2092570" y="1865339"/>
                  <a:pt x="2164536" y="1762983"/>
                </a:cubicBezTo>
                <a:cubicBezTo>
                  <a:pt x="2236502" y="1660627"/>
                  <a:pt x="2496701" y="1277359"/>
                  <a:pt x="2494735" y="1003704"/>
                </a:cubicBezTo>
                <a:cubicBezTo>
                  <a:pt x="2492769" y="730049"/>
                  <a:pt x="2534347" y="250776"/>
                  <a:pt x="2152742" y="121055"/>
                </a:cubicBezTo>
                <a:cubicBezTo>
                  <a:pt x="1771137" y="-8666"/>
                  <a:pt x="557078" y="-106789"/>
                  <a:pt x="205107" y="225376"/>
                </a:cubicBezTo>
                <a:cubicBezTo>
                  <a:pt x="-146864" y="557541"/>
                  <a:pt x="66616" y="1538919"/>
                  <a:pt x="40914" y="2114047"/>
                </a:cubicBezTo>
                <a:cubicBezTo>
                  <a:pt x="15212" y="2689175"/>
                  <a:pt x="37739" y="3089528"/>
                  <a:pt x="50893" y="3676147"/>
                </a:cubicBezTo>
                <a:cubicBezTo>
                  <a:pt x="64047" y="4262766"/>
                  <a:pt x="-102414" y="5439028"/>
                  <a:pt x="119836" y="5633761"/>
                </a:cubicBezTo>
                <a:cubicBezTo>
                  <a:pt x="342086" y="5828494"/>
                  <a:pt x="1075058" y="5946726"/>
                  <a:pt x="1282793" y="5613805"/>
                </a:cubicBezTo>
                <a:cubicBezTo>
                  <a:pt x="1490528" y="5280884"/>
                  <a:pt x="1349014" y="4094794"/>
                  <a:pt x="1366249" y="3636233"/>
                </a:cubicBezTo>
                <a:close/>
              </a:path>
            </a:pathLst>
          </a:cu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0" name="Freeform 9"/>
          <p:cNvSpPr/>
          <p:nvPr/>
        </p:nvSpPr>
        <p:spPr bwMode="auto">
          <a:xfrm>
            <a:off x="1152939" y="1802296"/>
            <a:ext cx="2835965" cy="1762539"/>
          </a:xfrm>
          <a:custGeom>
            <a:avLst/>
            <a:gdLst>
              <a:gd name="connsiteX0" fmla="*/ 0 w 2835965"/>
              <a:gd name="connsiteY0" fmla="*/ 1762539 h 1762539"/>
              <a:gd name="connsiteX1" fmla="*/ 26504 w 2835965"/>
              <a:gd name="connsiteY1" fmla="*/ 13252 h 1762539"/>
              <a:gd name="connsiteX2" fmla="*/ 2822713 w 2835965"/>
              <a:gd name="connsiteY2" fmla="*/ 0 h 1762539"/>
              <a:gd name="connsiteX3" fmla="*/ 2835965 w 2835965"/>
              <a:gd name="connsiteY3" fmla="*/ 1683026 h 1762539"/>
            </a:gdLst>
            <a:ahLst/>
            <a:cxnLst>
              <a:cxn ang="0">
                <a:pos x="connsiteX0" y="connsiteY0"/>
              </a:cxn>
              <a:cxn ang="0">
                <a:pos x="connsiteX1" y="connsiteY1"/>
              </a:cxn>
              <a:cxn ang="0">
                <a:pos x="connsiteX2" y="connsiteY2"/>
              </a:cxn>
              <a:cxn ang="0">
                <a:pos x="connsiteX3" y="connsiteY3"/>
              </a:cxn>
            </a:cxnLst>
            <a:rect l="l" t="t" r="r" b="b"/>
            <a:pathLst>
              <a:path w="2835965" h="1762539">
                <a:moveTo>
                  <a:pt x="0" y="1762539"/>
                </a:moveTo>
                <a:lnTo>
                  <a:pt x="26504" y="13252"/>
                </a:lnTo>
                <a:lnTo>
                  <a:pt x="2822713" y="0"/>
                </a:lnTo>
                <a:lnTo>
                  <a:pt x="2835965" y="1683026"/>
                </a:lnTo>
              </a:path>
            </a:pathLst>
          </a:custGeom>
          <a:noFill/>
          <a:ln w="193675" cap="flat" cmpd="dbl"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1" name="Freeform 10"/>
          <p:cNvSpPr/>
          <p:nvPr/>
        </p:nvSpPr>
        <p:spPr bwMode="auto">
          <a:xfrm>
            <a:off x="1948070" y="4015409"/>
            <a:ext cx="1855304" cy="13252"/>
          </a:xfrm>
          <a:custGeom>
            <a:avLst/>
            <a:gdLst>
              <a:gd name="connsiteX0" fmla="*/ 0 w 1855304"/>
              <a:gd name="connsiteY0" fmla="*/ 0 h 13252"/>
              <a:gd name="connsiteX1" fmla="*/ 1855304 w 1855304"/>
              <a:gd name="connsiteY1" fmla="*/ 13252 h 13252"/>
            </a:gdLst>
            <a:ahLst/>
            <a:cxnLst>
              <a:cxn ang="0">
                <a:pos x="connsiteX0" y="connsiteY0"/>
              </a:cxn>
              <a:cxn ang="0">
                <a:pos x="connsiteX1" y="connsiteY1"/>
              </a:cxn>
            </a:cxnLst>
            <a:rect l="l" t="t" r="r" b="b"/>
            <a:pathLst>
              <a:path w="1855304" h="13252">
                <a:moveTo>
                  <a:pt x="0" y="0"/>
                </a:moveTo>
                <a:lnTo>
                  <a:pt x="1855304" y="13252"/>
                </a:lnTo>
              </a:path>
            </a:pathLst>
          </a:custGeom>
          <a:noFill/>
          <a:ln w="215900" cap="flat" cmpd="dbl" algn="ctr">
            <a:solidFill>
              <a:srgbClr val="FF99FF"/>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2" name="Down Arrow 11"/>
          <p:cNvSpPr/>
          <p:nvPr/>
        </p:nvSpPr>
        <p:spPr bwMode="auto">
          <a:xfrm rot="809749" flipV="1">
            <a:off x="504103" y="3903115"/>
            <a:ext cx="649356" cy="1871375"/>
          </a:xfrm>
          <a:prstGeom prst="down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4383314" y="0"/>
            <a:ext cx="4760686" cy="954107"/>
          </a:xfrm>
          <a:prstGeom prst="rect">
            <a:avLst/>
          </a:prstGeom>
          <a:solidFill>
            <a:schemeClr val="bg1"/>
          </a:solidFill>
        </p:spPr>
        <p:txBody>
          <a:bodyPr wrap="square" rtlCol="0">
            <a:spAutoFit/>
          </a:bodyPr>
          <a:lstStyle/>
          <a:p>
            <a:pPr algn="ctr"/>
            <a:r>
              <a:rPr lang="en-US" b="1" i="1" dirty="0" smtClean="0">
                <a:solidFill>
                  <a:srgbClr val="0070C0"/>
                </a:solidFill>
                <a:latin typeface="Book Antiqua" pitchFamily="18" charset="0"/>
              </a:rPr>
              <a:t>Tempering OA without the loss of air side economizer!</a:t>
            </a:r>
            <a:endParaRPr lang="en-US" b="1" i="1" dirty="0">
              <a:solidFill>
                <a:srgbClr val="0070C0"/>
              </a:solidFill>
              <a:latin typeface="Book Antiqua" pitchFamily="18" charset="0"/>
            </a:endParaRPr>
          </a:p>
        </p:txBody>
      </p:sp>
      <p:sp>
        <p:nvSpPr>
          <p:cNvPr id="9" name="Freeform 8"/>
          <p:cNvSpPr/>
          <p:nvPr/>
        </p:nvSpPr>
        <p:spPr bwMode="auto">
          <a:xfrm>
            <a:off x="689113" y="1007165"/>
            <a:ext cx="6838122" cy="2557670"/>
          </a:xfrm>
          <a:custGeom>
            <a:avLst/>
            <a:gdLst>
              <a:gd name="connsiteX0" fmla="*/ 0 w 6838122"/>
              <a:gd name="connsiteY0" fmla="*/ 2504661 h 3180522"/>
              <a:gd name="connsiteX1" fmla="*/ 13252 w 6838122"/>
              <a:gd name="connsiteY1" fmla="*/ 0 h 3180522"/>
              <a:gd name="connsiteX2" fmla="*/ 6838122 w 6838122"/>
              <a:gd name="connsiteY2" fmla="*/ 0 h 3180522"/>
              <a:gd name="connsiteX3" fmla="*/ 6838122 w 6838122"/>
              <a:gd name="connsiteY3" fmla="*/ 781878 h 3180522"/>
              <a:gd name="connsiteX4" fmla="*/ 3631096 w 6838122"/>
              <a:gd name="connsiteY4" fmla="*/ 808383 h 3180522"/>
              <a:gd name="connsiteX5" fmla="*/ 3617844 w 6838122"/>
              <a:gd name="connsiteY5" fmla="*/ 2438400 h 3180522"/>
              <a:gd name="connsiteX6" fmla="*/ 3604591 w 6838122"/>
              <a:gd name="connsiteY6" fmla="*/ 3167270 h 3180522"/>
              <a:gd name="connsiteX7" fmla="*/ 3352800 w 6838122"/>
              <a:gd name="connsiteY7" fmla="*/ 3180522 h 3180522"/>
              <a:gd name="connsiteX8" fmla="*/ 3299791 w 6838122"/>
              <a:gd name="connsiteY8" fmla="*/ 808383 h 3180522"/>
              <a:gd name="connsiteX9" fmla="*/ 490330 w 6838122"/>
              <a:gd name="connsiteY9" fmla="*/ 795131 h 3180522"/>
              <a:gd name="connsiteX10" fmla="*/ 490330 w 6838122"/>
              <a:gd name="connsiteY10" fmla="*/ 2504661 h 3180522"/>
              <a:gd name="connsiteX0" fmla="*/ 0 w 6838122"/>
              <a:gd name="connsiteY0" fmla="*/ 2504661 h 3167270"/>
              <a:gd name="connsiteX1" fmla="*/ 13252 w 6838122"/>
              <a:gd name="connsiteY1" fmla="*/ 0 h 3167270"/>
              <a:gd name="connsiteX2" fmla="*/ 6838122 w 6838122"/>
              <a:gd name="connsiteY2" fmla="*/ 0 h 3167270"/>
              <a:gd name="connsiteX3" fmla="*/ 6838122 w 6838122"/>
              <a:gd name="connsiteY3" fmla="*/ 781878 h 3167270"/>
              <a:gd name="connsiteX4" fmla="*/ 3631096 w 6838122"/>
              <a:gd name="connsiteY4" fmla="*/ 808383 h 3167270"/>
              <a:gd name="connsiteX5" fmla="*/ 3617844 w 6838122"/>
              <a:gd name="connsiteY5" fmla="*/ 2438400 h 3167270"/>
              <a:gd name="connsiteX6" fmla="*/ 3604591 w 6838122"/>
              <a:gd name="connsiteY6" fmla="*/ 3167270 h 3167270"/>
              <a:gd name="connsiteX7" fmla="*/ 3273287 w 6838122"/>
              <a:gd name="connsiteY7" fmla="*/ 3167270 h 3167270"/>
              <a:gd name="connsiteX8" fmla="*/ 3299791 w 6838122"/>
              <a:gd name="connsiteY8" fmla="*/ 808383 h 3167270"/>
              <a:gd name="connsiteX9" fmla="*/ 490330 w 6838122"/>
              <a:gd name="connsiteY9" fmla="*/ 795131 h 3167270"/>
              <a:gd name="connsiteX10" fmla="*/ 490330 w 6838122"/>
              <a:gd name="connsiteY10" fmla="*/ 2504661 h 3167270"/>
              <a:gd name="connsiteX0" fmla="*/ 0 w 6838122"/>
              <a:gd name="connsiteY0" fmla="*/ 2504661 h 3167270"/>
              <a:gd name="connsiteX1" fmla="*/ 13252 w 6838122"/>
              <a:gd name="connsiteY1" fmla="*/ 0 h 3167270"/>
              <a:gd name="connsiteX2" fmla="*/ 6838122 w 6838122"/>
              <a:gd name="connsiteY2" fmla="*/ 0 h 3167270"/>
              <a:gd name="connsiteX3" fmla="*/ 6838122 w 6838122"/>
              <a:gd name="connsiteY3" fmla="*/ 781878 h 3167270"/>
              <a:gd name="connsiteX4" fmla="*/ 3631096 w 6838122"/>
              <a:gd name="connsiteY4" fmla="*/ 808383 h 3167270"/>
              <a:gd name="connsiteX5" fmla="*/ 3617844 w 6838122"/>
              <a:gd name="connsiteY5" fmla="*/ 2438400 h 3167270"/>
              <a:gd name="connsiteX6" fmla="*/ 3591339 w 6838122"/>
              <a:gd name="connsiteY6" fmla="*/ 3127513 h 3167270"/>
              <a:gd name="connsiteX7" fmla="*/ 3273287 w 6838122"/>
              <a:gd name="connsiteY7" fmla="*/ 3167270 h 3167270"/>
              <a:gd name="connsiteX8" fmla="*/ 3299791 w 6838122"/>
              <a:gd name="connsiteY8" fmla="*/ 808383 h 3167270"/>
              <a:gd name="connsiteX9" fmla="*/ 490330 w 6838122"/>
              <a:gd name="connsiteY9" fmla="*/ 795131 h 3167270"/>
              <a:gd name="connsiteX10" fmla="*/ 490330 w 6838122"/>
              <a:gd name="connsiteY10" fmla="*/ 2504661 h 3167270"/>
              <a:gd name="connsiteX0" fmla="*/ 0 w 6838122"/>
              <a:gd name="connsiteY0" fmla="*/ 2504661 h 3167270"/>
              <a:gd name="connsiteX1" fmla="*/ 13252 w 6838122"/>
              <a:gd name="connsiteY1" fmla="*/ 0 h 3167270"/>
              <a:gd name="connsiteX2" fmla="*/ 6838122 w 6838122"/>
              <a:gd name="connsiteY2" fmla="*/ 0 h 3167270"/>
              <a:gd name="connsiteX3" fmla="*/ 6838122 w 6838122"/>
              <a:gd name="connsiteY3" fmla="*/ 781878 h 3167270"/>
              <a:gd name="connsiteX4" fmla="*/ 3631096 w 6838122"/>
              <a:gd name="connsiteY4" fmla="*/ 808383 h 3167270"/>
              <a:gd name="connsiteX5" fmla="*/ 3617844 w 6838122"/>
              <a:gd name="connsiteY5" fmla="*/ 2438400 h 3167270"/>
              <a:gd name="connsiteX6" fmla="*/ 3273287 w 6838122"/>
              <a:gd name="connsiteY6" fmla="*/ 3167270 h 3167270"/>
              <a:gd name="connsiteX7" fmla="*/ 3299791 w 6838122"/>
              <a:gd name="connsiteY7" fmla="*/ 808383 h 3167270"/>
              <a:gd name="connsiteX8" fmla="*/ 490330 w 6838122"/>
              <a:gd name="connsiteY8" fmla="*/ 795131 h 3167270"/>
              <a:gd name="connsiteX9" fmla="*/ 490330 w 6838122"/>
              <a:gd name="connsiteY9" fmla="*/ 2504661 h 3167270"/>
              <a:gd name="connsiteX0" fmla="*/ 0 w 6838122"/>
              <a:gd name="connsiteY0" fmla="*/ 2504661 h 2504661"/>
              <a:gd name="connsiteX1" fmla="*/ 13252 w 6838122"/>
              <a:gd name="connsiteY1" fmla="*/ 0 h 2504661"/>
              <a:gd name="connsiteX2" fmla="*/ 6838122 w 6838122"/>
              <a:gd name="connsiteY2" fmla="*/ 0 h 2504661"/>
              <a:gd name="connsiteX3" fmla="*/ 6838122 w 6838122"/>
              <a:gd name="connsiteY3" fmla="*/ 781878 h 2504661"/>
              <a:gd name="connsiteX4" fmla="*/ 3631096 w 6838122"/>
              <a:gd name="connsiteY4" fmla="*/ 808383 h 2504661"/>
              <a:gd name="connsiteX5" fmla="*/ 3617844 w 6838122"/>
              <a:gd name="connsiteY5" fmla="*/ 2438400 h 2504661"/>
              <a:gd name="connsiteX6" fmla="*/ 3260035 w 6838122"/>
              <a:gd name="connsiteY6" fmla="*/ 2491409 h 2504661"/>
              <a:gd name="connsiteX7" fmla="*/ 3299791 w 6838122"/>
              <a:gd name="connsiteY7" fmla="*/ 808383 h 2504661"/>
              <a:gd name="connsiteX8" fmla="*/ 490330 w 6838122"/>
              <a:gd name="connsiteY8" fmla="*/ 795131 h 2504661"/>
              <a:gd name="connsiteX9" fmla="*/ 490330 w 6838122"/>
              <a:gd name="connsiteY9" fmla="*/ 2504661 h 2504661"/>
              <a:gd name="connsiteX0" fmla="*/ 0 w 6838122"/>
              <a:gd name="connsiteY0" fmla="*/ 2504661 h 2504661"/>
              <a:gd name="connsiteX1" fmla="*/ 13252 w 6838122"/>
              <a:gd name="connsiteY1" fmla="*/ 0 h 2504661"/>
              <a:gd name="connsiteX2" fmla="*/ 6838122 w 6838122"/>
              <a:gd name="connsiteY2" fmla="*/ 0 h 2504661"/>
              <a:gd name="connsiteX3" fmla="*/ 6838122 w 6838122"/>
              <a:gd name="connsiteY3" fmla="*/ 781878 h 2504661"/>
              <a:gd name="connsiteX4" fmla="*/ 3631096 w 6838122"/>
              <a:gd name="connsiteY4" fmla="*/ 808383 h 2504661"/>
              <a:gd name="connsiteX5" fmla="*/ 3604592 w 6838122"/>
              <a:gd name="connsiteY5" fmla="*/ 2504661 h 2504661"/>
              <a:gd name="connsiteX6" fmla="*/ 3260035 w 6838122"/>
              <a:gd name="connsiteY6" fmla="*/ 2491409 h 2504661"/>
              <a:gd name="connsiteX7" fmla="*/ 3299791 w 6838122"/>
              <a:gd name="connsiteY7" fmla="*/ 808383 h 2504661"/>
              <a:gd name="connsiteX8" fmla="*/ 490330 w 6838122"/>
              <a:gd name="connsiteY8" fmla="*/ 795131 h 2504661"/>
              <a:gd name="connsiteX9" fmla="*/ 490330 w 6838122"/>
              <a:gd name="connsiteY9" fmla="*/ 2504661 h 2504661"/>
              <a:gd name="connsiteX0" fmla="*/ 0 w 6838122"/>
              <a:gd name="connsiteY0" fmla="*/ 2504661 h 2544418"/>
              <a:gd name="connsiteX1" fmla="*/ 13252 w 6838122"/>
              <a:gd name="connsiteY1" fmla="*/ 0 h 2544418"/>
              <a:gd name="connsiteX2" fmla="*/ 6838122 w 6838122"/>
              <a:gd name="connsiteY2" fmla="*/ 0 h 2544418"/>
              <a:gd name="connsiteX3" fmla="*/ 6838122 w 6838122"/>
              <a:gd name="connsiteY3" fmla="*/ 781878 h 2544418"/>
              <a:gd name="connsiteX4" fmla="*/ 3631096 w 6838122"/>
              <a:gd name="connsiteY4" fmla="*/ 808383 h 2544418"/>
              <a:gd name="connsiteX5" fmla="*/ 3604592 w 6838122"/>
              <a:gd name="connsiteY5" fmla="*/ 2504661 h 2544418"/>
              <a:gd name="connsiteX6" fmla="*/ 3286539 w 6838122"/>
              <a:gd name="connsiteY6" fmla="*/ 2544418 h 2544418"/>
              <a:gd name="connsiteX7" fmla="*/ 3299791 w 6838122"/>
              <a:gd name="connsiteY7" fmla="*/ 808383 h 2544418"/>
              <a:gd name="connsiteX8" fmla="*/ 490330 w 6838122"/>
              <a:gd name="connsiteY8" fmla="*/ 795131 h 2544418"/>
              <a:gd name="connsiteX9" fmla="*/ 490330 w 6838122"/>
              <a:gd name="connsiteY9" fmla="*/ 2504661 h 2544418"/>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44418 h 2557670"/>
              <a:gd name="connsiteX7" fmla="*/ 3299791 w 6838122"/>
              <a:gd name="connsiteY7" fmla="*/ 808383 h 2557670"/>
              <a:gd name="connsiteX8" fmla="*/ 490330 w 6838122"/>
              <a:gd name="connsiteY8" fmla="*/ 795131 h 2557670"/>
              <a:gd name="connsiteX9" fmla="*/ 490330 w 6838122"/>
              <a:gd name="connsiteY9" fmla="*/ 2504661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44418 h 2557670"/>
              <a:gd name="connsiteX7" fmla="*/ 3299791 w 6838122"/>
              <a:gd name="connsiteY7" fmla="*/ 808383 h 2557670"/>
              <a:gd name="connsiteX8" fmla="*/ 490330 w 6838122"/>
              <a:gd name="connsiteY8" fmla="*/ 795131 h 2557670"/>
              <a:gd name="connsiteX9" fmla="*/ 437321 w 6838122"/>
              <a:gd name="connsiteY9" fmla="*/ 2478156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44418 h 2557670"/>
              <a:gd name="connsiteX7" fmla="*/ 3299791 w 6838122"/>
              <a:gd name="connsiteY7" fmla="*/ 808383 h 2557670"/>
              <a:gd name="connsiteX8" fmla="*/ 490330 w 6838122"/>
              <a:gd name="connsiteY8" fmla="*/ 795131 h 2557670"/>
              <a:gd name="connsiteX9" fmla="*/ 410816 w 6838122"/>
              <a:gd name="connsiteY9" fmla="*/ 2491408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44418 h 2557670"/>
              <a:gd name="connsiteX7" fmla="*/ 3299791 w 6838122"/>
              <a:gd name="connsiteY7" fmla="*/ 808383 h 2557670"/>
              <a:gd name="connsiteX8" fmla="*/ 490330 w 6838122"/>
              <a:gd name="connsiteY8" fmla="*/ 795131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44418 h 2557670"/>
              <a:gd name="connsiteX7" fmla="*/ 3299791 w 6838122"/>
              <a:gd name="connsiteY7" fmla="*/ 808383 h 2557670"/>
              <a:gd name="connsiteX8" fmla="*/ 490330 w 6838122"/>
              <a:gd name="connsiteY8" fmla="*/ 795131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44418 h 2557670"/>
              <a:gd name="connsiteX7" fmla="*/ 3299791 w 6838122"/>
              <a:gd name="connsiteY7" fmla="*/ 808383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44418 h 2557670"/>
              <a:gd name="connsiteX7" fmla="*/ 3299791 w 6838122"/>
              <a:gd name="connsiteY7" fmla="*/ 821636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44418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 name="connsiteX6" fmla="*/ 3286539 w 6838122"/>
              <a:gd name="connsiteY6" fmla="*/ 2504662 h 2557670"/>
              <a:gd name="connsiteX0" fmla="*/ 0 w 6838122"/>
              <a:gd name="connsiteY0" fmla="*/ 2504661 h 2557670"/>
              <a:gd name="connsiteX1" fmla="*/ 13252 w 6838122"/>
              <a:gd name="connsiteY1" fmla="*/ 0 h 2557670"/>
              <a:gd name="connsiteX2" fmla="*/ 6838122 w 6838122"/>
              <a:gd name="connsiteY2" fmla="*/ 0 h 2557670"/>
              <a:gd name="connsiteX3" fmla="*/ 6838122 w 6838122"/>
              <a:gd name="connsiteY3" fmla="*/ 781878 h 2557670"/>
              <a:gd name="connsiteX4" fmla="*/ 3631096 w 6838122"/>
              <a:gd name="connsiteY4" fmla="*/ 808383 h 2557670"/>
              <a:gd name="connsiteX5" fmla="*/ 3604592 w 6838122"/>
              <a:gd name="connsiteY5" fmla="*/ 2557670 h 255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8122" h="2557670">
                <a:moveTo>
                  <a:pt x="0" y="2504661"/>
                </a:moveTo>
                <a:cubicBezTo>
                  <a:pt x="4417" y="1669774"/>
                  <a:pt x="8835" y="834887"/>
                  <a:pt x="13252" y="0"/>
                </a:cubicBezTo>
                <a:lnTo>
                  <a:pt x="6838122" y="0"/>
                </a:lnTo>
                <a:lnTo>
                  <a:pt x="6838122" y="781878"/>
                </a:lnTo>
                <a:lnTo>
                  <a:pt x="3631096" y="808383"/>
                </a:lnTo>
                <a:lnTo>
                  <a:pt x="3604592" y="2557670"/>
                </a:lnTo>
              </a:path>
            </a:pathLst>
          </a:custGeom>
          <a:noFill/>
          <a:ln w="190500" cap="flat" cmpd="dbl"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7440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2"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2" presetClass="entr" presetSubtype="3"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1+#ppt_w/2"/>
                                          </p:val>
                                        </p:tav>
                                        <p:tav tm="100000">
                                          <p:val>
                                            <p:strVal val="#ppt_x"/>
                                          </p:val>
                                        </p:tav>
                                      </p:tavLst>
                                    </p:anim>
                                    <p:anim calcmode="lin" valueType="num">
                                      <p:cBhvr additive="base">
                                        <p:cTn id="4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7" grpId="1" animBg="1"/>
      <p:bldP spid="7" grpId="2" animBg="1"/>
      <p:bldP spid="6" grpId="0" animBg="1"/>
      <p:bldP spid="6" grpId="1" animBg="1"/>
      <p:bldP spid="6" grpId="2" animBg="1"/>
      <p:bldP spid="10" grpId="0" animBg="1"/>
      <p:bldP spid="11" grpId="0" animBg="1"/>
      <p:bldP spid="12" grpId="0" animBg="1"/>
      <p:bldP spid="5"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0" y="810172"/>
            <a:ext cx="9144000" cy="5124450"/>
            <a:chOff x="0" y="720"/>
            <a:chExt cx="5760" cy="3228"/>
          </a:xfrm>
        </p:grpSpPr>
        <p:pic>
          <p:nvPicPr>
            <p:cNvPr id="3" name="Picture 3" descr="temper sa w rp pump on 2_28_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0"/>
              <a:ext cx="5760" cy="3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3696" y="3679"/>
              <a:ext cx="521" cy="154"/>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1000" b="0">
                  <a:latin typeface="Arial" charset="0"/>
                </a:rPr>
                <a:t>Midnight</a:t>
              </a:r>
            </a:p>
          </p:txBody>
        </p:sp>
      </p:grpSp>
      <p:sp>
        <p:nvSpPr>
          <p:cNvPr id="5" name="Rectangle 4"/>
          <p:cNvSpPr/>
          <p:nvPr/>
        </p:nvSpPr>
        <p:spPr bwMode="auto">
          <a:xfrm>
            <a:off x="0" y="5612524"/>
            <a:ext cx="9144000" cy="394138"/>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6" name="TextBox 5"/>
          <p:cNvSpPr txBox="1"/>
          <p:nvPr/>
        </p:nvSpPr>
        <p:spPr>
          <a:xfrm>
            <a:off x="4673599" y="1005060"/>
            <a:ext cx="2380343" cy="461665"/>
          </a:xfrm>
          <a:prstGeom prst="rect">
            <a:avLst/>
          </a:prstGeom>
          <a:noFill/>
          <a:ln>
            <a:noFill/>
          </a:ln>
        </p:spPr>
        <p:txBody>
          <a:bodyPr wrap="square" rtlCol="0">
            <a:spAutoFit/>
          </a:bodyPr>
          <a:lstStyle/>
          <a:p>
            <a:r>
              <a:rPr lang="en-US" sz="2400" dirty="0" smtClean="0">
                <a:solidFill>
                  <a:schemeClr val="bg1"/>
                </a:solidFill>
              </a:rPr>
              <a:t>Space T (MRT)</a:t>
            </a:r>
            <a:endParaRPr lang="en-US" sz="2400" dirty="0">
              <a:solidFill>
                <a:schemeClr val="bg1"/>
              </a:solidFill>
            </a:endParaRPr>
          </a:p>
        </p:txBody>
      </p:sp>
      <p:sp>
        <p:nvSpPr>
          <p:cNvPr id="7" name="TextBox 6"/>
          <p:cNvSpPr txBox="1"/>
          <p:nvPr/>
        </p:nvSpPr>
        <p:spPr>
          <a:xfrm>
            <a:off x="4673599" y="1556603"/>
            <a:ext cx="1494971" cy="461665"/>
          </a:xfrm>
          <a:prstGeom prst="rect">
            <a:avLst/>
          </a:prstGeom>
          <a:noFill/>
          <a:ln>
            <a:noFill/>
          </a:ln>
        </p:spPr>
        <p:txBody>
          <a:bodyPr wrap="square" rtlCol="0">
            <a:spAutoFit/>
          </a:bodyPr>
          <a:lstStyle/>
          <a:p>
            <a:r>
              <a:rPr lang="en-US" sz="2400" dirty="0" smtClean="0">
                <a:solidFill>
                  <a:schemeClr val="bg1"/>
                </a:solidFill>
              </a:rPr>
              <a:t>SA DBT</a:t>
            </a:r>
            <a:endParaRPr lang="en-US" sz="2400" dirty="0">
              <a:solidFill>
                <a:schemeClr val="bg1"/>
              </a:solidFill>
            </a:endParaRPr>
          </a:p>
        </p:txBody>
      </p:sp>
      <p:sp>
        <p:nvSpPr>
          <p:cNvPr id="8" name="TextBox 7"/>
          <p:cNvSpPr txBox="1"/>
          <p:nvPr/>
        </p:nvSpPr>
        <p:spPr>
          <a:xfrm>
            <a:off x="4702629" y="2325861"/>
            <a:ext cx="1436914" cy="461665"/>
          </a:xfrm>
          <a:prstGeom prst="rect">
            <a:avLst/>
          </a:prstGeom>
          <a:noFill/>
          <a:ln>
            <a:noFill/>
          </a:ln>
        </p:spPr>
        <p:txBody>
          <a:bodyPr wrap="square" rtlCol="0">
            <a:spAutoFit/>
          </a:bodyPr>
          <a:lstStyle/>
          <a:p>
            <a:r>
              <a:rPr lang="en-US" sz="2400" dirty="0" smtClean="0">
                <a:solidFill>
                  <a:schemeClr val="bg1"/>
                </a:solidFill>
              </a:rPr>
              <a:t>OA DBT</a:t>
            </a:r>
            <a:endParaRPr lang="en-US" sz="2400" dirty="0">
              <a:solidFill>
                <a:schemeClr val="bg1"/>
              </a:solidFill>
            </a:endParaRPr>
          </a:p>
        </p:txBody>
      </p:sp>
      <p:sp>
        <p:nvSpPr>
          <p:cNvPr id="9" name="TextBox 8"/>
          <p:cNvSpPr txBox="1"/>
          <p:nvPr/>
        </p:nvSpPr>
        <p:spPr>
          <a:xfrm>
            <a:off x="4717141" y="3646660"/>
            <a:ext cx="3091545" cy="461665"/>
          </a:xfrm>
          <a:prstGeom prst="rect">
            <a:avLst/>
          </a:prstGeom>
          <a:noFill/>
          <a:ln>
            <a:noFill/>
          </a:ln>
        </p:spPr>
        <p:txBody>
          <a:bodyPr wrap="square" rtlCol="0">
            <a:spAutoFit/>
          </a:bodyPr>
          <a:lstStyle/>
          <a:p>
            <a:r>
              <a:rPr lang="en-US" sz="2400" dirty="0" smtClean="0">
                <a:solidFill>
                  <a:schemeClr val="bg1"/>
                </a:solidFill>
              </a:rPr>
              <a:t>Panel Pump (P2) On</a:t>
            </a:r>
            <a:endParaRPr lang="en-US" sz="2400" dirty="0">
              <a:solidFill>
                <a:schemeClr val="bg1"/>
              </a:solidFill>
            </a:endParaRPr>
          </a:p>
        </p:txBody>
      </p:sp>
      <p:sp>
        <p:nvSpPr>
          <p:cNvPr id="10" name="TextBox 9"/>
          <p:cNvSpPr txBox="1"/>
          <p:nvPr/>
        </p:nvSpPr>
        <p:spPr>
          <a:xfrm>
            <a:off x="4673600" y="4256260"/>
            <a:ext cx="1756228" cy="461665"/>
          </a:xfrm>
          <a:prstGeom prst="rect">
            <a:avLst/>
          </a:prstGeom>
          <a:noFill/>
          <a:ln>
            <a:noFill/>
          </a:ln>
        </p:spPr>
        <p:txBody>
          <a:bodyPr wrap="square" rtlCol="0">
            <a:spAutoFit/>
          </a:bodyPr>
          <a:lstStyle/>
          <a:p>
            <a:r>
              <a:rPr lang="en-US" sz="2400" dirty="0" smtClean="0">
                <a:solidFill>
                  <a:schemeClr val="bg1"/>
                </a:solidFill>
              </a:rPr>
              <a:t>EW on/off</a:t>
            </a:r>
            <a:endParaRPr lang="en-US" sz="2400" dirty="0">
              <a:solidFill>
                <a:schemeClr val="bg1"/>
              </a:solidFill>
            </a:endParaRPr>
          </a:p>
        </p:txBody>
      </p:sp>
      <p:sp>
        <p:nvSpPr>
          <p:cNvPr id="11" name="TextBox 10"/>
          <p:cNvSpPr txBox="1"/>
          <p:nvPr/>
        </p:nvSpPr>
        <p:spPr>
          <a:xfrm>
            <a:off x="2786744" y="159657"/>
            <a:ext cx="5878286" cy="523220"/>
          </a:xfrm>
          <a:prstGeom prst="rect">
            <a:avLst/>
          </a:prstGeom>
          <a:noFill/>
        </p:spPr>
        <p:txBody>
          <a:bodyPr wrap="square" rtlCol="0">
            <a:spAutoFit/>
          </a:bodyPr>
          <a:lstStyle/>
          <a:p>
            <a:r>
              <a:rPr lang="en-US" b="1" dirty="0" smtClean="0">
                <a:solidFill>
                  <a:srgbClr val="FFFF00"/>
                </a:solidFill>
              </a:rPr>
              <a:t>Free cooling performance data</a:t>
            </a:r>
            <a:endParaRPr lang="en-US" b="1" dirty="0">
              <a:solidFill>
                <a:srgbClr val="FFFF00"/>
              </a:solidFill>
            </a:endParaRPr>
          </a:p>
        </p:txBody>
      </p:sp>
      <p:cxnSp>
        <p:nvCxnSpPr>
          <p:cNvPr id="13" name="Straight Arrow Connector 12"/>
          <p:cNvCxnSpPr/>
          <p:nvPr/>
        </p:nvCxnSpPr>
        <p:spPr bwMode="auto">
          <a:xfrm flipV="1">
            <a:off x="3541486" y="1727200"/>
            <a:ext cx="43543" cy="2119086"/>
          </a:xfrm>
          <a:prstGeom prst="straightConnector1">
            <a:avLst/>
          </a:prstGeom>
          <a:solidFill>
            <a:schemeClr val="accent1"/>
          </a:solidFill>
          <a:ln w="76200" cap="flat" cmpd="sng" algn="ctr">
            <a:solidFill>
              <a:schemeClr val="bg1"/>
            </a:solidFill>
            <a:prstDash val="solid"/>
            <a:round/>
            <a:headEnd type="none" w="med" len="med"/>
            <a:tailEnd type="arrow"/>
          </a:ln>
          <a:effectLst/>
        </p:spPr>
      </p:cxnSp>
      <p:cxnSp>
        <p:nvCxnSpPr>
          <p:cNvPr id="15" name="Straight Arrow Connector 14"/>
          <p:cNvCxnSpPr/>
          <p:nvPr/>
        </p:nvCxnSpPr>
        <p:spPr bwMode="auto">
          <a:xfrm flipV="1">
            <a:off x="1335314" y="1843314"/>
            <a:ext cx="0" cy="2685143"/>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200868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2049" y="1280456"/>
            <a:ext cx="7635109" cy="3228482"/>
          </a:xfrm>
        </p:spPr>
        <p:txBody>
          <a:bodyPr/>
          <a:lstStyle/>
          <a:p>
            <a:pPr algn="l"/>
            <a:r>
              <a:rPr lang="en-US" dirty="0" smtClean="0"/>
              <a:t>2.  EW </a:t>
            </a:r>
            <a:r>
              <a:rPr lang="en-US" dirty="0"/>
              <a:t>wheel frost control </a:t>
            </a:r>
            <a:r>
              <a:rPr lang="en-US" dirty="0" smtClean="0"/>
              <a:t>to</a:t>
            </a:r>
            <a:br>
              <a:rPr lang="en-US" dirty="0" smtClean="0"/>
            </a:br>
            <a:r>
              <a:rPr lang="en-US" dirty="0" smtClean="0"/>
              <a:t>     </a:t>
            </a:r>
            <a:r>
              <a:rPr lang="en-US" dirty="0"/>
              <a:t>minimize energy use.</a:t>
            </a:r>
            <a:br>
              <a:rPr lang="en-US" dirty="0"/>
            </a:br>
            <a:r>
              <a:rPr lang="en-US" dirty="0"/>
              <a:t/>
            </a:r>
            <a:br>
              <a:rPr lang="en-US" dirty="0"/>
            </a:br>
            <a:endParaRPr lang="en-US" dirty="0"/>
          </a:p>
        </p:txBody>
      </p:sp>
    </p:spTree>
    <p:extLst>
      <p:ext uri="{BB962C8B-B14F-4D97-AF65-F5344CB8AC3E}">
        <p14:creationId xmlns:p14="http://schemas.microsoft.com/office/powerpoint/2010/main" val="23014499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233803965"/>
              </p:ext>
            </p:extLst>
          </p:nvPr>
        </p:nvGraphicFramePr>
        <p:xfrm>
          <a:off x="242888" y="145144"/>
          <a:ext cx="8658224" cy="6036582"/>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bwMode="auto">
          <a:xfrm flipH="1">
            <a:off x="450850" y="2565303"/>
            <a:ext cx="5792875" cy="2645326"/>
          </a:xfrm>
          <a:prstGeom prst="line">
            <a:avLst/>
          </a:prstGeom>
          <a:solidFill>
            <a:schemeClr val="accent1"/>
          </a:solidFill>
          <a:ln w="57150" cap="flat" cmpd="sng" algn="ctr">
            <a:solidFill>
              <a:srgbClr val="800000"/>
            </a:solidFill>
            <a:prstDash val="solid"/>
            <a:round/>
            <a:headEnd type="none" w="med" len="med"/>
            <a:tailEnd type="none" w="med" len="med"/>
          </a:ln>
          <a:effectLst/>
        </p:spPr>
      </p:cxnSp>
      <p:cxnSp>
        <p:nvCxnSpPr>
          <p:cNvPr id="5" name="Straight Connector 4"/>
          <p:cNvCxnSpPr/>
          <p:nvPr/>
        </p:nvCxnSpPr>
        <p:spPr bwMode="auto">
          <a:xfrm flipV="1">
            <a:off x="479357" y="5148263"/>
            <a:ext cx="1787593" cy="20494"/>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a:off x="6368432" y="2536275"/>
            <a:ext cx="2775568" cy="17786"/>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V="1">
            <a:off x="2252663" y="2569031"/>
            <a:ext cx="4075566" cy="2588757"/>
          </a:xfrm>
          <a:prstGeom prst="line">
            <a:avLst/>
          </a:prstGeom>
          <a:solidFill>
            <a:schemeClr val="accent1"/>
          </a:solidFill>
          <a:ln w="57150" cap="flat" cmpd="sng" algn="ctr">
            <a:solidFill>
              <a:srgbClr val="800000"/>
            </a:solidFill>
            <a:prstDash val="solid"/>
            <a:round/>
            <a:headEnd type="none" w="med" len="med"/>
            <a:tailEnd type="none" w="med" len="med"/>
          </a:ln>
          <a:effectLst/>
        </p:spPr>
      </p:cxnSp>
      <p:sp>
        <p:nvSpPr>
          <p:cNvPr id="9" name="Line Callout 1 8"/>
          <p:cNvSpPr/>
          <p:nvPr/>
        </p:nvSpPr>
        <p:spPr bwMode="auto">
          <a:xfrm>
            <a:off x="903714" y="4035384"/>
            <a:ext cx="717175" cy="430307"/>
          </a:xfrm>
          <a:prstGeom prst="borderCallout1">
            <a:avLst>
              <a:gd name="adj1" fmla="val 53424"/>
              <a:gd name="adj2" fmla="val -3531"/>
              <a:gd name="adj3" fmla="val 260797"/>
              <a:gd name="adj4" fmla="val -65901"/>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OA</a:t>
            </a:r>
          </a:p>
        </p:txBody>
      </p:sp>
      <p:sp>
        <p:nvSpPr>
          <p:cNvPr id="10" name="Line Callout 1 9"/>
          <p:cNvSpPr/>
          <p:nvPr/>
        </p:nvSpPr>
        <p:spPr bwMode="auto">
          <a:xfrm>
            <a:off x="189592" y="2336373"/>
            <a:ext cx="2492189" cy="1210236"/>
          </a:xfrm>
          <a:prstGeom prst="borderCallout1">
            <a:avLst>
              <a:gd name="adj1" fmla="val 71192"/>
              <a:gd name="adj2" fmla="val 102941"/>
              <a:gd name="adj3" fmla="val 85308"/>
              <a:gd name="adj4" fmla="val 169148"/>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smtClean="0"/>
              <a:t>Process line cuts sat curve:</a:t>
            </a:r>
            <a:br>
              <a:rPr lang="en-US" sz="2400" dirty="0" smtClean="0"/>
            </a:br>
            <a:r>
              <a:rPr lang="en-US" sz="2400" dirty="0" smtClean="0"/>
              <a:t>cond. &amp; frost</a:t>
            </a:r>
            <a:endParaRPr kumimoji="0" lang="en-US" sz="2400" b="0" i="0" u="none" strike="noStrike" cap="none" normalizeH="0" baseline="0" dirty="0" smtClean="0">
              <a:ln>
                <a:noFill/>
              </a:ln>
              <a:solidFill>
                <a:schemeClr val="tx1"/>
              </a:solidFill>
              <a:effectLst/>
              <a:latin typeface="Arial" charset="0"/>
            </a:endParaRPr>
          </a:p>
        </p:txBody>
      </p:sp>
      <p:sp>
        <p:nvSpPr>
          <p:cNvPr id="11" name="Line Callout 1 10"/>
          <p:cNvSpPr/>
          <p:nvPr/>
        </p:nvSpPr>
        <p:spPr bwMode="auto">
          <a:xfrm>
            <a:off x="5409963" y="5225141"/>
            <a:ext cx="2900288" cy="1393372"/>
          </a:xfrm>
          <a:prstGeom prst="borderCallout1">
            <a:avLst>
              <a:gd name="adj1" fmla="val 20552"/>
              <a:gd name="adj2" fmla="val -2508"/>
              <a:gd name="adj3" fmla="val -63879"/>
              <a:gd name="adj4" fmla="val -61899"/>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algn="ctr"/>
            <a:r>
              <a:rPr kumimoji="0" lang="en-US" sz="2800" b="0" i="0" u="none" strike="noStrike" cap="none" normalizeH="0" baseline="0" dirty="0" smtClean="0">
                <a:ln>
                  <a:noFill/>
                </a:ln>
                <a:solidFill>
                  <a:schemeClr val="tx1"/>
                </a:solidFill>
                <a:effectLst/>
                <a:latin typeface="Arial" charset="0"/>
              </a:rPr>
              <a:t>New process line tangent to sat. </a:t>
            </a:r>
            <a:r>
              <a:rPr lang="en-US" dirty="0"/>
              <a:t>curve, with </a:t>
            </a:r>
            <a:r>
              <a:rPr lang="en-US" dirty="0" smtClean="0"/>
              <a:t>PH</a:t>
            </a:r>
            <a:r>
              <a:rPr lang="en-US" dirty="0"/>
              <a:t>.</a:t>
            </a:r>
            <a:endParaRPr kumimoji="0" lang="en-US" sz="2800" b="0" i="0" u="none" strike="noStrike" cap="none" normalizeH="0" baseline="0" dirty="0" smtClean="0">
              <a:ln>
                <a:noFill/>
              </a:ln>
              <a:solidFill>
                <a:schemeClr val="tx1"/>
              </a:solidFill>
              <a:effectLst/>
              <a:latin typeface="Arial" charset="0"/>
            </a:endParaRPr>
          </a:p>
        </p:txBody>
      </p:sp>
      <p:sp>
        <p:nvSpPr>
          <p:cNvPr id="12" name="Line Callout 1 11"/>
          <p:cNvSpPr/>
          <p:nvPr/>
        </p:nvSpPr>
        <p:spPr bwMode="auto">
          <a:xfrm>
            <a:off x="7397663" y="1577620"/>
            <a:ext cx="946237" cy="631179"/>
          </a:xfrm>
          <a:prstGeom prst="borderCallout1">
            <a:avLst>
              <a:gd name="adj1" fmla="val 18750"/>
              <a:gd name="adj2" fmla="val -8333"/>
              <a:gd name="adj3" fmla="val 151188"/>
              <a:gd name="adj4" fmla="val -20239"/>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t>EAH</a:t>
            </a:r>
            <a:endParaRPr kumimoji="0" lang="en-US" sz="2800" b="0" i="0" u="none" strike="noStrike" cap="none" normalizeH="0" baseline="0" dirty="0" smtClean="0">
              <a:ln>
                <a:noFill/>
              </a:ln>
              <a:solidFill>
                <a:schemeClr val="tx1"/>
              </a:solidFill>
              <a:effectLst/>
              <a:latin typeface="Arial" charset="0"/>
            </a:endParaRPr>
          </a:p>
        </p:txBody>
      </p:sp>
      <p:sp>
        <p:nvSpPr>
          <p:cNvPr id="13" name="Line Callout 1 12"/>
          <p:cNvSpPr/>
          <p:nvPr/>
        </p:nvSpPr>
        <p:spPr bwMode="auto">
          <a:xfrm>
            <a:off x="2643968" y="5525785"/>
            <a:ext cx="2500439" cy="898216"/>
          </a:xfrm>
          <a:prstGeom prst="borderCallout1">
            <a:avLst>
              <a:gd name="adj1" fmla="val 28329"/>
              <a:gd name="adj2" fmla="val -1456"/>
              <a:gd name="adj3" fmla="val -69483"/>
              <a:gd name="adj4" fmla="val -18490"/>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0" rIns="91440" bIns="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New process line with EAH</a:t>
            </a:r>
          </a:p>
        </p:txBody>
      </p:sp>
      <p:cxnSp>
        <p:nvCxnSpPr>
          <p:cNvPr id="18" name="Straight Connector 17"/>
          <p:cNvCxnSpPr/>
          <p:nvPr/>
        </p:nvCxnSpPr>
        <p:spPr bwMode="auto">
          <a:xfrm flipV="1">
            <a:off x="566057" y="3193143"/>
            <a:ext cx="8577943" cy="2032001"/>
          </a:xfrm>
          <a:prstGeom prst="line">
            <a:avLst/>
          </a:prstGeom>
          <a:solidFill>
            <a:schemeClr val="accent1"/>
          </a:solidFill>
          <a:ln w="57150" cap="flat" cmpd="sng" algn="ctr">
            <a:solidFill>
              <a:srgbClr val="800000"/>
            </a:solidFill>
            <a:prstDash val="solid"/>
            <a:round/>
            <a:headEnd type="none" w="med" len="med"/>
            <a:tailEnd type="none" w="med" len="med"/>
          </a:ln>
          <a:effectLst/>
        </p:spPr>
      </p:cxnSp>
      <p:sp>
        <p:nvSpPr>
          <p:cNvPr id="22" name="Line Callout 1 21"/>
          <p:cNvSpPr/>
          <p:nvPr/>
        </p:nvSpPr>
        <p:spPr bwMode="auto">
          <a:xfrm>
            <a:off x="1524426" y="5657581"/>
            <a:ext cx="717175" cy="430307"/>
          </a:xfrm>
          <a:prstGeom prst="borderCallout1">
            <a:avLst>
              <a:gd name="adj1" fmla="val 36823"/>
              <a:gd name="adj2" fmla="val -3531"/>
              <a:gd name="adj3" fmla="val -116769"/>
              <a:gd name="adj4" fmla="val -1391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PH</a:t>
            </a:r>
          </a:p>
        </p:txBody>
      </p:sp>
      <p:grpSp>
        <p:nvGrpSpPr>
          <p:cNvPr id="27" name="Group 26"/>
          <p:cNvGrpSpPr/>
          <p:nvPr/>
        </p:nvGrpSpPr>
        <p:grpSpPr>
          <a:xfrm>
            <a:off x="1950104" y="782274"/>
            <a:ext cx="2838450" cy="1314450"/>
            <a:chOff x="963133" y="1377359"/>
            <a:chExt cx="2838450" cy="1314450"/>
          </a:xfrm>
        </p:grpSpPr>
        <p:sp>
          <p:nvSpPr>
            <p:cNvPr id="28" name="Rectangle 19"/>
            <p:cNvSpPr>
              <a:spLocks noChangeArrowheads="1"/>
            </p:cNvSpPr>
            <p:nvPr/>
          </p:nvSpPr>
          <p:spPr bwMode="auto">
            <a:xfrm>
              <a:off x="963133" y="1377359"/>
              <a:ext cx="2838450" cy="131445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29" name="Line 20"/>
            <p:cNvSpPr>
              <a:spLocks noChangeShapeType="1"/>
            </p:cNvSpPr>
            <p:nvPr/>
          </p:nvSpPr>
          <p:spPr bwMode="auto">
            <a:xfrm>
              <a:off x="1466371" y="1834559"/>
              <a:ext cx="1387475" cy="0"/>
            </a:xfrm>
            <a:prstGeom prst="line">
              <a:avLst/>
            </a:prstGeom>
            <a:noFill/>
            <a:ln w="38100">
              <a:solidFill>
                <a:srgbClr val="000000"/>
              </a:solidFill>
              <a:round/>
              <a:headEnd type="triangle" w="med" len="med"/>
              <a:tailEnd/>
            </a:ln>
          </p:spPr>
          <p:txBody>
            <a:bodyPr/>
            <a:lstStyle/>
            <a:p>
              <a:endParaRPr lang="en-US"/>
            </a:p>
          </p:txBody>
        </p:sp>
        <p:sp>
          <p:nvSpPr>
            <p:cNvPr id="30" name="Text Box 22"/>
            <p:cNvSpPr txBox="1">
              <a:spLocks noChangeArrowheads="1"/>
            </p:cNvSpPr>
            <p:nvPr/>
          </p:nvSpPr>
          <p:spPr bwMode="auto">
            <a:xfrm>
              <a:off x="1082196" y="2094909"/>
              <a:ext cx="460375" cy="274638"/>
            </a:xfrm>
            <a:prstGeom prst="rect">
              <a:avLst/>
            </a:prstGeom>
            <a:noFill/>
            <a:ln w="12700">
              <a:noFill/>
              <a:miter lim="800000"/>
              <a:headEnd/>
              <a:tailEnd/>
            </a:ln>
          </p:spPr>
          <p:txBody>
            <a:bodyPr>
              <a:spAutoFit/>
            </a:bodyPr>
            <a:lstStyle/>
            <a:p>
              <a:r>
                <a:rPr lang="en-US" sz="1200">
                  <a:solidFill>
                    <a:srgbClr val="000000"/>
                  </a:solidFill>
                </a:rPr>
                <a:t>OA</a:t>
              </a:r>
            </a:p>
          </p:txBody>
        </p:sp>
        <p:sp>
          <p:nvSpPr>
            <p:cNvPr id="31" name="Text Box 25"/>
            <p:cNvSpPr txBox="1">
              <a:spLocks noChangeArrowheads="1"/>
            </p:cNvSpPr>
            <p:nvPr/>
          </p:nvSpPr>
          <p:spPr bwMode="auto">
            <a:xfrm>
              <a:off x="1075846" y="1726609"/>
              <a:ext cx="560387" cy="274638"/>
            </a:xfrm>
            <a:prstGeom prst="rect">
              <a:avLst/>
            </a:prstGeom>
            <a:noFill/>
            <a:ln w="12700">
              <a:noFill/>
              <a:miter lim="800000"/>
              <a:headEnd/>
              <a:tailEnd/>
            </a:ln>
          </p:spPr>
          <p:txBody>
            <a:bodyPr>
              <a:spAutoFit/>
            </a:bodyPr>
            <a:lstStyle/>
            <a:p>
              <a:r>
                <a:rPr lang="en-US" sz="1200">
                  <a:solidFill>
                    <a:srgbClr val="000000"/>
                  </a:solidFill>
                </a:rPr>
                <a:t>RA</a:t>
              </a:r>
            </a:p>
          </p:txBody>
        </p:sp>
        <p:sp>
          <p:nvSpPr>
            <p:cNvPr id="32" name="Text Box 32"/>
            <p:cNvSpPr txBox="1">
              <a:spLocks noChangeArrowheads="1"/>
            </p:cNvSpPr>
            <p:nvPr/>
          </p:nvSpPr>
          <p:spPr bwMode="auto">
            <a:xfrm>
              <a:off x="2093433" y="1963147"/>
              <a:ext cx="258763" cy="274637"/>
            </a:xfrm>
            <a:prstGeom prst="rect">
              <a:avLst/>
            </a:prstGeom>
            <a:noFill/>
            <a:ln w="12700">
              <a:noFill/>
              <a:miter lim="800000"/>
              <a:headEnd/>
              <a:tailEnd/>
            </a:ln>
          </p:spPr>
          <p:txBody>
            <a:bodyPr>
              <a:spAutoFit/>
            </a:bodyPr>
            <a:lstStyle/>
            <a:p>
              <a:r>
                <a:rPr lang="en-US" sz="1200" b="1">
                  <a:solidFill>
                    <a:srgbClr val="000000"/>
                  </a:solidFill>
                </a:rPr>
                <a:t>3</a:t>
              </a:r>
            </a:p>
          </p:txBody>
        </p:sp>
        <p:sp>
          <p:nvSpPr>
            <p:cNvPr id="33" name="Text Box 33"/>
            <p:cNvSpPr txBox="1">
              <a:spLocks noChangeArrowheads="1"/>
            </p:cNvSpPr>
            <p:nvPr/>
          </p:nvSpPr>
          <p:spPr bwMode="auto">
            <a:xfrm>
              <a:off x="2552221" y="1879009"/>
              <a:ext cx="279400" cy="274638"/>
            </a:xfrm>
            <a:prstGeom prst="rect">
              <a:avLst/>
            </a:prstGeom>
            <a:noFill/>
            <a:ln w="12700">
              <a:noFill/>
              <a:miter lim="800000"/>
              <a:headEnd/>
              <a:tailEnd/>
            </a:ln>
          </p:spPr>
          <p:txBody>
            <a:bodyPr>
              <a:spAutoFit/>
            </a:bodyPr>
            <a:lstStyle/>
            <a:p>
              <a:r>
                <a:rPr lang="en-US" sz="1200" b="1">
                  <a:solidFill>
                    <a:srgbClr val="000000"/>
                  </a:solidFill>
                </a:rPr>
                <a:t>4</a:t>
              </a:r>
            </a:p>
          </p:txBody>
        </p:sp>
        <p:sp>
          <p:nvSpPr>
            <p:cNvPr id="34" name="Text Box 34"/>
            <p:cNvSpPr txBox="1">
              <a:spLocks noChangeArrowheads="1"/>
            </p:cNvSpPr>
            <p:nvPr/>
          </p:nvSpPr>
          <p:spPr bwMode="auto">
            <a:xfrm>
              <a:off x="2296633" y="1605959"/>
              <a:ext cx="255588" cy="274638"/>
            </a:xfrm>
            <a:prstGeom prst="rect">
              <a:avLst/>
            </a:prstGeom>
            <a:noFill/>
            <a:ln w="12700">
              <a:noFill/>
              <a:miter lim="800000"/>
              <a:headEnd/>
              <a:tailEnd/>
            </a:ln>
          </p:spPr>
          <p:txBody>
            <a:bodyPr>
              <a:spAutoFit/>
            </a:bodyPr>
            <a:lstStyle/>
            <a:p>
              <a:r>
                <a:rPr lang="en-US" sz="1200" b="1">
                  <a:solidFill>
                    <a:srgbClr val="000000"/>
                  </a:solidFill>
                </a:rPr>
                <a:t>5</a:t>
              </a:r>
            </a:p>
          </p:txBody>
        </p:sp>
        <p:sp>
          <p:nvSpPr>
            <p:cNvPr id="35" name="Text Box 35"/>
            <p:cNvSpPr txBox="1">
              <a:spLocks noChangeArrowheads="1"/>
            </p:cNvSpPr>
            <p:nvPr/>
          </p:nvSpPr>
          <p:spPr bwMode="auto">
            <a:xfrm>
              <a:off x="1453671" y="2352084"/>
              <a:ext cx="447675" cy="274638"/>
            </a:xfrm>
            <a:prstGeom prst="rect">
              <a:avLst/>
            </a:prstGeom>
            <a:noFill/>
            <a:ln w="12700">
              <a:noFill/>
              <a:miter lim="800000"/>
              <a:headEnd/>
              <a:tailEnd/>
            </a:ln>
          </p:spPr>
          <p:txBody>
            <a:bodyPr>
              <a:spAutoFit/>
            </a:bodyPr>
            <a:lstStyle/>
            <a:p>
              <a:r>
                <a:rPr lang="en-US" sz="1200" dirty="0">
                  <a:solidFill>
                    <a:srgbClr val="000000"/>
                  </a:solidFill>
                </a:rPr>
                <a:t>PH</a:t>
              </a:r>
            </a:p>
          </p:txBody>
        </p:sp>
        <p:sp>
          <p:nvSpPr>
            <p:cNvPr id="36" name="Text Box 37"/>
            <p:cNvSpPr txBox="1">
              <a:spLocks noChangeArrowheads="1"/>
            </p:cNvSpPr>
            <p:nvPr/>
          </p:nvSpPr>
          <p:spPr bwMode="auto">
            <a:xfrm>
              <a:off x="2250596" y="2347322"/>
              <a:ext cx="471487" cy="274637"/>
            </a:xfrm>
            <a:prstGeom prst="rect">
              <a:avLst/>
            </a:prstGeom>
            <a:noFill/>
            <a:ln w="12700">
              <a:noFill/>
              <a:miter lim="800000"/>
              <a:headEnd/>
              <a:tailEnd/>
            </a:ln>
          </p:spPr>
          <p:txBody>
            <a:bodyPr>
              <a:spAutoFit/>
            </a:bodyPr>
            <a:lstStyle/>
            <a:p>
              <a:r>
                <a:rPr lang="en-US" sz="1200">
                  <a:solidFill>
                    <a:srgbClr val="000000"/>
                  </a:solidFill>
                </a:rPr>
                <a:t>CC</a:t>
              </a:r>
            </a:p>
          </p:txBody>
        </p:sp>
        <p:grpSp>
          <p:nvGrpSpPr>
            <p:cNvPr id="37" name="Group 38"/>
            <p:cNvGrpSpPr>
              <a:grpSpLocks/>
            </p:cNvGrpSpPr>
            <p:nvPr/>
          </p:nvGrpSpPr>
          <p:grpSpPr bwMode="auto">
            <a:xfrm rot="16200000" flipH="1">
              <a:off x="1735453" y="1767090"/>
              <a:ext cx="106362" cy="136525"/>
              <a:chOff x="564" y="2628"/>
              <a:chExt cx="516" cy="516"/>
            </a:xfrm>
          </p:grpSpPr>
          <p:sp>
            <p:nvSpPr>
              <p:cNvPr id="48" name="AutoShape 39"/>
              <p:cNvSpPr>
                <a:spLocks noChangeArrowheads="1"/>
              </p:cNvSpPr>
              <p:nvPr/>
            </p:nvSpPr>
            <p:spPr bwMode="auto">
              <a:xfrm>
                <a:off x="576" y="2652"/>
                <a:ext cx="504" cy="300"/>
              </a:xfrm>
              <a:prstGeom prst="triangle">
                <a:avLst>
                  <a:gd name="adj" fmla="val 50000"/>
                </a:avLst>
              </a:prstGeom>
              <a:noFill/>
              <a:ln w="12700">
                <a:solidFill>
                  <a:srgbClr val="000000"/>
                </a:solidFill>
                <a:miter lim="800000"/>
                <a:headEnd/>
                <a:tailEnd/>
              </a:ln>
            </p:spPr>
            <p:txBody>
              <a:bodyPr wrap="none" anchor="ctr"/>
              <a:lstStyle/>
              <a:p>
                <a:endParaRPr lang="en-US"/>
              </a:p>
            </p:txBody>
          </p:sp>
          <p:sp>
            <p:nvSpPr>
              <p:cNvPr id="49" name="Oval 40"/>
              <p:cNvSpPr>
                <a:spLocks noChangeArrowheads="1"/>
              </p:cNvSpPr>
              <p:nvPr/>
            </p:nvSpPr>
            <p:spPr bwMode="auto">
              <a:xfrm>
                <a:off x="564" y="2628"/>
                <a:ext cx="516" cy="516"/>
              </a:xfrm>
              <a:prstGeom prst="ellipse">
                <a:avLst/>
              </a:prstGeom>
              <a:noFill/>
              <a:ln w="12700">
                <a:solidFill>
                  <a:srgbClr val="000000"/>
                </a:solidFill>
                <a:round/>
                <a:headEnd/>
                <a:tailEnd/>
              </a:ln>
            </p:spPr>
            <p:txBody>
              <a:bodyPr wrap="none" anchor="ctr"/>
              <a:lstStyle/>
              <a:p>
                <a:endParaRPr lang="en-US"/>
              </a:p>
            </p:txBody>
          </p:sp>
        </p:grpSp>
        <p:sp>
          <p:nvSpPr>
            <p:cNvPr id="38" name="Rectangle 41"/>
            <p:cNvSpPr>
              <a:spLocks noChangeArrowheads="1"/>
            </p:cNvSpPr>
            <p:nvPr/>
          </p:nvSpPr>
          <p:spPr bwMode="auto">
            <a:xfrm>
              <a:off x="2834796" y="1629772"/>
              <a:ext cx="814387" cy="777875"/>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39" name="Text Box 42"/>
            <p:cNvSpPr txBox="1">
              <a:spLocks noChangeArrowheads="1"/>
            </p:cNvSpPr>
            <p:nvPr/>
          </p:nvSpPr>
          <p:spPr bwMode="auto">
            <a:xfrm>
              <a:off x="2857021" y="1917109"/>
              <a:ext cx="746125" cy="274638"/>
            </a:xfrm>
            <a:prstGeom prst="rect">
              <a:avLst/>
            </a:prstGeom>
            <a:solidFill>
              <a:schemeClr val="accent1"/>
            </a:solidFill>
            <a:ln w="12700">
              <a:noFill/>
              <a:miter lim="800000"/>
              <a:headEnd/>
              <a:tailEnd/>
            </a:ln>
          </p:spPr>
          <p:txBody>
            <a:bodyPr>
              <a:spAutoFit/>
            </a:bodyPr>
            <a:lstStyle/>
            <a:p>
              <a:pPr>
                <a:spcBef>
                  <a:spcPct val="50000"/>
                </a:spcBef>
              </a:pPr>
              <a:r>
                <a:rPr lang="en-US" sz="1200"/>
                <a:t>Space</a:t>
              </a:r>
            </a:p>
          </p:txBody>
        </p:sp>
        <p:grpSp>
          <p:nvGrpSpPr>
            <p:cNvPr id="40" name="Group 39"/>
            <p:cNvGrpSpPr/>
            <p:nvPr/>
          </p:nvGrpSpPr>
          <p:grpSpPr>
            <a:xfrm>
              <a:off x="1409257" y="2181447"/>
              <a:ext cx="1466850" cy="0"/>
              <a:chOff x="1047750" y="1447800"/>
              <a:chExt cx="1466850" cy="0"/>
            </a:xfrm>
          </p:grpSpPr>
          <p:sp>
            <p:nvSpPr>
              <p:cNvPr id="46" name="Line 43"/>
              <p:cNvSpPr>
                <a:spLocks noChangeShapeType="1"/>
              </p:cNvSpPr>
              <p:nvPr/>
            </p:nvSpPr>
            <p:spPr bwMode="auto">
              <a:xfrm flipV="1">
                <a:off x="1047750" y="1447800"/>
                <a:ext cx="685800" cy="0"/>
              </a:xfrm>
              <a:prstGeom prst="line">
                <a:avLst/>
              </a:prstGeom>
              <a:noFill/>
              <a:ln w="28575">
                <a:solidFill>
                  <a:srgbClr val="0000FF"/>
                </a:solidFill>
                <a:round/>
                <a:headEnd/>
                <a:tailEnd/>
              </a:ln>
            </p:spPr>
            <p:txBody>
              <a:bodyPr/>
              <a:lstStyle/>
              <a:p>
                <a:endParaRPr lang="en-US"/>
              </a:p>
            </p:txBody>
          </p:sp>
          <p:sp>
            <p:nvSpPr>
              <p:cNvPr id="47" name="Line 44"/>
              <p:cNvSpPr>
                <a:spLocks noChangeShapeType="1"/>
              </p:cNvSpPr>
              <p:nvPr/>
            </p:nvSpPr>
            <p:spPr bwMode="auto">
              <a:xfrm>
                <a:off x="1714500" y="1447800"/>
                <a:ext cx="800100" cy="0"/>
              </a:xfrm>
              <a:prstGeom prst="line">
                <a:avLst/>
              </a:prstGeom>
              <a:noFill/>
              <a:ln w="28575">
                <a:solidFill>
                  <a:srgbClr val="0000FF"/>
                </a:solidFill>
                <a:round/>
                <a:headEnd/>
                <a:tailEnd/>
              </a:ln>
            </p:spPr>
            <p:txBody>
              <a:bodyPr/>
              <a:lstStyle/>
              <a:p>
                <a:endParaRPr lang="en-US"/>
              </a:p>
            </p:txBody>
          </p:sp>
        </p:grpSp>
        <p:sp>
          <p:nvSpPr>
            <p:cNvPr id="41" name="Rectangle 36"/>
            <p:cNvSpPr>
              <a:spLocks noChangeArrowheads="1"/>
            </p:cNvSpPr>
            <p:nvPr/>
          </p:nvSpPr>
          <p:spPr bwMode="auto">
            <a:xfrm>
              <a:off x="2326796" y="1991722"/>
              <a:ext cx="203200" cy="352425"/>
            </a:xfrm>
            <a:prstGeom prst="rect">
              <a:avLst/>
            </a:prstGeom>
            <a:solidFill>
              <a:srgbClr val="3366FF"/>
            </a:solidFill>
            <a:ln w="12700">
              <a:solidFill>
                <a:srgbClr val="000000"/>
              </a:solidFill>
              <a:miter lim="800000"/>
              <a:headEnd/>
              <a:tailEnd/>
            </a:ln>
          </p:spPr>
          <p:txBody>
            <a:bodyPr wrap="none" anchor="ctr"/>
            <a:lstStyle/>
            <a:p>
              <a:endParaRPr lang="en-US"/>
            </a:p>
          </p:txBody>
        </p:sp>
        <p:sp>
          <p:nvSpPr>
            <p:cNvPr id="42" name="Rectangle 23"/>
            <p:cNvSpPr>
              <a:spLocks noChangeArrowheads="1"/>
            </p:cNvSpPr>
            <p:nvPr/>
          </p:nvSpPr>
          <p:spPr bwMode="auto">
            <a:xfrm>
              <a:off x="1928333" y="1650409"/>
              <a:ext cx="157163" cy="698500"/>
            </a:xfrm>
            <a:prstGeom prst="rect">
              <a:avLst/>
            </a:prstGeom>
            <a:solidFill>
              <a:srgbClr val="800080"/>
            </a:solidFill>
            <a:ln w="12700">
              <a:solidFill>
                <a:srgbClr val="000000"/>
              </a:solidFill>
              <a:miter lim="800000"/>
              <a:headEnd/>
              <a:tailEnd/>
            </a:ln>
          </p:spPr>
          <p:txBody>
            <a:bodyPr wrap="none" anchor="ctr"/>
            <a:lstStyle/>
            <a:p>
              <a:endParaRPr lang="en-US"/>
            </a:p>
          </p:txBody>
        </p:sp>
        <p:grpSp>
          <p:nvGrpSpPr>
            <p:cNvPr id="43" name="Group 38"/>
            <p:cNvGrpSpPr>
              <a:grpSpLocks/>
            </p:cNvGrpSpPr>
            <p:nvPr/>
          </p:nvGrpSpPr>
          <p:grpSpPr bwMode="auto">
            <a:xfrm rot="5400000">
              <a:off x="1681665" y="2098787"/>
              <a:ext cx="106362" cy="136525"/>
              <a:chOff x="564" y="2628"/>
              <a:chExt cx="516" cy="516"/>
            </a:xfrm>
          </p:grpSpPr>
          <p:sp>
            <p:nvSpPr>
              <p:cNvPr id="44" name="AutoShape 39"/>
              <p:cNvSpPr>
                <a:spLocks noChangeArrowheads="1"/>
              </p:cNvSpPr>
              <p:nvPr/>
            </p:nvSpPr>
            <p:spPr bwMode="auto">
              <a:xfrm>
                <a:off x="576" y="2652"/>
                <a:ext cx="504" cy="300"/>
              </a:xfrm>
              <a:prstGeom prst="triangle">
                <a:avLst>
                  <a:gd name="adj" fmla="val 50000"/>
                </a:avLst>
              </a:prstGeom>
              <a:noFill/>
              <a:ln w="12700">
                <a:solidFill>
                  <a:srgbClr val="000000"/>
                </a:solidFill>
                <a:miter lim="800000"/>
                <a:headEnd/>
                <a:tailEnd/>
              </a:ln>
            </p:spPr>
            <p:txBody>
              <a:bodyPr wrap="none" anchor="ctr"/>
              <a:lstStyle/>
              <a:p>
                <a:endParaRPr lang="en-US"/>
              </a:p>
            </p:txBody>
          </p:sp>
          <p:sp>
            <p:nvSpPr>
              <p:cNvPr id="45" name="Oval 40"/>
              <p:cNvSpPr>
                <a:spLocks noChangeArrowheads="1"/>
              </p:cNvSpPr>
              <p:nvPr/>
            </p:nvSpPr>
            <p:spPr bwMode="auto">
              <a:xfrm>
                <a:off x="564" y="2628"/>
                <a:ext cx="516" cy="516"/>
              </a:xfrm>
              <a:prstGeom prst="ellipse">
                <a:avLst/>
              </a:prstGeom>
              <a:noFill/>
              <a:ln w="12700">
                <a:solidFill>
                  <a:srgbClr val="000000"/>
                </a:solidFill>
                <a:round/>
                <a:headEnd/>
                <a:tailEnd/>
              </a:ln>
            </p:spPr>
            <p:txBody>
              <a:bodyPr wrap="none" anchor="ctr"/>
              <a:lstStyle/>
              <a:p>
                <a:endParaRPr lang="en-US"/>
              </a:p>
            </p:txBody>
          </p:sp>
        </p:grpSp>
      </p:grpSp>
      <p:sp>
        <p:nvSpPr>
          <p:cNvPr id="53" name="Rectangle 29"/>
          <p:cNvSpPr>
            <a:spLocks noChangeArrowheads="1"/>
          </p:cNvSpPr>
          <p:nvPr/>
        </p:nvSpPr>
        <p:spPr bwMode="auto">
          <a:xfrm>
            <a:off x="3174639" y="1048678"/>
            <a:ext cx="82550" cy="339725"/>
          </a:xfrm>
          <a:prstGeom prst="rect">
            <a:avLst/>
          </a:prstGeom>
          <a:solidFill>
            <a:srgbClr val="FC0128"/>
          </a:solidFill>
          <a:ln w="12700">
            <a:solidFill>
              <a:srgbClr val="000000"/>
            </a:solidFill>
            <a:miter lim="800000"/>
            <a:headEnd/>
            <a:tailEnd/>
          </a:ln>
        </p:spPr>
        <p:txBody>
          <a:bodyPr wrap="none" anchor="ctr"/>
          <a:lstStyle/>
          <a:p>
            <a:endParaRPr lang="en-US"/>
          </a:p>
        </p:txBody>
      </p:sp>
      <p:sp>
        <p:nvSpPr>
          <p:cNvPr id="52" name="Rectangle 29"/>
          <p:cNvSpPr>
            <a:spLocks noChangeArrowheads="1"/>
          </p:cNvSpPr>
          <p:nvPr/>
        </p:nvSpPr>
        <p:spPr bwMode="auto">
          <a:xfrm>
            <a:off x="2478648" y="1428838"/>
            <a:ext cx="82550" cy="339725"/>
          </a:xfrm>
          <a:prstGeom prst="rect">
            <a:avLst/>
          </a:prstGeom>
          <a:solidFill>
            <a:srgbClr val="FC0128"/>
          </a:solidFill>
          <a:ln w="12700">
            <a:solidFill>
              <a:srgbClr val="000000"/>
            </a:solidFill>
            <a:miter lim="800000"/>
            <a:headEnd/>
            <a:tailEnd/>
          </a:ln>
        </p:spPr>
        <p:txBody>
          <a:bodyPr wrap="none" anchor="ctr"/>
          <a:lstStyle/>
          <a:p>
            <a:endParaRPr lang="en-US"/>
          </a:p>
        </p:txBody>
      </p:sp>
      <p:sp>
        <p:nvSpPr>
          <p:cNvPr id="50" name="Text Box 35"/>
          <p:cNvSpPr txBox="1">
            <a:spLocks noChangeArrowheads="1"/>
          </p:cNvSpPr>
          <p:nvPr/>
        </p:nvSpPr>
        <p:spPr bwMode="auto">
          <a:xfrm>
            <a:off x="3002617" y="799736"/>
            <a:ext cx="545446" cy="276999"/>
          </a:xfrm>
          <a:prstGeom prst="rect">
            <a:avLst/>
          </a:prstGeom>
          <a:noFill/>
          <a:ln w="12700">
            <a:noFill/>
            <a:miter lim="800000"/>
            <a:headEnd/>
            <a:tailEnd/>
          </a:ln>
        </p:spPr>
        <p:txBody>
          <a:bodyPr wrap="square">
            <a:spAutoFit/>
          </a:bodyPr>
          <a:lstStyle/>
          <a:p>
            <a:r>
              <a:rPr lang="en-US" sz="1200" dirty="0" smtClean="0">
                <a:solidFill>
                  <a:srgbClr val="000000"/>
                </a:solidFill>
              </a:rPr>
              <a:t>EAH</a:t>
            </a:r>
            <a:endParaRPr lang="en-US" sz="1200" dirty="0">
              <a:solidFill>
                <a:srgbClr val="000000"/>
              </a:solidFill>
            </a:endParaRPr>
          </a:p>
        </p:txBody>
      </p:sp>
    </p:spTree>
    <p:extLst>
      <p:ext uri="{BB962C8B-B14F-4D97-AF65-F5344CB8AC3E}">
        <p14:creationId xmlns:p14="http://schemas.microsoft.com/office/powerpoint/2010/main" val="6151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subTnLst>
                                    <p:animClr clrSpc="rgb" dir="cw">
                                      <p:cBhvr override="childStyle">
                                        <p:cTn dur="1" fill="hold" display="0" masterRel="nextClick" afterEffect="1"/>
                                        <p:tgtEl>
                                          <p:spTgt spid="9"/>
                                        </p:tgtEl>
                                        <p:attrNameLst>
                                          <p:attrName>ppt_c</p:attrName>
                                        </p:attrNameLst>
                                      </p:cBhvr>
                                      <p:to>
                                        <a:schemeClr val="accent1"/>
                                      </p:to>
                                    </p:animClr>
                                  </p:sub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accent1"/>
                                      </p:to>
                                    </p:animClr>
                                  </p:sub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nimClr clrSpc="rgb" dir="cw">
                                      <p:cBhvr override="childStyle">
                                        <p:cTn dur="1" fill="hold" display="0" masterRel="nextClick" afterEffect="1"/>
                                        <p:tgtEl>
                                          <p:spTgt spid="10"/>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subTnLst>
                                    <p:animClr clrSpc="rgb" dir="cw">
                                      <p:cBhvr override="childStyle">
                                        <p:cTn dur="1" fill="hold" display="0" masterRel="nextClick" afterEffect="1"/>
                                        <p:tgtEl>
                                          <p:spTgt spid="22"/>
                                        </p:tgtEl>
                                        <p:attrNameLst>
                                          <p:attrName>ppt_c</p:attrName>
                                        </p:attrNameLst>
                                      </p:cBhvr>
                                      <p:to>
                                        <a:schemeClr val="accent1"/>
                                      </p:to>
                                    </p:animClr>
                                  </p:sub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chemeClr val="accent1"/>
                                      </p:to>
                                    </p:animClr>
                                  </p:sub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accent1"/>
                                      </p:to>
                                    </p:animClr>
                                  </p:sub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chemeClr val="accent1"/>
                                      </p:to>
                                    </p:animClr>
                                  </p:subTnLst>
                                </p:cTn>
                              </p:par>
                              <p:par>
                                <p:cTn id="21" presetID="1"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subTnLst>
                                    <p:animClr clrSpc="rgb" dir="cw">
                                      <p:cBhvr override="childStyle">
                                        <p:cTn dur="1" fill="hold" display="0" masterRel="nextClick" afterEffect="1"/>
                                        <p:tgtEl>
                                          <p:spTgt spid="52"/>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2" grpId="0" animBg="1"/>
      <p:bldP spid="53" grpId="0" animBg="1"/>
      <p:bldP spid="52" grpId="0" animBg="1"/>
      <p:bldP spid="52"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title"/>
          </p:nvPr>
        </p:nvSpPr>
        <p:spPr>
          <a:xfrm>
            <a:off x="0" y="271463"/>
            <a:ext cx="9144000" cy="1404937"/>
          </a:xfrm>
        </p:spPr>
        <p:txBody>
          <a:bodyPr/>
          <a:lstStyle/>
          <a:p>
            <a:r>
              <a:rPr lang="en-US" dirty="0" smtClean="0"/>
              <a:t>Another EW frost prevention control:</a:t>
            </a:r>
            <a:br>
              <a:rPr lang="en-US" dirty="0" smtClean="0"/>
            </a:br>
            <a:r>
              <a:rPr lang="en-US" u="sng" dirty="0" smtClean="0"/>
              <a:t>Reduced wheel speed</a:t>
            </a:r>
            <a:r>
              <a:rPr lang="en-US" dirty="0" smtClean="0"/>
              <a:t>.</a:t>
            </a:r>
          </a:p>
        </p:txBody>
      </p:sp>
      <p:sp>
        <p:nvSpPr>
          <p:cNvPr id="5" name="Rectangle 3"/>
          <p:cNvSpPr txBox="1">
            <a:spLocks noChangeArrowheads="1"/>
          </p:cNvSpPr>
          <p:nvPr/>
        </p:nvSpPr>
        <p:spPr>
          <a:xfrm>
            <a:off x="524330" y="2227865"/>
            <a:ext cx="8244114" cy="3372835"/>
          </a:xfrm>
          <a:prstGeom prst="rect">
            <a:avLst/>
          </a:prstGeom>
        </p:spPr>
        <p:txBody>
          <a:bodyPr/>
          <a:lstStyle>
            <a:lvl1pPr marL="342900" indent="-342900" algn="l" rtl="0" eaLnBrk="0" fontAlgn="base" hangingPunct="0">
              <a:spcBef>
                <a:spcPct val="20000"/>
              </a:spcBef>
              <a:spcAft>
                <a:spcPct val="0"/>
              </a:spcAft>
              <a:buClr>
                <a:srgbClr val="FF33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a:lstStyle>
          <a:p>
            <a:pPr>
              <a:buClr>
                <a:srgbClr val="FF0000"/>
              </a:buClr>
            </a:pPr>
            <a:r>
              <a:rPr lang="en-US" dirty="0" smtClean="0"/>
              <a:t>Very negative capacity consequences when heat recovery most needed (at -10F, wheel speed drops to 2 rpm to prevent frosting), </a:t>
            </a:r>
            <a:r>
              <a:rPr lang="en-US" b="1" u="sng" dirty="0" smtClean="0"/>
              <a:t>capacity reduced by &gt;40%</a:t>
            </a:r>
            <a:r>
              <a:rPr lang="en-US" dirty="0" smtClean="0"/>
              <a:t>.</a:t>
            </a:r>
          </a:p>
          <a:p>
            <a:pPr>
              <a:buClr>
                <a:srgbClr val="FF0000"/>
              </a:buClr>
            </a:pPr>
            <a:r>
              <a:rPr lang="en-US" b="1" dirty="0" smtClean="0">
                <a:solidFill>
                  <a:srgbClr val="002060"/>
                </a:solidFill>
              </a:rPr>
              <a:t>Suggest avoiding this approach to frost control</a:t>
            </a:r>
            <a:r>
              <a:rPr lang="en-US" dirty="0" smtClean="0">
                <a:solidFill>
                  <a:srgbClr val="002060"/>
                </a:solidFill>
              </a:rPr>
              <a:t>.</a:t>
            </a:r>
          </a:p>
          <a:p>
            <a:pPr marL="0" indent="0">
              <a:buClr>
                <a:srgbClr val="FF0000"/>
              </a:buClr>
              <a:buNone/>
            </a:pPr>
            <a:endParaRPr lang="en-US" dirty="0" smtClean="0"/>
          </a:p>
          <a:p>
            <a:pPr marL="0" indent="0">
              <a:buNone/>
            </a:pPr>
            <a:endParaRPr lang="en-US" dirty="0" smtClean="0"/>
          </a:p>
        </p:txBody>
      </p:sp>
    </p:spTree>
    <p:extLst>
      <p:ext uri="{BB962C8B-B14F-4D97-AF65-F5344CB8AC3E}">
        <p14:creationId xmlns:p14="http://schemas.microsoft.com/office/powerpoint/2010/main" val="64408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6589"/>
          </a:xfrm>
        </p:spPr>
        <p:txBody>
          <a:bodyPr anchor="ctr" anchorCtr="0"/>
          <a:lstStyle/>
          <a:p>
            <a:r>
              <a:rPr lang="en-US" dirty="0" smtClean="0"/>
              <a:t>DOAS Issues:  ALL ARE IMPORTANT</a:t>
            </a:r>
            <a:endParaRPr lang="en-US" dirty="0"/>
          </a:p>
        </p:txBody>
      </p:sp>
      <p:sp>
        <p:nvSpPr>
          <p:cNvPr id="3" name="Content Placeholder 2"/>
          <p:cNvSpPr>
            <a:spLocks noGrp="1"/>
          </p:cNvSpPr>
          <p:nvPr>
            <p:ph idx="1"/>
          </p:nvPr>
        </p:nvSpPr>
        <p:spPr>
          <a:xfrm>
            <a:off x="673768" y="906379"/>
            <a:ext cx="8470232" cy="5951621"/>
          </a:xfrm>
        </p:spPr>
        <p:txBody>
          <a:bodyPr/>
          <a:lstStyle/>
          <a:p>
            <a:r>
              <a:rPr lang="en-US" sz="2900" dirty="0" smtClean="0"/>
              <a:t>Reserve capacity</a:t>
            </a:r>
          </a:p>
          <a:p>
            <a:r>
              <a:rPr lang="en-US" sz="2900" dirty="0" smtClean="0"/>
              <a:t>EW issues, including control</a:t>
            </a:r>
          </a:p>
          <a:p>
            <a:r>
              <a:rPr lang="en-US" sz="2900" dirty="0" smtClean="0"/>
              <a:t>SA Conditions</a:t>
            </a:r>
          </a:p>
          <a:p>
            <a:r>
              <a:rPr lang="en-US" sz="2900" dirty="0" smtClean="0"/>
              <a:t>30% surplus OA for a LEED point</a:t>
            </a:r>
          </a:p>
          <a:p>
            <a:r>
              <a:rPr lang="en-US" sz="2900" dirty="0" smtClean="0"/>
              <a:t>Lost air side economizer</a:t>
            </a:r>
          </a:p>
          <a:p>
            <a:r>
              <a:rPr lang="en-US" sz="2900" dirty="0" smtClean="0"/>
              <a:t>Filtration/Terror resistance</a:t>
            </a:r>
          </a:p>
          <a:p>
            <a:r>
              <a:rPr lang="en-US" sz="2900" dirty="0" smtClean="0"/>
              <a:t>Pressurization/floor component 62.1/unbalanced flow @ EW</a:t>
            </a:r>
          </a:p>
          <a:p>
            <a:r>
              <a:rPr lang="en-US" sz="2900" dirty="0" smtClean="0"/>
              <a:t>Toilet </a:t>
            </a:r>
            <a:r>
              <a:rPr lang="en-US" sz="2900" dirty="0" err="1" smtClean="0"/>
              <a:t>Exh</a:t>
            </a:r>
            <a:r>
              <a:rPr lang="en-US" sz="2900" dirty="0" smtClean="0"/>
              <a:t>/</a:t>
            </a:r>
            <a:r>
              <a:rPr lang="en-US" sz="2900" dirty="0" err="1" smtClean="0"/>
              <a:t>recirc</a:t>
            </a:r>
            <a:r>
              <a:rPr lang="en-US" sz="2900" dirty="0" smtClean="0"/>
              <a:t>. Air</a:t>
            </a:r>
          </a:p>
          <a:p>
            <a:r>
              <a:rPr lang="en-US" sz="2900" dirty="0" smtClean="0"/>
              <a:t>Direct/indirect evap. Cool</a:t>
            </a:r>
          </a:p>
          <a:p>
            <a:r>
              <a:rPr lang="en-US" sz="2900" dirty="0" smtClean="0"/>
              <a:t>Terminal equipment—series vs. parallel</a:t>
            </a:r>
          </a:p>
          <a:p>
            <a:endParaRPr lang="en-US" sz="29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6229" y="2131794"/>
            <a:ext cx="7639050" cy="1176337"/>
          </a:xfrm>
        </p:spPr>
        <p:txBody>
          <a:bodyPr/>
          <a:lstStyle/>
          <a:p>
            <a:pPr algn="l"/>
            <a:r>
              <a:rPr lang="en-US" dirty="0" smtClean="0"/>
              <a:t>3.  Control </a:t>
            </a:r>
            <a:r>
              <a:rPr lang="en-US" dirty="0"/>
              <a:t>to minimize the </a:t>
            </a:r>
            <a:r>
              <a:rPr lang="en-US" dirty="0" smtClean="0"/>
              <a:t>use</a:t>
            </a:r>
            <a:br>
              <a:rPr lang="en-US" dirty="0" smtClean="0"/>
            </a:br>
            <a:r>
              <a:rPr lang="en-US" dirty="0" smtClean="0"/>
              <a:t>     </a:t>
            </a:r>
            <a:r>
              <a:rPr lang="en-US" dirty="0"/>
              <a:t>of terminal reheat.</a:t>
            </a:r>
            <a:br>
              <a:rPr lang="en-US" dirty="0"/>
            </a:br>
            <a:endParaRPr lang="en-US" dirty="0"/>
          </a:p>
        </p:txBody>
      </p:sp>
    </p:spTree>
    <p:extLst>
      <p:ext uri="{BB962C8B-B14F-4D97-AF65-F5344CB8AC3E}">
        <p14:creationId xmlns:p14="http://schemas.microsoft.com/office/powerpoint/2010/main" val="398488354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title"/>
          </p:nvPr>
        </p:nvSpPr>
        <p:spPr>
          <a:xfrm>
            <a:off x="978119" y="192637"/>
            <a:ext cx="7639050" cy="611406"/>
          </a:xfrm>
        </p:spPr>
        <p:txBody>
          <a:bodyPr/>
          <a:lstStyle/>
          <a:p>
            <a:r>
              <a:rPr lang="en-US" dirty="0" smtClean="0"/>
              <a:t>Limit terminal reheat energy use</a:t>
            </a:r>
          </a:p>
        </p:txBody>
      </p:sp>
      <p:sp>
        <p:nvSpPr>
          <p:cNvPr id="2" name="Content Placeholder 1"/>
          <p:cNvSpPr>
            <a:spLocks noGrp="1"/>
          </p:cNvSpPr>
          <p:nvPr>
            <p:ph idx="1"/>
          </p:nvPr>
        </p:nvSpPr>
        <p:spPr>
          <a:xfrm>
            <a:off x="116114" y="951186"/>
            <a:ext cx="8885995" cy="5764924"/>
          </a:xfrm>
        </p:spPr>
        <p:txBody>
          <a:bodyPr/>
          <a:lstStyle/>
          <a:p>
            <a:r>
              <a:rPr lang="en-US" dirty="0" smtClean="0"/>
              <a:t>Reheat of minimum OA is permitted by Std. 90.1.  Very common in VAV systems.</a:t>
            </a:r>
          </a:p>
          <a:p>
            <a:r>
              <a:rPr lang="en-US" dirty="0" smtClean="0"/>
              <a:t>Two methods used w/ DOAS to limit terminal reheat </a:t>
            </a:r>
            <a:r>
              <a:rPr lang="en-US" b="1" u="sng" dirty="0" smtClean="0"/>
              <a:t>for time varying occupancy</a:t>
            </a:r>
            <a:r>
              <a:rPr lang="en-US" dirty="0" smtClean="0"/>
              <a:t>:</a:t>
            </a:r>
          </a:p>
          <a:p>
            <a:pPr marL="971550" lvl="1" indent="-514350">
              <a:buFont typeface="+mj-lt"/>
              <a:buAutoNum type="arabicPeriod"/>
            </a:pPr>
            <a:r>
              <a:rPr lang="en-US" dirty="0" smtClean="0"/>
              <a:t>DOAS  SA DBT elevated to </a:t>
            </a:r>
            <a:r>
              <a:rPr lang="en-US" b="1" dirty="0" smtClean="0">
                <a:solidFill>
                  <a:srgbClr val="C00000"/>
                </a:solidFill>
              </a:rPr>
              <a:t>~70F</a:t>
            </a:r>
            <a:r>
              <a:rPr lang="en-US" dirty="0" smtClean="0"/>
              <a:t>.  Generally </a:t>
            </a:r>
            <a:r>
              <a:rPr lang="en-US" b="1" dirty="0" smtClean="0">
                <a:solidFill>
                  <a:srgbClr val="C00000"/>
                </a:solidFill>
              </a:rPr>
              <a:t>wastes energy and increases first cost </a:t>
            </a:r>
            <a:r>
              <a:rPr lang="en-US" dirty="0" smtClean="0"/>
              <a:t>for the parallel terminal sensible cooling equip. </a:t>
            </a:r>
            <a:r>
              <a:rPr lang="en-US" b="1" u="sng" dirty="0" smtClean="0">
                <a:solidFill>
                  <a:srgbClr val="C00000"/>
                </a:solidFill>
              </a:rPr>
              <a:t>(not recommended!)</a:t>
            </a:r>
            <a:endParaRPr lang="en-US" b="1" u="sng" dirty="0">
              <a:solidFill>
                <a:srgbClr val="C00000"/>
              </a:solidFill>
            </a:endParaRPr>
          </a:p>
          <a:p>
            <a:pPr marL="971550" lvl="1" indent="-514350">
              <a:buFont typeface="+mj-lt"/>
              <a:buAutoNum type="arabicPeriod"/>
            </a:pPr>
            <a:r>
              <a:rPr lang="en-US" b="1" dirty="0" smtClean="0">
                <a:solidFill>
                  <a:srgbClr val="008000"/>
                </a:solidFill>
              </a:rPr>
              <a:t>Best way </a:t>
            </a:r>
            <a:r>
              <a:rPr lang="en-US" dirty="0" smtClean="0"/>
              <a:t>to achieve limited terminal reheat is </a:t>
            </a:r>
            <a:r>
              <a:rPr lang="en-US" b="1" dirty="0" smtClean="0">
                <a:solidFill>
                  <a:srgbClr val="002060"/>
                </a:solidFill>
              </a:rPr>
              <a:t>DCV</a:t>
            </a:r>
            <a:r>
              <a:rPr lang="en-US" dirty="0" smtClean="0"/>
              <a:t>. (</a:t>
            </a:r>
            <a:r>
              <a:rPr lang="en-US" b="1" dirty="0" smtClean="0">
                <a:solidFill>
                  <a:srgbClr val="008000"/>
                </a:solidFill>
              </a:rPr>
              <a:t>saves H/C energy, fan energy,    TER </a:t>
            </a:r>
            <a:r>
              <a:rPr lang="en-US" b="1" dirty="0" err="1" smtClean="0">
                <a:solidFill>
                  <a:srgbClr val="008000"/>
                </a:solidFill>
              </a:rPr>
              <a:t>eff</a:t>
            </a:r>
            <a:r>
              <a:rPr lang="en-US" dirty="0" smtClean="0"/>
              <a:t>) </a:t>
            </a:r>
          </a:p>
          <a:p>
            <a:pPr marL="1371600" lvl="2" indent="-514350">
              <a:buClr>
                <a:schemeClr val="tx2"/>
              </a:buClr>
              <a:buFont typeface="Wingdings" pitchFamily="2" charset="2"/>
              <a:buChar char="§"/>
            </a:pPr>
            <a:r>
              <a:rPr lang="en-US" dirty="0" smtClean="0"/>
              <a:t>CO</a:t>
            </a:r>
            <a:r>
              <a:rPr lang="en-US" baseline="-25000" dirty="0" smtClean="0"/>
              <a:t>2</a:t>
            </a:r>
            <a:r>
              <a:rPr lang="en-US" dirty="0" smtClean="0"/>
              <a:t> based</a:t>
            </a:r>
          </a:p>
          <a:p>
            <a:pPr marL="1371600" lvl="2" indent="-514350">
              <a:buClr>
                <a:schemeClr val="tx2"/>
              </a:buClr>
              <a:buFont typeface="Wingdings" pitchFamily="2" charset="2"/>
              <a:buChar char="§"/>
            </a:pPr>
            <a:r>
              <a:rPr lang="en-US" dirty="0" smtClean="0"/>
              <a:t>Occupancy sensors</a:t>
            </a:r>
            <a:endParaRPr lang="en-US" dirty="0"/>
          </a:p>
        </p:txBody>
      </p:sp>
      <p:sp>
        <p:nvSpPr>
          <p:cNvPr id="5" name="Rectangle 3"/>
          <p:cNvSpPr txBox="1">
            <a:spLocks noChangeArrowheads="1"/>
          </p:cNvSpPr>
          <p:nvPr/>
        </p:nvSpPr>
        <p:spPr>
          <a:xfrm>
            <a:off x="285750" y="1466850"/>
            <a:ext cx="8362950" cy="5133975"/>
          </a:xfrm>
          <a:prstGeom prst="rect">
            <a:avLst/>
          </a:prstGeom>
        </p:spPr>
        <p:txBody>
          <a:bodyPr/>
          <a:lstStyle>
            <a:lvl1pPr marL="342900" indent="-342900" algn="l" rtl="0" eaLnBrk="0" fontAlgn="base" hangingPunct="0">
              <a:spcBef>
                <a:spcPct val="20000"/>
              </a:spcBef>
              <a:spcAft>
                <a:spcPct val="0"/>
              </a:spcAft>
              <a:buClr>
                <a:srgbClr val="FF33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a:lstStyle>
          <a:p>
            <a:pPr>
              <a:buClr>
                <a:srgbClr val="FF0000"/>
              </a:buClr>
            </a:pPr>
            <a:endParaRPr lang="en-US" sz="2800" b="1" dirty="0" smtClean="0">
              <a:solidFill>
                <a:schemeClr val="tx2"/>
              </a:solidFill>
            </a:endParaRPr>
          </a:p>
          <a:p>
            <a:pPr marL="0" indent="0">
              <a:buNone/>
            </a:pPr>
            <a:endParaRPr lang="en-US" sz="2800" dirty="0" smtClean="0"/>
          </a:p>
        </p:txBody>
      </p:sp>
      <p:cxnSp>
        <p:nvCxnSpPr>
          <p:cNvPr id="6" name="Straight Arrow Connector 5"/>
          <p:cNvCxnSpPr/>
          <p:nvPr/>
        </p:nvCxnSpPr>
        <p:spPr bwMode="auto">
          <a:xfrm flipV="1">
            <a:off x="7347888" y="5402567"/>
            <a:ext cx="0" cy="425669"/>
          </a:xfrm>
          <a:prstGeom prst="straightConnector1">
            <a:avLst/>
          </a:prstGeom>
          <a:solidFill>
            <a:schemeClr val="accent1"/>
          </a:solidFill>
          <a:ln w="57150" cap="flat" cmpd="sng" algn="ctr">
            <a:solidFill>
              <a:schemeClr val="tx2">
                <a:lumMod val="75000"/>
              </a:schemeClr>
            </a:solidFill>
            <a:prstDash val="solid"/>
            <a:round/>
            <a:headEnd type="none" w="med" len="med"/>
            <a:tailEnd type="arrow"/>
          </a:ln>
          <a:effectLst/>
        </p:spPr>
      </p:cxnSp>
    </p:spTree>
    <p:extLst>
      <p:ext uri="{BB962C8B-B14F-4D97-AF65-F5344CB8AC3E}">
        <p14:creationId xmlns:p14="http://schemas.microsoft.com/office/powerpoint/2010/main" val="193916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
                                            <p:txEl>
                                              <p:pRg st="0" end="0"/>
                                            </p:txEl>
                                          </p:spTgt>
                                        </p:tgtEl>
                                        <p:attrNameLst>
                                          <p:attrName>ppt_c</p:attrName>
                                        </p:attrNameLst>
                                      </p:cBhvr>
                                      <p:to>
                                        <a:schemeClr val="accent1"/>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
                                            <p:txEl>
                                              <p:pRg st="1" end="1"/>
                                            </p:txEl>
                                          </p:spTgt>
                                        </p:tgtEl>
                                        <p:attrNameLst>
                                          <p:attrName>ppt_c</p:attrName>
                                        </p:attrNameLst>
                                      </p:cBhvr>
                                      <p:to>
                                        <a:schemeClr val="accent1"/>
                                      </p:to>
                                    </p:animClr>
                                  </p:sub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2">
                                            <p:txEl>
                                              <p:pRg st="2" end="2"/>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04899" y="2131794"/>
            <a:ext cx="7370379" cy="1176337"/>
          </a:xfrm>
        </p:spPr>
        <p:txBody>
          <a:bodyPr/>
          <a:lstStyle/>
          <a:p>
            <a:pPr algn="l"/>
            <a:r>
              <a:rPr lang="en-US" dirty="0" smtClean="0"/>
              <a:t>4.  Pressurization </a:t>
            </a:r>
            <a:r>
              <a:rPr lang="en-US" dirty="0"/>
              <a:t>control.</a:t>
            </a:r>
            <a:br>
              <a:rPr lang="en-US" dirty="0"/>
            </a:br>
            <a:r>
              <a:rPr lang="en-US" dirty="0"/>
              <a:t/>
            </a:r>
            <a:br>
              <a:rPr lang="en-US" dirty="0"/>
            </a:br>
            <a:endParaRPr lang="en-US" dirty="0"/>
          </a:p>
        </p:txBody>
      </p:sp>
    </p:spTree>
    <p:extLst>
      <p:ext uri="{BB962C8B-B14F-4D97-AF65-F5344CB8AC3E}">
        <p14:creationId xmlns:p14="http://schemas.microsoft.com/office/powerpoint/2010/main" val="18523169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title"/>
          </p:nvPr>
        </p:nvSpPr>
        <p:spPr>
          <a:xfrm>
            <a:off x="978119" y="192637"/>
            <a:ext cx="7639050" cy="611406"/>
          </a:xfrm>
        </p:spPr>
        <p:txBody>
          <a:bodyPr/>
          <a:lstStyle/>
          <a:p>
            <a:r>
              <a:rPr lang="en-US" dirty="0" smtClean="0"/>
              <a:t>Building </a:t>
            </a:r>
            <a:r>
              <a:rPr lang="en-US" dirty="0"/>
              <a:t>P</a:t>
            </a:r>
            <a:r>
              <a:rPr lang="en-US" dirty="0" smtClean="0"/>
              <a:t>ressurization Control</a:t>
            </a:r>
          </a:p>
        </p:txBody>
      </p:sp>
      <p:sp>
        <p:nvSpPr>
          <p:cNvPr id="2" name="Content Placeholder 1"/>
          <p:cNvSpPr>
            <a:spLocks noGrp="1"/>
          </p:cNvSpPr>
          <p:nvPr>
            <p:ph idx="1"/>
          </p:nvPr>
        </p:nvSpPr>
        <p:spPr>
          <a:xfrm>
            <a:off x="328446" y="951186"/>
            <a:ext cx="8673663" cy="672662"/>
          </a:xfrm>
        </p:spPr>
        <p:txBody>
          <a:bodyPr/>
          <a:lstStyle/>
          <a:p>
            <a:r>
              <a:rPr lang="en-US" dirty="0" smtClean="0"/>
              <a:t>Pressurization vs. </a:t>
            </a:r>
            <a:r>
              <a:rPr lang="en-US" b="1" u="sng" dirty="0" smtClean="0"/>
              <a:t>infiltration</a:t>
            </a:r>
            <a:r>
              <a:rPr lang="en-US" dirty="0" smtClean="0"/>
              <a:t> as a concept.</a:t>
            </a:r>
          </a:p>
        </p:txBody>
      </p:sp>
      <p:sp>
        <p:nvSpPr>
          <p:cNvPr id="5" name="Rectangle 3"/>
          <p:cNvSpPr txBox="1">
            <a:spLocks noChangeArrowheads="1"/>
          </p:cNvSpPr>
          <p:nvPr/>
        </p:nvSpPr>
        <p:spPr>
          <a:xfrm>
            <a:off x="285750" y="1466850"/>
            <a:ext cx="8362950" cy="5133975"/>
          </a:xfrm>
          <a:prstGeom prst="rect">
            <a:avLst/>
          </a:prstGeom>
        </p:spPr>
        <p:txBody>
          <a:bodyPr/>
          <a:lstStyle>
            <a:lvl1pPr marL="342900" indent="-342900" algn="l" rtl="0" eaLnBrk="0" fontAlgn="base" hangingPunct="0">
              <a:spcBef>
                <a:spcPct val="20000"/>
              </a:spcBef>
              <a:spcAft>
                <a:spcPct val="0"/>
              </a:spcAft>
              <a:buClr>
                <a:srgbClr val="FF33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a:lstStyle>
          <a:p>
            <a:pPr>
              <a:buClr>
                <a:srgbClr val="FF0000"/>
              </a:buClr>
            </a:pPr>
            <a:endParaRPr lang="en-US" sz="2800" b="1" dirty="0" smtClean="0">
              <a:solidFill>
                <a:schemeClr val="tx2"/>
              </a:solidFill>
            </a:endParaRPr>
          </a:p>
          <a:p>
            <a:pPr marL="0" indent="0">
              <a:buNone/>
            </a:pPr>
            <a:endParaRPr lang="en-US" sz="2800" dirty="0" smtClean="0"/>
          </a:p>
        </p:txBody>
      </p:sp>
      <p:sp>
        <p:nvSpPr>
          <p:cNvPr id="4" name="Rectangle 3"/>
          <p:cNvSpPr/>
          <p:nvPr/>
        </p:nvSpPr>
        <p:spPr bwMode="auto">
          <a:xfrm>
            <a:off x="2475186" y="1844566"/>
            <a:ext cx="2932385" cy="4508937"/>
          </a:xfrm>
          <a:prstGeom prst="rect">
            <a:avLst/>
          </a:prstGeom>
          <a:pattFill prst="smGrid">
            <a:fgClr>
              <a:srgbClr val="C00000"/>
            </a:fgClr>
            <a:bgClr>
              <a:schemeClr val="bg1"/>
            </a:bgClr>
          </a:pattFill>
          <a:ln w="76200" cap="flat" cmpd="sng" algn="ctr">
            <a:solidFill>
              <a:schemeClr val="tx1"/>
            </a:solidFill>
            <a:prstDash val="solid"/>
            <a:round/>
            <a:headEnd type="none" w="med" len="med"/>
            <a:tailEnd type="none" w="med" len="med"/>
          </a:ln>
          <a:effectLst/>
          <a:scene3d>
            <a:camera prst="isometricOffAxis2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409902" y="2049517"/>
            <a:ext cx="1481959" cy="523220"/>
          </a:xfrm>
          <a:prstGeom prst="rect">
            <a:avLst/>
          </a:prstGeom>
          <a:noFill/>
        </p:spPr>
        <p:txBody>
          <a:bodyPr wrap="square" rtlCol="0">
            <a:spAutoFit/>
          </a:bodyPr>
          <a:lstStyle/>
          <a:p>
            <a:r>
              <a:rPr lang="en-US" dirty="0" smtClean="0"/>
              <a:t>outside</a:t>
            </a:r>
            <a:endParaRPr lang="en-US" dirty="0"/>
          </a:p>
        </p:txBody>
      </p:sp>
      <p:sp>
        <p:nvSpPr>
          <p:cNvPr id="8" name="TextBox 7"/>
          <p:cNvSpPr txBox="1"/>
          <p:nvPr/>
        </p:nvSpPr>
        <p:spPr>
          <a:xfrm>
            <a:off x="6080233" y="2075793"/>
            <a:ext cx="1481959" cy="523220"/>
          </a:xfrm>
          <a:prstGeom prst="rect">
            <a:avLst/>
          </a:prstGeom>
          <a:noFill/>
        </p:spPr>
        <p:txBody>
          <a:bodyPr wrap="square" rtlCol="0">
            <a:spAutoFit/>
          </a:bodyPr>
          <a:lstStyle/>
          <a:p>
            <a:r>
              <a:rPr lang="en-US" dirty="0" smtClean="0"/>
              <a:t>inside</a:t>
            </a:r>
            <a:endParaRPr lang="en-US" dirty="0"/>
          </a:p>
        </p:txBody>
      </p:sp>
      <p:sp>
        <p:nvSpPr>
          <p:cNvPr id="9" name="TextBox 8"/>
          <p:cNvSpPr txBox="1"/>
          <p:nvPr/>
        </p:nvSpPr>
        <p:spPr>
          <a:xfrm>
            <a:off x="110359" y="4046483"/>
            <a:ext cx="3247696" cy="523220"/>
          </a:xfrm>
          <a:prstGeom prst="rect">
            <a:avLst/>
          </a:prstGeom>
          <a:noFill/>
        </p:spPr>
        <p:txBody>
          <a:bodyPr wrap="square" rtlCol="0">
            <a:spAutoFit/>
          </a:bodyPr>
          <a:lstStyle/>
          <a:p>
            <a:r>
              <a:rPr lang="en-US" dirty="0" smtClean="0"/>
              <a:t>Pressure-positive</a:t>
            </a:r>
            <a:endParaRPr lang="en-US" dirty="0"/>
          </a:p>
        </p:txBody>
      </p:sp>
      <p:sp>
        <p:nvSpPr>
          <p:cNvPr id="10" name="TextBox 9"/>
          <p:cNvSpPr txBox="1"/>
          <p:nvPr/>
        </p:nvSpPr>
        <p:spPr>
          <a:xfrm>
            <a:off x="5801710" y="3983420"/>
            <a:ext cx="3058511" cy="523220"/>
          </a:xfrm>
          <a:prstGeom prst="rect">
            <a:avLst/>
          </a:prstGeom>
          <a:noFill/>
        </p:spPr>
        <p:txBody>
          <a:bodyPr wrap="square" rtlCol="0">
            <a:spAutoFit/>
          </a:bodyPr>
          <a:lstStyle/>
          <a:p>
            <a:r>
              <a:rPr lang="en-US" dirty="0" smtClean="0"/>
              <a:t>Pressure-neutral</a:t>
            </a:r>
            <a:endParaRPr lang="en-US" dirty="0"/>
          </a:p>
        </p:txBody>
      </p:sp>
      <p:sp>
        <p:nvSpPr>
          <p:cNvPr id="11" name="TextBox 10"/>
          <p:cNvSpPr txBox="1"/>
          <p:nvPr/>
        </p:nvSpPr>
        <p:spPr>
          <a:xfrm>
            <a:off x="301828" y="4837859"/>
            <a:ext cx="3000705" cy="954107"/>
          </a:xfrm>
          <a:prstGeom prst="rect">
            <a:avLst/>
          </a:prstGeom>
          <a:noFill/>
        </p:spPr>
        <p:txBody>
          <a:bodyPr wrap="square" rtlCol="0">
            <a:spAutoFit/>
          </a:bodyPr>
          <a:lstStyle/>
          <a:p>
            <a:r>
              <a:rPr lang="en-US" dirty="0" smtClean="0"/>
              <a:t>Infiltration Air</a:t>
            </a:r>
            <a:br>
              <a:rPr lang="en-US" dirty="0" smtClean="0"/>
            </a:br>
            <a:r>
              <a:rPr lang="en-US" dirty="0" smtClean="0"/>
              <a:t>flow direction</a:t>
            </a:r>
            <a:endParaRPr lang="en-US" dirty="0"/>
          </a:p>
        </p:txBody>
      </p:sp>
      <p:cxnSp>
        <p:nvCxnSpPr>
          <p:cNvPr id="13" name="Straight Arrow Connector 12"/>
          <p:cNvCxnSpPr/>
          <p:nvPr/>
        </p:nvCxnSpPr>
        <p:spPr bwMode="auto">
          <a:xfrm>
            <a:off x="3972910" y="5628290"/>
            <a:ext cx="2270235" cy="15765"/>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15" name="Straight Connector 14"/>
          <p:cNvCxnSpPr/>
          <p:nvPr/>
        </p:nvCxnSpPr>
        <p:spPr bwMode="auto">
          <a:xfrm flipH="1">
            <a:off x="299546" y="5703364"/>
            <a:ext cx="2963916" cy="31531"/>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17" name="Oval 16"/>
          <p:cNvSpPr/>
          <p:nvPr/>
        </p:nvSpPr>
        <p:spPr bwMode="auto">
          <a:xfrm>
            <a:off x="283779" y="2017986"/>
            <a:ext cx="1639614" cy="662152"/>
          </a:xfrm>
          <a:prstGeom prst="ellipse">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5812220" y="2028496"/>
            <a:ext cx="1639614" cy="662152"/>
          </a:xfrm>
          <a:prstGeom prst="ellipse">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6" name="TextBox 5"/>
          <p:cNvSpPr txBox="1"/>
          <p:nvPr/>
        </p:nvSpPr>
        <p:spPr>
          <a:xfrm rot="19706865">
            <a:off x="3207659" y="2062777"/>
            <a:ext cx="1683656" cy="461665"/>
          </a:xfrm>
          <a:prstGeom prst="rect">
            <a:avLst/>
          </a:prstGeom>
          <a:noFill/>
        </p:spPr>
        <p:txBody>
          <a:bodyPr wrap="square" rtlCol="0">
            <a:spAutoFit/>
          </a:bodyPr>
          <a:lstStyle/>
          <a:p>
            <a:r>
              <a:rPr lang="en-US" sz="2400" dirty="0" smtClean="0"/>
              <a:t>envelope</a:t>
            </a:r>
            <a:endParaRPr lang="en-US" sz="2400" dirty="0"/>
          </a:p>
        </p:txBody>
      </p:sp>
    </p:spTree>
    <p:extLst>
      <p:ext uri="{BB962C8B-B14F-4D97-AF65-F5344CB8AC3E}">
        <p14:creationId xmlns:p14="http://schemas.microsoft.com/office/powerpoint/2010/main" val="7292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title"/>
          </p:nvPr>
        </p:nvSpPr>
        <p:spPr>
          <a:xfrm>
            <a:off x="978119" y="192637"/>
            <a:ext cx="7639050" cy="611406"/>
          </a:xfrm>
        </p:spPr>
        <p:txBody>
          <a:bodyPr/>
          <a:lstStyle/>
          <a:p>
            <a:r>
              <a:rPr lang="en-US" dirty="0" smtClean="0"/>
              <a:t>Building </a:t>
            </a:r>
            <a:r>
              <a:rPr lang="en-US" dirty="0"/>
              <a:t>P</a:t>
            </a:r>
            <a:r>
              <a:rPr lang="en-US" dirty="0" smtClean="0"/>
              <a:t>ressurization Control</a:t>
            </a:r>
          </a:p>
        </p:txBody>
      </p:sp>
      <p:sp>
        <p:nvSpPr>
          <p:cNvPr id="2" name="Content Placeholder 1"/>
          <p:cNvSpPr>
            <a:spLocks noGrp="1"/>
          </p:cNvSpPr>
          <p:nvPr>
            <p:ph idx="1"/>
          </p:nvPr>
        </p:nvSpPr>
        <p:spPr>
          <a:xfrm>
            <a:off x="328446" y="951186"/>
            <a:ext cx="8673663" cy="672662"/>
          </a:xfrm>
        </p:spPr>
        <p:txBody>
          <a:bodyPr/>
          <a:lstStyle/>
          <a:p>
            <a:r>
              <a:rPr lang="en-US" dirty="0" smtClean="0"/>
              <a:t>Pressurization vs. </a:t>
            </a:r>
            <a:r>
              <a:rPr lang="en-US" b="1" u="sng" dirty="0" smtClean="0"/>
              <a:t>exfiltration</a:t>
            </a:r>
            <a:r>
              <a:rPr lang="en-US" dirty="0" smtClean="0"/>
              <a:t> as a concept.</a:t>
            </a:r>
          </a:p>
        </p:txBody>
      </p:sp>
      <p:sp>
        <p:nvSpPr>
          <p:cNvPr id="5" name="Rectangle 3"/>
          <p:cNvSpPr txBox="1">
            <a:spLocks noChangeArrowheads="1"/>
          </p:cNvSpPr>
          <p:nvPr/>
        </p:nvSpPr>
        <p:spPr>
          <a:xfrm>
            <a:off x="285750" y="1466850"/>
            <a:ext cx="8362950" cy="5133975"/>
          </a:xfrm>
          <a:prstGeom prst="rect">
            <a:avLst/>
          </a:prstGeom>
        </p:spPr>
        <p:txBody>
          <a:bodyPr/>
          <a:lstStyle>
            <a:lvl1pPr marL="342900" indent="-342900" algn="l" rtl="0" eaLnBrk="0" fontAlgn="base" hangingPunct="0">
              <a:spcBef>
                <a:spcPct val="20000"/>
              </a:spcBef>
              <a:spcAft>
                <a:spcPct val="0"/>
              </a:spcAft>
              <a:buClr>
                <a:srgbClr val="FF33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a:lstStyle>
          <a:p>
            <a:pPr>
              <a:buClr>
                <a:srgbClr val="FF0000"/>
              </a:buClr>
            </a:pPr>
            <a:endParaRPr lang="en-US" sz="2800" b="1" dirty="0" smtClean="0">
              <a:solidFill>
                <a:schemeClr val="tx2"/>
              </a:solidFill>
            </a:endParaRPr>
          </a:p>
          <a:p>
            <a:pPr marL="0" indent="0">
              <a:buNone/>
            </a:pPr>
            <a:endParaRPr lang="en-US" sz="2800" dirty="0" smtClean="0"/>
          </a:p>
        </p:txBody>
      </p:sp>
      <p:sp>
        <p:nvSpPr>
          <p:cNvPr id="4" name="Rectangle 3"/>
          <p:cNvSpPr/>
          <p:nvPr/>
        </p:nvSpPr>
        <p:spPr bwMode="auto">
          <a:xfrm>
            <a:off x="2475186" y="1844566"/>
            <a:ext cx="2932385" cy="4508937"/>
          </a:xfrm>
          <a:prstGeom prst="rect">
            <a:avLst/>
          </a:prstGeom>
          <a:pattFill prst="smGrid">
            <a:fgClr>
              <a:srgbClr val="C00000"/>
            </a:fgClr>
            <a:bgClr>
              <a:schemeClr val="bg1"/>
            </a:bgClr>
          </a:pattFill>
          <a:ln w="76200" cap="flat" cmpd="sng" algn="ctr">
            <a:solidFill>
              <a:schemeClr val="tx1"/>
            </a:solidFill>
            <a:prstDash val="solid"/>
            <a:round/>
            <a:headEnd type="none" w="med" len="med"/>
            <a:tailEnd type="none" w="med" len="med"/>
          </a:ln>
          <a:effectLst/>
          <a:scene3d>
            <a:camera prst="isometricOffAxis2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409902" y="2049517"/>
            <a:ext cx="1481959" cy="523220"/>
          </a:xfrm>
          <a:prstGeom prst="rect">
            <a:avLst/>
          </a:prstGeom>
          <a:noFill/>
        </p:spPr>
        <p:txBody>
          <a:bodyPr wrap="square" rtlCol="0">
            <a:spAutoFit/>
          </a:bodyPr>
          <a:lstStyle/>
          <a:p>
            <a:r>
              <a:rPr lang="en-US" dirty="0" smtClean="0"/>
              <a:t>outside</a:t>
            </a:r>
            <a:endParaRPr lang="en-US" dirty="0"/>
          </a:p>
        </p:txBody>
      </p:sp>
      <p:sp>
        <p:nvSpPr>
          <p:cNvPr id="8" name="TextBox 7"/>
          <p:cNvSpPr txBox="1"/>
          <p:nvPr/>
        </p:nvSpPr>
        <p:spPr>
          <a:xfrm>
            <a:off x="6080233" y="2075793"/>
            <a:ext cx="1481959" cy="523220"/>
          </a:xfrm>
          <a:prstGeom prst="rect">
            <a:avLst/>
          </a:prstGeom>
          <a:noFill/>
        </p:spPr>
        <p:txBody>
          <a:bodyPr wrap="square" rtlCol="0">
            <a:spAutoFit/>
          </a:bodyPr>
          <a:lstStyle/>
          <a:p>
            <a:r>
              <a:rPr lang="en-US" dirty="0" smtClean="0"/>
              <a:t>inside</a:t>
            </a:r>
            <a:endParaRPr lang="en-US" dirty="0"/>
          </a:p>
        </p:txBody>
      </p:sp>
      <p:sp>
        <p:nvSpPr>
          <p:cNvPr id="9" name="TextBox 8"/>
          <p:cNvSpPr txBox="1"/>
          <p:nvPr/>
        </p:nvSpPr>
        <p:spPr>
          <a:xfrm>
            <a:off x="4997670" y="3447394"/>
            <a:ext cx="3247696" cy="523220"/>
          </a:xfrm>
          <a:prstGeom prst="rect">
            <a:avLst/>
          </a:prstGeom>
          <a:noFill/>
        </p:spPr>
        <p:txBody>
          <a:bodyPr wrap="square" rtlCol="0">
            <a:spAutoFit/>
          </a:bodyPr>
          <a:lstStyle/>
          <a:p>
            <a:r>
              <a:rPr lang="en-US" dirty="0" smtClean="0"/>
              <a:t>Pressure-positive</a:t>
            </a:r>
            <a:endParaRPr lang="en-US" dirty="0"/>
          </a:p>
        </p:txBody>
      </p:sp>
      <p:sp>
        <p:nvSpPr>
          <p:cNvPr id="10" name="TextBox 9"/>
          <p:cNvSpPr txBox="1"/>
          <p:nvPr/>
        </p:nvSpPr>
        <p:spPr>
          <a:xfrm>
            <a:off x="141889" y="3463158"/>
            <a:ext cx="3058511" cy="523220"/>
          </a:xfrm>
          <a:prstGeom prst="rect">
            <a:avLst/>
          </a:prstGeom>
          <a:noFill/>
        </p:spPr>
        <p:txBody>
          <a:bodyPr wrap="square" rtlCol="0">
            <a:spAutoFit/>
          </a:bodyPr>
          <a:lstStyle/>
          <a:p>
            <a:r>
              <a:rPr lang="en-US" dirty="0" smtClean="0"/>
              <a:t>Pressure-neutral</a:t>
            </a:r>
            <a:endParaRPr lang="en-US" dirty="0"/>
          </a:p>
        </p:txBody>
      </p:sp>
      <p:sp>
        <p:nvSpPr>
          <p:cNvPr id="11" name="TextBox 10"/>
          <p:cNvSpPr txBox="1"/>
          <p:nvPr/>
        </p:nvSpPr>
        <p:spPr>
          <a:xfrm>
            <a:off x="275324" y="4767812"/>
            <a:ext cx="3000705" cy="954107"/>
          </a:xfrm>
          <a:prstGeom prst="rect">
            <a:avLst/>
          </a:prstGeom>
          <a:noFill/>
        </p:spPr>
        <p:txBody>
          <a:bodyPr wrap="square" rtlCol="0">
            <a:spAutoFit/>
          </a:bodyPr>
          <a:lstStyle/>
          <a:p>
            <a:r>
              <a:rPr lang="en-US" dirty="0" smtClean="0"/>
              <a:t>Exfiltration Air flow direction</a:t>
            </a:r>
            <a:endParaRPr lang="en-US" dirty="0"/>
          </a:p>
        </p:txBody>
      </p:sp>
      <p:cxnSp>
        <p:nvCxnSpPr>
          <p:cNvPr id="13" name="Straight Arrow Connector 12"/>
          <p:cNvCxnSpPr/>
          <p:nvPr/>
        </p:nvCxnSpPr>
        <p:spPr bwMode="auto">
          <a:xfrm>
            <a:off x="283779" y="5707117"/>
            <a:ext cx="3011214" cy="15766"/>
          </a:xfrm>
          <a:prstGeom prst="straightConnector1">
            <a:avLst/>
          </a:prstGeom>
          <a:solidFill>
            <a:schemeClr val="accent1"/>
          </a:solidFill>
          <a:ln w="57150" cap="flat" cmpd="sng" algn="ctr">
            <a:solidFill>
              <a:schemeClr val="tx1"/>
            </a:solidFill>
            <a:prstDash val="solid"/>
            <a:round/>
            <a:headEnd type="triangle" w="med" len="med"/>
            <a:tailEnd type="none" w="med" len="med"/>
          </a:ln>
          <a:effectLst/>
        </p:spPr>
      </p:cxnSp>
      <p:cxnSp>
        <p:nvCxnSpPr>
          <p:cNvPr id="15" name="Straight Connector 14"/>
          <p:cNvCxnSpPr/>
          <p:nvPr/>
        </p:nvCxnSpPr>
        <p:spPr bwMode="auto">
          <a:xfrm flipH="1">
            <a:off x="3988678" y="5675587"/>
            <a:ext cx="2963916" cy="31531"/>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17" name="Oval 16"/>
          <p:cNvSpPr/>
          <p:nvPr/>
        </p:nvSpPr>
        <p:spPr bwMode="auto">
          <a:xfrm>
            <a:off x="283779" y="2017986"/>
            <a:ext cx="1639614" cy="662152"/>
          </a:xfrm>
          <a:prstGeom prst="ellipse">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5812220" y="2028496"/>
            <a:ext cx="1639614" cy="662152"/>
          </a:xfrm>
          <a:prstGeom prst="ellipse">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6" name="TextBox 15"/>
          <p:cNvSpPr txBox="1"/>
          <p:nvPr/>
        </p:nvSpPr>
        <p:spPr>
          <a:xfrm rot="19706865">
            <a:off x="3207659" y="2062777"/>
            <a:ext cx="1683656" cy="461665"/>
          </a:xfrm>
          <a:prstGeom prst="rect">
            <a:avLst/>
          </a:prstGeom>
          <a:noFill/>
        </p:spPr>
        <p:txBody>
          <a:bodyPr wrap="square" rtlCol="0">
            <a:spAutoFit/>
          </a:bodyPr>
          <a:lstStyle/>
          <a:p>
            <a:r>
              <a:rPr lang="en-US" sz="2400" dirty="0" smtClean="0"/>
              <a:t>envelope</a:t>
            </a:r>
            <a:endParaRPr lang="en-US" sz="2400" dirty="0"/>
          </a:p>
        </p:txBody>
      </p:sp>
    </p:spTree>
    <p:extLst>
      <p:ext uri="{BB962C8B-B14F-4D97-AF65-F5344CB8AC3E}">
        <p14:creationId xmlns:p14="http://schemas.microsoft.com/office/powerpoint/2010/main" val="29835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title"/>
          </p:nvPr>
        </p:nvSpPr>
        <p:spPr>
          <a:xfrm>
            <a:off x="978119" y="192637"/>
            <a:ext cx="7639050" cy="611406"/>
          </a:xfrm>
        </p:spPr>
        <p:txBody>
          <a:bodyPr/>
          <a:lstStyle/>
          <a:p>
            <a:r>
              <a:rPr lang="en-US" dirty="0" smtClean="0"/>
              <a:t>Building </a:t>
            </a:r>
            <a:r>
              <a:rPr lang="en-US" dirty="0"/>
              <a:t>P</a:t>
            </a:r>
            <a:r>
              <a:rPr lang="en-US" dirty="0" smtClean="0"/>
              <a:t>ressurization Control</a:t>
            </a:r>
          </a:p>
        </p:txBody>
      </p:sp>
      <p:sp>
        <p:nvSpPr>
          <p:cNvPr id="2" name="Content Placeholder 1"/>
          <p:cNvSpPr>
            <a:spLocks noGrp="1"/>
          </p:cNvSpPr>
          <p:nvPr>
            <p:ph idx="1"/>
          </p:nvPr>
        </p:nvSpPr>
        <p:spPr>
          <a:xfrm>
            <a:off x="328446" y="951186"/>
            <a:ext cx="8673663" cy="672662"/>
          </a:xfrm>
        </p:spPr>
        <p:txBody>
          <a:bodyPr/>
          <a:lstStyle/>
          <a:p>
            <a:r>
              <a:rPr lang="en-US" b="1" u="sng" dirty="0" smtClean="0"/>
              <a:t>Active Pressurization Control</a:t>
            </a:r>
          </a:p>
        </p:txBody>
      </p:sp>
      <p:sp>
        <p:nvSpPr>
          <p:cNvPr id="5" name="Rectangle 3"/>
          <p:cNvSpPr txBox="1">
            <a:spLocks noChangeArrowheads="1"/>
          </p:cNvSpPr>
          <p:nvPr/>
        </p:nvSpPr>
        <p:spPr>
          <a:xfrm>
            <a:off x="285750" y="1466850"/>
            <a:ext cx="8362950" cy="5133975"/>
          </a:xfrm>
          <a:prstGeom prst="rect">
            <a:avLst/>
          </a:prstGeom>
        </p:spPr>
        <p:txBody>
          <a:bodyPr/>
          <a:lstStyle>
            <a:lvl1pPr marL="342900" indent="-342900" algn="l" rtl="0" eaLnBrk="0" fontAlgn="base" hangingPunct="0">
              <a:spcBef>
                <a:spcPct val="20000"/>
              </a:spcBef>
              <a:spcAft>
                <a:spcPct val="0"/>
              </a:spcAft>
              <a:buClr>
                <a:srgbClr val="FF33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a:lstStyle>
          <a:p>
            <a:pPr>
              <a:buClr>
                <a:srgbClr val="FF0000"/>
              </a:buClr>
            </a:pPr>
            <a:endParaRPr lang="en-US" sz="2800" b="1" dirty="0" smtClean="0">
              <a:solidFill>
                <a:schemeClr val="tx2"/>
              </a:solidFill>
            </a:endParaRPr>
          </a:p>
          <a:p>
            <a:pPr marL="0" indent="0">
              <a:buNone/>
            </a:pPr>
            <a:endParaRPr lang="en-US" sz="2800" dirty="0" smtClean="0"/>
          </a:p>
        </p:txBody>
      </p:sp>
      <p:sp>
        <p:nvSpPr>
          <p:cNvPr id="4" name="Rectangle 3"/>
          <p:cNvSpPr/>
          <p:nvPr/>
        </p:nvSpPr>
        <p:spPr bwMode="auto">
          <a:xfrm>
            <a:off x="2475186" y="1844566"/>
            <a:ext cx="2932385" cy="4508937"/>
          </a:xfrm>
          <a:prstGeom prst="rect">
            <a:avLst/>
          </a:prstGeom>
          <a:pattFill prst="smGrid">
            <a:fgClr>
              <a:srgbClr val="C00000"/>
            </a:fgClr>
            <a:bgClr>
              <a:schemeClr val="bg1"/>
            </a:bgClr>
          </a:pattFill>
          <a:ln w="76200" cap="flat" cmpd="sng" algn="ctr">
            <a:solidFill>
              <a:schemeClr val="tx1"/>
            </a:solidFill>
            <a:prstDash val="solid"/>
            <a:round/>
            <a:headEnd type="none" w="med" len="med"/>
            <a:tailEnd type="none" w="med" len="med"/>
          </a:ln>
          <a:effectLst/>
          <a:scene3d>
            <a:camera prst="isometricOffAxis2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409902" y="2049517"/>
            <a:ext cx="1481959" cy="523220"/>
          </a:xfrm>
          <a:prstGeom prst="rect">
            <a:avLst/>
          </a:prstGeom>
          <a:noFill/>
        </p:spPr>
        <p:txBody>
          <a:bodyPr wrap="square" rtlCol="0">
            <a:spAutoFit/>
          </a:bodyPr>
          <a:lstStyle/>
          <a:p>
            <a:r>
              <a:rPr lang="en-US" dirty="0" smtClean="0"/>
              <a:t>outside</a:t>
            </a:r>
            <a:endParaRPr lang="en-US" dirty="0"/>
          </a:p>
        </p:txBody>
      </p:sp>
      <p:sp>
        <p:nvSpPr>
          <p:cNvPr id="8" name="TextBox 7"/>
          <p:cNvSpPr txBox="1"/>
          <p:nvPr/>
        </p:nvSpPr>
        <p:spPr>
          <a:xfrm>
            <a:off x="6080233" y="2075793"/>
            <a:ext cx="1481959" cy="523220"/>
          </a:xfrm>
          <a:prstGeom prst="rect">
            <a:avLst/>
          </a:prstGeom>
          <a:noFill/>
        </p:spPr>
        <p:txBody>
          <a:bodyPr wrap="square" rtlCol="0">
            <a:spAutoFit/>
          </a:bodyPr>
          <a:lstStyle/>
          <a:p>
            <a:r>
              <a:rPr lang="en-US" dirty="0" smtClean="0"/>
              <a:t>inside</a:t>
            </a:r>
            <a:endParaRPr lang="en-US" dirty="0"/>
          </a:p>
        </p:txBody>
      </p:sp>
      <p:sp>
        <p:nvSpPr>
          <p:cNvPr id="9" name="TextBox 8"/>
          <p:cNvSpPr txBox="1"/>
          <p:nvPr/>
        </p:nvSpPr>
        <p:spPr>
          <a:xfrm>
            <a:off x="4648200" y="3028294"/>
            <a:ext cx="4495800" cy="1384995"/>
          </a:xfrm>
          <a:prstGeom prst="rect">
            <a:avLst/>
          </a:prstGeom>
          <a:noFill/>
        </p:spPr>
        <p:txBody>
          <a:bodyPr wrap="square" rtlCol="0">
            <a:spAutoFit/>
          </a:bodyPr>
          <a:lstStyle/>
          <a:p>
            <a:r>
              <a:rPr lang="en-US" dirty="0" smtClean="0"/>
              <a:t>Pressure: </a:t>
            </a:r>
            <a:br>
              <a:rPr lang="en-US" dirty="0" smtClean="0"/>
            </a:br>
            <a:r>
              <a:rPr lang="en-US" dirty="0" smtClean="0"/>
              <a:t>       P</a:t>
            </a:r>
            <a:r>
              <a:rPr lang="en-US" baseline="-25000" dirty="0" smtClean="0"/>
              <a:t>2</a:t>
            </a:r>
            <a:r>
              <a:rPr lang="en-US" dirty="0" smtClean="0"/>
              <a:t>=P</a:t>
            </a:r>
            <a:r>
              <a:rPr lang="en-US" baseline="-25000" dirty="0" smtClean="0"/>
              <a:t>1</a:t>
            </a:r>
            <a:r>
              <a:rPr lang="en-US" dirty="0" smtClean="0"/>
              <a:t>+</a:t>
            </a:r>
            <a:r>
              <a:rPr lang="en-US" b="1" dirty="0" smtClean="0">
                <a:solidFill>
                  <a:srgbClr val="0070C0"/>
                </a:solidFill>
              </a:rPr>
              <a:t>0.03” WG</a:t>
            </a:r>
          </a:p>
          <a:p>
            <a:r>
              <a:rPr lang="en-US" b="1" dirty="0" smtClean="0">
                <a:solidFill>
                  <a:schemeClr val="tx2">
                    <a:lumMod val="60000"/>
                    <a:lumOff val="40000"/>
                  </a:schemeClr>
                </a:solidFill>
              </a:rPr>
              <a:t>  Controlled variable, </a:t>
            </a:r>
            <a:r>
              <a:rPr lang="en-US" b="1" dirty="0" smtClean="0">
                <a:solidFill>
                  <a:schemeClr val="tx2">
                    <a:lumMod val="60000"/>
                    <a:lumOff val="40000"/>
                  </a:schemeClr>
                </a:solidFill>
                <a:latin typeface="Symbol" pitchFamily="18" charset="2"/>
              </a:rPr>
              <a:t>D</a:t>
            </a:r>
            <a:r>
              <a:rPr lang="en-US" b="1" dirty="0" smtClean="0">
                <a:solidFill>
                  <a:schemeClr val="tx2">
                    <a:lumMod val="60000"/>
                    <a:lumOff val="40000"/>
                  </a:schemeClr>
                </a:solidFill>
              </a:rPr>
              <a:t>P</a:t>
            </a:r>
            <a:endParaRPr lang="en-US" b="1" dirty="0">
              <a:solidFill>
                <a:schemeClr val="tx2">
                  <a:lumMod val="60000"/>
                  <a:lumOff val="40000"/>
                </a:schemeClr>
              </a:solidFill>
            </a:endParaRPr>
          </a:p>
        </p:txBody>
      </p:sp>
      <p:sp>
        <p:nvSpPr>
          <p:cNvPr id="10" name="TextBox 9"/>
          <p:cNvSpPr txBox="1"/>
          <p:nvPr/>
        </p:nvSpPr>
        <p:spPr>
          <a:xfrm>
            <a:off x="141889" y="3463158"/>
            <a:ext cx="3058511" cy="523220"/>
          </a:xfrm>
          <a:prstGeom prst="rect">
            <a:avLst/>
          </a:prstGeom>
          <a:noFill/>
        </p:spPr>
        <p:txBody>
          <a:bodyPr wrap="square" rtlCol="0">
            <a:spAutoFit/>
          </a:bodyPr>
          <a:lstStyle/>
          <a:p>
            <a:r>
              <a:rPr lang="en-US" dirty="0" smtClean="0"/>
              <a:t>Pressure: P</a:t>
            </a:r>
            <a:r>
              <a:rPr lang="en-US" baseline="-25000" dirty="0" smtClean="0"/>
              <a:t>1</a:t>
            </a:r>
            <a:endParaRPr lang="en-US" dirty="0"/>
          </a:p>
        </p:txBody>
      </p:sp>
      <p:sp>
        <p:nvSpPr>
          <p:cNvPr id="11" name="TextBox 10"/>
          <p:cNvSpPr txBox="1"/>
          <p:nvPr/>
        </p:nvSpPr>
        <p:spPr>
          <a:xfrm>
            <a:off x="262758" y="4645572"/>
            <a:ext cx="3000705" cy="954107"/>
          </a:xfrm>
          <a:prstGeom prst="rect">
            <a:avLst/>
          </a:prstGeom>
          <a:noFill/>
        </p:spPr>
        <p:txBody>
          <a:bodyPr wrap="square" rtlCol="0">
            <a:spAutoFit/>
          </a:bodyPr>
          <a:lstStyle/>
          <a:p>
            <a:r>
              <a:rPr lang="en-US" dirty="0" smtClean="0"/>
              <a:t>Air flow direction, 1,000 </a:t>
            </a:r>
            <a:r>
              <a:rPr lang="en-US" dirty="0" err="1" smtClean="0"/>
              <a:t>cfm</a:t>
            </a:r>
            <a:endParaRPr lang="en-US" dirty="0"/>
          </a:p>
        </p:txBody>
      </p:sp>
      <p:cxnSp>
        <p:nvCxnSpPr>
          <p:cNvPr id="13" name="Straight Arrow Connector 12"/>
          <p:cNvCxnSpPr/>
          <p:nvPr/>
        </p:nvCxnSpPr>
        <p:spPr bwMode="auto">
          <a:xfrm>
            <a:off x="283779" y="5707117"/>
            <a:ext cx="3011214" cy="15766"/>
          </a:xfrm>
          <a:prstGeom prst="straightConnector1">
            <a:avLst/>
          </a:prstGeom>
          <a:solidFill>
            <a:schemeClr val="accent1"/>
          </a:solidFill>
          <a:ln w="57150" cap="flat" cmpd="sng" algn="ctr">
            <a:solidFill>
              <a:schemeClr val="tx1"/>
            </a:solidFill>
            <a:prstDash val="solid"/>
            <a:round/>
            <a:headEnd type="triangle" w="med" len="med"/>
            <a:tailEnd type="none" w="med" len="med"/>
          </a:ln>
          <a:effectLst/>
        </p:spPr>
      </p:cxnSp>
      <p:cxnSp>
        <p:nvCxnSpPr>
          <p:cNvPr id="15" name="Straight Connector 14"/>
          <p:cNvCxnSpPr/>
          <p:nvPr/>
        </p:nvCxnSpPr>
        <p:spPr bwMode="auto">
          <a:xfrm flipH="1">
            <a:off x="3988678" y="5675587"/>
            <a:ext cx="2963916" cy="31531"/>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17" name="Oval 16"/>
          <p:cNvSpPr/>
          <p:nvPr/>
        </p:nvSpPr>
        <p:spPr bwMode="auto">
          <a:xfrm>
            <a:off x="283779" y="2017986"/>
            <a:ext cx="1639614" cy="662152"/>
          </a:xfrm>
          <a:prstGeom prst="ellipse">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5812220" y="2028496"/>
            <a:ext cx="1639614" cy="662152"/>
          </a:xfrm>
          <a:prstGeom prst="ellipse">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6" name="TextBox 15"/>
          <p:cNvSpPr txBox="1"/>
          <p:nvPr/>
        </p:nvSpPr>
        <p:spPr>
          <a:xfrm rot="19706865">
            <a:off x="3207659" y="2062777"/>
            <a:ext cx="1683656" cy="461665"/>
          </a:xfrm>
          <a:prstGeom prst="rect">
            <a:avLst/>
          </a:prstGeom>
          <a:noFill/>
        </p:spPr>
        <p:txBody>
          <a:bodyPr wrap="square" rtlCol="0">
            <a:spAutoFit/>
          </a:bodyPr>
          <a:lstStyle/>
          <a:p>
            <a:r>
              <a:rPr lang="en-US" sz="2400" dirty="0" smtClean="0"/>
              <a:t>envelope</a:t>
            </a:r>
            <a:endParaRPr lang="en-US" sz="2400" dirty="0"/>
          </a:p>
        </p:txBody>
      </p:sp>
    </p:spTree>
    <p:extLst>
      <p:ext uri="{BB962C8B-B14F-4D97-AF65-F5344CB8AC3E}">
        <p14:creationId xmlns:p14="http://schemas.microsoft.com/office/powerpoint/2010/main" val="360925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a:spLocks noGrp="1" noChangeArrowheads="1"/>
          </p:cNvSpPr>
          <p:nvPr>
            <p:ph type="title"/>
          </p:nvPr>
        </p:nvSpPr>
        <p:spPr>
          <a:xfrm>
            <a:off x="978119" y="192637"/>
            <a:ext cx="7639050" cy="611406"/>
          </a:xfrm>
        </p:spPr>
        <p:txBody>
          <a:bodyPr/>
          <a:lstStyle/>
          <a:p>
            <a:r>
              <a:rPr lang="en-US" dirty="0" smtClean="0"/>
              <a:t>Building </a:t>
            </a:r>
            <a:r>
              <a:rPr lang="en-US" dirty="0"/>
              <a:t>P</a:t>
            </a:r>
            <a:r>
              <a:rPr lang="en-US" dirty="0" smtClean="0"/>
              <a:t>ressurization Control</a:t>
            </a:r>
          </a:p>
        </p:txBody>
      </p:sp>
      <p:sp>
        <p:nvSpPr>
          <p:cNvPr id="2" name="Content Placeholder 1"/>
          <p:cNvSpPr>
            <a:spLocks noGrp="1"/>
          </p:cNvSpPr>
          <p:nvPr>
            <p:ph idx="1"/>
          </p:nvPr>
        </p:nvSpPr>
        <p:spPr>
          <a:xfrm>
            <a:off x="328446" y="951186"/>
            <a:ext cx="8673663" cy="672662"/>
          </a:xfrm>
        </p:spPr>
        <p:txBody>
          <a:bodyPr/>
          <a:lstStyle/>
          <a:p>
            <a:r>
              <a:rPr lang="en-US" b="1" u="sng" dirty="0" smtClean="0"/>
              <a:t>Controlled flow </a:t>
            </a:r>
            <a:r>
              <a:rPr lang="en-US" b="1" u="sng" dirty="0" err="1" smtClean="0"/>
              <a:t>pressuration</a:t>
            </a:r>
            <a:r>
              <a:rPr lang="en-US" dirty="0" smtClean="0"/>
              <a:t>.</a:t>
            </a:r>
          </a:p>
        </p:txBody>
      </p:sp>
      <p:sp>
        <p:nvSpPr>
          <p:cNvPr id="5" name="Rectangle 3"/>
          <p:cNvSpPr txBox="1">
            <a:spLocks noChangeArrowheads="1"/>
          </p:cNvSpPr>
          <p:nvPr/>
        </p:nvSpPr>
        <p:spPr>
          <a:xfrm>
            <a:off x="285750" y="1466850"/>
            <a:ext cx="8362950" cy="5133975"/>
          </a:xfrm>
          <a:prstGeom prst="rect">
            <a:avLst/>
          </a:prstGeom>
        </p:spPr>
        <p:txBody>
          <a:bodyPr/>
          <a:lstStyle>
            <a:lvl1pPr marL="342900" indent="-342900" algn="l" rtl="0" eaLnBrk="0" fontAlgn="base" hangingPunct="0">
              <a:spcBef>
                <a:spcPct val="20000"/>
              </a:spcBef>
              <a:spcAft>
                <a:spcPct val="0"/>
              </a:spcAft>
              <a:buClr>
                <a:srgbClr val="FF3300"/>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defRPr>
            </a:lvl9pPr>
          </a:lstStyle>
          <a:p>
            <a:pPr>
              <a:buClr>
                <a:srgbClr val="FF0000"/>
              </a:buClr>
            </a:pPr>
            <a:endParaRPr lang="en-US" sz="2800" b="1" dirty="0" smtClean="0">
              <a:solidFill>
                <a:schemeClr val="tx2"/>
              </a:solidFill>
            </a:endParaRPr>
          </a:p>
          <a:p>
            <a:pPr marL="0" indent="0">
              <a:buNone/>
            </a:pPr>
            <a:endParaRPr lang="en-US" sz="2800" dirty="0" smtClean="0"/>
          </a:p>
        </p:txBody>
      </p:sp>
      <p:sp>
        <p:nvSpPr>
          <p:cNvPr id="4" name="Rectangle 3"/>
          <p:cNvSpPr/>
          <p:nvPr/>
        </p:nvSpPr>
        <p:spPr bwMode="auto">
          <a:xfrm>
            <a:off x="2475186" y="1844566"/>
            <a:ext cx="2932385" cy="4508937"/>
          </a:xfrm>
          <a:prstGeom prst="rect">
            <a:avLst/>
          </a:prstGeom>
          <a:pattFill prst="smGrid">
            <a:fgClr>
              <a:srgbClr val="C00000"/>
            </a:fgClr>
            <a:bgClr>
              <a:schemeClr val="bg1"/>
            </a:bgClr>
          </a:pattFill>
          <a:ln w="76200" cap="flat" cmpd="sng" algn="ctr">
            <a:solidFill>
              <a:schemeClr val="tx1"/>
            </a:solidFill>
            <a:prstDash val="solid"/>
            <a:round/>
            <a:headEnd type="none" w="med" len="med"/>
            <a:tailEnd type="none" w="med" len="med"/>
          </a:ln>
          <a:effectLst/>
          <a:scene3d>
            <a:camera prst="isometricOffAxis2Righ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409902" y="2049517"/>
            <a:ext cx="1481959" cy="523220"/>
          </a:xfrm>
          <a:prstGeom prst="rect">
            <a:avLst/>
          </a:prstGeom>
          <a:noFill/>
        </p:spPr>
        <p:txBody>
          <a:bodyPr wrap="square" rtlCol="0">
            <a:spAutoFit/>
          </a:bodyPr>
          <a:lstStyle/>
          <a:p>
            <a:r>
              <a:rPr lang="en-US" dirty="0" smtClean="0"/>
              <a:t>outside</a:t>
            </a:r>
            <a:endParaRPr lang="en-US" dirty="0"/>
          </a:p>
        </p:txBody>
      </p:sp>
      <p:sp>
        <p:nvSpPr>
          <p:cNvPr id="8" name="TextBox 7"/>
          <p:cNvSpPr txBox="1"/>
          <p:nvPr/>
        </p:nvSpPr>
        <p:spPr>
          <a:xfrm>
            <a:off x="6080233" y="2075793"/>
            <a:ext cx="1481959" cy="523220"/>
          </a:xfrm>
          <a:prstGeom prst="rect">
            <a:avLst/>
          </a:prstGeom>
          <a:noFill/>
        </p:spPr>
        <p:txBody>
          <a:bodyPr wrap="square" rtlCol="0">
            <a:spAutoFit/>
          </a:bodyPr>
          <a:lstStyle/>
          <a:p>
            <a:r>
              <a:rPr lang="en-US" dirty="0" smtClean="0"/>
              <a:t>inside</a:t>
            </a:r>
            <a:endParaRPr lang="en-US" dirty="0"/>
          </a:p>
        </p:txBody>
      </p:sp>
      <p:sp>
        <p:nvSpPr>
          <p:cNvPr id="9" name="TextBox 8"/>
          <p:cNvSpPr txBox="1"/>
          <p:nvPr/>
        </p:nvSpPr>
        <p:spPr>
          <a:xfrm>
            <a:off x="4800600" y="3447394"/>
            <a:ext cx="4343400" cy="1384995"/>
          </a:xfrm>
          <a:prstGeom prst="rect">
            <a:avLst/>
          </a:prstGeom>
          <a:noFill/>
        </p:spPr>
        <p:txBody>
          <a:bodyPr wrap="square" rtlCol="0">
            <a:spAutoFit/>
          </a:bodyPr>
          <a:lstStyle/>
          <a:p>
            <a:r>
              <a:rPr lang="en-US" dirty="0" smtClean="0"/>
              <a:t>   Pressure:  P</a:t>
            </a:r>
            <a:r>
              <a:rPr lang="en-US" baseline="-25000" dirty="0" smtClean="0"/>
              <a:t>2 </a:t>
            </a:r>
            <a:r>
              <a:rPr lang="en-US" dirty="0" smtClean="0"/>
              <a:t>&gt; P</a:t>
            </a:r>
            <a:r>
              <a:rPr lang="en-US" baseline="-25000" dirty="0" smtClean="0"/>
              <a:t>1</a:t>
            </a:r>
          </a:p>
          <a:p>
            <a:r>
              <a:rPr lang="en-US" b="1" dirty="0" smtClean="0">
                <a:solidFill>
                  <a:schemeClr val="tx2">
                    <a:lumMod val="60000"/>
                    <a:lumOff val="40000"/>
                  </a:schemeClr>
                </a:solidFill>
              </a:rPr>
              <a:t>Controlled variable:</a:t>
            </a:r>
            <a:br>
              <a:rPr lang="en-US" b="1" dirty="0" smtClean="0">
                <a:solidFill>
                  <a:schemeClr val="tx2">
                    <a:lumMod val="60000"/>
                    <a:lumOff val="40000"/>
                  </a:schemeClr>
                </a:solidFill>
              </a:rPr>
            </a:br>
            <a:r>
              <a:rPr lang="en-US" b="1" dirty="0" smtClean="0">
                <a:solidFill>
                  <a:schemeClr val="tx2">
                    <a:lumMod val="60000"/>
                    <a:lumOff val="40000"/>
                  </a:schemeClr>
                </a:solidFill>
              </a:rPr>
              <a:t>        flow, not P</a:t>
            </a:r>
            <a:r>
              <a:rPr lang="en-US" b="1" baseline="-25000" dirty="0" smtClean="0">
                <a:solidFill>
                  <a:schemeClr val="tx2">
                    <a:lumMod val="60000"/>
                    <a:lumOff val="40000"/>
                  </a:schemeClr>
                </a:solidFill>
              </a:rPr>
              <a:t>2</a:t>
            </a:r>
            <a:endParaRPr lang="en-US" b="1" baseline="-25000" dirty="0">
              <a:solidFill>
                <a:schemeClr val="tx2">
                  <a:lumMod val="60000"/>
                  <a:lumOff val="40000"/>
                </a:schemeClr>
              </a:solidFill>
            </a:endParaRPr>
          </a:p>
        </p:txBody>
      </p:sp>
      <p:sp>
        <p:nvSpPr>
          <p:cNvPr id="10" name="TextBox 9"/>
          <p:cNvSpPr txBox="1"/>
          <p:nvPr/>
        </p:nvSpPr>
        <p:spPr>
          <a:xfrm>
            <a:off x="141889" y="3463158"/>
            <a:ext cx="3058511" cy="523220"/>
          </a:xfrm>
          <a:prstGeom prst="rect">
            <a:avLst/>
          </a:prstGeom>
          <a:noFill/>
        </p:spPr>
        <p:txBody>
          <a:bodyPr wrap="square" rtlCol="0">
            <a:spAutoFit/>
          </a:bodyPr>
          <a:lstStyle/>
          <a:p>
            <a:r>
              <a:rPr lang="en-US" dirty="0" smtClean="0"/>
              <a:t>Pressure:  P</a:t>
            </a:r>
            <a:r>
              <a:rPr lang="en-US" baseline="-25000" dirty="0" smtClean="0"/>
              <a:t>1</a:t>
            </a:r>
            <a:endParaRPr lang="en-US" dirty="0"/>
          </a:p>
        </p:txBody>
      </p:sp>
      <p:sp>
        <p:nvSpPr>
          <p:cNvPr id="11" name="TextBox 10"/>
          <p:cNvSpPr txBox="1"/>
          <p:nvPr/>
        </p:nvSpPr>
        <p:spPr>
          <a:xfrm>
            <a:off x="262758" y="4645572"/>
            <a:ext cx="3000705" cy="954107"/>
          </a:xfrm>
          <a:prstGeom prst="rect">
            <a:avLst/>
          </a:prstGeom>
          <a:noFill/>
        </p:spPr>
        <p:txBody>
          <a:bodyPr wrap="square" rtlCol="0">
            <a:spAutoFit/>
          </a:bodyPr>
          <a:lstStyle/>
          <a:p>
            <a:r>
              <a:rPr lang="en-US" dirty="0" smtClean="0"/>
              <a:t>Air flow direction, 1,000 </a:t>
            </a:r>
            <a:r>
              <a:rPr lang="en-US" dirty="0" err="1" smtClean="0"/>
              <a:t>cfm</a:t>
            </a:r>
            <a:endParaRPr lang="en-US" dirty="0"/>
          </a:p>
        </p:txBody>
      </p:sp>
      <p:cxnSp>
        <p:nvCxnSpPr>
          <p:cNvPr id="13" name="Straight Arrow Connector 12"/>
          <p:cNvCxnSpPr/>
          <p:nvPr/>
        </p:nvCxnSpPr>
        <p:spPr bwMode="auto">
          <a:xfrm>
            <a:off x="283779" y="5707117"/>
            <a:ext cx="3011214" cy="15766"/>
          </a:xfrm>
          <a:prstGeom prst="straightConnector1">
            <a:avLst/>
          </a:prstGeom>
          <a:solidFill>
            <a:schemeClr val="accent1"/>
          </a:solidFill>
          <a:ln w="57150" cap="flat" cmpd="sng" algn="ctr">
            <a:solidFill>
              <a:schemeClr val="tx1"/>
            </a:solidFill>
            <a:prstDash val="solid"/>
            <a:round/>
            <a:headEnd type="triangle" w="med" len="med"/>
            <a:tailEnd type="none" w="med" len="med"/>
          </a:ln>
          <a:effectLst/>
        </p:spPr>
      </p:cxnSp>
      <p:cxnSp>
        <p:nvCxnSpPr>
          <p:cNvPr id="15" name="Straight Connector 14"/>
          <p:cNvCxnSpPr/>
          <p:nvPr/>
        </p:nvCxnSpPr>
        <p:spPr bwMode="auto">
          <a:xfrm flipH="1">
            <a:off x="3988678" y="5675587"/>
            <a:ext cx="2963916" cy="31531"/>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17" name="Oval 16"/>
          <p:cNvSpPr/>
          <p:nvPr/>
        </p:nvSpPr>
        <p:spPr bwMode="auto">
          <a:xfrm>
            <a:off x="283779" y="2017986"/>
            <a:ext cx="1639614" cy="662152"/>
          </a:xfrm>
          <a:prstGeom prst="ellipse">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5812220" y="2028496"/>
            <a:ext cx="1639614" cy="662152"/>
          </a:xfrm>
          <a:prstGeom prst="ellipse">
            <a:avLst/>
          </a:prstGeom>
          <a:noFill/>
          <a:ln w="38100" cap="flat" cmpd="sng" algn="ctr">
            <a:solidFill>
              <a:srgbClr val="3333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6" name="TextBox 15"/>
          <p:cNvSpPr txBox="1"/>
          <p:nvPr/>
        </p:nvSpPr>
        <p:spPr>
          <a:xfrm rot="19706865">
            <a:off x="3207659" y="2062777"/>
            <a:ext cx="1683656" cy="461665"/>
          </a:xfrm>
          <a:prstGeom prst="rect">
            <a:avLst/>
          </a:prstGeom>
          <a:noFill/>
        </p:spPr>
        <p:txBody>
          <a:bodyPr wrap="square" rtlCol="0">
            <a:spAutoFit/>
          </a:bodyPr>
          <a:lstStyle/>
          <a:p>
            <a:r>
              <a:rPr lang="en-US" sz="2400" dirty="0" smtClean="0"/>
              <a:t>envelope</a:t>
            </a:r>
            <a:endParaRPr lang="en-US" sz="2400" dirty="0"/>
          </a:p>
        </p:txBody>
      </p:sp>
      <p:sp>
        <p:nvSpPr>
          <p:cNvPr id="6" name="Rectangle 5"/>
          <p:cNvSpPr/>
          <p:nvPr/>
        </p:nvSpPr>
        <p:spPr>
          <a:xfrm rot="20568371">
            <a:off x="1178396" y="1100812"/>
            <a:ext cx="7343677" cy="4524315"/>
          </a:xfrm>
          <a:prstGeom prst="rect">
            <a:avLst/>
          </a:prstGeom>
          <a:solidFill>
            <a:schemeClr val="tx2">
              <a:lumMod val="75000"/>
            </a:schemeClr>
          </a:solidFill>
        </p:spPr>
        <p:txBody>
          <a:bodyPr wrap="none" lIns="91440" tIns="45720" rIns="91440" bIns="45720">
            <a:spAutoFit/>
          </a:bodyPr>
          <a:lstStyle/>
          <a:p>
            <a:pPr algn="ct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What happens to </a:t>
            </a:r>
            <a:r>
              <a:rPr lang="en-US" sz="48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depen</a:t>
            </a: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dent variable P</a:t>
            </a:r>
            <a:r>
              <a:rPr lang="en-US" sz="4800" b="1" cap="none" spc="0" baseline="-25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a:t>
            </a: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if wind</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vel. increase P</a:t>
            </a:r>
            <a:r>
              <a:rPr lang="en-US" sz="4800" b="1" cap="none" spc="0" baseline="-25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a:t>
            </a: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w/</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controlled flow?</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(pressurization flow no</a:t>
            </a:r>
            <a:b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more than 1,000 </a:t>
            </a:r>
            <a:r>
              <a:rPr lang="en-US" sz="48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cfm</a:t>
            </a:r>
            <a:r>
              <a:rPr lang="en-US" sz="4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8865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calcmode="lin" valueType="num">
                                      <p:cBhvr additive="base">
                                        <p:cTn id="15"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8725" y="1054100"/>
            <a:ext cx="39370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5" name="Text Box 5"/>
          <p:cNvSpPr txBox="1">
            <a:spLocks noChangeArrowheads="1"/>
          </p:cNvSpPr>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en-US" sz="3200" b="1" i="1" dirty="0" smtClean="0">
                <a:solidFill>
                  <a:schemeClr val="tx2"/>
                </a:solidFill>
                <a:latin typeface="Book Antiqua" pitchFamily="18" charset="0"/>
              </a:rPr>
              <a:t>Unbalanced flow </a:t>
            </a:r>
            <a:r>
              <a:rPr lang="en-US" sz="3200" b="1" i="1" dirty="0">
                <a:solidFill>
                  <a:schemeClr val="tx2"/>
                </a:solidFill>
                <a:latin typeface="Book Antiqua" pitchFamily="18" charset="0"/>
              </a:rPr>
              <a:t>@ TER if pressurization is ½ ACH, based upon Std. 62.1</a:t>
            </a:r>
          </a:p>
        </p:txBody>
      </p:sp>
      <p:sp>
        <p:nvSpPr>
          <p:cNvPr id="2" name="Oval 1"/>
          <p:cNvSpPr/>
          <p:nvPr/>
        </p:nvSpPr>
        <p:spPr bwMode="auto">
          <a:xfrm>
            <a:off x="2133600" y="2305050"/>
            <a:ext cx="4876800" cy="1143000"/>
          </a:xfrm>
          <a:prstGeom prst="ellipse">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3" name="TextBox 2"/>
          <p:cNvSpPr txBox="1"/>
          <p:nvPr/>
        </p:nvSpPr>
        <p:spPr>
          <a:xfrm>
            <a:off x="6400800" y="1781629"/>
            <a:ext cx="2743200" cy="2677656"/>
          </a:xfrm>
          <a:prstGeom prst="rect">
            <a:avLst/>
          </a:prstGeom>
          <a:noFill/>
        </p:spPr>
        <p:txBody>
          <a:bodyPr wrap="square" rtlCol="0">
            <a:spAutoFit/>
          </a:bodyPr>
          <a:lstStyle/>
          <a:p>
            <a:pPr algn="ctr"/>
            <a:r>
              <a:rPr lang="en-US" b="1" dirty="0" smtClean="0">
                <a:solidFill>
                  <a:srgbClr val="C00000"/>
                </a:solidFill>
              </a:rPr>
              <a:t>i.e. means</a:t>
            </a:r>
            <a:br>
              <a:rPr lang="en-US" b="1" dirty="0" smtClean="0">
                <a:solidFill>
                  <a:srgbClr val="C00000"/>
                </a:solidFill>
              </a:rPr>
            </a:br>
            <a:r>
              <a:rPr lang="en-US" b="1" dirty="0" smtClean="0">
                <a:solidFill>
                  <a:srgbClr val="C00000"/>
                </a:solidFill>
              </a:rPr>
              <a:t>RA = 70% SA:</a:t>
            </a:r>
            <a:br>
              <a:rPr lang="en-US" b="1" dirty="0" smtClean="0">
                <a:solidFill>
                  <a:srgbClr val="C00000"/>
                </a:solidFill>
              </a:rPr>
            </a:br>
            <a:r>
              <a:rPr lang="en-US" b="1" dirty="0" smtClean="0">
                <a:solidFill>
                  <a:srgbClr val="C00000"/>
                </a:solidFill>
              </a:rPr>
              <a:t>Leads</a:t>
            </a:r>
            <a:br>
              <a:rPr lang="en-US" b="1" dirty="0" smtClean="0">
                <a:solidFill>
                  <a:srgbClr val="C00000"/>
                </a:solidFill>
              </a:rPr>
            </a:br>
            <a:r>
              <a:rPr lang="en-US" b="1" dirty="0" smtClean="0">
                <a:solidFill>
                  <a:srgbClr val="C00000"/>
                </a:solidFill>
              </a:rPr>
              <a:t>to unbalanced flow at</a:t>
            </a:r>
          </a:p>
          <a:p>
            <a:pPr algn="ctr"/>
            <a:r>
              <a:rPr lang="en-US" b="1" dirty="0" smtClean="0">
                <a:solidFill>
                  <a:srgbClr val="C00000"/>
                </a:solidFill>
              </a:rPr>
              <a:t>DOAS unit</a:t>
            </a:r>
            <a:endParaRPr lang="en-US" b="1" dirty="0">
              <a:solidFill>
                <a:srgbClr val="C00000"/>
              </a:solidFill>
            </a:endParaRPr>
          </a:p>
        </p:txBody>
      </p:sp>
    </p:spTree>
    <p:extLst>
      <p:ext uri="{BB962C8B-B14F-4D97-AF65-F5344CB8AC3E}">
        <p14:creationId xmlns:p14="http://schemas.microsoft.com/office/powerpoint/2010/main" val="215447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464"/>
            <a:ext cx="9144000" cy="715508"/>
          </a:xfrm>
        </p:spPr>
        <p:txBody>
          <a:bodyPr/>
          <a:lstStyle/>
          <a:p>
            <a:r>
              <a:rPr lang="en-US" dirty="0" smtClean="0"/>
              <a:t>Impact of unbalanced flow on EW</a:t>
            </a:r>
            <a:endParaRPr lang="en-US" dirty="0"/>
          </a:p>
        </p:txBody>
      </p:sp>
      <p:sp>
        <p:nvSpPr>
          <p:cNvPr id="3" name="Content Placeholder 2"/>
          <p:cNvSpPr>
            <a:spLocks noGrp="1"/>
          </p:cNvSpPr>
          <p:nvPr>
            <p:ph idx="1"/>
          </p:nvPr>
        </p:nvSpPr>
        <p:spPr>
          <a:xfrm>
            <a:off x="291548" y="3960941"/>
            <a:ext cx="8631307" cy="2307338"/>
          </a:xfrm>
        </p:spPr>
        <p:txBody>
          <a:bodyPr/>
          <a:lstStyle/>
          <a:p>
            <a:r>
              <a:rPr lang="en-US" sz="2400" b="1" i="1" dirty="0" smtClean="0">
                <a:latin typeface="Symbol" pitchFamily="18" charset="2"/>
              </a:rPr>
              <a:t>e </a:t>
            </a:r>
            <a:r>
              <a:rPr lang="en-US" sz="2400" dirty="0" smtClean="0"/>
              <a:t>=(</a:t>
            </a:r>
            <a:r>
              <a:rPr lang="en-US" sz="2400" dirty="0" smtClean="0">
                <a:solidFill>
                  <a:srgbClr val="0070C0"/>
                </a:solidFill>
              </a:rPr>
              <a:t>h</a:t>
            </a:r>
            <a:r>
              <a:rPr lang="en-US" sz="2400" baseline="-25000" dirty="0" smtClean="0">
                <a:solidFill>
                  <a:srgbClr val="0070C0"/>
                </a:solidFill>
              </a:rPr>
              <a:t>4</a:t>
            </a:r>
            <a:r>
              <a:rPr lang="en-US" sz="2400" dirty="0" smtClean="0">
                <a:solidFill>
                  <a:srgbClr val="0070C0"/>
                </a:solidFill>
              </a:rPr>
              <a:t>-h</a:t>
            </a:r>
            <a:r>
              <a:rPr lang="en-US" sz="2400" baseline="-25000" dirty="0" smtClean="0">
                <a:solidFill>
                  <a:srgbClr val="0070C0"/>
                </a:solidFill>
              </a:rPr>
              <a:t>3</a:t>
            </a:r>
            <a:r>
              <a:rPr lang="en-US" sz="2400" dirty="0" smtClean="0"/>
              <a:t>)/(</a:t>
            </a:r>
            <a:r>
              <a:rPr lang="en-US" sz="2400" dirty="0" smtClean="0">
                <a:solidFill>
                  <a:srgbClr val="FF0000"/>
                </a:solidFill>
              </a:rPr>
              <a:t>h</a:t>
            </a:r>
            <a:r>
              <a:rPr lang="en-US" sz="2400" baseline="-25000" dirty="0" smtClean="0">
                <a:solidFill>
                  <a:srgbClr val="FF0000"/>
                </a:solidFill>
              </a:rPr>
              <a:t>1</a:t>
            </a:r>
            <a:r>
              <a:rPr lang="en-US" sz="2400" dirty="0" smtClean="0"/>
              <a:t>-</a:t>
            </a:r>
            <a:r>
              <a:rPr lang="en-US" sz="2400" dirty="0" smtClean="0">
                <a:solidFill>
                  <a:srgbClr val="0070C0"/>
                </a:solidFill>
              </a:rPr>
              <a:t>h</a:t>
            </a:r>
            <a:r>
              <a:rPr lang="en-US" sz="2400" baseline="-25000" dirty="0" smtClean="0">
                <a:solidFill>
                  <a:srgbClr val="0070C0"/>
                </a:solidFill>
              </a:rPr>
              <a:t>3</a:t>
            </a:r>
            <a:r>
              <a:rPr lang="en-US" sz="2400" dirty="0" smtClean="0"/>
              <a:t>), for </a:t>
            </a:r>
            <a:r>
              <a:rPr lang="en-US" sz="2400" b="1" dirty="0" smtClean="0"/>
              <a:t>balanced or </a:t>
            </a:r>
            <a:r>
              <a:rPr lang="en-US" sz="2400" b="1" dirty="0" err="1" smtClean="0"/>
              <a:t>press’n</a:t>
            </a:r>
            <a:r>
              <a:rPr lang="en-US" sz="2400" b="1" dirty="0" smtClean="0"/>
              <a:t> unbalanced flow</a:t>
            </a:r>
          </a:p>
          <a:p>
            <a:r>
              <a:rPr lang="en-US" sz="2400" b="1" i="1" dirty="0" err="1" smtClean="0">
                <a:latin typeface="Symbol" pitchFamily="18" charset="2"/>
              </a:rPr>
              <a:t>e</a:t>
            </a:r>
            <a:r>
              <a:rPr lang="en-US" sz="2400" baseline="-25000" dirty="0" err="1" smtClean="0">
                <a:latin typeface="+mj-lt"/>
              </a:rPr>
              <a:t>app</a:t>
            </a:r>
            <a:r>
              <a:rPr lang="en-US" sz="2400" dirty="0" smtClean="0"/>
              <a:t>=(</a:t>
            </a:r>
            <a:r>
              <a:rPr lang="en-US" sz="2400" dirty="0" smtClean="0">
                <a:solidFill>
                  <a:srgbClr val="FF0000"/>
                </a:solidFill>
              </a:rPr>
              <a:t>h</a:t>
            </a:r>
            <a:r>
              <a:rPr lang="en-US" sz="2400" baseline="-25000" dirty="0" smtClean="0">
                <a:solidFill>
                  <a:srgbClr val="FF0000"/>
                </a:solidFill>
              </a:rPr>
              <a:t>1</a:t>
            </a:r>
            <a:r>
              <a:rPr lang="en-US" sz="2400" dirty="0" smtClean="0">
                <a:solidFill>
                  <a:srgbClr val="FF0000"/>
                </a:solidFill>
              </a:rPr>
              <a:t>-h</a:t>
            </a:r>
            <a:r>
              <a:rPr lang="en-US" sz="2400" baseline="-25000" dirty="0" smtClean="0">
                <a:solidFill>
                  <a:srgbClr val="FF0000"/>
                </a:solidFill>
              </a:rPr>
              <a:t>2</a:t>
            </a:r>
            <a:r>
              <a:rPr lang="en-US" sz="2400" dirty="0" smtClean="0"/>
              <a:t>)/(</a:t>
            </a:r>
            <a:r>
              <a:rPr lang="en-US" sz="2400" dirty="0">
                <a:solidFill>
                  <a:srgbClr val="FF0000"/>
                </a:solidFill>
              </a:rPr>
              <a:t>h</a:t>
            </a:r>
            <a:r>
              <a:rPr lang="en-US" sz="2400" baseline="-25000" dirty="0">
                <a:solidFill>
                  <a:srgbClr val="FF0000"/>
                </a:solidFill>
              </a:rPr>
              <a:t>1</a:t>
            </a:r>
            <a:r>
              <a:rPr lang="en-US" sz="2400" dirty="0"/>
              <a:t>-</a:t>
            </a:r>
            <a:r>
              <a:rPr lang="en-US" sz="2400" dirty="0">
                <a:solidFill>
                  <a:srgbClr val="0070C0"/>
                </a:solidFill>
              </a:rPr>
              <a:t>h</a:t>
            </a:r>
            <a:r>
              <a:rPr lang="en-US" sz="2400" baseline="-25000" dirty="0">
                <a:solidFill>
                  <a:srgbClr val="0070C0"/>
                </a:solidFill>
              </a:rPr>
              <a:t>3</a:t>
            </a:r>
            <a:r>
              <a:rPr lang="en-US" sz="2400" dirty="0" smtClean="0"/>
              <a:t>)=</a:t>
            </a:r>
            <a:r>
              <a:rPr lang="en-US" sz="2400" b="1" i="1" dirty="0">
                <a:latin typeface="Symbol" pitchFamily="18" charset="2"/>
              </a:rPr>
              <a:t>e </a:t>
            </a:r>
            <a:r>
              <a:rPr lang="en-US" sz="2400" dirty="0">
                <a:latin typeface="+mj-lt"/>
              </a:rPr>
              <a:t>*</a:t>
            </a:r>
            <a:r>
              <a:rPr lang="en-US" sz="2400" dirty="0" err="1" smtClean="0"/>
              <a:t>m</a:t>
            </a:r>
            <a:r>
              <a:rPr lang="en-US" sz="2400" baseline="-25000" dirty="0" err="1" smtClean="0"/>
              <a:t>RA</a:t>
            </a:r>
            <a:r>
              <a:rPr lang="en-US" sz="2400" dirty="0" smtClean="0"/>
              <a:t>/</a:t>
            </a:r>
            <a:r>
              <a:rPr lang="en-US" sz="2400" dirty="0" err="1" smtClean="0"/>
              <a:t>m</a:t>
            </a:r>
            <a:r>
              <a:rPr lang="en-US" sz="2400" baseline="-25000" dirty="0" err="1" smtClean="0"/>
              <a:t>OA</a:t>
            </a:r>
            <a:r>
              <a:rPr lang="en-US" sz="2400" baseline="-25000" dirty="0" smtClean="0"/>
              <a:t> </a:t>
            </a:r>
            <a:r>
              <a:rPr lang="en-US" sz="2400" dirty="0" smtClean="0"/>
              <a:t> Note:  </a:t>
            </a:r>
            <a:r>
              <a:rPr lang="en-US" sz="2400" b="1" i="1" dirty="0" smtClean="0">
                <a:latin typeface="Symbol" pitchFamily="18" charset="2"/>
              </a:rPr>
              <a:t>e </a:t>
            </a:r>
            <a:r>
              <a:rPr lang="en-US" sz="2400" dirty="0" smtClean="0"/>
              <a:t>=</a:t>
            </a:r>
            <a:r>
              <a:rPr lang="en-US" sz="2400" b="1" i="1" dirty="0" err="1" smtClean="0">
                <a:latin typeface="Symbol" pitchFamily="18" charset="2"/>
              </a:rPr>
              <a:t>e</a:t>
            </a:r>
            <a:r>
              <a:rPr lang="en-US" sz="2400" baseline="-25000" dirty="0" err="1" smtClean="0"/>
              <a:t>app</a:t>
            </a:r>
            <a:r>
              <a:rPr lang="en-US" sz="2400" dirty="0" smtClean="0"/>
              <a:t> w/ bal. flow</a:t>
            </a:r>
            <a:endParaRPr lang="en-US" sz="2400" baseline="-25000" dirty="0" smtClean="0"/>
          </a:p>
          <a:p>
            <a:r>
              <a:rPr lang="en-US" sz="2400" b="1" i="1" dirty="0" err="1" smtClean="0">
                <a:latin typeface="Symbol" pitchFamily="18" charset="2"/>
              </a:rPr>
              <a:t>e</a:t>
            </a:r>
            <a:r>
              <a:rPr lang="en-US" sz="2400" baseline="-25000" dirty="0" err="1" smtClean="0"/>
              <a:t>app</a:t>
            </a:r>
            <a:r>
              <a:rPr lang="en-US" sz="2400" dirty="0" smtClean="0"/>
              <a:t> (apparent effectiveness) accounts for unbalanced flow.</a:t>
            </a:r>
          </a:p>
          <a:p>
            <a:r>
              <a:rPr lang="en-US" sz="2400" b="1" i="1" dirty="0" err="1">
                <a:latin typeface="Symbol" pitchFamily="18" charset="2"/>
              </a:rPr>
              <a:t>e</a:t>
            </a:r>
            <a:r>
              <a:rPr lang="en-US" sz="2400" baseline="-25000" dirty="0" err="1"/>
              <a:t>app</a:t>
            </a:r>
            <a:r>
              <a:rPr lang="en-US" sz="2400" baseline="-25000" dirty="0"/>
              <a:t>  </a:t>
            </a:r>
            <a:r>
              <a:rPr lang="en-US" sz="2400" dirty="0"/>
              <a:t>≠ net effectiveness (net </a:t>
            </a:r>
            <a:r>
              <a:rPr lang="en-US" sz="2400" b="1" i="1" dirty="0">
                <a:latin typeface="Symbol" pitchFamily="18" charset="2"/>
              </a:rPr>
              <a:t>e</a:t>
            </a:r>
            <a:r>
              <a:rPr lang="en-US" sz="2400" dirty="0"/>
              <a:t>, AHRI 1060 rating parameter)</a:t>
            </a:r>
          </a:p>
          <a:p>
            <a:r>
              <a:rPr lang="en-US" sz="2400" dirty="0" smtClean="0"/>
              <a:t>net </a:t>
            </a:r>
            <a:r>
              <a:rPr lang="en-US" sz="2400" b="1" i="1" dirty="0" smtClean="0">
                <a:latin typeface="Symbol" pitchFamily="18" charset="2"/>
              </a:rPr>
              <a:t>e</a:t>
            </a:r>
            <a:r>
              <a:rPr lang="en-US" sz="2400" dirty="0" smtClean="0"/>
              <a:t> accounts for leakage between the RA (</a:t>
            </a:r>
            <a:r>
              <a:rPr lang="en-US" sz="2400" dirty="0" err="1" smtClean="0"/>
              <a:t>exh</a:t>
            </a:r>
            <a:r>
              <a:rPr lang="en-US" sz="2400" dirty="0" smtClean="0"/>
              <a:t>.) and OA</a:t>
            </a:r>
            <a:endParaRPr lang="en-US" sz="2400" dirty="0"/>
          </a:p>
          <a:p>
            <a:endParaRPr lang="en-US" sz="2400" b="1" i="1" dirty="0">
              <a:latin typeface="Symbol" pitchFamily="18" charset="2"/>
            </a:endParaRPr>
          </a:p>
          <a:p>
            <a:endParaRPr lang="en-US" sz="2400" b="1" i="1" dirty="0">
              <a:latin typeface="Symbol" pitchFamily="18" charset="2"/>
            </a:endParaRPr>
          </a:p>
          <a:p>
            <a:endParaRPr lang="en-US" sz="2400" b="1" i="1" dirty="0">
              <a:latin typeface="Symbol" pitchFamily="18" charset="2"/>
            </a:endParaRPr>
          </a:p>
          <a:p>
            <a:endParaRPr lang="en-US" sz="2400" b="1" i="1" dirty="0">
              <a:latin typeface="Symbol" pitchFamily="18" charset="2"/>
            </a:endParaRPr>
          </a:p>
        </p:txBody>
      </p:sp>
      <p:cxnSp>
        <p:nvCxnSpPr>
          <p:cNvPr id="20" name="Straight Arrow Connector 19"/>
          <p:cNvCxnSpPr/>
          <p:nvPr/>
        </p:nvCxnSpPr>
        <p:spPr bwMode="auto">
          <a:xfrm flipH="1">
            <a:off x="4885305" y="1811337"/>
            <a:ext cx="2734695" cy="2952"/>
          </a:xfrm>
          <a:prstGeom prst="straightConnector1">
            <a:avLst/>
          </a:prstGeom>
          <a:solidFill>
            <a:schemeClr val="accent1"/>
          </a:solidFill>
          <a:ln w="76200" cap="flat" cmpd="sng" algn="ctr">
            <a:solidFill>
              <a:srgbClr val="99CCFF"/>
            </a:solidFill>
            <a:prstDash val="solid"/>
            <a:round/>
            <a:headEnd type="none" w="med" len="med"/>
            <a:tailEnd type="triangle"/>
          </a:ln>
          <a:effectLst/>
        </p:spPr>
      </p:cxnSp>
      <p:cxnSp>
        <p:nvCxnSpPr>
          <p:cNvPr id="18" name="Straight Arrow Connector 17"/>
          <p:cNvCxnSpPr/>
          <p:nvPr/>
        </p:nvCxnSpPr>
        <p:spPr bwMode="auto">
          <a:xfrm>
            <a:off x="4936105" y="2820080"/>
            <a:ext cx="2734695" cy="2952"/>
          </a:xfrm>
          <a:prstGeom prst="straightConnector1">
            <a:avLst/>
          </a:prstGeom>
          <a:solidFill>
            <a:schemeClr val="accent1"/>
          </a:solidFill>
          <a:ln w="76200" cap="flat" cmpd="sng" algn="ctr">
            <a:solidFill>
              <a:srgbClr val="00B0F0"/>
            </a:solidFill>
            <a:prstDash val="solid"/>
            <a:round/>
            <a:headEnd type="none" w="med" len="med"/>
            <a:tailEnd type="triangle"/>
          </a:ln>
          <a:effectLst/>
        </p:spPr>
      </p:cxnSp>
      <p:sp>
        <p:nvSpPr>
          <p:cNvPr id="4" name="Oval 3"/>
          <p:cNvSpPr/>
          <p:nvPr/>
        </p:nvSpPr>
        <p:spPr bwMode="auto">
          <a:xfrm>
            <a:off x="4107542" y="1059542"/>
            <a:ext cx="885371" cy="2467429"/>
          </a:xfrm>
          <a:prstGeom prst="ellipse">
            <a:avLst/>
          </a:prstGeom>
          <a:pattFill prst="sphere">
            <a:fgClr>
              <a:srgbClr val="FF0000"/>
            </a:fgClr>
            <a:bgClr>
              <a:schemeClr val="bg1"/>
            </a:bgClr>
          </a:pattFill>
          <a:ln w="12700" cap="flat" cmpd="sng" algn="ctr">
            <a:solidFill>
              <a:schemeClr val="tx1"/>
            </a:solidFill>
            <a:prstDash val="solid"/>
            <a:round/>
            <a:headEnd type="none" w="med" len="med"/>
            <a:tailEnd type="none" w="med" len="med"/>
          </a:ln>
          <a:effectLst/>
          <a:scene3d>
            <a:camera prst="isometricOffAxis1Left">
              <a:rot lat="1080000" lon="3000000" rev="0"/>
            </a:camera>
            <a:lightRig rig="threePt" dir="t"/>
          </a:scene3d>
          <a:sp3d>
            <a:bevelT w="0" h="374650"/>
            <a:bevelB w="0" h="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cxnSp>
        <p:nvCxnSpPr>
          <p:cNvPr id="6" name="Straight Arrow Connector 5"/>
          <p:cNvCxnSpPr/>
          <p:nvPr/>
        </p:nvCxnSpPr>
        <p:spPr bwMode="auto">
          <a:xfrm>
            <a:off x="1793762" y="2798309"/>
            <a:ext cx="2734695" cy="2952"/>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4" name="Straight Connector 13"/>
          <p:cNvCxnSpPr/>
          <p:nvPr/>
        </p:nvCxnSpPr>
        <p:spPr bwMode="auto">
          <a:xfrm>
            <a:off x="4256768" y="2041298"/>
            <a:ext cx="566738" cy="466725"/>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9" name="Straight Arrow Connector 18"/>
          <p:cNvCxnSpPr/>
          <p:nvPr/>
        </p:nvCxnSpPr>
        <p:spPr bwMode="auto">
          <a:xfrm flipH="1">
            <a:off x="1844562" y="1789566"/>
            <a:ext cx="2734695" cy="2952"/>
          </a:xfrm>
          <a:prstGeom prst="straightConnector1">
            <a:avLst/>
          </a:prstGeom>
          <a:solidFill>
            <a:schemeClr val="accent1"/>
          </a:solidFill>
          <a:ln w="76200" cap="flat" cmpd="sng" algn="ctr">
            <a:solidFill>
              <a:srgbClr val="FF9999"/>
            </a:solidFill>
            <a:prstDash val="solid"/>
            <a:round/>
            <a:headEnd type="none" w="med" len="med"/>
            <a:tailEnd type="triangle"/>
          </a:ln>
          <a:effectLst/>
        </p:spPr>
      </p:cxnSp>
      <p:sp>
        <p:nvSpPr>
          <p:cNvPr id="21" name="TextBox 20"/>
          <p:cNvSpPr txBox="1"/>
          <p:nvPr/>
        </p:nvSpPr>
        <p:spPr>
          <a:xfrm>
            <a:off x="2206171" y="2322286"/>
            <a:ext cx="1988458" cy="461665"/>
          </a:xfrm>
          <a:prstGeom prst="rect">
            <a:avLst/>
          </a:prstGeom>
          <a:noFill/>
        </p:spPr>
        <p:txBody>
          <a:bodyPr wrap="square" rtlCol="0">
            <a:spAutoFit/>
          </a:bodyPr>
          <a:lstStyle/>
          <a:p>
            <a:r>
              <a:rPr lang="en-US" sz="2400" dirty="0" smtClean="0"/>
              <a:t>OA, </a:t>
            </a:r>
            <a:r>
              <a:rPr lang="en-US" sz="2400" dirty="0" err="1" smtClean="0"/>
              <a:t>m</a:t>
            </a:r>
            <a:r>
              <a:rPr lang="en-US" sz="2400" baseline="-25000" dirty="0" err="1" smtClean="0"/>
              <a:t>OA</a:t>
            </a:r>
            <a:r>
              <a:rPr lang="en-US" sz="2400" dirty="0" smtClean="0"/>
              <a:t>,  h</a:t>
            </a:r>
            <a:r>
              <a:rPr lang="en-US" sz="2400" baseline="-25000" dirty="0" smtClean="0"/>
              <a:t>1</a:t>
            </a:r>
            <a:endParaRPr lang="en-US" dirty="0"/>
          </a:p>
        </p:txBody>
      </p:sp>
      <p:sp>
        <p:nvSpPr>
          <p:cNvPr id="22" name="TextBox 21"/>
          <p:cNvSpPr txBox="1"/>
          <p:nvPr/>
        </p:nvSpPr>
        <p:spPr>
          <a:xfrm>
            <a:off x="2402114" y="1240971"/>
            <a:ext cx="1480457" cy="461665"/>
          </a:xfrm>
          <a:prstGeom prst="rect">
            <a:avLst/>
          </a:prstGeom>
          <a:noFill/>
        </p:spPr>
        <p:txBody>
          <a:bodyPr wrap="square" rtlCol="0">
            <a:spAutoFit/>
          </a:bodyPr>
          <a:lstStyle/>
          <a:p>
            <a:r>
              <a:rPr lang="en-US" sz="2400" dirty="0" smtClean="0"/>
              <a:t>h</a:t>
            </a:r>
            <a:r>
              <a:rPr lang="en-US" sz="2400" baseline="-25000" dirty="0" smtClean="0"/>
              <a:t>4</a:t>
            </a:r>
            <a:endParaRPr lang="en-US" dirty="0"/>
          </a:p>
        </p:txBody>
      </p:sp>
      <p:sp>
        <p:nvSpPr>
          <p:cNvPr id="24" name="TextBox 23"/>
          <p:cNvSpPr txBox="1"/>
          <p:nvPr/>
        </p:nvSpPr>
        <p:spPr>
          <a:xfrm>
            <a:off x="5624286" y="2315028"/>
            <a:ext cx="1480457" cy="461665"/>
          </a:xfrm>
          <a:prstGeom prst="rect">
            <a:avLst/>
          </a:prstGeom>
          <a:noFill/>
        </p:spPr>
        <p:txBody>
          <a:bodyPr wrap="square" rtlCol="0">
            <a:spAutoFit/>
          </a:bodyPr>
          <a:lstStyle/>
          <a:p>
            <a:r>
              <a:rPr lang="en-US" sz="2400" dirty="0" smtClean="0"/>
              <a:t>h</a:t>
            </a:r>
            <a:r>
              <a:rPr lang="en-US" sz="2400" baseline="-25000" dirty="0" smtClean="0"/>
              <a:t>2</a:t>
            </a:r>
            <a:endParaRPr lang="en-US" dirty="0"/>
          </a:p>
        </p:txBody>
      </p:sp>
      <p:sp>
        <p:nvSpPr>
          <p:cNvPr id="33" name="TextBox 32"/>
          <p:cNvSpPr txBox="1"/>
          <p:nvPr/>
        </p:nvSpPr>
        <p:spPr>
          <a:xfrm>
            <a:off x="5319486" y="1240971"/>
            <a:ext cx="1988458" cy="461665"/>
          </a:xfrm>
          <a:prstGeom prst="rect">
            <a:avLst/>
          </a:prstGeom>
          <a:noFill/>
        </p:spPr>
        <p:txBody>
          <a:bodyPr wrap="square" rtlCol="0">
            <a:spAutoFit/>
          </a:bodyPr>
          <a:lstStyle/>
          <a:p>
            <a:r>
              <a:rPr lang="en-US" sz="2400" dirty="0"/>
              <a:t>R</a:t>
            </a:r>
            <a:r>
              <a:rPr lang="en-US" sz="2400" dirty="0" smtClean="0"/>
              <a:t>A, </a:t>
            </a:r>
            <a:r>
              <a:rPr lang="en-US" sz="2400" dirty="0" err="1" smtClean="0"/>
              <a:t>m</a:t>
            </a:r>
            <a:r>
              <a:rPr lang="en-US" sz="2400" baseline="-25000" dirty="0" err="1"/>
              <a:t>R</a:t>
            </a:r>
            <a:r>
              <a:rPr lang="en-US" sz="2400" baseline="-25000" dirty="0" err="1" smtClean="0"/>
              <a:t>A</a:t>
            </a:r>
            <a:r>
              <a:rPr lang="en-US" sz="2400" dirty="0" smtClean="0"/>
              <a:t>,  h</a:t>
            </a:r>
            <a:r>
              <a:rPr lang="en-US" sz="2400" baseline="-25000" dirty="0" smtClean="0"/>
              <a:t>3</a:t>
            </a:r>
            <a:endParaRPr lang="en-US" dirty="0"/>
          </a:p>
        </p:txBody>
      </p:sp>
      <p:sp>
        <p:nvSpPr>
          <p:cNvPr id="5" name="Freeform 4"/>
          <p:cNvSpPr/>
          <p:nvPr/>
        </p:nvSpPr>
        <p:spPr bwMode="auto">
          <a:xfrm>
            <a:off x="4857750" y="1276350"/>
            <a:ext cx="114300" cy="666750"/>
          </a:xfrm>
          <a:custGeom>
            <a:avLst/>
            <a:gdLst>
              <a:gd name="connsiteX0" fmla="*/ 0 w 171450"/>
              <a:gd name="connsiteY0" fmla="*/ 39198 h 686898"/>
              <a:gd name="connsiteX1" fmla="*/ 57150 w 171450"/>
              <a:gd name="connsiteY1" fmla="*/ 20148 h 686898"/>
              <a:gd name="connsiteX2" fmla="*/ 133350 w 171450"/>
              <a:gd name="connsiteY2" fmla="*/ 286848 h 686898"/>
              <a:gd name="connsiteX3" fmla="*/ 152400 w 171450"/>
              <a:gd name="connsiteY3" fmla="*/ 515448 h 686898"/>
              <a:gd name="connsiteX4" fmla="*/ 171450 w 171450"/>
              <a:gd name="connsiteY4" fmla="*/ 686898 h 686898"/>
              <a:gd name="connsiteX0" fmla="*/ 0 w 114300"/>
              <a:gd name="connsiteY0" fmla="*/ 0 h 666750"/>
              <a:gd name="connsiteX1" fmla="*/ 76200 w 114300"/>
              <a:gd name="connsiteY1" fmla="*/ 266700 h 666750"/>
              <a:gd name="connsiteX2" fmla="*/ 95250 w 114300"/>
              <a:gd name="connsiteY2" fmla="*/ 495300 h 666750"/>
              <a:gd name="connsiteX3" fmla="*/ 114300 w 114300"/>
              <a:gd name="connsiteY3" fmla="*/ 666750 h 666750"/>
              <a:gd name="connsiteX0" fmla="*/ 0 w 116133"/>
              <a:gd name="connsiteY0" fmla="*/ 0 h 666750"/>
              <a:gd name="connsiteX1" fmla="*/ 76200 w 116133"/>
              <a:gd name="connsiteY1" fmla="*/ 266700 h 666750"/>
              <a:gd name="connsiteX2" fmla="*/ 114300 w 116133"/>
              <a:gd name="connsiteY2" fmla="*/ 519112 h 666750"/>
              <a:gd name="connsiteX3" fmla="*/ 114300 w 116133"/>
              <a:gd name="connsiteY3" fmla="*/ 666750 h 666750"/>
              <a:gd name="connsiteX0" fmla="*/ 0 w 114300"/>
              <a:gd name="connsiteY0" fmla="*/ 0 h 666750"/>
              <a:gd name="connsiteX1" fmla="*/ 76200 w 114300"/>
              <a:gd name="connsiteY1" fmla="*/ 266700 h 666750"/>
              <a:gd name="connsiteX2" fmla="*/ 109538 w 114300"/>
              <a:gd name="connsiteY2" fmla="*/ 471487 h 666750"/>
              <a:gd name="connsiteX3" fmla="*/ 114300 w 114300"/>
              <a:gd name="connsiteY3" fmla="*/ 666750 h 666750"/>
            </a:gdLst>
            <a:ahLst/>
            <a:cxnLst>
              <a:cxn ang="0">
                <a:pos x="connsiteX0" y="connsiteY0"/>
              </a:cxn>
              <a:cxn ang="0">
                <a:pos x="connsiteX1" y="connsiteY1"/>
              </a:cxn>
              <a:cxn ang="0">
                <a:pos x="connsiteX2" y="connsiteY2"/>
              </a:cxn>
              <a:cxn ang="0">
                <a:pos x="connsiteX3" y="connsiteY3"/>
              </a:cxn>
            </a:cxnLst>
            <a:rect l="l" t="t" r="r" b="b"/>
            <a:pathLst>
              <a:path w="114300" h="666750">
                <a:moveTo>
                  <a:pt x="0" y="0"/>
                </a:moveTo>
                <a:cubicBezTo>
                  <a:pt x="22225" y="41275"/>
                  <a:pt x="57944" y="188119"/>
                  <a:pt x="76200" y="266700"/>
                </a:cubicBezTo>
                <a:cubicBezTo>
                  <a:pt x="94456" y="345281"/>
                  <a:pt x="103188" y="404812"/>
                  <a:pt x="109538" y="471487"/>
                </a:cubicBezTo>
                <a:cubicBezTo>
                  <a:pt x="115888" y="538162"/>
                  <a:pt x="107950" y="614362"/>
                  <a:pt x="114300" y="666750"/>
                </a:cubicBezTo>
              </a:path>
            </a:pathLst>
          </a:custGeom>
          <a:noFill/>
          <a:ln w="762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2307770" y="1262743"/>
            <a:ext cx="621167" cy="461282"/>
          </a:xfrm>
          <a:prstGeom prst="ellipse">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6667501" y="1276351"/>
            <a:ext cx="604836" cy="461964"/>
          </a:xfrm>
          <a:prstGeom prst="ellipse">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3549197" y="2376487"/>
            <a:ext cx="646567" cy="39528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5538789" y="2332038"/>
            <a:ext cx="661986" cy="435429"/>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65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2" presetClass="entr" presetSubtype="4"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7" grpId="1" animBg="1"/>
      <p:bldP spid="8" grpId="0" animBg="1"/>
      <p:bldP spid="8" grpId="1" animBg="1"/>
      <p:bldP spid="8" grpId="2" animBg="1"/>
      <p:bldP spid="9" grpId="0" animBg="1"/>
      <p:bldP spid="9" grpId="1" animBg="1"/>
      <p:bldP spid="9" grpId="2" animBg="1"/>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761863001"/>
              </p:ext>
            </p:extLst>
          </p:nvPr>
        </p:nvGraphicFramePr>
        <p:xfrm>
          <a:off x="628650" y="714375"/>
          <a:ext cx="7886700" cy="5429249"/>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2"/>
          <p:cNvSpPr txBox="1"/>
          <p:nvPr/>
        </p:nvSpPr>
        <p:spPr>
          <a:xfrm>
            <a:off x="5346699" y="1217386"/>
            <a:ext cx="2047875" cy="4476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solidFill>
                  <a:srgbClr val="0070C0"/>
                </a:solidFill>
                <a:latin typeface="Arial" pitchFamily="34" charset="0"/>
                <a:cs typeface="Arial" pitchFamily="34" charset="0"/>
              </a:rPr>
              <a:t>effectiveness,</a:t>
            </a:r>
            <a:r>
              <a:rPr lang="en-US" sz="2000" baseline="0" dirty="0">
                <a:solidFill>
                  <a:srgbClr val="0070C0"/>
                </a:solidFill>
                <a:latin typeface="Arial" pitchFamily="34" charset="0"/>
                <a:cs typeface="Arial" pitchFamily="34" charset="0"/>
              </a:rPr>
              <a:t> </a:t>
            </a:r>
            <a:r>
              <a:rPr lang="en-US" sz="2000" baseline="0" dirty="0">
                <a:solidFill>
                  <a:srgbClr val="0070C0"/>
                </a:solidFill>
                <a:latin typeface="Symbol" pitchFamily="18" charset="2"/>
                <a:cs typeface="Arial" pitchFamily="34" charset="0"/>
              </a:rPr>
              <a:t>e</a:t>
            </a:r>
          </a:p>
        </p:txBody>
      </p:sp>
      <p:sp>
        <p:nvSpPr>
          <p:cNvPr id="18" name="TextBox 3"/>
          <p:cNvSpPr txBox="1"/>
          <p:nvPr/>
        </p:nvSpPr>
        <p:spPr>
          <a:xfrm>
            <a:off x="1828800" y="3181350"/>
            <a:ext cx="2838450" cy="4476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dirty="0">
                <a:solidFill>
                  <a:srgbClr val="C00000"/>
                </a:solidFill>
                <a:latin typeface="Arial" pitchFamily="34" charset="0"/>
                <a:cs typeface="Arial" pitchFamily="34" charset="0"/>
              </a:rPr>
              <a:t>app. effectiveness,</a:t>
            </a:r>
            <a:r>
              <a:rPr lang="en-US" sz="2000" baseline="0" dirty="0">
                <a:solidFill>
                  <a:srgbClr val="C00000"/>
                </a:solidFill>
                <a:latin typeface="Arial" pitchFamily="34" charset="0"/>
                <a:cs typeface="Arial" pitchFamily="34" charset="0"/>
              </a:rPr>
              <a:t> </a:t>
            </a:r>
            <a:r>
              <a:rPr lang="en-US" sz="2000" baseline="0" dirty="0" err="1">
                <a:solidFill>
                  <a:srgbClr val="C00000"/>
                </a:solidFill>
                <a:latin typeface="Symbol" pitchFamily="18" charset="2"/>
                <a:cs typeface="Arial" pitchFamily="34" charset="0"/>
              </a:rPr>
              <a:t>e</a:t>
            </a:r>
            <a:r>
              <a:rPr lang="en-US" sz="2000" baseline="-25000" dirty="0" err="1">
                <a:solidFill>
                  <a:srgbClr val="C00000"/>
                </a:solidFill>
                <a:latin typeface="Arial" pitchFamily="34" charset="0"/>
                <a:cs typeface="Arial" pitchFamily="34" charset="0"/>
              </a:rPr>
              <a:t>app</a:t>
            </a:r>
            <a:endParaRPr lang="en-US" sz="2000" baseline="-25000" dirty="0">
              <a:solidFill>
                <a:srgbClr val="C00000"/>
              </a:solidFill>
              <a:latin typeface="Arial" pitchFamily="34" charset="0"/>
              <a:cs typeface="Arial" pitchFamily="34" charset="0"/>
            </a:endParaRPr>
          </a:p>
        </p:txBody>
      </p:sp>
      <p:sp>
        <p:nvSpPr>
          <p:cNvPr id="19" name="TextBox 4"/>
          <p:cNvSpPr txBox="1"/>
          <p:nvPr/>
        </p:nvSpPr>
        <p:spPr>
          <a:xfrm>
            <a:off x="2672443" y="882650"/>
            <a:ext cx="2457450" cy="4476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baseline="0" dirty="0">
                <a:solidFill>
                  <a:srgbClr val="008000"/>
                </a:solidFill>
                <a:latin typeface="Arial" pitchFamily="34" charset="0"/>
                <a:cs typeface="Arial" pitchFamily="34" charset="0"/>
              </a:rPr>
              <a:t>energy recovery, %</a:t>
            </a:r>
          </a:p>
        </p:txBody>
      </p:sp>
      <p:sp>
        <p:nvSpPr>
          <p:cNvPr id="2" name="Freeform 1"/>
          <p:cNvSpPr/>
          <p:nvPr/>
        </p:nvSpPr>
        <p:spPr bwMode="auto">
          <a:xfrm>
            <a:off x="1827123" y="971550"/>
            <a:ext cx="5449977" cy="1605651"/>
          </a:xfrm>
          <a:custGeom>
            <a:avLst/>
            <a:gdLst>
              <a:gd name="connsiteX0" fmla="*/ 20727 w 5449977"/>
              <a:gd name="connsiteY0" fmla="*/ 1600200 h 1605651"/>
              <a:gd name="connsiteX1" fmla="*/ 96927 w 5449977"/>
              <a:gd name="connsiteY1" fmla="*/ 1562100 h 1605651"/>
              <a:gd name="connsiteX2" fmla="*/ 1373277 w 5449977"/>
              <a:gd name="connsiteY2" fmla="*/ 1085850 h 1605651"/>
              <a:gd name="connsiteX3" fmla="*/ 2744877 w 5449977"/>
              <a:gd name="connsiteY3" fmla="*/ 647700 h 1605651"/>
              <a:gd name="connsiteX4" fmla="*/ 4097427 w 5449977"/>
              <a:gd name="connsiteY4" fmla="*/ 228600 h 1605651"/>
              <a:gd name="connsiteX5" fmla="*/ 5449977 w 5449977"/>
              <a:gd name="connsiteY5" fmla="*/ 0 h 160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977" h="1605651">
                <a:moveTo>
                  <a:pt x="20727" y="1600200"/>
                </a:moveTo>
                <a:cubicBezTo>
                  <a:pt x="-53886" y="1624012"/>
                  <a:pt x="96927" y="1562100"/>
                  <a:pt x="96927" y="1562100"/>
                </a:cubicBezTo>
                <a:cubicBezTo>
                  <a:pt x="322352" y="1476375"/>
                  <a:pt x="931952" y="1238250"/>
                  <a:pt x="1373277" y="1085850"/>
                </a:cubicBezTo>
                <a:cubicBezTo>
                  <a:pt x="1814602" y="933450"/>
                  <a:pt x="2744877" y="647700"/>
                  <a:pt x="2744877" y="647700"/>
                </a:cubicBezTo>
                <a:cubicBezTo>
                  <a:pt x="3198902" y="504825"/>
                  <a:pt x="3646577" y="336550"/>
                  <a:pt x="4097427" y="228600"/>
                </a:cubicBezTo>
                <a:cubicBezTo>
                  <a:pt x="4548277" y="120650"/>
                  <a:pt x="4999127" y="60325"/>
                  <a:pt x="5449977" y="0"/>
                </a:cubicBezTo>
              </a:path>
            </a:pathLst>
          </a:cu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3" name="Freeform 2"/>
          <p:cNvSpPr/>
          <p:nvPr/>
        </p:nvSpPr>
        <p:spPr bwMode="auto">
          <a:xfrm>
            <a:off x="1790700" y="2590800"/>
            <a:ext cx="5486400" cy="2228850"/>
          </a:xfrm>
          <a:custGeom>
            <a:avLst/>
            <a:gdLst>
              <a:gd name="connsiteX0" fmla="*/ 0 w 5486400"/>
              <a:gd name="connsiteY0" fmla="*/ 0 h 2228850"/>
              <a:gd name="connsiteX1" fmla="*/ 1409700 w 5486400"/>
              <a:gd name="connsiteY1" fmla="*/ 247650 h 2228850"/>
              <a:gd name="connsiteX2" fmla="*/ 2800350 w 5486400"/>
              <a:gd name="connsiteY2" fmla="*/ 723900 h 2228850"/>
              <a:gd name="connsiteX3" fmla="*/ 4171950 w 5486400"/>
              <a:gd name="connsiteY3" fmla="*/ 1352550 h 2228850"/>
              <a:gd name="connsiteX4" fmla="*/ 5486400 w 5486400"/>
              <a:gd name="connsiteY4" fmla="*/ 2228850 h 222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2228850">
                <a:moveTo>
                  <a:pt x="0" y="0"/>
                </a:moveTo>
                <a:cubicBezTo>
                  <a:pt x="471487" y="63500"/>
                  <a:pt x="942975" y="127000"/>
                  <a:pt x="1409700" y="247650"/>
                </a:cubicBezTo>
                <a:cubicBezTo>
                  <a:pt x="1876425" y="368300"/>
                  <a:pt x="2339975" y="539750"/>
                  <a:pt x="2800350" y="723900"/>
                </a:cubicBezTo>
                <a:cubicBezTo>
                  <a:pt x="3260725" y="908050"/>
                  <a:pt x="3724275" y="1101725"/>
                  <a:pt x="4171950" y="1352550"/>
                </a:cubicBezTo>
                <a:cubicBezTo>
                  <a:pt x="4619625" y="1603375"/>
                  <a:pt x="5053012" y="1916112"/>
                  <a:pt x="5486400" y="2228850"/>
                </a:cubicBezTo>
              </a:path>
            </a:pathLst>
          </a:cu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4" name="Freeform 3"/>
          <p:cNvSpPr/>
          <p:nvPr/>
        </p:nvSpPr>
        <p:spPr bwMode="auto">
          <a:xfrm>
            <a:off x="1847850" y="990600"/>
            <a:ext cx="5429250" cy="3124200"/>
          </a:xfrm>
          <a:custGeom>
            <a:avLst/>
            <a:gdLst>
              <a:gd name="connsiteX0" fmla="*/ 0 w 5429250"/>
              <a:gd name="connsiteY0" fmla="*/ 0 h 3124200"/>
              <a:gd name="connsiteX1" fmla="*/ 1352550 w 5429250"/>
              <a:gd name="connsiteY1" fmla="*/ 400050 h 3124200"/>
              <a:gd name="connsiteX2" fmla="*/ 2724150 w 5429250"/>
              <a:gd name="connsiteY2" fmla="*/ 1009650 h 3124200"/>
              <a:gd name="connsiteX3" fmla="*/ 4038600 w 5429250"/>
              <a:gd name="connsiteY3" fmla="*/ 1924050 h 3124200"/>
              <a:gd name="connsiteX4" fmla="*/ 5429250 w 5429250"/>
              <a:gd name="connsiteY4" fmla="*/ 312420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0" h="3124200">
                <a:moveTo>
                  <a:pt x="0" y="0"/>
                </a:moveTo>
                <a:cubicBezTo>
                  <a:pt x="449262" y="115887"/>
                  <a:pt x="898525" y="231775"/>
                  <a:pt x="1352550" y="400050"/>
                </a:cubicBezTo>
                <a:cubicBezTo>
                  <a:pt x="1806575" y="568325"/>
                  <a:pt x="2276475" y="755650"/>
                  <a:pt x="2724150" y="1009650"/>
                </a:cubicBezTo>
                <a:cubicBezTo>
                  <a:pt x="3171825" y="1263650"/>
                  <a:pt x="3587750" y="1571625"/>
                  <a:pt x="4038600" y="1924050"/>
                </a:cubicBezTo>
                <a:cubicBezTo>
                  <a:pt x="4489450" y="2276475"/>
                  <a:pt x="4959350" y="2700337"/>
                  <a:pt x="5429250" y="3124200"/>
                </a:cubicBezTo>
              </a:path>
            </a:pathLst>
          </a:cu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1676400" y="5334000"/>
            <a:ext cx="952500" cy="400110"/>
          </a:xfrm>
          <a:prstGeom prst="rect">
            <a:avLst/>
          </a:prstGeom>
          <a:noFill/>
        </p:spPr>
        <p:txBody>
          <a:bodyPr wrap="square" rtlCol="0">
            <a:spAutoFit/>
          </a:bodyPr>
          <a:lstStyle/>
          <a:p>
            <a:r>
              <a:rPr lang="en-US" sz="2000" dirty="0" smtClean="0"/>
              <a:t>Hi</a:t>
            </a:r>
            <a:endParaRPr lang="en-US" sz="2000" dirty="0"/>
          </a:p>
        </p:txBody>
      </p:sp>
      <p:sp>
        <p:nvSpPr>
          <p:cNvPr id="10" name="TextBox 9"/>
          <p:cNvSpPr txBox="1"/>
          <p:nvPr/>
        </p:nvSpPr>
        <p:spPr>
          <a:xfrm>
            <a:off x="6934200" y="5306080"/>
            <a:ext cx="952500" cy="400110"/>
          </a:xfrm>
          <a:prstGeom prst="rect">
            <a:avLst/>
          </a:prstGeom>
          <a:noFill/>
        </p:spPr>
        <p:txBody>
          <a:bodyPr wrap="square" rtlCol="0">
            <a:spAutoFit/>
          </a:bodyPr>
          <a:lstStyle/>
          <a:p>
            <a:r>
              <a:rPr lang="en-US" sz="2000" dirty="0" smtClean="0"/>
              <a:t>Low</a:t>
            </a:r>
            <a:endParaRPr lang="en-US" sz="2000" dirty="0"/>
          </a:p>
        </p:txBody>
      </p:sp>
      <p:sp>
        <p:nvSpPr>
          <p:cNvPr id="6" name="Oval 5"/>
          <p:cNvSpPr/>
          <p:nvPr/>
        </p:nvSpPr>
        <p:spPr bwMode="auto">
          <a:xfrm>
            <a:off x="1333500" y="5048250"/>
            <a:ext cx="1257300" cy="685800"/>
          </a:xfrm>
          <a:prstGeom prst="ellipse">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6591300" y="5067300"/>
            <a:ext cx="1257300" cy="685800"/>
          </a:xfrm>
          <a:prstGeom prst="ellipse">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7" name="TextBox 6"/>
          <p:cNvSpPr txBox="1"/>
          <p:nvPr/>
        </p:nvSpPr>
        <p:spPr>
          <a:xfrm>
            <a:off x="1640113" y="391886"/>
            <a:ext cx="6052457" cy="400110"/>
          </a:xfrm>
          <a:prstGeom prst="rect">
            <a:avLst/>
          </a:prstGeom>
          <a:noFill/>
        </p:spPr>
        <p:txBody>
          <a:bodyPr wrap="square" rtlCol="0">
            <a:spAutoFit/>
          </a:bodyPr>
          <a:lstStyle/>
          <a:p>
            <a:r>
              <a:rPr lang="en-US" sz="2000" dirty="0" smtClean="0"/>
              <a:t>100%          83%            67%            50%           33%</a:t>
            </a:r>
            <a:endParaRPr lang="en-US" sz="2000" dirty="0"/>
          </a:p>
        </p:txBody>
      </p:sp>
    </p:spTree>
    <p:extLst>
      <p:ext uri="{BB962C8B-B14F-4D97-AF65-F5344CB8AC3E}">
        <p14:creationId xmlns:p14="http://schemas.microsoft.com/office/powerpoint/2010/main" val="261998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810250" y="1257300"/>
            <a:ext cx="3333750" cy="3781425"/>
          </a:xfrm>
        </p:spPr>
        <p:txBody>
          <a:bodyPr/>
          <a:lstStyle/>
          <a:p>
            <a:r>
              <a:rPr lang="en-US" smtClean="0"/>
              <a:t>Total</a:t>
            </a:r>
            <a:br>
              <a:rPr lang="en-US" smtClean="0"/>
            </a:br>
            <a:r>
              <a:rPr lang="en-US" smtClean="0"/>
              <a:t>Energy Recovery (TER)</a:t>
            </a:r>
            <a:br>
              <a:rPr lang="en-US" smtClean="0"/>
            </a:br>
            <a:r>
              <a:rPr lang="en-US" smtClean="0"/>
              <a:t>Wheel</a:t>
            </a:r>
          </a:p>
        </p:txBody>
      </p:sp>
      <p:pic>
        <p:nvPicPr>
          <p:cNvPr id="21507" name="Picture 5" descr="EW 1"/>
          <p:cNvPicPr>
            <a:picLocks noChangeAspect="1" noChangeArrowheads="1"/>
          </p:cNvPicPr>
          <p:nvPr/>
        </p:nvPicPr>
        <p:blipFill>
          <a:blip r:embed="rId3" cstate="print"/>
          <a:srcRect/>
          <a:stretch>
            <a:fillRect/>
          </a:stretch>
        </p:blipFill>
        <p:spPr bwMode="auto">
          <a:xfrm>
            <a:off x="0" y="0"/>
            <a:ext cx="58293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4500" y="3424238"/>
            <a:ext cx="74295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529044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88" y="287338"/>
            <a:ext cx="9350376" cy="62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2627" name="Freeform 3"/>
          <p:cNvSpPr>
            <a:spLocks/>
          </p:cNvSpPr>
          <p:nvPr/>
        </p:nvSpPr>
        <p:spPr bwMode="auto">
          <a:xfrm>
            <a:off x="919163" y="373062"/>
            <a:ext cx="7150100" cy="1409700"/>
          </a:xfrm>
          <a:custGeom>
            <a:avLst/>
            <a:gdLst>
              <a:gd name="T0" fmla="*/ 2147483647 w 4504"/>
              <a:gd name="T1" fmla="*/ 2147483647 h 888"/>
              <a:gd name="T2" fmla="*/ 0 w 4504"/>
              <a:gd name="T3" fmla="*/ 2147483647 h 888"/>
              <a:gd name="T4" fmla="*/ 2147483647 w 4504"/>
              <a:gd name="T5" fmla="*/ 0 h 888"/>
              <a:gd name="T6" fmla="*/ 2147483647 w 4504"/>
              <a:gd name="T7" fmla="*/ 2147483647 h 888"/>
              <a:gd name="T8" fmla="*/ 2147483647 w 4504"/>
              <a:gd name="T9" fmla="*/ 2147483647 h 888"/>
              <a:gd name="T10" fmla="*/ 2147483647 w 4504"/>
              <a:gd name="T11" fmla="*/ 2147483647 h 888"/>
              <a:gd name="T12" fmla="*/ 2147483647 w 4504"/>
              <a:gd name="T13" fmla="*/ 2147483647 h 888"/>
              <a:gd name="T14" fmla="*/ 2147483647 w 4504"/>
              <a:gd name="T15" fmla="*/ 2147483647 h 888"/>
              <a:gd name="T16" fmla="*/ 2147483647 w 4504"/>
              <a:gd name="T17" fmla="*/ 2147483647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04"/>
              <a:gd name="T28" fmla="*/ 0 h 888"/>
              <a:gd name="T29" fmla="*/ 4504 w 4504"/>
              <a:gd name="T30" fmla="*/ 888 h 8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04" h="888">
                <a:moveTo>
                  <a:pt x="4" y="876"/>
                </a:moveTo>
                <a:lnTo>
                  <a:pt x="0" y="4"/>
                </a:lnTo>
                <a:lnTo>
                  <a:pt x="4504" y="0"/>
                </a:lnTo>
                <a:lnTo>
                  <a:pt x="4464" y="784"/>
                </a:lnTo>
                <a:lnTo>
                  <a:pt x="2588" y="832"/>
                </a:lnTo>
                <a:lnTo>
                  <a:pt x="2408" y="572"/>
                </a:lnTo>
                <a:lnTo>
                  <a:pt x="112" y="576"/>
                </a:lnTo>
                <a:lnTo>
                  <a:pt x="108" y="888"/>
                </a:lnTo>
                <a:lnTo>
                  <a:pt x="4" y="876"/>
                </a:lnTo>
                <a:close/>
              </a:path>
            </a:pathLst>
          </a:custGeom>
          <a:solidFill>
            <a:schemeClr val="bg1"/>
          </a:solidFill>
          <a:ln w="12700" cap="flat" cmpd="sng">
            <a:solidFill>
              <a:schemeClr val="bg1"/>
            </a:solidFill>
            <a:prstDash val="solid"/>
            <a:round/>
            <a:headEnd/>
            <a:tailEnd/>
          </a:ln>
        </p:spPr>
        <p:txBody>
          <a:bodyPr/>
          <a:lstStyle/>
          <a:p>
            <a:endParaRPr lang="en-US"/>
          </a:p>
        </p:txBody>
      </p:sp>
      <p:sp>
        <p:nvSpPr>
          <p:cNvPr id="2" name="TextBox 1"/>
          <p:cNvSpPr txBox="1"/>
          <p:nvPr/>
        </p:nvSpPr>
        <p:spPr>
          <a:xfrm>
            <a:off x="228600" y="0"/>
            <a:ext cx="7867650" cy="523220"/>
          </a:xfrm>
          <a:prstGeom prst="rect">
            <a:avLst/>
          </a:prstGeom>
          <a:noFill/>
        </p:spPr>
        <p:txBody>
          <a:bodyPr wrap="square" rtlCol="0">
            <a:spAutoFit/>
          </a:bodyPr>
          <a:lstStyle/>
          <a:p>
            <a:pPr algn="ctr"/>
            <a:r>
              <a:rPr lang="en-US" b="1" dirty="0" smtClean="0">
                <a:solidFill>
                  <a:srgbClr val="0070C0"/>
                </a:solidFill>
              </a:rPr>
              <a:t>Discuss flow based pressurization control</a:t>
            </a:r>
            <a:endParaRPr lang="en-US" b="1" dirty="0">
              <a:solidFill>
                <a:srgbClr val="0070C0"/>
              </a:solidFill>
            </a:endParaRPr>
          </a:p>
        </p:txBody>
      </p:sp>
    </p:spTree>
    <p:extLst>
      <p:ext uri="{BB962C8B-B14F-4D97-AF65-F5344CB8AC3E}">
        <p14:creationId xmlns:p14="http://schemas.microsoft.com/office/powerpoint/2010/main" val="4193287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82627"/>
                                        </p:tgtEl>
                                      </p:cBhvr>
                                    </p:animEffect>
                                    <p:set>
                                      <p:cBhvr>
                                        <p:cTn id="7" dur="1" fill="hold">
                                          <p:stCondLst>
                                            <p:cond delay="499"/>
                                          </p:stCondLst>
                                        </p:cTn>
                                        <p:tgtEl>
                                          <p:spTgt spid="28262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416" y="145339"/>
            <a:ext cx="7639050" cy="721765"/>
          </a:xfrm>
        </p:spPr>
        <p:txBody>
          <a:bodyPr/>
          <a:lstStyle/>
          <a:p>
            <a:r>
              <a:rPr lang="en-US" dirty="0" smtClean="0"/>
              <a:t>Conclusions,</a:t>
            </a:r>
            <a:endParaRPr lang="en-US" dirty="0"/>
          </a:p>
        </p:txBody>
      </p:sp>
      <p:sp>
        <p:nvSpPr>
          <p:cNvPr id="3" name="Content Placeholder 2"/>
          <p:cNvSpPr>
            <a:spLocks noGrp="1"/>
          </p:cNvSpPr>
          <p:nvPr>
            <p:ph idx="1"/>
          </p:nvPr>
        </p:nvSpPr>
        <p:spPr>
          <a:xfrm>
            <a:off x="488731" y="898634"/>
            <a:ext cx="8497614" cy="5850509"/>
          </a:xfrm>
        </p:spPr>
        <p:txBody>
          <a:bodyPr/>
          <a:lstStyle/>
          <a:p>
            <a:r>
              <a:rPr lang="en-US" dirty="0" smtClean="0"/>
              <a:t>Fortunately, DOAS controls are simpler than VAV control systems.</a:t>
            </a:r>
          </a:p>
          <a:p>
            <a:r>
              <a:rPr lang="en-US" dirty="0" smtClean="0"/>
              <a:t>Unfortunately, they require a different paradigm—something the industry is just coming up to speed on.</a:t>
            </a:r>
          </a:p>
          <a:p>
            <a:r>
              <a:rPr lang="en-US" dirty="0" smtClean="0"/>
              <a:t>A properly designed and </a:t>
            </a:r>
            <a:r>
              <a:rPr lang="en-US" b="1" i="1" u="sng" dirty="0" smtClean="0"/>
              <a:t>controlled</a:t>
            </a:r>
            <a:r>
              <a:rPr lang="en-US" dirty="0" smtClean="0"/>
              <a:t> DOAS will reduce:</a:t>
            </a:r>
          </a:p>
          <a:p>
            <a:pPr lvl="1"/>
            <a:r>
              <a:rPr lang="en-US" dirty="0"/>
              <a:t>E</a:t>
            </a:r>
            <a:r>
              <a:rPr lang="en-US" dirty="0" smtClean="0"/>
              <a:t>nergy use/demand, </a:t>
            </a:r>
          </a:p>
          <a:p>
            <a:pPr lvl="1"/>
            <a:r>
              <a:rPr lang="en-US" dirty="0"/>
              <a:t>F</a:t>
            </a:r>
            <a:r>
              <a:rPr lang="en-US" dirty="0" smtClean="0"/>
              <a:t>irst cost, </a:t>
            </a:r>
          </a:p>
          <a:p>
            <a:pPr lvl="1"/>
            <a:r>
              <a:rPr lang="en-US" dirty="0" smtClean="0"/>
              <a:t>Humidity problems and related IEQ issues</a:t>
            </a:r>
          </a:p>
          <a:p>
            <a:pPr lvl="1"/>
            <a:r>
              <a:rPr lang="en-US" dirty="0" smtClean="0"/>
              <a:t>Ventilation compliance uncertainty.</a:t>
            </a:r>
            <a:endParaRPr lang="en-US" dirty="0"/>
          </a:p>
        </p:txBody>
      </p:sp>
    </p:spTree>
    <p:extLst>
      <p:ext uri="{BB962C8B-B14F-4D97-AF65-F5344CB8AC3E}">
        <p14:creationId xmlns:p14="http://schemas.microsoft.com/office/powerpoint/2010/main" val="150690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ject 1031"/>
          <p:cNvPicPr>
            <a:picLocks noGrp="1" noChangeAspect="1" noChangeArrowheads="1"/>
          </p:cNvPicPr>
          <p:nvPr>
            <p:ph idx="4294967295"/>
          </p:nvPr>
        </p:nvPicPr>
        <p:blipFill>
          <a:blip r:embed="rId3" cstate="print"/>
          <a:srcRect/>
          <a:stretch>
            <a:fillRect/>
          </a:stretch>
        </p:blipFill>
        <p:spPr>
          <a:xfrm>
            <a:off x="0" y="1257300"/>
            <a:ext cx="9144000" cy="2741613"/>
          </a:xfrm>
        </p:spPr>
      </p:pic>
      <p:sp>
        <p:nvSpPr>
          <p:cNvPr id="22531" name="Rectangle 1026"/>
          <p:cNvSpPr>
            <a:spLocks noGrp="1" noChangeArrowheads="1"/>
          </p:cNvSpPr>
          <p:nvPr>
            <p:ph type="title"/>
          </p:nvPr>
        </p:nvSpPr>
        <p:spPr/>
        <p:txBody>
          <a:bodyPr/>
          <a:lstStyle/>
          <a:p>
            <a:r>
              <a:rPr lang="en-US" smtClean="0"/>
              <a:t>High Induction Diffuser</a:t>
            </a:r>
          </a:p>
        </p:txBody>
      </p:sp>
      <p:sp>
        <p:nvSpPr>
          <p:cNvPr id="22532" name="Rectangle 1033"/>
          <p:cNvSpPr>
            <a:spLocks noGrp="1" noChangeArrowheads="1"/>
          </p:cNvSpPr>
          <p:nvPr>
            <p:ph type="body" idx="1"/>
          </p:nvPr>
        </p:nvSpPr>
        <p:spPr>
          <a:xfrm>
            <a:off x="285750" y="4114800"/>
            <a:ext cx="8858250" cy="2428875"/>
          </a:xfrm>
        </p:spPr>
        <p:txBody>
          <a:bodyPr/>
          <a:lstStyle/>
          <a:p>
            <a:r>
              <a:rPr lang="en-US" sz="2800" smtClean="0"/>
              <a:t>Provides complete air mixing</a:t>
            </a:r>
          </a:p>
          <a:p>
            <a:r>
              <a:rPr lang="en-US" sz="2800" smtClean="0"/>
              <a:t>Evens temperature gradients in the space</a:t>
            </a:r>
          </a:p>
          <a:p>
            <a:r>
              <a:rPr lang="en-US" sz="2800" smtClean="0"/>
              <a:t>Eliminates short-circuiting between supply &amp; return</a:t>
            </a:r>
          </a:p>
          <a:p>
            <a:r>
              <a:rPr lang="en-US" sz="2800" smtClean="0"/>
              <a:t>Increases ventilation effectiveness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28650" y="819150"/>
            <a:ext cx="7772400" cy="1143000"/>
          </a:xfrm>
          <a:prstGeom prst="rect">
            <a:avLst/>
          </a:prstGeom>
          <a:noFill/>
          <a:ln w="9525">
            <a:noFill/>
            <a:miter lim="800000"/>
            <a:headEnd/>
            <a:tailEnd/>
          </a:ln>
          <a:effectLst>
            <a:outerShdw dist="35921" dir="2700000" algn="ctr" rotWithShape="0">
              <a:schemeClr val="bg1"/>
            </a:outerShdw>
          </a:effectLst>
        </p:spPr>
        <p:txBody>
          <a:bodyPr anchor="ctr"/>
          <a:lstStyle/>
          <a:p>
            <a:pPr algn="ctr">
              <a:defRPr/>
            </a:pPr>
            <a:endParaRPr lang="en-US" sz="4000" b="1" i="1">
              <a:solidFill>
                <a:schemeClr val="tx2"/>
              </a:solidFill>
              <a:latin typeface="Book Antiqua" pitchFamily="18" charset="0"/>
            </a:endParaRPr>
          </a:p>
        </p:txBody>
      </p:sp>
      <p:grpSp>
        <p:nvGrpSpPr>
          <p:cNvPr id="23555" name="Group 3"/>
          <p:cNvGrpSpPr>
            <a:grpSpLocks/>
          </p:cNvGrpSpPr>
          <p:nvPr/>
        </p:nvGrpSpPr>
        <p:grpSpPr bwMode="auto">
          <a:xfrm>
            <a:off x="233363" y="3879850"/>
            <a:ext cx="1978025" cy="1295400"/>
            <a:chOff x="192" y="2352"/>
            <a:chExt cx="1247" cy="816"/>
          </a:xfrm>
        </p:grpSpPr>
        <p:pic>
          <p:nvPicPr>
            <p:cNvPr id="14364" name="Picture 4" descr="pc531"/>
            <p:cNvPicPr>
              <a:picLocks noChangeAspect="1" noChangeArrowheads="1"/>
            </p:cNvPicPr>
            <p:nvPr/>
          </p:nvPicPr>
          <p:blipFill>
            <a:blip r:embed="rId3" cstate="print"/>
            <a:srcRect/>
            <a:stretch>
              <a:fillRect/>
            </a:stretch>
          </p:blipFill>
          <p:spPr bwMode="auto">
            <a:xfrm>
              <a:off x="347" y="2352"/>
              <a:ext cx="936" cy="528"/>
            </a:xfrm>
            <a:prstGeom prst="rect">
              <a:avLst/>
            </a:prstGeom>
            <a:noFill/>
            <a:ln w="9525">
              <a:noFill/>
              <a:miter lim="800000"/>
              <a:headEnd/>
              <a:tailEnd/>
            </a:ln>
            <a:effectLst>
              <a:outerShdw dist="35921" dir="2700000" algn="ctr" rotWithShape="0">
                <a:schemeClr val="bg1"/>
              </a:outerShdw>
            </a:effectLst>
          </p:spPr>
        </p:pic>
        <p:sp>
          <p:nvSpPr>
            <p:cNvPr id="14365" name="Text Box 5"/>
            <p:cNvSpPr txBox="1">
              <a:spLocks noChangeArrowheads="1"/>
            </p:cNvSpPr>
            <p:nvPr/>
          </p:nvSpPr>
          <p:spPr bwMode="auto">
            <a:xfrm>
              <a:off x="192" y="2880"/>
              <a:ext cx="1247"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n-US" sz="2400">
                  <a:solidFill>
                    <a:srgbClr val="003399"/>
                  </a:solidFill>
                  <a:latin typeface="Times New Roman" pitchFamily="18" charset="0"/>
                </a:rPr>
                <a:t>Fan Coil Units</a:t>
              </a:r>
              <a:endParaRPr lang="en-US" sz="2400">
                <a:latin typeface="Times New Roman" pitchFamily="18" charset="0"/>
              </a:endParaRPr>
            </a:p>
          </p:txBody>
        </p:sp>
      </p:grpSp>
      <p:grpSp>
        <p:nvGrpSpPr>
          <p:cNvPr id="3" name="Group 29"/>
          <p:cNvGrpSpPr>
            <a:grpSpLocks/>
          </p:cNvGrpSpPr>
          <p:nvPr/>
        </p:nvGrpSpPr>
        <p:grpSpPr bwMode="auto">
          <a:xfrm>
            <a:off x="1935163" y="4629150"/>
            <a:ext cx="2536825" cy="1905000"/>
            <a:chOff x="1348" y="2961"/>
            <a:chExt cx="1597" cy="1199"/>
          </a:xfrm>
        </p:grpSpPr>
        <p:pic>
          <p:nvPicPr>
            <p:cNvPr id="14362" name="Picture 7" descr="pc542"/>
            <p:cNvPicPr>
              <a:picLocks noChangeAspect="1" noChangeArrowheads="1"/>
            </p:cNvPicPr>
            <p:nvPr/>
          </p:nvPicPr>
          <p:blipFill>
            <a:blip r:embed="rId4" cstate="print"/>
            <a:srcRect/>
            <a:stretch>
              <a:fillRect/>
            </a:stretch>
          </p:blipFill>
          <p:spPr bwMode="auto">
            <a:xfrm>
              <a:off x="1546" y="2961"/>
              <a:ext cx="1200" cy="672"/>
            </a:xfrm>
            <a:prstGeom prst="rect">
              <a:avLst/>
            </a:prstGeom>
            <a:noFill/>
            <a:ln w="9525">
              <a:noFill/>
              <a:miter lim="800000"/>
              <a:headEnd/>
              <a:tailEnd/>
            </a:ln>
            <a:effectLst>
              <a:outerShdw dist="35921" dir="2700000" algn="ctr" rotWithShape="0">
                <a:schemeClr val="bg1"/>
              </a:outerShdw>
            </a:effectLst>
          </p:spPr>
        </p:pic>
        <p:sp>
          <p:nvSpPr>
            <p:cNvPr id="14363" name="Text Box 8"/>
            <p:cNvSpPr txBox="1">
              <a:spLocks noChangeArrowheads="1"/>
            </p:cNvSpPr>
            <p:nvPr/>
          </p:nvSpPr>
          <p:spPr bwMode="auto">
            <a:xfrm>
              <a:off x="1348" y="3642"/>
              <a:ext cx="1597" cy="51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defRPr/>
              </a:pPr>
              <a:r>
                <a:rPr lang="en-US" sz="2400">
                  <a:solidFill>
                    <a:srgbClr val="003399"/>
                  </a:solidFill>
                  <a:latin typeface="Times New Roman" pitchFamily="18" charset="0"/>
                </a:rPr>
                <a:t>Air Handling Units</a:t>
              </a:r>
              <a:br>
                <a:rPr lang="en-US" sz="2400">
                  <a:solidFill>
                    <a:srgbClr val="003399"/>
                  </a:solidFill>
                  <a:latin typeface="Times New Roman" pitchFamily="18" charset="0"/>
                </a:rPr>
              </a:br>
              <a:r>
                <a:rPr lang="en-US" sz="2400">
                  <a:solidFill>
                    <a:srgbClr val="003399"/>
                  </a:solidFill>
                  <a:latin typeface="Times New Roman" pitchFamily="18" charset="0"/>
                </a:rPr>
                <a:t>CV or VAV</a:t>
              </a:r>
              <a:endParaRPr lang="en-US" sz="2400">
                <a:latin typeface="Times New Roman" pitchFamily="18" charset="0"/>
              </a:endParaRPr>
            </a:p>
          </p:txBody>
        </p:sp>
      </p:grpSp>
      <p:grpSp>
        <p:nvGrpSpPr>
          <p:cNvPr id="4" name="Group 9"/>
          <p:cNvGrpSpPr>
            <a:grpSpLocks/>
          </p:cNvGrpSpPr>
          <p:nvPr/>
        </p:nvGrpSpPr>
        <p:grpSpPr bwMode="auto">
          <a:xfrm>
            <a:off x="7040563" y="4175125"/>
            <a:ext cx="1903412" cy="2112963"/>
            <a:chOff x="4224" y="2259"/>
            <a:chExt cx="1200" cy="1331"/>
          </a:xfrm>
        </p:grpSpPr>
        <p:pic>
          <p:nvPicPr>
            <p:cNvPr id="14360" name="Picture 10" descr="ptac"/>
            <p:cNvPicPr>
              <a:picLocks noChangeAspect="1" noChangeArrowheads="1"/>
            </p:cNvPicPr>
            <p:nvPr/>
          </p:nvPicPr>
          <p:blipFill>
            <a:blip r:embed="rId5" cstate="print"/>
            <a:srcRect/>
            <a:stretch>
              <a:fillRect/>
            </a:stretch>
          </p:blipFill>
          <p:spPr bwMode="auto">
            <a:xfrm>
              <a:off x="4224" y="2259"/>
              <a:ext cx="1200" cy="714"/>
            </a:xfrm>
            <a:prstGeom prst="rect">
              <a:avLst/>
            </a:prstGeom>
            <a:noFill/>
            <a:ln w="9525">
              <a:noFill/>
              <a:miter lim="800000"/>
              <a:headEnd/>
              <a:tailEnd/>
            </a:ln>
            <a:effectLst>
              <a:outerShdw dist="35921" dir="2700000" algn="ctr" rotWithShape="0">
                <a:schemeClr val="bg1"/>
              </a:outerShdw>
            </a:effectLst>
          </p:spPr>
        </p:pic>
        <p:sp>
          <p:nvSpPr>
            <p:cNvPr id="14361" name="Text Box 11"/>
            <p:cNvSpPr txBox="1">
              <a:spLocks noChangeArrowheads="1"/>
            </p:cNvSpPr>
            <p:nvPr/>
          </p:nvSpPr>
          <p:spPr bwMode="auto">
            <a:xfrm>
              <a:off x="4279" y="3072"/>
              <a:ext cx="1093" cy="51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n-US" sz="2400">
                  <a:solidFill>
                    <a:srgbClr val="003399"/>
                  </a:solidFill>
                  <a:latin typeface="Times New Roman" pitchFamily="18" charset="0"/>
                </a:rPr>
                <a:t>Unitary ACs</a:t>
              </a:r>
              <a:br>
                <a:rPr lang="en-US" sz="2400">
                  <a:solidFill>
                    <a:srgbClr val="003399"/>
                  </a:solidFill>
                  <a:latin typeface="Times New Roman" pitchFamily="18" charset="0"/>
                </a:rPr>
              </a:br>
              <a:r>
                <a:rPr lang="en-US" sz="2400">
                  <a:solidFill>
                    <a:srgbClr val="003399"/>
                  </a:solidFill>
                  <a:latin typeface="Times New Roman" pitchFamily="18" charset="0"/>
                </a:rPr>
                <a:t>i.e., WSHPs</a:t>
              </a:r>
              <a:endParaRPr lang="en-US" sz="2400">
                <a:latin typeface="Times New Roman" pitchFamily="18" charset="0"/>
              </a:endParaRPr>
            </a:p>
          </p:txBody>
        </p:sp>
      </p:grpSp>
      <p:sp>
        <p:nvSpPr>
          <p:cNvPr id="23558" name="Rectangle 12"/>
          <p:cNvSpPr>
            <a:spLocks noGrp="1" noChangeArrowheads="1"/>
          </p:cNvSpPr>
          <p:nvPr>
            <p:ph type="title"/>
          </p:nvPr>
        </p:nvSpPr>
        <p:spPr/>
        <p:txBody>
          <a:bodyPr/>
          <a:lstStyle/>
          <a:p>
            <a:r>
              <a:rPr lang="en-US" smtClean="0"/>
              <a:t>Parallel Terminal Systems</a:t>
            </a:r>
          </a:p>
        </p:txBody>
      </p:sp>
      <p:pic>
        <p:nvPicPr>
          <p:cNvPr id="634893" name="Picture 13" descr="Mvc-134l"/>
          <p:cNvPicPr>
            <a:picLocks noChangeAspect="1" noChangeArrowheads="1"/>
          </p:cNvPicPr>
          <p:nvPr/>
        </p:nvPicPr>
        <p:blipFill>
          <a:blip r:embed="rId6" cstate="print"/>
          <a:srcRect r="-9" b="-70"/>
          <a:stretch>
            <a:fillRect/>
          </a:stretch>
        </p:blipFill>
        <p:spPr bwMode="auto">
          <a:xfrm>
            <a:off x="1549400" y="1614488"/>
            <a:ext cx="2057400" cy="1371600"/>
          </a:xfrm>
          <a:prstGeom prst="rect">
            <a:avLst/>
          </a:prstGeom>
          <a:noFill/>
          <a:ln w="9525">
            <a:noFill/>
            <a:miter lim="800000"/>
            <a:headEnd/>
            <a:tailEnd/>
          </a:ln>
        </p:spPr>
      </p:pic>
      <p:sp>
        <p:nvSpPr>
          <p:cNvPr id="634894" name="Text Box 14"/>
          <p:cNvSpPr txBox="1">
            <a:spLocks noChangeArrowheads="1"/>
          </p:cNvSpPr>
          <p:nvPr/>
        </p:nvSpPr>
        <p:spPr bwMode="auto">
          <a:xfrm>
            <a:off x="1060450" y="3046413"/>
            <a:ext cx="3059113" cy="45720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defRPr/>
            </a:pPr>
            <a:r>
              <a:rPr lang="en-US" sz="2400">
                <a:solidFill>
                  <a:srgbClr val="003399"/>
                </a:solidFill>
                <a:latin typeface="Times New Roman" pitchFamily="18" charset="0"/>
              </a:rPr>
              <a:t>Radiant Cooling Panels</a:t>
            </a:r>
            <a:endParaRPr lang="en-US" sz="2400">
              <a:latin typeface="Times New Roman" pitchFamily="18" charset="0"/>
            </a:endParaRPr>
          </a:p>
        </p:txBody>
      </p:sp>
      <p:sp>
        <p:nvSpPr>
          <p:cNvPr id="634895" name="Rectangle 15"/>
          <p:cNvSpPr>
            <a:spLocks noChangeArrowheads="1"/>
          </p:cNvSpPr>
          <p:nvPr/>
        </p:nvSpPr>
        <p:spPr bwMode="auto">
          <a:xfrm>
            <a:off x="2389188" y="1674813"/>
            <a:ext cx="396875" cy="141287"/>
          </a:xfrm>
          <a:prstGeom prst="rect">
            <a:avLst/>
          </a:prstGeom>
          <a:solidFill>
            <a:schemeClr val="accent1"/>
          </a:solidFill>
          <a:ln w="12700">
            <a:noFill/>
            <a:miter lim="800000"/>
            <a:headEnd/>
            <a:tailEnd/>
          </a:ln>
        </p:spPr>
        <p:txBody>
          <a:bodyPr wrap="none" anchor="ctr"/>
          <a:lstStyle/>
          <a:p>
            <a:endParaRPr lang="en-US"/>
          </a:p>
        </p:txBody>
      </p:sp>
      <p:sp>
        <p:nvSpPr>
          <p:cNvPr id="634896" name="Text Box 16"/>
          <p:cNvSpPr txBox="1">
            <a:spLocks noChangeArrowheads="1"/>
          </p:cNvSpPr>
          <p:nvPr/>
        </p:nvSpPr>
        <p:spPr bwMode="auto">
          <a:xfrm>
            <a:off x="5689600" y="3702050"/>
            <a:ext cx="2343150" cy="457200"/>
          </a:xfrm>
          <a:prstGeom prst="rect">
            <a:avLst/>
          </a:prstGeom>
          <a:noFill/>
          <a:ln w="12700">
            <a:noFill/>
            <a:miter lim="800000"/>
            <a:headEnd/>
            <a:tailEnd/>
          </a:ln>
        </p:spPr>
        <p:txBody>
          <a:bodyPr>
            <a:spAutoFit/>
          </a:bodyPr>
          <a:lstStyle/>
          <a:p>
            <a:pPr>
              <a:spcBef>
                <a:spcPct val="50000"/>
              </a:spcBef>
            </a:pPr>
            <a:r>
              <a:rPr lang="en-US" sz="2400">
                <a:solidFill>
                  <a:srgbClr val="003399"/>
                </a:solidFill>
                <a:latin typeface="Book Antiqua" pitchFamily="18" charset="0"/>
              </a:rPr>
              <a:t>Chilled Beams</a:t>
            </a:r>
          </a:p>
        </p:txBody>
      </p:sp>
      <p:grpSp>
        <p:nvGrpSpPr>
          <p:cNvPr id="5" name="Group 17"/>
          <p:cNvGrpSpPr>
            <a:grpSpLocks/>
          </p:cNvGrpSpPr>
          <p:nvPr/>
        </p:nvGrpSpPr>
        <p:grpSpPr bwMode="auto">
          <a:xfrm>
            <a:off x="5976938" y="969963"/>
            <a:ext cx="2035175" cy="2592387"/>
            <a:chOff x="3765" y="611"/>
            <a:chExt cx="1281" cy="1633"/>
          </a:xfrm>
        </p:grpSpPr>
        <p:pic>
          <p:nvPicPr>
            <p:cNvPr id="23573" name="Picture 18" descr="DSCN0090"/>
            <p:cNvPicPr>
              <a:picLocks noChangeAspect="1" noChangeArrowheads="1"/>
            </p:cNvPicPr>
            <p:nvPr/>
          </p:nvPicPr>
          <p:blipFill>
            <a:blip r:embed="rId7" cstate="print"/>
            <a:srcRect/>
            <a:stretch>
              <a:fillRect/>
            </a:stretch>
          </p:blipFill>
          <p:spPr bwMode="auto">
            <a:xfrm>
              <a:off x="3791" y="616"/>
              <a:ext cx="1221" cy="1628"/>
            </a:xfrm>
            <a:prstGeom prst="rect">
              <a:avLst/>
            </a:prstGeom>
            <a:noFill/>
            <a:ln w="9525">
              <a:noFill/>
              <a:miter lim="800000"/>
              <a:headEnd/>
              <a:tailEnd/>
            </a:ln>
          </p:spPr>
        </p:pic>
        <p:sp>
          <p:nvSpPr>
            <p:cNvPr id="23574" name="Freeform 19"/>
            <p:cNvSpPr>
              <a:spLocks/>
            </p:cNvSpPr>
            <p:nvPr/>
          </p:nvSpPr>
          <p:spPr bwMode="auto">
            <a:xfrm>
              <a:off x="3765" y="611"/>
              <a:ext cx="1263" cy="114"/>
            </a:xfrm>
            <a:custGeom>
              <a:avLst/>
              <a:gdLst>
                <a:gd name="T0" fmla="*/ 0 w 1263"/>
                <a:gd name="T1" fmla="*/ 114 h 114"/>
                <a:gd name="T2" fmla="*/ 1263 w 1263"/>
                <a:gd name="T3" fmla="*/ 84 h 114"/>
                <a:gd name="T4" fmla="*/ 1263 w 1263"/>
                <a:gd name="T5" fmla="*/ 0 h 114"/>
                <a:gd name="T6" fmla="*/ 3 w 1263"/>
                <a:gd name="T7" fmla="*/ 0 h 114"/>
                <a:gd name="T8" fmla="*/ 0 w 1263"/>
                <a:gd name="T9" fmla="*/ 114 h 114"/>
                <a:gd name="T10" fmla="*/ 0 60000 65536"/>
                <a:gd name="T11" fmla="*/ 0 60000 65536"/>
                <a:gd name="T12" fmla="*/ 0 60000 65536"/>
                <a:gd name="T13" fmla="*/ 0 60000 65536"/>
                <a:gd name="T14" fmla="*/ 0 60000 65536"/>
                <a:gd name="T15" fmla="*/ 0 w 1263"/>
                <a:gd name="T16" fmla="*/ 0 h 114"/>
                <a:gd name="T17" fmla="*/ 1263 w 1263"/>
                <a:gd name="T18" fmla="*/ 114 h 114"/>
              </a:gdLst>
              <a:ahLst/>
              <a:cxnLst>
                <a:cxn ang="T10">
                  <a:pos x="T0" y="T1"/>
                </a:cxn>
                <a:cxn ang="T11">
                  <a:pos x="T2" y="T3"/>
                </a:cxn>
                <a:cxn ang="T12">
                  <a:pos x="T4" y="T5"/>
                </a:cxn>
                <a:cxn ang="T13">
                  <a:pos x="T6" y="T7"/>
                </a:cxn>
                <a:cxn ang="T14">
                  <a:pos x="T8" y="T9"/>
                </a:cxn>
              </a:cxnLst>
              <a:rect l="T15" t="T16" r="T17" b="T18"/>
              <a:pathLst>
                <a:path w="1263" h="114">
                  <a:moveTo>
                    <a:pt x="0" y="114"/>
                  </a:moveTo>
                  <a:lnTo>
                    <a:pt x="1263" y="84"/>
                  </a:lnTo>
                  <a:lnTo>
                    <a:pt x="1263" y="0"/>
                  </a:lnTo>
                  <a:lnTo>
                    <a:pt x="3" y="0"/>
                  </a:lnTo>
                  <a:lnTo>
                    <a:pt x="0" y="114"/>
                  </a:lnTo>
                  <a:close/>
                </a:path>
              </a:pathLst>
            </a:custGeom>
            <a:solidFill>
              <a:schemeClr val="bg1"/>
            </a:solidFill>
            <a:ln w="12700" cap="flat" cmpd="sng">
              <a:noFill/>
              <a:prstDash val="solid"/>
              <a:round/>
              <a:headEnd/>
              <a:tailEnd/>
            </a:ln>
          </p:spPr>
          <p:txBody>
            <a:bodyPr/>
            <a:lstStyle/>
            <a:p>
              <a:endParaRPr lang="en-US"/>
            </a:p>
          </p:txBody>
        </p:sp>
        <p:sp>
          <p:nvSpPr>
            <p:cNvPr id="23575" name="Freeform 20"/>
            <p:cNvSpPr>
              <a:spLocks/>
            </p:cNvSpPr>
            <p:nvPr/>
          </p:nvSpPr>
          <p:spPr bwMode="auto">
            <a:xfrm>
              <a:off x="4947" y="690"/>
              <a:ext cx="99" cy="579"/>
            </a:xfrm>
            <a:custGeom>
              <a:avLst/>
              <a:gdLst>
                <a:gd name="T0" fmla="*/ 57 w 99"/>
                <a:gd name="T1" fmla="*/ 0 h 579"/>
                <a:gd name="T2" fmla="*/ 0 w 99"/>
                <a:gd name="T3" fmla="*/ 558 h 579"/>
                <a:gd name="T4" fmla="*/ 99 w 99"/>
                <a:gd name="T5" fmla="*/ 579 h 579"/>
                <a:gd name="T6" fmla="*/ 87 w 99"/>
                <a:gd name="T7" fmla="*/ 3 h 579"/>
                <a:gd name="T8" fmla="*/ 57 w 99"/>
                <a:gd name="T9" fmla="*/ 0 h 579"/>
                <a:gd name="T10" fmla="*/ 0 60000 65536"/>
                <a:gd name="T11" fmla="*/ 0 60000 65536"/>
                <a:gd name="T12" fmla="*/ 0 60000 65536"/>
                <a:gd name="T13" fmla="*/ 0 60000 65536"/>
                <a:gd name="T14" fmla="*/ 0 60000 65536"/>
                <a:gd name="T15" fmla="*/ 0 w 99"/>
                <a:gd name="T16" fmla="*/ 0 h 579"/>
                <a:gd name="T17" fmla="*/ 99 w 99"/>
                <a:gd name="T18" fmla="*/ 579 h 579"/>
              </a:gdLst>
              <a:ahLst/>
              <a:cxnLst>
                <a:cxn ang="T10">
                  <a:pos x="T0" y="T1"/>
                </a:cxn>
                <a:cxn ang="T11">
                  <a:pos x="T2" y="T3"/>
                </a:cxn>
                <a:cxn ang="T12">
                  <a:pos x="T4" y="T5"/>
                </a:cxn>
                <a:cxn ang="T13">
                  <a:pos x="T6" y="T7"/>
                </a:cxn>
                <a:cxn ang="T14">
                  <a:pos x="T8" y="T9"/>
                </a:cxn>
              </a:cxnLst>
              <a:rect l="T15" t="T16" r="T17" b="T18"/>
              <a:pathLst>
                <a:path w="99" h="579">
                  <a:moveTo>
                    <a:pt x="57" y="0"/>
                  </a:moveTo>
                  <a:lnTo>
                    <a:pt x="0" y="558"/>
                  </a:lnTo>
                  <a:lnTo>
                    <a:pt x="99" y="579"/>
                  </a:lnTo>
                  <a:lnTo>
                    <a:pt x="87" y="3"/>
                  </a:lnTo>
                  <a:lnTo>
                    <a:pt x="57" y="0"/>
                  </a:lnTo>
                  <a:close/>
                </a:path>
              </a:pathLst>
            </a:custGeom>
            <a:solidFill>
              <a:schemeClr val="bg1"/>
            </a:solidFill>
            <a:ln w="12700" cap="flat" cmpd="sng">
              <a:solidFill>
                <a:schemeClr val="bg1"/>
              </a:solidFill>
              <a:prstDash val="solid"/>
              <a:round/>
              <a:headEnd/>
              <a:tailEnd/>
            </a:ln>
          </p:spPr>
          <p:txBody>
            <a:bodyPr/>
            <a:lstStyle/>
            <a:p>
              <a:endParaRPr lang="en-US"/>
            </a:p>
          </p:txBody>
        </p:sp>
      </p:grpSp>
      <p:grpSp>
        <p:nvGrpSpPr>
          <p:cNvPr id="6" name="Group 21"/>
          <p:cNvGrpSpPr>
            <a:grpSpLocks/>
          </p:cNvGrpSpPr>
          <p:nvPr/>
        </p:nvGrpSpPr>
        <p:grpSpPr bwMode="auto">
          <a:xfrm>
            <a:off x="609600" y="1035050"/>
            <a:ext cx="5435600" cy="2828925"/>
            <a:chOff x="304" y="612"/>
            <a:chExt cx="3424" cy="1782"/>
          </a:xfrm>
        </p:grpSpPr>
        <p:pic>
          <p:nvPicPr>
            <p:cNvPr id="23568" name="Picture 22" descr="chilled beam section rev"/>
            <p:cNvPicPr>
              <a:picLocks noChangeAspect="1" noChangeArrowheads="1"/>
            </p:cNvPicPr>
            <p:nvPr/>
          </p:nvPicPr>
          <p:blipFill>
            <a:blip r:embed="rId8" cstate="print"/>
            <a:srcRect/>
            <a:stretch>
              <a:fillRect/>
            </a:stretch>
          </p:blipFill>
          <p:spPr bwMode="auto">
            <a:xfrm>
              <a:off x="304" y="612"/>
              <a:ext cx="2615" cy="1703"/>
            </a:xfrm>
            <a:prstGeom prst="rect">
              <a:avLst/>
            </a:prstGeom>
            <a:noFill/>
            <a:ln w="9525">
              <a:noFill/>
              <a:miter lim="800000"/>
              <a:headEnd/>
              <a:tailEnd/>
            </a:ln>
          </p:spPr>
        </p:pic>
        <p:sp>
          <p:nvSpPr>
            <p:cNvPr id="23569" name="Text Box 23"/>
            <p:cNvSpPr txBox="1">
              <a:spLocks noChangeArrowheads="1"/>
            </p:cNvSpPr>
            <p:nvPr/>
          </p:nvSpPr>
          <p:spPr bwMode="auto">
            <a:xfrm>
              <a:off x="2320" y="760"/>
              <a:ext cx="832" cy="250"/>
            </a:xfrm>
            <a:prstGeom prst="rect">
              <a:avLst/>
            </a:prstGeom>
            <a:solidFill>
              <a:schemeClr val="bg1"/>
            </a:solidFill>
            <a:ln w="12700">
              <a:noFill/>
              <a:miter lim="800000"/>
              <a:headEnd/>
              <a:tailEnd/>
            </a:ln>
          </p:spPr>
          <p:txBody>
            <a:bodyPr>
              <a:spAutoFit/>
            </a:bodyPr>
            <a:lstStyle/>
            <a:p>
              <a:pPr>
                <a:spcBef>
                  <a:spcPct val="50000"/>
                </a:spcBef>
              </a:pPr>
              <a:r>
                <a:rPr lang="en-US" sz="2000" dirty="0"/>
                <a:t>DOAS air</a:t>
              </a:r>
            </a:p>
          </p:txBody>
        </p:sp>
        <p:sp>
          <p:nvSpPr>
            <p:cNvPr id="23570" name="Text Box 24"/>
            <p:cNvSpPr txBox="1">
              <a:spLocks noChangeArrowheads="1"/>
            </p:cNvSpPr>
            <p:nvPr/>
          </p:nvSpPr>
          <p:spPr bwMode="auto">
            <a:xfrm>
              <a:off x="2240" y="1016"/>
              <a:ext cx="1488" cy="250"/>
            </a:xfrm>
            <a:prstGeom prst="rect">
              <a:avLst/>
            </a:prstGeom>
            <a:solidFill>
              <a:schemeClr val="bg1"/>
            </a:solidFill>
            <a:ln w="12700">
              <a:noFill/>
              <a:miter lim="800000"/>
              <a:headEnd/>
              <a:tailEnd/>
            </a:ln>
          </p:spPr>
          <p:txBody>
            <a:bodyPr>
              <a:spAutoFit/>
            </a:bodyPr>
            <a:lstStyle/>
            <a:p>
              <a:pPr>
                <a:spcBef>
                  <a:spcPct val="50000"/>
                </a:spcBef>
              </a:pPr>
              <a:r>
                <a:rPr lang="en-US" sz="2000"/>
                <a:t>Induction Nozzle</a:t>
              </a:r>
            </a:p>
          </p:txBody>
        </p:sp>
        <p:sp>
          <p:nvSpPr>
            <p:cNvPr id="23571" name="Text Box 25"/>
            <p:cNvSpPr txBox="1">
              <a:spLocks noChangeArrowheads="1"/>
            </p:cNvSpPr>
            <p:nvPr/>
          </p:nvSpPr>
          <p:spPr bwMode="auto">
            <a:xfrm>
              <a:off x="2168" y="1320"/>
              <a:ext cx="1488" cy="250"/>
            </a:xfrm>
            <a:prstGeom prst="rect">
              <a:avLst/>
            </a:prstGeom>
            <a:solidFill>
              <a:schemeClr val="bg1"/>
            </a:solidFill>
            <a:ln w="12700">
              <a:noFill/>
              <a:miter lim="800000"/>
              <a:headEnd/>
              <a:tailEnd/>
            </a:ln>
          </p:spPr>
          <p:txBody>
            <a:bodyPr>
              <a:spAutoFit/>
            </a:bodyPr>
            <a:lstStyle/>
            <a:p>
              <a:pPr>
                <a:spcBef>
                  <a:spcPct val="50000"/>
                </a:spcBef>
              </a:pPr>
              <a:r>
                <a:rPr lang="en-US" sz="2000"/>
                <a:t>Sen Cooling Coil</a:t>
              </a:r>
            </a:p>
          </p:txBody>
        </p:sp>
        <p:sp>
          <p:nvSpPr>
            <p:cNvPr id="23572" name="Text Box 26"/>
            <p:cNvSpPr txBox="1">
              <a:spLocks noChangeArrowheads="1"/>
            </p:cNvSpPr>
            <p:nvPr/>
          </p:nvSpPr>
          <p:spPr bwMode="auto">
            <a:xfrm>
              <a:off x="1304" y="2144"/>
              <a:ext cx="1096" cy="250"/>
            </a:xfrm>
            <a:prstGeom prst="rect">
              <a:avLst/>
            </a:prstGeom>
            <a:noFill/>
            <a:ln w="12700">
              <a:noFill/>
              <a:miter lim="800000"/>
              <a:headEnd/>
              <a:tailEnd/>
            </a:ln>
          </p:spPr>
          <p:txBody>
            <a:bodyPr>
              <a:spAutoFit/>
            </a:bodyPr>
            <a:lstStyle/>
            <a:p>
              <a:pPr>
                <a:spcBef>
                  <a:spcPct val="50000"/>
                </a:spcBef>
              </a:pPr>
              <a:r>
                <a:rPr lang="en-US" sz="2000"/>
                <a:t>Room air</a:t>
              </a:r>
            </a:p>
          </p:txBody>
        </p:sp>
      </p:grpSp>
      <p:grpSp>
        <p:nvGrpSpPr>
          <p:cNvPr id="7" name="Group 30"/>
          <p:cNvGrpSpPr>
            <a:grpSpLocks/>
          </p:cNvGrpSpPr>
          <p:nvPr/>
        </p:nvGrpSpPr>
        <p:grpSpPr bwMode="auto">
          <a:xfrm>
            <a:off x="4945063" y="4057650"/>
            <a:ext cx="1655762" cy="2582863"/>
            <a:chOff x="3115" y="2556"/>
            <a:chExt cx="1043" cy="1627"/>
          </a:xfrm>
        </p:grpSpPr>
        <p:pic>
          <p:nvPicPr>
            <p:cNvPr id="23566" name="Picture 27"/>
            <p:cNvPicPr>
              <a:picLocks noChangeAspect="1" noChangeArrowheads="1"/>
            </p:cNvPicPr>
            <p:nvPr/>
          </p:nvPicPr>
          <p:blipFill>
            <a:blip r:embed="rId9" cstate="print"/>
            <a:srcRect/>
            <a:stretch>
              <a:fillRect/>
            </a:stretch>
          </p:blipFill>
          <p:spPr bwMode="auto">
            <a:xfrm>
              <a:off x="3122" y="2556"/>
              <a:ext cx="1016" cy="1219"/>
            </a:xfrm>
            <a:prstGeom prst="rect">
              <a:avLst/>
            </a:prstGeom>
            <a:noFill/>
            <a:ln w="9525">
              <a:noFill/>
              <a:miter lim="800000"/>
              <a:headEnd/>
              <a:tailEnd/>
            </a:ln>
          </p:spPr>
        </p:pic>
        <p:sp>
          <p:nvSpPr>
            <p:cNvPr id="14351" name="Text Box 28"/>
            <p:cNvSpPr txBox="1">
              <a:spLocks noChangeArrowheads="1"/>
            </p:cNvSpPr>
            <p:nvPr/>
          </p:nvSpPr>
          <p:spPr bwMode="auto">
            <a:xfrm>
              <a:off x="3115" y="3665"/>
              <a:ext cx="1043" cy="51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ctr">
                <a:defRPr/>
              </a:pPr>
              <a:r>
                <a:rPr lang="en-US" sz="2400">
                  <a:solidFill>
                    <a:schemeClr val="tx2"/>
                  </a:solidFill>
                  <a:latin typeface="Times New Roman" pitchFamily="18" charset="0"/>
                </a:rPr>
                <a:t>VRV </a:t>
              </a:r>
              <a:br>
                <a:rPr lang="en-US" sz="2400">
                  <a:solidFill>
                    <a:schemeClr val="tx2"/>
                  </a:solidFill>
                  <a:latin typeface="Times New Roman" pitchFamily="18" charset="0"/>
                </a:rPr>
              </a:br>
              <a:r>
                <a:rPr lang="en-US" sz="2400">
                  <a:solidFill>
                    <a:schemeClr val="tx2"/>
                  </a:solidFill>
                  <a:latin typeface="Times New Roman" pitchFamily="18" charset="0"/>
                </a:rPr>
                <a:t>Multi-Splits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4895"/>
                                        </p:tgtEl>
                                        <p:attrNameLst>
                                          <p:attrName>style.visibility</p:attrName>
                                        </p:attrNameLst>
                                      </p:cBhvr>
                                      <p:to>
                                        <p:strVal val="visible"/>
                                      </p:to>
                                    </p:set>
                                    <p:anim calcmode="lin" valueType="num">
                                      <p:cBhvr additive="base">
                                        <p:cTn id="25" dur="500" fill="hold"/>
                                        <p:tgtEl>
                                          <p:spTgt spid="634895"/>
                                        </p:tgtEl>
                                        <p:attrNameLst>
                                          <p:attrName>ppt_x</p:attrName>
                                        </p:attrNameLst>
                                      </p:cBhvr>
                                      <p:tavLst>
                                        <p:tav tm="0">
                                          <p:val>
                                            <p:strVal val="#ppt_x"/>
                                          </p:val>
                                        </p:tav>
                                        <p:tav tm="100000">
                                          <p:val>
                                            <p:strVal val="#ppt_x"/>
                                          </p:val>
                                        </p:tav>
                                      </p:tavLst>
                                    </p:anim>
                                    <p:anim calcmode="lin" valueType="num">
                                      <p:cBhvr additive="base">
                                        <p:cTn id="26" dur="500" fill="hold"/>
                                        <p:tgtEl>
                                          <p:spTgt spid="63489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34893"/>
                                        </p:tgtEl>
                                        <p:attrNameLst>
                                          <p:attrName>style.visibility</p:attrName>
                                        </p:attrNameLst>
                                      </p:cBhvr>
                                      <p:to>
                                        <p:strVal val="visible"/>
                                      </p:to>
                                    </p:set>
                                    <p:anim calcmode="lin" valueType="num">
                                      <p:cBhvr additive="base">
                                        <p:cTn id="29" dur="500" fill="hold"/>
                                        <p:tgtEl>
                                          <p:spTgt spid="634893"/>
                                        </p:tgtEl>
                                        <p:attrNameLst>
                                          <p:attrName>ppt_x</p:attrName>
                                        </p:attrNameLst>
                                      </p:cBhvr>
                                      <p:tavLst>
                                        <p:tav tm="0">
                                          <p:val>
                                            <p:strVal val="#ppt_x"/>
                                          </p:val>
                                        </p:tav>
                                        <p:tav tm="100000">
                                          <p:val>
                                            <p:strVal val="#ppt_x"/>
                                          </p:val>
                                        </p:tav>
                                      </p:tavLst>
                                    </p:anim>
                                    <p:anim calcmode="lin" valueType="num">
                                      <p:cBhvr additive="base">
                                        <p:cTn id="30" dur="500" fill="hold"/>
                                        <p:tgtEl>
                                          <p:spTgt spid="63489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34894"/>
                                        </p:tgtEl>
                                        <p:attrNameLst>
                                          <p:attrName>style.visibility</p:attrName>
                                        </p:attrNameLst>
                                      </p:cBhvr>
                                      <p:to>
                                        <p:strVal val="visible"/>
                                      </p:to>
                                    </p:set>
                                    <p:anim calcmode="lin" valueType="num">
                                      <p:cBhvr additive="base">
                                        <p:cTn id="33" dur="500" fill="hold"/>
                                        <p:tgtEl>
                                          <p:spTgt spid="634894"/>
                                        </p:tgtEl>
                                        <p:attrNameLst>
                                          <p:attrName>ppt_x</p:attrName>
                                        </p:attrNameLst>
                                      </p:cBhvr>
                                      <p:tavLst>
                                        <p:tav tm="0">
                                          <p:val>
                                            <p:strVal val="#ppt_x"/>
                                          </p:val>
                                        </p:tav>
                                        <p:tav tm="100000">
                                          <p:val>
                                            <p:strVal val="#ppt_x"/>
                                          </p:val>
                                        </p:tav>
                                      </p:tavLst>
                                    </p:anim>
                                    <p:anim calcmode="lin" valueType="num">
                                      <p:cBhvr additive="base">
                                        <p:cTn id="34" dur="500" fill="hold"/>
                                        <p:tgtEl>
                                          <p:spTgt spid="634894"/>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34896"/>
                                        </p:tgtEl>
                                        <p:attrNameLst>
                                          <p:attrName>style.visibility</p:attrName>
                                        </p:attrNameLst>
                                      </p:cBhvr>
                                      <p:to>
                                        <p:strVal val="visible"/>
                                      </p:to>
                                    </p:set>
                                    <p:anim calcmode="lin" valueType="num">
                                      <p:cBhvr additive="base">
                                        <p:cTn id="43" dur="500" fill="hold"/>
                                        <p:tgtEl>
                                          <p:spTgt spid="634896"/>
                                        </p:tgtEl>
                                        <p:attrNameLst>
                                          <p:attrName>ppt_x</p:attrName>
                                        </p:attrNameLst>
                                      </p:cBhvr>
                                      <p:tavLst>
                                        <p:tav tm="0">
                                          <p:val>
                                            <p:strVal val="#ppt_x"/>
                                          </p:val>
                                        </p:tav>
                                        <p:tav tm="100000">
                                          <p:val>
                                            <p:strVal val="#ppt_x"/>
                                          </p:val>
                                        </p:tav>
                                      </p:tavLst>
                                    </p:anim>
                                    <p:anim calcmode="lin" valueType="num">
                                      <p:cBhvr additive="base">
                                        <p:cTn id="44" dur="500" fill="hold"/>
                                        <p:tgtEl>
                                          <p:spTgt spid="63489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9"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0-#ppt_w/2"/>
                                          </p:val>
                                        </p:tav>
                                        <p:tav tm="100000">
                                          <p:val>
                                            <p:strVal val="#ppt_x"/>
                                          </p:val>
                                        </p:tav>
                                      </p:tavLst>
                                    </p:anim>
                                    <p:anim calcmode="lin" valueType="num">
                                      <p:cBhvr additive="base">
                                        <p:cTn id="5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4" grpId="0"/>
      <p:bldP spid="634895" grpId="0" animBg="1"/>
      <p:bldP spid="6348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klpsdim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797050" y="0"/>
            <a:ext cx="6908800" cy="800100"/>
          </a:xfrm>
          <a:prstGeom prst="rect">
            <a:avLst/>
          </a:prstGeom>
          <a:noFill/>
          <a:ln w="9525">
            <a:noFill/>
            <a:miter lim="800000"/>
            <a:headEnd/>
            <a:tailEnd/>
          </a:ln>
        </p:spPr>
        <p:txBody>
          <a:bodyPr/>
          <a:lstStyle/>
          <a:p>
            <a:pPr algn="ctr"/>
            <a:endParaRPr lang="en-US" sz="4400" i="1">
              <a:solidFill>
                <a:srgbClr val="0000FF"/>
              </a:solidFill>
              <a:latin typeface="Book Antiqua" pitchFamily="18" charset="0"/>
            </a:endParaRPr>
          </a:p>
        </p:txBody>
      </p:sp>
      <p:grpSp>
        <p:nvGrpSpPr>
          <p:cNvPr id="25603" name="Group 3"/>
          <p:cNvGrpSpPr>
            <a:grpSpLocks/>
          </p:cNvGrpSpPr>
          <p:nvPr/>
        </p:nvGrpSpPr>
        <p:grpSpPr bwMode="auto">
          <a:xfrm>
            <a:off x="5086350" y="1712913"/>
            <a:ext cx="2071688" cy="733425"/>
            <a:chOff x="3780" y="1056"/>
            <a:chExt cx="1305" cy="462"/>
          </a:xfrm>
        </p:grpSpPr>
        <p:grpSp>
          <p:nvGrpSpPr>
            <p:cNvPr id="25680" name="Group 4"/>
            <p:cNvGrpSpPr>
              <a:grpSpLocks/>
            </p:cNvGrpSpPr>
            <p:nvPr/>
          </p:nvGrpSpPr>
          <p:grpSpPr bwMode="auto">
            <a:xfrm>
              <a:off x="4680" y="1100"/>
              <a:ext cx="404" cy="340"/>
              <a:chOff x="1056" y="468"/>
              <a:chExt cx="626" cy="490"/>
            </a:xfrm>
          </p:grpSpPr>
          <p:sp>
            <p:nvSpPr>
              <p:cNvPr id="25711" name="Oval 5"/>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25712" name="Freeform 6"/>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25713" name="Freeform 7"/>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25681" name="Group 8"/>
            <p:cNvGrpSpPr>
              <a:grpSpLocks/>
            </p:cNvGrpSpPr>
            <p:nvPr/>
          </p:nvGrpSpPr>
          <p:grpSpPr bwMode="auto">
            <a:xfrm>
              <a:off x="3831" y="1429"/>
              <a:ext cx="207" cy="72"/>
              <a:chOff x="4108" y="3517"/>
              <a:chExt cx="207" cy="72"/>
            </a:xfrm>
          </p:grpSpPr>
          <p:sp>
            <p:nvSpPr>
              <p:cNvPr id="25701" name="Rectangle 9"/>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25702" name="Group 10"/>
              <p:cNvGrpSpPr>
                <a:grpSpLocks/>
              </p:cNvGrpSpPr>
              <p:nvPr/>
            </p:nvGrpSpPr>
            <p:grpSpPr bwMode="auto">
              <a:xfrm>
                <a:off x="4122" y="3535"/>
                <a:ext cx="42" cy="45"/>
                <a:chOff x="3832" y="3589"/>
                <a:chExt cx="42" cy="45"/>
              </a:xfrm>
            </p:grpSpPr>
            <p:sp>
              <p:nvSpPr>
                <p:cNvPr id="25709" name="AutoShape 11"/>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710" name="Line 12"/>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25703" name="Group 13"/>
              <p:cNvGrpSpPr>
                <a:grpSpLocks/>
              </p:cNvGrpSpPr>
              <p:nvPr/>
            </p:nvGrpSpPr>
            <p:grpSpPr bwMode="auto">
              <a:xfrm>
                <a:off x="4190" y="3533"/>
                <a:ext cx="42" cy="45"/>
                <a:chOff x="3832" y="3589"/>
                <a:chExt cx="42" cy="45"/>
              </a:xfrm>
            </p:grpSpPr>
            <p:sp>
              <p:nvSpPr>
                <p:cNvPr id="25707" name="AutoShape 14"/>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708" name="Line 15"/>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25704" name="Group 16"/>
              <p:cNvGrpSpPr>
                <a:grpSpLocks/>
              </p:cNvGrpSpPr>
              <p:nvPr/>
            </p:nvGrpSpPr>
            <p:grpSpPr bwMode="auto">
              <a:xfrm>
                <a:off x="4256" y="3533"/>
                <a:ext cx="42" cy="45"/>
                <a:chOff x="3832" y="3589"/>
                <a:chExt cx="42" cy="45"/>
              </a:xfrm>
            </p:grpSpPr>
            <p:sp>
              <p:nvSpPr>
                <p:cNvPr id="25705" name="AutoShape 17"/>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706" name="Line 18"/>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grpSp>
          <p:nvGrpSpPr>
            <p:cNvPr id="25682" name="Group 19"/>
            <p:cNvGrpSpPr>
              <a:grpSpLocks/>
            </p:cNvGrpSpPr>
            <p:nvPr/>
          </p:nvGrpSpPr>
          <p:grpSpPr bwMode="auto">
            <a:xfrm rot="-5400000">
              <a:off x="3720" y="1245"/>
              <a:ext cx="207" cy="72"/>
              <a:chOff x="4108" y="3517"/>
              <a:chExt cx="207" cy="72"/>
            </a:xfrm>
          </p:grpSpPr>
          <p:sp>
            <p:nvSpPr>
              <p:cNvPr id="25691" name="Rectangle 20"/>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25692" name="Group 21"/>
              <p:cNvGrpSpPr>
                <a:grpSpLocks/>
              </p:cNvGrpSpPr>
              <p:nvPr/>
            </p:nvGrpSpPr>
            <p:grpSpPr bwMode="auto">
              <a:xfrm>
                <a:off x="4122" y="3535"/>
                <a:ext cx="42" cy="45"/>
                <a:chOff x="3832" y="3589"/>
                <a:chExt cx="42" cy="45"/>
              </a:xfrm>
            </p:grpSpPr>
            <p:sp>
              <p:nvSpPr>
                <p:cNvPr id="25699" name="AutoShape 22"/>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700" name="Line 23"/>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25693" name="Group 24"/>
              <p:cNvGrpSpPr>
                <a:grpSpLocks/>
              </p:cNvGrpSpPr>
              <p:nvPr/>
            </p:nvGrpSpPr>
            <p:grpSpPr bwMode="auto">
              <a:xfrm>
                <a:off x="4190" y="3533"/>
                <a:ext cx="42" cy="45"/>
                <a:chOff x="3832" y="3589"/>
                <a:chExt cx="42" cy="45"/>
              </a:xfrm>
            </p:grpSpPr>
            <p:sp>
              <p:nvSpPr>
                <p:cNvPr id="25697" name="AutoShape 25"/>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698" name="Line 26"/>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25694" name="Group 27"/>
              <p:cNvGrpSpPr>
                <a:grpSpLocks/>
              </p:cNvGrpSpPr>
              <p:nvPr/>
            </p:nvGrpSpPr>
            <p:grpSpPr bwMode="auto">
              <a:xfrm>
                <a:off x="4256" y="3533"/>
                <a:ext cx="42" cy="45"/>
                <a:chOff x="3832" y="3589"/>
                <a:chExt cx="42" cy="45"/>
              </a:xfrm>
            </p:grpSpPr>
            <p:sp>
              <p:nvSpPr>
                <p:cNvPr id="25695" name="AutoShape 28"/>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696" name="Line 29"/>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sp>
          <p:nvSpPr>
            <p:cNvPr id="25683" name="Rectangle 30"/>
            <p:cNvSpPr>
              <a:spLocks noChangeArrowheads="1"/>
            </p:cNvSpPr>
            <p:nvPr/>
          </p:nvSpPr>
          <p:spPr bwMode="auto">
            <a:xfrm>
              <a:off x="3780" y="1059"/>
              <a:ext cx="1305" cy="453"/>
            </a:xfrm>
            <a:prstGeom prst="rect">
              <a:avLst/>
            </a:prstGeom>
            <a:noFill/>
            <a:ln w="28575">
              <a:solidFill>
                <a:srgbClr val="000000"/>
              </a:solidFill>
              <a:miter lim="800000"/>
              <a:headEnd/>
              <a:tailEnd/>
            </a:ln>
          </p:spPr>
          <p:txBody>
            <a:bodyPr wrap="none" anchor="ctr"/>
            <a:lstStyle/>
            <a:p>
              <a:endParaRPr lang="en-US"/>
            </a:p>
          </p:txBody>
        </p:sp>
        <p:sp>
          <p:nvSpPr>
            <p:cNvPr id="25684" name="Rectangle 31"/>
            <p:cNvSpPr>
              <a:spLocks noChangeArrowheads="1"/>
            </p:cNvSpPr>
            <p:nvPr/>
          </p:nvSpPr>
          <p:spPr bwMode="auto">
            <a:xfrm>
              <a:off x="4074" y="1080"/>
              <a:ext cx="66" cy="411"/>
            </a:xfrm>
            <a:prstGeom prst="rect">
              <a:avLst/>
            </a:prstGeom>
            <a:noFill/>
            <a:ln w="9525">
              <a:solidFill>
                <a:srgbClr val="000000"/>
              </a:solidFill>
              <a:miter lim="800000"/>
              <a:headEnd/>
              <a:tailEnd/>
            </a:ln>
          </p:spPr>
          <p:txBody>
            <a:bodyPr wrap="none" anchor="ctr"/>
            <a:lstStyle/>
            <a:p>
              <a:endParaRPr lang="en-US"/>
            </a:p>
          </p:txBody>
        </p:sp>
        <p:sp>
          <p:nvSpPr>
            <p:cNvPr id="25685" name="Rectangle 32"/>
            <p:cNvSpPr>
              <a:spLocks noChangeArrowheads="1"/>
            </p:cNvSpPr>
            <p:nvPr/>
          </p:nvSpPr>
          <p:spPr bwMode="auto">
            <a:xfrm>
              <a:off x="4182" y="1056"/>
              <a:ext cx="201" cy="453"/>
            </a:xfrm>
            <a:prstGeom prst="rect">
              <a:avLst/>
            </a:prstGeom>
            <a:noFill/>
            <a:ln w="9525">
              <a:solidFill>
                <a:srgbClr val="000000"/>
              </a:solidFill>
              <a:miter lim="800000"/>
              <a:headEnd/>
              <a:tailEnd/>
            </a:ln>
          </p:spPr>
          <p:txBody>
            <a:bodyPr wrap="none" anchor="ctr"/>
            <a:lstStyle/>
            <a:p>
              <a:endParaRPr lang="en-US"/>
            </a:p>
          </p:txBody>
        </p:sp>
        <p:sp>
          <p:nvSpPr>
            <p:cNvPr id="25686" name="Rectangle 33"/>
            <p:cNvSpPr>
              <a:spLocks noChangeArrowheads="1"/>
            </p:cNvSpPr>
            <p:nvPr/>
          </p:nvSpPr>
          <p:spPr bwMode="auto">
            <a:xfrm>
              <a:off x="4425" y="1056"/>
              <a:ext cx="129" cy="462"/>
            </a:xfrm>
            <a:prstGeom prst="rect">
              <a:avLst/>
            </a:prstGeom>
            <a:noFill/>
            <a:ln w="9525">
              <a:solidFill>
                <a:srgbClr val="000000"/>
              </a:solidFill>
              <a:miter lim="800000"/>
              <a:headEnd/>
              <a:tailEnd/>
            </a:ln>
          </p:spPr>
          <p:txBody>
            <a:bodyPr wrap="none" anchor="ctr"/>
            <a:lstStyle/>
            <a:p>
              <a:endParaRPr lang="en-US"/>
            </a:p>
          </p:txBody>
        </p:sp>
        <p:sp>
          <p:nvSpPr>
            <p:cNvPr id="25687" name="AutoShape 34"/>
            <p:cNvSpPr>
              <a:spLocks noChangeArrowheads="1"/>
            </p:cNvSpPr>
            <p:nvPr/>
          </p:nvSpPr>
          <p:spPr bwMode="auto">
            <a:xfrm>
              <a:off x="4239" y="1297"/>
              <a:ext cx="35" cy="35"/>
            </a:xfrm>
            <a:prstGeom prst="flowChartConnector">
              <a:avLst/>
            </a:prstGeom>
            <a:noFill/>
            <a:ln w="9525">
              <a:solidFill>
                <a:srgbClr val="000000"/>
              </a:solidFill>
              <a:round/>
              <a:headEnd/>
              <a:tailEnd/>
            </a:ln>
          </p:spPr>
          <p:txBody>
            <a:bodyPr wrap="none" anchor="ctr"/>
            <a:lstStyle/>
            <a:p>
              <a:endParaRPr lang="en-US"/>
            </a:p>
          </p:txBody>
        </p:sp>
        <p:sp>
          <p:nvSpPr>
            <p:cNvPr id="25688" name="AutoShape 35"/>
            <p:cNvSpPr>
              <a:spLocks noChangeArrowheads="1"/>
            </p:cNvSpPr>
            <p:nvPr/>
          </p:nvSpPr>
          <p:spPr bwMode="auto">
            <a:xfrm>
              <a:off x="4323" y="1213"/>
              <a:ext cx="35" cy="35"/>
            </a:xfrm>
            <a:prstGeom prst="flowChartConnector">
              <a:avLst/>
            </a:prstGeom>
            <a:noFill/>
            <a:ln w="9525">
              <a:solidFill>
                <a:srgbClr val="000000"/>
              </a:solidFill>
              <a:round/>
              <a:headEnd/>
              <a:tailEnd/>
            </a:ln>
          </p:spPr>
          <p:txBody>
            <a:bodyPr wrap="none" anchor="ctr"/>
            <a:lstStyle/>
            <a:p>
              <a:endParaRPr lang="en-US"/>
            </a:p>
          </p:txBody>
        </p:sp>
        <p:sp>
          <p:nvSpPr>
            <p:cNvPr id="25689" name="AutoShape 36"/>
            <p:cNvSpPr>
              <a:spLocks noChangeArrowheads="1"/>
            </p:cNvSpPr>
            <p:nvPr/>
          </p:nvSpPr>
          <p:spPr bwMode="auto">
            <a:xfrm>
              <a:off x="4458" y="1306"/>
              <a:ext cx="35" cy="35"/>
            </a:xfrm>
            <a:prstGeom prst="flowChartConnector">
              <a:avLst/>
            </a:prstGeom>
            <a:noFill/>
            <a:ln w="9525">
              <a:solidFill>
                <a:srgbClr val="000000"/>
              </a:solidFill>
              <a:round/>
              <a:headEnd/>
              <a:tailEnd/>
            </a:ln>
          </p:spPr>
          <p:txBody>
            <a:bodyPr wrap="none" anchor="ctr"/>
            <a:lstStyle/>
            <a:p>
              <a:endParaRPr lang="en-US"/>
            </a:p>
          </p:txBody>
        </p:sp>
        <p:sp>
          <p:nvSpPr>
            <p:cNvPr id="25690" name="AutoShape 37"/>
            <p:cNvSpPr>
              <a:spLocks noChangeArrowheads="1"/>
            </p:cNvSpPr>
            <p:nvPr/>
          </p:nvSpPr>
          <p:spPr bwMode="auto">
            <a:xfrm>
              <a:off x="4509" y="1216"/>
              <a:ext cx="35" cy="35"/>
            </a:xfrm>
            <a:prstGeom prst="flowChartConnector">
              <a:avLst/>
            </a:prstGeom>
            <a:noFill/>
            <a:ln w="9525">
              <a:solidFill>
                <a:srgbClr val="000000"/>
              </a:solidFill>
              <a:round/>
              <a:headEnd/>
              <a:tailEnd/>
            </a:ln>
          </p:spPr>
          <p:txBody>
            <a:bodyPr wrap="none" anchor="ctr"/>
            <a:lstStyle/>
            <a:p>
              <a:endParaRPr lang="en-US"/>
            </a:p>
          </p:txBody>
        </p:sp>
      </p:grpSp>
      <p:grpSp>
        <p:nvGrpSpPr>
          <p:cNvPr id="25604" name="Group 38"/>
          <p:cNvGrpSpPr>
            <a:grpSpLocks/>
          </p:cNvGrpSpPr>
          <p:nvPr/>
        </p:nvGrpSpPr>
        <p:grpSpPr bwMode="auto">
          <a:xfrm>
            <a:off x="3513138" y="4189413"/>
            <a:ext cx="5051425" cy="2119312"/>
            <a:chOff x="2249" y="2551"/>
            <a:chExt cx="3182" cy="1335"/>
          </a:xfrm>
        </p:grpSpPr>
        <p:sp>
          <p:nvSpPr>
            <p:cNvPr id="25676" name="Rectangle 39"/>
            <p:cNvSpPr>
              <a:spLocks noChangeArrowheads="1"/>
            </p:cNvSpPr>
            <p:nvPr/>
          </p:nvSpPr>
          <p:spPr bwMode="auto">
            <a:xfrm>
              <a:off x="2249" y="2551"/>
              <a:ext cx="3182" cy="1335"/>
            </a:xfrm>
            <a:prstGeom prst="rect">
              <a:avLst/>
            </a:prstGeom>
            <a:noFill/>
            <a:ln w="9525">
              <a:solidFill>
                <a:srgbClr val="000000"/>
              </a:solidFill>
              <a:miter lim="800000"/>
              <a:headEnd/>
              <a:tailEnd/>
            </a:ln>
          </p:spPr>
          <p:txBody>
            <a:bodyPr wrap="none" anchor="ctr"/>
            <a:lstStyle/>
            <a:p>
              <a:endParaRPr lang="en-US"/>
            </a:p>
          </p:txBody>
        </p:sp>
        <p:sp>
          <p:nvSpPr>
            <p:cNvPr id="25677" name="Line 40"/>
            <p:cNvSpPr>
              <a:spLocks noChangeShapeType="1"/>
            </p:cNvSpPr>
            <p:nvPr/>
          </p:nvSpPr>
          <p:spPr bwMode="auto">
            <a:xfrm flipV="1">
              <a:off x="2249" y="2734"/>
              <a:ext cx="3182" cy="0"/>
            </a:xfrm>
            <a:prstGeom prst="line">
              <a:avLst/>
            </a:prstGeom>
            <a:noFill/>
            <a:ln w="9525">
              <a:solidFill>
                <a:srgbClr val="000000"/>
              </a:solidFill>
              <a:round/>
              <a:headEnd/>
              <a:tailEnd/>
            </a:ln>
          </p:spPr>
          <p:txBody>
            <a:bodyPr/>
            <a:lstStyle/>
            <a:p>
              <a:endParaRPr lang="en-US"/>
            </a:p>
          </p:txBody>
        </p:sp>
        <p:sp>
          <p:nvSpPr>
            <p:cNvPr id="25678" name="Line 41"/>
            <p:cNvSpPr>
              <a:spLocks noChangeShapeType="1"/>
            </p:cNvSpPr>
            <p:nvPr/>
          </p:nvSpPr>
          <p:spPr bwMode="auto">
            <a:xfrm>
              <a:off x="3237" y="2743"/>
              <a:ext cx="0" cy="1143"/>
            </a:xfrm>
            <a:prstGeom prst="line">
              <a:avLst/>
            </a:prstGeom>
            <a:noFill/>
            <a:ln w="9525">
              <a:solidFill>
                <a:srgbClr val="000000"/>
              </a:solidFill>
              <a:round/>
              <a:headEnd/>
              <a:tailEnd/>
            </a:ln>
          </p:spPr>
          <p:txBody>
            <a:bodyPr/>
            <a:lstStyle/>
            <a:p>
              <a:endParaRPr lang="en-US"/>
            </a:p>
          </p:txBody>
        </p:sp>
        <p:sp>
          <p:nvSpPr>
            <p:cNvPr id="25679" name="Line 42"/>
            <p:cNvSpPr>
              <a:spLocks noChangeShapeType="1"/>
            </p:cNvSpPr>
            <p:nvPr/>
          </p:nvSpPr>
          <p:spPr bwMode="auto">
            <a:xfrm>
              <a:off x="4348" y="2738"/>
              <a:ext cx="0" cy="1143"/>
            </a:xfrm>
            <a:prstGeom prst="line">
              <a:avLst/>
            </a:prstGeom>
            <a:noFill/>
            <a:ln w="9525">
              <a:solidFill>
                <a:srgbClr val="000000"/>
              </a:solidFill>
              <a:round/>
              <a:headEnd/>
              <a:tailEnd/>
            </a:ln>
          </p:spPr>
          <p:txBody>
            <a:bodyPr/>
            <a:lstStyle/>
            <a:p>
              <a:endParaRPr lang="en-US"/>
            </a:p>
          </p:txBody>
        </p:sp>
      </p:grpSp>
      <p:sp>
        <p:nvSpPr>
          <p:cNvPr id="25605" name="Line 43"/>
          <p:cNvSpPr>
            <a:spLocks noChangeShapeType="1"/>
          </p:cNvSpPr>
          <p:nvPr/>
        </p:nvSpPr>
        <p:spPr bwMode="auto">
          <a:xfrm flipV="1">
            <a:off x="7780338" y="1998663"/>
            <a:ext cx="0" cy="995362"/>
          </a:xfrm>
          <a:prstGeom prst="line">
            <a:avLst/>
          </a:prstGeom>
          <a:noFill/>
          <a:ln w="9525">
            <a:solidFill>
              <a:srgbClr val="000000"/>
            </a:solidFill>
            <a:round/>
            <a:headEnd type="triangle" w="med" len="med"/>
            <a:tailEnd/>
          </a:ln>
        </p:spPr>
        <p:txBody>
          <a:bodyPr/>
          <a:lstStyle/>
          <a:p>
            <a:endParaRPr lang="en-US"/>
          </a:p>
        </p:txBody>
      </p:sp>
      <p:sp>
        <p:nvSpPr>
          <p:cNvPr id="25606" name="Line 44"/>
          <p:cNvSpPr>
            <a:spLocks noChangeShapeType="1"/>
          </p:cNvSpPr>
          <p:nvPr/>
        </p:nvSpPr>
        <p:spPr bwMode="auto">
          <a:xfrm>
            <a:off x="7156450" y="1982788"/>
            <a:ext cx="623888" cy="0"/>
          </a:xfrm>
          <a:prstGeom prst="line">
            <a:avLst/>
          </a:prstGeom>
          <a:noFill/>
          <a:ln w="9525">
            <a:solidFill>
              <a:srgbClr val="000000"/>
            </a:solidFill>
            <a:round/>
            <a:headEnd/>
            <a:tailEnd type="triangle" w="med" len="med"/>
          </a:ln>
        </p:spPr>
        <p:txBody>
          <a:bodyPr/>
          <a:lstStyle/>
          <a:p>
            <a:endParaRPr lang="en-US"/>
          </a:p>
        </p:txBody>
      </p:sp>
      <p:sp>
        <p:nvSpPr>
          <p:cNvPr id="25607" name="Line 45"/>
          <p:cNvSpPr>
            <a:spLocks noChangeShapeType="1"/>
          </p:cNvSpPr>
          <p:nvPr/>
        </p:nvSpPr>
        <p:spPr bwMode="auto">
          <a:xfrm>
            <a:off x="5357813" y="2433638"/>
            <a:ext cx="0" cy="1900237"/>
          </a:xfrm>
          <a:prstGeom prst="line">
            <a:avLst/>
          </a:prstGeom>
          <a:noFill/>
          <a:ln w="9525">
            <a:solidFill>
              <a:srgbClr val="000000"/>
            </a:solidFill>
            <a:prstDash val="dash"/>
            <a:round/>
            <a:headEnd type="triangle" w="med" len="med"/>
            <a:tailEnd/>
          </a:ln>
        </p:spPr>
        <p:txBody>
          <a:bodyPr/>
          <a:lstStyle/>
          <a:p>
            <a:endParaRPr lang="en-US"/>
          </a:p>
        </p:txBody>
      </p:sp>
      <p:sp>
        <p:nvSpPr>
          <p:cNvPr id="25608" name="Line 46"/>
          <p:cNvSpPr>
            <a:spLocks noChangeShapeType="1"/>
          </p:cNvSpPr>
          <p:nvPr/>
        </p:nvSpPr>
        <p:spPr bwMode="auto">
          <a:xfrm flipH="1" flipV="1">
            <a:off x="1014413" y="2039938"/>
            <a:ext cx="4067175" cy="0"/>
          </a:xfrm>
          <a:prstGeom prst="line">
            <a:avLst/>
          </a:prstGeom>
          <a:noFill/>
          <a:ln w="9525">
            <a:solidFill>
              <a:srgbClr val="000000"/>
            </a:solidFill>
            <a:round/>
            <a:headEnd type="triangle" w="med" len="med"/>
            <a:tailEnd/>
          </a:ln>
        </p:spPr>
        <p:txBody>
          <a:bodyPr/>
          <a:lstStyle/>
          <a:p>
            <a:endParaRPr lang="en-US"/>
          </a:p>
        </p:txBody>
      </p:sp>
      <p:sp>
        <p:nvSpPr>
          <p:cNvPr id="25609" name="Text Box 47"/>
          <p:cNvSpPr txBox="1">
            <a:spLocks noChangeArrowheads="1"/>
          </p:cNvSpPr>
          <p:nvPr/>
        </p:nvSpPr>
        <p:spPr bwMode="auto">
          <a:xfrm>
            <a:off x="5122863" y="1323975"/>
            <a:ext cx="1422400" cy="304800"/>
          </a:xfrm>
          <a:prstGeom prst="rect">
            <a:avLst/>
          </a:prstGeom>
          <a:noFill/>
          <a:ln w="9525">
            <a:noFill/>
            <a:miter lim="800000"/>
            <a:headEnd/>
            <a:tailEnd/>
          </a:ln>
        </p:spPr>
        <p:txBody>
          <a:bodyPr>
            <a:spAutoFit/>
          </a:bodyPr>
          <a:lstStyle/>
          <a:p>
            <a:r>
              <a:rPr lang="en-US" sz="1400" b="1">
                <a:solidFill>
                  <a:srgbClr val="000000"/>
                </a:solidFill>
              </a:rPr>
              <a:t>Std. VAV AHU</a:t>
            </a:r>
          </a:p>
        </p:txBody>
      </p:sp>
      <p:sp>
        <p:nvSpPr>
          <p:cNvPr id="25610" name="Text Box 48"/>
          <p:cNvSpPr txBox="1">
            <a:spLocks noChangeArrowheads="1"/>
          </p:cNvSpPr>
          <p:nvPr/>
        </p:nvSpPr>
        <p:spPr bwMode="auto">
          <a:xfrm>
            <a:off x="1020763" y="1784350"/>
            <a:ext cx="1341437" cy="517525"/>
          </a:xfrm>
          <a:prstGeom prst="rect">
            <a:avLst/>
          </a:prstGeom>
          <a:noFill/>
          <a:ln w="9525">
            <a:noFill/>
            <a:miter lim="800000"/>
            <a:headEnd/>
            <a:tailEnd/>
          </a:ln>
        </p:spPr>
        <p:txBody>
          <a:bodyPr>
            <a:spAutoFit/>
          </a:bodyPr>
          <a:lstStyle/>
          <a:p>
            <a:r>
              <a:rPr lang="en-US" sz="1400" b="1">
                <a:solidFill>
                  <a:srgbClr val="000000"/>
                </a:solidFill>
              </a:rPr>
              <a:t>OA Economizer</a:t>
            </a:r>
          </a:p>
        </p:txBody>
      </p:sp>
      <p:grpSp>
        <p:nvGrpSpPr>
          <p:cNvPr id="25611" name="Group 49"/>
          <p:cNvGrpSpPr>
            <a:grpSpLocks/>
          </p:cNvGrpSpPr>
          <p:nvPr/>
        </p:nvGrpSpPr>
        <p:grpSpPr bwMode="auto">
          <a:xfrm>
            <a:off x="1155700" y="2419350"/>
            <a:ext cx="2743200" cy="1390650"/>
            <a:chOff x="1029" y="1308"/>
            <a:chExt cx="1728" cy="876"/>
          </a:xfrm>
        </p:grpSpPr>
        <p:grpSp>
          <p:nvGrpSpPr>
            <p:cNvPr id="25628" name="Group 50"/>
            <p:cNvGrpSpPr>
              <a:grpSpLocks/>
            </p:cNvGrpSpPr>
            <p:nvPr/>
          </p:nvGrpSpPr>
          <p:grpSpPr bwMode="auto">
            <a:xfrm>
              <a:off x="1449" y="1751"/>
              <a:ext cx="404" cy="340"/>
              <a:chOff x="1056" y="468"/>
              <a:chExt cx="626" cy="490"/>
            </a:xfrm>
          </p:grpSpPr>
          <p:sp>
            <p:nvSpPr>
              <p:cNvPr id="25673" name="Oval 51"/>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25674" name="Freeform 52"/>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25675" name="Freeform 53"/>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25629" name="Group 54"/>
            <p:cNvGrpSpPr>
              <a:grpSpLocks/>
            </p:cNvGrpSpPr>
            <p:nvPr/>
          </p:nvGrpSpPr>
          <p:grpSpPr bwMode="auto">
            <a:xfrm flipH="1">
              <a:off x="1029" y="1334"/>
              <a:ext cx="404" cy="340"/>
              <a:chOff x="1056" y="468"/>
              <a:chExt cx="626" cy="490"/>
            </a:xfrm>
          </p:grpSpPr>
          <p:sp>
            <p:nvSpPr>
              <p:cNvPr id="25670" name="Oval 55"/>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25671" name="Freeform 56"/>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25672" name="Freeform 57"/>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25630" name="Group 58"/>
            <p:cNvGrpSpPr>
              <a:grpSpLocks/>
            </p:cNvGrpSpPr>
            <p:nvPr/>
          </p:nvGrpSpPr>
          <p:grpSpPr bwMode="auto">
            <a:xfrm rot="-5400000">
              <a:off x="963" y="1914"/>
              <a:ext cx="207" cy="72"/>
              <a:chOff x="4108" y="3517"/>
              <a:chExt cx="207" cy="72"/>
            </a:xfrm>
          </p:grpSpPr>
          <p:sp>
            <p:nvSpPr>
              <p:cNvPr id="25660" name="Rectangle 59"/>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25661" name="Group 60"/>
              <p:cNvGrpSpPr>
                <a:grpSpLocks/>
              </p:cNvGrpSpPr>
              <p:nvPr/>
            </p:nvGrpSpPr>
            <p:grpSpPr bwMode="auto">
              <a:xfrm>
                <a:off x="4122" y="3535"/>
                <a:ext cx="42" cy="45"/>
                <a:chOff x="3832" y="3589"/>
                <a:chExt cx="42" cy="45"/>
              </a:xfrm>
            </p:grpSpPr>
            <p:sp>
              <p:nvSpPr>
                <p:cNvPr id="25668" name="AutoShape 61"/>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669" name="Line 62"/>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25662" name="Group 63"/>
              <p:cNvGrpSpPr>
                <a:grpSpLocks/>
              </p:cNvGrpSpPr>
              <p:nvPr/>
            </p:nvGrpSpPr>
            <p:grpSpPr bwMode="auto">
              <a:xfrm>
                <a:off x="4190" y="3533"/>
                <a:ext cx="42" cy="45"/>
                <a:chOff x="3832" y="3589"/>
                <a:chExt cx="42" cy="45"/>
              </a:xfrm>
            </p:grpSpPr>
            <p:sp>
              <p:nvSpPr>
                <p:cNvPr id="25666" name="AutoShape 64"/>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667" name="Line 65"/>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25663" name="Group 66"/>
              <p:cNvGrpSpPr>
                <a:grpSpLocks/>
              </p:cNvGrpSpPr>
              <p:nvPr/>
            </p:nvGrpSpPr>
            <p:grpSpPr bwMode="auto">
              <a:xfrm>
                <a:off x="4256" y="3533"/>
                <a:ext cx="42" cy="45"/>
                <a:chOff x="3832" y="3589"/>
                <a:chExt cx="42" cy="45"/>
              </a:xfrm>
            </p:grpSpPr>
            <p:sp>
              <p:nvSpPr>
                <p:cNvPr id="25664" name="AutoShape 67"/>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5665" name="Line 68"/>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sp>
          <p:nvSpPr>
            <p:cNvPr id="25631" name="Rectangle 69"/>
            <p:cNvSpPr>
              <a:spLocks noChangeArrowheads="1"/>
            </p:cNvSpPr>
            <p:nvPr/>
          </p:nvSpPr>
          <p:spPr bwMode="auto">
            <a:xfrm>
              <a:off x="1851" y="1308"/>
              <a:ext cx="330" cy="876"/>
            </a:xfrm>
            <a:prstGeom prst="rect">
              <a:avLst/>
            </a:prstGeom>
            <a:noFill/>
            <a:ln w="28575">
              <a:solidFill>
                <a:srgbClr val="000000"/>
              </a:solidFill>
              <a:miter lim="800000"/>
              <a:headEnd/>
              <a:tailEnd/>
            </a:ln>
          </p:spPr>
          <p:txBody>
            <a:bodyPr wrap="none" anchor="ctr"/>
            <a:lstStyle/>
            <a:p>
              <a:endParaRPr lang="en-US"/>
            </a:p>
          </p:txBody>
        </p:sp>
        <p:sp>
          <p:nvSpPr>
            <p:cNvPr id="25632" name="Rectangle 70"/>
            <p:cNvSpPr>
              <a:spLocks noChangeArrowheads="1"/>
            </p:cNvSpPr>
            <p:nvPr/>
          </p:nvSpPr>
          <p:spPr bwMode="auto">
            <a:xfrm>
              <a:off x="1035" y="1308"/>
              <a:ext cx="816" cy="873"/>
            </a:xfrm>
            <a:prstGeom prst="rect">
              <a:avLst/>
            </a:prstGeom>
            <a:noFill/>
            <a:ln w="28575">
              <a:solidFill>
                <a:srgbClr val="000000"/>
              </a:solidFill>
              <a:miter lim="800000"/>
              <a:headEnd/>
              <a:tailEnd/>
            </a:ln>
          </p:spPr>
          <p:txBody>
            <a:bodyPr wrap="none" anchor="ctr"/>
            <a:lstStyle/>
            <a:p>
              <a:endParaRPr lang="en-US"/>
            </a:p>
          </p:txBody>
        </p:sp>
        <p:sp>
          <p:nvSpPr>
            <p:cNvPr id="25633" name="Line 71"/>
            <p:cNvSpPr>
              <a:spLocks noChangeShapeType="1"/>
            </p:cNvSpPr>
            <p:nvPr/>
          </p:nvSpPr>
          <p:spPr bwMode="auto">
            <a:xfrm>
              <a:off x="1029" y="1725"/>
              <a:ext cx="816" cy="0"/>
            </a:xfrm>
            <a:prstGeom prst="line">
              <a:avLst/>
            </a:prstGeom>
            <a:noFill/>
            <a:ln w="28575">
              <a:solidFill>
                <a:srgbClr val="000000"/>
              </a:solidFill>
              <a:round/>
              <a:headEnd/>
              <a:tailEnd/>
            </a:ln>
          </p:spPr>
          <p:txBody>
            <a:bodyPr/>
            <a:lstStyle/>
            <a:p>
              <a:endParaRPr lang="en-US"/>
            </a:p>
          </p:txBody>
        </p:sp>
        <p:sp>
          <p:nvSpPr>
            <p:cNvPr id="25634" name="Rectangle 72"/>
            <p:cNvSpPr>
              <a:spLocks noChangeArrowheads="1"/>
            </p:cNvSpPr>
            <p:nvPr/>
          </p:nvSpPr>
          <p:spPr bwMode="auto">
            <a:xfrm>
              <a:off x="1167" y="1746"/>
              <a:ext cx="75" cy="408"/>
            </a:xfrm>
            <a:prstGeom prst="rect">
              <a:avLst/>
            </a:prstGeom>
            <a:noFill/>
            <a:ln w="9525">
              <a:solidFill>
                <a:srgbClr val="000000"/>
              </a:solidFill>
              <a:miter lim="800000"/>
              <a:headEnd/>
              <a:tailEnd/>
            </a:ln>
          </p:spPr>
          <p:txBody>
            <a:bodyPr wrap="none" anchor="ctr"/>
            <a:lstStyle/>
            <a:p>
              <a:endParaRPr lang="en-US"/>
            </a:p>
          </p:txBody>
        </p:sp>
        <p:sp>
          <p:nvSpPr>
            <p:cNvPr id="25635" name="Rectangle 73"/>
            <p:cNvSpPr>
              <a:spLocks noChangeArrowheads="1"/>
            </p:cNvSpPr>
            <p:nvPr/>
          </p:nvSpPr>
          <p:spPr bwMode="auto">
            <a:xfrm>
              <a:off x="2178" y="1308"/>
              <a:ext cx="579" cy="876"/>
            </a:xfrm>
            <a:prstGeom prst="rect">
              <a:avLst/>
            </a:prstGeom>
            <a:noFill/>
            <a:ln w="28575">
              <a:solidFill>
                <a:srgbClr val="000000"/>
              </a:solidFill>
              <a:miter lim="800000"/>
              <a:headEnd/>
              <a:tailEnd/>
            </a:ln>
          </p:spPr>
          <p:txBody>
            <a:bodyPr wrap="none" anchor="ctr"/>
            <a:lstStyle/>
            <a:p>
              <a:endParaRPr lang="en-US"/>
            </a:p>
          </p:txBody>
        </p:sp>
        <p:sp>
          <p:nvSpPr>
            <p:cNvPr id="25636" name="Line 74"/>
            <p:cNvSpPr>
              <a:spLocks noChangeShapeType="1"/>
            </p:cNvSpPr>
            <p:nvPr/>
          </p:nvSpPr>
          <p:spPr bwMode="auto">
            <a:xfrm flipV="1">
              <a:off x="2175" y="1719"/>
              <a:ext cx="576" cy="3"/>
            </a:xfrm>
            <a:prstGeom prst="line">
              <a:avLst/>
            </a:prstGeom>
            <a:noFill/>
            <a:ln w="28575">
              <a:solidFill>
                <a:srgbClr val="000000"/>
              </a:solidFill>
              <a:round/>
              <a:headEnd/>
              <a:tailEnd/>
            </a:ln>
          </p:spPr>
          <p:txBody>
            <a:bodyPr/>
            <a:lstStyle/>
            <a:p>
              <a:endParaRPr lang="en-US"/>
            </a:p>
          </p:txBody>
        </p:sp>
        <p:sp>
          <p:nvSpPr>
            <p:cNvPr id="25637" name="Rectangle 75"/>
            <p:cNvSpPr>
              <a:spLocks noChangeArrowheads="1"/>
            </p:cNvSpPr>
            <p:nvPr/>
          </p:nvSpPr>
          <p:spPr bwMode="auto">
            <a:xfrm>
              <a:off x="2457" y="1329"/>
              <a:ext cx="78" cy="363"/>
            </a:xfrm>
            <a:prstGeom prst="rect">
              <a:avLst/>
            </a:prstGeom>
            <a:noFill/>
            <a:ln w="9525">
              <a:solidFill>
                <a:srgbClr val="000000"/>
              </a:solidFill>
              <a:miter lim="800000"/>
              <a:headEnd/>
              <a:tailEnd/>
            </a:ln>
          </p:spPr>
          <p:txBody>
            <a:bodyPr wrap="none" anchor="ctr"/>
            <a:lstStyle/>
            <a:p>
              <a:endParaRPr lang="en-US"/>
            </a:p>
          </p:txBody>
        </p:sp>
        <p:sp>
          <p:nvSpPr>
            <p:cNvPr id="25638" name="Rectangle 76"/>
            <p:cNvSpPr>
              <a:spLocks noChangeArrowheads="1"/>
            </p:cNvSpPr>
            <p:nvPr/>
          </p:nvSpPr>
          <p:spPr bwMode="auto">
            <a:xfrm>
              <a:off x="2568" y="1725"/>
              <a:ext cx="165" cy="459"/>
            </a:xfrm>
            <a:prstGeom prst="rect">
              <a:avLst/>
            </a:prstGeom>
            <a:noFill/>
            <a:ln w="9525">
              <a:solidFill>
                <a:srgbClr val="000000"/>
              </a:solidFill>
              <a:miter lim="800000"/>
              <a:headEnd/>
              <a:tailEnd/>
            </a:ln>
          </p:spPr>
          <p:txBody>
            <a:bodyPr wrap="none" anchor="ctr"/>
            <a:lstStyle/>
            <a:p>
              <a:endParaRPr lang="en-US"/>
            </a:p>
          </p:txBody>
        </p:sp>
        <p:sp>
          <p:nvSpPr>
            <p:cNvPr id="25639" name="Rectangle 77"/>
            <p:cNvSpPr>
              <a:spLocks noChangeArrowheads="1"/>
            </p:cNvSpPr>
            <p:nvPr/>
          </p:nvSpPr>
          <p:spPr bwMode="auto">
            <a:xfrm>
              <a:off x="1938" y="1329"/>
              <a:ext cx="159" cy="834"/>
            </a:xfrm>
            <a:prstGeom prst="rect">
              <a:avLst/>
            </a:prstGeom>
            <a:noFill/>
            <a:ln w="19050">
              <a:solidFill>
                <a:srgbClr val="000000"/>
              </a:solidFill>
              <a:miter lim="800000"/>
              <a:headEnd/>
              <a:tailEnd/>
            </a:ln>
          </p:spPr>
          <p:txBody>
            <a:bodyPr wrap="none" anchor="ctr"/>
            <a:lstStyle/>
            <a:p>
              <a:endParaRPr lang="en-US"/>
            </a:p>
          </p:txBody>
        </p:sp>
        <p:sp>
          <p:nvSpPr>
            <p:cNvPr id="25640" name="Rectangle 78"/>
            <p:cNvSpPr>
              <a:spLocks noChangeArrowheads="1"/>
            </p:cNvSpPr>
            <p:nvPr/>
          </p:nvSpPr>
          <p:spPr bwMode="auto">
            <a:xfrm>
              <a:off x="1308" y="1725"/>
              <a:ext cx="108" cy="453"/>
            </a:xfrm>
            <a:prstGeom prst="rect">
              <a:avLst/>
            </a:prstGeom>
            <a:noFill/>
            <a:ln w="9525">
              <a:solidFill>
                <a:srgbClr val="000000"/>
              </a:solidFill>
              <a:miter lim="800000"/>
              <a:headEnd/>
              <a:tailEnd/>
            </a:ln>
          </p:spPr>
          <p:txBody>
            <a:bodyPr wrap="none" anchor="ctr"/>
            <a:lstStyle/>
            <a:p>
              <a:endParaRPr lang="en-US"/>
            </a:p>
          </p:txBody>
        </p:sp>
        <p:sp>
          <p:nvSpPr>
            <p:cNvPr id="25641" name="AutoShape 79"/>
            <p:cNvSpPr>
              <a:spLocks noChangeArrowheads="1"/>
            </p:cNvSpPr>
            <p:nvPr/>
          </p:nvSpPr>
          <p:spPr bwMode="auto">
            <a:xfrm>
              <a:off x="1323" y="1967"/>
              <a:ext cx="35" cy="35"/>
            </a:xfrm>
            <a:prstGeom prst="flowChartConnector">
              <a:avLst/>
            </a:prstGeom>
            <a:noFill/>
            <a:ln w="9525">
              <a:solidFill>
                <a:srgbClr val="000000"/>
              </a:solidFill>
              <a:round/>
              <a:headEnd/>
              <a:tailEnd/>
            </a:ln>
          </p:spPr>
          <p:txBody>
            <a:bodyPr wrap="none" anchor="ctr"/>
            <a:lstStyle/>
            <a:p>
              <a:endParaRPr lang="en-US"/>
            </a:p>
          </p:txBody>
        </p:sp>
        <p:sp>
          <p:nvSpPr>
            <p:cNvPr id="25642" name="AutoShape 80"/>
            <p:cNvSpPr>
              <a:spLocks noChangeArrowheads="1"/>
            </p:cNvSpPr>
            <p:nvPr/>
          </p:nvSpPr>
          <p:spPr bwMode="auto">
            <a:xfrm>
              <a:off x="1365" y="1857"/>
              <a:ext cx="35" cy="35"/>
            </a:xfrm>
            <a:prstGeom prst="flowChartConnector">
              <a:avLst/>
            </a:prstGeom>
            <a:noFill/>
            <a:ln w="9525">
              <a:solidFill>
                <a:srgbClr val="000000"/>
              </a:solidFill>
              <a:round/>
              <a:headEnd/>
              <a:tailEnd/>
            </a:ln>
          </p:spPr>
          <p:txBody>
            <a:bodyPr wrap="none" anchor="ctr"/>
            <a:lstStyle/>
            <a:p>
              <a:endParaRPr lang="en-US"/>
            </a:p>
          </p:txBody>
        </p:sp>
        <p:sp>
          <p:nvSpPr>
            <p:cNvPr id="25643" name="AutoShape 81"/>
            <p:cNvSpPr>
              <a:spLocks noChangeArrowheads="1"/>
            </p:cNvSpPr>
            <p:nvPr/>
          </p:nvSpPr>
          <p:spPr bwMode="auto">
            <a:xfrm>
              <a:off x="2678" y="1852"/>
              <a:ext cx="35" cy="35"/>
            </a:xfrm>
            <a:prstGeom prst="flowChartConnector">
              <a:avLst/>
            </a:prstGeom>
            <a:noFill/>
            <a:ln w="9525">
              <a:solidFill>
                <a:srgbClr val="000000"/>
              </a:solidFill>
              <a:round/>
              <a:headEnd/>
              <a:tailEnd/>
            </a:ln>
          </p:spPr>
          <p:txBody>
            <a:bodyPr wrap="none" anchor="ctr"/>
            <a:lstStyle/>
            <a:p>
              <a:endParaRPr lang="en-US"/>
            </a:p>
          </p:txBody>
        </p:sp>
        <p:sp>
          <p:nvSpPr>
            <p:cNvPr id="25644" name="AutoShape 82"/>
            <p:cNvSpPr>
              <a:spLocks noChangeArrowheads="1"/>
            </p:cNvSpPr>
            <p:nvPr/>
          </p:nvSpPr>
          <p:spPr bwMode="auto">
            <a:xfrm>
              <a:off x="2597" y="1968"/>
              <a:ext cx="35" cy="35"/>
            </a:xfrm>
            <a:prstGeom prst="flowChartConnector">
              <a:avLst/>
            </a:prstGeom>
            <a:noFill/>
            <a:ln w="9525">
              <a:solidFill>
                <a:srgbClr val="000000"/>
              </a:solidFill>
              <a:round/>
              <a:headEnd/>
              <a:tailEnd/>
            </a:ln>
          </p:spPr>
          <p:txBody>
            <a:bodyPr wrap="none" anchor="ctr"/>
            <a:lstStyle/>
            <a:p>
              <a:endParaRPr lang="en-US"/>
            </a:p>
          </p:txBody>
        </p:sp>
        <p:grpSp>
          <p:nvGrpSpPr>
            <p:cNvPr id="25645" name="Group 83"/>
            <p:cNvGrpSpPr>
              <a:grpSpLocks/>
            </p:cNvGrpSpPr>
            <p:nvPr/>
          </p:nvGrpSpPr>
          <p:grpSpPr bwMode="auto">
            <a:xfrm>
              <a:off x="1938" y="1344"/>
              <a:ext cx="165" cy="294"/>
              <a:chOff x="1938" y="1344"/>
              <a:chExt cx="165" cy="294"/>
            </a:xfrm>
          </p:grpSpPr>
          <p:sp>
            <p:nvSpPr>
              <p:cNvPr id="25654" name="Line 84"/>
              <p:cNvSpPr>
                <a:spLocks noChangeShapeType="1"/>
              </p:cNvSpPr>
              <p:nvPr/>
            </p:nvSpPr>
            <p:spPr bwMode="auto">
              <a:xfrm flipV="1">
                <a:off x="1941" y="1635"/>
                <a:ext cx="156" cy="3"/>
              </a:xfrm>
              <a:prstGeom prst="line">
                <a:avLst/>
              </a:prstGeom>
              <a:noFill/>
              <a:ln w="9525">
                <a:solidFill>
                  <a:srgbClr val="000000"/>
                </a:solidFill>
                <a:round/>
                <a:headEnd/>
                <a:tailEnd/>
              </a:ln>
            </p:spPr>
            <p:txBody>
              <a:bodyPr/>
              <a:lstStyle/>
              <a:p>
                <a:endParaRPr lang="en-US"/>
              </a:p>
            </p:txBody>
          </p:sp>
          <p:sp>
            <p:nvSpPr>
              <p:cNvPr id="25655" name="Line 85"/>
              <p:cNvSpPr>
                <a:spLocks noChangeShapeType="1"/>
              </p:cNvSpPr>
              <p:nvPr/>
            </p:nvSpPr>
            <p:spPr bwMode="auto">
              <a:xfrm>
                <a:off x="1938" y="1545"/>
                <a:ext cx="159" cy="0"/>
              </a:xfrm>
              <a:prstGeom prst="line">
                <a:avLst/>
              </a:prstGeom>
              <a:noFill/>
              <a:ln w="9525">
                <a:solidFill>
                  <a:srgbClr val="000000"/>
                </a:solidFill>
                <a:round/>
                <a:headEnd/>
                <a:tailEnd/>
              </a:ln>
            </p:spPr>
            <p:txBody>
              <a:bodyPr/>
              <a:lstStyle/>
              <a:p>
                <a:endParaRPr lang="en-US"/>
              </a:p>
            </p:txBody>
          </p:sp>
          <p:sp>
            <p:nvSpPr>
              <p:cNvPr id="25656" name="Line 86"/>
              <p:cNvSpPr>
                <a:spLocks noChangeShapeType="1"/>
              </p:cNvSpPr>
              <p:nvPr/>
            </p:nvSpPr>
            <p:spPr bwMode="auto">
              <a:xfrm>
                <a:off x="1938" y="1344"/>
                <a:ext cx="159" cy="0"/>
              </a:xfrm>
              <a:prstGeom prst="line">
                <a:avLst/>
              </a:prstGeom>
              <a:noFill/>
              <a:ln w="9525">
                <a:solidFill>
                  <a:srgbClr val="000000"/>
                </a:solidFill>
                <a:round/>
                <a:headEnd/>
                <a:tailEnd/>
              </a:ln>
            </p:spPr>
            <p:txBody>
              <a:bodyPr/>
              <a:lstStyle/>
              <a:p>
                <a:endParaRPr lang="en-US"/>
              </a:p>
            </p:txBody>
          </p:sp>
          <p:sp>
            <p:nvSpPr>
              <p:cNvPr id="25657" name="Line 87"/>
              <p:cNvSpPr>
                <a:spLocks noChangeShapeType="1"/>
              </p:cNvSpPr>
              <p:nvPr/>
            </p:nvSpPr>
            <p:spPr bwMode="auto">
              <a:xfrm>
                <a:off x="1944" y="1368"/>
                <a:ext cx="159" cy="0"/>
              </a:xfrm>
              <a:prstGeom prst="line">
                <a:avLst/>
              </a:prstGeom>
              <a:noFill/>
              <a:ln w="9525">
                <a:solidFill>
                  <a:srgbClr val="000000"/>
                </a:solidFill>
                <a:round/>
                <a:headEnd/>
                <a:tailEnd/>
              </a:ln>
            </p:spPr>
            <p:txBody>
              <a:bodyPr/>
              <a:lstStyle/>
              <a:p>
                <a:endParaRPr lang="en-US"/>
              </a:p>
            </p:txBody>
          </p:sp>
          <p:sp>
            <p:nvSpPr>
              <p:cNvPr id="25658" name="Line 88"/>
              <p:cNvSpPr>
                <a:spLocks noChangeShapeType="1"/>
              </p:cNvSpPr>
              <p:nvPr/>
            </p:nvSpPr>
            <p:spPr bwMode="auto">
              <a:xfrm>
                <a:off x="1941" y="1410"/>
                <a:ext cx="159" cy="0"/>
              </a:xfrm>
              <a:prstGeom prst="line">
                <a:avLst/>
              </a:prstGeom>
              <a:noFill/>
              <a:ln w="9525">
                <a:solidFill>
                  <a:srgbClr val="000000"/>
                </a:solidFill>
                <a:round/>
                <a:headEnd/>
                <a:tailEnd/>
              </a:ln>
            </p:spPr>
            <p:txBody>
              <a:bodyPr/>
              <a:lstStyle/>
              <a:p>
                <a:endParaRPr lang="en-US"/>
              </a:p>
            </p:txBody>
          </p:sp>
          <p:sp>
            <p:nvSpPr>
              <p:cNvPr id="25659" name="Line 89"/>
              <p:cNvSpPr>
                <a:spLocks noChangeShapeType="1"/>
              </p:cNvSpPr>
              <p:nvPr/>
            </p:nvSpPr>
            <p:spPr bwMode="auto">
              <a:xfrm>
                <a:off x="1944" y="1464"/>
                <a:ext cx="159" cy="0"/>
              </a:xfrm>
              <a:prstGeom prst="line">
                <a:avLst/>
              </a:prstGeom>
              <a:noFill/>
              <a:ln w="9525">
                <a:solidFill>
                  <a:srgbClr val="000000"/>
                </a:solidFill>
                <a:round/>
                <a:headEnd/>
                <a:tailEnd/>
              </a:ln>
            </p:spPr>
            <p:txBody>
              <a:bodyPr/>
              <a:lstStyle/>
              <a:p>
                <a:endParaRPr lang="en-US"/>
              </a:p>
            </p:txBody>
          </p:sp>
        </p:grpSp>
        <p:grpSp>
          <p:nvGrpSpPr>
            <p:cNvPr id="25646" name="Group 90"/>
            <p:cNvGrpSpPr>
              <a:grpSpLocks/>
            </p:cNvGrpSpPr>
            <p:nvPr/>
          </p:nvGrpSpPr>
          <p:grpSpPr bwMode="auto">
            <a:xfrm flipV="1">
              <a:off x="1938" y="1845"/>
              <a:ext cx="165" cy="294"/>
              <a:chOff x="1938" y="1344"/>
              <a:chExt cx="165" cy="294"/>
            </a:xfrm>
          </p:grpSpPr>
          <p:sp>
            <p:nvSpPr>
              <p:cNvPr id="25648" name="Line 91"/>
              <p:cNvSpPr>
                <a:spLocks noChangeShapeType="1"/>
              </p:cNvSpPr>
              <p:nvPr/>
            </p:nvSpPr>
            <p:spPr bwMode="auto">
              <a:xfrm flipV="1">
                <a:off x="1941" y="1635"/>
                <a:ext cx="156" cy="3"/>
              </a:xfrm>
              <a:prstGeom prst="line">
                <a:avLst/>
              </a:prstGeom>
              <a:noFill/>
              <a:ln w="9525">
                <a:solidFill>
                  <a:srgbClr val="000000"/>
                </a:solidFill>
                <a:round/>
                <a:headEnd/>
                <a:tailEnd/>
              </a:ln>
            </p:spPr>
            <p:txBody>
              <a:bodyPr/>
              <a:lstStyle/>
              <a:p>
                <a:endParaRPr lang="en-US"/>
              </a:p>
            </p:txBody>
          </p:sp>
          <p:sp>
            <p:nvSpPr>
              <p:cNvPr id="25649" name="Line 92"/>
              <p:cNvSpPr>
                <a:spLocks noChangeShapeType="1"/>
              </p:cNvSpPr>
              <p:nvPr/>
            </p:nvSpPr>
            <p:spPr bwMode="auto">
              <a:xfrm>
                <a:off x="1938" y="1545"/>
                <a:ext cx="159" cy="0"/>
              </a:xfrm>
              <a:prstGeom prst="line">
                <a:avLst/>
              </a:prstGeom>
              <a:noFill/>
              <a:ln w="9525">
                <a:solidFill>
                  <a:srgbClr val="000000"/>
                </a:solidFill>
                <a:round/>
                <a:headEnd/>
                <a:tailEnd/>
              </a:ln>
            </p:spPr>
            <p:txBody>
              <a:bodyPr/>
              <a:lstStyle/>
              <a:p>
                <a:endParaRPr lang="en-US"/>
              </a:p>
            </p:txBody>
          </p:sp>
          <p:sp>
            <p:nvSpPr>
              <p:cNvPr id="25650" name="Line 93"/>
              <p:cNvSpPr>
                <a:spLocks noChangeShapeType="1"/>
              </p:cNvSpPr>
              <p:nvPr/>
            </p:nvSpPr>
            <p:spPr bwMode="auto">
              <a:xfrm>
                <a:off x="1938" y="1344"/>
                <a:ext cx="159" cy="0"/>
              </a:xfrm>
              <a:prstGeom prst="line">
                <a:avLst/>
              </a:prstGeom>
              <a:noFill/>
              <a:ln w="9525">
                <a:solidFill>
                  <a:srgbClr val="000000"/>
                </a:solidFill>
                <a:round/>
                <a:headEnd/>
                <a:tailEnd/>
              </a:ln>
            </p:spPr>
            <p:txBody>
              <a:bodyPr/>
              <a:lstStyle/>
              <a:p>
                <a:endParaRPr lang="en-US"/>
              </a:p>
            </p:txBody>
          </p:sp>
          <p:sp>
            <p:nvSpPr>
              <p:cNvPr id="25651" name="Line 94"/>
              <p:cNvSpPr>
                <a:spLocks noChangeShapeType="1"/>
              </p:cNvSpPr>
              <p:nvPr/>
            </p:nvSpPr>
            <p:spPr bwMode="auto">
              <a:xfrm>
                <a:off x="1944" y="1368"/>
                <a:ext cx="159" cy="0"/>
              </a:xfrm>
              <a:prstGeom prst="line">
                <a:avLst/>
              </a:prstGeom>
              <a:noFill/>
              <a:ln w="9525">
                <a:solidFill>
                  <a:srgbClr val="000000"/>
                </a:solidFill>
                <a:round/>
                <a:headEnd/>
                <a:tailEnd/>
              </a:ln>
            </p:spPr>
            <p:txBody>
              <a:bodyPr/>
              <a:lstStyle/>
              <a:p>
                <a:endParaRPr lang="en-US"/>
              </a:p>
            </p:txBody>
          </p:sp>
          <p:sp>
            <p:nvSpPr>
              <p:cNvPr id="25652" name="Line 95"/>
              <p:cNvSpPr>
                <a:spLocks noChangeShapeType="1"/>
              </p:cNvSpPr>
              <p:nvPr/>
            </p:nvSpPr>
            <p:spPr bwMode="auto">
              <a:xfrm>
                <a:off x="1941" y="1410"/>
                <a:ext cx="159" cy="0"/>
              </a:xfrm>
              <a:prstGeom prst="line">
                <a:avLst/>
              </a:prstGeom>
              <a:noFill/>
              <a:ln w="9525">
                <a:solidFill>
                  <a:srgbClr val="000000"/>
                </a:solidFill>
                <a:round/>
                <a:headEnd/>
                <a:tailEnd/>
              </a:ln>
            </p:spPr>
            <p:txBody>
              <a:bodyPr/>
              <a:lstStyle/>
              <a:p>
                <a:endParaRPr lang="en-US"/>
              </a:p>
            </p:txBody>
          </p:sp>
          <p:sp>
            <p:nvSpPr>
              <p:cNvPr id="25653" name="Line 96"/>
              <p:cNvSpPr>
                <a:spLocks noChangeShapeType="1"/>
              </p:cNvSpPr>
              <p:nvPr/>
            </p:nvSpPr>
            <p:spPr bwMode="auto">
              <a:xfrm>
                <a:off x="1944" y="1464"/>
                <a:ext cx="159" cy="0"/>
              </a:xfrm>
              <a:prstGeom prst="line">
                <a:avLst/>
              </a:prstGeom>
              <a:noFill/>
              <a:ln w="9525">
                <a:solidFill>
                  <a:srgbClr val="000000"/>
                </a:solidFill>
                <a:round/>
                <a:headEnd/>
                <a:tailEnd/>
              </a:ln>
            </p:spPr>
            <p:txBody>
              <a:bodyPr/>
              <a:lstStyle/>
              <a:p>
                <a:endParaRPr lang="en-US"/>
              </a:p>
            </p:txBody>
          </p:sp>
        </p:grpSp>
        <p:sp>
          <p:nvSpPr>
            <p:cNvPr id="25647" name="Line 97"/>
            <p:cNvSpPr>
              <a:spLocks noChangeShapeType="1"/>
            </p:cNvSpPr>
            <p:nvPr/>
          </p:nvSpPr>
          <p:spPr bwMode="auto">
            <a:xfrm>
              <a:off x="1899" y="1740"/>
              <a:ext cx="234" cy="0"/>
            </a:xfrm>
            <a:prstGeom prst="line">
              <a:avLst/>
            </a:prstGeom>
            <a:noFill/>
            <a:ln w="9525">
              <a:solidFill>
                <a:srgbClr val="000000"/>
              </a:solidFill>
              <a:prstDash val="lgDashDot"/>
              <a:round/>
              <a:headEnd/>
              <a:tailEnd/>
            </a:ln>
          </p:spPr>
          <p:txBody>
            <a:bodyPr/>
            <a:lstStyle/>
            <a:p>
              <a:endParaRPr lang="en-US"/>
            </a:p>
          </p:txBody>
        </p:sp>
      </p:grpSp>
      <p:sp>
        <p:nvSpPr>
          <p:cNvPr id="25612" name="Line 98"/>
          <p:cNvSpPr>
            <a:spLocks noChangeShapeType="1"/>
          </p:cNvSpPr>
          <p:nvPr/>
        </p:nvSpPr>
        <p:spPr bwMode="auto">
          <a:xfrm>
            <a:off x="3905250" y="2738438"/>
            <a:ext cx="1452563" cy="0"/>
          </a:xfrm>
          <a:prstGeom prst="line">
            <a:avLst/>
          </a:prstGeom>
          <a:noFill/>
          <a:ln w="9525">
            <a:solidFill>
              <a:srgbClr val="000000"/>
            </a:solidFill>
            <a:prstDash val="dash"/>
            <a:round/>
            <a:headEnd type="triangle" w="med" len="med"/>
            <a:tailEnd/>
          </a:ln>
        </p:spPr>
        <p:txBody>
          <a:bodyPr/>
          <a:lstStyle/>
          <a:p>
            <a:endParaRPr lang="en-US"/>
          </a:p>
        </p:txBody>
      </p:sp>
      <p:sp>
        <p:nvSpPr>
          <p:cNvPr id="25613" name="Line 99"/>
          <p:cNvSpPr>
            <a:spLocks noChangeShapeType="1"/>
          </p:cNvSpPr>
          <p:nvPr/>
        </p:nvSpPr>
        <p:spPr bwMode="auto">
          <a:xfrm flipH="1">
            <a:off x="525463" y="3433763"/>
            <a:ext cx="622300" cy="0"/>
          </a:xfrm>
          <a:prstGeom prst="line">
            <a:avLst/>
          </a:prstGeom>
          <a:noFill/>
          <a:ln w="9525">
            <a:solidFill>
              <a:srgbClr val="000000"/>
            </a:solidFill>
            <a:round/>
            <a:headEnd type="triangle" w="med" len="med"/>
            <a:tailEnd/>
          </a:ln>
        </p:spPr>
        <p:txBody>
          <a:bodyPr/>
          <a:lstStyle/>
          <a:p>
            <a:endParaRPr lang="en-US"/>
          </a:p>
        </p:txBody>
      </p:sp>
      <p:sp>
        <p:nvSpPr>
          <p:cNvPr id="25614" name="Text Box 100"/>
          <p:cNvSpPr txBox="1">
            <a:spLocks noChangeArrowheads="1"/>
          </p:cNvSpPr>
          <p:nvPr/>
        </p:nvSpPr>
        <p:spPr bwMode="auto">
          <a:xfrm>
            <a:off x="538163" y="3057525"/>
            <a:ext cx="566737" cy="304800"/>
          </a:xfrm>
          <a:prstGeom prst="rect">
            <a:avLst/>
          </a:prstGeom>
          <a:noFill/>
          <a:ln w="9525">
            <a:noFill/>
            <a:miter lim="800000"/>
            <a:headEnd/>
            <a:tailEnd/>
          </a:ln>
        </p:spPr>
        <p:txBody>
          <a:bodyPr>
            <a:spAutoFit/>
          </a:bodyPr>
          <a:lstStyle/>
          <a:p>
            <a:r>
              <a:rPr lang="en-US" sz="1400" b="1">
                <a:solidFill>
                  <a:srgbClr val="000000"/>
                </a:solidFill>
              </a:rPr>
              <a:t>OA</a:t>
            </a:r>
          </a:p>
        </p:txBody>
      </p:sp>
      <p:sp>
        <p:nvSpPr>
          <p:cNvPr id="25615" name="Text Box 101"/>
          <p:cNvSpPr txBox="1">
            <a:spLocks noChangeArrowheads="1"/>
          </p:cNvSpPr>
          <p:nvPr/>
        </p:nvSpPr>
        <p:spPr bwMode="auto">
          <a:xfrm>
            <a:off x="1268413" y="3813175"/>
            <a:ext cx="2522537" cy="304800"/>
          </a:xfrm>
          <a:prstGeom prst="rect">
            <a:avLst/>
          </a:prstGeom>
          <a:noFill/>
          <a:ln w="9525">
            <a:noFill/>
            <a:miter lim="800000"/>
            <a:headEnd/>
            <a:tailEnd/>
          </a:ln>
        </p:spPr>
        <p:txBody>
          <a:bodyPr>
            <a:spAutoFit/>
          </a:bodyPr>
          <a:lstStyle/>
          <a:p>
            <a:r>
              <a:rPr lang="en-US" sz="1400" b="1">
                <a:solidFill>
                  <a:srgbClr val="000000"/>
                </a:solidFill>
              </a:rPr>
              <a:t>Outdoor air unit with TER</a:t>
            </a:r>
          </a:p>
        </p:txBody>
      </p:sp>
      <p:grpSp>
        <p:nvGrpSpPr>
          <p:cNvPr id="25616" name="Group 108"/>
          <p:cNvGrpSpPr>
            <a:grpSpLocks/>
          </p:cNvGrpSpPr>
          <p:nvPr/>
        </p:nvGrpSpPr>
        <p:grpSpPr bwMode="auto">
          <a:xfrm>
            <a:off x="6361113" y="4230688"/>
            <a:ext cx="273050" cy="174625"/>
            <a:chOff x="4846" y="2578"/>
            <a:chExt cx="173" cy="110"/>
          </a:xfrm>
        </p:grpSpPr>
        <p:sp>
          <p:nvSpPr>
            <p:cNvPr id="25626" name="Rectangle 109"/>
            <p:cNvSpPr>
              <a:spLocks noChangeArrowheads="1"/>
            </p:cNvSpPr>
            <p:nvPr/>
          </p:nvSpPr>
          <p:spPr bwMode="auto">
            <a:xfrm>
              <a:off x="4846" y="2578"/>
              <a:ext cx="173" cy="110"/>
            </a:xfrm>
            <a:prstGeom prst="rect">
              <a:avLst/>
            </a:prstGeom>
            <a:noFill/>
            <a:ln w="9525">
              <a:solidFill>
                <a:srgbClr val="000000"/>
              </a:solidFill>
              <a:miter lim="800000"/>
              <a:headEnd/>
              <a:tailEnd/>
            </a:ln>
          </p:spPr>
          <p:txBody>
            <a:bodyPr wrap="none" anchor="ctr"/>
            <a:lstStyle/>
            <a:p>
              <a:endParaRPr lang="en-US"/>
            </a:p>
          </p:txBody>
        </p:sp>
        <p:sp>
          <p:nvSpPr>
            <p:cNvPr id="25627" name="Line 110"/>
            <p:cNvSpPr>
              <a:spLocks noChangeShapeType="1"/>
            </p:cNvSpPr>
            <p:nvPr/>
          </p:nvSpPr>
          <p:spPr bwMode="auto">
            <a:xfrm flipH="1">
              <a:off x="4910" y="2615"/>
              <a:ext cx="55" cy="46"/>
            </a:xfrm>
            <a:prstGeom prst="line">
              <a:avLst/>
            </a:prstGeom>
            <a:noFill/>
            <a:ln w="9525">
              <a:solidFill>
                <a:srgbClr val="000000"/>
              </a:solidFill>
              <a:round/>
              <a:headEnd/>
              <a:tailEnd/>
            </a:ln>
          </p:spPr>
          <p:txBody>
            <a:bodyPr/>
            <a:lstStyle/>
            <a:p>
              <a:endParaRPr lang="en-US"/>
            </a:p>
          </p:txBody>
        </p:sp>
      </p:grpSp>
      <p:sp>
        <p:nvSpPr>
          <p:cNvPr id="25617" name="Line 112"/>
          <p:cNvSpPr>
            <a:spLocks noChangeShapeType="1"/>
          </p:cNvSpPr>
          <p:nvPr/>
        </p:nvSpPr>
        <p:spPr bwMode="auto">
          <a:xfrm flipV="1">
            <a:off x="6769100" y="4405313"/>
            <a:ext cx="0" cy="571500"/>
          </a:xfrm>
          <a:prstGeom prst="line">
            <a:avLst/>
          </a:prstGeom>
          <a:noFill/>
          <a:ln w="9525">
            <a:solidFill>
              <a:srgbClr val="000000"/>
            </a:solidFill>
            <a:prstDash val="dash"/>
            <a:round/>
            <a:headEnd/>
            <a:tailEnd type="triangle" w="med" len="med"/>
          </a:ln>
        </p:spPr>
        <p:txBody>
          <a:bodyPr/>
          <a:lstStyle/>
          <a:p>
            <a:endParaRPr lang="en-US"/>
          </a:p>
        </p:txBody>
      </p:sp>
      <p:sp>
        <p:nvSpPr>
          <p:cNvPr id="25618" name="Text Box 113"/>
          <p:cNvSpPr txBox="1">
            <a:spLocks noChangeArrowheads="1"/>
          </p:cNvSpPr>
          <p:nvPr/>
        </p:nvSpPr>
        <p:spPr bwMode="auto">
          <a:xfrm>
            <a:off x="5040313" y="5175250"/>
            <a:ext cx="1754187" cy="942975"/>
          </a:xfrm>
          <a:prstGeom prst="rect">
            <a:avLst/>
          </a:prstGeom>
          <a:noFill/>
          <a:ln w="9525">
            <a:noFill/>
            <a:miter lim="800000"/>
            <a:headEnd/>
            <a:tailEnd/>
          </a:ln>
        </p:spPr>
        <p:txBody>
          <a:bodyPr>
            <a:spAutoFit/>
          </a:bodyPr>
          <a:lstStyle/>
          <a:p>
            <a:pPr algn="ctr"/>
            <a:r>
              <a:rPr lang="en-US" sz="1400" b="1" dirty="0">
                <a:solidFill>
                  <a:srgbClr val="000000"/>
                </a:solidFill>
              </a:rPr>
              <a:t>Space 2, </a:t>
            </a:r>
          </a:p>
          <a:p>
            <a:pPr algn="ctr"/>
            <a:r>
              <a:rPr lang="en-US" sz="1400" b="1" dirty="0">
                <a:solidFill>
                  <a:srgbClr val="000000"/>
                </a:solidFill>
              </a:rPr>
              <a:t>DOAS in </a:t>
            </a:r>
          </a:p>
          <a:p>
            <a:pPr algn="ctr"/>
            <a:r>
              <a:rPr lang="en-US" sz="1400" b="1" dirty="0">
                <a:solidFill>
                  <a:srgbClr val="000000"/>
                </a:solidFill>
              </a:rPr>
              <a:t>parallel w/ </a:t>
            </a:r>
          </a:p>
          <a:p>
            <a:pPr algn="ctr"/>
            <a:r>
              <a:rPr lang="en-US" sz="1400" b="1" dirty="0">
                <a:solidFill>
                  <a:srgbClr val="000000"/>
                </a:solidFill>
              </a:rPr>
              <a:t>VAV</a:t>
            </a:r>
          </a:p>
        </p:txBody>
      </p:sp>
      <p:sp>
        <p:nvSpPr>
          <p:cNvPr id="25619" name="Text Box 114"/>
          <p:cNvSpPr txBox="1">
            <a:spLocks noChangeArrowheads="1"/>
          </p:cNvSpPr>
          <p:nvPr/>
        </p:nvSpPr>
        <p:spPr bwMode="auto">
          <a:xfrm>
            <a:off x="6240463" y="3940175"/>
            <a:ext cx="566737" cy="304800"/>
          </a:xfrm>
          <a:prstGeom prst="rect">
            <a:avLst/>
          </a:prstGeom>
          <a:noFill/>
          <a:ln w="9525">
            <a:noFill/>
            <a:miter lim="800000"/>
            <a:headEnd/>
            <a:tailEnd/>
          </a:ln>
        </p:spPr>
        <p:txBody>
          <a:bodyPr>
            <a:spAutoFit/>
          </a:bodyPr>
          <a:lstStyle/>
          <a:p>
            <a:r>
              <a:rPr lang="en-US" sz="1400" b="1">
                <a:solidFill>
                  <a:srgbClr val="000000"/>
                </a:solidFill>
              </a:rPr>
              <a:t>VAV</a:t>
            </a:r>
          </a:p>
        </p:txBody>
      </p:sp>
      <p:sp>
        <p:nvSpPr>
          <p:cNvPr id="25620" name="Line 115"/>
          <p:cNvSpPr>
            <a:spLocks noChangeShapeType="1"/>
          </p:cNvSpPr>
          <p:nvPr/>
        </p:nvSpPr>
        <p:spPr bwMode="auto">
          <a:xfrm flipH="1">
            <a:off x="781050" y="2686050"/>
            <a:ext cx="381000" cy="0"/>
          </a:xfrm>
          <a:prstGeom prst="line">
            <a:avLst/>
          </a:prstGeom>
          <a:noFill/>
          <a:ln w="12700">
            <a:solidFill>
              <a:schemeClr val="tx1"/>
            </a:solidFill>
            <a:prstDash val="dash"/>
            <a:round/>
            <a:headEnd/>
            <a:tailEnd type="triangle" w="med" len="med"/>
          </a:ln>
        </p:spPr>
        <p:txBody>
          <a:bodyPr/>
          <a:lstStyle/>
          <a:p>
            <a:endParaRPr lang="en-US"/>
          </a:p>
        </p:txBody>
      </p:sp>
      <p:sp>
        <p:nvSpPr>
          <p:cNvPr id="25621" name="Rectangle 116"/>
          <p:cNvSpPr>
            <a:spLocks noGrp="1" noChangeArrowheads="1"/>
          </p:cNvSpPr>
          <p:nvPr>
            <p:ph type="title"/>
          </p:nvPr>
        </p:nvSpPr>
        <p:spPr/>
        <p:txBody>
          <a:bodyPr/>
          <a:lstStyle/>
          <a:p>
            <a:r>
              <a:rPr lang="en-US" dirty="0" smtClean="0"/>
              <a:t>DOAS employing Parallel VAV</a:t>
            </a:r>
            <a:br>
              <a:rPr lang="en-US" dirty="0" smtClean="0"/>
            </a:br>
            <a:endParaRPr lang="en-US" dirty="0" smtClean="0"/>
          </a:p>
        </p:txBody>
      </p:sp>
      <p:sp>
        <p:nvSpPr>
          <p:cNvPr id="25622" name="Freeform 117"/>
          <p:cNvSpPr>
            <a:spLocks/>
          </p:cNvSpPr>
          <p:nvPr/>
        </p:nvSpPr>
        <p:spPr bwMode="auto">
          <a:xfrm>
            <a:off x="6638925" y="2990850"/>
            <a:ext cx="1138238" cy="1333500"/>
          </a:xfrm>
          <a:custGeom>
            <a:avLst/>
            <a:gdLst>
              <a:gd name="T0" fmla="*/ 0 w 717"/>
              <a:gd name="T1" fmla="*/ 2147483647 h 822"/>
              <a:gd name="T2" fmla="*/ 2147483647 w 717"/>
              <a:gd name="T3" fmla="*/ 2147483647 h 822"/>
              <a:gd name="T4" fmla="*/ 2147483647 w 717"/>
              <a:gd name="T5" fmla="*/ 0 h 822"/>
              <a:gd name="T6" fmla="*/ 2147483647 w 717"/>
              <a:gd name="T7" fmla="*/ 0 h 822"/>
              <a:gd name="T8" fmla="*/ 0 60000 65536"/>
              <a:gd name="T9" fmla="*/ 0 60000 65536"/>
              <a:gd name="T10" fmla="*/ 0 60000 65536"/>
              <a:gd name="T11" fmla="*/ 0 60000 65536"/>
              <a:gd name="T12" fmla="*/ 0 w 717"/>
              <a:gd name="T13" fmla="*/ 0 h 822"/>
              <a:gd name="T14" fmla="*/ 717 w 717"/>
              <a:gd name="T15" fmla="*/ 822 h 822"/>
            </a:gdLst>
            <a:ahLst/>
            <a:cxnLst>
              <a:cxn ang="T8">
                <a:pos x="T0" y="T1"/>
              </a:cxn>
              <a:cxn ang="T9">
                <a:pos x="T2" y="T3"/>
              </a:cxn>
              <a:cxn ang="T10">
                <a:pos x="T4" y="T5"/>
              </a:cxn>
              <a:cxn ang="T11">
                <a:pos x="T6" y="T7"/>
              </a:cxn>
            </a:cxnLst>
            <a:rect l="T12" t="T13" r="T14" b="T15"/>
            <a:pathLst>
              <a:path w="717" h="822">
                <a:moveTo>
                  <a:pt x="0" y="822"/>
                </a:moveTo>
                <a:lnTo>
                  <a:pt x="225" y="822"/>
                </a:lnTo>
                <a:lnTo>
                  <a:pt x="225" y="0"/>
                </a:lnTo>
                <a:lnTo>
                  <a:pt x="717" y="0"/>
                </a:lnTo>
              </a:path>
            </a:pathLst>
          </a:custGeom>
          <a:noFill/>
          <a:ln w="9525" cap="flat" cmpd="sng">
            <a:solidFill>
              <a:schemeClr val="tx1"/>
            </a:solidFill>
            <a:prstDash val="solid"/>
            <a:round/>
            <a:headEnd type="triangle" w="med" len="med"/>
            <a:tailEnd type="none" w="med" len="med"/>
          </a:ln>
        </p:spPr>
        <p:txBody>
          <a:bodyPr/>
          <a:lstStyle/>
          <a:p>
            <a:endParaRPr lang="en-US"/>
          </a:p>
        </p:txBody>
      </p:sp>
      <p:sp>
        <p:nvSpPr>
          <p:cNvPr id="25623" name="Freeform 118"/>
          <p:cNvSpPr>
            <a:spLocks/>
          </p:cNvSpPr>
          <p:nvPr/>
        </p:nvSpPr>
        <p:spPr bwMode="auto">
          <a:xfrm>
            <a:off x="6110288" y="4319588"/>
            <a:ext cx="252412" cy="304800"/>
          </a:xfrm>
          <a:custGeom>
            <a:avLst/>
            <a:gdLst>
              <a:gd name="T0" fmla="*/ 2147483647 w 159"/>
              <a:gd name="T1" fmla="*/ 0 h 153"/>
              <a:gd name="T2" fmla="*/ 0 w 159"/>
              <a:gd name="T3" fmla="*/ 0 h 153"/>
              <a:gd name="T4" fmla="*/ 0 w 159"/>
              <a:gd name="T5" fmla="*/ 2147483647 h 153"/>
              <a:gd name="T6" fmla="*/ 0 60000 65536"/>
              <a:gd name="T7" fmla="*/ 0 60000 65536"/>
              <a:gd name="T8" fmla="*/ 0 60000 65536"/>
              <a:gd name="T9" fmla="*/ 0 w 159"/>
              <a:gd name="T10" fmla="*/ 0 h 153"/>
              <a:gd name="T11" fmla="*/ 159 w 159"/>
              <a:gd name="T12" fmla="*/ 153 h 153"/>
            </a:gdLst>
            <a:ahLst/>
            <a:cxnLst>
              <a:cxn ang="T6">
                <a:pos x="T0" y="T1"/>
              </a:cxn>
              <a:cxn ang="T7">
                <a:pos x="T2" y="T3"/>
              </a:cxn>
              <a:cxn ang="T8">
                <a:pos x="T4" y="T5"/>
              </a:cxn>
            </a:cxnLst>
            <a:rect l="T9" t="T10" r="T11" b="T12"/>
            <a:pathLst>
              <a:path w="159" h="153">
                <a:moveTo>
                  <a:pt x="159" y="0"/>
                </a:moveTo>
                <a:lnTo>
                  <a:pt x="0" y="0"/>
                </a:lnTo>
                <a:lnTo>
                  <a:pt x="0" y="153"/>
                </a:lnTo>
              </a:path>
            </a:pathLst>
          </a:custGeom>
          <a:noFill/>
          <a:ln w="9525" cap="flat" cmpd="sng">
            <a:solidFill>
              <a:schemeClr val="tx1"/>
            </a:solidFill>
            <a:prstDash val="solid"/>
            <a:round/>
            <a:headEnd type="none" w="med" len="med"/>
            <a:tailEnd type="triangle" w="med" len="med"/>
          </a:ln>
        </p:spPr>
        <p:txBody>
          <a:bodyPr/>
          <a:lstStyle/>
          <a:p>
            <a:endParaRPr lang="en-US"/>
          </a:p>
        </p:txBody>
      </p:sp>
      <p:sp>
        <p:nvSpPr>
          <p:cNvPr id="25624" name="Freeform 119"/>
          <p:cNvSpPr>
            <a:spLocks/>
          </p:cNvSpPr>
          <p:nvPr/>
        </p:nvSpPr>
        <p:spPr bwMode="auto">
          <a:xfrm>
            <a:off x="3905250" y="3438525"/>
            <a:ext cx="2200275" cy="985838"/>
          </a:xfrm>
          <a:custGeom>
            <a:avLst/>
            <a:gdLst>
              <a:gd name="T0" fmla="*/ 2147483647 w 1386"/>
              <a:gd name="T1" fmla="*/ 2147483647 h 621"/>
              <a:gd name="T2" fmla="*/ 2147483647 w 1386"/>
              <a:gd name="T3" fmla="*/ 2147483647 h 621"/>
              <a:gd name="T4" fmla="*/ 2147483647 w 1386"/>
              <a:gd name="T5" fmla="*/ 2147483647 h 621"/>
              <a:gd name="T6" fmla="*/ 2147483647 w 1386"/>
              <a:gd name="T7" fmla="*/ 0 h 621"/>
              <a:gd name="T8" fmla="*/ 0 w 1386"/>
              <a:gd name="T9" fmla="*/ 0 h 621"/>
              <a:gd name="T10" fmla="*/ 0 60000 65536"/>
              <a:gd name="T11" fmla="*/ 0 60000 65536"/>
              <a:gd name="T12" fmla="*/ 0 60000 65536"/>
              <a:gd name="T13" fmla="*/ 0 60000 65536"/>
              <a:gd name="T14" fmla="*/ 0 60000 65536"/>
              <a:gd name="T15" fmla="*/ 0 w 1386"/>
              <a:gd name="T16" fmla="*/ 0 h 621"/>
              <a:gd name="T17" fmla="*/ 1386 w 1386"/>
              <a:gd name="T18" fmla="*/ 621 h 621"/>
            </a:gdLst>
            <a:ahLst/>
            <a:cxnLst>
              <a:cxn ang="T10">
                <a:pos x="T0" y="T1"/>
              </a:cxn>
              <a:cxn ang="T11">
                <a:pos x="T2" y="T3"/>
              </a:cxn>
              <a:cxn ang="T12">
                <a:pos x="T4" y="T5"/>
              </a:cxn>
              <a:cxn ang="T13">
                <a:pos x="T6" y="T7"/>
              </a:cxn>
              <a:cxn ang="T14">
                <a:pos x="T8" y="T9"/>
              </a:cxn>
            </a:cxnLst>
            <a:rect l="T15" t="T16" r="T17" b="T18"/>
            <a:pathLst>
              <a:path w="1386" h="621">
                <a:moveTo>
                  <a:pt x="1386" y="621"/>
                </a:moveTo>
                <a:lnTo>
                  <a:pt x="1332" y="516"/>
                </a:lnTo>
                <a:lnTo>
                  <a:pt x="1125" y="516"/>
                </a:lnTo>
                <a:lnTo>
                  <a:pt x="1125" y="0"/>
                </a:lnTo>
                <a:lnTo>
                  <a:pt x="0" y="0"/>
                </a:lnTo>
              </a:path>
            </a:pathLst>
          </a:custGeom>
          <a:noFill/>
          <a:ln w="9525" cap="flat" cmpd="sng">
            <a:solidFill>
              <a:schemeClr val="tx1"/>
            </a:solidFill>
            <a:prstDash val="solid"/>
            <a:round/>
            <a:headEnd type="triangle" w="med" len="med"/>
            <a:tailEnd type="none" w="med" len="med"/>
          </a:ln>
        </p:spPr>
        <p:txBody>
          <a:bodyPr/>
          <a:lstStyle/>
          <a:p>
            <a:endParaRPr lang="en-US"/>
          </a:p>
        </p:txBody>
      </p:sp>
      <p:sp>
        <p:nvSpPr>
          <p:cNvPr id="25625" name="Rectangle 103"/>
          <p:cNvSpPr>
            <a:spLocks noChangeArrowheads="1"/>
          </p:cNvSpPr>
          <p:nvPr/>
        </p:nvSpPr>
        <p:spPr bwMode="auto">
          <a:xfrm>
            <a:off x="5534025" y="3984625"/>
            <a:ext cx="309563" cy="69850"/>
          </a:xfrm>
          <a:prstGeom prst="rect">
            <a:avLst/>
          </a:prstGeom>
          <a:solidFill>
            <a:srgbClr val="CC0000"/>
          </a:solidFill>
          <a:ln w="9525">
            <a:solidFill>
              <a:srgbClr val="00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342900" y="1419225"/>
            <a:ext cx="8362950" cy="5133975"/>
          </a:xfrm>
        </p:spPr>
        <p:txBody>
          <a:bodyPr/>
          <a:lstStyle/>
          <a:p>
            <a:pPr>
              <a:buClr>
                <a:srgbClr val="FF0000"/>
              </a:buClr>
            </a:pPr>
            <a:r>
              <a:rPr lang="en-US" sz="2800" b="1" smtClean="0">
                <a:solidFill>
                  <a:schemeClr val="tx2"/>
                </a:solidFill>
              </a:rPr>
              <a:t>Poor air distribution</a:t>
            </a:r>
          </a:p>
          <a:p>
            <a:pPr>
              <a:buClr>
                <a:srgbClr val="FF0000"/>
              </a:buClr>
            </a:pPr>
            <a:r>
              <a:rPr lang="en-US" sz="2800" b="1" smtClean="0">
                <a:solidFill>
                  <a:schemeClr val="tx2"/>
                </a:solidFill>
              </a:rPr>
              <a:t>Poor humidity control</a:t>
            </a:r>
          </a:p>
          <a:p>
            <a:pPr>
              <a:buClr>
                <a:srgbClr val="FF0000"/>
              </a:buClr>
            </a:pPr>
            <a:r>
              <a:rPr lang="en-US" sz="2800" smtClean="0"/>
              <a:t>Poor acoustical properties</a:t>
            </a:r>
          </a:p>
          <a:p>
            <a:pPr>
              <a:buClr>
                <a:srgbClr val="FF0000"/>
              </a:buClr>
            </a:pPr>
            <a:r>
              <a:rPr lang="en-US" sz="2800" smtClean="0"/>
              <a:t>Poor use of plenum and mechanical shaft space</a:t>
            </a:r>
          </a:p>
          <a:p>
            <a:pPr>
              <a:buClr>
                <a:srgbClr val="FF0000"/>
              </a:buClr>
            </a:pPr>
            <a:r>
              <a:rPr lang="en-US" sz="2800" smtClean="0"/>
              <a:t>Serious control problems, particularly with tracking return fan systems</a:t>
            </a:r>
          </a:p>
          <a:p>
            <a:pPr>
              <a:buClr>
                <a:srgbClr val="FF0000"/>
              </a:buClr>
            </a:pPr>
            <a:r>
              <a:rPr lang="en-US" sz="2800" smtClean="0"/>
              <a:t>Poor energy transport medium: air</a:t>
            </a:r>
          </a:p>
          <a:p>
            <a:pPr>
              <a:buClr>
                <a:srgbClr val="FF0000"/>
              </a:buClr>
            </a:pPr>
            <a:r>
              <a:rPr lang="en-US" sz="2800" smtClean="0"/>
              <a:t>Poor resistance to the threat of biological and chemical terrorism</a:t>
            </a:r>
          </a:p>
          <a:p>
            <a:pPr>
              <a:buClr>
                <a:srgbClr val="FF0000"/>
              </a:buClr>
            </a:pPr>
            <a:r>
              <a:rPr lang="en-US" sz="2800" b="1" smtClean="0">
                <a:solidFill>
                  <a:schemeClr val="tx2"/>
                </a:solidFill>
              </a:rPr>
              <a:t>Poor and unpredictable ventilation performance</a:t>
            </a:r>
          </a:p>
          <a:p>
            <a:endParaRPr lang="en-US" sz="2800" smtClean="0"/>
          </a:p>
        </p:txBody>
      </p:sp>
      <p:sp>
        <p:nvSpPr>
          <p:cNvPr id="26627" name="Rectangle 3"/>
          <p:cNvSpPr>
            <a:spLocks noGrp="1" noChangeArrowheads="1"/>
          </p:cNvSpPr>
          <p:nvPr>
            <p:ph type="title"/>
          </p:nvPr>
        </p:nvSpPr>
        <p:spPr>
          <a:xfrm>
            <a:off x="1047750" y="133350"/>
            <a:ext cx="7639050" cy="1176338"/>
          </a:xfrm>
          <a:noFill/>
        </p:spPr>
        <p:txBody>
          <a:bodyPr/>
          <a:lstStyle/>
          <a:p>
            <a:r>
              <a:rPr lang="en-US" dirty="0" smtClean="0"/>
              <a:t>VAV Problems Solved with DOAS/Parallel VAV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797050" y="0"/>
            <a:ext cx="6908800" cy="800100"/>
          </a:xfrm>
          <a:prstGeom prst="rect">
            <a:avLst/>
          </a:prstGeom>
          <a:noFill/>
          <a:ln w="9525">
            <a:noFill/>
            <a:miter lim="800000"/>
            <a:headEnd/>
            <a:tailEnd/>
          </a:ln>
        </p:spPr>
        <p:txBody>
          <a:bodyPr/>
          <a:lstStyle/>
          <a:p>
            <a:pPr algn="ctr"/>
            <a:endParaRPr lang="en-US" sz="4400" i="1">
              <a:solidFill>
                <a:srgbClr val="0000FF"/>
              </a:solidFill>
              <a:latin typeface="Book Antiqua" pitchFamily="18" charset="0"/>
            </a:endParaRPr>
          </a:p>
        </p:txBody>
      </p:sp>
      <p:grpSp>
        <p:nvGrpSpPr>
          <p:cNvPr id="27651" name="Group 3"/>
          <p:cNvGrpSpPr>
            <a:grpSpLocks/>
          </p:cNvGrpSpPr>
          <p:nvPr/>
        </p:nvGrpSpPr>
        <p:grpSpPr bwMode="auto">
          <a:xfrm>
            <a:off x="525463" y="2019300"/>
            <a:ext cx="8039100" cy="3889375"/>
            <a:chOff x="330" y="1524"/>
            <a:chExt cx="5065" cy="2450"/>
          </a:xfrm>
        </p:grpSpPr>
        <p:grpSp>
          <p:nvGrpSpPr>
            <p:cNvPr id="27654" name="Group 4"/>
            <p:cNvGrpSpPr>
              <a:grpSpLocks/>
            </p:cNvGrpSpPr>
            <p:nvPr/>
          </p:nvGrpSpPr>
          <p:grpSpPr bwMode="auto">
            <a:xfrm>
              <a:off x="728" y="1524"/>
              <a:ext cx="1728" cy="876"/>
              <a:chOff x="1029" y="1308"/>
              <a:chExt cx="1728" cy="876"/>
            </a:xfrm>
          </p:grpSpPr>
          <p:grpSp>
            <p:nvGrpSpPr>
              <p:cNvPr id="27686" name="Group 5"/>
              <p:cNvGrpSpPr>
                <a:grpSpLocks/>
              </p:cNvGrpSpPr>
              <p:nvPr/>
            </p:nvGrpSpPr>
            <p:grpSpPr bwMode="auto">
              <a:xfrm>
                <a:off x="1449" y="1751"/>
                <a:ext cx="404" cy="340"/>
                <a:chOff x="1056" y="468"/>
                <a:chExt cx="626" cy="490"/>
              </a:xfrm>
            </p:grpSpPr>
            <p:sp>
              <p:nvSpPr>
                <p:cNvPr id="27731" name="Oval 6"/>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27732" name="Freeform 7"/>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27733" name="Freeform 8"/>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27687" name="Group 9"/>
              <p:cNvGrpSpPr>
                <a:grpSpLocks/>
              </p:cNvGrpSpPr>
              <p:nvPr/>
            </p:nvGrpSpPr>
            <p:grpSpPr bwMode="auto">
              <a:xfrm flipH="1">
                <a:off x="1029" y="1334"/>
                <a:ext cx="404" cy="340"/>
                <a:chOff x="1056" y="468"/>
                <a:chExt cx="626" cy="490"/>
              </a:xfrm>
            </p:grpSpPr>
            <p:sp>
              <p:nvSpPr>
                <p:cNvPr id="27728" name="Oval 10"/>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27729" name="Freeform 11"/>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27730" name="Freeform 12"/>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27688" name="Group 13"/>
              <p:cNvGrpSpPr>
                <a:grpSpLocks/>
              </p:cNvGrpSpPr>
              <p:nvPr/>
            </p:nvGrpSpPr>
            <p:grpSpPr bwMode="auto">
              <a:xfrm rot="-5400000">
                <a:off x="963" y="1914"/>
                <a:ext cx="207" cy="72"/>
                <a:chOff x="4108" y="3517"/>
                <a:chExt cx="207" cy="72"/>
              </a:xfrm>
            </p:grpSpPr>
            <p:sp>
              <p:nvSpPr>
                <p:cNvPr id="27718" name="Rectangle 14"/>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27719" name="Group 15"/>
                <p:cNvGrpSpPr>
                  <a:grpSpLocks/>
                </p:cNvGrpSpPr>
                <p:nvPr/>
              </p:nvGrpSpPr>
              <p:grpSpPr bwMode="auto">
                <a:xfrm>
                  <a:off x="4122" y="3535"/>
                  <a:ext cx="42" cy="45"/>
                  <a:chOff x="3832" y="3589"/>
                  <a:chExt cx="42" cy="45"/>
                </a:xfrm>
              </p:grpSpPr>
              <p:sp>
                <p:nvSpPr>
                  <p:cNvPr id="27726" name="AutoShape 16"/>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7727" name="Line 17"/>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27720" name="Group 18"/>
                <p:cNvGrpSpPr>
                  <a:grpSpLocks/>
                </p:cNvGrpSpPr>
                <p:nvPr/>
              </p:nvGrpSpPr>
              <p:grpSpPr bwMode="auto">
                <a:xfrm>
                  <a:off x="4190" y="3533"/>
                  <a:ext cx="42" cy="45"/>
                  <a:chOff x="3832" y="3589"/>
                  <a:chExt cx="42" cy="45"/>
                </a:xfrm>
              </p:grpSpPr>
              <p:sp>
                <p:nvSpPr>
                  <p:cNvPr id="27724" name="AutoShape 19"/>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7725" name="Line 20"/>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27721" name="Group 21"/>
                <p:cNvGrpSpPr>
                  <a:grpSpLocks/>
                </p:cNvGrpSpPr>
                <p:nvPr/>
              </p:nvGrpSpPr>
              <p:grpSpPr bwMode="auto">
                <a:xfrm>
                  <a:off x="4256" y="3533"/>
                  <a:ext cx="42" cy="45"/>
                  <a:chOff x="3832" y="3589"/>
                  <a:chExt cx="42" cy="45"/>
                </a:xfrm>
              </p:grpSpPr>
              <p:sp>
                <p:nvSpPr>
                  <p:cNvPr id="27722" name="AutoShape 22"/>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27723" name="Line 23"/>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sp>
            <p:nvSpPr>
              <p:cNvPr id="27689" name="Rectangle 24"/>
              <p:cNvSpPr>
                <a:spLocks noChangeArrowheads="1"/>
              </p:cNvSpPr>
              <p:nvPr/>
            </p:nvSpPr>
            <p:spPr bwMode="auto">
              <a:xfrm>
                <a:off x="1851" y="1308"/>
                <a:ext cx="330" cy="876"/>
              </a:xfrm>
              <a:prstGeom prst="rect">
                <a:avLst/>
              </a:prstGeom>
              <a:noFill/>
              <a:ln w="28575">
                <a:solidFill>
                  <a:srgbClr val="000000"/>
                </a:solidFill>
                <a:miter lim="800000"/>
                <a:headEnd/>
                <a:tailEnd/>
              </a:ln>
            </p:spPr>
            <p:txBody>
              <a:bodyPr wrap="none" anchor="ctr"/>
              <a:lstStyle/>
              <a:p>
                <a:endParaRPr lang="en-US"/>
              </a:p>
            </p:txBody>
          </p:sp>
          <p:sp>
            <p:nvSpPr>
              <p:cNvPr id="27690" name="Rectangle 25"/>
              <p:cNvSpPr>
                <a:spLocks noChangeArrowheads="1"/>
              </p:cNvSpPr>
              <p:nvPr/>
            </p:nvSpPr>
            <p:spPr bwMode="auto">
              <a:xfrm>
                <a:off x="1035" y="1308"/>
                <a:ext cx="816" cy="873"/>
              </a:xfrm>
              <a:prstGeom prst="rect">
                <a:avLst/>
              </a:prstGeom>
              <a:noFill/>
              <a:ln w="28575">
                <a:solidFill>
                  <a:srgbClr val="000000"/>
                </a:solidFill>
                <a:miter lim="800000"/>
                <a:headEnd/>
                <a:tailEnd/>
              </a:ln>
            </p:spPr>
            <p:txBody>
              <a:bodyPr wrap="none" anchor="ctr"/>
              <a:lstStyle/>
              <a:p>
                <a:endParaRPr lang="en-US"/>
              </a:p>
            </p:txBody>
          </p:sp>
          <p:sp>
            <p:nvSpPr>
              <p:cNvPr id="27691" name="Line 26"/>
              <p:cNvSpPr>
                <a:spLocks noChangeShapeType="1"/>
              </p:cNvSpPr>
              <p:nvPr/>
            </p:nvSpPr>
            <p:spPr bwMode="auto">
              <a:xfrm>
                <a:off x="1029" y="1725"/>
                <a:ext cx="816" cy="0"/>
              </a:xfrm>
              <a:prstGeom prst="line">
                <a:avLst/>
              </a:prstGeom>
              <a:noFill/>
              <a:ln w="28575">
                <a:solidFill>
                  <a:srgbClr val="000000"/>
                </a:solidFill>
                <a:round/>
                <a:headEnd/>
                <a:tailEnd/>
              </a:ln>
            </p:spPr>
            <p:txBody>
              <a:bodyPr/>
              <a:lstStyle/>
              <a:p>
                <a:endParaRPr lang="en-US"/>
              </a:p>
            </p:txBody>
          </p:sp>
          <p:sp>
            <p:nvSpPr>
              <p:cNvPr id="27692" name="Rectangle 27"/>
              <p:cNvSpPr>
                <a:spLocks noChangeArrowheads="1"/>
              </p:cNvSpPr>
              <p:nvPr/>
            </p:nvSpPr>
            <p:spPr bwMode="auto">
              <a:xfrm>
                <a:off x="1167" y="1746"/>
                <a:ext cx="75" cy="408"/>
              </a:xfrm>
              <a:prstGeom prst="rect">
                <a:avLst/>
              </a:prstGeom>
              <a:noFill/>
              <a:ln w="9525">
                <a:solidFill>
                  <a:srgbClr val="000000"/>
                </a:solidFill>
                <a:miter lim="800000"/>
                <a:headEnd/>
                <a:tailEnd/>
              </a:ln>
            </p:spPr>
            <p:txBody>
              <a:bodyPr wrap="none" anchor="ctr"/>
              <a:lstStyle/>
              <a:p>
                <a:endParaRPr lang="en-US"/>
              </a:p>
            </p:txBody>
          </p:sp>
          <p:sp>
            <p:nvSpPr>
              <p:cNvPr id="27693" name="Rectangle 28"/>
              <p:cNvSpPr>
                <a:spLocks noChangeArrowheads="1"/>
              </p:cNvSpPr>
              <p:nvPr/>
            </p:nvSpPr>
            <p:spPr bwMode="auto">
              <a:xfrm>
                <a:off x="2178" y="1308"/>
                <a:ext cx="579" cy="876"/>
              </a:xfrm>
              <a:prstGeom prst="rect">
                <a:avLst/>
              </a:prstGeom>
              <a:noFill/>
              <a:ln w="28575">
                <a:solidFill>
                  <a:srgbClr val="000000"/>
                </a:solidFill>
                <a:miter lim="800000"/>
                <a:headEnd/>
                <a:tailEnd/>
              </a:ln>
            </p:spPr>
            <p:txBody>
              <a:bodyPr wrap="none" anchor="ctr"/>
              <a:lstStyle/>
              <a:p>
                <a:endParaRPr lang="en-US"/>
              </a:p>
            </p:txBody>
          </p:sp>
          <p:sp>
            <p:nvSpPr>
              <p:cNvPr id="27694" name="Line 29"/>
              <p:cNvSpPr>
                <a:spLocks noChangeShapeType="1"/>
              </p:cNvSpPr>
              <p:nvPr/>
            </p:nvSpPr>
            <p:spPr bwMode="auto">
              <a:xfrm flipV="1">
                <a:off x="2175" y="1719"/>
                <a:ext cx="576" cy="3"/>
              </a:xfrm>
              <a:prstGeom prst="line">
                <a:avLst/>
              </a:prstGeom>
              <a:noFill/>
              <a:ln w="28575">
                <a:solidFill>
                  <a:srgbClr val="000000"/>
                </a:solidFill>
                <a:round/>
                <a:headEnd/>
                <a:tailEnd/>
              </a:ln>
            </p:spPr>
            <p:txBody>
              <a:bodyPr/>
              <a:lstStyle/>
              <a:p>
                <a:endParaRPr lang="en-US"/>
              </a:p>
            </p:txBody>
          </p:sp>
          <p:sp>
            <p:nvSpPr>
              <p:cNvPr id="27695" name="Rectangle 30"/>
              <p:cNvSpPr>
                <a:spLocks noChangeArrowheads="1"/>
              </p:cNvSpPr>
              <p:nvPr/>
            </p:nvSpPr>
            <p:spPr bwMode="auto">
              <a:xfrm>
                <a:off x="2457" y="1329"/>
                <a:ext cx="78" cy="363"/>
              </a:xfrm>
              <a:prstGeom prst="rect">
                <a:avLst/>
              </a:prstGeom>
              <a:noFill/>
              <a:ln w="9525">
                <a:solidFill>
                  <a:srgbClr val="000000"/>
                </a:solidFill>
                <a:miter lim="800000"/>
                <a:headEnd/>
                <a:tailEnd/>
              </a:ln>
            </p:spPr>
            <p:txBody>
              <a:bodyPr wrap="none" anchor="ctr"/>
              <a:lstStyle/>
              <a:p>
                <a:endParaRPr lang="en-US"/>
              </a:p>
            </p:txBody>
          </p:sp>
          <p:sp>
            <p:nvSpPr>
              <p:cNvPr id="27696" name="Rectangle 31"/>
              <p:cNvSpPr>
                <a:spLocks noChangeArrowheads="1"/>
              </p:cNvSpPr>
              <p:nvPr/>
            </p:nvSpPr>
            <p:spPr bwMode="auto">
              <a:xfrm>
                <a:off x="2568" y="1725"/>
                <a:ext cx="165" cy="459"/>
              </a:xfrm>
              <a:prstGeom prst="rect">
                <a:avLst/>
              </a:prstGeom>
              <a:noFill/>
              <a:ln w="9525">
                <a:solidFill>
                  <a:srgbClr val="000000"/>
                </a:solidFill>
                <a:miter lim="800000"/>
                <a:headEnd/>
                <a:tailEnd/>
              </a:ln>
            </p:spPr>
            <p:txBody>
              <a:bodyPr wrap="none" anchor="ctr"/>
              <a:lstStyle/>
              <a:p>
                <a:endParaRPr lang="en-US"/>
              </a:p>
            </p:txBody>
          </p:sp>
          <p:sp>
            <p:nvSpPr>
              <p:cNvPr id="27697" name="Rectangle 32"/>
              <p:cNvSpPr>
                <a:spLocks noChangeArrowheads="1"/>
              </p:cNvSpPr>
              <p:nvPr/>
            </p:nvSpPr>
            <p:spPr bwMode="auto">
              <a:xfrm>
                <a:off x="1938" y="1329"/>
                <a:ext cx="159" cy="834"/>
              </a:xfrm>
              <a:prstGeom prst="rect">
                <a:avLst/>
              </a:prstGeom>
              <a:noFill/>
              <a:ln w="19050">
                <a:solidFill>
                  <a:srgbClr val="000000"/>
                </a:solidFill>
                <a:miter lim="800000"/>
                <a:headEnd/>
                <a:tailEnd/>
              </a:ln>
            </p:spPr>
            <p:txBody>
              <a:bodyPr wrap="none" anchor="ctr"/>
              <a:lstStyle/>
              <a:p>
                <a:endParaRPr lang="en-US"/>
              </a:p>
            </p:txBody>
          </p:sp>
          <p:sp>
            <p:nvSpPr>
              <p:cNvPr id="27698" name="Rectangle 33"/>
              <p:cNvSpPr>
                <a:spLocks noChangeArrowheads="1"/>
              </p:cNvSpPr>
              <p:nvPr/>
            </p:nvSpPr>
            <p:spPr bwMode="auto">
              <a:xfrm>
                <a:off x="1308" y="1725"/>
                <a:ext cx="108" cy="453"/>
              </a:xfrm>
              <a:prstGeom prst="rect">
                <a:avLst/>
              </a:prstGeom>
              <a:noFill/>
              <a:ln w="9525">
                <a:solidFill>
                  <a:srgbClr val="000000"/>
                </a:solidFill>
                <a:miter lim="800000"/>
                <a:headEnd/>
                <a:tailEnd/>
              </a:ln>
            </p:spPr>
            <p:txBody>
              <a:bodyPr wrap="none" anchor="ctr"/>
              <a:lstStyle/>
              <a:p>
                <a:endParaRPr lang="en-US"/>
              </a:p>
            </p:txBody>
          </p:sp>
          <p:sp>
            <p:nvSpPr>
              <p:cNvPr id="27699" name="AutoShape 34"/>
              <p:cNvSpPr>
                <a:spLocks noChangeArrowheads="1"/>
              </p:cNvSpPr>
              <p:nvPr/>
            </p:nvSpPr>
            <p:spPr bwMode="auto">
              <a:xfrm>
                <a:off x="1323" y="1967"/>
                <a:ext cx="35" cy="35"/>
              </a:xfrm>
              <a:prstGeom prst="flowChartConnector">
                <a:avLst/>
              </a:prstGeom>
              <a:noFill/>
              <a:ln w="9525">
                <a:solidFill>
                  <a:srgbClr val="000000"/>
                </a:solidFill>
                <a:round/>
                <a:headEnd/>
                <a:tailEnd/>
              </a:ln>
            </p:spPr>
            <p:txBody>
              <a:bodyPr wrap="none" anchor="ctr"/>
              <a:lstStyle/>
              <a:p>
                <a:endParaRPr lang="en-US"/>
              </a:p>
            </p:txBody>
          </p:sp>
          <p:sp>
            <p:nvSpPr>
              <p:cNvPr id="27700" name="AutoShape 35"/>
              <p:cNvSpPr>
                <a:spLocks noChangeArrowheads="1"/>
              </p:cNvSpPr>
              <p:nvPr/>
            </p:nvSpPr>
            <p:spPr bwMode="auto">
              <a:xfrm>
                <a:off x="1365" y="1857"/>
                <a:ext cx="35" cy="35"/>
              </a:xfrm>
              <a:prstGeom prst="flowChartConnector">
                <a:avLst/>
              </a:prstGeom>
              <a:noFill/>
              <a:ln w="9525">
                <a:solidFill>
                  <a:srgbClr val="000000"/>
                </a:solidFill>
                <a:round/>
                <a:headEnd/>
                <a:tailEnd/>
              </a:ln>
            </p:spPr>
            <p:txBody>
              <a:bodyPr wrap="none" anchor="ctr"/>
              <a:lstStyle/>
              <a:p>
                <a:endParaRPr lang="en-US"/>
              </a:p>
            </p:txBody>
          </p:sp>
          <p:sp>
            <p:nvSpPr>
              <p:cNvPr id="27701" name="AutoShape 36"/>
              <p:cNvSpPr>
                <a:spLocks noChangeArrowheads="1"/>
              </p:cNvSpPr>
              <p:nvPr/>
            </p:nvSpPr>
            <p:spPr bwMode="auto">
              <a:xfrm>
                <a:off x="2678" y="1852"/>
                <a:ext cx="35" cy="35"/>
              </a:xfrm>
              <a:prstGeom prst="flowChartConnector">
                <a:avLst/>
              </a:prstGeom>
              <a:noFill/>
              <a:ln w="9525">
                <a:solidFill>
                  <a:srgbClr val="000000"/>
                </a:solidFill>
                <a:round/>
                <a:headEnd/>
                <a:tailEnd/>
              </a:ln>
            </p:spPr>
            <p:txBody>
              <a:bodyPr wrap="none" anchor="ctr"/>
              <a:lstStyle/>
              <a:p>
                <a:endParaRPr lang="en-US"/>
              </a:p>
            </p:txBody>
          </p:sp>
          <p:sp>
            <p:nvSpPr>
              <p:cNvPr id="27702" name="AutoShape 37"/>
              <p:cNvSpPr>
                <a:spLocks noChangeArrowheads="1"/>
              </p:cNvSpPr>
              <p:nvPr/>
            </p:nvSpPr>
            <p:spPr bwMode="auto">
              <a:xfrm>
                <a:off x="2597" y="1968"/>
                <a:ext cx="35" cy="35"/>
              </a:xfrm>
              <a:prstGeom prst="flowChartConnector">
                <a:avLst/>
              </a:prstGeom>
              <a:noFill/>
              <a:ln w="9525">
                <a:solidFill>
                  <a:srgbClr val="000000"/>
                </a:solidFill>
                <a:round/>
                <a:headEnd/>
                <a:tailEnd/>
              </a:ln>
            </p:spPr>
            <p:txBody>
              <a:bodyPr wrap="none" anchor="ctr"/>
              <a:lstStyle/>
              <a:p>
                <a:endParaRPr lang="en-US"/>
              </a:p>
            </p:txBody>
          </p:sp>
          <p:grpSp>
            <p:nvGrpSpPr>
              <p:cNvPr id="27703" name="Group 38"/>
              <p:cNvGrpSpPr>
                <a:grpSpLocks/>
              </p:cNvGrpSpPr>
              <p:nvPr/>
            </p:nvGrpSpPr>
            <p:grpSpPr bwMode="auto">
              <a:xfrm>
                <a:off x="1938" y="1344"/>
                <a:ext cx="165" cy="294"/>
                <a:chOff x="1938" y="1344"/>
                <a:chExt cx="165" cy="294"/>
              </a:xfrm>
            </p:grpSpPr>
            <p:sp>
              <p:nvSpPr>
                <p:cNvPr id="27712" name="Line 39"/>
                <p:cNvSpPr>
                  <a:spLocks noChangeShapeType="1"/>
                </p:cNvSpPr>
                <p:nvPr/>
              </p:nvSpPr>
              <p:spPr bwMode="auto">
                <a:xfrm flipV="1">
                  <a:off x="1941" y="1635"/>
                  <a:ext cx="156" cy="3"/>
                </a:xfrm>
                <a:prstGeom prst="line">
                  <a:avLst/>
                </a:prstGeom>
                <a:noFill/>
                <a:ln w="9525">
                  <a:solidFill>
                    <a:srgbClr val="000000"/>
                  </a:solidFill>
                  <a:round/>
                  <a:headEnd/>
                  <a:tailEnd/>
                </a:ln>
              </p:spPr>
              <p:txBody>
                <a:bodyPr/>
                <a:lstStyle/>
                <a:p>
                  <a:endParaRPr lang="en-US"/>
                </a:p>
              </p:txBody>
            </p:sp>
            <p:sp>
              <p:nvSpPr>
                <p:cNvPr id="27713" name="Line 40"/>
                <p:cNvSpPr>
                  <a:spLocks noChangeShapeType="1"/>
                </p:cNvSpPr>
                <p:nvPr/>
              </p:nvSpPr>
              <p:spPr bwMode="auto">
                <a:xfrm>
                  <a:off x="1938" y="1545"/>
                  <a:ext cx="159" cy="0"/>
                </a:xfrm>
                <a:prstGeom prst="line">
                  <a:avLst/>
                </a:prstGeom>
                <a:noFill/>
                <a:ln w="9525">
                  <a:solidFill>
                    <a:srgbClr val="000000"/>
                  </a:solidFill>
                  <a:round/>
                  <a:headEnd/>
                  <a:tailEnd/>
                </a:ln>
              </p:spPr>
              <p:txBody>
                <a:bodyPr/>
                <a:lstStyle/>
                <a:p>
                  <a:endParaRPr lang="en-US"/>
                </a:p>
              </p:txBody>
            </p:sp>
            <p:sp>
              <p:nvSpPr>
                <p:cNvPr id="27714" name="Line 41"/>
                <p:cNvSpPr>
                  <a:spLocks noChangeShapeType="1"/>
                </p:cNvSpPr>
                <p:nvPr/>
              </p:nvSpPr>
              <p:spPr bwMode="auto">
                <a:xfrm>
                  <a:off x="1938" y="1344"/>
                  <a:ext cx="159" cy="0"/>
                </a:xfrm>
                <a:prstGeom prst="line">
                  <a:avLst/>
                </a:prstGeom>
                <a:noFill/>
                <a:ln w="9525">
                  <a:solidFill>
                    <a:srgbClr val="000000"/>
                  </a:solidFill>
                  <a:round/>
                  <a:headEnd/>
                  <a:tailEnd/>
                </a:ln>
              </p:spPr>
              <p:txBody>
                <a:bodyPr/>
                <a:lstStyle/>
                <a:p>
                  <a:endParaRPr lang="en-US"/>
                </a:p>
              </p:txBody>
            </p:sp>
            <p:sp>
              <p:nvSpPr>
                <p:cNvPr id="27715" name="Line 42"/>
                <p:cNvSpPr>
                  <a:spLocks noChangeShapeType="1"/>
                </p:cNvSpPr>
                <p:nvPr/>
              </p:nvSpPr>
              <p:spPr bwMode="auto">
                <a:xfrm>
                  <a:off x="1944" y="1368"/>
                  <a:ext cx="159" cy="0"/>
                </a:xfrm>
                <a:prstGeom prst="line">
                  <a:avLst/>
                </a:prstGeom>
                <a:noFill/>
                <a:ln w="9525">
                  <a:solidFill>
                    <a:srgbClr val="000000"/>
                  </a:solidFill>
                  <a:round/>
                  <a:headEnd/>
                  <a:tailEnd/>
                </a:ln>
              </p:spPr>
              <p:txBody>
                <a:bodyPr/>
                <a:lstStyle/>
                <a:p>
                  <a:endParaRPr lang="en-US"/>
                </a:p>
              </p:txBody>
            </p:sp>
            <p:sp>
              <p:nvSpPr>
                <p:cNvPr id="27716" name="Line 43"/>
                <p:cNvSpPr>
                  <a:spLocks noChangeShapeType="1"/>
                </p:cNvSpPr>
                <p:nvPr/>
              </p:nvSpPr>
              <p:spPr bwMode="auto">
                <a:xfrm>
                  <a:off x="1941" y="1410"/>
                  <a:ext cx="159" cy="0"/>
                </a:xfrm>
                <a:prstGeom prst="line">
                  <a:avLst/>
                </a:prstGeom>
                <a:noFill/>
                <a:ln w="9525">
                  <a:solidFill>
                    <a:srgbClr val="000000"/>
                  </a:solidFill>
                  <a:round/>
                  <a:headEnd/>
                  <a:tailEnd/>
                </a:ln>
              </p:spPr>
              <p:txBody>
                <a:bodyPr/>
                <a:lstStyle/>
                <a:p>
                  <a:endParaRPr lang="en-US"/>
                </a:p>
              </p:txBody>
            </p:sp>
            <p:sp>
              <p:nvSpPr>
                <p:cNvPr id="27717" name="Line 44"/>
                <p:cNvSpPr>
                  <a:spLocks noChangeShapeType="1"/>
                </p:cNvSpPr>
                <p:nvPr/>
              </p:nvSpPr>
              <p:spPr bwMode="auto">
                <a:xfrm>
                  <a:off x="1944" y="1464"/>
                  <a:ext cx="159" cy="0"/>
                </a:xfrm>
                <a:prstGeom prst="line">
                  <a:avLst/>
                </a:prstGeom>
                <a:noFill/>
                <a:ln w="9525">
                  <a:solidFill>
                    <a:srgbClr val="000000"/>
                  </a:solidFill>
                  <a:round/>
                  <a:headEnd/>
                  <a:tailEnd/>
                </a:ln>
              </p:spPr>
              <p:txBody>
                <a:bodyPr/>
                <a:lstStyle/>
                <a:p>
                  <a:endParaRPr lang="en-US"/>
                </a:p>
              </p:txBody>
            </p:sp>
          </p:grpSp>
          <p:grpSp>
            <p:nvGrpSpPr>
              <p:cNvPr id="27704" name="Group 45"/>
              <p:cNvGrpSpPr>
                <a:grpSpLocks/>
              </p:cNvGrpSpPr>
              <p:nvPr/>
            </p:nvGrpSpPr>
            <p:grpSpPr bwMode="auto">
              <a:xfrm flipV="1">
                <a:off x="1938" y="1845"/>
                <a:ext cx="165" cy="294"/>
                <a:chOff x="1938" y="1344"/>
                <a:chExt cx="165" cy="294"/>
              </a:xfrm>
            </p:grpSpPr>
            <p:sp>
              <p:nvSpPr>
                <p:cNvPr id="27706" name="Line 46"/>
                <p:cNvSpPr>
                  <a:spLocks noChangeShapeType="1"/>
                </p:cNvSpPr>
                <p:nvPr/>
              </p:nvSpPr>
              <p:spPr bwMode="auto">
                <a:xfrm flipV="1">
                  <a:off x="1941" y="1635"/>
                  <a:ext cx="156" cy="3"/>
                </a:xfrm>
                <a:prstGeom prst="line">
                  <a:avLst/>
                </a:prstGeom>
                <a:noFill/>
                <a:ln w="9525">
                  <a:solidFill>
                    <a:srgbClr val="000000"/>
                  </a:solidFill>
                  <a:round/>
                  <a:headEnd/>
                  <a:tailEnd/>
                </a:ln>
              </p:spPr>
              <p:txBody>
                <a:bodyPr/>
                <a:lstStyle/>
                <a:p>
                  <a:endParaRPr lang="en-US"/>
                </a:p>
              </p:txBody>
            </p:sp>
            <p:sp>
              <p:nvSpPr>
                <p:cNvPr id="27707" name="Line 47"/>
                <p:cNvSpPr>
                  <a:spLocks noChangeShapeType="1"/>
                </p:cNvSpPr>
                <p:nvPr/>
              </p:nvSpPr>
              <p:spPr bwMode="auto">
                <a:xfrm>
                  <a:off x="1938" y="1545"/>
                  <a:ext cx="159" cy="0"/>
                </a:xfrm>
                <a:prstGeom prst="line">
                  <a:avLst/>
                </a:prstGeom>
                <a:noFill/>
                <a:ln w="9525">
                  <a:solidFill>
                    <a:srgbClr val="000000"/>
                  </a:solidFill>
                  <a:round/>
                  <a:headEnd/>
                  <a:tailEnd/>
                </a:ln>
              </p:spPr>
              <p:txBody>
                <a:bodyPr/>
                <a:lstStyle/>
                <a:p>
                  <a:endParaRPr lang="en-US"/>
                </a:p>
              </p:txBody>
            </p:sp>
            <p:sp>
              <p:nvSpPr>
                <p:cNvPr id="27708" name="Line 48"/>
                <p:cNvSpPr>
                  <a:spLocks noChangeShapeType="1"/>
                </p:cNvSpPr>
                <p:nvPr/>
              </p:nvSpPr>
              <p:spPr bwMode="auto">
                <a:xfrm>
                  <a:off x="1938" y="1344"/>
                  <a:ext cx="159" cy="0"/>
                </a:xfrm>
                <a:prstGeom prst="line">
                  <a:avLst/>
                </a:prstGeom>
                <a:noFill/>
                <a:ln w="9525">
                  <a:solidFill>
                    <a:srgbClr val="000000"/>
                  </a:solidFill>
                  <a:round/>
                  <a:headEnd/>
                  <a:tailEnd/>
                </a:ln>
              </p:spPr>
              <p:txBody>
                <a:bodyPr/>
                <a:lstStyle/>
                <a:p>
                  <a:endParaRPr lang="en-US"/>
                </a:p>
              </p:txBody>
            </p:sp>
            <p:sp>
              <p:nvSpPr>
                <p:cNvPr id="27709" name="Line 49"/>
                <p:cNvSpPr>
                  <a:spLocks noChangeShapeType="1"/>
                </p:cNvSpPr>
                <p:nvPr/>
              </p:nvSpPr>
              <p:spPr bwMode="auto">
                <a:xfrm>
                  <a:off x="1944" y="1368"/>
                  <a:ext cx="159" cy="0"/>
                </a:xfrm>
                <a:prstGeom prst="line">
                  <a:avLst/>
                </a:prstGeom>
                <a:noFill/>
                <a:ln w="9525">
                  <a:solidFill>
                    <a:srgbClr val="000000"/>
                  </a:solidFill>
                  <a:round/>
                  <a:headEnd/>
                  <a:tailEnd/>
                </a:ln>
              </p:spPr>
              <p:txBody>
                <a:bodyPr/>
                <a:lstStyle/>
                <a:p>
                  <a:endParaRPr lang="en-US"/>
                </a:p>
              </p:txBody>
            </p:sp>
            <p:sp>
              <p:nvSpPr>
                <p:cNvPr id="27710" name="Line 50"/>
                <p:cNvSpPr>
                  <a:spLocks noChangeShapeType="1"/>
                </p:cNvSpPr>
                <p:nvPr/>
              </p:nvSpPr>
              <p:spPr bwMode="auto">
                <a:xfrm>
                  <a:off x="1941" y="1410"/>
                  <a:ext cx="159" cy="0"/>
                </a:xfrm>
                <a:prstGeom prst="line">
                  <a:avLst/>
                </a:prstGeom>
                <a:noFill/>
                <a:ln w="9525">
                  <a:solidFill>
                    <a:srgbClr val="000000"/>
                  </a:solidFill>
                  <a:round/>
                  <a:headEnd/>
                  <a:tailEnd/>
                </a:ln>
              </p:spPr>
              <p:txBody>
                <a:bodyPr/>
                <a:lstStyle/>
                <a:p>
                  <a:endParaRPr lang="en-US"/>
                </a:p>
              </p:txBody>
            </p:sp>
            <p:sp>
              <p:nvSpPr>
                <p:cNvPr id="27711" name="Line 51"/>
                <p:cNvSpPr>
                  <a:spLocks noChangeShapeType="1"/>
                </p:cNvSpPr>
                <p:nvPr/>
              </p:nvSpPr>
              <p:spPr bwMode="auto">
                <a:xfrm>
                  <a:off x="1944" y="1464"/>
                  <a:ext cx="159" cy="0"/>
                </a:xfrm>
                <a:prstGeom prst="line">
                  <a:avLst/>
                </a:prstGeom>
                <a:noFill/>
                <a:ln w="9525">
                  <a:solidFill>
                    <a:srgbClr val="000000"/>
                  </a:solidFill>
                  <a:round/>
                  <a:headEnd/>
                  <a:tailEnd/>
                </a:ln>
              </p:spPr>
              <p:txBody>
                <a:bodyPr/>
                <a:lstStyle/>
                <a:p>
                  <a:endParaRPr lang="en-US"/>
                </a:p>
              </p:txBody>
            </p:sp>
          </p:grpSp>
          <p:sp>
            <p:nvSpPr>
              <p:cNvPr id="27705" name="Line 52"/>
              <p:cNvSpPr>
                <a:spLocks noChangeShapeType="1"/>
              </p:cNvSpPr>
              <p:nvPr/>
            </p:nvSpPr>
            <p:spPr bwMode="auto">
              <a:xfrm>
                <a:off x="1899" y="1740"/>
                <a:ext cx="234" cy="0"/>
              </a:xfrm>
              <a:prstGeom prst="line">
                <a:avLst/>
              </a:prstGeom>
              <a:noFill/>
              <a:ln w="9525">
                <a:solidFill>
                  <a:srgbClr val="000000"/>
                </a:solidFill>
                <a:prstDash val="lgDashDot"/>
                <a:round/>
                <a:headEnd/>
                <a:tailEnd/>
              </a:ln>
            </p:spPr>
            <p:txBody>
              <a:bodyPr/>
              <a:lstStyle/>
              <a:p>
                <a:endParaRPr lang="en-US"/>
              </a:p>
            </p:txBody>
          </p:sp>
        </p:grpSp>
        <p:sp>
          <p:nvSpPr>
            <p:cNvPr id="27655" name="Line 53"/>
            <p:cNvSpPr>
              <a:spLocks noChangeShapeType="1"/>
            </p:cNvSpPr>
            <p:nvPr/>
          </p:nvSpPr>
          <p:spPr bwMode="auto">
            <a:xfrm flipH="1">
              <a:off x="330" y="2163"/>
              <a:ext cx="393" cy="0"/>
            </a:xfrm>
            <a:prstGeom prst="line">
              <a:avLst/>
            </a:prstGeom>
            <a:noFill/>
            <a:ln w="9525">
              <a:solidFill>
                <a:srgbClr val="000000"/>
              </a:solidFill>
              <a:round/>
              <a:headEnd type="triangle" w="med" len="med"/>
              <a:tailEnd/>
            </a:ln>
          </p:spPr>
          <p:txBody>
            <a:bodyPr/>
            <a:lstStyle/>
            <a:p>
              <a:endParaRPr lang="en-US"/>
            </a:p>
          </p:txBody>
        </p:sp>
        <p:sp>
          <p:nvSpPr>
            <p:cNvPr id="27656" name="Line 54"/>
            <p:cNvSpPr>
              <a:spLocks noChangeShapeType="1"/>
            </p:cNvSpPr>
            <p:nvPr/>
          </p:nvSpPr>
          <p:spPr bwMode="auto">
            <a:xfrm flipV="1">
              <a:off x="2451" y="2172"/>
              <a:ext cx="500" cy="0"/>
            </a:xfrm>
            <a:prstGeom prst="line">
              <a:avLst/>
            </a:prstGeom>
            <a:noFill/>
            <a:ln w="9525">
              <a:solidFill>
                <a:srgbClr val="000000"/>
              </a:solidFill>
              <a:round/>
              <a:headEnd/>
              <a:tailEnd type="triangle" w="med" len="med"/>
            </a:ln>
          </p:spPr>
          <p:txBody>
            <a:bodyPr/>
            <a:lstStyle/>
            <a:p>
              <a:endParaRPr lang="en-US"/>
            </a:p>
          </p:txBody>
        </p:sp>
        <p:sp>
          <p:nvSpPr>
            <p:cNvPr id="27657" name="Line 55"/>
            <p:cNvSpPr>
              <a:spLocks noChangeShapeType="1"/>
            </p:cNvSpPr>
            <p:nvPr/>
          </p:nvSpPr>
          <p:spPr bwMode="auto">
            <a:xfrm>
              <a:off x="2954" y="2175"/>
              <a:ext cx="0" cy="704"/>
            </a:xfrm>
            <a:prstGeom prst="line">
              <a:avLst/>
            </a:prstGeom>
            <a:noFill/>
            <a:ln w="9525">
              <a:solidFill>
                <a:srgbClr val="000000"/>
              </a:solidFill>
              <a:round/>
              <a:headEnd/>
              <a:tailEnd type="triangle" w="med" len="med"/>
            </a:ln>
          </p:spPr>
          <p:txBody>
            <a:bodyPr/>
            <a:lstStyle/>
            <a:p>
              <a:endParaRPr lang="en-US"/>
            </a:p>
          </p:txBody>
        </p:sp>
        <p:grpSp>
          <p:nvGrpSpPr>
            <p:cNvPr id="27658" name="Group 56"/>
            <p:cNvGrpSpPr>
              <a:grpSpLocks/>
            </p:cNvGrpSpPr>
            <p:nvPr/>
          </p:nvGrpSpPr>
          <p:grpSpPr bwMode="auto">
            <a:xfrm>
              <a:off x="2213" y="2639"/>
              <a:ext cx="3182" cy="1335"/>
              <a:chOff x="2249" y="2551"/>
              <a:chExt cx="3182" cy="1335"/>
            </a:xfrm>
          </p:grpSpPr>
          <p:sp>
            <p:nvSpPr>
              <p:cNvPr id="27682" name="Rectangle 57"/>
              <p:cNvSpPr>
                <a:spLocks noChangeArrowheads="1"/>
              </p:cNvSpPr>
              <p:nvPr/>
            </p:nvSpPr>
            <p:spPr bwMode="auto">
              <a:xfrm>
                <a:off x="2249" y="2551"/>
                <a:ext cx="3182" cy="1335"/>
              </a:xfrm>
              <a:prstGeom prst="rect">
                <a:avLst/>
              </a:prstGeom>
              <a:noFill/>
              <a:ln w="9525">
                <a:solidFill>
                  <a:srgbClr val="000000"/>
                </a:solidFill>
                <a:miter lim="800000"/>
                <a:headEnd/>
                <a:tailEnd/>
              </a:ln>
            </p:spPr>
            <p:txBody>
              <a:bodyPr wrap="none" anchor="ctr"/>
              <a:lstStyle/>
              <a:p>
                <a:endParaRPr lang="en-US"/>
              </a:p>
            </p:txBody>
          </p:sp>
          <p:sp>
            <p:nvSpPr>
              <p:cNvPr id="27683" name="Line 58"/>
              <p:cNvSpPr>
                <a:spLocks noChangeShapeType="1"/>
              </p:cNvSpPr>
              <p:nvPr/>
            </p:nvSpPr>
            <p:spPr bwMode="auto">
              <a:xfrm flipV="1">
                <a:off x="2249" y="2734"/>
                <a:ext cx="3182" cy="0"/>
              </a:xfrm>
              <a:prstGeom prst="line">
                <a:avLst/>
              </a:prstGeom>
              <a:noFill/>
              <a:ln w="9525">
                <a:solidFill>
                  <a:srgbClr val="000000"/>
                </a:solidFill>
                <a:round/>
                <a:headEnd/>
                <a:tailEnd/>
              </a:ln>
            </p:spPr>
            <p:txBody>
              <a:bodyPr/>
              <a:lstStyle/>
              <a:p>
                <a:endParaRPr lang="en-US"/>
              </a:p>
            </p:txBody>
          </p:sp>
          <p:sp>
            <p:nvSpPr>
              <p:cNvPr id="27684" name="Line 59"/>
              <p:cNvSpPr>
                <a:spLocks noChangeShapeType="1"/>
              </p:cNvSpPr>
              <p:nvPr/>
            </p:nvSpPr>
            <p:spPr bwMode="auto">
              <a:xfrm>
                <a:off x="3237" y="2743"/>
                <a:ext cx="0" cy="1143"/>
              </a:xfrm>
              <a:prstGeom prst="line">
                <a:avLst/>
              </a:prstGeom>
              <a:noFill/>
              <a:ln w="9525">
                <a:solidFill>
                  <a:srgbClr val="000000"/>
                </a:solidFill>
                <a:round/>
                <a:headEnd/>
                <a:tailEnd/>
              </a:ln>
            </p:spPr>
            <p:txBody>
              <a:bodyPr/>
              <a:lstStyle/>
              <a:p>
                <a:endParaRPr lang="en-US"/>
              </a:p>
            </p:txBody>
          </p:sp>
          <p:sp>
            <p:nvSpPr>
              <p:cNvPr id="27685" name="Line 60"/>
              <p:cNvSpPr>
                <a:spLocks noChangeShapeType="1"/>
              </p:cNvSpPr>
              <p:nvPr/>
            </p:nvSpPr>
            <p:spPr bwMode="auto">
              <a:xfrm>
                <a:off x="4348" y="2738"/>
                <a:ext cx="0" cy="1143"/>
              </a:xfrm>
              <a:prstGeom prst="line">
                <a:avLst/>
              </a:prstGeom>
              <a:noFill/>
              <a:ln w="9525">
                <a:solidFill>
                  <a:srgbClr val="000000"/>
                </a:solidFill>
                <a:round/>
                <a:headEnd/>
                <a:tailEnd/>
              </a:ln>
            </p:spPr>
            <p:txBody>
              <a:bodyPr/>
              <a:lstStyle/>
              <a:p>
                <a:endParaRPr lang="en-US"/>
              </a:p>
            </p:txBody>
          </p:sp>
        </p:grpSp>
        <p:sp>
          <p:nvSpPr>
            <p:cNvPr id="27659" name="Line 61"/>
            <p:cNvSpPr>
              <a:spLocks noChangeShapeType="1"/>
            </p:cNvSpPr>
            <p:nvPr/>
          </p:nvSpPr>
          <p:spPr bwMode="auto">
            <a:xfrm>
              <a:off x="3374" y="1707"/>
              <a:ext cx="0" cy="1023"/>
            </a:xfrm>
            <a:prstGeom prst="line">
              <a:avLst/>
            </a:prstGeom>
            <a:noFill/>
            <a:ln w="9525">
              <a:solidFill>
                <a:srgbClr val="000000"/>
              </a:solidFill>
              <a:prstDash val="dash"/>
              <a:round/>
              <a:headEnd type="triangle" w="med" len="med"/>
              <a:tailEnd/>
            </a:ln>
          </p:spPr>
          <p:txBody>
            <a:bodyPr/>
            <a:lstStyle/>
            <a:p>
              <a:endParaRPr lang="en-US"/>
            </a:p>
          </p:txBody>
        </p:sp>
        <p:sp>
          <p:nvSpPr>
            <p:cNvPr id="27660" name="Line 62"/>
            <p:cNvSpPr>
              <a:spLocks noChangeShapeType="1"/>
            </p:cNvSpPr>
            <p:nvPr/>
          </p:nvSpPr>
          <p:spPr bwMode="auto">
            <a:xfrm>
              <a:off x="2460" y="1725"/>
              <a:ext cx="914" cy="0"/>
            </a:xfrm>
            <a:prstGeom prst="line">
              <a:avLst/>
            </a:prstGeom>
            <a:noFill/>
            <a:ln w="9525">
              <a:solidFill>
                <a:srgbClr val="000000"/>
              </a:solidFill>
              <a:prstDash val="dash"/>
              <a:round/>
              <a:headEnd type="triangle" w="med" len="med"/>
              <a:tailEnd/>
            </a:ln>
          </p:spPr>
          <p:txBody>
            <a:bodyPr/>
            <a:lstStyle/>
            <a:p>
              <a:endParaRPr lang="en-US"/>
            </a:p>
          </p:txBody>
        </p:sp>
        <p:sp>
          <p:nvSpPr>
            <p:cNvPr id="27661" name="Text Box 63"/>
            <p:cNvSpPr txBox="1">
              <a:spLocks noChangeArrowheads="1"/>
            </p:cNvSpPr>
            <p:nvPr/>
          </p:nvSpPr>
          <p:spPr bwMode="auto">
            <a:xfrm>
              <a:off x="798" y="2402"/>
              <a:ext cx="1590" cy="192"/>
            </a:xfrm>
            <a:prstGeom prst="rect">
              <a:avLst/>
            </a:prstGeom>
            <a:noFill/>
            <a:ln w="9525">
              <a:noFill/>
              <a:miter lim="800000"/>
              <a:headEnd/>
              <a:tailEnd/>
            </a:ln>
          </p:spPr>
          <p:txBody>
            <a:bodyPr>
              <a:spAutoFit/>
            </a:bodyPr>
            <a:lstStyle/>
            <a:p>
              <a:r>
                <a:rPr lang="en-US" sz="1400" b="1">
                  <a:solidFill>
                    <a:srgbClr val="000000"/>
                  </a:solidFill>
                </a:rPr>
                <a:t>Outdoor air unit with TER</a:t>
              </a:r>
            </a:p>
          </p:txBody>
        </p:sp>
        <p:sp>
          <p:nvSpPr>
            <p:cNvPr id="27662" name="Text Box 64"/>
            <p:cNvSpPr txBox="1">
              <a:spLocks noChangeArrowheads="1"/>
            </p:cNvSpPr>
            <p:nvPr/>
          </p:nvSpPr>
          <p:spPr bwMode="auto">
            <a:xfrm>
              <a:off x="339" y="1926"/>
              <a:ext cx="356" cy="192"/>
            </a:xfrm>
            <a:prstGeom prst="rect">
              <a:avLst/>
            </a:prstGeom>
            <a:noFill/>
            <a:ln w="9525">
              <a:noFill/>
              <a:miter lim="800000"/>
              <a:headEnd/>
              <a:tailEnd/>
            </a:ln>
          </p:spPr>
          <p:txBody>
            <a:bodyPr>
              <a:spAutoFit/>
            </a:bodyPr>
            <a:lstStyle/>
            <a:p>
              <a:r>
                <a:rPr lang="en-US" sz="1400" b="1">
                  <a:solidFill>
                    <a:srgbClr val="000000"/>
                  </a:solidFill>
                </a:rPr>
                <a:t>OA</a:t>
              </a:r>
            </a:p>
          </p:txBody>
        </p:sp>
        <p:grpSp>
          <p:nvGrpSpPr>
            <p:cNvPr id="27663" name="Group 65"/>
            <p:cNvGrpSpPr>
              <a:grpSpLocks/>
            </p:cNvGrpSpPr>
            <p:nvPr/>
          </p:nvGrpSpPr>
          <p:grpSpPr bwMode="auto">
            <a:xfrm flipH="1">
              <a:off x="2635" y="2682"/>
              <a:ext cx="169" cy="81"/>
              <a:chOff x="895" y="2798"/>
              <a:chExt cx="169" cy="81"/>
            </a:xfrm>
          </p:grpSpPr>
          <p:grpSp>
            <p:nvGrpSpPr>
              <p:cNvPr id="27671" name="Group 66"/>
              <p:cNvGrpSpPr>
                <a:grpSpLocks/>
              </p:cNvGrpSpPr>
              <p:nvPr/>
            </p:nvGrpSpPr>
            <p:grpSpPr bwMode="auto">
              <a:xfrm>
                <a:off x="934" y="2805"/>
                <a:ext cx="74" cy="60"/>
                <a:chOff x="1056" y="468"/>
                <a:chExt cx="626" cy="490"/>
              </a:xfrm>
            </p:grpSpPr>
            <p:sp>
              <p:nvSpPr>
                <p:cNvPr id="27679" name="Oval 67"/>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27680" name="Freeform 68"/>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27681" name="Freeform 69"/>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sp>
            <p:nvSpPr>
              <p:cNvPr id="27672" name="Rectangle 70"/>
              <p:cNvSpPr>
                <a:spLocks noChangeArrowheads="1"/>
              </p:cNvSpPr>
              <p:nvPr/>
            </p:nvSpPr>
            <p:spPr bwMode="auto">
              <a:xfrm>
                <a:off x="895" y="2800"/>
                <a:ext cx="169" cy="79"/>
              </a:xfrm>
              <a:prstGeom prst="rect">
                <a:avLst/>
              </a:prstGeom>
              <a:noFill/>
              <a:ln w="9525">
                <a:solidFill>
                  <a:srgbClr val="000000"/>
                </a:solidFill>
                <a:miter lim="800000"/>
                <a:headEnd/>
                <a:tailEnd/>
              </a:ln>
            </p:spPr>
            <p:txBody>
              <a:bodyPr wrap="none" anchor="ctr"/>
              <a:lstStyle/>
              <a:p>
                <a:endParaRPr lang="en-US"/>
              </a:p>
            </p:txBody>
          </p:sp>
          <p:sp>
            <p:nvSpPr>
              <p:cNvPr id="27673" name="Rectangle 71"/>
              <p:cNvSpPr>
                <a:spLocks noChangeArrowheads="1"/>
              </p:cNvSpPr>
              <p:nvPr/>
            </p:nvSpPr>
            <p:spPr bwMode="auto">
              <a:xfrm>
                <a:off x="915" y="2804"/>
                <a:ext cx="12" cy="71"/>
              </a:xfrm>
              <a:prstGeom prst="rect">
                <a:avLst/>
              </a:prstGeom>
              <a:noFill/>
              <a:ln w="9525">
                <a:solidFill>
                  <a:srgbClr val="000000"/>
                </a:solidFill>
                <a:miter lim="800000"/>
                <a:headEnd/>
                <a:tailEnd/>
              </a:ln>
            </p:spPr>
            <p:txBody>
              <a:bodyPr wrap="none" anchor="ctr"/>
              <a:lstStyle/>
              <a:p>
                <a:endParaRPr lang="en-US"/>
              </a:p>
            </p:txBody>
          </p:sp>
          <p:grpSp>
            <p:nvGrpSpPr>
              <p:cNvPr id="27674" name="Group 72"/>
              <p:cNvGrpSpPr>
                <a:grpSpLocks/>
              </p:cNvGrpSpPr>
              <p:nvPr/>
            </p:nvGrpSpPr>
            <p:grpSpPr bwMode="auto">
              <a:xfrm>
                <a:off x="1030" y="2800"/>
                <a:ext cx="29" cy="78"/>
                <a:chOff x="1156" y="2806"/>
                <a:chExt cx="129" cy="462"/>
              </a:xfrm>
            </p:grpSpPr>
            <p:sp>
              <p:nvSpPr>
                <p:cNvPr id="27676" name="Rectangle 73"/>
                <p:cNvSpPr>
                  <a:spLocks noChangeArrowheads="1"/>
                </p:cNvSpPr>
                <p:nvPr/>
              </p:nvSpPr>
              <p:spPr bwMode="auto">
                <a:xfrm>
                  <a:off x="1156" y="2806"/>
                  <a:ext cx="129" cy="462"/>
                </a:xfrm>
                <a:prstGeom prst="rect">
                  <a:avLst/>
                </a:prstGeom>
                <a:noFill/>
                <a:ln w="9525">
                  <a:solidFill>
                    <a:srgbClr val="000000"/>
                  </a:solidFill>
                  <a:miter lim="800000"/>
                  <a:headEnd/>
                  <a:tailEnd/>
                </a:ln>
              </p:spPr>
              <p:txBody>
                <a:bodyPr wrap="none" anchor="ctr"/>
                <a:lstStyle/>
                <a:p>
                  <a:endParaRPr lang="en-US"/>
                </a:p>
              </p:txBody>
            </p:sp>
            <p:sp>
              <p:nvSpPr>
                <p:cNvPr id="27677" name="AutoShape 74"/>
                <p:cNvSpPr>
                  <a:spLocks noChangeArrowheads="1"/>
                </p:cNvSpPr>
                <p:nvPr/>
              </p:nvSpPr>
              <p:spPr bwMode="auto">
                <a:xfrm>
                  <a:off x="1189" y="3056"/>
                  <a:ext cx="35" cy="35"/>
                </a:xfrm>
                <a:prstGeom prst="flowChartConnector">
                  <a:avLst/>
                </a:prstGeom>
                <a:noFill/>
                <a:ln w="9525">
                  <a:solidFill>
                    <a:srgbClr val="000000"/>
                  </a:solidFill>
                  <a:round/>
                  <a:headEnd/>
                  <a:tailEnd/>
                </a:ln>
              </p:spPr>
              <p:txBody>
                <a:bodyPr wrap="none" anchor="ctr"/>
                <a:lstStyle/>
                <a:p>
                  <a:endParaRPr lang="en-US"/>
                </a:p>
              </p:txBody>
            </p:sp>
            <p:sp>
              <p:nvSpPr>
                <p:cNvPr id="27678" name="AutoShape 75"/>
                <p:cNvSpPr>
                  <a:spLocks noChangeArrowheads="1"/>
                </p:cNvSpPr>
                <p:nvPr/>
              </p:nvSpPr>
              <p:spPr bwMode="auto">
                <a:xfrm>
                  <a:off x="1240" y="2966"/>
                  <a:ext cx="35" cy="35"/>
                </a:xfrm>
                <a:prstGeom prst="flowChartConnector">
                  <a:avLst/>
                </a:prstGeom>
                <a:noFill/>
                <a:ln w="9525">
                  <a:solidFill>
                    <a:srgbClr val="000000"/>
                  </a:solidFill>
                  <a:round/>
                  <a:headEnd/>
                  <a:tailEnd/>
                </a:ln>
              </p:spPr>
              <p:txBody>
                <a:bodyPr wrap="none" anchor="ctr"/>
                <a:lstStyle/>
                <a:p>
                  <a:endParaRPr lang="en-US"/>
                </a:p>
              </p:txBody>
            </p:sp>
          </p:grpSp>
          <p:sp>
            <p:nvSpPr>
              <p:cNvPr id="27675" name="Line 76"/>
              <p:cNvSpPr>
                <a:spLocks noChangeShapeType="1"/>
              </p:cNvSpPr>
              <p:nvPr/>
            </p:nvSpPr>
            <p:spPr bwMode="auto">
              <a:xfrm flipH="1">
                <a:off x="1008" y="2798"/>
                <a:ext cx="0" cy="81"/>
              </a:xfrm>
              <a:prstGeom prst="line">
                <a:avLst/>
              </a:prstGeom>
              <a:noFill/>
              <a:ln w="9525">
                <a:solidFill>
                  <a:srgbClr val="000000"/>
                </a:solidFill>
                <a:round/>
                <a:headEnd/>
                <a:tailEnd/>
              </a:ln>
            </p:spPr>
            <p:txBody>
              <a:bodyPr/>
              <a:lstStyle/>
              <a:p>
                <a:endParaRPr lang="en-US"/>
              </a:p>
            </p:txBody>
          </p:sp>
        </p:grpSp>
        <p:sp>
          <p:nvSpPr>
            <p:cNvPr id="27664" name="Freeform 77"/>
            <p:cNvSpPr>
              <a:spLocks/>
            </p:cNvSpPr>
            <p:nvPr/>
          </p:nvSpPr>
          <p:spPr bwMode="auto">
            <a:xfrm>
              <a:off x="2455" y="2732"/>
              <a:ext cx="176" cy="140"/>
            </a:xfrm>
            <a:custGeom>
              <a:avLst/>
              <a:gdLst>
                <a:gd name="T0" fmla="*/ 1 w 441"/>
                <a:gd name="T1" fmla="*/ 0 h 379"/>
                <a:gd name="T2" fmla="*/ 0 w 441"/>
                <a:gd name="T3" fmla="*/ 0 h 379"/>
                <a:gd name="T4" fmla="*/ 0 w 441"/>
                <a:gd name="T5" fmla="*/ 0 h 379"/>
                <a:gd name="T6" fmla="*/ 0 w 441"/>
                <a:gd name="T7" fmla="*/ 0 h 379"/>
                <a:gd name="T8" fmla="*/ 0 w 441"/>
                <a:gd name="T9" fmla="*/ 0 h 379"/>
                <a:gd name="T10" fmla="*/ 0 60000 65536"/>
                <a:gd name="T11" fmla="*/ 0 60000 65536"/>
                <a:gd name="T12" fmla="*/ 0 60000 65536"/>
                <a:gd name="T13" fmla="*/ 0 60000 65536"/>
                <a:gd name="T14" fmla="*/ 0 60000 65536"/>
                <a:gd name="T15" fmla="*/ 0 w 441"/>
                <a:gd name="T16" fmla="*/ 0 h 379"/>
                <a:gd name="T17" fmla="*/ 441 w 441"/>
                <a:gd name="T18" fmla="*/ 379 h 379"/>
              </a:gdLst>
              <a:ahLst/>
              <a:cxnLst>
                <a:cxn ang="T10">
                  <a:pos x="T0" y="T1"/>
                </a:cxn>
                <a:cxn ang="T11">
                  <a:pos x="T2" y="T3"/>
                </a:cxn>
                <a:cxn ang="T12">
                  <a:pos x="T4" y="T5"/>
                </a:cxn>
                <a:cxn ang="T13">
                  <a:pos x="T6" y="T7"/>
                </a:cxn>
                <a:cxn ang="T14">
                  <a:pos x="T8" y="T9"/>
                </a:cxn>
              </a:cxnLst>
              <a:rect l="T15" t="T16" r="T17" b="T18"/>
              <a:pathLst>
                <a:path w="441" h="379">
                  <a:moveTo>
                    <a:pt x="441" y="0"/>
                  </a:moveTo>
                  <a:cubicBezTo>
                    <a:pt x="415" y="8"/>
                    <a:pt x="332" y="33"/>
                    <a:pt x="283" y="49"/>
                  </a:cubicBezTo>
                  <a:cubicBezTo>
                    <a:pt x="234" y="65"/>
                    <a:pt x="192" y="70"/>
                    <a:pt x="148" y="94"/>
                  </a:cubicBezTo>
                  <a:cubicBezTo>
                    <a:pt x="104" y="118"/>
                    <a:pt x="42" y="147"/>
                    <a:pt x="21" y="195"/>
                  </a:cubicBezTo>
                  <a:cubicBezTo>
                    <a:pt x="0" y="243"/>
                    <a:pt x="16" y="314"/>
                    <a:pt x="21" y="379"/>
                  </a:cubicBezTo>
                </a:path>
              </a:pathLst>
            </a:custGeom>
            <a:noFill/>
            <a:ln w="9525">
              <a:solidFill>
                <a:srgbClr val="000000"/>
              </a:solidFill>
              <a:round/>
              <a:headEnd type="none" w="med" len="med"/>
              <a:tailEnd type="triangle" w="med" len="med"/>
            </a:ln>
          </p:spPr>
          <p:txBody>
            <a:bodyPr/>
            <a:lstStyle/>
            <a:p>
              <a:endParaRPr lang="en-US"/>
            </a:p>
          </p:txBody>
        </p:sp>
        <p:sp>
          <p:nvSpPr>
            <p:cNvPr id="27665" name="Line 78"/>
            <p:cNvSpPr>
              <a:spLocks noChangeShapeType="1"/>
            </p:cNvSpPr>
            <p:nvPr/>
          </p:nvSpPr>
          <p:spPr bwMode="auto">
            <a:xfrm>
              <a:off x="2805" y="2719"/>
              <a:ext cx="273" cy="0"/>
            </a:xfrm>
            <a:prstGeom prst="line">
              <a:avLst/>
            </a:prstGeom>
            <a:noFill/>
            <a:ln w="9525">
              <a:solidFill>
                <a:srgbClr val="000000"/>
              </a:solidFill>
              <a:prstDash val="dash"/>
              <a:round/>
              <a:headEnd type="triangle" w="med" len="med"/>
              <a:tailEnd/>
            </a:ln>
          </p:spPr>
          <p:txBody>
            <a:bodyPr/>
            <a:lstStyle/>
            <a:p>
              <a:endParaRPr lang="en-US"/>
            </a:p>
          </p:txBody>
        </p:sp>
        <p:sp>
          <p:nvSpPr>
            <p:cNvPr id="27666" name="Text Box 79"/>
            <p:cNvSpPr txBox="1">
              <a:spLocks noChangeArrowheads="1"/>
            </p:cNvSpPr>
            <p:nvPr/>
          </p:nvSpPr>
          <p:spPr bwMode="auto">
            <a:xfrm>
              <a:off x="2204" y="2620"/>
              <a:ext cx="374" cy="192"/>
            </a:xfrm>
            <a:prstGeom prst="rect">
              <a:avLst/>
            </a:prstGeom>
            <a:noFill/>
            <a:ln w="9525">
              <a:noFill/>
              <a:miter lim="800000"/>
              <a:headEnd/>
              <a:tailEnd/>
            </a:ln>
          </p:spPr>
          <p:txBody>
            <a:bodyPr>
              <a:spAutoFit/>
            </a:bodyPr>
            <a:lstStyle/>
            <a:p>
              <a:r>
                <a:rPr lang="en-US" sz="1400" b="1">
                  <a:solidFill>
                    <a:srgbClr val="000000"/>
                  </a:solidFill>
                </a:rPr>
                <a:t>FCU</a:t>
              </a:r>
            </a:p>
          </p:txBody>
        </p:sp>
        <p:sp>
          <p:nvSpPr>
            <p:cNvPr id="27667" name="Rectangle 80"/>
            <p:cNvSpPr>
              <a:spLocks noChangeArrowheads="1"/>
            </p:cNvSpPr>
            <p:nvPr/>
          </p:nvSpPr>
          <p:spPr bwMode="auto">
            <a:xfrm>
              <a:off x="2857" y="2540"/>
              <a:ext cx="195" cy="44"/>
            </a:xfrm>
            <a:prstGeom prst="rect">
              <a:avLst/>
            </a:prstGeom>
            <a:solidFill>
              <a:srgbClr val="CC0000"/>
            </a:solidFill>
            <a:ln w="9525">
              <a:solidFill>
                <a:srgbClr val="000000"/>
              </a:solidFill>
              <a:miter lim="800000"/>
              <a:headEnd/>
              <a:tailEnd/>
            </a:ln>
          </p:spPr>
          <p:txBody>
            <a:bodyPr wrap="none" anchor="ctr"/>
            <a:lstStyle/>
            <a:p>
              <a:endParaRPr lang="en-US"/>
            </a:p>
          </p:txBody>
        </p:sp>
        <p:sp>
          <p:nvSpPr>
            <p:cNvPr id="27668" name="Text Box 81"/>
            <p:cNvSpPr txBox="1">
              <a:spLocks noChangeArrowheads="1"/>
            </p:cNvSpPr>
            <p:nvPr/>
          </p:nvSpPr>
          <p:spPr bwMode="auto">
            <a:xfrm>
              <a:off x="2222" y="3270"/>
              <a:ext cx="933" cy="594"/>
            </a:xfrm>
            <a:prstGeom prst="rect">
              <a:avLst/>
            </a:prstGeom>
            <a:noFill/>
            <a:ln w="9525">
              <a:noFill/>
              <a:miter lim="800000"/>
              <a:headEnd/>
              <a:tailEnd/>
            </a:ln>
          </p:spPr>
          <p:txBody>
            <a:bodyPr>
              <a:spAutoFit/>
            </a:bodyPr>
            <a:lstStyle/>
            <a:p>
              <a:pPr algn="ctr"/>
              <a:r>
                <a:rPr lang="en-US" sz="1400" b="1" dirty="0">
                  <a:solidFill>
                    <a:srgbClr val="000000"/>
                  </a:solidFill>
                </a:rPr>
                <a:t>Space 3, </a:t>
              </a:r>
            </a:p>
            <a:p>
              <a:pPr algn="ctr"/>
              <a:r>
                <a:rPr lang="en-US" sz="1400" b="1" dirty="0">
                  <a:solidFill>
                    <a:srgbClr val="000000"/>
                  </a:solidFill>
                </a:rPr>
                <a:t>DOAS in parallel w/ </a:t>
              </a:r>
            </a:p>
            <a:p>
              <a:pPr algn="ctr"/>
              <a:r>
                <a:rPr lang="en-US" sz="1400" b="1" dirty="0">
                  <a:solidFill>
                    <a:srgbClr val="000000"/>
                  </a:solidFill>
                </a:rPr>
                <a:t>FCU</a:t>
              </a:r>
            </a:p>
          </p:txBody>
        </p:sp>
        <p:sp>
          <p:nvSpPr>
            <p:cNvPr id="27669" name="Line 82"/>
            <p:cNvSpPr>
              <a:spLocks noChangeShapeType="1"/>
            </p:cNvSpPr>
            <p:nvPr/>
          </p:nvSpPr>
          <p:spPr bwMode="auto">
            <a:xfrm flipV="1">
              <a:off x="3132" y="2716"/>
              <a:ext cx="0" cy="360"/>
            </a:xfrm>
            <a:prstGeom prst="line">
              <a:avLst/>
            </a:prstGeom>
            <a:noFill/>
            <a:ln w="9525">
              <a:solidFill>
                <a:srgbClr val="000000"/>
              </a:solidFill>
              <a:prstDash val="dash"/>
              <a:round/>
              <a:headEnd/>
              <a:tailEnd type="triangle" w="med" len="med"/>
            </a:ln>
          </p:spPr>
          <p:txBody>
            <a:bodyPr/>
            <a:lstStyle/>
            <a:p>
              <a:endParaRPr lang="en-US"/>
            </a:p>
          </p:txBody>
        </p:sp>
        <p:sp>
          <p:nvSpPr>
            <p:cNvPr id="27670" name="Line 83"/>
            <p:cNvSpPr>
              <a:spLocks noChangeShapeType="1"/>
            </p:cNvSpPr>
            <p:nvPr/>
          </p:nvSpPr>
          <p:spPr bwMode="auto">
            <a:xfrm flipH="1">
              <a:off x="492" y="1692"/>
              <a:ext cx="240" cy="0"/>
            </a:xfrm>
            <a:prstGeom prst="line">
              <a:avLst/>
            </a:prstGeom>
            <a:noFill/>
            <a:ln w="12700">
              <a:solidFill>
                <a:schemeClr val="tx1"/>
              </a:solidFill>
              <a:prstDash val="dash"/>
              <a:round/>
              <a:headEnd/>
              <a:tailEnd type="triangle" w="med" len="med"/>
            </a:ln>
          </p:spPr>
          <p:txBody>
            <a:bodyPr/>
            <a:lstStyle/>
            <a:p>
              <a:endParaRPr lang="en-US"/>
            </a:p>
          </p:txBody>
        </p:sp>
      </p:grpSp>
      <p:sp>
        <p:nvSpPr>
          <p:cNvPr id="27652" name="Rectangle 84"/>
          <p:cNvSpPr>
            <a:spLocks noGrp="1" noChangeArrowheads="1"/>
          </p:cNvSpPr>
          <p:nvPr>
            <p:ph type="title"/>
          </p:nvPr>
        </p:nvSpPr>
        <p:spPr/>
        <p:txBody>
          <a:bodyPr/>
          <a:lstStyle/>
          <a:p>
            <a:r>
              <a:rPr lang="en-US" dirty="0" smtClean="0"/>
              <a:t>DOAS employing Parallel FCU</a:t>
            </a:r>
          </a:p>
        </p:txBody>
      </p:sp>
      <p:sp>
        <p:nvSpPr>
          <p:cNvPr id="872533" name="Text Box 85"/>
          <p:cNvSpPr txBox="1">
            <a:spLocks noChangeArrowheads="1"/>
          </p:cNvSpPr>
          <p:nvPr/>
        </p:nvSpPr>
        <p:spPr bwMode="auto">
          <a:xfrm>
            <a:off x="5249863" y="1158875"/>
            <a:ext cx="3894137" cy="1373188"/>
          </a:xfrm>
          <a:prstGeom prst="rect">
            <a:avLst/>
          </a:prstGeom>
          <a:noFill/>
          <a:ln w="12700">
            <a:noFill/>
            <a:miter lim="800000"/>
            <a:headEnd/>
            <a:tailEnd/>
          </a:ln>
        </p:spPr>
        <p:txBody>
          <a:bodyPr>
            <a:spAutoFit/>
          </a:bodyPr>
          <a:lstStyle/>
          <a:p>
            <a:pPr algn="ctr">
              <a:spcBef>
                <a:spcPct val="50000"/>
              </a:spcBef>
            </a:pPr>
            <a:r>
              <a:rPr lang="en-US">
                <a:latin typeface="Book Antiqua" pitchFamily="18" charset="0"/>
              </a:rPr>
              <a:t>Other ways to introduce OA at FCU? Implications?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872533">
                                            <p:txEl>
                                              <p:pRg st="0" end="0"/>
                                            </p:txEl>
                                          </p:spTgt>
                                        </p:tgtEl>
                                        <p:attrNameLst>
                                          <p:attrName>style.visibility</p:attrName>
                                        </p:attrNameLst>
                                      </p:cBhvr>
                                      <p:to>
                                        <p:strVal val="visible"/>
                                      </p:to>
                                    </p:set>
                                    <p:anim calcmode="lin" valueType="num">
                                      <p:cBhvr additive="base">
                                        <p:cTn id="7" dur="500" fill="hold"/>
                                        <p:tgtEl>
                                          <p:spTgt spid="87253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7253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271463"/>
            <a:ext cx="9144000" cy="1176337"/>
          </a:xfrm>
        </p:spPr>
        <p:txBody>
          <a:bodyPr/>
          <a:lstStyle/>
          <a:p>
            <a:r>
              <a:rPr lang="en-US" sz="3600" dirty="0" smtClean="0"/>
              <a:t>Parallel vs. Series OA Introduced for  DOAS-FCU Applications?</a:t>
            </a:r>
          </a:p>
        </p:txBody>
      </p:sp>
      <p:pic>
        <p:nvPicPr>
          <p:cNvPr id="28675" name="Picture 3"/>
          <p:cNvPicPr>
            <a:picLocks noGrp="1" noChangeAspect="1" noChangeArrowheads="1"/>
          </p:cNvPicPr>
          <p:nvPr>
            <p:ph sz="half" idx="1"/>
          </p:nvPr>
        </p:nvPicPr>
        <p:blipFill>
          <a:blip r:embed="rId3" cstate="print"/>
          <a:srcRect/>
          <a:stretch>
            <a:fillRect/>
          </a:stretch>
        </p:blipFill>
        <p:spPr>
          <a:xfrm>
            <a:off x="5126038" y="1457325"/>
            <a:ext cx="3609975" cy="4476750"/>
          </a:xfrm>
        </p:spPr>
      </p:pic>
      <p:pic>
        <p:nvPicPr>
          <p:cNvPr id="28676" name="Picture 4"/>
          <p:cNvPicPr>
            <a:picLocks noGrp="1" noChangeAspect="1" noChangeArrowheads="1"/>
          </p:cNvPicPr>
          <p:nvPr>
            <p:ph sz="half" idx="2"/>
          </p:nvPr>
        </p:nvPicPr>
        <p:blipFill>
          <a:blip r:embed="rId4" cstate="print"/>
          <a:srcRect/>
          <a:stretch>
            <a:fillRect/>
          </a:stretch>
        </p:blipFill>
        <p:spPr>
          <a:xfrm>
            <a:off x="1333500" y="1414463"/>
            <a:ext cx="3467100" cy="4568825"/>
          </a:xfrm>
          <a:noFill/>
        </p:spPr>
      </p:pic>
      <p:sp>
        <p:nvSpPr>
          <p:cNvPr id="28677" name="Text Box 5"/>
          <p:cNvSpPr txBox="1">
            <a:spLocks noChangeArrowheads="1"/>
          </p:cNvSpPr>
          <p:nvPr/>
        </p:nvSpPr>
        <p:spPr bwMode="auto">
          <a:xfrm>
            <a:off x="609600" y="5870575"/>
            <a:ext cx="8172450" cy="701675"/>
          </a:xfrm>
          <a:prstGeom prst="rect">
            <a:avLst/>
          </a:prstGeom>
          <a:noFill/>
          <a:ln w="12700">
            <a:noFill/>
            <a:miter lim="800000"/>
            <a:headEnd/>
            <a:tailEnd/>
          </a:ln>
        </p:spPr>
        <p:txBody>
          <a:bodyPr>
            <a:spAutoFit/>
          </a:bodyPr>
          <a:lstStyle/>
          <a:p>
            <a:pPr>
              <a:spcBef>
                <a:spcPct val="50000"/>
              </a:spcBef>
            </a:pPr>
            <a:r>
              <a:rPr lang="en-US" sz="4000" i="1">
                <a:latin typeface="Book Antiqua" pitchFamily="18" charset="0"/>
              </a:rPr>
              <a:t>    </a:t>
            </a:r>
            <a:r>
              <a:rPr lang="en-US" sz="4000" b="1" i="1">
                <a:solidFill>
                  <a:srgbClr val="0000FF"/>
                </a:solidFill>
                <a:latin typeface="Book Antiqua" pitchFamily="18" charset="0"/>
              </a:rPr>
              <a:t>Parallel, Good</a:t>
            </a:r>
            <a:r>
              <a:rPr lang="en-US" sz="4000" i="1">
                <a:latin typeface="Book Antiqua" pitchFamily="18" charset="0"/>
              </a:rPr>
              <a:t>          </a:t>
            </a:r>
            <a:r>
              <a:rPr lang="en-US" sz="4000" b="1" i="1">
                <a:solidFill>
                  <a:srgbClr val="CC3300"/>
                </a:solidFill>
                <a:latin typeface="Book Antiqua" pitchFamily="18" charset="0"/>
              </a:rPr>
              <a:t>Series, Bad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50593" y="586854"/>
            <a:ext cx="7639050" cy="781050"/>
          </a:xfrm>
        </p:spPr>
        <p:txBody>
          <a:bodyPr/>
          <a:lstStyle/>
          <a:p>
            <a:r>
              <a:rPr lang="en-US" dirty="0" smtClean="0"/>
              <a:t>Presentation </a:t>
            </a:r>
            <a:r>
              <a:rPr lang="en-US" dirty="0" smtClean="0"/>
              <a:t>Outline</a:t>
            </a:r>
            <a:endParaRPr lang="en-US" dirty="0" smtClean="0"/>
          </a:p>
        </p:txBody>
      </p:sp>
      <p:sp>
        <p:nvSpPr>
          <p:cNvPr id="17411" name="Rectangle 3"/>
          <p:cNvSpPr>
            <a:spLocks noGrp="1" noChangeArrowheads="1"/>
          </p:cNvSpPr>
          <p:nvPr>
            <p:ph type="body" idx="1"/>
          </p:nvPr>
        </p:nvSpPr>
        <p:spPr>
          <a:xfrm>
            <a:off x="336550" y="1884363"/>
            <a:ext cx="8807450" cy="4221162"/>
          </a:xfrm>
        </p:spPr>
        <p:txBody>
          <a:bodyPr/>
          <a:lstStyle/>
          <a:p>
            <a:pPr marL="228600" indent="-228600">
              <a:spcBef>
                <a:spcPts val="1200"/>
              </a:spcBef>
            </a:pPr>
            <a:r>
              <a:rPr lang="en-US" sz="2200" dirty="0" smtClean="0"/>
              <a:t>Quick review of current leading building HVAC system issues</a:t>
            </a:r>
          </a:p>
          <a:p>
            <a:pPr marL="228600" indent="-228600">
              <a:spcBef>
                <a:spcPts val="1200"/>
              </a:spcBef>
            </a:pPr>
            <a:r>
              <a:rPr lang="en-US" sz="2200" dirty="0" smtClean="0"/>
              <a:t>Define DOAS</a:t>
            </a:r>
          </a:p>
          <a:p>
            <a:pPr marL="228600" indent="-228600">
              <a:spcBef>
                <a:spcPts val="1200"/>
              </a:spcBef>
            </a:pPr>
            <a:r>
              <a:rPr lang="en-US" sz="2200" dirty="0" smtClean="0"/>
              <a:t>Explain terminal equipment choices and issues</a:t>
            </a:r>
          </a:p>
          <a:p>
            <a:pPr marL="228600" indent="-228600">
              <a:spcBef>
                <a:spcPts val="1200"/>
              </a:spcBef>
            </a:pPr>
            <a:r>
              <a:rPr lang="en-US" sz="2200" dirty="0" smtClean="0"/>
              <a:t>Describe DOAS equipment choices and </a:t>
            </a:r>
            <a:r>
              <a:rPr lang="en-US" sz="2200" dirty="0" err="1" smtClean="0"/>
              <a:t>psychrometrics</a:t>
            </a:r>
            <a:endParaRPr lang="en-US" sz="2200" dirty="0" smtClean="0"/>
          </a:p>
          <a:p>
            <a:pPr marL="228600" indent="-228600">
              <a:spcBef>
                <a:spcPts val="1200"/>
              </a:spcBef>
            </a:pPr>
            <a:r>
              <a:rPr lang="en-US" sz="2200" dirty="0" smtClean="0"/>
              <a:t>Provide a DOAS design example</a:t>
            </a:r>
          </a:p>
          <a:p>
            <a:pPr marL="228600" indent="-228600">
              <a:spcBef>
                <a:spcPts val="1200"/>
              </a:spcBef>
            </a:pPr>
            <a:r>
              <a:rPr lang="en-US" sz="2200" dirty="0" smtClean="0"/>
              <a:t>30% surplus OA, why and does it use more energy? </a:t>
            </a:r>
          </a:p>
          <a:p>
            <a:pPr marL="228600" indent="-228600">
              <a:spcBef>
                <a:spcPts val="1200"/>
              </a:spcBef>
            </a:pPr>
            <a:r>
              <a:rPr lang="en-US" sz="2200" dirty="0" smtClean="0"/>
              <a:t>Explain relevance of DOE and ASHRAE Research findings</a:t>
            </a:r>
          </a:p>
          <a:p>
            <a:pPr marL="228600" indent="-228600">
              <a:spcBef>
                <a:spcPts val="1200"/>
              </a:spcBef>
            </a:pPr>
            <a:r>
              <a:rPr lang="en-US" sz="2200" dirty="0" smtClean="0"/>
              <a:t>Describe field applications</a:t>
            </a:r>
          </a:p>
          <a:p>
            <a:pPr marL="228600" indent="-228600">
              <a:spcBef>
                <a:spcPts val="1200"/>
              </a:spcBef>
            </a:pPr>
            <a:r>
              <a:rPr lang="en-US" sz="2200" dirty="0" smtClean="0"/>
              <a:t>Conclusions</a:t>
            </a:r>
          </a:p>
        </p:txBody>
      </p:sp>
    </p:spTree>
    <p:extLst>
      <p:ext uri="{BB962C8B-B14F-4D97-AF65-F5344CB8AC3E}">
        <p14:creationId xmlns:p14="http://schemas.microsoft.com/office/powerpoint/2010/main" val="496588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09650" y="112713"/>
            <a:ext cx="7639050" cy="1131887"/>
          </a:xfrm>
        </p:spPr>
        <p:txBody>
          <a:bodyPr/>
          <a:lstStyle/>
          <a:p>
            <a:r>
              <a:rPr lang="en-US" sz="3600" dirty="0" smtClean="0"/>
              <a:t>Advantages of the Correct Paradigm Parallel FCU-DOAS Arrangement</a:t>
            </a:r>
          </a:p>
        </p:txBody>
      </p:sp>
      <p:sp>
        <p:nvSpPr>
          <p:cNvPr id="29699" name="Rectangle 3"/>
          <p:cNvSpPr>
            <a:spLocks noGrp="1" noChangeArrowheads="1"/>
          </p:cNvSpPr>
          <p:nvPr>
            <p:ph type="body" idx="1"/>
          </p:nvPr>
        </p:nvSpPr>
        <p:spPr>
          <a:xfrm>
            <a:off x="336550" y="1487488"/>
            <a:ext cx="8658225" cy="5357812"/>
          </a:xfrm>
        </p:spPr>
        <p:txBody>
          <a:bodyPr/>
          <a:lstStyle/>
          <a:p>
            <a:r>
              <a:rPr lang="en-US" sz="2600" dirty="0" smtClean="0"/>
              <a:t>At low sensible cooling load conditions, the terminal equipment may be shut off—saving fan energy</a:t>
            </a:r>
          </a:p>
          <a:p>
            <a:r>
              <a:rPr lang="en-US" sz="2600" dirty="0" smtClean="0"/>
              <a:t>The terminal device fans may be down sized since they are not handling any of the ventilation air, reducing first-cost</a:t>
            </a:r>
          </a:p>
          <a:p>
            <a:r>
              <a:rPr lang="en-US" sz="2600" dirty="0" smtClean="0"/>
              <a:t>The smaller terminal fans result in fan energy savings</a:t>
            </a:r>
          </a:p>
          <a:p>
            <a:r>
              <a:rPr lang="en-US" sz="2600" dirty="0" smtClean="0"/>
              <a:t>The cooling coils in the terminal FCU’s are not </a:t>
            </a:r>
            <a:r>
              <a:rPr lang="en-US" sz="2600" dirty="0" err="1" smtClean="0"/>
              <a:t>derated</a:t>
            </a:r>
            <a:r>
              <a:rPr lang="en-US" sz="2600" dirty="0" smtClean="0"/>
              <a:t> since they are handling only warm return air, resulting in smaller coils and further reducing first-cost</a:t>
            </a:r>
          </a:p>
          <a:p>
            <a:r>
              <a:rPr lang="en-US" sz="2600" dirty="0" smtClean="0"/>
              <a:t>Opportunity for plenum condensation is reduced since the ventilation air is not introduced into the plenum near the terminal equipment, for better IAQ</a:t>
            </a:r>
          </a:p>
          <a:p>
            <a:pPr>
              <a:lnSpc>
                <a:spcPct val="90000"/>
              </a:lnSpc>
              <a:buFont typeface="Wingdings" pitchFamily="2" charset="2"/>
              <a:buNone/>
            </a:pPr>
            <a:endParaRPr lang="en-US" sz="26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1" end="1"/>
                                            </p:txEl>
                                          </p:spTgt>
                                        </p:tgtEl>
                                        <p:attrNameLst>
                                          <p:attrName>style.visibility</p:attrName>
                                        </p:attrNameLst>
                                      </p:cBhvr>
                                      <p:to>
                                        <p:strVal val="visible"/>
                                      </p:to>
                                    </p:set>
                                    <p:anim calcmode="lin" valueType="num">
                                      <p:cBhvr additive="base">
                                        <p:cTn id="7"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 calcmode="lin" valueType="num">
                                      <p:cBhvr additive="base">
                                        <p:cTn id="13"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 calcmode="lin" valueType="num">
                                      <p:cBhvr additive="base">
                                        <p:cTn id="19"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4" end="4"/>
                                            </p:txEl>
                                          </p:spTgt>
                                        </p:tgtEl>
                                        <p:attrNameLst>
                                          <p:attrName>style.visibility</p:attrName>
                                        </p:attrNameLst>
                                      </p:cBhvr>
                                      <p:to>
                                        <p:strVal val="visible"/>
                                      </p:to>
                                    </p:set>
                                    <p:anim calcmode="lin" valueType="num">
                                      <p:cBhvr additive="base">
                                        <p:cTn id="25"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285750" y="1457325"/>
            <a:ext cx="8362950" cy="5133975"/>
          </a:xfrm>
        </p:spPr>
        <p:txBody>
          <a:bodyPr/>
          <a:lstStyle/>
          <a:p>
            <a:pPr>
              <a:buClr>
                <a:srgbClr val="FF0000"/>
              </a:buClr>
            </a:pPr>
            <a:r>
              <a:rPr lang="en-US" sz="2800" b="1" smtClean="0">
                <a:solidFill>
                  <a:schemeClr val="tx2"/>
                </a:solidFill>
              </a:rPr>
              <a:t>Poor air distribution</a:t>
            </a:r>
          </a:p>
          <a:p>
            <a:pPr>
              <a:buClr>
                <a:srgbClr val="FF0000"/>
              </a:buClr>
            </a:pPr>
            <a:r>
              <a:rPr lang="en-US" sz="2800" b="1" smtClean="0">
                <a:solidFill>
                  <a:schemeClr val="tx2"/>
                </a:solidFill>
              </a:rPr>
              <a:t>Poor humidity control</a:t>
            </a:r>
          </a:p>
          <a:p>
            <a:pPr>
              <a:buClr>
                <a:srgbClr val="FF0000"/>
              </a:buClr>
            </a:pPr>
            <a:r>
              <a:rPr lang="en-US" sz="2800" smtClean="0"/>
              <a:t>Poor acoustical properties</a:t>
            </a:r>
          </a:p>
          <a:p>
            <a:pPr>
              <a:buClr>
                <a:srgbClr val="FF0000"/>
              </a:buClr>
            </a:pPr>
            <a:r>
              <a:rPr lang="en-US" sz="2800" b="1" smtClean="0">
                <a:solidFill>
                  <a:schemeClr val="tx2"/>
                </a:solidFill>
              </a:rPr>
              <a:t>Poor use of plenum and mechanical shaft space</a:t>
            </a:r>
          </a:p>
          <a:p>
            <a:pPr>
              <a:buClr>
                <a:srgbClr val="FF0000"/>
              </a:buClr>
            </a:pPr>
            <a:r>
              <a:rPr lang="en-US" sz="2800" b="1" smtClean="0">
                <a:solidFill>
                  <a:schemeClr val="tx2"/>
                </a:solidFill>
              </a:rPr>
              <a:t>Serious control problems, particularly with tracking return fan systems</a:t>
            </a:r>
            <a:endParaRPr lang="en-US" sz="2800" smtClean="0"/>
          </a:p>
          <a:p>
            <a:pPr>
              <a:buClr>
                <a:srgbClr val="FF0000"/>
              </a:buClr>
            </a:pPr>
            <a:r>
              <a:rPr lang="en-US" sz="2800" smtClean="0"/>
              <a:t>Poor energy transport medium: air</a:t>
            </a:r>
          </a:p>
          <a:p>
            <a:pPr>
              <a:buClr>
                <a:srgbClr val="FF0000"/>
              </a:buClr>
            </a:pPr>
            <a:r>
              <a:rPr lang="en-US" sz="2800" b="1" smtClean="0">
                <a:solidFill>
                  <a:schemeClr val="tx2"/>
                </a:solidFill>
              </a:rPr>
              <a:t>Poor resistance to the threat of biological and chemical terrorism</a:t>
            </a:r>
          </a:p>
          <a:p>
            <a:pPr>
              <a:buClr>
                <a:srgbClr val="FF0000"/>
              </a:buClr>
            </a:pPr>
            <a:r>
              <a:rPr lang="en-US" sz="2800" b="1" smtClean="0">
                <a:solidFill>
                  <a:schemeClr val="tx2"/>
                </a:solidFill>
              </a:rPr>
              <a:t>Poor and unpredictable ventilation performance</a:t>
            </a:r>
          </a:p>
          <a:p>
            <a:endParaRPr lang="en-US" sz="2800" smtClean="0"/>
          </a:p>
        </p:txBody>
      </p:sp>
      <p:sp>
        <p:nvSpPr>
          <p:cNvPr id="30723" name="Rectangle 3"/>
          <p:cNvSpPr>
            <a:spLocks noGrp="1" noChangeArrowheads="1"/>
          </p:cNvSpPr>
          <p:nvPr>
            <p:ph type="title"/>
          </p:nvPr>
        </p:nvSpPr>
        <p:spPr>
          <a:xfrm>
            <a:off x="1047750" y="171450"/>
            <a:ext cx="7639050" cy="1176338"/>
          </a:xfrm>
          <a:noFill/>
        </p:spPr>
        <p:txBody>
          <a:bodyPr/>
          <a:lstStyle/>
          <a:p>
            <a:r>
              <a:rPr lang="en-US" dirty="0" smtClean="0"/>
              <a:t>VAV Problems Solved with DOAS/Parallel FCU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83"/>
          <p:cNvSpPr txBox="1">
            <a:spLocks noChangeArrowheads="1"/>
          </p:cNvSpPr>
          <p:nvPr/>
        </p:nvSpPr>
        <p:spPr bwMode="auto">
          <a:xfrm>
            <a:off x="1797050" y="0"/>
            <a:ext cx="6908800" cy="800100"/>
          </a:xfrm>
          <a:prstGeom prst="rect">
            <a:avLst/>
          </a:prstGeom>
          <a:noFill/>
          <a:ln w="9525">
            <a:noFill/>
            <a:miter lim="800000"/>
            <a:headEnd/>
            <a:tailEnd/>
          </a:ln>
        </p:spPr>
        <p:txBody>
          <a:bodyPr/>
          <a:lstStyle/>
          <a:p>
            <a:pPr algn="ctr"/>
            <a:endParaRPr lang="en-US" sz="4400" i="1">
              <a:solidFill>
                <a:srgbClr val="0000FF"/>
              </a:solidFill>
              <a:latin typeface="Book Antiqua" pitchFamily="18" charset="0"/>
            </a:endParaRPr>
          </a:p>
        </p:txBody>
      </p:sp>
      <p:grpSp>
        <p:nvGrpSpPr>
          <p:cNvPr id="31747" name="Group 4"/>
          <p:cNvGrpSpPr>
            <a:grpSpLocks/>
          </p:cNvGrpSpPr>
          <p:nvPr/>
        </p:nvGrpSpPr>
        <p:grpSpPr bwMode="auto">
          <a:xfrm>
            <a:off x="1155700" y="2019300"/>
            <a:ext cx="2743200" cy="1390650"/>
            <a:chOff x="1029" y="1308"/>
            <a:chExt cx="1728" cy="876"/>
          </a:xfrm>
        </p:grpSpPr>
        <p:grpSp>
          <p:nvGrpSpPr>
            <p:cNvPr id="31769" name="Group 5"/>
            <p:cNvGrpSpPr>
              <a:grpSpLocks/>
            </p:cNvGrpSpPr>
            <p:nvPr/>
          </p:nvGrpSpPr>
          <p:grpSpPr bwMode="auto">
            <a:xfrm>
              <a:off x="1449" y="1751"/>
              <a:ext cx="404" cy="340"/>
              <a:chOff x="1056" y="468"/>
              <a:chExt cx="626" cy="490"/>
            </a:xfrm>
          </p:grpSpPr>
          <p:sp>
            <p:nvSpPr>
              <p:cNvPr id="31814" name="Oval 6"/>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31815" name="Freeform 7"/>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31816" name="Freeform 8"/>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31770" name="Group 9"/>
            <p:cNvGrpSpPr>
              <a:grpSpLocks/>
            </p:cNvGrpSpPr>
            <p:nvPr/>
          </p:nvGrpSpPr>
          <p:grpSpPr bwMode="auto">
            <a:xfrm flipH="1">
              <a:off x="1029" y="1334"/>
              <a:ext cx="404" cy="340"/>
              <a:chOff x="1056" y="468"/>
              <a:chExt cx="626" cy="490"/>
            </a:xfrm>
          </p:grpSpPr>
          <p:sp>
            <p:nvSpPr>
              <p:cNvPr id="31811" name="Oval 10"/>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31812" name="Freeform 11"/>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31813" name="Freeform 12"/>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31771" name="Group 13"/>
            <p:cNvGrpSpPr>
              <a:grpSpLocks/>
            </p:cNvGrpSpPr>
            <p:nvPr/>
          </p:nvGrpSpPr>
          <p:grpSpPr bwMode="auto">
            <a:xfrm rot="-5400000">
              <a:off x="963" y="1914"/>
              <a:ext cx="207" cy="72"/>
              <a:chOff x="4108" y="3517"/>
              <a:chExt cx="207" cy="72"/>
            </a:xfrm>
          </p:grpSpPr>
          <p:sp>
            <p:nvSpPr>
              <p:cNvPr id="31801" name="Rectangle 14"/>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31802" name="Group 15"/>
              <p:cNvGrpSpPr>
                <a:grpSpLocks/>
              </p:cNvGrpSpPr>
              <p:nvPr/>
            </p:nvGrpSpPr>
            <p:grpSpPr bwMode="auto">
              <a:xfrm>
                <a:off x="4122" y="3535"/>
                <a:ext cx="42" cy="45"/>
                <a:chOff x="3832" y="3589"/>
                <a:chExt cx="42" cy="45"/>
              </a:xfrm>
            </p:grpSpPr>
            <p:sp>
              <p:nvSpPr>
                <p:cNvPr id="31809" name="AutoShape 16"/>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31810" name="Line 17"/>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31803" name="Group 18"/>
              <p:cNvGrpSpPr>
                <a:grpSpLocks/>
              </p:cNvGrpSpPr>
              <p:nvPr/>
            </p:nvGrpSpPr>
            <p:grpSpPr bwMode="auto">
              <a:xfrm>
                <a:off x="4190" y="3533"/>
                <a:ext cx="42" cy="45"/>
                <a:chOff x="3832" y="3589"/>
                <a:chExt cx="42" cy="45"/>
              </a:xfrm>
            </p:grpSpPr>
            <p:sp>
              <p:nvSpPr>
                <p:cNvPr id="31807" name="AutoShape 19"/>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31808" name="Line 20"/>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31804" name="Group 21"/>
              <p:cNvGrpSpPr>
                <a:grpSpLocks/>
              </p:cNvGrpSpPr>
              <p:nvPr/>
            </p:nvGrpSpPr>
            <p:grpSpPr bwMode="auto">
              <a:xfrm>
                <a:off x="4256" y="3533"/>
                <a:ext cx="42" cy="45"/>
                <a:chOff x="3832" y="3589"/>
                <a:chExt cx="42" cy="45"/>
              </a:xfrm>
            </p:grpSpPr>
            <p:sp>
              <p:nvSpPr>
                <p:cNvPr id="31805" name="AutoShape 22"/>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31806" name="Line 23"/>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sp>
          <p:nvSpPr>
            <p:cNvPr id="31772" name="Rectangle 24"/>
            <p:cNvSpPr>
              <a:spLocks noChangeArrowheads="1"/>
            </p:cNvSpPr>
            <p:nvPr/>
          </p:nvSpPr>
          <p:spPr bwMode="auto">
            <a:xfrm>
              <a:off x="1851" y="1308"/>
              <a:ext cx="330" cy="876"/>
            </a:xfrm>
            <a:prstGeom prst="rect">
              <a:avLst/>
            </a:prstGeom>
            <a:noFill/>
            <a:ln w="28575">
              <a:solidFill>
                <a:srgbClr val="000000"/>
              </a:solidFill>
              <a:miter lim="800000"/>
              <a:headEnd/>
              <a:tailEnd/>
            </a:ln>
          </p:spPr>
          <p:txBody>
            <a:bodyPr wrap="none" anchor="ctr"/>
            <a:lstStyle/>
            <a:p>
              <a:endParaRPr lang="en-US"/>
            </a:p>
          </p:txBody>
        </p:sp>
        <p:sp>
          <p:nvSpPr>
            <p:cNvPr id="31773" name="Rectangle 25"/>
            <p:cNvSpPr>
              <a:spLocks noChangeArrowheads="1"/>
            </p:cNvSpPr>
            <p:nvPr/>
          </p:nvSpPr>
          <p:spPr bwMode="auto">
            <a:xfrm>
              <a:off x="1035" y="1308"/>
              <a:ext cx="816" cy="873"/>
            </a:xfrm>
            <a:prstGeom prst="rect">
              <a:avLst/>
            </a:prstGeom>
            <a:noFill/>
            <a:ln w="28575">
              <a:solidFill>
                <a:srgbClr val="000000"/>
              </a:solidFill>
              <a:miter lim="800000"/>
              <a:headEnd/>
              <a:tailEnd/>
            </a:ln>
          </p:spPr>
          <p:txBody>
            <a:bodyPr wrap="none" anchor="ctr"/>
            <a:lstStyle/>
            <a:p>
              <a:endParaRPr lang="en-US"/>
            </a:p>
          </p:txBody>
        </p:sp>
        <p:sp>
          <p:nvSpPr>
            <p:cNvPr id="31774" name="Line 26"/>
            <p:cNvSpPr>
              <a:spLocks noChangeShapeType="1"/>
            </p:cNvSpPr>
            <p:nvPr/>
          </p:nvSpPr>
          <p:spPr bwMode="auto">
            <a:xfrm>
              <a:off x="1029" y="1725"/>
              <a:ext cx="816" cy="0"/>
            </a:xfrm>
            <a:prstGeom prst="line">
              <a:avLst/>
            </a:prstGeom>
            <a:noFill/>
            <a:ln w="28575">
              <a:solidFill>
                <a:srgbClr val="000000"/>
              </a:solidFill>
              <a:round/>
              <a:headEnd/>
              <a:tailEnd/>
            </a:ln>
          </p:spPr>
          <p:txBody>
            <a:bodyPr/>
            <a:lstStyle/>
            <a:p>
              <a:endParaRPr lang="en-US"/>
            </a:p>
          </p:txBody>
        </p:sp>
        <p:sp>
          <p:nvSpPr>
            <p:cNvPr id="31775" name="Rectangle 27"/>
            <p:cNvSpPr>
              <a:spLocks noChangeArrowheads="1"/>
            </p:cNvSpPr>
            <p:nvPr/>
          </p:nvSpPr>
          <p:spPr bwMode="auto">
            <a:xfrm>
              <a:off x="1167" y="1746"/>
              <a:ext cx="75" cy="408"/>
            </a:xfrm>
            <a:prstGeom prst="rect">
              <a:avLst/>
            </a:prstGeom>
            <a:noFill/>
            <a:ln w="9525">
              <a:solidFill>
                <a:srgbClr val="000000"/>
              </a:solidFill>
              <a:miter lim="800000"/>
              <a:headEnd/>
              <a:tailEnd/>
            </a:ln>
          </p:spPr>
          <p:txBody>
            <a:bodyPr wrap="none" anchor="ctr"/>
            <a:lstStyle/>
            <a:p>
              <a:endParaRPr lang="en-US"/>
            </a:p>
          </p:txBody>
        </p:sp>
        <p:sp>
          <p:nvSpPr>
            <p:cNvPr id="31776" name="Rectangle 28"/>
            <p:cNvSpPr>
              <a:spLocks noChangeArrowheads="1"/>
            </p:cNvSpPr>
            <p:nvPr/>
          </p:nvSpPr>
          <p:spPr bwMode="auto">
            <a:xfrm>
              <a:off x="2178" y="1308"/>
              <a:ext cx="579" cy="876"/>
            </a:xfrm>
            <a:prstGeom prst="rect">
              <a:avLst/>
            </a:prstGeom>
            <a:noFill/>
            <a:ln w="28575">
              <a:solidFill>
                <a:srgbClr val="000000"/>
              </a:solidFill>
              <a:miter lim="800000"/>
              <a:headEnd/>
              <a:tailEnd/>
            </a:ln>
          </p:spPr>
          <p:txBody>
            <a:bodyPr wrap="none" anchor="ctr"/>
            <a:lstStyle/>
            <a:p>
              <a:endParaRPr lang="en-US"/>
            </a:p>
          </p:txBody>
        </p:sp>
        <p:sp>
          <p:nvSpPr>
            <p:cNvPr id="31777" name="Line 29"/>
            <p:cNvSpPr>
              <a:spLocks noChangeShapeType="1"/>
            </p:cNvSpPr>
            <p:nvPr/>
          </p:nvSpPr>
          <p:spPr bwMode="auto">
            <a:xfrm flipV="1">
              <a:off x="2175" y="1719"/>
              <a:ext cx="576" cy="3"/>
            </a:xfrm>
            <a:prstGeom prst="line">
              <a:avLst/>
            </a:prstGeom>
            <a:noFill/>
            <a:ln w="28575">
              <a:solidFill>
                <a:srgbClr val="000000"/>
              </a:solidFill>
              <a:round/>
              <a:headEnd/>
              <a:tailEnd/>
            </a:ln>
          </p:spPr>
          <p:txBody>
            <a:bodyPr/>
            <a:lstStyle/>
            <a:p>
              <a:endParaRPr lang="en-US"/>
            </a:p>
          </p:txBody>
        </p:sp>
        <p:sp>
          <p:nvSpPr>
            <p:cNvPr id="31778" name="Rectangle 30"/>
            <p:cNvSpPr>
              <a:spLocks noChangeArrowheads="1"/>
            </p:cNvSpPr>
            <p:nvPr/>
          </p:nvSpPr>
          <p:spPr bwMode="auto">
            <a:xfrm>
              <a:off x="2457" y="1329"/>
              <a:ext cx="78" cy="363"/>
            </a:xfrm>
            <a:prstGeom prst="rect">
              <a:avLst/>
            </a:prstGeom>
            <a:noFill/>
            <a:ln w="9525">
              <a:solidFill>
                <a:srgbClr val="000000"/>
              </a:solidFill>
              <a:miter lim="800000"/>
              <a:headEnd/>
              <a:tailEnd/>
            </a:ln>
          </p:spPr>
          <p:txBody>
            <a:bodyPr wrap="none" anchor="ctr"/>
            <a:lstStyle/>
            <a:p>
              <a:endParaRPr lang="en-US"/>
            </a:p>
          </p:txBody>
        </p:sp>
        <p:sp>
          <p:nvSpPr>
            <p:cNvPr id="31779" name="Rectangle 31"/>
            <p:cNvSpPr>
              <a:spLocks noChangeArrowheads="1"/>
            </p:cNvSpPr>
            <p:nvPr/>
          </p:nvSpPr>
          <p:spPr bwMode="auto">
            <a:xfrm>
              <a:off x="2568" y="1725"/>
              <a:ext cx="165" cy="459"/>
            </a:xfrm>
            <a:prstGeom prst="rect">
              <a:avLst/>
            </a:prstGeom>
            <a:noFill/>
            <a:ln w="9525">
              <a:solidFill>
                <a:srgbClr val="000000"/>
              </a:solidFill>
              <a:miter lim="800000"/>
              <a:headEnd/>
              <a:tailEnd/>
            </a:ln>
          </p:spPr>
          <p:txBody>
            <a:bodyPr wrap="none" anchor="ctr"/>
            <a:lstStyle/>
            <a:p>
              <a:endParaRPr lang="en-US"/>
            </a:p>
          </p:txBody>
        </p:sp>
        <p:sp>
          <p:nvSpPr>
            <p:cNvPr id="31780" name="Rectangle 32"/>
            <p:cNvSpPr>
              <a:spLocks noChangeArrowheads="1"/>
            </p:cNvSpPr>
            <p:nvPr/>
          </p:nvSpPr>
          <p:spPr bwMode="auto">
            <a:xfrm>
              <a:off x="1938" y="1329"/>
              <a:ext cx="159" cy="834"/>
            </a:xfrm>
            <a:prstGeom prst="rect">
              <a:avLst/>
            </a:prstGeom>
            <a:noFill/>
            <a:ln w="19050">
              <a:solidFill>
                <a:srgbClr val="000000"/>
              </a:solidFill>
              <a:miter lim="800000"/>
              <a:headEnd/>
              <a:tailEnd/>
            </a:ln>
          </p:spPr>
          <p:txBody>
            <a:bodyPr wrap="none" anchor="ctr"/>
            <a:lstStyle/>
            <a:p>
              <a:endParaRPr lang="en-US"/>
            </a:p>
          </p:txBody>
        </p:sp>
        <p:sp>
          <p:nvSpPr>
            <p:cNvPr id="31781" name="Rectangle 33"/>
            <p:cNvSpPr>
              <a:spLocks noChangeArrowheads="1"/>
            </p:cNvSpPr>
            <p:nvPr/>
          </p:nvSpPr>
          <p:spPr bwMode="auto">
            <a:xfrm>
              <a:off x="1308" y="1725"/>
              <a:ext cx="108" cy="453"/>
            </a:xfrm>
            <a:prstGeom prst="rect">
              <a:avLst/>
            </a:prstGeom>
            <a:noFill/>
            <a:ln w="9525">
              <a:solidFill>
                <a:srgbClr val="000000"/>
              </a:solidFill>
              <a:miter lim="800000"/>
              <a:headEnd/>
              <a:tailEnd/>
            </a:ln>
          </p:spPr>
          <p:txBody>
            <a:bodyPr wrap="none" anchor="ctr"/>
            <a:lstStyle/>
            <a:p>
              <a:endParaRPr lang="en-US"/>
            </a:p>
          </p:txBody>
        </p:sp>
        <p:sp>
          <p:nvSpPr>
            <p:cNvPr id="31782" name="AutoShape 34"/>
            <p:cNvSpPr>
              <a:spLocks noChangeArrowheads="1"/>
            </p:cNvSpPr>
            <p:nvPr/>
          </p:nvSpPr>
          <p:spPr bwMode="auto">
            <a:xfrm>
              <a:off x="1323" y="1967"/>
              <a:ext cx="35" cy="35"/>
            </a:xfrm>
            <a:prstGeom prst="flowChartConnector">
              <a:avLst/>
            </a:prstGeom>
            <a:noFill/>
            <a:ln w="9525">
              <a:solidFill>
                <a:srgbClr val="000000"/>
              </a:solidFill>
              <a:round/>
              <a:headEnd/>
              <a:tailEnd/>
            </a:ln>
          </p:spPr>
          <p:txBody>
            <a:bodyPr wrap="none" anchor="ctr"/>
            <a:lstStyle/>
            <a:p>
              <a:endParaRPr lang="en-US"/>
            </a:p>
          </p:txBody>
        </p:sp>
        <p:sp>
          <p:nvSpPr>
            <p:cNvPr id="31783" name="AutoShape 35"/>
            <p:cNvSpPr>
              <a:spLocks noChangeArrowheads="1"/>
            </p:cNvSpPr>
            <p:nvPr/>
          </p:nvSpPr>
          <p:spPr bwMode="auto">
            <a:xfrm>
              <a:off x="1365" y="1857"/>
              <a:ext cx="35" cy="35"/>
            </a:xfrm>
            <a:prstGeom prst="flowChartConnector">
              <a:avLst/>
            </a:prstGeom>
            <a:noFill/>
            <a:ln w="9525">
              <a:solidFill>
                <a:srgbClr val="000000"/>
              </a:solidFill>
              <a:round/>
              <a:headEnd/>
              <a:tailEnd/>
            </a:ln>
          </p:spPr>
          <p:txBody>
            <a:bodyPr wrap="none" anchor="ctr"/>
            <a:lstStyle/>
            <a:p>
              <a:endParaRPr lang="en-US"/>
            </a:p>
          </p:txBody>
        </p:sp>
        <p:sp>
          <p:nvSpPr>
            <p:cNvPr id="31784" name="AutoShape 36"/>
            <p:cNvSpPr>
              <a:spLocks noChangeArrowheads="1"/>
            </p:cNvSpPr>
            <p:nvPr/>
          </p:nvSpPr>
          <p:spPr bwMode="auto">
            <a:xfrm>
              <a:off x="2678" y="1852"/>
              <a:ext cx="35" cy="35"/>
            </a:xfrm>
            <a:prstGeom prst="flowChartConnector">
              <a:avLst/>
            </a:prstGeom>
            <a:noFill/>
            <a:ln w="9525">
              <a:solidFill>
                <a:srgbClr val="000000"/>
              </a:solidFill>
              <a:round/>
              <a:headEnd/>
              <a:tailEnd/>
            </a:ln>
          </p:spPr>
          <p:txBody>
            <a:bodyPr wrap="none" anchor="ctr"/>
            <a:lstStyle/>
            <a:p>
              <a:endParaRPr lang="en-US"/>
            </a:p>
          </p:txBody>
        </p:sp>
        <p:sp>
          <p:nvSpPr>
            <p:cNvPr id="31785" name="AutoShape 37"/>
            <p:cNvSpPr>
              <a:spLocks noChangeArrowheads="1"/>
            </p:cNvSpPr>
            <p:nvPr/>
          </p:nvSpPr>
          <p:spPr bwMode="auto">
            <a:xfrm>
              <a:off x="2597" y="1968"/>
              <a:ext cx="35" cy="35"/>
            </a:xfrm>
            <a:prstGeom prst="flowChartConnector">
              <a:avLst/>
            </a:prstGeom>
            <a:noFill/>
            <a:ln w="9525">
              <a:solidFill>
                <a:srgbClr val="000000"/>
              </a:solidFill>
              <a:round/>
              <a:headEnd/>
              <a:tailEnd/>
            </a:ln>
          </p:spPr>
          <p:txBody>
            <a:bodyPr wrap="none" anchor="ctr"/>
            <a:lstStyle/>
            <a:p>
              <a:endParaRPr lang="en-US"/>
            </a:p>
          </p:txBody>
        </p:sp>
        <p:grpSp>
          <p:nvGrpSpPr>
            <p:cNvPr id="31786" name="Group 38"/>
            <p:cNvGrpSpPr>
              <a:grpSpLocks/>
            </p:cNvGrpSpPr>
            <p:nvPr/>
          </p:nvGrpSpPr>
          <p:grpSpPr bwMode="auto">
            <a:xfrm>
              <a:off x="1938" y="1344"/>
              <a:ext cx="165" cy="294"/>
              <a:chOff x="1938" y="1344"/>
              <a:chExt cx="165" cy="294"/>
            </a:xfrm>
          </p:grpSpPr>
          <p:sp>
            <p:nvSpPr>
              <p:cNvPr id="31795" name="Line 39"/>
              <p:cNvSpPr>
                <a:spLocks noChangeShapeType="1"/>
              </p:cNvSpPr>
              <p:nvPr/>
            </p:nvSpPr>
            <p:spPr bwMode="auto">
              <a:xfrm flipV="1">
                <a:off x="1941" y="1635"/>
                <a:ext cx="156" cy="3"/>
              </a:xfrm>
              <a:prstGeom prst="line">
                <a:avLst/>
              </a:prstGeom>
              <a:noFill/>
              <a:ln w="9525">
                <a:solidFill>
                  <a:srgbClr val="000000"/>
                </a:solidFill>
                <a:round/>
                <a:headEnd/>
                <a:tailEnd/>
              </a:ln>
            </p:spPr>
            <p:txBody>
              <a:bodyPr/>
              <a:lstStyle/>
              <a:p>
                <a:endParaRPr lang="en-US"/>
              </a:p>
            </p:txBody>
          </p:sp>
          <p:sp>
            <p:nvSpPr>
              <p:cNvPr id="31796" name="Line 40"/>
              <p:cNvSpPr>
                <a:spLocks noChangeShapeType="1"/>
              </p:cNvSpPr>
              <p:nvPr/>
            </p:nvSpPr>
            <p:spPr bwMode="auto">
              <a:xfrm>
                <a:off x="1938" y="1545"/>
                <a:ext cx="159" cy="0"/>
              </a:xfrm>
              <a:prstGeom prst="line">
                <a:avLst/>
              </a:prstGeom>
              <a:noFill/>
              <a:ln w="9525">
                <a:solidFill>
                  <a:srgbClr val="000000"/>
                </a:solidFill>
                <a:round/>
                <a:headEnd/>
                <a:tailEnd/>
              </a:ln>
            </p:spPr>
            <p:txBody>
              <a:bodyPr/>
              <a:lstStyle/>
              <a:p>
                <a:endParaRPr lang="en-US"/>
              </a:p>
            </p:txBody>
          </p:sp>
          <p:sp>
            <p:nvSpPr>
              <p:cNvPr id="31797" name="Line 41"/>
              <p:cNvSpPr>
                <a:spLocks noChangeShapeType="1"/>
              </p:cNvSpPr>
              <p:nvPr/>
            </p:nvSpPr>
            <p:spPr bwMode="auto">
              <a:xfrm>
                <a:off x="1938" y="1344"/>
                <a:ext cx="159" cy="0"/>
              </a:xfrm>
              <a:prstGeom prst="line">
                <a:avLst/>
              </a:prstGeom>
              <a:noFill/>
              <a:ln w="9525">
                <a:solidFill>
                  <a:srgbClr val="000000"/>
                </a:solidFill>
                <a:round/>
                <a:headEnd/>
                <a:tailEnd/>
              </a:ln>
            </p:spPr>
            <p:txBody>
              <a:bodyPr/>
              <a:lstStyle/>
              <a:p>
                <a:endParaRPr lang="en-US"/>
              </a:p>
            </p:txBody>
          </p:sp>
          <p:sp>
            <p:nvSpPr>
              <p:cNvPr id="31798" name="Line 42"/>
              <p:cNvSpPr>
                <a:spLocks noChangeShapeType="1"/>
              </p:cNvSpPr>
              <p:nvPr/>
            </p:nvSpPr>
            <p:spPr bwMode="auto">
              <a:xfrm>
                <a:off x="1944" y="1368"/>
                <a:ext cx="159" cy="0"/>
              </a:xfrm>
              <a:prstGeom prst="line">
                <a:avLst/>
              </a:prstGeom>
              <a:noFill/>
              <a:ln w="9525">
                <a:solidFill>
                  <a:srgbClr val="000000"/>
                </a:solidFill>
                <a:round/>
                <a:headEnd/>
                <a:tailEnd/>
              </a:ln>
            </p:spPr>
            <p:txBody>
              <a:bodyPr/>
              <a:lstStyle/>
              <a:p>
                <a:endParaRPr lang="en-US"/>
              </a:p>
            </p:txBody>
          </p:sp>
          <p:sp>
            <p:nvSpPr>
              <p:cNvPr id="31799" name="Line 43"/>
              <p:cNvSpPr>
                <a:spLocks noChangeShapeType="1"/>
              </p:cNvSpPr>
              <p:nvPr/>
            </p:nvSpPr>
            <p:spPr bwMode="auto">
              <a:xfrm>
                <a:off x="1941" y="1410"/>
                <a:ext cx="159" cy="0"/>
              </a:xfrm>
              <a:prstGeom prst="line">
                <a:avLst/>
              </a:prstGeom>
              <a:noFill/>
              <a:ln w="9525">
                <a:solidFill>
                  <a:srgbClr val="000000"/>
                </a:solidFill>
                <a:round/>
                <a:headEnd/>
                <a:tailEnd/>
              </a:ln>
            </p:spPr>
            <p:txBody>
              <a:bodyPr/>
              <a:lstStyle/>
              <a:p>
                <a:endParaRPr lang="en-US"/>
              </a:p>
            </p:txBody>
          </p:sp>
          <p:sp>
            <p:nvSpPr>
              <p:cNvPr id="31800" name="Line 44"/>
              <p:cNvSpPr>
                <a:spLocks noChangeShapeType="1"/>
              </p:cNvSpPr>
              <p:nvPr/>
            </p:nvSpPr>
            <p:spPr bwMode="auto">
              <a:xfrm>
                <a:off x="1944" y="1464"/>
                <a:ext cx="159" cy="0"/>
              </a:xfrm>
              <a:prstGeom prst="line">
                <a:avLst/>
              </a:prstGeom>
              <a:noFill/>
              <a:ln w="9525">
                <a:solidFill>
                  <a:srgbClr val="000000"/>
                </a:solidFill>
                <a:round/>
                <a:headEnd/>
                <a:tailEnd/>
              </a:ln>
            </p:spPr>
            <p:txBody>
              <a:bodyPr/>
              <a:lstStyle/>
              <a:p>
                <a:endParaRPr lang="en-US"/>
              </a:p>
            </p:txBody>
          </p:sp>
        </p:grpSp>
        <p:grpSp>
          <p:nvGrpSpPr>
            <p:cNvPr id="31787" name="Group 45"/>
            <p:cNvGrpSpPr>
              <a:grpSpLocks/>
            </p:cNvGrpSpPr>
            <p:nvPr/>
          </p:nvGrpSpPr>
          <p:grpSpPr bwMode="auto">
            <a:xfrm flipV="1">
              <a:off x="1938" y="1845"/>
              <a:ext cx="165" cy="294"/>
              <a:chOff x="1938" y="1344"/>
              <a:chExt cx="165" cy="294"/>
            </a:xfrm>
          </p:grpSpPr>
          <p:sp>
            <p:nvSpPr>
              <p:cNvPr id="31789" name="Line 46"/>
              <p:cNvSpPr>
                <a:spLocks noChangeShapeType="1"/>
              </p:cNvSpPr>
              <p:nvPr/>
            </p:nvSpPr>
            <p:spPr bwMode="auto">
              <a:xfrm flipV="1">
                <a:off x="1941" y="1635"/>
                <a:ext cx="156" cy="3"/>
              </a:xfrm>
              <a:prstGeom prst="line">
                <a:avLst/>
              </a:prstGeom>
              <a:noFill/>
              <a:ln w="9525">
                <a:solidFill>
                  <a:srgbClr val="000000"/>
                </a:solidFill>
                <a:round/>
                <a:headEnd/>
                <a:tailEnd/>
              </a:ln>
            </p:spPr>
            <p:txBody>
              <a:bodyPr/>
              <a:lstStyle/>
              <a:p>
                <a:endParaRPr lang="en-US"/>
              </a:p>
            </p:txBody>
          </p:sp>
          <p:sp>
            <p:nvSpPr>
              <p:cNvPr id="31790" name="Line 47"/>
              <p:cNvSpPr>
                <a:spLocks noChangeShapeType="1"/>
              </p:cNvSpPr>
              <p:nvPr/>
            </p:nvSpPr>
            <p:spPr bwMode="auto">
              <a:xfrm>
                <a:off x="1938" y="1545"/>
                <a:ext cx="159" cy="0"/>
              </a:xfrm>
              <a:prstGeom prst="line">
                <a:avLst/>
              </a:prstGeom>
              <a:noFill/>
              <a:ln w="9525">
                <a:solidFill>
                  <a:srgbClr val="000000"/>
                </a:solidFill>
                <a:round/>
                <a:headEnd/>
                <a:tailEnd/>
              </a:ln>
            </p:spPr>
            <p:txBody>
              <a:bodyPr/>
              <a:lstStyle/>
              <a:p>
                <a:endParaRPr lang="en-US"/>
              </a:p>
            </p:txBody>
          </p:sp>
          <p:sp>
            <p:nvSpPr>
              <p:cNvPr id="31791" name="Line 48"/>
              <p:cNvSpPr>
                <a:spLocks noChangeShapeType="1"/>
              </p:cNvSpPr>
              <p:nvPr/>
            </p:nvSpPr>
            <p:spPr bwMode="auto">
              <a:xfrm>
                <a:off x="1938" y="1344"/>
                <a:ext cx="159" cy="0"/>
              </a:xfrm>
              <a:prstGeom prst="line">
                <a:avLst/>
              </a:prstGeom>
              <a:noFill/>
              <a:ln w="9525">
                <a:solidFill>
                  <a:srgbClr val="000000"/>
                </a:solidFill>
                <a:round/>
                <a:headEnd/>
                <a:tailEnd/>
              </a:ln>
            </p:spPr>
            <p:txBody>
              <a:bodyPr/>
              <a:lstStyle/>
              <a:p>
                <a:endParaRPr lang="en-US"/>
              </a:p>
            </p:txBody>
          </p:sp>
          <p:sp>
            <p:nvSpPr>
              <p:cNvPr id="31792" name="Line 49"/>
              <p:cNvSpPr>
                <a:spLocks noChangeShapeType="1"/>
              </p:cNvSpPr>
              <p:nvPr/>
            </p:nvSpPr>
            <p:spPr bwMode="auto">
              <a:xfrm>
                <a:off x="1944" y="1368"/>
                <a:ext cx="159" cy="0"/>
              </a:xfrm>
              <a:prstGeom prst="line">
                <a:avLst/>
              </a:prstGeom>
              <a:noFill/>
              <a:ln w="9525">
                <a:solidFill>
                  <a:srgbClr val="000000"/>
                </a:solidFill>
                <a:round/>
                <a:headEnd/>
                <a:tailEnd/>
              </a:ln>
            </p:spPr>
            <p:txBody>
              <a:bodyPr/>
              <a:lstStyle/>
              <a:p>
                <a:endParaRPr lang="en-US"/>
              </a:p>
            </p:txBody>
          </p:sp>
          <p:sp>
            <p:nvSpPr>
              <p:cNvPr id="31793" name="Line 50"/>
              <p:cNvSpPr>
                <a:spLocks noChangeShapeType="1"/>
              </p:cNvSpPr>
              <p:nvPr/>
            </p:nvSpPr>
            <p:spPr bwMode="auto">
              <a:xfrm>
                <a:off x="1941" y="1410"/>
                <a:ext cx="159" cy="0"/>
              </a:xfrm>
              <a:prstGeom prst="line">
                <a:avLst/>
              </a:prstGeom>
              <a:noFill/>
              <a:ln w="9525">
                <a:solidFill>
                  <a:srgbClr val="000000"/>
                </a:solidFill>
                <a:round/>
                <a:headEnd/>
                <a:tailEnd/>
              </a:ln>
            </p:spPr>
            <p:txBody>
              <a:bodyPr/>
              <a:lstStyle/>
              <a:p>
                <a:endParaRPr lang="en-US"/>
              </a:p>
            </p:txBody>
          </p:sp>
          <p:sp>
            <p:nvSpPr>
              <p:cNvPr id="31794" name="Line 51"/>
              <p:cNvSpPr>
                <a:spLocks noChangeShapeType="1"/>
              </p:cNvSpPr>
              <p:nvPr/>
            </p:nvSpPr>
            <p:spPr bwMode="auto">
              <a:xfrm>
                <a:off x="1944" y="1464"/>
                <a:ext cx="159" cy="0"/>
              </a:xfrm>
              <a:prstGeom prst="line">
                <a:avLst/>
              </a:prstGeom>
              <a:noFill/>
              <a:ln w="9525">
                <a:solidFill>
                  <a:srgbClr val="000000"/>
                </a:solidFill>
                <a:round/>
                <a:headEnd/>
                <a:tailEnd/>
              </a:ln>
            </p:spPr>
            <p:txBody>
              <a:bodyPr/>
              <a:lstStyle/>
              <a:p>
                <a:endParaRPr lang="en-US"/>
              </a:p>
            </p:txBody>
          </p:sp>
        </p:grpSp>
        <p:sp>
          <p:nvSpPr>
            <p:cNvPr id="31788" name="Line 52"/>
            <p:cNvSpPr>
              <a:spLocks noChangeShapeType="1"/>
            </p:cNvSpPr>
            <p:nvPr/>
          </p:nvSpPr>
          <p:spPr bwMode="auto">
            <a:xfrm>
              <a:off x="1899" y="1740"/>
              <a:ext cx="234" cy="0"/>
            </a:xfrm>
            <a:prstGeom prst="line">
              <a:avLst/>
            </a:prstGeom>
            <a:noFill/>
            <a:ln w="9525">
              <a:solidFill>
                <a:srgbClr val="000000"/>
              </a:solidFill>
              <a:prstDash val="lgDashDot"/>
              <a:round/>
              <a:headEnd/>
              <a:tailEnd/>
            </a:ln>
          </p:spPr>
          <p:txBody>
            <a:bodyPr/>
            <a:lstStyle/>
            <a:p>
              <a:endParaRPr lang="en-US"/>
            </a:p>
          </p:txBody>
        </p:sp>
      </p:grpSp>
      <p:sp>
        <p:nvSpPr>
          <p:cNvPr id="31748" name="Line 53"/>
          <p:cNvSpPr>
            <a:spLocks noChangeShapeType="1"/>
          </p:cNvSpPr>
          <p:nvPr/>
        </p:nvSpPr>
        <p:spPr bwMode="auto">
          <a:xfrm flipH="1">
            <a:off x="525463" y="3033713"/>
            <a:ext cx="622300" cy="0"/>
          </a:xfrm>
          <a:prstGeom prst="line">
            <a:avLst/>
          </a:prstGeom>
          <a:noFill/>
          <a:ln w="9525">
            <a:solidFill>
              <a:srgbClr val="000000"/>
            </a:solidFill>
            <a:round/>
            <a:headEnd type="triangle" w="med" len="med"/>
            <a:tailEnd/>
          </a:ln>
        </p:spPr>
        <p:txBody>
          <a:bodyPr/>
          <a:lstStyle/>
          <a:p>
            <a:endParaRPr lang="en-US"/>
          </a:p>
        </p:txBody>
      </p:sp>
      <p:sp>
        <p:nvSpPr>
          <p:cNvPr id="31749" name="Line 54"/>
          <p:cNvSpPr>
            <a:spLocks noChangeShapeType="1"/>
          </p:cNvSpPr>
          <p:nvPr/>
        </p:nvSpPr>
        <p:spPr bwMode="auto">
          <a:xfrm flipV="1">
            <a:off x="3890963" y="3048000"/>
            <a:ext cx="793750" cy="0"/>
          </a:xfrm>
          <a:prstGeom prst="line">
            <a:avLst/>
          </a:prstGeom>
          <a:noFill/>
          <a:ln w="9525">
            <a:solidFill>
              <a:srgbClr val="000000"/>
            </a:solidFill>
            <a:round/>
            <a:headEnd/>
            <a:tailEnd type="triangle" w="med" len="med"/>
          </a:ln>
        </p:spPr>
        <p:txBody>
          <a:bodyPr/>
          <a:lstStyle/>
          <a:p>
            <a:endParaRPr lang="en-US"/>
          </a:p>
        </p:txBody>
      </p:sp>
      <p:sp>
        <p:nvSpPr>
          <p:cNvPr id="31750" name="Line 55"/>
          <p:cNvSpPr>
            <a:spLocks noChangeShapeType="1"/>
          </p:cNvSpPr>
          <p:nvPr/>
        </p:nvSpPr>
        <p:spPr bwMode="auto">
          <a:xfrm>
            <a:off x="4691063" y="3052763"/>
            <a:ext cx="0" cy="1117600"/>
          </a:xfrm>
          <a:prstGeom prst="line">
            <a:avLst/>
          </a:prstGeom>
          <a:noFill/>
          <a:ln w="9525">
            <a:solidFill>
              <a:srgbClr val="000000"/>
            </a:solidFill>
            <a:round/>
            <a:headEnd/>
            <a:tailEnd type="triangle" w="med" len="med"/>
          </a:ln>
        </p:spPr>
        <p:txBody>
          <a:bodyPr/>
          <a:lstStyle/>
          <a:p>
            <a:endParaRPr lang="en-US"/>
          </a:p>
        </p:txBody>
      </p:sp>
      <p:sp>
        <p:nvSpPr>
          <p:cNvPr id="31751" name="Line 61"/>
          <p:cNvSpPr>
            <a:spLocks noChangeShapeType="1"/>
          </p:cNvSpPr>
          <p:nvPr/>
        </p:nvSpPr>
        <p:spPr bwMode="auto">
          <a:xfrm>
            <a:off x="5357813" y="2309813"/>
            <a:ext cx="0" cy="1624012"/>
          </a:xfrm>
          <a:prstGeom prst="line">
            <a:avLst/>
          </a:prstGeom>
          <a:noFill/>
          <a:ln w="9525">
            <a:solidFill>
              <a:srgbClr val="000000"/>
            </a:solidFill>
            <a:prstDash val="dash"/>
            <a:round/>
            <a:headEnd type="triangle" w="med" len="med"/>
            <a:tailEnd/>
          </a:ln>
        </p:spPr>
        <p:txBody>
          <a:bodyPr/>
          <a:lstStyle/>
          <a:p>
            <a:endParaRPr lang="en-US"/>
          </a:p>
        </p:txBody>
      </p:sp>
      <p:sp>
        <p:nvSpPr>
          <p:cNvPr id="31752" name="Line 62"/>
          <p:cNvSpPr>
            <a:spLocks noChangeShapeType="1"/>
          </p:cNvSpPr>
          <p:nvPr/>
        </p:nvSpPr>
        <p:spPr bwMode="auto">
          <a:xfrm>
            <a:off x="3905250" y="2338388"/>
            <a:ext cx="1452563" cy="0"/>
          </a:xfrm>
          <a:prstGeom prst="line">
            <a:avLst/>
          </a:prstGeom>
          <a:noFill/>
          <a:ln w="9525">
            <a:solidFill>
              <a:srgbClr val="000000"/>
            </a:solidFill>
            <a:prstDash val="dash"/>
            <a:round/>
            <a:headEnd type="triangle" w="med" len="med"/>
            <a:tailEnd/>
          </a:ln>
        </p:spPr>
        <p:txBody>
          <a:bodyPr/>
          <a:lstStyle/>
          <a:p>
            <a:endParaRPr lang="en-US"/>
          </a:p>
        </p:txBody>
      </p:sp>
      <p:sp>
        <p:nvSpPr>
          <p:cNvPr id="31753" name="Text Box 63"/>
          <p:cNvSpPr txBox="1">
            <a:spLocks noChangeArrowheads="1"/>
          </p:cNvSpPr>
          <p:nvPr/>
        </p:nvSpPr>
        <p:spPr bwMode="auto">
          <a:xfrm>
            <a:off x="1268413" y="3413125"/>
            <a:ext cx="2522537" cy="304800"/>
          </a:xfrm>
          <a:prstGeom prst="rect">
            <a:avLst/>
          </a:prstGeom>
          <a:noFill/>
          <a:ln w="9525">
            <a:noFill/>
            <a:miter lim="800000"/>
            <a:headEnd/>
            <a:tailEnd/>
          </a:ln>
        </p:spPr>
        <p:txBody>
          <a:bodyPr>
            <a:spAutoFit/>
          </a:bodyPr>
          <a:lstStyle/>
          <a:p>
            <a:r>
              <a:rPr lang="en-US" sz="1400" b="1">
                <a:solidFill>
                  <a:srgbClr val="000000"/>
                </a:solidFill>
              </a:rPr>
              <a:t>Outdoor air unit with TER</a:t>
            </a:r>
          </a:p>
        </p:txBody>
      </p:sp>
      <p:sp>
        <p:nvSpPr>
          <p:cNvPr id="31754" name="Text Box 64"/>
          <p:cNvSpPr txBox="1">
            <a:spLocks noChangeArrowheads="1"/>
          </p:cNvSpPr>
          <p:nvPr/>
        </p:nvSpPr>
        <p:spPr bwMode="auto">
          <a:xfrm>
            <a:off x="538163" y="2657475"/>
            <a:ext cx="566737" cy="304800"/>
          </a:xfrm>
          <a:prstGeom prst="rect">
            <a:avLst/>
          </a:prstGeom>
          <a:noFill/>
          <a:ln w="9525">
            <a:noFill/>
            <a:miter lim="800000"/>
            <a:headEnd/>
            <a:tailEnd/>
          </a:ln>
        </p:spPr>
        <p:txBody>
          <a:bodyPr>
            <a:spAutoFit/>
          </a:bodyPr>
          <a:lstStyle/>
          <a:p>
            <a:r>
              <a:rPr lang="en-US" sz="1400" b="1">
                <a:solidFill>
                  <a:srgbClr val="000000"/>
                </a:solidFill>
              </a:rPr>
              <a:t>OA</a:t>
            </a:r>
          </a:p>
        </p:txBody>
      </p:sp>
      <p:sp>
        <p:nvSpPr>
          <p:cNvPr id="31755" name="Rectangle 80"/>
          <p:cNvSpPr>
            <a:spLocks noChangeArrowheads="1"/>
          </p:cNvSpPr>
          <p:nvPr/>
        </p:nvSpPr>
        <p:spPr bwMode="auto">
          <a:xfrm>
            <a:off x="4535488" y="3632200"/>
            <a:ext cx="309562" cy="69850"/>
          </a:xfrm>
          <a:prstGeom prst="rect">
            <a:avLst/>
          </a:prstGeom>
          <a:solidFill>
            <a:srgbClr val="CC0000"/>
          </a:solidFill>
          <a:ln w="9525">
            <a:solidFill>
              <a:srgbClr val="000000"/>
            </a:solidFill>
            <a:miter lim="800000"/>
            <a:headEnd/>
            <a:tailEnd/>
          </a:ln>
        </p:spPr>
        <p:txBody>
          <a:bodyPr wrap="none" anchor="ctr"/>
          <a:lstStyle/>
          <a:p>
            <a:endParaRPr lang="en-US"/>
          </a:p>
        </p:txBody>
      </p:sp>
      <p:sp>
        <p:nvSpPr>
          <p:cNvPr id="31756" name="Line 82"/>
          <p:cNvSpPr>
            <a:spLocks noChangeShapeType="1"/>
          </p:cNvSpPr>
          <p:nvPr/>
        </p:nvSpPr>
        <p:spPr bwMode="auto">
          <a:xfrm flipV="1">
            <a:off x="4972050" y="3911600"/>
            <a:ext cx="0" cy="571500"/>
          </a:xfrm>
          <a:prstGeom prst="line">
            <a:avLst/>
          </a:prstGeom>
          <a:noFill/>
          <a:ln w="9525">
            <a:solidFill>
              <a:srgbClr val="000000"/>
            </a:solidFill>
            <a:prstDash val="dash"/>
            <a:round/>
            <a:headEnd/>
            <a:tailEnd type="triangle" w="med" len="med"/>
          </a:ln>
        </p:spPr>
        <p:txBody>
          <a:bodyPr/>
          <a:lstStyle/>
          <a:p>
            <a:endParaRPr lang="en-US"/>
          </a:p>
        </p:txBody>
      </p:sp>
      <p:sp>
        <p:nvSpPr>
          <p:cNvPr id="31757" name="Text Box 84"/>
          <p:cNvSpPr txBox="1">
            <a:spLocks noChangeArrowheads="1"/>
          </p:cNvSpPr>
          <p:nvPr/>
        </p:nvSpPr>
        <p:spPr bwMode="auto">
          <a:xfrm>
            <a:off x="3529013" y="4791075"/>
            <a:ext cx="1479550" cy="942975"/>
          </a:xfrm>
          <a:prstGeom prst="rect">
            <a:avLst/>
          </a:prstGeom>
          <a:noFill/>
          <a:ln w="9525">
            <a:noFill/>
            <a:miter lim="800000"/>
            <a:headEnd/>
            <a:tailEnd/>
          </a:ln>
        </p:spPr>
        <p:txBody>
          <a:bodyPr>
            <a:spAutoFit/>
          </a:bodyPr>
          <a:lstStyle/>
          <a:p>
            <a:pPr algn="ctr"/>
            <a:r>
              <a:rPr lang="en-US" sz="1400" b="1" dirty="0">
                <a:solidFill>
                  <a:srgbClr val="000000"/>
                </a:solidFill>
              </a:rPr>
              <a:t>Space 3, </a:t>
            </a:r>
          </a:p>
          <a:p>
            <a:pPr algn="ctr"/>
            <a:r>
              <a:rPr lang="en-US" sz="1400" b="1" dirty="0">
                <a:solidFill>
                  <a:srgbClr val="000000"/>
                </a:solidFill>
              </a:rPr>
              <a:t>DOAS in parallel w/ </a:t>
            </a:r>
          </a:p>
          <a:p>
            <a:pPr algn="ctr"/>
            <a:r>
              <a:rPr lang="en-US" sz="1400" b="1" dirty="0">
                <a:solidFill>
                  <a:srgbClr val="000000"/>
                </a:solidFill>
              </a:rPr>
              <a:t>CRCP</a:t>
            </a:r>
          </a:p>
        </p:txBody>
      </p:sp>
      <p:sp>
        <p:nvSpPr>
          <p:cNvPr id="31758" name="Text Box 85"/>
          <p:cNvSpPr txBox="1">
            <a:spLocks noChangeArrowheads="1"/>
          </p:cNvSpPr>
          <p:nvPr/>
        </p:nvSpPr>
        <p:spPr bwMode="auto">
          <a:xfrm>
            <a:off x="3890963" y="4110038"/>
            <a:ext cx="914400" cy="517525"/>
          </a:xfrm>
          <a:prstGeom prst="rect">
            <a:avLst/>
          </a:prstGeom>
          <a:noFill/>
          <a:ln w="9525">
            <a:noFill/>
            <a:miter lim="800000"/>
            <a:headEnd/>
            <a:tailEnd/>
          </a:ln>
        </p:spPr>
        <p:txBody>
          <a:bodyPr>
            <a:spAutoFit/>
          </a:bodyPr>
          <a:lstStyle/>
          <a:p>
            <a:pPr algn="ctr"/>
            <a:r>
              <a:rPr lang="en-US" sz="1400" b="1">
                <a:solidFill>
                  <a:srgbClr val="000000"/>
                </a:solidFill>
              </a:rPr>
              <a:t>Radiant Panel</a:t>
            </a:r>
          </a:p>
        </p:txBody>
      </p:sp>
      <p:sp>
        <p:nvSpPr>
          <p:cNvPr id="31759" name="Rectangle 86"/>
          <p:cNvSpPr>
            <a:spLocks noChangeArrowheads="1"/>
          </p:cNvSpPr>
          <p:nvPr/>
        </p:nvSpPr>
        <p:spPr bwMode="auto">
          <a:xfrm>
            <a:off x="4052888" y="4078288"/>
            <a:ext cx="504825" cy="42862"/>
          </a:xfrm>
          <a:prstGeom prst="rect">
            <a:avLst/>
          </a:prstGeom>
          <a:solidFill>
            <a:schemeClr val="tx2"/>
          </a:solidFill>
          <a:ln w="9525">
            <a:solidFill>
              <a:schemeClr val="tx2"/>
            </a:solidFill>
            <a:miter lim="800000"/>
            <a:headEnd/>
            <a:tailEnd/>
          </a:ln>
        </p:spPr>
        <p:txBody>
          <a:bodyPr wrap="none" anchor="ctr"/>
          <a:lstStyle/>
          <a:p>
            <a:endParaRPr lang="en-US"/>
          </a:p>
        </p:txBody>
      </p:sp>
      <p:pic>
        <p:nvPicPr>
          <p:cNvPr id="31760" name="Picture 91"/>
          <p:cNvPicPr>
            <a:picLocks noChangeAspect="1" noChangeArrowheads="1"/>
          </p:cNvPicPr>
          <p:nvPr/>
        </p:nvPicPr>
        <p:blipFill>
          <a:blip r:embed="rId3" cstate="print"/>
          <a:srcRect/>
          <a:stretch>
            <a:fillRect/>
          </a:stretch>
        </p:blipFill>
        <p:spPr bwMode="auto">
          <a:xfrm>
            <a:off x="5861050" y="3821113"/>
            <a:ext cx="600075" cy="334962"/>
          </a:xfrm>
          <a:prstGeom prst="rect">
            <a:avLst/>
          </a:prstGeom>
          <a:noFill/>
          <a:ln w="9525">
            <a:noFill/>
            <a:miter lim="800000"/>
            <a:headEnd/>
            <a:tailEnd/>
          </a:ln>
        </p:spPr>
      </p:pic>
      <p:sp>
        <p:nvSpPr>
          <p:cNvPr id="31761" name="Line 87"/>
          <p:cNvSpPr>
            <a:spLocks noChangeShapeType="1"/>
          </p:cNvSpPr>
          <p:nvPr/>
        </p:nvSpPr>
        <p:spPr bwMode="auto">
          <a:xfrm flipH="1">
            <a:off x="781050" y="2286000"/>
            <a:ext cx="381000" cy="0"/>
          </a:xfrm>
          <a:prstGeom prst="line">
            <a:avLst/>
          </a:prstGeom>
          <a:noFill/>
          <a:ln w="12700">
            <a:solidFill>
              <a:schemeClr val="tx1"/>
            </a:solidFill>
            <a:prstDash val="dash"/>
            <a:round/>
            <a:headEnd/>
            <a:tailEnd type="triangle" w="med" len="med"/>
          </a:ln>
        </p:spPr>
        <p:txBody>
          <a:bodyPr/>
          <a:lstStyle/>
          <a:p>
            <a:endParaRPr lang="en-US"/>
          </a:p>
        </p:txBody>
      </p:sp>
      <p:sp>
        <p:nvSpPr>
          <p:cNvPr id="31762" name="Rectangle 89"/>
          <p:cNvSpPr>
            <a:spLocks noGrp="1" noChangeArrowheads="1"/>
          </p:cNvSpPr>
          <p:nvPr>
            <p:ph type="title"/>
          </p:nvPr>
        </p:nvSpPr>
        <p:spPr/>
        <p:txBody>
          <a:bodyPr/>
          <a:lstStyle/>
          <a:p>
            <a:r>
              <a:rPr lang="en-US" dirty="0" smtClean="0"/>
              <a:t>DOAS employing Parallel Radiant, or Chilled Beam</a:t>
            </a:r>
          </a:p>
        </p:txBody>
      </p:sp>
      <p:grpSp>
        <p:nvGrpSpPr>
          <p:cNvPr id="31763" name="Group 56"/>
          <p:cNvGrpSpPr>
            <a:grpSpLocks/>
          </p:cNvGrpSpPr>
          <p:nvPr/>
        </p:nvGrpSpPr>
        <p:grpSpPr bwMode="auto">
          <a:xfrm>
            <a:off x="3513138" y="3789363"/>
            <a:ext cx="5051425" cy="2119312"/>
            <a:chOff x="2249" y="2551"/>
            <a:chExt cx="3182" cy="1335"/>
          </a:xfrm>
        </p:grpSpPr>
        <p:sp>
          <p:nvSpPr>
            <p:cNvPr id="31765" name="Rectangle 57"/>
            <p:cNvSpPr>
              <a:spLocks noChangeArrowheads="1"/>
            </p:cNvSpPr>
            <p:nvPr/>
          </p:nvSpPr>
          <p:spPr bwMode="auto">
            <a:xfrm>
              <a:off x="2249" y="2551"/>
              <a:ext cx="3182" cy="1335"/>
            </a:xfrm>
            <a:prstGeom prst="rect">
              <a:avLst/>
            </a:prstGeom>
            <a:noFill/>
            <a:ln w="9525">
              <a:solidFill>
                <a:srgbClr val="000000"/>
              </a:solidFill>
              <a:miter lim="800000"/>
              <a:headEnd/>
              <a:tailEnd/>
            </a:ln>
          </p:spPr>
          <p:txBody>
            <a:bodyPr wrap="none" anchor="ctr"/>
            <a:lstStyle/>
            <a:p>
              <a:endParaRPr lang="en-US"/>
            </a:p>
          </p:txBody>
        </p:sp>
        <p:sp>
          <p:nvSpPr>
            <p:cNvPr id="31766" name="Line 58"/>
            <p:cNvSpPr>
              <a:spLocks noChangeShapeType="1"/>
            </p:cNvSpPr>
            <p:nvPr/>
          </p:nvSpPr>
          <p:spPr bwMode="auto">
            <a:xfrm flipV="1">
              <a:off x="2249" y="2734"/>
              <a:ext cx="3182" cy="0"/>
            </a:xfrm>
            <a:prstGeom prst="line">
              <a:avLst/>
            </a:prstGeom>
            <a:noFill/>
            <a:ln w="9525">
              <a:solidFill>
                <a:srgbClr val="000000"/>
              </a:solidFill>
              <a:round/>
              <a:headEnd/>
              <a:tailEnd/>
            </a:ln>
          </p:spPr>
          <p:txBody>
            <a:bodyPr/>
            <a:lstStyle/>
            <a:p>
              <a:endParaRPr lang="en-US"/>
            </a:p>
          </p:txBody>
        </p:sp>
        <p:sp>
          <p:nvSpPr>
            <p:cNvPr id="31767" name="Line 59"/>
            <p:cNvSpPr>
              <a:spLocks noChangeShapeType="1"/>
            </p:cNvSpPr>
            <p:nvPr/>
          </p:nvSpPr>
          <p:spPr bwMode="auto">
            <a:xfrm>
              <a:off x="3237" y="2743"/>
              <a:ext cx="0" cy="1143"/>
            </a:xfrm>
            <a:prstGeom prst="line">
              <a:avLst/>
            </a:prstGeom>
            <a:noFill/>
            <a:ln w="9525">
              <a:solidFill>
                <a:srgbClr val="000000"/>
              </a:solidFill>
              <a:round/>
              <a:headEnd/>
              <a:tailEnd/>
            </a:ln>
          </p:spPr>
          <p:txBody>
            <a:bodyPr/>
            <a:lstStyle/>
            <a:p>
              <a:endParaRPr lang="en-US"/>
            </a:p>
          </p:txBody>
        </p:sp>
        <p:sp>
          <p:nvSpPr>
            <p:cNvPr id="31768" name="Line 60"/>
            <p:cNvSpPr>
              <a:spLocks noChangeShapeType="1"/>
            </p:cNvSpPr>
            <p:nvPr/>
          </p:nvSpPr>
          <p:spPr bwMode="auto">
            <a:xfrm>
              <a:off x="4348" y="2738"/>
              <a:ext cx="0" cy="1143"/>
            </a:xfrm>
            <a:prstGeom prst="line">
              <a:avLst/>
            </a:prstGeom>
            <a:noFill/>
            <a:ln w="9525">
              <a:solidFill>
                <a:srgbClr val="000000"/>
              </a:solidFill>
              <a:round/>
              <a:headEnd/>
              <a:tailEnd/>
            </a:ln>
          </p:spPr>
          <p:txBody>
            <a:bodyPr/>
            <a:lstStyle/>
            <a:p>
              <a:endParaRPr lang="en-US"/>
            </a:p>
          </p:txBody>
        </p:sp>
      </p:grpSp>
      <p:sp>
        <p:nvSpPr>
          <p:cNvPr id="31764" name="Freeform 92"/>
          <p:cNvSpPr>
            <a:spLocks/>
          </p:cNvSpPr>
          <p:nvPr/>
        </p:nvSpPr>
        <p:spPr bwMode="auto">
          <a:xfrm>
            <a:off x="4695825" y="3057525"/>
            <a:ext cx="1200150" cy="847725"/>
          </a:xfrm>
          <a:custGeom>
            <a:avLst/>
            <a:gdLst>
              <a:gd name="T0" fmla="*/ 0 w 756"/>
              <a:gd name="T1" fmla="*/ 0 h 534"/>
              <a:gd name="T2" fmla="*/ 2147483647 w 756"/>
              <a:gd name="T3" fmla="*/ 0 h 534"/>
              <a:gd name="T4" fmla="*/ 2147483647 w 756"/>
              <a:gd name="T5" fmla="*/ 2147483647 h 534"/>
              <a:gd name="T6" fmla="*/ 2147483647 w 756"/>
              <a:gd name="T7" fmla="*/ 2147483647 h 534"/>
              <a:gd name="T8" fmla="*/ 0 60000 65536"/>
              <a:gd name="T9" fmla="*/ 0 60000 65536"/>
              <a:gd name="T10" fmla="*/ 0 60000 65536"/>
              <a:gd name="T11" fmla="*/ 0 60000 65536"/>
              <a:gd name="T12" fmla="*/ 0 w 756"/>
              <a:gd name="T13" fmla="*/ 0 h 534"/>
              <a:gd name="T14" fmla="*/ 756 w 756"/>
              <a:gd name="T15" fmla="*/ 534 h 534"/>
            </a:gdLst>
            <a:ahLst/>
            <a:cxnLst>
              <a:cxn ang="T8">
                <a:pos x="T0" y="T1"/>
              </a:cxn>
              <a:cxn ang="T9">
                <a:pos x="T2" y="T3"/>
              </a:cxn>
              <a:cxn ang="T10">
                <a:pos x="T4" y="T5"/>
              </a:cxn>
              <a:cxn ang="T11">
                <a:pos x="T6" y="T7"/>
              </a:cxn>
            </a:cxnLst>
            <a:rect l="T12" t="T13" r="T14" b="T15"/>
            <a:pathLst>
              <a:path w="756" h="534">
                <a:moveTo>
                  <a:pt x="0" y="0"/>
                </a:moveTo>
                <a:lnTo>
                  <a:pt x="476" y="0"/>
                </a:lnTo>
                <a:lnTo>
                  <a:pt x="476" y="534"/>
                </a:lnTo>
                <a:lnTo>
                  <a:pt x="756" y="534"/>
                </a:lnTo>
              </a:path>
            </a:pathLst>
          </a:custGeom>
          <a:noFill/>
          <a:ln w="9525" cap="flat" cmpd="sng">
            <a:solidFill>
              <a:schemeClr val="tx1"/>
            </a:solidFill>
            <a:prstDash val="solid"/>
            <a:round/>
            <a:headEnd type="non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285750" y="1466850"/>
            <a:ext cx="8362950" cy="5133975"/>
          </a:xfrm>
        </p:spPr>
        <p:txBody>
          <a:bodyPr/>
          <a:lstStyle/>
          <a:p>
            <a:pPr>
              <a:buClr>
                <a:srgbClr val="FF0000"/>
              </a:buClr>
            </a:pPr>
            <a:r>
              <a:rPr lang="en-US" sz="2800" b="1" smtClean="0">
                <a:solidFill>
                  <a:schemeClr val="tx2"/>
                </a:solidFill>
              </a:rPr>
              <a:t>Poor air distribution</a:t>
            </a:r>
          </a:p>
          <a:p>
            <a:pPr>
              <a:buClr>
                <a:srgbClr val="FF0000"/>
              </a:buClr>
            </a:pPr>
            <a:r>
              <a:rPr lang="en-US" sz="2800" b="1" smtClean="0">
                <a:solidFill>
                  <a:schemeClr val="tx2"/>
                </a:solidFill>
              </a:rPr>
              <a:t>Poor humidity control</a:t>
            </a:r>
          </a:p>
          <a:p>
            <a:pPr>
              <a:buClr>
                <a:srgbClr val="FF0000"/>
              </a:buClr>
            </a:pPr>
            <a:r>
              <a:rPr lang="en-US" sz="2800" b="1" smtClean="0">
                <a:solidFill>
                  <a:schemeClr val="tx2"/>
                </a:solidFill>
              </a:rPr>
              <a:t>Poor acoustical properties</a:t>
            </a:r>
          </a:p>
          <a:p>
            <a:pPr>
              <a:buClr>
                <a:srgbClr val="FF0000"/>
              </a:buClr>
            </a:pPr>
            <a:r>
              <a:rPr lang="en-US" sz="2800" b="1" smtClean="0">
                <a:solidFill>
                  <a:schemeClr val="tx2"/>
                </a:solidFill>
              </a:rPr>
              <a:t>Poor use of plenum and mechanical shaft space</a:t>
            </a:r>
          </a:p>
          <a:p>
            <a:pPr>
              <a:buClr>
                <a:srgbClr val="FF0000"/>
              </a:buClr>
            </a:pPr>
            <a:r>
              <a:rPr lang="en-US" sz="2800" b="1" smtClean="0">
                <a:solidFill>
                  <a:schemeClr val="tx2"/>
                </a:solidFill>
              </a:rPr>
              <a:t>Serious control problems, particularly with tracking return fan systems</a:t>
            </a:r>
          </a:p>
          <a:p>
            <a:pPr>
              <a:buClr>
                <a:srgbClr val="FF0000"/>
              </a:buClr>
            </a:pPr>
            <a:r>
              <a:rPr lang="en-US" sz="2800" b="1" smtClean="0">
                <a:solidFill>
                  <a:schemeClr val="tx2"/>
                </a:solidFill>
              </a:rPr>
              <a:t>Poor energy transport medium: air</a:t>
            </a:r>
          </a:p>
          <a:p>
            <a:pPr>
              <a:buClr>
                <a:srgbClr val="FF0000"/>
              </a:buClr>
            </a:pPr>
            <a:r>
              <a:rPr lang="en-US" sz="2800" b="1" smtClean="0">
                <a:solidFill>
                  <a:schemeClr val="tx2"/>
                </a:solidFill>
              </a:rPr>
              <a:t>Poor resistance to the threat of biological and chemical terrorism</a:t>
            </a:r>
          </a:p>
          <a:p>
            <a:pPr>
              <a:buClr>
                <a:srgbClr val="FF0000"/>
              </a:buClr>
            </a:pPr>
            <a:r>
              <a:rPr lang="en-US" sz="2800" b="1" smtClean="0">
                <a:solidFill>
                  <a:schemeClr val="tx2"/>
                </a:solidFill>
              </a:rPr>
              <a:t>Poor and unpredictable ventilation performance</a:t>
            </a:r>
            <a:endParaRPr lang="en-US" sz="2800" smtClean="0"/>
          </a:p>
          <a:p>
            <a:endParaRPr lang="en-US" sz="2800" smtClean="0"/>
          </a:p>
        </p:txBody>
      </p:sp>
      <p:sp>
        <p:nvSpPr>
          <p:cNvPr id="32771" name="Rectangle 4"/>
          <p:cNvSpPr>
            <a:spLocks noGrp="1" noChangeArrowheads="1"/>
          </p:cNvSpPr>
          <p:nvPr>
            <p:ph type="title"/>
          </p:nvPr>
        </p:nvSpPr>
        <p:spPr>
          <a:xfrm>
            <a:off x="1047750" y="171450"/>
            <a:ext cx="7639050" cy="1176338"/>
          </a:xfrm>
          <a:noFill/>
        </p:spPr>
        <p:txBody>
          <a:bodyPr/>
          <a:lstStyle/>
          <a:p>
            <a:r>
              <a:rPr lang="en-US" dirty="0" smtClean="0"/>
              <a:t>VAV Problems Solved with DOAS/Radiant-Chilled Beam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33400" y="0"/>
            <a:ext cx="8153400" cy="1385888"/>
          </a:xfrm>
        </p:spPr>
        <p:txBody>
          <a:bodyPr/>
          <a:lstStyle/>
          <a:p>
            <a:r>
              <a:rPr lang="en-US" dirty="0" smtClean="0"/>
              <a:t>Additional Benefits of  DOAS/Radiant-Chilled Beam</a:t>
            </a:r>
          </a:p>
        </p:txBody>
      </p:sp>
      <p:sp>
        <p:nvSpPr>
          <p:cNvPr id="642051" name="Rectangle 3"/>
          <p:cNvSpPr>
            <a:spLocks noGrp="1" noChangeArrowheads="1"/>
          </p:cNvSpPr>
          <p:nvPr>
            <p:ph type="body" idx="1"/>
          </p:nvPr>
        </p:nvSpPr>
        <p:spPr>
          <a:xfrm>
            <a:off x="762000" y="1476375"/>
            <a:ext cx="8077200" cy="5133975"/>
          </a:xfrm>
          <a:noFill/>
        </p:spPr>
        <p:txBody>
          <a:bodyPr/>
          <a:lstStyle/>
          <a:p>
            <a:pPr>
              <a:lnSpc>
                <a:spcPct val="90000"/>
              </a:lnSpc>
              <a:buClr>
                <a:srgbClr val="FF0066"/>
              </a:buClr>
              <a:buSzPct val="125000"/>
              <a:buFont typeface="Wingdings" pitchFamily="2" charset="2"/>
              <a:buNone/>
            </a:pPr>
            <a:r>
              <a:rPr lang="en-US" smtClean="0"/>
              <a:t>Beside solving problems that have gone unsolved for nearly 40 years with conventional VAV systems, note the following benefits:</a:t>
            </a:r>
          </a:p>
          <a:p>
            <a:pPr>
              <a:lnSpc>
                <a:spcPct val="90000"/>
              </a:lnSpc>
              <a:buClr>
                <a:srgbClr val="FF0066"/>
              </a:buClr>
              <a:buSzPct val="125000"/>
            </a:pPr>
            <a:r>
              <a:rPr lang="en-US" smtClean="0">
                <a:solidFill>
                  <a:srgbClr val="0000CC"/>
                </a:solidFill>
              </a:rPr>
              <a:t>Greater than 50% reduction in mechanical system operating cost compared to VAV</a:t>
            </a:r>
          </a:p>
          <a:p>
            <a:pPr>
              <a:lnSpc>
                <a:spcPct val="90000"/>
              </a:lnSpc>
              <a:buClr>
                <a:srgbClr val="FF0066"/>
              </a:buClr>
              <a:buSzPct val="125000"/>
            </a:pPr>
            <a:r>
              <a:rPr lang="en-US" smtClean="0">
                <a:solidFill>
                  <a:srgbClr val="0000CC"/>
                </a:solidFill>
              </a:rPr>
              <a:t>Equal or lower first cost</a:t>
            </a:r>
          </a:p>
          <a:p>
            <a:pPr>
              <a:lnSpc>
                <a:spcPct val="90000"/>
              </a:lnSpc>
              <a:buClr>
                <a:srgbClr val="FF0066"/>
              </a:buClr>
              <a:buSzPct val="125000"/>
            </a:pPr>
            <a:r>
              <a:rPr lang="en-US" smtClean="0">
                <a:solidFill>
                  <a:srgbClr val="0000CC"/>
                </a:solidFill>
              </a:rPr>
              <a:t>Simpler controls</a:t>
            </a:r>
          </a:p>
          <a:p>
            <a:pPr>
              <a:lnSpc>
                <a:spcPct val="90000"/>
              </a:lnSpc>
              <a:buClr>
                <a:srgbClr val="FF0066"/>
              </a:buClr>
              <a:buSzPct val="125000"/>
            </a:pPr>
            <a:r>
              <a:rPr lang="en-US" smtClean="0">
                <a:solidFill>
                  <a:srgbClr val="0000CC"/>
                </a:solidFill>
              </a:rPr>
              <a:t>Generates LEED certification points</a:t>
            </a:r>
            <a:endParaRPr lang="en-US" b="1" smtClean="0">
              <a:solidFill>
                <a:srgbClr val="0000CC"/>
              </a:solidFill>
            </a:endParaRPr>
          </a:p>
          <a:p>
            <a:pPr>
              <a:lnSpc>
                <a:spcPct val="90000"/>
              </a:lnSpc>
              <a:buClr>
                <a:srgbClr val="FF0066"/>
              </a:buClr>
              <a:buSzPct val="125000"/>
            </a:pPr>
            <a:endParaRPr lang="en-US" b="1" smtClean="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42051">
                                            <p:txEl>
                                              <p:pRg st="0" end="0"/>
                                            </p:txEl>
                                          </p:spTgt>
                                        </p:tgtEl>
                                        <p:attrNameLst>
                                          <p:attrName>style.visibility</p:attrName>
                                        </p:attrNameLst>
                                      </p:cBhvr>
                                      <p:to>
                                        <p:strVal val="visible"/>
                                      </p:to>
                                    </p:set>
                                    <p:anim calcmode="lin" valueType="num">
                                      <p:cBhvr additive="base">
                                        <p:cTn id="7" dur="500" fill="hold"/>
                                        <p:tgtEl>
                                          <p:spTgt spid="6420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42051">
                                            <p:txEl>
                                              <p:pRg st="1" end="1"/>
                                            </p:txEl>
                                          </p:spTgt>
                                        </p:tgtEl>
                                        <p:attrNameLst>
                                          <p:attrName>style.visibility</p:attrName>
                                        </p:attrNameLst>
                                      </p:cBhvr>
                                      <p:to>
                                        <p:strVal val="visible"/>
                                      </p:to>
                                    </p:set>
                                    <p:anim calcmode="lin" valueType="num">
                                      <p:cBhvr additive="base">
                                        <p:cTn id="13" dur="500" fill="hold"/>
                                        <p:tgtEl>
                                          <p:spTgt spid="6420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205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42051">
                                            <p:txEl>
                                              <p:pRg st="2" end="2"/>
                                            </p:txEl>
                                          </p:spTgt>
                                        </p:tgtEl>
                                        <p:attrNameLst>
                                          <p:attrName>style.visibility</p:attrName>
                                        </p:attrNameLst>
                                      </p:cBhvr>
                                      <p:to>
                                        <p:strVal val="visible"/>
                                      </p:to>
                                    </p:set>
                                    <p:anim calcmode="lin" valueType="num">
                                      <p:cBhvr additive="base">
                                        <p:cTn id="17" dur="500" fill="hold"/>
                                        <p:tgtEl>
                                          <p:spTgt spid="64205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4205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42051">
                                            <p:txEl>
                                              <p:pRg st="3" end="3"/>
                                            </p:txEl>
                                          </p:spTgt>
                                        </p:tgtEl>
                                        <p:attrNameLst>
                                          <p:attrName>style.visibility</p:attrName>
                                        </p:attrNameLst>
                                      </p:cBhvr>
                                      <p:to>
                                        <p:strVal val="visible"/>
                                      </p:to>
                                    </p:set>
                                    <p:anim calcmode="lin" valueType="num">
                                      <p:cBhvr additive="base">
                                        <p:cTn id="21" dur="500" fill="hold"/>
                                        <p:tgtEl>
                                          <p:spTgt spid="64205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4205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42051">
                                            <p:txEl>
                                              <p:pRg st="4" end="4"/>
                                            </p:txEl>
                                          </p:spTgt>
                                        </p:tgtEl>
                                        <p:attrNameLst>
                                          <p:attrName>style.visibility</p:attrName>
                                        </p:attrNameLst>
                                      </p:cBhvr>
                                      <p:to>
                                        <p:strVal val="visible"/>
                                      </p:to>
                                    </p:set>
                                    <p:anim calcmode="lin" valueType="num">
                                      <p:cBhvr additive="base">
                                        <p:cTn id="25" dur="500" fill="hold"/>
                                        <p:tgtEl>
                                          <p:spTgt spid="64205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20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71463"/>
            <a:ext cx="9144000" cy="776287"/>
          </a:xfrm>
        </p:spPr>
        <p:txBody>
          <a:bodyPr/>
          <a:lstStyle/>
          <a:p>
            <a:r>
              <a:rPr lang="en-US" sz="3600" dirty="0" smtClean="0"/>
              <a:t>DOA Equipment on the Market Today</a:t>
            </a:r>
          </a:p>
        </p:txBody>
      </p:sp>
      <p:sp>
        <p:nvSpPr>
          <p:cNvPr id="34819" name="Rectangle 3"/>
          <p:cNvSpPr>
            <a:spLocks noGrp="1" noChangeArrowheads="1"/>
          </p:cNvSpPr>
          <p:nvPr>
            <p:ph type="body" idx="1"/>
          </p:nvPr>
        </p:nvSpPr>
        <p:spPr>
          <a:xfrm>
            <a:off x="438150" y="1028700"/>
            <a:ext cx="8267700" cy="5429250"/>
          </a:xfrm>
        </p:spPr>
        <p:txBody>
          <a:bodyPr/>
          <a:lstStyle/>
          <a:p>
            <a:pPr>
              <a:buFont typeface="Wingdings" pitchFamily="2" charset="2"/>
              <a:buNone/>
            </a:pPr>
            <a:r>
              <a:rPr lang="en-US" smtClean="0"/>
              <a:t>I: Equipment that adds sensible energy recovery or hot gas for central reheat</a:t>
            </a:r>
          </a:p>
          <a:p>
            <a:pPr>
              <a:buFont typeface="Wingdings" pitchFamily="2" charset="2"/>
              <a:buNone/>
            </a:pPr>
            <a:r>
              <a:rPr lang="en-US" smtClean="0"/>
              <a:t>II: Equipment that uses total energy recovery</a:t>
            </a:r>
          </a:p>
          <a:p>
            <a:pPr>
              <a:buFont typeface="Wingdings" pitchFamily="2" charset="2"/>
              <a:buNone/>
            </a:pPr>
            <a:r>
              <a:rPr lang="en-US" smtClean="0"/>
              <a:t>III: Equipment that uses total energy recovery and passive dehumidification wheels</a:t>
            </a:r>
          </a:p>
          <a:p>
            <a:pPr>
              <a:buFont typeface="Wingdings" pitchFamily="2" charset="2"/>
              <a:buNone/>
            </a:pPr>
            <a:r>
              <a:rPr lang="en-US" smtClean="0"/>
              <a:t>IV: Equipment that uses active dehumidification wheels, generally without energy recovery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271462"/>
            <a:ext cx="9144000" cy="1115903"/>
          </a:xfrm>
        </p:spPr>
        <p:txBody>
          <a:bodyPr/>
          <a:lstStyle/>
          <a:p>
            <a:r>
              <a:rPr lang="en-US" sz="3600" dirty="0" smtClean="0"/>
              <a:t>DOAS Equipment on the Market Today</a:t>
            </a:r>
            <a:br>
              <a:rPr lang="en-US" sz="3600" dirty="0" smtClean="0"/>
            </a:br>
            <a:r>
              <a:rPr lang="en-US" sz="3600" dirty="0" smtClean="0"/>
              <a:t>K.I.S.S. (II):  H/C coils with TER</a:t>
            </a:r>
          </a:p>
        </p:txBody>
      </p:sp>
      <p:sp>
        <p:nvSpPr>
          <p:cNvPr id="8" name="Line 20"/>
          <p:cNvSpPr>
            <a:spLocks noChangeShapeType="1"/>
          </p:cNvSpPr>
          <p:nvPr/>
        </p:nvSpPr>
        <p:spPr bwMode="auto">
          <a:xfrm>
            <a:off x="1521632" y="3152931"/>
            <a:ext cx="4081187" cy="0"/>
          </a:xfrm>
          <a:prstGeom prst="line">
            <a:avLst/>
          </a:prstGeom>
          <a:noFill/>
          <a:ln w="57150">
            <a:solidFill>
              <a:srgbClr val="000000"/>
            </a:solidFill>
            <a:round/>
            <a:headEnd type="triangle" w="lg" len="lg"/>
            <a:tailEnd w="lg" len="lg"/>
          </a:ln>
          <a:extLst>
            <a:ext uri="{909E8E84-426E-40DD-AFC4-6F175D3DCCD1}">
              <a14:hiddenFill xmlns:a14="http://schemas.microsoft.com/office/drawing/2010/main">
                <a:noFill/>
              </a14:hiddenFill>
            </a:ext>
          </a:extLst>
        </p:spPr>
        <p:txBody>
          <a:bodyPr/>
          <a:lstStyle/>
          <a:p>
            <a:endParaRPr lang="en-US" sz="3200"/>
          </a:p>
        </p:txBody>
      </p:sp>
      <p:sp>
        <p:nvSpPr>
          <p:cNvPr id="9" name="Line 21"/>
          <p:cNvSpPr>
            <a:spLocks noChangeShapeType="1"/>
          </p:cNvSpPr>
          <p:nvPr/>
        </p:nvSpPr>
        <p:spPr bwMode="auto">
          <a:xfrm flipV="1">
            <a:off x="1661719" y="4422605"/>
            <a:ext cx="3959779" cy="0"/>
          </a:xfrm>
          <a:prstGeom prst="line">
            <a:avLst/>
          </a:prstGeom>
          <a:noFill/>
          <a:ln w="57150">
            <a:solidFill>
              <a:srgbClr val="000000"/>
            </a:solidFill>
            <a:round/>
            <a:headEnd type="none" w="lg" len="lg"/>
            <a:tailEnd type="triangle" w="lg" len="lg"/>
          </a:ln>
          <a:extLst>
            <a:ext uri="{909E8E84-426E-40DD-AFC4-6F175D3DCCD1}">
              <a14:hiddenFill xmlns:a14="http://schemas.microsoft.com/office/drawing/2010/main">
                <a:noFill/>
              </a14:hiddenFill>
            </a:ext>
          </a:extLst>
        </p:spPr>
        <p:txBody>
          <a:bodyPr/>
          <a:lstStyle/>
          <a:p>
            <a:endParaRPr lang="en-US" sz="3200"/>
          </a:p>
        </p:txBody>
      </p:sp>
      <p:sp>
        <p:nvSpPr>
          <p:cNvPr id="10" name="Text Box 22"/>
          <p:cNvSpPr txBox="1">
            <a:spLocks noChangeArrowheads="1"/>
          </p:cNvSpPr>
          <p:nvPr/>
        </p:nvSpPr>
        <p:spPr bwMode="auto">
          <a:xfrm>
            <a:off x="896098" y="4150896"/>
            <a:ext cx="7783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dirty="0">
                <a:solidFill>
                  <a:srgbClr val="000000"/>
                </a:solidFill>
              </a:rPr>
              <a:t>OA</a:t>
            </a:r>
          </a:p>
        </p:txBody>
      </p:sp>
      <p:sp>
        <p:nvSpPr>
          <p:cNvPr id="11" name="Rectangle 23"/>
          <p:cNvSpPr>
            <a:spLocks noChangeArrowheads="1"/>
          </p:cNvSpPr>
          <p:nvPr/>
        </p:nvSpPr>
        <p:spPr bwMode="auto">
          <a:xfrm>
            <a:off x="2880470" y="2458204"/>
            <a:ext cx="462287" cy="2635171"/>
          </a:xfrm>
          <a:prstGeom prst="rect">
            <a:avLst/>
          </a:prstGeom>
          <a:solidFill>
            <a:srgbClr val="800080"/>
          </a:solidFill>
          <a:ln w="12700">
            <a:solidFill>
              <a:srgbClr val="000000"/>
            </a:solidFill>
            <a:miter lim="800000"/>
            <a:headEnd/>
            <a:tailEnd/>
          </a:ln>
        </p:spPr>
        <p:txBody>
          <a:bodyPr wrap="none" anchor="ctr"/>
          <a:lstStyle/>
          <a:p>
            <a:endParaRPr lang="en-US" sz="3200"/>
          </a:p>
        </p:txBody>
      </p:sp>
      <p:sp>
        <p:nvSpPr>
          <p:cNvPr id="12" name="Text Box 24"/>
          <p:cNvSpPr txBox="1">
            <a:spLocks noChangeArrowheads="1"/>
          </p:cNvSpPr>
          <p:nvPr/>
        </p:nvSpPr>
        <p:spPr bwMode="auto">
          <a:xfrm>
            <a:off x="2618421" y="1846802"/>
            <a:ext cx="12316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dirty="0" smtClean="0">
                <a:solidFill>
                  <a:srgbClr val="000000"/>
                </a:solidFill>
              </a:rPr>
              <a:t>TER</a:t>
            </a:r>
            <a:endParaRPr lang="en-US" sz="3200" dirty="0">
              <a:solidFill>
                <a:srgbClr val="000000"/>
              </a:solidFill>
            </a:endParaRPr>
          </a:p>
        </p:txBody>
      </p:sp>
      <p:sp>
        <p:nvSpPr>
          <p:cNvPr id="13" name="Text Box 25"/>
          <p:cNvSpPr txBox="1">
            <a:spLocks noChangeArrowheads="1"/>
          </p:cNvSpPr>
          <p:nvPr/>
        </p:nvSpPr>
        <p:spPr bwMode="auto">
          <a:xfrm>
            <a:off x="656702" y="2840271"/>
            <a:ext cx="8443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dirty="0">
                <a:solidFill>
                  <a:srgbClr val="000000"/>
                </a:solidFill>
              </a:rPr>
              <a:t>RA</a:t>
            </a:r>
          </a:p>
        </p:txBody>
      </p:sp>
      <p:grpSp>
        <p:nvGrpSpPr>
          <p:cNvPr id="14" name="Group 26"/>
          <p:cNvGrpSpPr>
            <a:grpSpLocks/>
          </p:cNvGrpSpPr>
          <p:nvPr/>
        </p:nvGrpSpPr>
        <p:grpSpPr bwMode="auto">
          <a:xfrm rot="5400000">
            <a:off x="2268918" y="4206842"/>
            <a:ext cx="401267" cy="401581"/>
            <a:chOff x="564" y="2628"/>
            <a:chExt cx="516" cy="516"/>
          </a:xfrm>
        </p:grpSpPr>
        <p:sp>
          <p:nvSpPr>
            <p:cNvPr id="31" name="AutoShape 27"/>
            <p:cNvSpPr>
              <a:spLocks noChangeArrowheads="1"/>
            </p:cNvSpPr>
            <p:nvPr/>
          </p:nvSpPr>
          <p:spPr bwMode="auto">
            <a:xfrm>
              <a:off x="576" y="2652"/>
              <a:ext cx="504" cy="300"/>
            </a:xfrm>
            <a:prstGeom prst="triangle">
              <a:avLst>
                <a:gd name="adj" fmla="val 50000"/>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3200"/>
            </a:p>
          </p:txBody>
        </p:sp>
        <p:sp>
          <p:nvSpPr>
            <p:cNvPr id="32" name="Oval 28"/>
            <p:cNvSpPr>
              <a:spLocks noChangeArrowheads="1"/>
            </p:cNvSpPr>
            <p:nvPr/>
          </p:nvSpPr>
          <p:spPr bwMode="auto">
            <a:xfrm>
              <a:off x="564" y="2628"/>
              <a:ext cx="516" cy="516"/>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3200"/>
            </a:p>
          </p:txBody>
        </p:sp>
      </p:grpSp>
      <p:sp>
        <p:nvSpPr>
          <p:cNvPr id="15" name="Rectangle 29"/>
          <p:cNvSpPr>
            <a:spLocks noChangeArrowheads="1"/>
          </p:cNvSpPr>
          <p:nvPr/>
        </p:nvSpPr>
        <p:spPr bwMode="auto">
          <a:xfrm>
            <a:off x="1965238" y="3757825"/>
            <a:ext cx="242817" cy="1281651"/>
          </a:xfrm>
          <a:prstGeom prst="rect">
            <a:avLst/>
          </a:prstGeom>
          <a:solidFill>
            <a:srgbClr val="FC0128"/>
          </a:solidFill>
          <a:ln w="12700">
            <a:solidFill>
              <a:srgbClr val="000000"/>
            </a:solidFill>
            <a:miter lim="800000"/>
            <a:headEnd/>
            <a:tailEnd/>
          </a:ln>
        </p:spPr>
        <p:txBody>
          <a:bodyPr wrap="none" anchor="ctr"/>
          <a:lstStyle/>
          <a:p>
            <a:endParaRPr lang="en-US" sz="3200"/>
          </a:p>
        </p:txBody>
      </p:sp>
      <p:sp>
        <p:nvSpPr>
          <p:cNvPr id="16" name="Text Box 30"/>
          <p:cNvSpPr txBox="1">
            <a:spLocks noChangeArrowheads="1"/>
          </p:cNvSpPr>
          <p:nvPr/>
        </p:nvSpPr>
        <p:spPr bwMode="auto">
          <a:xfrm>
            <a:off x="1451127" y="3623862"/>
            <a:ext cx="4124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b="1" dirty="0">
                <a:solidFill>
                  <a:srgbClr val="000000"/>
                </a:solidFill>
              </a:rPr>
              <a:t>1</a:t>
            </a:r>
          </a:p>
        </p:txBody>
      </p:sp>
      <p:sp>
        <p:nvSpPr>
          <p:cNvPr id="17" name="Text Box 31"/>
          <p:cNvSpPr txBox="1">
            <a:spLocks noChangeArrowheads="1"/>
          </p:cNvSpPr>
          <p:nvPr/>
        </p:nvSpPr>
        <p:spPr bwMode="auto">
          <a:xfrm>
            <a:off x="2351702" y="3607837"/>
            <a:ext cx="4420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b="1" dirty="0">
                <a:solidFill>
                  <a:srgbClr val="000000"/>
                </a:solidFill>
              </a:rPr>
              <a:t>2</a:t>
            </a:r>
          </a:p>
        </p:txBody>
      </p:sp>
      <p:sp>
        <p:nvSpPr>
          <p:cNvPr id="18" name="Text Box 32"/>
          <p:cNvSpPr txBox="1">
            <a:spLocks noChangeArrowheads="1"/>
          </p:cNvSpPr>
          <p:nvPr/>
        </p:nvSpPr>
        <p:spPr bwMode="auto">
          <a:xfrm>
            <a:off x="3555289" y="3590747"/>
            <a:ext cx="4997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b="1" dirty="0">
                <a:solidFill>
                  <a:srgbClr val="000000"/>
                </a:solidFill>
              </a:rPr>
              <a:t>3</a:t>
            </a:r>
          </a:p>
        </p:txBody>
      </p:sp>
      <p:sp>
        <p:nvSpPr>
          <p:cNvPr id="19" name="Text Box 33"/>
          <p:cNvSpPr txBox="1">
            <a:spLocks noChangeArrowheads="1"/>
          </p:cNvSpPr>
          <p:nvPr/>
        </p:nvSpPr>
        <p:spPr bwMode="auto">
          <a:xfrm>
            <a:off x="4825964" y="3572872"/>
            <a:ext cx="4903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b="1" dirty="0">
                <a:solidFill>
                  <a:srgbClr val="000000"/>
                </a:solidFill>
              </a:rPr>
              <a:t>4</a:t>
            </a:r>
          </a:p>
        </p:txBody>
      </p:sp>
      <p:sp>
        <p:nvSpPr>
          <p:cNvPr id="21" name="Text Box 35"/>
          <p:cNvSpPr txBox="1">
            <a:spLocks noChangeArrowheads="1"/>
          </p:cNvSpPr>
          <p:nvPr/>
        </p:nvSpPr>
        <p:spPr bwMode="auto">
          <a:xfrm>
            <a:off x="1484276" y="5105354"/>
            <a:ext cx="1316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a:solidFill>
                  <a:srgbClr val="000000"/>
                </a:solidFill>
              </a:rPr>
              <a:t>PH</a:t>
            </a:r>
          </a:p>
        </p:txBody>
      </p:sp>
      <p:sp>
        <p:nvSpPr>
          <p:cNvPr id="22" name="Rectangle 36"/>
          <p:cNvSpPr>
            <a:spLocks noChangeArrowheads="1"/>
          </p:cNvSpPr>
          <p:nvPr/>
        </p:nvSpPr>
        <p:spPr bwMode="auto">
          <a:xfrm>
            <a:off x="4052529" y="3745847"/>
            <a:ext cx="597703" cy="1329564"/>
          </a:xfrm>
          <a:prstGeom prst="rect">
            <a:avLst/>
          </a:prstGeom>
          <a:solidFill>
            <a:srgbClr val="3366FF"/>
          </a:solidFill>
          <a:ln w="12700">
            <a:solidFill>
              <a:srgbClr val="000000"/>
            </a:solidFill>
            <a:miter lim="800000"/>
            <a:headEnd/>
            <a:tailEnd/>
          </a:ln>
        </p:spPr>
        <p:txBody>
          <a:bodyPr wrap="none" anchor="ctr"/>
          <a:lstStyle/>
          <a:p>
            <a:endParaRPr lang="en-US" sz="3200"/>
          </a:p>
        </p:txBody>
      </p:sp>
      <p:sp>
        <p:nvSpPr>
          <p:cNvPr id="23" name="Text Box 37"/>
          <p:cNvSpPr txBox="1">
            <a:spLocks noChangeArrowheads="1"/>
          </p:cNvSpPr>
          <p:nvPr/>
        </p:nvSpPr>
        <p:spPr bwMode="auto">
          <a:xfrm>
            <a:off x="3828390" y="5087388"/>
            <a:ext cx="13868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a:solidFill>
                  <a:srgbClr val="000000"/>
                </a:solidFill>
              </a:rPr>
              <a:t>CC</a:t>
            </a:r>
          </a:p>
        </p:txBody>
      </p:sp>
      <p:grpSp>
        <p:nvGrpSpPr>
          <p:cNvPr id="24" name="Group 38"/>
          <p:cNvGrpSpPr>
            <a:grpSpLocks/>
          </p:cNvGrpSpPr>
          <p:nvPr/>
        </p:nvGrpSpPr>
        <p:grpSpPr bwMode="auto">
          <a:xfrm rot="16200000" flipH="1">
            <a:off x="2268921" y="2955134"/>
            <a:ext cx="401263" cy="401581"/>
            <a:chOff x="564" y="2628"/>
            <a:chExt cx="516" cy="516"/>
          </a:xfrm>
        </p:grpSpPr>
        <p:sp>
          <p:nvSpPr>
            <p:cNvPr id="29" name="AutoShape 39"/>
            <p:cNvSpPr>
              <a:spLocks noChangeArrowheads="1"/>
            </p:cNvSpPr>
            <p:nvPr/>
          </p:nvSpPr>
          <p:spPr bwMode="auto">
            <a:xfrm>
              <a:off x="576" y="2652"/>
              <a:ext cx="504" cy="300"/>
            </a:xfrm>
            <a:prstGeom prst="triangle">
              <a:avLst>
                <a:gd name="adj" fmla="val 50000"/>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3200"/>
            </a:p>
          </p:txBody>
        </p:sp>
        <p:sp>
          <p:nvSpPr>
            <p:cNvPr id="30" name="Oval 40"/>
            <p:cNvSpPr>
              <a:spLocks noChangeArrowheads="1"/>
            </p:cNvSpPr>
            <p:nvPr/>
          </p:nvSpPr>
          <p:spPr bwMode="auto">
            <a:xfrm>
              <a:off x="564" y="2628"/>
              <a:ext cx="516" cy="516"/>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3200"/>
            </a:p>
          </p:txBody>
        </p:sp>
      </p:grpSp>
      <p:sp>
        <p:nvSpPr>
          <p:cNvPr id="25" name="Rectangle 41"/>
          <p:cNvSpPr>
            <a:spLocks noChangeArrowheads="1"/>
          </p:cNvSpPr>
          <p:nvPr/>
        </p:nvSpPr>
        <p:spPr bwMode="auto">
          <a:xfrm>
            <a:off x="5546785" y="2380349"/>
            <a:ext cx="2395478" cy="2934622"/>
          </a:xfrm>
          <a:prstGeom prst="rect">
            <a:avLst/>
          </a:prstGeom>
          <a:solidFill>
            <a:schemeClr val="accent1"/>
          </a:solidFill>
          <a:ln w="12700">
            <a:solidFill>
              <a:schemeClr val="tx1"/>
            </a:solidFill>
            <a:miter lim="800000"/>
            <a:headEnd/>
            <a:tailEnd/>
          </a:ln>
        </p:spPr>
        <p:txBody>
          <a:bodyPr wrap="none" anchor="ctr"/>
          <a:lstStyle/>
          <a:p>
            <a:endParaRPr lang="en-US" sz="3200"/>
          </a:p>
        </p:txBody>
      </p:sp>
      <p:sp>
        <p:nvSpPr>
          <p:cNvPr id="20" name="Text Box 34"/>
          <p:cNvSpPr txBox="1">
            <a:spLocks noChangeArrowheads="1"/>
          </p:cNvSpPr>
          <p:nvPr/>
        </p:nvSpPr>
        <p:spPr bwMode="auto">
          <a:xfrm>
            <a:off x="5634952" y="2826539"/>
            <a:ext cx="4853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b="1" dirty="0">
                <a:solidFill>
                  <a:srgbClr val="000000"/>
                </a:solidFill>
              </a:rPr>
              <a:t>5</a:t>
            </a:r>
          </a:p>
        </p:txBody>
      </p:sp>
      <p:sp>
        <p:nvSpPr>
          <p:cNvPr id="26" name="Text Box 42"/>
          <p:cNvSpPr txBox="1">
            <a:spLocks noChangeArrowheads="1"/>
          </p:cNvSpPr>
          <p:nvPr/>
        </p:nvSpPr>
        <p:spPr bwMode="auto">
          <a:xfrm>
            <a:off x="5584278" y="3440712"/>
            <a:ext cx="2349062" cy="58477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en-US" sz="3200" dirty="0"/>
              <a:t>Space</a:t>
            </a:r>
          </a:p>
        </p:txBody>
      </p:sp>
      <p:sp>
        <p:nvSpPr>
          <p:cNvPr id="35" name="Text Box 25"/>
          <p:cNvSpPr txBox="1">
            <a:spLocks noChangeArrowheads="1"/>
          </p:cNvSpPr>
          <p:nvPr/>
        </p:nvSpPr>
        <p:spPr bwMode="auto">
          <a:xfrm>
            <a:off x="2005504" y="2377816"/>
            <a:ext cx="10247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dirty="0" smtClean="0">
                <a:solidFill>
                  <a:srgbClr val="000000"/>
                </a:solidFill>
              </a:rPr>
              <a:t>Fan</a:t>
            </a:r>
            <a:endParaRPr lang="en-US" sz="3200" dirty="0">
              <a:solidFill>
                <a:srgbClr val="000000"/>
              </a:solidFill>
            </a:endParaRPr>
          </a:p>
        </p:txBody>
      </p:sp>
      <p:sp>
        <p:nvSpPr>
          <p:cNvPr id="2" name="Line Callout 1 1"/>
          <p:cNvSpPr/>
          <p:nvPr/>
        </p:nvSpPr>
        <p:spPr bwMode="auto">
          <a:xfrm>
            <a:off x="247650" y="5702520"/>
            <a:ext cx="4400549" cy="984030"/>
          </a:xfrm>
          <a:prstGeom prst="borderCallout1">
            <a:avLst>
              <a:gd name="adj1" fmla="val 51661"/>
              <a:gd name="adj2" fmla="val 102922"/>
              <a:gd name="adj3" fmla="val -134209"/>
              <a:gd name="adj4" fmla="val 112428"/>
            </a:avLst>
          </a:prstGeom>
          <a:noFill/>
          <a:ln w="38100"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dirty="0" smtClean="0">
                <a:ln>
                  <a:noFill/>
                </a:ln>
                <a:solidFill>
                  <a:schemeClr val="tx2">
                    <a:lumMod val="50000"/>
                  </a:schemeClr>
                </a:solidFill>
                <a:effectLst/>
                <a:latin typeface="Arial" charset="0"/>
              </a:rPr>
              <a:t>SA DBT, DPT to decouple space loads?</a:t>
            </a:r>
          </a:p>
        </p:txBody>
      </p:sp>
      <p:cxnSp>
        <p:nvCxnSpPr>
          <p:cNvPr id="5" name="Straight Arrow Connector 4"/>
          <p:cNvCxnSpPr/>
          <p:nvPr/>
        </p:nvCxnSpPr>
        <p:spPr bwMode="auto">
          <a:xfrm flipV="1">
            <a:off x="5848350" y="2038350"/>
            <a:ext cx="609600" cy="552450"/>
          </a:xfrm>
          <a:prstGeom prst="straightConnector1">
            <a:avLst/>
          </a:prstGeom>
          <a:solidFill>
            <a:schemeClr val="accent1"/>
          </a:solidFill>
          <a:ln w="57150" cap="flat" cmpd="sng" algn="ctr">
            <a:solidFill>
              <a:srgbClr val="777777"/>
            </a:solidFill>
            <a:prstDash val="solid"/>
            <a:round/>
            <a:headEnd type="none" w="med" len="med"/>
            <a:tailEnd type="arrow"/>
          </a:ln>
          <a:effectLst/>
        </p:spPr>
      </p:cxnSp>
      <p:sp>
        <p:nvSpPr>
          <p:cNvPr id="33" name="Text Box 24"/>
          <p:cNvSpPr txBox="1">
            <a:spLocks noChangeArrowheads="1"/>
          </p:cNvSpPr>
          <p:nvPr/>
        </p:nvSpPr>
        <p:spPr bwMode="auto">
          <a:xfrm>
            <a:off x="6115050" y="1542002"/>
            <a:ext cx="28213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3200" dirty="0" smtClean="0">
                <a:solidFill>
                  <a:srgbClr val="000000"/>
                </a:solidFill>
              </a:rPr>
              <a:t>Pressurization</a:t>
            </a:r>
            <a:endParaRPr lang="en-US" sz="3200" dirty="0">
              <a:solidFill>
                <a:srgbClr val="000000"/>
              </a:solidFill>
            </a:endParaRPr>
          </a:p>
        </p:txBody>
      </p:sp>
      <p:sp>
        <p:nvSpPr>
          <p:cNvPr id="6" name="TextBox 5"/>
          <p:cNvSpPr txBox="1"/>
          <p:nvPr/>
        </p:nvSpPr>
        <p:spPr>
          <a:xfrm>
            <a:off x="7600950" y="4324350"/>
            <a:ext cx="365760" cy="1015663"/>
          </a:xfrm>
          <a:prstGeom prst="rect">
            <a:avLst/>
          </a:prstGeom>
          <a:solidFill>
            <a:schemeClr val="tx2">
              <a:lumMod val="60000"/>
              <a:lumOff val="40000"/>
            </a:schemeClr>
          </a:solidFill>
        </p:spPr>
        <p:txBody>
          <a:bodyPr wrap="square" rtlCol="0">
            <a:spAutoFit/>
          </a:bodyPr>
          <a:lstStyle/>
          <a:p>
            <a:r>
              <a:rPr lang="en-US" sz="2000" b="1" dirty="0" smtClean="0">
                <a:solidFill>
                  <a:schemeClr val="bg1"/>
                </a:solidFill>
              </a:rPr>
              <a:t>FCU</a:t>
            </a:r>
            <a:endParaRPr lang="en-US" sz="2000" b="1" dirty="0">
              <a:solidFill>
                <a:schemeClr val="bg1"/>
              </a:solidFill>
            </a:endParaRPr>
          </a:p>
        </p:txBody>
      </p:sp>
    </p:spTree>
    <p:extLst>
      <p:ext uri="{BB962C8B-B14F-4D97-AF65-F5344CB8AC3E}">
        <p14:creationId xmlns:p14="http://schemas.microsoft.com/office/powerpoint/2010/main" val="219344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3"/>
          <p:cNvSpPr>
            <a:spLocks noChangeArrowheads="1"/>
          </p:cNvSpPr>
          <p:nvPr/>
        </p:nvSpPr>
        <p:spPr bwMode="auto">
          <a:xfrm>
            <a:off x="0" y="15763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53" name="Chart 52"/>
          <p:cNvGraphicFramePr>
            <a:graphicFrameLocks/>
          </p:cNvGraphicFramePr>
          <p:nvPr>
            <p:extLst>
              <p:ext uri="{D42A27DB-BD31-4B8C-83A1-F6EECF244321}">
                <p14:modId xmlns:p14="http://schemas.microsoft.com/office/powerpoint/2010/main" val="1629702966"/>
              </p:ext>
            </p:extLst>
          </p:nvPr>
        </p:nvGraphicFramePr>
        <p:xfrm>
          <a:off x="0" y="676274"/>
          <a:ext cx="9144000" cy="5695497"/>
        </p:xfrm>
        <a:graphic>
          <a:graphicData uri="http://schemas.openxmlformats.org/drawingml/2006/chart">
            <c:chart xmlns:c="http://schemas.openxmlformats.org/drawingml/2006/chart" xmlns:r="http://schemas.openxmlformats.org/officeDocument/2006/relationships" r:id="rId3"/>
          </a:graphicData>
        </a:graphic>
      </p:graphicFrame>
      <p:sp>
        <p:nvSpPr>
          <p:cNvPr id="1031" name="Rectangle 19"/>
          <p:cNvSpPr>
            <a:spLocks noChangeArrowheads="1"/>
          </p:cNvSpPr>
          <p:nvPr/>
        </p:nvSpPr>
        <p:spPr bwMode="auto">
          <a:xfrm>
            <a:off x="495300" y="590550"/>
            <a:ext cx="2838450" cy="1314450"/>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1032" name="Line 20"/>
          <p:cNvSpPr>
            <a:spLocks noChangeShapeType="1"/>
          </p:cNvSpPr>
          <p:nvPr/>
        </p:nvSpPr>
        <p:spPr bwMode="auto">
          <a:xfrm>
            <a:off x="998538" y="1047750"/>
            <a:ext cx="1387475" cy="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033" name="Line 21"/>
          <p:cNvSpPr>
            <a:spLocks noChangeShapeType="1"/>
          </p:cNvSpPr>
          <p:nvPr/>
        </p:nvSpPr>
        <p:spPr bwMode="auto">
          <a:xfrm flipV="1">
            <a:off x="1046163" y="1384300"/>
            <a:ext cx="13462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 name="Text Box 22"/>
          <p:cNvSpPr txBox="1">
            <a:spLocks noChangeArrowheads="1"/>
          </p:cNvSpPr>
          <p:nvPr/>
        </p:nvSpPr>
        <p:spPr bwMode="auto">
          <a:xfrm>
            <a:off x="614363" y="1308100"/>
            <a:ext cx="460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a:solidFill>
                  <a:srgbClr val="000000"/>
                </a:solidFill>
              </a:rPr>
              <a:t>OA</a:t>
            </a:r>
          </a:p>
        </p:txBody>
      </p:sp>
      <p:sp>
        <p:nvSpPr>
          <p:cNvPr id="1035" name="Rectangle 23"/>
          <p:cNvSpPr>
            <a:spLocks noChangeArrowheads="1"/>
          </p:cNvSpPr>
          <p:nvPr/>
        </p:nvSpPr>
        <p:spPr bwMode="auto">
          <a:xfrm>
            <a:off x="1460500" y="863600"/>
            <a:ext cx="157163" cy="698500"/>
          </a:xfrm>
          <a:prstGeom prst="rect">
            <a:avLst/>
          </a:prstGeom>
          <a:solidFill>
            <a:srgbClr val="800080"/>
          </a:solidFill>
          <a:ln w="12700">
            <a:solidFill>
              <a:srgbClr val="000000"/>
            </a:solidFill>
            <a:miter lim="800000"/>
            <a:headEnd/>
            <a:tailEnd/>
          </a:ln>
        </p:spPr>
        <p:txBody>
          <a:bodyPr wrap="none" anchor="ctr"/>
          <a:lstStyle/>
          <a:p>
            <a:endParaRPr lang="en-US"/>
          </a:p>
        </p:txBody>
      </p:sp>
      <p:sp>
        <p:nvSpPr>
          <p:cNvPr id="1036" name="Text Box 24"/>
          <p:cNvSpPr txBox="1">
            <a:spLocks noChangeArrowheads="1"/>
          </p:cNvSpPr>
          <p:nvPr/>
        </p:nvSpPr>
        <p:spPr bwMode="auto">
          <a:xfrm>
            <a:off x="1344613" y="609600"/>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a:solidFill>
                  <a:srgbClr val="000000"/>
                </a:solidFill>
              </a:rPr>
              <a:t>EW</a:t>
            </a:r>
          </a:p>
        </p:txBody>
      </p:sp>
      <p:sp>
        <p:nvSpPr>
          <p:cNvPr id="1037" name="Text Box 25"/>
          <p:cNvSpPr txBox="1">
            <a:spLocks noChangeArrowheads="1"/>
          </p:cNvSpPr>
          <p:nvPr/>
        </p:nvSpPr>
        <p:spPr bwMode="auto">
          <a:xfrm>
            <a:off x="608013" y="939800"/>
            <a:ext cx="5603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a:solidFill>
                  <a:srgbClr val="000000"/>
                </a:solidFill>
              </a:rPr>
              <a:t>RA</a:t>
            </a:r>
          </a:p>
        </p:txBody>
      </p:sp>
      <p:grpSp>
        <p:nvGrpSpPr>
          <p:cNvPr id="1038" name="Group 26"/>
          <p:cNvGrpSpPr>
            <a:grpSpLocks/>
          </p:cNvGrpSpPr>
          <p:nvPr/>
        </p:nvGrpSpPr>
        <p:grpSpPr bwMode="auto">
          <a:xfrm rot="5400000">
            <a:off x="1267619" y="1312069"/>
            <a:ext cx="106363" cy="136525"/>
            <a:chOff x="564" y="2628"/>
            <a:chExt cx="516" cy="516"/>
          </a:xfrm>
        </p:grpSpPr>
        <p:sp>
          <p:nvSpPr>
            <p:cNvPr id="1062" name="AutoShape 27"/>
            <p:cNvSpPr>
              <a:spLocks noChangeArrowheads="1"/>
            </p:cNvSpPr>
            <p:nvPr/>
          </p:nvSpPr>
          <p:spPr bwMode="auto">
            <a:xfrm>
              <a:off x="576" y="2652"/>
              <a:ext cx="504" cy="300"/>
            </a:xfrm>
            <a:prstGeom prst="triangle">
              <a:avLst>
                <a:gd name="adj" fmla="val 50000"/>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3" name="Oval 28"/>
            <p:cNvSpPr>
              <a:spLocks noChangeArrowheads="1"/>
            </p:cNvSpPr>
            <p:nvPr/>
          </p:nvSpPr>
          <p:spPr bwMode="auto">
            <a:xfrm>
              <a:off x="564" y="2628"/>
              <a:ext cx="516" cy="516"/>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39" name="Rectangle 29"/>
          <p:cNvSpPr>
            <a:spLocks noChangeArrowheads="1"/>
          </p:cNvSpPr>
          <p:nvPr/>
        </p:nvSpPr>
        <p:spPr bwMode="auto">
          <a:xfrm>
            <a:off x="1149350" y="1208088"/>
            <a:ext cx="82550" cy="339725"/>
          </a:xfrm>
          <a:prstGeom prst="rect">
            <a:avLst/>
          </a:prstGeom>
          <a:solidFill>
            <a:srgbClr val="FC0128"/>
          </a:solidFill>
          <a:ln w="12700">
            <a:solidFill>
              <a:srgbClr val="000000"/>
            </a:solidFill>
            <a:miter lim="800000"/>
            <a:headEnd/>
            <a:tailEnd/>
          </a:ln>
        </p:spPr>
        <p:txBody>
          <a:bodyPr wrap="none" anchor="ctr"/>
          <a:lstStyle/>
          <a:p>
            <a:endParaRPr lang="en-US"/>
          </a:p>
        </p:txBody>
      </p:sp>
      <p:sp>
        <p:nvSpPr>
          <p:cNvPr id="1040" name="Text Box 30"/>
          <p:cNvSpPr txBox="1">
            <a:spLocks noChangeArrowheads="1"/>
          </p:cNvSpPr>
          <p:nvPr/>
        </p:nvSpPr>
        <p:spPr bwMode="auto">
          <a:xfrm>
            <a:off x="862013" y="1168400"/>
            <a:ext cx="244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b="1">
                <a:solidFill>
                  <a:srgbClr val="000000"/>
                </a:solidFill>
              </a:rPr>
              <a:t>1</a:t>
            </a:r>
          </a:p>
        </p:txBody>
      </p:sp>
      <p:sp>
        <p:nvSpPr>
          <p:cNvPr id="1041" name="Text Box 31"/>
          <p:cNvSpPr txBox="1">
            <a:spLocks noChangeArrowheads="1"/>
          </p:cNvSpPr>
          <p:nvPr/>
        </p:nvSpPr>
        <p:spPr bwMode="auto">
          <a:xfrm>
            <a:off x="1227138" y="1122363"/>
            <a:ext cx="2460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b="1">
                <a:solidFill>
                  <a:srgbClr val="000000"/>
                </a:solidFill>
              </a:rPr>
              <a:t>2</a:t>
            </a:r>
          </a:p>
        </p:txBody>
      </p:sp>
      <p:sp>
        <p:nvSpPr>
          <p:cNvPr id="1042" name="Text Box 32"/>
          <p:cNvSpPr txBox="1">
            <a:spLocks noChangeArrowheads="1"/>
          </p:cNvSpPr>
          <p:nvPr/>
        </p:nvSpPr>
        <p:spPr bwMode="auto">
          <a:xfrm>
            <a:off x="1625600" y="1176338"/>
            <a:ext cx="2587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b="1">
                <a:solidFill>
                  <a:srgbClr val="000000"/>
                </a:solidFill>
              </a:rPr>
              <a:t>3</a:t>
            </a:r>
          </a:p>
        </p:txBody>
      </p:sp>
      <p:sp>
        <p:nvSpPr>
          <p:cNvPr id="1043" name="Text Box 33"/>
          <p:cNvSpPr txBox="1">
            <a:spLocks noChangeArrowheads="1"/>
          </p:cNvSpPr>
          <p:nvPr/>
        </p:nvSpPr>
        <p:spPr bwMode="auto">
          <a:xfrm>
            <a:off x="2084388" y="1092200"/>
            <a:ext cx="279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b="1">
                <a:solidFill>
                  <a:srgbClr val="000000"/>
                </a:solidFill>
              </a:rPr>
              <a:t>4</a:t>
            </a:r>
          </a:p>
        </p:txBody>
      </p:sp>
      <p:sp>
        <p:nvSpPr>
          <p:cNvPr id="1044" name="Text Box 34"/>
          <p:cNvSpPr txBox="1">
            <a:spLocks noChangeArrowheads="1"/>
          </p:cNvSpPr>
          <p:nvPr/>
        </p:nvSpPr>
        <p:spPr bwMode="auto">
          <a:xfrm>
            <a:off x="1828800" y="819150"/>
            <a:ext cx="255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b="1">
                <a:solidFill>
                  <a:srgbClr val="000000"/>
                </a:solidFill>
              </a:rPr>
              <a:t>5</a:t>
            </a:r>
          </a:p>
        </p:txBody>
      </p:sp>
      <p:sp>
        <p:nvSpPr>
          <p:cNvPr id="1045" name="Text Box 35"/>
          <p:cNvSpPr txBox="1">
            <a:spLocks noChangeArrowheads="1"/>
          </p:cNvSpPr>
          <p:nvPr/>
        </p:nvSpPr>
        <p:spPr bwMode="auto">
          <a:xfrm>
            <a:off x="985838" y="1565275"/>
            <a:ext cx="447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a:solidFill>
                  <a:srgbClr val="000000"/>
                </a:solidFill>
              </a:rPr>
              <a:t>PH</a:t>
            </a:r>
          </a:p>
        </p:txBody>
      </p:sp>
      <p:sp>
        <p:nvSpPr>
          <p:cNvPr id="1046" name="Rectangle 36"/>
          <p:cNvSpPr>
            <a:spLocks noChangeArrowheads="1"/>
          </p:cNvSpPr>
          <p:nvPr/>
        </p:nvSpPr>
        <p:spPr bwMode="auto">
          <a:xfrm>
            <a:off x="1858963" y="1204913"/>
            <a:ext cx="203200" cy="352425"/>
          </a:xfrm>
          <a:prstGeom prst="rect">
            <a:avLst/>
          </a:prstGeom>
          <a:solidFill>
            <a:srgbClr val="3366FF"/>
          </a:solidFill>
          <a:ln w="12700">
            <a:solidFill>
              <a:srgbClr val="000000"/>
            </a:solidFill>
            <a:miter lim="800000"/>
            <a:headEnd/>
            <a:tailEnd/>
          </a:ln>
        </p:spPr>
        <p:txBody>
          <a:bodyPr wrap="none" anchor="ctr"/>
          <a:lstStyle/>
          <a:p>
            <a:endParaRPr lang="en-US"/>
          </a:p>
        </p:txBody>
      </p:sp>
      <p:sp>
        <p:nvSpPr>
          <p:cNvPr id="1047" name="Text Box 37"/>
          <p:cNvSpPr txBox="1">
            <a:spLocks noChangeArrowheads="1"/>
          </p:cNvSpPr>
          <p:nvPr/>
        </p:nvSpPr>
        <p:spPr bwMode="auto">
          <a:xfrm>
            <a:off x="1782763" y="1560513"/>
            <a:ext cx="4714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200">
                <a:solidFill>
                  <a:srgbClr val="000000"/>
                </a:solidFill>
              </a:rPr>
              <a:t>CC</a:t>
            </a:r>
          </a:p>
        </p:txBody>
      </p:sp>
      <p:grpSp>
        <p:nvGrpSpPr>
          <p:cNvPr id="1048" name="Group 38"/>
          <p:cNvGrpSpPr>
            <a:grpSpLocks/>
          </p:cNvGrpSpPr>
          <p:nvPr/>
        </p:nvGrpSpPr>
        <p:grpSpPr bwMode="auto">
          <a:xfrm rot="16200000" flipH="1">
            <a:off x="1267620" y="980281"/>
            <a:ext cx="106362" cy="136525"/>
            <a:chOff x="564" y="2628"/>
            <a:chExt cx="516" cy="516"/>
          </a:xfrm>
        </p:grpSpPr>
        <p:sp>
          <p:nvSpPr>
            <p:cNvPr id="1060" name="AutoShape 39"/>
            <p:cNvSpPr>
              <a:spLocks noChangeArrowheads="1"/>
            </p:cNvSpPr>
            <p:nvPr/>
          </p:nvSpPr>
          <p:spPr bwMode="auto">
            <a:xfrm>
              <a:off x="576" y="2652"/>
              <a:ext cx="504" cy="300"/>
            </a:xfrm>
            <a:prstGeom prst="triangle">
              <a:avLst>
                <a:gd name="adj" fmla="val 50000"/>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1" name="Oval 40"/>
            <p:cNvSpPr>
              <a:spLocks noChangeArrowheads="1"/>
            </p:cNvSpPr>
            <p:nvPr/>
          </p:nvSpPr>
          <p:spPr bwMode="auto">
            <a:xfrm>
              <a:off x="564" y="2628"/>
              <a:ext cx="516" cy="516"/>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49" name="Rectangle 41"/>
          <p:cNvSpPr>
            <a:spLocks noChangeArrowheads="1"/>
          </p:cNvSpPr>
          <p:nvPr/>
        </p:nvSpPr>
        <p:spPr bwMode="auto">
          <a:xfrm>
            <a:off x="2366963" y="842963"/>
            <a:ext cx="814387" cy="777875"/>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050" name="Text Box 42"/>
          <p:cNvSpPr txBox="1">
            <a:spLocks noChangeArrowheads="1"/>
          </p:cNvSpPr>
          <p:nvPr/>
        </p:nvSpPr>
        <p:spPr bwMode="auto">
          <a:xfrm>
            <a:off x="2389188" y="1130300"/>
            <a:ext cx="746125" cy="274638"/>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sz="1200"/>
              <a:t>Space</a:t>
            </a:r>
          </a:p>
        </p:txBody>
      </p:sp>
      <p:sp>
        <p:nvSpPr>
          <p:cNvPr id="948267" name="Line 43"/>
          <p:cNvSpPr>
            <a:spLocks noChangeShapeType="1"/>
          </p:cNvSpPr>
          <p:nvPr/>
        </p:nvSpPr>
        <p:spPr bwMode="auto">
          <a:xfrm flipV="1">
            <a:off x="1047750" y="1447800"/>
            <a:ext cx="6858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68" name="Line 44"/>
          <p:cNvSpPr>
            <a:spLocks noChangeShapeType="1"/>
          </p:cNvSpPr>
          <p:nvPr/>
        </p:nvSpPr>
        <p:spPr bwMode="auto">
          <a:xfrm>
            <a:off x="1714500" y="1447800"/>
            <a:ext cx="80010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69" name="Line 45"/>
          <p:cNvSpPr>
            <a:spLocks noChangeShapeType="1"/>
          </p:cNvSpPr>
          <p:nvPr/>
        </p:nvSpPr>
        <p:spPr bwMode="auto">
          <a:xfrm flipH="1">
            <a:off x="5089978" y="1547586"/>
            <a:ext cx="971550" cy="2038350"/>
          </a:xfrm>
          <a:prstGeom prst="line">
            <a:avLst/>
          </a:prstGeom>
          <a:noFill/>
          <a:ln w="57150">
            <a:solidFill>
              <a:srgbClr val="9933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8270" name="Freeform 46"/>
          <p:cNvSpPr>
            <a:spLocks/>
          </p:cNvSpPr>
          <p:nvPr/>
        </p:nvSpPr>
        <p:spPr bwMode="auto">
          <a:xfrm>
            <a:off x="3294743" y="3032578"/>
            <a:ext cx="2033814" cy="990600"/>
          </a:xfrm>
          <a:custGeom>
            <a:avLst/>
            <a:gdLst>
              <a:gd name="T0" fmla="*/ 2147483647 w 1728"/>
              <a:gd name="T1" fmla="*/ 2147483647 h 624"/>
              <a:gd name="T2" fmla="*/ 2147483647 w 1728"/>
              <a:gd name="T3" fmla="*/ 0 h 624"/>
              <a:gd name="T4" fmla="*/ 2147483647 w 1728"/>
              <a:gd name="T5" fmla="*/ 2147483647 h 624"/>
              <a:gd name="T6" fmla="*/ 2147483647 w 1728"/>
              <a:gd name="T7" fmla="*/ 2147483647 h 624"/>
              <a:gd name="T8" fmla="*/ 2147483647 w 1728"/>
              <a:gd name="T9" fmla="*/ 2147483647 h 624"/>
              <a:gd name="T10" fmla="*/ 2147483647 w 1728"/>
              <a:gd name="T11" fmla="*/ 2147483647 h 624"/>
              <a:gd name="T12" fmla="*/ 2147483647 w 1728"/>
              <a:gd name="T13" fmla="*/ 2147483647 h 624"/>
              <a:gd name="T14" fmla="*/ 2147483647 w 1728"/>
              <a:gd name="T15" fmla="*/ 2147483647 h 624"/>
              <a:gd name="T16" fmla="*/ 0 w 1728"/>
              <a:gd name="T17" fmla="*/ 2147483647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8"/>
              <a:gd name="T28" fmla="*/ 0 h 624"/>
              <a:gd name="T29" fmla="*/ 1728 w 1728"/>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8" h="624">
                <a:moveTo>
                  <a:pt x="1728" y="12"/>
                </a:moveTo>
                <a:cubicBezTo>
                  <a:pt x="1667" y="6"/>
                  <a:pt x="1606" y="0"/>
                  <a:pt x="1524" y="0"/>
                </a:cubicBezTo>
                <a:cubicBezTo>
                  <a:pt x="1442" y="0"/>
                  <a:pt x="1336" y="0"/>
                  <a:pt x="1236" y="12"/>
                </a:cubicBezTo>
                <a:cubicBezTo>
                  <a:pt x="1136" y="24"/>
                  <a:pt x="1004" y="50"/>
                  <a:pt x="924" y="72"/>
                </a:cubicBezTo>
                <a:cubicBezTo>
                  <a:pt x="844" y="94"/>
                  <a:pt x="820" y="108"/>
                  <a:pt x="756" y="144"/>
                </a:cubicBezTo>
                <a:cubicBezTo>
                  <a:pt x="692" y="180"/>
                  <a:pt x="606" y="244"/>
                  <a:pt x="540" y="288"/>
                </a:cubicBezTo>
                <a:cubicBezTo>
                  <a:pt x="474" y="332"/>
                  <a:pt x="420" y="368"/>
                  <a:pt x="360" y="408"/>
                </a:cubicBezTo>
                <a:cubicBezTo>
                  <a:pt x="300" y="448"/>
                  <a:pt x="240" y="492"/>
                  <a:pt x="180" y="528"/>
                </a:cubicBezTo>
                <a:cubicBezTo>
                  <a:pt x="120" y="564"/>
                  <a:pt x="60" y="594"/>
                  <a:pt x="0" y="624"/>
                </a:cubicBezTo>
              </a:path>
            </a:pathLst>
          </a:custGeom>
          <a:noFill/>
          <a:ln w="57150" cap="flat" cmpd="sng">
            <a:solidFill>
              <a:srgbClr val="3333C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8271" name="Text Box 47"/>
          <p:cNvSpPr txBox="1">
            <a:spLocks noChangeArrowheads="1"/>
          </p:cNvSpPr>
          <p:nvPr/>
        </p:nvSpPr>
        <p:spPr bwMode="auto">
          <a:xfrm>
            <a:off x="6056311" y="1097844"/>
            <a:ext cx="518660" cy="90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tIns="228600"/>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dirty="0"/>
              <a:t>2</a:t>
            </a:r>
          </a:p>
        </p:txBody>
      </p:sp>
      <p:sp>
        <p:nvSpPr>
          <p:cNvPr id="948272" name="Text Box 48"/>
          <p:cNvSpPr txBox="1">
            <a:spLocks noChangeArrowheads="1"/>
          </p:cNvSpPr>
          <p:nvPr/>
        </p:nvSpPr>
        <p:spPr bwMode="auto">
          <a:xfrm flipH="1">
            <a:off x="5543776" y="2886730"/>
            <a:ext cx="350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dirty="0"/>
              <a:t>3</a:t>
            </a:r>
          </a:p>
        </p:txBody>
      </p:sp>
      <p:sp>
        <p:nvSpPr>
          <p:cNvPr id="948273" name="Text Box 49"/>
          <p:cNvSpPr txBox="1">
            <a:spLocks noChangeArrowheads="1"/>
          </p:cNvSpPr>
          <p:nvPr/>
        </p:nvSpPr>
        <p:spPr bwMode="auto">
          <a:xfrm>
            <a:off x="2868387" y="3741057"/>
            <a:ext cx="2460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dirty="0"/>
              <a:t>4</a:t>
            </a:r>
          </a:p>
        </p:txBody>
      </p:sp>
      <p:sp>
        <p:nvSpPr>
          <p:cNvPr id="948274" name="Text Box 50"/>
          <p:cNvSpPr txBox="1">
            <a:spLocks noChangeArrowheads="1"/>
          </p:cNvSpPr>
          <p:nvPr/>
        </p:nvSpPr>
        <p:spPr bwMode="auto">
          <a:xfrm>
            <a:off x="5116511" y="3301293"/>
            <a:ext cx="2905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dirty="0"/>
              <a:t>5</a:t>
            </a:r>
          </a:p>
        </p:txBody>
      </p:sp>
      <p:sp>
        <p:nvSpPr>
          <p:cNvPr id="1059" name="Text Box 51"/>
          <p:cNvSpPr txBox="1">
            <a:spLocks noChangeArrowheads="1"/>
          </p:cNvSpPr>
          <p:nvPr/>
        </p:nvSpPr>
        <p:spPr bwMode="auto">
          <a:xfrm>
            <a:off x="1244600" y="2334079"/>
            <a:ext cx="236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i="1" dirty="0">
                <a:latin typeface="Book Antiqua" pitchFamily="18" charset="0"/>
              </a:rPr>
              <a:t>Hot &amp; humid OA condition</a:t>
            </a:r>
          </a:p>
        </p:txBody>
      </p:sp>
      <p:cxnSp>
        <p:nvCxnSpPr>
          <p:cNvPr id="3" name="Straight Arrow Connector 2"/>
          <p:cNvCxnSpPr/>
          <p:nvPr/>
        </p:nvCxnSpPr>
        <p:spPr bwMode="auto">
          <a:xfrm flipV="1">
            <a:off x="3280229" y="3643086"/>
            <a:ext cx="1712685" cy="406400"/>
          </a:xfrm>
          <a:prstGeom prst="straightConnector1">
            <a:avLst/>
          </a:prstGeom>
          <a:solidFill>
            <a:schemeClr val="accent1"/>
          </a:solidFill>
          <a:ln w="57150" cap="flat" cmpd="sng" algn="ctr">
            <a:solidFill>
              <a:srgbClr val="CC66FF"/>
            </a:solidFill>
            <a:prstDash val="solid"/>
            <a:round/>
            <a:headEnd type="none" w="med" len="med"/>
            <a:tailEnd type="triangle"/>
          </a:ln>
          <a:effectLst/>
        </p:spPr>
      </p:cxnSp>
    </p:spTree>
    <p:extLst>
      <p:ext uri="{BB962C8B-B14F-4D97-AF65-F5344CB8AC3E}">
        <p14:creationId xmlns:p14="http://schemas.microsoft.com/office/powerpoint/2010/main" val="729438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48271"/>
                                        </p:tgtEl>
                                        <p:attrNameLst>
                                          <p:attrName>style.visibility</p:attrName>
                                        </p:attrNameLst>
                                      </p:cBhvr>
                                      <p:to>
                                        <p:strVal val="visible"/>
                                      </p:to>
                                    </p:set>
                                    <p:anim calcmode="lin" valueType="num">
                                      <p:cBhvr additive="base">
                                        <p:cTn id="7" dur="500" fill="hold"/>
                                        <p:tgtEl>
                                          <p:spTgt spid="948271"/>
                                        </p:tgtEl>
                                        <p:attrNameLst>
                                          <p:attrName>ppt_x</p:attrName>
                                        </p:attrNameLst>
                                      </p:cBhvr>
                                      <p:tavLst>
                                        <p:tav tm="0">
                                          <p:val>
                                            <p:strVal val="0-#ppt_w/2"/>
                                          </p:val>
                                        </p:tav>
                                        <p:tav tm="100000">
                                          <p:val>
                                            <p:strVal val="#ppt_x"/>
                                          </p:val>
                                        </p:tav>
                                      </p:tavLst>
                                    </p:anim>
                                    <p:anim calcmode="lin" valueType="num">
                                      <p:cBhvr additive="base">
                                        <p:cTn id="8" dur="500" fill="hold"/>
                                        <p:tgtEl>
                                          <p:spTgt spid="948271"/>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948272"/>
                                        </p:tgtEl>
                                        <p:attrNameLst>
                                          <p:attrName>style.visibility</p:attrName>
                                        </p:attrNameLst>
                                      </p:cBhvr>
                                      <p:to>
                                        <p:strVal val="visible"/>
                                      </p:to>
                                    </p:set>
                                    <p:anim calcmode="lin" valueType="num">
                                      <p:cBhvr additive="base">
                                        <p:cTn id="11" dur="500" fill="hold"/>
                                        <p:tgtEl>
                                          <p:spTgt spid="948272"/>
                                        </p:tgtEl>
                                        <p:attrNameLst>
                                          <p:attrName>ppt_x</p:attrName>
                                        </p:attrNameLst>
                                      </p:cBhvr>
                                      <p:tavLst>
                                        <p:tav tm="0">
                                          <p:val>
                                            <p:strVal val="0-#ppt_w/2"/>
                                          </p:val>
                                        </p:tav>
                                        <p:tav tm="100000">
                                          <p:val>
                                            <p:strVal val="#ppt_x"/>
                                          </p:val>
                                        </p:tav>
                                      </p:tavLst>
                                    </p:anim>
                                    <p:anim calcmode="lin" valueType="num">
                                      <p:cBhvr additive="base">
                                        <p:cTn id="12" dur="500" fill="hold"/>
                                        <p:tgtEl>
                                          <p:spTgt spid="948272"/>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948274"/>
                                        </p:tgtEl>
                                        <p:attrNameLst>
                                          <p:attrName>style.visibility</p:attrName>
                                        </p:attrNameLst>
                                      </p:cBhvr>
                                      <p:to>
                                        <p:strVal val="visible"/>
                                      </p:to>
                                    </p:set>
                                    <p:anim calcmode="lin" valueType="num">
                                      <p:cBhvr additive="base">
                                        <p:cTn id="15" dur="500" fill="hold"/>
                                        <p:tgtEl>
                                          <p:spTgt spid="948274"/>
                                        </p:tgtEl>
                                        <p:attrNameLst>
                                          <p:attrName>ppt_x</p:attrName>
                                        </p:attrNameLst>
                                      </p:cBhvr>
                                      <p:tavLst>
                                        <p:tav tm="0">
                                          <p:val>
                                            <p:strVal val="0-#ppt_w/2"/>
                                          </p:val>
                                        </p:tav>
                                        <p:tav tm="100000">
                                          <p:val>
                                            <p:strVal val="#ppt_x"/>
                                          </p:val>
                                        </p:tav>
                                      </p:tavLst>
                                    </p:anim>
                                    <p:anim calcmode="lin" valueType="num">
                                      <p:cBhvr additive="base">
                                        <p:cTn id="16" dur="500" fill="hold"/>
                                        <p:tgtEl>
                                          <p:spTgt spid="94827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948269"/>
                                        </p:tgtEl>
                                        <p:attrNameLst>
                                          <p:attrName>style.visibility</p:attrName>
                                        </p:attrNameLst>
                                      </p:cBhvr>
                                      <p:to>
                                        <p:strVal val="visible"/>
                                      </p:to>
                                    </p:set>
                                    <p:anim calcmode="lin" valueType="num">
                                      <p:cBhvr additive="base">
                                        <p:cTn id="19" dur="500" fill="hold"/>
                                        <p:tgtEl>
                                          <p:spTgt spid="948269"/>
                                        </p:tgtEl>
                                        <p:attrNameLst>
                                          <p:attrName>ppt_x</p:attrName>
                                        </p:attrNameLst>
                                      </p:cBhvr>
                                      <p:tavLst>
                                        <p:tav tm="0">
                                          <p:val>
                                            <p:strVal val="0-#ppt_w/2"/>
                                          </p:val>
                                        </p:tav>
                                        <p:tav tm="100000">
                                          <p:val>
                                            <p:strVal val="#ppt_x"/>
                                          </p:val>
                                        </p:tav>
                                      </p:tavLst>
                                    </p:anim>
                                    <p:anim calcmode="lin" valueType="num">
                                      <p:cBhvr additive="base">
                                        <p:cTn id="20" dur="500" fill="hold"/>
                                        <p:tgtEl>
                                          <p:spTgt spid="948269"/>
                                        </p:tgtEl>
                                        <p:attrNameLst>
                                          <p:attrName>ppt_y</p:attrName>
                                        </p:attrNameLst>
                                      </p:cBhvr>
                                      <p:tavLst>
                                        <p:tav tm="0">
                                          <p:val>
                                            <p:strVal val="0-#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48267"/>
                                        </p:tgtEl>
                                        <p:attrNameLst>
                                          <p:attrName>style.visibility</p:attrName>
                                        </p:attrNameLst>
                                      </p:cBhvr>
                                      <p:to>
                                        <p:strVal val="visible"/>
                                      </p:to>
                                    </p:set>
                                    <p:anim calcmode="lin" valueType="num">
                                      <p:cBhvr additive="base">
                                        <p:cTn id="23" dur="500" fill="hold"/>
                                        <p:tgtEl>
                                          <p:spTgt spid="948267"/>
                                        </p:tgtEl>
                                        <p:attrNameLst>
                                          <p:attrName>ppt_x</p:attrName>
                                        </p:attrNameLst>
                                      </p:cBhvr>
                                      <p:tavLst>
                                        <p:tav tm="0">
                                          <p:val>
                                            <p:strVal val="0-#ppt_w/2"/>
                                          </p:val>
                                        </p:tav>
                                        <p:tav tm="100000">
                                          <p:val>
                                            <p:strVal val="#ppt_x"/>
                                          </p:val>
                                        </p:tav>
                                      </p:tavLst>
                                    </p:anim>
                                    <p:anim calcmode="lin" valueType="num">
                                      <p:cBhvr additive="base">
                                        <p:cTn id="24" dur="500" fill="hold"/>
                                        <p:tgtEl>
                                          <p:spTgt spid="94826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48273"/>
                                        </p:tgtEl>
                                        <p:attrNameLst>
                                          <p:attrName>style.visibility</p:attrName>
                                        </p:attrNameLst>
                                      </p:cBhvr>
                                      <p:to>
                                        <p:strVal val="visible"/>
                                      </p:to>
                                    </p:set>
                                    <p:anim calcmode="lin" valueType="num">
                                      <p:cBhvr additive="base">
                                        <p:cTn id="29" dur="1000" fill="hold"/>
                                        <p:tgtEl>
                                          <p:spTgt spid="948273"/>
                                        </p:tgtEl>
                                        <p:attrNameLst>
                                          <p:attrName>ppt_x</p:attrName>
                                        </p:attrNameLst>
                                      </p:cBhvr>
                                      <p:tavLst>
                                        <p:tav tm="0">
                                          <p:val>
                                            <p:strVal val="0-#ppt_w/2"/>
                                          </p:val>
                                        </p:tav>
                                        <p:tav tm="100000">
                                          <p:val>
                                            <p:strVal val="#ppt_x"/>
                                          </p:val>
                                        </p:tav>
                                      </p:tavLst>
                                    </p:anim>
                                    <p:anim calcmode="lin" valueType="num">
                                      <p:cBhvr additive="base">
                                        <p:cTn id="30" dur="1000" fill="hold"/>
                                        <p:tgtEl>
                                          <p:spTgt spid="94827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948270"/>
                                        </p:tgtEl>
                                        <p:attrNameLst>
                                          <p:attrName>style.visibility</p:attrName>
                                        </p:attrNameLst>
                                      </p:cBhvr>
                                      <p:to>
                                        <p:strVal val="visible"/>
                                      </p:to>
                                    </p:set>
                                    <p:anim calcmode="lin" valueType="num">
                                      <p:cBhvr additive="base">
                                        <p:cTn id="33" dur="1000" fill="hold"/>
                                        <p:tgtEl>
                                          <p:spTgt spid="948270"/>
                                        </p:tgtEl>
                                        <p:attrNameLst>
                                          <p:attrName>ppt_x</p:attrName>
                                        </p:attrNameLst>
                                      </p:cBhvr>
                                      <p:tavLst>
                                        <p:tav tm="0">
                                          <p:val>
                                            <p:strVal val="0-#ppt_w/2"/>
                                          </p:val>
                                        </p:tav>
                                        <p:tav tm="100000">
                                          <p:val>
                                            <p:strVal val="#ppt_x"/>
                                          </p:val>
                                        </p:tav>
                                      </p:tavLst>
                                    </p:anim>
                                    <p:anim calcmode="lin" valueType="num">
                                      <p:cBhvr additive="base">
                                        <p:cTn id="34" dur="1000" fill="hold"/>
                                        <p:tgtEl>
                                          <p:spTgt spid="94827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948268"/>
                                        </p:tgtEl>
                                        <p:attrNameLst>
                                          <p:attrName>style.visibility</p:attrName>
                                        </p:attrNameLst>
                                      </p:cBhvr>
                                      <p:to>
                                        <p:strVal val="visible"/>
                                      </p:to>
                                    </p:set>
                                    <p:anim calcmode="lin" valueType="num">
                                      <p:cBhvr additive="base">
                                        <p:cTn id="37" dur="500" fill="hold"/>
                                        <p:tgtEl>
                                          <p:spTgt spid="948268"/>
                                        </p:tgtEl>
                                        <p:attrNameLst>
                                          <p:attrName>ppt_x</p:attrName>
                                        </p:attrNameLst>
                                      </p:cBhvr>
                                      <p:tavLst>
                                        <p:tav tm="0">
                                          <p:val>
                                            <p:strVal val="0-#ppt_w/2"/>
                                          </p:val>
                                        </p:tav>
                                        <p:tav tm="100000">
                                          <p:val>
                                            <p:strVal val="#ppt_x"/>
                                          </p:val>
                                        </p:tav>
                                      </p:tavLst>
                                    </p:anim>
                                    <p:anim calcmode="lin" valueType="num">
                                      <p:cBhvr additive="base">
                                        <p:cTn id="38" dur="500" fill="hold"/>
                                        <p:tgtEl>
                                          <p:spTgt spid="94826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0-#ppt_w/2"/>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67" grpId="0" animBg="1"/>
      <p:bldP spid="948268" grpId="0" animBg="1"/>
      <p:bldP spid="948269" grpId="0" animBg="1"/>
      <p:bldP spid="948270" grpId="0" animBg="1"/>
      <p:bldP spid="948271" grpId="0"/>
      <p:bldP spid="948272" grpId="0"/>
      <p:bldP spid="948273" grpId="0"/>
      <p:bldP spid="9482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title" idx="4294967295"/>
          </p:nvPr>
        </p:nvSpPr>
        <p:spPr>
          <a:xfrm>
            <a:off x="1009650" y="271463"/>
            <a:ext cx="7639050" cy="719137"/>
          </a:xfrm>
        </p:spPr>
        <p:txBody>
          <a:bodyPr/>
          <a:lstStyle/>
          <a:p>
            <a:r>
              <a:rPr lang="en-US" dirty="0" smtClean="0"/>
              <a:t>DOAS unit &amp; Energy Recovery</a:t>
            </a:r>
          </a:p>
        </p:txBody>
      </p:sp>
      <p:sp>
        <p:nvSpPr>
          <p:cNvPr id="36867" name="Rectangle 8"/>
          <p:cNvSpPr>
            <a:spLocks noGrp="1" noChangeArrowheads="1"/>
          </p:cNvSpPr>
          <p:nvPr>
            <p:ph type="body" idx="4294967295"/>
          </p:nvPr>
        </p:nvSpPr>
        <p:spPr>
          <a:xfrm>
            <a:off x="209550" y="1035050"/>
            <a:ext cx="8934450" cy="5619750"/>
          </a:xfrm>
        </p:spPr>
        <p:txBody>
          <a:bodyPr/>
          <a:lstStyle/>
          <a:p>
            <a:r>
              <a:rPr lang="en-US" dirty="0" smtClean="0"/>
              <a:t>ASHRAE Standard 90.1 and </a:t>
            </a:r>
            <a:r>
              <a:rPr lang="en-US" b="1" dirty="0" smtClean="0">
                <a:solidFill>
                  <a:srgbClr val="006600"/>
                </a:solidFill>
              </a:rPr>
              <a:t>ASHRAE’s new Standard for the Design Of High Performance Green Buildings (189.1)</a:t>
            </a:r>
            <a:r>
              <a:rPr lang="en-US" dirty="0" smtClean="0"/>
              <a:t> both </a:t>
            </a:r>
            <a:r>
              <a:rPr lang="en-US" b="1" i="1" u="sng" dirty="0" smtClean="0">
                <a:solidFill>
                  <a:srgbClr val="002060"/>
                </a:solidFill>
              </a:rPr>
              <a:t>require most DOAS systems to utilize exhaust air </a:t>
            </a:r>
            <a:r>
              <a:rPr lang="en-US" b="1" i="1" u="sng" dirty="0">
                <a:solidFill>
                  <a:srgbClr val="002060"/>
                </a:solidFill>
              </a:rPr>
              <a:t>e</a:t>
            </a:r>
            <a:r>
              <a:rPr lang="en-US" b="1" i="1" u="sng" dirty="0" smtClean="0">
                <a:solidFill>
                  <a:srgbClr val="002060"/>
                </a:solidFill>
              </a:rPr>
              <a:t>nergy </a:t>
            </a:r>
            <a:r>
              <a:rPr lang="en-US" b="1" i="1" u="sng" dirty="0">
                <a:solidFill>
                  <a:srgbClr val="002060"/>
                </a:solidFill>
              </a:rPr>
              <a:t>recovery </a:t>
            </a:r>
            <a:r>
              <a:rPr lang="en-US" b="1" i="1" u="sng" dirty="0" smtClean="0">
                <a:solidFill>
                  <a:srgbClr val="002060"/>
                </a:solidFill>
              </a:rPr>
              <a:t>equipment with at </a:t>
            </a:r>
            <a:r>
              <a:rPr lang="en-US" b="1" i="1" u="sng" dirty="0">
                <a:solidFill>
                  <a:srgbClr val="002060"/>
                </a:solidFill>
              </a:rPr>
              <a:t>least 50% </a:t>
            </a:r>
            <a:r>
              <a:rPr lang="en-US" b="1" i="1" u="sng" dirty="0" smtClean="0">
                <a:solidFill>
                  <a:srgbClr val="002060"/>
                </a:solidFill>
              </a:rPr>
              <a:t>or 60% energy </a:t>
            </a:r>
            <a:r>
              <a:rPr lang="en-US" b="1" i="1" u="sng" dirty="0">
                <a:solidFill>
                  <a:srgbClr val="002060"/>
                </a:solidFill>
              </a:rPr>
              <a:t>recovery </a:t>
            </a:r>
            <a:r>
              <a:rPr lang="en-US" b="1" i="1" u="sng" dirty="0" smtClean="0">
                <a:solidFill>
                  <a:srgbClr val="002060"/>
                </a:solidFill>
              </a:rPr>
              <a:t>effectiveness</a:t>
            </a:r>
            <a:r>
              <a:rPr lang="en-US" dirty="0" smtClean="0"/>
              <a:t>:  </a:t>
            </a:r>
          </a:p>
          <a:p>
            <a:pPr lvl="1"/>
            <a:r>
              <a:rPr lang="en-US" b="1" dirty="0" smtClean="0"/>
              <a:t>that means </a:t>
            </a:r>
            <a:r>
              <a:rPr lang="en-US" b="1" dirty="0"/>
              <a:t>a change in </a:t>
            </a:r>
            <a:r>
              <a:rPr lang="en-US" b="1" dirty="0" smtClean="0"/>
              <a:t>the enthalpy </a:t>
            </a:r>
            <a:r>
              <a:rPr lang="en-US" b="1" dirty="0"/>
              <a:t>of the </a:t>
            </a:r>
            <a:r>
              <a:rPr lang="en-US" b="1" i="1" dirty="0"/>
              <a:t>outdoor air </a:t>
            </a:r>
            <a:r>
              <a:rPr lang="en-US" b="1" dirty="0"/>
              <a:t>supply equal to 50% </a:t>
            </a:r>
            <a:r>
              <a:rPr lang="en-US" b="1" dirty="0" smtClean="0"/>
              <a:t>or 60% of </a:t>
            </a:r>
            <a:r>
              <a:rPr lang="en-US" b="1" dirty="0"/>
              <a:t>the </a:t>
            </a:r>
            <a:r>
              <a:rPr lang="en-US" b="1" dirty="0" smtClean="0"/>
              <a:t>difference between </a:t>
            </a:r>
            <a:r>
              <a:rPr lang="en-US" b="1" dirty="0"/>
              <a:t>the </a:t>
            </a:r>
            <a:r>
              <a:rPr lang="en-US" b="1" i="1" u="sng" dirty="0"/>
              <a:t>outdoor </a:t>
            </a:r>
            <a:r>
              <a:rPr lang="en-US" b="1" i="1" u="sng" dirty="0" smtClean="0"/>
              <a:t>air</a:t>
            </a:r>
            <a:r>
              <a:rPr lang="en-US" b="1" i="1" dirty="0" smtClean="0"/>
              <a:t> </a:t>
            </a:r>
            <a:r>
              <a:rPr lang="en-US" b="1" dirty="0" smtClean="0"/>
              <a:t>and </a:t>
            </a:r>
            <a:r>
              <a:rPr lang="en-US" b="1" i="1" u="sng" dirty="0"/>
              <a:t>return air </a:t>
            </a:r>
            <a:r>
              <a:rPr lang="en-US" b="1" dirty="0"/>
              <a:t>enthalpies </a:t>
            </a:r>
            <a:r>
              <a:rPr lang="en-US" b="1" dirty="0" smtClean="0"/>
              <a:t>at design </a:t>
            </a:r>
            <a:r>
              <a:rPr lang="en-US" b="1" dirty="0"/>
              <a:t>conditions</a:t>
            </a:r>
            <a:r>
              <a:rPr lang="en-US" b="1" dirty="0" smtClean="0"/>
              <a:t>.</a:t>
            </a:r>
          </a:p>
          <a:p>
            <a:r>
              <a:rPr lang="en-US" dirty="0" err="1" smtClean="0"/>
              <a:t>Std</a:t>
            </a:r>
            <a:r>
              <a:rPr lang="en-US" dirty="0" smtClean="0"/>
              <a:t> 62.1 allows its use with class 1-3 air.</a:t>
            </a:r>
          </a:p>
        </p:txBody>
      </p:sp>
    </p:spTree>
    <p:extLst>
      <p:ext uri="{BB962C8B-B14F-4D97-AF65-F5344CB8AC3E}">
        <p14:creationId xmlns:p14="http://schemas.microsoft.com/office/powerpoint/2010/main" val="17467919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10"/>
          <p:cNvSpPr txBox="1">
            <a:spLocks noChangeArrowheads="1"/>
          </p:cNvSpPr>
          <p:nvPr/>
        </p:nvSpPr>
        <p:spPr bwMode="auto">
          <a:xfrm>
            <a:off x="0" y="5257800"/>
            <a:ext cx="9144000" cy="1739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en-US" sz="1800" b="1"/>
              <a:t>Climate Zone        60% TER Req’d Std. 189.1-2009    Design Air flow when &gt;80% OA</a:t>
            </a:r>
            <a:r>
              <a:rPr lang="en-US" sz="1800"/>
              <a:t>  </a:t>
            </a:r>
            <a:br>
              <a:rPr lang="en-US" sz="1800"/>
            </a:br>
            <a:r>
              <a:rPr lang="en-US" sz="1800" b="1"/>
              <a:t>1A, 2A, 3A, 4A, 5A, 6A, 7, 8 (Moist E. US + Alaska)</a:t>
            </a:r>
            <a:r>
              <a:rPr lang="en-US" sz="1800"/>
              <a:t>      </a:t>
            </a:r>
            <a:r>
              <a:rPr lang="en-US" sz="1800" u="sng"/>
              <a:t>&gt;</a:t>
            </a:r>
            <a:r>
              <a:rPr lang="en-US" sz="1800"/>
              <a:t> 0 cfm (all sizes require TER) </a:t>
            </a:r>
            <a:br>
              <a:rPr lang="en-US" sz="1800"/>
            </a:br>
            <a:r>
              <a:rPr lang="en-US" sz="1800" b="1">
                <a:solidFill>
                  <a:srgbClr val="0000FF"/>
                </a:solidFill>
              </a:rPr>
              <a:t>6B</a:t>
            </a:r>
            <a:r>
              <a:rPr lang="en-US" sz="1800" b="1"/>
              <a:t>  </a:t>
            </a:r>
            <a:r>
              <a:rPr lang="en-US" sz="1800"/>
              <a:t>                                                                                    </a:t>
            </a:r>
            <a:r>
              <a:rPr lang="en-US" sz="1800" u="sng"/>
              <a:t>&gt;</a:t>
            </a:r>
            <a:r>
              <a:rPr lang="en-US" sz="1800"/>
              <a:t> 1,500 cfm</a:t>
            </a:r>
            <a:br>
              <a:rPr lang="en-US" sz="1800"/>
            </a:br>
            <a:r>
              <a:rPr lang="en-US" sz="1800" b="1">
                <a:solidFill>
                  <a:srgbClr val="FF33CC"/>
                </a:solidFill>
              </a:rPr>
              <a:t>1B</a:t>
            </a:r>
            <a:r>
              <a:rPr lang="en-US" sz="1800" b="1"/>
              <a:t>, </a:t>
            </a:r>
            <a:r>
              <a:rPr lang="en-US" sz="1800" b="1">
                <a:solidFill>
                  <a:srgbClr val="CC0000"/>
                </a:solidFill>
              </a:rPr>
              <a:t>2B</a:t>
            </a:r>
            <a:r>
              <a:rPr lang="en-US" sz="1800" b="1"/>
              <a:t>, </a:t>
            </a:r>
            <a:r>
              <a:rPr lang="en-US" sz="1800" b="1">
                <a:solidFill>
                  <a:srgbClr val="009900"/>
                </a:solidFill>
              </a:rPr>
              <a:t>5C</a:t>
            </a:r>
            <a:r>
              <a:rPr lang="en-US" sz="1800"/>
              <a:t>                                                                         </a:t>
            </a:r>
            <a:r>
              <a:rPr lang="en-US" sz="1800" u="sng"/>
              <a:t>&gt;</a:t>
            </a:r>
            <a:r>
              <a:rPr lang="en-US" sz="1800"/>
              <a:t> 4,000 cfm</a:t>
            </a:r>
            <a:br>
              <a:rPr lang="en-US" sz="1800"/>
            </a:br>
            <a:r>
              <a:rPr lang="en-US" sz="1800" b="1">
                <a:solidFill>
                  <a:srgbClr val="CC6600"/>
                </a:solidFill>
              </a:rPr>
              <a:t>3B, 3C</a:t>
            </a:r>
            <a:r>
              <a:rPr lang="en-US" sz="1800" b="1"/>
              <a:t>, </a:t>
            </a:r>
            <a:r>
              <a:rPr lang="en-US" sz="1800" b="1">
                <a:solidFill>
                  <a:srgbClr val="FFFF00"/>
                </a:solidFill>
              </a:rPr>
              <a:t>4B, 4C</a:t>
            </a:r>
            <a:r>
              <a:rPr lang="en-US" sz="1800" b="1"/>
              <a:t>, </a:t>
            </a:r>
            <a:r>
              <a:rPr lang="en-US" sz="1800" b="1">
                <a:solidFill>
                  <a:srgbClr val="009900"/>
                </a:solidFill>
              </a:rPr>
              <a:t>5B</a:t>
            </a:r>
            <a:r>
              <a:rPr lang="en-US" sz="1800"/>
              <a:t>                                                            </a:t>
            </a:r>
            <a:r>
              <a:rPr lang="en-US" sz="1800" u="sng"/>
              <a:t>&gt;</a:t>
            </a:r>
            <a:r>
              <a:rPr lang="en-US" sz="1800"/>
              <a:t> 5,000 cfm</a:t>
            </a:r>
            <a:br>
              <a:rPr lang="en-US" sz="1800"/>
            </a:br>
            <a:endParaRPr lang="en-US" sz="1800"/>
          </a:p>
        </p:txBody>
      </p:sp>
      <p:sp>
        <p:nvSpPr>
          <p:cNvPr id="37892" name="Rectangle 11"/>
          <p:cNvSpPr>
            <a:spLocks noChangeArrowheads="1"/>
          </p:cNvSpPr>
          <p:nvPr/>
        </p:nvSpPr>
        <p:spPr bwMode="auto">
          <a:xfrm>
            <a:off x="0" y="5562600"/>
            <a:ext cx="8991600" cy="1171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3" name="Line 12"/>
          <p:cNvSpPr>
            <a:spLocks noChangeShapeType="1"/>
          </p:cNvSpPr>
          <p:nvPr/>
        </p:nvSpPr>
        <p:spPr bwMode="auto">
          <a:xfrm>
            <a:off x="5638800" y="5286375"/>
            <a:ext cx="0" cy="1447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88386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0" y="0"/>
            <a:ext cx="9144000" cy="781050"/>
          </a:xfrm>
        </p:spPr>
        <p:txBody>
          <a:bodyPr/>
          <a:lstStyle/>
          <a:p>
            <a:r>
              <a:rPr lang="en-US" smtClean="0"/>
              <a:t>Key Presentation Points</a:t>
            </a:r>
          </a:p>
        </p:txBody>
      </p:sp>
      <p:sp>
        <p:nvSpPr>
          <p:cNvPr id="13315" name="Rectangle 3"/>
          <p:cNvSpPr>
            <a:spLocks noGrp="1" noChangeArrowheads="1"/>
          </p:cNvSpPr>
          <p:nvPr>
            <p:ph type="body" idx="4294967295"/>
          </p:nvPr>
        </p:nvSpPr>
        <p:spPr>
          <a:xfrm>
            <a:off x="336550" y="1814513"/>
            <a:ext cx="8807450" cy="4681537"/>
          </a:xfrm>
        </p:spPr>
        <p:txBody>
          <a:bodyPr/>
          <a:lstStyle/>
          <a:p>
            <a:r>
              <a:rPr lang="en-US" dirty="0" smtClean="0"/>
              <a:t>Problems with common VAV systems</a:t>
            </a:r>
          </a:p>
          <a:p>
            <a:r>
              <a:rPr lang="en-US" dirty="0" smtClean="0"/>
              <a:t>DOAS defined</a:t>
            </a:r>
          </a:p>
          <a:p>
            <a:r>
              <a:rPr lang="en-US" dirty="0" smtClean="0"/>
              <a:t>DOAS Issues</a:t>
            </a:r>
          </a:p>
          <a:p>
            <a:r>
              <a:rPr lang="en-US" dirty="0" smtClean="0"/>
              <a:t>Parallel sensible terminal equipment choices</a:t>
            </a:r>
          </a:p>
          <a:p>
            <a:r>
              <a:rPr lang="en-US" dirty="0" smtClean="0"/>
              <a:t>Total Energy Recovery issues and control</a:t>
            </a:r>
          </a:p>
        </p:txBody>
      </p:sp>
      <p:sp>
        <p:nvSpPr>
          <p:cNvPr id="2" name="TextBox 1"/>
          <p:cNvSpPr txBox="1"/>
          <p:nvPr/>
        </p:nvSpPr>
        <p:spPr>
          <a:xfrm>
            <a:off x="493713" y="1089025"/>
            <a:ext cx="2278062" cy="584200"/>
          </a:xfrm>
          <a:prstGeom prst="rect">
            <a:avLst/>
          </a:prstGeom>
          <a:noFill/>
        </p:spPr>
        <p:txBody>
          <a:bodyPr>
            <a:spAutoFit/>
          </a:bodyPr>
          <a:lstStyle/>
          <a:p>
            <a:pPr>
              <a:defRPr/>
            </a:pPr>
            <a:r>
              <a:rPr lang="en-US" sz="3200" b="1" i="1" dirty="0">
                <a:latin typeface="+mj-lt"/>
              </a:rPr>
              <a:t>Part 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92971731"/>
              </p:ext>
            </p:extLst>
          </p:nvPr>
        </p:nvGraphicFramePr>
        <p:xfrm>
          <a:off x="206375" y="225877"/>
          <a:ext cx="8763454" cy="63490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extLst>
              <p:ext uri="{D42A27DB-BD31-4B8C-83A1-F6EECF244321}">
                <p14:modId xmlns:p14="http://schemas.microsoft.com/office/powerpoint/2010/main" val="3103103585"/>
              </p:ext>
            </p:extLst>
          </p:nvPr>
        </p:nvGraphicFramePr>
        <p:xfrm>
          <a:off x="537029" y="1291773"/>
          <a:ext cx="7997371" cy="48913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35043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23064097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141510437"/>
              </p:ext>
            </p:extLst>
          </p:nvPr>
        </p:nvGraphicFramePr>
        <p:xfrm>
          <a:off x="242887" y="1030514"/>
          <a:ext cx="8567283" cy="5646058"/>
        </p:xfrm>
        <a:graphic>
          <a:graphicData uri="http://schemas.openxmlformats.org/drawingml/2006/chart">
            <c:chart xmlns:c="http://schemas.openxmlformats.org/drawingml/2006/chart" xmlns:r="http://schemas.openxmlformats.org/officeDocument/2006/relationships" r:id="rId3"/>
          </a:graphicData>
        </a:graphic>
      </p:graphicFrame>
      <p:sp>
        <p:nvSpPr>
          <p:cNvPr id="5" name="AutoShape 3"/>
          <p:cNvSpPr>
            <a:spLocks/>
          </p:cNvSpPr>
          <p:nvPr/>
        </p:nvSpPr>
        <p:spPr bwMode="auto">
          <a:xfrm>
            <a:off x="566738" y="1007156"/>
            <a:ext cx="4495800" cy="838200"/>
          </a:xfrm>
          <a:prstGeom prst="borderCallout1">
            <a:avLst>
              <a:gd name="adj1" fmla="val 13634"/>
              <a:gd name="adj2" fmla="val 101694"/>
              <a:gd name="adj3" fmla="val 264963"/>
              <a:gd name="adj4" fmla="val 127296"/>
            </a:avLst>
          </a:prstGeom>
          <a:solidFill>
            <a:schemeClr val="bg1"/>
          </a:solidFill>
          <a:ln w="38100">
            <a:solidFill>
              <a:schemeClr val="tx1"/>
            </a:solidFill>
            <a:miter lim="800000"/>
            <a:headEnd/>
            <a:tailEnd/>
          </a:ln>
        </p:spPr>
        <p:txBody>
          <a:bodyPr/>
          <a:lstStyle/>
          <a:p>
            <a:pPr algn="ctr" eaLnBrk="1" hangingPunct="1"/>
            <a:r>
              <a:rPr lang="en-US" sz="2400"/>
              <a:t>Hot humid OA, 2,666 hrs.  EW on either method, no difference</a:t>
            </a:r>
          </a:p>
        </p:txBody>
      </p:sp>
      <p:sp>
        <p:nvSpPr>
          <p:cNvPr id="6" name="AutoShape 4"/>
          <p:cNvSpPr>
            <a:spLocks/>
          </p:cNvSpPr>
          <p:nvPr/>
        </p:nvSpPr>
        <p:spPr bwMode="auto">
          <a:xfrm>
            <a:off x="228600" y="2057400"/>
            <a:ext cx="4691063" cy="1196975"/>
          </a:xfrm>
          <a:prstGeom prst="borderCallout1">
            <a:avLst>
              <a:gd name="adj1" fmla="val 9551"/>
              <a:gd name="adj2" fmla="val 101625"/>
              <a:gd name="adj3" fmla="val 164986"/>
              <a:gd name="adj4" fmla="val 111574"/>
            </a:avLst>
          </a:prstGeom>
          <a:solidFill>
            <a:schemeClr val="bg1"/>
          </a:solidFill>
          <a:ln w="38100">
            <a:solidFill>
              <a:schemeClr val="tx1"/>
            </a:solidFill>
            <a:miter lim="800000"/>
            <a:headEnd/>
            <a:tailEnd/>
          </a:ln>
        </p:spPr>
        <p:txBody>
          <a:bodyPr anchor="ctr" anchorCtr="1"/>
          <a:lstStyle/>
          <a:p>
            <a:pPr algn="ctr" eaLnBrk="1" hangingPunct="1"/>
            <a:r>
              <a:rPr lang="en-US" sz="2400"/>
              <a:t>EW should be off!  1,255 hrs.  If EW on, cooling use increases by 10,500 Ton Hrs (TH).</a:t>
            </a:r>
          </a:p>
        </p:txBody>
      </p:sp>
      <p:sp>
        <p:nvSpPr>
          <p:cNvPr id="7" name="AutoShape 5"/>
          <p:cNvSpPr>
            <a:spLocks/>
          </p:cNvSpPr>
          <p:nvPr/>
        </p:nvSpPr>
        <p:spPr bwMode="auto">
          <a:xfrm>
            <a:off x="0" y="3429000"/>
            <a:ext cx="3886200" cy="1219200"/>
          </a:xfrm>
          <a:prstGeom prst="borderCallout1">
            <a:avLst>
              <a:gd name="adj1" fmla="val 9375"/>
              <a:gd name="adj2" fmla="val 101963"/>
              <a:gd name="adj3" fmla="val 100782"/>
              <a:gd name="adj4" fmla="val 118995"/>
            </a:avLst>
          </a:prstGeom>
          <a:solidFill>
            <a:schemeClr val="bg1"/>
          </a:solidFill>
          <a:ln w="38100">
            <a:solidFill>
              <a:schemeClr val="tx1"/>
            </a:solidFill>
            <a:miter lim="800000"/>
            <a:headEnd/>
            <a:tailEnd/>
          </a:ln>
        </p:spPr>
        <p:txBody>
          <a:bodyPr/>
          <a:lstStyle/>
          <a:p>
            <a:pPr algn="ctr" eaLnBrk="1" hangingPunct="1"/>
            <a:r>
              <a:rPr lang="en-US" sz="2400"/>
              <a:t>EW should be off!  1,261 hrs.  If EW on, cooling use increases 18,690 TH</a:t>
            </a:r>
          </a:p>
        </p:txBody>
      </p:sp>
      <p:sp>
        <p:nvSpPr>
          <p:cNvPr id="8" name="AutoShape 6"/>
          <p:cNvSpPr>
            <a:spLocks/>
          </p:cNvSpPr>
          <p:nvPr/>
        </p:nvSpPr>
        <p:spPr bwMode="auto">
          <a:xfrm>
            <a:off x="4665663" y="4291013"/>
            <a:ext cx="4191000" cy="1600200"/>
          </a:xfrm>
          <a:prstGeom prst="borderCallout1">
            <a:avLst>
              <a:gd name="adj1" fmla="val 7144"/>
              <a:gd name="adj2" fmla="val -1819"/>
              <a:gd name="adj3" fmla="val 69741"/>
              <a:gd name="adj4" fmla="val -50606"/>
            </a:avLst>
          </a:prstGeom>
          <a:solidFill>
            <a:schemeClr val="bg1"/>
          </a:solidFill>
          <a:ln w="38100">
            <a:solidFill>
              <a:schemeClr val="tx1"/>
            </a:solidFill>
            <a:miter lim="800000"/>
            <a:headEnd/>
            <a:tailEnd/>
          </a:ln>
        </p:spPr>
        <p:txBody>
          <a:bodyPr anchor="ctr" anchorCtr="1"/>
          <a:lstStyle/>
          <a:p>
            <a:pPr algn="ctr" eaLnBrk="1" hangingPunct="1"/>
            <a:r>
              <a:rPr lang="en-US" sz="2400"/>
              <a:t>EW speed to modulate to hold 48F SAT.  3,523 hrs. If EW full on, cooling use increases by 45,755 TH </a:t>
            </a:r>
          </a:p>
        </p:txBody>
      </p:sp>
      <p:sp>
        <p:nvSpPr>
          <p:cNvPr id="9" name="AutoShape 7"/>
          <p:cNvSpPr>
            <a:spLocks/>
          </p:cNvSpPr>
          <p:nvPr/>
        </p:nvSpPr>
        <p:spPr bwMode="auto">
          <a:xfrm>
            <a:off x="6553200" y="5257800"/>
            <a:ext cx="2590800" cy="1600200"/>
          </a:xfrm>
          <a:prstGeom prst="borderCallout1">
            <a:avLst>
              <a:gd name="adj1" fmla="val 7144"/>
              <a:gd name="adj2" fmla="val -2940"/>
              <a:gd name="adj3" fmla="val -31051"/>
              <a:gd name="adj4" fmla="val -13051"/>
            </a:avLst>
          </a:prstGeom>
          <a:solidFill>
            <a:schemeClr val="bg1"/>
          </a:solidFill>
          <a:ln w="38100">
            <a:solidFill>
              <a:schemeClr val="tx1"/>
            </a:solidFill>
            <a:miter lim="800000"/>
            <a:headEnd/>
            <a:tailEnd/>
          </a:ln>
        </p:spPr>
        <p:txBody>
          <a:bodyPr anchor="ctr" anchorCtr="1"/>
          <a:lstStyle/>
          <a:p>
            <a:pPr algn="ctr" eaLnBrk="1" hangingPunct="1"/>
            <a:r>
              <a:rPr lang="en-US" sz="2400"/>
              <a:t>EW off.  55 hrs.  If on, cooling use increases 115 TH.</a:t>
            </a:r>
          </a:p>
        </p:txBody>
      </p:sp>
    </p:spTree>
    <p:extLst>
      <p:ext uri="{BB962C8B-B14F-4D97-AF65-F5344CB8AC3E}">
        <p14:creationId xmlns:p14="http://schemas.microsoft.com/office/powerpoint/2010/main" val="59893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par>
                                <p:cTn id="28" presetID="3" presetClass="exit" presetSubtype="10" fill="hold" grpId="1" nodeType="withEffect">
                                  <p:stCondLst>
                                    <p:cond delay="0"/>
                                  </p:stCondLst>
                                  <p:childTnLst>
                                    <p:animEffect transition="out" filter="blinds(horizontal)">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00937965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2010283483"/>
              </p:ext>
            </p:extLst>
          </p:nvPr>
        </p:nvGraphicFramePr>
        <p:xfrm>
          <a:off x="242887" y="1030514"/>
          <a:ext cx="8567283" cy="564605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4"/>
          <p:cNvSpPr txBox="1">
            <a:spLocks noChangeArrowheads="1"/>
          </p:cNvSpPr>
          <p:nvPr/>
        </p:nvSpPr>
        <p:spPr bwMode="auto">
          <a:xfrm>
            <a:off x="145143" y="805543"/>
            <a:ext cx="5181600" cy="3013075"/>
          </a:xfrm>
          <a:prstGeom prst="rect">
            <a:avLst/>
          </a:prstGeom>
          <a:noFill/>
          <a:ln w="9525">
            <a:noFill/>
            <a:miter lim="800000"/>
            <a:headEnd/>
            <a:tailEnd/>
          </a:ln>
        </p:spPr>
        <p:txBody>
          <a:bodyPr anchorCtr="1">
            <a:spAutoFit/>
          </a:bodyPr>
          <a:lstStyle/>
          <a:p>
            <a:pPr eaLnBrk="1" hangingPunct="1">
              <a:spcBef>
                <a:spcPct val="50000"/>
              </a:spcBef>
            </a:pPr>
            <a:r>
              <a:rPr lang="en-US" sz="2400" b="1" u="sng" dirty="0">
                <a:solidFill>
                  <a:srgbClr val="0000CC"/>
                </a:solidFill>
              </a:rPr>
              <a:t>Conclusion</a:t>
            </a:r>
            <a:r>
              <a:rPr lang="en-US" sz="2400" b="1" dirty="0">
                <a:solidFill>
                  <a:srgbClr val="0000CC"/>
                </a:solidFill>
              </a:rPr>
              <a:t>:</a:t>
            </a:r>
            <a:r>
              <a:rPr lang="en-US" sz="2400" dirty="0">
                <a:solidFill>
                  <a:srgbClr val="0000CC"/>
                </a:solidFill>
              </a:rPr>
              <a:t>  operating the EW in KC all the time for a 10,000 </a:t>
            </a:r>
            <a:r>
              <a:rPr lang="en-US" sz="2400" dirty="0" err="1">
                <a:solidFill>
                  <a:srgbClr val="0000CC"/>
                </a:solidFill>
              </a:rPr>
              <a:t>scfm</a:t>
            </a:r>
            <a:r>
              <a:rPr lang="en-US" sz="2400" dirty="0">
                <a:solidFill>
                  <a:srgbClr val="0000CC"/>
                </a:solidFill>
              </a:rPr>
              <a:t> OA system equipped with a 70% effective (</a:t>
            </a:r>
            <a:r>
              <a:rPr lang="en-US" sz="2400" dirty="0">
                <a:solidFill>
                  <a:srgbClr val="0000CC"/>
                </a:solidFill>
                <a:latin typeface="Symbol" pitchFamily="18" charset="2"/>
              </a:rPr>
              <a:t>e</a:t>
            </a:r>
            <a:r>
              <a:rPr lang="en-US" sz="2400" dirty="0">
                <a:solidFill>
                  <a:srgbClr val="0000CC"/>
                </a:solidFill>
              </a:rPr>
              <a:t>) EW will consume 75,060 extra TH of cooling per year.  At 1 kW/ton and $0.15/kWh—this represents $11,260 of waste, and takes us far from NZE buildings.</a:t>
            </a:r>
          </a:p>
        </p:txBody>
      </p:sp>
    </p:spTree>
    <p:extLst>
      <p:ext uri="{BB962C8B-B14F-4D97-AF65-F5344CB8AC3E}">
        <p14:creationId xmlns:p14="http://schemas.microsoft.com/office/powerpoint/2010/main" val="270816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46828541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extLst>
              <p:ext uri="{D42A27DB-BD31-4B8C-83A1-F6EECF244321}">
                <p14:modId xmlns:p14="http://schemas.microsoft.com/office/powerpoint/2010/main" val="327413465"/>
              </p:ext>
            </p:extLst>
          </p:nvPr>
        </p:nvGraphicFramePr>
        <p:xfrm>
          <a:off x="242887" y="1030514"/>
          <a:ext cx="8567283" cy="5646058"/>
        </p:xfrm>
        <a:graphic>
          <a:graphicData uri="http://schemas.openxmlformats.org/drawingml/2006/chart">
            <c:chart xmlns:c="http://schemas.openxmlformats.org/drawingml/2006/chart" xmlns:r="http://schemas.openxmlformats.org/officeDocument/2006/relationships" r:id="rId3"/>
          </a:graphicData>
        </a:graphic>
      </p:graphicFrame>
      <p:sp>
        <p:nvSpPr>
          <p:cNvPr id="4" name="AutoShape 3"/>
          <p:cNvSpPr>
            <a:spLocks/>
          </p:cNvSpPr>
          <p:nvPr/>
        </p:nvSpPr>
        <p:spPr bwMode="auto">
          <a:xfrm>
            <a:off x="170543" y="1524000"/>
            <a:ext cx="4691063" cy="1196975"/>
          </a:xfrm>
          <a:prstGeom prst="borderCallout1">
            <a:avLst>
              <a:gd name="adj1" fmla="val 9551"/>
              <a:gd name="adj2" fmla="val 101625"/>
              <a:gd name="adj3" fmla="val 126905"/>
              <a:gd name="adj4" fmla="val 117050"/>
            </a:avLst>
          </a:prstGeom>
          <a:solidFill>
            <a:schemeClr val="bg1"/>
          </a:solidFill>
          <a:ln w="38100">
            <a:solidFill>
              <a:schemeClr val="tx1"/>
            </a:solidFill>
            <a:miter lim="800000"/>
            <a:headEnd/>
            <a:tailEnd/>
          </a:ln>
        </p:spPr>
        <p:txBody>
          <a:bodyPr anchor="ctr" anchorCtr="1"/>
          <a:lstStyle/>
          <a:p>
            <a:pPr algn="ctr" eaLnBrk="1" hangingPunct="1"/>
            <a:r>
              <a:rPr lang="en-US" sz="2400"/>
              <a:t>EW should be on!  1,048 hrs.  If EW off, cooling use increases by 9,540 Ton Hrs (TH).</a:t>
            </a:r>
          </a:p>
        </p:txBody>
      </p:sp>
      <p:sp>
        <p:nvSpPr>
          <p:cNvPr id="5" name="AutoShape 4"/>
          <p:cNvSpPr>
            <a:spLocks/>
          </p:cNvSpPr>
          <p:nvPr/>
        </p:nvSpPr>
        <p:spPr bwMode="auto">
          <a:xfrm>
            <a:off x="217714" y="2953658"/>
            <a:ext cx="3886200" cy="1219200"/>
          </a:xfrm>
          <a:prstGeom prst="borderCallout1">
            <a:avLst>
              <a:gd name="adj1" fmla="val 9375"/>
              <a:gd name="adj2" fmla="val 101963"/>
              <a:gd name="adj3" fmla="val 101824"/>
              <a:gd name="adj4" fmla="val 150637"/>
            </a:avLst>
          </a:prstGeom>
          <a:solidFill>
            <a:schemeClr val="bg1"/>
          </a:solidFill>
          <a:ln w="38100">
            <a:solidFill>
              <a:schemeClr val="tx1"/>
            </a:solidFill>
            <a:miter lim="800000"/>
            <a:headEnd/>
            <a:tailEnd/>
          </a:ln>
        </p:spPr>
        <p:txBody>
          <a:bodyPr/>
          <a:lstStyle/>
          <a:p>
            <a:pPr algn="ctr" eaLnBrk="1" hangingPunct="1"/>
            <a:r>
              <a:rPr lang="en-US" sz="2400"/>
              <a:t>EW should be off!  72 hrs.  If EW on, cooling use increases 1 TH</a:t>
            </a:r>
          </a:p>
        </p:txBody>
      </p:sp>
      <p:sp>
        <p:nvSpPr>
          <p:cNvPr id="6" name="AutoShape 5"/>
          <p:cNvSpPr>
            <a:spLocks/>
          </p:cNvSpPr>
          <p:nvPr/>
        </p:nvSpPr>
        <p:spPr bwMode="auto">
          <a:xfrm>
            <a:off x="6393543" y="4760686"/>
            <a:ext cx="2590800" cy="1981200"/>
          </a:xfrm>
          <a:prstGeom prst="borderCallout1">
            <a:avLst>
              <a:gd name="adj1" fmla="val 5769"/>
              <a:gd name="adj2" fmla="val -2940"/>
              <a:gd name="adj3" fmla="val -3470"/>
              <a:gd name="adj4" fmla="val -11370"/>
            </a:avLst>
          </a:prstGeom>
          <a:solidFill>
            <a:schemeClr val="bg1"/>
          </a:solidFill>
          <a:ln w="38100">
            <a:solidFill>
              <a:schemeClr val="tx1"/>
            </a:solidFill>
            <a:miter lim="800000"/>
            <a:headEnd/>
            <a:tailEnd/>
          </a:ln>
        </p:spPr>
        <p:txBody>
          <a:bodyPr anchor="ctr" anchorCtr="1"/>
          <a:lstStyle/>
          <a:p>
            <a:pPr algn="ctr" eaLnBrk="1" hangingPunct="1"/>
            <a:r>
              <a:rPr lang="en-US" sz="2400" dirty="0"/>
              <a:t>EW should be off.  55 hrs.  If EW on, cooling use increases 115 TH.</a:t>
            </a:r>
          </a:p>
        </p:txBody>
      </p:sp>
    </p:spTree>
    <p:extLst>
      <p:ext uri="{BB962C8B-B14F-4D97-AF65-F5344CB8AC3E}">
        <p14:creationId xmlns:p14="http://schemas.microsoft.com/office/powerpoint/2010/main" val="81608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48889121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2010283483"/>
              </p:ext>
            </p:extLst>
          </p:nvPr>
        </p:nvGraphicFramePr>
        <p:xfrm>
          <a:off x="242887" y="1030514"/>
          <a:ext cx="8567283" cy="5646058"/>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4"/>
          <p:cNvSpPr>
            <a:spLocks/>
          </p:cNvSpPr>
          <p:nvPr/>
        </p:nvSpPr>
        <p:spPr bwMode="auto">
          <a:xfrm>
            <a:off x="4894717" y="3379788"/>
            <a:ext cx="1694769" cy="1032555"/>
          </a:xfrm>
          <a:custGeom>
            <a:avLst/>
            <a:gdLst>
              <a:gd name="T0" fmla="*/ 2147483647 w 1095"/>
              <a:gd name="T1" fmla="*/ 0 h 660"/>
              <a:gd name="T2" fmla="*/ 2147483647 w 1095"/>
              <a:gd name="T3" fmla="*/ 2147483647 h 660"/>
              <a:gd name="T4" fmla="*/ 2147483647 w 1095"/>
              <a:gd name="T5" fmla="*/ 2147483647 h 660"/>
              <a:gd name="T6" fmla="*/ 0 w 1095"/>
              <a:gd name="T7" fmla="*/ 2147483647 h 660"/>
              <a:gd name="T8" fmla="*/ 2147483647 w 1095"/>
              <a:gd name="T9" fmla="*/ 0 h 660"/>
              <a:gd name="T10" fmla="*/ 0 60000 65536"/>
              <a:gd name="T11" fmla="*/ 0 60000 65536"/>
              <a:gd name="T12" fmla="*/ 0 60000 65536"/>
              <a:gd name="T13" fmla="*/ 0 60000 65536"/>
              <a:gd name="T14" fmla="*/ 0 60000 65536"/>
              <a:gd name="T15" fmla="*/ 0 w 1095"/>
              <a:gd name="T16" fmla="*/ 0 h 660"/>
              <a:gd name="T17" fmla="*/ 1095 w 1095"/>
              <a:gd name="T18" fmla="*/ 660 h 660"/>
            </a:gdLst>
            <a:ahLst/>
            <a:cxnLst>
              <a:cxn ang="T10">
                <a:pos x="T0" y="T1"/>
              </a:cxn>
              <a:cxn ang="T11">
                <a:pos x="T2" y="T3"/>
              </a:cxn>
              <a:cxn ang="T12">
                <a:pos x="T4" y="T5"/>
              </a:cxn>
              <a:cxn ang="T13">
                <a:pos x="T6" y="T7"/>
              </a:cxn>
              <a:cxn ang="T14">
                <a:pos x="T8" y="T9"/>
              </a:cxn>
            </a:cxnLst>
            <a:rect l="T15" t="T16" r="T17" b="T18"/>
            <a:pathLst>
              <a:path w="1095" h="660">
                <a:moveTo>
                  <a:pt x="39" y="0"/>
                </a:moveTo>
                <a:lnTo>
                  <a:pt x="1095" y="648"/>
                </a:lnTo>
                <a:lnTo>
                  <a:pt x="870" y="660"/>
                </a:lnTo>
                <a:lnTo>
                  <a:pt x="0" y="33"/>
                </a:lnTo>
                <a:lnTo>
                  <a:pt x="39" y="0"/>
                </a:lnTo>
                <a:close/>
              </a:path>
            </a:pathLst>
          </a:custGeom>
          <a:noFill/>
          <a:ln w="38100" cmpd="sng">
            <a:solidFill>
              <a:srgbClr val="CC3300"/>
            </a:solidFill>
            <a:round/>
            <a:headEnd/>
            <a:tailEnd/>
          </a:ln>
        </p:spPr>
        <p:txBody>
          <a:bodyPr/>
          <a:lstStyle/>
          <a:p>
            <a:endParaRPr lang="en-US"/>
          </a:p>
        </p:txBody>
      </p:sp>
      <p:sp>
        <p:nvSpPr>
          <p:cNvPr id="6" name="Freeform 3"/>
          <p:cNvSpPr>
            <a:spLocks/>
          </p:cNvSpPr>
          <p:nvPr/>
        </p:nvSpPr>
        <p:spPr bwMode="auto">
          <a:xfrm>
            <a:off x="4946877" y="3255509"/>
            <a:ext cx="1885950" cy="1119187"/>
          </a:xfrm>
          <a:custGeom>
            <a:avLst/>
            <a:gdLst>
              <a:gd name="T0" fmla="*/ 0 w 1188"/>
              <a:gd name="T1" fmla="*/ 2147483647 h 705"/>
              <a:gd name="T2" fmla="*/ 2147483647 w 1188"/>
              <a:gd name="T3" fmla="*/ 0 h 705"/>
              <a:gd name="T4" fmla="*/ 2147483647 w 1188"/>
              <a:gd name="T5" fmla="*/ 2147483647 h 705"/>
              <a:gd name="T6" fmla="*/ 2147483647 w 1188"/>
              <a:gd name="T7" fmla="*/ 2147483647 h 705"/>
              <a:gd name="T8" fmla="*/ 0 w 1188"/>
              <a:gd name="T9" fmla="*/ 2147483647 h 705"/>
              <a:gd name="T10" fmla="*/ 0 60000 65536"/>
              <a:gd name="T11" fmla="*/ 0 60000 65536"/>
              <a:gd name="T12" fmla="*/ 0 60000 65536"/>
              <a:gd name="T13" fmla="*/ 0 60000 65536"/>
              <a:gd name="T14" fmla="*/ 0 60000 65536"/>
              <a:gd name="T15" fmla="*/ 0 w 1188"/>
              <a:gd name="T16" fmla="*/ 0 h 705"/>
              <a:gd name="T17" fmla="*/ 1188 w 1188"/>
              <a:gd name="T18" fmla="*/ 705 h 705"/>
            </a:gdLst>
            <a:ahLst/>
            <a:cxnLst>
              <a:cxn ang="T10">
                <a:pos x="T0" y="T1"/>
              </a:cxn>
              <a:cxn ang="T11">
                <a:pos x="T2" y="T3"/>
              </a:cxn>
              <a:cxn ang="T12">
                <a:pos x="T4" y="T5"/>
              </a:cxn>
              <a:cxn ang="T13">
                <a:pos x="T6" y="T7"/>
              </a:cxn>
              <a:cxn ang="T14">
                <a:pos x="T8" y="T9"/>
              </a:cxn>
            </a:cxnLst>
            <a:rect l="T15" t="T16" r="T17" b="T18"/>
            <a:pathLst>
              <a:path w="1188" h="705">
                <a:moveTo>
                  <a:pt x="0" y="60"/>
                </a:moveTo>
                <a:lnTo>
                  <a:pt x="42" y="0"/>
                </a:lnTo>
                <a:lnTo>
                  <a:pt x="1188" y="606"/>
                </a:lnTo>
                <a:lnTo>
                  <a:pt x="1053" y="705"/>
                </a:lnTo>
                <a:lnTo>
                  <a:pt x="0" y="60"/>
                </a:lnTo>
                <a:close/>
              </a:path>
            </a:pathLst>
          </a:custGeom>
          <a:noFill/>
          <a:ln w="38100" cmpd="sng">
            <a:solidFill>
              <a:srgbClr val="FFFF00"/>
            </a:solidFill>
            <a:round/>
            <a:headEnd/>
            <a:tailEnd/>
          </a:ln>
        </p:spPr>
        <p:txBody>
          <a:bodyPr/>
          <a:lstStyle/>
          <a:p>
            <a:endParaRPr lang="en-US"/>
          </a:p>
        </p:txBody>
      </p:sp>
      <p:sp>
        <p:nvSpPr>
          <p:cNvPr id="7" name="AutoShape 5"/>
          <p:cNvSpPr>
            <a:spLocks/>
          </p:cNvSpPr>
          <p:nvPr/>
        </p:nvSpPr>
        <p:spPr bwMode="auto">
          <a:xfrm>
            <a:off x="376238" y="1280885"/>
            <a:ext cx="4297362" cy="1566863"/>
          </a:xfrm>
          <a:prstGeom prst="borderCallout1">
            <a:avLst>
              <a:gd name="adj1" fmla="val 7296"/>
              <a:gd name="adj2" fmla="val 101773"/>
              <a:gd name="adj3" fmla="val 147111"/>
              <a:gd name="adj4" fmla="val 116625"/>
            </a:avLst>
          </a:prstGeom>
          <a:solidFill>
            <a:schemeClr val="bg1"/>
          </a:solidFill>
          <a:ln w="57150">
            <a:solidFill>
              <a:srgbClr val="FFFF00"/>
            </a:solidFill>
            <a:miter lim="800000"/>
            <a:headEnd/>
            <a:tailEnd/>
          </a:ln>
        </p:spPr>
        <p:txBody>
          <a:bodyPr/>
          <a:lstStyle/>
          <a:p>
            <a:pPr algn="ctr" eaLnBrk="1" hangingPunct="1"/>
            <a:r>
              <a:rPr lang="en-US" sz="1800"/>
              <a:t>+5% error in RH reading.  Causes EW to be off when it should be on.  206 hours, 270 extra TH of cooling needed, costing $40.45 when cooling uses 1 kW/ton and energy costs $0.15/kWh</a:t>
            </a:r>
          </a:p>
        </p:txBody>
      </p:sp>
      <p:sp>
        <p:nvSpPr>
          <p:cNvPr id="8" name="AutoShape 6"/>
          <p:cNvSpPr>
            <a:spLocks/>
          </p:cNvSpPr>
          <p:nvPr/>
        </p:nvSpPr>
        <p:spPr bwMode="auto">
          <a:xfrm>
            <a:off x="0" y="3165248"/>
            <a:ext cx="4481513" cy="1511300"/>
          </a:xfrm>
          <a:prstGeom prst="borderCallout1">
            <a:avLst>
              <a:gd name="adj1" fmla="val 7565"/>
              <a:gd name="adj2" fmla="val 101699"/>
              <a:gd name="adj3" fmla="val 31616"/>
              <a:gd name="adj4" fmla="val 117532"/>
            </a:avLst>
          </a:prstGeom>
          <a:solidFill>
            <a:schemeClr val="bg1"/>
          </a:solidFill>
          <a:ln w="57150">
            <a:solidFill>
              <a:srgbClr val="CC3300"/>
            </a:solidFill>
            <a:miter lim="800000"/>
            <a:headEnd/>
            <a:tailEnd/>
          </a:ln>
        </p:spPr>
        <p:txBody>
          <a:bodyPr/>
          <a:lstStyle/>
          <a:p>
            <a:pPr algn="ctr" eaLnBrk="1" hangingPunct="1"/>
            <a:r>
              <a:rPr lang="en-US" sz="1800" dirty="0"/>
              <a:t>-5% error in RH reading.  Causes EW to be on when it should be off.  34 hours, 25 extra TH of cooling needed, costing $3.80 when cooling uses 1 kW/ton and energy costs 0.15/kWh</a:t>
            </a:r>
          </a:p>
        </p:txBody>
      </p:sp>
    </p:spTree>
    <p:extLst>
      <p:ext uri="{BB962C8B-B14F-4D97-AF65-F5344CB8AC3E}">
        <p14:creationId xmlns:p14="http://schemas.microsoft.com/office/powerpoint/2010/main" val="270816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534329131"/>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extLst>
              <p:ext uri="{D42A27DB-BD31-4B8C-83A1-F6EECF244321}">
                <p14:modId xmlns:p14="http://schemas.microsoft.com/office/powerpoint/2010/main" val="1722490675"/>
              </p:ext>
            </p:extLst>
          </p:nvPr>
        </p:nvGraphicFramePr>
        <p:xfrm>
          <a:off x="242887" y="1030514"/>
          <a:ext cx="8567283" cy="564605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bwMode="auto">
          <a:xfrm flipH="1">
            <a:off x="5965372" y="2075544"/>
            <a:ext cx="14514" cy="1915885"/>
          </a:xfrm>
          <a:prstGeom prst="line">
            <a:avLst/>
          </a:prstGeom>
          <a:solidFill>
            <a:schemeClr val="accent1"/>
          </a:solidFill>
          <a:ln w="76200" cap="flat" cmpd="sng" algn="ctr">
            <a:solidFill>
              <a:srgbClr val="FFFF00"/>
            </a:solidFill>
            <a:prstDash val="solid"/>
            <a:round/>
            <a:headEnd type="none" w="med" len="med"/>
            <a:tailEnd type="none" w="med" len="med"/>
          </a:ln>
          <a:effectLst/>
        </p:spPr>
      </p:cxnSp>
      <p:sp>
        <p:nvSpPr>
          <p:cNvPr id="4" name="AutoShape 3"/>
          <p:cNvSpPr>
            <a:spLocks/>
          </p:cNvSpPr>
          <p:nvPr/>
        </p:nvSpPr>
        <p:spPr bwMode="auto">
          <a:xfrm>
            <a:off x="198438" y="1090613"/>
            <a:ext cx="4344533" cy="2639558"/>
          </a:xfrm>
          <a:prstGeom prst="borderCallout1">
            <a:avLst>
              <a:gd name="adj1" fmla="val 5394"/>
              <a:gd name="adj2" fmla="val 101745"/>
              <a:gd name="adj3" fmla="val 75723"/>
              <a:gd name="adj4" fmla="val 132835"/>
            </a:avLst>
          </a:prstGeom>
          <a:solidFill>
            <a:schemeClr val="bg1"/>
          </a:solidFill>
          <a:ln w="57150">
            <a:solidFill>
              <a:srgbClr val="CC3300"/>
            </a:solidFill>
            <a:miter lim="800000"/>
            <a:headEnd/>
            <a:tailEnd/>
          </a:ln>
        </p:spPr>
        <p:txBody>
          <a:bodyPr/>
          <a:lstStyle/>
          <a:p>
            <a:pPr algn="ctr" eaLnBrk="1" hangingPunct="1"/>
            <a:r>
              <a:rPr lang="en-US" sz="1800" dirty="0"/>
              <a:t>If a DBT error of 1F caused the EW to operate above 76F rather than 75F, that 1F band contains 153 hours of data.  It would increase the cooling load by 2,255 TH and increase the operating cost by $338 assuming 1 kW/ton cooling performance and $0.15/kWh utility cost</a:t>
            </a:r>
            <a:r>
              <a:rPr lang="en-US" sz="1800" dirty="0" smtClean="0"/>
              <a:t>.  It would also make it impossible to down-size the cooling plant/equip!!!!</a:t>
            </a:r>
            <a:endParaRPr lang="en-US" sz="1800" dirty="0"/>
          </a:p>
        </p:txBody>
      </p:sp>
    </p:spTree>
    <p:extLst>
      <p:ext uri="{BB962C8B-B14F-4D97-AF65-F5344CB8AC3E}">
        <p14:creationId xmlns:p14="http://schemas.microsoft.com/office/powerpoint/2010/main" val="158745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517842" y="639444"/>
          <a:ext cx="8108315" cy="55791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3120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982663"/>
            <a:ext cx="9144000" cy="5122862"/>
            <a:chOff x="0" y="619"/>
            <a:chExt cx="5760" cy="3227"/>
          </a:xfrm>
        </p:grpSpPr>
        <p:pic>
          <p:nvPicPr>
            <p:cNvPr id="43012" name="Picture 3"/>
            <p:cNvPicPr>
              <a:picLocks noChangeAspect="1" noChangeArrowheads="1"/>
            </p:cNvPicPr>
            <p:nvPr/>
          </p:nvPicPr>
          <p:blipFill>
            <a:blip r:embed="rId3" cstate="print"/>
            <a:srcRect/>
            <a:stretch>
              <a:fillRect/>
            </a:stretch>
          </p:blipFill>
          <p:spPr bwMode="auto">
            <a:xfrm>
              <a:off x="0" y="619"/>
              <a:ext cx="5760" cy="3227"/>
            </a:xfrm>
            <a:prstGeom prst="rect">
              <a:avLst/>
            </a:prstGeom>
            <a:noFill/>
            <a:ln w="9525">
              <a:noFill/>
              <a:miter lim="800000"/>
              <a:headEnd/>
              <a:tailEnd/>
            </a:ln>
          </p:spPr>
        </p:pic>
        <p:sp>
          <p:nvSpPr>
            <p:cNvPr id="43013" name="Text Box 4"/>
            <p:cNvSpPr txBox="1">
              <a:spLocks noChangeArrowheads="1"/>
            </p:cNvSpPr>
            <p:nvPr/>
          </p:nvSpPr>
          <p:spPr bwMode="auto">
            <a:xfrm>
              <a:off x="3656" y="1136"/>
              <a:ext cx="192" cy="173"/>
            </a:xfrm>
            <a:prstGeom prst="rect">
              <a:avLst/>
            </a:prstGeom>
            <a:noFill/>
            <a:ln w="12700">
              <a:noFill/>
              <a:miter lim="800000"/>
              <a:headEnd/>
              <a:tailEnd/>
            </a:ln>
          </p:spPr>
          <p:txBody>
            <a:bodyPr>
              <a:spAutoFit/>
            </a:bodyPr>
            <a:lstStyle/>
            <a:p>
              <a:pPr>
                <a:spcBef>
                  <a:spcPct val="50000"/>
                </a:spcBef>
              </a:pPr>
              <a:r>
                <a:rPr lang="en-US" sz="1200" b="1">
                  <a:solidFill>
                    <a:srgbClr val="000000"/>
                  </a:solidFill>
                </a:rPr>
                <a:t>6</a:t>
              </a:r>
            </a:p>
          </p:txBody>
        </p:sp>
        <p:sp>
          <p:nvSpPr>
            <p:cNvPr id="43014" name="Text Box 5"/>
            <p:cNvSpPr txBox="1">
              <a:spLocks noChangeArrowheads="1"/>
            </p:cNvSpPr>
            <p:nvPr/>
          </p:nvSpPr>
          <p:spPr bwMode="auto">
            <a:xfrm>
              <a:off x="164" y="2716"/>
              <a:ext cx="192" cy="173"/>
            </a:xfrm>
            <a:prstGeom prst="rect">
              <a:avLst/>
            </a:prstGeom>
            <a:noFill/>
            <a:ln w="12700">
              <a:noFill/>
              <a:miter lim="800000"/>
              <a:headEnd/>
              <a:tailEnd/>
            </a:ln>
          </p:spPr>
          <p:txBody>
            <a:bodyPr>
              <a:spAutoFit/>
            </a:bodyPr>
            <a:lstStyle/>
            <a:p>
              <a:pPr>
                <a:spcBef>
                  <a:spcPct val="50000"/>
                </a:spcBef>
              </a:pPr>
              <a:r>
                <a:rPr lang="en-US" sz="1200" b="1">
                  <a:solidFill>
                    <a:srgbClr val="000000"/>
                  </a:solidFill>
                </a:rPr>
                <a:t>1</a:t>
              </a:r>
            </a:p>
          </p:txBody>
        </p:sp>
        <p:sp>
          <p:nvSpPr>
            <p:cNvPr id="43015" name="Text Box 6"/>
            <p:cNvSpPr txBox="1">
              <a:spLocks noChangeArrowheads="1"/>
            </p:cNvSpPr>
            <p:nvPr/>
          </p:nvSpPr>
          <p:spPr bwMode="auto">
            <a:xfrm>
              <a:off x="1096" y="2720"/>
              <a:ext cx="192" cy="173"/>
            </a:xfrm>
            <a:prstGeom prst="rect">
              <a:avLst/>
            </a:prstGeom>
            <a:noFill/>
            <a:ln w="12700">
              <a:noFill/>
              <a:miter lim="800000"/>
              <a:headEnd/>
              <a:tailEnd/>
            </a:ln>
          </p:spPr>
          <p:txBody>
            <a:bodyPr>
              <a:spAutoFit/>
            </a:bodyPr>
            <a:lstStyle/>
            <a:p>
              <a:pPr>
                <a:spcBef>
                  <a:spcPct val="50000"/>
                </a:spcBef>
              </a:pPr>
              <a:r>
                <a:rPr lang="en-US" sz="1200" b="1">
                  <a:solidFill>
                    <a:srgbClr val="000000"/>
                  </a:solidFill>
                </a:rPr>
                <a:t>2</a:t>
              </a:r>
            </a:p>
          </p:txBody>
        </p:sp>
        <p:sp>
          <p:nvSpPr>
            <p:cNvPr id="43016" name="Text Box 7"/>
            <p:cNvSpPr txBox="1">
              <a:spLocks noChangeArrowheads="1"/>
            </p:cNvSpPr>
            <p:nvPr/>
          </p:nvSpPr>
          <p:spPr bwMode="auto">
            <a:xfrm>
              <a:off x="1848" y="2720"/>
              <a:ext cx="192" cy="173"/>
            </a:xfrm>
            <a:prstGeom prst="rect">
              <a:avLst/>
            </a:prstGeom>
            <a:noFill/>
            <a:ln w="12700">
              <a:noFill/>
              <a:miter lim="800000"/>
              <a:headEnd/>
              <a:tailEnd/>
            </a:ln>
          </p:spPr>
          <p:txBody>
            <a:bodyPr>
              <a:spAutoFit/>
            </a:bodyPr>
            <a:lstStyle/>
            <a:p>
              <a:pPr>
                <a:spcBef>
                  <a:spcPct val="50000"/>
                </a:spcBef>
              </a:pPr>
              <a:r>
                <a:rPr lang="en-US" sz="1200" b="1">
                  <a:solidFill>
                    <a:srgbClr val="000000"/>
                  </a:solidFill>
                </a:rPr>
                <a:t>3</a:t>
              </a:r>
            </a:p>
          </p:txBody>
        </p:sp>
        <p:sp>
          <p:nvSpPr>
            <p:cNvPr id="43017" name="Text Box 8"/>
            <p:cNvSpPr txBox="1">
              <a:spLocks noChangeArrowheads="1"/>
            </p:cNvSpPr>
            <p:nvPr/>
          </p:nvSpPr>
          <p:spPr bwMode="auto">
            <a:xfrm>
              <a:off x="2552" y="2728"/>
              <a:ext cx="192" cy="173"/>
            </a:xfrm>
            <a:prstGeom prst="rect">
              <a:avLst/>
            </a:prstGeom>
            <a:noFill/>
            <a:ln w="12700">
              <a:noFill/>
              <a:miter lim="800000"/>
              <a:headEnd/>
              <a:tailEnd/>
            </a:ln>
          </p:spPr>
          <p:txBody>
            <a:bodyPr>
              <a:spAutoFit/>
            </a:bodyPr>
            <a:lstStyle/>
            <a:p>
              <a:pPr>
                <a:spcBef>
                  <a:spcPct val="50000"/>
                </a:spcBef>
              </a:pPr>
              <a:r>
                <a:rPr lang="en-US" sz="1200" b="1">
                  <a:solidFill>
                    <a:srgbClr val="000000"/>
                  </a:solidFill>
                </a:rPr>
                <a:t>4</a:t>
              </a:r>
            </a:p>
          </p:txBody>
        </p:sp>
        <p:sp>
          <p:nvSpPr>
            <p:cNvPr id="43018" name="Text Box 9"/>
            <p:cNvSpPr txBox="1">
              <a:spLocks noChangeArrowheads="1"/>
            </p:cNvSpPr>
            <p:nvPr/>
          </p:nvSpPr>
          <p:spPr bwMode="auto">
            <a:xfrm>
              <a:off x="3664" y="2732"/>
              <a:ext cx="192" cy="173"/>
            </a:xfrm>
            <a:prstGeom prst="rect">
              <a:avLst/>
            </a:prstGeom>
            <a:noFill/>
            <a:ln w="12700">
              <a:noFill/>
              <a:miter lim="800000"/>
              <a:headEnd/>
              <a:tailEnd/>
            </a:ln>
          </p:spPr>
          <p:txBody>
            <a:bodyPr>
              <a:spAutoFit/>
            </a:bodyPr>
            <a:lstStyle/>
            <a:p>
              <a:pPr>
                <a:spcBef>
                  <a:spcPct val="50000"/>
                </a:spcBef>
              </a:pPr>
              <a:r>
                <a:rPr lang="en-US" sz="1200" b="1">
                  <a:solidFill>
                    <a:srgbClr val="000000"/>
                  </a:solidFill>
                </a:rPr>
                <a:t>5</a:t>
              </a:r>
            </a:p>
          </p:txBody>
        </p:sp>
        <p:sp>
          <p:nvSpPr>
            <p:cNvPr id="43019" name="Text Box 10"/>
            <p:cNvSpPr txBox="1">
              <a:spLocks noChangeArrowheads="1"/>
            </p:cNvSpPr>
            <p:nvPr/>
          </p:nvSpPr>
          <p:spPr bwMode="auto">
            <a:xfrm>
              <a:off x="184" y="1144"/>
              <a:ext cx="192" cy="173"/>
            </a:xfrm>
            <a:prstGeom prst="rect">
              <a:avLst/>
            </a:prstGeom>
            <a:noFill/>
            <a:ln w="12700">
              <a:noFill/>
              <a:miter lim="800000"/>
              <a:headEnd/>
              <a:tailEnd/>
            </a:ln>
          </p:spPr>
          <p:txBody>
            <a:bodyPr>
              <a:spAutoFit/>
            </a:bodyPr>
            <a:lstStyle/>
            <a:p>
              <a:pPr>
                <a:spcBef>
                  <a:spcPct val="50000"/>
                </a:spcBef>
              </a:pPr>
              <a:r>
                <a:rPr lang="en-US" sz="1200" b="1">
                  <a:solidFill>
                    <a:srgbClr val="000000"/>
                  </a:solidFill>
                </a:rPr>
                <a:t>7</a:t>
              </a:r>
            </a:p>
          </p:txBody>
        </p:sp>
      </p:grpSp>
      <p:sp>
        <p:nvSpPr>
          <p:cNvPr id="43011" name="Rectangle 12"/>
          <p:cNvSpPr>
            <a:spLocks noChangeArrowheads="1"/>
          </p:cNvSpPr>
          <p:nvPr/>
        </p:nvSpPr>
        <p:spPr bwMode="auto">
          <a:xfrm>
            <a:off x="0" y="271463"/>
            <a:ext cx="9144000" cy="776287"/>
          </a:xfrm>
          <a:prstGeom prst="rect">
            <a:avLst/>
          </a:prstGeom>
          <a:noFill/>
          <a:ln w="12700">
            <a:noFill/>
            <a:miter lim="800000"/>
            <a:headEnd/>
            <a:tailEnd/>
          </a:ln>
        </p:spPr>
        <p:txBody>
          <a:bodyPr lIns="90488" tIns="44450" rIns="90488" bIns="44450"/>
          <a:lstStyle/>
          <a:p>
            <a:pPr algn="ctr"/>
            <a:r>
              <a:rPr lang="en-US" sz="3600" b="1" i="1" dirty="0" smtClean="0">
                <a:solidFill>
                  <a:srgbClr val="000099"/>
                </a:solidFill>
                <a:latin typeface="Book Antiqua" pitchFamily="18" charset="0"/>
              </a:rPr>
              <a:t>DOAS </a:t>
            </a:r>
            <a:r>
              <a:rPr lang="en-US" sz="3600" b="1" i="1" dirty="0">
                <a:solidFill>
                  <a:srgbClr val="000099"/>
                </a:solidFill>
                <a:latin typeface="Book Antiqua" pitchFamily="18" charset="0"/>
              </a:rPr>
              <a:t>Equipment on the Market Today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3"/>
          <p:cNvSpPr>
            <a:spLocks noChangeArrowheads="1"/>
          </p:cNvSpPr>
          <p:nvPr/>
        </p:nvSpPr>
        <p:spPr bwMode="auto">
          <a:xfrm>
            <a:off x="0" y="15763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endParaRPr lang="en-US"/>
          </a:p>
        </p:txBody>
      </p:sp>
      <p:graphicFrame>
        <p:nvGraphicFramePr>
          <p:cNvPr id="53" name="Chart 52"/>
          <p:cNvGraphicFramePr>
            <a:graphicFrameLocks/>
          </p:cNvGraphicFramePr>
          <p:nvPr>
            <p:extLst>
              <p:ext uri="{D42A27DB-BD31-4B8C-83A1-F6EECF244321}">
                <p14:modId xmlns:p14="http://schemas.microsoft.com/office/powerpoint/2010/main" val="1087182439"/>
              </p:ext>
            </p:extLst>
          </p:nvPr>
        </p:nvGraphicFramePr>
        <p:xfrm>
          <a:off x="0" y="676274"/>
          <a:ext cx="9144000" cy="5695497"/>
        </p:xfrm>
        <a:graphic>
          <a:graphicData uri="http://schemas.openxmlformats.org/drawingml/2006/chart">
            <c:chart xmlns:c="http://schemas.openxmlformats.org/drawingml/2006/chart" xmlns:r="http://schemas.openxmlformats.org/officeDocument/2006/relationships" r:id="rId3"/>
          </a:graphicData>
        </a:graphic>
      </p:graphicFrame>
      <p:sp>
        <p:nvSpPr>
          <p:cNvPr id="1059" name="Text Box 51"/>
          <p:cNvSpPr txBox="1">
            <a:spLocks noChangeArrowheads="1"/>
          </p:cNvSpPr>
          <p:nvPr/>
        </p:nvSpPr>
        <p:spPr bwMode="auto">
          <a:xfrm>
            <a:off x="228600" y="3059793"/>
            <a:ext cx="236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i="1" dirty="0">
                <a:latin typeface="Book Antiqua" pitchFamily="18" charset="0"/>
              </a:rPr>
              <a:t>Hot &amp; humid OA condition</a:t>
            </a:r>
          </a:p>
        </p:txBody>
      </p:sp>
      <p:sp>
        <p:nvSpPr>
          <p:cNvPr id="37" name="Line 19"/>
          <p:cNvSpPr>
            <a:spLocks noChangeShapeType="1"/>
          </p:cNvSpPr>
          <p:nvPr/>
        </p:nvSpPr>
        <p:spPr bwMode="auto">
          <a:xfrm flipH="1">
            <a:off x="5086349" y="1427164"/>
            <a:ext cx="830263" cy="2144712"/>
          </a:xfrm>
          <a:prstGeom prst="line">
            <a:avLst/>
          </a:prstGeom>
          <a:noFill/>
          <a:ln w="57150">
            <a:solidFill>
              <a:srgbClr val="993366"/>
            </a:solidFill>
            <a:round/>
            <a:headEnd/>
            <a:tailEnd/>
          </a:ln>
        </p:spPr>
        <p:txBody>
          <a:bodyPr/>
          <a:lstStyle/>
          <a:p>
            <a:endParaRPr lang="en-US"/>
          </a:p>
        </p:txBody>
      </p:sp>
      <p:sp>
        <p:nvSpPr>
          <p:cNvPr id="38" name="Freeform 20"/>
          <p:cNvSpPr>
            <a:spLocks/>
          </p:cNvSpPr>
          <p:nvPr/>
        </p:nvSpPr>
        <p:spPr bwMode="auto">
          <a:xfrm>
            <a:off x="3305175" y="2962275"/>
            <a:ext cx="1085850" cy="1104900"/>
          </a:xfrm>
          <a:custGeom>
            <a:avLst/>
            <a:gdLst>
              <a:gd name="T0" fmla="*/ 2147483647 w 810"/>
              <a:gd name="T1" fmla="*/ 0 h 552"/>
              <a:gd name="T2" fmla="*/ 2147483647 w 810"/>
              <a:gd name="T3" fmla="*/ 2147483647 h 552"/>
              <a:gd name="T4" fmla="*/ 2147483647 w 810"/>
              <a:gd name="T5" fmla="*/ 2147483647 h 552"/>
              <a:gd name="T6" fmla="*/ 2147483647 w 810"/>
              <a:gd name="T7" fmla="*/ 2147483647 h 552"/>
              <a:gd name="T8" fmla="*/ 2147483647 w 810"/>
              <a:gd name="T9" fmla="*/ 2147483647 h 552"/>
              <a:gd name="T10" fmla="*/ 0 w 810"/>
              <a:gd name="T11" fmla="*/ 2147483647 h 552"/>
              <a:gd name="T12" fmla="*/ 0 60000 65536"/>
              <a:gd name="T13" fmla="*/ 0 60000 65536"/>
              <a:gd name="T14" fmla="*/ 0 60000 65536"/>
              <a:gd name="T15" fmla="*/ 0 60000 65536"/>
              <a:gd name="T16" fmla="*/ 0 60000 65536"/>
              <a:gd name="T17" fmla="*/ 0 60000 65536"/>
              <a:gd name="T18" fmla="*/ 0 w 810"/>
              <a:gd name="T19" fmla="*/ 0 h 552"/>
              <a:gd name="T20" fmla="*/ 810 w 810"/>
              <a:gd name="T21" fmla="*/ 552 h 552"/>
              <a:gd name="connsiteX0" fmla="*/ 10000 w 10000"/>
              <a:gd name="connsiteY0" fmla="*/ 0 h 10000"/>
              <a:gd name="connsiteX1" fmla="*/ 6815 w 10000"/>
              <a:gd name="connsiteY1" fmla="*/ 3696 h 10000"/>
              <a:gd name="connsiteX2" fmla="*/ 5630 w 10000"/>
              <a:gd name="connsiteY2" fmla="*/ 4891 h 10000"/>
              <a:gd name="connsiteX3" fmla="*/ 3515 w 10000"/>
              <a:gd name="connsiteY3" fmla="*/ 6806 h 10000"/>
              <a:gd name="connsiteX4" fmla="*/ 2222 w 10000"/>
              <a:gd name="connsiteY4" fmla="*/ 8261 h 10000"/>
              <a:gd name="connsiteX5" fmla="*/ 0 w 10000"/>
              <a:gd name="connsiteY5" fmla="*/ 10000 h 10000"/>
              <a:gd name="connsiteX0" fmla="*/ 10000 w 10000"/>
              <a:gd name="connsiteY0" fmla="*/ 0 h 10000"/>
              <a:gd name="connsiteX1" fmla="*/ 6815 w 10000"/>
              <a:gd name="connsiteY1" fmla="*/ 3696 h 10000"/>
              <a:gd name="connsiteX2" fmla="*/ 5630 w 10000"/>
              <a:gd name="connsiteY2" fmla="*/ 4891 h 10000"/>
              <a:gd name="connsiteX3" fmla="*/ 3515 w 10000"/>
              <a:gd name="connsiteY3" fmla="*/ 6806 h 10000"/>
              <a:gd name="connsiteX4" fmla="*/ 1959 w 10000"/>
              <a:gd name="connsiteY4" fmla="*/ 8261 h 10000"/>
              <a:gd name="connsiteX5" fmla="*/ 0 w 10000"/>
              <a:gd name="connsiteY5" fmla="*/ 10000 h 10000"/>
              <a:gd name="connsiteX0" fmla="*/ 10000 w 10000"/>
              <a:gd name="connsiteY0" fmla="*/ 0 h 10000"/>
              <a:gd name="connsiteX1" fmla="*/ 6815 w 10000"/>
              <a:gd name="connsiteY1" fmla="*/ 3696 h 10000"/>
              <a:gd name="connsiteX2" fmla="*/ 5455 w 10000"/>
              <a:gd name="connsiteY2" fmla="*/ 5150 h 10000"/>
              <a:gd name="connsiteX3" fmla="*/ 3515 w 10000"/>
              <a:gd name="connsiteY3" fmla="*/ 6806 h 10000"/>
              <a:gd name="connsiteX4" fmla="*/ 1959 w 10000"/>
              <a:gd name="connsiteY4" fmla="*/ 8261 h 10000"/>
              <a:gd name="connsiteX5" fmla="*/ 0 w 10000"/>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10000" y="0"/>
                </a:moveTo>
                <a:lnTo>
                  <a:pt x="6815" y="3696"/>
                </a:lnTo>
                <a:cubicBezTo>
                  <a:pt x="6058" y="4554"/>
                  <a:pt x="6005" y="4632"/>
                  <a:pt x="5455" y="5150"/>
                </a:cubicBezTo>
                <a:cubicBezTo>
                  <a:pt x="4905" y="5668"/>
                  <a:pt x="4098" y="6288"/>
                  <a:pt x="3515" y="6806"/>
                </a:cubicBezTo>
                <a:cubicBezTo>
                  <a:pt x="2932" y="7324"/>
                  <a:pt x="2589" y="7772"/>
                  <a:pt x="1959" y="8261"/>
                </a:cubicBezTo>
                <a:lnTo>
                  <a:pt x="0" y="10000"/>
                </a:lnTo>
              </a:path>
            </a:pathLst>
          </a:custGeom>
          <a:noFill/>
          <a:ln w="57150" cap="flat" cmpd="sng">
            <a:solidFill>
              <a:srgbClr val="3333CC"/>
            </a:solidFill>
            <a:prstDash val="solid"/>
            <a:round/>
            <a:headEnd type="none" w="med" len="med"/>
            <a:tailEnd type="none" w="med" len="med"/>
          </a:ln>
        </p:spPr>
        <p:txBody>
          <a:bodyPr/>
          <a:lstStyle/>
          <a:p>
            <a:endParaRPr lang="en-US"/>
          </a:p>
        </p:txBody>
      </p:sp>
      <p:sp>
        <p:nvSpPr>
          <p:cNvPr id="39" name="Text Box 21"/>
          <p:cNvSpPr txBox="1">
            <a:spLocks noChangeArrowheads="1"/>
          </p:cNvSpPr>
          <p:nvPr/>
        </p:nvSpPr>
        <p:spPr bwMode="auto">
          <a:xfrm>
            <a:off x="5962650" y="1200150"/>
            <a:ext cx="242888" cy="360363"/>
          </a:xfrm>
          <a:prstGeom prst="rect">
            <a:avLst/>
          </a:prstGeom>
          <a:noFill/>
          <a:ln w="12700">
            <a:noFill/>
            <a:miter lim="800000"/>
            <a:headEnd/>
            <a:tailEnd/>
          </a:ln>
        </p:spPr>
        <p:txBody>
          <a:bodyPr wrap="none" tIns="228600"/>
          <a:lstStyle/>
          <a:p>
            <a:pPr>
              <a:spcBef>
                <a:spcPct val="50000"/>
              </a:spcBef>
            </a:pPr>
            <a:r>
              <a:rPr lang="en-US" dirty="0">
                <a:solidFill>
                  <a:srgbClr val="000000"/>
                </a:solidFill>
              </a:rPr>
              <a:t>1</a:t>
            </a:r>
          </a:p>
        </p:txBody>
      </p:sp>
      <p:sp>
        <p:nvSpPr>
          <p:cNvPr id="40" name="Text Box 22"/>
          <p:cNvSpPr txBox="1">
            <a:spLocks noChangeArrowheads="1"/>
          </p:cNvSpPr>
          <p:nvPr/>
        </p:nvSpPr>
        <p:spPr bwMode="auto">
          <a:xfrm flipH="1">
            <a:off x="5484132" y="2721428"/>
            <a:ext cx="354013" cy="523220"/>
          </a:xfrm>
          <a:prstGeom prst="rect">
            <a:avLst/>
          </a:prstGeom>
          <a:noFill/>
          <a:ln w="12700">
            <a:noFill/>
            <a:miter lim="800000"/>
            <a:headEnd/>
            <a:tailEnd/>
          </a:ln>
        </p:spPr>
        <p:txBody>
          <a:bodyPr>
            <a:spAutoFit/>
          </a:bodyPr>
          <a:lstStyle/>
          <a:p>
            <a:pPr>
              <a:spcBef>
                <a:spcPct val="50000"/>
              </a:spcBef>
            </a:pPr>
            <a:r>
              <a:rPr lang="en-US" dirty="0">
                <a:solidFill>
                  <a:srgbClr val="000000"/>
                </a:solidFill>
              </a:rPr>
              <a:t>2</a:t>
            </a:r>
          </a:p>
        </p:txBody>
      </p:sp>
      <p:sp>
        <p:nvSpPr>
          <p:cNvPr id="41" name="Text Box 23"/>
          <p:cNvSpPr txBox="1">
            <a:spLocks noChangeArrowheads="1"/>
          </p:cNvSpPr>
          <p:nvPr/>
        </p:nvSpPr>
        <p:spPr bwMode="auto">
          <a:xfrm>
            <a:off x="2931886" y="3789590"/>
            <a:ext cx="246063" cy="523220"/>
          </a:xfrm>
          <a:prstGeom prst="rect">
            <a:avLst/>
          </a:prstGeom>
          <a:noFill/>
          <a:ln w="12700">
            <a:noFill/>
            <a:miter lim="800000"/>
            <a:headEnd/>
            <a:tailEnd/>
          </a:ln>
        </p:spPr>
        <p:txBody>
          <a:bodyPr>
            <a:spAutoFit/>
          </a:bodyPr>
          <a:lstStyle/>
          <a:p>
            <a:pPr>
              <a:spcBef>
                <a:spcPct val="50000"/>
              </a:spcBef>
            </a:pPr>
            <a:r>
              <a:rPr lang="en-US" dirty="0">
                <a:solidFill>
                  <a:srgbClr val="000000"/>
                </a:solidFill>
              </a:rPr>
              <a:t>4</a:t>
            </a:r>
          </a:p>
        </p:txBody>
      </p:sp>
      <p:sp>
        <p:nvSpPr>
          <p:cNvPr id="42" name="Text Box 24"/>
          <p:cNvSpPr txBox="1">
            <a:spLocks noChangeArrowheads="1"/>
          </p:cNvSpPr>
          <p:nvPr/>
        </p:nvSpPr>
        <p:spPr bwMode="auto">
          <a:xfrm>
            <a:off x="5243286" y="3441247"/>
            <a:ext cx="290513" cy="523220"/>
          </a:xfrm>
          <a:prstGeom prst="rect">
            <a:avLst/>
          </a:prstGeom>
          <a:noFill/>
          <a:ln w="12700">
            <a:noFill/>
            <a:miter lim="800000"/>
            <a:headEnd/>
            <a:tailEnd/>
          </a:ln>
        </p:spPr>
        <p:txBody>
          <a:bodyPr>
            <a:spAutoFit/>
          </a:bodyPr>
          <a:lstStyle/>
          <a:p>
            <a:pPr>
              <a:spcBef>
                <a:spcPct val="50000"/>
              </a:spcBef>
            </a:pPr>
            <a:r>
              <a:rPr lang="en-US" dirty="0">
                <a:solidFill>
                  <a:srgbClr val="000000"/>
                </a:solidFill>
              </a:rPr>
              <a:t>6</a:t>
            </a:r>
          </a:p>
        </p:txBody>
      </p:sp>
      <p:sp>
        <p:nvSpPr>
          <p:cNvPr id="43" name="Line 25"/>
          <p:cNvSpPr>
            <a:spLocks noChangeShapeType="1"/>
          </p:cNvSpPr>
          <p:nvPr/>
        </p:nvSpPr>
        <p:spPr bwMode="auto">
          <a:xfrm flipH="1" flipV="1">
            <a:off x="4391024" y="2924175"/>
            <a:ext cx="952500" cy="9525"/>
          </a:xfrm>
          <a:prstGeom prst="line">
            <a:avLst/>
          </a:prstGeom>
          <a:noFill/>
          <a:ln w="57150">
            <a:solidFill>
              <a:srgbClr val="00CCFF"/>
            </a:solidFill>
            <a:round/>
            <a:headEnd/>
            <a:tailEnd/>
          </a:ln>
        </p:spPr>
        <p:txBody>
          <a:bodyPr/>
          <a:lstStyle/>
          <a:p>
            <a:endParaRPr lang="en-US"/>
          </a:p>
        </p:txBody>
      </p:sp>
      <p:sp>
        <p:nvSpPr>
          <p:cNvPr id="44" name="Text Box 27"/>
          <p:cNvSpPr txBox="1">
            <a:spLocks noChangeArrowheads="1"/>
          </p:cNvSpPr>
          <p:nvPr/>
        </p:nvSpPr>
        <p:spPr bwMode="auto">
          <a:xfrm flipH="1">
            <a:off x="4068536" y="2301422"/>
            <a:ext cx="350838" cy="523220"/>
          </a:xfrm>
          <a:prstGeom prst="rect">
            <a:avLst/>
          </a:prstGeom>
          <a:noFill/>
          <a:ln w="12700">
            <a:noFill/>
            <a:miter lim="800000"/>
            <a:headEnd/>
            <a:tailEnd/>
          </a:ln>
        </p:spPr>
        <p:txBody>
          <a:bodyPr>
            <a:spAutoFit/>
          </a:bodyPr>
          <a:lstStyle/>
          <a:p>
            <a:pPr>
              <a:spcBef>
                <a:spcPct val="50000"/>
              </a:spcBef>
            </a:pPr>
            <a:r>
              <a:rPr lang="en-US" dirty="0">
                <a:solidFill>
                  <a:srgbClr val="000000"/>
                </a:solidFill>
              </a:rPr>
              <a:t>3</a:t>
            </a:r>
          </a:p>
        </p:txBody>
      </p:sp>
      <p:sp>
        <p:nvSpPr>
          <p:cNvPr id="45" name="Text Box 28"/>
          <p:cNvSpPr txBox="1">
            <a:spLocks noChangeArrowheads="1"/>
          </p:cNvSpPr>
          <p:nvPr/>
        </p:nvSpPr>
        <p:spPr bwMode="auto">
          <a:xfrm>
            <a:off x="4111398" y="4089400"/>
            <a:ext cx="287337" cy="523220"/>
          </a:xfrm>
          <a:prstGeom prst="rect">
            <a:avLst/>
          </a:prstGeom>
          <a:noFill/>
          <a:ln w="12700">
            <a:noFill/>
            <a:miter lim="800000"/>
            <a:headEnd/>
            <a:tailEnd/>
          </a:ln>
        </p:spPr>
        <p:txBody>
          <a:bodyPr>
            <a:spAutoFit/>
          </a:bodyPr>
          <a:lstStyle/>
          <a:p>
            <a:pPr>
              <a:spcBef>
                <a:spcPct val="50000"/>
              </a:spcBef>
            </a:pPr>
            <a:r>
              <a:rPr lang="en-US" dirty="0">
                <a:solidFill>
                  <a:srgbClr val="000000"/>
                </a:solidFill>
              </a:rPr>
              <a:t>5</a:t>
            </a:r>
          </a:p>
        </p:txBody>
      </p:sp>
      <p:sp>
        <p:nvSpPr>
          <p:cNvPr id="46" name="Line 29"/>
          <p:cNvSpPr>
            <a:spLocks noChangeShapeType="1"/>
          </p:cNvSpPr>
          <p:nvPr/>
        </p:nvSpPr>
        <p:spPr bwMode="auto">
          <a:xfrm flipV="1">
            <a:off x="4162425" y="3648075"/>
            <a:ext cx="857250" cy="438150"/>
          </a:xfrm>
          <a:prstGeom prst="line">
            <a:avLst/>
          </a:prstGeom>
          <a:noFill/>
          <a:ln w="57150">
            <a:solidFill>
              <a:srgbClr val="FF6600"/>
            </a:solidFill>
            <a:round/>
            <a:headEnd/>
            <a:tailEnd type="triangle" w="med" len="med"/>
          </a:ln>
        </p:spPr>
        <p:txBody>
          <a:bodyPr/>
          <a:lstStyle/>
          <a:p>
            <a:endParaRPr lang="en-US"/>
          </a:p>
        </p:txBody>
      </p:sp>
      <p:sp>
        <p:nvSpPr>
          <p:cNvPr id="47" name="Line 25"/>
          <p:cNvSpPr>
            <a:spLocks noChangeShapeType="1"/>
          </p:cNvSpPr>
          <p:nvPr/>
        </p:nvSpPr>
        <p:spPr bwMode="auto">
          <a:xfrm flipH="1" flipV="1">
            <a:off x="3267074" y="4057650"/>
            <a:ext cx="952500" cy="9525"/>
          </a:xfrm>
          <a:prstGeom prst="line">
            <a:avLst/>
          </a:prstGeom>
          <a:noFill/>
          <a:ln w="57150">
            <a:solidFill>
              <a:srgbClr val="00CCFF"/>
            </a:solidFill>
            <a:round/>
            <a:headEnd/>
            <a:tailEnd/>
          </a:ln>
        </p:spPr>
        <p:txBody>
          <a:bodyPr/>
          <a:lstStyle/>
          <a:p>
            <a:endParaRPr lang="en-US"/>
          </a:p>
        </p:txBody>
      </p:sp>
      <p:pic>
        <p:nvPicPr>
          <p:cNvPr id="48" name="Picture 30"/>
          <p:cNvPicPr>
            <a:picLocks noChangeAspect="1" noChangeArrowheads="1"/>
          </p:cNvPicPr>
          <p:nvPr/>
        </p:nvPicPr>
        <p:blipFill>
          <a:blip r:embed="rId4" cstate="print"/>
          <a:srcRect/>
          <a:stretch>
            <a:fillRect/>
          </a:stretch>
        </p:blipFill>
        <p:spPr bwMode="auto">
          <a:xfrm>
            <a:off x="0" y="101600"/>
            <a:ext cx="3924300" cy="2733675"/>
          </a:xfrm>
          <a:prstGeom prst="rect">
            <a:avLst/>
          </a:prstGeom>
          <a:noFill/>
          <a:ln w="9525">
            <a:noFill/>
            <a:miter lim="800000"/>
            <a:headEnd/>
            <a:tailEnd/>
          </a:ln>
        </p:spPr>
      </p:pic>
    </p:spTree>
    <p:extLst>
      <p:ext uri="{BB962C8B-B14F-4D97-AF65-F5344CB8AC3E}">
        <p14:creationId xmlns:p14="http://schemas.microsoft.com/office/powerpoint/2010/main" val="362049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500" fill="hold"/>
                                        <p:tgtEl>
                                          <p:spTgt spid="46"/>
                                        </p:tgtEl>
                                        <p:attrNameLst>
                                          <p:attrName>ppt_x</p:attrName>
                                        </p:attrNameLst>
                                      </p:cBhvr>
                                      <p:tavLst>
                                        <p:tav tm="0">
                                          <p:val>
                                            <p:strVal val="#ppt_x"/>
                                          </p:val>
                                        </p:tav>
                                        <p:tav tm="100000">
                                          <p:val>
                                            <p:strVal val="#ppt_x"/>
                                          </p:val>
                                        </p:tav>
                                      </p:tavLst>
                                    </p:anim>
                                    <p:anim calcmode="lin" valueType="num">
                                      <p:cBhvr additive="base">
                                        <p:cTn id="5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p:bldP spid="41" grpId="0"/>
      <p:bldP spid="42" grpId="0"/>
      <p:bldP spid="43" grpId="0" animBg="1"/>
      <p:bldP spid="44" grpId="0"/>
      <p:bldP spid="45" grpId="0"/>
      <p:bldP spid="46" grpId="0" animBg="1"/>
      <p:bldP spid="4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271463"/>
            <a:ext cx="9144000" cy="1176337"/>
          </a:xfrm>
        </p:spPr>
        <p:txBody>
          <a:bodyPr/>
          <a:lstStyle/>
          <a:p>
            <a:r>
              <a:rPr lang="en-US" sz="3600" dirty="0" smtClean="0"/>
              <a:t>DOAS Equipment on the Market Today</a:t>
            </a:r>
          </a:p>
        </p:txBody>
      </p:sp>
      <p:pic>
        <p:nvPicPr>
          <p:cNvPr id="44035" name="Picture 3"/>
          <p:cNvPicPr>
            <a:picLocks noGrp="1" noChangeAspect="1" noChangeArrowheads="1"/>
          </p:cNvPicPr>
          <p:nvPr>
            <p:ph idx="1"/>
          </p:nvPr>
        </p:nvPicPr>
        <p:blipFill>
          <a:blip r:embed="rId3" cstate="print"/>
          <a:srcRect/>
          <a:stretch>
            <a:fillRect/>
          </a:stretch>
        </p:blipFill>
        <p:spPr>
          <a:xfrm>
            <a:off x="0" y="1474788"/>
            <a:ext cx="9144000" cy="4851400"/>
          </a:xfrm>
        </p:spPr>
      </p:pic>
      <p:sp>
        <p:nvSpPr>
          <p:cNvPr id="44036" name="Text Box 4"/>
          <p:cNvSpPr txBox="1">
            <a:spLocks noChangeArrowheads="1"/>
          </p:cNvSpPr>
          <p:nvPr/>
        </p:nvSpPr>
        <p:spPr bwMode="auto">
          <a:xfrm>
            <a:off x="6267450" y="1028700"/>
            <a:ext cx="1352550" cy="519113"/>
          </a:xfrm>
          <a:prstGeom prst="rect">
            <a:avLst/>
          </a:prstGeom>
          <a:noFill/>
          <a:ln w="12700">
            <a:noFill/>
            <a:miter lim="800000"/>
            <a:headEnd/>
            <a:tailEnd/>
          </a:ln>
        </p:spPr>
        <p:txBody>
          <a:bodyPr>
            <a:spAutoFit/>
          </a:bodyPr>
          <a:lstStyle/>
          <a:p>
            <a:pPr>
              <a:spcBef>
                <a:spcPct val="50000"/>
              </a:spcBef>
            </a:pPr>
            <a:r>
              <a:rPr lang="en-US">
                <a:solidFill>
                  <a:srgbClr val="000000"/>
                </a:solidFill>
              </a:rPr>
              <a:t>Type 3</a:t>
            </a:r>
          </a:p>
        </p:txBody>
      </p:sp>
      <p:sp>
        <p:nvSpPr>
          <p:cNvPr id="953349" name="Text Box 5"/>
          <p:cNvSpPr txBox="1">
            <a:spLocks noChangeArrowheads="1"/>
          </p:cNvSpPr>
          <p:nvPr/>
        </p:nvSpPr>
        <p:spPr bwMode="auto">
          <a:xfrm>
            <a:off x="209550" y="1057275"/>
            <a:ext cx="5734050" cy="1800225"/>
          </a:xfrm>
          <a:prstGeom prst="rect">
            <a:avLst/>
          </a:prstGeom>
          <a:solidFill>
            <a:schemeClr val="bg1"/>
          </a:solidFill>
          <a:ln w="12700">
            <a:noFill/>
            <a:miter lim="800000"/>
            <a:headEnd/>
            <a:tailEnd/>
          </a:ln>
        </p:spPr>
        <p:txBody>
          <a:bodyPr>
            <a:spAutoFit/>
          </a:bodyPr>
          <a:lstStyle/>
          <a:p>
            <a:pPr>
              <a:spcBef>
                <a:spcPct val="50000"/>
              </a:spcBef>
            </a:pPr>
            <a:r>
              <a:rPr lang="en-US">
                <a:solidFill>
                  <a:srgbClr val="000000"/>
                </a:solidFill>
                <a:latin typeface="Book Antiqua" pitchFamily="18" charset="0"/>
              </a:rPr>
              <a:t>Desiccant added for 3 reasons:</a:t>
            </a:r>
            <a:br>
              <a:rPr lang="en-US">
                <a:solidFill>
                  <a:srgbClr val="000000"/>
                </a:solidFill>
                <a:latin typeface="Book Antiqua" pitchFamily="18" charset="0"/>
              </a:rPr>
            </a:br>
            <a:r>
              <a:rPr lang="en-US">
                <a:solidFill>
                  <a:srgbClr val="000000"/>
                </a:solidFill>
                <a:latin typeface="Book Antiqua" pitchFamily="18" charset="0"/>
              </a:rPr>
              <a:t>1.  45°F CHWS still works</a:t>
            </a:r>
            <a:br>
              <a:rPr lang="en-US">
                <a:solidFill>
                  <a:srgbClr val="000000"/>
                </a:solidFill>
                <a:latin typeface="Book Antiqua" pitchFamily="18" charset="0"/>
              </a:rPr>
            </a:br>
            <a:r>
              <a:rPr lang="en-US">
                <a:solidFill>
                  <a:srgbClr val="000000"/>
                </a:solidFill>
                <a:latin typeface="Book Antiqua" pitchFamily="18" charset="0"/>
              </a:rPr>
              <a:t>2.  achieve DPT &lt; freezing</a:t>
            </a:r>
            <a:br>
              <a:rPr lang="en-US">
                <a:solidFill>
                  <a:srgbClr val="000000"/>
                </a:solidFill>
                <a:latin typeface="Book Antiqua" pitchFamily="18" charset="0"/>
              </a:rPr>
            </a:br>
            <a:r>
              <a:rPr lang="en-US">
                <a:solidFill>
                  <a:srgbClr val="000000"/>
                </a:solidFill>
                <a:latin typeface="Book Antiqua" pitchFamily="18" charset="0"/>
              </a:rPr>
              <a:t>3.  reduce or eliminate reheat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3349"/>
                                        </p:tgtEl>
                                        <p:attrNameLst>
                                          <p:attrName>style.visibility</p:attrName>
                                        </p:attrNameLst>
                                      </p:cBhvr>
                                      <p:to>
                                        <p:strVal val="visible"/>
                                      </p:to>
                                    </p:set>
                                    <p:anim calcmode="lin" valueType="num">
                                      <p:cBhvr additive="base">
                                        <p:cTn id="7" dur="500" fill="hold"/>
                                        <p:tgtEl>
                                          <p:spTgt spid="953349"/>
                                        </p:tgtEl>
                                        <p:attrNameLst>
                                          <p:attrName>ppt_x</p:attrName>
                                        </p:attrNameLst>
                                      </p:cBhvr>
                                      <p:tavLst>
                                        <p:tav tm="0">
                                          <p:val>
                                            <p:strVal val="0-#ppt_w/2"/>
                                          </p:val>
                                        </p:tav>
                                        <p:tav tm="100000">
                                          <p:val>
                                            <p:strVal val="#ppt_x"/>
                                          </p:val>
                                        </p:tav>
                                      </p:tavLst>
                                    </p:anim>
                                    <p:anim calcmode="lin" valueType="num">
                                      <p:cBhvr additive="base">
                                        <p:cTn id="8" dur="500" fill="hold"/>
                                        <p:tgtEl>
                                          <p:spTgt spid="9533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0"/>
            <a:ext cx="9144000" cy="781050"/>
          </a:xfrm>
        </p:spPr>
        <p:txBody>
          <a:bodyPr/>
          <a:lstStyle/>
          <a:p>
            <a:r>
              <a:rPr lang="en-US" smtClean="0"/>
              <a:t>Key Presentation Points</a:t>
            </a:r>
          </a:p>
        </p:txBody>
      </p:sp>
      <p:sp>
        <p:nvSpPr>
          <p:cNvPr id="14339" name="Rectangle 3"/>
          <p:cNvSpPr>
            <a:spLocks noGrp="1" noChangeArrowheads="1"/>
          </p:cNvSpPr>
          <p:nvPr>
            <p:ph type="body" idx="4294967295"/>
          </p:nvPr>
        </p:nvSpPr>
        <p:spPr>
          <a:xfrm>
            <a:off x="336550" y="1916113"/>
            <a:ext cx="8807450" cy="4579937"/>
          </a:xfrm>
        </p:spPr>
        <p:txBody>
          <a:bodyPr/>
          <a:lstStyle/>
          <a:p>
            <a:r>
              <a:rPr lang="en-US" dirty="0" smtClean="0"/>
              <a:t>Impact of building pressurization on DOAS</a:t>
            </a:r>
          </a:p>
          <a:p>
            <a:r>
              <a:rPr lang="en-US" dirty="0" smtClean="0"/>
              <a:t>Impact of 30% surplus OA on DOAS</a:t>
            </a:r>
          </a:p>
          <a:p>
            <a:r>
              <a:rPr lang="en-US" dirty="0" smtClean="0"/>
              <a:t>Estimating OA load—it’s not the coil load</a:t>
            </a:r>
          </a:p>
          <a:p>
            <a:r>
              <a:rPr lang="en-US" dirty="0" smtClean="0"/>
              <a:t>DOE Report:  DOAS ranks first</a:t>
            </a:r>
          </a:p>
          <a:p>
            <a:r>
              <a:rPr lang="en-US" dirty="0" smtClean="0"/>
              <a:t>System Selection Matrix</a:t>
            </a:r>
          </a:p>
          <a:p>
            <a:r>
              <a:rPr lang="en-US" dirty="0" smtClean="0"/>
              <a:t>Conclusions</a:t>
            </a:r>
          </a:p>
        </p:txBody>
      </p:sp>
      <p:sp>
        <p:nvSpPr>
          <p:cNvPr id="4" name="TextBox 3"/>
          <p:cNvSpPr txBox="1"/>
          <p:nvPr/>
        </p:nvSpPr>
        <p:spPr>
          <a:xfrm>
            <a:off x="493713" y="1089025"/>
            <a:ext cx="2278062" cy="584200"/>
          </a:xfrm>
          <a:prstGeom prst="rect">
            <a:avLst/>
          </a:prstGeom>
          <a:noFill/>
        </p:spPr>
        <p:txBody>
          <a:bodyPr>
            <a:spAutoFit/>
          </a:bodyPr>
          <a:lstStyle/>
          <a:p>
            <a:pPr>
              <a:defRPr/>
            </a:pPr>
            <a:r>
              <a:rPr lang="en-US" sz="3200" b="1" i="1" dirty="0">
                <a:latin typeface="+mj-lt"/>
              </a:rPr>
              <a:t>Part 2:</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66085062"/>
              </p:ext>
            </p:extLst>
          </p:nvPr>
        </p:nvGraphicFramePr>
        <p:xfrm>
          <a:off x="0" y="166914"/>
          <a:ext cx="9144000" cy="669108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3"/>
          <p:cNvSpPr txBox="1">
            <a:spLocks noChangeArrowheads="1"/>
          </p:cNvSpPr>
          <p:nvPr/>
        </p:nvSpPr>
        <p:spPr bwMode="auto">
          <a:xfrm>
            <a:off x="5159148" y="2359024"/>
            <a:ext cx="304800" cy="366713"/>
          </a:xfrm>
          <a:prstGeom prst="rect">
            <a:avLst/>
          </a:prstGeom>
          <a:noFill/>
          <a:ln w="12700">
            <a:noFill/>
            <a:miter lim="800000"/>
            <a:headEnd/>
            <a:tailEnd/>
          </a:ln>
        </p:spPr>
        <p:txBody>
          <a:bodyPr>
            <a:spAutoFit/>
          </a:bodyPr>
          <a:lstStyle/>
          <a:p>
            <a:pPr>
              <a:spcBef>
                <a:spcPct val="50000"/>
              </a:spcBef>
            </a:pPr>
            <a:r>
              <a:rPr lang="en-US" sz="1800" b="1" dirty="0">
                <a:solidFill>
                  <a:srgbClr val="0066FF"/>
                </a:solidFill>
              </a:rPr>
              <a:t>2</a:t>
            </a:r>
          </a:p>
        </p:txBody>
      </p:sp>
      <p:sp>
        <p:nvSpPr>
          <p:cNvPr id="6" name="Text Box 4"/>
          <p:cNvSpPr txBox="1">
            <a:spLocks noChangeArrowheads="1"/>
          </p:cNvSpPr>
          <p:nvPr/>
        </p:nvSpPr>
        <p:spPr bwMode="auto">
          <a:xfrm>
            <a:off x="5795735" y="1096735"/>
            <a:ext cx="304800" cy="366713"/>
          </a:xfrm>
          <a:prstGeom prst="rect">
            <a:avLst/>
          </a:prstGeom>
          <a:noFill/>
          <a:ln w="12700">
            <a:noFill/>
            <a:miter lim="800000"/>
            <a:headEnd/>
            <a:tailEnd/>
          </a:ln>
        </p:spPr>
        <p:txBody>
          <a:bodyPr>
            <a:spAutoFit/>
          </a:bodyPr>
          <a:lstStyle/>
          <a:p>
            <a:pPr>
              <a:spcBef>
                <a:spcPct val="50000"/>
              </a:spcBef>
            </a:pPr>
            <a:r>
              <a:rPr lang="en-US" sz="1800" b="1" dirty="0">
                <a:solidFill>
                  <a:srgbClr val="0066FF"/>
                </a:solidFill>
              </a:rPr>
              <a:t>1</a:t>
            </a:r>
          </a:p>
        </p:txBody>
      </p:sp>
      <p:sp>
        <p:nvSpPr>
          <p:cNvPr id="7" name="Text Box 5"/>
          <p:cNvSpPr txBox="1">
            <a:spLocks noChangeArrowheads="1"/>
          </p:cNvSpPr>
          <p:nvPr/>
        </p:nvSpPr>
        <p:spPr bwMode="auto">
          <a:xfrm>
            <a:off x="4328204" y="3671434"/>
            <a:ext cx="304800" cy="366713"/>
          </a:xfrm>
          <a:prstGeom prst="rect">
            <a:avLst/>
          </a:prstGeom>
          <a:noFill/>
          <a:ln w="12700">
            <a:noFill/>
            <a:miter lim="800000"/>
            <a:headEnd/>
            <a:tailEnd/>
          </a:ln>
        </p:spPr>
        <p:txBody>
          <a:bodyPr>
            <a:spAutoFit/>
          </a:bodyPr>
          <a:lstStyle/>
          <a:p>
            <a:pPr>
              <a:spcBef>
                <a:spcPct val="50000"/>
              </a:spcBef>
            </a:pPr>
            <a:r>
              <a:rPr lang="en-US" sz="1800" b="1" dirty="0">
                <a:solidFill>
                  <a:srgbClr val="0066FF"/>
                </a:solidFill>
              </a:rPr>
              <a:t>4</a:t>
            </a:r>
          </a:p>
        </p:txBody>
      </p:sp>
      <p:sp>
        <p:nvSpPr>
          <p:cNvPr id="8" name="Text Box 6"/>
          <p:cNvSpPr txBox="1">
            <a:spLocks noChangeArrowheads="1"/>
          </p:cNvSpPr>
          <p:nvPr/>
        </p:nvSpPr>
        <p:spPr bwMode="auto">
          <a:xfrm>
            <a:off x="5204732" y="3323091"/>
            <a:ext cx="304800" cy="366713"/>
          </a:xfrm>
          <a:prstGeom prst="rect">
            <a:avLst/>
          </a:prstGeom>
          <a:noFill/>
          <a:ln w="12700">
            <a:noFill/>
            <a:miter lim="800000"/>
            <a:headEnd/>
            <a:tailEnd/>
          </a:ln>
        </p:spPr>
        <p:txBody>
          <a:bodyPr>
            <a:spAutoFit/>
          </a:bodyPr>
          <a:lstStyle/>
          <a:p>
            <a:pPr>
              <a:spcBef>
                <a:spcPct val="50000"/>
              </a:spcBef>
            </a:pPr>
            <a:r>
              <a:rPr lang="en-US" sz="1800" b="1" dirty="0">
                <a:solidFill>
                  <a:srgbClr val="0066FF"/>
                </a:solidFill>
              </a:rPr>
              <a:t>5</a:t>
            </a:r>
          </a:p>
        </p:txBody>
      </p:sp>
      <p:sp>
        <p:nvSpPr>
          <p:cNvPr id="9" name="Text Box 7"/>
          <p:cNvSpPr txBox="1">
            <a:spLocks noChangeArrowheads="1"/>
          </p:cNvSpPr>
          <p:nvPr/>
        </p:nvSpPr>
        <p:spPr bwMode="auto">
          <a:xfrm>
            <a:off x="4629150" y="2793546"/>
            <a:ext cx="304800" cy="366713"/>
          </a:xfrm>
          <a:prstGeom prst="rect">
            <a:avLst/>
          </a:prstGeom>
          <a:noFill/>
          <a:ln w="12700">
            <a:noFill/>
            <a:miter lim="800000"/>
            <a:headEnd/>
            <a:tailEnd/>
          </a:ln>
        </p:spPr>
        <p:txBody>
          <a:bodyPr>
            <a:spAutoFit/>
          </a:bodyPr>
          <a:lstStyle/>
          <a:p>
            <a:pPr>
              <a:spcBef>
                <a:spcPct val="50000"/>
              </a:spcBef>
            </a:pPr>
            <a:r>
              <a:rPr lang="en-US" sz="1800" b="1" dirty="0">
                <a:solidFill>
                  <a:srgbClr val="0066FF"/>
                </a:solidFill>
              </a:rPr>
              <a:t>6</a:t>
            </a:r>
          </a:p>
        </p:txBody>
      </p:sp>
      <p:sp>
        <p:nvSpPr>
          <p:cNvPr id="10" name="Text Box 8"/>
          <p:cNvSpPr txBox="1">
            <a:spLocks noChangeArrowheads="1"/>
          </p:cNvSpPr>
          <p:nvPr/>
        </p:nvSpPr>
        <p:spPr bwMode="auto">
          <a:xfrm>
            <a:off x="4912632" y="1625146"/>
            <a:ext cx="304800" cy="366713"/>
          </a:xfrm>
          <a:prstGeom prst="rect">
            <a:avLst/>
          </a:prstGeom>
          <a:noFill/>
          <a:ln w="12700">
            <a:noFill/>
            <a:miter lim="800000"/>
            <a:headEnd/>
            <a:tailEnd/>
          </a:ln>
        </p:spPr>
        <p:txBody>
          <a:bodyPr>
            <a:spAutoFit/>
          </a:bodyPr>
          <a:lstStyle/>
          <a:p>
            <a:pPr>
              <a:spcBef>
                <a:spcPct val="50000"/>
              </a:spcBef>
            </a:pPr>
            <a:r>
              <a:rPr lang="en-US" sz="1800" b="1" dirty="0">
                <a:solidFill>
                  <a:srgbClr val="0066FF"/>
                </a:solidFill>
              </a:rPr>
              <a:t>7</a:t>
            </a:r>
          </a:p>
        </p:txBody>
      </p:sp>
      <p:sp>
        <p:nvSpPr>
          <p:cNvPr id="11" name="Line 9"/>
          <p:cNvSpPr>
            <a:spLocks noChangeShapeType="1"/>
          </p:cNvSpPr>
          <p:nvPr/>
        </p:nvSpPr>
        <p:spPr bwMode="auto">
          <a:xfrm flipH="1">
            <a:off x="5094513" y="1306287"/>
            <a:ext cx="696685" cy="1291770"/>
          </a:xfrm>
          <a:prstGeom prst="line">
            <a:avLst/>
          </a:prstGeom>
          <a:noFill/>
          <a:ln w="76200">
            <a:solidFill>
              <a:srgbClr val="808080"/>
            </a:solidFill>
            <a:round/>
            <a:headEnd/>
            <a:tailEnd/>
          </a:ln>
        </p:spPr>
        <p:txBody>
          <a:bodyPr/>
          <a:lstStyle/>
          <a:p>
            <a:endParaRPr lang="en-US"/>
          </a:p>
        </p:txBody>
      </p:sp>
      <p:sp>
        <p:nvSpPr>
          <p:cNvPr id="12" name="Freeform 10"/>
          <p:cNvSpPr>
            <a:spLocks/>
          </p:cNvSpPr>
          <p:nvPr/>
        </p:nvSpPr>
        <p:spPr bwMode="auto">
          <a:xfrm>
            <a:off x="3867597" y="2641073"/>
            <a:ext cx="1135296" cy="935589"/>
          </a:xfrm>
          <a:custGeom>
            <a:avLst/>
            <a:gdLst>
              <a:gd name="T0" fmla="*/ 2147483647 w 1212"/>
              <a:gd name="T1" fmla="*/ 2147483647 h 677"/>
              <a:gd name="T2" fmla="*/ 2147483647 w 1212"/>
              <a:gd name="T3" fmla="*/ 2147483647 h 677"/>
              <a:gd name="T4" fmla="*/ 2147483647 w 1212"/>
              <a:gd name="T5" fmla="*/ 2147483647 h 677"/>
              <a:gd name="T6" fmla="*/ 2147483647 w 1212"/>
              <a:gd name="T7" fmla="*/ 2147483647 h 677"/>
              <a:gd name="T8" fmla="*/ 2147483647 w 1212"/>
              <a:gd name="T9" fmla="*/ 2147483647 h 677"/>
              <a:gd name="T10" fmla="*/ 0 w 1212"/>
              <a:gd name="T11" fmla="*/ 2147483647 h 677"/>
              <a:gd name="T12" fmla="*/ 0 60000 65536"/>
              <a:gd name="T13" fmla="*/ 0 60000 65536"/>
              <a:gd name="T14" fmla="*/ 0 60000 65536"/>
              <a:gd name="T15" fmla="*/ 0 60000 65536"/>
              <a:gd name="T16" fmla="*/ 0 60000 65536"/>
              <a:gd name="T17" fmla="*/ 0 60000 65536"/>
              <a:gd name="T18" fmla="*/ 0 w 1212"/>
              <a:gd name="T19" fmla="*/ 0 h 677"/>
              <a:gd name="T20" fmla="*/ 1212 w 1212"/>
              <a:gd name="T21" fmla="*/ 677 h 677"/>
              <a:gd name="connsiteX0" fmla="*/ 8980 w 8980"/>
              <a:gd name="connsiteY0" fmla="*/ 45 h 13482"/>
              <a:gd name="connsiteX1" fmla="*/ 6752 w 8980"/>
              <a:gd name="connsiteY1" fmla="*/ 45 h 13482"/>
              <a:gd name="connsiteX2" fmla="*/ 5416 w 8980"/>
              <a:gd name="connsiteY2" fmla="*/ 488 h 13482"/>
              <a:gd name="connsiteX3" fmla="*/ 3435 w 8980"/>
              <a:gd name="connsiteY3" fmla="*/ 2526 h 13482"/>
              <a:gd name="connsiteX4" fmla="*/ 218 w 8980"/>
              <a:gd name="connsiteY4" fmla="*/ 7844 h 13482"/>
              <a:gd name="connsiteX5" fmla="*/ 640 w 8980"/>
              <a:gd name="connsiteY5" fmla="*/ 13482 h 13482"/>
              <a:gd name="connsiteX0" fmla="*/ 9287 w 9287"/>
              <a:gd name="connsiteY0" fmla="*/ 33 h 10000"/>
              <a:gd name="connsiteX1" fmla="*/ 6806 w 9287"/>
              <a:gd name="connsiteY1" fmla="*/ 33 h 10000"/>
              <a:gd name="connsiteX2" fmla="*/ 5318 w 9287"/>
              <a:gd name="connsiteY2" fmla="*/ 362 h 10000"/>
              <a:gd name="connsiteX3" fmla="*/ 3112 w 9287"/>
              <a:gd name="connsiteY3" fmla="*/ 1874 h 10000"/>
              <a:gd name="connsiteX4" fmla="*/ 1966 w 9287"/>
              <a:gd name="connsiteY4" fmla="*/ 6820 h 10000"/>
              <a:gd name="connsiteX5" fmla="*/ 0 w 9287"/>
              <a:gd name="connsiteY5" fmla="*/ 10000 h 10000"/>
              <a:gd name="connsiteX0" fmla="*/ 10000 w 10000"/>
              <a:gd name="connsiteY0" fmla="*/ 33 h 10000"/>
              <a:gd name="connsiteX1" fmla="*/ 7329 w 10000"/>
              <a:gd name="connsiteY1" fmla="*/ 33 h 10000"/>
              <a:gd name="connsiteX2" fmla="*/ 5726 w 10000"/>
              <a:gd name="connsiteY2" fmla="*/ 362 h 10000"/>
              <a:gd name="connsiteX3" fmla="*/ 3351 w 10000"/>
              <a:gd name="connsiteY3" fmla="*/ 1874 h 10000"/>
              <a:gd name="connsiteX4" fmla="*/ 2750 w 10000"/>
              <a:gd name="connsiteY4" fmla="*/ 3715 h 10000"/>
              <a:gd name="connsiteX5" fmla="*/ 0 w 10000"/>
              <a:gd name="connsiteY5" fmla="*/ 10000 h 10000"/>
              <a:gd name="connsiteX0" fmla="*/ 7561 w 7561"/>
              <a:gd name="connsiteY0" fmla="*/ 33 h 6194"/>
              <a:gd name="connsiteX1" fmla="*/ 4890 w 7561"/>
              <a:gd name="connsiteY1" fmla="*/ 33 h 6194"/>
              <a:gd name="connsiteX2" fmla="*/ 3287 w 7561"/>
              <a:gd name="connsiteY2" fmla="*/ 362 h 6194"/>
              <a:gd name="connsiteX3" fmla="*/ 912 w 7561"/>
              <a:gd name="connsiteY3" fmla="*/ 1874 h 6194"/>
              <a:gd name="connsiteX4" fmla="*/ 311 w 7561"/>
              <a:gd name="connsiteY4" fmla="*/ 3715 h 6194"/>
              <a:gd name="connsiteX5" fmla="*/ 456 w 7561"/>
              <a:gd name="connsiteY5" fmla="*/ 6194 h 6194"/>
              <a:gd name="connsiteX0" fmla="*/ 9397 w 9397"/>
              <a:gd name="connsiteY0" fmla="*/ 53 h 10000"/>
              <a:gd name="connsiteX1" fmla="*/ 5864 w 9397"/>
              <a:gd name="connsiteY1" fmla="*/ 53 h 10000"/>
              <a:gd name="connsiteX2" fmla="*/ 3744 w 9397"/>
              <a:gd name="connsiteY2" fmla="*/ 584 h 10000"/>
              <a:gd name="connsiteX3" fmla="*/ 603 w 9397"/>
              <a:gd name="connsiteY3" fmla="*/ 3026 h 10000"/>
              <a:gd name="connsiteX4" fmla="*/ 1004 w 9397"/>
              <a:gd name="connsiteY4" fmla="*/ 7939 h 10000"/>
              <a:gd name="connsiteX5" fmla="*/ 0 w 9397"/>
              <a:gd name="connsiteY5" fmla="*/ 10000 h 10000"/>
              <a:gd name="connsiteX0" fmla="*/ 10000 w 10000"/>
              <a:gd name="connsiteY0" fmla="*/ 53 h 10000"/>
              <a:gd name="connsiteX1" fmla="*/ 6240 w 10000"/>
              <a:gd name="connsiteY1" fmla="*/ 53 h 10000"/>
              <a:gd name="connsiteX2" fmla="*/ 3984 w 10000"/>
              <a:gd name="connsiteY2" fmla="*/ 584 h 10000"/>
              <a:gd name="connsiteX3" fmla="*/ 3443 w 10000"/>
              <a:gd name="connsiteY3" fmla="*/ 3835 h 10000"/>
              <a:gd name="connsiteX4" fmla="*/ 1068 w 10000"/>
              <a:gd name="connsiteY4" fmla="*/ 7939 h 10000"/>
              <a:gd name="connsiteX5" fmla="*/ 0 w 10000"/>
              <a:gd name="connsiteY5" fmla="*/ 10000 h 10000"/>
              <a:gd name="connsiteX0" fmla="*/ 10000 w 10000"/>
              <a:gd name="connsiteY0" fmla="*/ 87 h 10034"/>
              <a:gd name="connsiteX1" fmla="*/ 6240 w 10000"/>
              <a:gd name="connsiteY1" fmla="*/ 87 h 10034"/>
              <a:gd name="connsiteX2" fmla="*/ 5257 w 10000"/>
              <a:gd name="connsiteY2" fmla="*/ 1103 h 10034"/>
              <a:gd name="connsiteX3" fmla="*/ 3443 w 10000"/>
              <a:gd name="connsiteY3" fmla="*/ 3869 h 10034"/>
              <a:gd name="connsiteX4" fmla="*/ 1068 w 10000"/>
              <a:gd name="connsiteY4" fmla="*/ 7973 h 10034"/>
              <a:gd name="connsiteX5" fmla="*/ 0 w 10000"/>
              <a:gd name="connsiteY5" fmla="*/ 10034 h 10034"/>
              <a:gd name="connsiteX0" fmla="*/ 10000 w 10000"/>
              <a:gd name="connsiteY0" fmla="*/ 0 h 9947"/>
              <a:gd name="connsiteX1" fmla="*/ 5257 w 10000"/>
              <a:gd name="connsiteY1" fmla="*/ 1016 h 9947"/>
              <a:gd name="connsiteX2" fmla="*/ 3443 w 10000"/>
              <a:gd name="connsiteY2" fmla="*/ 3782 h 9947"/>
              <a:gd name="connsiteX3" fmla="*/ 1068 w 10000"/>
              <a:gd name="connsiteY3" fmla="*/ 7886 h 9947"/>
              <a:gd name="connsiteX4" fmla="*/ 0 w 10000"/>
              <a:gd name="connsiteY4" fmla="*/ 9947 h 9947"/>
              <a:gd name="connsiteX0" fmla="*/ 10000 w 10000"/>
              <a:gd name="connsiteY0" fmla="*/ 202 h 10202"/>
              <a:gd name="connsiteX1" fmla="*/ 6275 w 10000"/>
              <a:gd name="connsiteY1" fmla="*/ 248 h 10202"/>
              <a:gd name="connsiteX2" fmla="*/ 3443 w 10000"/>
              <a:gd name="connsiteY2" fmla="*/ 4004 h 10202"/>
              <a:gd name="connsiteX3" fmla="*/ 1068 w 10000"/>
              <a:gd name="connsiteY3" fmla="*/ 8130 h 10202"/>
              <a:gd name="connsiteX4" fmla="*/ 0 w 10000"/>
              <a:gd name="connsiteY4" fmla="*/ 10202 h 10202"/>
              <a:gd name="connsiteX0" fmla="*/ 9958 w 9958"/>
              <a:gd name="connsiteY0" fmla="*/ 202 h 10682"/>
              <a:gd name="connsiteX1" fmla="*/ 6233 w 9958"/>
              <a:gd name="connsiteY1" fmla="*/ 248 h 10682"/>
              <a:gd name="connsiteX2" fmla="*/ 3401 w 9958"/>
              <a:gd name="connsiteY2" fmla="*/ 4004 h 10682"/>
              <a:gd name="connsiteX3" fmla="*/ 1026 w 9958"/>
              <a:gd name="connsiteY3" fmla="*/ 8130 h 10682"/>
              <a:gd name="connsiteX4" fmla="*/ 0 w 9958"/>
              <a:gd name="connsiteY4" fmla="*/ 10682 h 10682"/>
              <a:gd name="connsiteX0" fmla="*/ 10000 w 10000"/>
              <a:gd name="connsiteY0" fmla="*/ 189 h 10000"/>
              <a:gd name="connsiteX1" fmla="*/ 6259 w 10000"/>
              <a:gd name="connsiteY1" fmla="*/ 232 h 10000"/>
              <a:gd name="connsiteX2" fmla="*/ 3415 w 10000"/>
              <a:gd name="connsiteY2" fmla="*/ 3748 h 10000"/>
              <a:gd name="connsiteX3" fmla="*/ 1575 w 10000"/>
              <a:gd name="connsiteY3" fmla="*/ 7611 h 10000"/>
              <a:gd name="connsiteX4" fmla="*/ 0 w 10000"/>
              <a:gd name="connsiteY4" fmla="*/ 10000 h 10000"/>
              <a:gd name="connsiteX0" fmla="*/ 10000 w 10000"/>
              <a:gd name="connsiteY0" fmla="*/ 201 h 10012"/>
              <a:gd name="connsiteX1" fmla="*/ 6259 w 10000"/>
              <a:gd name="connsiteY1" fmla="*/ 244 h 10012"/>
              <a:gd name="connsiteX2" fmla="*/ 3793 w 10000"/>
              <a:gd name="connsiteY2" fmla="*/ 3910 h 10012"/>
              <a:gd name="connsiteX3" fmla="*/ 1575 w 10000"/>
              <a:gd name="connsiteY3" fmla="*/ 7623 h 10012"/>
              <a:gd name="connsiteX4" fmla="*/ 0 w 10000"/>
              <a:gd name="connsiteY4" fmla="*/ 10012 h 10012"/>
              <a:gd name="connsiteX0" fmla="*/ 10000 w 10000"/>
              <a:gd name="connsiteY0" fmla="*/ 0 h 9811"/>
              <a:gd name="connsiteX1" fmla="*/ 5840 w 10000"/>
              <a:gd name="connsiteY1" fmla="*/ 443 h 9811"/>
              <a:gd name="connsiteX2" fmla="*/ 3793 w 10000"/>
              <a:gd name="connsiteY2" fmla="*/ 3709 h 9811"/>
              <a:gd name="connsiteX3" fmla="*/ 1575 w 10000"/>
              <a:gd name="connsiteY3" fmla="*/ 7422 h 9811"/>
              <a:gd name="connsiteX4" fmla="*/ 0 w 10000"/>
              <a:gd name="connsiteY4" fmla="*/ 9811 h 9811"/>
              <a:gd name="connsiteX0" fmla="*/ 10000 w 10000"/>
              <a:gd name="connsiteY0" fmla="*/ 0 h 10000"/>
              <a:gd name="connsiteX1" fmla="*/ 6050 w 10000"/>
              <a:gd name="connsiteY1" fmla="*/ 350 h 10000"/>
              <a:gd name="connsiteX2" fmla="*/ 3793 w 10000"/>
              <a:gd name="connsiteY2" fmla="*/ 3780 h 10000"/>
              <a:gd name="connsiteX3" fmla="*/ 1575 w 10000"/>
              <a:gd name="connsiteY3" fmla="*/ 7565 h 10000"/>
              <a:gd name="connsiteX4" fmla="*/ 0 w 10000"/>
              <a:gd name="connsiteY4" fmla="*/ 10000 h 10000"/>
              <a:gd name="connsiteX0" fmla="*/ 10000 w 10000"/>
              <a:gd name="connsiteY0" fmla="*/ 0 h 10000"/>
              <a:gd name="connsiteX1" fmla="*/ 6050 w 10000"/>
              <a:gd name="connsiteY1" fmla="*/ 350 h 10000"/>
              <a:gd name="connsiteX2" fmla="*/ 3793 w 10000"/>
              <a:gd name="connsiteY2" fmla="*/ 3780 h 10000"/>
              <a:gd name="connsiteX3" fmla="*/ 2681 w 10000"/>
              <a:gd name="connsiteY3" fmla="*/ 5826 h 10000"/>
              <a:gd name="connsiteX4" fmla="*/ 1575 w 10000"/>
              <a:gd name="connsiteY4" fmla="*/ 7565 h 10000"/>
              <a:gd name="connsiteX5" fmla="*/ 0 w 10000"/>
              <a:gd name="connsiteY5" fmla="*/ 10000 h 10000"/>
              <a:gd name="connsiteX0" fmla="*/ 10000 w 10000"/>
              <a:gd name="connsiteY0" fmla="*/ 0 h 10000"/>
              <a:gd name="connsiteX1" fmla="*/ 6050 w 10000"/>
              <a:gd name="connsiteY1" fmla="*/ 350 h 10000"/>
              <a:gd name="connsiteX2" fmla="*/ 3793 w 10000"/>
              <a:gd name="connsiteY2" fmla="*/ 3780 h 10000"/>
              <a:gd name="connsiteX3" fmla="*/ 2681 w 10000"/>
              <a:gd name="connsiteY3" fmla="*/ 5826 h 10000"/>
              <a:gd name="connsiteX4" fmla="*/ 1575 w 10000"/>
              <a:gd name="connsiteY4" fmla="*/ 7565 h 10000"/>
              <a:gd name="connsiteX5" fmla="*/ 751 w 10000"/>
              <a:gd name="connsiteY5" fmla="*/ 8625 h 10000"/>
              <a:gd name="connsiteX6" fmla="*/ 0 w 10000"/>
              <a:gd name="connsiteY6" fmla="*/ 10000 h 10000"/>
              <a:gd name="connsiteX0" fmla="*/ 10000 w 10000"/>
              <a:gd name="connsiteY0" fmla="*/ 0 h 10000"/>
              <a:gd name="connsiteX1" fmla="*/ 6050 w 10000"/>
              <a:gd name="connsiteY1" fmla="*/ 350 h 10000"/>
              <a:gd name="connsiteX2" fmla="*/ 3793 w 10000"/>
              <a:gd name="connsiteY2" fmla="*/ 3780 h 10000"/>
              <a:gd name="connsiteX3" fmla="*/ 2681 w 10000"/>
              <a:gd name="connsiteY3" fmla="*/ 5826 h 10000"/>
              <a:gd name="connsiteX4" fmla="*/ 1575 w 10000"/>
              <a:gd name="connsiteY4" fmla="*/ 7565 h 10000"/>
              <a:gd name="connsiteX5" fmla="*/ 709 w 10000"/>
              <a:gd name="connsiteY5" fmla="*/ 8727 h 10000"/>
              <a:gd name="connsiteX6" fmla="*/ 0 w 10000"/>
              <a:gd name="connsiteY6" fmla="*/ 10000 h 10000"/>
              <a:gd name="connsiteX0" fmla="*/ 10000 w 10000"/>
              <a:gd name="connsiteY0" fmla="*/ 0 h 10000"/>
              <a:gd name="connsiteX1" fmla="*/ 6050 w 10000"/>
              <a:gd name="connsiteY1" fmla="*/ 350 h 10000"/>
              <a:gd name="connsiteX2" fmla="*/ 3793 w 10000"/>
              <a:gd name="connsiteY2" fmla="*/ 3780 h 10000"/>
              <a:gd name="connsiteX3" fmla="*/ 2681 w 10000"/>
              <a:gd name="connsiteY3" fmla="*/ 5826 h 10000"/>
              <a:gd name="connsiteX4" fmla="*/ 1575 w 10000"/>
              <a:gd name="connsiteY4" fmla="*/ 7565 h 10000"/>
              <a:gd name="connsiteX5" fmla="*/ 919 w 10000"/>
              <a:gd name="connsiteY5" fmla="*/ 8778 h 10000"/>
              <a:gd name="connsiteX6" fmla="*/ 0 w 10000"/>
              <a:gd name="connsiteY6" fmla="*/ 10000 h 10000"/>
              <a:gd name="connsiteX0" fmla="*/ 10000 w 10000"/>
              <a:gd name="connsiteY0" fmla="*/ 0 h 10000"/>
              <a:gd name="connsiteX1" fmla="*/ 6050 w 10000"/>
              <a:gd name="connsiteY1" fmla="*/ 350 h 10000"/>
              <a:gd name="connsiteX2" fmla="*/ 3793 w 10000"/>
              <a:gd name="connsiteY2" fmla="*/ 3780 h 10000"/>
              <a:gd name="connsiteX3" fmla="*/ 2681 w 10000"/>
              <a:gd name="connsiteY3" fmla="*/ 5826 h 10000"/>
              <a:gd name="connsiteX4" fmla="*/ 1575 w 10000"/>
              <a:gd name="connsiteY4" fmla="*/ 7565 h 10000"/>
              <a:gd name="connsiteX5" fmla="*/ 835 w 10000"/>
              <a:gd name="connsiteY5" fmla="*/ 8829 h 10000"/>
              <a:gd name="connsiteX6" fmla="*/ 0 w 10000"/>
              <a:gd name="connsiteY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10000" y="0"/>
                </a:moveTo>
                <a:cubicBezTo>
                  <a:pt x="9008" y="204"/>
                  <a:pt x="7085" y="-280"/>
                  <a:pt x="6050" y="350"/>
                </a:cubicBezTo>
                <a:cubicBezTo>
                  <a:pt x="5016" y="979"/>
                  <a:pt x="4354" y="2867"/>
                  <a:pt x="3793" y="3780"/>
                </a:cubicBezTo>
                <a:cubicBezTo>
                  <a:pt x="3232" y="4693"/>
                  <a:pt x="3051" y="5195"/>
                  <a:pt x="2681" y="5826"/>
                </a:cubicBezTo>
                <a:cubicBezTo>
                  <a:pt x="2311" y="6457"/>
                  <a:pt x="1911" y="7098"/>
                  <a:pt x="1575" y="7565"/>
                </a:cubicBezTo>
                <a:cubicBezTo>
                  <a:pt x="1239" y="8032"/>
                  <a:pt x="1097" y="8423"/>
                  <a:pt x="835" y="8829"/>
                </a:cubicBezTo>
                <a:cubicBezTo>
                  <a:pt x="573" y="9235"/>
                  <a:pt x="111" y="9771"/>
                  <a:pt x="0" y="10000"/>
                </a:cubicBezTo>
              </a:path>
            </a:pathLst>
          </a:custGeom>
          <a:noFill/>
          <a:ln w="76200" cap="flat" cmpd="sng">
            <a:solidFill>
              <a:schemeClr val="hlink"/>
            </a:solidFill>
            <a:prstDash val="solid"/>
            <a:round/>
            <a:headEnd type="none" w="med" len="med"/>
            <a:tailEnd type="none" w="med" len="med"/>
          </a:ln>
        </p:spPr>
        <p:txBody>
          <a:bodyPr/>
          <a:lstStyle/>
          <a:p>
            <a:endParaRPr lang="en-US"/>
          </a:p>
        </p:txBody>
      </p:sp>
      <p:sp>
        <p:nvSpPr>
          <p:cNvPr id="13" name="Line 11"/>
          <p:cNvSpPr>
            <a:spLocks noChangeShapeType="1"/>
          </p:cNvSpPr>
          <p:nvPr/>
        </p:nvSpPr>
        <p:spPr bwMode="auto">
          <a:xfrm>
            <a:off x="3891643" y="3654879"/>
            <a:ext cx="547007" cy="350384"/>
          </a:xfrm>
          <a:prstGeom prst="line">
            <a:avLst/>
          </a:prstGeom>
          <a:noFill/>
          <a:ln w="76200">
            <a:solidFill>
              <a:srgbClr val="FF0066"/>
            </a:solidFill>
            <a:round/>
            <a:headEnd/>
            <a:tailEnd/>
          </a:ln>
        </p:spPr>
        <p:txBody>
          <a:bodyPr/>
          <a:lstStyle/>
          <a:p>
            <a:endParaRPr lang="en-US"/>
          </a:p>
        </p:txBody>
      </p:sp>
      <p:sp>
        <p:nvSpPr>
          <p:cNvPr id="14" name="Line 12"/>
          <p:cNvSpPr>
            <a:spLocks noChangeShapeType="1"/>
          </p:cNvSpPr>
          <p:nvPr/>
        </p:nvSpPr>
        <p:spPr bwMode="auto">
          <a:xfrm flipV="1">
            <a:off x="4513943" y="3619499"/>
            <a:ext cx="577170" cy="400956"/>
          </a:xfrm>
          <a:prstGeom prst="line">
            <a:avLst/>
          </a:prstGeom>
          <a:noFill/>
          <a:ln w="76200">
            <a:solidFill>
              <a:srgbClr val="FFCC99"/>
            </a:solidFill>
            <a:round/>
            <a:headEnd/>
            <a:tailEnd/>
          </a:ln>
        </p:spPr>
        <p:txBody>
          <a:bodyPr/>
          <a:lstStyle/>
          <a:p>
            <a:endParaRPr lang="en-US"/>
          </a:p>
        </p:txBody>
      </p:sp>
      <p:sp>
        <p:nvSpPr>
          <p:cNvPr id="15" name="Line 13"/>
          <p:cNvSpPr>
            <a:spLocks noChangeShapeType="1"/>
          </p:cNvSpPr>
          <p:nvPr/>
        </p:nvSpPr>
        <p:spPr bwMode="auto">
          <a:xfrm flipH="1" flipV="1">
            <a:off x="4591049" y="3005137"/>
            <a:ext cx="523875" cy="485774"/>
          </a:xfrm>
          <a:prstGeom prst="line">
            <a:avLst/>
          </a:prstGeom>
          <a:noFill/>
          <a:ln w="76200">
            <a:solidFill>
              <a:srgbClr val="FF0066"/>
            </a:solidFill>
            <a:round/>
            <a:headEnd/>
            <a:tailEnd/>
          </a:ln>
        </p:spPr>
        <p:txBody>
          <a:bodyPr/>
          <a:lstStyle/>
          <a:p>
            <a:endParaRPr lang="en-US"/>
          </a:p>
        </p:txBody>
      </p:sp>
      <p:sp>
        <p:nvSpPr>
          <p:cNvPr id="16" name="Line 14"/>
          <p:cNvSpPr>
            <a:spLocks noChangeShapeType="1"/>
          </p:cNvSpPr>
          <p:nvPr/>
        </p:nvSpPr>
        <p:spPr bwMode="auto">
          <a:xfrm flipV="1">
            <a:off x="4572000" y="1795689"/>
            <a:ext cx="624340" cy="1104674"/>
          </a:xfrm>
          <a:prstGeom prst="line">
            <a:avLst/>
          </a:prstGeom>
          <a:noFill/>
          <a:ln w="76200">
            <a:solidFill>
              <a:srgbClr val="FFFF00"/>
            </a:solidFill>
            <a:round/>
            <a:headEnd/>
            <a:tailEnd/>
          </a:ln>
        </p:spPr>
        <p:txBody>
          <a:bodyPr/>
          <a:lstStyle/>
          <a:p>
            <a:endParaRPr lang="en-US"/>
          </a:p>
        </p:txBody>
      </p:sp>
      <p:sp>
        <p:nvSpPr>
          <p:cNvPr id="20" name="Text Box 18"/>
          <p:cNvSpPr txBox="1">
            <a:spLocks noChangeArrowheads="1"/>
          </p:cNvSpPr>
          <p:nvPr/>
        </p:nvSpPr>
        <p:spPr bwMode="auto">
          <a:xfrm>
            <a:off x="3488644" y="3362096"/>
            <a:ext cx="304800" cy="366713"/>
          </a:xfrm>
          <a:prstGeom prst="rect">
            <a:avLst/>
          </a:prstGeom>
          <a:noFill/>
          <a:ln w="12700">
            <a:noFill/>
            <a:miter lim="800000"/>
            <a:headEnd/>
            <a:tailEnd/>
          </a:ln>
        </p:spPr>
        <p:txBody>
          <a:bodyPr>
            <a:spAutoFit/>
          </a:bodyPr>
          <a:lstStyle/>
          <a:p>
            <a:pPr>
              <a:spcBef>
                <a:spcPct val="50000"/>
              </a:spcBef>
            </a:pPr>
            <a:r>
              <a:rPr lang="en-US" sz="1800" b="1" dirty="0">
                <a:solidFill>
                  <a:srgbClr val="0066FF"/>
                </a:solidFill>
              </a:rPr>
              <a:t>3</a:t>
            </a:r>
          </a:p>
        </p:txBody>
      </p:sp>
      <p:grpSp>
        <p:nvGrpSpPr>
          <p:cNvPr id="28" name="Group 27"/>
          <p:cNvGrpSpPr/>
          <p:nvPr/>
        </p:nvGrpSpPr>
        <p:grpSpPr>
          <a:xfrm>
            <a:off x="243113" y="201160"/>
            <a:ext cx="2914650" cy="1546225"/>
            <a:chOff x="2362200" y="1246188"/>
            <a:chExt cx="2914650" cy="1546225"/>
          </a:xfrm>
        </p:grpSpPr>
        <p:pic>
          <p:nvPicPr>
            <p:cNvPr id="17" name="Picture 15"/>
            <p:cNvPicPr>
              <a:picLocks noChangeAspect="1" noChangeArrowheads="1"/>
            </p:cNvPicPr>
            <p:nvPr/>
          </p:nvPicPr>
          <p:blipFill>
            <a:blip r:embed="rId3" cstate="print"/>
            <a:srcRect/>
            <a:stretch>
              <a:fillRect/>
            </a:stretch>
          </p:blipFill>
          <p:spPr bwMode="auto">
            <a:xfrm>
              <a:off x="2362200" y="1246188"/>
              <a:ext cx="2914650" cy="1546225"/>
            </a:xfrm>
            <a:prstGeom prst="rect">
              <a:avLst/>
            </a:prstGeom>
            <a:noFill/>
            <a:ln w="12700">
              <a:noFill/>
              <a:miter lim="800000"/>
              <a:headEnd/>
              <a:tailEnd/>
            </a:ln>
          </p:spPr>
        </p:pic>
        <p:sp>
          <p:nvSpPr>
            <p:cNvPr id="18" name="Text Box 16"/>
            <p:cNvSpPr txBox="1">
              <a:spLocks noChangeArrowheads="1"/>
            </p:cNvSpPr>
            <p:nvPr/>
          </p:nvSpPr>
          <p:spPr bwMode="auto">
            <a:xfrm>
              <a:off x="3763963" y="2133600"/>
              <a:ext cx="304800" cy="366713"/>
            </a:xfrm>
            <a:prstGeom prst="rect">
              <a:avLst/>
            </a:prstGeom>
            <a:noFill/>
            <a:ln w="12700">
              <a:noFill/>
              <a:miter lim="800000"/>
              <a:headEnd/>
              <a:tailEnd/>
            </a:ln>
          </p:spPr>
          <p:txBody>
            <a:bodyPr>
              <a:spAutoFit/>
            </a:bodyPr>
            <a:lstStyle/>
            <a:p>
              <a:pPr>
                <a:spcBef>
                  <a:spcPct val="50000"/>
                </a:spcBef>
              </a:pPr>
              <a:r>
                <a:rPr lang="en-US" sz="1800" b="1">
                  <a:solidFill>
                    <a:srgbClr val="0066FF"/>
                  </a:solidFill>
                </a:rPr>
                <a:t>2</a:t>
              </a:r>
            </a:p>
          </p:txBody>
        </p:sp>
        <p:sp>
          <p:nvSpPr>
            <p:cNvPr id="19" name="Text Box 17"/>
            <p:cNvSpPr txBox="1">
              <a:spLocks noChangeArrowheads="1"/>
            </p:cNvSpPr>
            <p:nvPr/>
          </p:nvSpPr>
          <p:spPr bwMode="auto">
            <a:xfrm>
              <a:off x="2468563" y="2133600"/>
              <a:ext cx="304800" cy="366713"/>
            </a:xfrm>
            <a:prstGeom prst="rect">
              <a:avLst/>
            </a:prstGeom>
            <a:noFill/>
            <a:ln w="12700">
              <a:noFill/>
              <a:miter lim="800000"/>
              <a:headEnd/>
              <a:tailEnd/>
            </a:ln>
          </p:spPr>
          <p:txBody>
            <a:bodyPr>
              <a:spAutoFit/>
            </a:bodyPr>
            <a:lstStyle/>
            <a:p>
              <a:pPr>
                <a:spcBef>
                  <a:spcPct val="50000"/>
                </a:spcBef>
              </a:pPr>
              <a:r>
                <a:rPr lang="en-US" sz="1800" b="1">
                  <a:solidFill>
                    <a:srgbClr val="0066FF"/>
                  </a:solidFill>
                </a:rPr>
                <a:t>1</a:t>
              </a:r>
            </a:p>
          </p:txBody>
        </p:sp>
        <p:sp>
          <p:nvSpPr>
            <p:cNvPr id="21" name="Text Box 19"/>
            <p:cNvSpPr txBox="1">
              <a:spLocks noChangeArrowheads="1"/>
            </p:cNvSpPr>
            <p:nvPr/>
          </p:nvSpPr>
          <p:spPr bwMode="auto">
            <a:xfrm>
              <a:off x="4640263" y="2105025"/>
              <a:ext cx="304800" cy="366713"/>
            </a:xfrm>
            <a:prstGeom prst="rect">
              <a:avLst/>
            </a:prstGeom>
            <a:noFill/>
            <a:ln w="12700">
              <a:noFill/>
              <a:miter lim="800000"/>
              <a:headEnd/>
              <a:tailEnd/>
            </a:ln>
          </p:spPr>
          <p:txBody>
            <a:bodyPr>
              <a:spAutoFit/>
            </a:bodyPr>
            <a:lstStyle/>
            <a:p>
              <a:pPr>
                <a:spcBef>
                  <a:spcPct val="50000"/>
                </a:spcBef>
              </a:pPr>
              <a:r>
                <a:rPr lang="en-US" sz="1800" b="1">
                  <a:solidFill>
                    <a:srgbClr val="0066FF"/>
                  </a:solidFill>
                </a:rPr>
                <a:t>4</a:t>
              </a:r>
            </a:p>
          </p:txBody>
        </p:sp>
        <p:sp>
          <p:nvSpPr>
            <p:cNvPr id="22" name="Text Box 20"/>
            <p:cNvSpPr txBox="1">
              <a:spLocks noChangeArrowheads="1"/>
            </p:cNvSpPr>
            <p:nvPr/>
          </p:nvSpPr>
          <p:spPr bwMode="auto">
            <a:xfrm>
              <a:off x="4678363" y="1609725"/>
              <a:ext cx="304800" cy="366713"/>
            </a:xfrm>
            <a:prstGeom prst="rect">
              <a:avLst/>
            </a:prstGeom>
            <a:noFill/>
            <a:ln w="12700">
              <a:noFill/>
              <a:miter lim="800000"/>
              <a:headEnd/>
              <a:tailEnd/>
            </a:ln>
          </p:spPr>
          <p:txBody>
            <a:bodyPr>
              <a:spAutoFit/>
            </a:bodyPr>
            <a:lstStyle/>
            <a:p>
              <a:pPr>
                <a:spcBef>
                  <a:spcPct val="50000"/>
                </a:spcBef>
              </a:pPr>
              <a:r>
                <a:rPr lang="en-US" sz="1800" b="1">
                  <a:solidFill>
                    <a:srgbClr val="0066FF"/>
                  </a:solidFill>
                </a:rPr>
                <a:t>5</a:t>
              </a:r>
            </a:p>
          </p:txBody>
        </p:sp>
        <p:sp>
          <p:nvSpPr>
            <p:cNvPr id="23" name="Text Box 21"/>
            <p:cNvSpPr txBox="1">
              <a:spLocks noChangeArrowheads="1"/>
            </p:cNvSpPr>
            <p:nvPr/>
          </p:nvSpPr>
          <p:spPr bwMode="auto">
            <a:xfrm>
              <a:off x="3763963" y="1600200"/>
              <a:ext cx="304800" cy="366713"/>
            </a:xfrm>
            <a:prstGeom prst="rect">
              <a:avLst/>
            </a:prstGeom>
            <a:noFill/>
            <a:ln w="12700">
              <a:noFill/>
              <a:miter lim="800000"/>
              <a:headEnd/>
              <a:tailEnd/>
            </a:ln>
          </p:spPr>
          <p:txBody>
            <a:bodyPr>
              <a:spAutoFit/>
            </a:bodyPr>
            <a:lstStyle/>
            <a:p>
              <a:pPr>
                <a:spcBef>
                  <a:spcPct val="50000"/>
                </a:spcBef>
              </a:pPr>
              <a:r>
                <a:rPr lang="en-US" sz="1800" b="1">
                  <a:solidFill>
                    <a:srgbClr val="0066FF"/>
                  </a:solidFill>
                </a:rPr>
                <a:t>6</a:t>
              </a:r>
            </a:p>
          </p:txBody>
        </p:sp>
        <p:sp>
          <p:nvSpPr>
            <p:cNvPr id="24" name="Text Box 22"/>
            <p:cNvSpPr txBox="1">
              <a:spLocks noChangeArrowheads="1"/>
            </p:cNvSpPr>
            <p:nvPr/>
          </p:nvSpPr>
          <p:spPr bwMode="auto">
            <a:xfrm>
              <a:off x="2457450" y="1590675"/>
              <a:ext cx="304800" cy="366713"/>
            </a:xfrm>
            <a:prstGeom prst="rect">
              <a:avLst/>
            </a:prstGeom>
            <a:noFill/>
            <a:ln w="12700">
              <a:noFill/>
              <a:miter lim="800000"/>
              <a:headEnd/>
              <a:tailEnd/>
            </a:ln>
          </p:spPr>
          <p:txBody>
            <a:bodyPr>
              <a:spAutoFit/>
            </a:bodyPr>
            <a:lstStyle/>
            <a:p>
              <a:pPr>
                <a:spcBef>
                  <a:spcPct val="50000"/>
                </a:spcBef>
              </a:pPr>
              <a:r>
                <a:rPr lang="en-US" sz="1800" b="1">
                  <a:solidFill>
                    <a:srgbClr val="0066FF"/>
                  </a:solidFill>
                </a:rPr>
                <a:t>7</a:t>
              </a:r>
            </a:p>
          </p:txBody>
        </p:sp>
        <p:sp>
          <p:nvSpPr>
            <p:cNvPr id="25" name="Text Box 23"/>
            <p:cNvSpPr txBox="1">
              <a:spLocks noChangeArrowheads="1"/>
            </p:cNvSpPr>
            <p:nvPr/>
          </p:nvSpPr>
          <p:spPr bwMode="auto">
            <a:xfrm>
              <a:off x="4152900" y="2124075"/>
              <a:ext cx="304800" cy="366713"/>
            </a:xfrm>
            <a:prstGeom prst="rect">
              <a:avLst/>
            </a:prstGeom>
            <a:noFill/>
            <a:ln w="12700">
              <a:noFill/>
              <a:miter lim="800000"/>
              <a:headEnd/>
              <a:tailEnd/>
            </a:ln>
          </p:spPr>
          <p:txBody>
            <a:bodyPr>
              <a:spAutoFit/>
            </a:bodyPr>
            <a:lstStyle/>
            <a:p>
              <a:pPr>
                <a:spcBef>
                  <a:spcPct val="50000"/>
                </a:spcBef>
              </a:pPr>
              <a:r>
                <a:rPr lang="en-US" sz="1800" b="1">
                  <a:solidFill>
                    <a:srgbClr val="0066FF"/>
                  </a:solidFill>
                </a:rPr>
                <a:t>3</a:t>
              </a:r>
            </a:p>
          </p:txBody>
        </p:sp>
      </p:grpSp>
      <p:sp>
        <p:nvSpPr>
          <p:cNvPr id="26" name="Text Box 24"/>
          <p:cNvSpPr txBox="1">
            <a:spLocks noChangeArrowheads="1"/>
          </p:cNvSpPr>
          <p:nvPr/>
        </p:nvSpPr>
        <p:spPr bwMode="auto">
          <a:xfrm>
            <a:off x="769257" y="3355521"/>
            <a:ext cx="2724150" cy="519113"/>
          </a:xfrm>
          <a:prstGeom prst="rect">
            <a:avLst/>
          </a:prstGeom>
          <a:solidFill>
            <a:schemeClr val="bg1"/>
          </a:solidFill>
          <a:ln w="12700">
            <a:noFill/>
            <a:miter lim="800000"/>
            <a:headEnd/>
            <a:tailEnd/>
          </a:ln>
        </p:spPr>
        <p:txBody>
          <a:bodyPr>
            <a:spAutoFit/>
          </a:bodyPr>
          <a:lstStyle/>
          <a:p>
            <a:pPr>
              <a:spcBef>
                <a:spcPct val="50000"/>
              </a:spcBef>
            </a:pPr>
            <a:r>
              <a:rPr lang="en-US" dirty="0">
                <a:solidFill>
                  <a:srgbClr val="000000"/>
                </a:solidFill>
              </a:rPr>
              <a:t>Enthalpy 4 &gt; 3</a:t>
            </a:r>
          </a:p>
        </p:txBody>
      </p:sp>
      <p:sp>
        <p:nvSpPr>
          <p:cNvPr id="27" name="Text Box 25"/>
          <p:cNvSpPr txBox="1">
            <a:spLocks noChangeArrowheads="1"/>
          </p:cNvSpPr>
          <p:nvPr/>
        </p:nvSpPr>
        <p:spPr bwMode="auto">
          <a:xfrm>
            <a:off x="375556" y="4076699"/>
            <a:ext cx="2343150" cy="519113"/>
          </a:xfrm>
          <a:prstGeom prst="rect">
            <a:avLst/>
          </a:prstGeom>
          <a:solidFill>
            <a:schemeClr val="bg1"/>
          </a:solidFill>
          <a:ln w="12700">
            <a:noFill/>
            <a:miter lim="800000"/>
            <a:headEnd/>
            <a:tailEnd/>
          </a:ln>
        </p:spPr>
        <p:txBody>
          <a:bodyPr>
            <a:spAutoFit/>
          </a:bodyPr>
          <a:lstStyle/>
          <a:p>
            <a:pPr>
              <a:spcBef>
                <a:spcPct val="50000"/>
              </a:spcBef>
            </a:pPr>
            <a:r>
              <a:rPr lang="en-US" dirty="0">
                <a:solidFill>
                  <a:srgbClr val="000000"/>
                </a:solidFill>
              </a:rPr>
              <a:t>DOAS needs</a:t>
            </a:r>
          </a:p>
        </p:txBody>
      </p:sp>
    </p:spTree>
    <p:extLst>
      <p:ext uri="{BB962C8B-B14F-4D97-AF65-F5344CB8AC3E}">
        <p14:creationId xmlns:p14="http://schemas.microsoft.com/office/powerpoint/2010/main" val="170672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0-#ppt_w/2"/>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1+#ppt_w/2"/>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xit" presetSubtype="4" fill="hold" grpId="1" nodeType="withEffect">
                                  <p:stCondLst>
                                    <p:cond delay="0"/>
                                  </p:stCondLst>
                                  <p:childTnLst>
                                    <p:anim calcmode="lin" valueType="num">
                                      <p:cBhvr additive="base">
                                        <p:cTn id="52" dur="500"/>
                                        <p:tgtEl>
                                          <p:spTgt spid="26"/>
                                        </p:tgtEl>
                                        <p:attrNameLst>
                                          <p:attrName>ppt_x</p:attrName>
                                        </p:attrNameLst>
                                      </p:cBhvr>
                                      <p:tavLst>
                                        <p:tav tm="0">
                                          <p:val>
                                            <p:strVal val="ppt_x"/>
                                          </p:val>
                                        </p:tav>
                                        <p:tav tm="100000">
                                          <p:val>
                                            <p:strVal val="ppt_x"/>
                                          </p:val>
                                        </p:tav>
                                      </p:tavLst>
                                    </p:anim>
                                    <p:anim calcmode="lin" valueType="num">
                                      <p:cBhvr additive="base">
                                        <p:cTn id="53" dur="500"/>
                                        <p:tgtEl>
                                          <p:spTgt spid="26"/>
                                        </p:tgtEl>
                                        <p:attrNameLst>
                                          <p:attrName>ppt_y</p:attrName>
                                        </p:attrNameLst>
                                      </p:cBhvr>
                                      <p:tavLst>
                                        <p:tav tm="0">
                                          <p:val>
                                            <p:strVal val="ppt_y"/>
                                          </p:val>
                                        </p:tav>
                                        <p:tav tm="100000">
                                          <p:val>
                                            <p:strVal val="1+ppt_h/2"/>
                                          </p:val>
                                        </p:tav>
                                      </p:tavLst>
                                    </p:anim>
                                    <p:set>
                                      <p:cBhvr>
                                        <p:cTn id="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6" grpId="0" animBg="1"/>
      <p:bldP spid="26" grpId="1"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ChangeAspect="1" noChangeArrowheads="1"/>
          </p:cNvPicPr>
          <p:nvPr/>
        </p:nvPicPr>
        <p:blipFill>
          <a:blip r:embed="rId3" cstate="print"/>
          <a:srcRect/>
          <a:stretch>
            <a:fillRect/>
          </a:stretch>
        </p:blipFill>
        <p:spPr bwMode="auto">
          <a:xfrm>
            <a:off x="2114550" y="719138"/>
            <a:ext cx="5875338" cy="3117850"/>
          </a:xfrm>
          <a:prstGeom prst="rect">
            <a:avLst/>
          </a:prstGeom>
          <a:noFill/>
          <a:ln w="12700">
            <a:noFill/>
            <a:miter lim="800000"/>
            <a:headEnd/>
            <a:tailEnd/>
          </a:ln>
        </p:spPr>
      </p:pic>
      <p:sp>
        <p:nvSpPr>
          <p:cNvPr id="45059" name="Rectangle 2"/>
          <p:cNvSpPr>
            <a:spLocks noGrp="1" noChangeArrowheads="1"/>
          </p:cNvSpPr>
          <p:nvPr>
            <p:ph type="title"/>
          </p:nvPr>
        </p:nvSpPr>
        <p:spPr>
          <a:xfrm>
            <a:off x="0" y="233363"/>
            <a:ext cx="9143999" cy="690562"/>
          </a:xfrm>
        </p:spPr>
        <p:txBody>
          <a:bodyPr/>
          <a:lstStyle/>
          <a:p>
            <a:r>
              <a:rPr lang="en-US" sz="3600" dirty="0" smtClean="0"/>
              <a:t>Top DOAS unit Configuration Choices</a:t>
            </a:r>
          </a:p>
        </p:txBody>
      </p:sp>
      <p:pic>
        <p:nvPicPr>
          <p:cNvPr id="45060" name="Picture 4"/>
          <p:cNvPicPr>
            <a:picLocks noChangeAspect="1" noChangeArrowheads="1"/>
          </p:cNvPicPr>
          <p:nvPr/>
        </p:nvPicPr>
        <p:blipFill>
          <a:blip r:embed="rId4" cstate="print"/>
          <a:srcRect/>
          <a:stretch>
            <a:fillRect/>
          </a:stretch>
        </p:blipFill>
        <p:spPr bwMode="auto">
          <a:xfrm>
            <a:off x="0" y="3962400"/>
            <a:ext cx="4424363" cy="2895600"/>
          </a:xfrm>
          <a:prstGeom prst="rect">
            <a:avLst/>
          </a:prstGeom>
          <a:noFill/>
          <a:ln w="12700">
            <a:noFill/>
            <a:miter lim="800000"/>
            <a:headEnd/>
            <a:tailEnd/>
          </a:ln>
        </p:spPr>
      </p:pic>
      <p:sp>
        <p:nvSpPr>
          <p:cNvPr id="45061" name="Line 6"/>
          <p:cNvSpPr>
            <a:spLocks noChangeShapeType="1"/>
          </p:cNvSpPr>
          <p:nvPr/>
        </p:nvSpPr>
        <p:spPr bwMode="auto">
          <a:xfrm>
            <a:off x="0" y="2786063"/>
            <a:ext cx="4595813" cy="1381125"/>
          </a:xfrm>
          <a:prstGeom prst="line">
            <a:avLst/>
          </a:prstGeom>
          <a:noFill/>
          <a:ln w="76200">
            <a:solidFill>
              <a:schemeClr val="tx2"/>
            </a:solidFill>
            <a:round/>
            <a:headEnd/>
            <a:tailEnd/>
          </a:ln>
        </p:spPr>
        <p:txBody>
          <a:bodyPr/>
          <a:lstStyle/>
          <a:p>
            <a:endParaRPr lang="en-US"/>
          </a:p>
        </p:txBody>
      </p:sp>
      <p:pic>
        <p:nvPicPr>
          <p:cNvPr id="45062" name="Picture 7"/>
          <p:cNvPicPr>
            <a:picLocks noChangeAspect="1" noChangeArrowheads="1"/>
          </p:cNvPicPr>
          <p:nvPr/>
        </p:nvPicPr>
        <p:blipFill>
          <a:blip r:embed="rId5" cstate="print"/>
          <a:srcRect/>
          <a:stretch>
            <a:fillRect/>
          </a:stretch>
        </p:blipFill>
        <p:spPr bwMode="auto">
          <a:xfrm>
            <a:off x="5173663" y="4029075"/>
            <a:ext cx="3609975" cy="2516188"/>
          </a:xfrm>
          <a:prstGeom prst="rect">
            <a:avLst/>
          </a:prstGeom>
          <a:noFill/>
          <a:ln w="9525">
            <a:noFill/>
            <a:miter lim="800000"/>
            <a:headEnd/>
            <a:tailEnd/>
          </a:ln>
        </p:spPr>
      </p:pic>
      <p:sp>
        <p:nvSpPr>
          <p:cNvPr id="45063" name="Line 8"/>
          <p:cNvSpPr>
            <a:spLocks noChangeShapeType="1"/>
          </p:cNvSpPr>
          <p:nvPr/>
        </p:nvSpPr>
        <p:spPr bwMode="auto">
          <a:xfrm>
            <a:off x="4603750" y="4165600"/>
            <a:ext cx="49213" cy="2692400"/>
          </a:xfrm>
          <a:prstGeom prst="line">
            <a:avLst/>
          </a:prstGeom>
          <a:noFill/>
          <a:ln w="76200">
            <a:solidFill>
              <a:schemeClr val="tx2"/>
            </a:solidFill>
            <a:round/>
            <a:headEnd/>
            <a:tailEnd/>
          </a:ln>
        </p:spPr>
        <p:txBody>
          <a:bodyPr/>
          <a:lstStyle/>
          <a:p>
            <a:endParaRPr lang="en-US"/>
          </a:p>
        </p:txBody>
      </p:sp>
      <p:sp>
        <p:nvSpPr>
          <p:cNvPr id="45064" name="Line 9"/>
          <p:cNvSpPr>
            <a:spLocks noChangeShapeType="1"/>
          </p:cNvSpPr>
          <p:nvPr/>
        </p:nvSpPr>
        <p:spPr bwMode="auto">
          <a:xfrm flipV="1">
            <a:off x="4583113" y="3100388"/>
            <a:ext cx="4560887" cy="1082675"/>
          </a:xfrm>
          <a:prstGeom prst="line">
            <a:avLst/>
          </a:prstGeom>
          <a:noFill/>
          <a:ln w="76200">
            <a:solidFill>
              <a:schemeClr val="tx2"/>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28600"/>
            <a:ext cx="9144000" cy="1138238"/>
          </a:xfrm>
        </p:spPr>
        <p:txBody>
          <a:bodyPr/>
          <a:lstStyle/>
          <a:p>
            <a:r>
              <a:rPr lang="en-US" sz="3600" dirty="0" smtClean="0"/>
              <a:t>A Few Additional Comments</a:t>
            </a:r>
            <a:br>
              <a:rPr lang="en-US" sz="3600" dirty="0" smtClean="0"/>
            </a:br>
            <a:r>
              <a:rPr lang="en-US" sz="3600" dirty="0" smtClean="0"/>
              <a:t>Regarding DOAS Equipment</a:t>
            </a:r>
          </a:p>
        </p:txBody>
      </p:sp>
      <p:sp>
        <p:nvSpPr>
          <p:cNvPr id="1345539" name="Rectangle 3"/>
          <p:cNvSpPr>
            <a:spLocks noGrp="1" noChangeArrowheads="1"/>
          </p:cNvSpPr>
          <p:nvPr>
            <p:ph type="body" idx="1"/>
          </p:nvPr>
        </p:nvSpPr>
        <p:spPr>
          <a:xfrm>
            <a:off x="419100" y="1524000"/>
            <a:ext cx="8401050" cy="5086350"/>
          </a:xfrm>
        </p:spPr>
        <p:txBody>
          <a:bodyPr/>
          <a:lstStyle/>
          <a:p>
            <a:pPr>
              <a:lnSpc>
                <a:spcPct val="90000"/>
              </a:lnSpc>
            </a:pPr>
            <a:r>
              <a:rPr lang="en-US" dirty="0" smtClean="0"/>
              <a:t>TER Effectiveness is an important factor</a:t>
            </a:r>
          </a:p>
          <a:p>
            <a:pPr>
              <a:lnSpc>
                <a:spcPct val="90000"/>
              </a:lnSpc>
            </a:pPr>
            <a:r>
              <a:rPr lang="en-US" dirty="0" smtClean="0"/>
              <a:t>TER desiccant an important choice</a:t>
            </a:r>
          </a:p>
          <a:p>
            <a:pPr>
              <a:lnSpc>
                <a:spcPct val="90000"/>
              </a:lnSpc>
            </a:pPr>
            <a:r>
              <a:rPr lang="en-US" dirty="0" smtClean="0"/>
              <a:t>TER purge, pro and con</a:t>
            </a:r>
          </a:p>
          <a:p>
            <a:pPr>
              <a:lnSpc>
                <a:spcPct val="90000"/>
              </a:lnSpc>
            </a:pPr>
            <a:r>
              <a:rPr lang="en-US" dirty="0" smtClean="0"/>
              <a:t>Fan energy use management</a:t>
            </a:r>
          </a:p>
          <a:p>
            <a:pPr>
              <a:lnSpc>
                <a:spcPct val="90000"/>
              </a:lnSpc>
            </a:pPr>
            <a:r>
              <a:rPr lang="en-US" dirty="0" smtClean="0"/>
              <a:t>Reserve capacity must be considered:  many benefits </a:t>
            </a:r>
          </a:p>
          <a:p>
            <a:pPr>
              <a:lnSpc>
                <a:spcPct val="90000"/>
              </a:lnSpc>
            </a:pPr>
            <a:r>
              <a:rPr lang="en-US" dirty="0" smtClean="0"/>
              <a:t>Importance of building pressurization, and the impact on TER effectiveness when unbalanced flow exists</a:t>
            </a:r>
          </a:p>
          <a:p>
            <a:pPr>
              <a:lnSpc>
                <a:spcPct val="90000"/>
              </a:lnSpc>
            </a:pPr>
            <a:r>
              <a:rPr lang="en-US" dirty="0" smtClean="0"/>
              <a:t>Smaller DOAS with a pressurization unit</a:t>
            </a:r>
          </a:p>
          <a:p>
            <a:pPr>
              <a:lnSpc>
                <a:spcPct val="90000"/>
              </a:lnSpc>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5539">
                                            <p:txEl>
                                              <p:pRg st="1" end="1"/>
                                            </p:txEl>
                                          </p:spTgt>
                                        </p:tgtEl>
                                        <p:attrNameLst>
                                          <p:attrName>style.visibility</p:attrName>
                                        </p:attrNameLst>
                                      </p:cBhvr>
                                      <p:to>
                                        <p:strVal val="visible"/>
                                      </p:to>
                                    </p:set>
                                    <p:anim calcmode="lin" valueType="num">
                                      <p:cBhvr additive="base">
                                        <p:cTn id="7" dur="500" fill="hold"/>
                                        <p:tgtEl>
                                          <p:spTgt spid="134553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45539">
                                            <p:txEl>
                                              <p:pRg st="2" end="2"/>
                                            </p:txEl>
                                          </p:spTgt>
                                        </p:tgtEl>
                                        <p:attrNameLst>
                                          <p:attrName>style.visibility</p:attrName>
                                        </p:attrNameLst>
                                      </p:cBhvr>
                                      <p:to>
                                        <p:strVal val="visible"/>
                                      </p:to>
                                    </p:set>
                                    <p:anim calcmode="lin" valueType="num">
                                      <p:cBhvr additive="base">
                                        <p:cTn id="13" dur="500" fill="hold"/>
                                        <p:tgtEl>
                                          <p:spTgt spid="134553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4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45539">
                                            <p:txEl>
                                              <p:pRg st="3" end="3"/>
                                            </p:txEl>
                                          </p:spTgt>
                                        </p:tgtEl>
                                        <p:attrNameLst>
                                          <p:attrName>style.visibility</p:attrName>
                                        </p:attrNameLst>
                                      </p:cBhvr>
                                      <p:to>
                                        <p:strVal val="visible"/>
                                      </p:to>
                                    </p:set>
                                    <p:anim calcmode="lin" valueType="num">
                                      <p:cBhvr additive="base">
                                        <p:cTn id="19" dur="500" fill="hold"/>
                                        <p:tgtEl>
                                          <p:spTgt spid="134553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45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45539">
                                            <p:txEl>
                                              <p:pRg st="4" end="4"/>
                                            </p:txEl>
                                          </p:spTgt>
                                        </p:tgtEl>
                                        <p:attrNameLst>
                                          <p:attrName>style.visibility</p:attrName>
                                        </p:attrNameLst>
                                      </p:cBhvr>
                                      <p:to>
                                        <p:strVal val="visible"/>
                                      </p:to>
                                    </p:set>
                                    <p:anim calcmode="lin" valueType="num">
                                      <p:cBhvr additive="base">
                                        <p:cTn id="25" dur="500" fill="hold"/>
                                        <p:tgtEl>
                                          <p:spTgt spid="13455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45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45539">
                                            <p:txEl>
                                              <p:pRg st="5" end="5"/>
                                            </p:txEl>
                                          </p:spTgt>
                                        </p:tgtEl>
                                        <p:attrNameLst>
                                          <p:attrName>style.visibility</p:attrName>
                                        </p:attrNameLst>
                                      </p:cBhvr>
                                      <p:to>
                                        <p:strVal val="visible"/>
                                      </p:to>
                                    </p:set>
                                    <p:anim calcmode="lin" valueType="num">
                                      <p:cBhvr additive="base">
                                        <p:cTn id="31" dur="500" fill="hold"/>
                                        <p:tgtEl>
                                          <p:spTgt spid="134553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455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45539">
                                            <p:txEl>
                                              <p:pRg st="6" end="6"/>
                                            </p:txEl>
                                          </p:spTgt>
                                        </p:tgtEl>
                                        <p:attrNameLst>
                                          <p:attrName>style.visibility</p:attrName>
                                        </p:attrNameLst>
                                      </p:cBhvr>
                                      <p:to>
                                        <p:strVal val="visible"/>
                                      </p:to>
                                    </p:set>
                                    <p:anim calcmode="lin" valueType="num">
                                      <p:cBhvr additive="base">
                                        <p:cTn id="37" dur="500" fill="hold"/>
                                        <p:tgtEl>
                                          <p:spTgt spid="134553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455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5539"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304800"/>
            <a:ext cx="9144000" cy="781050"/>
          </a:xfrm>
        </p:spPr>
        <p:txBody>
          <a:bodyPr/>
          <a:lstStyle/>
          <a:p>
            <a:r>
              <a:rPr lang="en-US" dirty="0" smtClean="0"/>
              <a:t>Part 2</a:t>
            </a:r>
          </a:p>
        </p:txBody>
      </p:sp>
      <p:sp>
        <p:nvSpPr>
          <p:cNvPr id="47107" name="Rectangle 3"/>
          <p:cNvSpPr>
            <a:spLocks noGrp="1" noChangeArrowheads="1"/>
          </p:cNvSpPr>
          <p:nvPr>
            <p:ph type="body" idx="4294967295"/>
          </p:nvPr>
        </p:nvSpPr>
        <p:spPr>
          <a:xfrm>
            <a:off x="336550" y="1916113"/>
            <a:ext cx="8807450" cy="4579937"/>
          </a:xfrm>
        </p:spPr>
        <p:txBody>
          <a:bodyPr/>
          <a:lstStyle/>
          <a:p>
            <a:r>
              <a:rPr lang="en-US" dirty="0" smtClean="0"/>
              <a:t>Impact of building pressurization on DOAS</a:t>
            </a:r>
          </a:p>
          <a:p>
            <a:r>
              <a:rPr lang="en-US" dirty="0" smtClean="0"/>
              <a:t>Impact of 30% surplus OA on DOAS</a:t>
            </a:r>
          </a:p>
          <a:p>
            <a:r>
              <a:rPr lang="en-US" dirty="0" smtClean="0"/>
              <a:t>Estimating OA load—it’s not the coil load </a:t>
            </a:r>
          </a:p>
          <a:p>
            <a:r>
              <a:rPr lang="en-US" dirty="0" smtClean="0"/>
              <a:t>DOE Report:  DOAS ranks first</a:t>
            </a:r>
          </a:p>
          <a:p>
            <a:r>
              <a:rPr lang="en-US" dirty="0" smtClean="0"/>
              <a:t>System Selection Matrix</a:t>
            </a:r>
          </a:p>
          <a:p>
            <a:r>
              <a:rPr lang="en-US" dirty="0" smtClean="0"/>
              <a:t>Conclusions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333FF"/>
        </a:solidFill>
        <a:effectLst/>
      </p:bgPr>
    </p:bg>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1905000" y="4132263"/>
            <a:ext cx="5105400" cy="2725737"/>
          </a:xfrm>
          <a:prstGeom prst="rect">
            <a:avLst/>
          </a:prstGeom>
          <a:noFill/>
          <a:ln w="9525">
            <a:noFill/>
            <a:miter lim="800000"/>
            <a:headEnd/>
            <a:tailEnd/>
          </a:ln>
        </p:spPr>
      </p:pic>
      <p:sp>
        <p:nvSpPr>
          <p:cNvPr id="51203" name="Freeform 3"/>
          <p:cNvSpPr>
            <a:spLocks/>
          </p:cNvSpPr>
          <p:nvPr/>
        </p:nvSpPr>
        <p:spPr bwMode="auto">
          <a:xfrm>
            <a:off x="1905000" y="4114800"/>
            <a:ext cx="5105400" cy="1676400"/>
          </a:xfrm>
          <a:custGeom>
            <a:avLst/>
            <a:gdLst>
              <a:gd name="T0" fmla="*/ 0 w 3216"/>
              <a:gd name="T1" fmla="*/ 2147483647 h 1056"/>
              <a:gd name="T2" fmla="*/ 2147483647 w 3216"/>
              <a:gd name="T3" fmla="*/ 2147483647 h 1056"/>
              <a:gd name="T4" fmla="*/ 2147483647 w 3216"/>
              <a:gd name="T5" fmla="*/ 2147483647 h 1056"/>
              <a:gd name="T6" fmla="*/ 2147483647 w 3216"/>
              <a:gd name="T7" fmla="*/ 2147483647 h 1056"/>
              <a:gd name="T8" fmla="*/ 2147483647 w 3216"/>
              <a:gd name="T9" fmla="*/ 2147483647 h 1056"/>
              <a:gd name="T10" fmla="*/ 2147483647 w 3216"/>
              <a:gd name="T11" fmla="*/ 2147483647 h 1056"/>
              <a:gd name="T12" fmla="*/ 2147483647 w 3216"/>
              <a:gd name="T13" fmla="*/ 2147483647 h 1056"/>
              <a:gd name="T14" fmla="*/ 2147483647 w 3216"/>
              <a:gd name="T15" fmla="*/ 2147483647 h 1056"/>
              <a:gd name="T16" fmla="*/ 2147483647 w 3216"/>
              <a:gd name="T17" fmla="*/ 0 h 1056"/>
              <a:gd name="T18" fmla="*/ 0 w 3216"/>
              <a:gd name="T19" fmla="*/ 0 h 1056"/>
              <a:gd name="T20" fmla="*/ 0 w 3216"/>
              <a:gd name="T21" fmla="*/ 2147483647 h 1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6"/>
              <a:gd name="T34" fmla="*/ 0 h 1056"/>
              <a:gd name="T35" fmla="*/ 3216 w 3216"/>
              <a:gd name="T36" fmla="*/ 1056 h 10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6" h="1056">
                <a:moveTo>
                  <a:pt x="0" y="1056"/>
                </a:moveTo>
                <a:lnTo>
                  <a:pt x="48" y="1056"/>
                </a:lnTo>
                <a:lnTo>
                  <a:pt x="48" y="96"/>
                </a:lnTo>
                <a:lnTo>
                  <a:pt x="576" y="48"/>
                </a:lnTo>
                <a:lnTo>
                  <a:pt x="1200" y="192"/>
                </a:lnTo>
                <a:lnTo>
                  <a:pt x="2304" y="96"/>
                </a:lnTo>
                <a:lnTo>
                  <a:pt x="2880" y="144"/>
                </a:lnTo>
                <a:lnTo>
                  <a:pt x="3216" y="384"/>
                </a:lnTo>
                <a:lnTo>
                  <a:pt x="3216" y="0"/>
                </a:lnTo>
                <a:lnTo>
                  <a:pt x="0" y="0"/>
                </a:lnTo>
                <a:lnTo>
                  <a:pt x="0" y="1056"/>
                </a:lnTo>
                <a:close/>
              </a:path>
            </a:pathLst>
          </a:custGeom>
          <a:solidFill>
            <a:srgbClr val="3333FF"/>
          </a:solidFill>
          <a:ln w="9525">
            <a:solidFill>
              <a:srgbClr val="3333FF"/>
            </a:solidFill>
            <a:round/>
            <a:headEnd/>
            <a:tailEnd/>
          </a:ln>
        </p:spPr>
        <p:txBody>
          <a:bodyPr/>
          <a:lstStyle/>
          <a:p>
            <a:endParaRPr lang="en-US"/>
          </a:p>
        </p:txBody>
      </p:sp>
      <p:pic>
        <p:nvPicPr>
          <p:cNvPr id="51204" name="Picture 4"/>
          <p:cNvPicPr>
            <a:picLocks noChangeAspect="1" noChangeArrowheads="1"/>
          </p:cNvPicPr>
          <p:nvPr/>
        </p:nvPicPr>
        <p:blipFill>
          <a:blip r:embed="rId4" cstate="print"/>
          <a:srcRect/>
          <a:stretch>
            <a:fillRect/>
          </a:stretch>
        </p:blipFill>
        <p:spPr bwMode="auto">
          <a:xfrm>
            <a:off x="11113" y="5867400"/>
            <a:ext cx="1941512" cy="981075"/>
          </a:xfrm>
          <a:prstGeom prst="rect">
            <a:avLst/>
          </a:prstGeom>
          <a:noFill/>
          <a:ln w="9525">
            <a:noFill/>
            <a:miter lim="800000"/>
            <a:headEnd/>
            <a:tailEnd/>
          </a:ln>
        </p:spPr>
      </p:pic>
      <p:pic>
        <p:nvPicPr>
          <p:cNvPr id="51205" name="Picture 5"/>
          <p:cNvPicPr>
            <a:picLocks noChangeAspect="1" noChangeArrowheads="1"/>
          </p:cNvPicPr>
          <p:nvPr/>
        </p:nvPicPr>
        <p:blipFill>
          <a:blip r:embed="rId5" cstate="print"/>
          <a:srcRect/>
          <a:stretch>
            <a:fillRect/>
          </a:stretch>
        </p:blipFill>
        <p:spPr bwMode="auto">
          <a:xfrm>
            <a:off x="7010400" y="6172200"/>
            <a:ext cx="2133600" cy="685800"/>
          </a:xfrm>
          <a:prstGeom prst="rect">
            <a:avLst/>
          </a:prstGeom>
          <a:noFill/>
          <a:ln w="9525">
            <a:noFill/>
            <a:miter lim="800000"/>
            <a:headEnd/>
            <a:tailEnd/>
          </a:ln>
        </p:spPr>
      </p:pic>
      <p:sp>
        <p:nvSpPr>
          <p:cNvPr id="51206" name="Freeform 6"/>
          <p:cNvSpPr>
            <a:spLocks/>
          </p:cNvSpPr>
          <p:nvPr/>
        </p:nvSpPr>
        <p:spPr bwMode="auto">
          <a:xfrm>
            <a:off x="6705600" y="5715000"/>
            <a:ext cx="304800" cy="381000"/>
          </a:xfrm>
          <a:custGeom>
            <a:avLst/>
            <a:gdLst>
              <a:gd name="T0" fmla="*/ 2147483647 w 192"/>
              <a:gd name="T1" fmla="*/ 0 h 240"/>
              <a:gd name="T2" fmla="*/ 0 w 192"/>
              <a:gd name="T3" fmla="*/ 2147483647 h 240"/>
              <a:gd name="T4" fmla="*/ 2147483647 w 192"/>
              <a:gd name="T5" fmla="*/ 2147483647 h 240"/>
              <a:gd name="T6" fmla="*/ 0 w 192"/>
              <a:gd name="T7" fmla="*/ 2147483647 h 240"/>
              <a:gd name="T8" fmla="*/ 2147483647 w 192"/>
              <a:gd name="T9" fmla="*/ 2147483647 h 240"/>
              <a:gd name="T10" fmla="*/ 2147483647 w 192"/>
              <a:gd name="T11" fmla="*/ 0 h 240"/>
              <a:gd name="T12" fmla="*/ 0 60000 65536"/>
              <a:gd name="T13" fmla="*/ 0 60000 65536"/>
              <a:gd name="T14" fmla="*/ 0 60000 65536"/>
              <a:gd name="T15" fmla="*/ 0 60000 65536"/>
              <a:gd name="T16" fmla="*/ 0 60000 65536"/>
              <a:gd name="T17" fmla="*/ 0 60000 65536"/>
              <a:gd name="T18" fmla="*/ 0 w 192"/>
              <a:gd name="T19" fmla="*/ 0 h 240"/>
              <a:gd name="T20" fmla="*/ 192 w 192"/>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92" h="240">
                <a:moveTo>
                  <a:pt x="192" y="0"/>
                </a:moveTo>
                <a:lnTo>
                  <a:pt x="0" y="96"/>
                </a:lnTo>
                <a:lnTo>
                  <a:pt x="48" y="144"/>
                </a:lnTo>
                <a:lnTo>
                  <a:pt x="0" y="192"/>
                </a:lnTo>
                <a:lnTo>
                  <a:pt x="192" y="240"/>
                </a:lnTo>
                <a:lnTo>
                  <a:pt x="192" y="0"/>
                </a:lnTo>
                <a:close/>
              </a:path>
            </a:pathLst>
          </a:custGeom>
          <a:solidFill>
            <a:srgbClr val="C0C0C0"/>
          </a:solidFill>
          <a:ln w="9525">
            <a:solidFill>
              <a:srgbClr val="C0C0C0"/>
            </a:solidFill>
            <a:round/>
            <a:headEnd/>
            <a:tailEnd/>
          </a:ln>
        </p:spPr>
        <p:txBody>
          <a:bodyPr/>
          <a:lstStyle/>
          <a:p>
            <a:endParaRPr lang="en-US"/>
          </a:p>
        </p:txBody>
      </p:sp>
      <p:sp>
        <p:nvSpPr>
          <p:cNvPr id="309255" name="AutoShape 7"/>
          <p:cNvSpPr>
            <a:spLocks noChangeArrowheads="1"/>
          </p:cNvSpPr>
          <p:nvPr/>
        </p:nvSpPr>
        <p:spPr bwMode="auto">
          <a:xfrm>
            <a:off x="381000" y="4648200"/>
            <a:ext cx="1600200" cy="838200"/>
          </a:xfrm>
          <a:prstGeom prst="rightArrow">
            <a:avLst>
              <a:gd name="adj1" fmla="val 50000"/>
              <a:gd name="adj2" fmla="val 47727"/>
            </a:avLst>
          </a:prstGeom>
          <a:solidFill>
            <a:srgbClr val="0000FF"/>
          </a:solidFill>
          <a:ln w="9525">
            <a:solidFill>
              <a:schemeClr val="bg1"/>
            </a:solidFill>
            <a:miter lim="800000"/>
            <a:headEnd/>
            <a:tailEnd/>
          </a:ln>
        </p:spPr>
        <p:txBody>
          <a:bodyPr wrap="none" anchor="ctr"/>
          <a:lstStyle/>
          <a:p>
            <a:endParaRPr lang="en-US"/>
          </a:p>
        </p:txBody>
      </p:sp>
      <p:sp>
        <p:nvSpPr>
          <p:cNvPr id="309256" name="AutoShape 8"/>
          <p:cNvSpPr>
            <a:spLocks noChangeArrowheads="1"/>
          </p:cNvSpPr>
          <p:nvPr/>
        </p:nvSpPr>
        <p:spPr bwMode="auto">
          <a:xfrm>
            <a:off x="381000" y="5486400"/>
            <a:ext cx="1600200" cy="457200"/>
          </a:xfrm>
          <a:prstGeom prst="rightArrow">
            <a:avLst>
              <a:gd name="adj1" fmla="val 50000"/>
              <a:gd name="adj2" fmla="val 87500"/>
            </a:avLst>
          </a:prstGeom>
          <a:solidFill>
            <a:srgbClr val="0000FF"/>
          </a:solidFill>
          <a:ln w="9525">
            <a:solidFill>
              <a:schemeClr val="bg1"/>
            </a:solidFill>
            <a:miter lim="800000"/>
            <a:headEnd/>
            <a:tailEnd/>
          </a:ln>
        </p:spPr>
        <p:txBody>
          <a:bodyPr wrap="none" anchor="ctr"/>
          <a:lstStyle/>
          <a:p>
            <a:endParaRPr lang="en-US"/>
          </a:p>
        </p:txBody>
      </p:sp>
      <p:sp>
        <p:nvSpPr>
          <p:cNvPr id="309257" name="AutoShape 9"/>
          <p:cNvSpPr>
            <a:spLocks noChangeArrowheads="1"/>
          </p:cNvSpPr>
          <p:nvPr/>
        </p:nvSpPr>
        <p:spPr bwMode="auto">
          <a:xfrm>
            <a:off x="6858000" y="4991100"/>
            <a:ext cx="1600200" cy="457200"/>
          </a:xfrm>
          <a:prstGeom prst="rightArrow">
            <a:avLst>
              <a:gd name="adj1" fmla="val 50000"/>
              <a:gd name="adj2" fmla="val 87500"/>
            </a:avLst>
          </a:prstGeom>
          <a:solidFill>
            <a:srgbClr val="FF9999"/>
          </a:solidFill>
          <a:ln w="9525">
            <a:solidFill>
              <a:schemeClr val="tx1"/>
            </a:solidFill>
            <a:miter lim="800000"/>
            <a:headEnd/>
            <a:tailEnd/>
          </a:ln>
        </p:spPr>
        <p:txBody>
          <a:bodyPr wrap="none" anchor="ctr"/>
          <a:lstStyle/>
          <a:p>
            <a:endParaRPr lang="en-US"/>
          </a:p>
        </p:txBody>
      </p:sp>
      <p:sp>
        <p:nvSpPr>
          <p:cNvPr id="309258" name="AutoShape 10"/>
          <p:cNvSpPr>
            <a:spLocks noChangeArrowheads="1"/>
          </p:cNvSpPr>
          <p:nvPr/>
        </p:nvSpPr>
        <p:spPr bwMode="auto">
          <a:xfrm rot="-5400000">
            <a:off x="1885950" y="3048000"/>
            <a:ext cx="1600200" cy="762000"/>
          </a:xfrm>
          <a:prstGeom prst="rightArrow">
            <a:avLst>
              <a:gd name="adj1" fmla="val 50000"/>
              <a:gd name="adj2" fmla="val 52500"/>
            </a:avLst>
          </a:prstGeom>
          <a:solidFill>
            <a:srgbClr val="FF9999"/>
          </a:solidFill>
          <a:ln w="9525">
            <a:solidFill>
              <a:schemeClr val="tx1"/>
            </a:solidFill>
            <a:miter lim="800000"/>
            <a:headEnd/>
            <a:tailEnd/>
          </a:ln>
        </p:spPr>
        <p:txBody>
          <a:bodyPr wrap="none" anchor="ctr"/>
          <a:lstStyle/>
          <a:p>
            <a:endParaRPr lang="en-US"/>
          </a:p>
        </p:txBody>
      </p:sp>
      <p:sp>
        <p:nvSpPr>
          <p:cNvPr id="309259" name="AutoShape 11"/>
          <p:cNvSpPr>
            <a:spLocks noChangeArrowheads="1"/>
          </p:cNvSpPr>
          <p:nvPr/>
        </p:nvSpPr>
        <p:spPr bwMode="auto">
          <a:xfrm rot="-5400000">
            <a:off x="5562600" y="3238500"/>
            <a:ext cx="1600200" cy="609600"/>
          </a:xfrm>
          <a:prstGeom prst="rightArrow">
            <a:avLst>
              <a:gd name="adj1" fmla="val 50000"/>
              <a:gd name="adj2" fmla="val 65625"/>
            </a:avLst>
          </a:prstGeom>
          <a:solidFill>
            <a:srgbClr val="969696"/>
          </a:solidFill>
          <a:ln w="9525">
            <a:solidFill>
              <a:schemeClr val="tx1"/>
            </a:solidFill>
            <a:miter lim="800000"/>
            <a:headEnd/>
            <a:tailEnd/>
          </a:ln>
        </p:spPr>
        <p:txBody>
          <a:bodyPr wrap="none" anchor="ctr"/>
          <a:lstStyle/>
          <a:p>
            <a:endParaRPr lang="en-US"/>
          </a:p>
        </p:txBody>
      </p:sp>
      <p:sp>
        <p:nvSpPr>
          <p:cNvPr id="309260" name="Oval 12"/>
          <p:cNvSpPr>
            <a:spLocks noChangeArrowheads="1"/>
          </p:cNvSpPr>
          <p:nvPr/>
        </p:nvSpPr>
        <p:spPr bwMode="auto">
          <a:xfrm>
            <a:off x="0" y="4495800"/>
            <a:ext cx="2362200" cy="1685925"/>
          </a:xfrm>
          <a:prstGeom prst="ellipse">
            <a:avLst/>
          </a:prstGeom>
          <a:noFill/>
          <a:ln w="38100">
            <a:solidFill>
              <a:srgbClr val="FFFF00"/>
            </a:solidFill>
            <a:round/>
            <a:headEnd/>
            <a:tailEnd/>
          </a:ln>
        </p:spPr>
        <p:txBody>
          <a:bodyPr wrap="none" anchor="ctr"/>
          <a:lstStyle/>
          <a:p>
            <a:endParaRPr lang="en-US"/>
          </a:p>
        </p:txBody>
      </p:sp>
      <p:sp>
        <p:nvSpPr>
          <p:cNvPr id="309261" name="AutoShape 13"/>
          <p:cNvSpPr>
            <a:spLocks/>
          </p:cNvSpPr>
          <p:nvPr/>
        </p:nvSpPr>
        <p:spPr bwMode="auto">
          <a:xfrm>
            <a:off x="666750" y="1435100"/>
            <a:ext cx="3149600" cy="1079500"/>
          </a:xfrm>
          <a:prstGeom prst="borderCallout1">
            <a:avLst>
              <a:gd name="adj1" fmla="val 10588"/>
              <a:gd name="adj2" fmla="val -2421"/>
              <a:gd name="adj3" fmla="val 300000"/>
              <a:gd name="adj4" fmla="val -11088"/>
            </a:avLst>
          </a:prstGeom>
          <a:noFill/>
          <a:ln w="38100">
            <a:solidFill>
              <a:srgbClr val="FFFF00"/>
            </a:solidFill>
            <a:miter lim="800000"/>
            <a:headEnd/>
            <a:tailEnd/>
          </a:ln>
        </p:spPr>
        <p:txBody>
          <a:bodyPr/>
          <a:lstStyle/>
          <a:p>
            <a:pPr algn="ctr" eaLnBrk="1" hangingPunct="1"/>
            <a:r>
              <a:rPr lang="en-US" sz="3200" b="1">
                <a:solidFill>
                  <a:srgbClr val="FFFF00"/>
                </a:solidFill>
                <a:latin typeface="Book Antiqua" pitchFamily="18" charset="0"/>
              </a:rPr>
              <a:t>Total OA flow</a:t>
            </a:r>
            <a:br>
              <a:rPr lang="en-US" sz="3200" b="1">
                <a:solidFill>
                  <a:srgbClr val="FFFF00"/>
                </a:solidFill>
                <a:latin typeface="Book Antiqua" pitchFamily="18" charset="0"/>
              </a:rPr>
            </a:br>
            <a:r>
              <a:rPr lang="en-US" sz="3200" b="1">
                <a:solidFill>
                  <a:srgbClr val="FFFF00"/>
                </a:solidFill>
                <a:latin typeface="Book Antiqua" pitchFamily="18" charset="0"/>
              </a:rPr>
              <a:t>per Std. 62.1</a:t>
            </a:r>
          </a:p>
        </p:txBody>
      </p:sp>
      <p:sp>
        <p:nvSpPr>
          <p:cNvPr id="309262" name="Text Box 14"/>
          <p:cNvSpPr txBox="1">
            <a:spLocks noChangeArrowheads="1"/>
          </p:cNvSpPr>
          <p:nvPr/>
        </p:nvSpPr>
        <p:spPr bwMode="auto">
          <a:xfrm>
            <a:off x="3124200" y="2717800"/>
            <a:ext cx="262890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Relief air</a:t>
            </a:r>
          </a:p>
        </p:txBody>
      </p:sp>
      <p:sp>
        <p:nvSpPr>
          <p:cNvPr id="309263" name="Text Box 15"/>
          <p:cNvSpPr txBox="1">
            <a:spLocks noChangeArrowheads="1"/>
          </p:cNvSpPr>
          <p:nvPr/>
        </p:nvSpPr>
        <p:spPr bwMode="auto">
          <a:xfrm>
            <a:off x="5461000" y="1651000"/>
            <a:ext cx="2095500" cy="1066800"/>
          </a:xfrm>
          <a:prstGeom prst="rect">
            <a:avLst/>
          </a:prstGeom>
          <a:noFill/>
          <a:ln w="9525">
            <a:noFill/>
            <a:miter lim="800000"/>
            <a:headEnd/>
            <a:tailEnd/>
          </a:ln>
        </p:spPr>
        <p:txBody>
          <a:bodyPr>
            <a:spAutoFit/>
          </a:bodyPr>
          <a:lstStyle/>
          <a:p>
            <a:pPr algn="ctr" eaLnBrk="1" hangingPunct="1">
              <a:spcBef>
                <a:spcPct val="50000"/>
              </a:spcBef>
            </a:pPr>
            <a:r>
              <a:rPr lang="en-US" sz="3200" b="1">
                <a:solidFill>
                  <a:srgbClr val="FFFF00"/>
                </a:solidFill>
                <a:latin typeface="Book Antiqua" pitchFamily="18" charset="0"/>
              </a:rPr>
              <a:t>Toilet &amp;</a:t>
            </a:r>
            <a:br>
              <a:rPr lang="en-US" sz="3200" b="1">
                <a:solidFill>
                  <a:srgbClr val="FFFF00"/>
                </a:solidFill>
                <a:latin typeface="Book Antiqua" pitchFamily="18" charset="0"/>
              </a:rPr>
            </a:br>
            <a:r>
              <a:rPr lang="en-US" sz="3200" b="1">
                <a:solidFill>
                  <a:srgbClr val="FFFF00"/>
                </a:solidFill>
                <a:latin typeface="Book Antiqua" pitchFamily="18" charset="0"/>
              </a:rPr>
              <a:t>Bldg Exh.</a:t>
            </a:r>
          </a:p>
        </p:txBody>
      </p:sp>
      <p:sp>
        <p:nvSpPr>
          <p:cNvPr id="309264" name="Text Box 16"/>
          <p:cNvSpPr txBox="1">
            <a:spLocks noChangeArrowheads="1"/>
          </p:cNvSpPr>
          <p:nvPr/>
        </p:nvSpPr>
        <p:spPr bwMode="auto">
          <a:xfrm rot="-5400000">
            <a:off x="6294437" y="2890838"/>
            <a:ext cx="4632325" cy="1066800"/>
          </a:xfrm>
          <a:prstGeom prst="rect">
            <a:avLst/>
          </a:prstGeom>
          <a:noFill/>
          <a:ln w="9525">
            <a:noFill/>
            <a:miter lim="800000"/>
            <a:headEnd/>
            <a:tailEnd/>
          </a:ln>
        </p:spPr>
        <p:txBody>
          <a:bodyPr>
            <a:spAutoFit/>
          </a:bodyPr>
          <a:lstStyle/>
          <a:p>
            <a:pPr algn="ctr" eaLnBrk="1" hangingPunct="1">
              <a:spcBef>
                <a:spcPct val="50000"/>
              </a:spcBef>
            </a:pPr>
            <a:r>
              <a:rPr lang="en-US" sz="3200" b="1">
                <a:solidFill>
                  <a:srgbClr val="FFFF00"/>
                </a:solidFill>
                <a:latin typeface="Book Antiqua" pitchFamily="18" charset="0"/>
              </a:rPr>
              <a:t>Exfiltration from Pressurization flow</a:t>
            </a:r>
          </a:p>
        </p:txBody>
      </p:sp>
      <p:sp>
        <p:nvSpPr>
          <p:cNvPr id="309265" name="Text Box 17"/>
          <p:cNvSpPr txBox="1">
            <a:spLocks noChangeArrowheads="1"/>
          </p:cNvSpPr>
          <p:nvPr/>
        </p:nvSpPr>
        <p:spPr bwMode="auto">
          <a:xfrm>
            <a:off x="628650" y="4781550"/>
            <a:ext cx="62865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A</a:t>
            </a:r>
          </a:p>
        </p:txBody>
      </p:sp>
      <p:sp>
        <p:nvSpPr>
          <p:cNvPr id="309266" name="Text Box 18"/>
          <p:cNvSpPr txBox="1">
            <a:spLocks noChangeArrowheads="1"/>
          </p:cNvSpPr>
          <p:nvPr/>
        </p:nvSpPr>
        <p:spPr bwMode="auto">
          <a:xfrm>
            <a:off x="590550" y="5448300"/>
            <a:ext cx="74295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B</a:t>
            </a:r>
          </a:p>
        </p:txBody>
      </p:sp>
      <p:sp>
        <p:nvSpPr>
          <p:cNvPr id="309267" name="Text Box 19"/>
          <p:cNvSpPr txBox="1">
            <a:spLocks noChangeArrowheads="1"/>
          </p:cNvSpPr>
          <p:nvPr/>
        </p:nvSpPr>
        <p:spPr bwMode="auto">
          <a:xfrm>
            <a:off x="7162800" y="4667250"/>
            <a:ext cx="74295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B</a:t>
            </a:r>
          </a:p>
        </p:txBody>
      </p:sp>
      <p:sp>
        <p:nvSpPr>
          <p:cNvPr id="309268" name="Text Box 20"/>
          <p:cNvSpPr txBox="1">
            <a:spLocks noChangeArrowheads="1"/>
          </p:cNvSpPr>
          <p:nvPr/>
        </p:nvSpPr>
        <p:spPr bwMode="auto">
          <a:xfrm>
            <a:off x="4438650" y="3143250"/>
            <a:ext cx="685800" cy="762000"/>
          </a:xfrm>
          <a:prstGeom prst="rect">
            <a:avLst/>
          </a:prstGeom>
          <a:noFill/>
          <a:ln w="9525">
            <a:noFill/>
            <a:miter lim="800000"/>
            <a:headEnd/>
            <a:tailEnd/>
          </a:ln>
        </p:spPr>
        <p:txBody>
          <a:bodyPr>
            <a:spAutoFit/>
          </a:bodyPr>
          <a:lstStyle/>
          <a:p>
            <a:pPr eaLnBrk="1" hangingPunct="1">
              <a:spcBef>
                <a:spcPct val="50000"/>
              </a:spcBef>
            </a:pPr>
            <a:r>
              <a:rPr lang="en-US" sz="4400" b="1">
                <a:solidFill>
                  <a:srgbClr val="FFFF00"/>
                </a:solidFill>
                <a:latin typeface="Book Antiqua" pitchFamily="18" charset="0"/>
              </a:rPr>
              <a:t>+</a:t>
            </a:r>
          </a:p>
        </p:txBody>
      </p:sp>
      <p:sp>
        <p:nvSpPr>
          <p:cNvPr id="309269" name="Text Box 21"/>
          <p:cNvSpPr txBox="1">
            <a:spLocks noChangeArrowheads="1"/>
          </p:cNvSpPr>
          <p:nvPr/>
        </p:nvSpPr>
        <p:spPr bwMode="auto">
          <a:xfrm>
            <a:off x="6591300" y="3314700"/>
            <a:ext cx="106680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 A</a:t>
            </a:r>
          </a:p>
        </p:txBody>
      </p:sp>
      <p:sp>
        <p:nvSpPr>
          <p:cNvPr id="309270" name="Line 22"/>
          <p:cNvSpPr>
            <a:spLocks noChangeShapeType="1"/>
          </p:cNvSpPr>
          <p:nvPr/>
        </p:nvSpPr>
        <p:spPr bwMode="auto">
          <a:xfrm>
            <a:off x="3067050" y="3543300"/>
            <a:ext cx="3067050" cy="19050"/>
          </a:xfrm>
          <a:prstGeom prst="line">
            <a:avLst/>
          </a:prstGeom>
          <a:noFill/>
          <a:ln w="9525">
            <a:solidFill>
              <a:schemeClr val="bg1"/>
            </a:solidFill>
            <a:prstDash val="lgDash"/>
            <a:round/>
            <a:headEnd/>
            <a:tailEnd type="triangle" w="lg" len="lg"/>
          </a:ln>
        </p:spPr>
        <p:txBody>
          <a:bodyPr/>
          <a:lstStyle/>
          <a:p>
            <a:endParaRPr lang="en-US"/>
          </a:p>
        </p:txBody>
      </p:sp>
      <p:sp>
        <p:nvSpPr>
          <p:cNvPr id="51223" name="Text Box 23"/>
          <p:cNvSpPr txBox="1">
            <a:spLocks noChangeArrowheads="1"/>
          </p:cNvSpPr>
          <p:nvPr/>
        </p:nvSpPr>
        <p:spPr bwMode="auto">
          <a:xfrm>
            <a:off x="0" y="0"/>
            <a:ext cx="9144000" cy="1446550"/>
          </a:xfrm>
          <a:prstGeom prst="rect">
            <a:avLst/>
          </a:prstGeom>
          <a:noFill/>
          <a:ln w="9525">
            <a:noFill/>
            <a:miter lim="800000"/>
            <a:headEnd/>
            <a:tailEnd/>
          </a:ln>
        </p:spPr>
        <p:txBody>
          <a:bodyPr>
            <a:spAutoFit/>
          </a:bodyPr>
          <a:lstStyle/>
          <a:p>
            <a:pPr algn="ctr" eaLnBrk="1" hangingPunct="1">
              <a:spcBef>
                <a:spcPct val="50000"/>
              </a:spcBef>
            </a:pPr>
            <a:r>
              <a:rPr lang="en-US" sz="4400" b="1" dirty="0">
                <a:solidFill>
                  <a:srgbClr val="FFFF00"/>
                </a:solidFill>
                <a:latin typeface="Book Antiqua" pitchFamily="18" charset="0"/>
              </a:rPr>
              <a:t>Air Flow Paths for a </a:t>
            </a:r>
            <a:r>
              <a:rPr lang="en-US" sz="4400" b="1" dirty="0" smtClean="0">
                <a:solidFill>
                  <a:srgbClr val="FFFF00"/>
                </a:solidFill>
                <a:latin typeface="Book Antiqua" pitchFamily="18" charset="0"/>
              </a:rPr>
              <a:t>Typical</a:t>
            </a:r>
            <a:r>
              <a:rPr lang="en-US" sz="4400" b="1" dirty="0">
                <a:solidFill>
                  <a:srgbClr val="FFFF00"/>
                </a:solidFill>
                <a:latin typeface="Book Antiqua" pitchFamily="18" charset="0"/>
              </a:rPr>
              <a:t/>
            </a:r>
            <a:br>
              <a:rPr lang="en-US" sz="4400" b="1" dirty="0">
                <a:solidFill>
                  <a:srgbClr val="FFFF00"/>
                </a:solidFill>
                <a:latin typeface="Book Antiqua" pitchFamily="18" charset="0"/>
              </a:rPr>
            </a:br>
            <a:r>
              <a:rPr lang="en-US" sz="4400" b="1" dirty="0" smtClean="0">
                <a:solidFill>
                  <a:srgbClr val="FFFF00"/>
                </a:solidFill>
                <a:latin typeface="Book Antiqua" pitchFamily="18" charset="0"/>
              </a:rPr>
              <a:t>All-Air </a:t>
            </a:r>
            <a:r>
              <a:rPr lang="en-US" sz="4400" b="1" dirty="0">
                <a:solidFill>
                  <a:srgbClr val="FFFF00"/>
                </a:solidFill>
                <a:latin typeface="Book Antiqua" pitchFamily="18" charset="0"/>
              </a:rPr>
              <a:t>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9261"/>
                                        </p:tgtEl>
                                        <p:attrNameLst>
                                          <p:attrName>style.visibility</p:attrName>
                                        </p:attrNameLst>
                                      </p:cBhvr>
                                      <p:to>
                                        <p:strVal val="visible"/>
                                      </p:to>
                                    </p:set>
                                    <p:animEffect transition="in" filter="blinds(horizontal)">
                                      <p:cBhvr>
                                        <p:cTn id="7" dur="500"/>
                                        <p:tgtEl>
                                          <p:spTgt spid="30926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9260"/>
                                        </p:tgtEl>
                                        <p:attrNameLst>
                                          <p:attrName>style.visibility</p:attrName>
                                        </p:attrNameLst>
                                      </p:cBhvr>
                                      <p:to>
                                        <p:strVal val="visible"/>
                                      </p:to>
                                    </p:set>
                                    <p:animEffect transition="in" filter="blinds(horizontal)">
                                      <p:cBhvr>
                                        <p:cTn id="10" dur="500"/>
                                        <p:tgtEl>
                                          <p:spTgt spid="30926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9255"/>
                                        </p:tgtEl>
                                        <p:attrNameLst>
                                          <p:attrName>style.visibility</p:attrName>
                                        </p:attrNameLst>
                                      </p:cBhvr>
                                      <p:to>
                                        <p:strVal val="visible"/>
                                      </p:to>
                                    </p:set>
                                    <p:animEffect transition="in" filter="blinds(horizontal)">
                                      <p:cBhvr>
                                        <p:cTn id="13" dur="500"/>
                                        <p:tgtEl>
                                          <p:spTgt spid="30925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09256"/>
                                        </p:tgtEl>
                                        <p:attrNameLst>
                                          <p:attrName>style.visibility</p:attrName>
                                        </p:attrNameLst>
                                      </p:cBhvr>
                                      <p:to>
                                        <p:strVal val="visible"/>
                                      </p:to>
                                    </p:set>
                                    <p:animEffect transition="in" filter="blinds(horizontal)">
                                      <p:cBhvr>
                                        <p:cTn id="16" dur="500"/>
                                        <p:tgtEl>
                                          <p:spTgt spid="30925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09262"/>
                                        </p:tgtEl>
                                        <p:attrNameLst>
                                          <p:attrName>style.visibility</p:attrName>
                                        </p:attrNameLst>
                                      </p:cBhvr>
                                      <p:to>
                                        <p:strVal val="visible"/>
                                      </p:to>
                                    </p:set>
                                    <p:animEffect transition="in" filter="blinds(horizontal)">
                                      <p:cBhvr>
                                        <p:cTn id="21" dur="500"/>
                                        <p:tgtEl>
                                          <p:spTgt spid="30926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09258"/>
                                        </p:tgtEl>
                                        <p:attrNameLst>
                                          <p:attrName>style.visibility</p:attrName>
                                        </p:attrNameLst>
                                      </p:cBhvr>
                                      <p:to>
                                        <p:strVal val="visible"/>
                                      </p:to>
                                    </p:set>
                                    <p:animEffect transition="in" filter="blinds(horizontal)">
                                      <p:cBhvr>
                                        <p:cTn id="24" dur="500"/>
                                        <p:tgtEl>
                                          <p:spTgt spid="30925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09263"/>
                                        </p:tgtEl>
                                        <p:attrNameLst>
                                          <p:attrName>style.visibility</p:attrName>
                                        </p:attrNameLst>
                                      </p:cBhvr>
                                      <p:to>
                                        <p:strVal val="visible"/>
                                      </p:to>
                                    </p:set>
                                    <p:animEffect transition="in" filter="blinds(horizontal)">
                                      <p:cBhvr>
                                        <p:cTn id="29" dur="500"/>
                                        <p:tgtEl>
                                          <p:spTgt spid="30926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09259"/>
                                        </p:tgtEl>
                                        <p:attrNameLst>
                                          <p:attrName>style.visibility</p:attrName>
                                        </p:attrNameLst>
                                      </p:cBhvr>
                                      <p:to>
                                        <p:strVal val="visible"/>
                                      </p:to>
                                    </p:set>
                                    <p:animEffect transition="in" filter="blinds(horizontal)">
                                      <p:cBhvr>
                                        <p:cTn id="32" dur="500"/>
                                        <p:tgtEl>
                                          <p:spTgt spid="3092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09265"/>
                                        </p:tgtEl>
                                        <p:attrNameLst>
                                          <p:attrName>style.visibility</p:attrName>
                                        </p:attrNameLst>
                                      </p:cBhvr>
                                      <p:to>
                                        <p:strVal val="visible"/>
                                      </p:to>
                                    </p:set>
                                    <p:animEffect transition="in" filter="blinds(horizontal)">
                                      <p:cBhvr>
                                        <p:cTn id="37" dur="500"/>
                                        <p:tgtEl>
                                          <p:spTgt spid="30926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09270"/>
                                        </p:tgtEl>
                                        <p:attrNameLst>
                                          <p:attrName>style.visibility</p:attrName>
                                        </p:attrNameLst>
                                      </p:cBhvr>
                                      <p:to>
                                        <p:strVal val="visible"/>
                                      </p:to>
                                    </p:set>
                                    <p:animEffect transition="in" filter="blinds(horizontal)">
                                      <p:cBhvr>
                                        <p:cTn id="40" dur="500"/>
                                        <p:tgtEl>
                                          <p:spTgt spid="30927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09268"/>
                                        </p:tgtEl>
                                        <p:attrNameLst>
                                          <p:attrName>style.visibility</p:attrName>
                                        </p:attrNameLst>
                                      </p:cBhvr>
                                      <p:to>
                                        <p:strVal val="visible"/>
                                      </p:to>
                                    </p:set>
                                    <p:animEffect transition="in" filter="blinds(horizontal)">
                                      <p:cBhvr>
                                        <p:cTn id="43" dur="500"/>
                                        <p:tgtEl>
                                          <p:spTgt spid="30926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09269"/>
                                        </p:tgtEl>
                                        <p:attrNameLst>
                                          <p:attrName>style.visibility</p:attrName>
                                        </p:attrNameLst>
                                      </p:cBhvr>
                                      <p:to>
                                        <p:strVal val="visible"/>
                                      </p:to>
                                    </p:set>
                                    <p:animEffect transition="in" filter="blinds(horizontal)">
                                      <p:cBhvr>
                                        <p:cTn id="46" dur="500"/>
                                        <p:tgtEl>
                                          <p:spTgt spid="30926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09257"/>
                                        </p:tgtEl>
                                        <p:attrNameLst>
                                          <p:attrName>style.visibility</p:attrName>
                                        </p:attrNameLst>
                                      </p:cBhvr>
                                      <p:to>
                                        <p:strVal val="visible"/>
                                      </p:to>
                                    </p:set>
                                    <p:animEffect transition="in" filter="blinds(horizontal)">
                                      <p:cBhvr>
                                        <p:cTn id="51" dur="500"/>
                                        <p:tgtEl>
                                          <p:spTgt spid="309257"/>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309264"/>
                                        </p:tgtEl>
                                        <p:attrNameLst>
                                          <p:attrName>style.visibility</p:attrName>
                                        </p:attrNameLst>
                                      </p:cBhvr>
                                      <p:to>
                                        <p:strVal val="visible"/>
                                      </p:to>
                                    </p:set>
                                    <p:animEffect transition="in" filter="blinds(horizontal)">
                                      <p:cBhvr>
                                        <p:cTn id="54" dur="500"/>
                                        <p:tgtEl>
                                          <p:spTgt spid="30926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09267"/>
                                        </p:tgtEl>
                                        <p:attrNameLst>
                                          <p:attrName>style.visibility</p:attrName>
                                        </p:attrNameLst>
                                      </p:cBhvr>
                                      <p:to>
                                        <p:strVal val="visible"/>
                                      </p:to>
                                    </p:set>
                                    <p:anim calcmode="lin" valueType="num">
                                      <p:cBhvr additive="base">
                                        <p:cTn id="59" dur="500" fill="hold"/>
                                        <p:tgtEl>
                                          <p:spTgt spid="309267"/>
                                        </p:tgtEl>
                                        <p:attrNameLst>
                                          <p:attrName>ppt_x</p:attrName>
                                        </p:attrNameLst>
                                      </p:cBhvr>
                                      <p:tavLst>
                                        <p:tav tm="0">
                                          <p:val>
                                            <p:strVal val="#ppt_x"/>
                                          </p:val>
                                        </p:tav>
                                        <p:tav tm="100000">
                                          <p:val>
                                            <p:strVal val="#ppt_x"/>
                                          </p:val>
                                        </p:tav>
                                      </p:tavLst>
                                    </p:anim>
                                    <p:anim calcmode="lin" valueType="num">
                                      <p:cBhvr additive="base">
                                        <p:cTn id="60" dur="500" fill="hold"/>
                                        <p:tgtEl>
                                          <p:spTgt spid="30926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09266"/>
                                        </p:tgtEl>
                                        <p:attrNameLst>
                                          <p:attrName>style.visibility</p:attrName>
                                        </p:attrNameLst>
                                      </p:cBhvr>
                                      <p:to>
                                        <p:strVal val="visible"/>
                                      </p:to>
                                    </p:set>
                                    <p:anim calcmode="lin" valueType="num">
                                      <p:cBhvr additive="base">
                                        <p:cTn id="63" dur="500" fill="hold"/>
                                        <p:tgtEl>
                                          <p:spTgt spid="309266"/>
                                        </p:tgtEl>
                                        <p:attrNameLst>
                                          <p:attrName>ppt_x</p:attrName>
                                        </p:attrNameLst>
                                      </p:cBhvr>
                                      <p:tavLst>
                                        <p:tav tm="0">
                                          <p:val>
                                            <p:strVal val="#ppt_x"/>
                                          </p:val>
                                        </p:tav>
                                        <p:tav tm="100000">
                                          <p:val>
                                            <p:strVal val="#ppt_x"/>
                                          </p:val>
                                        </p:tav>
                                      </p:tavLst>
                                    </p:anim>
                                    <p:anim calcmode="lin" valueType="num">
                                      <p:cBhvr additive="base">
                                        <p:cTn id="64" dur="500" fill="hold"/>
                                        <p:tgtEl>
                                          <p:spTgt spid="309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5" grpId="0" animBg="1"/>
      <p:bldP spid="309256" grpId="0" animBg="1"/>
      <p:bldP spid="309257" grpId="0" animBg="1"/>
      <p:bldP spid="309258" grpId="0" animBg="1"/>
      <p:bldP spid="309259" grpId="0" animBg="1"/>
      <p:bldP spid="309260" grpId="0" animBg="1"/>
      <p:bldP spid="309261" grpId="0" animBg="1"/>
      <p:bldP spid="309262" grpId="0"/>
      <p:bldP spid="309263" grpId="0"/>
      <p:bldP spid="309264" grpId="0"/>
      <p:bldP spid="309265" grpId="0"/>
      <p:bldP spid="309266" grpId="0"/>
      <p:bldP spid="309267" grpId="0"/>
      <p:bldP spid="309268" grpId="0"/>
      <p:bldP spid="309269" grpId="0"/>
      <p:bldP spid="30927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333FF"/>
        </a:solidFill>
        <a:effectLst/>
      </p:bgPr>
    </p:bg>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a:stretch>
            <a:fillRect/>
          </a:stretch>
        </p:blipFill>
        <p:spPr bwMode="auto">
          <a:xfrm>
            <a:off x="1905000" y="4132263"/>
            <a:ext cx="5105400" cy="2725737"/>
          </a:xfrm>
          <a:prstGeom prst="rect">
            <a:avLst/>
          </a:prstGeom>
          <a:noFill/>
          <a:ln w="9525">
            <a:noFill/>
            <a:miter lim="800000"/>
            <a:headEnd/>
            <a:tailEnd/>
          </a:ln>
        </p:spPr>
      </p:pic>
      <p:sp>
        <p:nvSpPr>
          <p:cNvPr id="52227" name="Freeform 3"/>
          <p:cNvSpPr>
            <a:spLocks/>
          </p:cNvSpPr>
          <p:nvPr/>
        </p:nvSpPr>
        <p:spPr bwMode="auto">
          <a:xfrm>
            <a:off x="1905000" y="4114800"/>
            <a:ext cx="5105400" cy="1676400"/>
          </a:xfrm>
          <a:custGeom>
            <a:avLst/>
            <a:gdLst>
              <a:gd name="T0" fmla="*/ 0 w 3216"/>
              <a:gd name="T1" fmla="*/ 2147483647 h 1056"/>
              <a:gd name="T2" fmla="*/ 2147483647 w 3216"/>
              <a:gd name="T3" fmla="*/ 2147483647 h 1056"/>
              <a:gd name="T4" fmla="*/ 2147483647 w 3216"/>
              <a:gd name="T5" fmla="*/ 2147483647 h 1056"/>
              <a:gd name="T6" fmla="*/ 2147483647 w 3216"/>
              <a:gd name="T7" fmla="*/ 2147483647 h 1056"/>
              <a:gd name="T8" fmla="*/ 2147483647 w 3216"/>
              <a:gd name="T9" fmla="*/ 2147483647 h 1056"/>
              <a:gd name="T10" fmla="*/ 2147483647 w 3216"/>
              <a:gd name="T11" fmla="*/ 2147483647 h 1056"/>
              <a:gd name="T12" fmla="*/ 2147483647 w 3216"/>
              <a:gd name="T13" fmla="*/ 2147483647 h 1056"/>
              <a:gd name="T14" fmla="*/ 2147483647 w 3216"/>
              <a:gd name="T15" fmla="*/ 2147483647 h 1056"/>
              <a:gd name="T16" fmla="*/ 2147483647 w 3216"/>
              <a:gd name="T17" fmla="*/ 0 h 1056"/>
              <a:gd name="T18" fmla="*/ 0 w 3216"/>
              <a:gd name="T19" fmla="*/ 0 h 1056"/>
              <a:gd name="T20" fmla="*/ 0 w 3216"/>
              <a:gd name="T21" fmla="*/ 2147483647 h 1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6"/>
              <a:gd name="T34" fmla="*/ 0 h 1056"/>
              <a:gd name="T35" fmla="*/ 3216 w 3216"/>
              <a:gd name="T36" fmla="*/ 1056 h 10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6" h="1056">
                <a:moveTo>
                  <a:pt x="0" y="1056"/>
                </a:moveTo>
                <a:lnTo>
                  <a:pt x="48" y="1056"/>
                </a:lnTo>
                <a:lnTo>
                  <a:pt x="48" y="96"/>
                </a:lnTo>
                <a:lnTo>
                  <a:pt x="576" y="48"/>
                </a:lnTo>
                <a:lnTo>
                  <a:pt x="1200" y="192"/>
                </a:lnTo>
                <a:lnTo>
                  <a:pt x="2304" y="96"/>
                </a:lnTo>
                <a:lnTo>
                  <a:pt x="2880" y="144"/>
                </a:lnTo>
                <a:lnTo>
                  <a:pt x="3216" y="384"/>
                </a:lnTo>
                <a:lnTo>
                  <a:pt x="3216" y="0"/>
                </a:lnTo>
                <a:lnTo>
                  <a:pt x="0" y="0"/>
                </a:lnTo>
                <a:lnTo>
                  <a:pt x="0" y="1056"/>
                </a:lnTo>
                <a:close/>
              </a:path>
            </a:pathLst>
          </a:custGeom>
          <a:solidFill>
            <a:srgbClr val="3333FF"/>
          </a:solidFill>
          <a:ln w="9525">
            <a:solidFill>
              <a:srgbClr val="3333FF"/>
            </a:solidFill>
            <a:round/>
            <a:headEnd/>
            <a:tailEnd/>
          </a:ln>
        </p:spPr>
        <p:txBody>
          <a:bodyPr/>
          <a:lstStyle/>
          <a:p>
            <a:endParaRPr lang="en-US"/>
          </a:p>
        </p:txBody>
      </p:sp>
      <p:pic>
        <p:nvPicPr>
          <p:cNvPr id="52228" name="Picture 4"/>
          <p:cNvPicPr>
            <a:picLocks noChangeAspect="1" noChangeArrowheads="1"/>
          </p:cNvPicPr>
          <p:nvPr/>
        </p:nvPicPr>
        <p:blipFill>
          <a:blip r:embed="rId4" cstate="print"/>
          <a:srcRect/>
          <a:stretch>
            <a:fillRect/>
          </a:stretch>
        </p:blipFill>
        <p:spPr bwMode="auto">
          <a:xfrm>
            <a:off x="11113" y="5867400"/>
            <a:ext cx="1941512" cy="981075"/>
          </a:xfrm>
          <a:prstGeom prst="rect">
            <a:avLst/>
          </a:prstGeom>
          <a:noFill/>
          <a:ln w="9525">
            <a:noFill/>
            <a:miter lim="800000"/>
            <a:headEnd/>
            <a:tailEnd/>
          </a:ln>
        </p:spPr>
      </p:pic>
      <p:pic>
        <p:nvPicPr>
          <p:cNvPr id="52229" name="Picture 5"/>
          <p:cNvPicPr>
            <a:picLocks noChangeAspect="1" noChangeArrowheads="1"/>
          </p:cNvPicPr>
          <p:nvPr/>
        </p:nvPicPr>
        <p:blipFill>
          <a:blip r:embed="rId5" cstate="print"/>
          <a:srcRect/>
          <a:stretch>
            <a:fillRect/>
          </a:stretch>
        </p:blipFill>
        <p:spPr bwMode="auto">
          <a:xfrm>
            <a:off x="7010400" y="6172200"/>
            <a:ext cx="2133600" cy="685800"/>
          </a:xfrm>
          <a:prstGeom prst="rect">
            <a:avLst/>
          </a:prstGeom>
          <a:noFill/>
          <a:ln w="9525">
            <a:noFill/>
            <a:miter lim="800000"/>
            <a:headEnd/>
            <a:tailEnd/>
          </a:ln>
        </p:spPr>
      </p:pic>
      <p:sp>
        <p:nvSpPr>
          <p:cNvPr id="52230" name="Freeform 6"/>
          <p:cNvSpPr>
            <a:spLocks/>
          </p:cNvSpPr>
          <p:nvPr/>
        </p:nvSpPr>
        <p:spPr bwMode="auto">
          <a:xfrm>
            <a:off x="6705600" y="5715000"/>
            <a:ext cx="304800" cy="381000"/>
          </a:xfrm>
          <a:custGeom>
            <a:avLst/>
            <a:gdLst>
              <a:gd name="T0" fmla="*/ 2147483647 w 192"/>
              <a:gd name="T1" fmla="*/ 0 h 240"/>
              <a:gd name="T2" fmla="*/ 0 w 192"/>
              <a:gd name="T3" fmla="*/ 2147483647 h 240"/>
              <a:gd name="T4" fmla="*/ 2147483647 w 192"/>
              <a:gd name="T5" fmla="*/ 2147483647 h 240"/>
              <a:gd name="T6" fmla="*/ 0 w 192"/>
              <a:gd name="T7" fmla="*/ 2147483647 h 240"/>
              <a:gd name="T8" fmla="*/ 2147483647 w 192"/>
              <a:gd name="T9" fmla="*/ 2147483647 h 240"/>
              <a:gd name="T10" fmla="*/ 2147483647 w 192"/>
              <a:gd name="T11" fmla="*/ 0 h 240"/>
              <a:gd name="T12" fmla="*/ 0 60000 65536"/>
              <a:gd name="T13" fmla="*/ 0 60000 65536"/>
              <a:gd name="T14" fmla="*/ 0 60000 65536"/>
              <a:gd name="T15" fmla="*/ 0 60000 65536"/>
              <a:gd name="T16" fmla="*/ 0 60000 65536"/>
              <a:gd name="T17" fmla="*/ 0 60000 65536"/>
              <a:gd name="T18" fmla="*/ 0 w 192"/>
              <a:gd name="T19" fmla="*/ 0 h 240"/>
              <a:gd name="T20" fmla="*/ 192 w 192"/>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92" h="240">
                <a:moveTo>
                  <a:pt x="192" y="0"/>
                </a:moveTo>
                <a:lnTo>
                  <a:pt x="0" y="96"/>
                </a:lnTo>
                <a:lnTo>
                  <a:pt x="48" y="144"/>
                </a:lnTo>
                <a:lnTo>
                  <a:pt x="0" y="192"/>
                </a:lnTo>
                <a:lnTo>
                  <a:pt x="192" y="240"/>
                </a:lnTo>
                <a:lnTo>
                  <a:pt x="192" y="0"/>
                </a:lnTo>
                <a:close/>
              </a:path>
            </a:pathLst>
          </a:custGeom>
          <a:solidFill>
            <a:srgbClr val="C0C0C0"/>
          </a:solidFill>
          <a:ln w="9525">
            <a:solidFill>
              <a:srgbClr val="C0C0C0"/>
            </a:solidFill>
            <a:round/>
            <a:headEnd/>
            <a:tailEnd/>
          </a:ln>
        </p:spPr>
        <p:txBody>
          <a:bodyPr/>
          <a:lstStyle/>
          <a:p>
            <a:endParaRPr lang="en-US"/>
          </a:p>
        </p:txBody>
      </p:sp>
      <p:sp>
        <p:nvSpPr>
          <p:cNvPr id="52231" name="AutoShape 7"/>
          <p:cNvSpPr>
            <a:spLocks noChangeArrowheads="1"/>
          </p:cNvSpPr>
          <p:nvPr/>
        </p:nvSpPr>
        <p:spPr bwMode="auto">
          <a:xfrm>
            <a:off x="381000" y="5486400"/>
            <a:ext cx="1600200" cy="457200"/>
          </a:xfrm>
          <a:prstGeom prst="rightArrow">
            <a:avLst>
              <a:gd name="adj1" fmla="val 50000"/>
              <a:gd name="adj2" fmla="val 87500"/>
            </a:avLst>
          </a:prstGeom>
          <a:solidFill>
            <a:srgbClr val="0000FF"/>
          </a:solidFill>
          <a:ln w="9525">
            <a:solidFill>
              <a:schemeClr val="bg1"/>
            </a:solidFill>
            <a:miter lim="800000"/>
            <a:headEnd/>
            <a:tailEnd/>
          </a:ln>
        </p:spPr>
        <p:txBody>
          <a:bodyPr wrap="none" anchor="ctr"/>
          <a:lstStyle/>
          <a:p>
            <a:endParaRPr lang="en-US"/>
          </a:p>
        </p:txBody>
      </p:sp>
      <p:sp>
        <p:nvSpPr>
          <p:cNvPr id="52232" name="AutoShape 8"/>
          <p:cNvSpPr>
            <a:spLocks noChangeArrowheads="1"/>
          </p:cNvSpPr>
          <p:nvPr/>
        </p:nvSpPr>
        <p:spPr bwMode="auto">
          <a:xfrm>
            <a:off x="6858000" y="4991100"/>
            <a:ext cx="1600200" cy="457200"/>
          </a:xfrm>
          <a:prstGeom prst="rightArrow">
            <a:avLst>
              <a:gd name="adj1" fmla="val 50000"/>
              <a:gd name="adj2" fmla="val 87500"/>
            </a:avLst>
          </a:prstGeom>
          <a:solidFill>
            <a:srgbClr val="FF9999"/>
          </a:solidFill>
          <a:ln w="9525">
            <a:solidFill>
              <a:schemeClr val="tx1"/>
            </a:solidFill>
            <a:miter lim="800000"/>
            <a:headEnd/>
            <a:tailEnd/>
          </a:ln>
        </p:spPr>
        <p:txBody>
          <a:bodyPr wrap="none" anchor="ctr"/>
          <a:lstStyle/>
          <a:p>
            <a:endParaRPr lang="en-US"/>
          </a:p>
        </p:txBody>
      </p:sp>
      <p:sp>
        <p:nvSpPr>
          <p:cNvPr id="52233" name="AutoShape 9"/>
          <p:cNvSpPr>
            <a:spLocks noChangeArrowheads="1"/>
          </p:cNvSpPr>
          <p:nvPr/>
        </p:nvSpPr>
        <p:spPr bwMode="auto">
          <a:xfrm rot="10800000">
            <a:off x="393700" y="4154488"/>
            <a:ext cx="1600200" cy="495300"/>
          </a:xfrm>
          <a:prstGeom prst="rightArrow">
            <a:avLst>
              <a:gd name="adj1" fmla="val 50000"/>
              <a:gd name="adj2" fmla="val 80769"/>
            </a:avLst>
          </a:prstGeom>
          <a:solidFill>
            <a:srgbClr val="FF9999"/>
          </a:solidFill>
          <a:ln w="9525">
            <a:solidFill>
              <a:schemeClr val="tx1"/>
            </a:solidFill>
            <a:miter lim="800000"/>
            <a:headEnd/>
            <a:tailEnd/>
          </a:ln>
        </p:spPr>
        <p:txBody>
          <a:bodyPr wrap="none" anchor="ctr"/>
          <a:lstStyle/>
          <a:p>
            <a:endParaRPr lang="en-US"/>
          </a:p>
        </p:txBody>
      </p:sp>
      <p:sp>
        <p:nvSpPr>
          <p:cNvPr id="52234" name="AutoShape 10"/>
          <p:cNvSpPr>
            <a:spLocks noChangeArrowheads="1"/>
          </p:cNvSpPr>
          <p:nvPr/>
        </p:nvSpPr>
        <p:spPr bwMode="auto">
          <a:xfrm rot="10800000">
            <a:off x="393700" y="4403725"/>
            <a:ext cx="1600200" cy="431800"/>
          </a:xfrm>
          <a:prstGeom prst="rightArrow">
            <a:avLst>
              <a:gd name="adj1" fmla="val 50000"/>
              <a:gd name="adj2" fmla="val 92647"/>
            </a:avLst>
          </a:prstGeom>
          <a:solidFill>
            <a:srgbClr val="969696"/>
          </a:solidFill>
          <a:ln w="9525">
            <a:solidFill>
              <a:schemeClr val="tx1"/>
            </a:solidFill>
            <a:miter lim="800000"/>
            <a:headEnd/>
            <a:tailEnd/>
          </a:ln>
        </p:spPr>
        <p:txBody>
          <a:bodyPr wrap="none" anchor="ctr"/>
          <a:lstStyle/>
          <a:p>
            <a:endParaRPr lang="en-US"/>
          </a:p>
        </p:txBody>
      </p:sp>
      <p:sp>
        <p:nvSpPr>
          <p:cNvPr id="52235" name="Text Box 11"/>
          <p:cNvSpPr txBox="1">
            <a:spLocks noChangeArrowheads="1"/>
          </p:cNvSpPr>
          <p:nvPr/>
        </p:nvSpPr>
        <p:spPr bwMode="auto">
          <a:xfrm>
            <a:off x="0" y="2400300"/>
            <a:ext cx="262890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Relief air,</a:t>
            </a:r>
          </a:p>
        </p:txBody>
      </p:sp>
      <p:sp>
        <p:nvSpPr>
          <p:cNvPr id="52236" name="Text Box 12"/>
          <p:cNvSpPr txBox="1">
            <a:spLocks noChangeArrowheads="1"/>
          </p:cNvSpPr>
          <p:nvPr/>
        </p:nvSpPr>
        <p:spPr bwMode="auto">
          <a:xfrm>
            <a:off x="0" y="2870200"/>
            <a:ext cx="2095500" cy="1066800"/>
          </a:xfrm>
          <a:prstGeom prst="rect">
            <a:avLst/>
          </a:prstGeom>
          <a:noFill/>
          <a:ln w="9525">
            <a:noFill/>
            <a:miter lim="800000"/>
            <a:headEnd/>
            <a:tailEnd/>
          </a:ln>
        </p:spPr>
        <p:txBody>
          <a:bodyPr>
            <a:spAutoFit/>
          </a:bodyPr>
          <a:lstStyle/>
          <a:p>
            <a:pPr algn="ctr" eaLnBrk="1" hangingPunct="1">
              <a:spcBef>
                <a:spcPct val="50000"/>
              </a:spcBef>
            </a:pPr>
            <a:r>
              <a:rPr lang="en-US" sz="3200" b="1">
                <a:solidFill>
                  <a:srgbClr val="FFFF00"/>
                </a:solidFill>
                <a:latin typeface="Book Antiqua" pitchFamily="18" charset="0"/>
              </a:rPr>
              <a:t>Toilet &amp;</a:t>
            </a:r>
            <a:br>
              <a:rPr lang="en-US" sz="3200" b="1">
                <a:solidFill>
                  <a:srgbClr val="FFFF00"/>
                </a:solidFill>
                <a:latin typeface="Book Antiqua" pitchFamily="18" charset="0"/>
              </a:rPr>
            </a:br>
            <a:r>
              <a:rPr lang="en-US" sz="3200" b="1">
                <a:solidFill>
                  <a:srgbClr val="FFFF00"/>
                </a:solidFill>
                <a:latin typeface="Book Antiqua" pitchFamily="18" charset="0"/>
              </a:rPr>
              <a:t>Bldg Exh.</a:t>
            </a:r>
          </a:p>
        </p:txBody>
      </p:sp>
      <p:sp>
        <p:nvSpPr>
          <p:cNvPr id="52237" name="Text Box 13"/>
          <p:cNvSpPr txBox="1">
            <a:spLocks noChangeArrowheads="1"/>
          </p:cNvSpPr>
          <p:nvPr/>
        </p:nvSpPr>
        <p:spPr bwMode="auto">
          <a:xfrm rot="-5400000">
            <a:off x="6294437" y="2890838"/>
            <a:ext cx="4632325" cy="1066800"/>
          </a:xfrm>
          <a:prstGeom prst="rect">
            <a:avLst/>
          </a:prstGeom>
          <a:noFill/>
          <a:ln w="9525">
            <a:noFill/>
            <a:miter lim="800000"/>
            <a:headEnd/>
            <a:tailEnd/>
          </a:ln>
        </p:spPr>
        <p:txBody>
          <a:bodyPr>
            <a:spAutoFit/>
          </a:bodyPr>
          <a:lstStyle/>
          <a:p>
            <a:pPr algn="ctr" eaLnBrk="1" hangingPunct="1">
              <a:spcBef>
                <a:spcPct val="50000"/>
              </a:spcBef>
            </a:pPr>
            <a:r>
              <a:rPr lang="en-US" sz="3200" b="1">
                <a:solidFill>
                  <a:srgbClr val="FFFF00"/>
                </a:solidFill>
                <a:latin typeface="Book Antiqua" pitchFamily="18" charset="0"/>
              </a:rPr>
              <a:t>Exfiltration from Pressurization flow</a:t>
            </a:r>
          </a:p>
        </p:txBody>
      </p:sp>
      <p:sp>
        <p:nvSpPr>
          <p:cNvPr id="52238" name="AutoShape 14"/>
          <p:cNvSpPr>
            <a:spLocks noChangeArrowheads="1"/>
          </p:cNvSpPr>
          <p:nvPr/>
        </p:nvSpPr>
        <p:spPr bwMode="auto">
          <a:xfrm>
            <a:off x="368300" y="4940300"/>
            <a:ext cx="1600200" cy="838200"/>
          </a:xfrm>
          <a:prstGeom prst="rightArrow">
            <a:avLst>
              <a:gd name="adj1" fmla="val 50000"/>
              <a:gd name="adj2" fmla="val 47727"/>
            </a:avLst>
          </a:prstGeom>
          <a:solidFill>
            <a:srgbClr val="0000FF"/>
          </a:solidFill>
          <a:ln w="9525">
            <a:solidFill>
              <a:schemeClr val="bg1"/>
            </a:solidFill>
            <a:miter lim="800000"/>
            <a:headEnd/>
            <a:tailEnd/>
          </a:ln>
        </p:spPr>
        <p:txBody>
          <a:bodyPr wrap="none" anchor="ctr"/>
          <a:lstStyle/>
          <a:p>
            <a:endParaRPr lang="en-US"/>
          </a:p>
        </p:txBody>
      </p:sp>
      <p:sp>
        <p:nvSpPr>
          <p:cNvPr id="52239" name="Rectangle 15"/>
          <p:cNvSpPr>
            <a:spLocks noChangeArrowheads="1"/>
          </p:cNvSpPr>
          <p:nvPr/>
        </p:nvSpPr>
        <p:spPr bwMode="auto">
          <a:xfrm>
            <a:off x="977900" y="4064000"/>
            <a:ext cx="431800" cy="1981200"/>
          </a:xfrm>
          <a:prstGeom prst="rect">
            <a:avLst/>
          </a:prstGeom>
          <a:solidFill>
            <a:srgbClr val="66CCFF"/>
          </a:solidFill>
          <a:ln w="9525">
            <a:solidFill>
              <a:schemeClr val="tx1"/>
            </a:solidFill>
            <a:miter lim="800000"/>
            <a:headEnd/>
            <a:tailEnd/>
          </a:ln>
        </p:spPr>
        <p:txBody>
          <a:bodyPr wrap="none" anchor="ctr"/>
          <a:lstStyle/>
          <a:p>
            <a:endParaRPr lang="en-US"/>
          </a:p>
        </p:txBody>
      </p:sp>
      <p:sp>
        <p:nvSpPr>
          <p:cNvPr id="52240" name="Text Box 16"/>
          <p:cNvSpPr txBox="1">
            <a:spLocks noChangeArrowheads="1"/>
          </p:cNvSpPr>
          <p:nvPr/>
        </p:nvSpPr>
        <p:spPr bwMode="auto">
          <a:xfrm rot="-5400000">
            <a:off x="735807" y="4712493"/>
            <a:ext cx="1028700" cy="519113"/>
          </a:xfrm>
          <a:prstGeom prst="rect">
            <a:avLst/>
          </a:prstGeom>
          <a:noFill/>
          <a:ln w="9525">
            <a:noFill/>
            <a:miter lim="800000"/>
            <a:headEnd/>
            <a:tailEnd/>
          </a:ln>
        </p:spPr>
        <p:txBody>
          <a:bodyPr>
            <a:spAutoFit/>
          </a:bodyPr>
          <a:lstStyle/>
          <a:p>
            <a:pPr eaLnBrk="1" hangingPunct="1">
              <a:spcBef>
                <a:spcPct val="50000"/>
              </a:spcBef>
            </a:pPr>
            <a:r>
              <a:rPr lang="en-US" b="1">
                <a:latin typeface="Book Antiqua" pitchFamily="18" charset="0"/>
              </a:rPr>
              <a:t>TER</a:t>
            </a:r>
          </a:p>
        </p:txBody>
      </p:sp>
      <p:sp>
        <p:nvSpPr>
          <p:cNvPr id="52241" name="Text Box 17"/>
          <p:cNvSpPr txBox="1">
            <a:spLocks noChangeArrowheads="1"/>
          </p:cNvSpPr>
          <p:nvPr/>
        </p:nvSpPr>
        <p:spPr bwMode="auto">
          <a:xfrm>
            <a:off x="0" y="5232400"/>
            <a:ext cx="100330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OA</a:t>
            </a:r>
          </a:p>
        </p:txBody>
      </p:sp>
      <p:sp>
        <p:nvSpPr>
          <p:cNvPr id="52242" name="Text Box 18"/>
          <p:cNvSpPr txBox="1">
            <a:spLocks noChangeArrowheads="1"/>
          </p:cNvSpPr>
          <p:nvPr/>
        </p:nvSpPr>
        <p:spPr bwMode="auto">
          <a:xfrm>
            <a:off x="0" y="228600"/>
            <a:ext cx="9144000" cy="1446550"/>
          </a:xfrm>
          <a:prstGeom prst="rect">
            <a:avLst/>
          </a:prstGeom>
          <a:noFill/>
          <a:ln w="9525">
            <a:noFill/>
            <a:miter lim="800000"/>
            <a:headEnd/>
            <a:tailEnd/>
          </a:ln>
        </p:spPr>
        <p:txBody>
          <a:bodyPr>
            <a:spAutoFit/>
          </a:bodyPr>
          <a:lstStyle/>
          <a:p>
            <a:pPr algn="ctr" eaLnBrk="1" hangingPunct="1">
              <a:spcBef>
                <a:spcPct val="50000"/>
              </a:spcBef>
            </a:pPr>
            <a:r>
              <a:rPr lang="en-US" sz="4400" b="1" dirty="0">
                <a:solidFill>
                  <a:srgbClr val="FFFF00"/>
                </a:solidFill>
                <a:latin typeface="Book Antiqua" pitchFamily="18" charset="0"/>
              </a:rPr>
              <a:t>DOAS w/ </a:t>
            </a:r>
            <a:r>
              <a:rPr lang="en-US" sz="4400" b="1" dirty="0" smtClean="0">
                <a:solidFill>
                  <a:srgbClr val="FFFF00"/>
                </a:solidFill>
                <a:latin typeface="Book Antiqua" pitchFamily="18" charset="0"/>
              </a:rPr>
              <a:t>Unbalanced </a:t>
            </a:r>
            <a:r>
              <a:rPr lang="en-US" sz="4400" b="1" dirty="0">
                <a:solidFill>
                  <a:srgbClr val="FFFF00"/>
                </a:solidFill>
                <a:latin typeface="Book Antiqua" pitchFamily="18" charset="0"/>
              </a:rPr>
              <a:t>F</a:t>
            </a:r>
            <a:r>
              <a:rPr lang="en-US" sz="4400" b="1" dirty="0" smtClean="0">
                <a:solidFill>
                  <a:srgbClr val="FFFF00"/>
                </a:solidFill>
                <a:latin typeface="Book Antiqua" pitchFamily="18" charset="0"/>
              </a:rPr>
              <a:t>low</a:t>
            </a:r>
            <a:r>
              <a:rPr lang="en-US" sz="4400" b="1" dirty="0">
                <a:solidFill>
                  <a:srgbClr val="FFFF00"/>
                </a:solidFill>
                <a:latin typeface="Book Antiqua" pitchFamily="18" charset="0"/>
              </a:rPr>
              <a:t/>
            </a:r>
            <a:br>
              <a:rPr lang="en-US" sz="4400" b="1" dirty="0">
                <a:solidFill>
                  <a:srgbClr val="FFFF00"/>
                </a:solidFill>
                <a:latin typeface="Book Antiqua" pitchFamily="18" charset="0"/>
              </a:rPr>
            </a:br>
            <a:r>
              <a:rPr lang="en-US" sz="4400" b="1" dirty="0">
                <a:solidFill>
                  <a:srgbClr val="FFFF00"/>
                </a:solidFill>
                <a:latin typeface="Book Antiqua" pitchFamily="18" charset="0"/>
              </a:rPr>
              <a:t>at the TER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333FF"/>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1905000" y="4132263"/>
            <a:ext cx="5105400" cy="2725737"/>
          </a:xfrm>
          <a:prstGeom prst="rect">
            <a:avLst/>
          </a:prstGeom>
          <a:noFill/>
          <a:ln w="9525">
            <a:noFill/>
            <a:miter lim="800000"/>
            <a:headEnd/>
            <a:tailEnd/>
          </a:ln>
        </p:spPr>
      </p:pic>
      <p:sp>
        <p:nvSpPr>
          <p:cNvPr id="53251" name="Freeform 3"/>
          <p:cNvSpPr>
            <a:spLocks/>
          </p:cNvSpPr>
          <p:nvPr/>
        </p:nvSpPr>
        <p:spPr bwMode="auto">
          <a:xfrm>
            <a:off x="1905000" y="4114800"/>
            <a:ext cx="5105400" cy="1676400"/>
          </a:xfrm>
          <a:custGeom>
            <a:avLst/>
            <a:gdLst>
              <a:gd name="T0" fmla="*/ 0 w 3216"/>
              <a:gd name="T1" fmla="*/ 2147483647 h 1056"/>
              <a:gd name="T2" fmla="*/ 2147483647 w 3216"/>
              <a:gd name="T3" fmla="*/ 2147483647 h 1056"/>
              <a:gd name="T4" fmla="*/ 2147483647 w 3216"/>
              <a:gd name="T5" fmla="*/ 2147483647 h 1056"/>
              <a:gd name="T6" fmla="*/ 2147483647 w 3216"/>
              <a:gd name="T7" fmla="*/ 2147483647 h 1056"/>
              <a:gd name="T8" fmla="*/ 2147483647 w 3216"/>
              <a:gd name="T9" fmla="*/ 2147483647 h 1056"/>
              <a:gd name="T10" fmla="*/ 2147483647 w 3216"/>
              <a:gd name="T11" fmla="*/ 2147483647 h 1056"/>
              <a:gd name="T12" fmla="*/ 2147483647 w 3216"/>
              <a:gd name="T13" fmla="*/ 2147483647 h 1056"/>
              <a:gd name="T14" fmla="*/ 2147483647 w 3216"/>
              <a:gd name="T15" fmla="*/ 2147483647 h 1056"/>
              <a:gd name="T16" fmla="*/ 2147483647 w 3216"/>
              <a:gd name="T17" fmla="*/ 0 h 1056"/>
              <a:gd name="T18" fmla="*/ 0 w 3216"/>
              <a:gd name="T19" fmla="*/ 0 h 1056"/>
              <a:gd name="T20" fmla="*/ 0 w 3216"/>
              <a:gd name="T21" fmla="*/ 2147483647 h 1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16"/>
              <a:gd name="T34" fmla="*/ 0 h 1056"/>
              <a:gd name="T35" fmla="*/ 3216 w 3216"/>
              <a:gd name="T36" fmla="*/ 1056 h 10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16" h="1056">
                <a:moveTo>
                  <a:pt x="0" y="1056"/>
                </a:moveTo>
                <a:lnTo>
                  <a:pt x="48" y="1056"/>
                </a:lnTo>
                <a:lnTo>
                  <a:pt x="48" y="96"/>
                </a:lnTo>
                <a:lnTo>
                  <a:pt x="576" y="48"/>
                </a:lnTo>
                <a:lnTo>
                  <a:pt x="1200" y="192"/>
                </a:lnTo>
                <a:lnTo>
                  <a:pt x="2304" y="96"/>
                </a:lnTo>
                <a:lnTo>
                  <a:pt x="2880" y="144"/>
                </a:lnTo>
                <a:lnTo>
                  <a:pt x="3216" y="384"/>
                </a:lnTo>
                <a:lnTo>
                  <a:pt x="3216" y="0"/>
                </a:lnTo>
                <a:lnTo>
                  <a:pt x="0" y="0"/>
                </a:lnTo>
                <a:lnTo>
                  <a:pt x="0" y="1056"/>
                </a:lnTo>
                <a:close/>
              </a:path>
            </a:pathLst>
          </a:custGeom>
          <a:solidFill>
            <a:srgbClr val="3333FF"/>
          </a:solidFill>
          <a:ln w="9525">
            <a:solidFill>
              <a:srgbClr val="3333FF"/>
            </a:solidFill>
            <a:round/>
            <a:headEnd/>
            <a:tailEnd/>
          </a:ln>
        </p:spPr>
        <p:txBody>
          <a:bodyPr/>
          <a:lstStyle/>
          <a:p>
            <a:endParaRPr lang="en-US"/>
          </a:p>
        </p:txBody>
      </p:sp>
      <p:pic>
        <p:nvPicPr>
          <p:cNvPr id="53252" name="Picture 4"/>
          <p:cNvPicPr>
            <a:picLocks noChangeAspect="1" noChangeArrowheads="1"/>
          </p:cNvPicPr>
          <p:nvPr/>
        </p:nvPicPr>
        <p:blipFill>
          <a:blip r:embed="rId4" cstate="print"/>
          <a:srcRect/>
          <a:stretch>
            <a:fillRect/>
          </a:stretch>
        </p:blipFill>
        <p:spPr bwMode="auto">
          <a:xfrm>
            <a:off x="11113" y="5867400"/>
            <a:ext cx="1941512" cy="981075"/>
          </a:xfrm>
          <a:prstGeom prst="rect">
            <a:avLst/>
          </a:prstGeom>
          <a:noFill/>
          <a:ln w="9525">
            <a:noFill/>
            <a:miter lim="800000"/>
            <a:headEnd/>
            <a:tailEnd/>
          </a:ln>
        </p:spPr>
      </p:pic>
      <p:pic>
        <p:nvPicPr>
          <p:cNvPr id="53253" name="Picture 5"/>
          <p:cNvPicPr>
            <a:picLocks noChangeAspect="1" noChangeArrowheads="1"/>
          </p:cNvPicPr>
          <p:nvPr/>
        </p:nvPicPr>
        <p:blipFill>
          <a:blip r:embed="rId5" cstate="print"/>
          <a:srcRect/>
          <a:stretch>
            <a:fillRect/>
          </a:stretch>
        </p:blipFill>
        <p:spPr bwMode="auto">
          <a:xfrm>
            <a:off x="7010400" y="6172200"/>
            <a:ext cx="2133600" cy="685800"/>
          </a:xfrm>
          <a:prstGeom prst="rect">
            <a:avLst/>
          </a:prstGeom>
          <a:noFill/>
          <a:ln w="9525">
            <a:noFill/>
            <a:miter lim="800000"/>
            <a:headEnd/>
            <a:tailEnd/>
          </a:ln>
        </p:spPr>
      </p:pic>
      <p:sp>
        <p:nvSpPr>
          <p:cNvPr id="53254" name="Freeform 6"/>
          <p:cNvSpPr>
            <a:spLocks/>
          </p:cNvSpPr>
          <p:nvPr/>
        </p:nvSpPr>
        <p:spPr bwMode="auto">
          <a:xfrm>
            <a:off x="6705600" y="5715000"/>
            <a:ext cx="304800" cy="381000"/>
          </a:xfrm>
          <a:custGeom>
            <a:avLst/>
            <a:gdLst>
              <a:gd name="T0" fmla="*/ 2147483647 w 192"/>
              <a:gd name="T1" fmla="*/ 0 h 240"/>
              <a:gd name="T2" fmla="*/ 0 w 192"/>
              <a:gd name="T3" fmla="*/ 2147483647 h 240"/>
              <a:gd name="T4" fmla="*/ 2147483647 w 192"/>
              <a:gd name="T5" fmla="*/ 2147483647 h 240"/>
              <a:gd name="T6" fmla="*/ 0 w 192"/>
              <a:gd name="T7" fmla="*/ 2147483647 h 240"/>
              <a:gd name="T8" fmla="*/ 2147483647 w 192"/>
              <a:gd name="T9" fmla="*/ 2147483647 h 240"/>
              <a:gd name="T10" fmla="*/ 2147483647 w 192"/>
              <a:gd name="T11" fmla="*/ 0 h 240"/>
              <a:gd name="T12" fmla="*/ 0 60000 65536"/>
              <a:gd name="T13" fmla="*/ 0 60000 65536"/>
              <a:gd name="T14" fmla="*/ 0 60000 65536"/>
              <a:gd name="T15" fmla="*/ 0 60000 65536"/>
              <a:gd name="T16" fmla="*/ 0 60000 65536"/>
              <a:gd name="T17" fmla="*/ 0 60000 65536"/>
              <a:gd name="T18" fmla="*/ 0 w 192"/>
              <a:gd name="T19" fmla="*/ 0 h 240"/>
              <a:gd name="T20" fmla="*/ 192 w 192"/>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192" h="240">
                <a:moveTo>
                  <a:pt x="192" y="0"/>
                </a:moveTo>
                <a:lnTo>
                  <a:pt x="0" y="96"/>
                </a:lnTo>
                <a:lnTo>
                  <a:pt x="48" y="144"/>
                </a:lnTo>
                <a:lnTo>
                  <a:pt x="0" y="192"/>
                </a:lnTo>
                <a:lnTo>
                  <a:pt x="192" y="240"/>
                </a:lnTo>
                <a:lnTo>
                  <a:pt x="192" y="0"/>
                </a:lnTo>
                <a:close/>
              </a:path>
            </a:pathLst>
          </a:custGeom>
          <a:solidFill>
            <a:srgbClr val="C0C0C0"/>
          </a:solidFill>
          <a:ln w="9525">
            <a:solidFill>
              <a:srgbClr val="C0C0C0"/>
            </a:solidFill>
            <a:round/>
            <a:headEnd/>
            <a:tailEnd/>
          </a:ln>
        </p:spPr>
        <p:txBody>
          <a:bodyPr/>
          <a:lstStyle/>
          <a:p>
            <a:endParaRPr lang="en-US"/>
          </a:p>
        </p:txBody>
      </p:sp>
      <p:sp>
        <p:nvSpPr>
          <p:cNvPr id="53255" name="AutoShape 7"/>
          <p:cNvSpPr>
            <a:spLocks noChangeArrowheads="1"/>
          </p:cNvSpPr>
          <p:nvPr/>
        </p:nvSpPr>
        <p:spPr bwMode="auto">
          <a:xfrm>
            <a:off x="361950" y="5581650"/>
            <a:ext cx="1600200" cy="457200"/>
          </a:xfrm>
          <a:prstGeom prst="rightArrow">
            <a:avLst>
              <a:gd name="adj1" fmla="val 50000"/>
              <a:gd name="adj2" fmla="val 87500"/>
            </a:avLst>
          </a:prstGeom>
          <a:solidFill>
            <a:srgbClr val="0000FF"/>
          </a:solidFill>
          <a:ln w="9525">
            <a:solidFill>
              <a:schemeClr val="bg1"/>
            </a:solidFill>
            <a:miter lim="800000"/>
            <a:headEnd/>
            <a:tailEnd/>
          </a:ln>
        </p:spPr>
        <p:txBody>
          <a:bodyPr wrap="none" anchor="ctr"/>
          <a:lstStyle/>
          <a:p>
            <a:endParaRPr lang="en-US"/>
          </a:p>
        </p:txBody>
      </p:sp>
      <p:sp>
        <p:nvSpPr>
          <p:cNvPr id="53256" name="AutoShape 8"/>
          <p:cNvSpPr>
            <a:spLocks noChangeArrowheads="1"/>
          </p:cNvSpPr>
          <p:nvPr/>
        </p:nvSpPr>
        <p:spPr bwMode="auto">
          <a:xfrm>
            <a:off x="6858000" y="4991100"/>
            <a:ext cx="1600200" cy="457200"/>
          </a:xfrm>
          <a:prstGeom prst="rightArrow">
            <a:avLst>
              <a:gd name="adj1" fmla="val 50000"/>
              <a:gd name="adj2" fmla="val 87500"/>
            </a:avLst>
          </a:prstGeom>
          <a:solidFill>
            <a:srgbClr val="FF9999"/>
          </a:solidFill>
          <a:ln w="9525">
            <a:solidFill>
              <a:schemeClr val="tx1"/>
            </a:solidFill>
            <a:miter lim="800000"/>
            <a:headEnd/>
            <a:tailEnd/>
          </a:ln>
        </p:spPr>
        <p:txBody>
          <a:bodyPr wrap="none" anchor="ctr"/>
          <a:lstStyle/>
          <a:p>
            <a:endParaRPr lang="en-US"/>
          </a:p>
        </p:txBody>
      </p:sp>
      <p:sp>
        <p:nvSpPr>
          <p:cNvPr id="53257" name="AutoShape 9"/>
          <p:cNvSpPr>
            <a:spLocks noChangeArrowheads="1"/>
          </p:cNvSpPr>
          <p:nvPr/>
        </p:nvSpPr>
        <p:spPr bwMode="auto">
          <a:xfrm rot="10800000">
            <a:off x="393700" y="4154488"/>
            <a:ext cx="1600200" cy="495300"/>
          </a:xfrm>
          <a:prstGeom prst="rightArrow">
            <a:avLst>
              <a:gd name="adj1" fmla="val 50000"/>
              <a:gd name="adj2" fmla="val 80769"/>
            </a:avLst>
          </a:prstGeom>
          <a:solidFill>
            <a:srgbClr val="FF9999"/>
          </a:solidFill>
          <a:ln w="9525">
            <a:solidFill>
              <a:schemeClr val="tx1"/>
            </a:solidFill>
            <a:miter lim="800000"/>
            <a:headEnd/>
            <a:tailEnd/>
          </a:ln>
        </p:spPr>
        <p:txBody>
          <a:bodyPr wrap="none" anchor="ctr"/>
          <a:lstStyle/>
          <a:p>
            <a:endParaRPr lang="en-US"/>
          </a:p>
        </p:txBody>
      </p:sp>
      <p:sp>
        <p:nvSpPr>
          <p:cNvPr id="53258" name="AutoShape 10"/>
          <p:cNvSpPr>
            <a:spLocks noChangeArrowheads="1"/>
          </p:cNvSpPr>
          <p:nvPr/>
        </p:nvSpPr>
        <p:spPr bwMode="auto">
          <a:xfrm rot="10800000">
            <a:off x="393700" y="4403725"/>
            <a:ext cx="1600200" cy="431800"/>
          </a:xfrm>
          <a:prstGeom prst="rightArrow">
            <a:avLst>
              <a:gd name="adj1" fmla="val 50000"/>
              <a:gd name="adj2" fmla="val 92647"/>
            </a:avLst>
          </a:prstGeom>
          <a:solidFill>
            <a:srgbClr val="969696"/>
          </a:solidFill>
          <a:ln w="9525">
            <a:solidFill>
              <a:schemeClr val="tx1"/>
            </a:solidFill>
            <a:miter lim="800000"/>
            <a:headEnd/>
            <a:tailEnd/>
          </a:ln>
        </p:spPr>
        <p:txBody>
          <a:bodyPr wrap="none" anchor="ctr"/>
          <a:lstStyle/>
          <a:p>
            <a:endParaRPr lang="en-US"/>
          </a:p>
        </p:txBody>
      </p:sp>
      <p:sp>
        <p:nvSpPr>
          <p:cNvPr id="53259" name="Text Box 11"/>
          <p:cNvSpPr txBox="1">
            <a:spLocks noChangeArrowheads="1"/>
          </p:cNvSpPr>
          <p:nvPr/>
        </p:nvSpPr>
        <p:spPr bwMode="auto">
          <a:xfrm>
            <a:off x="0" y="2400300"/>
            <a:ext cx="262890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Relief air,</a:t>
            </a:r>
          </a:p>
        </p:txBody>
      </p:sp>
      <p:sp>
        <p:nvSpPr>
          <p:cNvPr id="53260" name="Text Box 12"/>
          <p:cNvSpPr txBox="1">
            <a:spLocks noChangeArrowheads="1"/>
          </p:cNvSpPr>
          <p:nvPr/>
        </p:nvSpPr>
        <p:spPr bwMode="auto">
          <a:xfrm>
            <a:off x="0" y="2870200"/>
            <a:ext cx="2095500" cy="1066800"/>
          </a:xfrm>
          <a:prstGeom prst="rect">
            <a:avLst/>
          </a:prstGeom>
          <a:noFill/>
          <a:ln w="9525">
            <a:noFill/>
            <a:miter lim="800000"/>
            <a:headEnd/>
            <a:tailEnd/>
          </a:ln>
        </p:spPr>
        <p:txBody>
          <a:bodyPr>
            <a:spAutoFit/>
          </a:bodyPr>
          <a:lstStyle/>
          <a:p>
            <a:pPr algn="ctr" eaLnBrk="1" hangingPunct="1">
              <a:spcBef>
                <a:spcPct val="50000"/>
              </a:spcBef>
            </a:pPr>
            <a:r>
              <a:rPr lang="en-US" sz="3200" b="1">
                <a:solidFill>
                  <a:srgbClr val="FFFF00"/>
                </a:solidFill>
                <a:latin typeface="Book Antiqua" pitchFamily="18" charset="0"/>
              </a:rPr>
              <a:t>Toilet &amp;</a:t>
            </a:r>
            <a:br>
              <a:rPr lang="en-US" sz="3200" b="1">
                <a:solidFill>
                  <a:srgbClr val="FFFF00"/>
                </a:solidFill>
                <a:latin typeface="Book Antiqua" pitchFamily="18" charset="0"/>
              </a:rPr>
            </a:br>
            <a:r>
              <a:rPr lang="en-US" sz="3200" b="1">
                <a:solidFill>
                  <a:srgbClr val="FFFF00"/>
                </a:solidFill>
                <a:latin typeface="Book Antiqua" pitchFamily="18" charset="0"/>
              </a:rPr>
              <a:t>Bldg Exh.</a:t>
            </a:r>
          </a:p>
        </p:txBody>
      </p:sp>
      <p:sp>
        <p:nvSpPr>
          <p:cNvPr id="53261" name="Text Box 13"/>
          <p:cNvSpPr txBox="1">
            <a:spLocks noChangeArrowheads="1"/>
          </p:cNvSpPr>
          <p:nvPr/>
        </p:nvSpPr>
        <p:spPr bwMode="auto">
          <a:xfrm rot="-5400000">
            <a:off x="6294437" y="2890838"/>
            <a:ext cx="4632325" cy="1066800"/>
          </a:xfrm>
          <a:prstGeom prst="rect">
            <a:avLst/>
          </a:prstGeom>
          <a:noFill/>
          <a:ln w="9525">
            <a:noFill/>
            <a:miter lim="800000"/>
            <a:headEnd/>
            <a:tailEnd/>
          </a:ln>
        </p:spPr>
        <p:txBody>
          <a:bodyPr>
            <a:spAutoFit/>
          </a:bodyPr>
          <a:lstStyle/>
          <a:p>
            <a:pPr algn="ctr" eaLnBrk="1" hangingPunct="1">
              <a:spcBef>
                <a:spcPct val="50000"/>
              </a:spcBef>
            </a:pPr>
            <a:r>
              <a:rPr lang="en-US" sz="3200" b="1">
                <a:solidFill>
                  <a:srgbClr val="FFFF00"/>
                </a:solidFill>
                <a:latin typeface="Book Antiqua" pitchFamily="18" charset="0"/>
              </a:rPr>
              <a:t>Exfiltration from Pressurization flow</a:t>
            </a:r>
          </a:p>
        </p:txBody>
      </p:sp>
      <p:sp>
        <p:nvSpPr>
          <p:cNvPr id="53262" name="AutoShape 14"/>
          <p:cNvSpPr>
            <a:spLocks noChangeArrowheads="1"/>
          </p:cNvSpPr>
          <p:nvPr/>
        </p:nvSpPr>
        <p:spPr bwMode="auto">
          <a:xfrm>
            <a:off x="387350" y="4768850"/>
            <a:ext cx="1600200" cy="838200"/>
          </a:xfrm>
          <a:prstGeom prst="rightArrow">
            <a:avLst>
              <a:gd name="adj1" fmla="val 50000"/>
              <a:gd name="adj2" fmla="val 47727"/>
            </a:avLst>
          </a:prstGeom>
          <a:solidFill>
            <a:srgbClr val="0000FF"/>
          </a:solidFill>
          <a:ln w="9525">
            <a:solidFill>
              <a:schemeClr val="bg1"/>
            </a:solidFill>
            <a:miter lim="800000"/>
            <a:headEnd/>
            <a:tailEnd/>
          </a:ln>
        </p:spPr>
        <p:txBody>
          <a:bodyPr wrap="none" anchor="ctr"/>
          <a:lstStyle/>
          <a:p>
            <a:endParaRPr lang="en-US"/>
          </a:p>
        </p:txBody>
      </p:sp>
      <p:sp>
        <p:nvSpPr>
          <p:cNvPr id="53263" name="Rectangle 15"/>
          <p:cNvSpPr>
            <a:spLocks noChangeArrowheads="1"/>
          </p:cNvSpPr>
          <p:nvPr/>
        </p:nvSpPr>
        <p:spPr bwMode="auto">
          <a:xfrm>
            <a:off x="958850" y="4140200"/>
            <a:ext cx="431800" cy="1447800"/>
          </a:xfrm>
          <a:prstGeom prst="rect">
            <a:avLst/>
          </a:prstGeom>
          <a:solidFill>
            <a:srgbClr val="66CCFF"/>
          </a:solidFill>
          <a:ln w="9525">
            <a:solidFill>
              <a:schemeClr val="tx1"/>
            </a:solidFill>
            <a:miter lim="800000"/>
            <a:headEnd/>
            <a:tailEnd/>
          </a:ln>
        </p:spPr>
        <p:txBody>
          <a:bodyPr wrap="none" anchor="ctr"/>
          <a:lstStyle/>
          <a:p>
            <a:endParaRPr lang="en-US"/>
          </a:p>
        </p:txBody>
      </p:sp>
      <p:sp>
        <p:nvSpPr>
          <p:cNvPr id="53264" name="Text Box 16"/>
          <p:cNvSpPr txBox="1">
            <a:spLocks noChangeArrowheads="1"/>
          </p:cNvSpPr>
          <p:nvPr/>
        </p:nvSpPr>
        <p:spPr bwMode="auto">
          <a:xfrm rot="-5400000">
            <a:off x="678657" y="4617243"/>
            <a:ext cx="1028700" cy="519113"/>
          </a:xfrm>
          <a:prstGeom prst="rect">
            <a:avLst/>
          </a:prstGeom>
          <a:noFill/>
          <a:ln w="9525">
            <a:noFill/>
            <a:miter lim="800000"/>
            <a:headEnd/>
            <a:tailEnd/>
          </a:ln>
        </p:spPr>
        <p:txBody>
          <a:bodyPr>
            <a:spAutoFit/>
          </a:bodyPr>
          <a:lstStyle/>
          <a:p>
            <a:pPr eaLnBrk="1" hangingPunct="1">
              <a:spcBef>
                <a:spcPct val="50000"/>
              </a:spcBef>
            </a:pPr>
            <a:r>
              <a:rPr lang="en-US" b="1">
                <a:latin typeface="Book Antiqua" pitchFamily="18" charset="0"/>
              </a:rPr>
              <a:t>TER</a:t>
            </a:r>
          </a:p>
        </p:txBody>
      </p:sp>
      <p:sp>
        <p:nvSpPr>
          <p:cNvPr id="53265" name="Text Box 17"/>
          <p:cNvSpPr txBox="1">
            <a:spLocks noChangeArrowheads="1"/>
          </p:cNvSpPr>
          <p:nvPr/>
        </p:nvSpPr>
        <p:spPr bwMode="auto">
          <a:xfrm>
            <a:off x="0" y="5232400"/>
            <a:ext cx="1003300" cy="579438"/>
          </a:xfrm>
          <a:prstGeom prst="rect">
            <a:avLst/>
          </a:prstGeom>
          <a:noFill/>
          <a:ln w="9525">
            <a:noFill/>
            <a:miter lim="800000"/>
            <a:headEnd/>
            <a:tailEnd/>
          </a:ln>
        </p:spPr>
        <p:txBody>
          <a:bodyPr>
            <a:spAutoFit/>
          </a:bodyPr>
          <a:lstStyle/>
          <a:p>
            <a:pPr eaLnBrk="1" hangingPunct="1">
              <a:spcBef>
                <a:spcPct val="50000"/>
              </a:spcBef>
            </a:pPr>
            <a:r>
              <a:rPr lang="en-US" sz="3200" b="1">
                <a:solidFill>
                  <a:srgbClr val="FFFF00"/>
                </a:solidFill>
                <a:latin typeface="Book Antiqua" pitchFamily="18" charset="0"/>
              </a:rPr>
              <a:t>OA</a:t>
            </a:r>
          </a:p>
        </p:txBody>
      </p:sp>
      <p:sp>
        <p:nvSpPr>
          <p:cNvPr id="53266" name="Text Box 18"/>
          <p:cNvSpPr txBox="1">
            <a:spLocks noChangeArrowheads="1"/>
          </p:cNvSpPr>
          <p:nvPr/>
        </p:nvSpPr>
        <p:spPr bwMode="auto">
          <a:xfrm>
            <a:off x="0" y="228600"/>
            <a:ext cx="9144000" cy="1446550"/>
          </a:xfrm>
          <a:prstGeom prst="rect">
            <a:avLst/>
          </a:prstGeom>
          <a:noFill/>
          <a:ln w="9525">
            <a:noFill/>
            <a:miter lim="800000"/>
            <a:headEnd/>
            <a:tailEnd/>
          </a:ln>
        </p:spPr>
        <p:txBody>
          <a:bodyPr>
            <a:spAutoFit/>
          </a:bodyPr>
          <a:lstStyle/>
          <a:p>
            <a:pPr algn="ctr" eaLnBrk="1" hangingPunct="1">
              <a:spcBef>
                <a:spcPct val="50000"/>
              </a:spcBef>
            </a:pPr>
            <a:r>
              <a:rPr lang="en-US" sz="4400" b="1" dirty="0">
                <a:solidFill>
                  <a:srgbClr val="FFFF00"/>
                </a:solidFill>
                <a:latin typeface="Book Antiqua" pitchFamily="18" charset="0"/>
              </a:rPr>
              <a:t>DOAS w/ </a:t>
            </a:r>
            <a:r>
              <a:rPr lang="en-US" sz="4400" b="1" dirty="0" smtClean="0">
                <a:solidFill>
                  <a:srgbClr val="FFFF00"/>
                </a:solidFill>
                <a:latin typeface="Book Antiqua" pitchFamily="18" charset="0"/>
              </a:rPr>
              <a:t>Balanced </a:t>
            </a:r>
            <a:r>
              <a:rPr lang="en-US" sz="4400" b="1" dirty="0">
                <a:solidFill>
                  <a:srgbClr val="FFFF00"/>
                </a:solidFill>
                <a:latin typeface="Book Antiqua" pitchFamily="18" charset="0"/>
              </a:rPr>
              <a:t>F</a:t>
            </a:r>
            <a:r>
              <a:rPr lang="en-US" sz="4400" b="1" dirty="0" smtClean="0">
                <a:solidFill>
                  <a:srgbClr val="FFFF00"/>
                </a:solidFill>
                <a:latin typeface="Book Antiqua" pitchFamily="18" charset="0"/>
              </a:rPr>
              <a:t>low </a:t>
            </a:r>
            <a:r>
              <a:rPr lang="en-US" sz="4400" b="1" dirty="0">
                <a:solidFill>
                  <a:srgbClr val="FFFF00"/>
                </a:solidFill>
                <a:latin typeface="Book Antiqua" pitchFamily="18" charset="0"/>
              </a:rPr>
              <a:t>at</a:t>
            </a:r>
            <a:br>
              <a:rPr lang="en-US" sz="4400" b="1" dirty="0">
                <a:solidFill>
                  <a:srgbClr val="FFFF00"/>
                </a:solidFill>
                <a:latin typeface="Book Antiqua" pitchFamily="18" charset="0"/>
              </a:rPr>
            </a:br>
            <a:r>
              <a:rPr lang="en-US" sz="4400" b="1" dirty="0">
                <a:solidFill>
                  <a:srgbClr val="FFFF00"/>
                </a:solidFill>
                <a:latin typeface="Book Antiqua" pitchFamily="18" charset="0"/>
              </a:rPr>
              <a:t>the TER + </a:t>
            </a:r>
            <a:r>
              <a:rPr lang="en-US" sz="4400" b="1" dirty="0" smtClean="0">
                <a:solidFill>
                  <a:srgbClr val="FFFF00"/>
                </a:solidFill>
                <a:latin typeface="Book Antiqua" pitchFamily="18" charset="0"/>
              </a:rPr>
              <a:t>Pressurization </a:t>
            </a:r>
            <a:r>
              <a:rPr lang="en-US" sz="4400" b="1" dirty="0">
                <a:solidFill>
                  <a:srgbClr val="FFFF00"/>
                </a:solidFill>
                <a:latin typeface="Book Antiqua" pitchFamily="18" charset="0"/>
              </a:rPr>
              <a:t>U</a:t>
            </a:r>
            <a:r>
              <a:rPr lang="en-US" sz="4400" b="1" dirty="0" smtClean="0">
                <a:solidFill>
                  <a:srgbClr val="FFFF00"/>
                </a:solidFill>
                <a:latin typeface="Book Antiqua" pitchFamily="18" charset="0"/>
              </a:rPr>
              <a:t>nit</a:t>
            </a:r>
            <a:endParaRPr lang="en-US" sz="4400" b="1" dirty="0">
              <a:solidFill>
                <a:srgbClr val="FFFF00"/>
              </a:solidFill>
              <a:latin typeface="Book Antiqua" pitchFamily="18" charset="0"/>
            </a:endParaRP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367345"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7863840" y="0"/>
            <a:ext cx="1280160" cy="42672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3581400" y="1248430"/>
            <a:ext cx="1280160" cy="42672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3" name="TextBox 2"/>
          <p:cNvSpPr txBox="1"/>
          <p:nvPr/>
        </p:nvSpPr>
        <p:spPr>
          <a:xfrm>
            <a:off x="0" y="3839229"/>
            <a:ext cx="9144000" cy="523220"/>
          </a:xfrm>
          <a:prstGeom prst="rect">
            <a:avLst/>
          </a:prstGeom>
          <a:solidFill>
            <a:schemeClr val="tx1"/>
          </a:solidFill>
        </p:spPr>
        <p:txBody>
          <a:bodyPr wrap="square" rtlCol="0">
            <a:spAutoFit/>
          </a:bodyPr>
          <a:lstStyle/>
          <a:p>
            <a:pPr algn="ctr"/>
            <a:r>
              <a:rPr lang="en-US" dirty="0" smtClean="0">
                <a:solidFill>
                  <a:srgbClr val="FFFF00"/>
                </a:solidFill>
              </a:rPr>
              <a:t>Pressurization:  4056-1685=2371 </a:t>
            </a:r>
            <a:r>
              <a:rPr lang="en-US" dirty="0" err="1" smtClean="0">
                <a:solidFill>
                  <a:srgbClr val="FFFF00"/>
                </a:solidFill>
              </a:rPr>
              <a:t>cfm</a:t>
            </a:r>
            <a:r>
              <a:rPr lang="en-US" dirty="0" smtClean="0">
                <a:solidFill>
                  <a:srgbClr val="FFFF00"/>
                </a:solidFill>
              </a:rPr>
              <a:t> ~0.07 </a:t>
            </a:r>
            <a:r>
              <a:rPr lang="en-US" dirty="0" err="1" smtClean="0">
                <a:solidFill>
                  <a:srgbClr val="FFFF00"/>
                </a:solidFill>
              </a:rPr>
              <a:t>cfm</a:t>
            </a:r>
            <a:r>
              <a:rPr lang="en-US" dirty="0" smtClean="0">
                <a:solidFill>
                  <a:srgbClr val="FFFF00"/>
                </a:solidFill>
              </a:rPr>
              <a:t>/ft</a:t>
            </a:r>
            <a:r>
              <a:rPr lang="en-US" baseline="30000" dirty="0" smtClean="0">
                <a:solidFill>
                  <a:srgbClr val="FFFF00"/>
                </a:solidFill>
              </a:rPr>
              <a:t>2</a:t>
            </a:r>
            <a:endParaRPr lang="en-US" dirty="0" smtClean="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cstate="print"/>
          <a:srcRect/>
          <a:stretch>
            <a:fillRect/>
          </a:stretch>
        </p:blipFill>
        <p:spPr bwMode="auto">
          <a:xfrm>
            <a:off x="2498725" y="1054100"/>
            <a:ext cx="3937000" cy="5803900"/>
          </a:xfrm>
          <a:prstGeom prst="rect">
            <a:avLst/>
          </a:prstGeom>
          <a:noFill/>
          <a:ln w="12700">
            <a:noFill/>
            <a:miter lim="800000"/>
            <a:headEnd/>
            <a:tailEnd/>
          </a:ln>
        </p:spPr>
      </p:pic>
      <p:sp>
        <p:nvSpPr>
          <p:cNvPr id="54275" name="Text Box 5"/>
          <p:cNvSpPr txBox="1">
            <a:spLocks noChangeArrowheads="1"/>
          </p:cNvSpPr>
          <p:nvPr/>
        </p:nvSpPr>
        <p:spPr bwMode="auto">
          <a:xfrm>
            <a:off x="0" y="0"/>
            <a:ext cx="9144000" cy="1066800"/>
          </a:xfrm>
          <a:prstGeom prst="rect">
            <a:avLst/>
          </a:prstGeom>
          <a:noFill/>
          <a:ln w="12700">
            <a:noFill/>
            <a:miter lim="800000"/>
            <a:headEnd/>
            <a:tailEnd/>
          </a:ln>
        </p:spPr>
        <p:txBody>
          <a:bodyPr>
            <a:spAutoFit/>
          </a:bodyPr>
          <a:lstStyle/>
          <a:p>
            <a:pPr algn="ctr">
              <a:spcBef>
                <a:spcPct val="50000"/>
              </a:spcBef>
            </a:pPr>
            <a:r>
              <a:rPr lang="en-US" sz="3200" b="1" i="1">
                <a:solidFill>
                  <a:schemeClr val="tx2"/>
                </a:solidFill>
                <a:latin typeface="Book Antiqua" pitchFamily="18" charset="0"/>
              </a:rPr>
              <a:t>Unbalance @ TER if pressurization is ½ ACH, based upon Std. 62.1</a:t>
            </a:r>
          </a:p>
        </p:txBody>
      </p:sp>
      <p:sp>
        <p:nvSpPr>
          <p:cNvPr id="4" name="TextBox 3"/>
          <p:cNvSpPr txBox="1"/>
          <p:nvPr/>
        </p:nvSpPr>
        <p:spPr>
          <a:xfrm rot="20953710">
            <a:off x="1858963" y="1704975"/>
            <a:ext cx="6434137" cy="3046413"/>
          </a:xfrm>
          <a:prstGeom prst="rect">
            <a:avLst/>
          </a:prstGeom>
          <a:solidFill>
            <a:schemeClr val="accent2"/>
          </a:solidFill>
        </p:spPr>
        <p:txBody>
          <a:bodyPr>
            <a:spAutoFit/>
          </a:bodyPr>
          <a:lstStyle/>
          <a:p>
            <a:pPr algn="ctr">
              <a:defRPr/>
            </a:pPr>
            <a:r>
              <a:rPr lang="en-US" sz="3200" b="1" dirty="0">
                <a:solidFill>
                  <a:srgbClr val="C00000"/>
                </a:solidFill>
              </a:rPr>
              <a:t>Exception</a:t>
            </a:r>
            <a:r>
              <a:rPr lang="en-US" sz="3200" b="1" dirty="0"/>
              <a:t> to std 90.1 Energy Recovery: </a:t>
            </a:r>
            <a:r>
              <a:rPr lang="en-US" sz="3200" b="1" dirty="0" smtClean="0"/>
              <a:t>Not </a:t>
            </a:r>
            <a:r>
              <a:rPr lang="en-US" sz="3200" b="1" dirty="0" err="1"/>
              <a:t>req’d</a:t>
            </a:r>
            <a:r>
              <a:rPr lang="en-US" sz="3200" b="1" dirty="0"/>
              <a:t> if exhausted airflow is less than 75% of  the required OA.  </a:t>
            </a:r>
            <a:br>
              <a:rPr lang="en-US" sz="3200" b="1" dirty="0"/>
            </a:br>
            <a:r>
              <a:rPr lang="en-US" sz="3200" b="1" i="1" dirty="0">
                <a:solidFill>
                  <a:schemeClr val="tx2">
                    <a:lumMod val="75000"/>
                  </a:schemeClr>
                </a:solidFill>
              </a:rPr>
              <a:t>What does that mean in light of pressurization?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3"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1+ppt_w/2"/>
                                          </p:val>
                                        </p:tav>
                                      </p:tavLst>
                                    </p:anim>
                                    <p:anim calcmode="lin" valueType="num">
                                      <p:cBhvr additive="base">
                                        <p:cTn id="12" dur="500"/>
                                        <p:tgtEl>
                                          <p:spTgt spid="4"/>
                                        </p:tgtEl>
                                        <p:attrNameLst>
                                          <p:attrName>ppt_y</p:attrName>
                                        </p:attrNameLst>
                                      </p:cBhvr>
                                      <p:tavLst>
                                        <p:tav tm="0">
                                          <p:val>
                                            <p:strVal val="ppt_y"/>
                                          </p:val>
                                        </p:tav>
                                        <p:tav tm="100000">
                                          <p:val>
                                            <p:strVal val="0-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726973"/>
          </a:xfrm>
          <a:prstGeom prst="rect">
            <a:avLst/>
          </a:prstGeom>
        </p:spPr>
      </p:pic>
      <p:sp>
        <p:nvSpPr>
          <p:cNvPr id="3" name="TextBox 2"/>
          <p:cNvSpPr txBox="1"/>
          <p:nvPr/>
        </p:nvSpPr>
        <p:spPr>
          <a:xfrm>
            <a:off x="0" y="3726973"/>
            <a:ext cx="9144000" cy="3970318"/>
          </a:xfrm>
          <a:prstGeom prst="rect">
            <a:avLst/>
          </a:prstGeom>
          <a:solidFill>
            <a:schemeClr val="tx1"/>
          </a:solidFill>
          <a:ln>
            <a:solidFill>
              <a:schemeClr val="tx1"/>
            </a:solidFill>
          </a:ln>
        </p:spPr>
        <p:txBody>
          <a:bodyPr wrap="square" rtlCol="0">
            <a:spAutoFit/>
          </a:bodyPr>
          <a:lstStyle/>
          <a:p>
            <a:pPr algn="ctr"/>
            <a:endParaRPr lang="en-US" dirty="0" smtClean="0">
              <a:solidFill>
                <a:srgbClr val="FFFF00"/>
              </a:solidFill>
            </a:endParaRPr>
          </a:p>
          <a:p>
            <a:pPr algn="ctr"/>
            <a:endParaRPr lang="en-US" dirty="0">
              <a:solidFill>
                <a:srgbClr val="FFFF00"/>
              </a:solidFill>
            </a:endParaRPr>
          </a:p>
          <a:p>
            <a:pPr algn="ctr"/>
            <a:r>
              <a:rPr lang="en-US" dirty="0" smtClean="0">
                <a:solidFill>
                  <a:srgbClr val="FFFF00"/>
                </a:solidFill>
              </a:rPr>
              <a:t>Only 40% of supply is returned to EW, </a:t>
            </a:r>
            <a:br>
              <a:rPr lang="en-US" dirty="0" smtClean="0">
                <a:solidFill>
                  <a:srgbClr val="FFFF00"/>
                </a:solidFill>
              </a:rPr>
            </a:br>
            <a:r>
              <a:rPr lang="en-US" dirty="0" smtClean="0">
                <a:solidFill>
                  <a:srgbClr val="FFFF00"/>
                </a:solidFill>
              </a:rPr>
              <a:t>i.e. highly unbalanced flow </a:t>
            </a:r>
          </a:p>
          <a:p>
            <a:pPr algn="ctr"/>
            <a:endParaRPr lang="en-US" dirty="0">
              <a:solidFill>
                <a:srgbClr val="FFFF00"/>
              </a:solidFill>
            </a:endParaRPr>
          </a:p>
          <a:p>
            <a:pPr algn="ctr"/>
            <a:endParaRPr lang="en-US" dirty="0" smtClean="0">
              <a:solidFill>
                <a:srgbClr val="FFFF00"/>
              </a:solidFill>
            </a:endParaRPr>
          </a:p>
          <a:p>
            <a:pPr algn="ctr"/>
            <a:r>
              <a:rPr lang="en-US" dirty="0" smtClean="0">
                <a:solidFill>
                  <a:srgbClr val="FFFF00"/>
                </a:solidFill>
              </a:rPr>
              <a:t>             </a:t>
            </a:r>
          </a:p>
          <a:p>
            <a:pPr algn="ctr"/>
            <a:endParaRPr lang="en-US" dirty="0">
              <a:solidFill>
                <a:srgbClr val="FFFF00"/>
              </a:solidFill>
            </a:endParaRPr>
          </a:p>
          <a:p>
            <a:pPr algn="ctr"/>
            <a:r>
              <a:rPr lang="en-US" dirty="0" smtClean="0">
                <a:solidFill>
                  <a:srgbClr val="FFFF00"/>
                </a:solidFill>
              </a:rPr>
              <a:t>                                                                        </a:t>
            </a:r>
            <a:endParaRPr lang="en-US" dirty="0">
              <a:solidFill>
                <a:srgbClr val="FFFF00"/>
              </a:solidFill>
            </a:endParaRPr>
          </a:p>
        </p:txBody>
      </p:sp>
    </p:spTree>
    <p:extLst>
      <p:ext uri="{BB962C8B-B14F-4D97-AF65-F5344CB8AC3E}">
        <p14:creationId xmlns:p14="http://schemas.microsoft.com/office/powerpoint/2010/main" val="10248546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p:cNvPicPr>
            <a:picLocks noChangeAspect="1" noChangeArrowheads="1"/>
          </p:cNvPicPr>
          <p:nvPr/>
        </p:nvPicPr>
        <p:blipFill>
          <a:blip r:embed="rId3" cstate="print"/>
          <a:srcRect/>
          <a:stretch>
            <a:fillRect/>
          </a:stretch>
        </p:blipFill>
        <p:spPr bwMode="auto">
          <a:xfrm>
            <a:off x="2457450" y="895350"/>
            <a:ext cx="4591050" cy="3800475"/>
          </a:xfrm>
          <a:prstGeom prst="rect">
            <a:avLst/>
          </a:prstGeom>
          <a:noFill/>
          <a:ln w="9525">
            <a:noFill/>
            <a:miter lim="800000"/>
            <a:headEnd/>
            <a:tailEnd/>
          </a:ln>
        </p:spPr>
      </p:pic>
      <p:grpSp>
        <p:nvGrpSpPr>
          <p:cNvPr id="55299" name="Group 16"/>
          <p:cNvGrpSpPr>
            <a:grpSpLocks/>
          </p:cNvGrpSpPr>
          <p:nvPr/>
        </p:nvGrpSpPr>
        <p:grpSpPr bwMode="auto">
          <a:xfrm>
            <a:off x="3371850" y="704850"/>
            <a:ext cx="2762250" cy="1014413"/>
            <a:chOff x="2124" y="444"/>
            <a:chExt cx="1740" cy="639"/>
          </a:xfrm>
        </p:grpSpPr>
        <p:sp>
          <p:nvSpPr>
            <p:cNvPr id="55313" name="Text Box 6"/>
            <p:cNvSpPr txBox="1">
              <a:spLocks noChangeArrowheads="1"/>
            </p:cNvSpPr>
            <p:nvPr/>
          </p:nvSpPr>
          <p:spPr bwMode="auto">
            <a:xfrm>
              <a:off x="2124" y="444"/>
              <a:ext cx="564" cy="327"/>
            </a:xfrm>
            <a:prstGeom prst="rect">
              <a:avLst/>
            </a:prstGeom>
            <a:noFill/>
            <a:ln w="12700">
              <a:noFill/>
              <a:miter lim="800000"/>
              <a:headEnd/>
              <a:tailEnd/>
            </a:ln>
          </p:spPr>
          <p:txBody>
            <a:bodyPr>
              <a:spAutoFit/>
            </a:bodyPr>
            <a:lstStyle/>
            <a:p>
              <a:pPr>
                <a:spcBef>
                  <a:spcPct val="50000"/>
                </a:spcBef>
              </a:pPr>
              <a:r>
                <a:rPr lang="en-US"/>
                <a:t>h</a:t>
              </a:r>
              <a:r>
                <a:rPr lang="en-US" baseline="-25000"/>
                <a:t>OA</a:t>
              </a:r>
              <a:endParaRPr lang="en-US"/>
            </a:p>
          </p:txBody>
        </p:sp>
        <p:sp>
          <p:nvSpPr>
            <p:cNvPr id="55314" name="Text Box 7"/>
            <p:cNvSpPr txBox="1">
              <a:spLocks noChangeArrowheads="1"/>
            </p:cNvSpPr>
            <p:nvPr/>
          </p:nvSpPr>
          <p:spPr bwMode="auto">
            <a:xfrm>
              <a:off x="3228" y="492"/>
              <a:ext cx="636" cy="327"/>
            </a:xfrm>
            <a:prstGeom prst="rect">
              <a:avLst/>
            </a:prstGeom>
            <a:noFill/>
            <a:ln w="12700">
              <a:noFill/>
              <a:miter lim="800000"/>
              <a:headEnd/>
              <a:tailEnd/>
            </a:ln>
          </p:spPr>
          <p:txBody>
            <a:bodyPr>
              <a:spAutoFit/>
            </a:bodyPr>
            <a:lstStyle/>
            <a:p>
              <a:pPr>
                <a:spcBef>
                  <a:spcPct val="50000"/>
                </a:spcBef>
              </a:pPr>
              <a:r>
                <a:rPr lang="en-US"/>
                <a:t>h</a:t>
              </a:r>
              <a:r>
                <a:rPr lang="en-US" baseline="-25000"/>
                <a:t>SA</a:t>
              </a:r>
              <a:endParaRPr lang="en-US"/>
            </a:p>
          </p:txBody>
        </p:sp>
        <p:sp>
          <p:nvSpPr>
            <p:cNvPr id="55315" name="Text Box 10"/>
            <p:cNvSpPr txBox="1">
              <a:spLocks noChangeArrowheads="1"/>
            </p:cNvSpPr>
            <p:nvPr/>
          </p:nvSpPr>
          <p:spPr bwMode="auto">
            <a:xfrm>
              <a:off x="2124" y="756"/>
              <a:ext cx="732" cy="327"/>
            </a:xfrm>
            <a:prstGeom prst="rect">
              <a:avLst/>
            </a:prstGeom>
            <a:noFill/>
            <a:ln w="12700">
              <a:noFill/>
              <a:miter lim="800000"/>
              <a:headEnd/>
              <a:tailEnd/>
            </a:ln>
          </p:spPr>
          <p:txBody>
            <a:bodyPr>
              <a:spAutoFit/>
            </a:bodyPr>
            <a:lstStyle/>
            <a:p>
              <a:pPr>
                <a:spcBef>
                  <a:spcPct val="50000"/>
                </a:spcBef>
              </a:pPr>
              <a:r>
                <a:rPr lang="en-US"/>
                <a:t>m</a:t>
              </a:r>
              <a:r>
                <a:rPr lang="en-US" baseline="-25000"/>
                <a:t>OA</a:t>
              </a:r>
              <a:endParaRPr lang="en-US"/>
            </a:p>
          </p:txBody>
        </p:sp>
      </p:grpSp>
      <p:grpSp>
        <p:nvGrpSpPr>
          <p:cNvPr id="55300" name="Group 17"/>
          <p:cNvGrpSpPr>
            <a:grpSpLocks/>
          </p:cNvGrpSpPr>
          <p:nvPr/>
        </p:nvGrpSpPr>
        <p:grpSpPr bwMode="auto">
          <a:xfrm>
            <a:off x="3409950" y="3524250"/>
            <a:ext cx="2952750" cy="1109663"/>
            <a:chOff x="2148" y="2220"/>
            <a:chExt cx="1860" cy="699"/>
          </a:xfrm>
        </p:grpSpPr>
        <p:sp>
          <p:nvSpPr>
            <p:cNvPr id="55310" name="Text Box 8"/>
            <p:cNvSpPr txBox="1">
              <a:spLocks noChangeArrowheads="1"/>
            </p:cNvSpPr>
            <p:nvPr/>
          </p:nvSpPr>
          <p:spPr bwMode="auto">
            <a:xfrm>
              <a:off x="3372" y="2220"/>
              <a:ext cx="636" cy="327"/>
            </a:xfrm>
            <a:prstGeom prst="rect">
              <a:avLst/>
            </a:prstGeom>
            <a:noFill/>
            <a:ln w="12700">
              <a:noFill/>
              <a:miter lim="800000"/>
              <a:headEnd/>
              <a:tailEnd/>
            </a:ln>
          </p:spPr>
          <p:txBody>
            <a:bodyPr>
              <a:spAutoFit/>
            </a:bodyPr>
            <a:lstStyle/>
            <a:p>
              <a:pPr>
                <a:spcBef>
                  <a:spcPct val="50000"/>
                </a:spcBef>
              </a:pPr>
              <a:r>
                <a:rPr lang="en-US"/>
                <a:t>h</a:t>
              </a:r>
              <a:r>
                <a:rPr lang="en-US" baseline="-25000"/>
                <a:t>RA</a:t>
              </a:r>
              <a:endParaRPr lang="en-US"/>
            </a:p>
          </p:txBody>
        </p:sp>
        <p:sp>
          <p:nvSpPr>
            <p:cNvPr id="55311" name="Text Box 9"/>
            <p:cNvSpPr txBox="1">
              <a:spLocks noChangeArrowheads="1"/>
            </p:cNvSpPr>
            <p:nvPr/>
          </p:nvSpPr>
          <p:spPr bwMode="auto">
            <a:xfrm>
              <a:off x="2148" y="2244"/>
              <a:ext cx="600" cy="327"/>
            </a:xfrm>
            <a:prstGeom prst="rect">
              <a:avLst/>
            </a:prstGeom>
            <a:noFill/>
            <a:ln w="12700">
              <a:noFill/>
              <a:miter lim="800000"/>
              <a:headEnd/>
              <a:tailEnd/>
            </a:ln>
          </p:spPr>
          <p:txBody>
            <a:bodyPr>
              <a:spAutoFit/>
            </a:bodyPr>
            <a:lstStyle/>
            <a:p>
              <a:pPr>
                <a:spcBef>
                  <a:spcPct val="50000"/>
                </a:spcBef>
              </a:pPr>
              <a:r>
                <a:rPr lang="en-US"/>
                <a:t>h</a:t>
              </a:r>
              <a:r>
                <a:rPr lang="en-US" baseline="-25000"/>
                <a:t>EA</a:t>
              </a:r>
              <a:endParaRPr lang="en-US"/>
            </a:p>
          </p:txBody>
        </p:sp>
        <p:sp>
          <p:nvSpPr>
            <p:cNvPr id="55312" name="Text Box 11"/>
            <p:cNvSpPr txBox="1">
              <a:spLocks noChangeArrowheads="1"/>
            </p:cNvSpPr>
            <p:nvPr/>
          </p:nvSpPr>
          <p:spPr bwMode="auto">
            <a:xfrm>
              <a:off x="3336" y="2592"/>
              <a:ext cx="540" cy="327"/>
            </a:xfrm>
            <a:prstGeom prst="rect">
              <a:avLst/>
            </a:prstGeom>
            <a:noFill/>
            <a:ln w="12700">
              <a:noFill/>
              <a:miter lim="800000"/>
              <a:headEnd/>
              <a:tailEnd/>
            </a:ln>
          </p:spPr>
          <p:txBody>
            <a:bodyPr>
              <a:spAutoFit/>
            </a:bodyPr>
            <a:lstStyle/>
            <a:p>
              <a:pPr>
                <a:spcBef>
                  <a:spcPct val="50000"/>
                </a:spcBef>
              </a:pPr>
              <a:r>
                <a:rPr lang="en-US"/>
                <a:t>m</a:t>
              </a:r>
              <a:r>
                <a:rPr lang="en-US" baseline="-25000"/>
                <a:t>RA</a:t>
              </a:r>
              <a:endParaRPr lang="en-US"/>
            </a:p>
          </p:txBody>
        </p:sp>
      </p:grpSp>
      <p:sp>
        <p:nvSpPr>
          <p:cNvPr id="55301" name="Text Box 12"/>
          <p:cNvSpPr txBox="1">
            <a:spLocks noChangeArrowheads="1"/>
          </p:cNvSpPr>
          <p:nvPr/>
        </p:nvSpPr>
        <p:spPr bwMode="auto">
          <a:xfrm>
            <a:off x="0" y="228600"/>
            <a:ext cx="9144000" cy="519113"/>
          </a:xfrm>
          <a:prstGeom prst="rect">
            <a:avLst/>
          </a:prstGeom>
          <a:noFill/>
          <a:ln w="12700">
            <a:noFill/>
            <a:miter lim="800000"/>
            <a:headEnd/>
            <a:tailEnd/>
          </a:ln>
        </p:spPr>
        <p:txBody>
          <a:bodyPr>
            <a:spAutoFit/>
          </a:bodyPr>
          <a:lstStyle/>
          <a:p>
            <a:pPr algn="ctr">
              <a:spcBef>
                <a:spcPct val="50000"/>
              </a:spcBef>
            </a:pPr>
            <a:r>
              <a:rPr lang="en-US"/>
              <a:t>For unbalanced flow, m</a:t>
            </a:r>
            <a:r>
              <a:rPr lang="en-US" baseline="-25000"/>
              <a:t>OA</a:t>
            </a:r>
            <a:r>
              <a:rPr lang="en-US"/>
              <a:t>=</a:t>
            </a:r>
            <a:r>
              <a:rPr lang="en-US">
                <a:latin typeface="Symbol" pitchFamily="18" charset="2"/>
              </a:rPr>
              <a:t> </a:t>
            </a:r>
            <a:r>
              <a:rPr lang="en-US"/>
              <a:t>m</a:t>
            </a:r>
            <a:r>
              <a:rPr lang="en-US" baseline="-25000"/>
              <a:t>RA</a:t>
            </a:r>
            <a:r>
              <a:rPr lang="en-US"/>
              <a:t> + m</a:t>
            </a:r>
            <a:r>
              <a:rPr lang="en-US" baseline="-25000"/>
              <a:t>Pressurization</a:t>
            </a:r>
            <a:r>
              <a:rPr lang="en-US"/>
              <a:t> </a:t>
            </a:r>
          </a:p>
        </p:txBody>
      </p:sp>
      <p:sp>
        <p:nvSpPr>
          <p:cNvPr id="55302" name="Text Box 13"/>
          <p:cNvSpPr txBox="1">
            <a:spLocks noChangeArrowheads="1"/>
          </p:cNvSpPr>
          <p:nvPr/>
        </p:nvSpPr>
        <p:spPr bwMode="auto">
          <a:xfrm>
            <a:off x="0" y="4972050"/>
            <a:ext cx="9144000" cy="519113"/>
          </a:xfrm>
          <a:prstGeom prst="rect">
            <a:avLst/>
          </a:prstGeom>
          <a:noFill/>
          <a:ln w="12700">
            <a:noFill/>
            <a:miter lim="800000"/>
            <a:headEnd/>
            <a:tailEnd/>
          </a:ln>
        </p:spPr>
        <p:txBody>
          <a:bodyPr>
            <a:spAutoFit/>
          </a:bodyPr>
          <a:lstStyle/>
          <a:p>
            <a:pPr algn="ctr">
              <a:spcBef>
                <a:spcPct val="50000"/>
              </a:spcBef>
            </a:pPr>
            <a:r>
              <a:rPr lang="en-US">
                <a:latin typeface="Symbol" pitchFamily="18" charset="2"/>
              </a:rPr>
              <a:t>e </a:t>
            </a:r>
            <a:r>
              <a:rPr lang="en-US"/>
              <a:t>= m</a:t>
            </a:r>
            <a:r>
              <a:rPr lang="en-US" baseline="-25000"/>
              <a:t>OA</a:t>
            </a:r>
            <a:r>
              <a:rPr lang="en-US"/>
              <a:t>(h</a:t>
            </a:r>
            <a:r>
              <a:rPr lang="en-US" baseline="-25000"/>
              <a:t>OA</a:t>
            </a:r>
            <a:r>
              <a:rPr lang="en-US"/>
              <a:t>-h</a:t>
            </a:r>
            <a:r>
              <a:rPr lang="en-US" baseline="-25000"/>
              <a:t>SA</a:t>
            </a:r>
            <a:r>
              <a:rPr lang="en-US"/>
              <a:t>)/m</a:t>
            </a:r>
            <a:r>
              <a:rPr lang="en-US" baseline="-25000"/>
              <a:t>RA</a:t>
            </a:r>
            <a:r>
              <a:rPr lang="en-US"/>
              <a:t>(h</a:t>
            </a:r>
            <a:r>
              <a:rPr lang="en-US" baseline="-25000"/>
              <a:t>OA</a:t>
            </a:r>
            <a:r>
              <a:rPr lang="en-US"/>
              <a:t>-h</a:t>
            </a:r>
            <a:r>
              <a:rPr lang="en-US" baseline="-25000"/>
              <a:t>RA</a:t>
            </a:r>
            <a:r>
              <a:rPr lang="en-US"/>
              <a:t>) = (h</a:t>
            </a:r>
            <a:r>
              <a:rPr lang="en-US" baseline="-25000"/>
              <a:t>EA</a:t>
            </a:r>
            <a:r>
              <a:rPr lang="en-US"/>
              <a:t>-h</a:t>
            </a:r>
            <a:r>
              <a:rPr lang="en-US" baseline="-25000"/>
              <a:t>RA</a:t>
            </a:r>
            <a:r>
              <a:rPr lang="en-US"/>
              <a:t>)/(h</a:t>
            </a:r>
            <a:r>
              <a:rPr lang="en-US" baseline="-25000"/>
              <a:t>OA</a:t>
            </a:r>
            <a:r>
              <a:rPr lang="en-US"/>
              <a:t>-h</a:t>
            </a:r>
            <a:r>
              <a:rPr lang="en-US" baseline="-25000"/>
              <a:t>RA</a:t>
            </a:r>
            <a:r>
              <a:rPr lang="en-US"/>
              <a:t>) </a:t>
            </a:r>
          </a:p>
        </p:txBody>
      </p:sp>
      <p:sp>
        <p:nvSpPr>
          <p:cNvPr id="313357" name="Text Box 14"/>
          <p:cNvSpPr txBox="1">
            <a:spLocks noChangeArrowheads="1"/>
          </p:cNvSpPr>
          <p:nvPr/>
        </p:nvSpPr>
        <p:spPr bwMode="auto">
          <a:xfrm>
            <a:off x="0" y="6000750"/>
            <a:ext cx="9144000" cy="519113"/>
          </a:xfrm>
          <a:prstGeom prst="rect">
            <a:avLst/>
          </a:prstGeom>
          <a:noFill/>
          <a:ln w="12700">
            <a:noFill/>
            <a:miter lim="800000"/>
            <a:headEnd/>
            <a:tailEnd/>
          </a:ln>
        </p:spPr>
        <p:txBody>
          <a:bodyPr>
            <a:spAutoFit/>
          </a:bodyPr>
          <a:lstStyle/>
          <a:p>
            <a:pPr algn="ctr">
              <a:spcBef>
                <a:spcPct val="50000"/>
              </a:spcBef>
            </a:pPr>
            <a:r>
              <a:rPr lang="en-US">
                <a:latin typeface="Symbol" pitchFamily="18" charset="2"/>
              </a:rPr>
              <a:t>e</a:t>
            </a:r>
            <a:r>
              <a:rPr lang="en-US" baseline="-25000"/>
              <a:t>apparent </a:t>
            </a:r>
            <a:r>
              <a:rPr lang="en-US">
                <a:latin typeface="Symbol" pitchFamily="18" charset="2"/>
              </a:rPr>
              <a:t>= e*</a:t>
            </a:r>
            <a:r>
              <a:rPr lang="en-US"/>
              <a:t>m</a:t>
            </a:r>
            <a:r>
              <a:rPr lang="en-US" baseline="-25000"/>
              <a:t>RA</a:t>
            </a:r>
            <a:r>
              <a:rPr lang="en-US"/>
              <a:t>/m</a:t>
            </a:r>
            <a:r>
              <a:rPr lang="en-US" baseline="-25000"/>
              <a:t>OA</a:t>
            </a:r>
            <a:r>
              <a:rPr lang="en-US"/>
              <a:t> = (h</a:t>
            </a:r>
            <a:r>
              <a:rPr lang="en-US" baseline="-25000"/>
              <a:t>OA</a:t>
            </a:r>
            <a:r>
              <a:rPr lang="en-US"/>
              <a:t>-h</a:t>
            </a:r>
            <a:r>
              <a:rPr lang="en-US" baseline="-25000"/>
              <a:t>SA</a:t>
            </a:r>
            <a:r>
              <a:rPr lang="en-US"/>
              <a:t>)/ (h</a:t>
            </a:r>
            <a:r>
              <a:rPr lang="en-US" baseline="-25000"/>
              <a:t>OA</a:t>
            </a:r>
            <a:r>
              <a:rPr lang="en-US"/>
              <a:t>-h</a:t>
            </a:r>
            <a:r>
              <a:rPr lang="en-US" baseline="-25000"/>
              <a:t>RA</a:t>
            </a:r>
            <a:r>
              <a:rPr lang="en-US"/>
              <a:t>) </a:t>
            </a:r>
            <a:endParaRPr lang="en-US">
              <a:latin typeface="Symbol" pitchFamily="18" charset="2"/>
            </a:endParaRPr>
          </a:p>
        </p:txBody>
      </p:sp>
      <p:sp>
        <p:nvSpPr>
          <p:cNvPr id="55304" name="Text Box 14"/>
          <p:cNvSpPr txBox="1">
            <a:spLocks noChangeArrowheads="1"/>
          </p:cNvSpPr>
          <p:nvPr/>
        </p:nvSpPr>
        <p:spPr bwMode="auto">
          <a:xfrm>
            <a:off x="6038850" y="1047750"/>
            <a:ext cx="3105150" cy="3724275"/>
          </a:xfrm>
          <a:prstGeom prst="rect">
            <a:avLst/>
          </a:prstGeom>
          <a:solidFill>
            <a:schemeClr val="bg1"/>
          </a:solidFill>
          <a:ln w="12700">
            <a:noFill/>
            <a:miter lim="800000"/>
            <a:headEnd/>
            <a:tailEnd/>
          </a:ln>
        </p:spPr>
        <p:txBody>
          <a:bodyPr>
            <a:spAutoFit/>
          </a:bodyPr>
          <a:lstStyle/>
          <a:p>
            <a:pPr>
              <a:spcBef>
                <a:spcPct val="50000"/>
              </a:spcBef>
            </a:pPr>
            <a:r>
              <a:rPr lang="en-US" i="1">
                <a:solidFill>
                  <a:schemeClr val="tx2"/>
                </a:solidFill>
              </a:rPr>
              <a:t>Supply air</a:t>
            </a:r>
          </a:p>
          <a:p>
            <a:pPr>
              <a:spcBef>
                <a:spcPct val="50000"/>
              </a:spcBef>
            </a:pPr>
            <a:endParaRPr lang="en-US" i="1">
              <a:solidFill>
                <a:schemeClr val="tx2"/>
              </a:solidFill>
            </a:endParaRPr>
          </a:p>
          <a:p>
            <a:pPr>
              <a:spcBef>
                <a:spcPct val="50000"/>
              </a:spcBef>
            </a:pPr>
            <a:r>
              <a:rPr lang="en-US" i="1">
                <a:solidFill>
                  <a:schemeClr val="tx2"/>
                </a:solidFill>
              </a:rPr>
              <a:t>Wheel Rotation</a:t>
            </a:r>
          </a:p>
          <a:p>
            <a:pPr>
              <a:spcBef>
                <a:spcPct val="50000"/>
              </a:spcBef>
            </a:pPr>
            <a:r>
              <a:rPr lang="en-US" i="1">
                <a:solidFill>
                  <a:schemeClr val="tx2"/>
                </a:solidFill>
              </a:rPr>
              <a:t/>
            </a:r>
            <a:br>
              <a:rPr lang="en-US" i="1">
                <a:solidFill>
                  <a:schemeClr val="tx2"/>
                </a:solidFill>
              </a:rPr>
            </a:br>
            <a:r>
              <a:rPr lang="en-US" i="1">
                <a:solidFill>
                  <a:schemeClr val="tx2"/>
                </a:solidFill>
              </a:rPr>
              <a:t>Return air, including toilet exhaust</a:t>
            </a:r>
          </a:p>
        </p:txBody>
      </p:sp>
      <p:sp>
        <p:nvSpPr>
          <p:cNvPr id="55305" name="Text Box 15"/>
          <p:cNvSpPr txBox="1">
            <a:spLocks noChangeArrowheads="1"/>
          </p:cNvSpPr>
          <p:nvPr/>
        </p:nvSpPr>
        <p:spPr bwMode="auto">
          <a:xfrm>
            <a:off x="514350" y="647700"/>
            <a:ext cx="2952750" cy="3724275"/>
          </a:xfrm>
          <a:prstGeom prst="rect">
            <a:avLst/>
          </a:prstGeom>
          <a:solidFill>
            <a:schemeClr val="bg1"/>
          </a:solidFill>
          <a:ln w="12700">
            <a:noFill/>
            <a:miter lim="800000"/>
            <a:headEnd/>
            <a:tailEnd/>
          </a:ln>
        </p:spPr>
        <p:txBody>
          <a:bodyPr>
            <a:spAutoFit/>
          </a:bodyPr>
          <a:lstStyle/>
          <a:p>
            <a:pPr algn="r">
              <a:spcBef>
                <a:spcPct val="50000"/>
              </a:spcBef>
            </a:pPr>
            <a:r>
              <a:rPr lang="en-US" i="1">
                <a:solidFill>
                  <a:schemeClr val="tx2"/>
                </a:solidFill>
              </a:rPr>
              <a:t/>
            </a:r>
            <a:br>
              <a:rPr lang="en-US" i="1">
                <a:solidFill>
                  <a:schemeClr val="tx2"/>
                </a:solidFill>
              </a:rPr>
            </a:br>
            <a:r>
              <a:rPr lang="en-US" i="1">
                <a:solidFill>
                  <a:schemeClr val="tx2"/>
                </a:solidFill>
              </a:rPr>
              <a:t>Outdoor air</a:t>
            </a:r>
          </a:p>
          <a:p>
            <a:pPr algn="r">
              <a:spcBef>
                <a:spcPct val="50000"/>
              </a:spcBef>
            </a:pPr>
            <a:r>
              <a:rPr lang="en-US" i="1">
                <a:solidFill>
                  <a:schemeClr val="tx2"/>
                </a:solidFill>
              </a:rPr>
              <a:t>0 scfm Purge</a:t>
            </a:r>
            <a:br>
              <a:rPr lang="en-US" i="1">
                <a:solidFill>
                  <a:schemeClr val="tx2"/>
                </a:solidFill>
              </a:rPr>
            </a:br>
            <a:r>
              <a:rPr lang="en-US" i="1">
                <a:solidFill>
                  <a:schemeClr val="tx2"/>
                </a:solidFill>
              </a:rPr>
              <a:t>or seal leakage</a:t>
            </a:r>
          </a:p>
          <a:p>
            <a:pPr algn="r">
              <a:spcBef>
                <a:spcPct val="50000"/>
              </a:spcBef>
            </a:pPr>
            <a:r>
              <a:rPr lang="en-US" i="1">
                <a:solidFill>
                  <a:schemeClr val="tx2"/>
                </a:solidFill>
              </a:rPr>
              <a:t/>
            </a:r>
            <a:br>
              <a:rPr lang="en-US" i="1">
                <a:solidFill>
                  <a:schemeClr val="tx2"/>
                </a:solidFill>
              </a:rPr>
            </a:br>
            <a:endParaRPr lang="en-US" i="1">
              <a:solidFill>
                <a:schemeClr val="tx2"/>
              </a:solidFill>
            </a:endParaRPr>
          </a:p>
          <a:p>
            <a:pPr algn="r">
              <a:spcBef>
                <a:spcPct val="50000"/>
              </a:spcBef>
            </a:pPr>
            <a:r>
              <a:rPr lang="en-US" i="1">
                <a:solidFill>
                  <a:schemeClr val="tx2"/>
                </a:solidFill>
              </a:rPr>
              <a:t>Exhaust air</a:t>
            </a:r>
          </a:p>
        </p:txBody>
      </p:sp>
      <p:sp>
        <p:nvSpPr>
          <p:cNvPr id="313360" name="Oval 16"/>
          <p:cNvSpPr>
            <a:spLocks noChangeArrowheads="1"/>
          </p:cNvSpPr>
          <p:nvPr/>
        </p:nvSpPr>
        <p:spPr bwMode="auto">
          <a:xfrm>
            <a:off x="609600" y="1657350"/>
            <a:ext cx="3219450" cy="1219200"/>
          </a:xfrm>
          <a:prstGeom prst="ellipse">
            <a:avLst/>
          </a:prstGeom>
          <a:noFill/>
          <a:ln w="38100">
            <a:solidFill>
              <a:srgbClr val="FF0000"/>
            </a:solidFill>
            <a:round/>
            <a:headEnd/>
            <a:tailEnd/>
          </a:ln>
        </p:spPr>
        <p:txBody>
          <a:bodyPr wrap="none" anchor="ctr"/>
          <a:lstStyle/>
          <a:p>
            <a:endParaRPr lang="en-US"/>
          </a:p>
        </p:txBody>
      </p:sp>
      <p:sp>
        <p:nvSpPr>
          <p:cNvPr id="313361" name="Oval 17"/>
          <p:cNvSpPr>
            <a:spLocks noChangeArrowheads="1"/>
          </p:cNvSpPr>
          <p:nvPr/>
        </p:nvSpPr>
        <p:spPr bwMode="auto">
          <a:xfrm>
            <a:off x="5619750" y="3695700"/>
            <a:ext cx="3219450" cy="1219200"/>
          </a:xfrm>
          <a:prstGeom prst="ellipse">
            <a:avLst/>
          </a:prstGeom>
          <a:noFill/>
          <a:ln w="38100">
            <a:solidFill>
              <a:srgbClr val="FF0000"/>
            </a:solidFill>
            <a:round/>
            <a:headEnd/>
            <a:tailEnd/>
          </a:ln>
        </p:spPr>
        <p:txBody>
          <a:bodyPr wrap="none" anchor="ctr"/>
          <a:lstStyle/>
          <a:p>
            <a:endParaRPr lang="en-US"/>
          </a:p>
        </p:txBody>
      </p:sp>
      <p:sp>
        <p:nvSpPr>
          <p:cNvPr id="313362" name="Line 18"/>
          <p:cNvSpPr>
            <a:spLocks noChangeShapeType="1"/>
          </p:cNvSpPr>
          <p:nvPr/>
        </p:nvSpPr>
        <p:spPr bwMode="auto">
          <a:xfrm>
            <a:off x="266700" y="5600700"/>
            <a:ext cx="8591550" cy="0"/>
          </a:xfrm>
          <a:prstGeom prst="line">
            <a:avLst/>
          </a:prstGeom>
          <a:noFill/>
          <a:ln w="38100">
            <a:solidFill>
              <a:srgbClr val="FF0000"/>
            </a:solidFill>
            <a:round/>
            <a:headEnd/>
            <a:tailEnd/>
          </a:ln>
        </p:spPr>
        <p:txBody>
          <a:bodyPr/>
          <a:lstStyle/>
          <a:p>
            <a:endParaRPr lang="en-US"/>
          </a:p>
        </p:txBody>
      </p:sp>
      <p:sp>
        <p:nvSpPr>
          <p:cNvPr id="313363" name="Oval 19"/>
          <p:cNvSpPr>
            <a:spLocks noChangeArrowheads="1"/>
          </p:cNvSpPr>
          <p:nvPr/>
        </p:nvSpPr>
        <p:spPr bwMode="auto">
          <a:xfrm>
            <a:off x="4000500" y="0"/>
            <a:ext cx="4495800" cy="11049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3363"/>
                                        </p:tgtEl>
                                        <p:attrNameLst>
                                          <p:attrName>style.visibility</p:attrName>
                                        </p:attrNameLst>
                                      </p:cBhvr>
                                      <p:to>
                                        <p:strVal val="visible"/>
                                      </p:to>
                                    </p:set>
                                    <p:animEffect transition="in" filter="blinds(horizontal)">
                                      <p:cBhvr>
                                        <p:cTn id="7" dur="500"/>
                                        <p:tgtEl>
                                          <p:spTgt spid="313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3360"/>
                                        </p:tgtEl>
                                        <p:attrNameLst>
                                          <p:attrName>style.visibility</p:attrName>
                                        </p:attrNameLst>
                                      </p:cBhvr>
                                      <p:to>
                                        <p:strVal val="visible"/>
                                      </p:to>
                                    </p:set>
                                    <p:animEffect transition="in" filter="blinds(horizontal)">
                                      <p:cBhvr>
                                        <p:cTn id="12" dur="500"/>
                                        <p:tgtEl>
                                          <p:spTgt spid="3133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3361"/>
                                        </p:tgtEl>
                                        <p:attrNameLst>
                                          <p:attrName>style.visibility</p:attrName>
                                        </p:attrNameLst>
                                      </p:cBhvr>
                                      <p:to>
                                        <p:strVal val="visible"/>
                                      </p:to>
                                    </p:set>
                                    <p:animEffect transition="in" filter="blinds(horizontal)">
                                      <p:cBhvr>
                                        <p:cTn id="17" dur="500"/>
                                        <p:tgtEl>
                                          <p:spTgt spid="3133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13362"/>
                                        </p:tgtEl>
                                        <p:attrNameLst>
                                          <p:attrName>style.visibility</p:attrName>
                                        </p:attrNameLst>
                                      </p:cBhvr>
                                      <p:to>
                                        <p:strVal val="visible"/>
                                      </p:to>
                                    </p:set>
                                    <p:animEffect transition="in" filter="diamond(in)">
                                      <p:cBhvr>
                                        <p:cTn id="22" dur="2000"/>
                                        <p:tgtEl>
                                          <p:spTgt spid="3133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3357"/>
                                        </p:tgtEl>
                                        <p:attrNameLst>
                                          <p:attrName>style.visibility</p:attrName>
                                        </p:attrNameLst>
                                      </p:cBhvr>
                                      <p:to>
                                        <p:strVal val="visible"/>
                                      </p:to>
                                    </p:set>
                                    <p:animEffect transition="in" filter="blinds(horizontal)">
                                      <p:cBhvr>
                                        <p:cTn id="27" dur="500"/>
                                        <p:tgtEl>
                                          <p:spTgt spid="313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7" grpId="0"/>
      <p:bldP spid="313360" grpId="0" animBg="1"/>
      <p:bldP spid="313361" grpId="0" animBg="1"/>
      <p:bldP spid="313362" grpId="0" animBg="1"/>
      <p:bldP spid="3133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797050" y="0"/>
            <a:ext cx="6908800" cy="800100"/>
          </a:xfrm>
          <a:prstGeom prst="rect">
            <a:avLst/>
          </a:prstGeom>
          <a:noFill/>
          <a:ln w="9525">
            <a:noFill/>
            <a:miter lim="800000"/>
            <a:headEnd/>
            <a:tailEnd/>
          </a:ln>
        </p:spPr>
        <p:txBody>
          <a:bodyPr/>
          <a:lstStyle/>
          <a:p>
            <a:pPr algn="ctr"/>
            <a:endParaRPr lang="en-US" sz="4400" i="1">
              <a:solidFill>
                <a:srgbClr val="0000FF"/>
              </a:solidFill>
              <a:latin typeface="Book Antiqua" pitchFamily="18" charset="0"/>
            </a:endParaRPr>
          </a:p>
        </p:txBody>
      </p:sp>
      <p:sp>
        <p:nvSpPr>
          <p:cNvPr id="15363" name="Rectangle 3"/>
          <p:cNvSpPr>
            <a:spLocks noGrp="1" noChangeArrowheads="1"/>
          </p:cNvSpPr>
          <p:nvPr>
            <p:ph type="title"/>
          </p:nvPr>
        </p:nvSpPr>
        <p:spPr/>
        <p:txBody>
          <a:bodyPr/>
          <a:lstStyle/>
          <a:p>
            <a:r>
              <a:rPr lang="en-US" sz="3600" dirty="0" smtClean="0"/>
              <a:t>Current HVAC System of Choice:  VAV</a:t>
            </a:r>
          </a:p>
        </p:txBody>
      </p:sp>
      <p:sp>
        <p:nvSpPr>
          <p:cNvPr id="15364" name="Rectangle 4"/>
          <p:cNvSpPr>
            <a:spLocks noGrp="1" noChangeArrowheads="1"/>
          </p:cNvSpPr>
          <p:nvPr>
            <p:ph type="body" idx="1"/>
          </p:nvPr>
        </p:nvSpPr>
        <p:spPr>
          <a:xfrm>
            <a:off x="550863" y="2271713"/>
            <a:ext cx="7772400" cy="4124325"/>
          </a:xfrm>
        </p:spPr>
        <p:txBody>
          <a:bodyPr/>
          <a:lstStyle/>
          <a:p>
            <a:pPr>
              <a:spcBef>
                <a:spcPct val="50000"/>
              </a:spcBef>
              <a:buClr>
                <a:schemeClr val="bg1"/>
              </a:buClr>
              <a:buFontTx/>
              <a:buNone/>
            </a:pPr>
            <a:endParaRPr lang="en-US" smtClean="0"/>
          </a:p>
          <a:p>
            <a:endParaRPr lang="en-US" smtClean="0"/>
          </a:p>
        </p:txBody>
      </p:sp>
      <p:grpSp>
        <p:nvGrpSpPr>
          <p:cNvPr id="15365" name="Group 5"/>
          <p:cNvGrpSpPr>
            <a:grpSpLocks/>
          </p:cNvGrpSpPr>
          <p:nvPr/>
        </p:nvGrpSpPr>
        <p:grpSpPr bwMode="auto">
          <a:xfrm>
            <a:off x="6515100" y="1782763"/>
            <a:ext cx="641350" cy="539750"/>
            <a:chOff x="1056" y="468"/>
            <a:chExt cx="626" cy="490"/>
          </a:xfrm>
        </p:grpSpPr>
        <p:sp>
          <p:nvSpPr>
            <p:cNvPr id="15430" name="Oval 6"/>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15431" name="Freeform 7"/>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15432" name="Freeform 8"/>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15366" name="Group 9"/>
          <p:cNvGrpSpPr>
            <a:grpSpLocks/>
          </p:cNvGrpSpPr>
          <p:nvPr/>
        </p:nvGrpSpPr>
        <p:grpSpPr bwMode="auto">
          <a:xfrm>
            <a:off x="5167313" y="2305050"/>
            <a:ext cx="328612" cy="114300"/>
            <a:chOff x="4108" y="3517"/>
            <a:chExt cx="207" cy="72"/>
          </a:xfrm>
        </p:grpSpPr>
        <p:sp>
          <p:nvSpPr>
            <p:cNvPr id="15420" name="Rectangle 10"/>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15421" name="Group 11"/>
            <p:cNvGrpSpPr>
              <a:grpSpLocks/>
            </p:cNvGrpSpPr>
            <p:nvPr/>
          </p:nvGrpSpPr>
          <p:grpSpPr bwMode="auto">
            <a:xfrm>
              <a:off x="4122" y="3535"/>
              <a:ext cx="42" cy="45"/>
              <a:chOff x="3832" y="3589"/>
              <a:chExt cx="42" cy="45"/>
            </a:xfrm>
          </p:grpSpPr>
          <p:sp>
            <p:nvSpPr>
              <p:cNvPr id="15428" name="AutoShape 12"/>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429" name="Line 13"/>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15422" name="Group 14"/>
            <p:cNvGrpSpPr>
              <a:grpSpLocks/>
            </p:cNvGrpSpPr>
            <p:nvPr/>
          </p:nvGrpSpPr>
          <p:grpSpPr bwMode="auto">
            <a:xfrm>
              <a:off x="4190" y="3533"/>
              <a:ext cx="42" cy="45"/>
              <a:chOff x="3832" y="3589"/>
              <a:chExt cx="42" cy="45"/>
            </a:xfrm>
          </p:grpSpPr>
          <p:sp>
            <p:nvSpPr>
              <p:cNvPr id="15426" name="AutoShape 15"/>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427" name="Line 16"/>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15423" name="Group 17"/>
            <p:cNvGrpSpPr>
              <a:grpSpLocks/>
            </p:cNvGrpSpPr>
            <p:nvPr/>
          </p:nvGrpSpPr>
          <p:grpSpPr bwMode="auto">
            <a:xfrm>
              <a:off x="4256" y="3533"/>
              <a:ext cx="42" cy="45"/>
              <a:chOff x="3832" y="3589"/>
              <a:chExt cx="42" cy="45"/>
            </a:xfrm>
          </p:grpSpPr>
          <p:sp>
            <p:nvSpPr>
              <p:cNvPr id="15424" name="AutoShape 18"/>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425" name="Line 19"/>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grpSp>
        <p:nvGrpSpPr>
          <p:cNvPr id="15367" name="Group 20"/>
          <p:cNvGrpSpPr>
            <a:grpSpLocks/>
          </p:cNvGrpSpPr>
          <p:nvPr/>
        </p:nvGrpSpPr>
        <p:grpSpPr bwMode="auto">
          <a:xfrm rot="-5400000">
            <a:off x="4991893" y="2012157"/>
            <a:ext cx="328613" cy="114300"/>
            <a:chOff x="4108" y="3517"/>
            <a:chExt cx="207" cy="72"/>
          </a:xfrm>
        </p:grpSpPr>
        <p:sp>
          <p:nvSpPr>
            <p:cNvPr id="15410" name="Rectangle 21"/>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15411" name="Group 22"/>
            <p:cNvGrpSpPr>
              <a:grpSpLocks/>
            </p:cNvGrpSpPr>
            <p:nvPr/>
          </p:nvGrpSpPr>
          <p:grpSpPr bwMode="auto">
            <a:xfrm>
              <a:off x="4122" y="3535"/>
              <a:ext cx="42" cy="45"/>
              <a:chOff x="3832" y="3589"/>
              <a:chExt cx="42" cy="45"/>
            </a:xfrm>
          </p:grpSpPr>
          <p:sp>
            <p:nvSpPr>
              <p:cNvPr id="15418" name="AutoShape 23"/>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419" name="Line 24"/>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15412" name="Group 25"/>
            <p:cNvGrpSpPr>
              <a:grpSpLocks/>
            </p:cNvGrpSpPr>
            <p:nvPr/>
          </p:nvGrpSpPr>
          <p:grpSpPr bwMode="auto">
            <a:xfrm>
              <a:off x="4190" y="3533"/>
              <a:ext cx="42" cy="45"/>
              <a:chOff x="3832" y="3589"/>
              <a:chExt cx="42" cy="45"/>
            </a:xfrm>
          </p:grpSpPr>
          <p:sp>
            <p:nvSpPr>
              <p:cNvPr id="15416" name="AutoShape 26"/>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417" name="Line 27"/>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15413" name="Group 28"/>
            <p:cNvGrpSpPr>
              <a:grpSpLocks/>
            </p:cNvGrpSpPr>
            <p:nvPr/>
          </p:nvGrpSpPr>
          <p:grpSpPr bwMode="auto">
            <a:xfrm>
              <a:off x="4256" y="3533"/>
              <a:ext cx="42" cy="45"/>
              <a:chOff x="3832" y="3589"/>
              <a:chExt cx="42" cy="45"/>
            </a:xfrm>
          </p:grpSpPr>
          <p:sp>
            <p:nvSpPr>
              <p:cNvPr id="15414" name="AutoShape 29"/>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415" name="Line 30"/>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sp>
        <p:nvSpPr>
          <p:cNvPr id="15368" name="Rectangle 31"/>
          <p:cNvSpPr>
            <a:spLocks noChangeArrowheads="1"/>
          </p:cNvSpPr>
          <p:nvPr/>
        </p:nvSpPr>
        <p:spPr bwMode="auto">
          <a:xfrm>
            <a:off x="5553075" y="1751013"/>
            <a:ext cx="104775" cy="652462"/>
          </a:xfrm>
          <a:prstGeom prst="rect">
            <a:avLst/>
          </a:prstGeom>
          <a:noFill/>
          <a:ln w="9525">
            <a:solidFill>
              <a:srgbClr val="000000"/>
            </a:solidFill>
            <a:miter lim="800000"/>
            <a:headEnd/>
            <a:tailEnd/>
          </a:ln>
        </p:spPr>
        <p:txBody>
          <a:bodyPr wrap="none" anchor="ctr"/>
          <a:lstStyle/>
          <a:p>
            <a:endParaRPr lang="en-US"/>
          </a:p>
        </p:txBody>
      </p:sp>
      <p:sp>
        <p:nvSpPr>
          <p:cNvPr id="15369" name="Rectangle 32"/>
          <p:cNvSpPr>
            <a:spLocks noChangeArrowheads="1"/>
          </p:cNvSpPr>
          <p:nvPr/>
        </p:nvSpPr>
        <p:spPr bwMode="auto">
          <a:xfrm>
            <a:off x="5724525" y="1712913"/>
            <a:ext cx="319088" cy="719137"/>
          </a:xfrm>
          <a:prstGeom prst="rect">
            <a:avLst/>
          </a:prstGeom>
          <a:solidFill>
            <a:schemeClr val="hlink"/>
          </a:solidFill>
          <a:ln w="9525">
            <a:solidFill>
              <a:srgbClr val="000000"/>
            </a:solidFill>
            <a:miter lim="800000"/>
            <a:headEnd/>
            <a:tailEnd/>
          </a:ln>
        </p:spPr>
        <p:txBody>
          <a:bodyPr wrap="none" anchor="ctr"/>
          <a:lstStyle/>
          <a:p>
            <a:endParaRPr lang="en-US"/>
          </a:p>
        </p:txBody>
      </p:sp>
      <p:sp>
        <p:nvSpPr>
          <p:cNvPr id="15370" name="Rectangle 33"/>
          <p:cNvSpPr>
            <a:spLocks noChangeArrowheads="1"/>
          </p:cNvSpPr>
          <p:nvPr/>
        </p:nvSpPr>
        <p:spPr bwMode="auto">
          <a:xfrm>
            <a:off x="6110288" y="1712913"/>
            <a:ext cx="204787" cy="733425"/>
          </a:xfrm>
          <a:prstGeom prst="rect">
            <a:avLst/>
          </a:prstGeom>
          <a:solidFill>
            <a:srgbClr val="FF0066"/>
          </a:solidFill>
          <a:ln w="9525">
            <a:solidFill>
              <a:srgbClr val="000000"/>
            </a:solidFill>
            <a:miter lim="800000"/>
            <a:headEnd/>
            <a:tailEnd/>
          </a:ln>
        </p:spPr>
        <p:txBody>
          <a:bodyPr wrap="none" anchor="ctr"/>
          <a:lstStyle/>
          <a:p>
            <a:endParaRPr lang="en-US"/>
          </a:p>
        </p:txBody>
      </p:sp>
      <p:sp>
        <p:nvSpPr>
          <p:cNvPr id="15371" name="AutoShape 34"/>
          <p:cNvSpPr>
            <a:spLocks noChangeArrowheads="1"/>
          </p:cNvSpPr>
          <p:nvPr/>
        </p:nvSpPr>
        <p:spPr bwMode="auto">
          <a:xfrm>
            <a:off x="5815013" y="2095500"/>
            <a:ext cx="55562" cy="55563"/>
          </a:xfrm>
          <a:prstGeom prst="flowChartConnector">
            <a:avLst/>
          </a:prstGeom>
          <a:noFill/>
          <a:ln w="9525">
            <a:solidFill>
              <a:srgbClr val="000000"/>
            </a:solidFill>
            <a:round/>
            <a:headEnd/>
            <a:tailEnd/>
          </a:ln>
        </p:spPr>
        <p:txBody>
          <a:bodyPr wrap="none" anchor="ctr"/>
          <a:lstStyle/>
          <a:p>
            <a:endParaRPr lang="en-US"/>
          </a:p>
        </p:txBody>
      </p:sp>
      <p:sp>
        <p:nvSpPr>
          <p:cNvPr id="15372" name="AutoShape 35"/>
          <p:cNvSpPr>
            <a:spLocks noChangeArrowheads="1"/>
          </p:cNvSpPr>
          <p:nvPr/>
        </p:nvSpPr>
        <p:spPr bwMode="auto">
          <a:xfrm>
            <a:off x="5948363" y="1962150"/>
            <a:ext cx="55562" cy="55563"/>
          </a:xfrm>
          <a:prstGeom prst="flowChartConnector">
            <a:avLst/>
          </a:prstGeom>
          <a:noFill/>
          <a:ln w="9525">
            <a:solidFill>
              <a:srgbClr val="000000"/>
            </a:solidFill>
            <a:round/>
            <a:headEnd/>
            <a:tailEnd/>
          </a:ln>
        </p:spPr>
        <p:txBody>
          <a:bodyPr wrap="none" anchor="ctr"/>
          <a:lstStyle/>
          <a:p>
            <a:endParaRPr lang="en-US"/>
          </a:p>
        </p:txBody>
      </p:sp>
      <p:sp>
        <p:nvSpPr>
          <p:cNvPr id="15373" name="AutoShape 36"/>
          <p:cNvSpPr>
            <a:spLocks noChangeArrowheads="1"/>
          </p:cNvSpPr>
          <p:nvPr/>
        </p:nvSpPr>
        <p:spPr bwMode="auto">
          <a:xfrm>
            <a:off x="6162675" y="2109788"/>
            <a:ext cx="55563" cy="55562"/>
          </a:xfrm>
          <a:prstGeom prst="flowChartConnector">
            <a:avLst/>
          </a:prstGeom>
          <a:noFill/>
          <a:ln w="9525">
            <a:solidFill>
              <a:srgbClr val="000000"/>
            </a:solidFill>
            <a:round/>
            <a:headEnd/>
            <a:tailEnd/>
          </a:ln>
        </p:spPr>
        <p:txBody>
          <a:bodyPr wrap="none" anchor="ctr"/>
          <a:lstStyle/>
          <a:p>
            <a:endParaRPr lang="en-US"/>
          </a:p>
        </p:txBody>
      </p:sp>
      <p:sp>
        <p:nvSpPr>
          <p:cNvPr id="15374" name="AutoShape 37"/>
          <p:cNvSpPr>
            <a:spLocks noChangeArrowheads="1"/>
          </p:cNvSpPr>
          <p:nvPr/>
        </p:nvSpPr>
        <p:spPr bwMode="auto">
          <a:xfrm>
            <a:off x="6243638" y="1966913"/>
            <a:ext cx="55562" cy="55562"/>
          </a:xfrm>
          <a:prstGeom prst="flowChartConnector">
            <a:avLst/>
          </a:prstGeom>
          <a:noFill/>
          <a:ln w="9525">
            <a:solidFill>
              <a:srgbClr val="000000"/>
            </a:solidFill>
            <a:round/>
            <a:headEnd/>
            <a:tailEnd/>
          </a:ln>
        </p:spPr>
        <p:txBody>
          <a:bodyPr wrap="none" anchor="ctr"/>
          <a:lstStyle/>
          <a:p>
            <a:endParaRPr lang="en-US"/>
          </a:p>
        </p:txBody>
      </p:sp>
      <p:grpSp>
        <p:nvGrpSpPr>
          <p:cNvPr id="15375" name="Group 38"/>
          <p:cNvGrpSpPr>
            <a:grpSpLocks/>
          </p:cNvGrpSpPr>
          <p:nvPr/>
        </p:nvGrpSpPr>
        <p:grpSpPr bwMode="auto">
          <a:xfrm>
            <a:off x="3513138" y="4189413"/>
            <a:ext cx="5051425" cy="2119312"/>
            <a:chOff x="2249" y="2551"/>
            <a:chExt cx="3182" cy="1335"/>
          </a:xfrm>
        </p:grpSpPr>
        <p:sp>
          <p:nvSpPr>
            <p:cNvPr id="15406" name="Rectangle 39"/>
            <p:cNvSpPr>
              <a:spLocks noChangeArrowheads="1"/>
            </p:cNvSpPr>
            <p:nvPr/>
          </p:nvSpPr>
          <p:spPr bwMode="auto">
            <a:xfrm>
              <a:off x="2249" y="2551"/>
              <a:ext cx="3182" cy="1335"/>
            </a:xfrm>
            <a:prstGeom prst="rect">
              <a:avLst/>
            </a:prstGeom>
            <a:noFill/>
            <a:ln w="9525">
              <a:solidFill>
                <a:srgbClr val="000000"/>
              </a:solidFill>
              <a:miter lim="800000"/>
              <a:headEnd/>
              <a:tailEnd/>
            </a:ln>
          </p:spPr>
          <p:txBody>
            <a:bodyPr wrap="none" anchor="ctr"/>
            <a:lstStyle/>
            <a:p>
              <a:endParaRPr lang="en-US"/>
            </a:p>
          </p:txBody>
        </p:sp>
        <p:sp>
          <p:nvSpPr>
            <p:cNvPr id="15407" name="Line 40"/>
            <p:cNvSpPr>
              <a:spLocks noChangeShapeType="1"/>
            </p:cNvSpPr>
            <p:nvPr/>
          </p:nvSpPr>
          <p:spPr bwMode="auto">
            <a:xfrm flipV="1">
              <a:off x="2249" y="2734"/>
              <a:ext cx="3182" cy="0"/>
            </a:xfrm>
            <a:prstGeom prst="line">
              <a:avLst/>
            </a:prstGeom>
            <a:noFill/>
            <a:ln w="9525">
              <a:solidFill>
                <a:srgbClr val="000000"/>
              </a:solidFill>
              <a:round/>
              <a:headEnd/>
              <a:tailEnd/>
            </a:ln>
          </p:spPr>
          <p:txBody>
            <a:bodyPr/>
            <a:lstStyle/>
            <a:p>
              <a:endParaRPr lang="en-US"/>
            </a:p>
          </p:txBody>
        </p:sp>
        <p:sp>
          <p:nvSpPr>
            <p:cNvPr id="15408" name="Line 41"/>
            <p:cNvSpPr>
              <a:spLocks noChangeShapeType="1"/>
            </p:cNvSpPr>
            <p:nvPr/>
          </p:nvSpPr>
          <p:spPr bwMode="auto">
            <a:xfrm>
              <a:off x="3237" y="2743"/>
              <a:ext cx="0" cy="1143"/>
            </a:xfrm>
            <a:prstGeom prst="line">
              <a:avLst/>
            </a:prstGeom>
            <a:noFill/>
            <a:ln w="9525">
              <a:solidFill>
                <a:srgbClr val="000000"/>
              </a:solidFill>
              <a:round/>
              <a:headEnd/>
              <a:tailEnd/>
            </a:ln>
          </p:spPr>
          <p:txBody>
            <a:bodyPr/>
            <a:lstStyle/>
            <a:p>
              <a:endParaRPr lang="en-US"/>
            </a:p>
          </p:txBody>
        </p:sp>
        <p:sp>
          <p:nvSpPr>
            <p:cNvPr id="15409" name="Line 42"/>
            <p:cNvSpPr>
              <a:spLocks noChangeShapeType="1"/>
            </p:cNvSpPr>
            <p:nvPr/>
          </p:nvSpPr>
          <p:spPr bwMode="auto">
            <a:xfrm>
              <a:off x="4348" y="2738"/>
              <a:ext cx="0" cy="1143"/>
            </a:xfrm>
            <a:prstGeom prst="line">
              <a:avLst/>
            </a:prstGeom>
            <a:noFill/>
            <a:ln w="9525">
              <a:solidFill>
                <a:srgbClr val="000000"/>
              </a:solidFill>
              <a:round/>
              <a:headEnd/>
              <a:tailEnd/>
            </a:ln>
          </p:spPr>
          <p:txBody>
            <a:bodyPr/>
            <a:lstStyle/>
            <a:p>
              <a:endParaRPr lang="en-US"/>
            </a:p>
          </p:txBody>
        </p:sp>
      </p:grpSp>
      <p:sp>
        <p:nvSpPr>
          <p:cNvPr id="15376" name="Line 43"/>
          <p:cNvSpPr>
            <a:spLocks noChangeShapeType="1"/>
          </p:cNvSpPr>
          <p:nvPr/>
        </p:nvSpPr>
        <p:spPr bwMode="auto">
          <a:xfrm flipV="1">
            <a:off x="7780338" y="1998663"/>
            <a:ext cx="0" cy="995362"/>
          </a:xfrm>
          <a:prstGeom prst="line">
            <a:avLst/>
          </a:prstGeom>
          <a:noFill/>
          <a:ln w="9525">
            <a:solidFill>
              <a:srgbClr val="000000"/>
            </a:solidFill>
            <a:round/>
            <a:headEnd/>
            <a:tailEnd/>
          </a:ln>
        </p:spPr>
        <p:txBody>
          <a:bodyPr/>
          <a:lstStyle/>
          <a:p>
            <a:endParaRPr lang="en-US"/>
          </a:p>
        </p:txBody>
      </p:sp>
      <p:sp>
        <p:nvSpPr>
          <p:cNvPr id="15377" name="Line 44"/>
          <p:cNvSpPr>
            <a:spLocks noChangeShapeType="1"/>
          </p:cNvSpPr>
          <p:nvPr/>
        </p:nvSpPr>
        <p:spPr bwMode="auto">
          <a:xfrm>
            <a:off x="7156450" y="1982788"/>
            <a:ext cx="623888" cy="0"/>
          </a:xfrm>
          <a:prstGeom prst="line">
            <a:avLst/>
          </a:prstGeom>
          <a:noFill/>
          <a:ln w="9525">
            <a:solidFill>
              <a:srgbClr val="000000"/>
            </a:solidFill>
            <a:round/>
            <a:headEnd/>
            <a:tailEnd type="triangle" w="med" len="med"/>
          </a:ln>
        </p:spPr>
        <p:txBody>
          <a:bodyPr/>
          <a:lstStyle/>
          <a:p>
            <a:endParaRPr lang="en-US"/>
          </a:p>
        </p:txBody>
      </p:sp>
      <p:sp>
        <p:nvSpPr>
          <p:cNvPr id="15378" name="Line 45"/>
          <p:cNvSpPr>
            <a:spLocks noChangeShapeType="1"/>
          </p:cNvSpPr>
          <p:nvPr/>
        </p:nvSpPr>
        <p:spPr bwMode="auto">
          <a:xfrm>
            <a:off x="7780338" y="2989263"/>
            <a:ext cx="0" cy="1243012"/>
          </a:xfrm>
          <a:prstGeom prst="line">
            <a:avLst/>
          </a:prstGeom>
          <a:noFill/>
          <a:ln w="9525">
            <a:solidFill>
              <a:srgbClr val="000000"/>
            </a:solidFill>
            <a:round/>
            <a:headEnd/>
            <a:tailEnd type="triangle" w="med" len="med"/>
          </a:ln>
        </p:spPr>
        <p:txBody>
          <a:bodyPr/>
          <a:lstStyle/>
          <a:p>
            <a:endParaRPr lang="en-US"/>
          </a:p>
        </p:txBody>
      </p:sp>
      <p:sp>
        <p:nvSpPr>
          <p:cNvPr id="15379" name="Line 46"/>
          <p:cNvSpPr>
            <a:spLocks noChangeShapeType="1"/>
          </p:cNvSpPr>
          <p:nvPr/>
        </p:nvSpPr>
        <p:spPr bwMode="auto">
          <a:xfrm>
            <a:off x="5356225" y="2433638"/>
            <a:ext cx="0" cy="1900237"/>
          </a:xfrm>
          <a:prstGeom prst="line">
            <a:avLst/>
          </a:prstGeom>
          <a:noFill/>
          <a:ln w="9525">
            <a:solidFill>
              <a:srgbClr val="000000"/>
            </a:solidFill>
            <a:prstDash val="dash"/>
            <a:round/>
            <a:headEnd type="triangle" w="med" len="med"/>
            <a:tailEnd/>
          </a:ln>
        </p:spPr>
        <p:txBody>
          <a:bodyPr/>
          <a:lstStyle/>
          <a:p>
            <a:endParaRPr lang="en-US"/>
          </a:p>
        </p:txBody>
      </p:sp>
      <p:sp>
        <p:nvSpPr>
          <p:cNvPr id="15380" name="Line 47"/>
          <p:cNvSpPr>
            <a:spLocks noChangeShapeType="1"/>
          </p:cNvSpPr>
          <p:nvPr/>
        </p:nvSpPr>
        <p:spPr bwMode="auto">
          <a:xfrm flipH="1" flipV="1">
            <a:off x="1014413" y="2039938"/>
            <a:ext cx="4067175" cy="0"/>
          </a:xfrm>
          <a:prstGeom prst="line">
            <a:avLst/>
          </a:prstGeom>
          <a:noFill/>
          <a:ln w="9525">
            <a:solidFill>
              <a:srgbClr val="000000"/>
            </a:solidFill>
            <a:round/>
            <a:headEnd type="triangle" w="med" len="med"/>
            <a:tailEnd/>
          </a:ln>
        </p:spPr>
        <p:txBody>
          <a:bodyPr/>
          <a:lstStyle/>
          <a:p>
            <a:endParaRPr lang="en-US"/>
          </a:p>
        </p:txBody>
      </p:sp>
      <p:sp>
        <p:nvSpPr>
          <p:cNvPr id="15381" name="Text Box 48"/>
          <p:cNvSpPr txBox="1">
            <a:spLocks noChangeArrowheads="1"/>
          </p:cNvSpPr>
          <p:nvPr/>
        </p:nvSpPr>
        <p:spPr bwMode="auto">
          <a:xfrm>
            <a:off x="5502275" y="2447925"/>
            <a:ext cx="1423988" cy="304800"/>
          </a:xfrm>
          <a:prstGeom prst="rect">
            <a:avLst/>
          </a:prstGeom>
          <a:noFill/>
          <a:ln w="9525">
            <a:noFill/>
            <a:miter lim="800000"/>
            <a:headEnd/>
            <a:tailEnd/>
          </a:ln>
        </p:spPr>
        <p:txBody>
          <a:bodyPr>
            <a:spAutoFit/>
          </a:bodyPr>
          <a:lstStyle/>
          <a:p>
            <a:r>
              <a:rPr lang="en-US" sz="1400" b="1">
                <a:solidFill>
                  <a:srgbClr val="000000"/>
                </a:solidFill>
              </a:rPr>
              <a:t>Std. VAV AHU</a:t>
            </a:r>
          </a:p>
        </p:txBody>
      </p:sp>
      <p:sp>
        <p:nvSpPr>
          <p:cNvPr id="15382" name="Text Box 49"/>
          <p:cNvSpPr txBox="1">
            <a:spLocks noChangeArrowheads="1"/>
          </p:cNvSpPr>
          <p:nvPr/>
        </p:nvSpPr>
        <p:spPr bwMode="auto">
          <a:xfrm>
            <a:off x="7910513" y="4173538"/>
            <a:ext cx="566737" cy="304800"/>
          </a:xfrm>
          <a:prstGeom prst="rect">
            <a:avLst/>
          </a:prstGeom>
          <a:noFill/>
          <a:ln w="9525">
            <a:noFill/>
            <a:miter lim="800000"/>
            <a:headEnd/>
            <a:tailEnd/>
          </a:ln>
        </p:spPr>
        <p:txBody>
          <a:bodyPr>
            <a:spAutoFit/>
          </a:bodyPr>
          <a:lstStyle/>
          <a:p>
            <a:r>
              <a:rPr lang="en-US" sz="1400" b="1">
                <a:solidFill>
                  <a:srgbClr val="000000"/>
                </a:solidFill>
              </a:rPr>
              <a:t>VAV</a:t>
            </a:r>
          </a:p>
        </p:txBody>
      </p:sp>
      <p:sp>
        <p:nvSpPr>
          <p:cNvPr id="15383" name="Text Box 50"/>
          <p:cNvSpPr txBox="1">
            <a:spLocks noChangeArrowheads="1"/>
          </p:cNvSpPr>
          <p:nvPr/>
        </p:nvSpPr>
        <p:spPr bwMode="auto">
          <a:xfrm>
            <a:off x="1020763" y="1784350"/>
            <a:ext cx="579437" cy="304800"/>
          </a:xfrm>
          <a:prstGeom prst="rect">
            <a:avLst/>
          </a:prstGeom>
          <a:noFill/>
          <a:ln w="9525">
            <a:noFill/>
            <a:miter lim="800000"/>
            <a:headEnd/>
            <a:tailEnd/>
          </a:ln>
        </p:spPr>
        <p:txBody>
          <a:bodyPr>
            <a:spAutoFit/>
          </a:bodyPr>
          <a:lstStyle/>
          <a:p>
            <a:r>
              <a:rPr lang="en-US" sz="1400" b="1">
                <a:solidFill>
                  <a:srgbClr val="000000"/>
                </a:solidFill>
              </a:rPr>
              <a:t>OA</a:t>
            </a:r>
          </a:p>
        </p:txBody>
      </p:sp>
      <p:sp>
        <p:nvSpPr>
          <p:cNvPr id="15384" name="Text Box 51"/>
          <p:cNvSpPr txBox="1">
            <a:spLocks noChangeArrowheads="1"/>
          </p:cNvSpPr>
          <p:nvPr/>
        </p:nvSpPr>
        <p:spPr bwMode="auto">
          <a:xfrm>
            <a:off x="6867525" y="5175250"/>
            <a:ext cx="1682750" cy="730250"/>
          </a:xfrm>
          <a:prstGeom prst="rect">
            <a:avLst/>
          </a:prstGeom>
          <a:noFill/>
          <a:ln w="9525">
            <a:noFill/>
            <a:miter lim="800000"/>
            <a:headEnd/>
            <a:tailEnd/>
          </a:ln>
        </p:spPr>
        <p:txBody>
          <a:bodyPr>
            <a:spAutoFit/>
          </a:bodyPr>
          <a:lstStyle/>
          <a:p>
            <a:pPr algn="ctr"/>
            <a:r>
              <a:rPr lang="en-US" sz="1400" b="1">
                <a:solidFill>
                  <a:srgbClr val="000000"/>
                </a:solidFill>
              </a:rPr>
              <a:t>Space 1,</a:t>
            </a:r>
          </a:p>
          <a:p>
            <a:pPr algn="ctr"/>
            <a:r>
              <a:rPr lang="en-US" sz="1400" b="1">
                <a:solidFill>
                  <a:srgbClr val="000000"/>
                </a:solidFill>
              </a:rPr>
              <a:t>VAV w/ single air delivery path</a:t>
            </a:r>
          </a:p>
        </p:txBody>
      </p:sp>
      <p:grpSp>
        <p:nvGrpSpPr>
          <p:cNvPr id="15385" name="Group 52"/>
          <p:cNvGrpSpPr>
            <a:grpSpLocks/>
          </p:cNvGrpSpPr>
          <p:nvPr/>
        </p:nvGrpSpPr>
        <p:grpSpPr bwMode="auto">
          <a:xfrm>
            <a:off x="7645400" y="4238625"/>
            <a:ext cx="274638" cy="320675"/>
            <a:chOff x="4852" y="2582"/>
            <a:chExt cx="173" cy="202"/>
          </a:xfrm>
        </p:grpSpPr>
        <p:grpSp>
          <p:nvGrpSpPr>
            <p:cNvPr id="15402" name="Group 53"/>
            <p:cNvGrpSpPr>
              <a:grpSpLocks/>
            </p:cNvGrpSpPr>
            <p:nvPr/>
          </p:nvGrpSpPr>
          <p:grpSpPr bwMode="auto">
            <a:xfrm>
              <a:off x="4852" y="2582"/>
              <a:ext cx="173" cy="110"/>
              <a:chOff x="4846" y="2578"/>
              <a:chExt cx="173" cy="110"/>
            </a:xfrm>
          </p:grpSpPr>
          <p:sp>
            <p:nvSpPr>
              <p:cNvPr id="15404" name="Rectangle 54"/>
              <p:cNvSpPr>
                <a:spLocks noChangeArrowheads="1"/>
              </p:cNvSpPr>
              <p:nvPr/>
            </p:nvSpPr>
            <p:spPr bwMode="auto">
              <a:xfrm>
                <a:off x="4846" y="2578"/>
                <a:ext cx="173" cy="110"/>
              </a:xfrm>
              <a:prstGeom prst="rect">
                <a:avLst/>
              </a:prstGeom>
              <a:noFill/>
              <a:ln w="9525">
                <a:solidFill>
                  <a:srgbClr val="000000"/>
                </a:solidFill>
                <a:miter lim="800000"/>
                <a:headEnd/>
                <a:tailEnd/>
              </a:ln>
            </p:spPr>
            <p:txBody>
              <a:bodyPr wrap="none" anchor="ctr"/>
              <a:lstStyle/>
              <a:p>
                <a:endParaRPr lang="en-US"/>
              </a:p>
            </p:txBody>
          </p:sp>
          <p:sp>
            <p:nvSpPr>
              <p:cNvPr id="15405" name="Line 55"/>
              <p:cNvSpPr>
                <a:spLocks noChangeShapeType="1"/>
              </p:cNvSpPr>
              <p:nvPr/>
            </p:nvSpPr>
            <p:spPr bwMode="auto">
              <a:xfrm flipH="1">
                <a:off x="4910" y="2615"/>
                <a:ext cx="55" cy="46"/>
              </a:xfrm>
              <a:prstGeom prst="line">
                <a:avLst/>
              </a:prstGeom>
              <a:noFill/>
              <a:ln w="9525">
                <a:solidFill>
                  <a:srgbClr val="000000"/>
                </a:solidFill>
                <a:round/>
                <a:headEnd/>
                <a:tailEnd/>
              </a:ln>
            </p:spPr>
            <p:txBody>
              <a:bodyPr/>
              <a:lstStyle/>
              <a:p>
                <a:endParaRPr lang="en-US"/>
              </a:p>
            </p:txBody>
          </p:sp>
        </p:grpSp>
        <p:sp>
          <p:nvSpPr>
            <p:cNvPr id="15403" name="Line 56"/>
            <p:cNvSpPr>
              <a:spLocks noChangeShapeType="1"/>
            </p:cNvSpPr>
            <p:nvPr/>
          </p:nvSpPr>
          <p:spPr bwMode="auto">
            <a:xfrm>
              <a:off x="4941" y="2694"/>
              <a:ext cx="0" cy="90"/>
            </a:xfrm>
            <a:prstGeom prst="line">
              <a:avLst/>
            </a:prstGeom>
            <a:noFill/>
            <a:ln w="9525">
              <a:solidFill>
                <a:srgbClr val="000000"/>
              </a:solidFill>
              <a:round/>
              <a:headEnd/>
              <a:tailEnd type="triangle" w="med" len="med"/>
            </a:ln>
          </p:spPr>
          <p:txBody>
            <a:bodyPr/>
            <a:lstStyle/>
            <a:p>
              <a:endParaRPr lang="en-US"/>
            </a:p>
          </p:txBody>
        </p:sp>
      </p:grpSp>
      <p:sp>
        <p:nvSpPr>
          <p:cNvPr id="15386" name="Rectangle 57"/>
          <p:cNvSpPr>
            <a:spLocks noChangeArrowheads="1"/>
          </p:cNvSpPr>
          <p:nvPr/>
        </p:nvSpPr>
        <p:spPr bwMode="auto">
          <a:xfrm>
            <a:off x="7634288" y="3968750"/>
            <a:ext cx="309562" cy="69850"/>
          </a:xfrm>
          <a:prstGeom prst="rect">
            <a:avLst/>
          </a:prstGeom>
          <a:solidFill>
            <a:srgbClr val="CC0000"/>
          </a:solidFill>
          <a:ln w="9525">
            <a:solidFill>
              <a:srgbClr val="000000"/>
            </a:solidFill>
            <a:miter lim="800000"/>
            <a:headEnd/>
            <a:tailEnd/>
          </a:ln>
        </p:spPr>
        <p:txBody>
          <a:bodyPr wrap="none" anchor="ctr"/>
          <a:lstStyle/>
          <a:p>
            <a:endParaRPr lang="en-US"/>
          </a:p>
        </p:txBody>
      </p:sp>
      <p:sp>
        <p:nvSpPr>
          <p:cNvPr id="15387" name="Line 58"/>
          <p:cNvSpPr>
            <a:spLocks noChangeShapeType="1"/>
          </p:cNvSpPr>
          <p:nvPr/>
        </p:nvSpPr>
        <p:spPr bwMode="auto">
          <a:xfrm flipV="1">
            <a:off x="8477250" y="4292600"/>
            <a:ext cx="0" cy="571500"/>
          </a:xfrm>
          <a:prstGeom prst="line">
            <a:avLst/>
          </a:prstGeom>
          <a:noFill/>
          <a:ln w="9525">
            <a:solidFill>
              <a:srgbClr val="000000"/>
            </a:solidFill>
            <a:prstDash val="dash"/>
            <a:round/>
            <a:headEnd/>
            <a:tailEnd type="triangle" w="med" len="med"/>
          </a:ln>
        </p:spPr>
        <p:txBody>
          <a:bodyPr/>
          <a:lstStyle/>
          <a:p>
            <a:endParaRPr lang="en-US"/>
          </a:p>
        </p:txBody>
      </p:sp>
      <p:grpSp>
        <p:nvGrpSpPr>
          <p:cNvPr id="15388" name="Group 59"/>
          <p:cNvGrpSpPr>
            <a:grpSpLocks/>
          </p:cNvGrpSpPr>
          <p:nvPr/>
        </p:nvGrpSpPr>
        <p:grpSpPr bwMode="auto">
          <a:xfrm>
            <a:off x="4470400" y="2806700"/>
            <a:ext cx="895350" cy="328613"/>
            <a:chOff x="2816" y="1768"/>
            <a:chExt cx="564" cy="207"/>
          </a:xfrm>
        </p:grpSpPr>
        <p:sp>
          <p:nvSpPr>
            <p:cNvPr id="15390" name="Line 60"/>
            <p:cNvSpPr>
              <a:spLocks noChangeShapeType="1"/>
            </p:cNvSpPr>
            <p:nvPr/>
          </p:nvSpPr>
          <p:spPr bwMode="auto">
            <a:xfrm flipH="1">
              <a:off x="2816" y="1868"/>
              <a:ext cx="564" cy="0"/>
            </a:xfrm>
            <a:prstGeom prst="line">
              <a:avLst/>
            </a:prstGeom>
            <a:noFill/>
            <a:ln w="12700">
              <a:solidFill>
                <a:schemeClr val="tx1"/>
              </a:solidFill>
              <a:prstDash val="dash"/>
              <a:round/>
              <a:headEnd/>
              <a:tailEnd type="triangle" w="med" len="med"/>
            </a:ln>
          </p:spPr>
          <p:txBody>
            <a:bodyPr/>
            <a:lstStyle/>
            <a:p>
              <a:endParaRPr lang="en-US"/>
            </a:p>
          </p:txBody>
        </p:sp>
        <p:grpSp>
          <p:nvGrpSpPr>
            <p:cNvPr id="15391" name="Group 61"/>
            <p:cNvGrpSpPr>
              <a:grpSpLocks/>
            </p:cNvGrpSpPr>
            <p:nvPr/>
          </p:nvGrpSpPr>
          <p:grpSpPr bwMode="auto">
            <a:xfrm rot="-5400000">
              <a:off x="3027" y="1836"/>
              <a:ext cx="207" cy="72"/>
              <a:chOff x="4108" y="3517"/>
              <a:chExt cx="207" cy="72"/>
            </a:xfrm>
          </p:grpSpPr>
          <p:sp>
            <p:nvSpPr>
              <p:cNvPr id="15392" name="Rectangle 62"/>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15393" name="Group 63"/>
              <p:cNvGrpSpPr>
                <a:grpSpLocks/>
              </p:cNvGrpSpPr>
              <p:nvPr/>
            </p:nvGrpSpPr>
            <p:grpSpPr bwMode="auto">
              <a:xfrm>
                <a:off x="4122" y="3535"/>
                <a:ext cx="42" cy="45"/>
                <a:chOff x="3832" y="3589"/>
                <a:chExt cx="42" cy="45"/>
              </a:xfrm>
            </p:grpSpPr>
            <p:sp>
              <p:nvSpPr>
                <p:cNvPr id="15400" name="AutoShape 64"/>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401" name="Line 65"/>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15394" name="Group 66"/>
              <p:cNvGrpSpPr>
                <a:grpSpLocks/>
              </p:cNvGrpSpPr>
              <p:nvPr/>
            </p:nvGrpSpPr>
            <p:grpSpPr bwMode="auto">
              <a:xfrm>
                <a:off x="4190" y="3533"/>
                <a:ext cx="42" cy="45"/>
                <a:chOff x="3832" y="3589"/>
                <a:chExt cx="42" cy="45"/>
              </a:xfrm>
            </p:grpSpPr>
            <p:sp>
              <p:nvSpPr>
                <p:cNvPr id="15398" name="AutoShape 67"/>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399" name="Line 68"/>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15395" name="Group 69"/>
              <p:cNvGrpSpPr>
                <a:grpSpLocks/>
              </p:cNvGrpSpPr>
              <p:nvPr/>
            </p:nvGrpSpPr>
            <p:grpSpPr bwMode="auto">
              <a:xfrm>
                <a:off x="4256" y="3533"/>
                <a:ext cx="42" cy="45"/>
                <a:chOff x="3832" y="3589"/>
                <a:chExt cx="42" cy="45"/>
              </a:xfrm>
            </p:grpSpPr>
            <p:sp>
              <p:nvSpPr>
                <p:cNvPr id="15396" name="AutoShape 70"/>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15397" name="Line 71"/>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grpSp>
      <p:sp>
        <p:nvSpPr>
          <p:cNvPr id="15389" name="Rectangle 73"/>
          <p:cNvSpPr>
            <a:spLocks noChangeArrowheads="1"/>
          </p:cNvSpPr>
          <p:nvPr/>
        </p:nvSpPr>
        <p:spPr bwMode="auto">
          <a:xfrm>
            <a:off x="5086350" y="1717675"/>
            <a:ext cx="2071688" cy="719138"/>
          </a:xfrm>
          <a:prstGeom prst="rect">
            <a:avLst/>
          </a:prstGeom>
          <a:noFill/>
          <a:ln w="28575">
            <a:solidFill>
              <a:srgbClr val="00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0" y="-63500"/>
          <a:ext cx="9144000" cy="6983413"/>
        </p:xfrm>
        <a:graphic>
          <a:graphicData uri="http://schemas.openxmlformats.org/presentationml/2006/ole">
            <mc:AlternateContent xmlns:mc="http://schemas.openxmlformats.org/markup-compatibility/2006">
              <mc:Choice xmlns:v="urn:schemas-microsoft-com:vml" Requires="v">
                <p:oleObj spid="_x0000_s7189" name="Chart" r:id="rId4" imgW="5886450" imgH="4495800" progId="Excel.Sheet.8">
                  <p:embed/>
                </p:oleObj>
              </mc:Choice>
              <mc:Fallback>
                <p:oleObj name="Chart" r:id="rId4" imgW="5886450" imgH="4495800" progId="Excel.Sheet.8">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0"/>
                        <a:ext cx="9144000" cy="698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5395" name="Freeform 3"/>
          <p:cNvSpPr>
            <a:spLocks/>
          </p:cNvSpPr>
          <p:nvPr/>
        </p:nvSpPr>
        <p:spPr bwMode="auto">
          <a:xfrm>
            <a:off x="942975" y="2209800"/>
            <a:ext cx="7086600" cy="3600450"/>
          </a:xfrm>
          <a:custGeom>
            <a:avLst/>
            <a:gdLst>
              <a:gd name="T0" fmla="*/ 0 w 4464"/>
              <a:gd name="T1" fmla="*/ 0 h 2268"/>
              <a:gd name="T2" fmla="*/ 2147483647 w 4464"/>
              <a:gd name="T3" fmla="*/ 2147483647 h 2268"/>
              <a:gd name="T4" fmla="*/ 2147483647 w 4464"/>
              <a:gd name="T5" fmla="*/ 2147483647 h 2268"/>
              <a:gd name="T6" fmla="*/ 2147483647 w 4464"/>
              <a:gd name="T7" fmla="*/ 2147483647 h 2268"/>
              <a:gd name="T8" fmla="*/ 2147483647 w 4464"/>
              <a:gd name="T9" fmla="*/ 2147483647 h 2268"/>
              <a:gd name="T10" fmla="*/ 2147483647 w 4464"/>
              <a:gd name="T11" fmla="*/ 2147483647 h 2268"/>
              <a:gd name="T12" fmla="*/ 2147483647 w 4464"/>
              <a:gd name="T13" fmla="*/ 2147483647 h 2268"/>
              <a:gd name="T14" fmla="*/ 0 60000 65536"/>
              <a:gd name="T15" fmla="*/ 0 60000 65536"/>
              <a:gd name="T16" fmla="*/ 0 60000 65536"/>
              <a:gd name="T17" fmla="*/ 0 60000 65536"/>
              <a:gd name="T18" fmla="*/ 0 60000 65536"/>
              <a:gd name="T19" fmla="*/ 0 60000 65536"/>
              <a:gd name="T20" fmla="*/ 0 60000 65536"/>
              <a:gd name="T21" fmla="*/ 0 w 4464"/>
              <a:gd name="T22" fmla="*/ 0 h 2268"/>
              <a:gd name="T23" fmla="*/ 4464 w 4464"/>
              <a:gd name="T24" fmla="*/ 2268 h 22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64" h="2268">
                <a:moveTo>
                  <a:pt x="0" y="0"/>
                </a:moveTo>
                <a:cubicBezTo>
                  <a:pt x="214" y="39"/>
                  <a:pt x="429" y="79"/>
                  <a:pt x="642" y="132"/>
                </a:cubicBezTo>
                <a:cubicBezTo>
                  <a:pt x="855" y="185"/>
                  <a:pt x="1064" y="241"/>
                  <a:pt x="1278" y="318"/>
                </a:cubicBezTo>
                <a:cubicBezTo>
                  <a:pt x="1492" y="395"/>
                  <a:pt x="1684" y="471"/>
                  <a:pt x="1926" y="594"/>
                </a:cubicBezTo>
                <a:cubicBezTo>
                  <a:pt x="2168" y="717"/>
                  <a:pt x="2450" y="882"/>
                  <a:pt x="2730" y="1056"/>
                </a:cubicBezTo>
                <a:cubicBezTo>
                  <a:pt x="3010" y="1230"/>
                  <a:pt x="3317" y="1436"/>
                  <a:pt x="3606" y="1638"/>
                </a:cubicBezTo>
                <a:cubicBezTo>
                  <a:pt x="3895" y="1840"/>
                  <a:pt x="4285" y="2137"/>
                  <a:pt x="4464" y="2268"/>
                </a:cubicBezTo>
              </a:path>
            </a:pathLst>
          </a:custGeom>
          <a:noFill/>
          <a:ln w="38100" cap="flat" cmpd="sng">
            <a:solidFill>
              <a:srgbClr val="008000"/>
            </a:solidFill>
            <a:prstDash val="solid"/>
            <a:round/>
            <a:headEnd type="none" w="med" len="med"/>
            <a:tailEnd type="none" w="med" len="med"/>
          </a:ln>
        </p:spPr>
        <p:txBody>
          <a:bodyPr/>
          <a:lstStyle/>
          <a:p>
            <a:endParaRPr lang="en-US"/>
          </a:p>
        </p:txBody>
      </p:sp>
      <p:sp>
        <p:nvSpPr>
          <p:cNvPr id="315396" name="Freeform 4"/>
          <p:cNvSpPr>
            <a:spLocks/>
          </p:cNvSpPr>
          <p:nvPr/>
        </p:nvSpPr>
        <p:spPr bwMode="auto">
          <a:xfrm>
            <a:off x="933450" y="3200400"/>
            <a:ext cx="7115175" cy="2771775"/>
          </a:xfrm>
          <a:custGeom>
            <a:avLst/>
            <a:gdLst>
              <a:gd name="T0" fmla="*/ 0 w 4482"/>
              <a:gd name="T1" fmla="*/ 0 h 1746"/>
              <a:gd name="T2" fmla="*/ 2147483647 w 4482"/>
              <a:gd name="T3" fmla="*/ 2147483647 h 1746"/>
              <a:gd name="T4" fmla="*/ 2147483647 w 4482"/>
              <a:gd name="T5" fmla="*/ 2147483647 h 1746"/>
              <a:gd name="T6" fmla="*/ 2147483647 w 4482"/>
              <a:gd name="T7" fmla="*/ 2147483647 h 1746"/>
              <a:gd name="T8" fmla="*/ 2147483647 w 4482"/>
              <a:gd name="T9" fmla="*/ 2147483647 h 1746"/>
              <a:gd name="T10" fmla="*/ 2147483647 w 4482"/>
              <a:gd name="T11" fmla="*/ 2147483647 h 1746"/>
              <a:gd name="T12" fmla="*/ 2147483647 w 4482"/>
              <a:gd name="T13" fmla="*/ 2147483647 h 1746"/>
              <a:gd name="T14" fmla="*/ 2147483647 w 4482"/>
              <a:gd name="T15" fmla="*/ 2147483647 h 1746"/>
              <a:gd name="T16" fmla="*/ 0 60000 65536"/>
              <a:gd name="T17" fmla="*/ 0 60000 65536"/>
              <a:gd name="T18" fmla="*/ 0 60000 65536"/>
              <a:gd name="T19" fmla="*/ 0 60000 65536"/>
              <a:gd name="T20" fmla="*/ 0 60000 65536"/>
              <a:gd name="T21" fmla="*/ 0 60000 65536"/>
              <a:gd name="T22" fmla="*/ 0 60000 65536"/>
              <a:gd name="T23" fmla="*/ 0 60000 65536"/>
              <a:gd name="T24" fmla="*/ 0 w 4482"/>
              <a:gd name="T25" fmla="*/ 0 h 1746"/>
              <a:gd name="T26" fmla="*/ 4482 w 4482"/>
              <a:gd name="T27" fmla="*/ 1746 h 17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2" h="1746">
                <a:moveTo>
                  <a:pt x="0" y="0"/>
                </a:moveTo>
                <a:cubicBezTo>
                  <a:pt x="214" y="37"/>
                  <a:pt x="428" y="74"/>
                  <a:pt x="642" y="120"/>
                </a:cubicBezTo>
                <a:cubicBezTo>
                  <a:pt x="856" y="166"/>
                  <a:pt x="1070" y="217"/>
                  <a:pt x="1284" y="276"/>
                </a:cubicBezTo>
                <a:cubicBezTo>
                  <a:pt x="1498" y="335"/>
                  <a:pt x="1676" y="384"/>
                  <a:pt x="1926" y="474"/>
                </a:cubicBezTo>
                <a:cubicBezTo>
                  <a:pt x="2176" y="564"/>
                  <a:pt x="2526" y="702"/>
                  <a:pt x="2784" y="816"/>
                </a:cubicBezTo>
                <a:cubicBezTo>
                  <a:pt x="3042" y="930"/>
                  <a:pt x="3241" y="1034"/>
                  <a:pt x="3474" y="1158"/>
                </a:cubicBezTo>
                <a:cubicBezTo>
                  <a:pt x="3707" y="1282"/>
                  <a:pt x="4014" y="1462"/>
                  <a:pt x="4182" y="1560"/>
                </a:cubicBezTo>
                <a:cubicBezTo>
                  <a:pt x="4350" y="1658"/>
                  <a:pt x="4420" y="1707"/>
                  <a:pt x="4482" y="1746"/>
                </a:cubicBezTo>
              </a:path>
            </a:pathLst>
          </a:custGeom>
          <a:noFill/>
          <a:ln w="38100" cap="flat" cmpd="sng">
            <a:solidFill>
              <a:srgbClr val="FF0000"/>
            </a:solidFill>
            <a:prstDash val="solid"/>
            <a:round/>
            <a:headEnd type="none" w="med" len="med"/>
            <a:tailEnd type="none" w="med" len="med"/>
          </a:ln>
        </p:spPr>
        <p:txBody>
          <a:bodyPr/>
          <a:lstStyle/>
          <a:p>
            <a:endParaRPr lang="en-US"/>
          </a:p>
        </p:txBody>
      </p:sp>
      <p:sp>
        <p:nvSpPr>
          <p:cNvPr id="315397" name="Freeform 5"/>
          <p:cNvSpPr>
            <a:spLocks/>
          </p:cNvSpPr>
          <p:nvPr/>
        </p:nvSpPr>
        <p:spPr bwMode="auto">
          <a:xfrm>
            <a:off x="942975" y="1562100"/>
            <a:ext cx="7124700" cy="1628775"/>
          </a:xfrm>
          <a:custGeom>
            <a:avLst/>
            <a:gdLst>
              <a:gd name="T0" fmla="*/ 0 w 4488"/>
              <a:gd name="T1" fmla="*/ 2147483647 h 1026"/>
              <a:gd name="T2" fmla="*/ 2147483647 w 4488"/>
              <a:gd name="T3" fmla="*/ 2147483647 h 1026"/>
              <a:gd name="T4" fmla="*/ 2147483647 w 4488"/>
              <a:gd name="T5" fmla="*/ 2147483647 h 1026"/>
              <a:gd name="T6" fmla="*/ 2147483647 w 4488"/>
              <a:gd name="T7" fmla="*/ 2147483647 h 1026"/>
              <a:gd name="T8" fmla="*/ 2147483647 w 4488"/>
              <a:gd name="T9" fmla="*/ 2147483647 h 1026"/>
              <a:gd name="T10" fmla="*/ 2147483647 w 4488"/>
              <a:gd name="T11" fmla="*/ 2147483647 h 1026"/>
              <a:gd name="T12" fmla="*/ 2147483647 w 4488"/>
              <a:gd name="T13" fmla="*/ 0 h 1026"/>
              <a:gd name="T14" fmla="*/ 0 60000 65536"/>
              <a:gd name="T15" fmla="*/ 0 60000 65536"/>
              <a:gd name="T16" fmla="*/ 0 60000 65536"/>
              <a:gd name="T17" fmla="*/ 0 60000 65536"/>
              <a:gd name="T18" fmla="*/ 0 60000 65536"/>
              <a:gd name="T19" fmla="*/ 0 60000 65536"/>
              <a:gd name="T20" fmla="*/ 0 60000 65536"/>
              <a:gd name="T21" fmla="*/ 0 w 4488"/>
              <a:gd name="T22" fmla="*/ 0 h 1026"/>
              <a:gd name="T23" fmla="*/ 4488 w 4488"/>
              <a:gd name="T24" fmla="*/ 1026 h 10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88" h="1026">
                <a:moveTo>
                  <a:pt x="0" y="1026"/>
                </a:moveTo>
                <a:cubicBezTo>
                  <a:pt x="218" y="954"/>
                  <a:pt x="436" y="883"/>
                  <a:pt x="648" y="816"/>
                </a:cubicBezTo>
                <a:cubicBezTo>
                  <a:pt x="860" y="749"/>
                  <a:pt x="1061" y="690"/>
                  <a:pt x="1272" y="624"/>
                </a:cubicBezTo>
                <a:cubicBezTo>
                  <a:pt x="1483" y="558"/>
                  <a:pt x="1623" y="494"/>
                  <a:pt x="1914" y="420"/>
                </a:cubicBezTo>
                <a:cubicBezTo>
                  <a:pt x="2205" y="346"/>
                  <a:pt x="2664" y="244"/>
                  <a:pt x="3018" y="180"/>
                </a:cubicBezTo>
                <a:cubicBezTo>
                  <a:pt x="3372" y="116"/>
                  <a:pt x="3793" y="66"/>
                  <a:pt x="4038" y="36"/>
                </a:cubicBezTo>
                <a:cubicBezTo>
                  <a:pt x="4283" y="6"/>
                  <a:pt x="4414" y="5"/>
                  <a:pt x="4488" y="0"/>
                </a:cubicBezTo>
              </a:path>
            </a:pathLst>
          </a:custGeom>
          <a:noFill/>
          <a:ln w="38100" cap="flat" cmpd="sng">
            <a:solidFill>
              <a:schemeClr val="tx2"/>
            </a:solidFill>
            <a:prstDash val="solid"/>
            <a:round/>
            <a:headEnd type="none" w="med" len="med"/>
            <a:tailEnd type="none" w="med" len="med"/>
          </a:ln>
        </p:spPr>
        <p:txBody>
          <a:bodyPr/>
          <a:lstStyle/>
          <a:p>
            <a:endParaRPr lang="en-US"/>
          </a:p>
        </p:txBody>
      </p:sp>
      <p:sp>
        <p:nvSpPr>
          <p:cNvPr id="7174" name="Text Box 6"/>
          <p:cNvSpPr txBox="1">
            <a:spLocks noChangeArrowheads="1"/>
          </p:cNvSpPr>
          <p:nvPr/>
        </p:nvSpPr>
        <p:spPr bwMode="auto">
          <a:xfrm>
            <a:off x="304800" y="6229350"/>
            <a:ext cx="8105775" cy="366713"/>
          </a:xfrm>
          <a:prstGeom prst="rect">
            <a:avLst/>
          </a:prstGeom>
          <a:noFill/>
          <a:ln w="12700">
            <a:noFill/>
            <a:miter lim="800000"/>
            <a:headEnd/>
            <a:tailEnd/>
          </a:ln>
        </p:spPr>
        <p:txBody>
          <a:bodyPr>
            <a:spAutoFit/>
          </a:bodyPr>
          <a:lstStyle/>
          <a:p>
            <a:pPr>
              <a:spcBef>
                <a:spcPct val="50000"/>
              </a:spcBef>
            </a:pPr>
            <a:r>
              <a:rPr lang="en-US" sz="1800">
                <a:solidFill>
                  <a:schemeClr val="tx2"/>
                </a:solidFill>
              </a:rPr>
              <a:t>Balanced    Lecture   Conf. rm     Educ.                                                     Office</a:t>
            </a:r>
          </a:p>
        </p:txBody>
      </p:sp>
      <p:sp>
        <p:nvSpPr>
          <p:cNvPr id="315399" name="Text Box 7"/>
          <p:cNvSpPr txBox="1">
            <a:spLocks noChangeArrowheads="1"/>
          </p:cNvSpPr>
          <p:nvPr/>
        </p:nvSpPr>
        <p:spPr bwMode="auto">
          <a:xfrm>
            <a:off x="971550" y="4124325"/>
            <a:ext cx="2609850" cy="1739900"/>
          </a:xfrm>
          <a:prstGeom prst="rect">
            <a:avLst/>
          </a:prstGeom>
          <a:solidFill>
            <a:schemeClr val="bg1"/>
          </a:solidFill>
          <a:ln w="12700">
            <a:noFill/>
            <a:miter lim="800000"/>
            <a:headEnd/>
            <a:tailEnd/>
          </a:ln>
        </p:spPr>
        <p:txBody>
          <a:bodyPr>
            <a:spAutoFit/>
          </a:bodyPr>
          <a:lstStyle/>
          <a:p>
            <a:pPr>
              <a:spcBef>
                <a:spcPct val="50000"/>
              </a:spcBef>
            </a:pPr>
            <a:r>
              <a:rPr lang="en-US" sz="1800"/>
              <a:t>Recovered MBH based upon an 85F 140 gr OA condition, an 75F 50% RA condition, and a 130” Dia EW (519 sfpm FV OA stream)</a:t>
            </a:r>
          </a:p>
        </p:txBody>
      </p:sp>
      <p:sp>
        <p:nvSpPr>
          <p:cNvPr id="315400" name="Oval 8"/>
          <p:cNvSpPr>
            <a:spLocks noChangeArrowheads="1"/>
          </p:cNvSpPr>
          <p:nvPr/>
        </p:nvSpPr>
        <p:spPr bwMode="auto">
          <a:xfrm>
            <a:off x="8467725" y="2581275"/>
            <a:ext cx="676275" cy="2409825"/>
          </a:xfrm>
          <a:prstGeom prst="ellipse">
            <a:avLst/>
          </a:prstGeom>
          <a:noFill/>
          <a:ln w="38100">
            <a:solidFill>
              <a:srgbClr val="009900"/>
            </a:solidFill>
            <a:round/>
            <a:headEnd/>
            <a:tailEnd/>
          </a:ln>
        </p:spPr>
        <p:txBody>
          <a:bodyPr wrap="none" anchor="ctr"/>
          <a:lstStyle/>
          <a:p>
            <a:endParaRPr lang="en-US"/>
          </a:p>
        </p:txBody>
      </p:sp>
      <p:sp>
        <p:nvSpPr>
          <p:cNvPr id="315401" name="Oval 9"/>
          <p:cNvSpPr>
            <a:spLocks noChangeArrowheads="1"/>
          </p:cNvSpPr>
          <p:nvPr/>
        </p:nvSpPr>
        <p:spPr bwMode="auto">
          <a:xfrm>
            <a:off x="0" y="4086225"/>
            <a:ext cx="504825" cy="933450"/>
          </a:xfrm>
          <a:prstGeom prst="ellipse">
            <a:avLst/>
          </a:prstGeom>
          <a:noFill/>
          <a:ln w="38100">
            <a:solidFill>
              <a:schemeClr val="tx2"/>
            </a:solidFill>
            <a:round/>
            <a:headEnd/>
            <a:tailEnd/>
          </a:ln>
        </p:spPr>
        <p:txBody>
          <a:bodyPr wrap="none" anchor="ctr"/>
          <a:lstStyle/>
          <a:p>
            <a:endParaRPr lang="en-US"/>
          </a:p>
        </p:txBody>
      </p:sp>
      <p:sp>
        <p:nvSpPr>
          <p:cNvPr id="315402" name="Oval 10"/>
          <p:cNvSpPr>
            <a:spLocks noChangeArrowheads="1"/>
          </p:cNvSpPr>
          <p:nvPr/>
        </p:nvSpPr>
        <p:spPr bwMode="auto">
          <a:xfrm>
            <a:off x="0" y="2600325"/>
            <a:ext cx="504825" cy="139065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5397"/>
                                        </p:tgtEl>
                                        <p:attrNameLst>
                                          <p:attrName>style.visibility</p:attrName>
                                        </p:attrNameLst>
                                      </p:cBhvr>
                                      <p:to>
                                        <p:strVal val="visible"/>
                                      </p:to>
                                    </p:set>
                                    <p:anim calcmode="lin" valueType="num">
                                      <p:cBhvr additive="base">
                                        <p:cTn id="7" dur="500" fill="hold"/>
                                        <p:tgtEl>
                                          <p:spTgt spid="315397"/>
                                        </p:tgtEl>
                                        <p:attrNameLst>
                                          <p:attrName>ppt_x</p:attrName>
                                        </p:attrNameLst>
                                      </p:cBhvr>
                                      <p:tavLst>
                                        <p:tav tm="0">
                                          <p:val>
                                            <p:strVal val="#ppt_x"/>
                                          </p:val>
                                        </p:tav>
                                        <p:tav tm="100000">
                                          <p:val>
                                            <p:strVal val="#ppt_x"/>
                                          </p:val>
                                        </p:tav>
                                      </p:tavLst>
                                    </p:anim>
                                    <p:anim calcmode="lin" valueType="num">
                                      <p:cBhvr additive="base">
                                        <p:cTn id="8" dur="500" fill="hold"/>
                                        <p:tgtEl>
                                          <p:spTgt spid="31539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3" presetClass="exit" presetSubtype="10" fill="hold" grpId="0" nodeType="afterEffect">
                                  <p:stCondLst>
                                    <p:cond delay="0"/>
                                  </p:stCondLst>
                                  <p:childTnLst>
                                    <p:animEffect transition="out" filter="blinds(horizontal)">
                                      <p:cBhvr>
                                        <p:cTn id="11" dur="500"/>
                                        <p:tgtEl>
                                          <p:spTgt spid="315400"/>
                                        </p:tgtEl>
                                      </p:cBhvr>
                                    </p:animEffect>
                                    <p:set>
                                      <p:cBhvr>
                                        <p:cTn id="12" dur="1" fill="hold">
                                          <p:stCondLst>
                                            <p:cond delay="499"/>
                                          </p:stCondLst>
                                        </p:cTn>
                                        <p:tgtEl>
                                          <p:spTgt spid="315400"/>
                                        </p:tgtEl>
                                        <p:attrNameLst>
                                          <p:attrName>style.visibility</p:attrName>
                                        </p:attrNameLst>
                                      </p:cBhvr>
                                      <p:to>
                                        <p:strVal val="hidden"/>
                                      </p:to>
                                    </p:set>
                                  </p:childTnLst>
                                </p:cTn>
                              </p:par>
                              <p:par>
                                <p:cTn id="13" presetID="3" presetClass="exit" presetSubtype="10" fill="hold" grpId="0" nodeType="withEffect">
                                  <p:stCondLst>
                                    <p:cond delay="0"/>
                                  </p:stCondLst>
                                  <p:childTnLst>
                                    <p:animEffect transition="out" filter="blinds(horizontal)">
                                      <p:cBhvr>
                                        <p:cTn id="14" dur="500"/>
                                        <p:tgtEl>
                                          <p:spTgt spid="315399"/>
                                        </p:tgtEl>
                                      </p:cBhvr>
                                    </p:animEffect>
                                    <p:set>
                                      <p:cBhvr>
                                        <p:cTn id="15" dur="1" fill="hold">
                                          <p:stCondLst>
                                            <p:cond delay="499"/>
                                          </p:stCondLst>
                                        </p:cTn>
                                        <p:tgtEl>
                                          <p:spTgt spid="315399"/>
                                        </p:tgtEl>
                                        <p:attrNameLst>
                                          <p:attrName>style.visibility</p:attrName>
                                        </p:attrNameLst>
                                      </p:cBhvr>
                                      <p:to>
                                        <p:strVal val="hidden"/>
                                      </p:to>
                                    </p:set>
                                  </p:childTnLst>
                                </p:cTn>
                              </p:par>
                              <p:par>
                                <p:cTn id="16" presetID="3" presetClass="exit" presetSubtype="10" fill="hold" grpId="0" nodeType="withEffect">
                                  <p:stCondLst>
                                    <p:cond delay="0"/>
                                  </p:stCondLst>
                                  <p:childTnLst>
                                    <p:animEffect transition="out" filter="blinds(horizontal)">
                                      <p:cBhvr>
                                        <p:cTn id="17" dur="500"/>
                                        <p:tgtEl>
                                          <p:spTgt spid="315395"/>
                                        </p:tgtEl>
                                      </p:cBhvr>
                                    </p:animEffect>
                                    <p:set>
                                      <p:cBhvr>
                                        <p:cTn id="18" dur="1" fill="hold">
                                          <p:stCondLst>
                                            <p:cond delay="499"/>
                                          </p:stCondLst>
                                        </p:cTn>
                                        <p:tgtEl>
                                          <p:spTgt spid="315395"/>
                                        </p:tgtEl>
                                        <p:attrNameLst>
                                          <p:attrName>style.visibility</p:attrName>
                                        </p:attrNameLst>
                                      </p:cBhvr>
                                      <p:to>
                                        <p:strVal val="hidden"/>
                                      </p:to>
                                    </p:set>
                                  </p:childTnLst>
                                </p:cTn>
                              </p:par>
                              <p:par>
                                <p:cTn id="19" presetID="3" presetClass="entr" presetSubtype="10" fill="hold" grpId="0" nodeType="withEffect">
                                  <p:stCondLst>
                                    <p:cond delay="0"/>
                                  </p:stCondLst>
                                  <p:childTnLst>
                                    <p:set>
                                      <p:cBhvr>
                                        <p:cTn id="20" dur="1" fill="hold">
                                          <p:stCondLst>
                                            <p:cond delay="0"/>
                                          </p:stCondLst>
                                        </p:cTn>
                                        <p:tgtEl>
                                          <p:spTgt spid="315401"/>
                                        </p:tgtEl>
                                        <p:attrNameLst>
                                          <p:attrName>style.visibility</p:attrName>
                                        </p:attrNameLst>
                                      </p:cBhvr>
                                      <p:to>
                                        <p:strVal val="visible"/>
                                      </p:to>
                                    </p:set>
                                    <p:animEffect transition="in" filter="blinds(horizontal)">
                                      <p:cBhvr>
                                        <p:cTn id="21" dur="500"/>
                                        <p:tgtEl>
                                          <p:spTgt spid="31540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15396"/>
                                        </p:tgtEl>
                                        <p:attrNameLst>
                                          <p:attrName>style.visibility</p:attrName>
                                        </p:attrNameLst>
                                      </p:cBhvr>
                                      <p:to>
                                        <p:strVal val="visible"/>
                                      </p:to>
                                    </p:set>
                                    <p:anim calcmode="lin" valueType="num">
                                      <p:cBhvr additive="base">
                                        <p:cTn id="26" dur="500" fill="hold"/>
                                        <p:tgtEl>
                                          <p:spTgt spid="315396"/>
                                        </p:tgtEl>
                                        <p:attrNameLst>
                                          <p:attrName>ppt_x</p:attrName>
                                        </p:attrNameLst>
                                      </p:cBhvr>
                                      <p:tavLst>
                                        <p:tav tm="0">
                                          <p:val>
                                            <p:strVal val="#ppt_x"/>
                                          </p:val>
                                        </p:tav>
                                        <p:tav tm="100000">
                                          <p:val>
                                            <p:strVal val="#ppt_x"/>
                                          </p:val>
                                        </p:tav>
                                      </p:tavLst>
                                    </p:anim>
                                    <p:anim calcmode="lin" valueType="num">
                                      <p:cBhvr additive="base">
                                        <p:cTn id="27" dur="500" fill="hold"/>
                                        <p:tgtEl>
                                          <p:spTgt spid="315396"/>
                                        </p:tgtEl>
                                        <p:attrNameLst>
                                          <p:attrName>ppt_y</p:attrName>
                                        </p:attrNameLst>
                                      </p:cBhvr>
                                      <p:tavLst>
                                        <p:tav tm="0">
                                          <p:val>
                                            <p:strVal val="1+#ppt_h/2"/>
                                          </p:val>
                                        </p:tav>
                                        <p:tav tm="100000">
                                          <p:val>
                                            <p:strVal val="#ppt_y"/>
                                          </p:val>
                                        </p:tav>
                                      </p:tavLst>
                                    </p:anim>
                                  </p:childTnLst>
                                </p:cTn>
                              </p:par>
                              <p:par>
                                <p:cTn id="28" presetID="3" presetClass="entr" presetSubtype="10" fill="hold" grpId="0" nodeType="withEffect">
                                  <p:stCondLst>
                                    <p:cond delay="0"/>
                                  </p:stCondLst>
                                  <p:childTnLst>
                                    <p:set>
                                      <p:cBhvr>
                                        <p:cTn id="29" dur="1" fill="hold">
                                          <p:stCondLst>
                                            <p:cond delay="0"/>
                                          </p:stCondLst>
                                        </p:cTn>
                                        <p:tgtEl>
                                          <p:spTgt spid="315402"/>
                                        </p:tgtEl>
                                        <p:attrNameLst>
                                          <p:attrName>style.visibility</p:attrName>
                                        </p:attrNameLst>
                                      </p:cBhvr>
                                      <p:to>
                                        <p:strVal val="visible"/>
                                      </p:to>
                                    </p:set>
                                    <p:animEffect transition="in" filter="blinds(horizontal)">
                                      <p:cBhvr>
                                        <p:cTn id="30" dur="500"/>
                                        <p:tgtEl>
                                          <p:spTgt spid="315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5" grpId="0" animBg="1"/>
      <p:bldP spid="315396" grpId="0" animBg="1"/>
      <p:bldP spid="315397" grpId="0" animBg="1"/>
      <p:bldP spid="315399" grpId="0" animBg="1"/>
      <p:bldP spid="315400" grpId="0" animBg="1"/>
      <p:bldP spid="315401" grpId="0" animBg="1"/>
      <p:bldP spid="31540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1714500" y="3424238"/>
            <a:ext cx="7429500" cy="3186112"/>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103188" y="287338"/>
            <a:ext cx="9350376" cy="6281737"/>
          </a:xfrm>
          <a:prstGeom prst="rect">
            <a:avLst/>
          </a:prstGeom>
          <a:noFill/>
          <a:ln w="12700">
            <a:noFill/>
            <a:miter lim="800000"/>
            <a:headEnd/>
            <a:tailEnd/>
          </a:ln>
        </p:spPr>
      </p:pic>
      <p:sp>
        <p:nvSpPr>
          <p:cNvPr id="282627" name="Freeform 3"/>
          <p:cNvSpPr>
            <a:spLocks/>
          </p:cNvSpPr>
          <p:nvPr/>
        </p:nvSpPr>
        <p:spPr bwMode="auto">
          <a:xfrm>
            <a:off x="933450" y="368300"/>
            <a:ext cx="7150100" cy="1409700"/>
          </a:xfrm>
          <a:custGeom>
            <a:avLst/>
            <a:gdLst>
              <a:gd name="T0" fmla="*/ 2147483647 w 4504"/>
              <a:gd name="T1" fmla="*/ 2147483647 h 888"/>
              <a:gd name="T2" fmla="*/ 0 w 4504"/>
              <a:gd name="T3" fmla="*/ 2147483647 h 888"/>
              <a:gd name="T4" fmla="*/ 2147483647 w 4504"/>
              <a:gd name="T5" fmla="*/ 0 h 888"/>
              <a:gd name="T6" fmla="*/ 2147483647 w 4504"/>
              <a:gd name="T7" fmla="*/ 2147483647 h 888"/>
              <a:gd name="T8" fmla="*/ 2147483647 w 4504"/>
              <a:gd name="T9" fmla="*/ 2147483647 h 888"/>
              <a:gd name="T10" fmla="*/ 2147483647 w 4504"/>
              <a:gd name="T11" fmla="*/ 2147483647 h 888"/>
              <a:gd name="T12" fmla="*/ 2147483647 w 4504"/>
              <a:gd name="T13" fmla="*/ 2147483647 h 888"/>
              <a:gd name="T14" fmla="*/ 2147483647 w 4504"/>
              <a:gd name="T15" fmla="*/ 2147483647 h 888"/>
              <a:gd name="T16" fmla="*/ 2147483647 w 4504"/>
              <a:gd name="T17" fmla="*/ 2147483647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04"/>
              <a:gd name="T28" fmla="*/ 0 h 888"/>
              <a:gd name="T29" fmla="*/ 4504 w 4504"/>
              <a:gd name="T30" fmla="*/ 888 h 8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04" h="888">
                <a:moveTo>
                  <a:pt x="4" y="876"/>
                </a:moveTo>
                <a:lnTo>
                  <a:pt x="0" y="4"/>
                </a:lnTo>
                <a:lnTo>
                  <a:pt x="4504" y="0"/>
                </a:lnTo>
                <a:lnTo>
                  <a:pt x="4464" y="784"/>
                </a:lnTo>
                <a:lnTo>
                  <a:pt x="2588" y="832"/>
                </a:lnTo>
                <a:lnTo>
                  <a:pt x="2408" y="572"/>
                </a:lnTo>
                <a:lnTo>
                  <a:pt x="112" y="576"/>
                </a:lnTo>
                <a:lnTo>
                  <a:pt x="108" y="888"/>
                </a:lnTo>
                <a:lnTo>
                  <a:pt x="4" y="876"/>
                </a:lnTo>
                <a:close/>
              </a:path>
            </a:pathLst>
          </a:custGeom>
          <a:solidFill>
            <a:schemeClr val="bg1"/>
          </a:solidFill>
          <a:ln w="12700" cap="flat" cmpd="sng">
            <a:solidFill>
              <a:schemeClr val="bg1"/>
            </a:solidFill>
            <a:prstDash val="solid"/>
            <a:round/>
            <a:headEnd/>
            <a:tailEnd/>
          </a:ln>
        </p:spPr>
        <p:txBody>
          <a:bodyPr/>
          <a:lstStyle/>
          <a:p>
            <a:endParaRPr lang="en-US"/>
          </a:p>
        </p:txBody>
      </p:sp>
      <p:sp>
        <p:nvSpPr>
          <p:cNvPr id="282628" name="WordArt 4"/>
          <p:cNvSpPr>
            <a:spLocks noChangeArrowheads="1" noChangeShapeType="1" noTextEdit="1"/>
          </p:cNvSpPr>
          <p:nvPr/>
        </p:nvSpPr>
        <p:spPr bwMode="auto">
          <a:xfrm>
            <a:off x="12700" y="1190625"/>
            <a:ext cx="8572500" cy="50657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Integrated DOAS-</a:t>
            </a:r>
          </a:p>
          <a:p>
            <a:pPr algn="ctr"/>
            <a:r>
              <a:rPr lang="en-US" sz="3600" kern="10" dirty="0">
                <a:ln w="9525">
                  <a:round/>
                  <a:headEnd/>
                  <a:tailEnd/>
                </a:ln>
                <a:gradFill rotWithShape="1">
                  <a:gsLst>
                    <a:gs pos="0">
                      <a:srgbClr val="FFE701"/>
                    </a:gs>
                    <a:gs pos="100000">
                      <a:srgbClr val="FE3E02"/>
                    </a:gs>
                  </a:gsLst>
                  <a:lin ang="5400000" scaled="1"/>
                </a:gradFill>
                <a:latin typeface="Impact"/>
              </a:rPr>
              <a:t>Pressurization Units.</a:t>
            </a:r>
          </a:p>
          <a:p>
            <a:pPr algn="ctr"/>
            <a:r>
              <a:rPr lang="en-US" sz="3600" kern="10" dirty="0">
                <a:ln w="9525">
                  <a:round/>
                  <a:headEnd/>
                  <a:tailEnd/>
                </a:ln>
                <a:gradFill rotWithShape="1">
                  <a:gsLst>
                    <a:gs pos="0">
                      <a:srgbClr val="FFE701"/>
                    </a:gs>
                    <a:gs pos="100000">
                      <a:srgbClr val="FE3E02"/>
                    </a:gs>
                  </a:gsLst>
                  <a:lin ang="5400000" scaled="1"/>
                </a:gradFill>
                <a:latin typeface="Impact"/>
              </a:rPr>
              <a:t> </a:t>
            </a:r>
            <a:r>
              <a:rPr lang="en-US" sz="3600" kern="10" dirty="0" err="1">
                <a:ln w="9525">
                  <a:round/>
                  <a:headEnd/>
                  <a:tailEnd/>
                </a:ln>
                <a:gradFill rotWithShape="1">
                  <a:gsLst>
                    <a:gs pos="0">
                      <a:srgbClr val="FFE701"/>
                    </a:gs>
                    <a:gs pos="100000">
                      <a:srgbClr val="FE3E02"/>
                    </a:gs>
                  </a:gsLst>
                  <a:lin ang="5400000" scaled="1"/>
                </a:gradFill>
                <a:latin typeface="Impact"/>
              </a:rPr>
              <a:t>Phys</a:t>
            </a:r>
            <a:r>
              <a:rPr lang="en-US" sz="3600" kern="10" dirty="0">
                <a:ln w="9525">
                  <a:round/>
                  <a:headEnd/>
                  <a:tailEnd/>
                </a:ln>
                <a:gradFill rotWithShape="1">
                  <a:gsLst>
                    <a:gs pos="0">
                      <a:srgbClr val="FFE701"/>
                    </a:gs>
                    <a:gs pos="100000">
                      <a:srgbClr val="FE3E02"/>
                    </a:gs>
                  </a:gsLst>
                  <a:lin ang="5400000" scaled="1"/>
                </a:gradFill>
                <a:latin typeface="Impact"/>
              </a:rPr>
              <a:t> &amp; Functionally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82627"/>
                                        </p:tgtEl>
                                      </p:cBhvr>
                                    </p:animEffect>
                                    <p:set>
                                      <p:cBhvr>
                                        <p:cTn id="7" dur="1" fill="hold">
                                          <p:stCondLst>
                                            <p:cond delay="499"/>
                                          </p:stCondLst>
                                        </p:cTn>
                                        <p:tgtEl>
                                          <p:spTgt spid="28262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2628"/>
                                        </p:tgtEl>
                                        <p:attrNameLst>
                                          <p:attrName>style.visibility</p:attrName>
                                        </p:attrNameLst>
                                      </p:cBhvr>
                                      <p:to>
                                        <p:strVal val="visible"/>
                                      </p:to>
                                    </p:set>
                                    <p:animEffect transition="in" filter="blinds(horizontal)">
                                      <p:cBhvr>
                                        <p:cTn id="12" dur="500"/>
                                        <p:tgtEl>
                                          <p:spTgt spid="282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animBg="1"/>
      <p:bldP spid="2826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652463" y="750888"/>
            <a:ext cx="7839075" cy="5364162"/>
          </a:xfrm>
          <a:prstGeom prst="rect">
            <a:avLst/>
          </a:prstGeom>
          <a:noFill/>
          <a:ln w="12700">
            <a:noFill/>
            <a:miter lim="800000"/>
            <a:headEnd/>
            <a:tailEnd/>
          </a:ln>
        </p:spPr>
      </p:pic>
      <p:sp>
        <p:nvSpPr>
          <p:cNvPr id="58371" name="Text Box 5"/>
          <p:cNvSpPr txBox="1">
            <a:spLocks noChangeArrowheads="1"/>
          </p:cNvSpPr>
          <p:nvPr/>
        </p:nvSpPr>
        <p:spPr bwMode="auto">
          <a:xfrm>
            <a:off x="0" y="285750"/>
            <a:ext cx="9144000" cy="549275"/>
          </a:xfrm>
          <a:prstGeom prst="rect">
            <a:avLst/>
          </a:prstGeom>
          <a:noFill/>
          <a:ln w="12700">
            <a:noFill/>
            <a:miter lim="800000"/>
            <a:headEnd/>
            <a:tailEnd/>
          </a:ln>
        </p:spPr>
        <p:txBody>
          <a:bodyPr>
            <a:spAutoFit/>
          </a:bodyPr>
          <a:lstStyle/>
          <a:p>
            <a:pPr algn="ctr">
              <a:spcBef>
                <a:spcPct val="50000"/>
              </a:spcBef>
            </a:pPr>
            <a:r>
              <a:rPr lang="en-US" sz="3000" b="1" u="sng">
                <a:solidFill>
                  <a:srgbClr val="008000"/>
                </a:solidFill>
              </a:rPr>
              <a:t>L</a:t>
            </a:r>
            <a:r>
              <a:rPr lang="en-US" sz="3000" b="1">
                <a:solidFill>
                  <a:srgbClr val="008000"/>
                </a:solidFill>
              </a:rPr>
              <a:t>eadership in </a:t>
            </a:r>
            <a:r>
              <a:rPr lang="en-US" sz="3000" b="1" u="sng">
                <a:solidFill>
                  <a:srgbClr val="008000"/>
                </a:solidFill>
              </a:rPr>
              <a:t>E</a:t>
            </a:r>
            <a:r>
              <a:rPr lang="en-US" sz="3000" b="1">
                <a:solidFill>
                  <a:srgbClr val="008000"/>
                </a:solidFill>
              </a:rPr>
              <a:t>nergy and </a:t>
            </a:r>
            <a:r>
              <a:rPr lang="en-US" sz="3000" b="1" u="sng">
                <a:solidFill>
                  <a:srgbClr val="008000"/>
                </a:solidFill>
              </a:rPr>
              <a:t>E</a:t>
            </a:r>
            <a:r>
              <a:rPr lang="en-US" sz="3000" b="1">
                <a:solidFill>
                  <a:srgbClr val="008000"/>
                </a:solidFill>
              </a:rPr>
              <a:t>nvironmental </a:t>
            </a:r>
            <a:r>
              <a:rPr lang="en-US" sz="3000" b="1" u="sng">
                <a:solidFill>
                  <a:srgbClr val="008000"/>
                </a:solidFill>
              </a:rPr>
              <a:t>D</a:t>
            </a:r>
            <a:r>
              <a:rPr lang="en-US" sz="3000" b="1">
                <a:solidFill>
                  <a:srgbClr val="008000"/>
                </a:solidFill>
              </a:rPr>
              <a:t>esign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682625" y="652463"/>
            <a:ext cx="7793038" cy="5878512"/>
          </a:xfrm>
          <a:prstGeom prst="rect">
            <a:avLst/>
          </a:prstGeom>
          <a:noFill/>
          <a:ln w="12700">
            <a:noFill/>
            <a:miter lim="800000"/>
            <a:headEnd/>
            <a:tailEnd/>
          </a:ln>
        </p:spPr>
        <p:txBody>
          <a:bodyPr>
            <a:spAutoFit/>
          </a:bodyPr>
          <a:lstStyle/>
          <a:p>
            <a:r>
              <a:rPr lang="en-US" b="1">
                <a:latin typeface="Book Antiqua" pitchFamily="18" charset="0"/>
              </a:rPr>
              <a:t>IE Q Credit 2: Increased Ventilation:  1 Point</a:t>
            </a:r>
          </a:p>
          <a:p>
            <a:r>
              <a:rPr lang="en-US" b="1">
                <a:latin typeface="Book Antiqua" pitchFamily="18" charset="0"/>
              </a:rPr>
              <a:t>Intent</a:t>
            </a:r>
          </a:p>
          <a:p>
            <a:r>
              <a:rPr lang="en-US" sz="2400">
                <a:latin typeface="Book Antiqua" pitchFamily="18" charset="0"/>
              </a:rPr>
              <a:t>To provide additional outdoor air ventilation to improve indoor air quality (IAQ) and promote occupant comfort, well-being and productivity.</a:t>
            </a:r>
          </a:p>
          <a:p>
            <a:endParaRPr lang="en-US" b="1">
              <a:latin typeface="Book Antiqua" pitchFamily="18" charset="0"/>
            </a:endParaRPr>
          </a:p>
          <a:p>
            <a:endParaRPr lang="en-US" b="1">
              <a:latin typeface="Book Antiqua" pitchFamily="18" charset="0"/>
            </a:endParaRPr>
          </a:p>
          <a:p>
            <a:r>
              <a:rPr lang="en-US" b="1">
                <a:latin typeface="Book Antiqua" pitchFamily="18" charset="0"/>
              </a:rPr>
              <a:t>Requirements</a:t>
            </a:r>
          </a:p>
          <a:p>
            <a:r>
              <a:rPr lang="en-US" sz="2400">
                <a:latin typeface="Book Antiqua" pitchFamily="18" charset="0"/>
              </a:rPr>
              <a:t>CASE 1. Mechanically Ventilated Spaces</a:t>
            </a:r>
          </a:p>
          <a:p>
            <a:r>
              <a:rPr lang="en-US" sz="2400">
                <a:latin typeface="Book Antiqua" pitchFamily="18" charset="0"/>
              </a:rPr>
              <a:t>Increase breathing zone outdoor air ventilation rates to occupied spaces by at least 30% above the minimum</a:t>
            </a:r>
          </a:p>
          <a:p>
            <a:r>
              <a:rPr lang="en-US" sz="2400">
                <a:latin typeface="Book Antiqua" pitchFamily="18" charset="0"/>
              </a:rPr>
              <a:t>rates required by ASHRAE Standard 62.1 (with errata but without addenda1) as determined by IEQ</a:t>
            </a:r>
          </a:p>
          <a:p>
            <a:r>
              <a:rPr lang="en-US" sz="2400">
                <a:latin typeface="Book Antiqua" pitchFamily="18" charset="0"/>
              </a:rPr>
              <a:t>Prerequisite 1: Minimum Indoor Air Quality Performance.</a:t>
            </a:r>
          </a:p>
        </p:txBody>
      </p:sp>
      <p:sp>
        <p:nvSpPr>
          <p:cNvPr id="59395" name="Line 3"/>
          <p:cNvSpPr>
            <a:spLocks noChangeShapeType="1"/>
          </p:cNvSpPr>
          <p:nvPr/>
        </p:nvSpPr>
        <p:spPr bwMode="auto">
          <a:xfrm>
            <a:off x="698500" y="4659313"/>
            <a:ext cx="7497763" cy="14287"/>
          </a:xfrm>
          <a:prstGeom prst="line">
            <a:avLst/>
          </a:prstGeom>
          <a:noFill/>
          <a:ln w="57150">
            <a:solidFill>
              <a:srgbClr val="FFFF00"/>
            </a:solidFill>
            <a:round/>
            <a:headEnd/>
            <a:tailEnd/>
          </a:ln>
        </p:spPr>
        <p:txBody>
          <a:bodyPr/>
          <a:lstStyle/>
          <a:p>
            <a:endParaRPr lang="en-US"/>
          </a:p>
        </p:txBody>
      </p:sp>
      <p:sp>
        <p:nvSpPr>
          <p:cNvPr id="59396" name="Line 7"/>
          <p:cNvSpPr>
            <a:spLocks noChangeShapeType="1"/>
          </p:cNvSpPr>
          <p:nvPr/>
        </p:nvSpPr>
        <p:spPr bwMode="auto">
          <a:xfrm>
            <a:off x="3019425" y="1117600"/>
            <a:ext cx="3679825" cy="0"/>
          </a:xfrm>
          <a:prstGeom prst="line">
            <a:avLst/>
          </a:prstGeom>
          <a:noFill/>
          <a:ln w="57150">
            <a:solidFill>
              <a:srgbClr val="669900"/>
            </a:solidFill>
            <a:round/>
            <a:headEnd/>
            <a:tailEnd/>
          </a:ln>
        </p:spPr>
        <p:txBody>
          <a:bodyPr/>
          <a:lstStyle/>
          <a:p>
            <a:endParaRPr lang="en-US"/>
          </a:p>
        </p:txBody>
      </p:sp>
      <p:sp>
        <p:nvSpPr>
          <p:cNvPr id="59397" name="Line 10"/>
          <p:cNvSpPr>
            <a:spLocks noChangeShapeType="1"/>
          </p:cNvSpPr>
          <p:nvPr/>
        </p:nvSpPr>
        <p:spPr bwMode="auto">
          <a:xfrm>
            <a:off x="736600" y="5054600"/>
            <a:ext cx="4768850" cy="4763"/>
          </a:xfrm>
          <a:prstGeom prst="line">
            <a:avLst/>
          </a:prstGeom>
          <a:noFill/>
          <a:ln w="57150">
            <a:solidFill>
              <a:srgbClr val="FFFF00"/>
            </a:solidFill>
            <a:round/>
            <a:headEnd/>
            <a:tailEnd/>
          </a:ln>
        </p:spPr>
        <p:txBody>
          <a:bodyPr/>
          <a:lstStyle/>
          <a:p>
            <a:endParaRPr lang="en-US"/>
          </a:p>
        </p:txBody>
      </p:sp>
      <p:graphicFrame>
        <p:nvGraphicFramePr>
          <p:cNvPr id="1321995" name="Group 11"/>
          <p:cNvGraphicFramePr>
            <a:graphicFrameLocks noGrp="1"/>
          </p:cNvGraphicFramePr>
          <p:nvPr/>
        </p:nvGraphicFramePr>
        <p:xfrm>
          <a:off x="3198813" y="488950"/>
          <a:ext cx="5630862" cy="5662614"/>
        </p:xfrm>
        <a:graphic>
          <a:graphicData uri="http://schemas.openxmlformats.org/drawingml/2006/table">
            <a:tbl>
              <a:tblPr/>
              <a:tblGrid>
                <a:gridCol w="3670300"/>
                <a:gridCol w="954087"/>
                <a:gridCol w="1006475"/>
              </a:tblGrid>
              <a:tr h="581025">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Sustainable site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26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24%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2613">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H</a:t>
                      </a:r>
                      <a:r>
                        <a:rPr kumimoji="0" lang="en-US" sz="2400" b="0" i="0" u="none" strike="noStrike" cap="none" normalizeH="0" baseline="-25000" dirty="0" smtClean="0">
                          <a:ln>
                            <a:noFill/>
                          </a:ln>
                          <a:solidFill>
                            <a:schemeClr val="tx1"/>
                          </a:solidFill>
                          <a:effectLst/>
                          <a:latin typeface="Arial" charset="0"/>
                        </a:rPr>
                        <a:t>2</a:t>
                      </a:r>
                      <a:r>
                        <a:rPr kumimoji="0" lang="en-US" sz="2400" b="0" i="0" u="none" strike="noStrike" cap="none" normalizeH="0" baseline="0" dirty="0" smtClean="0">
                          <a:ln>
                            <a:noFill/>
                          </a:ln>
                          <a:solidFill>
                            <a:schemeClr val="tx1"/>
                          </a:solidFill>
                          <a:effectLst/>
                          <a:latin typeface="Arial" charset="0"/>
                        </a:rPr>
                        <a:t>O </a:t>
                      </a:r>
                      <a:r>
                        <a:rPr kumimoji="0" lang="en-US" sz="2400" b="0" i="1" u="none" strike="noStrike" cap="none" normalizeH="0" baseline="0" dirty="0" smtClean="0">
                          <a:ln>
                            <a:noFill/>
                          </a:ln>
                          <a:solidFill>
                            <a:schemeClr val="tx1"/>
                          </a:solidFill>
                          <a:effectLst/>
                          <a:latin typeface="Symbol" pitchFamily="18" charset="2"/>
                        </a:rPr>
                        <a:t>h</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Energy &amp; Atmos.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35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32%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2613">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Mat’ls &amp; Resource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13%</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IEQ</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Innovation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5%</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50875">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Regional Priority</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60413">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rgbClr val="FF0066"/>
                          </a:solidFill>
                          <a:effectLst/>
                          <a:latin typeface="Arial" charset="0"/>
                        </a:rPr>
                        <a:t>Max points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rgbClr val="FF0066"/>
                          </a:solidFill>
                          <a:effectLst/>
                          <a:latin typeface="Arial" charset="0"/>
                        </a:rPr>
                        <a:t>110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endParaRPr kumimoji="0" lang="en-US" sz="2400" b="0" i="0" u="none" strike="noStrike" cap="none" normalizeH="0" baseline="0" dirty="0" smtClean="0">
                        <a:ln>
                          <a:noFill/>
                        </a:ln>
                        <a:solidFill>
                          <a:schemeClr val="tx1"/>
                        </a:solidFill>
                        <a:effectLst/>
                        <a:latin typeface="Book Antiqua" pitchFamily="18"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62000">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400" b="0" i="0" u="none" strike="noStrike" cap="none" normalizeH="0" baseline="0" dirty="0" smtClean="0">
                          <a:ln>
                            <a:noFill/>
                          </a:ln>
                          <a:solidFill>
                            <a:srgbClr val="FFFF00"/>
                          </a:solidFill>
                          <a:effectLst>
                            <a:outerShdw blurRad="38100" dist="38100" dir="2700000" algn="tl">
                              <a:srgbClr val="C0C0C0"/>
                            </a:outerShdw>
                          </a:effectLst>
                          <a:latin typeface="Arial" charset="0"/>
                        </a:rPr>
                        <a:t>Gold</a:t>
                      </a:r>
                      <a:r>
                        <a:rPr kumimoji="0" lang="en-US" sz="2400" b="0" i="0" u="none" strike="noStrike" cap="none" normalizeH="0" baseline="0" dirty="0" smtClean="0">
                          <a:ln>
                            <a:noFill/>
                          </a:ln>
                          <a:solidFill>
                            <a:schemeClr val="tx1"/>
                          </a:solidFill>
                          <a:effectLst/>
                          <a:latin typeface="Arial" charset="0"/>
                        </a:rPr>
                        <a:t>:  60-79 points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20000"/>
                        </a:spcBef>
                        <a:spcAft>
                          <a:spcPct val="0"/>
                        </a:spcAft>
                        <a:buClr>
                          <a:srgbClr val="FF3300"/>
                        </a:buClr>
                        <a:buSzTx/>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endParaRPr kumimoji="0" lang="en-US" sz="2400" b="0" i="0" u="none" strike="noStrike" cap="none" normalizeH="0" baseline="0" dirty="0" smtClean="0">
                        <a:ln>
                          <a:noFill/>
                        </a:ln>
                        <a:solidFill>
                          <a:schemeClr val="tx1"/>
                        </a:solidFill>
                        <a:effectLst/>
                        <a:latin typeface="Book Antiqua" pitchFamily="18"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322037" name="Oval 53"/>
          <p:cNvSpPr>
            <a:spLocks noChangeArrowheads="1"/>
          </p:cNvSpPr>
          <p:nvPr/>
        </p:nvSpPr>
        <p:spPr bwMode="auto">
          <a:xfrm>
            <a:off x="7851775" y="1611313"/>
            <a:ext cx="1001713" cy="682625"/>
          </a:xfrm>
          <a:prstGeom prst="ellipse">
            <a:avLst/>
          </a:prstGeom>
          <a:noFill/>
          <a:ln w="76200">
            <a:solidFill>
              <a:srgbClr val="FF0000"/>
            </a:solidFill>
            <a:round/>
            <a:headEnd/>
            <a:tailEnd/>
          </a:ln>
        </p:spPr>
        <p:txBody>
          <a:bodyPr wrap="none" anchor="ctr"/>
          <a:lstStyle/>
          <a:p>
            <a:endParaRPr lang="en-US"/>
          </a:p>
        </p:txBody>
      </p:sp>
      <p:sp>
        <p:nvSpPr>
          <p:cNvPr id="1322038" name="Text Box 54"/>
          <p:cNvSpPr txBox="1">
            <a:spLocks noChangeArrowheads="1"/>
          </p:cNvSpPr>
          <p:nvPr/>
        </p:nvSpPr>
        <p:spPr bwMode="auto">
          <a:xfrm rot="-1382645">
            <a:off x="781050" y="3638550"/>
            <a:ext cx="8362950" cy="1311275"/>
          </a:xfrm>
          <a:prstGeom prst="rect">
            <a:avLst/>
          </a:prstGeom>
          <a:solidFill>
            <a:schemeClr val="bg1"/>
          </a:solidFill>
          <a:ln w="12700">
            <a:noFill/>
            <a:miter lim="800000"/>
            <a:headEnd/>
            <a:tailEnd/>
          </a:ln>
        </p:spPr>
        <p:txBody>
          <a:bodyPr>
            <a:spAutoFit/>
          </a:bodyPr>
          <a:lstStyle/>
          <a:p>
            <a:pPr algn="ctr">
              <a:spcBef>
                <a:spcPct val="50000"/>
              </a:spcBef>
            </a:pPr>
            <a:r>
              <a:rPr lang="en-US" sz="4000" b="1">
                <a:solidFill>
                  <a:schemeClr val="tx2"/>
                </a:solidFill>
              </a:rPr>
              <a:t>Is this a good reason for</a:t>
            </a:r>
            <a:br>
              <a:rPr lang="en-US" sz="4000" b="1">
                <a:solidFill>
                  <a:schemeClr val="tx2"/>
                </a:solidFill>
              </a:rPr>
            </a:br>
            <a:r>
              <a:rPr lang="en-US" sz="4000" b="1">
                <a:solidFill>
                  <a:schemeClr val="tx2"/>
                </a:solidFill>
              </a:rPr>
              <a:t>30% surplus ventilation air?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1321995"/>
                                        </p:tgtEl>
                                        <p:attrNameLst>
                                          <p:attrName>style.visibility</p:attrName>
                                        </p:attrNameLst>
                                      </p:cBhvr>
                                      <p:to>
                                        <p:strVal val="visible"/>
                                      </p:to>
                                    </p:set>
                                    <p:anim calcmode="lin" valueType="num">
                                      <p:cBhvr additive="base">
                                        <p:cTn id="7" dur="500" fill="hold"/>
                                        <p:tgtEl>
                                          <p:spTgt spid="1321995"/>
                                        </p:tgtEl>
                                        <p:attrNameLst>
                                          <p:attrName>ppt_x</p:attrName>
                                        </p:attrNameLst>
                                      </p:cBhvr>
                                      <p:tavLst>
                                        <p:tav tm="0">
                                          <p:val>
                                            <p:strVal val="1+#ppt_w/2"/>
                                          </p:val>
                                        </p:tav>
                                        <p:tav tm="100000">
                                          <p:val>
                                            <p:strVal val="#ppt_x"/>
                                          </p:val>
                                        </p:tav>
                                      </p:tavLst>
                                    </p:anim>
                                    <p:anim calcmode="lin" valueType="num">
                                      <p:cBhvr additive="base">
                                        <p:cTn id="8" dur="500" fill="hold"/>
                                        <p:tgtEl>
                                          <p:spTgt spid="13219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322037"/>
                                        </p:tgtEl>
                                        <p:attrNameLst>
                                          <p:attrName>style.visibility</p:attrName>
                                        </p:attrNameLst>
                                      </p:cBhvr>
                                      <p:to>
                                        <p:strVal val="visible"/>
                                      </p:to>
                                    </p:set>
                                    <p:animEffect transition="in" filter="box(in)">
                                      <p:cBhvr>
                                        <p:cTn id="13" dur="500"/>
                                        <p:tgtEl>
                                          <p:spTgt spid="132203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22038"/>
                                        </p:tgtEl>
                                        <p:attrNameLst>
                                          <p:attrName>style.visibility</p:attrName>
                                        </p:attrNameLst>
                                      </p:cBhvr>
                                      <p:to>
                                        <p:strVal val="visible"/>
                                      </p:to>
                                    </p:set>
                                    <p:animEffect transition="in" filter="blinds(horizontal)">
                                      <p:cBhvr>
                                        <p:cTn id="18" dur="500"/>
                                        <p:tgtEl>
                                          <p:spTgt spid="1322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2037" grpId="0" animBg="1"/>
      <p:bldP spid="132203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smtClean="0"/>
              <a:t>30% Surplus Air Questioned!</a:t>
            </a:r>
          </a:p>
        </p:txBody>
      </p:sp>
      <p:pic>
        <p:nvPicPr>
          <p:cNvPr id="60419" name="Picture 3"/>
          <p:cNvPicPr>
            <a:picLocks noChangeAspect="1" noChangeArrowheads="1"/>
          </p:cNvPicPr>
          <p:nvPr/>
        </p:nvPicPr>
        <p:blipFill>
          <a:blip r:embed="rId3" cstate="print"/>
          <a:srcRect/>
          <a:stretch>
            <a:fillRect/>
          </a:stretch>
        </p:blipFill>
        <p:spPr bwMode="auto">
          <a:xfrm>
            <a:off x="0" y="1300163"/>
            <a:ext cx="9144000" cy="2700337"/>
          </a:xfrm>
          <a:prstGeom prst="rect">
            <a:avLst/>
          </a:prstGeom>
          <a:noFill/>
          <a:ln w="12700">
            <a:noFill/>
            <a:miter lim="800000"/>
            <a:headEnd/>
            <a:tailEnd/>
          </a:ln>
        </p:spPr>
      </p:pic>
      <p:pic>
        <p:nvPicPr>
          <p:cNvPr id="60420" name="Picture 4"/>
          <p:cNvPicPr>
            <a:picLocks noChangeAspect="1" noChangeArrowheads="1"/>
          </p:cNvPicPr>
          <p:nvPr/>
        </p:nvPicPr>
        <p:blipFill>
          <a:blip r:embed="rId4" cstate="print"/>
          <a:srcRect/>
          <a:stretch>
            <a:fillRect/>
          </a:stretch>
        </p:blipFill>
        <p:spPr bwMode="auto">
          <a:xfrm>
            <a:off x="234950" y="4286250"/>
            <a:ext cx="8451850" cy="422275"/>
          </a:xfrm>
          <a:prstGeom prst="rect">
            <a:avLst/>
          </a:prstGeom>
          <a:noFill/>
          <a:ln w="12700">
            <a:noFill/>
            <a:miter lim="800000"/>
            <a:headEnd/>
            <a:tailEnd/>
          </a:ln>
        </p:spPr>
      </p:pic>
      <p:pic>
        <p:nvPicPr>
          <p:cNvPr id="60421" name="Picture 5"/>
          <p:cNvPicPr>
            <a:picLocks noChangeAspect="1" noChangeArrowheads="1"/>
          </p:cNvPicPr>
          <p:nvPr/>
        </p:nvPicPr>
        <p:blipFill>
          <a:blip r:embed="rId5" cstate="print"/>
          <a:srcRect/>
          <a:stretch>
            <a:fillRect/>
          </a:stretch>
        </p:blipFill>
        <p:spPr bwMode="auto">
          <a:xfrm>
            <a:off x="285750" y="4926013"/>
            <a:ext cx="8467725" cy="1252537"/>
          </a:xfrm>
          <a:prstGeom prst="rect">
            <a:avLst/>
          </a:prstGeom>
          <a:noFill/>
          <a:ln w="12700">
            <a:noFill/>
            <a:miter lim="800000"/>
            <a:headEnd/>
            <a:tailEnd/>
          </a:ln>
        </p:spPr>
      </p:pic>
      <p:sp>
        <p:nvSpPr>
          <p:cNvPr id="60422" name="Line 6"/>
          <p:cNvSpPr>
            <a:spLocks noChangeShapeType="1"/>
          </p:cNvSpPr>
          <p:nvPr/>
        </p:nvSpPr>
        <p:spPr bwMode="auto">
          <a:xfrm>
            <a:off x="319088" y="6183313"/>
            <a:ext cx="1335087" cy="0"/>
          </a:xfrm>
          <a:prstGeom prst="line">
            <a:avLst/>
          </a:prstGeom>
          <a:noFill/>
          <a:ln w="187325">
            <a:solidFill>
              <a:srgbClr val="FFFF00"/>
            </a:solidFill>
            <a:round/>
            <a:headEnd/>
            <a:tailEnd/>
          </a:ln>
        </p:spPr>
        <p:txBody>
          <a:bodyPr/>
          <a:lstStyle/>
          <a:p>
            <a:endParaRPr lang="en-US"/>
          </a:p>
        </p:txBody>
      </p:sp>
      <p:sp>
        <p:nvSpPr>
          <p:cNvPr id="60423" name="Rectangle 7"/>
          <p:cNvSpPr>
            <a:spLocks noChangeArrowheads="1"/>
          </p:cNvSpPr>
          <p:nvPr/>
        </p:nvSpPr>
        <p:spPr bwMode="auto">
          <a:xfrm>
            <a:off x="6951663" y="5762625"/>
            <a:ext cx="1670050" cy="392113"/>
          </a:xfrm>
          <a:prstGeom prst="rect">
            <a:avLst/>
          </a:prstGeom>
          <a:solidFill>
            <a:schemeClr val="bg1"/>
          </a:solidFill>
          <a:ln w="12700">
            <a:solidFill>
              <a:schemeClr val="bg1"/>
            </a:solidFill>
            <a:miter lim="800000"/>
            <a:headEnd/>
            <a:tailEnd/>
          </a:ln>
        </p:spPr>
        <p:txBody>
          <a:bodyPr wrap="none" anchor="ctr"/>
          <a:lstStyle/>
          <a:p>
            <a:endParaRPr lang="en-US"/>
          </a:p>
        </p:txBody>
      </p:sp>
      <p:sp>
        <p:nvSpPr>
          <p:cNvPr id="60424" name="Line 8"/>
          <p:cNvSpPr>
            <a:spLocks noChangeShapeType="1"/>
          </p:cNvSpPr>
          <p:nvPr/>
        </p:nvSpPr>
        <p:spPr bwMode="auto">
          <a:xfrm>
            <a:off x="4716463" y="4775200"/>
            <a:ext cx="1060450" cy="0"/>
          </a:xfrm>
          <a:prstGeom prst="line">
            <a:avLst/>
          </a:prstGeom>
          <a:noFill/>
          <a:ln w="177800">
            <a:solidFill>
              <a:srgbClr val="FFFF00"/>
            </a:solidFill>
            <a:round/>
            <a:headEnd/>
            <a:tailEnd/>
          </a:ln>
        </p:spPr>
        <p:txBody>
          <a:bodyPr/>
          <a:lstStyle/>
          <a:p>
            <a:endParaRPr lang="en-US"/>
          </a:p>
        </p:txBody>
      </p:sp>
      <p:sp>
        <p:nvSpPr>
          <p:cNvPr id="60425" name="Oval 9"/>
          <p:cNvSpPr>
            <a:spLocks noChangeArrowheads="1"/>
          </p:cNvSpPr>
          <p:nvPr/>
        </p:nvSpPr>
        <p:spPr bwMode="auto">
          <a:xfrm>
            <a:off x="2613025" y="1639888"/>
            <a:ext cx="2393950" cy="741362"/>
          </a:xfrm>
          <a:prstGeom prst="ellipse">
            <a:avLst/>
          </a:prstGeom>
          <a:noFill/>
          <a:ln w="152400">
            <a:solidFill>
              <a:srgbClr val="FFFF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271463"/>
            <a:ext cx="9144000" cy="784225"/>
          </a:xfrm>
        </p:spPr>
        <p:txBody>
          <a:bodyPr/>
          <a:lstStyle/>
          <a:p>
            <a:r>
              <a:rPr lang="en-US" smtClean="0"/>
              <a:t>Calculating the OA load:</a:t>
            </a:r>
          </a:p>
        </p:txBody>
      </p:sp>
      <p:sp>
        <p:nvSpPr>
          <p:cNvPr id="61443" name="Text Box 3"/>
          <p:cNvSpPr txBox="1">
            <a:spLocks noChangeArrowheads="1"/>
          </p:cNvSpPr>
          <p:nvPr/>
        </p:nvSpPr>
        <p:spPr bwMode="auto">
          <a:xfrm>
            <a:off x="3411538" y="3324225"/>
            <a:ext cx="2336800" cy="1806575"/>
          </a:xfrm>
          <a:prstGeom prst="rect">
            <a:avLst/>
          </a:prstGeom>
          <a:noFill/>
          <a:ln w="38100">
            <a:solidFill>
              <a:schemeClr val="tx1"/>
            </a:solidFill>
            <a:miter lim="800000"/>
            <a:headEnd/>
            <a:tailEnd/>
          </a:ln>
        </p:spPr>
        <p:txBody>
          <a:bodyPr>
            <a:spAutoFit/>
          </a:bodyPr>
          <a:lstStyle/>
          <a:p>
            <a:pPr algn="ctr">
              <a:spcBef>
                <a:spcPct val="50000"/>
              </a:spcBef>
            </a:pPr>
            <a:endParaRPr lang="en-US" sz="2000"/>
          </a:p>
          <a:p>
            <a:pPr algn="ctr">
              <a:spcBef>
                <a:spcPct val="50000"/>
              </a:spcBef>
            </a:pPr>
            <a:r>
              <a:rPr lang="en-US" sz="2000"/>
              <a:t>75F</a:t>
            </a:r>
          </a:p>
          <a:p>
            <a:pPr algn="ctr">
              <a:spcBef>
                <a:spcPct val="50000"/>
              </a:spcBef>
            </a:pPr>
            <a:r>
              <a:rPr lang="en-US" sz="2000"/>
              <a:t>50% RH</a:t>
            </a:r>
          </a:p>
          <a:p>
            <a:pPr algn="ctr">
              <a:spcBef>
                <a:spcPct val="50000"/>
              </a:spcBef>
            </a:pPr>
            <a:endParaRPr lang="en-US" sz="2000"/>
          </a:p>
        </p:txBody>
      </p:sp>
      <p:sp>
        <p:nvSpPr>
          <p:cNvPr id="61444" name="Text Box 4"/>
          <p:cNvSpPr txBox="1">
            <a:spLocks noChangeArrowheads="1"/>
          </p:cNvSpPr>
          <p:nvPr/>
        </p:nvSpPr>
        <p:spPr bwMode="auto">
          <a:xfrm>
            <a:off x="5937250" y="3338513"/>
            <a:ext cx="2655888" cy="1776412"/>
          </a:xfrm>
          <a:prstGeom prst="rect">
            <a:avLst/>
          </a:prstGeom>
          <a:noFill/>
          <a:ln w="38100">
            <a:solidFill>
              <a:schemeClr val="tx1"/>
            </a:solidFill>
            <a:miter lim="800000"/>
            <a:headEnd/>
            <a:tailEnd/>
          </a:ln>
        </p:spPr>
        <p:txBody>
          <a:bodyPr>
            <a:spAutoFit/>
          </a:bodyPr>
          <a:lstStyle/>
          <a:p>
            <a:endParaRPr lang="en-US"/>
          </a:p>
          <a:p>
            <a:pPr algn="ctr"/>
            <a:r>
              <a:rPr lang="en-US" sz="2000"/>
              <a:t>75F</a:t>
            </a:r>
            <a:br>
              <a:rPr lang="en-US" sz="2000"/>
            </a:br>
            <a:r>
              <a:rPr lang="en-US" sz="2000"/>
              <a:t/>
            </a:r>
            <a:br>
              <a:rPr lang="en-US" sz="2000"/>
            </a:br>
            <a:r>
              <a:rPr lang="en-US" sz="2000"/>
              <a:t>50% RH</a:t>
            </a:r>
            <a:br>
              <a:rPr lang="en-US" sz="2000"/>
            </a:br>
            <a:endParaRPr lang="en-US" sz="2000"/>
          </a:p>
        </p:txBody>
      </p:sp>
      <p:sp>
        <p:nvSpPr>
          <p:cNvPr id="61445" name="Freeform 5"/>
          <p:cNvSpPr>
            <a:spLocks/>
          </p:cNvSpPr>
          <p:nvPr/>
        </p:nvSpPr>
        <p:spPr bwMode="auto">
          <a:xfrm>
            <a:off x="2830513" y="2147888"/>
            <a:ext cx="4267200" cy="1146175"/>
          </a:xfrm>
          <a:custGeom>
            <a:avLst/>
            <a:gdLst>
              <a:gd name="T0" fmla="*/ 0 w 2688"/>
              <a:gd name="T1" fmla="*/ 0 h 722"/>
              <a:gd name="T2" fmla="*/ 2147483647 w 2688"/>
              <a:gd name="T3" fmla="*/ 0 h 722"/>
              <a:gd name="T4" fmla="*/ 2147483647 w 2688"/>
              <a:gd name="T5" fmla="*/ 2147483647 h 722"/>
              <a:gd name="T6" fmla="*/ 0 60000 65536"/>
              <a:gd name="T7" fmla="*/ 0 60000 65536"/>
              <a:gd name="T8" fmla="*/ 0 60000 65536"/>
              <a:gd name="T9" fmla="*/ 0 w 2688"/>
              <a:gd name="T10" fmla="*/ 0 h 722"/>
              <a:gd name="T11" fmla="*/ 2688 w 2688"/>
              <a:gd name="T12" fmla="*/ 722 h 722"/>
            </a:gdLst>
            <a:ahLst/>
            <a:cxnLst>
              <a:cxn ang="T6">
                <a:pos x="T0" y="T1"/>
              </a:cxn>
              <a:cxn ang="T7">
                <a:pos x="T2" y="T3"/>
              </a:cxn>
              <a:cxn ang="T8">
                <a:pos x="T4" y="T5"/>
              </a:cxn>
            </a:cxnLst>
            <a:rect l="T9" t="T10" r="T11" b="T12"/>
            <a:pathLst>
              <a:path w="2688" h="722">
                <a:moveTo>
                  <a:pt x="0" y="0"/>
                </a:moveTo>
                <a:lnTo>
                  <a:pt x="2688" y="0"/>
                </a:lnTo>
                <a:lnTo>
                  <a:pt x="2688" y="722"/>
                </a:lnTo>
              </a:path>
            </a:pathLst>
          </a:custGeom>
          <a:noFill/>
          <a:ln w="76200" cap="flat" cmpd="sng">
            <a:solidFill>
              <a:schemeClr val="tx2"/>
            </a:solidFill>
            <a:prstDash val="solid"/>
            <a:round/>
            <a:headEnd type="none" w="med" len="med"/>
            <a:tailEnd type="triangle" w="med" len="med"/>
          </a:ln>
        </p:spPr>
        <p:txBody>
          <a:bodyPr/>
          <a:lstStyle/>
          <a:p>
            <a:endParaRPr lang="en-US"/>
          </a:p>
        </p:txBody>
      </p:sp>
      <p:sp>
        <p:nvSpPr>
          <p:cNvPr id="61446" name="Line 6"/>
          <p:cNvSpPr>
            <a:spLocks noChangeShapeType="1"/>
          </p:cNvSpPr>
          <p:nvPr/>
        </p:nvSpPr>
        <p:spPr bwMode="auto">
          <a:xfrm>
            <a:off x="4354513" y="2176463"/>
            <a:ext cx="0" cy="1133475"/>
          </a:xfrm>
          <a:prstGeom prst="line">
            <a:avLst/>
          </a:prstGeom>
          <a:noFill/>
          <a:ln w="76200">
            <a:solidFill>
              <a:schemeClr val="tx2"/>
            </a:solidFill>
            <a:round/>
            <a:headEnd/>
            <a:tailEnd type="triangle" w="med" len="med"/>
          </a:ln>
        </p:spPr>
        <p:txBody>
          <a:bodyPr/>
          <a:lstStyle/>
          <a:p>
            <a:endParaRPr lang="en-US"/>
          </a:p>
        </p:txBody>
      </p:sp>
      <p:sp>
        <p:nvSpPr>
          <p:cNvPr id="61447" name="Line 7"/>
          <p:cNvSpPr>
            <a:spLocks noChangeShapeType="1"/>
          </p:cNvSpPr>
          <p:nvPr/>
        </p:nvSpPr>
        <p:spPr bwMode="auto">
          <a:xfrm flipH="1">
            <a:off x="276225" y="2162175"/>
            <a:ext cx="1016000" cy="0"/>
          </a:xfrm>
          <a:prstGeom prst="line">
            <a:avLst/>
          </a:prstGeom>
          <a:noFill/>
          <a:ln w="76200">
            <a:solidFill>
              <a:srgbClr val="009900"/>
            </a:solidFill>
            <a:round/>
            <a:headEnd type="triangle" w="med" len="med"/>
            <a:tailEnd/>
          </a:ln>
        </p:spPr>
        <p:txBody>
          <a:bodyPr/>
          <a:lstStyle/>
          <a:p>
            <a:endParaRPr lang="en-US"/>
          </a:p>
        </p:txBody>
      </p:sp>
      <p:sp>
        <p:nvSpPr>
          <p:cNvPr id="61448" name="Freeform 8"/>
          <p:cNvSpPr>
            <a:spLocks/>
          </p:cNvSpPr>
          <p:nvPr/>
        </p:nvSpPr>
        <p:spPr bwMode="auto">
          <a:xfrm>
            <a:off x="682625" y="5138738"/>
            <a:ext cx="6646863" cy="985837"/>
          </a:xfrm>
          <a:custGeom>
            <a:avLst/>
            <a:gdLst>
              <a:gd name="T0" fmla="*/ 0 w 4187"/>
              <a:gd name="T1" fmla="*/ 2147483647 h 621"/>
              <a:gd name="T2" fmla="*/ 2147483647 w 4187"/>
              <a:gd name="T3" fmla="*/ 2147483647 h 621"/>
              <a:gd name="T4" fmla="*/ 2147483647 w 4187"/>
              <a:gd name="T5" fmla="*/ 0 h 621"/>
              <a:gd name="T6" fmla="*/ 0 60000 65536"/>
              <a:gd name="T7" fmla="*/ 0 60000 65536"/>
              <a:gd name="T8" fmla="*/ 0 60000 65536"/>
              <a:gd name="T9" fmla="*/ 0 w 4187"/>
              <a:gd name="T10" fmla="*/ 0 h 621"/>
              <a:gd name="T11" fmla="*/ 4187 w 4187"/>
              <a:gd name="T12" fmla="*/ 621 h 621"/>
            </a:gdLst>
            <a:ahLst/>
            <a:cxnLst>
              <a:cxn ang="T6">
                <a:pos x="T0" y="T1"/>
              </a:cxn>
              <a:cxn ang="T7">
                <a:pos x="T2" y="T3"/>
              </a:cxn>
              <a:cxn ang="T8">
                <a:pos x="T4" y="T5"/>
              </a:cxn>
            </a:cxnLst>
            <a:rect l="T9" t="T10" r="T11" b="T12"/>
            <a:pathLst>
              <a:path w="4187" h="621">
                <a:moveTo>
                  <a:pt x="0" y="621"/>
                </a:moveTo>
                <a:lnTo>
                  <a:pt x="4187" y="621"/>
                </a:lnTo>
                <a:lnTo>
                  <a:pt x="4187" y="0"/>
                </a:lnTo>
              </a:path>
            </a:pathLst>
          </a:custGeom>
          <a:noFill/>
          <a:ln w="76200" cap="flat" cmpd="sng">
            <a:solidFill>
              <a:srgbClr val="FF0000"/>
            </a:solidFill>
            <a:prstDash val="solid"/>
            <a:round/>
            <a:headEnd type="none" w="med" len="med"/>
            <a:tailEnd type="none" w="med" len="med"/>
          </a:ln>
        </p:spPr>
        <p:txBody>
          <a:bodyPr/>
          <a:lstStyle/>
          <a:p>
            <a:endParaRPr lang="en-US"/>
          </a:p>
        </p:txBody>
      </p:sp>
      <p:sp>
        <p:nvSpPr>
          <p:cNvPr id="61449" name="Line 9"/>
          <p:cNvSpPr>
            <a:spLocks noChangeShapeType="1"/>
          </p:cNvSpPr>
          <p:nvPr/>
        </p:nvSpPr>
        <p:spPr bwMode="auto">
          <a:xfrm>
            <a:off x="4325938" y="5138738"/>
            <a:ext cx="0" cy="971550"/>
          </a:xfrm>
          <a:prstGeom prst="line">
            <a:avLst/>
          </a:prstGeom>
          <a:noFill/>
          <a:ln w="76200">
            <a:solidFill>
              <a:srgbClr val="FF0000"/>
            </a:solidFill>
            <a:round/>
            <a:headEnd/>
            <a:tailEnd/>
          </a:ln>
        </p:spPr>
        <p:txBody>
          <a:bodyPr/>
          <a:lstStyle/>
          <a:p>
            <a:endParaRPr lang="en-US"/>
          </a:p>
        </p:txBody>
      </p:sp>
      <p:sp>
        <p:nvSpPr>
          <p:cNvPr id="61450" name="Line 10"/>
          <p:cNvSpPr>
            <a:spLocks noChangeShapeType="1"/>
          </p:cNvSpPr>
          <p:nvPr/>
        </p:nvSpPr>
        <p:spPr bwMode="auto">
          <a:xfrm flipH="1">
            <a:off x="279400" y="6124575"/>
            <a:ext cx="406400" cy="0"/>
          </a:xfrm>
          <a:prstGeom prst="line">
            <a:avLst/>
          </a:prstGeom>
          <a:noFill/>
          <a:ln w="76200">
            <a:solidFill>
              <a:srgbClr val="FF0000"/>
            </a:solidFill>
            <a:round/>
            <a:headEnd/>
            <a:tailEnd type="triangle" w="med" len="med"/>
          </a:ln>
        </p:spPr>
        <p:txBody>
          <a:bodyPr/>
          <a:lstStyle/>
          <a:p>
            <a:endParaRPr lang="en-US"/>
          </a:p>
        </p:txBody>
      </p:sp>
      <p:sp>
        <p:nvSpPr>
          <p:cNvPr id="61451" name="Text Box 11"/>
          <p:cNvSpPr txBox="1">
            <a:spLocks noChangeArrowheads="1"/>
          </p:cNvSpPr>
          <p:nvPr/>
        </p:nvSpPr>
        <p:spPr bwMode="auto">
          <a:xfrm>
            <a:off x="2976563" y="1684338"/>
            <a:ext cx="1770062" cy="396875"/>
          </a:xfrm>
          <a:prstGeom prst="rect">
            <a:avLst/>
          </a:prstGeom>
          <a:noFill/>
          <a:ln w="12700">
            <a:noFill/>
            <a:miter lim="800000"/>
            <a:headEnd/>
            <a:tailEnd/>
          </a:ln>
        </p:spPr>
        <p:txBody>
          <a:bodyPr>
            <a:spAutoFit/>
          </a:bodyPr>
          <a:lstStyle/>
          <a:p>
            <a:pPr>
              <a:spcBef>
                <a:spcPct val="50000"/>
              </a:spcBef>
            </a:pPr>
            <a:r>
              <a:rPr lang="en-US" sz="2000">
                <a:solidFill>
                  <a:schemeClr val="tx2"/>
                </a:solidFill>
              </a:rPr>
              <a:t>h</a:t>
            </a:r>
            <a:r>
              <a:rPr lang="en-US" sz="2000" baseline="-25000">
                <a:solidFill>
                  <a:schemeClr val="tx2"/>
                </a:solidFill>
              </a:rPr>
              <a:t>SA</a:t>
            </a:r>
            <a:endParaRPr lang="en-US" sz="2000">
              <a:solidFill>
                <a:schemeClr val="tx2"/>
              </a:solidFill>
            </a:endParaRPr>
          </a:p>
        </p:txBody>
      </p:sp>
      <p:sp>
        <p:nvSpPr>
          <p:cNvPr id="61452" name="Text Box 12"/>
          <p:cNvSpPr txBox="1">
            <a:spLocks noChangeArrowheads="1"/>
          </p:cNvSpPr>
          <p:nvPr/>
        </p:nvSpPr>
        <p:spPr bwMode="auto">
          <a:xfrm>
            <a:off x="4368800" y="2393950"/>
            <a:ext cx="1311275" cy="396875"/>
          </a:xfrm>
          <a:prstGeom prst="rect">
            <a:avLst/>
          </a:prstGeom>
          <a:noFill/>
          <a:ln w="12700">
            <a:noFill/>
            <a:miter lim="800000"/>
            <a:headEnd/>
            <a:tailEnd/>
          </a:ln>
        </p:spPr>
        <p:txBody>
          <a:bodyPr>
            <a:spAutoFit/>
          </a:bodyPr>
          <a:lstStyle/>
          <a:p>
            <a:pPr>
              <a:spcBef>
                <a:spcPct val="50000"/>
              </a:spcBef>
            </a:pPr>
            <a:r>
              <a:rPr lang="en-US" sz="2000"/>
              <a:t>900 cfm</a:t>
            </a:r>
          </a:p>
        </p:txBody>
      </p:sp>
      <p:sp>
        <p:nvSpPr>
          <p:cNvPr id="61453" name="Text Box 13"/>
          <p:cNvSpPr txBox="1">
            <a:spLocks noChangeArrowheads="1"/>
          </p:cNvSpPr>
          <p:nvPr/>
        </p:nvSpPr>
        <p:spPr bwMode="auto">
          <a:xfrm>
            <a:off x="7127875" y="2347913"/>
            <a:ext cx="1611313" cy="396875"/>
          </a:xfrm>
          <a:prstGeom prst="rect">
            <a:avLst/>
          </a:prstGeom>
          <a:noFill/>
          <a:ln w="12700">
            <a:noFill/>
            <a:miter lim="800000"/>
            <a:headEnd/>
            <a:tailEnd/>
          </a:ln>
        </p:spPr>
        <p:txBody>
          <a:bodyPr>
            <a:spAutoFit/>
          </a:bodyPr>
          <a:lstStyle/>
          <a:p>
            <a:pPr>
              <a:spcBef>
                <a:spcPct val="50000"/>
              </a:spcBef>
            </a:pPr>
            <a:r>
              <a:rPr lang="en-US" sz="2000"/>
              <a:t>1,350 cfm</a:t>
            </a:r>
          </a:p>
        </p:txBody>
      </p:sp>
      <p:sp>
        <p:nvSpPr>
          <p:cNvPr id="1317902" name="Text Box 14"/>
          <p:cNvSpPr txBox="1">
            <a:spLocks noChangeArrowheads="1"/>
          </p:cNvSpPr>
          <p:nvPr/>
        </p:nvSpPr>
        <p:spPr bwMode="auto">
          <a:xfrm>
            <a:off x="174625" y="1692275"/>
            <a:ext cx="1114425" cy="396875"/>
          </a:xfrm>
          <a:prstGeom prst="rect">
            <a:avLst/>
          </a:prstGeom>
          <a:noFill/>
          <a:ln w="12700">
            <a:noFill/>
            <a:miter lim="800000"/>
            <a:headEnd/>
            <a:tailEnd/>
          </a:ln>
        </p:spPr>
        <p:txBody>
          <a:bodyPr>
            <a:spAutoFit/>
          </a:bodyPr>
          <a:lstStyle/>
          <a:p>
            <a:pPr algn="ctr">
              <a:spcBef>
                <a:spcPct val="50000"/>
              </a:spcBef>
            </a:pPr>
            <a:r>
              <a:rPr lang="en-US" sz="2000"/>
              <a:t>h</a:t>
            </a:r>
            <a:r>
              <a:rPr lang="en-US" sz="2000" baseline="-25000"/>
              <a:t>OA</a:t>
            </a:r>
            <a:endParaRPr lang="en-US" sz="2000"/>
          </a:p>
        </p:txBody>
      </p:sp>
      <p:sp>
        <p:nvSpPr>
          <p:cNvPr id="1317903" name="Text Box 15"/>
          <p:cNvSpPr txBox="1">
            <a:spLocks noChangeArrowheads="1"/>
          </p:cNvSpPr>
          <p:nvPr/>
        </p:nvSpPr>
        <p:spPr bwMode="auto">
          <a:xfrm>
            <a:off x="422275" y="3382963"/>
            <a:ext cx="2873375" cy="396875"/>
          </a:xfrm>
          <a:prstGeom prst="rect">
            <a:avLst/>
          </a:prstGeom>
          <a:noFill/>
          <a:ln w="12700">
            <a:noFill/>
            <a:miter lim="800000"/>
            <a:headEnd/>
            <a:tailEnd/>
          </a:ln>
        </p:spPr>
        <p:txBody>
          <a:bodyPr>
            <a:spAutoFit/>
          </a:bodyPr>
          <a:lstStyle/>
          <a:p>
            <a:pPr>
              <a:spcBef>
                <a:spcPct val="50000"/>
              </a:spcBef>
            </a:pPr>
            <a:r>
              <a:rPr lang="en-US" sz="2000"/>
              <a:t>1:  Q</a:t>
            </a:r>
            <a:r>
              <a:rPr lang="en-US" sz="2000" baseline="-25000"/>
              <a:t>OA1</a:t>
            </a:r>
            <a:r>
              <a:rPr lang="en-US" sz="2000"/>
              <a:t>=m</a:t>
            </a:r>
            <a:r>
              <a:rPr lang="en-US" sz="2000" baseline="-25000"/>
              <a:t>OA</a:t>
            </a:r>
            <a:r>
              <a:rPr lang="en-US" sz="2000"/>
              <a:t>*(h</a:t>
            </a:r>
            <a:r>
              <a:rPr lang="en-US" sz="2000" baseline="-25000"/>
              <a:t>OA</a:t>
            </a:r>
            <a:r>
              <a:rPr lang="en-US" sz="2000"/>
              <a:t>-h</a:t>
            </a:r>
            <a:r>
              <a:rPr lang="en-US" sz="2000" baseline="-25000"/>
              <a:t>SA</a:t>
            </a:r>
            <a:r>
              <a:rPr lang="en-US" sz="2000"/>
              <a:t>)</a:t>
            </a:r>
          </a:p>
        </p:txBody>
      </p:sp>
      <p:sp>
        <p:nvSpPr>
          <p:cNvPr id="1317904" name="Text Box 16"/>
          <p:cNvSpPr txBox="1">
            <a:spLocks noChangeArrowheads="1"/>
          </p:cNvSpPr>
          <p:nvPr/>
        </p:nvSpPr>
        <p:spPr bwMode="auto">
          <a:xfrm>
            <a:off x="393700" y="4121150"/>
            <a:ext cx="3208338" cy="396875"/>
          </a:xfrm>
          <a:prstGeom prst="rect">
            <a:avLst/>
          </a:prstGeom>
          <a:noFill/>
          <a:ln w="12700">
            <a:noFill/>
            <a:miter lim="800000"/>
            <a:headEnd/>
            <a:tailEnd/>
          </a:ln>
        </p:spPr>
        <p:txBody>
          <a:bodyPr>
            <a:spAutoFit/>
          </a:bodyPr>
          <a:lstStyle/>
          <a:p>
            <a:pPr>
              <a:spcBef>
                <a:spcPct val="50000"/>
              </a:spcBef>
            </a:pPr>
            <a:r>
              <a:rPr lang="en-US" sz="2000"/>
              <a:t>2:  Q</a:t>
            </a:r>
            <a:r>
              <a:rPr lang="en-US" sz="2000" baseline="-25000"/>
              <a:t>OA2</a:t>
            </a:r>
            <a:r>
              <a:rPr lang="en-US" sz="2000"/>
              <a:t>=m</a:t>
            </a:r>
            <a:r>
              <a:rPr lang="en-US" sz="2000" baseline="-25000"/>
              <a:t>OA</a:t>
            </a:r>
            <a:r>
              <a:rPr lang="en-US" sz="2000"/>
              <a:t>*(h</a:t>
            </a:r>
            <a:r>
              <a:rPr lang="en-US" sz="2000" baseline="-25000"/>
              <a:t>OA</a:t>
            </a:r>
            <a:r>
              <a:rPr lang="en-US" sz="2000"/>
              <a:t> -h</a:t>
            </a:r>
            <a:r>
              <a:rPr lang="en-US" sz="2000" baseline="-25000"/>
              <a:t>relief</a:t>
            </a:r>
            <a:r>
              <a:rPr lang="en-US" sz="2000"/>
              <a:t>)</a:t>
            </a:r>
          </a:p>
        </p:txBody>
      </p:sp>
      <p:sp>
        <p:nvSpPr>
          <p:cNvPr id="1317905" name="Line 17"/>
          <p:cNvSpPr>
            <a:spLocks noChangeShapeType="1"/>
          </p:cNvSpPr>
          <p:nvPr/>
        </p:nvSpPr>
        <p:spPr bwMode="auto">
          <a:xfrm>
            <a:off x="290513" y="2162175"/>
            <a:ext cx="0" cy="3933825"/>
          </a:xfrm>
          <a:prstGeom prst="line">
            <a:avLst/>
          </a:prstGeom>
          <a:noFill/>
          <a:ln w="76200">
            <a:solidFill>
              <a:schemeClr val="tx1"/>
            </a:solidFill>
            <a:round/>
            <a:headEnd type="triangle" w="med" len="med"/>
            <a:tailEnd/>
          </a:ln>
        </p:spPr>
        <p:txBody>
          <a:bodyPr/>
          <a:lstStyle/>
          <a:p>
            <a:endParaRPr lang="en-US"/>
          </a:p>
        </p:txBody>
      </p:sp>
      <p:sp>
        <p:nvSpPr>
          <p:cNvPr id="1317906" name="Text Box 18"/>
          <p:cNvSpPr txBox="1">
            <a:spLocks noChangeArrowheads="1"/>
          </p:cNvSpPr>
          <p:nvPr/>
        </p:nvSpPr>
        <p:spPr bwMode="auto">
          <a:xfrm>
            <a:off x="363538" y="5181600"/>
            <a:ext cx="3862387" cy="396875"/>
          </a:xfrm>
          <a:prstGeom prst="rect">
            <a:avLst/>
          </a:prstGeom>
          <a:noFill/>
          <a:ln w="12700">
            <a:noFill/>
            <a:miter lim="800000"/>
            <a:headEnd/>
            <a:tailEnd/>
          </a:ln>
        </p:spPr>
        <p:txBody>
          <a:bodyPr>
            <a:spAutoFit/>
          </a:bodyPr>
          <a:lstStyle/>
          <a:p>
            <a:pPr>
              <a:spcBef>
                <a:spcPct val="50000"/>
              </a:spcBef>
            </a:pPr>
            <a:r>
              <a:rPr lang="en-US" sz="2000"/>
              <a:t>Q</a:t>
            </a:r>
            <a:r>
              <a:rPr lang="en-US" sz="2000" baseline="-25000"/>
              <a:t>Bldg</a:t>
            </a:r>
            <a:r>
              <a:rPr lang="en-US" sz="2000"/>
              <a:t>=m</a:t>
            </a:r>
            <a:r>
              <a:rPr lang="en-US" sz="2000" baseline="-25000"/>
              <a:t>SA</a:t>
            </a:r>
            <a:r>
              <a:rPr lang="en-US" sz="2000"/>
              <a:t>*(h</a:t>
            </a:r>
            <a:r>
              <a:rPr lang="en-US" sz="2000" baseline="-25000"/>
              <a:t>relief</a:t>
            </a:r>
            <a:r>
              <a:rPr lang="en-US" sz="2000"/>
              <a:t>-h</a:t>
            </a:r>
            <a:r>
              <a:rPr lang="en-US" sz="2000" baseline="-25000"/>
              <a:t>SA</a:t>
            </a:r>
            <a:r>
              <a:rPr lang="en-US" sz="2000"/>
              <a:t>)=Q</a:t>
            </a:r>
            <a:r>
              <a:rPr lang="en-US" sz="2000" baseline="-25000"/>
              <a:t>OA1</a:t>
            </a:r>
            <a:r>
              <a:rPr lang="en-US" sz="2000"/>
              <a:t>-Q</a:t>
            </a:r>
            <a:r>
              <a:rPr lang="en-US" sz="2000" baseline="-25000"/>
              <a:t>OA2</a:t>
            </a:r>
          </a:p>
        </p:txBody>
      </p:sp>
      <p:sp>
        <p:nvSpPr>
          <p:cNvPr id="1317907" name="Text Box 19"/>
          <p:cNvSpPr txBox="1">
            <a:spLocks noChangeArrowheads="1"/>
          </p:cNvSpPr>
          <p:nvPr/>
        </p:nvSpPr>
        <p:spPr bwMode="auto">
          <a:xfrm>
            <a:off x="0" y="6170613"/>
            <a:ext cx="9144000" cy="519112"/>
          </a:xfrm>
          <a:prstGeom prst="rect">
            <a:avLst/>
          </a:prstGeom>
          <a:noFill/>
          <a:ln w="12700">
            <a:noFill/>
            <a:miter lim="800000"/>
            <a:headEnd/>
            <a:tailEnd/>
          </a:ln>
        </p:spPr>
        <p:txBody>
          <a:bodyPr>
            <a:spAutoFit/>
          </a:bodyPr>
          <a:lstStyle/>
          <a:p>
            <a:pPr algn="ctr">
              <a:spcBef>
                <a:spcPct val="50000"/>
              </a:spcBef>
            </a:pPr>
            <a:r>
              <a:rPr lang="en-US">
                <a:solidFill>
                  <a:schemeClr val="tx2"/>
                </a:solidFill>
              </a:rPr>
              <a:t>So,  Q</a:t>
            </a:r>
            <a:r>
              <a:rPr lang="en-US" baseline="-25000">
                <a:solidFill>
                  <a:schemeClr val="tx2"/>
                </a:solidFill>
              </a:rPr>
              <a:t>OA2</a:t>
            </a:r>
            <a:r>
              <a:rPr lang="en-US">
                <a:solidFill>
                  <a:schemeClr val="tx2"/>
                </a:solidFill>
              </a:rPr>
              <a:t> is correct:  Q</a:t>
            </a:r>
            <a:r>
              <a:rPr lang="en-US" baseline="-25000">
                <a:solidFill>
                  <a:schemeClr val="tx2"/>
                </a:solidFill>
              </a:rPr>
              <a:t>OA1</a:t>
            </a:r>
            <a:r>
              <a:rPr lang="en-US">
                <a:solidFill>
                  <a:schemeClr val="tx2"/>
                </a:solidFill>
              </a:rPr>
              <a:t>=Q</a:t>
            </a:r>
            <a:r>
              <a:rPr lang="en-US" baseline="-25000">
                <a:solidFill>
                  <a:schemeClr val="tx2"/>
                </a:solidFill>
              </a:rPr>
              <a:t>OAcorrect</a:t>
            </a:r>
            <a:r>
              <a:rPr lang="en-US">
                <a:solidFill>
                  <a:schemeClr val="tx2"/>
                </a:solidFill>
              </a:rPr>
              <a:t>+Q</a:t>
            </a:r>
            <a:r>
              <a:rPr lang="en-US" baseline="-25000">
                <a:solidFill>
                  <a:schemeClr val="tx2"/>
                </a:solidFill>
              </a:rPr>
              <a:t>Bldg</a:t>
            </a:r>
            <a:r>
              <a:rPr lang="en-US">
                <a:solidFill>
                  <a:schemeClr val="tx2"/>
                </a:solidFill>
              </a:rPr>
              <a:t>= coil load</a:t>
            </a:r>
            <a:endParaRPr lang="en-US" baseline="-25000">
              <a:solidFill>
                <a:schemeClr val="tx2"/>
              </a:solidFill>
            </a:endParaRPr>
          </a:p>
        </p:txBody>
      </p:sp>
      <p:sp>
        <p:nvSpPr>
          <p:cNvPr id="61460" name="Text Box 20"/>
          <p:cNvSpPr txBox="1">
            <a:spLocks noChangeArrowheads="1"/>
          </p:cNvSpPr>
          <p:nvPr/>
        </p:nvSpPr>
        <p:spPr bwMode="auto">
          <a:xfrm>
            <a:off x="3090863" y="5673725"/>
            <a:ext cx="1117600" cy="396875"/>
          </a:xfrm>
          <a:prstGeom prst="rect">
            <a:avLst/>
          </a:prstGeom>
          <a:noFill/>
          <a:ln w="12700">
            <a:noFill/>
            <a:miter lim="800000"/>
            <a:headEnd/>
            <a:tailEnd/>
          </a:ln>
        </p:spPr>
        <p:txBody>
          <a:bodyPr>
            <a:spAutoFit/>
          </a:bodyPr>
          <a:lstStyle/>
          <a:p>
            <a:pPr>
              <a:spcBef>
                <a:spcPct val="50000"/>
              </a:spcBef>
            </a:pPr>
            <a:r>
              <a:rPr lang="en-US" sz="2000"/>
              <a:t>h</a:t>
            </a:r>
            <a:r>
              <a:rPr lang="en-US" sz="2000" baseline="-25000"/>
              <a:t>Relief</a:t>
            </a:r>
            <a:endParaRPr lang="en-US" sz="2000"/>
          </a:p>
        </p:txBody>
      </p:sp>
      <p:sp>
        <p:nvSpPr>
          <p:cNvPr id="61461" name="Text Box 21"/>
          <p:cNvSpPr txBox="1">
            <a:spLocks noChangeArrowheads="1"/>
          </p:cNvSpPr>
          <p:nvPr/>
        </p:nvSpPr>
        <p:spPr bwMode="auto">
          <a:xfrm>
            <a:off x="449263" y="2147888"/>
            <a:ext cx="1001712" cy="396875"/>
          </a:xfrm>
          <a:prstGeom prst="rect">
            <a:avLst/>
          </a:prstGeom>
          <a:noFill/>
          <a:ln w="12700">
            <a:noFill/>
            <a:miter lim="800000"/>
            <a:headEnd/>
            <a:tailEnd/>
          </a:ln>
        </p:spPr>
        <p:txBody>
          <a:bodyPr>
            <a:spAutoFit/>
          </a:bodyPr>
          <a:lstStyle/>
          <a:p>
            <a:pPr>
              <a:spcBef>
                <a:spcPct val="50000"/>
              </a:spcBef>
            </a:pPr>
            <a:r>
              <a:rPr lang="en-US" sz="2000"/>
              <a:t>m</a:t>
            </a:r>
            <a:r>
              <a:rPr lang="en-US" sz="2000" baseline="-25000"/>
              <a:t>OA</a:t>
            </a:r>
            <a:endParaRPr lang="en-US" sz="2000"/>
          </a:p>
        </p:txBody>
      </p:sp>
      <p:sp>
        <p:nvSpPr>
          <p:cNvPr id="61462" name="Text Box 22"/>
          <p:cNvSpPr txBox="1">
            <a:spLocks noChangeArrowheads="1"/>
          </p:cNvSpPr>
          <p:nvPr/>
        </p:nvSpPr>
        <p:spPr bwMode="auto">
          <a:xfrm>
            <a:off x="2947988" y="2178050"/>
            <a:ext cx="1392237" cy="396875"/>
          </a:xfrm>
          <a:prstGeom prst="rect">
            <a:avLst/>
          </a:prstGeom>
          <a:noFill/>
          <a:ln w="12700">
            <a:noFill/>
            <a:miter lim="800000"/>
            <a:headEnd/>
            <a:tailEnd/>
          </a:ln>
        </p:spPr>
        <p:txBody>
          <a:bodyPr>
            <a:spAutoFit/>
          </a:bodyPr>
          <a:lstStyle/>
          <a:p>
            <a:pPr>
              <a:spcBef>
                <a:spcPct val="50000"/>
              </a:spcBef>
            </a:pPr>
            <a:r>
              <a:rPr lang="en-US" sz="2000"/>
              <a:t>m</a:t>
            </a:r>
            <a:r>
              <a:rPr lang="en-US" sz="2000" baseline="-25000"/>
              <a:t>SA</a:t>
            </a:r>
            <a:r>
              <a:rPr lang="en-US" sz="2000"/>
              <a:t>= m</a:t>
            </a:r>
            <a:r>
              <a:rPr lang="en-US" sz="2000" baseline="-25000"/>
              <a:t>OA</a:t>
            </a:r>
            <a:endParaRPr lang="en-US" sz="2000"/>
          </a:p>
        </p:txBody>
      </p:sp>
      <p:sp>
        <p:nvSpPr>
          <p:cNvPr id="61463" name="Rectangle 23" descr="Wave"/>
          <p:cNvSpPr>
            <a:spLocks noChangeArrowheads="1"/>
          </p:cNvSpPr>
          <p:nvPr/>
        </p:nvSpPr>
        <p:spPr bwMode="auto">
          <a:xfrm>
            <a:off x="2511425" y="1466850"/>
            <a:ext cx="247650" cy="1320800"/>
          </a:xfrm>
          <a:prstGeom prst="rect">
            <a:avLst/>
          </a:prstGeom>
          <a:pattFill prst="wave">
            <a:fgClr>
              <a:schemeClr val="tx1"/>
            </a:fgClr>
            <a:bgClr>
              <a:schemeClr val="hlink"/>
            </a:bgClr>
          </a:pattFill>
          <a:ln w="12700">
            <a:solidFill>
              <a:schemeClr val="tx1"/>
            </a:solidFill>
            <a:miter lim="800000"/>
            <a:headEnd/>
            <a:tailEnd/>
          </a:ln>
        </p:spPr>
        <p:txBody>
          <a:bodyPr wrap="none" anchor="ctr"/>
          <a:lstStyle/>
          <a:p>
            <a:endParaRPr lang="en-US"/>
          </a:p>
        </p:txBody>
      </p:sp>
      <p:sp>
        <p:nvSpPr>
          <p:cNvPr id="61464" name="Text Box 24"/>
          <p:cNvSpPr txBox="1">
            <a:spLocks noChangeArrowheads="1"/>
          </p:cNvSpPr>
          <p:nvPr/>
        </p:nvSpPr>
        <p:spPr bwMode="auto">
          <a:xfrm>
            <a:off x="1336675" y="1457325"/>
            <a:ext cx="1522413" cy="1368425"/>
          </a:xfrm>
          <a:prstGeom prst="rect">
            <a:avLst/>
          </a:prstGeom>
          <a:noFill/>
          <a:ln w="57150">
            <a:solidFill>
              <a:schemeClr val="tx1"/>
            </a:solidFill>
            <a:miter lim="800000"/>
            <a:headEnd/>
            <a:tailEnd/>
          </a:ln>
        </p:spPr>
        <p:txBody>
          <a:bodyPr anchor="ctr">
            <a:spAutoFit/>
          </a:bodyPr>
          <a:lstStyle/>
          <a:p>
            <a:pPr algn="ctr">
              <a:spcBef>
                <a:spcPct val="50000"/>
              </a:spcBef>
            </a:pPr>
            <a:endParaRPr lang="en-US" sz="2000"/>
          </a:p>
          <a:p>
            <a:pPr algn="ctr">
              <a:spcBef>
                <a:spcPct val="50000"/>
              </a:spcBef>
            </a:pPr>
            <a:r>
              <a:rPr lang="en-US" sz="2000"/>
              <a:t>AHU</a:t>
            </a:r>
          </a:p>
          <a:p>
            <a:pPr algn="ctr">
              <a:spcBef>
                <a:spcPct val="50000"/>
              </a:spcBef>
            </a:pPr>
            <a:endParaRPr lang="en-US" sz="2000"/>
          </a:p>
        </p:txBody>
      </p:sp>
      <p:sp>
        <p:nvSpPr>
          <p:cNvPr id="1317913" name="Text Box 25"/>
          <p:cNvSpPr txBox="1">
            <a:spLocks noChangeArrowheads="1"/>
          </p:cNvSpPr>
          <p:nvPr/>
        </p:nvSpPr>
        <p:spPr bwMode="auto">
          <a:xfrm>
            <a:off x="2670175" y="842963"/>
            <a:ext cx="5441950" cy="519112"/>
          </a:xfrm>
          <a:prstGeom prst="rect">
            <a:avLst/>
          </a:prstGeom>
          <a:noFill/>
          <a:ln w="12700">
            <a:noFill/>
            <a:miter lim="800000"/>
            <a:headEnd/>
            <a:tailEnd/>
          </a:ln>
        </p:spPr>
        <p:txBody>
          <a:bodyPr>
            <a:spAutoFit/>
          </a:bodyPr>
          <a:lstStyle/>
          <a:p>
            <a:pPr>
              <a:spcBef>
                <a:spcPct val="50000"/>
              </a:spcBef>
            </a:pPr>
            <a:r>
              <a:rPr lang="en-US" b="1">
                <a:solidFill>
                  <a:srgbClr val="FF0066"/>
                </a:solidFill>
                <a:latin typeface="Book Antiqua" pitchFamily="18" charset="0"/>
              </a:rPr>
              <a:t>Very important to get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7903"/>
                                        </p:tgtEl>
                                        <p:attrNameLst>
                                          <p:attrName>style.visibility</p:attrName>
                                        </p:attrNameLst>
                                      </p:cBhvr>
                                      <p:to>
                                        <p:strVal val="visible"/>
                                      </p:to>
                                    </p:set>
                                    <p:anim calcmode="lin" valueType="num">
                                      <p:cBhvr additive="base">
                                        <p:cTn id="7" dur="500" fill="hold"/>
                                        <p:tgtEl>
                                          <p:spTgt spid="1317903"/>
                                        </p:tgtEl>
                                        <p:attrNameLst>
                                          <p:attrName>ppt_x</p:attrName>
                                        </p:attrNameLst>
                                      </p:cBhvr>
                                      <p:tavLst>
                                        <p:tav tm="0">
                                          <p:val>
                                            <p:strVal val="0-#ppt_w/2"/>
                                          </p:val>
                                        </p:tav>
                                        <p:tav tm="100000">
                                          <p:val>
                                            <p:strVal val="#ppt_x"/>
                                          </p:val>
                                        </p:tav>
                                      </p:tavLst>
                                    </p:anim>
                                    <p:anim calcmode="lin" valueType="num">
                                      <p:cBhvr additive="base">
                                        <p:cTn id="8" dur="500" fill="hold"/>
                                        <p:tgtEl>
                                          <p:spTgt spid="1317903"/>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317903"/>
                                        </p:tgtEl>
                                        <p:attrNameLst>
                                          <p:attrName>ppt_c</p:attrName>
                                        </p:attrNameLst>
                                      </p:cBhvr>
                                      <p:to>
                                        <a:schemeClr val="accent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7904"/>
                                        </p:tgtEl>
                                        <p:attrNameLst>
                                          <p:attrName>style.visibility</p:attrName>
                                        </p:attrNameLst>
                                      </p:cBhvr>
                                      <p:to>
                                        <p:strVal val="visible"/>
                                      </p:to>
                                    </p:set>
                                    <p:anim calcmode="lin" valueType="num">
                                      <p:cBhvr additive="base">
                                        <p:cTn id="13" dur="500" fill="hold"/>
                                        <p:tgtEl>
                                          <p:spTgt spid="1317904"/>
                                        </p:tgtEl>
                                        <p:attrNameLst>
                                          <p:attrName>ppt_x</p:attrName>
                                        </p:attrNameLst>
                                      </p:cBhvr>
                                      <p:tavLst>
                                        <p:tav tm="0">
                                          <p:val>
                                            <p:strVal val="#ppt_x"/>
                                          </p:val>
                                        </p:tav>
                                        <p:tav tm="100000">
                                          <p:val>
                                            <p:strVal val="#ppt_x"/>
                                          </p:val>
                                        </p:tav>
                                      </p:tavLst>
                                    </p:anim>
                                    <p:anim calcmode="lin" valueType="num">
                                      <p:cBhvr additive="base">
                                        <p:cTn id="14" dur="500" fill="hold"/>
                                        <p:tgtEl>
                                          <p:spTgt spid="131790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317902"/>
                                        </p:tgtEl>
                                      </p:cBhvr>
                                    </p:animEffect>
                                    <p:set>
                                      <p:cBhvr>
                                        <p:cTn id="19" dur="1" fill="hold">
                                          <p:stCondLst>
                                            <p:cond delay="499"/>
                                          </p:stCondLst>
                                        </p:cTn>
                                        <p:tgtEl>
                                          <p:spTgt spid="1317902"/>
                                        </p:tgtEl>
                                        <p:attrNameLst>
                                          <p:attrName>style.visibility</p:attrName>
                                        </p:attrNameLst>
                                      </p:cBhvr>
                                      <p:to>
                                        <p:strVal val="hidden"/>
                                      </p:to>
                                    </p:set>
                                  </p:childTnLst>
                                </p:cTn>
                              </p:par>
                              <p:par>
                                <p:cTn id="20" presetID="2" presetClass="entr" presetSubtype="8" fill="hold" grpId="0" nodeType="withEffect">
                                  <p:stCondLst>
                                    <p:cond delay="0"/>
                                  </p:stCondLst>
                                  <p:childTnLst>
                                    <p:set>
                                      <p:cBhvr>
                                        <p:cTn id="21" dur="1" fill="hold">
                                          <p:stCondLst>
                                            <p:cond delay="0"/>
                                          </p:stCondLst>
                                        </p:cTn>
                                        <p:tgtEl>
                                          <p:spTgt spid="1317905"/>
                                        </p:tgtEl>
                                        <p:attrNameLst>
                                          <p:attrName>style.visibility</p:attrName>
                                        </p:attrNameLst>
                                      </p:cBhvr>
                                      <p:to>
                                        <p:strVal val="visible"/>
                                      </p:to>
                                    </p:set>
                                    <p:anim calcmode="lin" valueType="num">
                                      <p:cBhvr additive="base">
                                        <p:cTn id="22" dur="1000" fill="hold"/>
                                        <p:tgtEl>
                                          <p:spTgt spid="1317905"/>
                                        </p:tgtEl>
                                        <p:attrNameLst>
                                          <p:attrName>ppt_x</p:attrName>
                                        </p:attrNameLst>
                                      </p:cBhvr>
                                      <p:tavLst>
                                        <p:tav tm="0">
                                          <p:val>
                                            <p:strVal val="0-#ppt_w/2"/>
                                          </p:val>
                                        </p:tav>
                                        <p:tav tm="100000">
                                          <p:val>
                                            <p:strVal val="#ppt_x"/>
                                          </p:val>
                                        </p:tav>
                                      </p:tavLst>
                                    </p:anim>
                                    <p:anim calcmode="lin" valueType="num">
                                      <p:cBhvr additive="base">
                                        <p:cTn id="23" dur="1000" fill="hold"/>
                                        <p:tgtEl>
                                          <p:spTgt spid="1317905"/>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317906"/>
                                        </p:tgtEl>
                                        <p:attrNameLst>
                                          <p:attrName>style.visibility</p:attrName>
                                        </p:attrNameLst>
                                      </p:cBhvr>
                                      <p:to>
                                        <p:strVal val="visible"/>
                                      </p:to>
                                    </p:set>
                                    <p:anim calcmode="lin" valueType="num">
                                      <p:cBhvr additive="base">
                                        <p:cTn id="26" dur="1000" fill="hold"/>
                                        <p:tgtEl>
                                          <p:spTgt spid="1317906"/>
                                        </p:tgtEl>
                                        <p:attrNameLst>
                                          <p:attrName>ppt_x</p:attrName>
                                        </p:attrNameLst>
                                      </p:cBhvr>
                                      <p:tavLst>
                                        <p:tav tm="0">
                                          <p:val>
                                            <p:strVal val="0-#ppt_w/2"/>
                                          </p:val>
                                        </p:tav>
                                        <p:tav tm="100000">
                                          <p:val>
                                            <p:strVal val="#ppt_x"/>
                                          </p:val>
                                        </p:tav>
                                      </p:tavLst>
                                    </p:anim>
                                    <p:anim calcmode="lin" valueType="num">
                                      <p:cBhvr additive="base">
                                        <p:cTn id="27" dur="1000" fill="hold"/>
                                        <p:tgtEl>
                                          <p:spTgt spid="1317906"/>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xit" presetSubtype="8" fill="hold" grpId="1" nodeType="clickEffect">
                                  <p:stCondLst>
                                    <p:cond delay="0"/>
                                  </p:stCondLst>
                                  <p:childTnLst>
                                    <p:anim calcmode="lin" valueType="num">
                                      <p:cBhvr additive="base">
                                        <p:cTn id="31" dur="500"/>
                                        <p:tgtEl>
                                          <p:spTgt spid="1317905"/>
                                        </p:tgtEl>
                                        <p:attrNameLst>
                                          <p:attrName>ppt_x</p:attrName>
                                        </p:attrNameLst>
                                      </p:cBhvr>
                                      <p:tavLst>
                                        <p:tav tm="0">
                                          <p:val>
                                            <p:strVal val="ppt_x"/>
                                          </p:val>
                                        </p:tav>
                                        <p:tav tm="100000">
                                          <p:val>
                                            <p:strVal val="0-ppt_w/2"/>
                                          </p:val>
                                        </p:tav>
                                      </p:tavLst>
                                    </p:anim>
                                    <p:anim calcmode="lin" valueType="num">
                                      <p:cBhvr additive="base">
                                        <p:cTn id="32" dur="500"/>
                                        <p:tgtEl>
                                          <p:spTgt spid="1317905"/>
                                        </p:tgtEl>
                                        <p:attrNameLst>
                                          <p:attrName>ppt_y</p:attrName>
                                        </p:attrNameLst>
                                      </p:cBhvr>
                                      <p:tavLst>
                                        <p:tav tm="0">
                                          <p:val>
                                            <p:strVal val="ppt_y"/>
                                          </p:val>
                                        </p:tav>
                                        <p:tav tm="100000">
                                          <p:val>
                                            <p:strVal val="ppt_y"/>
                                          </p:val>
                                        </p:tav>
                                      </p:tavLst>
                                    </p:anim>
                                    <p:set>
                                      <p:cBhvr>
                                        <p:cTn id="33" dur="1" fill="hold">
                                          <p:stCondLst>
                                            <p:cond delay="499"/>
                                          </p:stCondLst>
                                        </p:cTn>
                                        <p:tgtEl>
                                          <p:spTgt spid="1317905"/>
                                        </p:tgtEl>
                                        <p:attrNameLst>
                                          <p:attrName>style.visibility</p:attrName>
                                        </p:attrNameLst>
                                      </p:cBhvr>
                                      <p:to>
                                        <p:strVal val="hidden"/>
                                      </p:to>
                                    </p:set>
                                  </p:childTnLst>
                                </p:cTn>
                              </p:par>
                              <p:par>
                                <p:cTn id="34" presetID="2" presetClass="entr" presetSubtype="1" fill="hold" grpId="0" nodeType="withEffect">
                                  <p:stCondLst>
                                    <p:cond delay="0"/>
                                  </p:stCondLst>
                                  <p:childTnLst>
                                    <p:set>
                                      <p:cBhvr>
                                        <p:cTn id="35" dur="1" fill="hold">
                                          <p:stCondLst>
                                            <p:cond delay="0"/>
                                          </p:stCondLst>
                                        </p:cTn>
                                        <p:tgtEl>
                                          <p:spTgt spid="1317907"/>
                                        </p:tgtEl>
                                        <p:attrNameLst>
                                          <p:attrName>style.visibility</p:attrName>
                                        </p:attrNameLst>
                                      </p:cBhvr>
                                      <p:to>
                                        <p:strVal val="visible"/>
                                      </p:to>
                                    </p:set>
                                    <p:anim calcmode="lin" valueType="num">
                                      <p:cBhvr additive="base">
                                        <p:cTn id="36" dur="500" fill="hold"/>
                                        <p:tgtEl>
                                          <p:spTgt spid="1317907"/>
                                        </p:tgtEl>
                                        <p:attrNameLst>
                                          <p:attrName>ppt_x</p:attrName>
                                        </p:attrNameLst>
                                      </p:cBhvr>
                                      <p:tavLst>
                                        <p:tav tm="0">
                                          <p:val>
                                            <p:strVal val="#ppt_x"/>
                                          </p:val>
                                        </p:tav>
                                        <p:tav tm="100000">
                                          <p:val>
                                            <p:strVal val="#ppt_x"/>
                                          </p:val>
                                        </p:tav>
                                      </p:tavLst>
                                    </p:anim>
                                    <p:anim calcmode="lin" valueType="num">
                                      <p:cBhvr additive="base">
                                        <p:cTn id="37" dur="500" fill="hold"/>
                                        <p:tgtEl>
                                          <p:spTgt spid="1317907"/>
                                        </p:tgtEl>
                                        <p:attrNameLst>
                                          <p:attrName>ppt_y</p:attrName>
                                        </p:attrNameLst>
                                      </p:cBhvr>
                                      <p:tavLst>
                                        <p:tav tm="0">
                                          <p:val>
                                            <p:strVal val="0-#ppt_h/2"/>
                                          </p:val>
                                        </p:tav>
                                        <p:tav tm="100000">
                                          <p:val>
                                            <p:strVal val="#ppt_y"/>
                                          </p:val>
                                        </p:tav>
                                      </p:tavLst>
                                    </p:anim>
                                  </p:childTnLst>
                                </p:cTn>
                              </p:par>
                              <p:par>
                                <p:cTn id="38" presetID="8" presetClass="emph" presetSubtype="0" fill="hold" grpId="1" nodeType="withEffect">
                                  <p:stCondLst>
                                    <p:cond delay="0"/>
                                  </p:stCondLst>
                                  <p:childTnLst>
                                    <p:animRot by="21600000">
                                      <p:cBhvr>
                                        <p:cTn id="39" dur="2000" fill="hold"/>
                                        <p:tgtEl>
                                          <p:spTgt spid="1317907"/>
                                        </p:tgtEl>
                                        <p:attrNameLst>
                                          <p:attrName>r</p:attrName>
                                        </p:attrNameLst>
                                      </p:cBhvr>
                                    </p:animRo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317913"/>
                                        </p:tgtEl>
                                        <p:attrNameLst>
                                          <p:attrName>style.visibility</p:attrName>
                                        </p:attrNameLst>
                                      </p:cBhvr>
                                      <p:to>
                                        <p:strVal val="visible"/>
                                      </p:to>
                                    </p:set>
                                    <p:animEffect transition="in" filter="checkerboard(across)">
                                      <p:cBhvr>
                                        <p:cTn id="44" dur="500"/>
                                        <p:tgtEl>
                                          <p:spTgt spid="1317913"/>
                                        </p:tgtEl>
                                      </p:cBhvr>
                                    </p:animEffect>
                                  </p:childTnLst>
                                </p:cTn>
                              </p:par>
                              <p:par>
                                <p:cTn id="45" presetID="6" presetClass="emph" presetSubtype="0" fill="hold" grpId="1" nodeType="withEffect">
                                  <p:stCondLst>
                                    <p:cond delay="0"/>
                                  </p:stCondLst>
                                  <p:childTnLst>
                                    <p:animScale>
                                      <p:cBhvr>
                                        <p:cTn id="46" dur="2000" fill="hold"/>
                                        <p:tgtEl>
                                          <p:spTgt spid="13179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02" grpId="0"/>
      <p:bldP spid="1317903" grpId="0"/>
      <p:bldP spid="1317904" grpId="0"/>
      <p:bldP spid="1317905" grpId="0" animBg="1"/>
      <p:bldP spid="1317905" grpId="1" animBg="1"/>
      <p:bldP spid="1317906" grpId="0"/>
      <p:bldP spid="1317907" grpId="0"/>
      <p:bldP spid="1317907" grpId="1"/>
      <p:bldP spid="1317913" grpId="0"/>
      <p:bldP spid="1317913"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100_000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2467" name="Text Box 3"/>
          <p:cNvSpPr txBox="1">
            <a:spLocks noChangeArrowheads="1"/>
          </p:cNvSpPr>
          <p:nvPr/>
        </p:nvSpPr>
        <p:spPr bwMode="auto">
          <a:xfrm>
            <a:off x="2647950" y="361950"/>
            <a:ext cx="4457700" cy="519113"/>
          </a:xfrm>
          <a:prstGeom prst="rect">
            <a:avLst/>
          </a:prstGeom>
          <a:noFill/>
          <a:ln w="12700">
            <a:noFill/>
            <a:miter lim="800000"/>
            <a:headEnd/>
            <a:tailEnd/>
          </a:ln>
        </p:spPr>
        <p:txBody>
          <a:bodyPr>
            <a:spAutoFit/>
          </a:bodyPr>
          <a:lstStyle/>
          <a:p>
            <a:pPr>
              <a:spcBef>
                <a:spcPct val="50000"/>
              </a:spcBef>
            </a:pPr>
            <a:r>
              <a:rPr lang="en-US">
                <a:solidFill>
                  <a:srgbClr val="FFFF00"/>
                </a:solidFill>
              </a:rPr>
              <a:t>ASHRAE HQ, Atlanta, GA</a:t>
            </a:r>
          </a:p>
        </p:txBody>
      </p:sp>
      <p:sp>
        <p:nvSpPr>
          <p:cNvPr id="1286148" name="WordArt 4"/>
          <p:cNvSpPr>
            <a:spLocks noChangeArrowheads="1" noChangeShapeType="1" noTextEdit="1"/>
          </p:cNvSpPr>
          <p:nvPr/>
        </p:nvSpPr>
        <p:spPr bwMode="auto">
          <a:xfrm>
            <a:off x="1643063" y="0"/>
            <a:ext cx="6080125" cy="6858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00"/>
                </a:solidFill>
                <a:effectLst>
                  <a:outerShdw dist="53882" dir="2700000" algn="ctr" rotWithShape="0">
                    <a:srgbClr val="9999FF">
                      <a:alpha val="79999"/>
                    </a:srgbClr>
                  </a:outerShdw>
                </a:effectLst>
                <a:latin typeface="Impact"/>
              </a:rPr>
              <a:t>ASHRAE uses 30%</a:t>
            </a:r>
          </a:p>
          <a:p>
            <a:pPr algn="ctr"/>
            <a:r>
              <a:rPr lang="en-US" sz="3600" kern="10">
                <a:ln w="9525">
                  <a:solidFill>
                    <a:srgbClr val="CC99FF"/>
                  </a:solidFill>
                  <a:round/>
                  <a:headEnd/>
                  <a:tailEnd/>
                </a:ln>
                <a:solidFill>
                  <a:srgbClr val="FFFF00"/>
                </a:solidFill>
                <a:effectLst>
                  <a:outerShdw dist="53882" dir="2700000" algn="ctr" rotWithShape="0">
                    <a:srgbClr val="9999FF">
                      <a:alpha val="79999"/>
                    </a:srgbClr>
                  </a:outerShdw>
                </a:effectLst>
                <a:latin typeface="Impact"/>
              </a:rPr>
              <a:t>surplus OA. </a:t>
            </a:r>
          </a:p>
          <a:p>
            <a:pPr algn="ctr"/>
            <a:r>
              <a:rPr lang="en-US" sz="3600" kern="10">
                <a:ln w="9525">
                  <a:solidFill>
                    <a:srgbClr val="CC99FF"/>
                  </a:solidFill>
                  <a:round/>
                  <a:headEnd/>
                  <a:tailEnd/>
                </a:ln>
                <a:solidFill>
                  <a:srgbClr val="FFFF00"/>
                </a:solidFill>
                <a:effectLst>
                  <a:outerShdw dist="53882" dir="2700000" algn="ctr" rotWithShape="0">
                    <a:srgbClr val="9999FF">
                      <a:alpha val="79999"/>
                    </a:srgbClr>
                  </a:outerShdw>
                </a:effectLst>
                <a:latin typeface="Impact"/>
              </a:rPr>
              <a:t>And at least one</a:t>
            </a:r>
          </a:p>
          <a:p>
            <a:pPr algn="ctr"/>
            <a:r>
              <a:rPr lang="en-US" sz="3600" kern="10">
                <a:ln w="9525">
                  <a:solidFill>
                    <a:srgbClr val="CC99FF"/>
                  </a:solidFill>
                  <a:round/>
                  <a:headEnd/>
                  <a:tailEnd/>
                </a:ln>
                <a:solidFill>
                  <a:srgbClr val="FFFF00"/>
                </a:solidFill>
                <a:effectLst>
                  <a:outerShdw dist="53882" dir="2700000" algn="ctr" rotWithShape="0">
                    <a:srgbClr val="9999FF">
                      <a:alpha val="79999"/>
                    </a:srgbClr>
                  </a:outerShdw>
                </a:effectLst>
                <a:latin typeface="Impact"/>
              </a:rPr>
              <a:t>notable past </a:t>
            </a:r>
          </a:p>
          <a:p>
            <a:pPr algn="ctr"/>
            <a:r>
              <a:rPr lang="en-US" sz="3600" kern="10">
                <a:ln w="9525">
                  <a:solidFill>
                    <a:srgbClr val="CC99FF"/>
                  </a:solidFill>
                  <a:round/>
                  <a:headEnd/>
                  <a:tailEnd/>
                </a:ln>
                <a:solidFill>
                  <a:srgbClr val="FFFF00"/>
                </a:solidFill>
                <a:effectLst>
                  <a:outerShdw dist="53882" dir="2700000" algn="ctr" rotWithShape="0">
                    <a:srgbClr val="9999FF">
                      <a:alpha val="79999"/>
                    </a:srgbClr>
                  </a:outerShdw>
                </a:effectLst>
                <a:latin typeface="Impact"/>
              </a:rPr>
              <a:t>president thought</a:t>
            </a:r>
          </a:p>
          <a:p>
            <a:pPr algn="ctr"/>
            <a:r>
              <a:rPr lang="en-US" sz="3600" kern="10">
                <a:ln w="9525">
                  <a:solidFill>
                    <a:srgbClr val="CC99FF"/>
                  </a:solidFill>
                  <a:round/>
                  <a:headEnd/>
                  <a:tailEnd/>
                </a:ln>
                <a:solidFill>
                  <a:srgbClr val="FFFF00"/>
                </a:solidFill>
                <a:effectLst>
                  <a:outerShdw dist="53882" dir="2700000" algn="ctr" rotWithShape="0">
                    <a:srgbClr val="9999FF">
                      <a:alpha val="79999"/>
                    </a:srgbClr>
                  </a:outerShdw>
                </a:effectLst>
                <a:latin typeface="Impact"/>
              </a:rPr>
              <a:t>it was a bad idea!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86148"/>
                                        </p:tgtEl>
                                        <p:attrNameLst>
                                          <p:attrName>style.visibility</p:attrName>
                                        </p:attrNameLst>
                                      </p:cBhvr>
                                      <p:to>
                                        <p:strVal val="visible"/>
                                      </p:to>
                                    </p:set>
                                    <p:anim calcmode="lin" valueType="num">
                                      <p:cBhvr additive="base">
                                        <p:cTn id="7" dur="500" fill="hold"/>
                                        <p:tgtEl>
                                          <p:spTgt spid="1286148"/>
                                        </p:tgtEl>
                                        <p:attrNameLst>
                                          <p:attrName>ppt_x</p:attrName>
                                        </p:attrNameLst>
                                      </p:cBhvr>
                                      <p:tavLst>
                                        <p:tav tm="0">
                                          <p:val>
                                            <p:strVal val="0-#ppt_w/2"/>
                                          </p:val>
                                        </p:tav>
                                        <p:tav tm="100000">
                                          <p:val>
                                            <p:strVal val="#ppt_x"/>
                                          </p:val>
                                        </p:tav>
                                      </p:tavLst>
                                    </p:anim>
                                    <p:anim calcmode="lin" valueType="num">
                                      <p:cBhvr additive="base">
                                        <p:cTn id="8" dur="500" fill="hold"/>
                                        <p:tgtEl>
                                          <p:spTgt spid="128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14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938213" y="0"/>
            <a:ext cx="7639050" cy="784225"/>
          </a:xfrm>
        </p:spPr>
        <p:txBody>
          <a:bodyPr/>
          <a:lstStyle/>
          <a:p>
            <a:r>
              <a:rPr lang="en-US" smtClean="0"/>
              <a:t>Limits of LEED authority</a:t>
            </a:r>
          </a:p>
        </p:txBody>
      </p:sp>
      <p:sp>
        <p:nvSpPr>
          <p:cNvPr id="1344515" name="Rectangle 3"/>
          <p:cNvSpPr>
            <a:spLocks noGrp="1" noChangeArrowheads="1"/>
          </p:cNvSpPr>
          <p:nvPr>
            <p:ph type="body" idx="1"/>
          </p:nvPr>
        </p:nvSpPr>
        <p:spPr>
          <a:xfrm>
            <a:off x="222250" y="1211263"/>
            <a:ext cx="8686800" cy="6096000"/>
          </a:xfrm>
        </p:spPr>
        <p:txBody>
          <a:bodyPr/>
          <a:lstStyle/>
          <a:p>
            <a:r>
              <a:rPr lang="en-US" b="1" smtClean="0"/>
              <a:t>Is it rational to increase the </a:t>
            </a:r>
            <a:r>
              <a:rPr lang="en-US" smtClean="0"/>
              <a:t> ventilation air flow rate beyond 62.1?  Many think not.  </a:t>
            </a:r>
          </a:p>
          <a:p>
            <a:r>
              <a:rPr lang="en-US" b="1" smtClean="0"/>
              <a:t>Can LEED be ignored?</a:t>
            </a:r>
            <a:r>
              <a:rPr lang="en-US" smtClean="0"/>
              <a:t>  </a:t>
            </a:r>
            <a:r>
              <a:rPr lang="en-US" b="1" smtClean="0">
                <a:solidFill>
                  <a:schemeClr val="tx2"/>
                </a:solidFill>
              </a:rPr>
              <a:t>Yes</a:t>
            </a:r>
          </a:p>
          <a:p>
            <a:r>
              <a:rPr lang="en-US" smtClean="0"/>
              <a:t>To date there is </a:t>
            </a:r>
            <a:r>
              <a:rPr lang="en-US" b="1" smtClean="0"/>
              <a:t>no mandate in LEED</a:t>
            </a:r>
            <a:r>
              <a:rPr lang="en-US" smtClean="0"/>
              <a:t>, or the law, to garner this point, and many may in fact choose to garner a LEED point by the much simpler installation of a </a:t>
            </a:r>
            <a:r>
              <a:rPr lang="en-US" b="1" smtClean="0"/>
              <a:t>bicycle rack</a:t>
            </a:r>
            <a:r>
              <a:rPr lang="en-US" smtClean="0"/>
              <a:t>.</a:t>
            </a:r>
          </a:p>
          <a:p>
            <a:endParaRPr lang="en-US" smtClean="0"/>
          </a:p>
        </p:txBody>
      </p:sp>
      <p:pic>
        <p:nvPicPr>
          <p:cNvPr id="1344516" name="Picture 4" descr="v93-11-Bike%20Rack"/>
          <p:cNvPicPr>
            <a:picLocks noChangeAspect="1" noChangeArrowheads="1"/>
          </p:cNvPicPr>
          <p:nvPr/>
        </p:nvPicPr>
        <p:blipFill>
          <a:blip r:embed="rId3" cstate="print"/>
          <a:srcRect/>
          <a:stretch>
            <a:fillRect/>
          </a:stretch>
        </p:blipFill>
        <p:spPr bwMode="auto">
          <a:xfrm>
            <a:off x="-14288" y="-103188"/>
            <a:ext cx="9144001" cy="6049963"/>
          </a:xfrm>
          <a:prstGeom prst="rect">
            <a:avLst/>
          </a:prstGeom>
          <a:noFill/>
          <a:ln w="9525">
            <a:noFill/>
            <a:miter lim="800000"/>
            <a:headEnd/>
            <a:tailEnd/>
          </a:ln>
        </p:spPr>
      </p:pic>
      <p:pic>
        <p:nvPicPr>
          <p:cNvPr id="1344517" name="Picture 5"/>
          <p:cNvPicPr>
            <a:picLocks noChangeAspect="1" noChangeArrowheads="1"/>
          </p:cNvPicPr>
          <p:nvPr/>
        </p:nvPicPr>
        <p:blipFill>
          <a:blip r:embed="rId4" cstate="print"/>
          <a:srcRect/>
          <a:stretch>
            <a:fillRect/>
          </a:stretch>
        </p:blipFill>
        <p:spPr bwMode="auto">
          <a:xfrm>
            <a:off x="847725" y="4243388"/>
            <a:ext cx="8239125" cy="2195512"/>
          </a:xfrm>
          <a:prstGeom prst="rect">
            <a:avLst/>
          </a:prstGeom>
          <a:noFill/>
          <a:ln w="12700">
            <a:noFill/>
            <a:miter lim="800000"/>
            <a:headEnd/>
            <a:tailEnd/>
          </a:ln>
        </p:spPr>
      </p:pic>
      <p:sp>
        <p:nvSpPr>
          <p:cNvPr id="1344518" name="AutoShape 6"/>
          <p:cNvSpPr>
            <a:spLocks noChangeArrowheads="1"/>
          </p:cNvSpPr>
          <p:nvPr/>
        </p:nvSpPr>
        <p:spPr bwMode="auto">
          <a:xfrm>
            <a:off x="6951663" y="6053138"/>
            <a:ext cx="522287" cy="449262"/>
          </a:xfrm>
          <a:prstGeom prst="leftArrow">
            <a:avLst>
              <a:gd name="adj1" fmla="val 50000"/>
              <a:gd name="adj2" fmla="val 29064"/>
            </a:avLst>
          </a:prstGeom>
          <a:solidFill>
            <a:srgbClr val="FFFF00"/>
          </a:solidFill>
          <a:ln w="127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4515">
                                            <p:txEl>
                                              <p:pRg st="1" end="1"/>
                                            </p:txEl>
                                          </p:spTgt>
                                        </p:tgtEl>
                                        <p:attrNameLst>
                                          <p:attrName>style.visibility</p:attrName>
                                        </p:attrNameLst>
                                      </p:cBhvr>
                                      <p:to>
                                        <p:strVal val="visible"/>
                                      </p:to>
                                    </p:set>
                                    <p:anim calcmode="lin" valueType="num">
                                      <p:cBhvr additive="base">
                                        <p:cTn id="7" dur="500" fill="hold"/>
                                        <p:tgtEl>
                                          <p:spTgt spid="134451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44515">
                                            <p:txEl>
                                              <p:pRg st="2" end="2"/>
                                            </p:txEl>
                                          </p:spTgt>
                                        </p:tgtEl>
                                        <p:attrNameLst>
                                          <p:attrName>style.visibility</p:attrName>
                                        </p:attrNameLst>
                                      </p:cBhvr>
                                      <p:to>
                                        <p:strVal val="visible"/>
                                      </p:to>
                                    </p:set>
                                    <p:anim calcmode="lin" valueType="num">
                                      <p:cBhvr additive="base">
                                        <p:cTn id="13" dur="500" fill="hold"/>
                                        <p:tgtEl>
                                          <p:spTgt spid="13445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4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1344516"/>
                                        </p:tgtEl>
                                        <p:attrNameLst>
                                          <p:attrName>style.visibility</p:attrName>
                                        </p:attrNameLst>
                                      </p:cBhvr>
                                      <p:to>
                                        <p:strVal val="visible"/>
                                      </p:to>
                                    </p:set>
                                    <p:animEffect transition="in" filter="checkerboard(across)">
                                      <p:cBhvr>
                                        <p:cTn id="19" dur="500"/>
                                        <p:tgtEl>
                                          <p:spTgt spid="13445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1344517"/>
                                        </p:tgtEl>
                                        <p:attrNameLst>
                                          <p:attrName>style.visibility</p:attrName>
                                        </p:attrNameLst>
                                      </p:cBhvr>
                                      <p:to>
                                        <p:strVal val="visible"/>
                                      </p:to>
                                    </p:set>
                                    <p:anim calcmode="lin" valueType="num">
                                      <p:cBhvr additive="base">
                                        <p:cTn id="24" dur="500" fill="hold"/>
                                        <p:tgtEl>
                                          <p:spTgt spid="1344517"/>
                                        </p:tgtEl>
                                        <p:attrNameLst>
                                          <p:attrName>ppt_x</p:attrName>
                                        </p:attrNameLst>
                                      </p:cBhvr>
                                      <p:tavLst>
                                        <p:tav tm="0">
                                          <p:val>
                                            <p:strVal val="#ppt_x"/>
                                          </p:val>
                                        </p:tav>
                                        <p:tav tm="100000">
                                          <p:val>
                                            <p:strVal val="#ppt_x"/>
                                          </p:val>
                                        </p:tav>
                                      </p:tavLst>
                                    </p:anim>
                                    <p:anim calcmode="lin" valueType="num">
                                      <p:cBhvr additive="base">
                                        <p:cTn id="25" dur="500" fill="hold"/>
                                        <p:tgtEl>
                                          <p:spTgt spid="13445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44518"/>
                                        </p:tgtEl>
                                        <p:attrNameLst>
                                          <p:attrName>style.visibility</p:attrName>
                                        </p:attrNameLst>
                                      </p:cBhvr>
                                      <p:to>
                                        <p:strVal val="visible"/>
                                      </p:to>
                                    </p:set>
                                    <p:anim calcmode="lin" valueType="num">
                                      <p:cBhvr additive="base">
                                        <p:cTn id="28" dur="500" fill="hold"/>
                                        <p:tgtEl>
                                          <p:spTgt spid="1344518"/>
                                        </p:tgtEl>
                                        <p:attrNameLst>
                                          <p:attrName>ppt_x</p:attrName>
                                        </p:attrNameLst>
                                      </p:cBhvr>
                                      <p:tavLst>
                                        <p:tav tm="0">
                                          <p:val>
                                            <p:strVal val="#ppt_x"/>
                                          </p:val>
                                        </p:tav>
                                        <p:tav tm="100000">
                                          <p:val>
                                            <p:strVal val="#ppt_x"/>
                                          </p:val>
                                        </p:tav>
                                      </p:tavLst>
                                    </p:anim>
                                    <p:anim calcmode="lin" valueType="num">
                                      <p:cBhvr additive="base">
                                        <p:cTn id="29" dur="500" fill="hold"/>
                                        <p:tgtEl>
                                          <p:spTgt spid="13445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4515" grpId="0" build="p"/>
      <p:bldP spid="13445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797050" y="0"/>
            <a:ext cx="6908800" cy="800100"/>
          </a:xfrm>
          <a:prstGeom prst="rect">
            <a:avLst/>
          </a:prstGeom>
          <a:noFill/>
          <a:ln w="9525">
            <a:noFill/>
            <a:miter lim="800000"/>
            <a:headEnd/>
            <a:tailEnd/>
          </a:ln>
        </p:spPr>
        <p:txBody>
          <a:bodyPr/>
          <a:lstStyle/>
          <a:p>
            <a:pPr algn="ctr"/>
            <a:endParaRPr lang="en-US" sz="4400" i="1">
              <a:solidFill>
                <a:srgbClr val="0000FF"/>
              </a:solidFill>
              <a:latin typeface="Book Antiqua" pitchFamily="18" charset="0"/>
            </a:endParaRPr>
          </a:p>
        </p:txBody>
      </p:sp>
      <p:sp>
        <p:nvSpPr>
          <p:cNvPr id="64515" name="Rectangle 3"/>
          <p:cNvSpPr>
            <a:spLocks noGrp="1" noChangeArrowheads="1"/>
          </p:cNvSpPr>
          <p:nvPr>
            <p:ph type="title"/>
          </p:nvPr>
        </p:nvSpPr>
        <p:spPr>
          <a:xfrm>
            <a:off x="552450" y="271463"/>
            <a:ext cx="8096250" cy="1176337"/>
          </a:xfrm>
        </p:spPr>
        <p:txBody>
          <a:bodyPr/>
          <a:lstStyle/>
          <a:p>
            <a:r>
              <a:rPr lang="en-US" sz="3600" dirty="0" smtClean="0"/>
              <a:t>Why Question 30% Surplus OA?</a:t>
            </a:r>
            <a:br>
              <a:rPr lang="en-US" sz="3600" dirty="0" smtClean="0"/>
            </a:br>
            <a:r>
              <a:rPr lang="en-US" sz="3600" dirty="0" smtClean="0"/>
              <a:t>First Consider a Standard VAV System</a:t>
            </a:r>
          </a:p>
        </p:txBody>
      </p:sp>
      <p:sp>
        <p:nvSpPr>
          <p:cNvPr id="64516" name="Rectangle 4"/>
          <p:cNvSpPr>
            <a:spLocks noGrp="1" noChangeArrowheads="1"/>
          </p:cNvSpPr>
          <p:nvPr>
            <p:ph type="body" idx="1"/>
          </p:nvPr>
        </p:nvSpPr>
        <p:spPr>
          <a:xfrm>
            <a:off x="550863" y="2271713"/>
            <a:ext cx="7772400" cy="4124325"/>
          </a:xfrm>
        </p:spPr>
        <p:txBody>
          <a:bodyPr/>
          <a:lstStyle/>
          <a:p>
            <a:pPr>
              <a:spcBef>
                <a:spcPct val="50000"/>
              </a:spcBef>
              <a:buClr>
                <a:schemeClr val="bg1"/>
              </a:buClr>
              <a:buFontTx/>
              <a:buNone/>
            </a:pPr>
            <a:endParaRPr lang="en-US" smtClean="0"/>
          </a:p>
          <a:p>
            <a:endParaRPr lang="en-US" smtClean="0"/>
          </a:p>
        </p:txBody>
      </p:sp>
      <p:grpSp>
        <p:nvGrpSpPr>
          <p:cNvPr id="64517" name="Group 5"/>
          <p:cNvGrpSpPr>
            <a:grpSpLocks/>
          </p:cNvGrpSpPr>
          <p:nvPr/>
        </p:nvGrpSpPr>
        <p:grpSpPr bwMode="auto">
          <a:xfrm>
            <a:off x="6515100" y="1782763"/>
            <a:ext cx="641350" cy="539750"/>
            <a:chOff x="1056" y="468"/>
            <a:chExt cx="626" cy="490"/>
          </a:xfrm>
        </p:grpSpPr>
        <p:sp>
          <p:nvSpPr>
            <p:cNvPr id="64598" name="Oval 6"/>
            <p:cNvSpPr>
              <a:spLocks noChangeArrowheads="1"/>
            </p:cNvSpPr>
            <p:nvPr/>
          </p:nvSpPr>
          <p:spPr bwMode="auto">
            <a:xfrm>
              <a:off x="1222" y="649"/>
              <a:ext cx="144" cy="144"/>
            </a:xfrm>
            <a:prstGeom prst="ellipse">
              <a:avLst/>
            </a:prstGeom>
            <a:noFill/>
            <a:ln w="9525">
              <a:solidFill>
                <a:srgbClr val="000000"/>
              </a:solidFill>
              <a:round/>
              <a:headEnd/>
              <a:tailEnd/>
            </a:ln>
          </p:spPr>
          <p:txBody>
            <a:bodyPr wrap="none" anchor="ctr"/>
            <a:lstStyle/>
            <a:p>
              <a:endParaRPr lang="en-US"/>
            </a:p>
          </p:txBody>
        </p:sp>
        <p:sp>
          <p:nvSpPr>
            <p:cNvPr id="64599" name="Freeform 7"/>
            <p:cNvSpPr>
              <a:spLocks/>
            </p:cNvSpPr>
            <p:nvPr/>
          </p:nvSpPr>
          <p:spPr bwMode="auto">
            <a:xfrm>
              <a:off x="1056" y="479"/>
              <a:ext cx="626" cy="479"/>
            </a:xfrm>
            <a:custGeom>
              <a:avLst/>
              <a:gdLst>
                <a:gd name="T0" fmla="*/ 464 w 626"/>
                <a:gd name="T1" fmla="*/ 334 h 479"/>
                <a:gd name="T2" fmla="*/ 455 w 626"/>
                <a:gd name="T3" fmla="*/ 349 h 479"/>
                <a:gd name="T4" fmla="*/ 444 w 626"/>
                <a:gd name="T5" fmla="*/ 372 h 479"/>
                <a:gd name="T6" fmla="*/ 429 w 626"/>
                <a:gd name="T7" fmla="*/ 393 h 479"/>
                <a:gd name="T8" fmla="*/ 413 w 626"/>
                <a:gd name="T9" fmla="*/ 409 h 479"/>
                <a:gd name="T10" fmla="*/ 389 w 626"/>
                <a:gd name="T11" fmla="*/ 430 h 479"/>
                <a:gd name="T12" fmla="*/ 366 w 626"/>
                <a:gd name="T13" fmla="*/ 448 h 479"/>
                <a:gd name="T14" fmla="*/ 339 w 626"/>
                <a:gd name="T15" fmla="*/ 462 h 479"/>
                <a:gd name="T16" fmla="*/ 303 w 626"/>
                <a:gd name="T17" fmla="*/ 471 h 479"/>
                <a:gd name="T18" fmla="*/ 260 w 626"/>
                <a:gd name="T19" fmla="*/ 478 h 479"/>
                <a:gd name="T20" fmla="*/ 221 w 626"/>
                <a:gd name="T21" fmla="*/ 477 h 479"/>
                <a:gd name="T22" fmla="*/ 188 w 626"/>
                <a:gd name="T23" fmla="*/ 472 h 479"/>
                <a:gd name="T24" fmla="*/ 159 w 626"/>
                <a:gd name="T25" fmla="*/ 462 h 479"/>
                <a:gd name="T26" fmla="*/ 126 w 626"/>
                <a:gd name="T27" fmla="*/ 448 h 479"/>
                <a:gd name="T28" fmla="*/ 102 w 626"/>
                <a:gd name="T29" fmla="*/ 432 h 479"/>
                <a:gd name="T30" fmla="*/ 74 w 626"/>
                <a:gd name="T31" fmla="*/ 411 h 479"/>
                <a:gd name="T32" fmla="*/ 54 w 626"/>
                <a:gd name="T33" fmla="*/ 388 h 479"/>
                <a:gd name="T34" fmla="*/ 33 w 626"/>
                <a:gd name="T35" fmla="*/ 355 h 479"/>
                <a:gd name="T36" fmla="*/ 12 w 626"/>
                <a:gd name="T37" fmla="*/ 309 h 479"/>
                <a:gd name="T38" fmla="*/ 3 w 626"/>
                <a:gd name="T39" fmla="*/ 268 h 479"/>
                <a:gd name="T40" fmla="*/ 0 w 626"/>
                <a:gd name="T41" fmla="*/ 231 h 479"/>
                <a:gd name="T42" fmla="*/ 5 w 626"/>
                <a:gd name="T43" fmla="*/ 198 h 479"/>
                <a:gd name="T44" fmla="*/ 17 w 626"/>
                <a:gd name="T45" fmla="*/ 162 h 479"/>
                <a:gd name="T46" fmla="*/ 26 w 626"/>
                <a:gd name="T47" fmla="*/ 139 h 479"/>
                <a:gd name="T48" fmla="*/ 44 w 626"/>
                <a:gd name="T49" fmla="*/ 109 h 479"/>
                <a:gd name="T50" fmla="*/ 66 w 626"/>
                <a:gd name="T51" fmla="*/ 75 h 479"/>
                <a:gd name="T52" fmla="*/ 95 w 626"/>
                <a:gd name="T53" fmla="*/ 51 h 479"/>
                <a:gd name="T54" fmla="*/ 123 w 626"/>
                <a:gd name="T55" fmla="*/ 28 h 479"/>
                <a:gd name="T56" fmla="*/ 156 w 626"/>
                <a:gd name="T57" fmla="*/ 15 h 479"/>
                <a:gd name="T58" fmla="*/ 182 w 626"/>
                <a:gd name="T59" fmla="*/ 6 h 479"/>
                <a:gd name="T60" fmla="*/ 195 w 626"/>
                <a:gd name="T61" fmla="*/ 3 h 479"/>
                <a:gd name="T62" fmla="*/ 243 w 626"/>
                <a:gd name="T63" fmla="*/ 0 h 479"/>
                <a:gd name="T64" fmla="*/ 626 w 626"/>
                <a:gd name="T65" fmla="*/ 0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6"/>
                <a:gd name="T100" fmla="*/ 0 h 479"/>
                <a:gd name="T101" fmla="*/ 626 w 626"/>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6" h="479">
                  <a:moveTo>
                    <a:pt x="464" y="334"/>
                  </a:moveTo>
                  <a:cubicBezTo>
                    <a:pt x="461" y="338"/>
                    <a:pt x="458" y="343"/>
                    <a:pt x="455" y="349"/>
                  </a:cubicBezTo>
                  <a:cubicBezTo>
                    <a:pt x="452" y="355"/>
                    <a:pt x="448" y="365"/>
                    <a:pt x="444" y="372"/>
                  </a:cubicBezTo>
                  <a:cubicBezTo>
                    <a:pt x="440" y="379"/>
                    <a:pt x="434" y="387"/>
                    <a:pt x="429" y="393"/>
                  </a:cubicBezTo>
                  <a:cubicBezTo>
                    <a:pt x="424" y="399"/>
                    <a:pt x="420" y="403"/>
                    <a:pt x="413" y="409"/>
                  </a:cubicBezTo>
                  <a:cubicBezTo>
                    <a:pt x="406" y="415"/>
                    <a:pt x="397" y="423"/>
                    <a:pt x="389" y="430"/>
                  </a:cubicBezTo>
                  <a:cubicBezTo>
                    <a:pt x="381" y="437"/>
                    <a:pt x="374" y="443"/>
                    <a:pt x="366" y="448"/>
                  </a:cubicBezTo>
                  <a:cubicBezTo>
                    <a:pt x="358" y="453"/>
                    <a:pt x="349" y="458"/>
                    <a:pt x="339" y="462"/>
                  </a:cubicBezTo>
                  <a:cubicBezTo>
                    <a:pt x="329" y="466"/>
                    <a:pt x="316" y="468"/>
                    <a:pt x="303" y="471"/>
                  </a:cubicBezTo>
                  <a:cubicBezTo>
                    <a:pt x="290" y="474"/>
                    <a:pt x="274" y="477"/>
                    <a:pt x="260" y="478"/>
                  </a:cubicBezTo>
                  <a:cubicBezTo>
                    <a:pt x="246" y="479"/>
                    <a:pt x="233" y="478"/>
                    <a:pt x="221" y="477"/>
                  </a:cubicBezTo>
                  <a:cubicBezTo>
                    <a:pt x="209" y="476"/>
                    <a:pt x="198" y="475"/>
                    <a:pt x="188" y="472"/>
                  </a:cubicBezTo>
                  <a:cubicBezTo>
                    <a:pt x="178" y="469"/>
                    <a:pt x="169" y="466"/>
                    <a:pt x="159" y="462"/>
                  </a:cubicBezTo>
                  <a:cubicBezTo>
                    <a:pt x="149" y="458"/>
                    <a:pt x="135" y="453"/>
                    <a:pt x="126" y="448"/>
                  </a:cubicBezTo>
                  <a:cubicBezTo>
                    <a:pt x="117" y="443"/>
                    <a:pt x="111" y="438"/>
                    <a:pt x="102" y="432"/>
                  </a:cubicBezTo>
                  <a:cubicBezTo>
                    <a:pt x="93" y="426"/>
                    <a:pt x="82" y="418"/>
                    <a:pt x="74" y="411"/>
                  </a:cubicBezTo>
                  <a:cubicBezTo>
                    <a:pt x="66" y="404"/>
                    <a:pt x="61" y="397"/>
                    <a:pt x="54" y="388"/>
                  </a:cubicBezTo>
                  <a:cubicBezTo>
                    <a:pt x="47" y="379"/>
                    <a:pt x="40" y="368"/>
                    <a:pt x="33" y="355"/>
                  </a:cubicBezTo>
                  <a:cubicBezTo>
                    <a:pt x="26" y="342"/>
                    <a:pt x="17" y="323"/>
                    <a:pt x="12" y="309"/>
                  </a:cubicBezTo>
                  <a:cubicBezTo>
                    <a:pt x="7" y="295"/>
                    <a:pt x="5" y="281"/>
                    <a:pt x="3" y="268"/>
                  </a:cubicBezTo>
                  <a:cubicBezTo>
                    <a:pt x="1" y="255"/>
                    <a:pt x="0" y="243"/>
                    <a:pt x="0" y="231"/>
                  </a:cubicBezTo>
                  <a:cubicBezTo>
                    <a:pt x="0" y="219"/>
                    <a:pt x="2" y="209"/>
                    <a:pt x="5" y="198"/>
                  </a:cubicBezTo>
                  <a:cubicBezTo>
                    <a:pt x="8" y="187"/>
                    <a:pt x="14" y="172"/>
                    <a:pt x="17" y="162"/>
                  </a:cubicBezTo>
                  <a:cubicBezTo>
                    <a:pt x="20" y="152"/>
                    <a:pt x="22" y="148"/>
                    <a:pt x="26" y="139"/>
                  </a:cubicBezTo>
                  <a:cubicBezTo>
                    <a:pt x="30" y="130"/>
                    <a:pt x="37" y="120"/>
                    <a:pt x="44" y="109"/>
                  </a:cubicBezTo>
                  <a:cubicBezTo>
                    <a:pt x="51" y="98"/>
                    <a:pt x="57" y="85"/>
                    <a:pt x="66" y="75"/>
                  </a:cubicBezTo>
                  <a:cubicBezTo>
                    <a:pt x="75" y="65"/>
                    <a:pt x="86" y="59"/>
                    <a:pt x="95" y="51"/>
                  </a:cubicBezTo>
                  <a:cubicBezTo>
                    <a:pt x="104" y="43"/>
                    <a:pt x="113" y="34"/>
                    <a:pt x="123" y="28"/>
                  </a:cubicBezTo>
                  <a:cubicBezTo>
                    <a:pt x="133" y="22"/>
                    <a:pt x="146" y="19"/>
                    <a:pt x="156" y="15"/>
                  </a:cubicBezTo>
                  <a:cubicBezTo>
                    <a:pt x="166" y="11"/>
                    <a:pt x="176" y="8"/>
                    <a:pt x="182" y="6"/>
                  </a:cubicBezTo>
                  <a:cubicBezTo>
                    <a:pt x="188" y="4"/>
                    <a:pt x="185" y="4"/>
                    <a:pt x="195" y="3"/>
                  </a:cubicBezTo>
                  <a:cubicBezTo>
                    <a:pt x="205" y="2"/>
                    <a:pt x="171" y="0"/>
                    <a:pt x="243" y="0"/>
                  </a:cubicBezTo>
                  <a:cubicBezTo>
                    <a:pt x="315" y="0"/>
                    <a:pt x="546" y="0"/>
                    <a:pt x="626" y="0"/>
                  </a:cubicBezTo>
                </a:path>
              </a:pathLst>
            </a:custGeom>
            <a:noFill/>
            <a:ln w="9525" cmpd="sng">
              <a:solidFill>
                <a:srgbClr val="000000"/>
              </a:solidFill>
              <a:round/>
              <a:headEnd/>
              <a:tailEnd/>
            </a:ln>
          </p:spPr>
          <p:txBody>
            <a:bodyPr/>
            <a:lstStyle/>
            <a:p>
              <a:endParaRPr lang="en-US"/>
            </a:p>
          </p:txBody>
        </p:sp>
        <p:sp>
          <p:nvSpPr>
            <p:cNvPr id="64600" name="Freeform 8"/>
            <p:cNvSpPr>
              <a:spLocks/>
            </p:cNvSpPr>
            <p:nvPr/>
          </p:nvSpPr>
          <p:spPr bwMode="auto">
            <a:xfrm>
              <a:off x="1515" y="468"/>
              <a:ext cx="164" cy="347"/>
            </a:xfrm>
            <a:custGeom>
              <a:avLst/>
              <a:gdLst>
                <a:gd name="T0" fmla="*/ 164 w 164"/>
                <a:gd name="T1" fmla="*/ 0 h 347"/>
                <a:gd name="T2" fmla="*/ 164 w 164"/>
                <a:gd name="T3" fmla="*/ 347 h 347"/>
                <a:gd name="T4" fmla="*/ 0 w 164"/>
                <a:gd name="T5" fmla="*/ 347 h 347"/>
                <a:gd name="T6" fmla="*/ 0 60000 65536"/>
                <a:gd name="T7" fmla="*/ 0 60000 65536"/>
                <a:gd name="T8" fmla="*/ 0 60000 65536"/>
                <a:gd name="T9" fmla="*/ 0 w 164"/>
                <a:gd name="T10" fmla="*/ 0 h 347"/>
                <a:gd name="T11" fmla="*/ 164 w 164"/>
                <a:gd name="T12" fmla="*/ 347 h 347"/>
              </a:gdLst>
              <a:ahLst/>
              <a:cxnLst>
                <a:cxn ang="T6">
                  <a:pos x="T0" y="T1"/>
                </a:cxn>
                <a:cxn ang="T7">
                  <a:pos x="T2" y="T3"/>
                </a:cxn>
                <a:cxn ang="T8">
                  <a:pos x="T4" y="T5"/>
                </a:cxn>
              </a:cxnLst>
              <a:rect l="T9" t="T10" r="T11" b="T12"/>
              <a:pathLst>
                <a:path w="164" h="347">
                  <a:moveTo>
                    <a:pt x="164" y="0"/>
                  </a:moveTo>
                  <a:lnTo>
                    <a:pt x="164" y="347"/>
                  </a:lnTo>
                  <a:lnTo>
                    <a:pt x="0" y="347"/>
                  </a:lnTo>
                </a:path>
              </a:pathLst>
            </a:custGeom>
            <a:noFill/>
            <a:ln w="9525" cmpd="sng">
              <a:solidFill>
                <a:srgbClr val="000000"/>
              </a:solidFill>
              <a:round/>
              <a:headEnd/>
              <a:tailEnd/>
            </a:ln>
          </p:spPr>
          <p:txBody>
            <a:bodyPr/>
            <a:lstStyle/>
            <a:p>
              <a:endParaRPr lang="en-US"/>
            </a:p>
          </p:txBody>
        </p:sp>
      </p:grpSp>
      <p:grpSp>
        <p:nvGrpSpPr>
          <p:cNvPr id="64518" name="Group 9"/>
          <p:cNvGrpSpPr>
            <a:grpSpLocks/>
          </p:cNvGrpSpPr>
          <p:nvPr/>
        </p:nvGrpSpPr>
        <p:grpSpPr bwMode="auto">
          <a:xfrm>
            <a:off x="5167313" y="2305050"/>
            <a:ext cx="328612" cy="114300"/>
            <a:chOff x="4108" y="3517"/>
            <a:chExt cx="207" cy="72"/>
          </a:xfrm>
        </p:grpSpPr>
        <p:sp>
          <p:nvSpPr>
            <p:cNvPr id="64588" name="Rectangle 10"/>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64589" name="Group 11"/>
            <p:cNvGrpSpPr>
              <a:grpSpLocks/>
            </p:cNvGrpSpPr>
            <p:nvPr/>
          </p:nvGrpSpPr>
          <p:grpSpPr bwMode="auto">
            <a:xfrm>
              <a:off x="4122" y="3535"/>
              <a:ext cx="42" cy="45"/>
              <a:chOff x="3832" y="3589"/>
              <a:chExt cx="42" cy="45"/>
            </a:xfrm>
          </p:grpSpPr>
          <p:sp>
            <p:nvSpPr>
              <p:cNvPr id="64596" name="AutoShape 12"/>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97" name="Line 13"/>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64590" name="Group 14"/>
            <p:cNvGrpSpPr>
              <a:grpSpLocks/>
            </p:cNvGrpSpPr>
            <p:nvPr/>
          </p:nvGrpSpPr>
          <p:grpSpPr bwMode="auto">
            <a:xfrm>
              <a:off x="4190" y="3533"/>
              <a:ext cx="42" cy="45"/>
              <a:chOff x="3832" y="3589"/>
              <a:chExt cx="42" cy="45"/>
            </a:xfrm>
          </p:grpSpPr>
          <p:sp>
            <p:nvSpPr>
              <p:cNvPr id="64594" name="AutoShape 15"/>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95" name="Line 16"/>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64591" name="Group 17"/>
            <p:cNvGrpSpPr>
              <a:grpSpLocks/>
            </p:cNvGrpSpPr>
            <p:nvPr/>
          </p:nvGrpSpPr>
          <p:grpSpPr bwMode="auto">
            <a:xfrm>
              <a:off x="4256" y="3533"/>
              <a:ext cx="42" cy="45"/>
              <a:chOff x="3832" y="3589"/>
              <a:chExt cx="42" cy="45"/>
            </a:xfrm>
          </p:grpSpPr>
          <p:sp>
            <p:nvSpPr>
              <p:cNvPr id="64592" name="AutoShape 18"/>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93" name="Line 19"/>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grpSp>
        <p:nvGrpSpPr>
          <p:cNvPr id="64519" name="Group 20"/>
          <p:cNvGrpSpPr>
            <a:grpSpLocks/>
          </p:cNvGrpSpPr>
          <p:nvPr/>
        </p:nvGrpSpPr>
        <p:grpSpPr bwMode="auto">
          <a:xfrm rot="-5400000">
            <a:off x="4991893" y="2012157"/>
            <a:ext cx="328613" cy="114300"/>
            <a:chOff x="4108" y="3517"/>
            <a:chExt cx="207" cy="72"/>
          </a:xfrm>
        </p:grpSpPr>
        <p:sp>
          <p:nvSpPr>
            <p:cNvPr id="64578" name="Rectangle 21"/>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64579" name="Group 22"/>
            <p:cNvGrpSpPr>
              <a:grpSpLocks/>
            </p:cNvGrpSpPr>
            <p:nvPr/>
          </p:nvGrpSpPr>
          <p:grpSpPr bwMode="auto">
            <a:xfrm>
              <a:off x="4122" y="3535"/>
              <a:ext cx="42" cy="45"/>
              <a:chOff x="3832" y="3589"/>
              <a:chExt cx="42" cy="45"/>
            </a:xfrm>
          </p:grpSpPr>
          <p:sp>
            <p:nvSpPr>
              <p:cNvPr id="64586" name="AutoShape 23"/>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87" name="Line 24"/>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64580" name="Group 25"/>
            <p:cNvGrpSpPr>
              <a:grpSpLocks/>
            </p:cNvGrpSpPr>
            <p:nvPr/>
          </p:nvGrpSpPr>
          <p:grpSpPr bwMode="auto">
            <a:xfrm>
              <a:off x="4190" y="3533"/>
              <a:ext cx="42" cy="45"/>
              <a:chOff x="3832" y="3589"/>
              <a:chExt cx="42" cy="45"/>
            </a:xfrm>
          </p:grpSpPr>
          <p:sp>
            <p:nvSpPr>
              <p:cNvPr id="64584" name="AutoShape 26"/>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85" name="Line 27"/>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64581" name="Group 28"/>
            <p:cNvGrpSpPr>
              <a:grpSpLocks/>
            </p:cNvGrpSpPr>
            <p:nvPr/>
          </p:nvGrpSpPr>
          <p:grpSpPr bwMode="auto">
            <a:xfrm>
              <a:off x="4256" y="3533"/>
              <a:ext cx="42" cy="45"/>
              <a:chOff x="3832" y="3589"/>
              <a:chExt cx="42" cy="45"/>
            </a:xfrm>
          </p:grpSpPr>
          <p:sp>
            <p:nvSpPr>
              <p:cNvPr id="64582" name="AutoShape 29"/>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83" name="Line 30"/>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sp>
        <p:nvSpPr>
          <p:cNvPr id="64520" name="Rectangle 31"/>
          <p:cNvSpPr>
            <a:spLocks noChangeArrowheads="1"/>
          </p:cNvSpPr>
          <p:nvPr/>
        </p:nvSpPr>
        <p:spPr bwMode="auto">
          <a:xfrm>
            <a:off x="5553075" y="1751013"/>
            <a:ext cx="104775" cy="652462"/>
          </a:xfrm>
          <a:prstGeom prst="rect">
            <a:avLst/>
          </a:prstGeom>
          <a:noFill/>
          <a:ln w="9525">
            <a:solidFill>
              <a:srgbClr val="000000"/>
            </a:solidFill>
            <a:miter lim="800000"/>
            <a:headEnd/>
            <a:tailEnd/>
          </a:ln>
        </p:spPr>
        <p:txBody>
          <a:bodyPr wrap="none" anchor="ctr"/>
          <a:lstStyle/>
          <a:p>
            <a:endParaRPr lang="en-US"/>
          </a:p>
        </p:txBody>
      </p:sp>
      <p:grpSp>
        <p:nvGrpSpPr>
          <p:cNvPr id="64521" name="Group 32"/>
          <p:cNvGrpSpPr>
            <a:grpSpLocks/>
          </p:cNvGrpSpPr>
          <p:nvPr/>
        </p:nvGrpSpPr>
        <p:grpSpPr bwMode="auto">
          <a:xfrm>
            <a:off x="5713413" y="1712913"/>
            <a:ext cx="590550" cy="733425"/>
            <a:chOff x="3599" y="1079"/>
            <a:chExt cx="372" cy="462"/>
          </a:xfrm>
        </p:grpSpPr>
        <p:grpSp>
          <p:nvGrpSpPr>
            <p:cNvPr id="64570" name="Group 33"/>
            <p:cNvGrpSpPr>
              <a:grpSpLocks/>
            </p:cNvGrpSpPr>
            <p:nvPr/>
          </p:nvGrpSpPr>
          <p:grpSpPr bwMode="auto">
            <a:xfrm flipH="1">
              <a:off x="3599" y="1079"/>
              <a:ext cx="372" cy="462"/>
              <a:chOff x="3606" y="1079"/>
              <a:chExt cx="372" cy="462"/>
            </a:xfrm>
          </p:grpSpPr>
          <p:sp>
            <p:nvSpPr>
              <p:cNvPr id="64576" name="Rectangle 34"/>
              <p:cNvSpPr>
                <a:spLocks noChangeArrowheads="1"/>
              </p:cNvSpPr>
              <p:nvPr/>
            </p:nvSpPr>
            <p:spPr bwMode="auto">
              <a:xfrm>
                <a:off x="3606" y="1079"/>
                <a:ext cx="201" cy="453"/>
              </a:xfrm>
              <a:prstGeom prst="rect">
                <a:avLst/>
              </a:prstGeom>
              <a:solidFill>
                <a:schemeClr val="hlink"/>
              </a:solidFill>
              <a:ln w="9525">
                <a:solidFill>
                  <a:srgbClr val="000000"/>
                </a:solidFill>
                <a:miter lim="800000"/>
                <a:headEnd/>
                <a:tailEnd/>
              </a:ln>
            </p:spPr>
            <p:txBody>
              <a:bodyPr wrap="none" anchor="ctr"/>
              <a:lstStyle/>
              <a:p>
                <a:endParaRPr lang="en-US"/>
              </a:p>
            </p:txBody>
          </p:sp>
          <p:sp>
            <p:nvSpPr>
              <p:cNvPr id="64577" name="Rectangle 35"/>
              <p:cNvSpPr>
                <a:spLocks noChangeArrowheads="1"/>
              </p:cNvSpPr>
              <p:nvPr/>
            </p:nvSpPr>
            <p:spPr bwMode="auto">
              <a:xfrm>
                <a:off x="3849" y="1079"/>
                <a:ext cx="129" cy="462"/>
              </a:xfrm>
              <a:prstGeom prst="rect">
                <a:avLst/>
              </a:prstGeom>
              <a:solidFill>
                <a:srgbClr val="FF0066"/>
              </a:solidFill>
              <a:ln w="9525">
                <a:solidFill>
                  <a:srgbClr val="000000"/>
                </a:solidFill>
                <a:miter lim="800000"/>
                <a:headEnd/>
                <a:tailEnd/>
              </a:ln>
            </p:spPr>
            <p:txBody>
              <a:bodyPr wrap="none" anchor="ctr"/>
              <a:lstStyle/>
              <a:p>
                <a:endParaRPr lang="en-US"/>
              </a:p>
            </p:txBody>
          </p:sp>
        </p:grpSp>
        <p:grpSp>
          <p:nvGrpSpPr>
            <p:cNvPr id="64571" name="Group 36"/>
            <p:cNvGrpSpPr>
              <a:grpSpLocks/>
            </p:cNvGrpSpPr>
            <p:nvPr/>
          </p:nvGrpSpPr>
          <p:grpSpPr bwMode="auto">
            <a:xfrm flipH="1">
              <a:off x="3626" y="1236"/>
              <a:ext cx="305" cy="128"/>
              <a:chOff x="3663" y="1236"/>
              <a:chExt cx="305" cy="128"/>
            </a:xfrm>
          </p:grpSpPr>
          <p:sp>
            <p:nvSpPr>
              <p:cNvPr id="64572" name="AutoShape 37"/>
              <p:cNvSpPr>
                <a:spLocks noChangeArrowheads="1"/>
              </p:cNvSpPr>
              <p:nvPr/>
            </p:nvSpPr>
            <p:spPr bwMode="auto">
              <a:xfrm>
                <a:off x="3663" y="1320"/>
                <a:ext cx="35" cy="35"/>
              </a:xfrm>
              <a:prstGeom prst="flowChartConnector">
                <a:avLst/>
              </a:prstGeom>
              <a:noFill/>
              <a:ln w="9525">
                <a:solidFill>
                  <a:srgbClr val="000000"/>
                </a:solidFill>
                <a:round/>
                <a:headEnd/>
                <a:tailEnd/>
              </a:ln>
            </p:spPr>
            <p:txBody>
              <a:bodyPr wrap="none" anchor="ctr"/>
              <a:lstStyle/>
              <a:p>
                <a:endParaRPr lang="en-US"/>
              </a:p>
            </p:txBody>
          </p:sp>
          <p:sp>
            <p:nvSpPr>
              <p:cNvPr id="64573" name="AutoShape 38"/>
              <p:cNvSpPr>
                <a:spLocks noChangeArrowheads="1"/>
              </p:cNvSpPr>
              <p:nvPr/>
            </p:nvSpPr>
            <p:spPr bwMode="auto">
              <a:xfrm>
                <a:off x="3747" y="1236"/>
                <a:ext cx="35" cy="35"/>
              </a:xfrm>
              <a:prstGeom prst="flowChartConnector">
                <a:avLst/>
              </a:prstGeom>
              <a:noFill/>
              <a:ln w="9525">
                <a:solidFill>
                  <a:srgbClr val="000000"/>
                </a:solidFill>
                <a:round/>
                <a:headEnd/>
                <a:tailEnd/>
              </a:ln>
            </p:spPr>
            <p:txBody>
              <a:bodyPr wrap="none" anchor="ctr"/>
              <a:lstStyle/>
              <a:p>
                <a:endParaRPr lang="en-US"/>
              </a:p>
            </p:txBody>
          </p:sp>
          <p:sp>
            <p:nvSpPr>
              <p:cNvPr id="64574" name="AutoShape 39"/>
              <p:cNvSpPr>
                <a:spLocks noChangeArrowheads="1"/>
              </p:cNvSpPr>
              <p:nvPr/>
            </p:nvSpPr>
            <p:spPr bwMode="auto">
              <a:xfrm>
                <a:off x="3882" y="1329"/>
                <a:ext cx="35" cy="35"/>
              </a:xfrm>
              <a:prstGeom prst="flowChartConnector">
                <a:avLst/>
              </a:prstGeom>
              <a:noFill/>
              <a:ln w="9525">
                <a:solidFill>
                  <a:srgbClr val="000000"/>
                </a:solidFill>
                <a:round/>
                <a:headEnd/>
                <a:tailEnd/>
              </a:ln>
            </p:spPr>
            <p:txBody>
              <a:bodyPr wrap="none" anchor="ctr"/>
              <a:lstStyle/>
              <a:p>
                <a:endParaRPr lang="en-US"/>
              </a:p>
            </p:txBody>
          </p:sp>
          <p:sp>
            <p:nvSpPr>
              <p:cNvPr id="64575" name="AutoShape 40"/>
              <p:cNvSpPr>
                <a:spLocks noChangeArrowheads="1"/>
              </p:cNvSpPr>
              <p:nvPr/>
            </p:nvSpPr>
            <p:spPr bwMode="auto">
              <a:xfrm>
                <a:off x="3933" y="1239"/>
                <a:ext cx="35" cy="35"/>
              </a:xfrm>
              <a:prstGeom prst="flowChartConnector">
                <a:avLst/>
              </a:prstGeom>
              <a:noFill/>
              <a:ln w="9525">
                <a:solidFill>
                  <a:srgbClr val="000000"/>
                </a:solidFill>
                <a:round/>
                <a:headEnd/>
                <a:tailEnd/>
              </a:ln>
            </p:spPr>
            <p:txBody>
              <a:bodyPr wrap="none" anchor="ctr"/>
              <a:lstStyle/>
              <a:p>
                <a:endParaRPr lang="en-US"/>
              </a:p>
            </p:txBody>
          </p:sp>
        </p:grpSp>
      </p:grpSp>
      <p:grpSp>
        <p:nvGrpSpPr>
          <p:cNvPr id="64522" name="Group 41"/>
          <p:cNvGrpSpPr>
            <a:grpSpLocks/>
          </p:cNvGrpSpPr>
          <p:nvPr/>
        </p:nvGrpSpPr>
        <p:grpSpPr bwMode="auto">
          <a:xfrm>
            <a:off x="3513138" y="4189413"/>
            <a:ext cx="5051425" cy="2119312"/>
            <a:chOff x="2249" y="2551"/>
            <a:chExt cx="3182" cy="1335"/>
          </a:xfrm>
        </p:grpSpPr>
        <p:sp>
          <p:nvSpPr>
            <p:cNvPr id="64566" name="Rectangle 42"/>
            <p:cNvSpPr>
              <a:spLocks noChangeArrowheads="1"/>
            </p:cNvSpPr>
            <p:nvPr/>
          </p:nvSpPr>
          <p:spPr bwMode="auto">
            <a:xfrm>
              <a:off x="2249" y="2551"/>
              <a:ext cx="3182" cy="1335"/>
            </a:xfrm>
            <a:prstGeom prst="rect">
              <a:avLst/>
            </a:prstGeom>
            <a:noFill/>
            <a:ln w="9525">
              <a:solidFill>
                <a:srgbClr val="000000"/>
              </a:solidFill>
              <a:miter lim="800000"/>
              <a:headEnd/>
              <a:tailEnd/>
            </a:ln>
          </p:spPr>
          <p:txBody>
            <a:bodyPr wrap="none" anchor="ctr"/>
            <a:lstStyle/>
            <a:p>
              <a:endParaRPr lang="en-US"/>
            </a:p>
          </p:txBody>
        </p:sp>
        <p:sp>
          <p:nvSpPr>
            <p:cNvPr id="64567" name="Line 43"/>
            <p:cNvSpPr>
              <a:spLocks noChangeShapeType="1"/>
            </p:cNvSpPr>
            <p:nvPr/>
          </p:nvSpPr>
          <p:spPr bwMode="auto">
            <a:xfrm flipV="1">
              <a:off x="2249" y="2734"/>
              <a:ext cx="3182" cy="0"/>
            </a:xfrm>
            <a:prstGeom prst="line">
              <a:avLst/>
            </a:prstGeom>
            <a:noFill/>
            <a:ln w="9525">
              <a:solidFill>
                <a:srgbClr val="000000"/>
              </a:solidFill>
              <a:round/>
              <a:headEnd/>
              <a:tailEnd/>
            </a:ln>
          </p:spPr>
          <p:txBody>
            <a:bodyPr/>
            <a:lstStyle/>
            <a:p>
              <a:endParaRPr lang="en-US"/>
            </a:p>
          </p:txBody>
        </p:sp>
        <p:sp>
          <p:nvSpPr>
            <p:cNvPr id="64568" name="Line 44"/>
            <p:cNvSpPr>
              <a:spLocks noChangeShapeType="1"/>
            </p:cNvSpPr>
            <p:nvPr/>
          </p:nvSpPr>
          <p:spPr bwMode="auto">
            <a:xfrm>
              <a:off x="3237" y="2743"/>
              <a:ext cx="0" cy="1143"/>
            </a:xfrm>
            <a:prstGeom prst="line">
              <a:avLst/>
            </a:prstGeom>
            <a:noFill/>
            <a:ln w="9525">
              <a:solidFill>
                <a:srgbClr val="000000"/>
              </a:solidFill>
              <a:round/>
              <a:headEnd/>
              <a:tailEnd/>
            </a:ln>
          </p:spPr>
          <p:txBody>
            <a:bodyPr/>
            <a:lstStyle/>
            <a:p>
              <a:endParaRPr lang="en-US"/>
            </a:p>
          </p:txBody>
        </p:sp>
        <p:sp>
          <p:nvSpPr>
            <p:cNvPr id="64569" name="Line 45"/>
            <p:cNvSpPr>
              <a:spLocks noChangeShapeType="1"/>
            </p:cNvSpPr>
            <p:nvPr/>
          </p:nvSpPr>
          <p:spPr bwMode="auto">
            <a:xfrm>
              <a:off x="4348" y="2738"/>
              <a:ext cx="0" cy="1143"/>
            </a:xfrm>
            <a:prstGeom prst="line">
              <a:avLst/>
            </a:prstGeom>
            <a:noFill/>
            <a:ln w="9525">
              <a:solidFill>
                <a:srgbClr val="000000"/>
              </a:solidFill>
              <a:round/>
              <a:headEnd/>
              <a:tailEnd/>
            </a:ln>
          </p:spPr>
          <p:txBody>
            <a:bodyPr/>
            <a:lstStyle/>
            <a:p>
              <a:endParaRPr lang="en-US"/>
            </a:p>
          </p:txBody>
        </p:sp>
      </p:grpSp>
      <p:sp>
        <p:nvSpPr>
          <p:cNvPr id="64523" name="Line 46"/>
          <p:cNvSpPr>
            <a:spLocks noChangeShapeType="1"/>
          </p:cNvSpPr>
          <p:nvPr/>
        </p:nvSpPr>
        <p:spPr bwMode="auto">
          <a:xfrm flipV="1">
            <a:off x="7780338" y="1998663"/>
            <a:ext cx="0" cy="995362"/>
          </a:xfrm>
          <a:prstGeom prst="line">
            <a:avLst/>
          </a:prstGeom>
          <a:noFill/>
          <a:ln w="9525">
            <a:solidFill>
              <a:srgbClr val="000000"/>
            </a:solidFill>
            <a:round/>
            <a:headEnd/>
            <a:tailEnd/>
          </a:ln>
        </p:spPr>
        <p:txBody>
          <a:bodyPr/>
          <a:lstStyle/>
          <a:p>
            <a:endParaRPr lang="en-US"/>
          </a:p>
        </p:txBody>
      </p:sp>
      <p:sp>
        <p:nvSpPr>
          <p:cNvPr id="64524" name="Line 47"/>
          <p:cNvSpPr>
            <a:spLocks noChangeShapeType="1"/>
          </p:cNvSpPr>
          <p:nvPr/>
        </p:nvSpPr>
        <p:spPr bwMode="auto">
          <a:xfrm>
            <a:off x="7156450" y="1982788"/>
            <a:ext cx="623888" cy="0"/>
          </a:xfrm>
          <a:prstGeom prst="line">
            <a:avLst/>
          </a:prstGeom>
          <a:noFill/>
          <a:ln w="9525">
            <a:solidFill>
              <a:srgbClr val="000000"/>
            </a:solidFill>
            <a:round/>
            <a:headEnd/>
            <a:tailEnd type="triangle" w="med" len="med"/>
          </a:ln>
        </p:spPr>
        <p:txBody>
          <a:bodyPr/>
          <a:lstStyle/>
          <a:p>
            <a:endParaRPr lang="en-US"/>
          </a:p>
        </p:txBody>
      </p:sp>
      <p:sp>
        <p:nvSpPr>
          <p:cNvPr id="64525" name="Line 48"/>
          <p:cNvSpPr>
            <a:spLocks noChangeShapeType="1"/>
          </p:cNvSpPr>
          <p:nvPr/>
        </p:nvSpPr>
        <p:spPr bwMode="auto">
          <a:xfrm>
            <a:off x="7780338" y="2989263"/>
            <a:ext cx="0" cy="1243012"/>
          </a:xfrm>
          <a:prstGeom prst="line">
            <a:avLst/>
          </a:prstGeom>
          <a:noFill/>
          <a:ln w="9525">
            <a:solidFill>
              <a:srgbClr val="000000"/>
            </a:solidFill>
            <a:round/>
            <a:headEnd/>
            <a:tailEnd type="triangle" w="med" len="med"/>
          </a:ln>
        </p:spPr>
        <p:txBody>
          <a:bodyPr/>
          <a:lstStyle/>
          <a:p>
            <a:endParaRPr lang="en-US"/>
          </a:p>
        </p:txBody>
      </p:sp>
      <p:sp>
        <p:nvSpPr>
          <p:cNvPr id="64526" name="Line 49"/>
          <p:cNvSpPr>
            <a:spLocks noChangeShapeType="1"/>
          </p:cNvSpPr>
          <p:nvPr/>
        </p:nvSpPr>
        <p:spPr bwMode="auto">
          <a:xfrm>
            <a:off x="5356225" y="2433638"/>
            <a:ext cx="0" cy="1900237"/>
          </a:xfrm>
          <a:prstGeom prst="line">
            <a:avLst/>
          </a:prstGeom>
          <a:noFill/>
          <a:ln w="9525">
            <a:solidFill>
              <a:srgbClr val="000000"/>
            </a:solidFill>
            <a:prstDash val="dash"/>
            <a:round/>
            <a:headEnd type="triangle" w="med" len="med"/>
            <a:tailEnd/>
          </a:ln>
        </p:spPr>
        <p:txBody>
          <a:bodyPr/>
          <a:lstStyle/>
          <a:p>
            <a:endParaRPr lang="en-US"/>
          </a:p>
        </p:txBody>
      </p:sp>
      <p:sp>
        <p:nvSpPr>
          <p:cNvPr id="64527" name="Line 50"/>
          <p:cNvSpPr>
            <a:spLocks noChangeShapeType="1"/>
          </p:cNvSpPr>
          <p:nvPr/>
        </p:nvSpPr>
        <p:spPr bwMode="auto">
          <a:xfrm flipH="1" flipV="1">
            <a:off x="1014413" y="2039938"/>
            <a:ext cx="4067175" cy="0"/>
          </a:xfrm>
          <a:prstGeom prst="line">
            <a:avLst/>
          </a:prstGeom>
          <a:noFill/>
          <a:ln w="9525">
            <a:solidFill>
              <a:srgbClr val="000000"/>
            </a:solidFill>
            <a:round/>
            <a:headEnd type="triangle" w="med" len="med"/>
            <a:tailEnd/>
          </a:ln>
        </p:spPr>
        <p:txBody>
          <a:bodyPr/>
          <a:lstStyle/>
          <a:p>
            <a:endParaRPr lang="en-US"/>
          </a:p>
        </p:txBody>
      </p:sp>
      <p:sp>
        <p:nvSpPr>
          <p:cNvPr id="64528" name="Text Box 51"/>
          <p:cNvSpPr txBox="1">
            <a:spLocks noChangeArrowheads="1"/>
          </p:cNvSpPr>
          <p:nvPr/>
        </p:nvSpPr>
        <p:spPr bwMode="auto">
          <a:xfrm>
            <a:off x="5502275" y="2447925"/>
            <a:ext cx="1423988" cy="304800"/>
          </a:xfrm>
          <a:prstGeom prst="rect">
            <a:avLst/>
          </a:prstGeom>
          <a:noFill/>
          <a:ln w="9525">
            <a:noFill/>
            <a:miter lim="800000"/>
            <a:headEnd/>
            <a:tailEnd/>
          </a:ln>
        </p:spPr>
        <p:txBody>
          <a:bodyPr>
            <a:spAutoFit/>
          </a:bodyPr>
          <a:lstStyle/>
          <a:p>
            <a:r>
              <a:rPr lang="en-US" sz="1400" b="1">
                <a:solidFill>
                  <a:srgbClr val="000000"/>
                </a:solidFill>
              </a:rPr>
              <a:t>Std. VAV AHU</a:t>
            </a:r>
          </a:p>
        </p:txBody>
      </p:sp>
      <p:sp>
        <p:nvSpPr>
          <p:cNvPr id="64529" name="Text Box 52"/>
          <p:cNvSpPr txBox="1">
            <a:spLocks noChangeArrowheads="1"/>
          </p:cNvSpPr>
          <p:nvPr/>
        </p:nvSpPr>
        <p:spPr bwMode="auto">
          <a:xfrm>
            <a:off x="7910513" y="4173538"/>
            <a:ext cx="566737" cy="304800"/>
          </a:xfrm>
          <a:prstGeom prst="rect">
            <a:avLst/>
          </a:prstGeom>
          <a:noFill/>
          <a:ln w="9525">
            <a:noFill/>
            <a:miter lim="800000"/>
            <a:headEnd/>
            <a:tailEnd/>
          </a:ln>
        </p:spPr>
        <p:txBody>
          <a:bodyPr>
            <a:spAutoFit/>
          </a:bodyPr>
          <a:lstStyle/>
          <a:p>
            <a:r>
              <a:rPr lang="en-US" sz="1400" b="1">
                <a:solidFill>
                  <a:srgbClr val="000000"/>
                </a:solidFill>
              </a:rPr>
              <a:t>VAV</a:t>
            </a:r>
          </a:p>
        </p:txBody>
      </p:sp>
      <p:sp>
        <p:nvSpPr>
          <p:cNvPr id="64530" name="Text Box 53"/>
          <p:cNvSpPr txBox="1">
            <a:spLocks noChangeArrowheads="1"/>
          </p:cNvSpPr>
          <p:nvPr/>
        </p:nvSpPr>
        <p:spPr bwMode="auto">
          <a:xfrm>
            <a:off x="1020763" y="1784350"/>
            <a:ext cx="579437" cy="304800"/>
          </a:xfrm>
          <a:prstGeom prst="rect">
            <a:avLst/>
          </a:prstGeom>
          <a:noFill/>
          <a:ln w="9525">
            <a:noFill/>
            <a:miter lim="800000"/>
            <a:headEnd/>
            <a:tailEnd/>
          </a:ln>
        </p:spPr>
        <p:txBody>
          <a:bodyPr>
            <a:spAutoFit/>
          </a:bodyPr>
          <a:lstStyle/>
          <a:p>
            <a:r>
              <a:rPr lang="en-US" sz="1400" b="1">
                <a:solidFill>
                  <a:srgbClr val="000000"/>
                </a:solidFill>
              </a:rPr>
              <a:t>OA</a:t>
            </a:r>
          </a:p>
        </p:txBody>
      </p:sp>
      <p:sp>
        <p:nvSpPr>
          <p:cNvPr id="64531" name="Text Box 54"/>
          <p:cNvSpPr txBox="1">
            <a:spLocks noChangeArrowheads="1"/>
          </p:cNvSpPr>
          <p:nvPr/>
        </p:nvSpPr>
        <p:spPr bwMode="auto">
          <a:xfrm>
            <a:off x="6867525" y="5175250"/>
            <a:ext cx="1682750" cy="730250"/>
          </a:xfrm>
          <a:prstGeom prst="rect">
            <a:avLst/>
          </a:prstGeom>
          <a:noFill/>
          <a:ln w="9525">
            <a:noFill/>
            <a:miter lim="800000"/>
            <a:headEnd/>
            <a:tailEnd/>
          </a:ln>
        </p:spPr>
        <p:txBody>
          <a:bodyPr>
            <a:spAutoFit/>
          </a:bodyPr>
          <a:lstStyle/>
          <a:p>
            <a:pPr algn="ctr"/>
            <a:r>
              <a:rPr lang="en-US" sz="1400" b="1">
                <a:solidFill>
                  <a:srgbClr val="000000"/>
                </a:solidFill>
              </a:rPr>
              <a:t>Space 1,</a:t>
            </a:r>
          </a:p>
          <a:p>
            <a:pPr algn="ctr"/>
            <a:r>
              <a:rPr lang="en-US" sz="1400" b="1">
                <a:solidFill>
                  <a:srgbClr val="000000"/>
                </a:solidFill>
              </a:rPr>
              <a:t>VAV w/ single air delivery path</a:t>
            </a:r>
          </a:p>
        </p:txBody>
      </p:sp>
      <p:grpSp>
        <p:nvGrpSpPr>
          <p:cNvPr id="64532" name="Group 55"/>
          <p:cNvGrpSpPr>
            <a:grpSpLocks/>
          </p:cNvGrpSpPr>
          <p:nvPr/>
        </p:nvGrpSpPr>
        <p:grpSpPr bwMode="auto">
          <a:xfrm>
            <a:off x="7645400" y="4238625"/>
            <a:ext cx="274638" cy="320675"/>
            <a:chOff x="4852" y="2582"/>
            <a:chExt cx="173" cy="202"/>
          </a:xfrm>
        </p:grpSpPr>
        <p:grpSp>
          <p:nvGrpSpPr>
            <p:cNvPr id="64562" name="Group 56"/>
            <p:cNvGrpSpPr>
              <a:grpSpLocks/>
            </p:cNvGrpSpPr>
            <p:nvPr/>
          </p:nvGrpSpPr>
          <p:grpSpPr bwMode="auto">
            <a:xfrm>
              <a:off x="4852" y="2582"/>
              <a:ext cx="173" cy="110"/>
              <a:chOff x="4846" y="2578"/>
              <a:chExt cx="173" cy="110"/>
            </a:xfrm>
          </p:grpSpPr>
          <p:sp>
            <p:nvSpPr>
              <p:cNvPr id="64564" name="Rectangle 57"/>
              <p:cNvSpPr>
                <a:spLocks noChangeArrowheads="1"/>
              </p:cNvSpPr>
              <p:nvPr/>
            </p:nvSpPr>
            <p:spPr bwMode="auto">
              <a:xfrm>
                <a:off x="4846" y="2578"/>
                <a:ext cx="173" cy="110"/>
              </a:xfrm>
              <a:prstGeom prst="rect">
                <a:avLst/>
              </a:prstGeom>
              <a:noFill/>
              <a:ln w="9525">
                <a:solidFill>
                  <a:srgbClr val="000000"/>
                </a:solidFill>
                <a:miter lim="800000"/>
                <a:headEnd/>
                <a:tailEnd/>
              </a:ln>
            </p:spPr>
            <p:txBody>
              <a:bodyPr wrap="none" anchor="ctr"/>
              <a:lstStyle/>
              <a:p>
                <a:endParaRPr lang="en-US"/>
              </a:p>
            </p:txBody>
          </p:sp>
          <p:sp>
            <p:nvSpPr>
              <p:cNvPr id="64565" name="Line 58"/>
              <p:cNvSpPr>
                <a:spLocks noChangeShapeType="1"/>
              </p:cNvSpPr>
              <p:nvPr/>
            </p:nvSpPr>
            <p:spPr bwMode="auto">
              <a:xfrm flipH="1">
                <a:off x="4910" y="2615"/>
                <a:ext cx="55" cy="46"/>
              </a:xfrm>
              <a:prstGeom prst="line">
                <a:avLst/>
              </a:prstGeom>
              <a:noFill/>
              <a:ln w="9525">
                <a:solidFill>
                  <a:srgbClr val="000000"/>
                </a:solidFill>
                <a:round/>
                <a:headEnd/>
                <a:tailEnd/>
              </a:ln>
            </p:spPr>
            <p:txBody>
              <a:bodyPr/>
              <a:lstStyle/>
              <a:p>
                <a:endParaRPr lang="en-US"/>
              </a:p>
            </p:txBody>
          </p:sp>
        </p:grpSp>
        <p:sp>
          <p:nvSpPr>
            <p:cNvPr id="64563" name="Line 59"/>
            <p:cNvSpPr>
              <a:spLocks noChangeShapeType="1"/>
            </p:cNvSpPr>
            <p:nvPr/>
          </p:nvSpPr>
          <p:spPr bwMode="auto">
            <a:xfrm>
              <a:off x="4941" y="2694"/>
              <a:ext cx="0" cy="90"/>
            </a:xfrm>
            <a:prstGeom prst="line">
              <a:avLst/>
            </a:prstGeom>
            <a:noFill/>
            <a:ln w="9525">
              <a:solidFill>
                <a:srgbClr val="000000"/>
              </a:solidFill>
              <a:round/>
              <a:headEnd/>
              <a:tailEnd type="triangle" w="med" len="med"/>
            </a:ln>
          </p:spPr>
          <p:txBody>
            <a:bodyPr/>
            <a:lstStyle/>
            <a:p>
              <a:endParaRPr lang="en-US"/>
            </a:p>
          </p:txBody>
        </p:sp>
      </p:grpSp>
      <p:sp>
        <p:nvSpPr>
          <p:cNvPr id="64533" name="Rectangle 60"/>
          <p:cNvSpPr>
            <a:spLocks noChangeArrowheads="1"/>
          </p:cNvSpPr>
          <p:nvPr/>
        </p:nvSpPr>
        <p:spPr bwMode="auto">
          <a:xfrm>
            <a:off x="7634288" y="3968750"/>
            <a:ext cx="309562" cy="69850"/>
          </a:xfrm>
          <a:prstGeom prst="rect">
            <a:avLst/>
          </a:prstGeom>
          <a:solidFill>
            <a:srgbClr val="CC0000"/>
          </a:solidFill>
          <a:ln w="9525">
            <a:solidFill>
              <a:srgbClr val="000000"/>
            </a:solidFill>
            <a:miter lim="800000"/>
            <a:headEnd/>
            <a:tailEnd/>
          </a:ln>
        </p:spPr>
        <p:txBody>
          <a:bodyPr wrap="none" anchor="ctr"/>
          <a:lstStyle/>
          <a:p>
            <a:endParaRPr lang="en-US"/>
          </a:p>
        </p:txBody>
      </p:sp>
      <p:sp>
        <p:nvSpPr>
          <p:cNvPr id="64534" name="Line 61"/>
          <p:cNvSpPr>
            <a:spLocks noChangeShapeType="1"/>
          </p:cNvSpPr>
          <p:nvPr/>
        </p:nvSpPr>
        <p:spPr bwMode="auto">
          <a:xfrm flipV="1">
            <a:off x="8477250" y="4292600"/>
            <a:ext cx="0" cy="571500"/>
          </a:xfrm>
          <a:prstGeom prst="line">
            <a:avLst/>
          </a:prstGeom>
          <a:noFill/>
          <a:ln w="9525">
            <a:solidFill>
              <a:srgbClr val="000000"/>
            </a:solidFill>
            <a:prstDash val="dash"/>
            <a:round/>
            <a:headEnd/>
            <a:tailEnd type="triangle" w="med" len="med"/>
          </a:ln>
        </p:spPr>
        <p:txBody>
          <a:bodyPr/>
          <a:lstStyle/>
          <a:p>
            <a:endParaRPr lang="en-US"/>
          </a:p>
        </p:txBody>
      </p:sp>
      <p:grpSp>
        <p:nvGrpSpPr>
          <p:cNvPr id="64535" name="Group 62"/>
          <p:cNvGrpSpPr>
            <a:grpSpLocks/>
          </p:cNvGrpSpPr>
          <p:nvPr/>
        </p:nvGrpSpPr>
        <p:grpSpPr bwMode="auto">
          <a:xfrm>
            <a:off x="4470400" y="2806700"/>
            <a:ext cx="895350" cy="328613"/>
            <a:chOff x="2816" y="1768"/>
            <a:chExt cx="564" cy="207"/>
          </a:xfrm>
        </p:grpSpPr>
        <p:sp>
          <p:nvSpPr>
            <p:cNvPr id="64550" name="Line 63"/>
            <p:cNvSpPr>
              <a:spLocks noChangeShapeType="1"/>
            </p:cNvSpPr>
            <p:nvPr/>
          </p:nvSpPr>
          <p:spPr bwMode="auto">
            <a:xfrm flipH="1">
              <a:off x="2816" y="1868"/>
              <a:ext cx="564" cy="0"/>
            </a:xfrm>
            <a:prstGeom prst="line">
              <a:avLst/>
            </a:prstGeom>
            <a:noFill/>
            <a:ln w="12700">
              <a:solidFill>
                <a:schemeClr val="tx1"/>
              </a:solidFill>
              <a:prstDash val="dash"/>
              <a:round/>
              <a:headEnd/>
              <a:tailEnd type="triangle" w="med" len="med"/>
            </a:ln>
          </p:spPr>
          <p:txBody>
            <a:bodyPr/>
            <a:lstStyle/>
            <a:p>
              <a:endParaRPr lang="en-US"/>
            </a:p>
          </p:txBody>
        </p:sp>
        <p:grpSp>
          <p:nvGrpSpPr>
            <p:cNvPr id="64551" name="Group 64"/>
            <p:cNvGrpSpPr>
              <a:grpSpLocks/>
            </p:cNvGrpSpPr>
            <p:nvPr/>
          </p:nvGrpSpPr>
          <p:grpSpPr bwMode="auto">
            <a:xfrm rot="-5400000">
              <a:off x="3027" y="1836"/>
              <a:ext cx="207" cy="72"/>
              <a:chOff x="4108" y="3517"/>
              <a:chExt cx="207" cy="72"/>
            </a:xfrm>
          </p:grpSpPr>
          <p:sp>
            <p:nvSpPr>
              <p:cNvPr id="64552" name="Rectangle 65"/>
              <p:cNvSpPr>
                <a:spLocks noChangeArrowheads="1"/>
              </p:cNvSpPr>
              <p:nvPr/>
            </p:nvSpPr>
            <p:spPr bwMode="auto">
              <a:xfrm>
                <a:off x="4108" y="3517"/>
                <a:ext cx="207" cy="72"/>
              </a:xfrm>
              <a:prstGeom prst="rect">
                <a:avLst/>
              </a:prstGeom>
              <a:noFill/>
              <a:ln w="9525">
                <a:solidFill>
                  <a:srgbClr val="000000"/>
                </a:solidFill>
                <a:miter lim="800000"/>
                <a:headEnd/>
                <a:tailEnd/>
              </a:ln>
            </p:spPr>
            <p:txBody>
              <a:bodyPr wrap="none" anchor="ctr"/>
              <a:lstStyle/>
              <a:p>
                <a:endParaRPr lang="en-US"/>
              </a:p>
            </p:txBody>
          </p:sp>
          <p:grpSp>
            <p:nvGrpSpPr>
              <p:cNvPr id="64553" name="Group 66"/>
              <p:cNvGrpSpPr>
                <a:grpSpLocks/>
              </p:cNvGrpSpPr>
              <p:nvPr/>
            </p:nvGrpSpPr>
            <p:grpSpPr bwMode="auto">
              <a:xfrm>
                <a:off x="4122" y="3535"/>
                <a:ext cx="42" cy="45"/>
                <a:chOff x="3832" y="3589"/>
                <a:chExt cx="42" cy="45"/>
              </a:xfrm>
            </p:grpSpPr>
            <p:sp>
              <p:nvSpPr>
                <p:cNvPr id="64560" name="AutoShape 67"/>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61" name="Line 68"/>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64554" name="Group 69"/>
              <p:cNvGrpSpPr>
                <a:grpSpLocks/>
              </p:cNvGrpSpPr>
              <p:nvPr/>
            </p:nvGrpSpPr>
            <p:grpSpPr bwMode="auto">
              <a:xfrm>
                <a:off x="4190" y="3533"/>
                <a:ext cx="42" cy="45"/>
                <a:chOff x="3832" y="3589"/>
                <a:chExt cx="42" cy="45"/>
              </a:xfrm>
            </p:grpSpPr>
            <p:sp>
              <p:nvSpPr>
                <p:cNvPr id="64558" name="AutoShape 70"/>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59" name="Line 71"/>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nvGrpSpPr>
              <p:cNvPr id="64555" name="Group 72"/>
              <p:cNvGrpSpPr>
                <a:grpSpLocks/>
              </p:cNvGrpSpPr>
              <p:nvPr/>
            </p:nvGrpSpPr>
            <p:grpSpPr bwMode="auto">
              <a:xfrm>
                <a:off x="4256" y="3533"/>
                <a:ext cx="42" cy="45"/>
                <a:chOff x="3832" y="3589"/>
                <a:chExt cx="42" cy="45"/>
              </a:xfrm>
            </p:grpSpPr>
            <p:sp>
              <p:nvSpPr>
                <p:cNvPr id="64556" name="AutoShape 73"/>
                <p:cNvSpPr>
                  <a:spLocks noChangeArrowheads="1"/>
                </p:cNvSpPr>
                <p:nvPr/>
              </p:nvSpPr>
              <p:spPr bwMode="auto">
                <a:xfrm flipH="1">
                  <a:off x="3841" y="3596"/>
                  <a:ext cx="27" cy="27"/>
                </a:xfrm>
                <a:prstGeom prst="flowChartConnector">
                  <a:avLst/>
                </a:prstGeom>
                <a:solidFill>
                  <a:srgbClr val="000000"/>
                </a:solidFill>
                <a:ln w="9525">
                  <a:solidFill>
                    <a:srgbClr val="000000"/>
                  </a:solidFill>
                  <a:round/>
                  <a:headEnd/>
                  <a:tailEnd/>
                </a:ln>
              </p:spPr>
              <p:txBody>
                <a:bodyPr wrap="none" anchor="ctr"/>
                <a:lstStyle/>
                <a:p>
                  <a:endParaRPr lang="en-US"/>
                </a:p>
              </p:txBody>
            </p:sp>
            <p:sp>
              <p:nvSpPr>
                <p:cNvPr id="64557" name="Line 74"/>
                <p:cNvSpPr>
                  <a:spLocks noChangeShapeType="1"/>
                </p:cNvSpPr>
                <p:nvPr/>
              </p:nvSpPr>
              <p:spPr bwMode="auto">
                <a:xfrm flipH="1">
                  <a:off x="3832" y="3589"/>
                  <a:ext cx="42" cy="45"/>
                </a:xfrm>
                <a:prstGeom prst="line">
                  <a:avLst/>
                </a:prstGeom>
                <a:noFill/>
                <a:ln w="9525">
                  <a:solidFill>
                    <a:srgbClr val="000000"/>
                  </a:solidFill>
                  <a:round/>
                  <a:headEnd/>
                  <a:tailEnd/>
                </a:ln>
              </p:spPr>
              <p:txBody>
                <a:bodyPr/>
                <a:lstStyle/>
                <a:p>
                  <a:endParaRPr lang="en-US"/>
                </a:p>
              </p:txBody>
            </p:sp>
          </p:grpSp>
        </p:grpSp>
      </p:grpSp>
      <p:sp>
        <p:nvSpPr>
          <p:cNvPr id="1288267" name="Rectangle 75"/>
          <p:cNvSpPr>
            <a:spLocks noChangeArrowheads="1"/>
          </p:cNvSpPr>
          <p:nvPr/>
        </p:nvSpPr>
        <p:spPr bwMode="auto">
          <a:xfrm>
            <a:off x="0" y="1879600"/>
            <a:ext cx="4129088" cy="4689475"/>
          </a:xfrm>
          <a:prstGeom prst="rect">
            <a:avLst/>
          </a:prstGeom>
          <a:noFill/>
          <a:ln w="12700">
            <a:noFill/>
            <a:miter lim="800000"/>
            <a:headEnd/>
            <a:tailEnd/>
          </a:ln>
        </p:spPr>
        <p:txBody>
          <a:bodyPr lIns="90488" tIns="44450" rIns="90488" bIns="44450"/>
          <a:lstStyle/>
          <a:p>
            <a:pPr marL="342900" indent="-342900">
              <a:lnSpc>
                <a:spcPct val="80000"/>
              </a:lnSpc>
              <a:spcBef>
                <a:spcPct val="50000"/>
              </a:spcBef>
              <a:buFontTx/>
              <a:buChar char="•"/>
            </a:pPr>
            <a:r>
              <a:rPr lang="en-US" sz="2400" b="1" i="1">
                <a:latin typeface="Book Antiqua" pitchFamily="18" charset="0"/>
              </a:rPr>
              <a:t>CC</a:t>
            </a:r>
          </a:p>
          <a:p>
            <a:pPr marL="342900" indent="-342900">
              <a:lnSpc>
                <a:spcPct val="80000"/>
              </a:lnSpc>
              <a:spcBef>
                <a:spcPct val="50000"/>
              </a:spcBef>
              <a:buFontTx/>
              <a:buChar char="•"/>
            </a:pPr>
            <a:r>
              <a:rPr lang="en-US" sz="2400" b="1" i="1">
                <a:latin typeface="Book Antiqua" pitchFamily="18" charset="0"/>
              </a:rPr>
              <a:t>HC</a:t>
            </a:r>
          </a:p>
          <a:p>
            <a:pPr marL="342900" indent="-342900">
              <a:lnSpc>
                <a:spcPct val="80000"/>
              </a:lnSpc>
              <a:spcBef>
                <a:spcPct val="50000"/>
              </a:spcBef>
              <a:buFontTx/>
              <a:buChar char="•"/>
            </a:pPr>
            <a:r>
              <a:rPr lang="en-US" sz="2400" b="1" i="1">
                <a:latin typeface="Book Antiqua" pitchFamily="18" charset="0"/>
              </a:rPr>
              <a:t>Fan</a:t>
            </a:r>
          </a:p>
          <a:p>
            <a:pPr marL="342900" indent="-342900">
              <a:lnSpc>
                <a:spcPct val="80000"/>
              </a:lnSpc>
              <a:spcBef>
                <a:spcPct val="50000"/>
              </a:spcBef>
              <a:buFontTx/>
              <a:buChar char="•"/>
            </a:pPr>
            <a:r>
              <a:rPr lang="en-US" sz="2400" b="1" i="1">
                <a:latin typeface="Book Antiqua" pitchFamily="18" charset="0"/>
              </a:rPr>
              <a:t>Economizer</a:t>
            </a:r>
          </a:p>
          <a:p>
            <a:pPr marL="342900" indent="-342900">
              <a:lnSpc>
                <a:spcPct val="80000"/>
              </a:lnSpc>
              <a:spcBef>
                <a:spcPct val="50000"/>
              </a:spcBef>
              <a:buFontTx/>
              <a:buChar char="•"/>
            </a:pPr>
            <a:r>
              <a:rPr lang="en-US" sz="2400" b="1" i="1">
                <a:latin typeface="Book Antiqua" pitchFamily="18" charset="0"/>
              </a:rPr>
              <a:t>IEQ</a:t>
            </a:r>
          </a:p>
          <a:p>
            <a:pPr marL="342900" indent="-342900">
              <a:lnSpc>
                <a:spcPct val="80000"/>
              </a:lnSpc>
              <a:spcBef>
                <a:spcPct val="50000"/>
              </a:spcBef>
              <a:buFontTx/>
              <a:buChar char="•"/>
            </a:pPr>
            <a:r>
              <a:rPr lang="en-US" sz="2400" b="1" i="1">
                <a:latin typeface="Book Antiqua" pitchFamily="18" charset="0"/>
              </a:rPr>
              <a:t>AHU 1st cost</a:t>
            </a:r>
          </a:p>
          <a:p>
            <a:pPr marL="342900" indent="-342900">
              <a:lnSpc>
                <a:spcPct val="80000"/>
              </a:lnSpc>
              <a:spcBef>
                <a:spcPct val="50000"/>
              </a:spcBef>
              <a:buFontTx/>
              <a:buChar char="•"/>
            </a:pPr>
            <a:r>
              <a:rPr lang="en-US" sz="2400" b="1" i="1">
                <a:latin typeface="Book Antiqua" pitchFamily="18" charset="0"/>
              </a:rPr>
              <a:t>Chiller 1st cost</a:t>
            </a:r>
          </a:p>
          <a:p>
            <a:pPr marL="342900" indent="-342900">
              <a:lnSpc>
                <a:spcPct val="80000"/>
              </a:lnSpc>
              <a:spcBef>
                <a:spcPct val="50000"/>
              </a:spcBef>
              <a:buFontTx/>
              <a:buChar char="•"/>
            </a:pPr>
            <a:r>
              <a:rPr lang="en-US" sz="2400" b="1" i="1">
                <a:latin typeface="Book Antiqua" pitchFamily="18" charset="0"/>
              </a:rPr>
              <a:t>Boiler 1st cost</a:t>
            </a:r>
          </a:p>
          <a:p>
            <a:pPr marL="342900" indent="-342900">
              <a:lnSpc>
                <a:spcPct val="80000"/>
              </a:lnSpc>
              <a:spcBef>
                <a:spcPct val="50000"/>
              </a:spcBef>
              <a:buFontTx/>
              <a:buChar char="•"/>
            </a:pPr>
            <a:r>
              <a:rPr lang="en-US" sz="2400" b="1" i="1">
                <a:latin typeface="Book Antiqua" pitchFamily="18" charset="0"/>
              </a:rPr>
              <a:t>Elec. Serv to bldg 1st cost</a:t>
            </a:r>
          </a:p>
          <a:p>
            <a:pPr marL="342900" indent="-342900">
              <a:lnSpc>
                <a:spcPct val="80000"/>
              </a:lnSpc>
              <a:spcBef>
                <a:spcPct val="50000"/>
              </a:spcBef>
              <a:buFontTx/>
              <a:buChar char="•"/>
            </a:pPr>
            <a:r>
              <a:rPr lang="en-US" sz="2400" b="1" i="1">
                <a:latin typeface="Book Antiqua" pitchFamily="18" charset="0"/>
              </a:rPr>
              <a:t>Conclusion? Energy/Env</a:t>
            </a:r>
          </a:p>
        </p:txBody>
      </p:sp>
      <p:grpSp>
        <p:nvGrpSpPr>
          <p:cNvPr id="22" name="Group 76"/>
          <p:cNvGrpSpPr>
            <a:grpSpLocks/>
          </p:cNvGrpSpPr>
          <p:nvPr/>
        </p:nvGrpSpPr>
        <p:grpSpPr bwMode="auto">
          <a:xfrm>
            <a:off x="5705475" y="1709738"/>
            <a:ext cx="595313" cy="739775"/>
            <a:chOff x="4173" y="1746"/>
            <a:chExt cx="375" cy="466"/>
          </a:xfrm>
        </p:grpSpPr>
        <p:sp>
          <p:nvSpPr>
            <p:cNvPr id="64540" name="Rectangle 77"/>
            <p:cNvSpPr>
              <a:spLocks noChangeArrowheads="1"/>
            </p:cNvSpPr>
            <p:nvPr/>
          </p:nvSpPr>
          <p:spPr bwMode="auto">
            <a:xfrm>
              <a:off x="4173" y="1746"/>
              <a:ext cx="375" cy="462"/>
            </a:xfrm>
            <a:prstGeom prst="rect">
              <a:avLst/>
            </a:prstGeom>
            <a:solidFill>
              <a:schemeClr val="bg1"/>
            </a:solidFill>
            <a:ln w="12700">
              <a:solidFill>
                <a:schemeClr val="tx1"/>
              </a:solidFill>
              <a:miter lim="800000"/>
              <a:headEnd/>
              <a:tailEnd/>
            </a:ln>
          </p:spPr>
          <p:txBody>
            <a:bodyPr wrap="none" anchor="ctr"/>
            <a:lstStyle/>
            <a:p>
              <a:endParaRPr lang="en-US"/>
            </a:p>
          </p:txBody>
        </p:sp>
        <p:grpSp>
          <p:nvGrpSpPr>
            <p:cNvPr id="64541" name="Group 78"/>
            <p:cNvGrpSpPr>
              <a:grpSpLocks/>
            </p:cNvGrpSpPr>
            <p:nvPr/>
          </p:nvGrpSpPr>
          <p:grpSpPr bwMode="auto">
            <a:xfrm flipH="1">
              <a:off x="4176" y="1750"/>
              <a:ext cx="372" cy="462"/>
              <a:chOff x="3599" y="1079"/>
              <a:chExt cx="372" cy="462"/>
            </a:xfrm>
          </p:grpSpPr>
          <p:grpSp>
            <p:nvGrpSpPr>
              <p:cNvPr id="64542" name="Group 79"/>
              <p:cNvGrpSpPr>
                <a:grpSpLocks/>
              </p:cNvGrpSpPr>
              <p:nvPr/>
            </p:nvGrpSpPr>
            <p:grpSpPr bwMode="auto">
              <a:xfrm flipH="1">
                <a:off x="3599" y="1079"/>
                <a:ext cx="372" cy="462"/>
                <a:chOff x="3606" y="1079"/>
                <a:chExt cx="372" cy="462"/>
              </a:xfrm>
            </p:grpSpPr>
            <p:sp>
              <p:nvSpPr>
                <p:cNvPr id="64548" name="Rectangle 80"/>
                <p:cNvSpPr>
                  <a:spLocks noChangeArrowheads="1"/>
                </p:cNvSpPr>
                <p:nvPr/>
              </p:nvSpPr>
              <p:spPr bwMode="auto">
                <a:xfrm>
                  <a:off x="3606" y="1079"/>
                  <a:ext cx="201" cy="453"/>
                </a:xfrm>
                <a:prstGeom prst="rect">
                  <a:avLst/>
                </a:prstGeom>
                <a:solidFill>
                  <a:schemeClr val="hlink"/>
                </a:solidFill>
                <a:ln w="12700">
                  <a:solidFill>
                    <a:schemeClr val="tx1"/>
                  </a:solidFill>
                  <a:miter lim="800000"/>
                  <a:headEnd/>
                  <a:tailEnd/>
                </a:ln>
              </p:spPr>
              <p:txBody>
                <a:bodyPr wrap="none" anchor="ctr"/>
                <a:lstStyle/>
                <a:p>
                  <a:endParaRPr lang="en-US"/>
                </a:p>
              </p:txBody>
            </p:sp>
            <p:sp>
              <p:nvSpPr>
                <p:cNvPr id="64549" name="Rectangle 81"/>
                <p:cNvSpPr>
                  <a:spLocks noChangeArrowheads="1"/>
                </p:cNvSpPr>
                <p:nvPr/>
              </p:nvSpPr>
              <p:spPr bwMode="auto">
                <a:xfrm>
                  <a:off x="3849" y="1079"/>
                  <a:ext cx="129" cy="462"/>
                </a:xfrm>
                <a:prstGeom prst="rect">
                  <a:avLst/>
                </a:prstGeom>
                <a:solidFill>
                  <a:srgbClr val="FF0066"/>
                </a:solidFill>
                <a:ln w="12700">
                  <a:solidFill>
                    <a:schemeClr val="tx1"/>
                  </a:solidFill>
                  <a:miter lim="800000"/>
                  <a:headEnd/>
                  <a:tailEnd/>
                </a:ln>
              </p:spPr>
              <p:txBody>
                <a:bodyPr wrap="none" anchor="ctr"/>
                <a:lstStyle/>
                <a:p>
                  <a:endParaRPr lang="en-US"/>
                </a:p>
              </p:txBody>
            </p:sp>
          </p:grpSp>
          <p:grpSp>
            <p:nvGrpSpPr>
              <p:cNvPr id="64543" name="Group 82"/>
              <p:cNvGrpSpPr>
                <a:grpSpLocks/>
              </p:cNvGrpSpPr>
              <p:nvPr/>
            </p:nvGrpSpPr>
            <p:grpSpPr bwMode="auto">
              <a:xfrm flipH="1">
                <a:off x="3626" y="1236"/>
                <a:ext cx="305" cy="128"/>
                <a:chOff x="3663" y="1236"/>
                <a:chExt cx="305" cy="128"/>
              </a:xfrm>
            </p:grpSpPr>
            <p:sp>
              <p:nvSpPr>
                <p:cNvPr id="64544" name="AutoShape 83"/>
                <p:cNvSpPr>
                  <a:spLocks noChangeArrowheads="1"/>
                </p:cNvSpPr>
                <p:nvPr/>
              </p:nvSpPr>
              <p:spPr bwMode="auto">
                <a:xfrm>
                  <a:off x="3663" y="1320"/>
                  <a:ext cx="35" cy="35"/>
                </a:xfrm>
                <a:prstGeom prst="flowChartConnector">
                  <a:avLst/>
                </a:prstGeom>
                <a:noFill/>
                <a:ln w="12700">
                  <a:solidFill>
                    <a:schemeClr val="tx1"/>
                  </a:solidFill>
                  <a:round/>
                  <a:headEnd/>
                  <a:tailEnd/>
                </a:ln>
              </p:spPr>
              <p:txBody>
                <a:bodyPr wrap="none" anchor="ctr"/>
                <a:lstStyle/>
                <a:p>
                  <a:endParaRPr lang="en-US"/>
                </a:p>
              </p:txBody>
            </p:sp>
            <p:sp>
              <p:nvSpPr>
                <p:cNvPr id="64545" name="AutoShape 84"/>
                <p:cNvSpPr>
                  <a:spLocks noChangeArrowheads="1"/>
                </p:cNvSpPr>
                <p:nvPr/>
              </p:nvSpPr>
              <p:spPr bwMode="auto">
                <a:xfrm>
                  <a:off x="3747" y="1236"/>
                  <a:ext cx="35" cy="35"/>
                </a:xfrm>
                <a:prstGeom prst="flowChartConnector">
                  <a:avLst/>
                </a:prstGeom>
                <a:noFill/>
                <a:ln w="12700">
                  <a:solidFill>
                    <a:schemeClr val="tx1"/>
                  </a:solidFill>
                  <a:round/>
                  <a:headEnd/>
                  <a:tailEnd/>
                </a:ln>
              </p:spPr>
              <p:txBody>
                <a:bodyPr wrap="none" anchor="ctr"/>
                <a:lstStyle/>
                <a:p>
                  <a:endParaRPr lang="en-US"/>
                </a:p>
              </p:txBody>
            </p:sp>
            <p:sp>
              <p:nvSpPr>
                <p:cNvPr id="64546" name="AutoShape 85"/>
                <p:cNvSpPr>
                  <a:spLocks noChangeArrowheads="1"/>
                </p:cNvSpPr>
                <p:nvPr/>
              </p:nvSpPr>
              <p:spPr bwMode="auto">
                <a:xfrm>
                  <a:off x="3882" y="1329"/>
                  <a:ext cx="35" cy="35"/>
                </a:xfrm>
                <a:prstGeom prst="flowChartConnector">
                  <a:avLst/>
                </a:prstGeom>
                <a:noFill/>
                <a:ln w="12700">
                  <a:solidFill>
                    <a:schemeClr val="tx1"/>
                  </a:solidFill>
                  <a:round/>
                  <a:headEnd/>
                  <a:tailEnd/>
                </a:ln>
              </p:spPr>
              <p:txBody>
                <a:bodyPr wrap="none" anchor="ctr"/>
                <a:lstStyle/>
                <a:p>
                  <a:endParaRPr lang="en-US"/>
                </a:p>
              </p:txBody>
            </p:sp>
            <p:sp>
              <p:nvSpPr>
                <p:cNvPr id="64547" name="AutoShape 86"/>
                <p:cNvSpPr>
                  <a:spLocks noChangeArrowheads="1"/>
                </p:cNvSpPr>
                <p:nvPr/>
              </p:nvSpPr>
              <p:spPr bwMode="auto">
                <a:xfrm>
                  <a:off x="3933" y="1239"/>
                  <a:ext cx="35" cy="35"/>
                </a:xfrm>
                <a:prstGeom prst="flowChartConnector">
                  <a:avLst/>
                </a:prstGeom>
                <a:noFill/>
                <a:ln w="12700">
                  <a:solidFill>
                    <a:schemeClr val="tx1"/>
                  </a:solidFill>
                  <a:round/>
                  <a:headEnd/>
                  <a:tailEnd/>
                </a:ln>
              </p:spPr>
              <p:txBody>
                <a:bodyPr wrap="none" anchor="ctr"/>
                <a:lstStyle/>
                <a:p>
                  <a:endParaRPr lang="en-US"/>
                </a:p>
              </p:txBody>
            </p:sp>
          </p:grpSp>
        </p:grpSp>
      </p:grpSp>
      <p:sp>
        <p:nvSpPr>
          <p:cNvPr id="64538" name="Rectangle 87"/>
          <p:cNvSpPr>
            <a:spLocks noChangeArrowheads="1"/>
          </p:cNvSpPr>
          <p:nvPr/>
        </p:nvSpPr>
        <p:spPr bwMode="auto">
          <a:xfrm>
            <a:off x="5086350" y="1717675"/>
            <a:ext cx="2071688" cy="719138"/>
          </a:xfrm>
          <a:prstGeom prst="rect">
            <a:avLst/>
          </a:prstGeom>
          <a:noFill/>
          <a:ln w="28575">
            <a:solidFill>
              <a:srgbClr val="000000"/>
            </a:solidFill>
            <a:miter lim="800000"/>
            <a:headEnd/>
            <a:tailEnd/>
          </a:ln>
        </p:spPr>
        <p:txBody>
          <a:bodyPr wrap="none" anchor="ctr"/>
          <a:lstStyle/>
          <a:p>
            <a:endParaRPr lang="en-US"/>
          </a:p>
        </p:txBody>
      </p:sp>
      <p:sp>
        <p:nvSpPr>
          <p:cNvPr id="1288280" name="Text Box 88"/>
          <p:cNvSpPr txBox="1">
            <a:spLocks noChangeArrowheads="1"/>
          </p:cNvSpPr>
          <p:nvPr/>
        </p:nvSpPr>
        <p:spPr bwMode="auto">
          <a:xfrm>
            <a:off x="6980238" y="3235325"/>
            <a:ext cx="1581150" cy="641350"/>
          </a:xfrm>
          <a:prstGeom prst="rect">
            <a:avLst/>
          </a:prstGeom>
          <a:solidFill>
            <a:schemeClr val="bg1"/>
          </a:solidFill>
          <a:ln w="12700">
            <a:noFill/>
            <a:miter lim="800000"/>
            <a:headEnd/>
            <a:tailEnd/>
          </a:ln>
        </p:spPr>
        <p:txBody>
          <a:bodyPr>
            <a:spAutoFit/>
          </a:bodyPr>
          <a:lstStyle/>
          <a:p>
            <a:pPr algn="ctr">
              <a:spcBef>
                <a:spcPct val="50000"/>
              </a:spcBef>
            </a:pPr>
            <a:r>
              <a:rPr lang="en-US" sz="1800"/>
              <a:t>RH Allowed by std 90.1?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3" fill="hold" nodeType="clickEffect">
                                  <p:stCondLst>
                                    <p:cond delay="0"/>
                                  </p:stCondLst>
                                  <p:childTnLst>
                                    <p:anim calcmode="lin" valueType="num">
                                      <p:cBhvr additive="base">
                                        <p:cTn id="11" dur="500"/>
                                        <p:tgtEl>
                                          <p:spTgt spid="22"/>
                                        </p:tgtEl>
                                        <p:attrNameLst>
                                          <p:attrName>ppt_x</p:attrName>
                                        </p:attrNameLst>
                                      </p:cBhvr>
                                      <p:tavLst>
                                        <p:tav tm="0">
                                          <p:val>
                                            <p:strVal val="ppt_x"/>
                                          </p:val>
                                        </p:tav>
                                        <p:tav tm="100000">
                                          <p:val>
                                            <p:strVal val="1+ppt_w/2"/>
                                          </p:val>
                                        </p:tav>
                                      </p:tavLst>
                                    </p:anim>
                                    <p:anim calcmode="lin" valueType="num">
                                      <p:cBhvr additive="base">
                                        <p:cTn id="12" dur="500"/>
                                        <p:tgtEl>
                                          <p:spTgt spid="22"/>
                                        </p:tgtEl>
                                        <p:attrNameLst>
                                          <p:attrName>ppt_y</p:attrName>
                                        </p:attrNameLst>
                                      </p:cBhvr>
                                      <p:tavLst>
                                        <p:tav tm="0">
                                          <p:val>
                                            <p:strVal val="ppt_y"/>
                                          </p:val>
                                        </p:tav>
                                        <p:tav tm="100000">
                                          <p:val>
                                            <p:strVal val="0-ppt_h/2"/>
                                          </p:val>
                                        </p:tav>
                                      </p:tavLst>
                                    </p:anim>
                                    <p:set>
                                      <p:cBhvr>
                                        <p:cTn id="13" dur="1" fill="hold">
                                          <p:stCondLst>
                                            <p:cond delay="499"/>
                                          </p:stCondLst>
                                        </p:cTn>
                                        <p:tgtEl>
                                          <p:spTgt spid="22"/>
                                        </p:tgtEl>
                                        <p:attrNameLst>
                                          <p:attrName>style.visibility</p:attrName>
                                        </p:attrNameLst>
                                      </p:cBhvr>
                                      <p:to>
                                        <p:strVal val="hidden"/>
                                      </p:to>
                                    </p:set>
                                  </p:childTnLst>
                                </p:cTn>
                              </p:par>
                              <p:par>
                                <p:cTn id="14" presetID="3" presetClass="entr" presetSubtype="10" fill="hold" grpId="0" nodeType="withEffect">
                                  <p:stCondLst>
                                    <p:cond delay="0"/>
                                  </p:stCondLst>
                                  <p:childTnLst>
                                    <p:set>
                                      <p:cBhvr>
                                        <p:cTn id="15" dur="1" fill="hold">
                                          <p:stCondLst>
                                            <p:cond delay="0"/>
                                          </p:stCondLst>
                                        </p:cTn>
                                        <p:tgtEl>
                                          <p:spTgt spid="1288280"/>
                                        </p:tgtEl>
                                        <p:attrNameLst>
                                          <p:attrName>style.visibility</p:attrName>
                                        </p:attrNameLst>
                                      </p:cBhvr>
                                      <p:to>
                                        <p:strVal val="visible"/>
                                      </p:to>
                                    </p:set>
                                    <p:animEffect transition="in" filter="blinds(horizontal)">
                                      <p:cBhvr>
                                        <p:cTn id="16" dur="500"/>
                                        <p:tgtEl>
                                          <p:spTgt spid="128828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288267">
                                            <p:txEl>
                                              <p:pRg st="0" end="0"/>
                                            </p:txEl>
                                          </p:spTgt>
                                        </p:tgtEl>
                                        <p:attrNameLst>
                                          <p:attrName>style.visibility</p:attrName>
                                        </p:attrNameLst>
                                      </p:cBhvr>
                                      <p:to>
                                        <p:strVal val="visible"/>
                                      </p:to>
                                    </p:set>
                                    <p:anim calcmode="lin" valueType="num">
                                      <p:cBhvr additive="base">
                                        <p:cTn id="21" dur="500" fill="hold"/>
                                        <p:tgtEl>
                                          <p:spTgt spid="128826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88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288267">
                                            <p:txEl>
                                              <p:pRg st="1" end="1"/>
                                            </p:txEl>
                                          </p:spTgt>
                                        </p:tgtEl>
                                        <p:attrNameLst>
                                          <p:attrName>style.visibility</p:attrName>
                                        </p:attrNameLst>
                                      </p:cBhvr>
                                      <p:to>
                                        <p:strVal val="visible"/>
                                      </p:to>
                                    </p:set>
                                    <p:anim calcmode="lin" valueType="num">
                                      <p:cBhvr additive="base">
                                        <p:cTn id="27" dur="500" fill="hold"/>
                                        <p:tgtEl>
                                          <p:spTgt spid="128826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88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288267">
                                            <p:txEl>
                                              <p:pRg st="2" end="2"/>
                                            </p:txEl>
                                          </p:spTgt>
                                        </p:tgtEl>
                                        <p:attrNameLst>
                                          <p:attrName>style.visibility</p:attrName>
                                        </p:attrNameLst>
                                      </p:cBhvr>
                                      <p:to>
                                        <p:strVal val="visible"/>
                                      </p:to>
                                    </p:set>
                                    <p:anim calcmode="lin" valueType="num">
                                      <p:cBhvr additive="base">
                                        <p:cTn id="33" dur="500" fill="hold"/>
                                        <p:tgtEl>
                                          <p:spTgt spid="1288267">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88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288267">
                                            <p:txEl>
                                              <p:pRg st="3" end="3"/>
                                            </p:txEl>
                                          </p:spTgt>
                                        </p:tgtEl>
                                        <p:attrNameLst>
                                          <p:attrName>style.visibility</p:attrName>
                                        </p:attrNameLst>
                                      </p:cBhvr>
                                      <p:to>
                                        <p:strVal val="visible"/>
                                      </p:to>
                                    </p:set>
                                    <p:anim calcmode="lin" valueType="num">
                                      <p:cBhvr additive="base">
                                        <p:cTn id="39" dur="500" fill="hold"/>
                                        <p:tgtEl>
                                          <p:spTgt spid="1288267">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88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288267">
                                            <p:txEl>
                                              <p:pRg st="4" end="4"/>
                                            </p:txEl>
                                          </p:spTgt>
                                        </p:tgtEl>
                                        <p:attrNameLst>
                                          <p:attrName>style.visibility</p:attrName>
                                        </p:attrNameLst>
                                      </p:cBhvr>
                                      <p:to>
                                        <p:strVal val="visible"/>
                                      </p:to>
                                    </p:set>
                                    <p:anim calcmode="lin" valueType="num">
                                      <p:cBhvr additive="base">
                                        <p:cTn id="45" dur="500" fill="hold"/>
                                        <p:tgtEl>
                                          <p:spTgt spid="1288267">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882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288267">
                                            <p:txEl>
                                              <p:pRg st="5" end="5"/>
                                            </p:txEl>
                                          </p:spTgt>
                                        </p:tgtEl>
                                        <p:attrNameLst>
                                          <p:attrName>style.visibility</p:attrName>
                                        </p:attrNameLst>
                                      </p:cBhvr>
                                      <p:to>
                                        <p:strVal val="visible"/>
                                      </p:to>
                                    </p:set>
                                    <p:anim calcmode="lin" valueType="num">
                                      <p:cBhvr additive="base">
                                        <p:cTn id="51" dur="500" fill="hold"/>
                                        <p:tgtEl>
                                          <p:spTgt spid="1288267">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288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288267">
                                            <p:txEl>
                                              <p:pRg st="6" end="6"/>
                                            </p:txEl>
                                          </p:spTgt>
                                        </p:tgtEl>
                                        <p:attrNameLst>
                                          <p:attrName>style.visibility</p:attrName>
                                        </p:attrNameLst>
                                      </p:cBhvr>
                                      <p:to>
                                        <p:strVal val="visible"/>
                                      </p:to>
                                    </p:set>
                                    <p:anim calcmode="lin" valueType="num">
                                      <p:cBhvr additive="base">
                                        <p:cTn id="57" dur="500" fill="hold"/>
                                        <p:tgtEl>
                                          <p:spTgt spid="1288267">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882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1288267">
                                            <p:txEl>
                                              <p:pRg st="7" end="7"/>
                                            </p:txEl>
                                          </p:spTgt>
                                        </p:tgtEl>
                                        <p:attrNameLst>
                                          <p:attrName>style.visibility</p:attrName>
                                        </p:attrNameLst>
                                      </p:cBhvr>
                                      <p:to>
                                        <p:strVal val="visible"/>
                                      </p:to>
                                    </p:set>
                                    <p:anim calcmode="lin" valueType="num">
                                      <p:cBhvr additive="base">
                                        <p:cTn id="63" dur="500" fill="hold"/>
                                        <p:tgtEl>
                                          <p:spTgt spid="1288267">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2882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1288267">
                                            <p:txEl>
                                              <p:pRg st="8" end="8"/>
                                            </p:txEl>
                                          </p:spTgt>
                                        </p:tgtEl>
                                        <p:attrNameLst>
                                          <p:attrName>style.visibility</p:attrName>
                                        </p:attrNameLst>
                                      </p:cBhvr>
                                      <p:to>
                                        <p:strVal val="visible"/>
                                      </p:to>
                                    </p:set>
                                    <p:anim calcmode="lin" valueType="num">
                                      <p:cBhvr additive="base">
                                        <p:cTn id="69" dur="500" fill="hold"/>
                                        <p:tgtEl>
                                          <p:spTgt spid="1288267">
                                            <p:txEl>
                                              <p:pRg st="8" end="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2882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nodeType="clickEffect">
                                  <p:stCondLst>
                                    <p:cond delay="0"/>
                                  </p:stCondLst>
                                  <p:childTnLst>
                                    <p:set>
                                      <p:cBhvr>
                                        <p:cTn id="74" dur="1" fill="hold">
                                          <p:stCondLst>
                                            <p:cond delay="0"/>
                                          </p:stCondLst>
                                        </p:cTn>
                                        <p:tgtEl>
                                          <p:spTgt spid="1288267">
                                            <p:txEl>
                                              <p:pRg st="9" end="9"/>
                                            </p:txEl>
                                          </p:spTgt>
                                        </p:tgtEl>
                                        <p:attrNameLst>
                                          <p:attrName>style.visibility</p:attrName>
                                        </p:attrNameLst>
                                      </p:cBhvr>
                                      <p:to>
                                        <p:strVal val="visible"/>
                                      </p:to>
                                    </p:set>
                                    <p:anim calcmode="lin" valueType="num">
                                      <p:cBhvr additive="base">
                                        <p:cTn id="75" dur="500" fill="hold"/>
                                        <p:tgtEl>
                                          <p:spTgt spid="1288267">
                                            <p:txEl>
                                              <p:pRg st="9" end="9"/>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28826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28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58863" y="190500"/>
            <a:ext cx="7639050" cy="1176338"/>
          </a:xfrm>
        </p:spPr>
        <p:txBody>
          <a:bodyPr/>
          <a:lstStyle/>
          <a:p>
            <a:pPr>
              <a:lnSpc>
                <a:spcPct val="80000"/>
              </a:lnSpc>
            </a:pPr>
            <a:r>
              <a:rPr lang="en-US" smtClean="0"/>
              <a:t>Inherent Problems</a:t>
            </a:r>
            <a:br>
              <a:rPr lang="en-US" smtClean="0"/>
            </a:br>
            <a:r>
              <a:rPr lang="en-US" smtClean="0"/>
              <a:t>with VAV Systems</a:t>
            </a:r>
            <a:br>
              <a:rPr lang="en-US" smtClean="0"/>
            </a:br>
            <a:endParaRPr lang="en-US" smtClean="0"/>
          </a:p>
        </p:txBody>
      </p:sp>
      <p:sp>
        <p:nvSpPr>
          <p:cNvPr id="16387" name="Rectangle 3"/>
          <p:cNvSpPr>
            <a:spLocks noGrp="1" noChangeArrowheads="1"/>
          </p:cNvSpPr>
          <p:nvPr>
            <p:ph type="body" idx="1"/>
          </p:nvPr>
        </p:nvSpPr>
        <p:spPr>
          <a:xfrm>
            <a:off x="781050" y="1371600"/>
            <a:ext cx="8362950" cy="5133975"/>
          </a:xfrm>
        </p:spPr>
        <p:txBody>
          <a:bodyPr/>
          <a:lstStyle/>
          <a:p>
            <a:pPr>
              <a:buClr>
                <a:srgbClr val="FF0000"/>
              </a:buClr>
            </a:pPr>
            <a:r>
              <a:rPr lang="en-US" sz="2800" smtClean="0"/>
              <a:t>Poor air distribution</a:t>
            </a:r>
          </a:p>
          <a:p>
            <a:pPr>
              <a:buClr>
                <a:srgbClr val="FF0000"/>
              </a:buClr>
            </a:pPr>
            <a:r>
              <a:rPr lang="en-US" sz="2800" smtClean="0"/>
              <a:t>Poor humidity control</a:t>
            </a:r>
          </a:p>
          <a:p>
            <a:pPr>
              <a:buClr>
                <a:srgbClr val="FF0000"/>
              </a:buClr>
            </a:pPr>
            <a:r>
              <a:rPr lang="en-US" sz="2800" smtClean="0"/>
              <a:t>Poor acoustical properties</a:t>
            </a:r>
          </a:p>
          <a:p>
            <a:pPr>
              <a:buClr>
                <a:srgbClr val="FF0000"/>
              </a:buClr>
            </a:pPr>
            <a:r>
              <a:rPr lang="en-US" sz="2800" smtClean="0"/>
              <a:t>Poor use of plenum and mechanical shaft space</a:t>
            </a:r>
          </a:p>
          <a:p>
            <a:pPr>
              <a:buClr>
                <a:srgbClr val="FF0000"/>
              </a:buClr>
            </a:pPr>
            <a:r>
              <a:rPr lang="en-US" sz="2800" smtClean="0"/>
              <a:t>Serious control problems, particularly with tracking return fan systems</a:t>
            </a:r>
          </a:p>
          <a:p>
            <a:pPr>
              <a:buClr>
                <a:srgbClr val="FF0000"/>
              </a:buClr>
            </a:pPr>
            <a:r>
              <a:rPr lang="en-US" sz="2800" smtClean="0"/>
              <a:t>Poor energy transport medium: air</a:t>
            </a:r>
          </a:p>
          <a:p>
            <a:pPr>
              <a:buClr>
                <a:srgbClr val="FF0000"/>
              </a:buClr>
            </a:pPr>
            <a:r>
              <a:rPr lang="en-US" sz="2800" smtClean="0"/>
              <a:t>Poor resistance to the threat of biological and chemical terrorism</a:t>
            </a:r>
          </a:p>
          <a:p>
            <a:pPr>
              <a:buClr>
                <a:srgbClr val="FF0000"/>
              </a:buClr>
            </a:pPr>
            <a:r>
              <a:rPr lang="en-US" sz="2800" smtClean="0"/>
              <a:t>Poor and unpredictable ventilation performance</a:t>
            </a:r>
          </a:p>
          <a:p>
            <a:endParaRPr lang="en-US" sz="280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009650" y="0"/>
            <a:ext cx="7639050" cy="1176338"/>
          </a:xfrm>
        </p:spPr>
        <p:txBody>
          <a:bodyPr/>
          <a:lstStyle/>
          <a:p>
            <a:r>
              <a:rPr lang="en-US" sz="3600" dirty="0" smtClean="0"/>
              <a:t>Why Question 30% Surplus OA?</a:t>
            </a:r>
            <a:br>
              <a:rPr lang="en-US" sz="3600" dirty="0" smtClean="0"/>
            </a:br>
            <a:r>
              <a:rPr lang="en-US" sz="3600" dirty="0" smtClean="0"/>
              <a:t>Consider DOAS</a:t>
            </a:r>
          </a:p>
        </p:txBody>
      </p:sp>
      <p:sp>
        <p:nvSpPr>
          <p:cNvPr id="1302531" name="Rectangle 3"/>
          <p:cNvSpPr>
            <a:spLocks noGrp="1" noChangeArrowheads="1"/>
          </p:cNvSpPr>
          <p:nvPr>
            <p:ph type="body" idx="1"/>
          </p:nvPr>
        </p:nvSpPr>
        <p:spPr>
          <a:xfrm>
            <a:off x="1876425" y="1168400"/>
            <a:ext cx="6191250" cy="5445125"/>
          </a:xfrm>
        </p:spPr>
        <p:txBody>
          <a:bodyPr/>
          <a:lstStyle/>
          <a:p>
            <a:pPr>
              <a:lnSpc>
                <a:spcPct val="80000"/>
              </a:lnSpc>
              <a:spcBef>
                <a:spcPct val="50000"/>
              </a:spcBef>
              <a:buClr>
                <a:srgbClr val="FF0066"/>
              </a:buClr>
            </a:pPr>
            <a:r>
              <a:rPr lang="en-US" sz="2800" b="1" i="1" smtClean="0">
                <a:solidFill>
                  <a:schemeClr val="tx2"/>
                </a:solidFill>
              </a:rPr>
              <a:t>CC</a:t>
            </a:r>
          </a:p>
          <a:p>
            <a:pPr>
              <a:lnSpc>
                <a:spcPct val="80000"/>
              </a:lnSpc>
              <a:spcBef>
                <a:spcPct val="50000"/>
              </a:spcBef>
              <a:buClr>
                <a:srgbClr val="FF0066"/>
              </a:buClr>
            </a:pPr>
            <a:r>
              <a:rPr lang="en-US" sz="2800" b="1" i="1" smtClean="0">
                <a:solidFill>
                  <a:schemeClr val="tx2"/>
                </a:solidFill>
              </a:rPr>
              <a:t>HC</a:t>
            </a:r>
          </a:p>
          <a:p>
            <a:pPr>
              <a:lnSpc>
                <a:spcPct val="80000"/>
              </a:lnSpc>
              <a:spcBef>
                <a:spcPct val="50000"/>
              </a:spcBef>
              <a:buClr>
                <a:srgbClr val="FF0066"/>
              </a:buClr>
            </a:pPr>
            <a:r>
              <a:rPr lang="en-US" sz="2800" b="1" i="1" smtClean="0">
                <a:solidFill>
                  <a:schemeClr val="tx2"/>
                </a:solidFill>
              </a:rPr>
              <a:t>Fan</a:t>
            </a:r>
          </a:p>
          <a:p>
            <a:pPr>
              <a:lnSpc>
                <a:spcPct val="80000"/>
              </a:lnSpc>
              <a:spcBef>
                <a:spcPct val="50000"/>
              </a:spcBef>
              <a:buClr>
                <a:srgbClr val="FF0066"/>
              </a:buClr>
            </a:pPr>
            <a:r>
              <a:rPr lang="en-US" sz="2800" b="1" i="1" smtClean="0">
                <a:solidFill>
                  <a:schemeClr val="tx2"/>
                </a:solidFill>
              </a:rPr>
              <a:t>Economizer</a:t>
            </a:r>
          </a:p>
          <a:p>
            <a:pPr>
              <a:lnSpc>
                <a:spcPct val="80000"/>
              </a:lnSpc>
              <a:spcBef>
                <a:spcPct val="50000"/>
              </a:spcBef>
              <a:buClr>
                <a:srgbClr val="FF0066"/>
              </a:buClr>
            </a:pPr>
            <a:r>
              <a:rPr lang="en-US" sz="2800" b="1" i="1" smtClean="0">
                <a:solidFill>
                  <a:schemeClr val="tx2"/>
                </a:solidFill>
              </a:rPr>
              <a:t>IEQ</a:t>
            </a:r>
          </a:p>
          <a:p>
            <a:pPr>
              <a:lnSpc>
                <a:spcPct val="80000"/>
              </a:lnSpc>
              <a:spcBef>
                <a:spcPct val="50000"/>
              </a:spcBef>
              <a:buClr>
                <a:srgbClr val="FF0066"/>
              </a:buClr>
            </a:pPr>
            <a:r>
              <a:rPr lang="en-US" sz="2800" b="1" i="1" smtClean="0">
                <a:solidFill>
                  <a:schemeClr val="tx2"/>
                </a:solidFill>
              </a:rPr>
              <a:t>AHU 1st cost</a:t>
            </a:r>
          </a:p>
          <a:p>
            <a:pPr>
              <a:lnSpc>
                <a:spcPct val="80000"/>
              </a:lnSpc>
              <a:spcBef>
                <a:spcPct val="50000"/>
              </a:spcBef>
              <a:buClr>
                <a:srgbClr val="FF0066"/>
              </a:buClr>
            </a:pPr>
            <a:r>
              <a:rPr lang="en-US" sz="2800" b="1" i="1" smtClean="0">
                <a:solidFill>
                  <a:schemeClr val="tx2"/>
                </a:solidFill>
              </a:rPr>
              <a:t>Chiller 1st cost</a:t>
            </a:r>
          </a:p>
          <a:p>
            <a:pPr>
              <a:lnSpc>
                <a:spcPct val="80000"/>
              </a:lnSpc>
              <a:spcBef>
                <a:spcPct val="50000"/>
              </a:spcBef>
              <a:buClr>
                <a:srgbClr val="FF0066"/>
              </a:buClr>
            </a:pPr>
            <a:r>
              <a:rPr lang="en-US" sz="2800" b="1" i="1" smtClean="0">
                <a:solidFill>
                  <a:schemeClr val="tx2"/>
                </a:solidFill>
              </a:rPr>
              <a:t>Boiler 1st cost</a:t>
            </a:r>
          </a:p>
          <a:p>
            <a:pPr>
              <a:lnSpc>
                <a:spcPct val="80000"/>
              </a:lnSpc>
              <a:spcBef>
                <a:spcPct val="50000"/>
              </a:spcBef>
              <a:buClr>
                <a:srgbClr val="FF0066"/>
              </a:buClr>
            </a:pPr>
            <a:r>
              <a:rPr lang="en-US" sz="2800" b="1" i="1" smtClean="0">
                <a:solidFill>
                  <a:schemeClr val="tx2"/>
                </a:solidFill>
              </a:rPr>
              <a:t>Elec. Serv to bldg 1st cost</a:t>
            </a:r>
          </a:p>
          <a:p>
            <a:pPr>
              <a:lnSpc>
                <a:spcPct val="80000"/>
              </a:lnSpc>
              <a:spcBef>
                <a:spcPct val="50000"/>
              </a:spcBef>
              <a:buClr>
                <a:srgbClr val="FF0066"/>
              </a:buClr>
            </a:pPr>
            <a:r>
              <a:rPr lang="en-US" sz="2800" b="1" i="1" smtClean="0">
                <a:solidFill>
                  <a:schemeClr val="tx2"/>
                </a:solidFill>
              </a:rPr>
              <a:t>Conclusion?  (1</a:t>
            </a:r>
            <a:r>
              <a:rPr lang="en-US" sz="2800" b="1" i="1" baseline="30000" smtClean="0">
                <a:solidFill>
                  <a:schemeClr val="tx2"/>
                </a:solidFill>
              </a:rPr>
              <a:t>st</a:t>
            </a:r>
            <a:r>
              <a:rPr lang="en-US" sz="2800" b="1" i="1" smtClean="0">
                <a:solidFill>
                  <a:schemeClr val="tx2"/>
                </a:solidFill>
              </a:rPr>
              <a:t>, op, LCC, env)</a:t>
            </a:r>
          </a:p>
        </p:txBody>
      </p:sp>
      <p:grpSp>
        <p:nvGrpSpPr>
          <p:cNvPr id="65540" name="Group 4"/>
          <p:cNvGrpSpPr>
            <a:grpSpLocks/>
          </p:cNvGrpSpPr>
          <p:nvPr/>
        </p:nvGrpSpPr>
        <p:grpSpPr bwMode="auto">
          <a:xfrm>
            <a:off x="5489575" y="2533650"/>
            <a:ext cx="2838450" cy="1314450"/>
            <a:chOff x="3823" y="792"/>
            <a:chExt cx="1788" cy="828"/>
          </a:xfrm>
        </p:grpSpPr>
        <p:sp>
          <p:nvSpPr>
            <p:cNvPr id="65541" name="Rectangle 5"/>
            <p:cNvSpPr>
              <a:spLocks noChangeArrowheads="1"/>
            </p:cNvSpPr>
            <p:nvPr/>
          </p:nvSpPr>
          <p:spPr bwMode="auto">
            <a:xfrm>
              <a:off x="3823" y="792"/>
              <a:ext cx="1788" cy="828"/>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65542" name="Line 6"/>
            <p:cNvSpPr>
              <a:spLocks noChangeShapeType="1"/>
            </p:cNvSpPr>
            <p:nvPr/>
          </p:nvSpPr>
          <p:spPr bwMode="auto">
            <a:xfrm>
              <a:off x="4140" y="1080"/>
              <a:ext cx="874" cy="0"/>
            </a:xfrm>
            <a:prstGeom prst="line">
              <a:avLst/>
            </a:prstGeom>
            <a:noFill/>
            <a:ln w="38100">
              <a:solidFill>
                <a:srgbClr val="000000"/>
              </a:solidFill>
              <a:round/>
              <a:headEnd type="triangle" w="med" len="med"/>
              <a:tailEnd/>
            </a:ln>
          </p:spPr>
          <p:txBody>
            <a:bodyPr/>
            <a:lstStyle/>
            <a:p>
              <a:endParaRPr lang="en-US"/>
            </a:p>
          </p:txBody>
        </p:sp>
        <p:sp>
          <p:nvSpPr>
            <p:cNvPr id="65543" name="Line 7"/>
            <p:cNvSpPr>
              <a:spLocks noChangeShapeType="1"/>
            </p:cNvSpPr>
            <p:nvPr/>
          </p:nvSpPr>
          <p:spPr bwMode="auto">
            <a:xfrm flipV="1">
              <a:off x="4170" y="1292"/>
              <a:ext cx="848" cy="0"/>
            </a:xfrm>
            <a:prstGeom prst="line">
              <a:avLst/>
            </a:prstGeom>
            <a:noFill/>
            <a:ln w="38100">
              <a:solidFill>
                <a:srgbClr val="000000"/>
              </a:solidFill>
              <a:round/>
              <a:headEnd/>
              <a:tailEnd type="triangle" w="med" len="med"/>
            </a:ln>
          </p:spPr>
          <p:txBody>
            <a:bodyPr/>
            <a:lstStyle/>
            <a:p>
              <a:endParaRPr lang="en-US"/>
            </a:p>
          </p:txBody>
        </p:sp>
        <p:sp>
          <p:nvSpPr>
            <p:cNvPr id="65544" name="Text Box 8"/>
            <p:cNvSpPr txBox="1">
              <a:spLocks noChangeArrowheads="1"/>
            </p:cNvSpPr>
            <p:nvPr/>
          </p:nvSpPr>
          <p:spPr bwMode="auto">
            <a:xfrm>
              <a:off x="3898" y="1244"/>
              <a:ext cx="290" cy="173"/>
            </a:xfrm>
            <a:prstGeom prst="rect">
              <a:avLst/>
            </a:prstGeom>
            <a:noFill/>
            <a:ln w="12700">
              <a:noFill/>
              <a:miter lim="800000"/>
              <a:headEnd/>
              <a:tailEnd/>
            </a:ln>
          </p:spPr>
          <p:txBody>
            <a:bodyPr>
              <a:spAutoFit/>
            </a:bodyPr>
            <a:lstStyle/>
            <a:p>
              <a:r>
                <a:rPr lang="en-US" sz="1200">
                  <a:solidFill>
                    <a:srgbClr val="000000"/>
                  </a:solidFill>
                </a:rPr>
                <a:t>OA</a:t>
              </a:r>
            </a:p>
          </p:txBody>
        </p:sp>
        <p:sp>
          <p:nvSpPr>
            <p:cNvPr id="65545" name="Rectangle 9"/>
            <p:cNvSpPr>
              <a:spLocks noChangeArrowheads="1"/>
            </p:cNvSpPr>
            <p:nvPr/>
          </p:nvSpPr>
          <p:spPr bwMode="auto">
            <a:xfrm>
              <a:off x="4431" y="964"/>
              <a:ext cx="99" cy="440"/>
            </a:xfrm>
            <a:prstGeom prst="rect">
              <a:avLst/>
            </a:prstGeom>
            <a:solidFill>
              <a:srgbClr val="800080"/>
            </a:solidFill>
            <a:ln w="12700">
              <a:solidFill>
                <a:srgbClr val="000000"/>
              </a:solidFill>
              <a:miter lim="800000"/>
              <a:headEnd/>
              <a:tailEnd/>
            </a:ln>
          </p:spPr>
          <p:txBody>
            <a:bodyPr wrap="none" anchor="ctr"/>
            <a:lstStyle/>
            <a:p>
              <a:endParaRPr lang="en-US"/>
            </a:p>
          </p:txBody>
        </p:sp>
        <p:sp>
          <p:nvSpPr>
            <p:cNvPr id="65546" name="Text Box 10"/>
            <p:cNvSpPr txBox="1">
              <a:spLocks noChangeArrowheads="1"/>
            </p:cNvSpPr>
            <p:nvPr/>
          </p:nvSpPr>
          <p:spPr bwMode="auto">
            <a:xfrm>
              <a:off x="4358" y="804"/>
              <a:ext cx="370" cy="173"/>
            </a:xfrm>
            <a:prstGeom prst="rect">
              <a:avLst/>
            </a:prstGeom>
            <a:noFill/>
            <a:ln w="12700">
              <a:noFill/>
              <a:miter lim="800000"/>
              <a:headEnd/>
              <a:tailEnd/>
            </a:ln>
          </p:spPr>
          <p:txBody>
            <a:bodyPr>
              <a:spAutoFit/>
            </a:bodyPr>
            <a:lstStyle/>
            <a:p>
              <a:r>
                <a:rPr lang="en-US" sz="1200">
                  <a:solidFill>
                    <a:srgbClr val="000000"/>
                  </a:solidFill>
                </a:rPr>
                <a:t>EW</a:t>
              </a:r>
            </a:p>
          </p:txBody>
        </p:sp>
        <p:sp>
          <p:nvSpPr>
            <p:cNvPr id="65547" name="Text Box 11"/>
            <p:cNvSpPr txBox="1">
              <a:spLocks noChangeArrowheads="1"/>
            </p:cNvSpPr>
            <p:nvPr/>
          </p:nvSpPr>
          <p:spPr bwMode="auto">
            <a:xfrm>
              <a:off x="3894" y="1012"/>
              <a:ext cx="353" cy="173"/>
            </a:xfrm>
            <a:prstGeom prst="rect">
              <a:avLst/>
            </a:prstGeom>
            <a:noFill/>
            <a:ln w="12700">
              <a:noFill/>
              <a:miter lim="800000"/>
              <a:headEnd/>
              <a:tailEnd/>
            </a:ln>
          </p:spPr>
          <p:txBody>
            <a:bodyPr>
              <a:spAutoFit/>
            </a:bodyPr>
            <a:lstStyle/>
            <a:p>
              <a:r>
                <a:rPr lang="en-US" sz="1200">
                  <a:solidFill>
                    <a:srgbClr val="000000"/>
                  </a:solidFill>
                </a:rPr>
                <a:t>RA</a:t>
              </a:r>
            </a:p>
          </p:txBody>
        </p:sp>
        <p:grpSp>
          <p:nvGrpSpPr>
            <p:cNvPr id="65548" name="Group 12"/>
            <p:cNvGrpSpPr>
              <a:grpSpLocks/>
            </p:cNvGrpSpPr>
            <p:nvPr/>
          </p:nvGrpSpPr>
          <p:grpSpPr bwMode="auto">
            <a:xfrm rot="5400000">
              <a:off x="4309" y="1247"/>
              <a:ext cx="67" cy="86"/>
              <a:chOff x="564" y="2628"/>
              <a:chExt cx="516" cy="516"/>
            </a:xfrm>
          </p:grpSpPr>
          <p:sp>
            <p:nvSpPr>
              <p:cNvPr id="65563" name="AutoShape 13"/>
              <p:cNvSpPr>
                <a:spLocks noChangeArrowheads="1"/>
              </p:cNvSpPr>
              <p:nvPr/>
            </p:nvSpPr>
            <p:spPr bwMode="auto">
              <a:xfrm>
                <a:off x="576" y="2652"/>
                <a:ext cx="504" cy="300"/>
              </a:xfrm>
              <a:prstGeom prst="triangle">
                <a:avLst>
                  <a:gd name="adj" fmla="val 50000"/>
                </a:avLst>
              </a:prstGeom>
              <a:noFill/>
              <a:ln w="12700">
                <a:solidFill>
                  <a:srgbClr val="000000"/>
                </a:solidFill>
                <a:miter lim="800000"/>
                <a:headEnd/>
                <a:tailEnd/>
              </a:ln>
            </p:spPr>
            <p:txBody>
              <a:bodyPr wrap="none" anchor="ctr"/>
              <a:lstStyle/>
              <a:p>
                <a:endParaRPr lang="en-US"/>
              </a:p>
            </p:txBody>
          </p:sp>
          <p:sp>
            <p:nvSpPr>
              <p:cNvPr id="65564" name="Oval 14"/>
              <p:cNvSpPr>
                <a:spLocks noChangeArrowheads="1"/>
              </p:cNvSpPr>
              <p:nvPr/>
            </p:nvSpPr>
            <p:spPr bwMode="auto">
              <a:xfrm>
                <a:off x="564" y="2628"/>
                <a:ext cx="516" cy="516"/>
              </a:xfrm>
              <a:prstGeom prst="ellipse">
                <a:avLst/>
              </a:prstGeom>
              <a:noFill/>
              <a:ln w="12700">
                <a:solidFill>
                  <a:srgbClr val="000000"/>
                </a:solidFill>
                <a:round/>
                <a:headEnd/>
                <a:tailEnd/>
              </a:ln>
            </p:spPr>
            <p:txBody>
              <a:bodyPr wrap="none" anchor="ctr"/>
              <a:lstStyle/>
              <a:p>
                <a:endParaRPr lang="en-US"/>
              </a:p>
            </p:txBody>
          </p:sp>
        </p:grpSp>
        <p:sp>
          <p:nvSpPr>
            <p:cNvPr id="65549" name="Rectangle 15"/>
            <p:cNvSpPr>
              <a:spLocks noChangeArrowheads="1"/>
            </p:cNvSpPr>
            <p:nvPr/>
          </p:nvSpPr>
          <p:spPr bwMode="auto">
            <a:xfrm>
              <a:off x="4235" y="1181"/>
              <a:ext cx="52" cy="214"/>
            </a:xfrm>
            <a:prstGeom prst="rect">
              <a:avLst/>
            </a:prstGeom>
            <a:solidFill>
              <a:srgbClr val="FC0128"/>
            </a:solidFill>
            <a:ln w="12700">
              <a:solidFill>
                <a:srgbClr val="000000"/>
              </a:solidFill>
              <a:miter lim="800000"/>
              <a:headEnd/>
              <a:tailEnd/>
            </a:ln>
          </p:spPr>
          <p:txBody>
            <a:bodyPr wrap="none" anchor="ctr"/>
            <a:lstStyle/>
            <a:p>
              <a:endParaRPr lang="en-US"/>
            </a:p>
          </p:txBody>
        </p:sp>
        <p:sp>
          <p:nvSpPr>
            <p:cNvPr id="65550" name="Text Box 16"/>
            <p:cNvSpPr txBox="1">
              <a:spLocks noChangeArrowheads="1"/>
            </p:cNvSpPr>
            <p:nvPr/>
          </p:nvSpPr>
          <p:spPr bwMode="auto">
            <a:xfrm>
              <a:off x="4054" y="1156"/>
              <a:ext cx="154" cy="173"/>
            </a:xfrm>
            <a:prstGeom prst="rect">
              <a:avLst/>
            </a:prstGeom>
            <a:noFill/>
            <a:ln w="12700">
              <a:noFill/>
              <a:miter lim="800000"/>
              <a:headEnd/>
              <a:tailEnd/>
            </a:ln>
          </p:spPr>
          <p:txBody>
            <a:bodyPr>
              <a:spAutoFit/>
            </a:bodyPr>
            <a:lstStyle/>
            <a:p>
              <a:r>
                <a:rPr lang="en-US" sz="1200" b="1">
                  <a:solidFill>
                    <a:srgbClr val="000000"/>
                  </a:solidFill>
                </a:rPr>
                <a:t>1</a:t>
              </a:r>
            </a:p>
          </p:txBody>
        </p:sp>
        <p:sp>
          <p:nvSpPr>
            <p:cNvPr id="65551" name="Text Box 17"/>
            <p:cNvSpPr txBox="1">
              <a:spLocks noChangeArrowheads="1"/>
            </p:cNvSpPr>
            <p:nvPr/>
          </p:nvSpPr>
          <p:spPr bwMode="auto">
            <a:xfrm>
              <a:off x="4284" y="1127"/>
              <a:ext cx="155" cy="173"/>
            </a:xfrm>
            <a:prstGeom prst="rect">
              <a:avLst/>
            </a:prstGeom>
            <a:noFill/>
            <a:ln w="12700">
              <a:noFill/>
              <a:miter lim="800000"/>
              <a:headEnd/>
              <a:tailEnd/>
            </a:ln>
          </p:spPr>
          <p:txBody>
            <a:bodyPr>
              <a:spAutoFit/>
            </a:bodyPr>
            <a:lstStyle/>
            <a:p>
              <a:r>
                <a:rPr lang="en-US" sz="1200" b="1">
                  <a:solidFill>
                    <a:srgbClr val="000000"/>
                  </a:solidFill>
                </a:rPr>
                <a:t>2</a:t>
              </a:r>
            </a:p>
          </p:txBody>
        </p:sp>
        <p:sp>
          <p:nvSpPr>
            <p:cNvPr id="65552" name="Text Box 18"/>
            <p:cNvSpPr txBox="1">
              <a:spLocks noChangeArrowheads="1"/>
            </p:cNvSpPr>
            <p:nvPr/>
          </p:nvSpPr>
          <p:spPr bwMode="auto">
            <a:xfrm>
              <a:off x="4535" y="1161"/>
              <a:ext cx="163" cy="173"/>
            </a:xfrm>
            <a:prstGeom prst="rect">
              <a:avLst/>
            </a:prstGeom>
            <a:noFill/>
            <a:ln w="12700">
              <a:noFill/>
              <a:miter lim="800000"/>
              <a:headEnd/>
              <a:tailEnd/>
            </a:ln>
          </p:spPr>
          <p:txBody>
            <a:bodyPr>
              <a:spAutoFit/>
            </a:bodyPr>
            <a:lstStyle/>
            <a:p>
              <a:r>
                <a:rPr lang="en-US" sz="1200" b="1">
                  <a:solidFill>
                    <a:srgbClr val="000000"/>
                  </a:solidFill>
                </a:rPr>
                <a:t>3</a:t>
              </a:r>
            </a:p>
          </p:txBody>
        </p:sp>
        <p:sp>
          <p:nvSpPr>
            <p:cNvPr id="65553" name="Text Box 19"/>
            <p:cNvSpPr txBox="1">
              <a:spLocks noChangeArrowheads="1"/>
            </p:cNvSpPr>
            <p:nvPr/>
          </p:nvSpPr>
          <p:spPr bwMode="auto">
            <a:xfrm>
              <a:off x="4824" y="1108"/>
              <a:ext cx="176" cy="173"/>
            </a:xfrm>
            <a:prstGeom prst="rect">
              <a:avLst/>
            </a:prstGeom>
            <a:noFill/>
            <a:ln w="12700">
              <a:noFill/>
              <a:miter lim="800000"/>
              <a:headEnd/>
              <a:tailEnd/>
            </a:ln>
          </p:spPr>
          <p:txBody>
            <a:bodyPr>
              <a:spAutoFit/>
            </a:bodyPr>
            <a:lstStyle/>
            <a:p>
              <a:r>
                <a:rPr lang="en-US" sz="1200" b="1">
                  <a:solidFill>
                    <a:srgbClr val="000000"/>
                  </a:solidFill>
                </a:rPr>
                <a:t>4</a:t>
              </a:r>
            </a:p>
          </p:txBody>
        </p:sp>
        <p:sp>
          <p:nvSpPr>
            <p:cNvPr id="65554" name="Text Box 20"/>
            <p:cNvSpPr txBox="1">
              <a:spLocks noChangeArrowheads="1"/>
            </p:cNvSpPr>
            <p:nvPr/>
          </p:nvSpPr>
          <p:spPr bwMode="auto">
            <a:xfrm>
              <a:off x="4663" y="936"/>
              <a:ext cx="161" cy="173"/>
            </a:xfrm>
            <a:prstGeom prst="rect">
              <a:avLst/>
            </a:prstGeom>
            <a:noFill/>
            <a:ln w="12700">
              <a:noFill/>
              <a:miter lim="800000"/>
              <a:headEnd/>
              <a:tailEnd/>
            </a:ln>
          </p:spPr>
          <p:txBody>
            <a:bodyPr>
              <a:spAutoFit/>
            </a:bodyPr>
            <a:lstStyle/>
            <a:p>
              <a:r>
                <a:rPr lang="en-US" sz="1200" b="1">
                  <a:solidFill>
                    <a:srgbClr val="000000"/>
                  </a:solidFill>
                </a:rPr>
                <a:t>5</a:t>
              </a:r>
            </a:p>
          </p:txBody>
        </p:sp>
        <p:sp>
          <p:nvSpPr>
            <p:cNvPr id="65555" name="Text Box 21"/>
            <p:cNvSpPr txBox="1">
              <a:spLocks noChangeArrowheads="1"/>
            </p:cNvSpPr>
            <p:nvPr/>
          </p:nvSpPr>
          <p:spPr bwMode="auto">
            <a:xfrm>
              <a:off x="4132" y="1406"/>
              <a:ext cx="282" cy="173"/>
            </a:xfrm>
            <a:prstGeom prst="rect">
              <a:avLst/>
            </a:prstGeom>
            <a:noFill/>
            <a:ln w="12700">
              <a:noFill/>
              <a:miter lim="800000"/>
              <a:headEnd/>
              <a:tailEnd/>
            </a:ln>
          </p:spPr>
          <p:txBody>
            <a:bodyPr>
              <a:spAutoFit/>
            </a:bodyPr>
            <a:lstStyle/>
            <a:p>
              <a:r>
                <a:rPr lang="en-US" sz="1200">
                  <a:solidFill>
                    <a:srgbClr val="000000"/>
                  </a:solidFill>
                </a:rPr>
                <a:t>PH</a:t>
              </a:r>
            </a:p>
          </p:txBody>
        </p:sp>
        <p:sp>
          <p:nvSpPr>
            <p:cNvPr id="65556" name="Rectangle 22"/>
            <p:cNvSpPr>
              <a:spLocks noChangeArrowheads="1"/>
            </p:cNvSpPr>
            <p:nvPr/>
          </p:nvSpPr>
          <p:spPr bwMode="auto">
            <a:xfrm>
              <a:off x="4682" y="1179"/>
              <a:ext cx="128" cy="222"/>
            </a:xfrm>
            <a:prstGeom prst="rect">
              <a:avLst/>
            </a:prstGeom>
            <a:solidFill>
              <a:srgbClr val="3366FF"/>
            </a:solidFill>
            <a:ln w="12700">
              <a:solidFill>
                <a:srgbClr val="000000"/>
              </a:solidFill>
              <a:miter lim="800000"/>
              <a:headEnd/>
              <a:tailEnd/>
            </a:ln>
          </p:spPr>
          <p:txBody>
            <a:bodyPr wrap="none" anchor="ctr"/>
            <a:lstStyle/>
            <a:p>
              <a:endParaRPr lang="en-US"/>
            </a:p>
          </p:txBody>
        </p:sp>
        <p:sp>
          <p:nvSpPr>
            <p:cNvPr id="65557" name="Text Box 23"/>
            <p:cNvSpPr txBox="1">
              <a:spLocks noChangeArrowheads="1"/>
            </p:cNvSpPr>
            <p:nvPr/>
          </p:nvSpPr>
          <p:spPr bwMode="auto">
            <a:xfrm>
              <a:off x="4634" y="1403"/>
              <a:ext cx="297" cy="173"/>
            </a:xfrm>
            <a:prstGeom prst="rect">
              <a:avLst/>
            </a:prstGeom>
            <a:noFill/>
            <a:ln w="12700">
              <a:noFill/>
              <a:miter lim="800000"/>
              <a:headEnd/>
              <a:tailEnd/>
            </a:ln>
          </p:spPr>
          <p:txBody>
            <a:bodyPr>
              <a:spAutoFit/>
            </a:bodyPr>
            <a:lstStyle/>
            <a:p>
              <a:r>
                <a:rPr lang="en-US" sz="1200">
                  <a:solidFill>
                    <a:srgbClr val="000000"/>
                  </a:solidFill>
                </a:rPr>
                <a:t>CC</a:t>
              </a:r>
            </a:p>
          </p:txBody>
        </p:sp>
        <p:grpSp>
          <p:nvGrpSpPr>
            <p:cNvPr id="65558" name="Group 24"/>
            <p:cNvGrpSpPr>
              <a:grpSpLocks/>
            </p:cNvGrpSpPr>
            <p:nvPr/>
          </p:nvGrpSpPr>
          <p:grpSpPr bwMode="auto">
            <a:xfrm rot="16200000" flipH="1">
              <a:off x="4309" y="1038"/>
              <a:ext cx="67" cy="86"/>
              <a:chOff x="564" y="2628"/>
              <a:chExt cx="516" cy="516"/>
            </a:xfrm>
          </p:grpSpPr>
          <p:sp>
            <p:nvSpPr>
              <p:cNvPr id="65561" name="AutoShape 25"/>
              <p:cNvSpPr>
                <a:spLocks noChangeArrowheads="1"/>
              </p:cNvSpPr>
              <p:nvPr/>
            </p:nvSpPr>
            <p:spPr bwMode="auto">
              <a:xfrm>
                <a:off x="576" y="2652"/>
                <a:ext cx="504" cy="300"/>
              </a:xfrm>
              <a:prstGeom prst="triangle">
                <a:avLst>
                  <a:gd name="adj" fmla="val 50000"/>
                </a:avLst>
              </a:prstGeom>
              <a:noFill/>
              <a:ln w="12700">
                <a:solidFill>
                  <a:srgbClr val="000000"/>
                </a:solidFill>
                <a:miter lim="800000"/>
                <a:headEnd/>
                <a:tailEnd/>
              </a:ln>
            </p:spPr>
            <p:txBody>
              <a:bodyPr wrap="none" anchor="ctr"/>
              <a:lstStyle/>
              <a:p>
                <a:endParaRPr lang="en-US"/>
              </a:p>
            </p:txBody>
          </p:sp>
          <p:sp>
            <p:nvSpPr>
              <p:cNvPr id="65562" name="Oval 26"/>
              <p:cNvSpPr>
                <a:spLocks noChangeArrowheads="1"/>
              </p:cNvSpPr>
              <p:nvPr/>
            </p:nvSpPr>
            <p:spPr bwMode="auto">
              <a:xfrm>
                <a:off x="564" y="2628"/>
                <a:ext cx="516" cy="516"/>
              </a:xfrm>
              <a:prstGeom prst="ellipse">
                <a:avLst/>
              </a:prstGeom>
              <a:noFill/>
              <a:ln w="12700">
                <a:solidFill>
                  <a:srgbClr val="000000"/>
                </a:solidFill>
                <a:round/>
                <a:headEnd/>
                <a:tailEnd/>
              </a:ln>
            </p:spPr>
            <p:txBody>
              <a:bodyPr wrap="none" anchor="ctr"/>
              <a:lstStyle/>
              <a:p>
                <a:endParaRPr lang="en-US"/>
              </a:p>
            </p:txBody>
          </p:sp>
        </p:grpSp>
        <p:sp>
          <p:nvSpPr>
            <p:cNvPr id="65559" name="Rectangle 27"/>
            <p:cNvSpPr>
              <a:spLocks noChangeArrowheads="1"/>
            </p:cNvSpPr>
            <p:nvPr/>
          </p:nvSpPr>
          <p:spPr bwMode="auto">
            <a:xfrm>
              <a:off x="5002" y="951"/>
              <a:ext cx="513" cy="49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65560" name="Text Box 28"/>
            <p:cNvSpPr txBox="1">
              <a:spLocks noChangeArrowheads="1"/>
            </p:cNvSpPr>
            <p:nvPr/>
          </p:nvSpPr>
          <p:spPr bwMode="auto">
            <a:xfrm>
              <a:off x="5016" y="1132"/>
              <a:ext cx="470" cy="173"/>
            </a:xfrm>
            <a:prstGeom prst="rect">
              <a:avLst/>
            </a:prstGeom>
            <a:solidFill>
              <a:schemeClr val="accent1"/>
            </a:solidFill>
            <a:ln w="12700">
              <a:noFill/>
              <a:miter lim="800000"/>
              <a:headEnd/>
              <a:tailEnd/>
            </a:ln>
          </p:spPr>
          <p:txBody>
            <a:bodyPr>
              <a:spAutoFit/>
            </a:bodyPr>
            <a:lstStyle/>
            <a:p>
              <a:pPr>
                <a:spcBef>
                  <a:spcPct val="50000"/>
                </a:spcBef>
              </a:pPr>
              <a:r>
                <a:rPr lang="en-US" sz="1200"/>
                <a:t>Space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02531">
                                            <p:txEl>
                                              <p:pRg st="0" end="0"/>
                                            </p:txEl>
                                          </p:spTgt>
                                        </p:tgtEl>
                                        <p:attrNameLst>
                                          <p:attrName>style.visibility</p:attrName>
                                        </p:attrNameLst>
                                      </p:cBhvr>
                                      <p:to>
                                        <p:strVal val="visible"/>
                                      </p:to>
                                    </p:set>
                                    <p:anim calcmode="lin" valueType="num">
                                      <p:cBhvr additive="base">
                                        <p:cTn id="7" dur="500" fill="hold"/>
                                        <p:tgtEl>
                                          <p:spTgt spid="130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0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02531">
                                            <p:txEl>
                                              <p:pRg st="1" end="1"/>
                                            </p:txEl>
                                          </p:spTgt>
                                        </p:tgtEl>
                                        <p:attrNameLst>
                                          <p:attrName>style.visibility</p:attrName>
                                        </p:attrNameLst>
                                      </p:cBhvr>
                                      <p:to>
                                        <p:strVal val="visible"/>
                                      </p:to>
                                    </p:set>
                                    <p:anim calcmode="lin" valueType="num">
                                      <p:cBhvr additive="base">
                                        <p:cTn id="13" dur="500" fill="hold"/>
                                        <p:tgtEl>
                                          <p:spTgt spid="130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0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02531">
                                            <p:txEl>
                                              <p:pRg st="2" end="2"/>
                                            </p:txEl>
                                          </p:spTgt>
                                        </p:tgtEl>
                                        <p:attrNameLst>
                                          <p:attrName>style.visibility</p:attrName>
                                        </p:attrNameLst>
                                      </p:cBhvr>
                                      <p:to>
                                        <p:strVal val="visible"/>
                                      </p:to>
                                    </p:set>
                                    <p:anim calcmode="lin" valueType="num">
                                      <p:cBhvr additive="base">
                                        <p:cTn id="19" dur="500" fill="hold"/>
                                        <p:tgtEl>
                                          <p:spTgt spid="130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0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02531">
                                            <p:txEl>
                                              <p:pRg st="3" end="3"/>
                                            </p:txEl>
                                          </p:spTgt>
                                        </p:tgtEl>
                                        <p:attrNameLst>
                                          <p:attrName>style.visibility</p:attrName>
                                        </p:attrNameLst>
                                      </p:cBhvr>
                                      <p:to>
                                        <p:strVal val="visible"/>
                                      </p:to>
                                    </p:set>
                                    <p:anim calcmode="lin" valueType="num">
                                      <p:cBhvr additive="base">
                                        <p:cTn id="25" dur="500" fill="hold"/>
                                        <p:tgtEl>
                                          <p:spTgt spid="130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0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02531">
                                            <p:txEl>
                                              <p:pRg st="4" end="4"/>
                                            </p:txEl>
                                          </p:spTgt>
                                        </p:tgtEl>
                                        <p:attrNameLst>
                                          <p:attrName>style.visibility</p:attrName>
                                        </p:attrNameLst>
                                      </p:cBhvr>
                                      <p:to>
                                        <p:strVal val="visible"/>
                                      </p:to>
                                    </p:set>
                                    <p:anim calcmode="lin" valueType="num">
                                      <p:cBhvr additive="base">
                                        <p:cTn id="31" dur="500" fill="hold"/>
                                        <p:tgtEl>
                                          <p:spTgt spid="13025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02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02531">
                                            <p:txEl>
                                              <p:pRg st="5" end="5"/>
                                            </p:txEl>
                                          </p:spTgt>
                                        </p:tgtEl>
                                        <p:attrNameLst>
                                          <p:attrName>style.visibility</p:attrName>
                                        </p:attrNameLst>
                                      </p:cBhvr>
                                      <p:to>
                                        <p:strVal val="visible"/>
                                      </p:to>
                                    </p:set>
                                    <p:anim calcmode="lin" valueType="num">
                                      <p:cBhvr additive="base">
                                        <p:cTn id="37" dur="500" fill="hold"/>
                                        <p:tgtEl>
                                          <p:spTgt spid="13025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02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02531">
                                            <p:txEl>
                                              <p:pRg st="6" end="6"/>
                                            </p:txEl>
                                          </p:spTgt>
                                        </p:tgtEl>
                                        <p:attrNameLst>
                                          <p:attrName>style.visibility</p:attrName>
                                        </p:attrNameLst>
                                      </p:cBhvr>
                                      <p:to>
                                        <p:strVal val="visible"/>
                                      </p:to>
                                    </p:set>
                                    <p:anim calcmode="lin" valueType="num">
                                      <p:cBhvr additive="base">
                                        <p:cTn id="43" dur="500" fill="hold"/>
                                        <p:tgtEl>
                                          <p:spTgt spid="13025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025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02531">
                                            <p:txEl>
                                              <p:pRg st="7" end="7"/>
                                            </p:txEl>
                                          </p:spTgt>
                                        </p:tgtEl>
                                        <p:attrNameLst>
                                          <p:attrName>style.visibility</p:attrName>
                                        </p:attrNameLst>
                                      </p:cBhvr>
                                      <p:to>
                                        <p:strVal val="visible"/>
                                      </p:to>
                                    </p:set>
                                    <p:anim calcmode="lin" valueType="num">
                                      <p:cBhvr additive="base">
                                        <p:cTn id="49" dur="500" fill="hold"/>
                                        <p:tgtEl>
                                          <p:spTgt spid="13025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0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02531">
                                            <p:txEl>
                                              <p:pRg st="8" end="8"/>
                                            </p:txEl>
                                          </p:spTgt>
                                        </p:tgtEl>
                                        <p:attrNameLst>
                                          <p:attrName>style.visibility</p:attrName>
                                        </p:attrNameLst>
                                      </p:cBhvr>
                                      <p:to>
                                        <p:strVal val="visible"/>
                                      </p:to>
                                    </p:set>
                                    <p:anim calcmode="lin" valueType="num">
                                      <p:cBhvr additive="base">
                                        <p:cTn id="55" dur="500" fill="hold"/>
                                        <p:tgtEl>
                                          <p:spTgt spid="130253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30253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02531">
                                            <p:txEl>
                                              <p:pRg st="9" end="9"/>
                                            </p:txEl>
                                          </p:spTgt>
                                        </p:tgtEl>
                                        <p:attrNameLst>
                                          <p:attrName>style.visibility</p:attrName>
                                        </p:attrNameLst>
                                      </p:cBhvr>
                                      <p:to>
                                        <p:strVal val="visible"/>
                                      </p:to>
                                    </p:set>
                                    <p:anim calcmode="lin" valueType="num">
                                      <p:cBhvr additive="base">
                                        <p:cTn id="61" dur="500" fill="hold"/>
                                        <p:tgtEl>
                                          <p:spTgt spid="1302531">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0253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531"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176338"/>
          </a:xfrm>
        </p:spPr>
        <p:txBody>
          <a:bodyPr/>
          <a:lstStyle/>
          <a:p>
            <a:r>
              <a:rPr lang="en-US" sz="3600" dirty="0" smtClean="0"/>
              <a:t>How does the 62.1 flow impact DOAS design—w/ space latent load decoupled?</a:t>
            </a:r>
          </a:p>
        </p:txBody>
      </p:sp>
      <p:graphicFrame>
        <p:nvGraphicFramePr>
          <p:cNvPr id="1328131" name="Group 3"/>
          <p:cNvGraphicFramePr>
            <a:graphicFrameLocks noGrp="1"/>
          </p:cNvGraphicFramePr>
          <p:nvPr>
            <p:ph type="tbl" idx="1"/>
          </p:nvPr>
        </p:nvGraphicFramePr>
        <p:xfrm>
          <a:off x="539750" y="1341438"/>
          <a:ext cx="7921625" cy="4962581"/>
        </p:xfrm>
        <a:graphic>
          <a:graphicData uri="http://schemas.openxmlformats.org/drawingml/2006/table">
            <a:tbl>
              <a:tblPr/>
              <a:tblGrid>
                <a:gridCol w="460375"/>
                <a:gridCol w="1695450"/>
                <a:gridCol w="985838"/>
                <a:gridCol w="1555750"/>
                <a:gridCol w="1670050"/>
                <a:gridCol w="1554162"/>
              </a:tblGrid>
              <a:tr h="944819">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endParaRPr kumimoji="0" lang="en-US" sz="2800" b="0" i="1" u="none" strike="noStrike" cap="none" normalizeH="0" baseline="0" dirty="0" smtClean="0">
                        <a:ln>
                          <a:noFill/>
                        </a:ln>
                        <a:solidFill>
                          <a:schemeClr val="tx1"/>
                        </a:solidFill>
                        <a:effectLst/>
                        <a:latin typeface="Book Antiqua" pitchFamily="18" charset="0"/>
                      </a:endParaRPr>
                    </a:p>
                  </a:txBody>
                  <a:tcPr marT="45717" marB="4571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1" u="none" strike="noStrike" cap="none" normalizeH="0" baseline="0" dirty="0" smtClean="0">
                          <a:ln>
                            <a:noFill/>
                          </a:ln>
                          <a:solidFill>
                            <a:schemeClr val="tx1"/>
                          </a:solidFill>
                          <a:effectLst/>
                          <a:latin typeface="Book Antiqua" pitchFamily="18" charset="0"/>
                        </a:rPr>
                        <a:t>Occ.</a:t>
                      </a:r>
                      <a:br>
                        <a:rPr kumimoji="0" lang="en-US" sz="2800" b="0" i="1" u="none" strike="noStrike" cap="none" normalizeH="0" baseline="0" dirty="0" smtClean="0">
                          <a:ln>
                            <a:noFill/>
                          </a:ln>
                          <a:solidFill>
                            <a:schemeClr val="tx1"/>
                          </a:solidFill>
                          <a:effectLst/>
                          <a:latin typeface="Book Antiqua" pitchFamily="18" charset="0"/>
                        </a:rPr>
                      </a:br>
                      <a:r>
                        <a:rPr kumimoji="0" lang="en-US" sz="2800" b="0" i="1" u="none" strike="noStrike" cap="none" normalizeH="0" baseline="0" dirty="0" smtClean="0">
                          <a:ln>
                            <a:noFill/>
                          </a:ln>
                          <a:solidFill>
                            <a:schemeClr val="tx1"/>
                          </a:solidFill>
                          <a:effectLst/>
                          <a:latin typeface="Book Antiqua" pitchFamily="18" charset="0"/>
                        </a:rPr>
                        <a:t>Category</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1" u="none" strike="noStrike" cap="none" normalizeH="0" baseline="0" dirty="0" smtClean="0">
                          <a:ln>
                            <a:noFill/>
                          </a:ln>
                          <a:solidFill>
                            <a:schemeClr val="tx1"/>
                          </a:solidFill>
                          <a:effectLst/>
                          <a:latin typeface="Book Antiqua" pitchFamily="18" charset="0"/>
                        </a:rPr>
                        <a:t>cfm/p</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1" u="none" strike="noStrike" cap="none" normalizeH="0" baseline="0" dirty="0" smtClean="0">
                          <a:ln>
                            <a:noFill/>
                          </a:ln>
                          <a:solidFill>
                            <a:schemeClr val="tx1"/>
                          </a:solidFill>
                          <a:effectLst/>
                          <a:latin typeface="Book Antiqua" pitchFamily="18" charset="0"/>
                        </a:rPr>
                        <a:t>SA DPT </a:t>
                      </a:r>
                      <a:r>
                        <a:rPr kumimoji="0" lang="en-US" sz="2800" b="0" i="1" u="none" strike="noStrike" cap="none" normalizeH="0" baseline="30000" dirty="0" smtClean="0">
                          <a:ln>
                            <a:noFill/>
                          </a:ln>
                          <a:solidFill>
                            <a:schemeClr val="tx1"/>
                          </a:solidFill>
                          <a:effectLst/>
                          <a:latin typeface="Book Antiqua" pitchFamily="18" charset="0"/>
                        </a:rPr>
                        <a:t>0</a:t>
                      </a:r>
                      <a:r>
                        <a:rPr kumimoji="0" lang="en-US" sz="2800" b="0" i="1" u="none" strike="noStrike" cap="none" normalizeH="0" baseline="0" dirty="0" smtClean="0">
                          <a:ln>
                            <a:noFill/>
                          </a:ln>
                          <a:solidFill>
                            <a:schemeClr val="tx1"/>
                          </a:solidFill>
                          <a:effectLst/>
                          <a:latin typeface="Book Antiqua" pitchFamily="18" charset="0"/>
                        </a:rPr>
                        <a:t>F</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1" u="none" strike="noStrike" cap="none" normalizeH="0" baseline="0" dirty="0" smtClean="0">
                          <a:ln>
                            <a:noFill/>
                          </a:ln>
                          <a:solidFill>
                            <a:schemeClr val="tx2"/>
                          </a:solidFill>
                          <a:effectLst/>
                          <a:latin typeface="Book Antiqua" pitchFamily="18" charset="0"/>
                        </a:rPr>
                        <a:t>1.3*cfm/p</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1" u="none" strike="noStrike" cap="none" normalizeH="0" baseline="0" dirty="0" smtClean="0">
                          <a:ln>
                            <a:noFill/>
                          </a:ln>
                          <a:solidFill>
                            <a:schemeClr val="tx2"/>
                          </a:solidFill>
                          <a:effectLst/>
                          <a:latin typeface="Book Antiqua" pitchFamily="18" charset="0"/>
                        </a:rPr>
                        <a:t>SA DPT   </a:t>
                      </a:r>
                      <a:r>
                        <a:rPr kumimoji="0" lang="en-US" sz="2800" b="1" i="1" u="none" strike="noStrike" cap="none" normalizeH="0" baseline="30000" dirty="0" smtClean="0">
                          <a:ln>
                            <a:noFill/>
                          </a:ln>
                          <a:solidFill>
                            <a:schemeClr val="tx2"/>
                          </a:solidFill>
                          <a:effectLst/>
                          <a:latin typeface="Book Antiqua" pitchFamily="18" charset="0"/>
                        </a:rPr>
                        <a:t>0</a:t>
                      </a:r>
                      <a:r>
                        <a:rPr kumimoji="0" lang="en-US" sz="2800" b="1" i="1" u="none" strike="noStrike" cap="none" normalizeH="0" baseline="0" dirty="0" smtClean="0">
                          <a:ln>
                            <a:noFill/>
                          </a:ln>
                          <a:solidFill>
                            <a:schemeClr val="tx2"/>
                          </a:solidFill>
                          <a:effectLst/>
                          <a:latin typeface="Book Antiqua" pitchFamily="18" charset="0"/>
                        </a:rPr>
                        <a:t>F</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3224">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A</a:t>
                      </a:r>
                    </a:p>
                  </a:txBody>
                  <a:tcPr marT="45717" marB="4571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Conf. rm</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6.2</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24.84</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8.06</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34.75</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4811">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B</a:t>
                      </a:r>
                    </a:p>
                  </a:txBody>
                  <a:tcPr marT="45717" marB="4571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Lec. cl</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8.42</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35.9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10.96</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41.63</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3224">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C</a:t>
                      </a:r>
                    </a:p>
                  </a:txBody>
                  <a:tcPr marT="45717" marB="4571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Elem. cl</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11.71</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42.75</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15.23</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46.08</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3224">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D</a:t>
                      </a:r>
                    </a:p>
                  </a:txBody>
                  <a:tcPr marT="45717" marB="4571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Office</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17</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47.18</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22.1</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49.2</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3224">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E</a:t>
                      </a:r>
                    </a:p>
                  </a:txBody>
                  <a:tcPr marT="45717" marB="45717"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Museum</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9</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0" i="0" u="none" strike="noStrike" cap="none" normalizeH="0" baseline="0" dirty="0" smtClean="0">
                          <a:ln>
                            <a:noFill/>
                          </a:ln>
                          <a:solidFill>
                            <a:schemeClr val="tx1"/>
                          </a:solidFill>
                          <a:effectLst/>
                          <a:latin typeface="Book Antiqua" pitchFamily="18" charset="0"/>
                        </a:rPr>
                        <a:t>31.05</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11.7</a:t>
                      </a:r>
                    </a:p>
                  </a:txBody>
                  <a:tcPr marT="45717" marB="45717"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800" b="1" i="0" u="none" strike="noStrike" cap="none" normalizeH="0" baseline="0" dirty="0" smtClean="0">
                          <a:ln>
                            <a:noFill/>
                          </a:ln>
                          <a:solidFill>
                            <a:schemeClr val="tx2"/>
                          </a:solidFill>
                          <a:effectLst/>
                          <a:latin typeface="Book Antiqua" pitchFamily="18" charset="0"/>
                        </a:rPr>
                        <a:t>38.56</a:t>
                      </a:r>
                    </a:p>
                  </a:txBody>
                  <a:tcPr marT="45717" marB="45717"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28182" name="Rectangle 54"/>
          <p:cNvSpPr>
            <a:spLocks noChangeArrowheads="1"/>
          </p:cNvSpPr>
          <p:nvPr/>
        </p:nvSpPr>
        <p:spPr bwMode="auto">
          <a:xfrm>
            <a:off x="5283200" y="1422400"/>
            <a:ext cx="3076575" cy="4775200"/>
          </a:xfrm>
          <a:prstGeom prst="rect">
            <a:avLst/>
          </a:prstGeom>
          <a:solidFill>
            <a:schemeClr val="bg1"/>
          </a:solidFill>
          <a:ln w="12700">
            <a:solidFill>
              <a:schemeClr val="bg1"/>
            </a:solidFill>
            <a:miter lim="800000"/>
            <a:headEnd/>
            <a:tailEnd/>
          </a:ln>
        </p:spPr>
        <p:txBody>
          <a:bodyPr wrap="none" anchor="ctr"/>
          <a:lstStyle/>
          <a:p>
            <a:endParaRPr lang="en-US"/>
          </a:p>
        </p:txBody>
      </p:sp>
      <p:sp>
        <p:nvSpPr>
          <p:cNvPr id="1328183" name="Text Box 55"/>
          <p:cNvSpPr txBox="1">
            <a:spLocks noChangeArrowheads="1"/>
          </p:cNvSpPr>
          <p:nvPr/>
        </p:nvSpPr>
        <p:spPr bwMode="auto">
          <a:xfrm>
            <a:off x="6765925" y="3817938"/>
            <a:ext cx="434975" cy="519112"/>
          </a:xfrm>
          <a:prstGeom prst="rect">
            <a:avLst/>
          </a:prstGeom>
          <a:noFill/>
          <a:ln w="12700">
            <a:noFill/>
            <a:miter lim="800000"/>
            <a:headEnd/>
            <a:tailEnd/>
          </a:ln>
        </p:spPr>
        <p:txBody>
          <a:bodyPr>
            <a:spAutoFit/>
          </a:bodyPr>
          <a:lstStyle/>
          <a:p>
            <a:pPr>
              <a:spcBef>
                <a:spcPct val="50000"/>
              </a:spcBef>
            </a:pPr>
            <a:r>
              <a:rPr lang="en-US" b="1">
                <a:solidFill>
                  <a:srgbClr val="CC0000"/>
                </a:solidFill>
              </a:rPr>
              <a:t>?</a:t>
            </a:r>
          </a:p>
        </p:txBody>
      </p:sp>
      <p:sp>
        <p:nvSpPr>
          <p:cNvPr id="1328184" name="Line 56"/>
          <p:cNvSpPr>
            <a:spLocks noChangeShapeType="1"/>
          </p:cNvSpPr>
          <p:nvPr/>
        </p:nvSpPr>
        <p:spPr bwMode="auto">
          <a:xfrm flipV="1">
            <a:off x="5095875" y="4035425"/>
            <a:ext cx="1682750" cy="1682750"/>
          </a:xfrm>
          <a:prstGeom prst="line">
            <a:avLst/>
          </a:prstGeom>
          <a:noFill/>
          <a:ln w="12700">
            <a:solidFill>
              <a:schemeClr val="tx1"/>
            </a:solidFill>
            <a:round/>
            <a:headEnd/>
            <a:tailEnd/>
          </a:ln>
        </p:spPr>
        <p:txBody>
          <a:bodyPr/>
          <a:lstStyle/>
          <a:p>
            <a:endParaRPr lang="en-US"/>
          </a:p>
        </p:txBody>
      </p:sp>
      <p:sp>
        <p:nvSpPr>
          <p:cNvPr id="1328185" name="Line 57"/>
          <p:cNvSpPr>
            <a:spLocks noChangeShapeType="1"/>
          </p:cNvSpPr>
          <p:nvPr/>
        </p:nvSpPr>
        <p:spPr bwMode="auto">
          <a:xfrm>
            <a:off x="5065713" y="3367088"/>
            <a:ext cx="1698625" cy="696912"/>
          </a:xfrm>
          <a:prstGeom prst="line">
            <a:avLst/>
          </a:prstGeom>
          <a:noFill/>
          <a:ln w="12700">
            <a:solidFill>
              <a:schemeClr val="tx1"/>
            </a:solidFill>
            <a:round/>
            <a:headEnd/>
            <a:tailEnd/>
          </a:ln>
        </p:spPr>
        <p:txBody>
          <a:bodyPr/>
          <a:lstStyle/>
          <a:p>
            <a:endParaRPr lang="en-US"/>
          </a:p>
        </p:txBody>
      </p:sp>
      <p:sp>
        <p:nvSpPr>
          <p:cNvPr id="1328186" name="WordArt 58"/>
          <p:cNvSpPr>
            <a:spLocks noChangeArrowheads="1" noChangeShapeType="1" noTextEdit="1"/>
          </p:cNvSpPr>
          <p:nvPr/>
        </p:nvSpPr>
        <p:spPr bwMode="auto">
          <a:xfrm>
            <a:off x="342900" y="217488"/>
            <a:ext cx="8539163" cy="6430962"/>
          </a:xfrm>
          <a:prstGeom prst="rect">
            <a:avLst/>
          </a:prstGeom>
        </p:spPr>
        <p:txBody>
          <a:bodyPr wrap="none" fromWordArt="1">
            <a:prstTxWarp prst="textSlantUp">
              <a:avLst>
                <a:gd name="adj" fmla="val 55556"/>
              </a:avLst>
            </a:prstTxWarp>
          </a:bodyPr>
          <a:lstStyle/>
          <a:p>
            <a:pPr algn="ctr"/>
            <a:r>
              <a:rPr lang="en-US" sz="3600" kern="10">
                <a:ln w="9525">
                  <a:noFill/>
                  <a:round/>
                  <a:headEnd/>
                  <a:tailEnd/>
                </a:ln>
                <a:solidFill>
                  <a:schemeClr val="tx2"/>
                </a:solidFill>
                <a:latin typeface="Arial Black"/>
              </a:rPr>
              <a:t>Key reason to overventilate!</a:t>
            </a:r>
          </a:p>
          <a:p>
            <a:pPr algn="ctr"/>
            <a:r>
              <a:rPr lang="en-US" sz="3600" kern="10">
                <a:ln w="9525">
                  <a:noFill/>
                  <a:round/>
                  <a:headEnd/>
                  <a:tailEnd/>
                </a:ln>
                <a:solidFill>
                  <a:schemeClr val="tx2"/>
                </a:solidFill>
                <a:latin typeface="Arial Black"/>
              </a:rPr>
              <a:t>Elevate SA DPT.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28185"/>
                                        </p:tgtEl>
                                        <p:attrNameLst>
                                          <p:attrName>style.visibility</p:attrName>
                                        </p:attrNameLst>
                                      </p:cBhvr>
                                      <p:to>
                                        <p:strVal val="visible"/>
                                      </p:to>
                                    </p:set>
                                    <p:anim calcmode="lin" valueType="num">
                                      <p:cBhvr additive="base">
                                        <p:cTn id="7" dur="500" fill="hold"/>
                                        <p:tgtEl>
                                          <p:spTgt spid="1328185"/>
                                        </p:tgtEl>
                                        <p:attrNameLst>
                                          <p:attrName>ppt_x</p:attrName>
                                        </p:attrNameLst>
                                      </p:cBhvr>
                                      <p:tavLst>
                                        <p:tav tm="0">
                                          <p:val>
                                            <p:strVal val="1+#ppt_w/2"/>
                                          </p:val>
                                        </p:tav>
                                        <p:tav tm="100000">
                                          <p:val>
                                            <p:strVal val="#ppt_x"/>
                                          </p:val>
                                        </p:tav>
                                      </p:tavLst>
                                    </p:anim>
                                    <p:anim calcmode="lin" valueType="num">
                                      <p:cBhvr additive="base">
                                        <p:cTn id="8" dur="500" fill="hold"/>
                                        <p:tgtEl>
                                          <p:spTgt spid="132818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28184"/>
                                        </p:tgtEl>
                                        <p:attrNameLst>
                                          <p:attrName>style.visibility</p:attrName>
                                        </p:attrNameLst>
                                      </p:cBhvr>
                                      <p:to>
                                        <p:strVal val="visible"/>
                                      </p:to>
                                    </p:set>
                                    <p:anim calcmode="lin" valueType="num">
                                      <p:cBhvr additive="base">
                                        <p:cTn id="11" dur="500" fill="hold"/>
                                        <p:tgtEl>
                                          <p:spTgt spid="1328184"/>
                                        </p:tgtEl>
                                        <p:attrNameLst>
                                          <p:attrName>ppt_x</p:attrName>
                                        </p:attrNameLst>
                                      </p:cBhvr>
                                      <p:tavLst>
                                        <p:tav tm="0">
                                          <p:val>
                                            <p:strVal val="1+#ppt_w/2"/>
                                          </p:val>
                                        </p:tav>
                                        <p:tav tm="100000">
                                          <p:val>
                                            <p:strVal val="#ppt_x"/>
                                          </p:val>
                                        </p:tav>
                                      </p:tavLst>
                                    </p:anim>
                                    <p:anim calcmode="lin" valueType="num">
                                      <p:cBhvr additive="base">
                                        <p:cTn id="12" dur="500" fill="hold"/>
                                        <p:tgtEl>
                                          <p:spTgt spid="132818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28183"/>
                                        </p:tgtEl>
                                        <p:attrNameLst>
                                          <p:attrName>style.visibility</p:attrName>
                                        </p:attrNameLst>
                                      </p:cBhvr>
                                      <p:to>
                                        <p:strVal val="visible"/>
                                      </p:to>
                                    </p:set>
                                    <p:anim calcmode="lin" valueType="num">
                                      <p:cBhvr additive="base">
                                        <p:cTn id="15" dur="500" fill="hold"/>
                                        <p:tgtEl>
                                          <p:spTgt spid="1328183"/>
                                        </p:tgtEl>
                                        <p:attrNameLst>
                                          <p:attrName>ppt_x</p:attrName>
                                        </p:attrNameLst>
                                      </p:cBhvr>
                                      <p:tavLst>
                                        <p:tav tm="0">
                                          <p:val>
                                            <p:strVal val="1+#ppt_w/2"/>
                                          </p:val>
                                        </p:tav>
                                        <p:tav tm="100000">
                                          <p:val>
                                            <p:strVal val="#ppt_x"/>
                                          </p:val>
                                        </p:tav>
                                      </p:tavLst>
                                    </p:anim>
                                    <p:anim calcmode="lin" valueType="num">
                                      <p:cBhvr additive="base">
                                        <p:cTn id="16" dur="500" fill="hold"/>
                                        <p:tgtEl>
                                          <p:spTgt spid="132818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2" fill="hold" grpId="1" nodeType="clickEffect">
                                  <p:stCondLst>
                                    <p:cond delay="0"/>
                                  </p:stCondLst>
                                  <p:childTnLst>
                                    <p:anim calcmode="lin" valueType="num">
                                      <p:cBhvr additive="base">
                                        <p:cTn id="20" dur="500"/>
                                        <p:tgtEl>
                                          <p:spTgt spid="1328185"/>
                                        </p:tgtEl>
                                        <p:attrNameLst>
                                          <p:attrName>ppt_x</p:attrName>
                                        </p:attrNameLst>
                                      </p:cBhvr>
                                      <p:tavLst>
                                        <p:tav tm="0">
                                          <p:val>
                                            <p:strVal val="ppt_x"/>
                                          </p:val>
                                        </p:tav>
                                        <p:tav tm="100000">
                                          <p:val>
                                            <p:strVal val="1+ppt_w/2"/>
                                          </p:val>
                                        </p:tav>
                                      </p:tavLst>
                                    </p:anim>
                                    <p:anim calcmode="lin" valueType="num">
                                      <p:cBhvr additive="base">
                                        <p:cTn id="21" dur="500"/>
                                        <p:tgtEl>
                                          <p:spTgt spid="1328185"/>
                                        </p:tgtEl>
                                        <p:attrNameLst>
                                          <p:attrName>ppt_y</p:attrName>
                                        </p:attrNameLst>
                                      </p:cBhvr>
                                      <p:tavLst>
                                        <p:tav tm="0">
                                          <p:val>
                                            <p:strVal val="ppt_y"/>
                                          </p:val>
                                        </p:tav>
                                        <p:tav tm="100000">
                                          <p:val>
                                            <p:strVal val="ppt_y"/>
                                          </p:val>
                                        </p:tav>
                                      </p:tavLst>
                                    </p:anim>
                                    <p:set>
                                      <p:cBhvr>
                                        <p:cTn id="22" dur="1" fill="hold">
                                          <p:stCondLst>
                                            <p:cond delay="499"/>
                                          </p:stCondLst>
                                        </p:cTn>
                                        <p:tgtEl>
                                          <p:spTgt spid="1328185"/>
                                        </p:tgtEl>
                                        <p:attrNameLst>
                                          <p:attrName>style.visibility</p:attrName>
                                        </p:attrNameLst>
                                      </p:cBhvr>
                                      <p:to>
                                        <p:strVal val="hidden"/>
                                      </p:to>
                                    </p:set>
                                  </p:childTnLst>
                                </p:cTn>
                              </p:par>
                              <p:par>
                                <p:cTn id="23" presetID="2" presetClass="exit" presetSubtype="2" fill="hold" grpId="1" nodeType="withEffect">
                                  <p:stCondLst>
                                    <p:cond delay="0"/>
                                  </p:stCondLst>
                                  <p:childTnLst>
                                    <p:anim calcmode="lin" valueType="num">
                                      <p:cBhvr additive="base">
                                        <p:cTn id="24" dur="500"/>
                                        <p:tgtEl>
                                          <p:spTgt spid="1328184"/>
                                        </p:tgtEl>
                                        <p:attrNameLst>
                                          <p:attrName>ppt_x</p:attrName>
                                        </p:attrNameLst>
                                      </p:cBhvr>
                                      <p:tavLst>
                                        <p:tav tm="0">
                                          <p:val>
                                            <p:strVal val="ppt_x"/>
                                          </p:val>
                                        </p:tav>
                                        <p:tav tm="100000">
                                          <p:val>
                                            <p:strVal val="1+ppt_w/2"/>
                                          </p:val>
                                        </p:tav>
                                      </p:tavLst>
                                    </p:anim>
                                    <p:anim calcmode="lin" valueType="num">
                                      <p:cBhvr additive="base">
                                        <p:cTn id="25" dur="500"/>
                                        <p:tgtEl>
                                          <p:spTgt spid="1328184"/>
                                        </p:tgtEl>
                                        <p:attrNameLst>
                                          <p:attrName>ppt_y</p:attrName>
                                        </p:attrNameLst>
                                      </p:cBhvr>
                                      <p:tavLst>
                                        <p:tav tm="0">
                                          <p:val>
                                            <p:strVal val="ppt_y"/>
                                          </p:val>
                                        </p:tav>
                                        <p:tav tm="100000">
                                          <p:val>
                                            <p:strVal val="ppt_y"/>
                                          </p:val>
                                        </p:tav>
                                      </p:tavLst>
                                    </p:anim>
                                    <p:set>
                                      <p:cBhvr>
                                        <p:cTn id="26" dur="1" fill="hold">
                                          <p:stCondLst>
                                            <p:cond delay="499"/>
                                          </p:stCondLst>
                                        </p:cTn>
                                        <p:tgtEl>
                                          <p:spTgt spid="1328184"/>
                                        </p:tgtEl>
                                        <p:attrNameLst>
                                          <p:attrName>style.visibility</p:attrName>
                                        </p:attrNameLst>
                                      </p:cBhvr>
                                      <p:to>
                                        <p:strVal val="hidden"/>
                                      </p:to>
                                    </p:set>
                                  </p:childTnLst>
                                </p:cTn>
                              </p:par>
                              <p:par>
                                <p:cTn id="27" presetID="2" presetClass="exit" presetSubtype="2" fill="hold" grpId="1" nodeType="withEffect">
                                  <p:stCondLst>
                                    <p:cond delay="0"/>
                                  </p:stCondLst>
                                  <p:childTnLst>
                                    <p:anim calcmode="lin" valueType="num">
                                      <p:cBhvr additive="base">
                                        <p:cTn id="28" dur="500"/>
                                        <p:tgtEl>
                                          <p:spTgt spid="1328183"/>
                                        </p:tgtEl>
                                        <p:attrNameLst>
                                          <p:attrName>ppt_x</p:attrName>
                                        </p:attrNameLst>
                                      </p:cBhvr>
                                      <p:tavLst>
                                        <p:tav tm="0">
                                          <p:val>
                                            <p:strVal val="ppt_x"/>
                                          </p:val>
                                        </p:tav>
                                        <p:tav tm="100000">
                                          <p:val>
                                            <p:strVal val="1+ppt_w/2"/>
                                          </p:val>
                                        </p:tav>
                                      </p:tavLst>
                                    </p:anim>
                                    <p:anim calcmode="lin" valueType="num">
                                      <p:cBhvr additive="base">
                                        <p:cTn id="29" dur="500"/>
                                        <p:tgtEl>
                                          <p:spTgt spid="1328183"/>
                                        </p:tgtEl>
                                        <p:attrNameLst>
                                          <p:attrName>ppt_y</p:attrName>
                                        </p:attrNameLst>
                                      </p:cBhvr>
                                      <p:tavLst>
                                        <p:tav tm="0">
                                          <p:val>
                                            <p:strVal val="ppt_y"/>
                                          </p:val>
                                        </p:tav>
                                        <p:tav tm="100000">
                                          <p:val>
                                            <p:strVal val="ppt_y"/>
                                          </p:val>
                                        </p:tav>
                                      </p:tavLst>
                                    </p:anim>
                                    <p:set>
                                      <p:cBhvr>
                                        <p:cTn id="30" dur="1" fill="hold">
                                          <p:stCondLst>
                                            <p:cond delay="499"/>
                                          </p:stCondLst>
                                        </p:cTn>
                                        <p:tgtEl>
                                          <p:spTgt spid="1328183"/>
                                        </p:tgtEl>
                                        <p:attrNameLst>
                                          <p:attrName>style.visibility</p:attrName>
                                        </p:attrNameLst>
                                      </p:cBhvr>
                                      <p:to>
                                        <p:strVal val="hidden"/>
                                      </p:to>
                                    </p:set>
                                  </p:childTnLst>
                                </p:cTn>
                              </p:par>
                            </p:childTnLst>
                          </p:cTn>
                        </p:par>
                        <p:par>
                          <p:cTn id="31" fill="hold" nodeType="afterGroup">
                            <p:stCondLst>
                              <p:cond delay="500"/>
                            </p:stCondLst>
                            <p:childTnLst>
                              <p:par>
                                <p:cTn id="32" presetID="5" presetClass="exit" presetSubtype="10" fill="hold" grpId="0" nodeType="afterEffect">
                                  <p:stCondLst>
                                    <p:cond delay="0"/>
                                  </p:stCondLst>
                                  <p:childTnLst>
                                    <p:animEffect transition="out" filter="checkerboard(across)">
                                      <p:cBhvr>
                                        <p:cTn id="33" dur="500"/>
                                        <p:tgtEl>
                                          <p:spTgt spid="1328182"/>
                                        </p:tgtEl>
                                      </p:cBhvr>
                                    </p:animEffect>
                                    <p:set>
                                      <p:cBhvr>
                                        <p:cTn id="34" dur="1" fill="hold">
                                          <p:stCondLst>
                                            <p:cond delay="499"/>
                                          </p:stCondLst>
                                        </p:cTn>
                                        <p:tgtEl>
                                          <p:spTgt spid="1328182"/>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28186"/>
                                        </p:tgtEl>
                                        <p:attrNameLst>
                                          <p:attrName>style.visibility</p:attrName>
                                        </p:attrNameLst>
                                      </p:cBhvr>
                                      <p:to>
                                        <p:strVal val="visible"/>
                                      </p:to>
                                    </p:set>
                                    <p:animEffect transition="in" filter="blinds(horizontal)">
                                      <p:cBhvr>
                                        <p:cTn id="39" dur="500"/>
                                        <p:tgtEl>
                                          <p:spTgt spid="1328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8182" grpId="0" animBg="1"/>
      <p:bldP spid="1328183" grpId="0"/>
      <p:bldP spid="1328183" grpId="1"/>
      <p:bldP spid="1328184" grpId="0" animBg="1"/>
      <p:bldP spid="1328184" grpId="1" animBg="1"/>
      <p:bldP spid="1328185" grpId="0" animBg="1"/>
      <p:bldP spid="1328185" grpId="1" animBg="1"/>
      <p:bldP spid="132818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2511425" y="847725"/>
            <a:ext cx="6632575" cy="6010275"/>
          </a:xfrm>
          <a:prstGeom prst="rect">
            <a:avLst/>
          </a:prstGeom>
          <a:noFill/>
          <a:ln w="9525">
            <a:noFill/>
            <a:miter lim="800000"/>
            <a:headEnd/>
            <a:tailEnd/>
          </a:ln>
        </p:spPr>
      </p:pic>
      <p:sp>
        <p:nvSpPr>
          <p:cNvPr id="67587" name="Rectangle 3"/>
          <p:cNvSpPr>
            <a:spLocks noGrp="1" noChangeArrowheads="1"/>
          </p:cNvSpPr>
          <p:nvPr>
            <p:ph type="title"/>
          </p:nvPr>
        </p:nvSpPr>
        <p:spPr>
          <a:xfrm>
            <a:off x="1009650" y="185738"/>
            <a:ext cx="7639050" cy="1176337"/>
          </a:xfrm>
        </p:spPr>
        <p:txBody>
          <a:bodyPr/>
          <a:lstStyle/>
          <a:p>
            <a:r>
              <a:rPr lang="en-US" dirty="0" smtClean="0"/>
              <a:t>Required SA DPT vs. </a:t>
            </a:r>
            <a:r>
              <a:rPr lang="en-US" dirty="0" err="1" smtClean="0"/>
              <a:t>cfm</a:t>
            </a:r>
            <a:r>
              <a:rPr lang="en-US" dirty="0" smtClean="0"/>
              <a:t>/person</a:t>
            </a:r>
          </a:p>
        </p:txBody>
      </p:sp>
      <p:sp>
        <p:nvSpPr>
          <p:cNvPr id="1329156" name="Text Box 4"/>
          <p:cNvSpPr txBox="1">
            <a:spLocks noChangeArrowheads="1"/>
          </p:cNvSpPr>
          <p:nvPr/>
        </p:nvSpPr>
        <p:spPr bwMode="auto">
          <a:xfrm>
            <a:off x="3470275" y="4746625"/>
            <a:ext cx="698500" cy="396875"/>
          </a:xfrm>
          <a:prstGeom prst="rect">
            <a:avLst/>
          </a:prstGeom>
          <a:noFill/>
          <a:ln w="12700">
            <a:noFill/>
            <a:miter lim="800000"/>
            <a:headEnd/>
            <a:tailEnd/>
          </a:ln>
        </p:spPr>
        <p:txBody>
          <a:bodyPr>
            <a:spAutoFit/>
          </a:bodyPr>
          <a:lstStyle/>
          <a:p>
            <a:pPr>
              <a:spcBef>
                <a:spcPct val="50000"/>
              </a:spcBef>
            </a:pPr>
            <a:r>
              <a:rPr lang="en-US" sz="2000" b="1">
                <a:solidFill>
                  <a:schemeClr val="tx2"/>
                </a:solidFill>
              </a:rPr>
              <a:t>40%</a:t>
            </a:r>
          </a:p>
        </p:txBody>
      </p:sp>
      <p:sp>
        <p:nvSpPr>
          <p:cNvPr id="1329157" name="Text Box 5"/>
          <p:cNvSpPr txBox="1">
            <a:spLocks noChangeArrowheads="1"/>
          </p:cNvSpPr>
          <p:nvPr/>
        </p:nvSpPr>
        <p:spPr bwMode="auto">
          <a:xfrm>
            <a:off x="3903663" y="3228975"/>
            <a:ext cx="695325" cy="396875"/>
          </a:xfrm>
          <a:prstGeom prst="rect">
            <a:avLst/>
          </a:prstGeom>
          <a:noFill/>
          <a:ln w="12700">
            <a:noFill/>
            <a:miter lim="800000"/>
            <a:headEnd/>
            <a:tailEnd/>
          </a:ln>
        </p:spPr>
        <p:txBody>
          <a:bodyPr>
            <a:spAutoFit/>
          </a:bodyPr>
          <a:lstStyle/>
          <a:p>
            <a:pPr>
              <a:spcBef>
                <a:spcPct val="50000"/>
              </a:spcBef>
            </a:pPr>
            <a:r>
              <a:rPr lang="en-US" sz="2000" b="1">
                <a:solidFill>
                  <a:schemeClr val="tx2"/>
                </a:solidFill>
              </a:rPr>
              <a:t>16%</a:t>
            </a:r>
          </a:p>
        </p:txBody>
      </p:sp>
      <p:sp>
        <p:nvSpPr>
          <p:cNvPr id="1329158" name="Text Box 6"/>
          <p:cNvSpPr txBox="1">
            <a:spLocks noChangeArrowheads="1"/>
          </p:cNvSpPr>
          <p:nvPr/>
        </p:nvSpPr>
        <p:spPr bwMode="auto">
          <a:xfrm>
            <a:off x="4875213" y="2406650"/>
            <a:ext cx="604837" cy="396875"/>
          </a:xfrm>
          <a:prstGeom prst="rect">
            <a:avLst/>
          </a:prstGeom>
          <a:noFill/>
          <a:ln w="12700">
            <a:noFill/>
            <a:miter lim="800000"/>
            <a:headEnd/>
            <a:tailEnd/>
          </a:ln>
        </p:spPr>
        <p:txBody>
          <a:bodyPr>
            <a:spAutoFit/>
          </a:bodyPr>
          <a:lstStyle/>
          <a:p>
            <a:pPr>
              <a:spcBef>
                <a:spcPct val="50000"/>
              </a:spcBef>
            </a:pPr>
            <a:r>
              <a:rPr lang="en-US" sz="2000" b="1">
                <a:solidFill>
                  <a:schemeClr val="tx2"/>
                </a:solidFill>
              </a:rPr>
              <a:t>8%</a:t>
            </a:r>
          </a:p>
        </p:txBody>
      </p:sp>
      <p:sp>
        <p:nvSpPr>
          <p:cNvPr id="1329159" name="Text Box 7"/>
          <p:cNvSpPr txBox="1">
            <a:spLocks noChangeArrowheads="1"/>
          </p:cNvSpPr>
          <p:nvPr/>
        </p:nvSpPr>
        <p:spPr bwMode="auto">
          <a:xfrm>
            <a:off x="6051550" y="1812925"/>
            <a:ext cx="631825" cy="396875"/>
          </a:xfrm>
          <a:prstGeom prst="rect">
            <a:avLst/>
          </a:prstGeom>
          <a:noFill/>
          <a:ln w="12700">
            <a:noFill/>
            <a:miter lim="800000"/>
            <a:headEnd/>
            <a:tailEnd/>
          </a:ln>
        </p:spPr>
        <p:txBody>
          <a:bodyPr>
            <a:spAutoFit/>
          </a:bodyPr>
          <a:lstStyle/>
          <a:p>
            <a:pPr>
              <a:spcBef>
                <a:spcPct val="50000"/>
              </a:spcBef>
            </a:pPr>
            <a:r>
              <a:rPr lang="en-US" sz="2000" b="1">
                <a:solidFill>
                  <a:schemeClr val="tx2"/>
                </a:solidFill>
              </a:rPr>
              <a:t>4%</a:t>
            </a:r>
          </a:p>
        </p:txBody>
      </p:sp>
      <p:graphicFrame>
        <p:nvGraphicFramePr>
          <p:cNvPr id="1329160" name="Group 8"/>
          <p:cNvGraphicFramePr>
            <a:graphicFrameLocks noGrp="1"/>
          </p:cNvGraphicFramePr>
          <p:nvPr>
            <p:ph idx="1"/>
          </p:nvPr>
        </p:nvGraphicFramePr>
        <p:xfrm>
          <a:off x="319088" y="2139950"/>
          <a:ext cx="1733550" cy="3094039"/>
        </p:xfrm>
        <a:graphic>
          <a:graphicData uri="http://schemas.openxmlformats.org/drawingml/2006/table">
            <a:tbl>
              <a:tblPr/>
              <a:tblGrid>
                <a:gridCol w="358775"/>
                <a:gridCol w="1374775"/>
              </a:tblGrid>
              <a:tr h="744538">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endParaRPr kumimoji="0" lang="en-US" sz="2000" b="0" i="1" u="none" strike="noStrike" cap="none" normalizeH="0" baseline="0" dirty="0" smtClean="0">
                        <a:ln>
                          <a:noFill/>
                        </a:ln>
                        <a:solidFill>
                          <a:schemeClr val="tx1"/>
                        </a:solidFill>
                        <a:effectLst/>
                        <a:latin typeface="Book Antiqua" pitchFamily="18"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1" u="none" strike="noStrike" cap="none" normalizeH="0" baseline="0" dirty="0" smtClean="0">
                          <a:ln>
                            <a:noFill/>
                          </a:ln>
                          <a:solidFill>
                            <a:schemeClr val="tx1"/>
                          </a:solidFill>
                          <a:effectLst/>
                          <a:latin typeface="Book Antiqua" pitchFamily="18" charset="0"/>
                        </a:rPr>
                        <a:t>Occ.</a:t>
                      </a:r>
                      <a:br>
                        <a:rPr kumimoji="0" lang="en-US" sz="2000" b="1" i="1" u="none" strike="noStrike" cap="none" normalizeH="0" baseline="0" dirty="0" smtClean="0">
                          <a:ln>
                            <a:noFill/>
                          </a:ln>
                          <a:solidFill>
                            <a:schemeClr val="tx1"/>
                          </a:solidFill>
                          <a:effectLst/>
                          <a:latin typeface="Book Antiqua" pitchFamily="18" charset="0"/>
                        </a:rPr>
                      </a:br>
                      <a:r>
                        <a:rPr kumimoji="0" lang="en-US" sz="2000" b="1" i="1" u="none" strike="noStrike" cap="none" normalizeH="0" baseline="0" dirty="0" smtClean="0">
                          <a:ln>
                            <a:noFill/>
                          </a:ln>
                          <a:solidFill>
                            <a:schemeClr val="tx1"/>
                          </a:solidFill>
                          <a:effectLst/>
                          <a:latin typeface="Book Antiqua" pitchFamily="18" charset="0"/>
                        </a:rPr>
                        <a:t>Category</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A</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Book Antiqua" pitchFamily="18" charset="0"/>
                        </a:rPr>
                        <a:t>Conf. rm</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B</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Book Antiqua" pitchFamily="18" charset="0"/>
                        </a:rPr>
                        <a:t>Lec. cl</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50">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C</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Book Antiqua" pitchFamily="18" charset="0"/>
                        </a:rPr>
                        <a:t>Elem. cl</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713">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Book Antiqua" pitchFamily="18" charset="0"/>
                        </a:rPr>
                        <a:t>Office</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9750">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Book Antiqua" pitchFamily="18" charset="0"/>
                        </a:rPr>
                        <a:t>Museum</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615" name="Text Box 31"/>
          <p:cNvSpPr txBox="1">
            <a:spLocks noChangeArrowheads="1"/>
          </p:cNvSpPr>
          <p:nvPr/>
        </p:nvSpPr>
        <p:spPr bwMode="auto">
          <a:xfrm>
            <a:off x="5583238" y="3498850"/>
            <a:ext cx="3146425" cy="1325563"/>
          </a:xfrm>
          <a:prstGeom prst="rect">
            <a:avLst/>
          </a:prstGeom>
          <a:solidFill>
            <a:srgbClr val="FFFFFF"/>
          </a:solidFill>
          <a:ln w="9525">
            <a:solidFill>
              <a:srgbClr val="000000"/>
            </a:solidFill>
            <a:miter lim="800000"/>
            <a:headEnd/>
            <a:tailEnd/>
          </a:ln>
        </p:spPr>
        <p:txBody>
          <a:bodyPr/>
          <a:lstStyle/>
          <a:p>
            <a:r>
              <a:rPr lang="en-US" sz="2000"/>
              <a:t>Increasing the latent load (200 to 250 Btu/hr-p) for a given SA flow rate, requires a lower SA DPT. </a:t>
            </a:r>
          </a:p>
        </p:txBody>
      </p:sp>
      <p:sp>
        <p:nvSpPr>
          <p:cNvPr id="67616" name="Line 32"/>
          <p:cNvSpPr>
            <a:spLocks noChangeShapeType="1"/>
          </p:cNvSpPr>
          <p:nvPr/>
        </p:nvSpPr>
        <p:spPr bwMode="auto">
          <a:xfrm flipH="1" flipV="1">
            <a:off x="4948238" y="3683000"/>
            <a:ext cx="633412" cy="525463"/>
          </a:xfrm>
          <a:prstGeom prst="line">
            <a:avLst/>
          </a:prstGeom>
          <a:noFill/>
          <a:ln w="9525">
            <a:solidFill>
              <a:srgbClr val="000000"/>
            </a:solidFill>
            <a:round/>
            <a:headEnd/>
            <a:tailEnd type="triangle" w="med" len="med"/>
          </a:ln>
        </p:spPr>
        <p:txBody>
          <a:bodyPr/>
          <a:lstStyle/>
          <a:p>
            <a:endParaRPr lang="en-US"/>
          </a:p>
        </p:txBody>
      </p:sp>
      <p:sp>
        <p:nvSpPr>
          <p:cNvPr id="67617" name="Line 33"/>
          <p:cNvSpPr>
            <a:spLocks noChangeShapeType="1"/>
          </p:cNvSpPr>
          <p:nvPr/>
        </p:nvSpPr>
        <p:spPr bwMode="auto">
          <a:xfrm flipH="1">
            <a:off x="4438650" y="4219575"/>
            <a:ext cx="1150938" cy="522288"/>
          </a:xfrm>
          <a:prstGeom prst="line">
            <a:avLst/>
          </a:prstGeom>
          <a:noFill/>
          <a:ln w="9525">
            <a:solidFill>
              <a:srgbClr val="000000"/>
            </a:solidFill>
            <a:round/>
            <a:headEnd/>
            <a:tailEnd type="triangle" w="med" len="med"/>
          </a:ln>
        </p:spPr>
        <p:txBody>
          <a:bodyPr/>
          <a:lstStyle/>
          <a:p>
            <a:endParaRPr lang="en-US"/>
          </a:p>
        </p:txBody>
      </p:sp>
      <p:sp>
        <p:nvSpPr>
          <p:cNvPr id="80930" name="Text Box 34"/>
          <p:cNvSpPr txBox="1">
            <a:spLocks noChangeArrowheads="1"/>
          </p:cNvSpPr>
          <p:nvPr/>
        </p:nvSpPr>
        <p:spPr bwMode="auto">
          <a:xfrm>
            <a:off x="6497638" y="2351088"/>
            <a:ext cx="2228850" cy="1063625"/>
          </a:xfrm>
          <a:prstGeom prst="rect">
            <a:avLst/>
          </a:prstGeom>
          <a:solidFill>
            <a:srgbClr val="FFFFFF"/>
          </a:solidFill>
          <a:ln w="9525">
            <a:solidFill>
              <a:srgbClr val="000000"/>
            </a:solidFill>
            <a:miter lim="800000"/>
            <a:headEnd/>
            <a:tailEnd/>
          </a:ln>
        </p:spPr>
        <p:txBody>
          <a:bodyPr/>
          <a:lstStyle/>
          <a:p>
            <a:pPr algn="ctr"/>
            <a:r>
              <a:rPr lang="en-US" sz="2000" b="1">
                <a:solidFill>
                  <a:schemeClr val="tx2"/>
                </a:solidFill>
              </a:rPr>
              <a:t>Knee of curve around 18 cfm/person</a:t>
            </a:r>
          </a:p>
        </p:txBody>
      </p:sp>
      <p:sp>
        <p:nvSpPr>
          <p:cNvPr id="80931" name="Freeform 35"/>
          <p:cNvSpPr>
            <a:spLocks/>
          </p:cNvSpPr>
          <p:nvPr/>
        </p:nvSpPr>
        <p:spPr bwMode="auto">
          <a:xfrm>
            <a:off x="6096000" y="2197100"/>
            <a:ext cx="388938" cy="677863"/>
          </a:xfrm>
          <a:custGeom>
            <a:avLst/>
            <a:gdLst>
              <a:gd name="T0" fmla="*/ 2147483647 w 41"/>
              <a:gd name="T1" fmla="*/ 2147483647 h 64"/>
              <a:gd name="T2" fmla="*/ 0 w 41"/>
              <a:gd name="T3" fmla="*/ 0 h 64"/>
              <a:gd name="T4" fmla="*/ 0 60000 65536"/>
              <a:gd name="T5" fmla="*/ 0 60000 65536"/>
              <a:gd name="T6" fmla="*/ 0 w 41"/>
              <a:gd name="T7" fmla="*/ 0 h 64"/>
              <a:gd name="T8" fmla="*/ 41 w 41"/>
              <a:gd name="T9" fmla="*/ 64 h 64"/>
            </a:gdLst>
            <a:ahLst/>
            <a:cxnLst>
              <a:cxn ang="T4">
                <a:pos x="T0" y="T1"/>
              </a:cxn>
              <a:cxn ang="T5">
                <a:pos x="T2" y="T3"/>
              </a:cxn>
            </a:cxnLst>
            <a:rect l="T6" t="T7" r="T8" b="T9"/>
            <a:pathLst>
              <a:path w="41" h="64">
                <a:moveTo>
                  <a:pt x="41" y="64"/>
                </a:moveTo>
                <a:lnTo>
                  <a:pt x="0" y="0"/>
                </a:lnTo>
              </a:path>
            </a:pathLst>
          </a:custGeom>
          <a:noFill/>
          <a:ln w="9525">
            <a:solidFill>
              <a:srgbClr val="000000"/>
            </a:solidFill>
            <a:round/>
            <a:headEnd type="none" w="med" len="med"/>
            <a:tailEnd type="triangle" w="med" len="med"/>
          </a:ln>
        </p:spPr>
        <p:txBody>
          <a:bodyPr/>
          <a:lstStyle/>
          <a:p>
            <a:endParaRPr lang="en-US"/>
          </a:p>
        </p:txBody>
      </p:sp>
      <p:sp>
        <p:nvSpPr>
          <p:cNvPr id="67620" name="Freeform 36"/>
          <p:cNvSpPr>
            <a:spLocks/>
          </p:cNvSpPr>
          <p:nvPr/>
        </p:nvSpPr>
        <p:spPr bwMode="auto">
          <a:xfrm>
            <a:off x="3905250" y="1736725"/>
            <a:ext cx="4859338" cy="3916363"/>
          </a:xfrm>
          <a:custGeom>
            <a:avLst/>
            <a:gdLst>
              <a:gd name="T0" fmla="*/ 0 w 6330"/>
              <a:gd name="T1" fmla="*/ 2147483647 h 5160"/>
              <a:gd name="T2" fmla="*/ 2147483647 w 6330"/>
              <a:gd name="T3" fmla="*/ 2147483647 h 5160"/>
              <a:gd name="T4" fmla="*/ 2147483647 w 6330"/>
              <a:gd name="T5" fmla="*/ 2147483647 h 5160"/>
              <a:gd name="T6" fmla="*/ 2147483647 w 6330"/>
              <a:gd name="T7" fmla="*/ 2147483647 h 5160"/>
              <a:gd name="T8" fmla="*/ 2147483647 w 6330"/>
              <a:gd name="T9" fmla="*/ 2147483647 h 5160"/>
              <a:gd name="T10" fmla="*/ 2147483647 w 6330"/>
              <a:gd name="T11" fmla="*/ 2147483647 h 5160"/>
              <a:gd name="T12" fmla="*/ 2147483647 w 6330"/>
              <a:gd name="T13" fmla="*/ 2147483647 h 5160"/>
              <a:gd name="T14" fmla="*/ 2147483647 w 6330"/>
              <a:gd name="T15" fmla="*/ 2147483647 h 5160"/>
              <a:gd name="T16" fmla="*/ 2147483647 w 6330"/>
              <a:gd name="T17" fmla="*/ 2147483647 h 5160"/>
              <a:gd name="T18" fmla="*/ 2147483647 w 6330"/>
              <a:gd name="T19" fmla="*/ 2147483647 h 5160"/>
              <a:gd name="T20" fmla="*/ 2147483647 w 6330"/>
              <a:gd name="T21" fmla="*/ 2147483647 h 5160"/>
              <a:gd name="T22" fmla="*/ 2147483647 w 6330"/>
              <a:gd name="T23" fmla="*/ 2147483647 h 5160"/>
              <a:gd name="T24" fmla="*/ 2147483647 w 6330"/>
              <a:gd name="T25" fmla="*/ 0 h 51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30"/>
              <a:gd name="T40" fmla="*/ 0 h 5160"/>
              <a:gd name="T41" fmla="*/ 6330 w 6330"/>
              <a:gd name="T42" fmla="*/ 5160 h 51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30" h="5160">
                <a:moveTo>
                  <a:pt x="0" y="5160"/>
                </a:moveTo>
                <a:cubicBezTo>
                  <a:pt x="180" y="4350"/>
                  <a:pt x="375" y="3540"/>
                  <a:pt x="465" y="3135"/>
                </a:cubicBezTo>
                <a:cubicBezTo>
                  <a:pt x="555" y="2730"/>
                  <a:pt x="510" y="2925"/>
                  <a:pt x="585" y="2760"/>
                </a:cubicBezTo>
                <a:cubicBezTo>
                  <a:pt x="660" y="2595"/>
                  <a:pt x="795" y="2340"/>
                  <a:pt x="930" y="2145"/>
                </a:cubicBezTo>
                <a:cubicBezTo>
                  <a:pt x="1065" y="1950"/>
                  <a:pt x="1155" y="1785"/>
                  <a:pt x="1365" y="1590"/>
                </a:cubicBezTo>
                <a:cubicBezTo>
                  <a:pt x="1575" y="1395"/>
                  <a:pt x="1965" y="1095"/>
                  <a:pt x="2220" y="930"/>
                </a:cubicBezTo>
                <a:cubicBezTo>
                  <a:pt x="2475" y="765"/>
                  <a:pt x="2700" y="675"/>
                  <a:pt x="2895" y="600"/>
                </a:cubicBezTo>
                <a:cubicBezTo>
                  <a:pt x="3090" y="525"/>
                  <a:pt x="3255" y="495"/>
                  <a:pt x="3420" y="450"/>
                </a:cubicBezTo>
                <a:cubicBezTo>
                  <a:pt x="3585" y="405"/>
                  <a:pt x="3750" y="375"/>
                  <a:pt x="3915" y="345"/>
                </a:cubicBezTo>
                <a:cubicBezTo>
                  <a:pt x="4080" y="315"/>
                  <a:pt x="4264" y="269"/>
                  <a:pt x="4425" y="240"/>
                </a:cubicBezTo>
                <a:cubicBezTo>
                  <a:pt x="4586" y="211"/>
                  <a:pt x="4645" y="203"/>
                  <a:pt x="4880" y="171"/>
                </a:cubicBezTo>
                <a:cubicBezTo>
                  <a:pt x="5115" y="139"/>
                  <a:pt x="5593" y="74"/>
                  <a:pt x="5835" y="45"/>
                </a:cubicBezTo>
                <a:cubicBezTo>
                  <a:pt x="6077" y="16"/>
                  <a:pt x="6225" y="15"/>
                  <a:pt x="6330" y="0"/>
                </a:cubicBezTo>
              </a:path>
            </a:pathLst>
          </a:custGeom>
          <a:noFill/>
          <a:ln w="9525">
            <a:solidFill>
              <a:srgbClr val="000000"/>
            </a:solidFill>
            <a:round/>
            <a:headEnd/>
            <a:tailEnd/>
          </a:ln>
        </p:spPr>
        <p:txBody>
          <a:bodyPr/>
          <a:lstStyle/>
          <a:p>
            <a:endParaRPr lang="en-US"/>
          </a:p>
        </p:txBody>
      </p:sp>
      <p:sp>
        <p:nvSpPr>
          <p:cNvPr id="67621" name="Text Box 37"/>
          <p:cNvSpPr txBox="1">
            <a:spLocks noChangeArrowheads="1"/>
          </p:cNvSpPr>
          <p:nvPr/>
        </p:nvSpPr>
        <p:spPr bwMode="auto">
          <a:xfrm>
            <a:off x="3562350" y="5514975"/>
            <a:ext cx="328613" cy="342900"/>
          </a:xfrm>
          <a:prstGeom prst="rect">
            <a:avLst/>
          </a:prstGeom>
          <a:noFill/>
          <a:ln w="9525">
            <a:noFill/>
            <a:miter lim="800000"/>
            <a:headEnd/>
            <a:tailEnd/>
          </a:ln>
        </p:spPr>
        <p:txBody>
          <a:bodyPr/>
          <a:lstStyle/>
          <a:p>
            <a:r>
              <a:rPr lang="en-US" sz="2000"/>
              <a:t>A</a:t>
            </a:r>
          </a:p>
        </p:txBody>
      </p:sp>
      <p:sp>
        <p:nvSpPr>
          <p:cNvPr id="67622" name="Text Box 38"/>
          <p:cNvSpPr txBox="1">
            <a:spLocks noChangeArrowheads="1"/>
          </p:cNvSpPr>
          <p:nvPr/>
        </p:nvSpPr>
        <p:spPr bwMode="auto">
          <a:xfrm>
            <a:off x="3814763" y="4048125"/>
            <a:ext cx="576262" cy="361950"/>
          </a:xfrm>
          <a:prstGeom prst="rect">
            <a:avLst/>
          </a:prstGeom>
          <a:noFill/>
          <a:ln w="9525">
            <a:noFill/>
            <a:miter lim="800000"/>
            <a:headEnd/>
            <a:tailEnd/>
          </a:ln>
        </p:spPr>
        <p:txBody>
          <a:bodyPr/>
          <a:lstStyle/>
          <a:p>
            <a:r>
              <a:rPr lang="en-US" sz="2000"/>
              <a:t>A’</a:t>
            </a:r>
          </a:p>
        </p:txBody>
      </p:sp>
      <p:sp>
        <p:nvSpPr>
          <p:cNvPr id="67623" name="Text Box 39"/>
          <p:cNvSpPr txBox="1">
            <a:spLocks noChangeArrowheads="1"/>
          </p:cNvSpPr>
          <p:nvPr/>
        </p:nvSpPr>
        <p:spPr bwMode="auto">
          <a:xfrm>
            <a:off x="3967163" y="3771900"/>
            <a:ext cx="333375" cy="314325"/>
          </a:xfrm>
          <a:prstGeom prst="rect">
            <a:avLst/>
          </a:prstGeom>
          <a:noFill/>
          <a:ln w="9525">
            <a:noFill/>
            <a:miter lim="800000"/>
            <a:headEnd/>
            <a:tailEnd/>
          </a:ln>
        </p:spPr>
        <p:txBody>
          <a:bodyPr/>
          <a:lstStyle/>
          <a:p>
            <a:r>
              <a:rPr lang="en-US" sz="2000"/>
              <a:t>B</a:t>
            </a:r>
          </a:p>
        </p:txBody>
      </p:sp>
      <p:sp>
        <p:nvSpPr>
          <p:cNvPr id="67624" name="Text Box 40"/>
          <p:cNvSpPr txBox="1">
            <a:spLocks noChangeArrowheads="1"/>
          </p:cNvSpPr>
          <p:nvPr/>
        </p:nvSpPr>
        <p:spPr bwMode="auto">
          <a:xfrm>
            <a:off x="4371975" y="2976563"/>
            <a:ext cx="428625" cy="295275"/>
          </a:xfrm>
          <a:prstGeom prst="rect">
            <a:avLst/>
          </a:prstGeom>
          <a:noFill/>
          <a:ln w="9525">
            <a:noFill/>
            <a:miter lim="800000"/>
            <a:headEnd/>
            <a:tailEnd/>
          </a:ln>
        </p:spPr>
        <p:txBody>
          <a:bodyPr/>
          <a:lstStyle/>
          <a:p>
            <a:r>
              <a:rPr lang="en-US" sz="2000"/>
              <a:t>B’</a:t>
            </a:r>
          </a:p>
        </p:txBody>
      </p:sp>
      <p:sp>
        <p:nvSpPr>
          <p:cNvPr id="67625" name="Text Box 41"/>
          <p:cNvSpPr txBox="1">
            <a:spLocks noChangeArrowheads="1"/>
          </p:cNvSpPr>
          <p:nvPr/>
        </p:nvSpPr>
        <p:spPr bwMode="auto">
          <a:xfrm>
            <a:off x="4605338" y="2728913"/>
            <a:ext cx="381000" cy="361950"/>
          </a:xfrm>
          <a:prstGeom prst="rect">
            <a:avLst/>
          </a:prstGeom>
          <a:noFill/>
          <a:ln w="9525">
            <a:noFill/>
            <a:miter lim="800000"/>
            <a:headEnd/>
            <a:tailEnd/>
          </a:ln>
        </p:spPr>
        <p:txBody>
          <a:bodyPr/>
          <a:lstStyle/>
          <a:p>
            <a:r>
              <a:rPr lang="en-US" sz="2000"/>
              <a:t>C</a:t>
            </a:r>
          </a:p>
        </p:txBody>
      </p:sp>
      <p:sp>
        <p:nvSpPr>
          <p:cNvPr id="67626" name="Text Box 42"/>
          <p:cNvSpPr txBox="1">
            <a:spLocks noChangeArrowheads="1"/>
          </p:cNvSpPr>
          <p:nvPr/>
        </p:nvSpPr>
        <p:spPr bwMode="auto">
          <a:xfrm>
            <a:off x="5176838" y="2228850"/>
            <a:ext cx="623887" cy="304800"/>
          </a:xfrm>
          <a:prstGeom prst="rect">
            <a:avLst/>
          </a:prstGeom>
          <a:noFill/>
          <a:ln w="9525">
            <a:noFill/>
            <a:miter lim="800000"/>
            <a:headEnd/>
            <a:tailEnd/>
          </a:ln>
        </p:spPr>
        <p:txBody>
          <a:bodyPr/>
          <a:lstStyle/>
          <a:p>
            <a:r>
              <a:rPr lang="en-US" sz="2000"/>
              <a:t>C’</a:t>
            </a:r>
          </a:p>
        </p:txBody>
      </p:sp>
      <p:sp>
        <p:nvSpPr>
          <p:cNvPr id="67627" name="Text Box 43"/>
          <p:cNvSpPr txBox="1">
            <a:spLocks noChangeArrowheads="1"/>
          </p:cNvSpPr>
          <p:nvPr/>
        </p:nvSpPr>
        <p:spPr bwMode="auto">
          <a:xfrm>
            <a:off x="5557838" y="2005013"/>
            <a:ext cx="352425" cy="381000"/>
          </a:xfrm>
          <a:prstGeom prst="rect">
            <a:avLst/>
          </a:prstGeom>
          <a:noFill/>
          <a:ln w="9525">
            <a:noFill/>
            <a:miter lim="800000"/>
            <a:headEnd/>
            <a:tailEnd/>
          </a:ln>
        </p:spPr>
        <p:txBody>
          <a:bodyPr/>
          <a:lstStyle/>
          <a:p>
            <a:r>
              <a:rPr lang="en-US" sz="2000"/>
              <a:t>D</a:t>
            </a:r>
          </a:p>
        </p:txBody>
      </p:sp>
      <p:sp>
        <p:nvSpPr>
          <p:cNvPr id="67628" name="Text Box 44"/>
          <p:cNvSpPr txBox="1">
            <a:spLocks noChangeArrowheads="1"/>
          </p:cNvSpPr>
          <p:nvPr/>
        </p:nvSpPr>
        <p:spPr bwMode="auto">
          <a:xfrm>
            <a:off x="6481763" y="1676400"/>
            <a:ext cx="523875" cy="333375"/>
          </a:xfrm>
          <a:prstGeom prst="rect">
            <a:avLst/>
          </a:prstGeom>
          <a:noFill/>
          <a:ln w="9525">
            <a:noFill/>
            <a:miter lim="800000"/>
            <a:headEnd/>
            <a:tailEnd/>
          </a:ln>
        </p:spPr>
        <p:txBody>
          <a:bodyPr/>
          <a:lstStyle/>
          <a:p>
            <a:r>
              <a:rPr lang="en-US" sz="2000"/>
              <a:t>D’</a:t>
            </a:r>
          </a:p>
        </p:txBody>
      </p:sp>
      <p:sp>
        <p:nvSpPr>
          <p:cNvPr id="67629" name="Text Box 45"/>
          <p:cNvSpPr txBox="1">
            <a:spLocks noChangeArrowheads="1"/>
          </p:cNvSpPr>
          <p:nvPr/>
        </p:nvSpPr>
        <p:spPr bwMode="auto">
          <a:xfrm>
            <a:off x="4438650" y="4691063"/>
            <a:ext cx="466725" cy="371475"/>
          </a:xfrm>
          <a:prstGeom prst="rect">
            <a:avLst/>
          </a:prstGeom>
          <a:noFill/>
          <a:ln w="9525">
            <a:noFill/>
            <a:miter lim="800000"/>
            <a:headEnd/>
            <a:tailEnd/>
          </a:ln>
        </p:spPr>
        <p:txBody>
          <a:bodyPr/>
          <a:lstStyle/>
          <a:p>
            <a:r>
              <a:rPr lang="en-US" sz="2000"/>
              <a:t>E</a:t>
            </a:r>
          </a:p>
        </p:txBody>
      </p:sp>
      <p:sp>
        <p:nvSpPr>
          <p:cNvPr id="67630" name="Text Box 46"/>
          <p:cNvSpPr txBox="1">
            <a:spLocks noChangeArrowheads="1"/>
          </p:cNvSpPr>
          <p:nvPr/>
        </p:nvSpPr>
        <p:spPr bwMode="auto">
          <a:xfrm>
            <a:off x="4976813" y="3376613"/>
            <a:ext cx="560387" cy="333375"/>
          </a:xfrm>
          <a:prstGeom prst="rect">
            <a:avLst/>
          </a:prstGeom>
          <a:noFill/>
          <a:ln w="9525">
            <a:noFill/>
            <a:miter lim="800000"/>
            <a:headEnd/>
            <a:tailEnd/>
          </a:ln>
        </p:spPr>
        <p:txBody>
          <a:bodyPr/>
          <a:lstStyle/>
          <a:p>
            <a:r>
              <a:rPr lang="en-US" sz="2000"/>
              <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329156"/>
                                        </p:tgtEl>
                                        <p:attrNameLst>
                                          <p:attrName>style.visibility</p:attrName>
                                        </p:attrNameLst>
                                      </p:cBhvr>
                                      <p:to>
                                        <p:strVal val="visible"/>
                                      </p:to>
                                    </p:set>
                                    <p:anim calcmode="lin" valueType="num">
                                      <p:cBhvr additive="base">
                                        <p:cTn id="7" dur="500" fill="hold"/>
                                        <p:tgtEl>
                                          <p:spTgt spid="1329156"/>
                                        </p:tgtEl>
                                        <p:attrNameLst>
                                          <p:attrName>ppt_x</p:attrName>
                                        </p:attrNameLst>
                                      </p:cBhvr>
                                      <p:tavLst>
                                        <p:tav tm="0">
                                          <p:val>
                                            <p:strVal val="0-#ppt_w/2"/>
                                          </p:val>
                                        </p:tav>
                                        <p:tav tm="100000">
                                          <p:val>
                                            <p:strVal val="#ppt_x"/>
                                          </p:val>
                                        </p:tav>
                                      </p:tavLst>
                                    </p:anim>
                                    <p:anim calcmode="lin" valueType="num">
                                      <p:cBhvr additive="base">
                                        <p:cTn id="8" dur="500" fill="hold"/>
                                        <p:tgtEl>
                                          <p:spTgt spid="132915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29157"/>
                                        </p:tgtEl>
                                        <p:attrNameLst>
                                          <p:attrName>style.visibility</p:attrName>
                                        </p:attrNameLst>
                                      </p:cBhvr>
                                      <p:to>
                                        <p:strVal val="visible"/>
                                      </p:to>
                                    </p:set>
                                    <p:anim calcmode="lin" valueType="num">
                                      <p:cBhvr additive="base">
                                        <p:cTn id="13" dur="500" fill="hold"/>
                                        <p:tgtEl>
                                          <p:spTgt spid="1329157"/>
                                        </p:tgtEl>
                                        <p:attrNameLst>
                                          <p:attrName>ppt_x</p:attrName>
                                        </p:attrNameLst>
                                      </p:cBhvr>
                                      <p:tavLst>
                                        <p:tav tm="0">
                                          <p:val>
                                            <p:strVal val="0-#ppt_w/2"/>
                                          </p:val>
                                        </p:tav>
                                        <p:tav tm="100000">
                                          <p:val>
                                            <p:strVal val="#ppt_x"/>
                                          </p:val>
                                        </p:tav>
                                      </p:tavLst>
                                    </p:anim>
                                    <p:anim calcmode="lin" valueType="num">
                                      <p:cBhvr additive="base">
                                        <p:cTn id="14" dur="500" fill="hold"/>
                                        <p:tgtEl>
                                          <p:spTgt spid="13291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329158"/>
                                        </p:tgtEl>
                                        <p:attrNameLst>
                                          <p:attrName>style.visibility</p:attrName>
                                        </p:attrNameLst>
                                      </p:cBhvr>
                                      <p:to>
                                        <p:strVal val="visible"/>
                                      </p:to>
                                    </p:set>
                                    <p:anim calcmode="lin" valueType="num">
                                      <p:cBhvr additive="base">
                                        <p:cTn id="19" dur="500" fill="hold"/>
                                        <p:tgtEl>
                                          <p:spTgt spid="1329158"/>
                                        </p:tgtEl>
                                        <p:attrNameLst>
                                          <p:attrName>ppt_x</p:attrName>
                                        </p:attrNameLst>
                                      </p:cBhvr>
                                      <p:tavLst>
                                        <p:tav tm="0">
                                          <p:val>
                                            <p:strVal val="0-#ppt_w/2"/>
                                          </p:val>
                                        </p:tav>
                                        <p:tav tm="100000">
                                          <p:val>
                                            <p:strVal val="#ppt_x"/>
                                          </p:val>
                                        </p:tav>
                                      </p:tavLst>
                                    </p:anim>
                                    <p:anim calcmode="lin" valueType="num">
                                      <p:cBhvr additive="base">
                                        <p:cTn id="20" dur="500" fill="hold"/>
                                        <p:tgtEl>
                                          <p:spTgt spid="132915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29159"/>
                                        </p:tgtEl>
                                        <p:attrNameLst>
                                          <p:attrName>style.visibility</p:attrName>
                                        </p:attrNameLst>
                                      </p:cBhvr>
                                      <p:to>
                                        <p:strVal val="visible"/>
                                      </p:to>
                                    </p:set>
                                    <p:anim calcmode="lin" valueType="num">
                                      <p:cBhvr additive="base">
                                        <p:cTn id="25" dur="500" fill="hold"/>
                                        <p:tgtEl>
                                          <p:spTgt spid="1329159"/>
                                        </p:tgtEl>
                                        <p:attrNameLst>
                                          <p:attrName>ppt_x</p:attrName>
                                        </p:attrNameLst>
                                      </p:cBhvr>
                                      <p:tavLst>
                                        <p:tav tm="0">
                                          <p:val>
                                            <p:strVal val="#ppt_x"/>
                                          </p:val>
                                        </p:tav>
                                        <p:tav tm="100000">
                                          <p:val>
                                            <p:strVal val="#ppt_x"/>
                                          </p:val>
                                        </p:tav>
                                      </p:tavLst>
                                    </p:anim>
                                    <p:anim calcmode="lin" valueType="num">
                                      <p:cBhvr additive="base">
                                        <p:cTn id="26" dur="500" fill="hold"/>
                                        <p:tgtEl>
                                          <p:spTgt spid="1329159"/>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0930"/>
                                        </p:tgtEl>
                                        <p:attrNameLst>
                                          <p:attrName>style.visibility</p:attrName>
                                        </p:attrNameLst>
                                      </p:cBhvr>
                                      <p:to>
                                        <p:strVal val="visible"/>
                                      </p:to>
                                    </p:set>
                                    <p:animEffect transition="in" filter="blinds(horizontal)">
                                      <p:cBhvr>
                                        <p:cTn id="31" dur="500"/>
                                        <p:tgtEl>
                                          <p:spTgt spid="8093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0931"/>
                                        </p:tgtEl>
                                        <p:attrNameLst>
                                          <p:attrName>style.visibility</p:attrName>
                                        </p:attrNameLst>
                                      </p:cBhvr>
                                      <p:to>
                                        <p:strVal val="visible"/>
                                      </p:to>
                                    </p:set>
                                    <p:animEffect transition="in" filter="blinds(horizontal)">
                                      <p:cBhvr>
                                        <p:cTn id="34" dur="500"/>
                                        <p:tgtEl>
                                          <p:spTgt spid="8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9156" grpId="0"/>
      <p:bldP spid="1329157" grpId="0"/>
      <p:bldP spid="1329158" grpId="0"/>
      <p:bldP spid="1329159" grpId="0"/>
      <p:bldP spid="80930" grpId="0" animBg="1"/>
      <p:bldP spid="8093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009650" y="185738"/>
            <a:ext cx="7639050" cy="1176337"/>
          </a:xfrm>
        </p:spPr>
        <p:txBody>
          <a:bodyPr/>
          <a:lstStyle/>
          <a:p>
            <a:r>
              <a:rPr lang="en-US" dirty="0" smtClean="0"/>
              <a:t>S.S. CO</a:t>
            </a:r>
            <a:r>
              <a:rPr lang="en-US" baseline="-25000" dirty="0" smtClean="0"/>
              <a:t>2</a:t>
            </a:r>
            <a:r>
              <a:rPr lang="en-US" dirty="0" smtClean="0"/>
              <a:t> PPM vs. </a:t>
            </a:r>
            <a:r>
              <a:rPr lang="en-US" dirty="0" err="1" smtClean="0"/>
              <a:t>cfm</a:t>
            </a:r>
            <a:r>
              <a:rPr lang="en-US" dirty="0" smtClean="0"/>
              <a:t>/person</a:t>
            </a:r>
          </a:p>
        </p:txBody>
      </p:sp>
      <p:graphicFrame>
        <p:nvGraphicFramePr>
          <p:cNvPr id="8194" name="Object 3"/>
          <p:cNvGraphicFramePr>
            <a:graphicFrameLocks noGrp="1" noChangeAspect="1"/>
          </p:cNvGraphicFramePr>
          <p:nvPr>
            <p:ph idx="1"/>
          </p:nvPr>
        </p:nvGraphicFramePr>
        <p:xfrm>
          <a:off x="1997075" y="873125"/>
          <a:ext cx="7146925" cy="5984875"/>
        </p:xfrm>
        <a:graphic>
          <a:graphicData uri="http://schemas.openxmlformats.org/presentationml/2006/ole">
            <mc:AlternateContent xmlns:mc="http://schemas.openxmlformats.org/markup-compatibility/2006">
              <mc:Choice xmlns:v="urn:schemas-microsoft-com:vml" Requires="v">
                <p:oleObj spid="_x0000_s8213" name="Chart" r:id="rId4" imgW="6734175" imgH="5638800" progId="Excel.Sheet.8">
                  <p:embed/>
                </p:oleObj>
              </mc:Choice>
              <mc:Fallback>
                <p:oleObj name="Chart" r:id="rId4" imgW="6734175" imgH="5638800" progId="Excel.Sheet.8">
                  <p:embed/>
                  <p:pic>
                    <p:nvPicPr>
                      <p:cNvPr id="0" name="Picture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7075" y="873125"/>
                        <a:ext cx="7146925" cy="598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0180" name="Freeform 4"/>
          <p:cNvSpPr>
            <a:spLocks/>
          </p:cNvSpPr>
          <p:nvPr/>
        </p:nvSpPr>
        <p:spPr bwMode="auto">
          <a:xfrm>
            <a:off x="3208338" y="1519238"/>
            <a:ext cx="4932362" cy="4351337"/>
          </a:xfrm>
          <a:custGeom>
            <a:avLst/>
            <a:gdLst>
              <a:gd name="T0" fmla="*/ 0 w 6330"/>
              <a:gd name="T1" fmla="*/ 2147483647 h 5160"/>
              <a:gd name="T2" fmla="*/ 2147483647 w 6330"/>
              <a:gd name="T3" fmla="*/ 2147483647 h 5160"/>
              <a:gd name="T4" fmla="*/ 2147483647 w 6330"/>
              <a:gd name="T5" fmla="*/ 2147483647 h 5160"/>
              <a:gd name="T6" fmla="*/ 2147483647 w 6330"/>
              <a:gd name="T7" fmla="*/ 2147483647 h 5160"/>
              <a:gd name="T8" fmla="*/ 2147483647 w 6330"/>
              <a:gd name="T9" fmla="*/ 2147483647 h 5160"/>
              <a:gd name="T10" fmla="*/ 2147483647 w 6330"/>
              <a:gd name="T11" fmla="*/ 2147483647 h 5160"/>
              <a:gd name="T12" fmla="*/ 2147483647 w 6330"/>
              <a:gd name="T13" fmla="*/ 2147483647 h 5160"/>
              <a:gd name="T14" fmla="*/ 2147483647 w 6330"/>
              <a:gd name="T15" fmla="*/ 2147483647 h 5160"/>
              <a:gd name="T16" fmla="*/ 2147483647 w 6330"/>
              <a:gd name="T17" fmla="*/ 2147483647 h 5160"/>
              <a:gd name="T18" fmla="*/ 2147483647 w 6330"/>
              <a:gd name="T19" fmla="*/ 2147483647 h 5160"/>
              <a:gd name="T20" fmla="*/ 2147483647 w 6330"/>
              <a:gd name="T21" fmla="*/ 2147483647 h 5160"/>
              <a:gd name="T22" fmla="*/ 2147483647 w 6330"/>
              <a:gd name="T23" fmla="*/ 2147483647 h 5160"/>
              <a:gd name="T24" fmla="*/ 2147483647 w 6330"/>
              <a:gd name="T25" fmla="*/ 0 h 51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30"/>
              <a:gd name="T40" fmla="*/ 0 h 5160"/>
              <a:gd name="T41" fmla="*/ 6330 w 6330"/>
              <a:gd name="T42" fmla="*/ 5160 h 51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30" h="5160">
                <a:moveTo>
                  <a:pt x="0" y="5160"/>
                </a:moveTo>
                <a:cubicBezTo>
                  <a:pt x="180" y="4350"/>
                  <a:pt x="375" y="3540"/>
                  <a:pt x="465" y="3135"/>
                </a:cubicBezTo>
                <a:cubicBezTo>
                  <a:pt x="555" y="2730"/>
                  <a:pt x="510" y="2925"/>
                  <a:pt x="585" y="2760"/>
                </a:cubicBezTo>
                <a:cubicBezTo>
                  <a:pt x="660" y="2595"/>
                  <a:pt x="795" y="2340"/>
                  <a:pt x="930" y="2145"/>
                </a:cubicBezTo>
                <a:cubicBezTo>
                  <a:pt x="1065" y="1950"/>
                  <a:pt x="1155" y="1785"/>
                  <a:pt x="1365" y="1590"/>
                </a:cubicBezTo>
                <a:cubicBezTo>
                  <a:pt x="1575" y="1395"/>
                  <a:pt x="1965" y="1095"/>
                  <a:pt x="2220" y="930"/>
                </a:cubicBezTo>
                <a:cubicBezTo>
                  <a:pt x="2475" y="765"/>
                  <a:pt x="2700" y="675"/>
                  <a:pt x="2895" y="600"/>
                </a:cubicBezTo>
                <a:cubicBezTo>
                  <a:pt x="3090" y="525"/>
                  <a:pt x="3255" y="495"/>
                  <a:pt x="3420" y="450"/>
                </a:cubicBezTo>
                <a:cubicBezTo>
                  <a:pt x="3585" y="405"/>
                  <a:pt x="3750" y="375"/>
                  <a:pt x="3915" y="345"/>
                </a:cubicBezTo>
                <a:cubicBezTo>
                  <a:pt x="4080" y="315"/>
                  <a:pt x="4264" y="269"/>
                  <a:pt x="4425" y="240"/>
                </a:cubicBezTo>
                <a:cubicBezTo>
                  <a:pt x="4586" y="211"/>
                  <a:pt x="4645" y="203"/>
                  <a:pt x="4880" y="171"/>
                </a:cubicBezTo>
                <a:cubicBezTo>
                  <a:pt x="5115" y="139"/>
                  <a:pt x="5593" y="74"/>
                  <a:pt x="5835" y="45"/>
                </a:cubicBezTo>
                <a:cubicBezTo>
                  <a:pt x="6077" y="16"/>
                  <a:pt x="6225" y="15"/>
                  <a:pt x="6330" y="0"/>
                </a:cubicBezTo>
              </a:path>
            </a:pathLst>
          </a:custGeom>
          <a:noFill/>
          <a:ln w="3175" cmpd="sng">
            <a:solidFill>
              <a:srgbClr val="000000"/>
            </a:solidFill>
            <a:round/>
            <a:headEnd/>
            <a:tailEnd/>
          </a:ln>
        </p:spPr>
        <p:txBody>
          <a:bodyPr/>
          <a:lstStyle/>
          <a:p>
            <a:endParaRPr lang="en-US"/>
          </a:p>
        </p:txBody>
      </p:sp>
      <p:sp>
        <p:nvSpPr>
          <p:cNvPr id="1330181" name="Text Box 5"/>
          <p:cNvSpPr txBox="1">
            <a:spLocks noChangeArrowheads="1"/>
          </p:cNvSpPr>
          <p:nvPr/>
        </p:nvSpPr>
        <p:spPr bwMode="auto">
          <a:xfrm>
            <a:off x="6130925" y="2368550"/>
            <a:ext cx="1995488" cy="1662113"/>
          </a:xfrm>
          <a:prstGeom prst="rect">
            <a:avLst/>
          </a:prstGeom>
          <a:solidFill>
            <a:srgbClr val="FFFFFF"/>
          </a:solidFill>
          <a:ln w="9525">
            <a:solidFill>
              <a:srgbClr val="000000"/>
            </a:solidFill>
            <a:miter lim="800000"/>
            <a:headEnd/>
            <a:tailEnd/>
          </a:ln>
        </p:spPr>
        <p:txBody>
          <a:bodyPr lIns="0" rIns="0"/>
          <a:lstStyle/>
          <a:p>
            <a:pPr algn="ctr"/>
            <a:r>
              <a:rPr lang="en-US" sz="2000" b="1">
                <a:solidFill>
                  <a:schemeClr val="tx2"/>
                </a:solidFill>
              </a:rPr>
              <a:t>Knee of curves</a:t>
            </a:r>
            <a:br>
              <a:rPr lang="en-US" sz="2000" b="1">
                <a:solidFill>
                  <a:schemeClr val="tx2"/>
                </a:solidFill>
              </a:rPr>
            </a:br>
            <a:r>
              <a:rPr lang="en-US" sz="2000" b="1">
                <a:solidFill>
                  <a:schemeClr val="tx2"/>
                </a:solidFill>
              </a:rPr>
              <a:t>~18 cfm/p</a:t>
            </a:r>
            <a:br>
              <a:rPr lang="en-US" sz="2000" b="1">
                <a:solidFill>
                  <a:schemeClr val="tx2"/>
                </a:solidFill>
              </a:rPr>
            </a:br>
            <a:r>
              <a:rPr lang="en-US" sz="2000" b="1">
                <a:solidFill>
                  <a:schemeClr val="tx2"/>
                </a:solidFill>
              </a:rPr>
              <a:t>i.e. increased cfm/p yields minimal returns</a:t>
            </a:r>
          </a:p>
        </p:txBody>
      </p:sp>
      <p:sp>
        <p:nvSpPr>
          <p:cNvPr id="1330182" name="Freeform 6"/>
          <p:cNvSpPr>
            <a:spLocks/>
          </p:cNvSpPr>
          <p:nvPr/>
        </p:nvSpPr>
        <p:spPr bwMode="auto">
          <a:xfrm>
            <a:off x="5462588" y="2017713"/>
            <a:ext cx="655637" cy="1277937"/>
          </a:xfrm>
          <a:custGeom>
            <a:avLst/>
            <a:gdLst>
              <a:gd name="T0" fmla="*/ 2147483647 w 41"/>
              <a:gd name="T1" fmla="*/ 2147483647 h 64"/>
              <a:gd name="T2" fmla="*/ 0 w 41"/>
              <a:gd name="T3" fmla="*/ 0 h 64"/>
              <a:gd name="T4" fmla="*/ 0 60000 65536"/>
              <a:gd name="T5" fmla="*/ 0 60000 65536"/>
              <a:gd name="T6" fmla="*/ 0 w 41"/>
              <a:gd name="T7" fmla="*/ 0 h 64"/>
              <a:gd name="T8" fmla="*/ 41 w 41"/>
              <a:gd name="T9" fmla="*/ 64 h 64"/>
            </a:gdLst>
            <a:ahLst/>
            <a:cxnLst>
              <a:cxn ang="T4">
                <a:pos x="T0" y="T1"/>
              </a:cxn>
              <a:cxn ang="T5">
                <a:pos x="T2" y="T3"/>
              </a:cxn>
            </a:cxnLst>
            <a:rect l="T6" t="T7" r="T8" b="T9"/>
            <a:pathLst>
              <a:path w="41" h="64">
                <a:moveTo>
                  <a:pt x="41" y="64"/>
                </a:moveTo>
                <a:lnTo>
                  <a:pt x="0" y="0"/>
                </a:lnTo>
              </a:path>
            </a:pathLst>
          </a:custGeom>
          <a:noFill/>
          <a:ln w="9525">
            <a:solidFill>
              <a:srgbClr val="000000"/>
            </a:solidFill>
            <a:round/>
            <a:headEnd type="none" w="med" len="med"/>
            <a:tailEnd type="triangle" w="med" len="med"/>
          </a:ln>
        </p:spPr>
        <p:txBody>
          <a:bodyPr/>
          <a:lstStyle/>
          <a:p>
            <a:endParaRPr lang="en-US"/>
          </a:p>
        </p:txBody>
      </p:sp>
      <p:sp>
        <p:nvSpPr>
          <p:cNvPr id="1330183" name="Freeform 7"/>
          <p:cNvSpPr>
            <a:spLocks/>
          </p:cNvSpPr>
          <p:nvPr/>
        </p:nvSpPr>
        <p:spPr bwMode="auto">
          <a:xfrm rot="5400000" flipH="1" flipV="1">
            <a:off x="4900612" y="3879851"/>
            <a:ext cx="1795463" cy="639762"/>
          </a:xfrm>
          <a:custGeom>
            <a:avLst/>
            <a:gdLst>
              <a:gd name="T0" fmla="*/ 2147483647 w 41"/>
              <a:gd name="T1" fmla="*/ 2147483647 h 64"/>
              <a:gd name="T2" fmla="*/ 0 w 41"/>
              <a:gd name="T3" fmla="*/ 0 h 64"/>
              <a:gd name="T4" fmla="*/ 0 60000 65536"/>
              <a:gd name="T5" fmla="*/ 0 60000 65536"/>
              <a:gd name="T6" fmla="*/ 0 w 41"/>
              <a:gd name="T7" fmla="*/ 0 h 64"/>
              <a:gd name="T8" fmla="*/ 41 w 41"/>
              <a:gd name="T9" fmla="*/ 64 h 64"/>
            </a:gdLst>
            <a:ahLst/>
            <a:cxnLst>
              <a:cxn ang="T4">
                <a:pos x="T0" y="T1"/>
              </a:cxn>
              <a:cxn ang="T5">
                <a:pos x="T2" y="T3"/>
              </a:cxn>
            </a:cxnLst>
            <a:rect l="T6" t="T7" r="T8" b="T9"/>
            <a:pathLst>
              <a:path w="41" h="64">
                <a:moveTo>
                  <a:pt x="41" y="64"/>
                </a:moveTo>
                <a:lnTo>
                  <a:pt x="0" y="0"/>
                </a:lnTo>
              </a:path>
            </a:pathLst>
          </a:custGeom>
          <a:noFill/>
          <a:ln w="9525">
            <a:solidFill>
              <a:srgbClr val="000000"/>
            </a:solidFill>
            <a:round/>
            <a:headEnd type="none" w="med" len="med"/>
            <a:tailEnd type="triangle" w="med" len="med"/>
          </a:ln>
        </p:spPr>
        <p:txBody>
          <a:bodyPr/>
          <a:lstStyle/>
          <a:p>
            <a:endParaRPr lang="en-US"/>
          </a:p>
        </p:txBody>
      </p:sp>
      <p:sp>
        <p:nvSpPr>
          <p:cNvPr id="8200" name="Text Box 8"/>
          <p:cNvSpPr txBox="1">
            <a:spLocks noChangeArrowheads="1"/>
          </p:cNvSpPr>
          <p:nvPr/>
        </p:nvSpPr>
        <p:spPr bwMode="auto">
          <a:xfrm>
            <a:off x="174625" y="1741488"/>
            <a:ext cx="1871663" cy="3871912"/>
          </a:xfrm>
          <a:prstGeom prst="rect">
            <a:avLst/>
          </a:prstGeom>
          <a:noFill/>
          <a:ln w="12700">
            <a:noFill/>
            <a:miter lim="800000"/>
            <a:headEnd/>
            <a:tailEnd/>
          </a:ln>
        </p:spPr>
        <p:txBody>
          <a:bodyPr>
            <a:spAutoFit/>
          </a:bodyPr>
          <a:lstStyle/>
          <a:p>
            <a:pPr algn="ctr">
              <a:spcBef>
                <a:spcPct val="50000"/>
              </a:spcBef>
            </a:pPr>
            <a:r>
              <a:rPr lang="en-US" sz="2000" dirty="0"/>
              <a:t>Assumes an OA CO</a:t>
            </a:r>
            <a:r>
              <a:rPr lang="en-US" sz="2000" baseline="-25000" dirty="0"/>
              <a:t>2</a:t>
            </a:r>
            <a:r>
              <a:rPr lang="en-US" sz="2000" dirty="0"/>
              <a:t> conc. of 400 PPM &amp; an occupant CO</a:t>
            </a:r>
            <a:r>
              <a:rPr lang="en-US" sz="2000" baseline="-25000" dirty="0"/>
              <a:t>2</a:t>
            </a:r>
            <a:r>
              <a:rPr lang="en-US" sz="2000" dirty="0"/>
              <a:t>  gen. rate of 0.31 L/min.</a:t>
            </a:r>
            <a:br>
              <a:rPr lang="en-US" sz="2000" dirty="0"/>
            </a:br>
            <a:r>
              <a:rPr lang="en-US" sz="2000" dirty="0"/>
              <a:t/>
            </a:r>
            <a:br>
              <a:rPr lang="en-US" sz="2000" dirty="0"/>
            </a:br>
            <a:r>
              <a:rPr lang="en-US" sz="2000" b="1" dirty="0">
                <a:solidFill>
                  <a:schemeClr val="tx2"/>
                </a:solidFill>
              </a:rPr>
              <a:t>Note:  CO</a:t>
            </a:r>
            <a:r>
              <a:rPr lang="en-US" sz="2000" b="1" baseline="-25000" dirty="0">
                <a:solidFill>
                  <a:schemeClr val="tx2"/>
                </a:solidFill>
              </a:rPr>
              <a:t>2</a:t>
            </a:r>
            <a:r>
              <a:rPr lang="en-US" sz="2000" b="1" dirty="0">
                <a:solidFill>
                  <a:schemeClr val="tx2"/>
                </a:solidFill>
              </a:rPr>
              <a:t> conc. i</a:t>
            </a:r>
            <a:r>
              <a:rPr lang="en-US" sz="2000" b="1" dirty="0" smtClean="0">
                <a:solidFill>
                  <a:schemeClr val="tx2"/>
                </a:solidFill>
              </a:rPr>
              <a:t>s </a:t>
            </a:r>
            <a:r>
              <a:rPr lang="en-US" sz="2000" b="1" dirty="0">
                <a:solidFill>
                  <a:schemeClr val="tx2"/>
                </a:solidFill>
              </a:rPr>
              <a:t>a measure of dilution, i.e. IEQ</a:t>
            </a:r>
            <a:r>
              <a:rPr lang="en-US" dirty="0"/>
              <a:t> </a:t>
            </a:r>
          </a:p>
        </p:txBody>
      </p:sp>
      <p:sp>
        <p:nvSpPr>
          <p:cNvPr id="6154" name="Oval 10"/>
          <p:cNvSpPr>
            <a:spLocks noChangeArrowheads="1"/>
          </p:cNvSpPr>
          <p:nvPr/>
        </p:nvSpPr>
        <p:spPr bwMode="auto">
          <a:xfrm>
            <a:off x="0" y="1390650"/>
            <a:ext cx="2247900" cy="25527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blinds(horizontal)">
                                      <p:cBhvr>
                                        <p:cTn id="7" dur="500"/>
                                        <p:tgtEl>
                                          <p:spTgt spid="6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30183"/>
                                        </p:tgtEl>
                                        <p:attrNameLst>
                                          <p:attrName>style.visibility</p:attrName>
                                        </p:attrNameLst>
                                      </p:cBhvr>
                                      <p:to>
                                        <p:strVal val="visible"/>
                                      </p:to>
                                    </p:set>
                                    <p:animEffect transition="in" filter="blinds(horizontal)">
                                      <p:cBhvr>
                                        <p:cTn id="12" dur="500"/>
                                        <p:tgtEl>
                                          <p:spTgt spid="133018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330182"/>
                                        </p:tgtEl>
                                        <p:attrNameLst>
                                          <p:attrName>style.visibility</p:attrName>
                                        </p:attrNameLst>
                                      </p:cBhvr>
                                      <p:to>
                                        <p:strVal val="visible"/>
                                      </p:to>
                                    </p:set>
                                    <p:animEffect transition="in" filter="blinds(horizontal)">
                                      <p:cBhvr>
                                        <p:cTn id="15" dur="500"/>
                                        <p:tgtEl>
                                          <p:spTgt spid="133018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30181"/>
                                        </p:tgtEl>
                                        <p:attrNameLst>
                                          <p:attrName>style.visibility</p:attrName>
                                        </p:attrNameLst>
                                      </p:cBhvr>
                                      <p:to>
                                        <p:strVal val="visible"/>
                                      </p:to>
                                    </p:set>
                                    <p:animEffect transition="in" filter="blinds(horizontal)">
                                      <p:cBhvr>
                                        <p:cTn id="18" dur="500"/>
                                        <p:tgtEl>
                                          <p:spTgt spid="133018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30180"/>
                                        </p:tgtEl>
                                        <p:attrNameLst>
                                          <p:attrName>style.visibility</p:attrName>
                                        </p:attrNameLst>
                                      </p:cBhvr>
                                      <p:to>
                                        <p:strVal val="visible"/>
                                      </p:to>
                                    </p:set>
                                    <p:animEffect transition="in" filter="blinds(horizontal)">
                                      <p:cBhvr>
                                        <p:cTn id="21" dur="500"/>
                                        <p:tgtEl>
                                          <p:spTgt spid="133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180" grpId="0" animBg="1"/>
      <p:bldP spid="1330181" grpId="0" animBg="1"/>
      <p:bldP spid="1330182" grpId="0" animBg="1"/>
      <p:bldP spid="1330183" grpId="0" animBg="1"/>
      <p:bldP spid="615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938213" y="165100"/>
            <a:ext cx="7639050" cy="698500"/>
          </a:xfrm>
        </p:spPr>
        <p:txBody>
          <a:bodyPr/>
          <a:lstStyle/>
          <a:p>
            <a:r>
              <a:rPr lang="en-US" dirty="0" smtClean="0"/>
              <a:t>30% Surplus Conclusion</a:t>
            </a:r>
          </a:p>
        </p:txBody>
      </p:sp>
      <p:sp>
        <p:nvSpPr>
          <p:cNvPr id="68611" name="Rectangle 3"/>
          <p:cNvSpPr>
            <a:spLocks noGrp="1" noChangeArrowheads="1"/>
          </p:cNvSpPr>
          <p:nvPr>
            <p:ph type="body" idx="1"/>
          </p:nvPr>
        </p:nvSpPr>
        <p:spPr>
          <a:xfrm>
            <a:off x="238125" y="1104900"/>
            <a:ext cx="8491538" cy="5580063"/>
          </a:xfrm>
        </p:spPr>
        <p:txBody>
          <a:bodyPr/>
          <a:lstStyle/>
          <a:p>
            <a:pPr marL="609600" indent="-609600">
              <a:buFont typeface="Wingdings" pitchFamily="2" charset="2"/>
              <a:buNone/>
            </a:pPr>
            <a:r>
              <a:rPr lang="en-US" dirty="0" smtClean="0"/>
              <a:t>These 3 hypotheses confirmed:  </a:t>
            </a:r>
          </a:p>
          <a:p>
            <a:pPr marL="800100" lvl="1" indent="-342900">
              <a:buClr>
                <a:srgbClr val="FF0066"/>
              </a:buClr>
              <a:buFont typeface="Wingdings" pitchFamily="2" charset="2"/>
              <a:buChar char="§"/>
            </a:pPr>
            <a:r>
              <a:rPr lang="en-US" sz="3000" dirty="0" smtClean="0"/>
              <a:t>A TER device substantially reduces the summer cooling energy used to treat OA.</a:t>
            </a:r>
          </a:p>
          <a:p>
            <a:pPr marL="800100" lvl="1" indent="-342900">
              <a:buClr>
                <a:srgbClr val="FF0066"/>
              </a:buClr>
              <a:buFont typeface="Wingdings" pitchFamily="2" charset="2"/>
              <a:buChar char="§"/>
            </a:pPr>
            <a:r>
              <a:rPr lang="en-US" sz="3000" dirty="0" smtClean="0"/>
              <a:t>30% surplus air is quite beneficial in the winter at reducing the cooling plant energy use.</a:t>
            </a:r>
          </a:p>
          <a:p>
            <a:pPr marL="800100" lvl="1" indent="-342900">
              <a:buClr>
                <a:srgbClr val="FF0066"/>
              </a:buClr>
              <a:buFont typeface="Wingdings" pitchFamily="2" charset="2"/>
              <a:buChar char="§"/>
            </a:pPr>
            <a:r>
              <a:rPr lang="en-US" sz="3000" dirty="0" smtClean="0"/>
              <a:t>The winter savings offsets the added cooling energy use during the warm months </a:t>
            </a:r>
            <a:r>
              <a:rPr lang="en-US" sz="3000" b="1" i="1" dirty="0" smtClean="0"/>
              <a:t>for</a:t>
            </a:r>
            <a:r>
              <a:rPr lang="en-US" sz="3000" dirty="0" smtClean="0"/>
              <a:t> Atlanta, New Orleans, Columbus OH, and Int’l Falls.</a:t>
            </a:r>
          </a:p>
          <a:p>
            <a:pPr marL="609600" indent="-609600"/>
            <a:endParaRPr lang="en-US" sz="3000"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38213" y="165100"/>
            <a:ext cx="7639050" cy="755650"/>
          </a:xfrm>
        </p:spPr>
        <p:txBody>
          <a:bodyPr/>
          <a:lstStyle/>
          <a:p>
            <a:r>
              <a:rPr lang="en-US" dirty="0" smtClean="0"/>
              <a:t>30% Surplus Conclusion</a:t>
            </a:r>
          </a:p>
        </p:txBody>
      </p:sp>
      <p:sp>
        <p:nvSpPr>
          <p:cNvPr id="69635" name="Rectangle 3"/>
          <p:cNvSpPr>
            <a:spLocks noGrp="1" noChangeArrowheads="1"/>
          </p:cNvSpPr>
          <p:nvPr>
            <p:ph type="body" idx="1"/>
          </p:nvPr>
        </p:nvSpPr>
        <p:spPr>
          <a:xfrm>
            <a:off x="222250" y="804863"/>
            <a:ext cx="8497888" cy="5589587"/>
          </a:xfrm>
        </p:spPr>
        <p:txBody>
          <a:bodyPr/>
          <a:lstStyle/>
          <a:p>
            <a:pPr marL="609600" indent="-609600">
              <a:buFont typeface="Wingdings" pitchFamily="2" charset="2"/>
              <a:buNone/>
            </a:pPr>
            <a:endParaRPr lang="en-US" smtClean="0"/>
          </a:p>
          <a:p>
            <a:pPr marL="609600" indent="-609600">
              <a:buFont typeface="Wingdings" pitchFamily="2" charset="2"/>
              <a:buNone/>
            </a:pPr>
            <a:endParaRPr lang="en-US" smtClean="0"/>
          </a:p>
        </p:txBody>
      </p:sp>
      <p:sp>
        <p:nvSpPr>
          <p:cNvPr id="1341444" name="Text Box 4"/>
          <p:cNvSpPr txBox="1">
            <a:spLocks noChangeArrowheads="1"/>
          </p:cNvSpPr>
          <p:nvPr/>
        </p:nvSpPr>
        <p:spPr bwMode="auto">
          <a:xfrm>
            <a:off x="177800" y="1042988"/>
            <a:ext cx="8813800" cy="5643562"/>
          </a:xfrm>
          <a:prstGeom prst="rect">
            <a:avLst/>
          </a:prstGeom>
          <a:noFill/>
          <a:ln w="12700">
            <a:noFill/>
            <a:miter lim="800000"/>
            <a:headEnd/>
            <a:tailEnd/>
          </a:ln>
        </p:spPr>
        <p:txBody>
          <a:bodyPr>
            <a:spAutoFit/>
          </a:bodyPr>
          <a:lstStyle/>
          <a:p>
            <a:r>
              <a:rPr lang="en-US" b="1" i="1" dirty="0">
                <a:solidFill>
                  <a:schemeClr val="tx2"/>
                </a:solidFill>
                <a:latin typeface="Book Antiqua" pitchFamily="18" charset="0"/>
              </a:rPr>
              <a:t>Increasing the ventilation air to spaces</a:t>
            </a:r>
            <a:r>
              <a:rPr lang="en-US" dirty="0">
                <a:latin typeface="Book Antiqua" pitchFamily="18" charset="0"/>
              </a:rPr>
              <a:t> with low OA </a:t>
            </a:r>
            <a:r>
              <a:rPr lang="en-US" dirty="0" err="1">
                <a:latin typeface="Book Antiqua" pitchFamily="18" charset="0"/>
              </a:rPr>
              <a:t>cfm</a:t>
            </a:r>
            <a:r>
              <a:rPr lang="en-US" dirty="0">
                <a:latin typeface="Book Antiqua" pitchFamily="18" charset="0"/>
              </a:rPr>
              <a:t>/person </a:t>
            </a:r>
            <a:r>
              <a:rPr lang="en-US" b="1" i="1" dirty="0">
                <a:solidFill>
                  <a:schemeClr val="tx2"/>
                </a:solidFill>
                <a:latin typeface="Book Antiqua" pitchFamily="18" charset="0"/>
              </a:rPr>
              <a:t>yields big dividends</a:t>
            </a:r>
            <a:r>
              <a:rPr lang="en-US" dirty="0">
                <a:latin typeface="Book Antiqua" pitchFamily="18" charset="0"/>
              </a:rPr>
              <a:t> in terms of allowing the SA DPT to be elevated while still accommodating all of the occupant latent loads.  </a:t>
            </a:r>
          </a:p>
          <a:p>
            <a:endParaRPr lang="en-US" dirty="0">
              <a:latin typeface="Book Antiqua" pitchFamily="18" charset="0"/>
            </a:endParaRPr>
          </a:p>
          <a:p>
            <a:r>
              <a:rPr lang="en-US" dirty="0">
                <a:latin typeface="Book Antiqua" pitchFamily="18" charset="0"/>
              </a:rPr>
              <a:t>I.e., if a space combined minimum OA/person is ~ 18 </a:t>
            </a:r>
            <a:r>
              <a:rPr lang="en-US" dirty="0" err="1">
                <a:latin typeface="Book Antiqua" pitchFamily="18" charset="0"/>
              </a:rPr>
              <a:t>cfm</a:t>
            </a:r>
            <a:r>
              <a:rPr lang="en-US" dirty="0">
                <a:latin typeface="Book Antiqua" pitchFamily="18" charset="0"/>
              </a:rPr>
              <a:t>/person, do not increase the OA. </a:t>
            </a:r>
            <a:r>
              <a:rPr lang="en-US" dirty="0" smtClean="0">
                <a:latin typeface="Book Antiqua" pitchFamily="18" charset="0"/>
              </a:rPr>
              <a:t>But </a:t>
            </a:r>
            <a:r>
              <a:rPr lang="en-US" dirty="0">
                <a:latin typeface="Book Antiqua" pitchFamily="18" charset="0"/>
              </a:rPr>
              <a:t>for spaces with the 6 to 18 </a:t>
            </a:r>
            <a:r>
              <a:rPr lang="en-US" dirty="0" err="1">
                <a:latin typeface="Book Antiqua" pitchFamily="18" charset="0"/>
              </a:rPr>
              <a:t>cfm</a:t>
            </a:r>
            <a:r>
              <a:rPr lang="en-US" dirty="0">
                <a:latin typeface="Book Antiqua" pitchFamily="18" charset="0"/>
              </a:rPr>
              <a:t>/person range, increase those values upward close to 18 </a:t>
            </a:r>
            <a:r>
              <a:rPr lang="en-US" dirty="0" err="1">
                <a:latin typeface="Book Antiqua" pitchFamily="18" charset="0"/>
              </a:rPr>
              <a:t>cfm</a:t>
            </a:r>
            <a:r>
              <a:rPr lang="en-US" dirty="0">
                <a:latin typeface="Book Antiqua" pitchFamily="18" charset="0"/>
              </a:rPr>
              <a:t>/person.  </a:t>
            </a:r>
          </a:p>
          <a:p>
            <a:endParaRPr lang="en-US" dirty="0">
              <a:latin typeface="Book Antiqua" pitchFamily="18" charset="0"/>
            </a:endParaRPr>
          </a:p>
          <a:p>
            <a:r>
              <a:rPr lang="en-US" dirty="0">
                <a:latin typeface="Book Antiqua" pitchFamily="18" charset="0"/>
              </a:rPr>
              <a:t>Then step back and assess how close the entire building ventilation has approached a total 30% increase.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41444">
                                            <p:txEl>
                                              <p:pRg st="2" end="2"/>
                                            </p:txEl>
                                          </p:spTgt>
                                        </p:tgtEl>
                                        <p:attrNameLst>
                                          <p:attrName>style.visibility</p:attrName>
                                        </p:attrNameLst>
                                      </p:cBhvr>
                                      <p:to>
                                        <p:strVal val="visible"/>
                                      </p:to>
                                    </p:set>
                                    <p:animEffect transition="in" filter="blinds(horizontal)">
                                      <p:cBhvr>
                                        <p:cTn id="7" dur="500"/>
                                        <p:tgtEl>
                                          <p:spTgt spid="134144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41444">
                                            <p:txEl>
                                              <p:pRg st="4" end="4"/>
                                            </p:txEl>
                                          </p:spTgt>
                                        </p:tgtEl>
                                        <p:attrNameLst>
                                          <p:attrName>style.visibility</p:attrName>
                                        </p:attrNameLst>
                                      </p:cBhvr>
                                      <p:to>
                                        <p:strVal val="visible"/>
                                      </p:to>
                                    </p:set>
                                    <p:animEffect transition="in" filter="blinds(horizontal)">
                                      <p:cBhvr>
                                        <p:cTn id="12" dur="500"/>
                                        <p:tgtEl>
                                          <p:spTgt spid="13414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893763" y="228600"/>
            <a:ext cx="7639050" cy="755650"/>
          </a:xfrm>
        </p:spPr>
        <p:txBody>
          <a:bodyPr/>
          <a:lstStyle/>
          <a:p>
            <a:r>
              <a:rPr lang="en-US" dirty="0" smtClean="0"/>
              <a:t>30% Surplus Conclusion</a:t>
            </a:r>
          </a:p>
        </p:txBody>
      </p:sp>
      <p:sp>
        <p:nvSpPr>
          <p:cNvPr id="70659" name="Rectangle 3"/>
          <p:cNvSpPr>
            <a:spLocks noGrp="1" noChangeArrowheads="1"/>
          </p:cNvSpPr>
          <p:nvPr>
            <p:ph type="body" idx="1"/>
          </p:nvPr>
        </p:nvSpPr>
        <p:spPr>
          <a:xfrm>
            <a:off x="222250" y="804863"/>
            <a:ext cx="8497888" cy="5589587"/>
          </a:xfrm>
        </p:spPr>
        <p:txBody>
          <a:bodyPr/>
          <a:lstStyle/>
          <a:p>
            <a:pPr marL="609600" indent="-609600">
              <a:buFont typeface="Wingdings" pitchFamily="2" charset="2"/>
              <a:buNone/>
            </a:pPr>
            <a:endParaRPr lang="en-US" smtClean="0"/>
          </a:p>
          <a:p>
            <a:pPr marL="609600" indent="-609600">
              <a:buFont typeface="Wingdings" pitchFamily="2" charset="2"/>
              <a:buNone/>
            </a:pPr>
            <a:endParaRPr lang="en-US" smtClean="0"/>
          </a:p>
        </p:txBody>
      </p:sp>
      <p:sp>
        <p:nvSpPr>
          <p:cNvPr id="1342468" name="Text Box 4"/>
          <p:cNvSpPr txBox="1">
            <a:spLocks noChangeArrowheads="1"/>
          </p:cNvSpPr>
          <p:nvPr/>
        </p:nvSpPr>
        <p:spPr bwMode="auto">
          <a:xfrm>
            <a:off x="266700" y="1260475"/>
            <a:ext cx="8877300" cy="5509200"/>
          </a:xfrm>
          <a:prstGeom prst="rect">
            <a:avLst/>
          </a:prstGeom>
          <a:noFill/>
          <a:ln w="12700">
            <a:noFill/>
            <a:miter lim="800000"/>
            <a:headEnd/>
            <a:tailEnd/>
          </a:ln>
        </p:spPr>
        <p:txBody>
          <a:bodyPr>
            <a:spAutoFit/>
          </a:bodyPr>
          <a:lstStyle/>
          <a:p>
            <a:r>
              <a:rPr lang="en-US" sz="3200" dirty="0">
                <a:latin typeface="Book Antiqua" pitchFamily="18" charset="0"/>
              </a:rPr>
              <a:t>If, after </a:t>
            </a:r>
            <a:r>
              <a:rPr lang="en-US" sz="3200" b="1" i="1" dirty="0">
                <a:solidFill>
                  <a:schemeClr val="tx2"/>
                </a:solidFill>
                <a:latin typeface="Book Antiqua" pitchFamily="18" charset="0"/>
              </a:rPr>
              <a:t>equalizing the </a:t>
            </a:r>
            <a:r>
              <a:rPr lang="en-US" sz="3200" b="1" i="1" dirty="0">
                <a:solidFill>
                  <a:srgbClr val="000099"/>
                </a:solidFill>
                <a:latin typeface="Book Antiqua" pitchFamily="18" charset="0"/>
              </a:rPr>
              <a:t>flow rate per person</a:t>
            </a:r>
            <a:r>
              <a:rPr lang="en-US" sz="3200" dirty="0">
                <a:latin typeface="Book Antiqua" pitchFamily="18" charset="0"/>
              </a:rPr>
              <a:t> to about 18 </a:t>
            </a:r>
            <a:r>
              <a:rPr lang="en-US" sz="3200" dirty="0" err="1">
                <a:latin typeface="Book Antiqua" pitchFamily="18" charset="0"/>
              </a:rPr>
              <a:t>cfm</a:t>
            </a:r>
            <a:r>
              <a:rPr lang="en-US" sz="3200" dirty="0">
                <a:latin typeface="Book Antiqua" pitchFamily="18" charset="0"/>
              </a:rPr>
              <a:t>, the 30% surplus ventilation has been achieved, </a:t>
            </a:r>
            <a:r>
              <a:rPr lang="en-US" sz="3200" b="1" i="1" dirty="0">
                <a:solidFill>
                  <a:schemeClr val="tx2"/>
                </a:solidFill>
                <a:latin typeface="Book Antiqua" pitchFamily="18" charset="0"/>
              </a:rPr>
              <a:t>take the LEED point</a:t>
            </a:r>
            <a:r>
              <a:rPr lang="en-US" sz="3200" dirty="0">
                <a:latin typeface="Book Antiqua" pitchFamily="18" charset="0"/>
              </a:rPr>
              <a:t>.  </a:t>
            </a:r>
          </a:p>
          <a:p>
            <a:endParaRPr lang="en-US" sz="3200" dirty="0">
              <a:latin typeface="Book Antiqua" pitchFamily="18" charset="0"/>
            </a:endParaRPr>
          </a:p>
          <a:p>
            <a:r>
              <a:rPr lang="en-US" sz="3200" b="1" i="1" dirty="0">
                <a:solidFill>
                  <a:schemeClr val="tx2"/>
                </a:solidFill>
                <a:latin typeface="Book Antiqua" pitchFamily="18" charset="0"/>
              </a:rPr>
              <a:t>Note</a:t>
            </a:r>
            <a:r>
              <a:rPr lang="en-US" sz="3200" dirty="0">
                <a:latin typeface="Book Antiqua" pitchFamily="18" charset="0"/>
              </a:rPr>
              <a:t>, if </a:t>
            </a:r>
            <a:r>
              <a:rPr lang="en-US" sz="3200" dirty="0" smtClean="0">
                <a:latin typeface="Book Antiqua" pitchFamily="18" charset="0"/>
              </a:rPr>
              <a:t>achieved, </a:t>
            </a:r>
            <a:r>
              <a:rPr lang="en-US" sz="3200" dirty="0">
                <a:latin typeface="Book Antiqua" pitchFamily="18" charset="0"/>
              </a:rPr>
              <a:t>the LEED point is simply </a:t>
            </a:r>
            <a:r>
              <a:rPr lang="en-US" sz="3200" b="1" i="1" dirty="0">
                <a:solidFill>
                  <a:schemeClr val="tx2"/>
                </a:solidFill>
                <a:latin typeface="Book Antiqua" pitchFamily="18" charset="0"/>
              </a:rPr>
              <a:t>a </a:t>
            </a:r>
            <a:r>
              <a:rPr lang="en-US" sz="3200" b="1" i="1" u="sng" dirty="0">
                <a:solidFill>
                  <a:schemeClr val="tx2"/>
                </a:solidFill>
                <a:latin typeface="Book Antiqua" pitchFamily="18" charset="0"/>
              </a:rPr>
              <a:t>by-product</a:t>
            </a:r>
            <a:r>
              <a:rPr lang="en-US" sz="3200" dirty="0">
                <a:latin typeface="Book Antiqua" pitchFamily="18" charset="0"/>
              </a:rPr>
              <a:t> of elevating the SA DPT. </a:t>
            </a:r>
          </a:p>
          <a:p>
            <a:r>
              <a:rPr lang="en-US" sz="3200" dirty="0">
                <a:latin typeface="Book Antiqua" pitchFamily="18" charset="0"/>
              </a:rPr>
              <a:t> </a:t>
            </a:r>
          </a:p>
          <a:p>
            <a:r>
              <a:rPr lang="en-US" sz="3200" dirty="0">
                <a:latin typeface="Book Antiqua" pitchFamily="18" charset="0"/>
              </a:rPr>
              <a:t>Otherwise abandon the goal of gaining a LEED point by this method (time to consider the bike rack?!:)—</a:t>
            </a:r>
            <a:r>
              <a:rPr lang="en-US" sz="3200" b="1" u="sng" dirty="0">
                <a:solidFill>
                  <a:schemeClr val="tx2"/>
                </a:solidFill>
                <a:latin typeface="Book Antiqua" pitchFamily="18" charset="0"/>
              </a:rPr>
              <a:t>but don’t reduce the </a:t>
            </a:r>
            <a:r>
              <a:rPr lang="en-US" sz="3200" b="1" u="sng" dirty="0" err="1">
                <a:solidFill>
                  <a:schemeClr val="tx2"/>
                </a:solidFill>
                <a:latin typeface="Book Antiqua" pitchFamily="18" charset="0"/>
              </a:rPr>
              <a:t>cfm</a:t>
            </a:r>
            <a:r>
              <a:rPr lang="en-US" sz="3200" b="1" u="sng" dirty="0">
                <a:solidFill>
                  <a:schemeClr val="tx2"/>
                </a:solidFill>
                <a:latin typeface="Book Antiqua" pitchFamily="18" charset="0"/>
              </a:rPr>
              <a:t>/person</a:t>
            </a:r>
            <a:r>
              <a:rPr lang="en-US" sz="3200" b="1" u="sng" dirty="0">
                <a:solidFill>
                  <a:srgbClr val="FF9933"/>
                </a:solidFill>
                <a:latin typeface="Book Antiqua" pitchFamily="18" charset="0"/>
              </a:rPr>
              <a:t>!!!!</a:t>
            </a:r>
            <a:r>
              <a:rPr lang="en-US" sz="3200" dirty="0">
                <a:latin typeface="Book Antiqua" pitchFamily="18" charset="0"/>
              </a:rPr>
              <a:t>  </a:t>
            </a:r>
            <a:endParaRPr lang="en-US" sz="3200" b="1" i="1" dirty="0">
              <a:latin typeface="Book Antiqua" pitchFamily="18" charset="0"/>
            </a:endParaRPr>
          </a:p>
          <a:p>
            <a:endParaRPr lang="en-US" sz="3200" dirty="0">
              <a:solidFill>
                <a:schemeClr val="tx2"/>
              </a:solidFill>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42468">
                                            <p:txEl>
                                              <p:pRg st="4" end="4"/>
                                            </p:txEl>
                                          </p:spTgt>
                                        </p:tgtEl>
                                        <p:attrNameLst>
                                          <p:attrName>style.visibility</p:attrName>
                                        </p:attrNameLst>
                                      </p:cBhvr>
                                      <p:to>
                                        <p:strVal val="visible"/>
                                      </p:to>
                                    </p:set>
                                    <p:animEffect transition="in" filter="blinds(horizontal)">
                                      <p:cBhvr>
                                        <p:cTn id="7" dur="500"/>
                                        <p:tgtEl>
                                          <p:spTgt spid="13424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950913" y="428625"/>
            <a:ext cx="7639050" cy="755650"/>
          </a:xfrm>
        </p:spPr>
        <p:txBody>
          <a:bodyPr/>
          <a:lstStyle/>
          <a:p>
            <a:r>
              <a:rPr lang="en-US" dirty="0" smtClean="0"/>
              <a:t>30% Surplus Conclusion</a:t>
            </a:r>
          </a:p>
        </p:txBody>
      </p:sp>
      <p:sp>
        <p:nvSpPr>
          <p:cNvPr id="9220" name="Rectangle 3"/>
          <p:cNvSpPr>
            <a:spLocks noGrp="1" noChangeArrowheads="1"/>
          </p:cNvSpPr>
          <p:nvPr>
            <p:ph type="body" idx="1"/>
          </p:nvPr>
        </p:nvSpPr>
        <p:spPr>
          <a:xfrm>
            <a:off x="222250" y="1052513"/>
            <a:ext cx="8497888" cy="5341937"/>
          </a:xfrm>
        </p:spPr>
        <p:txBody>
          <a:bodyPr/>
          <a:lstStyle/>
          <a:p>
            <a:pPr marL="609600" indent="-609600">
              <a:buFont typeface="Wingdings" pitchFamily="2" charset="2"/>
              <a:buNone/>
            </a:pPr>
            <a:endParaRPr lang="en-US" smtClean="0"/>
          </a:p>
          <a:p>
            <a:pPr marL="609600" indent="-609600">
              <a:buFont typeface="Wingdings" pitchFamily="2" charset="2"/>
              <a:buNone/>
            </a:pPr>
            <a:endParaRPr lang="en-US" smtClean="0"/>
          </a:p>
        </p:txBody>
      </p:sp>
      <p:sp>
        <p:nvSpPr>
          <p:cNvPr id="9221" name="Text Box 4"/>
          <p:cNvSpPr txBox="1">
            <a:spLocks noChangeArrowheads="1"/>
          </p:cNvSpPr>
          <p:nvPr/>
        </p:nvSpPr>
        <p:spPr bwMode="auto">
          <a:xfrm>
            <a:off x="560388" y="1300163"/>
            <a:ext cx="8223250" cy="2041525"/>
          </a:xfrm>
          <a:prstGeom prst="rect">
            <a:avLst/>
          </a:prstGeom>
          <a:noFill/>
          <a:ln w="12700">
            <a:noFill/>
            <a:miter lim="800000"/>
            <a:headEnd/>
            <a:tailEnd/>
          </a:ln>
        </p:spPr>
        <p:txBody>
          <a:bodyPr>
            <a:spAutoFit/>
          </a:bodyPr>
          <a:lstStyle/>
          <a:p>
            <a:r>
              <a:rPr lang="en-US" sz="3200" b="1" i="1">
                <a:latin typeface="Book Antiqua" pitchFamily="18" charset="0"/>
              </a:rPr>
              <a:t>Increasing the OA flow rate beyond 18 cfm/person </a:t>
            </a:r>
            <a:r>
              <a:rPr lang="en-US" sz="3200" b="1" i="1">
                <a:solidFill>
                  <a:schemeClr val="tx2"/>
                </a:solidFill>
                <a:latin typeface="Book Antiqua" pitchFamily="18" charset="0"/>
              </a:rPr>
              <a:t>yields diminishing returns</a:t>
            </a:r>
            <a:r>
              <a:rPr lang="en-US" sz="3200" b="1" i="1">
                <a:latin typeface="Book Antiqua" pitchFamily="18" charset="0"/>
              </a:rPr>
              <a:t> in terms of increasing the required SA DPT or enhanced IEQ achievement.</a:t>
            </a:r>
            <a:r>
              <a:rPr lang="en-US">
                <a:latin typeface="Book Antiqua" pitchFamily="18" charset="0"/>
              </a:rPr>
              <a:t> </a:t>
            </a:r>
          </a:p>
        </p:txBody>
      </p:sp>
      <p:grpSp>
        <p:nvGrpSpPr>
          <p:cNvPr id="9222" name="Group 5"/>
          <p:cNvGrpSpPr>
            <a:grpSpLocks/>
          </p:cNvGrpSpPr>
          <p:nvPr/>
        </p:nvGrpSpPr>
        <p:grpSpPr bwMode="auto">
          <a:xfrm>
            <a:off x="2838450" y="3427413"/>
            <a:ext cx="4054475" cy="3154362"/>
            <a:chOff x="1258" y="550"/>
            <a:chExt cx="4502" cy="3770"/>
          </a:xfrm>
        </p:grpSpPr>
        <p:graphicFrame>
          <p:nvGraphicFramePr>
            <p:cNvPr id="9218" name="Object 6"/>
            <p:cNvGraphicFramePr>
              <a:graphicFrameLocks noChangeAspect="1"/>
            </p:cNvGraphicFramePr>
            <p:nvPr/>
          </p:nvGraphicFramePr>
          <p:xfrm>
            <a:off x="1258" y="550"/>
            <a:ext cx="4502" cy="3770"/>
          </p:xfrm>
          <a:graphic>
            <a:graphicData uri="http://schemas.openxmlformats.org/presentationml/2006/ole">
              <mc:AlternateContent xmlns:mc="http://schemas.openxmlformats.org/markup-compatibility/2006">
                <mc:Choice xmlns:v="urn:schemas-microsoft-com:vml" Requires="v">
                  <p:oleObj spid="_x0000_s9237" name="Chart" r:id="rId4" imgW="6734175" imgH="5638800" progId="Excel.Sheet.8">
                    <p:embed/>
                  </p:oleObj>
                </mc:Choice>
                <mc:Fallback>
                  <p:oleObj name="Chart" r:id="rId4" imgW="6734175" imgH="5638800" progId="Excel.Sheet.8">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 y="550"/>
                          <a:ext cx="4502" cy="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4" name="Freeform 7"/>
            <p:cNvSpPr>
              <a:spLocks/>
            </p:cNvSpPr>
            <p:nvPr/>
          </p:nvSpPr>
          <p:spPr bwMode="auto">
            <a:xfrm>
              <a:off x="2021" y="957"/>
              <a:ext cx="3107" cy="2741"/>
            </a:xfrm>
            <a:custGeom>
              <a:avLst/>
              <a:gdLst>
                <a:gd name="T0" fmla="*/ 0 w 6330"/>
                <a:gd name="T1" fmla="*/ 62 h 5160"/>
                <a:gd name="T2" fmla="*/ 3 w 6330"/>
                <a:gd name="T3" fmla="*/ 38 h 5160"/>
                <a:gd name="T4" fmla="*/ 4 w 6330"/>
                <a:gd name="T5" fmla="*/ 33 h 5160"/>
                <a:gd name="T6" fmla="*/ 6 w 6330"/>
                <a:gd name="T7" fmla="*/ 25 h 5160"/>
                <a:gd name="T8" fmla="*/ 9 w 6330"/>
                <a:gd name="T9" fmla="*/ 19 h 5160"/>
                <a:gd name="T10" fmla="*/ 15 w 6330"/>
                <a:gd name="T11" fmla="*/ 11 h 5160"/>
                <a:gd name="T12" fmla="*/ 20 w 6330"/>
                <a:gd name="T13" fmla="*/ 7 h 5160"/>
                <a:gd name="T14" fmla="*/ 24 w 6330"/>
                <a:gd name="T15" fmla="*/ 5 h 5160"/>
                <a:gd name="T16" fmla="*/ 27 w 6330"/>
                <a:gd name="T17" fmla="*/ 4 h 5160"/>
                <a:gd name="T18" fmla="*/ 30 w 6330"/>
                <a:gd name="T19" fmla="*/ 3 h 5160"/>
                <a:gd name="T20" fmla="*/ 33 w 6330"/>
                <a:gd name="T21" fmla="*/ 2 h 5160"/>
                <a:gd name="T22" fmla="*/ 40 w 6330"/>
                <a:gd name="T23" fmla="*/ 1 h 5160"/>
                <a:gd name="T24" fmla="*/ 44 w 6330"/>
                <a:gd name="T25" fmla="*/ 0 h 51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30"/>
                <a:gd name="T40" fmla="*/ 0 h 5160"/>
                <a:gd name="T41" fmla="*/ 6330 w 6330"/>
                <a:gd name="T42" fmla="*/ 5160 h 51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30" h="5160">
                  <a:moveTo>
                    <a:pt x="0" y="5160"/>
                  </a:moveTo>
                  <a:cubicBezTo>
                    <a:pt x="180" y="4350"/>
                    <a:pt x="375" y="3540"/>
                    <a:pt x="465" y="3135"/>
                  </a:cubicBezTo>
                  <a:cubicBezTo>
                    <a:pt x="555" y="2730"/>
                    <a:pt x="510" y="2925"/>
                    <a:pt x="585" y="2760"/>
                  </a:cubicBezTo>
                  <a:cubicBezTo>
                    <a:pt x="660" y="2595"/>
                    <a:pt x="795" y="2340"/>
                    <a:pt x="930" y="2145"/>
                  </a:cubicBezTo>
                  <a:cubicBezTo>
                    <a:pt x="1065" y="1950"/>
                    <a:pt x="1155" y="1785"/>
                    <a:pt x="1365" y="1590"/>
                  </a:cubicBezTo>
                  <a:cubicBezTo>
                    <a:pt x="1575" y="1395"/>
                    <a:pt x="1965" y="1095"/>
                    <a:pt x="2220" y="930"/>
                  </a:cubicBezTo>
                  <a:cubicBezTo>
                    <a:pt x="2475" y="765"/>
                    <a:pt x="2700" y="675"/>
                    <a:pt x="2895" y="600"/>
                  </a:cubicBezTo>
                  <a:cubicBezTo>
                    <a:pt x="3090" y="525"/>
                    <a:pt x="3255" y="495"/>
                    <a:pt x="3420" y="450"/>
                  </a:cubicBezTo>
                  <a:cubicBezTo>
                    <a:pt x="3585" y="405"/>
                    <a:pt x="3750" y="375"/>
                    <a:pt x="3915" y="345"/>
                  </a:cubicBezTo>
                  <a:cubicBezTo>
                    <a:pt x="4080" y="315"/>
                    <a:pt x="4264" y="269"/>
                    <a:pt x="4425" y="240"/>
                  </a:cubicBezTo>
                  <a:cubicBezTo>
                    <a:pt x="4586" y="211"/>
                    <a:pt x="4645" y="203"/>
                    <a:pt x="4880" y="171"/>
                  </a:cubicBezTo>
                  <a:cubicBezTo>
                    <a:pt x="5115" y="139"/>
                    <a:pt x="5593" y="74"/>
                    <a:pt x="5835" y="45"/>
                  </a:cubicBezTo>
                  <a:cubicBezTo>
                    <a:pt x="6077" y="16"/>
                    <a:pt x="6225" y="15"/>
                    <a:pt x="6330" y="0"/>
                  </a:cubicBezTo>
                </a:path>
              </a:pathLst>
            </a:custGeom>
            <a:noFill/>
            <a:ln w="3175" cmpd="sng">
              <a:solidFill>
                <a:srgbClr val="000000"/>
              </a:solidFill>
              <a:round/>
              <a:headEnd/>
              <a:tailEnd/>
            </a:ln>
          </p:spPr>
          <p:txBody>
            <a:bodyPr/>
            <a:lstStyle/>
            <a:p>
              <a:endParaRPr lang="en-US"/>
            </a:p>
          </p:txBody>
        </p:sp>
      </p:grpSp>
      <p:sp>
        <p:nvSpPr>
          <p:cNvPr id="9223" name="Line 8"/>
          <p:cNvSpPr>
            <a:spLocks noChangeShapeType="1"/>
          </p:cNvSpPr>
          <p:nvPr/>
        </p:nvSpPr>
        <p:spPr bwMode="auto">
          <a:xfrm>
            <a:off x="4794250" y="3771900"/>
            <a:ext cx="0" cy="2343150"/>
          </a:xfrm>
          <a:prstGeom prst="line">
            <a:avLst/>
          </a:prstGeom>
          <a:noFill/>
          <a:ln w="38100">
            <a:solidFill>
              <a:srgbClr val="008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9"/>
          <p:cNvGrpSpPr>
            <a:grpSpLocks/>
          </p:cNvGrpSpPr>
          <p:nvPr/>
        </p:nvGrpSpPr>
        <p:grpSpPr bwMode="auto">
          <a:xfrm>
            <a:off x="723900" y="2819400"/>
            <a:ext cx="7677150" cy="3467100"/>
            <a:chOff x="456" y="1776"/>
            <a:chExt cx="4836" cy="2184"/>
          </a:xfrm>
        </p:grpSpPr>
        <p:sp>
          <p:nvSpPr>
            <p:cNvPr id="71684" name="Text Box 5"/>
            <p:cNvSpPr txBox="1">
              <a:spLocks noChangeArrowheads="1"/>
            </p:cNvSpPr>
            <p:nvPr/>
          </p:nvSpPr>
          <p:spPr bwMode="auto">
            <a:xfrm>
              <a:off x="456" y="1848"/>
              <a:ext cx="4836" cy="2112"/>
            </a:xfrm>
            <a:prstGeom prst="rect">
              <a:avLst/>
            </a:prstGeom>
            <a:noFill/>
            <a:ln w="12700">
              <a:noFill/>
              <a:miter lim="800000"/>
              <a:headEnd/>
              <a:tailEnd/>
            </a:ln>
          </p:spPr>
          <p:txBody>
            <a:bodyPr>
              <a:spAutoFit/>
            </a:bodyPr>
            <a:lstStyle/>
            <a:p>
              <a:pPr algn="ctr">
                <a:spcBef>
                  <a:spcPct val="50000"/>
                </a:spcBef>
              </a:pPr>
              <a:r>
                <a:rPr lang="en-US" sz="3200" b="1" i="1" dirty="0">
                  <a:solidFill>
                    <a:srgbClr val="0000FF"/>
                  </a:solidFill>
                  <a:latin typeface="Book Antiqua" pitchFamily="18" charset="0"/>
                </a:rPr>
                <a:t>Energy Consumption Characteristics of Commercial Building HVAC Systems: Volume III,  Energy Savings Potential</a:t>
              </a:r>
            </a:p>
            <a:p>
              <a:pPr algn="ctr">
                <a:spcBef>
                  <a:spcPct val="50000"/>
                </a:spcBef>
              </a:pPr>
              <a:r>
                <a:rPr lang="en-US" sz="3200" b="1" i="1" dirty="0">
                  <a:solidFill>
                    <a:srgbClr val="0000FF"/>
                  </a:solidFill>
                  <a:latin typeface="Book Antiqua" pitchFamily="18" charset="0"/>
                </a:rPr>
                <a:t>Available at:  </a:t>
              </a:r>
              <a:br>
                <a:rPr lang="en-US" sz="3200" b="1" i="1" dirty="0">
                  <a:solidFill>
                    <a:srgbClr val="0000FF"/>
                  </a:solidFill>
                  <a:latin typeface="Book Antiqua" pitchFamily="18" charset="0"/>
                </a:rPr>
              </a:br>
              <a:r>
                <a:rPr lang="en-US" sz="4000" b="1" i="1" baseline="30000" dirty="0">
                  <a:solidFill>
                    <a:srgbClr val="0000FF"/>
                  </a:solidFill>
                  <a:latin typeface="Book Antiqua" pitchFamily="18" charset="0"/>
                </a:rPr>
                <a:t>http://doas-radiant.psu.edu/DOE_report.pdf</a:t>
              </a:r>
              <a:endParaRPr lang="en-US" sz="3200" b="1" i="1" dirty="0">
                <a:solidFill>
                  <a:srgbClr val="0000FF"/>
                </a:solidFill>
                <a:latin typeface="Book Antiqua" pitchFamily="18" charset="0"/>
              </a:endParaRPr>
            </a:p>
            <a:p>
              <a:pPr>
                <a:spcBef>
                  <a:spcPct val="50000"/>
                </a:spcBef>
              </a:pPr>
              <a:endParaRPr lang="en-US" sz="2000" b="1" i="1" dirty="0">
                <a:solidFill>
                  <a:srgbClr val="0000FF"/>
                </a:solidFill>
                <a:latin typeface="Book Antiqua" pitchFamily="18" charset="0"/>
              </a:endParaRPr>
            </a:p>
          </p:txBody>
        </p:sp>
        <p:sp>
          <p:nvSpPr>
            <p:cNvPr id="71685" name="Rectangle 6"/>
            <p:cNvSpPr>
              <a:spLocks noChangeArrowheads="1"/>
            </p:cNvSpPr>
            <p:nvPr/>
          </p:nvSpPr>
          <p:spPr bwMode="auto">
            <a:xfrm>
              <a:off x="468" y="1776"/>
              <a:ext cx="4800" cy="1884"/>
            </a:xfrm>
            <a:prstGeom prst="rect">
              <a:avLst/>
            </a:prstGeom>
            <a:noFill/>
            <a:ln w="38100">
              <a:solidFill>
                <a:schemeClr val="tx1"/>
              </a:solidFill>
              <a:miter lim="800000"/>
              <a:headEnd/>
              <a:tailEnd/>
            </a:ln>
          </p:spPr>
          <p:txBody>
            <a:bodyPr wrap="none" anchor="ctr"/>
            <a:lstStyle/>
            <a:p>
              <a:endParaRPr lang="en-US"/>
            </a:p>
          </p:txBody>
        </p:sp>
      </p:grpSp>
      <p:sp>
        <p:nvSpPr>
          <p:cNvPr id="71683" name="Rectangle 8"/>
          <p:cNvSpPr>
            <a:spLocks noGrp="1" noChangeArrowheads="1"/>
          </p:cNvSpPr>
          <p:nvPr>
            <p:ph type="title"/>
          </p:nvPr>
        </p:nvSpPr>
        <p:spPr>
          <a:xfrm>
            <a:off x="735013" y="271463"/>
            <a:ext cx="7639050" cy="1176337"/>
          </a:xfrm>
        </p:spPr>
        <p:txBody>
          <a:bodyPr/>
          <a:lstStyle/>
          <a:p>
            <a:r>
              <a:rPr lang="en-US" dirty="0" smtClean="0"/>
              <a:t>DOE Report: Ranking of DOAS and Parallel Radiant Cooling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0" descr="doe table 4-1"/>
          <p:cNvPicPr>
            <a:picLocks noChangeAspect="1" noChangeArrowheads="1"/>
          </p:cNvPicPr>
          <p:nvPr/>
        </p:nvPicPr>
        <p:blipFill>
          <a:blip r:embed="rId3" cstate="print"/>
          <a:srcRect r="37"/>
          <a:stretch>
            <a:fillRect/>
          </a:stretch>
        </p:blipFill>
        <p:spPr bwMode="auto">
          <a:xfrm>
            <a:off x="144463" y="247650"/>
            <a:ext cx="8802687" cy="5892800"/>
          </a:xfrm>
          <a:prstGeom prst="rect">
            <a:avLst/>
          </a:prstGeom>
          <a:noFill/>
          <a:ln w="9525">
            <a:noFill/>
            <a:miter lim="800000"/>
            <a:headEnd/>
            <a:tailEnd/>
          </a:ln>
        </p:spPr>
      </p:pic>
      <p:sp>
        <p:nvSpPr>
          <p:cNvPr id="222229" name="AutoShape 21"/>
          <p:cNvSpPr>
            <a:spLocks/>
          </p:cNvSpPr>
          <p:nvPr/>
        </p:nvSpPr>
        <p:spPr bwMode="auto">
          <a:xfrm>
            <a:off x="7954963" y="5226050"/>
            <a:ext cx="838200" cy="590550"/>
          </a:xfrm>
          <a:prstGeom prst="borderCallout1">
            <a:avLst>
              <a:gd name="adj1" fmla="val 19356"/>
              <a:gd name="adj2" fmla="val -9093"/>
              <a:gd name="adj3" fmla="val -48389"/>
              <a:gd name="adj4" fmla="val -52273"/>
            </a:avLst>
          </a:prstGeom>
          <a:solidFill>
            <a:schemeClr val="accent1"/>
          </a:solidFill>
          <a:ln w="12700">
            <a:solidFill>
              <a:schemeClr val="tx1"/>
            </a:solidFill>
            <a:miter lim="800000"/>
            <a:headEnd/>
            <a:tailEnd/>
          </a:ln>
        </p:spPr>
        <p:txBody>
          <a:bodyPr/>
          <a:lstStyle/>
          <a:p>
            <a:pPr algn="ctr"/>
            <a:r>
              <a:rPr lang="en-US" sz="3200" i="1">
                <a:solidFill>
                  <a:srgbClr val="0000FF"/>
                </a:solidFill>
                <a:latin typeface="Book Antiqua" pitchFamily="18" charset="0"/>
              </a:rPr>
              <a:t>#1</a:t>
            </a:r>
          </a:p>
        </p:txBody>
      </p:sp>
      <p:sp>
        <p:nvSpPr>
          <p:cNvPr id="222230" name="AutoShape 22"/>
          <p:cNvSpPr>
            <a:spLocks/>
          </p:cNvSpPr>
          <p:nvPr/>
        </p:nvSpPr>
        <p:spPr bwMode="auto">
          <a:xfrm>
            <a:off x="7688263" y="2825750"/>
            <a:ext cx="914400" cy="609600"/>
          </a:xfrm>
          <a:prstGeom prst="borderCallout1">
            <a:avLst>
              <a:gd name="adj1" fmla="val 18750"/>
              <a:gd name="adj2" fmla="val -8333"/>
              <a:gd name="adj3" fmla="val -15625"/>
              <a:gd name="adj4" fmla="val -31250"/>
            </a:avLst>
          </a:prstGeom>
          <a:solidFill>
            <a:schemeClr val="accent1"/>
          </a:solidFill>
          <a:ln w="12700">
            <a:solidFill>
              <a:schemeClr val="tx1"/>
            </a:solidFill>
            <a:miter lim="800000"/>
            <a:headEnd/>
            <a:tailEnd/>
          </a:ln>
        </p:spPr>
        <p:txBody>
          <a:bodyPr/>
          <a:lstStyle/>
          <a:p>
            <a:pPr algn="ctr"/>
            <a:r>
              <a:rPr lang="en-US" sz="3200" i="1">
                <a:solidFill>
                  <a:srgbClr val="0000FF"/>
                </a:solidFill>
                <a:latin typeface="Book Antiqua" pitchFamily="18" charset="0"/>
              </a:rPr>
              <a:t>#2</a:t>
            </a:r>
          </a:p>
        </p:txBody>
      </p:sp>
      <p:sp>
        <p:nvSpPr>
          <p:cNvPr id="222231" name="AutoShape 23"/>
          <p:cNvSpPr>
            <a:spLocks/>
          </p:cNvSpPr>
          <p:nvPr/>
        </p:nvSpPr>
        <p:spPr bwMode="auto">
          <a:xfrm>
            <a:off x="7688263" y="1892300"/>
            <a:ext cx="914400" cy="609600"/>
          </a:xfrm>
          <a:prstGeom prst="borderCallout1">
            <a:avLst>
              <a:gd name="adj1" fmla="val 18750"/>
              <a:gd name="adj2" fmla="val -8333"/>
              <a:gd name="adj3" fmla="val -3125"/>
              <a:gd name="adj4" fmla="val -27083"/>
            </a:avLst>
          </a:prstGeom>
          <a:solidFill>
            <a:schemeClr val="accent1"/>
          </a:solidFill>
          <a:ln w="12700">
            <a:solidFill>
              <a:schemeClr val="tx1"/>
            </a:solidFill>
            <a:miter lim="800000"/>
            <a:headEnd/>
            <a:tailEnd/>
          </a:ln>
        </p:spPr>
        <p:txBody>
          <a:bodyPr/>
          <a:lstStyle/>
          <a:p>
            <a:pPr algn="ctr"/>
            <a:r>
              <a:rPr lang="en-US" sz="3200" i="1">
                <a:solidFill>
                  <a:srgbClr val="0000FF"/>
                </a:solidFill>
                <a:latin typeface="Book Antiqua" pitchFamily="18" charset="0"/>
              </a:rPr>
              <a:t>#3</a:t>
            </a:r>
          </a:p>
        </p:txBody>
      </p:sp>
      <p:sp>
        <p:nvSpPr>
          <p:cNvPr id="222232" name="Line 24"/>
          <p:cNvSpPr>
            <a:spLocks noChangeShapeType="1"/>
          </p:cNvSpPr>
          <p:nvPr/>
        </p:nvSpPr>
        <p:spPr bwMode="auto">
          <a:xfrm flipV="1">
            <a:off x="144463" y="1816100"/>
            <a:ext cx="476250" cy="114300"/>
          </a:xfrm>
          <a:prstGeom prst="line">
            <a:avLst/>
          </a:prstGeom>
          <a:noFill/>
          <a:ln w="38100">
            <a:solidFill>
              <a:srgbClr val="0000FF"/>
            </a:solidFill>
            <a:round/>
            <a:headEnd/>
            <a:tailEnd type="triangle" w="med" len="med"/>
          </a:ln>
        </p:spPr>
        <p:txBody>
          <a:bodyPr/>
          <a:lstStyle/>
          <a:p>
            <a:endParaRPr lang="en-US"/>
          </a:p>
        </p:txBody>
      </p:sp>
      <p:sp>
        <p:nvSpPr>
          <p:cNvPr id="222233" name="Line 25"/>
          <p:cNvSpPr>
            <a:spLocks noChangeShapeType="1"/>
          </p:cNvSpPr>
          <p:nvPr/>
        </p:nvSpPr>
        <p:spPr bwMode="auto">
          <a:xfrm flipV="1">
            <a:off x="144463" y="2711450"/>
            <a:ext cx="457200" cy="190500"/>
          </a:xfrm>
          <a:prstGeom prst="line">
            <a:avLst/>
          </a:prstGeom>
          <a:noFill/>
          <a:ln w="38100">
            <a:solidFill>
              <a:srgbClr val="0000FF"/>
            </a:solidFill>
            <a:round/>
            <a:headEnd/>
            <a:tailEnd type="triangle" w="med" len="med"/>
          </a:ln>
        </p:spPr>
        <p:txBody>
          <a:bodyPr/>
          <a:lstStyle/>
          <a:p>
            <a:endParaRPr lang="en-US"/>
          </a:p>
        </p:txBody>
      </p:sp>
      <p:sp>
        <p:nvSpPr>
          <p:cNvPr id="222234" name="Line 26"/>
          <p:cNvSpPr>
            <a:spLocks noChangeShapeType="1"/>
          </p:cNvSpPr>
          <p:nvPr/>
        </p:nvSpPr>
        <p:spPr bwMode="auto">
          <a:xfrm flipV="1">
            <a:off x="144463" y="4883150"/>
            <a:ext cx="457200" cy="190500"/>
          </a:xfrm>
          <a:prstGeom prst="line">
            <a:avLst/>
          </a:prstGeom>
          <a:noFill/>
          <a:ln w="38100">
            <a:solidFill>
              <a:srgbClr val="0000FF"/>
            </a:solidFill>
            <a:round/>
            <a:headEnd/>
            <a:tailEnd type="triangle" w="med" len="med"/>
          </a:ln>
        </p:spPr>
        <p:txBody>
          <a:bodyPr/>
          <a:lstStyle/>
          <a:p>
            <a:endParaRPr lang="en-US"/>
          </a:p>
        </p:txBody>
      </p:sp>
      <p:sp>
        <p:nvSpPr>
          <p:cNvPr id="222238" name="AutoShape 30"/>
          <p:cNvSpPr>
            <a:spLocks/>
          </p:cNvSpPr>
          <p:nvPr/>
        </p:nvSpPr>
        <p:spPr bwMode="auto">
          <a:xfrm>
            <a:off x="7726363" y="5956300"/>
            <a:ext cx="914400" cy="609600"/>
          </a:xfrm>
          <a:prstGeom prst="borderCallout1">
            <a:avLst>
              <a:gd name="adj1" fmla="val 18750"/>
              <a:gd name="adj2" fmla="val -8333"/>
              <a:gd name="adj3" fmla="val -78125"/>
              <a:gd name="adj4" fmla="val -28472"/>
            </a:avLst>
          </a:prstGeom>
          <a:solidFill>
            <a:schemeClr val="accent1"/>
          </a:solidFill>
          <a:ln w="12700">
            <a:solidFill>
              <a:schemeClr val="tx1"/>
            </a:solidFill>
            <a:miter lim="800000"/>
            <a:headEnd/>
            <a:tailEnd/>
          </a:ln>
        </p:spPr>
        <p:txBody>
          <a:bodyPr/>
          <a:lstStyle/>
          <a:p>
            <a:pPr algn="ctr"/>
            <a:r>
              <a:rPr lang="en-US" sz="3200" i="1">
                <a:solidFill>
                  <a:srgbClr val="0000FF"/>
                </a:solidFill>
                <a:latin typeface="Book Antiqua" pitchFamily="18" charset="0"/>
              </a:rPr>
              <a:t>#3</a:t>
            </a:r>
          </a:p>
        </p:txBody>
      </p:sp>
      <p:sp>
        <p:nvSpPr>
          <p:cNvPr id="222239" name="Line 31"/>
          <p:cNvSpPr>
            <a:spLocks noChangeShapeType="1"/>
          </p:cNvSpPr>
          <p:nvPr/>
        </p:nvSpPr>
        <p:spPr bwMode="auto">
          <a:xfrm flipV="1">
            <a:off x="157163" y="5435600"/>
            <a:ext cx="476250" cy="114300"/>
          </a:xfrm>
          <a:prstGeom prst="line">
            <a:avLst/>
          </a:prstGeom>
          <a:noFill/>
          <a:ln w="38100">
            <a:solidFill>
              <a:srgbClr val="0000FF"/>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234"/>
                                        </p:tgtEl>
                                        <p:attrNameLst>
                                          <p:attrName>style.visibility</p:attrName>
                                        </p:attrNameLst>
                                      </p:cBhvr>
                                      <p:to>
                                        <p:strVal val="visible"/>
                                      </p:to>
                                    </p:set>
                                    <p:anim calcmode="lin" valueType="num">
                                      <p:cBhvr additive="base">
                                        <p:cTn id="7" dur="500" fill="hold"/>
                                        <p:tgtEl>
                                          <p:spTgt spid="222234"/>
                                        </p:tgtEl>
                                        <p:attrNameLst>
                                          <p:attrName>ppt_x</p:attrName>
                                        </p:attrNameLst>
                                      </p:cBhvr>
                                      <p:tavLst>
                                        <p:tav tm="0">
                                          <p:val>
                                            <p:strVal val="#ppt_x"/>
                                          </p:val>
                                        </p:tav>
                                        <p:tav tm="100000">
                                          <p:val>
                                            <p:strVal val="#ppt_x"/>
                                          </p:val>
                                        </p:tav>
                                      </p:tavLst>
                                    </p:anim>
                                    <p:anim calcmode="lin" valueType="num">
                                      <p:cBhvr additive="base">
                                        <p:cTn id="8" dur="500" fill="hold"/>
                                        <p:tgtEl>
                                          <p:spTgt spid="2222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2229"/>
                                        </p:tgtEl>
                                        <p:attrNameLst>
                                          <p:attrName>style.visibility</p:attrName>
                                        </p:attrNameLst>
                                      </p:cBhvr>
                                      <p:to>
                                        <p:strVal val="visible"/>
                                      </p:to>
                                    </p:set>
                                    <p:anim calcmode="lin" valueType="num">
                                      <p:cBhvr additive="base">
                                        <p:cTn id="11" dur="500" fill="hold"/>
                                        <p:tgtEl>
                                          <p:spTgt spid="222229"/>
                                        </p:tgtEl>
                                        <p:attrNameLst>
                                          <p:attrName>ppt_x</p:attrName>
                                        </p:attrNameLst>
                                      </p:cBhvr>
                                      <p:tavLst>
                                        <p:tav tm="0">
                                          <p:val>
                                            <p:strVal val="#ppt_x"/>
                                          </p:val>
                                        </p:tav>
                                        <p:tav tm="100000">
                                          <p:val>
                                            <p:strVal val="#ppt_x"/>
                                          </p:val>
                                        </p:tav>
                                      </p:tavLst>
                                    </p:anim>
                                    <p:anim calcmode="lin" valueType="num">
                                      <p:cBhvr additive="base">
                                        <p:cTn id="12" dur="500" fill="hold"/>
                                        <p:tgtEl>
                                          <p:spTgt spid="22222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2233"/>
                                        </p:tgtEl>
                                        <p:attrNameLst>
                                          <p:attrName>style.visibility</p:attrName>
                                        </p:attrNameLst>
                                      </p:cBhvr>
                                      <p:to>
                                        <p:strVal val="visible"/>
                                      </p:to>
                                    </p:set>
                                    <p:anim calcmode="lin" valueType="num">
                                      <p:cBhvr additive="base">
                                        <p:cTn id="17" dur="500" fill="hold"/>
                                        <p:tgtEl>
                                          <p:spTgt spid="222233"/>
                                        </p:tgtEl>
                                        <p:attrNameLst>
                                          <p:attrName>ppt_x</p:attrName>
                                        </p:attrNameLst>
                                      </p:cBhvr>
                                      <p:tavLst>
                                        <p:tav tm="0">
                                          <p:val>
                                            <p:strVal val="#ppt_x"/>
                                          </p:val>
                                        </p:tav>
                                        <p:tav tm="100000">
                                          <p:val>
                                            <p:strVal val="#ppt_x"/>
                                          </p:val>
                                        </p:tav>
                                      </p:tavLst>
                                    </p:anim>
                                    <p:anim calcmode="lin" valueType="num">
                                      <p:cBhvr additive="base">
                                        <p:cTn id="18" dur="500" fill="hold"/>
                                        <p:tgtEl>
                                          <p:spTgt spid="2222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2230"/>
                                        </p:tgtEl>
                                        <p:attrNameLst>
                                          <p:attrName>style.visibility</p:attrName>
                                        </p:attrNameLst>
                                      </p:cBhvr>
                                      <p:to>
                                        <p:strVal val="visible"/>
                                      </p:to>
                                    </p:set>
                                    <p:anim calcmode="lin" valueType="num">
                                      <p:cBhvr additive="base">
                                        <p:cTn id="21" dur="500" fill="hold"/>
                                        <p:tgtEl>
                                          <p:spTgt spid="222230"/>
                                        </p:tgtEl>
                                        <p:attrNameLst>
                                          <p:attrName>ppt_x</p:attrName>
                                        </p:attrNameLst>
                                      </p:cBhvr>
                                      <p:tavLst>
                                        <p:tav tm="0">
                                          <p:val>
                                            <p:strVal val="#ppt_x"/>
                                          </p:val>
                                        </p:tav>
                                        <p:tav tm="100000">
                                          <p:val>
                                            <p:strVal val="#ppt_x"/>
                                          </p:val>
                                        </p:tav>
                                      </p:tavLst>
                                    </p:anim>
                                    <p:anim calcmode="lin" valueType="num">
                                      <p:cBhvr additive="base">
                                        <p:cTn id="22" dur="500" fill="hold"/>
                                        <p:tgtEl>
                                          <p:spTgt spid="222230"/>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2232"/>
                                        </p:tgtEl>
                                        <p:attrNameLst>
                                          <p:attrName>style.visibility</p:attrName>
                                        </p:attrNameLst>
                                      </p:cBhvr>
                                      <p:to>
                                        <p:strVal val="visible"/>
                                      </p:to>
                                    </p:set>
                                    <p:anim calcmode="lin" valueType="num">
                                      <p:cBhvr additive="base">
                                        <p:cTn id="27" dur="500" fill="hold"/>
                                        <p:tgtEl>
                                          <p:spTgt spid="222232"/>
                                        </p:tgtEl>
                                        <p:attrNameLst>
                                          <p:attrName>ppt_x</p:attrName>
                                        </p:attrNameLst>
                                      </p:cBhvr>
                                      <p:tavLst>
                                        <p:tav tm="0">
                                          <p:val>
                                            <p:strVal val="#ppt_x"/>
                                          </p:val>
                                        </p:tav>
                                        <p:tav tm="100000">
                                          <p:val>
                                            <p:strVal val="#ppt_x"/>
                                          </p:val>
                                        </p:tav>
                                      </p:tavLst>
                                    </p:anim>
                                    <p:anim calcmode="lin" valueType="num">
                                      <p:cBhvr additive="base">
                                        <p:cTn id="28" dur="500" fill="hold"/>
                                        <p:tgtEl>
                                          <p:spTgt spid="2222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2231"/>
                                        </p:tgtEl>
                                        <p:attrNameLst>
                                          <p:attrName>style.visibility</p:attrName>
                                        </p:attrNameLst>
                                      </p:cBhvr>
                                      <p:to>
                                        <p:strVal val="visible"/>
                                      </p:to>
                                    </p:set>
                                    <p:anim calcmode="lin" valueType="num">
                                      <p:cBhvr additive="base">
                                        <p:cTn id="31" dur="500" fill="hold"/>
                                        <p:tgtEl>
                                          <p:spTgt spid="222231"/>
                                        </p:tgtEl>
                                        <p:attrNameLst>
                                          <p:attrName>ppt_x</p:attrName>
                                        </p:attrNameLst>
                                      </p:cBhvr>
                                      <p:tavLst>
                                        <p:tav tm="0">
                                          <p:val>
                                            <p:strVal val="#ppt_x"/>
                                          </p:val>
                                        </p:tav>
                                        <p:tav tm="100000">
                                          <p:val>
                                            <p:strVal val="#ppt_x"/>
                                          </p:val>
                                        </p:tav>
                                      </p:tavLst>
                                    </p:anim>
                                    <p:anim calcmode="lin" valueType="num">
                                      <p:cBhvr additive="base">
                                        <p:cTn id="32" dur="500" fill="hold"/>
                                        <p:tgtEl>
                                          <p:spTgt spid="22223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2239"/>
                                        </p:tgtEl>
                                        <p:attrNameLst>
                                          <p:attrName>style.visibility</p:attrName>
                                        </p:attrNameLst>
                                      </p:cBhvr>
                                      <p:to>
                                        <p:strVal val="visible"/>
                                      </p:to>
                                    </p:set>
                                    <p:anim calcmode="lin" valueType="num">
                                      <p:cBhvr additive="base">
                                        <p:cTn id="37" dur="500" fill="hold"/>
                                        <p:tgtEl>
                                          <p:spTgt spid="222239"/>
                                        </p:tgtEl>
                                        <p:attrNameLst>
                                          <p:attrName>ppt_x</p:attrName>
                                        </p:attrNameLst>
                                      </p:cBhvr>
                                      <p:tavLst>
                                        <p:tav tm="0">
                                          <p:val>
                                            <p:strVal val="#ppt_x"/>
                                          </p:val>
                                        </p:tav>
                                        <p:tav tm="100000">
                                          <p:val>
                                            <p:strVal val="#ppt_x"/>
                                          </p:val>
                                        </p:tav>
                                      </p:tavLst>
                                    </p:anim>
                                    <p:anim calcmode="lin" valueType="num">
                                      <p:cBhvr additive="base">
                                        <p:cTn id="38" dur="500" fill="hold"/>
                                        <p:tgtEl>
                                          <p:spTgt spid="22223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2238"/>
                                        </p:tgtEl>
                                        <p:attrNameLst>
                                          <p:attrName>style.visibility</p:attrName>
                                        </p:attrNameLst>
                                      </p:cBhvr>
                                      <p:to>
                                        <p:strVal val="visible"/>
                                      </p:to>
                                    </p:set>
                                    <p:anim calcmode="lin" valueType="num">
                                      <p:cBhvr additive="base">
                                        <p:cTn id="41" dur="500" fill="hold"/>
                                        <p:tgtEl>
                                          <p:spTgt spid="222238"/>
                                        </p:tgtEl>
                                        <p:attrNameLst>
                                          <p:attrName>ppt_x</p:attrName>
                                        </p:attrNameLst>
                                      </p:cBhvr>
                                      <p:tavLst>
                                        <p:tav tm="0">
                                          <p:val>
                                            <p:strVal val="#ppt_x"/>
                                          </p:val>
                                        </p:tav>
                                        <p:tav tm="100000">
                                          <p:val>
                                            <p:strVal val="#ppt_x"/>
                                          </p:val>
                                        </p:tav>
                                      </p:tavLst>
                                    </p:anim>
                                    <p:anim calcmode="lin" valueType="num">
                                      <p:cBhvr additive="base">
                                        <p:cTn id="42" dur="500" fill="hold"/>
                                        <p:tgtEl>
                                          <p:spTgt spid="2222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29" grpId="0" animBg="1"/>
      <p:bldP spid="222230" grpId="0" animBg="1"/>
      <p:bldP spid="222231" grpId="0" animBg="1"/>
      <p:bldP spid="222232" grpId="0" animBg="1"/>
      <p:bldP spid="222233" grpId="0" animBg="1"/>
      <p:bldP spid="222234" grpId="0" animBg="1"/>
      <p:bldP spid="222238" grpId="0" animBg="1"/>
      <p:bldP spid="2222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3459163" y="3324225"/>
            <a:ext cx="2336800" cy="1806575"/>
          </a:xfrm>
          <a:prstGeom prst="rect">
            <a:avLst/>
          </a:prstGeom>
          <a:noFill/>
          <a:ln w="38100">
            <a:solidFill>
              <a:schemeClr val="tx1"/>
            </a:solidFill>
            <a:miter lim="800000"/>
            <a:headEnd/>
            <a:tailEnd/>
          </a:ln>
        </p:spPr>
        <p:txBody>
          <a:bodyPr>
            <a:spAutoFit/>
          </a:bodyPr>
          <a:lstStyle/>
          <a:p>
            <a:pPr algn="ctr">
              <a:spcBef>
                <a:spcPct val="50000"/>
              </a:spcBef>
            </a:pPr>
            <a:r>
              <a:rPr lang="en-US" sz="2000" dirty="0" err="1"/>
              <a:t>OA</a:t>
            </a:r>
            <a:r>
              <a:rPr lang="en-US" sz="2000" baseline="-25000" dirty="0" err="1"/>
              <a:t>req’d</a:t>
            </a:r>
            <a:r>
              <a:rPr lang="en-US" sz="2000" dirty="0"/>
              <a:t>=900 </a:t>
            </a:r>
            <a:r>
              <a:rPr lang="en-US" sz="2000" dirty="0" err="1"/>
              <a:t>cfm</a:t>
            </a:r>
            <a:endParaRPr lang="en-US" sz="2000" dirty="0"/>
          </a:p>
          <a:p>
            <a:pPr algn="ctr">
              <a:spcBef>
                <a:spcPct val="50000"/>
              </a:spcBef>
            </a:pPr>
            <a:r>
              <a:rPr lang="en-US" sz="2000" dirty="0"/>
              <a:t>based on table 6-1</a:t>
            </a:r>
          </a:p>
          <a:p>
            <a:pPr algn="ctr">
              <a:spcBef>
                <a:spcPct val="50000"/>
              </a:spcBef>
            </a:pPr>
            <a:r>
              <a:rPr lang="en-US" sz="2000" dirty="0"/>
              <a:t>Z</a:t>
            </a:r>
            <a:r>
              <a:rPr lang="en-US" sz="2000" baseline="-25000" dirty="0"/>
              <a:t>1</a:t>
            </a:r>
            <a:r>
              <a:rPr lang="en-US" sz="2000" dirty="0"/>
              <a:t>=900/1,500</a:t>
            </a:r>
          </a:p>
          <a:p>
            <a:pPr algn="ctr">
              <a:spcBef>
                <a:spcPct val="50000"/>
              </a:spcBef>
            </a:pPr>
            <a:r>
              <a:rPr lang="en-US" sz="2000" dirty="0"/>
              <a:t>Z</a:t>
            </a:r>
            <a:r>
              <a:rPr lang="en-US" sz="2000" baseline="-25000" dirty="0"/>
              <a:t>1</a:t>
            </a:r>
            <a:r>
              <a:rPr lang="en-US" sz="2000" dirty="0"/>
              <a:t>=0.6</a:t>
            </a:r>
          </a:p>
        </p:txBody>
      </p:sp>
      <p:sp>
        <p:nvSpPr>
          <p:cNvPr id="17411" name="Text Box 4"/>
          <p:cNvSpPr txBox="1">
            <a:spLocks noChangeArrowheads="1"/>
          </p:cNvSpPr>
          <p:nvPr/>
        </p:nvSpPr>
        <p:spPr bwMode="auto">
          <a:xfrm>
            <a:off x="5937250" y="3308350"/>
            <a:ext cx="2655888" cy="1806575"/>
          </a:xfrm>
          <a:prstGeom prst="rect">
            <a:avLst/>
          </a:prstGeom>
          <a:noFill/>
          <a:ln w="38100">
            <a:solidFill>
              <a:schemeClr val="tx1"/>
            </a:solidFill>
            <a:miter lim="800000"/>
            <a:headEnd/>
            <a:tailEnd/>
          </a:ln>
        </p:spPr>
        <p:txBody>
          <a:bodyPr>
            <a:spAutoFit/>
          </a:bodyPr>
          <a:lstStyle/>
          <a:p>
            <a:pPr algn="ctr">
              <a:spcBef>
                <a:spcPct val="50000"/>
              </a:spcBef>
            </a:pPr>
            <a:r>
              <a:rPr lang="en-US" sz="2000"/>
              <a:t>OA</a:t>
            </a:r>
            <a:r>
              <a:rPr lang="en-US" sz="2000" baseline="-25000"/>
              <a:t>req’d</a:t>
            </a:r>
            <a:r>
              <a:rPr lang="en-US" sz="2000"/>
              <a:t>=1,350 cfm</a:t>
            </a:r>
          </a:p>
          <a:p>
            <a:pPr algn="ctr">
              <a:spcBef>
                <a:spcPct val="50000"/>
              </a:spcBef>
            </a:pPr>
            <a:endParaRPr lang="en-US" sz="2000"/>
          </a:p>
          <a:p>
            <a:pPr algn="ctr">
              <a:spcBef>
                <a:spcPct val="50000"/>
              </a:spcBef>
            </a:pPr>
            <a:endParaRPr lang="en-US" sz="2000"/>
          </a:p>
          <a:p>
            <a:pPr algn="ctr">
              <a:spcBef>
                <a:spcPct val="50000"/>
              </a:spcBef>
            </a:pPr>
            <a:r>
              <a:rPr lang="en-US" sz="2000"/>
              <a:t>Z</a:t>
            </a:r>
            <a:r>
              <a:rPr lang="en-US" sz="2000" baseline="-25000"/>
              <a:t>2</a:t>
            </a:r>
            <a:r>
              <a:rPr lang="en-US" sz="2000"/>
              <a:t>=0.3</a:t>
            </a:r>
          </a:p>
        </p:txBody>
      </p:sp>
      <p:sp>
        <p:nvSpPr>
          <p:cNvPr id="17412" name="Text Box 5"/>
          <p:cNvSpPr txBox="1">
            <a:spLocks noChangeArrowheads="1"/>
          </p:cNvSpPr>
          <p:nvPr/>
        </p:nvSpPr>
        <p:spPr bwMode="auto">
          <a:xfrm>
            <a:off x="1336675" y="1457325"/>
            <a:ext cx="1522413" cy="1368425"/>
          </a:xfrm>
          <a:prstGeom prst="rect">
            <a:avLst/>
          </a:prstGeom>
          <a:noFill/>
          <a:ln w="57150">
            <a:solidFill>
              <a:schemeClr val="tx1"/>
            </a:solidFill>
            <a:miter lim="800000"/>
            <a:headEnd/>
            <a:tailEnd/>
          </a:ln>
        </p:spPr>
        <p:txBody>
          <a:bodyPr anchor="ctr">
            <a:spAutoFit/>
          </a:bodyPr>
          <a:lstStyle/>
          <a:p>
            <a:pPr algn="ctr">
              <a:spcBef>
                <a:spcPct val="50000"/>
              </a:spcBef>
            </a:pPr>
            <a:endParaRPr lang="en-US" sz="2000"/>
          </a:p>
          <a:p>
            <a:pPr algn="ctr">
              <a:spcBef>
                <a:spcPct val="50000"/>
              </a:spcBef>
            </a:pPr>
            <a:r>
              <a:rPr lang="en-US" sz="2000"/>
              <a:t>AHU</a:t>
            </a:r>
          </a:p>
          <a:p>
            <a:pPr algn="ctr">
              <a:spcBef>
                <a:spcPct val="50000"/>
              </a:spcBef>
            </a:pPr>
            <a:endParaRPr lang="en-US" sz="2000"/>
          </a:p>
        </p:txBody>
      </p:sp>
      <p:sp>
        <p:nvSpPr>
          <p:cNvPr id="17413" name="Freeform 6"/>
          <p:cNvSpPr>
            <a:spLocks/>
          </p:cNvSpPr>
          <p:nvPr/>
        </p:nvSpPr>
        <p:spPr bwMode="auto">
          <a:xfrm>
            <a:off x="2830513" y="2147888"/>
            <a:ext cx="4267200" cy="1146175"/>
          </a:xfrm>
          <a:custGeom>
            <a:avLst/>
            <a:gdLst>
              <a:gd name="T0" fmla="*/ 0 w 2688"/>
              <a:gd name="T1" fmla="*/ 0 h 722"/>
              <a:gd name="T2" fmla="*/ 2147483647 w 2688"/>
              <a:gd name="T3" fmla="*/ 0 h 722"/>
              <a:gd name="T4" fmla="*/ 2147483647 w 2688"/>
              <a:gd name="T5" fmla="*/ 2147483647 h 722"/>
              <a:gd name="T6" fmla="*/ 0 60000 65536"/>
              <a:gd name="T7" fmla="*/ 0 60000 65536"/>
              <a:gd name="T8" fmla="*/ 0 60000 65536"/>
              <a:gd name="T9" fmla="*/ 0 w 2688"/>
              <a:gd name="T10" fmla="*/ 0 h 722"/>
              <a:gd name="T11" fmla="*/ 2688 w 2688"/>
              <a:gd name="T12" fmla="*/ 722 h 722"/>
            </a:gdLst>
            <a:ahLst/>
            <a:cxnLst>
              <a:cxn ang="T6">
                <a:pos x="T0" y="T1"/>
              </a:cxn>
              <a:cxn ang="T7">
                <a:pos x="T2" y="T3"/>
              </a:cxn>
              <a:cxn ang="T8">
                <a:pos x="T4" y="T5"/>
              </a:cxn>
            </a:cxnLst>
            <a:rect l="T9" t="T10" r="T11" b="T12"/>
            <a:pathLst>
              <a:path w="2688" h="722">
                <a:moveTo>
                  <a:pt x="0" y="0"/>
                </a:moveTo>
                <a:lnTo>
                  <a:pt x="2688" y="0"/>
                </a:lnTo>
                <a:lnTo>
                  <a:pt x="2688" y="722"/>
                </a:lnTo>
              </a:path>
            </a:pathLst>
          </a:custGeom>
          <a:noFill/>
          <a:ln w="76200" cap="flat" cmpd="sng">
            <a:solidFill>
              <a:schemeClr val="tx2"/>
            </a:solidFill>
            <a:prstDash val="solid"/>
            <a:round/>
            <a:headEnd type="none" w="med" len="med"/>
            <a:tailEnd type="triangle" w="med" len="med"/>
          </a:ln>
        </p:spPr>
        <p:txBody>
          <a:bodyPr/>
          <a:lstStyle/>
          <a:p>
            <a:endParaRPr lang="en-US"/>
          </a:p>
        </p:txBody>
      </p:sp>
      <p:sp>
        <p:nvSpPr>
          <p:cNvPr id="17414" name="Line 7"/>
          <p:cNvSpPr>
            <a:spLocks noChangeShapeType="1"/>
          </p:cNvSpPr>
          <p:nvPr/>
        </p:nvSpPr>
        <p:spPr bwMode="auto">
          <a:xfrm>
            <a:off x="4354513" y="2176463"/>
            <a:ext cx="0" cy="1133475"/>
          </a:xfrm>
          <a:prstGeom prst="line">
            <a:avLst/>
          </a:prstGeom>
          <a:noFill/>
          <a:ln w="76200">
            <a:solidFill>
              <a:schemeClr val="tx2"/>
            </a:solidFill>
            <a:round/>
            <a:headEnd/>
            <a:tailEnd type="triangle" w="med" len="med"/>
          </a:ln>
        </p:spPr>
        <p:txBody>
          <a:bodyPr/>
          <a:lstStyle/>
          <a:p>
            <a:endParaRPr lang="en-US"/>
          </a:p>
        </p:txBody>
      </p:sp>
      <p:sp>
        <p:nvSpPr>
          <p:cNvPr id="17415" name="Line 8"/>
          <p:cNvSpPr>
            <a:spLocks noChangeShapeType="1"/>
          </p:cNvSpPr>
          <p:nvPr/>
        </p:nvSpPr>
        <p:spPr bwMode="auto">
          <a:xfrm flipH="1">
            <a:off x="276225" y="2162175"/>
            <a:ext cx="1016000" cy="0"/>
          </a:xfrm>
          <a:prstGeom prst="line">
            <a:avLst/>
          </a:prstGeom>
          <a:noFill/>
          <a:ln w="76200">
            <a:solidFill>
              <a:srgbClr val="009900"/>
            </a:solidFill>
            <a:round/>
            <a:headEnd type="triangle" w="med" len="med"/>
            <a:tailEnd/>
          </a:ln>
        </p:spPr>
        <p:txBody>
          <a:bodyPr/>
          <a:lstStyle/>
          <a:p>
            <a:endParaRPr lang="en-US"/>
          </a:p>
        </p:txBody>
      </p:sp>
      <p:sp>
        <p:nvSpPr>
          <p:cNvPr id="17416" name="Freeform 9"/>
          <p:cNvSpPr>
            <a:spLocks/>
          </p:cNvSpPr>
          <p:nvPr/>
        </p:nvSpPr>
        <p:spPr bwMode="auto">
          <a:xfrm>
            <a:off x="682625" y="2176463"/>
            <a:ext cx="6646863" cy="3948112"/>
          </a:xfrm>
          <a:custGeom>
            <a:avLst/>
            <a:gdLst>
              <a:gd name="T0" fmla="*/ 0 w 4187"/>
              <a:gd name="T1" fmla="*/ 0 h 2487"/>
              <a:gd name="T2" fmla="*/ 0 w 4187"/>
              <a:gd name="T3" fmla="*/ 2147483647 h 2487"/>
              <a:gd name="T4" fmla="*/ 2147483647 w 4187"/>
              <a:gd name="T5" fmla="*/ 2147483647 h 2487"/>
              <a:gd name="T6" fmla="*/ 2147483647 w 4187"/>
              <a:gd name="T7" fmla="*/ 2147483647 h 2487"/>
              <a:gd name="T8" fmla="*/ 0 60000 65536"/>
              <a:gd name="T9" fmla="*/ 0 60000 65536"/>
              <a:gd name="T10" fmla="*/ 0 60000 65536"/>
              <a:gd name="T11" fmla="*/ 0 60000 65536"/>
              <a:gd name="T12" fmla="*/ 0 w 4187"/>
              <a:gd name="T13" fmla="*/ 0 h 2487"/>
              <a:gd name="T14" fmla="*/ 4187 w 4187"/>
              <a:gd name="T15" fmla="*/ 2487 h 2487"/>
            </a:gdLst>
            <a:ahLst/>
            <a:cxnLst>
              <a:cxn ang="T8">
                <a:pos x="T0" y="T1"/>
              </a:cxn>
              <a:cxn ang="T9">
                <a:pos x="T2" y="T3"/>
              </a:cxn>
              <a:cxn ang="T10">
                <a:pos x="T4" y="T5"/>
              </a:cxn>
              <a:cxn ang="T11">
                <a:pos x="T6" y="T7"/>
              </a:cxn>
            </a:cxnLst>
            <a:rect l="T12" t="T13" r="T14" b="T15"/>
            <a:pathLst>
              <a:path w="4187" h="2487">
                <a:moveTo>
                  <a:pt x="0" y="0"/>
                </a:moveTo>
                <a:lnTo>
                  <a:pt x="0" y="2487"/>
                </a:lnTo>
                <a:lnTo>
                  <a:pt x="4187" y="2487"/>
                </a:lnTo>
                <a:lnTo>
                  <a:pt x="4187" y="1866"/>
                </a:lnTo>
              </a:path>
            </a:pathLst>
          </a:custGeom>
          <a:noFill/>
          <a:ln w="76200" cap="flat" cmpd="sng">
            <a:solidFill>
              <a:srgbClr val="FF0000"/>
            </a:solidFill>
            <a:prstDash val="solid"/>
            <a:round/>
            <a:headEnd type="triangle" w="med" len="med"/>
            <a:tailEnd type="none" w="med" len="med"/>
          </a:ln>
        </p:spPr>
        <p:txBody>
          <a:bodyPr/>
          <a:lstStyle/>
          <a:p>
            <a:endParaRPr lang="en-US"/>
          </a:p>
        </p:txBody>
      </p:sp>
      <p:sp>
        <p:nvSpPr>
          <p:cNvPr id="17417" name="Line 10"/>
          <p:cNvSpPr>
            <a:spLocks noChangeShapeType="1"/>
          </p:cNvSpPr>
          <p:nvPr/>
        </p:nvSpPr>
        <p:spPr bwMode="auto">
          <a:xfrm>
            <a:off x="4325938" y="5138738"/>
            <a:ext cx="0" cy="971550"/>
          </a:xfrm>
          <a:prstGeom prst="line">
            <a:avLst/>
          </a:prstGeom>
          <a:noFill/>
          <a:ln w="76200">
            <a:solidFill>
              <a:srgbClr val="FF0000"/>
            </a:solidFill>
            <a:round/>
            <a:headEnd/>
            <a:tailEnd/>
          </a:ln>
        </p:spPr>
        <p:txBody>
          <a:bodyPr/>
          <a:lstStyle/>
          <a:p>
            <a:endParaRPr lang="en-US"/>
          </a:p>
        </p:txBody>
      </p:sp>
      <p:sp>
        <p:nvSpPr>
          <p:cNvPr id="17418" name="Line 11"/>
          <p:cNvSpPr>
            <a:spLocks noChangeShapeType="1"/>
          </p:cNvSpPr>
          <p:nvPr/>
        </p:nvSpPr>
        <p:spPr bwMode="auto">
          <a:xfrm flipH="1">
            <a:off x="265113" y="6124575"/>
            <a:ext cx="406400" cy="0"/>
          </a:xfrm>
          <a:prstGeom prst="line">
            <a:avLst/>
          </a:prstGeom>
          <a:noFill/>
          <a:ln w="76200">
            <a:solidFill>
              <a:srgbClr val="FF0000"/>
            </a:solidFill>
            <a:round/>
            <a:headEnd/>
            <a:tailEnd type="triangle" w="med" len="med"/>
          </a:ln>
        </p:spPr>
        <p:txBody>
          <a:bodyPr/>
          <a:lstStyle/>
          <a:p>
            <a:endParaRPr lang="en-US"/>
          </a:p>
        </p:txBody>
      </p:sp>
      <p:sp>
        <p:nvSpPr>
          <p:cNvPr id="17419" name="Text Box 12"/>
          <p:cNvSpPr txBox="1">
            <a:spLocks noChangeArrowheads="1"/>
          </p:cNvSpPr>
          <p:nvPr/>
        </p:nvSpPr>
        <p:spPr bwMode="auto">
          <a:xfrm>
            <a:off x="1408113" y="2308225"/>
            <a:ext cx="1392237" cy="396875"/>
          </a:xfrm>
          <a:prstGeom prst="rect">
            <a:avLst/>
          </a:prstGeom>
          <a:noFill/>
          <a:ln w="12700">
            <a:noFill/>
            <a:miter lim="800000"/>
            <a:headEnd/>
            <a:tailEnd/>
          </a:ln>
        </p:spPr>
        <p:txBody>
          <a:bodyPr>
            <a:spAutoFit/>
          </a:bodyPr>
          <a:lstStyle/>
          <a:p>
            <a:pPr>
              <a:spcBef>
                <a:spcPct val="50000"/>
              </a:spcBef>
            </a:pPr>
            <a:r>
              <a:rPr lang="en-US" sz="2000"/>
              <a:t>6,000 cfm</a:t>
            </a:r>
          </a:p>
        </p:txBody>
      </p:sp>
      <p:sp>
        <p:nvSpPr>
          <p:cNvPr id="1275917" name="Text Box 13"/>
          <p:cNvSpPr txBox="1">
            <a:spLocks noChangeArrowheads="1"/>
          </p:cNvSpPr>
          <p:nvPr/>
        </p:nvSpPr>
        <p:spPr bwMode="auto">
          <a:xfrm>
            <a:off x="2976563" y="1684338"/>
            <a:ext cx="1538287" cy="396875"/>
          </a:xfrm>
          <a:prstGeom prst="rect">
            <a:avLst/>
          </a:prstGeom>
          <a:noFill/>
          <a:ln w="12700">
            <a:noFill/>
            <a:miter lim="800000"/>
            <a:headEnd/>
            <a:tailEnd/>
          </a:ln>
        </p:spPr>
        <p:txBody>
          <a:bodyPr>
            <a:spAutoFit/>
          </a:bodyPr>
          <a:lstStyle/>
          <a:p>
            <a:pPr>
              <a:spcBef>
                <a:spcPct val="50000"/>
              </a:spcBef>
            </a:pPr>
            <a:r>
              <a:rPr lang="en-US" sz="2000">
                <a:solidFill>
                  <a:schemeClr val="tx2"/>
                </a:solidFill>
              </a:rPr>
              <a:t>% OA</a:t>
            </a:r>
            <a:r>
              <a:rPr lang="en-US" sz="2000" baseline="-25000">
                <a:solidFill>
                  <a:schemeClr val="tx2"/>
                </a:solidFill>
              </a:rPr>
              <a:t>B</a:t>
            </a:r>
            <a:r>
              <a:rPr lang="en-US" sz="2000">
                <a:solidFill>
                  <a:schemeClr val="tx2"/>
                </a:solidFill>
              </a:rPr>
              <a:t>=?</a:t>
            </a:r>
          </a:p>
        </p:txBody>
      </p:sp>
      <p:sp>
        <p:nvSpPr>
          <p:cNvPr id="1275918" name="Text Box 14"/>
          <p:cNvSpPr txBox="1">
            <a:spLocks noChangeArrowheads="1"/>
          </p:cNvSpPr>
          <p:nvPr/>
        </p:nvSpPr>
        <p:spPr bwMode="auto">
          <a:xfrm>
            <a:off x="2946400" y="1204913"/>
            <a:ext cx="2351088" cy="396875"/>
          </a:xfrm>
          <a:prstGeom prst="rect">
            <a:avLst/>
          </a:prstGeom>
          <a:noFill/>
          <a:ln w="12700">
            <a:noFill/>
            <a:miter lim="800000"/>
            <a:headEnd/>
            <a:tailEnd/>
          </a:ln>
        </p:spPr>
        <p:txBody>
          <a:bodyPr>
            <a:spAutoFit/>
          </a:bodyPr>
          <a:lstStyle/>
          <a:p>
            <a:pPr>
              <a:spcBef>
                <a:spcPct val="50000"/>
              </a:spcBef>
            </a:pPr>
            <a:r>
              <a:rPr lang="en-US" sz="2000">
                <a:solidFill>
                  <a:schemeClr val="tx2"/>
                </a:solidFill>
              </a:rPr>
              <a:t>OA</a:t>
            </a:r>
            <a:r>
              <a:rPr lang="en-US" sz="2000" baseline="-25000">
                <a:solidFill>
                  <a:schemeClr val="tx2"/>
                </a:solidFill>
              </a:rPr>
              <a:t>B</a:t>
            </a:r>
            <a:r>
              <a:rPr lang="en-US" sz="2000">
                <a:solidFill>
                  <a:schemeClr val="tx2"/>
                </a:solidFill>
              </a:rPr>
              <a:t>=3,600 cfm</a:t>
            </a:r>
          </a:p>
        </p:txBody>
      </p:sp>
      <p:sp>
        <p:nvSpPr>
          <p:cNvPr id="17422" name="Text Box 15"/>
          <p:cNvSpPr txBox="1">
            <a:spLocks noChangeArrowheads="1"/>
          </p:cNvSpPr>
          <p:nvPr/>
        </p:nvSpPr>
        <p:spPr bwMode="auto">
          <a:xfrm>
            <a:off x="4368800" y="2393950"/>
            <a:ext cx="1311275" cy="396875"/>
          </a:xfrm>
          <a:prstGeom prst="rect">
            <a:avLst/>
          </a:prstGeom>
          <a:noFill/>
          <a:ln w="12700">
            <a:noFill/>
            <a:miter lim="800000"/>
            <a:headEnd/>
            <a:tailEnd/>
          </a:ln>
        </p:spPr>
        <p:txBody>
          <a:bodyPr>
            <a:spAutoFit/>
          </a:bodyPr>
          <a:lstStyle/>
          <a:p>
            <a:pPr>
              <a:spcBef>
                <a:spcPct val="50000"/>
              </a:spcBef>
            </a:pPr>
            <a:r>
              <a:rPr lang="en-US" sz="2000"/>
              <a:t>1,500 cfm</a:t>
            </a:r>
          </a:p>
        </p:txBody>
      </p:sp>
      <p:sp>
        <p:nvSpPr>
          <p:cNvPr id="17423" name="Text Box 16"/>
          <p:cNvSpPr txBox="1">
            <a:spLocks noChangeArrowheads="1"/>
          </p:cNvSpPr>
          <p:nvPr/>
        </p:nvSpPr>
        <p:spPr bwMode="auto">
          <a:xfrm>
            <a:off x="7127875" y="2347913"/>
            <a:ext cx="1611313" cy="396875"/>
          </a:xfrm>
          <a:prstGeom prst="rect">
            <a:avLst/>
          </a:prstGeom>
          <a:noFill/>
          <a:ln w="12700">
            <a:noFill/>
            <a:miter lim="800000"/>
            <a:headEnd/>
            <a:tailEnd/>
          </a:ln>
        </p:spPr>
        <p:txBody>
          <a:bodyPr>
            <a:spAutoFit/>
          </a:bodyPr>
          <a:lstStyle/>
          <a:p>
            <a:pPr>
              <a:spcBef>
                <a:spcPct val="50000"/>
              </a:spcBef>
            </a:pPr>
            <a:r>
              <a:rPr lang="en-US" sz="2000"/>
              <a:t>4,500 cfm</a:t>
            </a:r>
          </a:p>
        </p:txBody>
      </p:sp>
      <p:sp>
        <p:nvSpPr>
          <p:cNvPr id="1275921" name="Text Box 17"/>
          <p:cNvSpPr txBox="1">
            <a:spLocks noChangeArrowheads="1"/>
          </p:cNvSpPr>
          <p:nvPr/>
        </p:nvSpPr>
        <p:spPr bwMode="auto">
          <a:xfrm>
            <a:off x="6430963" y="3917950"/>
            <a:ext cx="1739900" cy="396875"/>
          </a:xfrm>
          <a:prstGeom prst="rect">
            <a:avLst/>
          </a:prstGeom>
          <a:noFill/>
          <a:ln w="12700">
            <a:noFill/>
            <a:miter lim="800000"/>
            <a:headEnd/>
            <a:tailEnd/>
          </a:ln>
        </p:spPr>
        <p:txBody>
          <a:bodyPr>
            <a:spAutoFit/>
          </a:bodyPr>
          <a:lstStyle/>
          <a:p>
            <a:pPr>
              <a:spcBef>
                <a:spcPct val="50000"/>
              </a:spcBef>
            </a:pPr>
            <a:r>
              <a:rPr lang="en-US" sz="2000">
                <a:solidFill>
                  <a:schemeClr val="tx2"/>
                </a:solidFill>
              </a:rPr>
              <a:t>Over vent=?</a:t>
            </a:r>
          </a:p>
        </p:txBody>
      </p:sp>
      <p:sp>
        <p:nvSpPr>
          <p:cNvPr id="1275922" name="Text Box 18"/>
          <p:cNvSpPr txBox="1">
            <a:spLocks noChangeArrowheads="1"/>
          </p:cNvSpPr>
          <p:nvPr/>
        </p:nvSpPr>
        <p:spPr bwMode="auto">
          <a:xfrm>
            <a:off x="6372225" y="4265613"/>
            <a:ext cx="2214563" cy="396875"/>
          </a:xfrm>
          <a:prstGeom prst="rect">
            <a:avLst/>
          </a:prstGeom>
          <a:noFill/>
          <a:ln w="12700">
            <a:noFill/>
            <a:miter lim="800000"/>
            <a:headEnd/>
            <a:tailEnd/>
          </a:ln>
        </p:spPr>
        <p:txBody>
          <a:bodyPr>
            <a:spAutoFit/>
          </a:bodyPr>
          <a:lstStyle/>
          <a:p>
            <a:pPr>
              <a:spcBef>
                <a:spcPct val="50000"/>
              </a:spcBef>
            </a:pPr>
            <a:r>
              <a:rPr lang="en-US" sz="2000">
                <a:solidFill>
                  <a:schemeClr val="tx2"/>
                </a:solidFill>
              </a:rPr>
              <a:t>1,350 cfm, Unvit</a:t>
            </a:r>
          </a:p>
        </p:txBody>
      </p:sp>
      <p:sp>
        <p:nvSpPr>
          <p:cNvPr id="1275923" name="Text Box 19"/>
          <p:cNvSpPr txBox="1">
            <a:spLocks noChangeArrowheads="1"/>
          </p:cNvSpPr>
          <p:nvPr/>
        </p:nvSpPr>
        <p:spPr bwMode="auto">
          <a:xfrm>
            <a:off x="915988" y="6156325"/>
            <a:ext cx="3171825" cy="701675"/>
          </a:xfrm>
          <a:prstGeom prst="rect">
            <a:avLst/>
          </a:prstGeom>
          <a:noFill/>
          <a:ln w="12700">
            <a:noFill/>
            <a:miter lim="800000"/>
            <a:headEnd/>
            <a:tailEnd/>
          </a:ln>
        </p:spPr>
        <p:txBody>
          <a:bodyPr>
            <a:spAutoFit/>
          </a:bodyPr>
          <a:lstStyle/>
          <a:p>
            <a:pPr algn="ctr">
              <a:spcBef>
                <a:spcPct val="50000"/>
              </a:spcBef>
            </a:pPr>
            <a:r>
              <a:rPr lang="en-US" sz="2000">
                <a:solidFill>
                  <a:schemeClr val="tx2"/>
                </a:solidFill>
              </a:rPr>
              <a:t>Unvit ratio = 0.225</a:t>
            </a:r>
            <a:br>
              <a:rPr lang="en-US" sz="2000">
                <a:solidFill>
                  <a:schemeClr val="tx2"/>
                </a:solidFill>
              </a:rPr>
            </a:br>
            <a:r>
              <a:rPr lang="en-US" sz="2000">
                <a:solidFill>
                  <a:schemeClr val="tx2"/>
                </a:solidFill>
              </a:rPr>
              <a:t>1,350/6,000</a:t>
            </a:r>
          </a:p>
        </p:txBody>
      </p:sp>
      <p:sp>
        <p:nvSpPr>
          <p:cNvPr id="1275924" name="Text Box 20"/>
          <p:cNvSpPr txBox="1">
            <a:spLocks noChangeArrowheads="1"/>
          </p:cNvSpPr>
          <p:nvPr/>
        </p:nvSpPr>
        <p:spPr bwMode="auto">
          <a:xfrm>
            <a:off x="0" y="1538288"/>
            <a:ext cx="1016000" cy="396875"/>
          </a:xfrm>
          <a:prstGeom prst="rect">
            <a:avLst/>
          </a:prstGeom>
          <a:noFill/>
          <a:ln w="12700">
            <a:noFill/>
            <a:miter lim="800000"/>
            <a:headEnd/>
            <a:tailEnd/>
          </a:ln>
        </p:spPr>
        <p:txBody>
          <a:bodyPr anchor="ctr">
            <a:spAutoFit/>
          </a:bodyPr>
          <a:lstStyle/>
          <a:p>
            <a:pPr>
              <a:spcBef>
                <a:spcPct val="50000"/>
              </a:spcBef>
            </a:pPr>
            <a:r>
              <a:rPr lang="en-US" sz="2000">
                <a:solidFill>
                  <a:schemeClr val="tx2"/>
                </a:solidFill>
              </a:rPr>
              <a:t>OA=?</a:t>
            </a:r>
          </a:p>
        </p:txBody>
      </p:sp>
      <p:sp>
        <p:nvSpPr>
          <p:cNvPr id="1275925" name="Text Box 21"/>
          <p:cNvSpPr txBox="1">
            <a:spLocks noChangeArrowheads="1"/>
          </p:cNvSpPr>
          <p:nvPr/>
        </p:nvSpPr>
        <p:spPr bwMode="auto">
          <a:xfrm>
            <a:off x="-104775" y="3830638"/>
            <a:ext cx="3702050" cy="2225675"/>
          </a:xfrm>
          <a:prstGeom prst="rect">
            <a:avLst/>
          </a:prstGeom>
          <a:solidFill>
            <a:schemeClr val="bg1"/>
          </a:solidFill>
          <a:ln w="12700">
            <a:noFill/>
            <a:miter lim="800000"/>
            <a:headEnd/>
            <a:tailEnd/>
          </a:ln>
        </p:spPr>
        <p:txBody>
          <a:bodyPr>
            <a:spAutoFit/>
          </a:bodyPr>
          <a:lstStyle/>
          <a:p>
            <a:pPr algn="ctr">
              <a:spcBef>
                <a:spcPct val="50000"/>
              </a:spcBef>
            </a:pPr>
            <a:r>
              <a:rPr lang="en-US" sz="2000" dirty="0">
                <a:solidFill>
                  <a:schemeClr val="tx2"/>
                </a:solidFill>
              </a:rPr>
              <a:t>OA+(6,000-OA)*0.225=3,600</a:t>
            </a:r>
            <a:br>
              <a:rPr lang="en-US" sz="2000" dirty="0">
                <a:solidFill>
                  <a:schemeClr val="tx2"/>
                </a:solidFill>
              </a:rPr>
            </a:br>
            <a:r>
              <a:rPr lang="en-US" sz="2000" dirty="0">
                <a:solidFill>
                  <a:schemeClr val="tx2"/>
                </a:solidFill>
              </a:rPr>
              <a:t>OA=2,903, ~30% more, but no LEED point</a:t>
            </a:r>
            <a:br>
              <a:rPr lang="en-US" sz="2000" dirty="0">
                <a:solidFill>
                  <a:schemeClr val="tx2"/>
                </a:solidFill>
              </a:rPr>
            </a:br>
            <a:r>
              <a:rPr lang="en-US" sz="2000" dirty="0">
                <a:solidFill>
                  <a:schemeClr val="tx2"/>
                </a:solidFill>
              </a:rPr>
              <a:t/>
            </a:r>
            <a:br>
              <a:rPr lang="en-US" sz="2000" dirty="0">
                <a:solidFill>
                  <a:schemeClr val="tx2"/>
                </a:solidFill>
              </a:rPr>
            </a:br>
            <a:r>
              <a:rPr lang="en-US" sz="2000" dirty="0">
                <a:solidFill>
                  <a:schemeClr val="tx2"/>
                </a:solidFill>
              </a:rPr>
              <a:t>2,903-(900+1,350)=653</a:t>
            </a:r>
            <a:br>
              <a:rPr lang="en-US" sz="2000" dirty="0">
                <a:solidFill>
                  <a:schemeClr val="tx2"/>
                </a:solidFill>
              </a:rPr>
            </a:br>
            <a:r>
              <a:rPr lang="en-US" sz="2000" dirty="0">
                <a:solidFill>
                  <a:schemeClr val="tx2"/>
                </a:solidFill>
              </a:rPr>
              <a:t>more than table 6-1 value</a:t>
            </a:r>
            <a:br>
              <a:rPr lang="en-US" sz="2000" dirty="0">
                <a:solidFill>
                  <a:schemeClr val="tx2"/>
                </a:solidFill>
              </a:rPr>
            </a:br>
            <a:r>
              <a:rPr lang="en-US" sz="2000" dirty="0">
                <a:solidFill>
                  <a:srgbClr val="CC0000"/>
                </a:solidFill>
              </a:rPr>
              <a:t>Where does the 653 </a:t>
            </a:r>
            <a:r>
              <a:rPr lang="en-US" sz="2000" dirty="0" err="1">
                <a:solidFill>
                  <a:srgbClr val="CC0000"/>
                </a:solidFill>
              </a:rPr>
              <a:t>cfm</a:t>
            </a:r>
            <a:r>
              <a:rPr lang="en-US" sz="2000" dirty="0">
                <a:solidFill>
                  <a:srgbClr val="CC0000"/>
                </a:solidFill>
              </a:rPr>
              <a:t> go?</a:t>
            </a:r>
          </a:p>
        </p:txBody>
      </p:sp>
      <p:sp>
        <p:nvSpPr>
          <p:cNvPr id="1275926" name="Text Box 22"/>
          <p:cNvSpPr txBox="1">
            <a:spLocks noChangeArrowheads="1"/>
          </p:cNvSpPr>
          <p:nvPr/>
        </p:nvSpPr>
        <p:spPr bwMode="auto">
          <a:xfrm>
            <a:off x="203200" y="3005138"/>
            <a:ext cx="3744913" cy="396875"/>
          </a:xfrm>
          <a:prstGeom prst="rect">
            <a:avLst/>
          </a:prstGeom>
          <a:solidFill>
            <a:schemeClr val="bg1"/>
          </a:solidFill>
          <a:ln w="12700">
            <a:noFill/>
            <a:miter lim="800000"/>
            <a:headEnd/>
            <a:tailEnd/>
          </a:ln>
        </p:spPr>
        <p:txBody>
          <a:bodyPr>
            <a:spAutoFit/>
          </a:bodyPr>
          <a:lstStyle/>
          <a:p>
            <a:pPr>
              <a:spcBef>
                <a:spcPct val="50000"/>
              </a:spcBef>
            </a:pPr>
            <a:r>
              <a:rPr lang="en-US" sz="2000" b="1">
                <a:solidFill>
                  <a:schemeClr val="tx2"/>
                </a:solidFill>
              </a:rPr>
              <a:t>OA=2,250? (900+1,350) No! </a:t>
            </a:r>
          </a:p>
        </p:txBody>
      </p:sp>
      <p:sp>
        <p:nvSpPr>
          <p:cNvPr id="1275927" name="Text Box 23"/>
          <p:cNvSpPr txBox="1">
            <a:spLocks noChangeArrowheads="1"/>
          </p:cNvSpPr>
          <p:nvPr/>
        </p:nvSpPr>
        <p:spPr bwMode="auto">
          <a:xfrm>
            <a:off x="217488" y="3395663"/>
            <a:ext cx="3497262" cy="396875"/>
          </a:xfrm>
          <a:prstGeom prst="rect">
            <a:avLst/>
          </a:prstGeom>
          <a:solidFill>
            <a:schemeClr val="bg1"/>
          </a:solidFill>
          <a:ln w="12700">
            <a:noFill/>
            <a:miter lim="800000"/>
            <a:headEnd/>
            <a:tailEnd/>
          </a:ln>
        </p:spPr>
        <p:txBody>
          <a:bodyPr>
            <a:spAutoFit/>
          </a:bodyPr>
          <a:lstStyle/>
          <a:p>
            <a:pPr>
              <a:spcBef>
                <a:spcPct val="50000"/>
              </a:spcBef>
            </a:pPr>
            <a:r>
              <a:rPr lang="en-US" sz="2000" b="1"/>
              <a:t>OA=3,600? No! Why not?</a:t>
            </a:r>
          </a:p>
        </p:txBody>
      </p:sp>
      <p:sp>
        <p:nvSpPr>
          <p:cNvPr id="1275928" name="Text Box 24"/>
          <p:cNvSpPr txBox="1">
            <a:spLocks noChangeArrowheads="1"/>
          </p:cNvSpPr>
          <p:nvPr/>
        </p:nvSpPr>
        <p:spPr bwMode="auto">
          <a:xfrm>
            <a:off x="3932238" y="1670050"/>
            <a:ext cx="654050" cy="396875"/>
          </a:xfrm>
          <a:prstGeom prst="rect">
            <a:avLst/>
          </a:prstGeom>
          <a:solidFill>
            <a:schemeClr val="bg1"/>
          </a:solidFill>
          <a:ln w="12700">
            <a:noFill/>
            <a:miter lim="800000"/>
            <a:headEnd/>
            <a:tailEnd/>
          </a:ln>
        </p:spPr>
        <p:txBody>
          <a:bodyPr>
            <a:spAutoFit/>
          </a:bodyPr>
          <a:lstStyle/>
          <a:p>
            <a:pPr>
              <a:spcBef>
                <a:spcPct val="50000"/>
              </a:spcBef>
            </a:pPr>
            <a:r>
              <a:rPr lang="en-US" sz="2000"/>
              <a:t>60</a:t>
            </a:r>
          </a:p>
        </p:txBody>
      </p:sp>
      <p:sp>
        <p:nvSpPr>
          <p:cNvPr id="1275929" name="Text Box 25"/>
          <p:cNvSpPr txBox="1">
            <a:spLocks noChangeArrowheads="1"/>
          </p:cNvSpPr>
          <p:nvPr/>
        </p:nvSpPr>
        <p:spPr bwMode="auto">
          <a:xfrm>
            <a:off x="274638" y="3382963"/>
            <a:ext cx="1839912" cy="396875"/>
          </a:xfrm>
          <a:prstGeom prst="rect">
            <a:avLst/>
          </a:prstGeom>
          <a:solidFill>
            <a:schemeClr val="bg1"/>
          </a:solidFill>
          <a:ln w="12700">
            <a:noFill/>
            <a:miter lim="800000"/>
            <a:headEnd/>
            <a:tailEnd/>
          </a:ln>
        </p:spPr>
        <p:txBody>
          <a:bodyPr wrap="square">
            <a:spAutoFit/>
          </a:bodyPr>
          <a:lstStyle/>
          <a:p>
            <a:pPr>
              <a:spcBef>
                <a:spcPct val="50000"/>
              </a:spcBef>
            </a:pPr>
            <a:r>
              <a:rPr lang="en-US" sz="2000" dirty="0"/>
              <a:t>Eq. for OA?</a:t>
            </a:r>
          </a:p>
        </p:txBody>
      </p:sp>
      <p:sp>
        <p:nvSpPr>
          <p:cNvPr id="17433" name="Rectangle 28"/>
          <p:cNvSpPr>
            <a:spLocks noChangeArrowheads="1"/>
          </p:cNvSpPr>
          <p:nvPr/>
        </p:nvSpPr>
        <p:spPr bwMode="auto">
          <a:xfrm>
            <a:off x="0" y="280988"/>
            <a:ext cx="9144000" cy="784225"/>
          </a:xfrm>
          <a:prstGeom prst="rect">
            <a:avLst/>
          </a:prstGeom>
          <a:noFill/>
          <a:ln w="12700">
            <a:noFill/>
            <a:miter lim="800000"/>
            <a:headEnd/>
            <a:tailEnd/>
          </a:ln>
        </p:spPr>
        <p:txBody>
          <a:bodyPr lIns="90488" tIns="44450" rIns="90488" bIns="44450"/>
          <a:lstStyle/>
          <a:p>
            <a:pPr algn="ctr"/>
            <a:r>
              <a:rPr lang="en-US" sz="3600" b="1" i="1" dirty="0">
                <a:solidFill>
                  <a:schemeClr val="tx2"/>
                </a:solidFill>
                <a:latin typeface="Book Antiqua" pitchFamily="18" charset="0"/>
              </a:rPr>
              <a:t>Poor &amp; </a:t>
            </a:r>
            <a:r>
              <a:rPr lang="en-US" sz="3600" b="1" i="1" dirty="0" smtClean="0">
                <a:solidFill>
                  <a:schemeClr val="tx2"/>
                </a:solidFill>
                <a:latin typeface="Book Antiqua" pitchFamily="18" charset="0"/>
              </a:rPr>
              <a:t>Unpredictable </a:t>
            </a:r>
            <a:r>
              <a:rPr lang="en-US" sz="3600" b="1" i="1" dirty="0" err="1">
                <a:solidFill>
                  <a:schemeClr val="tx2"/>
                </a:solidFill>
                <a:latin typeface="Book Antiqua" pitchFamily="18" charset="0"/>
              </a:rPr>
              <a:t>V</a:t>
            </a:r>
            <a:r>
              <a:rPr lang="en-US" sz="3600" b="1" i="1" dirty="0" err="1" smtClean="0">
                <a:solidFill>
                  <a:schemeClr val="tx2"/>
                </a:solidFill>
                <a:latin typeface="Book Antiqua" pitchFamily="18" charset="0"/>
              </a:rPr>
              <a:t>ent’n</a:t>
            </a:r>
            <a:r>
              <a:rPr lang="en-US" sz="3600" b="1" i="1" dirty="0" smtClean="0">
                <a:solidFill>
                  <a:schemeClr val="tx2"/>
                </a:solidFill>
                <a:latin typeface="Book Antiqua" pitchFamily="18" charset="0"/>
              </a:rPr>
              <a:t> Performance</a:t>
            </a:r>
            <a:endParaRPr lang="en-US" sz="3600" b="1" i="1" dirty="0">
              <a:solidFill>
                <a:schemeClr val="tx2"/>
              </a:solidFill>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5917"/>
                                        </p:tgtEl>
                                        <p:attrNameLst>
                                          <p:attrName>style.visibility</p:attrName>
                                        </p:attrNameLst>
                                      </p:cBhvr>
                                      <p:to>
                                        <p:strVal val="visible"/>
                                      </p:to>
                                    </p:set>
                                    <p:anim calcmode="lin" valueType="num">
                                      <p:cBhvr additive="base">
                                        <p:cTn id="7" dur="500" fill="hold"/>
                                        <p:tgtEl>
                                          <p:spTgt spid="1275917"/>
                                        </p:tgtEl>
                                        <p:attrNameLst>
                                          <p:attrName>ppt_x</p:attrName>
                                        </p:attrNameLst>
                                      </p:cBhvr>
                                      <p:tavLst>
                                        <p:tav tm="0">
                                          <p:val>
                                            <p:strVal val="#ppt_x"/>
                                          </p:val>
                                        </p:tav>
                                        <p:tav tm="100000">
                                          <p:val>
                                            <p:strVal val="#ppt_x"/>
                                          </p:val>
                                        </p:tav>
                                      </p:tavLst>
                                    </p:anim>
                                    <p:anim calcmode="lin" valueType="num">
                                      <p:cBhvr additive="base">
                                        <p:cTn id="8" dur="500" fill="hold"/>
                                        <p:tgtEl>
                                          <p:spTgt spid="12759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275928"/>
                                        </p:tgtEl>
                                        <p:attrNameLst>
                                          <p:attrName>style.visibility</p:attrName>
                                        </p:attrNameLst>
                                      </p:cBhvr>
                                      <p:to>
                                        <p:strVal val="visible"/>
                                      </p:to>
                                    </p:set>
                                    <p:animEffect transition="in" filter="diamond(in)">
                                      <p:cBhvr>
                                        <p:cTn id="13" dur="500"/>
                                        <p:tgtEl>
                                          <p:spTgt spid="12759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75918"/>
                                        </p:tgtEl>
                                        <p:attrNameLst>
                                          <p:attrName>style.visibility</p:attrName>
                                        </p:attrNameLst>
                                      </p:cBhvr>
                                      <p:to>
                                        <p:strVal val="visible"/>
                                      </p:to>
                                    </p:set>
                                    <p:anim calcmode="lin" valueType="num">
                                      <p:cBhvr additive="base">
                                        <p:cTn id="18" dur="500" fill="hold"/>
                                        <p:tgtEl>
                                          <p:spTgt spid="1275918"/>
                                        </p:tgtEl>
                                        <p:attrNameLst>
                                          <p:attrName>ppt_x</p:attrName>
                                        </p:attrNameLst>
                                      </p:cBhvr>
                                      <p:tavLst>
                                        <p:tav tm="0">
                                          <p:val>
                                            <p:strVal val="#ppt_x"/>
                                          </p:val>
                                        </p:tav>
                                        <p:tav tm="100000">
                                          <p:val>
                                            <p:strVal val="#ppt_x"/>
                                          </p:val>
                                        </p:tav>
                                      </p:tavLst>
                                    </p:anim>
                                    <p:anim calcmode="lin" valueType="num">
                                      <p:cBhvr additive="base">
                                        <p:cTn id="19" dur="500" fill="hold"/>
                                        <p:tgtEl>
                                          <p:spTgt spid="127591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75921"/>
                                        </p:tgtEl>
                                        <p:attrNameLst>
                                          <p:attrName>style.visibility</p:attrName>
                                        </p:attrNameLst>
                                      </p:cBhvr>
                                      <p:to>
                                        <p:strVal val="visible"/>
                                      </p:to>
                                    </p:set>
                                    <p:anim calcmode="lin" valueType="num">
                                      <p:cBhvr additive="base">
                                        <p:cTn id="24" dur="500" fill="hold"/>
                                        <p:tgtEl>
                                          <p:spTgt spid="1275921"/>
                                        </p:tgtEl>
                                        <p:attrNameLst>
                                          <p:attrName>ppt_x</p:attrName>
                                        </p:attrNameLst>
                                      </p:cBhvr>
                                      <p:tavLst>
                                        <p:tav tm="0">
                                          <p:val>
                                            <p:strVal val="#ppt_x"/>
                                          </p:val>
                                        </p:tav>
                                        <p:tav tm="100000">
                                          <p:val>
                                            <p:strVal val="#ppt_x"/>
                                          </p:val>
                                        </p:tav>
                                      </p:tavLst>
                                    </p:anim>
                                    <p:anim calcmode="lin" valueType="num">
                                      <p:cBhvr additive="base">
                                        <p:cTn id="25" dur="500" fill="hold"/>
                                        <p:tgtEl>
                                          <p:spTgt spid="127592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75922"/>
                                        </p:tgtEl>
                                        <p:attrNameLst>
                                          <p:attrName>style.visibility</p:attrName>
                                        </p:attrNameLst>
                                      </p:cBhvr>
                                      <p:to>
                                        <p:strVal val="visible"/>
                                      </p:to>
                                    </p:set>
                                    <p:anim calcmode="lin" valueType="num">
                                      <p:cBhvr additive="base">
                                        <p:cTn id="30" dur="500" fill="hold"/>
                                        <p:tgtEl>
                                          <p:spTgt spid="1275922"/>
                                        </p:tgtEl>
                                        <p:attrNameLst>
                                          <p:attrName>ppt_x</p:attrName>
                                        </p:attrNameLst>
                                      </p:cBhvr>
                                      <p:tavLst>
                                        <p:tav tm="0">
                                          <p:val>
                                            <p:strVal val="#ppt_x"/>
                                          </p:val>
                                        </p:tav>
                                        <p:tav tm="100000">
                                          <p:val>
                                            <p:strVal val="#ppt_x"/>
                                          </p:val>
                                        </p:tav>
                                      </p:tavLst>
                                    </p:anim>
                                    <p:anim calcmode="lin" valueType="num">
                                      <p:cBhvr additive="base">
                                        <p:cTn id="31" dur="500" fill="hold"/>
                                        <p:tgtEl>
                                          <p:spTgt spid="127592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75924"/>
                                        </p:tgtEl>
                                        <p:attrNameLst>
                                          <p:attrName>style.visibility</p:attrName>
                                        </p:attrNameLst>
                                      </p:cBhvr>
                                      <p:to>
                                        <p:strVal val="visible"/>
                                      </p:to>
                                    </p:set>
                                    <p:anim calcmode="lin" valueType="num">
                                      <p:cBhvr additive="base">
                                        <p:cTn id="36" dur="500" fill="hold"/>
                                        <p:tgtEl>
                                          <p:spTgt spid="1275924"/>
                                        </p:tgtEl>
                                        <p:attrNameLst>
                                          <p:attrName>ppt_x</p:attrName>
                                        </p:attrNameLst>
                                      </p:cBhvr>
                                      <p:tavLst>
                                        <p:tav tm="0">
                                          <p:val>
                                            <p:strVal val="0-#ppt_w/2"/>
                                          </p:val>
                                        </p:tav>
                                        <p:tav tm="100000">
                                          <p:val>
                                            <p:strVal val="#ppt_x"/>
                                          </p:val>
                                        </p:tav>
                                      </p:tavLst>
                                    </p:anim>
                                    <p:anim calcmode="lin" valueType="num">
                                      <p:cBhvr additive="base">
                                        <p:cTn id="37" dur="500" fill="hold"/>
                                        <p:tgtEl>
                                          <p:spTgt spid="1275924"/>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p:cTn id="41" dur="1" fill="hold">
                                          <p:stCondLst>
                                            <p:cond delay="0"/>
                                          </p:stCondLst>
                                        </p:cTn>
                                        <p:tgtEl>
                                          <p:spTgt spid="1275926"/>
                                        </p:tgtEl>
                                        <p:attrNameLst>
                                          <p:attrName>style.visibility</p:attrName>
                                        </p:attrNameLst>
                                      </p:cBhvr>
                                      <p:to>
                                        <p:strVal val="visible"/>
                                      </p:to>
                                    </p:set>
                                    <p:anim calcmode="lin" valueType="num">
                                      <p:cBhvr additive="base">
                                        <p:cTn id="42" dur="500" fill="hold"/>
                                        <p:tgtEl>
                                          <p:spTgt spid="1275926"/>
                                        </p:tgtEl>
                                        <p:attrNameLst>
                                          <p:attrName>ppt_x</p:attrName>
                                        </p:attrNameLst>
                                      </p:cBhvr>
                                      <p:tavLst>
                                        <p:tav tm="0">
                                          <p:val>
                                            <p:strVal val="0-#ppt_w/2"/>
                                          </p:val>
                                        </p:tav>
                                        <p:tav tm="100000">
                                          <p:val>
                                            <p:strVal val="#ppt_x"/>
                                          </p:val>
                                        </p:tav>
                                      </p:tavLst>
                                    </p:anim>
                                    <p:anim calcmode="lin" valueType="num">
                                      <p:cBhvr additive="base">
                                        <p:cTn id="43" dur="500" fill="hold"/>
                                        <p:tgtEl>
                                          <p:spTgt spid="1275926"/>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xit" presetSubtype="8" fill="hold" nodeType="clickEffect">
                                  <p:stCondLst>
                                    <p:cond delay="0"/>
                                  </p:stCondLst>
                                  <p:childTnLst>
                                    <p:anim calcmode="lin" valueType="num">
                                      <p:cBhvr additive="base">
                                        <p:cTn id="47" dur="500"/>
                                        <p:tgtEl>
                                          <p:spTgt spid="1275926"/>
                                        </p:tgtEl>
                                        <p:attrNameLst>
                                          <p:attrName>ppt_x</p:attrName>
                                        </p:attrNameLst>
                                      </p:cBhvr>
                                      <p:tavLst>
                                        <p:tav tm="0">
                                          <p:val>
                                            <p:strVal val="ppt_x"/>
                                          </p:val>
                                        </p:tav>
                                        <p:tav tm="100000">
                                          <p:val>
                                            <p:strVal val="0-ppt_w/2"/>
                                          </p:val>
                                        </p:tav>
                                      </p:tavLst>
                                    </p:anim>
                                    <p:anim calcmode="lin" valueType="num">
                                      <p:cBhvr additive="base">
                                        <p:cTn id="48" dur="500"/>
                                        <p:tgtEl>
                                          <p:spTgt spid="1275926"/>
                                        </p:tgtEl>
                                        <p:attrNameLst>
                                          <p:attrName>ppt_y</p:attrName>
                                        </p:attrNameLst>
                                      </p:cBhvr>
                                      <p:tavLst>
                                        <p:tav tm="0">
                                          <p:val>
                                            <p:strVal val="ppt_y"/>
                                          </p:val>
                                        </p:tav>
                                        <p:tav tm="100000">
                                          <p:val>
                                            <p:strVal val="ppt_y"/>
                                          </p:val>
                                        </p:tav>
                                      </p:tavLst>
                                    </p:anim>
                                    <p:set>
                                      <p:cBhvr>
                                        <p:cTn id="49" dur="1" fill="hold">
                                          <p:stCondLst>
                                            <p:cond delay="499"/>
                                          </p:stCondLst>
                                        </p:cTn>
                                        <p:tgtEl>
                                          <p:spTgt spid="1275926"/>
                                        </p:tgtEl>
                                        <p:attrNameLst>
                                          <p:attrName>style.visibility</p:attrName>
                                        </p:attrNameLst>
                                      </p:cBhvr>
                                      <p:to>
                                        <p:strVal val="hidden"/>
                                      </p:to>
                                    </p:set>
                                  </p:childTnLst>
                                </p:cTn>
                              </p:par>
                              <p:par>
                                <p:cTn id="50" presetID="2" presetClass="entr" presetSubtype="8" fill="hold" nodeType="withEffect">
                                  <p:stCondLst>
                                    <p:cond delay="0"/>
                                  </p:stCondLst>
                                  <p:childTnLst>
                                    <p:set>
                                      <p:cBhvr>
                                        <p:cTn id="51" dur="1" fill="hold">
                                          <p:stCondLst>
                                            <p:cond delay="0"/>
                                          </p:stCondLst>
                                        </p:cTn>
                                        <p:tgtEl>
                                          <p:spTgt spid="1275927"/>
                                        </p:tgtEl>
                                        <p:attrNameLst>
                                          <p:attrName>style.visibility</p:attrName>
                                        </p:attrNameLst>
                                      </p:cBhvr>
                                      <p:to>
                                        <p:strVal val="visible"/>
                                      </p:to>
                                    </p:set>
                                    <p:anim calcmode="lin" valueType="num">
                                      <p:cBhvr additive="base">
                                        <p:cTn id="52" dur="500" fill="hold"/>
                                        <p:tgtEl>
                                          <p:spTgt spid="1275927"/>
                                        </p:tgtEl>
                                        <p:attrNameLst>
                                          <p:attrName>ppt_x</p:attrName>
                                        </p:attrNameLst>
                                      </p:cBhvr>
                                      <p:tavLst>
                                        <p:tav tm="0">
                                          <p:val>
                                            <p:strVal val="0-#ppt_w/2"/>
                                          </p:val>
                                        </p:tav>
                                        <p:tav tm="100000">
                                          <p:val>
                                            <p:strVal val="#ppt_x"/>
                                          </p:val>
                                        </p:tav>
                                      </p:tavLst>
                                    </p:anim>
                                    <p:anim calcmode="lin" valueType="num">
                                      <p:cBhvr additive="base">
                                        <p:cTn id="53" dur="500" fill="hold"/>
                                        <p:tgtEl>
                                          <p:spTgt spid="1275927"/>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xit" presetSubtype="8" fill="hold" grpId="0" nodeType="clickEffect">
                                  <p:stCondLst>
                                    <p:cond delay="0"/>
                                  </p:stCondLst>
                                  <p:childTnLst>
                                    <p:anim calcmode="lin" valueType="num">
                                      <p:cBhvr additive="base">
                                        <p:cTn id="57" dur="500"/>
                                        <p:tgtEl>
                                          <p:spTgt spid="1275927"/>
                                        </p:tgtEl>
                                        <p:attrNameLst>
                                          <p:attrName>ppt_x</p:attrName>
                                        </p:attrNameLst>
                                      </p:cBhvr>
                                      <p:tavLst>
                                        <p:tav tm="0">
                                          <p:val>
                                            <p:strVal val="ppt_x"/>
                                          </p:val>
                                        </p:tav>
                                        <p:tav tm="100000">
                                          <p:val>
                                            <p:strVal val="0-ppt_w/2"/>
                                          </p:val>
                                        </p:tav>
                                      </p:tavLst>
                                    </p:anim>
                                    <p:anim calcmode="lin" valueType="num">
                                      <p:cBhvr additive="base">
                                        <p:cTn id="58" dur="500"/>
                                        <p:tgtEl>
                                          <p:spTgt spid="1275927"/>
                                        </p:tgtEl>
                                        <p:attrNameLst>
                                          <p:attrName>ppt_y</p:attrName>
                                        </p:attrNameLst>
                                      </p:cBhvr>
                                      <p:tavLst>
                                        <p:tav tm="0">
                                          <p:val>
                                            <p:strVal val="ppt_y"/>
                                          </p:val>
                                        </p:tav>
                                        <p:tav tm="100000">
                                          <p:val>
                                            <p:strVal val="ppt_y"/>
                                          </p:val>
                                        </p:tav>
                                      </p:tavLst>
                                    </p:anim>
                                    <p:set>
                                      <p:cBhvr>
                                        <p:cTn id="59" dur="1" fill="hold">
                                          <p:stCondLst>
                                            <p:cond delay="499"/>
                                          </p:stCondLst>
                                        </p:cTn>
                                        <p:tgtEl>
                                          <p:spTgt spid="1275927"/>
                                        </p:tgtEl>
                                        <p:attrNameLst>
                                          <p:attrName>style.visibility</p:attrName>
                                        </p:attrNameLst>
                                      </p:cBhvr>
                                      <p:to>
                                        <p:strVal val="hidden"/>
                                      </p:to>
                                    </p:set>
                                  </p:childTnLst>
                                </p:cTn>
                              </p:par>
                              <p:par>
                                <p:cTn id="60" presetID="2" presetClass="entr" presetSubtype="4" fill="hold" grpId="0" nodeType="withEffect">
                                  <p:stCondLst>
                                    <p:cond delay="0"/>
                                  </p:stCondLst>
                                  <p:childTnLst>
                                    <p:set>
                                      <p:cBhvr>
                                        <p:cTn id="61" dur="1" fill="hold">
                                          <p:stCondLst>
                                            <p:cond delay="0"/>
                                          </p:stCondLst>
                                        </p:cTn>
                                        <p:tgtEl>
                                          <p:spTgt spid="1275923"/>
                                        </p:tgtEl>
                                        <p:attrNameLst>
                                          <p:attrName>style.visibility</p:attrName>
                                        </p:attrNameLst>
                                      </p:cBhvr>
                                      <p:to>
                                        <p:strVal val="visible"/>
                                      </p:to>
                                    </p:set>
                                    <p:anim calcmode="lin" valueType="num">
                                      <p:cBhvr additive="base">
                                        <p:cTn id="62" dur="500" fill="hold"/>
                                        <p:tgtEl>
                                          <p:spTgt spid="1275923"/>
                                        </p:tgtEl>
                                        <p:attrNameLst>
                                          <p:attrName>ppt_x</p:attrName>
                                        </p:attrNameLst>
                                      </p:cBhvr>
                                      <p:tavLst>
                                        <p:tav tm="0">
                                          <p:val>
                                            <p:strVal val="#ppt_x"/>
                                          </p:val>
                                        </p:tav>
                                        <p:tav tm="100000">
                                          <p:val>
                                            <p:strVal val="#ppt_x"/>
                                          </p:val>
                                        </p:tav>
                                      </p:tavLst>
                                    </p:anim>
                                    <p:anim calcmode="lin" valueType="num">
                                      <p:cBhvr additive="base">
                                        <p:cTn id="63" dur="500" fill="hold"/>
                                        <p:tgtEl>
                                          <p:spTgt spid="127592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1275929"/>
                                        </p:tgtEl>
                                        <p:attrNameLst>
                                          <p:attrName>style.visibility</p:attrName>
                                        </p:attrNameLst>
                                      </p:cBhvr>
                                      <p:to>
                                        <p:strVal val="visible"/>
                                      </p:to>
                                    </p:set>
                                    <p:anim calcmode="lin" valueType="num">
                                      <p:cBhvr additive="base">
                                        <p:cTn id="68" dur="500" fill="hold"/>
                                        <p:tgtEl>
                                          <p:spTgt spid="1275929"/>
                                        </p:tgtEl>
                                        <p:attrNameLst>
                                          <p:attrName>ppt_x</p:attrName>
                                        </p:attrNameLst>
                                      </p:cBhvr>
                                      <p:tavLst>
                                        <p:tav tm="0">
                                          <p:val>
                                            <p:strVal val="0-#ppt_w/2"/>
                                          </p:val>
                                        </p:tav>
                                        <p:tav tm="100000">
                                          <p:val>
                                            <p:strVal val="#ppt_x"/>
                                          </p:val>
                                        </p:tav>
                                      </p:tavLst>
                                    </p:anim>
                                    <p:anim calcmode="lin" valueType="num">
                                      <p:cBhvr additive="base">
                                        <p:cTn id="69" dur="500" fill="hold"/>
                                        <p:tgtEl>
                                          <p:spTgt spid="1275929"/>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1275925"/>
                                        </p:tgtEl>
                                        <p:attrNameLst>
                                          <p:attrName>style.visibility</p:attrName>
                                        </p:attrNameLst>
                                      </p:cBhvr>
                                      <p:to>
                                        <p:strVal val="visible"/>
                                      </p:to>
                                    </p:set>
                                    <p:anim calcmode="lin" valueType="num">
                                      <p:cBhvr additive="base">
                                        <p:cTn id="74" dur="500" fill="hold"/>
                                        <p:tgtEl>
                                          <p:spTgt spid="1275925"/>
                                        </p:tgtEl>
                                        <p:attrNameLst>
                                          <p:attrName>ppt_x</p:attrName>
                                        </p:attrNameLst>
                                      </p:cBhvr>
                                      <p:tavLst>
                                        <p:tav tm="0">
                                          <p:val>
                                            <p:strVal val="0-#ppt_w/2"/>
                                          </p:val>
                                        </p:tav>
                                        <p:tav tm="100000">
                                          <p:val>
                                            <p:strVal val="#ppt_x"/>
                                          </p:val>
                                        </p:tav>
                                      </p:tavLst>
                                    </p:anim>
                                    <p:anim calcmode="lin" valueType="num">
                                      <p:cBhvr additive="base">
                                        <p:cTn id="75" dur="500" fill="hold"/>
                                        <p:tgtEl>
                                          <p:spTgt spid="12759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917" grpId="0"/>
      <p:bldP spid="1275918" grpId="0"/>
      <p:bldP spid="1275921" grpId="0"/>
      <p:bldP spid="1275922" grpId="0"/>
      <p:bldP spid="1275923" grpId="0"/>
      <p:bldP spid="1275924" grpId="0"/>
      <p:bldP spid="1275925" grpId="0" animBg="1"/>
      <p:bldP spid="1275927" grpId="0" animBg="1"/>
      <p:bldP spid="1275928" grpId="0" animBg="1"/>
      <p:bldP spid="1275929"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13" descr="doe figure 5-2"/>
          <p:cNvPicPr>
            <a:picLocks noChangeAspect="1" noChangeArrowheads="1"/>
          </p:cNvPicPr>
          <p:nvPr/>
        </p:nvPicPr>
        <p:blipFill>
          <a:blip r:embed="rId3" cstate="print"/>
          <a:srcRect r="8" b="-46"/>
          <a:stretch>
            <a:fillRect/>
          </a:stretch>
        </p:blipFill>
        <p:spPr bwMode="auto">
          <a:xfrm>
            <a:off x="595313" y="1481138"/>
            <a:ext cx="7518400" cy="5086350"/>
          </a:xfrm>
          <a:prstGeom prst="rect">
            <a:avLst/>
          </a:prstGeom>
          <a:solidFill>
            <a:schemeClr val="bg1"/>
          </a:solidFill>
          <a:ln w="9525">
            <a:noFill/>
            <a:miter lim="800000"/>
            <a:headEnd/>
            <a:tailEnd/>
          </a:ln>
        </p:spPr>
      </p:pic>
      <p:sp>
        <p:nvSpPr>
          <p:cNvPr id="223246" name="Text Box 14"/>
          <p:cNvSpPr txBox="1">
            <a:spLocks noChangeArrowheads="1"/>
          </p:cNvSpPr>
          <p:nvPr/>
        </p:nvSpPr>
        <p:spPr bwMode="auto">
          <a:xfrm>
            <a:off x="2424113" y="190500"/>
            <a:ext cx="6134100" cy="1311275"/>
          </a:xfrm>
          <a:prstGeom prst="rect">
            <a:avLst/>
          </a:prstGeom>
          <a:noFill/>
          <a:ln w="12700">
            <a:noFill/>
            <a:miter lim="800000"/>
            <a:headEnd/>
            <a:tailEnd/>
          </a:ln>
        </p:spPr>
        <p:txBody>
          <a:bodyPr>
            <a:spAutoFit/>
          </a:bodyPr>
          <a:lstStyle/>
          <a:p>
            <a:pPr>
              <a:spcBef>
                <a:spcPct val="50000"/>
              </a:spcBef>
            </a:pPr>
            <a:r>
              <a:rPr lang="en-US" sz="4000" b="1" i="1" dirty="0">
                <a:solidFill>
                  <a:schemeClr val="tx2"/>
                </a:solidFill>
                <a:latin typeface="Book Antiqua" pitchFamily="18" charset="0"/>
              </a:rPr>
              <a:t>Both DOAS and Radiant Have Instant Paybacks</a:t>
            </a:r>
          </a:p>
        </p:txBody>
      </p:sp>
      <p:sp>
        <p:nvSpPr>
          <p:cNvPr id="223247" name="Line 15"/>
          <p:cNvSpPr>
            <a:spLocks noChangeShapeType="1"/>
          </p:cNvSpPr>
          <p:nvPr/>
        </p:nvSpPr>
        <p:spPr bwMode="auto">
          <a:xfrm>
            <a:off x="1979613" y="3105150"/>
            <a:ext cx="514350" cy="190500"/>
          </a:xfrm>
          <a:prstGeom prst="line">
            <a:avLst/>
          </a:prstGeom>
          <a:noFill/>
          <a:ln w="38100">
            <a:solidFill>
              <a:srgbClr val="CC0000"/>
            </a:solidFill>
            <a:round/>
            <a:headEnd type="triangle" w="med" len="med"/>
            <a:tailEnd/>
          </a:ln>
        </p:spPr>
        <p:txBody>
          <a:bodyPr/>
          <a:lstStyle/>
          <a:p>
            <a:endParaRPr lang="en-US"/>
          </a:p>
        </p:txBody>
      </p:sp>
      <p:sp>
        <p:nvSpPr>
          <p:cNvPr id="223248" name="Line 16"/>
          <p:cNvSpPr>
            <a:spLocks noChangeShapeType="1"/>
          </p:cNvSpPr>
          <p:nvPr/>
        </p:nvSpPr>
        <p:spPr bwMode="auto">
          <a:xfrm flipV="1">
            <a:off x="1970088" y="3467100"/>
            <a:ext cx="438150" cy="133350"/>
          </a:xfrm>
          <a:prstGeom prst="line">
            <a:avLst/>
          </a:prstGeom>
          <a:noFill/>
          <a:ln w="38100">
            <a:solidFill>
              <a:srgbClr val="CC0000"/>
            </a:solidFill>
            <a:round/>
            <a:headEnd type="triangle" w="med" len="med"/>
            <a:tailEnd/>
          </a:ln>
        </p:spPr>
        <p:txBody>
          <a:bodyPr/>
          <a:lstStyle/>
          <a:p>
            <a:endParaRPr lang="en-US"/>
          </a:p>
        </p:txBody>
      </p:sp>
      <p:sp>
        <p:nvSpPr>
          <p:cNvPr id="223249" name="Line 17"/>
          <p:cNvSpPr>
            <a:spLocks noChangeShapeType="1"/>
          </p:cNvSpPr>
          <p:nvPr/>
        </p:nvSpPr>
        <p:spPr bwMode="auto">
          <a:xfrm>
            <a:off x="1928813" y="5630863"/>
            <a:ext cx="323850" cy="361950"/>
          </a:xfrm>
          <a:prstGeom prst="line">
            <a:avLst/>
          </a:prstGeom>
          <a:noFill/>
          <a:ln w="57150">
            <a:solidFill>
              <a:srgbClr val="00CC00"/>
            </a:solidFill>
            <a:round/>
            <a:headEnd type="triangle" w="med" len="me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23248"/>
                                        </p:tgtEl>
                                        <p:attrNameLst>
                                          <p:attrName>style.visibility</p:attrName>
                                        </p:attrNameLst>
                                      </p:cBhvr>
                                      <p:to>
                                        <p:strVal val="visible"/>
                                      </p:to>
                                    </p:set>
                                    <p:anim calcmode="lin" valueType="num">
                                      <p:cBhvr additive="base">
                                        <p:cTn id="7" dur="500" fill="hold"/>
                                        <p:tgtEl>
                                          <p:spTgt spid="223248"/>
                                        </p:tgtEl>
                                        <p:attrNameLst>
                                          <p:attrName>ppt_x</p:attrName>
                                        </p:attrNameLst>
                                      </p:cBhvr>
                                      <p:tavLst>
                                        <p:tav tm="0">
                                          <p:val>
                                            <p:strVal val="1+#ppt_w/2"/>
                                          </p:val>
                                        </p:tav>
                                        <p:tav tm="100000">
                                          <p:val>
                                            <p:strVal val="#ppt_x"/>
                                          </p:val>
                                        </p:tav>
                                      </p:tavLst>
                                    </p:anim>
                                    <p:anim calcmode="lin" valueType="num">
                                      <p:cBhvr additive="base">
                                        <p:cTn id="8" dur="500" fill="hold"/>
                                        <p:tgtEl>
                                          <p:spTgt spid="223248"/>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223247"/>
                                        </p:tgtEl>
                                        <p:attrNameLst>
                                          <p:attrName>style.visibility</p:attrName>
                                        </p:attrNameLst>
                                      </p:cBhvr>
                                      <p:to>
                                        <p:strVal val="visible"/>
                                      </p:to>
                                    </p:set>
                                    <p:anim calcmode="lin" valueType="num">
                                      <p:cBhvr additive="base">
                                        <p:cTn id="11" dur="500" fill="hold"/>
                                        <p:tgtEl>
                                          <p:spTgt spid="223247"/>
                                        </p:tgtEl>
                                        <p:attrNameLst>
                                          <p:attrName>ppt_x</p:attrName>
                                        </p:attrNameLst>
                                      </p:cBhvr>
                                      <p:tavLst>
                                        <p:tav tm="0">
                                          <p:val>
                                            <p:strVal val="1+#ppt_w/2"/>
                                          </p:val>
                                        </p:tav>
                                        <p:tav tm="100000">
                                          <p:val>
                                            <p:strVal val="#ppt_x"/>
                                          </p:val>
                                        </p:tav>
                                      </p:tavLst>
                                    </p:anim>
                                    <p:anim calcmode="lin" valueType="num">
                                      <p:cBhvr additive="base">
                                        <p:cTn id="12" dur="500" fill="hold"/>
                                        <p:tgtEl>
                                          <p:spTgt spid="22324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23249"/>
                                        </p:tgtEl>
                                        <p:attrNameLst>
                                          <p:attrName>style.visibility</p:attrName>
                                        </p:attrNameLst>
                                      </p:cBhvr>
                                      <p:to>
                                        <p:strVal val="visible"/>
                                      </p:to>
                                    </p:set>
                                    <p:anim calcmode="lin" valueType="num">
                                      <p:cBhvr additive="base">
                                        <p:cTn id="17" dur="500" fill="hold"/>
                                        <p:tgtEl>
                                          <p:spTgt spid="223249"/>
                                        </p:tgtEl>
                                        <p:attrNameLst>
                                          <p:attrName>ppt_x</p:attrName>
                                        </p:attrNameLst>
                                      </p:cBhvr>
                                      <p:tavLst>
                                        <p:tav tm="0">
                                          <p:val>
                                            <p:strVal val="1+#ppt_w/2"/>
                                          </p:val>
                                        </p:tav>
                                        <p:tav tm="100000">
                                          <p:val>
                                            <p:strVal val="#ppt_x"/>
                                          </p:val>
                                        </p:tav>
                                      </p:tavLst>
                                    </p:anim>
                                    <p:anim calcmode="lin" valueType="num">
                                      <p:cBhvr additive="base">
                                        <p:cTn id="18" dur="500" fill="hold"/>
                                        <p:tgtEl>
                                          <p:spTgt spid="22324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23246"/>
                                        </p:tgtEl>
                                        <p:attrNameLst>
                                          <p:attrName>style.visibility</p:attrName>
                                        </p:attrNameLst>
                                      </p:cBhvr>
                                      <p:to>
                                        <p:strVal val="visible"/>
                                      </p:to>
                                    </p:set>
                                    <p:anim calcmode="lin" valueType="num">
                                      <p:cBhvr additive="base">
                                        <p:cTn id="21" dur="500" fill="hold"/>
                                        <p:tgtEl>
                                          <p:spTgt spid="223246"/>
                                        </p:tgtEl>
                                        <p:attrNameLst>
                                          <p:attrName>ppt_x</p:attrName>
                                        </p:attrNameLst>
                                      </p:cBhvr>
                                      <p:tavLst>
                                        <p:tav tm="0">
                                          <p:val>
                                            <p:strVal val="1+#ppt_w/2"/>
                                          </p:val>
                                        </p:tav>
                                        <p:tav tm="100000">
                                          <p:val>
                                            <p:strVal val="#ppt_x"/>
                                          </p:val>
                                        </p:tav>
                                      </p:tavLst>
                                    </p:anim>
                                    <p:anim calcmode="lin" valueType="num">
                                      <p:cBhvr additive="base">
                                        <p:cTn id="22" dur="500" fill="hold"/>
                                        <p:tgtEl>
                                          <p:spTgt spid="2232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6" grpId="0"/>
      <p:bldP spid="223247" grpId="0" animBg="1"/>
      <p:bldP spid="223248" grpId="0" animBg="1"/>
      <p:bldP spid="22324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009650" y="233363"/>
            <a:ext cx="7639050" cy="1176337"/>
          </a:xfrm>
        </p:spPr>
        <p:txBody>
          <a:bodyPr/>
          <a:lstStyle/>
          <a:p>
            <a:r>
              <a:rPr lang="en-US" sz="3600" dirty="0" smtClean="0"/>
              <a:t>What Has ASHRAE-Sponsored  Research Found?</a:t>
            </a:r>
          </a:p>
        </p:txBody>
      </p:sp>
      <p:pic>
        <p:nvPicPr>
          <p:cNvPr id="74755" name="Picture 3"/>
          <p:cNvPicPr>
            <a:picLocks noGrp="1" noChangeAspect="1" noChangeArrowheads="1"/>
          </p:cNvPicPr>
          <p:nvPr>
            <p:ph sz="half" idx="1"/>
          </p:nvPr>
        </p:nvPicPr>
        <p:blipFill>
          <a:blip r:embed="rId3" cstate="print"/>
          <a:srcRect/>
          <a:stretch>
            <a:fillRect/>
          </a:stretch>
        </p:blipFill>
        <p:spPr>
          <a:xfrm>
            <a:off x="0" y="1406525"/>
            <a:ext cx="9144000" cy="3421063"/>
          </a:xfrm>
          <a:noFill/>
        </p:spPr>
      </p:pic>
      <p:pic>
        <p:nvPicPr>
          <p:cNvPr id="74756" name="Picture 4"/>
          <p:cNvPicPr>
            <a:picLocks noGrp="1" noChangeAspect="1" noChangeArrowheads="1"/>
          </p:cNvPicPr>
          <p:nvPr>
            <p:ph sz="half" idx="2"/>
          </p:nvPr>
        </p:nvPicPr>
        <p:blipFill>
          <a:blip r:embed="rId4" cstate="print"/>
          <a:srcRect/>
          <a:stretch>
            <a:fillRect/>
          </a:stretch>
        </p:blipFill>
        <p:spPr>
          <a:xfrm>
            <a:off x="228600" y="4627563"/>
            <a:ext cx="2343150" cy="2230437"/>
          </a:xfrm>
          <a:noFill/>
        </p:spPr>
      </p:pic>
      <p:sp>
        <p:nvSpPr>
          <p:cNvPr id="74757" name="Rectangle 5"/>
          <p:cNvSpPr>
            <a:spLocks noChangeArrowheads="1"/>
          </p:cNvSpPr>
          <p:nvPr/>
        </p:nvSpPr>
        <p:spPr bwMode="auto">
          <a:xfrm>
            <a:off x="6546850" y="4248150"/>
            <a:ext cx="2393950" cy="368300"/>
          </a:xfrm>
          <a:prstGeom prst="rect">
            <a:avLst/>
          </a:prstGeom>
          <a:solidFill>
            <a:schemeClr val="bg1"/>
          </a:solidFill>
          <a:ln w="12700">
            <a:solidFill>
              <a:schemeClr val="bg1"/>
            </a:solidFill>
            <a:miter lim="800000"/>
            <a:headEnd/>
            <a:tailEnd/>
          </a:ln>
        </p:spPr>
        <p:txBody>
          <a:bodyPr wrap="none" anchor="ctr"/>
          <a:lstStyle/>
          <a:p>
            <a:endParaRPr lang="en-US"/>
          </a:p>
        </p:txBody>
      </p:sp>
      <p:sp>
        <p:nvSpPr>
          <p:cNvPr id="74758" name="Rectangle 6"/>
          <p:cNvSpPr>
            <a:spLocks noChangeArrowheads="1"/>
          </p:cNvSpPr>
          <p:nvPr/>
        </p:nvSpPr>
        <p:spPr bwMode="auto">
          <a:xfrm>
            <a:off x="285750" y="4679950"/>
            <a:ext cx="2171700" cy="1238250"/>
          </a:xfrm>
          <a:prstGeom prst="rect">
            <a:avLst/>
          </a:prstGeom>
          <a:solidFill>
            <a:schemeClr val="bg1"/>
          </a:solidFill>
          <a:ln w="12700">
            <a:solidFill>
              <a:schemeClr val="bg1"/>
            </a:solidFill>
            <a:miter lim="800000"/>
            <a:headEnd/>
            <a:tailEnd/>
          </a:ln>
        </p:spPr>
        <p:txBody>
          <a:bodyPr wrap="none" anchor="ctr"/>
          <a:lstStyle/>
          <a:p>
            <a:endParaRPr lang="en-US"/>
          </a:p>
        </p:txBody>
      </p:sp>
      <p:sp>
        <p:nvSpPr>
          <p:cNvPr id="74759" name="Text Box 7"/>
          <p:cNvSpPr txBox="1">
            <a:spLocks noChangeArrowheads="1"/>
          </p:cNvSpPr>
          <p:nvPr/>
        </p:nvSpPr>
        <p:spPr bwMode="auto">
          <a:xfrm>
            <a:off x="6496050" y="4171950"/>
            <a:ext cx="1752600" cy="366713"/>
          </a:xfrm>
          <a:prstGeom prst="rect">
            <a:avLst/>
          </a:prstGeom>
          <a:noFill/>
          <a:ln w="12700">
            <a:noFill/>
            <a:miter lim="800000"/>
            <a:headEnd/>
            <a:tailEnd/>
          </a:ln>
        </p:spPr>
        <p:txBody>
          <a:bodyPr>
            <a:spAutoFit/>
          </a:bodyPr>
          <a:lstStyle/>
          <a:p>
            <a:pPr>
              <a:spcBef>
                <a:spcPct val="50000"/>
              </a:spcBef>
            </a:pPr>
            <a:r>
              <a:rPr lang="en-US" sz="1800" b="1" i="1">
                <a:solidFill>
                  <a:srgbClr val="FF0066"/>
                </a:solidFill>
              </a:rPr>
              <a:t>censored</a:t>
            </a:r>
          </a:p>
        </p:txBody>
      </p:sp>
      <p:sp>
        <p:nvSpPr>
          <p:cNvPr id="74760" name="Text Box 8"/>
          <p:cNvSpPr txBox="1">
            <a:spLocks noChangeArrowheads="1"/>
          </p:cNvSpPr>
          <p:nvPr/>
        </p:nvSpPr>
        <p:spPr bwMode="auto">
          <a:xfrm>
            <a:off x="590550" y="4991100"/>
            <a:ext cx="4800600" cy="1160463"/>
          </a:xfrm>
          <a:prstGeom prst="rect">
            <a:avLst/>
          </a:prstGeom>
          <a:noFill/>
          <a:ln w="12700">
            <a:noFill/>
            <a:miter lim="800000"/>
            <a:headEnd/>
            <a:tailEnd/>
          </a:ln>
        </p:spPr>
        <p:txBody>
          <a:bodyPr>
            <a:spAutoFit/>
          </a:bodyPr>
          <a:lstStyle/>
          <a:p>
            <a:pPr>
              <a:spcBef>
                <a:spcPct val="50000"/>
              </a:spcBef>
            </a:pPr>
            <a:r>
              <a:rPr lang="en-US"/>
              <a:t>Office:  1 story 6,600 ft</a:t>
            </a:r>
            <a:r>
              <a:rPr lang="en-US" baseline="30000"/>
              <a:t>2</a:t>
            </a:r>
            <a:endParaRPr lang="en-US"/>
          </a:p>
          <a:p>
            <a:pPr>
              <a:spcBef>
                <a:spcPct val="50000"/>
              </a:spcBef>
            </a:pPr>
            <a:r>
              <a:rPr lang="en-US"/>
              <a:t>Retail:  1 story 79,000 ft</a:t>
            </a:r>
            <a:r>
              <a:rPr lang="en-US" baseline="30000"/>
              <a:t>2</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srcRect/>
          <a:stretch>
            <a:fillRect/>
          </a:stretch>
        </p:blipFill>
        <p:spPr bwMode="auto">
          <a:xfrm>
            <a:off x="685800" y="919163"/>
            <a:ext cx="7764463" cy="5627687"/>
          </a:xfrm>
          <a:prstGeom prst="rect">
            <a:avLst/>
          </a:prstGeom>
          <a:noFill/>
          <a:ln w="9525">
            <a:noFill/>
            <a:miter lim="800000"/>
            <a:headEnd/>
            <a:tailEnd/>
          </a:ln>
        </p:spPr>
      </p:pic>
      <p:sp>
        <p:nvSpPr>
          <p:cNvPr id="75779" name="Rectangle 3"/>
          <p:cNvSpPr>
            <a:spLocks noGrp="1" noChangeArrowheads="1"/>
          </p:cNvSpPr>
          <p:nvPr>
            <p:ph type="title"/>
          </p:nvPr>
        </p:nvSpPr>
        <p:spPr/>
        <p:txBody>
          <a:bodyPr/>
          <a:lstStyle/>
          <a:p>
            <a:r>
              <a:rPr lang="en-US" dirty="0" smtClean="0"/>
              <a:t>Base Case: DX, 350 </a:t>
            </a:r>
            <a:r>
              <a:rPr lang="en-US" dirty="0" err="1" smtClean="0"/>
              <a:t>cfm</a:t>
            </a:r>
            <a:r>
              <a:rPr lang="en-US" dirty="0" smtClean="0"/>
              <a:t>/ton</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t>DX (400 cfm/ton) with Desiccant</a:t>
            </a:r>
          </a:p>
        </p:txBody>
      </p:sp>
      <p:pic>
        <p:nvPicPr>
          <p:cNvPr id="76803" name="Picture 3"/>
          <p:cNvPicPr>
            <a:picLocks noChangeAspect="1" noChangeArrowheads="1"/>
          </p:cNvPicPr>
          <p:nvPr/>
        </p:nvPicPr>
        <p:blipFill>
          <a:blip r:embed="rId3" cstate="print"/>
          <a:srcRect/>
          <a:stretch>
            <a:fillRect/>
          </a:stretch>
        </p:blipFill>
        <p:spPr bwMode="auto">
          <a:xfrm>
            <a:off x="908050" y="1446213"/>
            <a:ext cx="7762875" cy="5100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smtClean="0"/>
              <a:t>DOAS w/ Desiccant + DX</a:t>
            </a:r>
          </a:p>
        </p:txBody>
      </p:sp>
      <p:pic>
        <p:nvPicPr>
          <p:cNvPr id="77827" name="Picture 3"/>
          <p:cNvPicPr>
            <a:picLocks noChangeAspect="1" noChangeArrowheads="1"/>
          </p:cNvPicPr>
          <p:nvPr/>
        </p:nvPicPr>
        <p:blipFill>
          <a:blip r:embed="rId3" cstate="print"/>
          <a:srcRect/>
          <a:stretch>
            <a:fillRect/>
          </a:stretch>
        </p:blipFill>
        <p:spPr bwMode="auto">
          <a:xfrm>
            <a:off x="1374775" y="1608138"/>
            <a:ext cx="7019925" cy="5249862"/>
          </a:xfrm>
          <a:prstGeom prst="rect">
            <a:avLst/>
          </a:prstGeom>
          <a:noFill/>
          <a:ln w="9525">
            <a:noFill/>
            <a:miter lim="800000"/>
            <a:headEnd/>
            <a:tailEnd/>
          </a:ln>
        </p:spPr>
      </p:pic>
      <p:sp>
        <p:nvSpPr>
          <p:cNvPr id="77828" name="Text Box 4"/>
          <p:cNvSpPr txBox="1">
            <a:spLocks noChangeArrowheads="1"/>
          </p:cNvSpPr>
          <p:nvPr/>
        </p:nvSpPr>
        <p:spPr bwMode="auto">
          <a:xfrm>
            <a:off x="6076950" y="3162300"/>
            <a:ext cx="1847850" cy="396875"/>
          </a:xfrm>
          <a:prstGeom prst="rect">
            <a:avLst/>
          </a:prstGeom>
          <a:solidFill>
            <a:schemeClr val="bg1"/>
          </a:solidFill>
          <a:ln w="12700">
            <a:noFill/>
            <a:miter lim="800000"/>
            <a:headEnd/>
            <a:tailEnd/>
          </a:ln>
        </p:spPr>
        <p:txBody>
          <a:bodyPr>
            <a:spAutoFit/>
          </a:bodyPr>
          <a:lstStyle/>
          <a:p>
            <a:pPr>
              <a:spcBef>
                <a:spcPct val="50000"/>
              </a:spcBef>
            </a:pPr>
            <a:r>
              <a:rPr lang="en-US" sz="2000"/>
              <a:t>350 cfm/ton</a:t>
            </a:r>
          </a:p>
        </p:txBody>
      </p:sp>
      <p:sp>
        <p:nvSpPr>
          <p:cNvPr id="77829" name="Text Box 5"/>
          <p:cNvSpPr txBox="1">
            <a:spLocks noChangeArrowheads="1"/>
          </p:cNvSpPr>
          <p:nvPr/>
        </p:nvSpPr>
        <p:spPr bwMode="auto">
          <a:xfrm>
            <a:off x="5086350" y="4648200"/>
            <a:ext cx="1543050" cy="396875"/>
          </a:xfrm>
          <a:prstGeom prst="rect">
            <a:avLst/>
          </a:prstGeom>
          <a:solidFill>
            <a:schemeClr val="bg1"/>
          </a:solidFill>
          <a:ln w="12700">
            <a:noFill/>
            <a:miter lim="800000"/>
            <a:headEnd/>
            <a:tailEnd/>
          </a:ln>
        </p:spPr>
        <p:txBody>
          <a:bodyPr>
            <a:spAutoFit/>
          </a:bodyPr>
          <a:lstStyle/>
          <a:p>
            <a:pPr>
              <a:spcBef>
                <a:spcPct val="50000"/>
              </a:spcBef>
            </a:pPr>
            <a:r>
              <a:rPr lang="en-US" sz="2000"/>
              <a:t>400 cfm/ton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dirty="0" smtClean="0"/>
              <a:t>DOAS w/ EW + DX</a:t>
            </a:r>
          </a:p>
        </p:txBody>
      </p:sp>
      <p:grpSp>
        <p:nvGrpSpPr>
          <p:cNvPr id="78851" name="Group 3"/>
          <p:cNvGrpSpPr>
            <a:grpSpLocks/>
          </p:cNvGrpSpPr>
          <p:nvPr/>
        </p:nvGrpSpPr>
        <p:grpSpPr bwMode="auto">
          <a:xfrm>
            <a:off x="2344738" y="911225"/>
            <a:ext cx="5035550" cy="5946775"/>
            <a:chOff x="3493" y="1714"/>
            <a:chExt cx="1936" cy="2204"/>
          </a:xfrm>
        </p:grpSpPr>
        <p:pic>
          <p:nvPicPr>
            <p:cNvPr id="78856" name="Picture 4"/>
            <p:cNvPicPr>
              <a:picLocks noChangeAspect="1" noChangeArrowheads="1"/>
            </p:cNvPicPr>
            <p:nvPr/>
          </p:nvPicPr>
          <p:blipFill>
            <a:blip r:embed="rId3" cstate="print"/>
            <a:srcRect t="42046"/>
            <a:stretch>
              <a:fillRect/>
            </a:stretch>
          </p:blipFill>
          <p:spPr bwMode="auto">
            <a:xfrm>
              <a:off x="3533" y="3040"/>
              <a:ext cx="1896" cy="878"/>
            </a:xfrm>
            <a:prstGeom prst="rect">
              <a:avLst/>
            </a:prstGeom>
            <a:noFill/>
            <a:ln w="9525">
              <a:noFill/>
              <a:miter lim="800000"/>
              <a:headEnd/>
              <a:tailEnd/>
            </a:ln>
          </p:spPr>
        </p:pic>
        <p:pic>
          <p:nvPicPr>
            <p:cNvPr id="78857" name="Picture 5"/>
            <p:cNvPicPr>
              <a:picLocks noChangeAspect="1" noChangeArrowheads="1"/>
            </p:cNvPicPr>
            <p:nvPr/>
          </p:nvPicPr>
          <p:blipFill>
            <a:blip r:embed="rId4" cstate="print"/>
            <a:srcRect b="7579"/>
            <a:stretch>
              <a:fillRect/>
            </a:stretch>
          </p:blipFill>
          <p:spPr bwMode="auto">
            <a:xfrm>
              <a:off x="3493" y="1714"/>
              <a:ext cx="1842" cy="1317"/>
            </a:xfrm>
            <a:prstGeom prst="rect">
              <a:avLst/>
            </a:prstGeom>
            <a:noFill/>
            <a:ln w="9525">
              <a:noFill/>
              <a:miter lim="800000"/>
              <a:headEnd/>
              <a:tailEnd/>
            </a:ln>
          </p:spPr>
        </p:pic>
      </p:grpSp>
      <p:sp>
        <p:nvSpPr>
          <p:cNvPr id="78852" name="Text Box 6"/>
          <p:cNvSpPr txBox="1">
            <a:spLocks noChangeArrowheads="1"/>
          </p:cNvSpPr>
          <p:nvPr/>
        </p:nvSpPr>
        <p:spPr bwMode="auto">
          <a:xfrm>
            <a:off x="5410200" y="1485900"/>
            <a:ext cx="495300" cy="336550"/>
          </a:xfrm>
          <a:prstGeom prst="rect">
            <a:avLst/>
          </a:prstGeom>
          <a:noFill/>
          <a:ln w="12700">
            <a:noFill/>
            <a:miter lim="800000"/>
            <a:headEnd/>
            <a:tailEnd/>
          </a:ln>
        </p:spPr>
        <p:txBody>
          <a:bodyPr>
            <a:spAutoFit/>
          </a:bodyPr>
          <a:lstStyle/>
          <a:p>
            <a:pPr>
              <a:spcBef>
                <a:spcPct val="50000"/>
              </a:spcBef>
            </a:pPr>
            <a:r>
              <a:rPr lang="en-US" sz="1600"/>
              <a:t>CC</a:t>
            </a:r>
          </a:p>
        </p:txBody>
      </p:sp>
      <p:sp>
        <p:nvSpPr>
          <p:cNvPr id="78853" name="Text Box 7"/>
          <p:cNvSpPr txBox="1">
            <a:spLocks noChangeArrowheads="1"/>
          </p:cNvSpPr>
          <p:nvPr/>
        </p:nvSpPr>
        <p:spPr bwMode="auto">
          <a:xfrm>
            <a:off x="4648200" y="4857750"/>
            <a:ext cx="495300" cy="336550"/>
          </a:xfrm>
          <a:prstGeom prst="rect">
            <a:avLst/>
          </a:prstGeom>
          <a:noFill/>
          <a:ln w="12700">
            <a:noFill/>
            <a:miter lim="800000"/>
            <a:headEnd/>
            <a:tailEnd/>
          </a:ln>
        </p:spPr>
        <p:txBody>
          <a:bodyPr>
            <a:spAutoFit/>
          </a:bodyPr>
          <a:lstStyle/>
          <a:p>
            <a:pPr>
              <a:spcBef>
                <a:spcPct val="50000"/>
              </a:spcBef>
            </a:pPr>
            <a:r>
              <a:rPr lang="en-US" sz="1600"/>
              <a:t>CC</a:t>
            </a:r>
          </a:p>
        </p:txBody>
      </p:sp>
      <p:sp>
        <p:nvSpPr>
          <p:cNvPr id="78854" name="Text Box 8"/>
          <p:cNvSpPr txBox="1">
            <a:spLocks noChangeArrowheads="1"/>
          </p:cNvSpPr>
          <p:nvPr/>
        </p:nvSpPr>
        <p:spPr bwMode="auto">
          <a:xfrm>
            <a:off x="5829300" y="1276350"/>
            <a:ext cx="1847850" cy="396875"/>
          </a:xfrm>
          <a:prstGeom prst="rect">
            <a:avLst/>
          </a:prstGeom>
          <a:solidFill>
            <a:schemeClr val="bg1"/>
          </a:solidFill>
          <a:ln w="12700">
            <a:noFill/>
            <a:miter lim="800000"/>
            <a:headEnd/>
            <a:tailEnd/>
          </a:ln>
        </p:spPr>
        <p:txBody>
          <a:bodyPr>
            <a:spAutoFit/>
          </a:bodyPr>
          <a:lstStyle/>
          <a:p>
            <a:pPr>
              <a:spcBef>
                <a:spcPct val="50000"/>
              </a:spcBef>
            </a:pPr>
            <a:r>
              <a:rPr lang="en-US" sz="2000"/>
              <a:t>350 cfm/ton</a:t>
            </a:r>
          </a:p>
        </p:txBody>
      </p:sp>
      <p:sp>
        <p:nvSpPr>
          <p:cNvPr id="78855" name="Text Box 9"/>
          <p:cNvSpPr txBox="1">
            <a:spLocks noChangeArrowheads="1"/>
          </p:cNvSpPr>
          <p:nvPr/>
        </p:nvSpPr>
        <p:spPr bwMode="auto">
          <a:xfrm>
            <a:off x="5048250" y="4648200"/>
            <a:ext cx="1543050" cy="396875"/>
          </a:xfrm>
          <a:prstGeom prst="rect">
            <a:avLst/>
          </a:prstGeom>
          <a:solidFill>
            <a:schemeClr val="bg1"/>
          </a:solidFill>
          <a:ln w="12700">
            <a:noFill/>
            <a:miter lim="800000"/>
            <a:headEnd/>
            <a:tailEnd/>
          </a:ln>
        </p:spPr>
        <p:txBody>
          <a:bodyPr>
            <a:spAutoFit/>
          </a:bodyPr>
          <a:lstStyle/>
          <a:p>
            <a:pPr>
              <a:spcBef>
                <a:spcPct val="50000"/>
              </a:spcBef>
            </a:pPr>
            <a:r>
              <a:rPr lang="en-US" sz="2000"/>
              <a:t>400 cfm/ton</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8572500" y="6362700"/>
            <a:ext cx="342900" cy="266700"/>
          </a:xfrm>
          <a:prstGeom prst="rect">
            <a:avLst/>
          </a:prstGeom>
          <a:solidFill>
            <a:schemeClr val="bg1"/>
          </a:solidFill>
          <a:ln w="12700">
            <a:solidFill>
              <a:schemeClr val="bg1"/>
            </a:solidFill>
            <a:miter lim="800000"/>
            <a:headEnd/>
            <a:tailEnd/>
          </a:ln>
        </p:spPr>
        <p:txBody>
          <a:bodyPr wrap="none" anchor="ctr"/>
          <a:lstStyle/>
          <a:p>
            <a:endParaRPr lang="en-US"/>
          </a:p>
        </p:txBody>
      </p:sp>
      <p:sp>
        <p:nvSpPr>
          <p:cNvPr id="79875" name="Rectangle 3"/>
          <p:cNvSpPr>
            <a:spLocks noGrp="1" noChangeArrowheads="1"/>
          </p:cNvSpPr>
          <p:nvPr>
            <p:ph type="title"/>
          </p:nvPr>
        </p:nvSpPr>
        <p:spPr>
          <a:xfrm>
            <a:off x="552450" y="0"/>
            <a:ext cx="8077200" cy="1176338"/>
          </a:xfrm>
        </p:spPr>
        <p:txBody>
          <a:bodyPr/>
          <a:lstStyle/>
          <a:p>
            <a:r>
              <a:rPr lang="en-US" dirty="0" smtClean="0"/>
              <a:t>Performance for </a:t>
            </a:r>
            <a:r>
              <a:rPr lang="en-US" u="sng" dirty="0" smtClean="0">
                <a:solidFill>
                  <a:srgbClr val="FF0000"/>
                </a:solidFill>
              </a:rPr>
              <a:t>Office</a:t>
            </a:r>
            <a:r>
              <a:rPr lang="en-US" dirty="0" smtClean="0"/>
              <a:t>, Based upon 62.1-2004 Ventilation </a:t>
            </a:r>
            <a:r>
              <a:rPr lang="en-US" dirty="0" err="1" smtClean="0"/>
              <a:t>Req’d</a:t>
            </a:r>
            <a:endParaRPr lang="en-US" dirty="0" smtClean="0"/>
          </a:p>
        </p:txBody>
      </p:sp>
      <p:graphicFrame>
        <p:nvGraphicFramePr>
          <p:cNvPr id="1273860" name="Group 4"/>
          <p:cNvGraphicFramePr>
            <a:graphicFrameLocks noGrp="1"/>
          </p:cNvGraphicFramePr>
          <p:nvPr/>
        </p:nvGraphicFramePr>
        <p:xfrm>
          <a:off x="152400" y="1701800"/>
          <a:ext cx="8991600" cy="1584816"/>
        </p:xfrm>
        <a:graphic>
          <a:graphicData uri="http://schemas.openxmlformats.org/drawingml/2006/table">
            <a:tbl>
              <a:tblPr/>
              <a:tblGrid>
                <a:gridCol w="2608263"/>
                <a:gridCol w="793750"/>
                <a:gridCol w="571500"/>
                <a:gridCol w="641350"/>
                <a:gridCol w="704850"/>
                <a:gridCol w="590550"/>
                <a:gridCol w="609600"/>
                <a:gridCol w="590550"/>
                <a:gridCol w="647700"/>
                <a:gridCol w="666750"/>
                <a:gridCol w="566737"/>
              </a:tblGrid>
              <a:tr h="396081">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Location</a:t>
                      </a:r>
                    </a:p>
                  </a:txBody>
                  <a:tcPr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Miami</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Hous</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Shrev</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Ft. Wor</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Atlant</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DC</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St. Lo</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NY</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Chic</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Port</a:t>
                      </a:r>
                    </a:p>
                  </a:txBody>
                  <a:tcPr marT="45702" marB="4570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081">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DX w/ Desiccant</a:t>
                      </a:r>
                    </a:p>
                  </a:txBody>
                  <a:tcPr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081">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DOAS w/ Des. +DX</a:t>
                      </a:r>
                    </a:p>
                  </a:txBody>
                  <a:tcPr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081">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DOAS w/ EW +DX</a:t>
                      </a:r>
                    </a:p>
                  </a:txBody>
                  <a:tcPr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73922" name="Group 66"/>
          <p:cNvGraphicFramePr>
            <a:graphicFrameLocks noGrp="1"/>
          </p:cNvGraphicFramePr>
          <p:nvPr/>
        </p:nvGraphicFramePr>
        <p:xfrm>
          <a:off x="95250" y="3892550"/>
          <a:ext cx="9048750" cy="1189038"/>
        </p:xfrm>
        <a:graphic>
          <a:graphicData uri="http://schemas.openxmlformats.org/drawingml/2006/table">
            <a:tbl>
              <a:tblPr/>
              <a:tblGrid>
                <a:gridCol w="2608263"/>
                <a:gridCol w="776287"/>
                <a:gridCol w="550863"/>
                <a:gridCol w="649287"/>
                <a:gridCol w="696913"/>
                <a:gridCol w="606425"/>
                <a:gridCol w="606425"/>
                <a:gridCol w="588962"/>
                <a:gridCol w="642938"/>
                <a:gridCol w="660400"/>
                <a:gridCol w="661987"/>
              </a:tblGrid>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DX w/ Desiccant</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52%</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12</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DOAS w/ Des.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-6</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-8</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DOAS w/ EW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-18%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-21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-20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-19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-19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-23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-26</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-19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-26</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-14</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73972" name="Group 116"/>
          <p:cNvGraphicFramePr>
            <a:graphicFrameLocks noGrp="1"/>
          </p:cNvGraphicFramePr>
          <p:nvPr/>
        </p:nvGraphicFramePr>
        <p:xfrm>
          <a:off x="198438" y="5672138"/>
          <a:ext cx="8945562" cy="1189038"/>
        </p:xfrm>
        <a:graphic>
          <a:graphicData uri="http://schemas.openxmlformats.org/drawingml/2006/table">
            <a:tbl>
              <a:tblPr/>
              <a:tblGrid>
                <a:gridCol w="2608262"/>
                <a:gridCol w="774700"/>
                <a:gridCol w="533400"/>
                <a:gridCol w="647700"/>
                <a:gridCol w="742950"/>
                <a:gridCol w="590550"/>
                <a:gridCol w="590550"/>
                <a:gridCol w="590550"/>
                <a:gridCol w="628650"/>
                <a:gridCol w="666750"/>
                <a:gridCol w="571500"/>
              </a:tblGrid>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Base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37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37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36</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35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38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55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35</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DOAS w/ Des.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54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46</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63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42</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DOAS w/ EW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52</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36</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0038" name="Text Box 166"/>
          <p:cNvSpPr txBox="1">
            <a:spLocks noChangeArrowheads="1"/>
          </p:cNvSpPr>
          <p:nvPr/>
        </p:nvSpPr>
        <p:spPr bwMode="auto">
          <a:xfrm>
            <a:off x="2590800" y="3352800"/>
            <a:ext cx="4400550" cy="396875"/>
          </a:xfrm>
          <a:prstGeom prst="rect">
            <a:avLst/>
          </a:prstGeom>
          <a:noFill/>
          <a:ln w="12700">
            <a:noFill/>
            <a:miter lim="800000"/>
            <a:headEnd/>
            <a:tailEnd/>
          </a:ln>
        </p:spPr>
        <p:txBody>
          <a:bodyPr>
            <a:spAutoFit/>
          </a:bodyPr>
          <a:lstStyle/>
          <a:p>
            <a:pPr>
              <a:spcBef>
                <a:spcPct val="50000"/>
              </a:spcBef>
            </a:pPr>
            <a:r>
              <a:rPr lang="en-US" sz="2000"/>
              <a:t>Annual Op Cost vs. Base DX</a:t>
            </a:r>
          </a:p>
        </p:txBody>
      </p:sp>
      <p:sp>
        <p:nvSpPr>
          <p:cNvPr id="80039" name="Text Box 167"/>
          <p:cNvSpPr txBox="1">
            <a:spLocks noChangeArrowheads="1"/>
          </p:cNvSpPr>
          <p:nvPr/>
        </p:nvSpPr>
        <p:spPr bwMode="auto">
          <a:xfrm>
            <a:off x="2362200" y="1257300"/>
            <a:ext cx="4857750" cy="396875"/>
          </a:xfrm>
          <a:prstGeom prst="rect">
            <a:avLst/>
          </a:prstGeom>
          <a:noFill/>
          <a:ln w="12700">
            <a:noFill/>
            <a:miter lim="800000"/>
            <a:headEnd/>
            <a:tailEnd/>
          </a:ln>
        </p:spPr>
        <p:txBody>
          <a:bodyPr>
            <a:spAutoFit/>
          </a:bodyPr>
          <a:lstStyle/>
          <a:p>
            <a:pPr>
              <a:spcBef>
                <a:spcPct val="50000"/>
              </a:spcBef>
            </a:pPr>
            <a:r>
              <a:rPr lang="en-US" sz="2000"/>
              <a:t>Humidity Control (Occ. Hours &gt;65% RH)</a:t>
            </a:r>
          </a:p>
        </p:txBody>
      </p:sp>
      <p:sp>
        <p:nvSpPr>
          <p:cNvPr id="80040" name="Text Box 168"/>
          <p:cNvSpPr txBox="1">
            <a:spLocks noChangeArrowheads="1"/>
          </p:cNvSpPr>
          <p:nvPr/>
        </p:nvSpPr>
        <p:spPr bwMode="auto">
          <a:xfrm>
            <a:off x="666750" y="5162550"/>
            <a:ext cx="7848600" cy="396875"/>
          </a:xfrm>
          <a:prstGeom prst="rect">
            <a:avLst/>
          </a:prstGeom>
          <a:noFill/>
          <a:ln w="12700">
            <a:noFill/>
            <a:miter lim="800000"/>
            <a:headEnd/>
            <a:tailEnd/>
          </a:ln>
        </p:spPr>
        <p:txBody>
          <a:bodyPr>
            <a:spAutoFit/>
          </a:bodyPr>
          <a:lstStyle/>
          <a:p>
            <a:pPr>
              <a:spcBef>
                <a:spcPct val="50000"/>
              </a:spcBef>
            </a:pPr>
            <a:r>
              <a:rPr lang="en-US" sz="2000"/>
              <a:t>LCC: Equipment 1</a:t>
            </a:r>
            <a:r>
              <a:rPr lang="en-US" sz="2000" baseline="30000"/>
              <a:t>st</a:t>
            </a:r>
            <a:r>
              <a:rPr lang="en-US" sz="2000"/>
              <a:t> + 15 yr Gas and Electric $, 1,000’s 2004 dollars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8629650" y="6324600"/>
            <a:ext cx="514350" cy="304800"/>
          </a:xfrm>
          <a:prstGeom prst="rect">
            <a:avLst/>
          </a:prstGeom>
          <a:solidFill>
            <a:schemeClr val="bg1"/>
          </a:solidFill>
          <a:ln w="12700">
            <a:solidFill>
              <a:schemeClr val="bg1"/>
            </a:solidFill>
            <a:miter lim="800000"/>
            <a:headEnd/>
            <a:tailEnd/>
          </a:ln>
        </p:spPr>
        <p:txBody>
          <a:bodyPr wrap="none" anchor="ctr"/>
          <a:lstStyle/>
          <a:p>
            <a:endParaRPr lang="en-US"/>
          </a:p>
        </p:txBody>
      </p:sp>
      <p:sp>
        <p:nvSpPr>
          <p:cNvPr id="80899" name="Rectangle 3"/>
          <p:cNvSpPr>
            <a:spLocks noGrp="1" noChangeArrowheads="1"/>
          </p:cNvSpPr>
          <p:nvPr>
            <p:ph type="title"/>
          </p:nvPr>
        </p:nvSpPr>
        <p:spPr>
          <a:xfrm>
            <a:off x="533400" y="0"/>
            <a:ext cx="8096250" cy="1176338"/>
          </a:xfrm>
        </p:spPr>
        <p:txBody>
          <a:bodyPr/>
          <a:lstStyle/>
          <a:p>
            <a:r>
              <a:rPr lang="en-US" dirty="0" smtClean="0"/>
              <a:t>Performance for </a:t>
            </a:r>
            <a:r>
              <a:rPr lang="en-US" u="sng" dirty="0" smtClean="0">
                <a:solidFill>
                  <a:srgbClr val="FF0000"/>
                </a:solidFill>
              </a:rPr>
              <a:t>Retail</a:t>
            </a:r>
            <a:r>
              <a:rPr lang="en-US" dirty="0" smtClean="0"/>
              <a:t>, Based upon 62.1-2004 Ventilation </a:t>
            </a:r>
            <a:r>
              <a:rPr lang="en-US" dirty="0" err="1" smtClean="0"/>
              <a:t>Req’d</a:t>
            </a:r>
            <a:endParaRPr lang="en-US" dirty="0" smtClean="0"/>
          </a:p>
        </p:txBody>
      </p:sp>
      <p:graphicFrame>
        <p:nvGraphicFramePr>
          <p:cNvPr id="1274884" name="Group 4"/>
          <p:cNvGraphicFramePr>
            <a:graphicFrameLocks noGrp="1"/>
          </p:cNvGraphicFramePr>
          <p:nvPr/>
        </p:nvGraphicFramePr>
        <p:xfrm>
          <a:off x="152400" y="1701800"/>
          <a:ext cx="8991600" cy="1584816"/>
        </p:xfrm>
        <a:graphic>
          <a:graphicData uri="http://schemas.openxmlformats.org/drawingml/2006/table">
            <a:tbl>
              <a:tblPr/>
              <a:tblGrid>
                <a:gridCol w="2608263"/>
                <a:gridCol w="793750"/>
                <a:gridCol w="571500"/>
                <a:gridCol w="641350"/>
                <a:gridCol w="704850"/>
                <a:gridCol w="590550"/>
                <a:gridCol w="609600"/>
                <a:gridCol w="590550"/>
                <a:gridCol w="647700"/>
                <a:gridCol w="666750"/>
                <a:gridCol w="566737"/>
              </a:tblGrid>
              <a:tr h="396081">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Location</a:t>
                      </a:r>
                    </a:p>
                  </a:txBody>
                  <a:tcPr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Miami</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Hous</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Shrev</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Ft. Wor</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Atlant</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DC</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St. Lo</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NY</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Chic</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charset="0"/>
                        </a:rPr>
                        <a:t>Port</a:t>
                      </a:r>
                    </a:p>
                  </a:txBody>
                  <a:tcPr marT="45702" marB="4570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081">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DX w/ Desiccant</a:t>
                      </a:r>
                    </a:p>
                  </a:txBody>
                  <a:tcPr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081">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DOAS w/ Des. +DX</a:t>
                      </a:r>
                    </a:p>
                  </a:txBody>
                  <a:tcPr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081">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DOAS w/ EW +DX</a:t>
                      </a:r>
                    </a:p>
                  </a:txBody>
                  <a:tcPr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1</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6</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0</a:t>
                      </a:r>
                    </a:p>
                  </a:txBody>
                  <a:tcPr marT="45702" marB="4570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74946" name="Group 66"/>
          <p:cNvGraphicFramePr>
            <a:graphicFrameLocks noGrp="1"/>
          </p:cNvGraphicFramePr>
          <p:nvPr/>
        </p:nvGraphicFramePr>
        <p:xfrm>
          <a:off x="95250" y="3892550"/>
          <a:ext cx="9048750" cy="1189038"/>
        </p:xfrm>
        <a:graphic>
          <a:graphicData uri="http://schemas.openxmlformats.org/drawingml/2006/table">
            <a:tbl>
              <a:tblPr/>
              <a:tblGrid>
                <a:gridCol w="2608263"/>
                <a:gridCol w="776287"/>
                <a:gridCol w="550863"/>
                <a:gridCol w="649287"/>
                <a:gridCol w="696913"/>
                <a:gridCol w="606425"/>
                <a:gridCol w="606425"/>
                <a:gridCol w="588962"/>
                <a:gridCol w="642938"/>
                <a:gridCol w="660400"/>
                <a:gridCol w="661987"/>
              </a:tblGrid>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DX w/ Desiccant</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169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79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75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61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18</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6</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DOAS w/ Des.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137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53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44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20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-30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-15</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DOAS w/ EW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-39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-42</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-41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-42</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-41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-51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-54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-44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-55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-28</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74996" name="Group 116"/>
          <p:cNvGraphicFramePr>
            <a:graphicFrameLocks noGrp="1"/>
          </p:cNvGraphicFramePr>
          <p:nvPr/>
        </p:nvGraphicFramePr>
        <p:xfrm>
          <a:off x="198438" y="5672138"/>
          <a:ext cx="8945562" cy="1189038"/>
        </p:xfrm>
        <a:graphic>
          <a:graphicData uri="http://schemas.openxmlformats.org/drawingml/2006/table">
            <a:tbl>
              <a:tblPr/>
              <a:tblGrid>
                <a:gridCol w="2608262"/>
                <a:gridCol w="679450"/>
                <a:gridCol w="628650"/>
                <a:gridCol w="647700"/>
                <a:gridCol w="742950"/>
                <a:gridCol w="590550"/>
                <a:gridCol w="590550"/>
                <a:gridCol w="590550"/>
                <a:gridCol w="628650"/>
                <a:gridCol w="666750"/>
                <a:gridCol w="571500"/>
              </a:tblGrid>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Base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505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544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522</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565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484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606</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577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784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610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471</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0" i="0" u="none" strike="noStrike" cap="none" normalizeH="0" baseline="0" dirty="0" smtClean="0">
                          <a:ln>
                            <a:noFill/>
                          </a:ln>
                          <a:solidFill>
                            <a:schemeClr val="tx1"/>
                          </a:solidFill>
                          <a:effectLst/>
                          <a:latin typeface="Arial" charset="0"/>
                        </a:rPr>
                        <a:t>DOAS w/ Des.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999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889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820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799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712</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753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739</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965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710</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633</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2000" b="1" i="0" u="none" strike="noStrike" cap="none" normalizeH="0" baseline="0" dirty="0" smtClean="0">
                          <a:ln>
                            <a:noFill/>
                          </a:ln>
                          <a:solidFill>
                            <a:schemeClr val="hlink"/>
                          </a:solidFill>
                          <a:effectLst/>
                          <a:latin typeface="Arial" charset="0"/>
                        </a:rPr>
                        <a:t>DOAS w/ EW +DX</a:t>
                      </a:r>
                    </a:p>
                  </a:txBody>
                  <a:tcPr marT="45732" marB="4573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405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404</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387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406</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387</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423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401</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595</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433</a:t>
                      </a:r>
                    </a:p>
                  </a:txBody>
                  <a:tcPr marT="45732" marB="4573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800" b="1" i="0" u="none" strike="noStrike" cap="none" normalizeH="0" baseline="0" dirty="0" smtClean="0">
                          <a:ln>
                            <a:noFill/>
                          </a:ln>
                          <a:solidFill>
                            <a:schemeClr val="hlink"/>
                          </a:solidFill>
                          <a:effectLst/>
                          <a:latin typeface="Arial" charset="0"/>
                        </a:rPr>
                        <a:t>431</a:t>
                      </a:r>
                    </a:p>
                  </a:txBody>
                  <a:tcPr marT="45732" marB="4573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1062" name="Text Box 166"/>
          <p:cNvSpPr txBox="1">
            <a:spLocks noChangeArrowheads="1"/>
          </p:cNvSpPr>
          <p:nvPr/>
        </p:nvSpPr>
        <p:spPr bwMode="auto">
          <a:xfrm>
            <a:off x="2514600" y="3390900"/>
            <a:ext cx="5067300" cy="396875"/>
          </a:xfrm>
          <a:prstGeom prst="rect">
            <a:avLst/>
          </a:prstGeom>
          <a:noFill/>
          <a:ln w="12700">
            <a:noFill/>
            <a:miter lim="800000"/>
            <a:headEnd/>
            <a:tailEnd/>
          </a:ln>
        </p:spPr>
        <p:txBody>
          <a:bodyPr>
            <a:spAutoFit/>
          </a:bodyPr>
          <a:lstStyle/>
          <a:p>
            <a:pPr>
              <a:spcBef>
                <a:spcPct val="50000"/>
              </a:spcBef>
            </a:pPr>
            <a:r>
              <a:rPr lang="en-US" sz="2000"/>
              <a:t>Annual Op Cost vs. Base DX (%)</a:t>
            </a:r>
          </a:p>
        </p:txBody>
      </p:sp>
      <p:sp>
        <p:nvSpPr>
          <p:cNvPr id="81063" name="Text Box 167"/>
          <p:cNvSpPr txBox="1">
            <a:spLocks noChangeArrowheads="1"/>
          </p:cNvSpPr>
          <p:nvPr/>
        </p:nvSpPr>
        <p:spPr bwMode="auto">
          <a:xfrm>
            <a:off x="2362200" y="1257300"/>
            <a:ext cx="4857750" cy="396875"/>
          </a:xfrm>
          <a:prstGeom prst="rect">
            <a:avLst/>
          </a:prstGeom>
          <a:noFill/>
          <a:ln w="12700">
            <a:noFill/>
            <a:miter lim="800000"/>
            <a:headEnd/>
            <a:tailEnd/>
          </a:ln>
        </p:spPr>
        <p:txBody>
          <a:bodyPr>
            <a:spAutoFit/>
          </a:bodyPr>
          <a:lstStyle/>
          <a:p>
            <a:pPr>
              <a:spcBef>
                <a:spcPct val="50000"/>
              </a:spcBef>
            </a:pPr>
            <a:r>
              <a:rPr lang="en-US" sz="2000"/>
              <a:t>Humidity Control (Occ. Hours &gt;65% RH)</a:t>
            </a:r>
          </a:p>
        </p:txBody>
      </p:sp>
      <p:sp>
        <p:nvSpPr>
          <p:cNvPr id="81064" name="Text Box 168"/>
          <p:cNvSpPr txBox="1">
            <a:spLocks noChangeArrowheads="1"/>
          </p:cNvSpPr>
          <p:nvPr/>
        </p:nvSpPr>
        <p:spPr bwMode="auto">
          <a:xfrm>
            <a:off x="666750" y="5162550"/>
            <a:ext cx="7848600" cy="396875"/>
          </a:xfrm>
          <a:prstGeom prst="rect">
            <a:avLst/>
          </a:prstGeom>
          <a:noFill/>
          <a:ln w="12700">
            <a:noFill/>
            <a:miter lim="800000"/>
            <a:headEnd/>
            <a:tailEnd/>
          </a:ln>
        </p:spPr>
        <p:txBody>
          <a:bodyPr>
            <a:spAutoFit/>
          </a:bodyPr>
          <a:lstStyle/>
          <a:p>
            <a:pPr>
              <a:spcBef>
                <a:spcPct val="50000"/>
              </a:spcBef>
            </a:pPr>
            <a:r>
              <a:rPr lang="en-US" sz="2000"/>
              <a:t>LCC: Equipment 1</a:t>
            </a:r>
            <a:r>
              <a:rPr lang="en-US" sz="2000" baseline="30000"/>
              <a:t>st</a:t>
            </a:r>
            <a:r>
              <a:rPr lang="en-US" sz="2000"/>
              <a:t> + 15 yr Gas and Electric $, 1,000’s 2004 dollars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177800" y="2130425"/>
            <a:ext cx="8801100" cy="1470025"/>
          </a:xfrm>
        </p:spPr>
        <p:txBody>
          <a:bodyPr/>
          <a:lstStyle/>
          <a:p>
            <a:r>
              <a:rPr lang="en-US" dirty="0" smtClean="0"/>
              <a:t>Do Other DOAS-Radiant Systems Currently Exist—in the US?</a:t>
            </a:r>
          </a:p>
        </p:txBody>
      </p:sp>
      <p:sp>
        <p:nvSpPr>
          <p:cNvPr id="81923" name="Rectangle 3"/>
          <p:cNvSpPr>
            <a:spLocks noGrp="1" noChangeArrowheads="1"/>
          </p:cNvSpPr>
          <p:nvPr>
            <p:ph type="subTitle" idx="1"/>
          </p:nvPr>
        </p:nvSpPr>
        <p:spPr/>
        <p:txBody>
          <a:bodyPr/>
          <a:lstStyle/>
          <a:p>
            <a:r>
              <a:rPr lang="en-US" smtClean="0"/>
              <a:t>Let’s look briefly at one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47650" y="5981700"/>
            <a:ext cx="6248400" cy="579438"/>
          </a:xfrm>
          <a:prstGeom prst="rect">
            <a:avLst/>
          </a:prstGeom>
          <a:noFill/>
          <a:ln w="12700">
            <a:noFill/>
            <a:miter lim="800000"/>
            <a:headEnd/>
            <a:tailEnd/>
          </a:ln>
        </p:spPr>
        <p:txBody>
          <a:bodyPr anchor="ctr">
            <a:spAutoFit/>
          </a:bodyPr>
          <a:lstStyle/>
          <a:p>
            <a:pPr>
              <a:spcBef>
                <a:spcPct val="50000"/>
              </a:spcBef>
            </a:pPr>
            <a:r>
              <a:rPr lang="en-US" sz="3200" b="1" i="1">
                <a:solidFill>
                  <a:srgbClr val="FFFF00"/>
                </a:solidFill>
                <a:latin typeface="Book Antiqua" pitchFamily="18" charset="0"/>
              </a:rPr>
              <a:t>Municipal Building, Denver</a:t>
            </a:r>
          </a:p>
        </p:txBody>
      </p:sp>
      <p:sp>
        <p:nvSpPr>
          <p:cNvPr id="599043" name="WordArt 3"/>
          <p:cNvSpPr>
            <a:spLocks noChangeArrowheads="1" noChangeShapeType="1" noTextEdit="1"/>
          </p:cNvSpPr>
          <p:nvPr/>
        </p:nvSpPr>
        <p:spPr bwMode="auto">
          <a:xfrm>
            <a:off x="258763" y="0"/>
            <a:ext cx="8123237" cy="6022975"/>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200" kern="10">
                <a:ln w="9525">
                  <a:round/>
                  <a:headEnd/>
                  <a:tailEnd/>
                </a:ln>
                <a:gradFill rotWithShape="1">
                  <a:gsLst>
                    <a:gs pos="0">
                      <a:srgbClr val="FFE701"/>
                    </a:gs>
                    <a:gs pos="100000">
                      <a:srgbClr val="FE3E02"/>
                    </a:gs>
                  </a:gsLst>
                  <a:lin ang="5400000" scaled="1"/>
                </a:gradFill>
                <a:latin typeface="Impact"/>
              </a:rPr>
              <a:t>ASHRAE tour site:</a:t>
            </a:r>
          </a:p>
          <a:p>
            <a:pPr algn="ctr"/>
            <a:r>
              <a:rPr lang="en-US" sz="3200" kern="10">
                <a:ln w="9525">
                  <a:round/>
                  <a:headEnd/>
                  <a:tailEnd/>
                </a:ln>
                <a:gradFill rotWithShape="1">
                  <a:gsLst>
                    <a:gs pos="0">
                      <a:srgbClr val="FFE701"/>
                    </a:gs>
                    <a:gs pos="100000">
                      <a:srgbClr val="FE3E02"/>
                    </a:gs>
                  </a:gsLst>
                  <a:lin ang="5400000" scaled="1"/>
                </a:gradFill>
                <a:latin typeface="Impact"/>
              </a:rPr>
              <a:t>Denver summer meeting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99043"/>
                                        </p:tgtEl>
                                        <p:attrNameLst>
                                          <p:attrName>style.visibility</p:attrName>
                                        </p:attrNameLst>
                                      </p:cBhvr>
                                      <p:to>
                                        <p:strVal val="visible"/>
                                      </p:to>
                                    </p:set>
                                    <p:anim calcmode="lin" valueType="num">
                                      <p:cBhvr additive="base">
                                        <p:cTn id="7" dur="500" fill="hold"/>
                                        <p:tgtEl>
                                          <p:spTgt spid="599043"/>
                                        </p:tgtEl>
                                        <p:attrNameLst>
                                          <p:attrName>ppt_x</p:attrName>
                                        </p:attrNameLst>
                                      </p:cBhvr>
                                      <p:tavLst>
                                        <p:tav tm="0">
                                          <p:val>
                                            <p:strVal val="0-#ppt_w/2"/>
                                          </p:val>
                                        </p:tav>
                                        <p:tav tm="100000">
                                          <p:val>
                                            <p:strVal val="#ppt_x"/>
                                          </p:val>
                                        </p:tav>
                                      </p:tavLst>
                                    </p:anim>
                                    <p:anim calcmode="lin" valueType="num">
                                      <p:cBhvr additive="base">
                                        <p:cTn id="8" dur="500" fill="hold"/>
                                        <p:tgtEl>
                                          <p:spTgt spid="5990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90513"/>
            <a:ext cx="9144000" cy="828675"/>
          </a:xfrm>
        </p:spPr>
        <p:txBody>
          <a:bodyPr/>
          <a:lstStyle/>
          <a:p>
            <a:r>
              <a:rPr lang="en-US" sz="3600" dirty="0" smtClean="0"/>
              <a:t>Can VAV Limitations Be Overcome?</a:t>
            </a:r>
          </a:p>
        </p:txBody>
      </p:sp>
      <p:grpSp>
        <p:nvGrpSpPr>
          <p:cNvPr id="18435" name="Group 3"/>
          <p:cNvGrpSpPr>
            <a:grpSpLocks/>
          </p:cNvGrpSpPr>
          <p:nvPr/>
        </p:nvGrpSpPr>
        <p:grpSpPr bwMode="auto">
          <a:xfrm>
            <a:off x="0" y="1457325"/>
            <a:ext cx="8739188" cy="4667250"/>
            <a:chOff x="0" y="918"/>
            <a:chExt cx="5505" cy="2940"/>
          </a:xfrm>
        </p:grpSpPr>
        <p:sp>
          <p:nvSpPr>
            <p:cNvPr id="18441" name="Text Box 4"/>
            <p:cNvSpPr txBox="1">
              <a:spLocks noChangeArrowheads="1"/>
            </p:cNvSpPr>
            <p:nvPr/>
          </p:nvSpPr>
          <p:spPr bwMode="auto">
            <a:xfrm>
              <a:off x="2149" y="2094"/>
              <a:ext cx="1472" cy="1138"/>
            </a:xfrm>
            <a:prstGeom prst="rect">
              <a:avLst/>
            </a:prstGeom>
            <a:noFill/>
            <a:ln w="38100">
              <a:solidFill>
                <a:schemeClr val="tx1"/>
              </a:solidFill>
              <a:miter lim="800000"/>
              <a:headEnd/>
              <a:tailEnd/>
            </a:ln>
          </p:spPr>
          <p:txBody>
            <a:bodyPr>
              <a:spAutoFit/>
            </a:bodyPr>
            <a:lstStyle/>
            <a:p>
              <a:pPr algn="ctr">
                <a:spcBef>
                  <a:spcPct val="50000"/>
                </a:spcBef>
              </a:pPr>
              <a:r>
                <a:rPr lang="en-US" sz="2000"/>
                <a:t>OA</a:t>
              </a:r>
              <a:r>
                <a:rPr lang="en-US" sz="2000" baseline="-25000"/>
                <a:t>req’d</a:t>
              </a:r>
              <a:r>
                <a:rPr lang="en-US" sz="2000"/>
                <a:t>=900 cfm</a:t>
              </a:r>
            </a:p>
            <a:p>
              <a:pPr algn="ctr">
                <a:spcBef>
                  <a:spcPct val="50000"/>
                </a:spcBef>
              </a:pPr>
              <a:endParaRPr lang="en-US" sz="2000"/>
            </a:p>
            <a:p>
              <a:pPr algn="ctr">
                <a:spcBef>
                  <a:spcPct val="50000"/>
                </a:spcBef>
              </a:pPr>
              <a:endParaRPr lang="en-US" sz="2000"/>
            </a:p>
            <a:p>
              <a:pPr algn="ctr">
                <a:spcBef>
                  <a:spcPct val="50000"/>
                </a:spcBef>
              </a:pPr>
              <a:r>
                <a:rPr lang="en-US" sz="2000"/>
                <a:t>Z</a:t>
              </a:r>
              <a:r>
                <a:rPr lang="en-US" sz="2000" baseline="-25000"/>
                <a:t>1</a:t>
              </a:r>
              <a:r>
                <a:rPr lang="en-US" sz="2000"/>
                <a:t>=1</a:t>
              </a:r>
            </a:p>
          </p:txBody>
        </p:sp>
        <p:sp>
          <p:nvSpPr>
            <p:cNvPr id="18442" name="Text Box 5"/>
            <p:cNvSpPr txBox="1">
              <a:spLocks noChangeArrowheads="1"/>
            </p:cNvSpPr>
            <p:nvPr/>
          </p:nvSpPr>
          <p:spPr bwMode="auto">
            <a:xfrm>
              <a:off x="3740" y="2084"/>
              <a:ext cx="1673" cy="1138"/>
            </a:xfrm>
            <a:prstGeom prst="rect">
              <a:avLst/>
            </a:prstGeom>
            <a:noFill/>
            <a:ln w="38100">
              <a:solidFill>
                <a:schemeClr val="tx1"/>
              </a:solidFill>
              <a:miter lim="800000"/>
              <a:headEnd/>
              <a:tailEnd/>
            </a:ln>
          </p:spPr>
          <p:txBody>
            <a:bodyPr>
              <a:spAutoFit/>
            </a:bodyPr>
            <a:lstStyle/>
            <a:p>
              <a:pPr algn="ctr">
                <a:spcBef>
                  <a:spcPct val="50000"/>
                </a:spcBef>
              </a:pPr>
              <a:r>
                <a:rPr lang="en-US" sz="2000"/>
                <a:t>OA</a:t>
              </a:r>
              <a:r>
                <a:rPr lang="en-US" sz="2000" baseline="-25000"/>
                <a:t>req’d</a:t>
              </a:r>
              <a:r>
                <a:rPr lang="en-US" sz="2000"/>
                <a:t>=1,350 cfm</a:t>
              </a:r>
            </a:p>
            <a:p>
              <a:pPr algn="ctr">
                <a:spcBef>
                  <a:spcPct val="50000"/>
                </a:spcBef>
              </a:pPr>
              <a:endParaRPr lang="en-US" sz="2000"/>
            </a:p>
            <a:p>
              <a:pPr algn="ctr">
                <a:spcBef>
                  <a:spcPct val="50000"/>
                </a:spcBef>
              </a:pPr>
              <a:endParaRPr lang="en-US" sz="2000"/>
            </a:p>
            <a:p>
              <a:pPr algn="ctr">
                <a:spcBef>
                  <a:spcPct val="50000"/>
                </a:spcBef>
              </a:pPr>
              <a:r>
                <a:rPr lang="en-US" sz="2000"/>
                <a:t>Z</a:t>
              </a:r>
              <a:r>
                <a:rPr lang="en-US" sz="2000" baseline="-25000"/>
                <a:t>2</a:t>
              </a:r>
              <a:r>
                <a:rPr lang="en-US" sz="2000"/>
                <a:t>=1</a:t>
              </a:r>
            </a:p>
          </p:txBody>
        </p:sp>
        <p:sp>
          <p:nvSpPr>
            <p:cNvPr id="18443" name="Text Box 6"/>
            <p:cNvSpPr txBox="1">
              <a:spLocks noChangeArrowheads="1"/>
            </p:cNvSpPr>
            <p:nvPr/>
          </p:nvSpPr>
          <p:spPr bwMode="auto">
            <a:xfrm>
              <a:off x="842" y="918"/>
              <a:ext cx="959" cy="862"/>
            </a:xfrm>
            <a:prstGeom prst="rect">
              <a:avLst/>
            </a:prstGeom>
            <a:noFill/>
            <a:ln w="57150">
              <a:solidFill>
                <a:schemeClr val="tx1"/>
              </a:solidFill>
              <a:miter lim="800000"/>
              <a:headEnd/>
              <a:tailEnd/>
            </a:ln>
          </p:spPr>
          <p:txBody>
            <a:bodyPr anchor="ctr">
              <a:spAutoFit/>
            </a:bodyPr>
            <a:lstStyle/>
            <a:p>
              <a:pPr algn="ctr">
                <a:spcBef>
                  <a:spcPct val="50000"/>
                </a:spcBef>
              </a:pPr>
              <a:endParaRPr lang="en-US" sz="2000"/>
            </a:p>
            <a:p>
              <a:pPr algn="ctr">
                <a:spcBef>
                  <a:spcPct val="50000"/>
                </a:spcBef>
              </a:pPr>
              <a:r>
                <a:rPr lang="en-US" sz="2000"/>
                <a:t>AHU</a:t>
              </a:r>
            </a:p>
            <a:p>
              <a:pPr algn="ctr">
                <a:spcBef>
                  <a:spcPct val="50000"/>
                </a:spcBef>
              </a:pPr>
              <a:endParaRPr lang="en-US" sz="2000"/>
            </a:p>
          </p:txBody>
        </p:sp>
        <p:sp>
          <p:nvSpPr>
            <p:cNvPr id="18444" name="Freeform 7"/>
            <p:cNvSpPr>
              <a:spLocks/>
            </p:cNvSpPr>
            <p:nvPr/>
          </p:nvSpPr>
          <p:spPr bwMode="auto">
            <a:xfrm>
              <a:off x="1783" y="1353"/>
              <a:ext cx="2688" cy="722"/>
            </a:xfrm>
            <a:custGeom>
              <a:avLst/>
              <a:gdLst>
                <a:gd name="T0" fmla="*/ 0 w 2688"/>
                <a:gd name="T1" fmla="*/ 0 h 722"/>
                <a:gd name="T2" fmla="*/ 2688 w 2688"/>
                <a:gd name="T3" fmla="*/ 0 h 722"/>
                <a:gd name="T4" fmla="*/ 2688 w 2688"/>
                <a:gd name="T5" fmla="*/ 722 h 722"/>
                <a:gd name="T6" fmla="*/ 0 60000 65536"/>
                <a:gd name="T7" fmla="*/ 0 60000 65536"/>
                <a:gd name="T8" fmla="*/ 0 60000 65536"/>
                <a:gd name="T9" fmla="*/ 0 w 2688"/>
                <a:gd name="T10" fmla="*/ 0 h 722"/>
                <a:gd name="T11" fmla="*/ 2688 w 2688"/>
                <a:gd name="T12" fmla="*/ 722 h 722"/>
              </a:gdLst>
              <a:ahLst/>
              <a:cxnLst>
                <a:cxn ang="T6">
                  <a:pos x="T0" y="T1"/>
                </a:cxn>
                <a:cxn ang="T7">
                  <a:pos x="T2" y="T3"/>
                </a:cxn>
                <a:cxn ang="T8">
                  <a:pos x="T4" y="T5"/>
                </a:cxn>
              </a:cxnLst>
              <a:rect l="T9" t="T10" r="T11" b="T12"/>
              <a:pathLst>
                <a:path w="2688" h="722">
                  <a:moveTo>
                    <a:pt x="0" y="0"/>
                  </a:moveTo>
                  <a:lnTo>
                    <a:pt x="2688" y="0"/>
                  </a:lnTo>
                  <a:lnTo>
                    <a:pt x="2688" y="722"/>
                  </a:lnTo>
                </a:path>
              </a:pathLst>
            </a:custGeom>
            <a:noFill/>
            <a:ln w="76200" cap="flat" cmpd="sng">
              <a:solidFill>
                <a:schemeClr val="tx2"/>
              </a:solidFill>
              <a:prstDash val="solid"/>
              <a:round/>
              <a:headEnd type="none" w="med" len="med"/>
              <a:tailEnd type="triangle" w="med" len="med"/>
            </a:ln>
          </p:spPr>
          <p:txBody>
            <a:bodyPr/>
            <a:lstStyle/>
            <a:p>
              <a:endParaRPr lang="en-US"/>
            </a:p>
          </p:txBody>
        </p:sp>
        <p:sp>
          <p:nvSpPr>
            <p:cNvPr id="18445" name="Line 8"/>
            <p:cNvSpPr>
              <a:spLocks noChangeShapeType="1"/>
            </p:cNvSpPr>
            <p:nvPr/>
          </p:nvSpPr>
          <p:spPr bwMode="auto">
            <a:xfrm>
              <a:off x="2743" y="1371"/>
              <a:ext cx="0" cy="714"/>
            </a:xfrm>
            <a:prstGeom prst="line">
              <a:avLst/>
            </a:prstGeom>
            <a:noFill/>
            <a:ln w="76200">
              <a:solidFill>
                <a:schemeClr val="tx2"/>
              </a:solidFill>
              <a:round/>
              <a:headEnd/>
              <a:tailEnd type="triangle" w="med" len="med"/>
            </a:ln>
          </p:spPr>
          <p:txBody>
            <a:bodyPr/>
            <a:lstStyle/>
            <a:p>
              <a:endParaRPr lang="en-US"/>
            </a:p>
          </p:txBody>
        </p:sp>
        <p:sp>
          <p:nvSpPr>
            <p:cNvPr id="18446" name="Line 9"/>
            <p:cNvSpPr>
              <a:spLocks noChangeShapeType="1"/>
            </p:cNvSpPr>
            <p:nvPr/>
          </p:nvSpPr>
          <p:spPr bwMode="auto">
            <a:xfrm flipH="1">
              <a:off x="174" y="1362"/>
              <a:ext cx="640" cy="0"/>
            </a:xfrm>
            <a:prstGeom prst="line">
              <a:avLst/>
            </a:prstGeom>
            <a:noFill/>
            <a:ln w="76200">
              <a:solidFill>
                <a:srgbClr val="009900"/>
              </a:solidFill>
              <a:round/>
              <a:headEnd type="triangle" w="med" len="med"/>
              <a:tailEnd/>
            </a:ln>
          </p:spPr>
          <p:txBody>
            <a:bodyPr/>
            <a:lstStyle/>
            <a:p>
              <a:endParaRPr lang="en-US"/>
            </a:p>
          </p:txBody>
        </p:sp>
        <p:sp>
          <p:nvSpPr>
            <p:cNvPr id="18447" name="Freeform 10"/>
            <p:cNvSpPr>
              <a:spLocks/>
            </p:cNvSpPr>
            <p:nvPr/>
          </p:nvSpPr>
          <p:spPr bwMode="auto">
            <a:xfrm>
              <a:off x="430" y="3237"/>
              <a:ext cx="4187" cy="621"/>
            </a:xfrm>
            <a:custGeom>
              <a:avLst/>
              <a:gdLst>
                <a:gd name="T0" fmla="*/ 0 w 4187"/>
                <a:gd name="T1" fmla="*/ 621 h 621"/>
                <a:gd name="T2" fmla="*/ 4187 w 4187"/>
                <a:gd name="T3" fmla="*/ 621 h 621"/>
                <a:gd name="T4" fmla="*/ 4187 w 4187"/>
                <a:gd name="T5" fmla="*/ 0 h 621"/>
                <a:gd name="T6" fmla="*/ 0 60000 65536"/>
                <a:gd name="T7" fmla="*/ 0 60000 65536"/>
                <a:gd name="T8" fmla="*/ 0 60000 65536"/>
                <a:gd name="T9" fmla="*/ 0 w 4187"/>
                <a:gd name="T10" fmla="*/ 0 h 621"/>
                <a:gd name="T11" fmla="*/ 4187 w 4187"/>
                <a:gd name="T12" fmla="*/ 621 h 621"/>
              </a:gdLst>
              <a:ahLst/>
              <a:cxnLst>
                <a:cxn ang="T6">
                  <a:pos x="T0" y="T1"/>
                </a:cxn>
                <a:cxn ang="T7">
                  <a:pos x="T2" y="T3"/>
                </a:cxn>
                <a:cxn ang="T8">
                  <a:pos x="T4" y="T5"/>
                </a:cxn>
              </a:cxnLst>
              <a:rect l="T9" t="T10" r="T11" b="T12"/>
              <a:pathLst>
                <a:path w="4187" h="621">
                  <a:moveTo>
                    <a:pt x="0" y="621"/>
                  </a:moveTo>
                  <a:lnTo>
                    <a:pt x="4187" y="621"/>
                  </a:lnTo>
                  <a:lnTo>
                    <a:pt x="4187" y="0"/>
                  </a:lnTo>
                </a:path>
              </a:pathLst>
            </a:custGeom>
            <a:noFill/>
            <a:ln w="76200" cap="flat" cmpd="sng">
              <a:solidFill>
                <a:srgbClr val="FF0000"/>
              </a:solidFill>
              <a:prstDash val="solid"/>
              <a:round/>
              <a:headEnd type="none" w="med" len="med"/>
              <a:tailEnd type="none" w="med" len="med"/>
            </a:ln>
          </p:spPr>
          <p:txBody>
            <a:bodyPr/>
            <a:lstStyle/>
            <a:p>
              <a:endParaRPr lang="en-US"/>
            </a:p>
          </p:txBody>
        </p:sp>
        <p:sp>
          <p:nvSpPr>
            <p:cNvPr id="18448" name="Line 11"/>
            <p:cNvSpPr>
              <a:spLocks noChangeShapeType="1"/>
            </p:cNvSpPr>
            <p:nvPr/>
          </p:nvSpPr>
          <p:spPr bwMode="auto">
            <a:xfrm>
              <a:off x="2725" y="3237"/>
              <a:ext cx="0" cy="612"/>
            </a:xfrm>
            <a:prstGeom prst="line">
              <a:avLst/>
            </a:prstGeom>
            <a:noFill/>
            <a:ln w="76200">
              <a:solidFill>
                <a:srgbClr val="FF0000"/>
              </a:solidFill>
              <a:round/>
              <a:headEnd/>
              <a:tailEnd/>
            </a:ln>
          </p:spPr>
          <p:txBody>
            <a:bodyPr/>
            <a:lstStyle/>
            <a:p>
              <a:endParaRPr lang="en-US"/>
            </a:p>
          </p:txBody>
        </p:sp>
        <p:sp>
          <p:nvSpPr>
            <p:cNvPr id="18449" name="Line 12"/>
            <p:cNvSpPr>
              <a:spLocks noChangeShapeType="1"/>
            </p:cNvSpPr>
            <p:nvPr/>
          </p:nvSpPr>
          <p:spPr bwMode="auto">
            <a:xfrm flipH="1">
              <a:off x="176" y="3858"/>
              <a:ext cx="256" cy="0"/>
            </a:xfrm>
            <a:prstGeom prst="line">
              <a:avLst/>
            </a:prstGeom>
            <a:noFill/>
            <a:ln w="76200">
              <a:solidFill>
                <a:srgbClr val="FF0000"/>
              </a:solidFill>
              <a:round/>
              <a:headEnd/>
              <a:tailEnd type="triangle" w="med" len="med"/>
            </a:ln>
          </p:spPr>
          <p:txBody>
            <a:bodyPr/>
            <a:lstStyle/>
            <a:p>
              <a:endParaRPr lang="en-US"/>
            </a:p>
          </p:txBody>
        </p:sp>
        <p:sp>
          <p:nvSpPr>
            <p:cNvPr id="18450" name="Text Box 13"/>
            <p:cNvSpPr txBox="1">
              <a:spLocks noChangeArrowheads="1"/>
            </p:cNvSpPr>
            <p:nvPr/>
          </p:nvSpPr>
          <p:spPr bwMode="auto">
            <a:xfrm>
              <a:off x="887" y="1454"/>
              <a:ext cx="877" cy="250"/>
            </a:xfrm>
            <a:prstGeom prst="rect">
              <a:avLst/>
            </a:prstGeom>
            <a:noFill/>
            <a:ln w="12700">
              <a:noFill/>
              <a:miter lim="800000"/>
              <a:headEnd/>
              <a:tailEnd/>
            </a:ln>
          </p:spPr>
          <p:txBody>
            <a:bodyPr>
              <a:spAutoFit/>
            </a:bodyPr>
            <a:lstStyle/>
            <a:p>
              <a:pPr>
                <a:spcBef>
                  <a:spcPct val="50000"/>
                </a:spcBef>
              </a:pPr>
              <a:r>
                <a:rPr lang="en-US" sz="2000"/>
                <a:t>2,250 cfm</a:t>
              </a:r>
            </a:p>
          </p:txBody>
        </p:sp>
        <p:sp>
          <p:nvSpPr>
            <p:cNvPr id="18451" name="Text Box 14"/>
            <p:cNvSpPr txBox="1">
              <a:spLocks noChangeArrowheads="1"/>
            </p:cNvSpPr>
            <p:nvPr/>
          </p:nvSpPr>
          <p:spPr bwMode="auto">
            <a:xfrm>
              <a:off x="1875" y="1061"/>
              <a:ext cx="1115" cy="250"/>
            </a:xfrm>
            <a:prstGeom prst="rect">
              <a:avLst/>
            </a:prstGeom>
            <a:noFill/>
            <a:ln w="12700">
              <a:noFill/>
              <a:miter lim="800000"/>
              <a:headEnd/>
              <a:tailEnd/>
            </a:ln>
          </p:spPr>
          <p:txBody>
            <a:bodyPr>
              <a:spAutoFit/>
            </a:bodyPr>
            <a:lstStyle/>
            <a:p>
              <a:pPr>
                <a:spcBef>
                  <a:spcPct val="50000"/>
                </a:spcBef>
              </a:pPr>
              <a:r>
                <a:rPr lang="en-US" sz="2000">
                  <a:solidFill>
                    <a:schemeClr val="tx2"/>
                  </a:solidFill>
                </a:rPr>
                <a:t>% OA</a:t>
              </a:r>
              <a:r>
                <a:rPr lang="en-US" sz="2000" baseline="-25000">
                  <a:solidFill>
                    <a:schemeClr val="tx2"/>
                  </a:solidFill>
                </a:rPr>
                <a:t>B</a:t>
              </a:r>
              <a:r>
                <a:rPr lang="en-US" sz="2000">
                  <a:solidFill>
                    <a:schemeClr val="tx2"/>
                  </a:solidFill>
                </a:rPr>
                <a:t> =100</a:t>
              </a:r>
            </a:p>
          </p:txBody>
        </p:sp>
        <p:sp>
          <p:nvSpPr>
            <p:cNvPr id="18452" name="Text Box 15"/>
            <p:cNvSpPr txBox="1">
              <a:spLocks noChangeArrowheads="1"/>
            </p:cNvSpPr>
            <p:nvPr/>
          </p:nvSpPr>
          <p:spPr bwMode="auto">
            <a:xfrm>
              <a:off x="2752" y="1508"/>
              <a:ext cx="826" cy="250"/>
            </a:xfrm>
            <a:prstGeom prst="rect">
              <a:avLst/>
            </a:prstGeom>
            <a:noFill/>
            <a:ln w="12700">
              <a:noFill/>
              <a:miter lim="800000"/>
              <a:headEnd/>
              <a:tailEnd/>
            </a:ln>
          </p:spPr>
          <p:txBody>
            <a:bodyPr>
              <a:spAutoFit/>
            </a:bodyPr>
            <a:lstStyle/>
            <a:p>
              <a:pPr>
                <a:spcBef>
                  <a:spcPct val="50000"/>
                </a:spcBef>
              </a:pPr>
              <a:r>
                <a:rPr lang="en-US" sz="2000"/>
                <a:t>900 cfm</a:t>
              </a:r>
            </a:p>
          </p:txBody>
        </p:sp>
        <p:sp>
          <p:nvSpPr>
            <p:cNvPr id="18453" name="Text Box 16"/>
            <p:cNvSpPr txBox="1">
              <a:spLocks noChangeArrowheads="1"/>
            </p:cNvSpPr>
            <p:nvPr/>
          </p:nvSpPr>
          <p:spPr bwMode="auto">
            <a:xfrm>
              <a:off x="4490" y="1479"/>
              <a:ext cx="1015" cy="250"/>
            </a:xfrm>
            <a:prstGeom prst="rect">
              <a:avLst/>
            </a:prstGeom>
            <a:noFill/>
            <a:ln w="12700">
              <a:noFill/>
              <a:miter lim="800000"/>
              <a:headEnd/>
              <a:tailEnd/>
            </a:ln>
          </p:spPr>
          <p:txBody>
            <a:bodyPr>
              <a:spAutoFit/>
            </a:bodyPr>
            <a:lstStyle/>
            <a:p>
              <a:pPr>
                <a:spcBef>
                  <a:spcPct val="50000"/>
                </a:spcBef>
              </a:pPr>
              <a:r>
                <a:rPr lang="en-US" sz="2000"/>
                <a:t>1,350 cfm</a:t>
              </a:r>
            </a:p>
          </p:txBody>
        </p:sp>
        <p:sp>
          <p:nvSpPr>
            <p:cNvPr id="18454" name="Text Box 17"/>
            <p:cNvSpPr txBox="1">
              <a:spLocks noChangeArrowheads="1"/>
            </p:cNvSpPr>
            <p:nvPr/>
          </p:nvSpPr>
          <p:spPr bwMode="auto">
            <a:xfrm>
              <a:off x="0" y="969"/>
              <a:ext cx="914" cy="250"/>
            </a:xfrm>
            <a:prstGeom prst="rect">
              <a:avLst/>
            </a:prstGeom>
            <a:noFill/>
            <a:ln w="12700">
              <a:noFill/>
              <a:miter lim="800000"/>
              <a:headEnd/>
              <a:tailEnd/>
            </a:ln>
          </p:spPr>
          <p:txBody>
            <a:bodyPr anchor="ctr">
              <a:spAutoFit/>
            </a:bodyPr>
            <a:lstStyle/>
            <a:p>
              <a:pPr>
                <a:spcBef>
                  <a:spcPct val="50000"/>
                </a:spcBef>
              </a:pPr>
              <a:r>
                <a:rPr lang="en-US" sz="2000">
                  <a:solidFill>
                    <a:schemeClr val="tx2"/>
                  </a:solidFill>
                </a:rPr>
                <a:t>OA=2,250</a:t>
              </a:r>
            </a:p>
          </p:txBody>
        </p:sp>
      </p:grpSp>
      <p:sp>
        <p:nvSpPr>
          <p:cNvPr id="1276946" name="Rectangle 18"/>
          <p:cNvSpPr>
            <a:spLocks noChangeArrowheads="1"/>
          </p:cNvSpPr>
          <p:nvPr/>
        </p:nvSpPr>
        <p:spPr bwMode="auto">
          <a:xfrm>
            <a:off x="5437188" y="4602163"/>
            <a:ext cx="290512" cy="508000"/>
          </a:xfrm>
          <a:prstGeom prst="rect">
            <a:avLst/>
          </a:prstGeom>
          <a:solidFill>
            <a:schemeClr val="tx2"/>
          </a:solidFill>
          <a:ln w="12700">
            <a:noFill/>
            <a:miter lim="800000"/>
            <a:headEnd/>
            <a:tailEnd/>
          </a:ln>
        </p:spPr>
        <p:txBody>
          <a:bodyPr wrap="none" anchor="ctr"/>
          <a:lstStyle/>
          <a:p>
            <a:endParaRPr lang="en-US"/>
          </a:p>
        </p:txBody>
      </p:sp>
      <p:sp>
        <p:nvSpPr>
          <p:cNvPr id="1276947" name="Rectangle 19"/>
          <p:cNvSpPr>
            <a:spLocks noChangeArrowheads="1"/>
          </p:cNvSpPr>
          <p:nvPr/>
        </p:nvSpPr>
        <p:spPr bwMode="auto">
          <a:xfrm>
            <a:off x="8280400" y="4586288"/>
            <a:ext cx="290513" cy="508000"/>
          </a:xfrm>
          <a:prstGeom prst="rect">
            <a:avLst/>
          </a:prstGeom>
          <a:solidFill>
            <a:schemeClr val="tx2"/>
          </a:solidFill>
          <a:ln w="12700">
            <a:noFill/>
            <a:miter lim="800000"/>
            <a:headEnd/>
            <a:tailEnd/>
          </a:ln>
        </p:spPr>
        <p:txBody>
          <a:bodyPr wrap="none" anchor="ctr"/>
          <a:lstStyle/>
          <a:p>
            <a:endParaRPr lang="en-US"/>
          </a:p>
        </p:txBody>
      </p:sp>
      <p:sp>
        <p:nvSpPr>
          <p:cNvPr id="1276948" name="Text Box 20"/>
          <p:cNvSpPr txBox="1">
            <a:spLocks noChangeArrowheads="1"/>
          </p:cNvSpPr>
          <p:nvPr/>
        </p:nvSpPr>
        <p:spPr bwMode="auto">
          <a:xfrm>
            <a:off x="4759325" y="1495425"/>
            <a:ext cx="4384675" cy="396875"/>
          </a:xfrm>
          <a:prstGeom prst="rect">
            <a:avLst/>
          </a:prstGeom>
          <a:noFill/>
          <a:ln w="12700">
            <a:noFill/>
            <a:miter lim="800000"/>
            <a:headEnd/>
            <a:tailEnd/>
          </a:ln>
        </p:spPr>
        <p:txBody>
          <a:bodyPr>
            <a:spAutoFit/>
          </a:bodyPr>
          <a:lstStyle/>
          <a:p>
            <a:pPr>
              <a:spcBef>
                <a:spcPct val="50000"/>
              </a:spcBef>
            </a:pPr>
            <a:r>
              <a:rPr lang="en-US" sz="2000"/>
              <a:t>Condition of supply air, DBT &amp; DPT?</a:t>
            </a:r>
          </a:p>
        </p:txBody>
      </p:sp>
      <p:sp>
        <p:nvSpPr>
          <p:cNvPr id="1276949" name="Text Box 21"/>
          <p:cNvSpPr txBox="1">
            <a:spLocks noChangeArrowheads="1"/>
          </p:cNvSpPr>
          <p:nvPr/>
        </p:nvSpPr>
        <p:spPr bwMode="auto">
          <a:xfrm>
            <a:off x="552450" y="3249613"/>
            <a:ext cx="1755775" cy="1920875"/>
          </a:xfrm>
          <a:prstGeom prst="rect">
            <a:avLst/>
          </a:prstGeom>
          <a:noFill/>
          <a:ln w="12700">
            <a:noFill/>
            <a:miter lim="800000"/>
            <a:headEnd/>
            <a:tailEnd/>
          </a:ln>
        </p:spPr>
        <p:txBody>
          <a:bodyPr>
            <a:spAutoFit/>
          </a:bodyPr>
          <a:lstStyle/>
          <a:p>
            <a:pPr algn="ctr">
              <a:spcBef>
                <a:spcPct val="50000"/>
              </a:spcBef>
            </a:pPr>
            <a:r>
              <a:rPr lang="en-US" sz="2000"/>
              <a:t>How is the space load handled, when 6,000 cfm required for a VAV?</a:t>
            </a:r>
          </a:p>
        </p:txBody>
      </p:sp>
      <p:sp>
        <p:nvSpPr>
          <p:cNvPr id="1276951" name="WordArt 23"/>
          <p:cNvSpPr>
            <a:spLocks noChangeArrowheads="1" noChangeShapeType="1" noTextEdit="1"/>
          </p:cNvSpPr>
          <p:nvPr/>
        </p:nvSpPr>
        <p:spPr bwMode="auto">
          <a:xfrm>
            <a:off x="2300288" y="1263650"/>
            <a:ext cx="3497262" cy="4197350"/>
          </a:xfrm>
          <a:prstGeom prst="rect">
            <a:avLst/>
          </a:prstGeom>
        </p:spPr>
        <p:txBody>
          <a:bodyPr wrap="none" fromWordArt="1">
            <a:prstTxWarp prst="textSlantUp">
              <a:avLst>
                <a:gd name="adj" fmla="val 55556"/>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DOAS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6949"/>
                                        </p:tgtEl>
                                        <p:attrNameLst>
                                          <p:attrName>style.visibility</p:attrName>
                                        </p:attrNameLst>
                                      </p:cBhvr>
                                      <p:to>
                                        <p:strVal val="visible"/>
                                      </p:to>
                                    </p:set>
                                    <p:anim calcmode="lin" valueType="num">
                                      <p:cBhvr additive="base">
                                        <p:cTn id="7" dur="500" fill="hold"/>
                                        <p:tgtEl>
                                          <p:spTgt spid="1276949"/>
                                        </p:tgtEl>
                                        <p:attrNameLst>
                                          <p:attrName>ppt_x</p:attrName>
                                        </p:attrNameLst>
                                      </p:cBhvr>
                                      <p:tavLst>
                                        <p:tav tm="0">
                                          <p:val>
                                            <p:strVal val="#ppt_x"/>
                                          </p:val>
                                        </p:tav>
                                        <p:tav tm="100000">
                                          <p:val>
                                            <p:strVal val="#ppt_x"/>
                                          </p:val>
                                        </p:tav>
                                      </p:tavLst>
                                    </p:anim>
                                    <p:anim calcmode="lin" valueType="num">
                                      <p:cBhvr additive="base">
                                        <p:cTn id="8" dur="500" fill="hold"/>
                                        <p:tgtEl>
                                          <p:spTgt spid="12769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1276949"/>
                                        </p:tgtEl>
                                        <p:attrNameLst>
                                          <p:attrName>ppt_x</p:attrName>
                                        </p:attrNameLst>
                                      </p:cBhvr>
                                      <p:tavLst>
                                        <p:tav tm="0">
                                          <p:val>
                                            <p:strVal val="ppt_x"/>
                                          </p:val>
                                        </p:tav>
                                        <p:tav tm="100000">
                                          <p:val>
                                            <p:strVal val="ppt_x"/>
                                          </p:val>
                                        </p:tav>
                                      </p:tavLst>
                                    </p:anim>
                                    <p:anim calcmode="lin" valueType="num">
                                      <p:cBhvr additive="base">
                                        <p:cTn id="13" dur="500"/>
                                        <p:tgtEl>
                                          <p:spTgt spid="1276949"/>
                                        </p:tgtEl>
                                        <p:attrNameLst>
                                          <p:attrName>ppt_y</p:attrName>
                                        </p:attrNameLst>
                                      </p:cBhvr>
                                      <p:tavLst>
                                        <p:tav tm="0">
                                          <p:val>
                                            <p:strVal val="ppt_y"/>
                                          </p:val>
                                        </p:tav>
                                        <p:tav tm="100000">
                                          <p:val>
                                            <p:strVal val="1+ppt_h/2"/>
                                          </p:val>
                                        </p:tav>
                                      </p:tavLst>
                                    </p:anim>
                                    <p:set>
                                      <p:cBhvr>
                                        <p:cTn id="14" dur="1" fill="hold">
                                          <p:stCondLst>
                                            <p:cond delay="499"/>
                                          </p:stCondLst>
                                        </p:cTn>
                                        <p:tgtEl>
                                          <p:spTgt spid="1276949"/>
                                        </p:tgtEl>
                                        <p:attrNameLst>
                                          <p:attrName>style.visibility</p:attrName>
                                        </p:attrNameLst>
                                      </p:cBhvr>
                                      <p:to>
                                        <p:strVal val="hidden"/>
                                      </p:to>
                                    </p:set>
                                  </p:childTnLst>
                                </p:cTn>
                              </p:par>
                              <p:par>
                                <p:cTn id="15" presetID="2" presetClass="entr" presetSubtype="6" fill="hold" grpId="0" nodeType="withEffect">
                                  <p:stCondLst>
                                    <p:cond delay="0"/>
                                  </p:stCondLst>
                                  <p:childTnLst>
                                    <p:set>
                                      <p:cBhvr>
                                        <p:cTn id="16" dur="1" fill="hold">
                                          <p:stCondLst>
                                            <p:cond delay="0"/>
                                          </p:stCondLst>
                                        </p:cTn>
                                        <p:tgtEl>
                                          <p:spTgt spid="1276946"/>
                                        </p:tgtEl>
                                        <p:attrNameLst>
                                          <p:attrName>style.visibility</p:attrName>
                                        </p:attrNameLst>
                                      </p:cBhvr>
                                      <p:to>
                                        <p:strVal val="visible"/>
                                      </p:to>
                                    </p:set>
                                    <p:anim calcmode="lin" valueType="num">
                                      <p:cBhvr additive="base">
                                        <p:cTn id="17" dur="500" fill="hold"/>
                                        <p:tgtEl>
                                          <p:spTgt spid="1276946"/>
                                        </p:tgtEl>
                                        <p:attrNameLst>
                                          <p:attrName>ppt_x</p:attrName>
                                        </p:attrNameLst>
                                      </p:cBhvr>
                                      <p:tavLst>
                                        <p:tav tm="0">
                                          <p:val>
                                            <p:strVal val="1+#ppt_w/2"/>
                                          </p:val>
                                        </p:tav>
                                        <p:tav tm="100000">
                                          <p:val>
                                            <p:strVal val="#ppt_x"/>
                                          </p:val>
                                        </p:tav>
                                      </p:tavLst>
                                    </p:anim>
                                    <p:anim calcmode="lin" valueType="num">
                                      <p:cBhvr additive="base">
                                        <p:cTn id="18" dur="500" fill="hold"/>
                                        <p:tgtEl>
                                          <p:spTgt spid="1276946"/>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276947"/>
                                        </p:tgtEl>
                                        <p:attrNameLst>
                                          <p:attrName>style.visibility</p:attrName>
                                        </p:attrNameLst>
                                      </p:cBhvr>
                                      <p:to>
                                        <p:strVal val="visible"/>
                                      </p:to>
                                    </p:set>
                                    <p:anim calcmode="lin" valueType="num">
                                      <p:cBhvr additive="base">
                                        <p:cTn id="21" dur="500" fill="hold"/>
                                        <p:tgtEl>
                                          <p:spTgt spid="1276947"/>
                                        </p:tgtEl>
                                        <p:attrNameLst>
                                          <p:attrName>ppt_x</p:attrName>
                                        </p:attrNameLst>
                                      </p:cBhvr>
                                      <p:tavLst>
                                        <p:tav tm="0">
                                          <p:val>
                                            <p:strVal val="1+#ppt_w/2"/>
                                          </p:val>
                                        </p:tav>
                                        <p:tav tm="100000">
                                          <p:val>
                                            <p:strVal val="#ppt_x"/>
                                          </p:val>
                                        </p:tav>
                                      </p:tavLst>
                                    </p:anim>
                                    <p:anim calcmode="lin" valueType="num">
                                      <p:cBhvr additive="base">
                                        <p:cTn id="22" dur="500" fill="hold"/>
                                        <p:tgtEl>
                                          <p:spTgt spid="12769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1276948"/>
                                        </p:tgtEl>
                                        <p:attrNameLst>
                                          <p:attrName>style.visibility</p:attrName>
                                        </p:attrNameLst>
                                      </p:cBhvr>
                                      <p:to>
                                        <p:strVal val="visible"/>
                                      </p:to>
                                    </p:set>
                                    <p:anim calcmode="lin" valueType="num">
                                      <p:cBhvr additive="base">
                                        <p:cTn id="27" dur="500" fill="hold"/>
                                        <p:tgtEl>
                                          <p:spTgt spid="1276948"/>
                                        </p:tgtEl>
                                        <p:attrNameLst>
                                          <p:attrName>ppt_x</p:attrName>
                                        </p:attrNameLst>
                                      </p:cBhvr>
                                      <p:tavLst>
                                        <p:tav tm="0">
                                          <p:val>
                                            <p:strVal val="1+#ppt_w/2"/>
                                          </p:val>
                                        </p:tav>
                                        <p:tav tm="100000">
                                          <p:val>
                                            <p:strVal val="#ppt_x"/>
                                          </p:val>
                                        </p:tav>
                                      </p:tavLst>
                                    </p:anim>
                                    <p:anim calcmode="lin" valueType="num">
                                      <p:cBhvr additive="base">
                                        <p:cTn id="28" dur="500" fill="hold"/>
                                        <p:tgtEl>
                                          <p:spTgt spid="1276948"/>
                                        </p:tgtEl>
                                        <p:attrNameLst>
                                          <p:attrName>ppt_y</p:attrName>
                                        </p:attrNameLst>
                                      </p:cBhvr>
                                      <p:tavLst>
                                        <p:tav tm="0">
                                          <p:val>
                                            <p:strVal val="0-#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276951"/>
                                        </p:tgtEl>
                                        <p:attrNameLst>
                                          <p:attrName>style.visibility</p:attrName>
                                        </p:attrNameLst>
                                      </p:cBhvr>
                                      <p:to>
                                        <p:strVal val="visible"/>
                                      </p:to>
                                    </p:set>
                                    <p:animEffect transition="in" filter="blinds(horizontal)">
                                      <p:cBhvr>
                                        <p:cTn id="33" dur="500"/>
                                        <p:tgtEl>
                                          <p:spTgt spid="12769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946" grpId="0" animBg="1"/>
      <p:bldP spid="1276947" grpId="0" animBg="1"/>
      <p:bldP spid="1276948" grpId="0"/>
      <p:bldP spid="1276949" grpId="0"/>
      <p:bldP spid="1276949" grpId="1"/>
      <p:bldP spid="127695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6587" name="Group 139"/>
          <p:cNvGraphicFramePr>
            <a:graphicFrameLocks noGrp="1"/>
          </p:cNvGraphicFramePr>
          <p:nvPr/>
        </p:nvGraphicFramePr>
        <p:xfrm>
          <a:off x="425450" y="950913"/>
          <a:ext cx="8120063" cy="3446464"/>
        </p:xfrm>
        <a:graphic>
          <a:graphicData uri="http://schemas.openxmlformats.org/drawingml/2006/table">
            <a:tbl>
              <a:tblPr/>
              <a:tblGrid>
                <a:gridCol w="1398588"/>
                <a:gridCol w="531812"/>
                <a:gridCol w="519113"/>
                <a:gridCol w="438150"/>
                <a:gridCol w="657225"/>
                <a:gridCol w="822325"/>
                <a:gridCol w="565150"/>
                <a:gridCol w="585787"/>
                <a:gridCol w="474663"/>
                <a:gridCol w="809625"/>
                <a:gridCol w="688975"/>
                <a:gridCol w="628650"/>
              </a:tblGrid>
              <a:tr h="677862">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Sys. Alts</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IAQ</a:t>
                      </a:r>
                      <a:br>
                        <a:rPr kumimoji="0" lang="en-US" sz="1200" b="1" i="0" u="none" strike="noStrike" cap="none" normalizeH="0" baseline="0" dirty="0" smtClean="0">
                          <a:ln>
                            <a:noFill/>
                          </a:ln>
                          <a:solidFill>
                            <a:schemeClr val="tx1"/>
                          </a:solidFill>
                          <a:effectLst/>
                          <a:latin typeface="Arial" charset="0"/>
                        </a:rPr>
                      </a:br>
                      <a:r>
                        <a:rPr kumimoji="0" lang="en-US" sz="1200" b="1" i="0" u="none" strike="noStrike" cap="none" normalizeH="0" baseline="0" dirty="0" smtClean="0">
                          <a:ln>
                            <a:noFill/>
                          </a:ln>
                          <a:solidFill>
                            <a:srgbClr val="FF0066"/>
                          </a:solidFill>
                          <a:effectLst/>
                          <a:latin typeface="Arial" charset="0"/>
                        </a:rPr>
                        <a:t>(5)</a:t>
                      </a:r>
                      <a:br>
                        <a:rPr kumimoji="0" lang="en-US" sz="1200" b="1" i="0" u="none" strike="noStrike" cap="none" normalizeH="0" baseline="0" dirty="0" smtClean="0">
                          <a:ln>
                            <a:noFill/>
                          </a:ln>
                          <a:solidFill>
                            <a:srgbClr val="FF0066"/>
                          </a:solidFill>
                          <a:effectLst/>
                          <a:latin typeface="Arial" charset="0"/>
                        </a:rPr>
                      </a:br>
                      <a:r>
                        <a:rPr kumimoji="0" lang="en-US" sz="1200" b="1" i="0" u="none" strike="noStrike" cap="none" normalizeH="0" baseline="0" dirty="0" smtClean="0">
                          <a:ln>
                            <a:noFill/>
                          </a:ln>
                          <a:solidFill>
                            <a:srgbClr val="FF0066"/>
                          </a:solidFill>
                          <a:effectLst/>
                          <a:latin typeface="Arial" charset="0"/>
                        </a:rPr>
                        <a:t>(wtg)</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1</a:t>
                      </a:r>
                      <a:r>
                        <a:rPr kumimoji="0" lang="en-US" sz="1200" b="1" i="0" u="none" strike="noStrike" cap="none" normalizeH="0" baseline="30000" dirty="0" smtClean="0">
                          <a:ln>
                            <a:noFill/>
                          </a:ln>
                          <a:solidFill>
                            <a:schemeClr val="tx1"/>
                          </a:solidFill>
                          <a:effectLst/>
                          <a:latin typeface="Arial" charset="0"/>
                        </a:rPr>
                        <a:t>st</a:t>
                      </a:r>
                      <a:r>
                        <a:rPr kumimoji="0" lang="en-US" sz="1200" b="1" i="0" u="none" strike="noStrike" cap="none" normalizeH="0" baseline="0" dirty="0" smtClean="0">
                          <a:ln>
                            <a:noFill/>
                          </a:ln>
                          <a:solidFill>
                            <a:schemeClr val="tx1"/>
                          </a:solidFill>
                          <a:effectLst/>
                          <a:latin typeface="Arial" charset="0"/>
                        </a:rPr>
                        <a:t> $ </a:t>
                      </a:r>
                      <a:br>
                        <a:rPr kumimoji="0" lang="en-US" sz="1200" b="1" i="0" u="none" strike="noStrike" cap="none" normalizeH="0" baseline="0" dirty="0" smtClean="0">
                          <a:ln>
                            <a:noFill/>
                          </a:ln>
                          <a:solidFill>
                            <a:schemeClr val="tx1"/>
                          </a:solidFill>
                          <a:effectLst/>
                          <a:latin typeface="Arial" charset="0"/>
                        </a:rPr>
                      </a:br>
                      <a:r>
                        <a:rPr kumimoji="0" lang="en-US" sz="1200" b="1" i="0" u="none" strike="noStrike" cap="none" normalizeH="0" baseline="0" dirty="0" smtClean="0">
                          <a:ln>
                            <a:noFill/>
                          </a:ln>
                          <a:solidFill>
                            <a:srgbClr val="FF0066"/>
                          </a:solidFill>
                          <a:effectLst/>
                          <a:latin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Op. $ </a:t>
                      </a:r>
                      <a:r>
                        <a:rPr kumimoji="0" lang="en-US" sz="1200" b="1" i="0" u="none" strike="noStrike" cap="none" normalizeH="0" baseline="0" dirty="0" smtClean="0">
                          <a:ln>
                            <a:noFill/>
                          </a:ln>
                          <a:solidFill>
                            <a:srgbClr val="FF0066"/>
                          </a:solidFill>
                          <a:effectLst/>
                          <a:latin typeface="Arial" charset="0"/>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DBT Ctl. </a:t>
                      </a:r>
                      <a:r>
                        <a:rPr kumimoji="0" lang="en-US" sz="1200" b="1" i="0" u="none" strike="noStrike" cap="none" normalizeH="0" baseline="0" dirty="0" smtClean="0">
                          <a:ln>
                            <a:noFill/>
                          </a:ln>
                          <a:solidFill>
                            <a:srgbClr val="FF0066"/>
                          </a:solidFill>
                          <a:effectLst/>
                          <a:latin typeface="Arial"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Plenum depth </a:t>
                      </a:r>
                      <a:r>
                        <a:rPr kumimoji="0" lang="en-US" sz="1200" b="1" i="0" u="none" strike="noStrike" cap="none" normalizeH="0" baseline="0" dirty="0" smtClean="0">
                          <a:ln>
                            <a:noFill/>
                          </a:ln>
                          <a:solidFill>
                            <a:srgbClr val="FF0066"/>
                          </a:solidFill>
                          <a:effectLst/>
                          <a:latin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AHU </a:t>
                      </a:r>
                      <a:br>
                        <a:rPr kumimoji="0" lang="en-US" sz="1200" b="1" i="0" u="none" strike="noStrike" cap="none" normalizeH="0" baseline="0" dirty="0" smtClean="0">
                          <a:ln>
                            <a:noFill/>
                          </a:ln>
                          <a:solidFill>
                            <a:schemeClr val="tx1"/>
                          </a:solidFill>
                          <a:effectLst/>
                          <a:latin typeface="Arial" charset="0"/>
                        </a:rPr>
                      </a:br>
                      <a:r>
                        <a:rPr kumimoji="0" lang="en-US" sz="1200" b="1" i="0" u="none" strike="noStrike" cap="none" normalizeH="0" baseline="0" dirty="0" smtClean="0">
                          <a:ln>
                            <a:noFill/>
                          </a:ln>
                          <a:solidFill>
                            <a:srgbClr val="FF0066"/>
                          </a:solidFill>
                          <a:effectLst/>
                          <a:latin typeface="Arial"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Future Flex </a:t>
                      </a:r>
                      <a:r>
                        <a:rPr kumimoji="0" lang="en-US" sz="1200" b="1" i="0" u="none" strike="noStrike" cap="none" normalizeH="0" baseline="0" dirty="0" smtClean="0">
                          <a:ln>
                            <a:noFill/>
                          </a:ln>
                          <a:solidFill>
                            <a:srgbClr val="FF0066"/>
                          </a:solidFill>
                          <a:effectLst/>
                          <a:latin typeface="Arial" charset="0"/>
                        </a:rPr>
                        <a:t>(4)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Maint </a:t>
                      </a:r>
                      <a:r>
                        <a:rPr kumimoji="0" lang="en-US" sz="1200" b="1" i="0" u="none" strike="noStrike" cap="none" normalizeH="0" baseline="0" dirty="0" smtClean="0">
                          <a:ln>
                            <a:noFill/>
                          </a:ln>
                          <a:solidFill>
                            <a:srgbClr val="FF0066"/>
                          </a:solidFill>
                          <a:effectLst/>
                          <a:latin typeface="Arial"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Ductwork </a:t>
                      </a:r>
                      <a:r>
                        <a:rPr kumimoji="0" lang="en-US" sz="1200" b="1" i="0" u="none" strike="noStrike" cap="none" normalizeH="0" baseline="0" dirty="0" smtClean="0">
                          <a:ln>
                            <a:noFill/>
                          </a:ln>
                          <a:solidFill>
                            <a:srgbClr val="FF0066"/>
                          </a:solidFill>
                          <a:effectLst/>
                          <a:latin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Noise</a:t>
                      </a:r>
                      <a:br>
                        <a:rPr kumimoji="0" lang="en-US" sz="1200" b="1" i="0" u="none" strike="noStrike" cap="none" normalizeH="0" baseline="0" dirty="0" smtClean="0">
                          <a:ln>
                            <a:noFill/>
                          </a:ln>
                          <a:solidFill>
                            <a:schemeClr val="tx1"/>
                          </a:solidFill>
                          <a:effectLst/>
                          <a:latin typeface="Arial" charset="0"/>
                        </a:rPr>
                      </a:br>
                      <a:r>
                        <a:rPr kumimoji="0" lang="en-US" sz="1200" b="1" i="0" u="none" strike="noStrike" cap="none" normalizeH="0" baseline="0" dirty="0" smtClean="0">
                          <a:ln>
                            <a:noFill/>
                          </a:ln>
                          <a:solidFill>
                            <a:srgbClr val="FF0066"/>
                          </a:solidFill>
                          <a:effectLst/>
                          <a:latin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Total Score</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8775">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FCU w/ DOAS</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5/25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7/35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6/30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6/12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126</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VAV, HW RH</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5/25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7/21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145</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LT VAV, HW RH</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6/30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4/16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6/18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6/24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7/21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183</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FPVAV, HW RH</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123</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FPVAV, Chw recool</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6/24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5/25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4/16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128</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3375">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LT DDVAV</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3/15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4963">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UFAD</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6/30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7/28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8/40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8/32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8/16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4/8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202</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CRCP-DOAS</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8/40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8/40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8/32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7/21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7/35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7/28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5/10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8/16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rgbClr val="FF3300"/>
                        </a:buClr>
                        <a:buSzTx/>
                        <a:buFont typeface="Wingdings" pitchFamily="2" charset="2"/>
                        <a:buNone/>
                        <a:tabLst/>
                      </a:pPr>
                      <a:r>
                        <a:rPr kumimoji="0" lang="en-US" sz="1200" b="0" i="0" u="none" strike="noStrike" cap="none" normalizeH="0" baseline="0" dirty="0" smtClean="0">
                          <a:ln>
                            <a:noFill/>
                          </a:ln>
                          <a:solidFill>
                            <a:schemeClr val="tx1"/>
                          </a:solidFill>
                          <a:effectLst/>
                          <a:latin typeface="Arial Unicode MS" pitchFamily="34" charset="-128"/>
                        </a:rPr>
                        <a:t>254</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4102" name="Text Box 134"/>
          <p:cNvSpPr txBox="1">
            <a:spLocks noChangeArrowheads="1"/>
          </p:cNvSpPr>
          <p:nvPr/>
        </p:nvSpPr>
        <p:spPr bwMode="auto">
          <a:xfrm>
            <a:off x="525463" y="4562475"/>
            <a:ext cx="8451850" cy="1281113"/>
          </a:xfrm>
          <a:prstGeom prst="rect">
            <a:avLst/>
          </a:prstGeom>
          <a:noFill/>
          <a:ln w="9525">
            <a:noFill/>
            <a:miter lim="800000"/>
            <a:headEnd/>
            <a:tailEnd/>
          </a:ln>
        </p:spPr>
        <p:txBody>
          <a:bodyPr>
            <a:spAutoFit/>
          </a:bodyPr>
          <a:lstStyle/>
          <a:p>
            <a:pPr eaLnBrk="1" hangingPunct="1">
              <a:spcBef>
                <a:spcPct val="50000"/>
              </a:spcBef>
              <a:buFontTx/>
              <a:buChar char="•"/>
            </a:pPr>
            <a:r>
              <a:rPr lang="en-US" sz="1200" dirty="0"/>
              <a:t>  Category Feature rating/score</a:t>
            </a:r>
          </a:p>
          <a:p>
            <a:pPr eaLnBrk="1" hangingPunct="1">
              <a:spcBef>
                <a:spcPct val="50000"/>
              </a:spcBef>
              <a:buFontTx/>
              <a:buChar char="•"/>
            </a:pPr>
            <a:r>
              <a:rPr lang="en-US" sz="1200" dirty="0"/>
              <a:t>  System performance in a category (i.e. 1</a:t>
            </a:r>
            <a:r>
              <a:rPr lang="en-US" sz="1200" baseline="30000" dirty="0"/>
              <a:t>st</a:t>
            </a:r>
            <a:r>
              <a:rPr lang="en-US" sz="1200" dirty="0"/>
              <a:t> cost) rating 1-8 (8 Best): i.e. </a:t>
            </a:r>
            <a:r>
              <a:rPr lang="en-US" sz="1200" dirty="0" err="1"/>
              <a:t>FCUw</a:t>
            </a:r>
            <a:r>
              <a:rPr lang="en-US" sz="1200" dirty="0"/>
              <a:t>/ DOAS meeting 1</a:t>
            </a:r>
            <a:r>
              <a:rPr lang="en-US" sz="1200" baseline="30000" dirty="0"/>
              <a:t>st</a:t>
            </a:r>
            <a:r>
              <a:rPr lang="en-US" sz="1200" dirty="0"/>
              <a:t> cost earns a 7</a:t>
            </a:r>
          </a:p>
          <a:p>
            <a:pPr eaLnBrk="1" hangingPunct="1">
              <a:spcBef>
                <a:spcPct val="50000"/>
              </a:spcBef>
              <a:buFontTx/>
              <a:buChar char="•"/>
            </a:pPr>
            <a:r>
              <a:rPr lang="en-US" sz="1200" dirty="0"/>
              <a:t>  Importance weighting of a category 1-5 (5 most important)</a:t>
            </a:r>
          </a:p>
          <a:p>
            <a:pPr eaLnBrk="1" hangingPunct="1">
              <a:spcBef>
                <a:spcPct val="50000"/>
              </a:spcBef>
              <a:buFontTx/>
              <a:buChar char="•"/>
            </a:pPr>
            <a:r>
              <a:rPr lang="en-US" sz="1200" dirty="0"/>
              <a:t>  Score:  in a cell:  product of importance weighting and system performance.  i.e. for CRCP-DOAS in the category of                Op $, the score is 4*8=32</a:t>
            </a:r>
          </a:p>
        </p:txBody>
      </p:sp>
      <p:sp>
        <p:nvSpPr>
          <p:cNvPr id="616583" name="Text Box 135"/>
          <p:cNvSpPr txBox="1">
            <a:spLocks noChangeArrowheads="1"/>
          </p:cNvSpPr>
          <p:nvPr/>
        </p:nvSpPr>
        <p:spPr bwMode="auto">
          <a:xfrm>
            <a:off x="0" y="5838825"/>
            <a:ext cx="9144000" cy="579438"/>
          </a:xfrm>
          <a:prstGeom prst="rect">
            <a:avLst/>
          </a:prstGeom>
          <a:noFill/>
          <a:ln w="12700">
            <a:noFill/>
            <a:miter lim="800000"/>
            <a:headEnd/>
            <a:tailEnd/>
          </a:ln>
        </p:spPr>
        <p:txBody>
          <a:bodyPr>
            <a:spAutoFit/>
          </a:bodyPr>
          <a:lstStyle/>
          <a:p>
            <a:pPr algn="ctr">
              <a:spcBef>
                <a:spcPct val="50000"/>
              </a:spcBef>
            </a:pPr>
            <a:r>
              <a:rPr lang="en-US" sz="3200" b="1" i="1" dirty="0">
                <a:solidFill>
                  <a:schemeClr val="tx2"/>
                </a:solidFill>
                <a:latin typeface="Book Antiqua" pitchFamily="18" charset="0"/>
              </a:rPr>
              <a:t>Conventional VAV 145 </a:t>
            </a:r>
            <a:r>
              <a:rPr lang="en-US" sz="3200" b="1" i="1" dirty="0" err="1">
                <a:solidFill>
                  <a:schemeClr val="tx2"/>
                </a:solidFill>
                <a:latin typeface="Book Antiqua" pitchFamily="18" charset="0"/>
              </a:rPr>
              <a:t>pts</a:t>
            </a:r>
            <a:r>
              <a:rPr lang="en-US" sz="3200" b="1" i="1" dirty="0">
                <a:solidFill>
                  <a:schemeClr val="tx2"/>
                </a:solidFill>
                <a:latin typeface="Book Antiqua" pitchFamily="18" charset="0"/>
              </a:rPr>
              <a:t>: DOAS-Rad 254 </a:t>
            </a:r>
            <a:r>
              <a:rPr lang="en-US" sz="3200" b="1" i="1" dirty="0" err="1">
                <a:solidFill>
                  <a:schemeClr val="tx2"/>
                </a:solidFill>
                <a:latin typeface="Book Antiqua" pitchFamily="18" charset="0"/>
              </a:rPr>
              <a:t>pts</a:t>
            </a:r>
            <a:endParaRPr lang="en-US" sz="3200" b="1" i="1" dirty="0">
              <a:solidFill>
                <a:schemeClr val="tx2"/>
              </a:solidFill>
              <a:latin typeface="Book Antiqua" pitchFamily="18" charset="0"/>
            </a:endParaRPr>
          </a:p>
        </p:txBody>
      </p:sp>
      <p:sp>
        <p:nvSpPr>
          <p:cNvPr id="616584" name="Text Box 136"/>
          <p:cNvSpPr txBox="1">
            <a:spLocks noChangeArrowheads="1"/>
          </p:cNvSpPr>
          <p:nvPr/>
        </p:nvSpPr>
        <p:spPr bwMode="auto">
          <a:xfrm>
            <a:off x="411163" y="209550"/>
            <a:ext cx="8324850" cy="579438"/>
          </a:xfrm>
          <a:prstGeom prst="rect">
            <a:avLst/>
          </a:prstGeom>
          <a:noFill/>
          <a:ln w="12700">
            <a:noFill/>
            <a:miter lim="800000"/>
            <a:headEnd/>
            <a:tailEnd/>
          </a:ln>
        </p:spPr>
        <p:txBody>
          <a:bodyPr>
            <a:spAutoFit/>
          </a:bodyPr>
          <a:lstStyle/>
          <a:p>
            <a:pPr>
              <a:spcBef>
                <a:spcPct val="50000"/>
              </a:spcBef>
            </a:pPr>
            <a:r>
              <a:rPr lang="en-US" sz="3200" b="1" i="1" dirty="0">
                <a:solidFill>
                  <a:schemeClr val="tx2"/>
                </a:solidFill>
                <a:latin typeface="Book Antiqua" pitchFamily="18" charset="0"/>
              </a:rPr>
              <a:t>Max points, 272: VAV 53%, DOAS-Rad 90%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616583">
                                            <p:txEl>
                                              <p:pRg st="0" end="0"/>
                                            </p:txEl>
                                          </p:spTgt>
                                        </p:tgtEl>
                                        <p:attrNameLst>
                                          <p:attrName>style.visibility</p:attrName>
                                        </p:attrNameLst>
                                      </p:cBhvr>
                                      <p:to>
                                        <p:strVal val="visible"/>
                                      </p:to>
                                    </p:set>
                                    <p:anim calcmode="lin" valueType="num">
                                      <p:cBhvr additive="base">
                                        <p:cTn id="7" dur="500" fill="hold"/>
                                        <p:tgtEl>
                                          <p:spTgt spid="6165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65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616584"/>
                                        </p:tgtEl>
                                        <p:attrNameLst>
                                          <p:attrName>style.visibility</p:attrName>
                                        </p:attrNameLst>
                                      </p:cBhvr>
                                      <p:to>
                                        <p:strVal val="visible"/>
                                      </p:to>
                                    </p:set>
                                    <p:anim calcmode="lin" valueType="num">
                                      <p:cBhvr additive="base">
                                        <p:cTn id="13" dur="500" fill="hold"/>
                                        <p:tgtEl>
                                          <p:spTgt spid="616584"/>
                                        </p:tgtEl>
                                        <p:attrNameLst>
                                          <p:attrName>ppt_x</p:attrName>
                                        </p:attrNameLst>
                                      </p:cBhvr>
                                      <p:tavLst>
                                        <p:tav tm="0">
                                          <p:val>
                                            <p:strVal val="1+#ppt_w/2"/>
                                          </p:val>
                                        </p:tav>
                                        <p:tav tm="100000">
                                          <p:val>
                                            <p:strVal val="#ppt_x"/>
                                          </p:val>
                                        </p:tav>
                                      </p:tavLst>
                                    </p:anim>
                                    <p:anim calcmode="lin" valueType="num">
                                      <p:cBhvr additive="base">
                                        <p:cTn id="14" dur="500" fill="hold"/>
                                        <p:tgtEl>
                                          <p:spTgt spid="6165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58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p:txBody>
          <a:bodyPr/>
          <a:lstStyle/>
          <a:p>
            <a:r>
              <a:rPr lang="en-US" dirty="0" smtClean="0"/>
              <a:t>A Few Other DOAS Applications</a:t>
            </a:r>
          </a:p>
        </p:txBody>
      </p:sp>
      <p:sp>
        <p:nvSpPr>
          <p:cNvPr id="84995" name="Rectangle 3"/>
          <p:cNvSpPr>
            <a:spLocks noGrp="1" noChangeArrowheads="1"/>
          </p:cNvSpPr>
          <p:nvPr>
            <p:ph type="subTitle" idx="1"/>
          </p:nvPr>
        </p:nvSpPr>
        <p:spPr/>
        <p:txBody>
          <a:bodyPr/>
          <a:lstStyle/>
          <a:p>
            <a:endParaRPr lang="en-US"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100_0008"/>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9" name="Text Box 3"/>
          <p:cNvSpPr txBox="1">
            <a:spLocks noChangeArrowheads="1"/>
          </p:cNvSpPr>
          <p:nvPr/>
        </p:nvSpPr>
        <p:spPr bwMode="auto">
          <a:xfrm>
            <a:off x="2647950" y="361950"/>
            <a:ext cx="4457700" cy="519113"/>
          </a:xfrm>
          <a:prstGeom prst="rect">
            <a:avLst/>
          </a:prstGeom>
          <a:noFill/>
          <a:ln w="12700">
            <a:noFill/>
            <a:miter lim="800000"/>
            <a:headEnd/>
            <a:tailEnd/>
          </a:ln>
        </p:spPr>
        <p:txBody>
          <a:bodyPr>
            <a:spAutoFit/>
          </a:bodyPr>
          <a:lstStyle/>
          <a:p>
            <a:pPr>
              <a:spcBef>
                <a:spcPct val="50000"/>
              </a:spcBef>
            </a:pPr>
            <a:r>
              <a:rPr lang="en-US">
                <a:solidFill>
                  <a:srgbClr val="FFFF00"/>
                </a:solidFill>
              </a:rPr>
              <a:t>ASHRAE HQ, Atlanta, GA</a:t>
            </a:r>
          </a:p>
        </p:txBody>
      </p:sp>
      <p:sp>
        <p:nvSpPr>
          <p:cNvPr id="86020" name="Text Box 4"/>
          <p:cNvSpPr txBox="1">
            <a:spLocks noChangeArrowheads="1"/>
          </p:cNvSpPr>
          <p:nvPr/>
        </p:nvSpPr>
        <p:spPr bwMode="auto">
          <a:xfrm>
            <a:off x="3821430" y="2103120"/>
            <a:ext cx="1832610" cy="461665"/>
          </a:xfrm>
          <a:prstGeom prst="rect">
            <a:avLst/>
          </a:prstGeom>
          <a:noFill/>
          <a:ln w="12700">
            <a:noFill/>
            <a:miter lim="800000"/>
            <a:headEnd/>
            <a:tailEnd/>
          </a:ln>
        </p:spPr>
        <p:txBody>
          <a:bodyPr wrap="square">
            <a:spAutoFit/>
          </a:bodyPr>
          <a:lstStyle/>
          <a:p>
            <a:pPr>
              <a:spcBef>
                <a:spcPct val="50000"/>
              </a:spcBef>
            </a:pPr>
            <a:r>
              <a:rPr lang="en-US" sz="2400" b="1" dirty="0" smtClean="0">
                <a:solidFill>
                  <a:schemeClr val="tx2"/>
                </a:solidFill>
              </a:rPr>
              <a:t>DOAS unit</a:t>
            </a:r>
            <a:endParaRPr lang="en-US" sz="2400" b="1" dirty="0">
              <a:solidFill>
                <a:schemeClr val="tx2"/>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5" descr="DOAS Side roof"/>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7043" name="Text Box 3"/>
          <p:cNvSpPr txBox="1">
            <a:spLocks noChangeArrowheads="1"/>
          </p:cNvSpPr>
          <p:nvPr/>
        </p:nvSpPr>
        <p:spPr bwMode="auto">
          <a:xfrm>
            <a:off x="2247900" y="2667000"/>
            <a:ext cx="4495800" cy="519113"/>
          </a:xfrm>
          <a:prstGeom prst="rect">
            <a:avLst/>
          </a:prstGeom>
          <a:noFill/>
          <a:ln w="12700">
            <a:noFill/>
            <a:miter lim="800000"/>
            <a:headEnd/>
            <a:tailEnd/>
          </a:ln>
        </p:spPr>
        <p:txBody>
          <a:bodyPr>
            <a:spAutoFit/>
          </a:bodyPr>
          <a:lstStyle/>
          <a:p>
            <a:pPr>
              <a:spcBef>
                <a:spcPct val="50000"/>
              </a:spcBef>
            </a:pPr>
            <a:r>
              <a:rPr lang="en-US" b="1" dirty="0">
                <a:solidFill>
                  <a:schemeClr val="tx2"/>
                </a:solidFill>
              </a:rPr>
              <a:t>ASHRAE HDQ </a:t>
            </a:r>
            <a:r>
              <a:rPr lang="en-US" b="1" dirty="0" smtClean="0">
                <a:solidFill>
                  <a:schemeClr val="tx2"/>
                </a:solidFill>
              </a:rPr>
              <a:t>DOAS unit</a:t>
            </a:r>
            <a:endParaRPr lang="en-US" b="1" dirty="0">
              <a:solidFill>
                <a:schemeClr val="tx2"/>
              </a:solidFill>
            </a:endParaRPr>
          </a:p>
        </p:txBody>
      </p:sp>
      <p:sp>
        <p:nvSpPr>
          <p:cNvPr id="87044" name="Text Box 4"/>
          <p:cNvSpPr txBox="1">
            <a:spLocks noChangeArrowheads="1"/>
          </p:cNvSpPr>
          <p:nvPr/>
        </p:nvSpPr>
        <p:spPr bwMode="auto">
          <a:xfrm>
            <a:off x="247650" y="4514850"/>
            <a:ext cx="3695700" cy="519113"/>
          </a:xfrm>
          <a:prstGeom prst="rect">
            <a:avLst/>
          </a:prstGeom>
          <a:noFill/>
          <a:ln w="12700">
            <a:noFill/>
            <a:miter lim="800000"/>
            <a:headEnd/>
            <a:tailEnd/>
          </a:ln>
        </p:spPr>
        <p:txBody>
          <a:bodyPr>
            <a:spAutoFit/>
          </a:bodyPr>
          <a:lstStyle/>
          <a:p>
            <a:pPr>
              <a:spcBef>
                <a:spcPct val="50000"/>
              </a:spcBef>
            </a:pPr>
            <a:r>
              <a:rPr lang="en-US" b="1">
                <a:solidFill>
                  <a:srgbClr val="FF0066"/>
                </a:solidFill>
              </a:rPr>
              <a:t>VRV Outdoor Units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13"/>
          <p:cNvGrpSpPr>
            <a:grpSpLocks/>
          </p:cNvGrpSpPr>
          <p:nvPr/>
        </p:nvGrpSpPr>
        <p:grpSpPr bwMode="auto">
          <a:xfrm>
            <a:off x="0" y="0"/>
            <a:ext cx="9144000" cy="5937250"/>
            <a:chOff x="0" y="0"/>
            <a:chExt cx="5760" cy="3740"/>
          </a:xfrm>
        </p:grpSpPr>
        <p:pic>
          <p:nvPicPr>
            <p:cNvPr id="88072" name="Picture 4" descr="Cropped DOAS Auto Logic"/>
            <p:cNvPicPr>
              <a:picLocks noChangeAspect="1" noChangeArrowheads="1"/>
            </p:cNvPicPr>
            <p:nvPr/>
          </p:nvPicPr>
          <p:blipFill>
            <a:blip r:embed="rId3" cstate="print"/>
            <a:srcRect/>
            <a:stretch>
              <a:fillRect/>
            </a:stretch>
          </p:blipFill>
          <p:spPr bwMode="auto">
            <a:xfrm>
              <a:off x="0" y="0"/>
              <a:ext cx="5760" cy="3740"/>
            </a:xfrm>
            <a:prstGeom prst="rect">
              <a:avLst/>
            </a:prstGeom>
            <a:noFill/>
            <a:ln w="9525">
              <a:noFill/>
              <a:miter lim="800000"/>
              <a:headEnd/>
              <a:tailEnd/>
            </a:ln>
          </p:spPr>
        </p:pic>
        <p:sp>
          <p:nvSpPr>
            <p:cNvPr id="88073" name="Rectangle 10"/>
            <p:cNvSpPr>
              <a:spLocks noChangeArrowheads="1"/>
            </p:cNvSpPr>
            <p:nvPr/>
          </p:nvSpPr>
          <p:spPr bwMode="auto">
            <a:xfrm>
              <a:off x="0" y="3438"/>
              <a:ext cx="649" cy="247"/>
            </a:xfrm>
            <a:prstGeom prst="rect">
              <a:avLst/>
            </a:prstGeom>
            <a:solidFill>
              <a:schemeClr val="tx1"/>
            </a:solidFill>
            <a:ln w="12700">
              <a:noFill/>
              <a:miter lim="800000"/>
              <a:headEnd/>
              <a:tailEnd/>
            </a:ln>
          </p:spPr>
          <p:txBody>
            <a:bodyPr wrap="none" anchor="ctr"/>
            <a:lstStyle/>
            <a:p>
              <a:endParaRPr lang="en-US"/>
            </a:p>
          </p:txBody>
        </p:sp>
        <p:sp>
          <p:nvSpPr>
            <p:cNvPr id="88074" name="Rectangle 11"/>
            <p:cNvSpPr>
              <a:spLocks noChangeArrowheads="1"/>
            </p:cNvSpPr>
            <p:nvPr/>
          </p:nvSpPr>
          <p:spPr bwMode="auto">
            <a:xfrm>
              <a:off x="0" y="2973"/>
              <a:ext cx="1011" cy="183"/>
            </a:xfrm>
            <a:prstGeom prst="rect">
              <a:avLst/>
            </a:prstGeom>
            <a:solidFill>
              <a:schemeClr val="tx1"/>
            </a:solidFill>
            <a:ln w="12700">
              <a:noFill/>
              <a:miter lim="800000"/>
              <a:headEnd/>
              <a:tailEnd/>
            </a:ln>
          </p:spPr>
          <p:txBody>
            <a:bodyPr wrap="none" anchor="ctr"/>
            <a:lstStyle/>
            <a:p>
              <a:endParaRPr lang="en-US"/>
            </a:p>
          </p:txBody>
        </p:sp>
        <p:sp>
          <p:nvSpPr>
            <p:cNvPr id="88075" name="Rectangle 12"/>
            <p:cNvSpPr>
              <a:spLocks noChangeArrowheads="1"/>
            </p:cNvSpPr>
            <p:nvPr/>
          </p:nvSpPr>
          <p:spPr bwMode="auto">
            <a:xfrm>
              <a:off x="2061" y="2325"/>
              <a:ext cx="441" cy="270"/>
            </a:xfrm>
            <a:prstGeom prst="rect">
              <a:avLst/>
            </a:prstGeom>
            <a:solidFill>
              <a:schemeClr val="tx1"/>
            </a:solidFill>
            <a:ln w="12700">
              <a:noFill/>
              <a:miter lim="800000"/>
              <a:headEnd/>
              <a:tailEnd/>
            </a:ln>
          </p:spPr>
          <p:txBody>
            <a:bodyPr wrap="none" anchor="ctr"/>
            <a:lstStyle/>
            <a:p>
              <a:endParaRPr lang="en-US"/>
            </a:p>
          </p:txBody>
        </p:sp>
      </p:grpSp>
      <p:sp>
        <p:nvSpPr>
          <p:cNvPr id="88067" name="Rectangle 5"/>
          <p:cNvSpPr>
            <a:spLocks noChangeArrowheads="1"/>
          </p:cNvSpPr>
          <p:nvPr/>
        </p:nvSpPr>
        <p:spPr bwMode="auto">
          <a:xfrm>
            <a:off x="0" y="5410200"/>
            <a:ext cx="1047750" cy="476250"/>
          </a:xfrm>
          <a:prstGeom prst="rect">
            <a:avLst/>
          </a:prstGeom>
          <a:solidFill>
            <a:schemeClr val="tx1"/>
          </a:solidFill>
          <a:ln w="12700">
            <a:noFill/>
            <a:miter lim="800000"/>
            <a:headEnd/>
            <a:tailEnd/>
          </a:ln>
        </p:spPr>
        <p:txBody>
          <a:bodyPr wrap="none" anchor="ctr"/>
          <a:lstStyle/>
          <a:p>
            <a:endParaRPr lang="en-US"/>
          </a:p>
        </p:txBody>
      </p:sp>
      <p:sp>
        <p:nvSpPr>
          <p:cNvPr id="88068" name="Rectangle 6"/>
          <p:cNvSpPr>
            <a:spLocks noChangeArrowheads="1"/>
          </p:cNvSpPr>
          <p:nvPr/>
        </p:nvSpPr>
        <p:spPr bwMode="auto">
          <a:xfrm>
            <a:off x="3314700" y="3733800"/>
            <a:ext cx="628650" cy="381000"/>
          </a:xfrm>
          <a:prstGeom prst="rect">
            <a:avLst/>
          </a:prstGeom>
          <a:solidFill>
            <a:srgbClr val="808080"/>
          </a:solidFill>
          <a:ln w="12700">
            <a:noFill/>
            <a:miter lim="800000"/>
            <a:headEnd/>
            <a:tailEnd/>
          </a:ln>
        </p:spPr>
        <p:txBody>
          <a:bodyPr wrap="none" anchor="ctr"/>
          <a:lstStyle/>
          <a:p>
            <a:endParaRPr lang="en-US"/>
          </a:p>
        </p:txBody>
      </p:sp>
      <p:pic>
        <p:nvPicPr>
          <p:cNvPr id="1220615" name="Picture 7" descr="EW 1"/>
          <p:cNvPicPr>
            <a:picLocks noChangeAspect="1" noChangeArrowheads="1"/>
          </p:cNvPicPr>
          <p:nvPr/>
        </p:nvPicPr>
        <p:blipFill>
          <a:blip r:embed="rId4" cstate="print"/>
          <a:srcRect/>
          <a:stretch>
            <a:fillRect/>
          </a:stretch>
        </p:blipFill>
        <p:spPr bwMode="auto">
          <a:xfrm>
            <a:off x="1847850" y="1981200"/>
            <a:ext cx="3657600" cy="4876800"/>
          </a:xfrm>
          <a:prstGeom prst="rect">
            <a:avLst/>
          </a:prstGeom>
          <a:noFill/>
          <a:ln w="9525">
            <a:noFill/>
            <a:miter lim="800000"/>
            <a:headEnd/>
            <a:tailEnd/>
          </a:ln>
        </p:spPr>
      </p:pic>
      <p:pic>
        <p:nvPicPr>
          <p:cNvPr id="1220616" name="Picture 8" descr="PDHC 2"/>
          <p:cNvPicPr>
            <a:picLocks noChangeAspect="1" noChangeArrowheads="1"/>
          </p:cNvPicPr>
          <p:nvPr/>
        </p:nvPicPr>
        <p:blipFill>
          <a:blip r:embed="rId5" cstate="print"/>
          <a:srcRect/>
          <a:stretch>
            <a:fillRect/>
          </a:stretch>
        </p:blipFill>
        <p:spPr bwMode="auto">
          <a:xfrm>
            <a:off x="2533650" y="0"/>
            <a:ext cx="3657600" cy="4876800"/>
          </a:xfrm>
          <a:prstGeom prst="rect">
            <a:avLst/>
          </a:prstGeom>
          <a:noFill/>
          <a:ln w="9525">
            <a:noFill/>
            <a:miter lim="800000"/>
            <a:headEnd/>
            <a:tailEnd/>
          </a:ln>
        </p:spPr>
      </p:pic>
      <p:pic>
        <p:nvPicPr>
          <p:cNvPr id="1220617" name="Picture 9" descr="DX CC"/>
          <p:cNvPicPr>
            <a:picLocks noChangeAspect="1" noChangeArrowheads="1"/>
          </p:cNvPicPr>
          <p:nvPr/>
        </p:nvPicPr>
        <p:blipFill>
          <a:blip r:embed="rId6" cstate="print"/>
          <a:srcRect/>
          <a:stretch>
            <a:fillRect/>
          </a:stretch>
        </p:blipFill>
        <p:spPr bwMode="auto">
          <a:xfrm>
            <a:off x="-266700" y="1981200"/>
            <a:ext cx="3657600" cy="487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220615"/>
                                        </p:tgtEl>
                                        <p:attrNameLst>
                                          <p:attrName>style.visibility</p:attrName>
                                        </p:attrNameLst>
                                      </p:cBhvr>
                                      <p:to>
                                        <p:strVal val="visible"/>
                                      </p:to>
                                    </p:set>
                                    <p:anim calcmode="lin" valueType="num">
                                      <p:cBhvr additive="base">
                                        <p:cTn id="7" dur="500" fill="hold"/>
                                        <p:tgtEl>
                                          <p:spTgt spid="1220615"/>
                                        </p:tgtEl>
                                        <p:attrNameLst>
                                          <p:attrName>ppt_x</p:attrName>
                                        </p:attrNameLst>
                                      </p:cBhvr>
                                      <p:tavLst>
                                        <p:tav tm="0">
                                          <p:val>
                                            <p:strVal val="1+#ppt_w/2"/>
                                          </p:val>
                                        </p:tav>
                                        <p:tav tm="100000">
                                          <p:val>
                                            <p:strVal val="#ppt_x"/>
                                          </p:val>
                                        </p:tav>
                                      </p:tavLst>
                                    </p:anim>
                                    <p:anim calcmode="lin" valueType="num">
                                      <p:cBhvr additive="base">
                                        <p:cTn id="8" dur="500" fill="hold"/>
                                        <p:tgtEl>
                                          <p:spTgt spid="12206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1220615"/>
                                        </p:tgtEl>
                                        <p:attrNameLst>
                                          <p:attrName>ppt_x</p:attrName>
                                        </p:attrNameLst>
                                      </p:cBhvr>
                                      <p:tavLst>
                                        <p:tav tm="0">
                                          <p:val>
                                            <p:strVal val="ppt_x"/>
                                          </p:val>
                                        </p:tav>
                                        <p:tav tm="100000">
                                          <p:val>
                                            <p:strVal val="ppt_x"/>
                                          </p:val>
                                        </p:tav>
                                      </p:tavLst>
                                    </p:anim>
                                    <p:anim calcmode="lin" valueType="num">
                                      <p:cBhvr additive="base">
                                        <p:cTn id="13" dur="500"/>
                                        <p:tgtEl>
                                          <p:spTgt spid="1220615"/>
                                        </p:tgtEl>
                                        <p:attrNameLst>
                                          <p:attrName>ppt_y</p:attrName>
                                        </p:attrNameLst>
                                      </p:cBhvr>
                                      <p:tavLst>
                                        <p:tav tm="0">
                                          <p:val>
                                            <p:strVal val="ppt_y"/>
                                          </p:val>
                                        </p:tav>
                                        <p:tav tm="100000">
                                          <p:val>
                                            <p:strVal val="1+ppt_h/2"/>
                                          </p:val>
                                        </p:tav>
                                      </p:tavLst>
                                    </p:anim>
                                    <p:set>
                                      <p:cBhvr>
                                        <p:cTn id="14" dur="1" fill="hold">
                                          <p:stCondLst>
                                            <p:cond delay="499"/>
                                          </p:stCondLst>
                                        </p:cTn>
                                        <p:tgtEl>
                                          <p:spTgt spid="1220615"/>
                                        </p:tgtEl>
                                        <p:attrNameLst>
                                          <p:attrName>style.visibility</p:attrName>
                                        </p:attrNameLst>
                                      </p:cBhvr>
                                      <p:to>
                                        <p:strVal val="hidden"/>
                                      </p:to>
                                    </p:set>
                                  </p:childTnLst>
                                </p:cTn>
                              </p:par>
                              <p:par>
                                <p:cTn id="15" presetID="2" presetClass="entr" presetSubtype="9" fill="hold" nodeType="withEffect">
                                  <p:stCondLst>
                                    <p:cond delay="0"/>
                                  </p:stCondLst>
                                  <p:childTnLst>
                                    <p:set>
                                      <p:cBhvr>
                                        <p:cTn id="16" dur="1" fill="hold">
                                          <p:stCondLst>
                                            <p:cond delay="0"/>
                                          </p:stCondLst>
                                        </p:cTn>
                                        <p:tgtEl>
                                          <p:spTgt spid="1220616"/>
                                        </p:tgtEl>
                                        <p:attrNameLst>
                                          <p:attrName>style.visibility</p:attrName>
                                        </p:attrNameLst>
                                      </p:cBhvr>
                                      <p:to>
                                        <p:strVal val="visible"/>
                                      </p:to>
                                    </p:set>
                                    <p:anim calcmode="lin" valueType="num">
                                      <p:cBhvr additive="base">
                                        <p:cTn id="17" dur="500" fill="hold"/>
                                        <p:tgtEl>
                                          <p:spTgt spid="1220616"/>
                                        </p:tgtEl>
                                        <p:attrNameLst>
                                          <p:attrName>ppt_x</p:attrName>
                                        </p:attrNameLst>
                                      </p:cBhvr>
                                      <p:tavLst>
                                        <p:tav tm="0">
                                          <p:val>
                                            <p:strVal val="0-#ppt_w/2"/>
                                          </p:val>
                                        </p:tav>
                                        <p:tav tm="100000">
                                          <p:val>
                                            <p:strVal val="#ppt_x"/>
                                          </p:val>
                                        </p:tav>
                                      </p:tavLst>
                                    </p:anim>
                                    <p:anim calcmode="lin" valueType="num">
                                      <p:cBhvr additive="base">
                                        <p:cTn id="18" dur="500" fill="hold"/>
                                        <p:tgtEl>
                                          <p:spTgt spid="1220616"/>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xit" presetSubtype="4" fill="hold" nodeType="clickEffect">
                                  <p:stCondLst>
                                    <p:cond delay="0"/>
                                  </p:stCondLst>
                                  <p:childTnLst>
                                    <p:anim calcmode="lin" valueType="num">
                                      <p:cBhvr additive="base">
                                        <p:cTn id="22" dur="500"/>
                                        <p:tgtEl>
                                          <p:spTgt spid="1220616"/>
                                        </p:tgtEl>
                                        <p:attrNameLst>
                                          <p:attrName>ppt_x</p:attrName>
                                        </p:attrNameLst>
                                      </p:cBhvr>
                                      <p:tavLst>
                                        <p:tav tm="0">
                                          <p:val>
                                            <p:strVal val="ppt_x"/>
                                          </p:val>
                                        </p:tav>
                                        <p:tav tm="100000">
                                          <p:val>
                                            <p:strVal val="ppt_x"/>
                                          </p:val>
                                        </p:tav>
                                      </p:tavLst>
                                    </p:anim>
                                    <p:anim calcmode="lin" valueType="num">
                                      <p:cBhvr additive="base">
                                        <p:cTn id="23" dur="500"/>
                                        <p:tgtEl>
                                          <p:spTgt spid="1220616"/>
                                        </p:tgtEl>
                                        <p:attrNameLst>
                                          <p:attrName>ppt_y</p:attrName>
                                        </p:attrNameLst>
                                      </p:cBhvr>
                                      <p:tavLst>
                                        <p:tav tm="0">
                                          <p:val>
                                            <p:strVal val="ppt_y"/>
                                          </p:val>
                                        </p:tav>
                                        <p:tav tm="100000">
                                          <p:val>
                                            <p:strVal val="1+ppt_h/2"/>
                                          </p:val>
                                        </p:tav>
                                      </p:tavLst>
                                    </p:anim>
                                    <p:set>
                                      <p:cBhvr>
                                        <p:cTn id="24" dur="1" fill="hold">
                                          <p:stCondLst>
                                            <p:cond delay="499"/>
                                          </p:stCondLst>
                                        </p:cTn>
                                        <p:tgtEl>
                                          <p:spTgt spid="1220616"/>
                                        </p:tgtEl>
                                        <p:attrNameLst>
                                          <p:attrName>style.visibility</p:attrName>
                                        </p:attrNameLst>
                                      </p:cBhvr>
                                      <p:to>
                                        <p:strVal val="hidden"/>
                                      </p:to>
                                    </p:set>
                                  </p:childTnLst>
                                </p:cTn>
                              </p:par>
                              <p:par>
                                <p:cTn id="25" presetID="2" presetClass="entr" presetSubtype="3" fill="hold" nodeType="withEffect">
                                  <p:stCondLst>
                                    <p:cond delay="0"/>
                                  </p:stCondLst>
                                  <p:childTnLst>
                                    <p:set>
                                      <p:cBhvr>
                                        <p:cTn id="26" dur="1" fill="hold">
                                          <p:stCondLst>
                                            <p:cond delay="0"/>
                                          </p:stCondLst>
                                        </p:cTn>
                                        <p:tgtEl>
                                          <p:spTgt spid="1220617"/>
                                        </p:tgtEl>
                                        <p:attrNameLst>
                                          <p:attrName>style.visibility</p:attrName>
                                        </p:attrNameLst>
                                      </p:cBhvr>
                                      <p:to>
                                        <p:strVal val="visible"/>
                                      </p:to>
                                    </p:set>
                                    <p:anim calcmode="lin" valueType="num">
                                      <p:cBhvr additive="base">
                                        <p:cTn id="27" dur="500" fill="hold"/>
                                        <p:tgtEl>
                                          <p:spTgt spid="1220617"/>
                                        </p:tgtEl>
                                        <p:attrNameLst>
                                          <p:attrName>ppt_x</p:attrName>
                                        </p:attrNameLst>
                                      </p:cBhvr>
                                      <p:tavLst>
                                        <p:tav tm="0">
                                          <p:val>
                                            <p:strVal val="1+#ppt_w/2"/>
                                          </p:val>
                                        </p:tav>
                                        <p:tav tm="100000">
                                          <p:val>
                                            <p:strVal val="#ppt_x"/>
                                          </p:val>
                                        </p:tav>
                                      </p:tavLst>
                                    </p:anim>
                                    <p:anim calcmode="lin" valueType="num">
                                      <p:cBhvr additive="base">
                                        <p:cTn id="28" dur="500" fill="hold"/>
                                        <p:tgtEl>
                                          <p:spTgt spid="12206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an Kerr DOAS Tuscarora Jr Hi fron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6515" name="Line 3"/>
          <p:cNvSpPr>
            <a:spLocks noChangeShapeType="1"/>
          </p:cNvSpPr>
          <p:nvPr/>
        </p:nvSpPr>
        <p:spPr bwMode="auto">
          <a:xfrm flipV="1">
            <a:off x="6729413" y="4467225"/>
            <a:ext cx="738187" cy="523875"/>
          </a:xfrm>
          <a:prstGeom prst="line">
            <a:avLst/>
          </a:prstGeom>
          <a:noFill/>
          <a:ln w="38100">
            <a:solidFill>
              <a:srgbClr val="FFFF00"/>
            </a:solidFill>
            <a:round/>
            <a:headEnd/>
            <a:tailEnd type="triangle" w="med" len="med"/>
          </a:ln>
        </p:spPr>
        <p:txBody>
          <a:bodyPr/>
          <a:lstStyle/>
          <a:p>
            <a:endParaRPr lang="en-US"/>
          </a:p>
        </p:txBody>
      </p:sp>
      <p:sp>
        <p:nvSpPr>
          <p:cNvPr id="89092" name="Text Box 4"/>
          <p:cNvSpPr txBox="1">
            <a:spLocks noChangeArrowheads="1"/>
          </p:cNvSpPr>
          <p:nvPr/>
        </p:nvSpPr>
        <p:spPr bwMode="auto">
          <a:xfrm>
            <a:off x="342900" y="1466850"/>
            <a:ext cx="4991100" cy="579438"/>
          </a:xfrm>
          <a:prstGeom prst="rect">
            <a:avLst/>
          </a:prstGeom>
          <a:noFill/>
          <a:ln w="12700">
            <a:noFill/>
            <a:miter lim="800000"/>
            <a:headEnd/>
            <a:tailEnd/>
          </a:ln>
        </p:spPr>
        <p:txBody>
          <a:bodyPr>
            <a:spAutoFit/>
          </a:bodyPr>
          <a:lstStyle/>
          <a:p>
            <a:pPr>
              <a:spcBef>
                <a:spcPct val="50000"/>
              </a:spcBef>
            </a:pPr>
            <a:r>
              <a:rPr lang="en-US" sz="3200" dirty="0">
                <a:solidFill>
                  <a:schemeClr val="tx2"/>
                </a:solidFill>
              </a:rPr>
              <a:t>Middle School w/ DOAS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216515"/>
                                        </p:tgtEl>
                                        <p:attrNameLst>
                                          <p:attrName>style.visibility</p:attrName>
                                        </p:attrNameLst>
                                      </p:cBhvr>
                                      <p:to>
                                        <p:strVal val="visible"/>
                                      </p:to>
                                    </p:set>
                                    <p:anim calcmode="lin" valueType="num">
                                      <p:cBhvr additive="base">
                                        <p:cTn id="7" dur="500" fill="hold"/>
                                        <p:tgtEl>
                                          <p:spTgt spid="1216515"/>
                                        </p:tgtEl>
                                        <p:attrNameLst>
                                          <p:attrName>ppt_x</p:attrName>
                                        </p:attrNameLst>
                                      </p:cBhvr>
                                      <p:tavLst>
                                        <p:tav tm="0">
                                          <p:val>
                                            <p:strVal val="1+#ppt_w/2"/>
                                          </p:val>
                                        </p:tav>
                                        <p:tav tm="100000">
                                          <p:val>
                                            <p:strVal val="#ppt_x"/>
                                          </p:val>
                                        </p:tav>
                                      </p:tavLst>
                                    </p:anim>
                                    <p:anim calcmode="lin" valueType="num">
                                      <p:cBhvr additive="base">
                                        <p:cTn id="8" dur="500" fill="hold"/>
                                        <p:tgtEl>
                                          <p:spTgt spid="12165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5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an Kerr DOAS Tuscarora Jr Hi DX DOA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7539" name="Line 3"/>
          <p:cNvSpPr>
            <a:spLocks noChangeShapeType="1"/>
          </p:cNvSpPr>
          <p:nvPr/>
        </p:nvSpPr>
        <p:spPr bwMode="auto">
          <a:xfrm>
            <a:off x="1736725" y="2117725"/>
            <a:ext cx="477838" cy="1206500"/>
          </a:xfrm>
          <a:prstGeom prst="line">
            <a:avLst/>
          </a:prstGeom>
          <a:noFill/>
          <a:ln w="38100">
            <a:solidFill>
              <a:srgbClr val="FFFF00"/>
            </a:solidFill>
            <a:round/>
            <a:headEnd/>
            <a:tailEnd type="triangle" w="med" len="med"/>
          </a:ln>
        </p:spPr>
        <p:txBody>
          <a:bodyPr/>
          <a:lstStyle/>
          <a:p>
            <a:endParaRPr lang="en-US"/>
          </a:p>
        </p:txBody>
      </p:sp>
      <p:sp>
        <p:nvSpPr>
          <p:cNvPr id="1217540" name="Text Box 4"/>
          <p:cNvSpPr txBox="1">
            <a:spLocks noChangeArrowheads="1"/>
          </p:cNvSpPr>
          <p:nvPr/>
        </p:nvSpPr>
        <p:spPr bwMode="auto">
          <a:xfrm>
            <a:off x="1866899" y="1371600"/>
            <a:ext cx="4899661" cy="584775"/>
          </a:xfrm>
          <a:prstGeom prst="rect">
            <a:avLst/>
          </a:prstGeom>
          <a:noFill/>
          <a:ln w="12700">
            <a:noFill/>
            <a:miter lim="800000"/>
            <a:headEnd/>
            <a:tailEnd/>
          </a:ln>
        </p:spPr>
        <p:txBody>
          <a:bodyPr wrap="square">
            <a:spAutoFit/>
          </a:bodyPr>
          <a:lstStyle/>
          <a:p>
            <a:pPr>
              <a:spcBef>
                <a:spcPct val="50000"/>
              </a:spcBef>
            </a:pPr>
            <a:r>
              <a:rPr lang="en-US" sz="3200" dirty="0">
                <a:solidFill>
                  <a:schemeClr val="tx2"/>
                </a:solidFill>
              </a:rPr>
              <a:t>Air Cooled DX </a:t>
            </a:r>
            <a:r>
              <a:rPr lang="en-US" sz="3200" dirty="0" smtClean="0">
                <a:solidFill>
                  <a:schemeClr val="tx2"/>
                </a:solidFill>
              </a:rPr>
              <a:t>DOAS unit</a:t>
            </a:r>
            <a:endParaRPr lang="en-US" sz="32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217539"/>
                                        </p:tgtEl>
                                        <p:attrNameLst>
                                          <p:attrName>style.visibility</p:attrName>
                                        </p:attrNameLst>
                                      </p:cBhvr>
                                      <p:to>
                                        <p:strVal val="visible"/>
                                      </p:to>
                                    </p:set>
                                    <p:anim calcmode="lin" valueType="num">
                                      <p:cBhvr additive="base">
                                        <p:cTn id="7" dur="500" fill="hold"/>
                                        <p:tgtEl>
                                          <p:spTgt spid="1217539"/>
                                        </p:tgtEl>
                                        <p:attrNameLst>
                                          <p:attrName>ppt_x</p:attrName>
                                        </p:attrNameLst>
                                      </p:cBhvr>
                                      <p:tavLst>
                                        <p:tav tm="0">
                                          <p:val>
                                            <p:strVal val="1+#ppt_w/2"/>
                                          </p:val>
                                        </p:tav>
                                        <p:tav tm="100000">
                                          <p:val>
                                            <p:strVal val="#ppt_x"/>
                                          </p:val>
                                        </p:tav>
                                      </p:tavLst>
                                    </p:anim>
                                    <p:anim calcmode="lin" valueType="num">
                                      <p:cBhvr additive="base">
                                        <p:cTn id="8" dur="500" fill="hold"/>
                                        <p:tgtEl>
                                          <p:spTgt spid="121753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217540"/>
                                        </p:tgtEl>
                                        <p:attrNameLst>
                                          <p:attrName>style.visibility</p:attrName>
                                        </p:attrNameLst>
                                      </p:cBhvr>
                                      <p:to>
                                        <p:strVal val="visible"/>
                                      </p:to>
                                    </p:set>
                                    <p:anim calcmode="lin" valueType="num">
                                      <p:cBhvr additive="base">
                                        <p:cTn id="11" dur="500" fill="hold"/>
                                        <p:tgtEl>
                                          <p:spTgt spid="1217540"/>
                                        </p:tgtEl>
                                        <p:attrNameLst>
                                          <p:attrName>ppt_x</p:attrName>
                                        </p:attrNameLst>
                                      </p:cBhvr>
                                      <p:tavLst>
                                        <p:tav tm="0">
                                          <p:val>
                                            <p:strVal val="1+#ppt_w/2"/>
                                          </p:val>
                                        </p:tav>
                                        <p:tav tm="100000">
                                          <p:val>
                                            <p:strVal val="#ppt_x"/>
                                          </p:val>
                                        </p:tav>
                                      </p:tavLst>
                                    </p:anim>
                                    <p:anim calcmode="lin" valueType="num">
                                      <p:cBhvr additive="base">
                                        <p:cTn id="12" dur="500" fill="hold"/>
                                        <p:tgtEl>
                                          <p:spTgt spid="12175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7539" grpId="0" animBg="1"/>
      <p:bldP spid="121754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an Kerr DOAS Tuscarora Jr Hi FCU DOAS diffus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18563" name="Line 3"/>
          <p:cNvSpPr>
            <a:spLocks noChangeShapeType="1"/>
          </p:cNvSpPr>
          <p:nvPr/>
        </p:nvSpPr>
        <p:spPr bwMode="auto">
          <a:xfrm flipV="1">
            <a:off x="4830763" y="574675"/>
            <a:ext cx="722312" cy="481013"/>
          </a:xfrm>
          <a:prstGeom prst="line">
            <a:avLst/>
          </a:prstGeom>
          <a:noFill/>
          <a:ln w="38100">
            <a:solidFill>
              <a:srgbClr val="FFFF00"/>
            </a:solidFill>
            <a:round/>
            <a:headEnd/>
            <a:tailEnd type="triangle" w="med" len="med"/>
          </a:ln>
        </p:spPr>
        <p:txBody>
          <a:bodyPr/>
          <a:lstStyle/>
          <a:p>
            <a:endParaRPr lang="en-US"/>
          </a:p>
        </p:txBody>
      </p:sp>
      <p:sp>
        <p:nvSpPr>
          <p:cNvPr id="1218564" name="Line 4"/>
          <p:cNvSpPr>
            <a:spLocks noChangeShapeType="1"/>
          </p:cNvSpPr>
          <p:nvPr/>
        </p:nvSpPr>
        <p:spPr bwMode="auto">
          <a:xfrm flipH="1">
            <a:off x="3508375" y="3776663"/>
            <a:ext cx="468313" cy="625475"/>
          </a:xfrm>
          <a:prstGeom prst="line">
            <a:avLst/>
          </a:prstGeom>
          <a:noFill/>
          <a:ln w="38100">
            <a:solidFill>
              <a:srgbClr val="FFFF00"/>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18563"/>
                                        </p:tgtEl>
                                        <p:attrNameLst>
                                          <p:attrName>style.visibility</p:attrName>
                                        </p:attrNameLst>
                                      </p:cBhvr>
                                      <p:to>
                                        <p:strVal val="visible"/>
                                      </p:to>
                                    </p:set>
                                    <p:anim calcmode="lin" valueType="num">
                                      <p:cBhvr additive="base">
                                        <p:cTn id="7" dur="500" fill="hold"/>
                                        <p:tgtEl>
                                          <p:spTgt spid="1218563"/>
                                        </p:tgtEl>
                                        <p:attrNameLst>
                                          <p:attrName>ppt_x</p:attrName>
                                        </p:attrNameLst>
                                      </p:cBhvr>
                                      <p:tavLst>
                                        <p:tav tm="0">
                                          <p:val>
                                            <p:strVal val="0-#ppt_w/2"/>
                                          </p:val>
                                        </p:tav>
                                        <p:tav tm="100000">
                                          <p:val>
                                            <p:strVal val="#ppt_x"/>
                                          </p:val>
                                        </p:tav>
                                      </p:tavLst>
                                    </p:anim>
                                    <p:anim calcmode="lin" valueType="num">
                                      <p:cBhvr additive="base">
                                        <p:cTn id="8" dur="500" fill="hold"/>
                                        <p:tgtEl>
                                          <p:spTgt spid="12185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18564"/>
                                        </p:tgtEl>
                                        <p:attrNameLst>
                                          <p:attrName>style.visibility</p:attrName>
                                        </p:attrNameLst>
                                      </p:cBhvr>
                                      <p:to>
                                        <p:strVal val="visible"/>
                                      </p:to>
                                    </p:set>
                                    <p:anim calcmode="lin" valueType="num">
                                      <p:cBhvr additive="base">
                                        <p:cTn id="13" dur="500" fill="hold"/>
                                        <p:tgtEl>
                                          <p:spTgt spid="1218564"/>
                                        </p:tgtEl>
                                        <p:attrNameLst>
                                          <p:attrName>ppt_x</p:attrName>
                                        </p:attrNameLst>
                                      </p:cBhvr>
                                      <p:tavLst>
                                        <p:tav tm="0">
                                          <p:val>
                                            <p:strVal val="1+#ppt_w/2"/>
                                          </p:val>
                                        </p:tav>
                                        <p:tav tm="100000">
                                          <p:val>
                                            <p:strVal val="#ppt_x"/>
                                          </p:val>
                                        </p:tav>
                                      </p:tavLst>
                                    </p:anim>
                                    <p:anim calcmode="lin" valueType="num">
                                      <p:cBhvr additive="base">
                                        <p:cTn id="14" dur="500" fill="hold"/>
                                        <p:tgtEl>
                                          <p:spTgt spid="12185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63" grpId="0" animBg="1"/>
      <p:bldP spid="121856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Dan Kerr DOAS Tuscarora Jr Hi chiller for FCU"/>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
        <p:nvSpPr>
          <p:cNvPr id="1219587" name="Line 3"/>
          <p:cNvSpPr>
            <a:spLocks noChangeShapeType="1"/>
          </p:cNvSpPr>
          <p:nvPr/>
        </p:nvSpPr>
        <p:spPr bwMode="auto">
          <a:xfrm flipV="1">
            <a:off x="1308100" y="3929063"/>
            <a:ext cx="1420813" cy="690562"/>
          </a:xfrm>
          <a:prstGeom prst="line">
            <a:avLst/>
          </a:prstGeom>
          <a:noFill/>
          <a:ln w="38100">
            <a:solidFill>
              <a:srgbClr val="FFFF00"/>
            </a:solidFill>
            <a:round/>
            <a:headEnd/>
            <a:tailEnd type="triangle" w="med" len="med"/>
          </a:ln>
        </p:spPr>
        <p:txBody>
          <a:bodyPr/>
          <a:lstStyle/>
          <a:p>
            <a:endParaRPr lang="en-US"/>
          </a:p>
        </p:txBody>
      </p:sp>
      <p:sp>
        <p:nvSpPr>
          <p:cNvPr id="1219588" name="Text Box 4"/>
          <p:cNvSpPr txBox="1">
            <a:spLocks noChangeArrowheads="1"/>
          </p:cNvSpPr>
          <p:nvPr/>
        </p:nvSpPr>
        <p:spPr bwMode="auto">
          <a:xfrm>
            <a:off x="2228850" y="669925"/>
            <a:ext cx="3302000" cy="1066800"/>
          </a:xfrm>
          <a:prstGeom prst="rect">
            <a:avLst/>
          </a:prstGeom>
          <a:noFill/>
          <a:ln w="9525">
            <a:noFill/>
            <a:miter lim="800000"/>
            <a:headEnd/>
            <a:tailEnd/>
          </a:ln>
        </p:spPr>
        <p:txBody>
          <a:bodyPr>
            <a:spAutoFit/>
          </a:bodyPr>
          <a:lstStyle/>
          <a:p>
            <a:pPr algn="ctr" eaLnBrk="1" hangingPunct="1">
              <a:spcBef>
                <a:spcPct val="50000"/>
              </a:spcBef>
            </a:pPr>
            <a:r>
              <a:rPr lang="en-US" sz="3200">
                <a:solidFill>
                  <a:schemeClr val="tx2"/>
                </a:solidFill>
              </a:rPr>
              <a:t>Chiller serving</a:t>
            </a:r>
            <a:br>
              <a:rPr lang="en-US" sz="3200">
                <a:solidFill>
                  <a:schemeClr val="tx2"/>
                </a:solidFill>
              </a:rPr>
            </a:br>
            <a:r>
              <a:rPr lang="en-US" sz="3200">
                <a:solidFill>
                  <a:schemeClr val="tx2"/>
                </a:solidFill>
              </a:rPr>
              <a:t>2-pipe FCU’s</a:t>
            </a:r>
          </a:p>
        </p:txBody>
      </p:sp>
      <p:sp>
        <p:nvSpPr>
          <p:cNvPr id="92165" name="Rectangle 5"/>
          <p:cNvSpPr>
            <a:spLocks noChangeArrowheads="1"/>
          </p:cNvSpPr>
          <p:nvPr/>
        </p:nvSpPr>
        <p:spPr bwMode="auto">
          <a:xfrm>
            <a:off x="4572000" y="3860800"/>
            <a:ext cx="336550" cy="123825"/>
          </a:xfrm>
          <a:prstGeom prst="rect">
            <a:avLst/>
          </a:prstGeom>
          <a:solidFill>
            <a:srgbClr val="4D4D4D"/>
          </a:solidFill>
          <a:ln w="12700">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19587"/>
                                        </p:tgtEl>
                                        <p:attrNameLst>
                                          <p:attrName>style.visibility</p:attrName>
                                        </p:attrNameLst>
                                      </p:cBhvr>
                                      <p:to>
                                        <p:strVal val="visible"/>
                                      </p:to>
                                    </p:set>
                                    <p:anim calcmode="lin" valueType="num">
                                      <p:cBhvr additive="base">
                                        <p:cTn id="7" dur="500" fill="hold"/>
                                        <p:tgtEl>
                                          <p:spTgt spid="1219587"/>
                                        </p:tgtEl>
                                        <p:attrNameLst>
                                          <p:attrName>ppt_x</p:attrName>
                                        </p:attrNameLst>
                                      </p:cBhvr>
                                      <p:tavLst>
                                        <p:tav tm="0">
                                          <p:val>
                                            <p:strVal val="0-#ppt_w/2"/>
                                          </p:val>
                                        </p:tav>
                                        <p:tav tm="100000">
                                          <p:val>
                                            <p:strVal val="#ppt_x"/>
                                          </p:val>
                                        </p:tav>
                                      </p:tavLst>
                                    </p:anim>
                                    <p:anim calcmode="lin" valueType="num">
                                      <p:cBhvr additive="base">
                                        <p:cTn id="8" dur="500" fill="hold"/>
                                        <p:tgtEl>
                                          <p:spTgt spid="121958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19588"/>
                                        </p:tgtEl>
                                        <p:attrNameLst>
                                          <p:attrName>style.visibility</p:attrName>
                                        </p:attrNameLst>
                                      </p:cBhvr>
                                      <p:to>
                                        <p:strVal val="visible"/>
                                      </p:to>
                                    </p:set>
                                    <p:anim calcmode="lin" valueType="num">
                                      <p:cBhvr additive="base">
                                        <p:cTn id="11" dur="500" fill="hold"/>
                                        <p:tgtEl>
                                          <p:spTgt spid="1219588"/>
                                        </p:tgtEl>
                                        <p:attrNameLst>
                                          <p:attrName>ppt_x</p:attrName>
                                        </p:attrNameLst>
                                      </p:cBhvr>
                                      <p:tavLst>
                                        <p:tav tm="0">
                                          <p:val>
                                            <p:strVal val="0-#ppt_w/2"/>
                                          </p:val>
                                        </p:tav>
                                        <p:tav tm="100000">
                                          <p:val>
                                            <p:strVal val="#ppt_x"/>
                                          </p:val>
                                        </p:tav>
                                      </p:tavLst>
                                    </p:anim>
                                    <p:anim calcmode="lin" valueType="num">
                                      <p:cBhvr additive="base">
                                        <p:cTn id="12" dur="500" fill="hold"/>
                                        <p:tgtEl>
                                          <p:spTgt spid="1219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587" grpId="0" animBg="1"/>
      <p:bldP spid="121958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mhallenbeck\Pictures\WHS\Site Pictures\WHS BRAC 133 Aerial #8992 073010 Lkg N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68" t="13232" r="22054" b="11717"/>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96343" y="5473005"/>
            <a:ext cx="5747657" cy="1384995"/>
          </a:xfrm>
          <a:prstGeom prst="rect">
            <a:avLst/>
          </a:prstGeom>
          <a:solidFill>
            <a:schemeClr val="bg1"/>
          </a:solidFill>
        </p:spPr>
        <p:txBody>
          <a:bodyPr wrap="square">
            <a:spAutoFit/>
          </a:bodyPr>
          <a:lstStyle/>
          <a:p>
            <a:pPr marL="0" lvl="1">
              <a:tabLst>
                <a:tab pos="182563" algn="l"/>
              </a:tabLst>
              <a:defRPr/>
            </a:pPr>
            <a:r>
              <a:rPr lang="en-US" dirty="0">
                <a:latin typeface="Arial" pitchFamily="34" charset="0"/>
                <a:ea typeface="Verdana" pitchFamily="34" charset="0"/>
                <a:cs typeface="Arial" pitchFamily="34" charset="0"/>
              </a:rPr>
              <a:t>Two Office </a:t>
            </a:r>
            <a:r>
              <a:rPr lang="en-US" dirty="0" smtClean="0">
                <a:latin typeface="Arial" pitchFamily="34" charset="0"/>
                <a:ea typeface="Verdana" pitchFamily="34" charset="0"/>
                <a:cs typeface="Arial" pitchFamily="34" charset="0"/>
              </a:rPr>
              <a:t>Towers, Alexandria</a:t>
            </a:r>
            <a:r>
              <a:rPr lang="en-US" dirty="0">
                <a:latin typeface="Arial" pitchFamily="34" charset="0"/>
                <a:ea typeface="Verdana" pitchFamily="34" charset="0"/>
                <a:cs typeface="Arial" pitchFamily="34" charset="0"/>
              </a:rPr>
              <a:t>, </a:t>
            </a:r>
            <a:r>
              <a:rPr lang="en-US" dirty="0" smtClean="0">
                <a:latin typeface="Arial" pitchFamily="34" charset="0"/>
                <a:ea typeface="Verdana" pitchFamily="34" charset="0"/>
                <a:cs typeface="Arial" pitchFamily="34" charset="0"/>
              </a:rPr>
              <a:t>VA</a:t>
            </a:r>
            <a:br>
              <a:rPr lang="en-US" dirty="0" smtClean="0">
                <a:latin typeface="Arial" pitchFamily="34" charset="0"/>
                <a:ea typeface="Verdana" pitchFamily="34" charset="0"/>
                <a:cs typeface="Arial" pitchFamily="34" charset="0"/>
              </a:rPr>
            </a:br>
            <a:r>
              <a:rPr lang="en-US" dirty="0" smtClean="0">
                <a:latin typeface="Arial" pitchFamily="34" charset="0"/>
                <a:ea typeface="Verdana" pitchFamily="34" charset="0"/>
                <a:cs typeface="Arial" pitchFamily="34" charset="0"/>
              </a:rPr>
              <a:t>    17 </a:t>
            </a:r>
            <a:r>
              <a:rPr lang="en-US" dirty="0">
                <a:latin typeface="Arial" pitchFamily="34" charset="0"/>
                <a:ea typeface="Verdana" pitchFamily="34" charset="0"/>
                <a:cs typeface="Arial" pitchFamily="34" charset="0"/>
              </a:rPr>
              <a:t>Tenant </a:t>
            </a:r>
            <a:r>
              <a:rPr lang="en-US" dirty="0" smtClean="0">
                <a:latin typeface="Arial" pitchFamily="34" charset="0"/>
                <a:ea typeface="Verdana" pitchFamily="34" charset="0"/>
                <a:cs typeface="Arial" pitchFamily="34" charset="0"/>
              </a:rPr>
              <a:t>Floors </a:t>
            </a:r>
            <a:br>
              <a:rPr lang="en-US" dirty="0" smtClean="0">
                <a:latin typeface="Arial" pitchFamily="34" charset="0"/>
                <a:ea typeface="Verdana" pitchFamily="34" charset="0"/>
                <a:cs typeface="Arial" pitchFamily="34" charset="0"/>
              </a:rPr>
            </a:br>
            <a:r>
              <a:rPr lang="en-US" dirty="0" smtClean="0">
                <a:latin typeface="Arial" pitchFamily="34" charset="0"/>
                <a:ea typeface="Verdana" pitchFamily="34" charset="0"/>
                <a:cs typeface="Arial" pitchFamily="34" charset="0"/>
              </a:rPr>
              <a:t>    1,300,000 ft</a:t>
            </a:r>
            <a:r>
              <a:rPr lang="en-US" baseline="30000" dirty="0" smtClean="0">
                <a:latin typeface="Arial" pitchFamily="34" charset="0"/>
                <a:ea typeface="Verdana" pitchFamily="34" charset="0"/>
                <a:cs typeface="Arial" pitchFamily="34" charset="0"/>
              </a:rPr>
              <a:t>2 </a:t>
            </a:r>
            <a:r>
              <a:rPr lang="en-US" dirty="0" smtClean="0">
                <a:latin typeface="Arial" pitchFamily="34" charset="0"/>
                <a:ea typeface="Verdana" pitchFamily="34" charset="0"/>
                <a:cs typeface="Arial" pitchFamily="34" charset="0"/>
              </a:rPr>
              <a:t> tenant space</a:t>
            </a:r>
            <a:endParaRPr lang="en-US" dirty="0">
              <a:latin typeface="Arial" pitchFamily="34" charset="0"/>
              <a:ea typeface="Verdana" pitchFamily="34" charset="0"/>
              <a:cs typeface="Arial" pitchFamily="34" charset="0"/>
            </a:endParaRPr>
          </a:p>
        </p:txBody>
      </p:sp>
      <p:pic>
        <p:nvPicPr>
          <p:cNvPr id="4" name="Picture 2" descr="C:\Users\mhallenbeck\Pictures\WHS\DOAS\DSCF04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1" t="12754" r="26699" b="18801"/>
          <a:stretch/>
        </p:blipFill>
        <p:spPr bwMode="auto">
          <a:xfrm>
            <a:off x="2833913" y="0"/>
            <a:ext cx="4786087" cy="3881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15773" y="0"/>
            <a:ext cx="5239656" cy="954107"/>
          </a:xfrm>
          <a:prstGeom prst="rect">
            <a:avLst/>
          </a:prstGeom>
          <a:noFill/>
        </p:spPr>
        <p:txBody>
          <a:bodyPr wrap="square" rtlCol="0">
            <a:spAutoFit/>
          </a:bodyPr>
          <a:lstStyle/>
          <a:p>
            <a:r>
              <a:rPr lang="en-US" b="1" dirty="0" smtClean="0">
                <a:solidFill>
                  <a:srgbClr val="FFFF00"/>
                </a:solidFill>
              </a:rPr>
              <a:t>4 @ 85,000 </a:t>
            </a:r>
            <a:r>
              <a:rPr lang="en-US" b="1" dirty="0" err="1" smtClean="0">
                <a:solidFill>
                  <a:srgbClr val="FFFF00"/>
                </a:solidFill>
              </a:rPr>
              <a:t>cfm</a:t>
            </a:r>
            <a:r>
              <a:rPr lang="en-US" b="1" dirty="0" smtClean="0">
                <a:solidFill>
                  <a:srgbClr val="FFFF00"/>
                </a:solidFill>
              </a:rPr>
              <a:t> DOAS Units</a:t>
            </a:r>
            <a:br>
              <a:rPr lang="en-US" b="1" dirty="0" smtClean="0">
                <a:solidFill>
                  <a:srgbClr val="FFFF00"/>
                </a:solidFill>
              </a:rPr>
            </a:br>
            <a:r>
              <a:rPr lang="en-US" b="1" dirty="0" smtClean="0">
                <a:solidFill>
                  <a:srgbClr val="FFFF00"/>
                </a:solidFill>
              </a:rPr>
              <a:t>            (~0.22 </a:t>
            </a:r>
            <a:r>
              <a:rPr lang="en-US" b="1" dirty="0" err="1" smtClean="0">
                <a:solidFill>
                  <a:srgbClr val="FFFF00"/>
                </a:solidFill>
              </a:rPr>
              <a:t>cfm</a:t>
            </a:r>
            <a:r>
              <a:rPr lang="en-US" b="1" dirty="0" smtClean="0">
                <a:solidFill>
                  <a:srgbClr val="FFFF00"/>
                </a:solidFill>
              </a:rPr>
              <a:t>/ft</a:t>
            </a:r>
            <a:r>
              <a:rPr lang="en-US" b="1" baseline="30000" dirty="0" smtClean="0">
                <a:solidFill>
                  <a:srgbClr val="FFFF00"/>
                </a:solidFill>
              </a:rPr>
              <a:t>2</a:t>
            </a:r>
            <a:r>
              <a:rPr lang="en-US" b="1" dirty="0" smtClean="0">
                <a:solidFill>
                  <a:srgbClr val="FFFF00"/>
                </a:solidFill>
              </a:rPr>
              <a:t>)</a:t>
            </a:r>
            <a:endParaRPr lang="en-US" b="1" baseline="30000" dirty="0">
              <a:solidFill>
                <a:srgbClr val="FFFF00"/>
              </a:solidFill>
            </a:endParaRPr>
          </a:p>
        </p:txBody>
      </p:sp>
      <p:pic>
        <p:nvPicPr>
          <p:cNvPr id="6" name="Picture 2" descr="C:\Users\ppobjoy\Documents\Contracting Business presentation Sept 2011\Presentation\Photos\0 25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077" b="5334"/>
          <a:stretch/>
        </p:blipFill>
        <p:spPr bwMode="auto">
          <a:xfrm>
            <a:off x="6248400" y="1117310"/>
            <a:ext cx="2895600" cy="430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06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6"/>
          <p:cNvSpPr>
            <a:spLocks noGrp="1" noChangeArrowheads="1"/>
          </p:cNvSpPr>
          <p:nvPr>
            <p:ph type="title"/>
          </p:nvPr>
        </p:nvSpPr>
        <p:spPr>
          <a:xfrm>
            <a:off x="476250" y="271463"/>
            <a:ext cx="8488363" cy="690562"/>
          </a:xfrm>
        </p:spPr>
        <p:txBody>
          <a:bodyPr/>
          <a:lstStyle/>
          <a:p>
            <a:r>
              <a:rPr lang="en-US" dirty="0" smtClean="0"/>
              <a:t>DOAS Defined for This Presentation</a:t>
            </a:r>
          </a:p>
        </p:txBody>
      </p:sp>
      <p:sp>
        <p:nvSpPr>
          <p:cNvPr id="19459" name="Text Box 5"/>
          <p:cNvSpPr txBox="1">
            <a:spLocks noChangeArrowheads="1"/>
          </p:cNvSpPr>
          <p:nvPr/>
        </p:nvSpPr>
        <p:spPr bwMode="auto">
          <a:xfrm>
            <a:off x="590550" y="1847850"/>
            <a:ext cx="1562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sz="2400"/>
              <a:t>20%-70% less OA,</a:t>
            </a:r>
            <a:br>
              <a:rPr lang="en-US" sz="2400"/>
            </a:br>
            <a:r>
              <a:rPr lang="en-US" sz="2400"/>
              <a:t>than VAV </a:t>
            </a:r>
          </a:p>
        </p:txBody>
      </p:sp>
      <p:sp>
        <p:nvSpPr>
          <p:cNvPr id="19460" name="Text Box 6"/>
          <p:cNvSpPr txBox="1">
            <a:spLocks noChangeArrowheads="1"/>
          </p:cNvSpPr>
          <p:nvPr/>
        </p:nvSpPr>
        <p:spPr bwMode="auto">
          <a:xfrm>
            <a:off x="2476500" y="2362200"/>
            <a:ext cx="2038350" cy="1244600"/>
          </a:xfrm>
          <a:prstGeom prst="rect">
            <a:avLst/>
          </a:prstGeom>
          <a:solidFill>
            <a:schemeClr val="accent1"/>
          </a:solidFill>
          <a:ln w="57150">
            <a:solidFill>
              <a:schemeClr val="tx1"/>
            </a:solidFill>
            <a:miter lim="800000"/>
            <a:headEnd/>
            <a:tailEnd/>
          </a:ln>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en-US" sz="2400" dirty="0" smtClean="0"/>
              <a:t>DOAS </a:t>
            </a:r>
            <a:r>
              <a:rPr lang="en-US" sz="2400" dirty="0"/>
              <a:t>Unit w/ Energy Recovery</a:t>
            </a:r>
          </a:p>
        </p:txBody>
      </p:sp>
      <p:sp>
        <p:nvSpPr>
          <p:cNvPr id="19461" name="Text Box 7"/>
          <p:cNvSpPr txBox="1">
            <a:spLocks noChangeArrowheads="1"/>
          </p:cNvSpPr>
          <p:nvPr/>
        </p:nvSpPr>
        <p:spPr bwMode="auto">
          <a:xfrm>
            <a:off x="4591050" y="2209800"/>
            <a:ext cx="1619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sz="2400"/>
              <a:t>Cool/Dry Supply</a:t>
            </a:r>
          </a:p>
        </p:txBody>
      </p:sp>
      <p:sp>
        <p:nvSpPr>
          <p:cNvPr id="19462" name="Text Box 9"/>
          <p:cNvSpPr txBox="1">
            <a:spLocks noChangeArrowheads="1"/>
          </p:cNvSpPr>
          <p:nvPr/>
        </p:nvSpPr>
        <p:spPr bwMode="auto">
          <a:xfrm>
            <a:off x="1809750" y="4400550"/>
            <a:ext cx="2457450" cy="1244600"/>
          </a:xfrm>
          <a:prstGeom prst="rect">
            <a:avLst/>
          </a:prstGeom>
          <a:solidFill>
            <a:srgbClr val="FFCCCC"/>
          </a:solidFill>
          <a:ln w="57150">
            <a:solidFill>
              <a:schemeClr val="tx1"/>
            </a:solidFill>
            <a:miter lim="800000"/>
            <a:headEnd/>
            <a:tailEnd/>
          </a:ln>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en-US" sz="2400"/>
              <a:t>Parallel Sensible Cooling System</a:t>
            </a:r>
          </a:p>
        </p:txBody>
      </p:sp>
      <p:sp>
        <p:nvSpPr>
          <p:cNvPr id="19463" name="Rectangle 11"/>
          <p:cNvSpPr>
            <a:spLocks noChangeArrowheads="1"/>
          </p:cNvSpPr>
          <p:nvPr/>
        </p:nvSpPr>
        <p:spPr bwMode="auto">
          <a:xfrm>
            <a:off x="6172200" y="1847850"/>
            <a:ext cx="2552700" cy="4495800"/>
          </a:xfrm>
          <a:prstGeom prst="rect">
            <a:avLst/>
          </a:prstGeom>
          <a:solidFill>
            <a:srgbClr val="DDDDDD"/>
          </a:solidFill>
          <a:ln w="12700">
            <a:solidFill>
              <a:schemeClr val="tx1"/>
            </a:solidFill>
            <a:miter lim="800000"/>
            <a:headEnd/>
            <a:tailEnd/>
          </a:ln>
        </p:spPr>
        <p:txBody>
          <a:bodyPr wrap="none" anchor="ctr"/>
          <a:lstStyle/>
          <a:p>
            <a:endParaRPr lang="en-US"/>
          </a:p>
        </p:txBody>
      </p:sp>
      <p:sp>
        <p:nvSpPr>
          <p:cNvPr id="19464" name="Text Box 8"/>
          <p:cNvSpPr txBox="1">
            <a:spLocks noChangeArrowheads="1"/>
          </p:cNvSpPr>
          <p:nvPr/>
        </p:nvSpPr>
        <p:spPr bwMode="auto">
          <a:xfrm>
            <a:off x="6362700" y="1981200"/>
            <a:ext cx="2038350" cy="1216025"/>
          </a:xfrm>
          <a:prstGeom prst="rect">
            <a:avLst/>
          </a:prstGeom>
          <a:solidFill>
            <a:schemeClr val="accent1"/>
          </a:solidFill>
          <a:ln w="28575">
            <a:solidFill>
              <a:schemeClr val="tx1"/>
            </a:solidFill>
            <a:miter lim="800000"/>
            <a:headEnd/>
            <a:tailEnd/>
          </a:ln>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en-US" sz="2400"/>
              <a:t>High Induction Diffuser</a:t>
            </a:r>
          </a:p>
        </p:txBody>
      </p:sp>
      <p:sp>
        <p:nvSpPr>
          <p:cNvPr id="19465" name="Text Box 10"/>
          <p:cNvSpPr txBox="1">
            <a:spLocks noChangeArrowheads="1"/>
          </p:cNvSpPr>
          <p:nvPr/>
        </p:nvSpPr>
        <p:spPr bwMode="auto">
          <a:xfrm>
            <a:off x="6534150" y="3981450"/>
            <a:ext cx="19240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en-US" sz="2400"/>
              <a:t>Building with Sensible and Latent Cooling Decoupled</a:t>
            </a:r>
          </a:p>
        </p:txBody>
      </p:sp>
      <p:sp>
        <p:nvSpPr>
          <p:cNvPr id="19466" name="Line 12"/>
          <p:cNvSpPr>
            <a:spLocks noChangeShapeType="1"/>
          </p:cNvSpPr>
          <p:nvPr/>
        </p:nvSpPr>
        <p:spPr bwMode="auto">
          <a:xfrm>
            <a:off x="4533900" y="2609850"/>
            <a:ext cx="1828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7" name="Line 13"/>
          <p:cNvSpPr>
            <a:spLocks noChangeShapeType="1"/>
          </p:cNvSpPr>
          <p:nvPr/>
        </p:nvSpPr>
        <p:spPr bwMode="auto">
          <a:xfrm>
            <a:off x="4267200" y="4819650"/>
            <a:ext cx="2133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8" name="Line 14"/>
          <p:cNvSpPr>
            <a:spLocks noChangeShapeType="1"/>
          </p:cNvSpPr>
          <p:nvPr/>
        </p:nvSpPr>
        <p:spPr bwMode="auto">
          <a:xfrm flipH="1">
            <a:off x="933450" y="3848100"/>
            <a:ext cx="54292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9" name="Line 15"/>
          <p:cNvSpPr>
            <a:spLocks noChangeShapeType="1"/>
          </p:cNvSpPr>
          <p:nvPr/>
        </p:nvSpPr>
        <p:spPr bwMode="auto">
          <a:xfrm>
            <a:off x="990600" y="3848100"/>
            <a:ext cx="0" cy="9715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0" name="Line 16"/>
          <p:cNvSpPr>
            <a:spLocks noChangeShapeType="1"/>
          </p:cNvSpPr>
          <p:nvPr/>
        </p:nvSpPr>
        <p:spPr bwMode="auto">
          <a:xfrm>
            <a:off x="990600" y="4762500"/>
            <a:ext cx="8572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1" name="Line 17"/>
          <p:cNvSpPr>
            <a:spLocks noChangeShapeType="1"/>
          </p:cNvSpPr>
          <p:nvPr/>
        </p:nvSpPr>
        <p:spPr bwMode="auto">
          <a:xfrm>
            <a:off x="7715250" y="3200400"/>
            <a:ext cx="0" cy="3238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2" name="Line 18"/>
          <p:cNvSpPr>
            <a:spLocks noChangeShapeType="1"/>
          </p:cNvSpPr>
          <p:nvPr/>
        </p:nvSpPr>
        <p:spPr bwMode="auto">
          <a:xfrm>
            <a:off x="476250" y="2628900"/>
            <a:ext cx="20193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3" name="Line 20"/>
          <p:cNvSpPr>
            <a:spLocks noChangeShapeType="1"/>
          </p:cNvSpPr>
          <p:nvPr/>
        </p:nvSpPr>
        <p:spPr bwMode="auto">
          <a:xfrm rot="10800000">
            <a:off x="4514850" y="3349171"/>
            <a:ext cx="16573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4" name="Line 21"/>
          <p:cNvSpPr>
            <a:spLocks noChangeShapeType="1"/>
          </p:cNvSpPr>
          <p:nvPr/>
        </p:nvSpPr>
        <p:spPr bwMode="auto">
          <a:xfrm rot="10800000">
            <a:off x="762000" y="3333750"/>
            <a:ext cx="165735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5" name="Line 21"/>
          <p:cNvSpPr>
            <a:spLocks noChangeShapeType="1"/>
          </p:cNvSpPr>
          <p:nvPr/>
        </p:nvSpPr>
        <p:spPr bwMode="auto">
          <a:xfrm flipH="1">
            <a:off x="5086350" y="5962650"/>
            <a:ext cx="1314450" cy="285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76" name="Text Box 22"/>
          <p:cNvSpPr txBox="1">
            <a:spLocks noChangeArrowheads="1"/>
          </p:cNvSpPr>
          <p:nvPr/>
        </p:nvSpPr>
        <p:spPr bwMode="auto">
          <a:xfrm>
            <a:off x="3009900" y="6038850"/>
            <a:ext cx="2152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en-US" sz="2400"/>
              <a:t>Pressurization</a:t>
            </a:r>
          </a:p>
        </p:txBody>
      </p:sp>
      <p:sp>
        <p:nvSpPr>
          <p:cNvPr id="2" name="Oval 1"/>
          <p:cNvSpPr/>
          <p:nvPr/>
        </p:nvSpPr>
        <p:spPr bwMode="auto">
          <a:xfrm>
            <a:off x="247650" y="1714500"/>
            <a:ext cx="2095500" cy="1543050"/>
          </a:xfrm>
          <a:prstGeom prst="ellipse">
            <a:avLst/>
          </a:prstGeom>
          <a:noFill/>
          <a:ln w="762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2" name="Oval 21"/>
          <p:cNvSpPr/>
          <p:nvPr/>
        </p:nvSpPr>
        <p:spPr bwMode="auto">
          <a:xfrm>
            <a:off x="653143" y="3018971"/>
            <a:ext cx="5675086" cy="653143"/>
          </a:xfrm>
          <a:prstGeom prst="ellipse">
            <a:avLst/>
          </a:prstGeom>
          <a:noFill/>
          <a:ln w="762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3" name="Oval 22"/>
          <p:cNvSpPr/>
          <p:nvPr/>
        </p:nvSpPr>
        <p:spPr bwMode="auto">
          <a:xfrm>
            <a:off x="4476750" y="2038350"/>
            <a:ext cx="1809750" cy="1200150"/>
          </a:xfrm>
          <a:prstGeom prst="ellipse">
            <a:avLst/>
          </a:prstGeom>
          <a:noFill/>
          <a:ln w="762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4" name="Oval 23"/>
          <p:cNvSpPr/>
          <p:nvPr/>
        </p:nvSpPr>
        <p:spPr bwMode="auto">
          <a:xfrm>
            <a:off x="5943600" y="1543050"/>
            <a:ext cx="2933700" cy="1847850"/>
          </a:xfrm>
          <a:prstGeom prst="ellipse">
            <a:avLst/>
          </a:prstGeom>
          <a:noFill/>
          <a:ln w="762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6172200" y="3714750"/>
            <a:ext cx="2571750" cy="2381250"/>
          </a:xfrm>
          <a:prstGeom prst="ellipse">
            <a:avLst/>
          </a:prstGeom>
          <a:noFill/>
          <a:ln w="762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6" name="Oval 25"/>
          <p:cNvSpPr/>
          <p:nvPr/>
        </p:nvSpPr>
        <p:spPr bwMode="auto">
          <a:xfrm>
            <a:off x="2724150" y="5581650"/>
            <a:ext cx="3829050" cy="1143000"/>
          </a:xfrm>
          <a:prstGeom prst="ellipse">
            <a:avLst/>
          </a:prstGeom>
          <a:noFill/>
          <a:ln w="762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1276350" y="4267200"/>
            <a:ext cx="3695700" cy="1543050"/>
          </a:xfrm>
          <a:prstGeom prst="ellipse">
            <a:avLst/>
          </a:prstGeom>
          <a:noFill/>
          <a:ln w="762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
        <p:nvSpPr>
          <p:cNvPr id="3" name="Oval 2"/>
          <p:cNvSpPr/>
          <p:nvPr/>
        </p:nvSpPr>
        <p:spPr bwMode="auto">
          <a:xfrm>
            <a:off x="2148114" y="1814286"/>
            <a:ext cx="2743200" cy="2264228"/>
          </a:xfrm>
          <a:prstGeom prst="ellipse">
            <a:avLst/>
          </a:prstGeom>
          <a:noFill/>
          <a:ln w="762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4010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 presetClass="exit" presetSubtype="0" fill="hold" grpId="1"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1" presetClass="exit" presetSubtype="0" fill="hold" grpId="1"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par>
                                <p:cTn id="32" presetID="1" presetClass="exit" presetSubtype="0" fill="hold" grpId="1" nodeType="withEffect">
                                  <p:stCondLst>
                                    <p:cond delay="0"/>
                                  </p:stCondLst>
                                  <p:childTnLst>
                                    <p:set>
                                      <p:cBhvr>
                                        <p:cTn id="33" dur="1" fill="hold">
                                          <p:stCondLst>
                                            <p:cond delay="0"/>
                                          </p:stCondLst>
                                        </p:cTn>
                                        <p:tgtEl>
                                          <p:spTgt spid="2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1" presetClass="exit" presetSubtype="0" fill="hold" grpId="1" nodeType="withEffect">
                                  <p:stCondLst>
                                    <p:cond delay="0"/>
                                  </p:stCondLst>
                                  <p:childTnLst>
                                    <p:set>
                                      <p:cBhvr>
                                        <p:cTn id="41" dur="1" fill="hold">
                                          <p:stCondLst>
                                            <p:cond delay="0"/>
                                          </p:stCondLst>
                                        </p:cTn>
                                        <p:tgtEl>
                                          <p:spTgt spid="2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1" presetClass="exit" presetSubtype="0" fill="hold" grpId="1" nodeType="withEffect">
                                  <p:stCondLst>
                                    <p:cond delay="0"/>
                                  </p:stCondLst>
                                  <p:childTnLst>
                                    <p:set>
                                      <p:cBhvr>
                                        <p:cTn id="49" dur="1" fill="hold">
                                          <p:stCondLst>
                                            <p:cond delay="0"/>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ppt_x"/>
                                          </p:val>
                                        </p:tav>
                                        <p:tav tm="100000">
                                          <p:val>
                                            <p:strVal val="#ppt_x"/>
                                          </p:val>
                                        </p:tav>
                                      </p:tavLst>
                                    </p:anim>
                                    <p:anim calcmode="lin" valueType="num">
                                      <p:cBhvr additive="base">
                                        <p:cTn id="55" dur="500" fill="hold"/>
                                        <p:tgtEl>
                                          <p:spTgt spid="26"/>
                                        </p:tgtEl>
                                        <p:attrNameLst>
                                          <p:attrName>ppt_y</p:attrName>
                                        </p:attrNameLst>
                                      </p:cBhvr>
                                      <p:tavLst>
                                        <p:tav tm="0">
                                          <p:val>
                                            <p:strVal val="1+#ppt_h/2"/>
                                          </p:val>
                                        </p:tav>
                                        <p:tav tm="100000">
                                          <p:val>
                                            <p:strVal val="#ppt_y"/>
                                          </p:val>
                                        </p:tav>
                                      </p:tavLst>
                                    </p:anim>
                                  </p:childTnLst>
                                </p:cTn>
                              </p:par>
                              <p:par>
                                <p:cTn id="56" presetID="1" presetClass="exit" presetSubtype="0" fill="hold" grpId="1"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1"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2" grpId="0" animBg="1"/>
      <p:bldP spid="23" grpId="0" animBg="1"/>
      <p:bldP spid="23" grpId="1" animBg="1"/>
      <p:bldP spid="24" grpId="0" animBg="1"/>
      <p:bldP spid="24" grpId="1" animBg="1"/>
      <p:bldP spid="25" grpId="0" animBg="1"/>
      <p:bldP spid="25" grpId="1" animBg="1"/>
      <p:bldP spid="26" grpId="0" animBg="1"/>
      <p:bldP spid="27" grpId="0" animBg="1"/>
      <p:bldP spid="27" grpId="1" animBg="1"/>
      <p:bldP spid="3" grpId="0" animBg="1"/>
      <p:bldP spid="3"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n Powered Bo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924024" cy="60379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ppobjoy\Documents\Contracting Business presentation Sept 2011\Power Point Presentation\P129097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27" t="7665" r="9308" b="21765"/>
          <a:stretch/>
        </p:blipFill>
        <p:spPr bwMode="auto">
          <a:xfrm>
            <a:off x="5588001" y="4608473"/>
            <a:ext cx="3555999" cy="224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21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5122"/>
          <p:cNvSpPr>
            <a:spLocks noGrp="1" noChangeArrowheads="1"/>
          </p:cNvSpPr>
          <p:nvPr>
            <p:ph type="title"/>
          </p:nvPr>
        </p:nvSpPr>
        <p:spPr/>
        <p:txBody>
          <a:bodyPr/>
          <a:lstStyle/>
          <a:p>
            <a:r>
              <a:rPr lang="en-US" smtClean="0"/>
              <a:t>Conclusion</a:t>
            </a:r>
          </a:p>
        </p:txBody>
      </p:sp>
      <p:sp>
        <p:nvSpPr>
          <p:cNvPr id="265219" name="Rectangle 5123"/>
          <p:cNvSpPr>
            <a:spLocks noGrp="1" noChangeArrowheads="1"/>
          </p:cNvSpPr>
          <p:nvPr>
            <p:ph type="body" idx="1"/>
          </p:nvPr>
        </p:nvSpPr>
        <p:spPr>
          <a:xfrm>
            <a:off x="971550" y="971550"/>
            <a:ext cx="7772400" cy="5886450"/>
          </a:xfrm>
        </p:spPr>
        <p:txBody>
          <a:bodyPr/>
          <a:lstStyle/>
          <a:p>
            <a:pPr>
              <a:buClr>
                <a:srgbClr val="FF0000"/>
              </a:buClr>
            </a:pPr>
            <a:r>
              <a:rPr lang="en-US" dirty="0" smtClean="0"/>
              <a:t>DOAS offers the following benefits:</a:t>
            </a:r>
          </a:p>
          <a:p>
            <a:pPr lvl="1">
              <a:buClr>
                <a:srgbClr val="FF0000"/>
              </a:buClr>
            </a:pPr>
            <a:r>
              <a:rPr lang="en-US" dirty="0" smtClean="0"/>
              <a:t>Assured ventilation performance</a:t>
            </a:r>
          </a:p>
          <a:p>
            <a:pPr lvl="1">
              <a:buClr>
                <a:srgbClr val="FF0000"/>
              </a:buClr>
            </a:pPr>
            <a:r>
              <a:rPr lang="en-US" dirty="0" smtClean="0"/>
              <a:t>Excellent IEQ</a:t>
            </a:r>
          </a:p>
          <a:p>
            <a:pPr lvl="1">
              <a:buClr>
                <a:srgbClr val="FF0000"/>
              </a:buClr>
            </a:pPr>
            <a:r>
              <a:rPr lang="en-US" dirty="0" smtClean="0"/>
              <a:t>Low energy use compared to all-air systems</a:t>
            </a:r>
          </a:p>
          <a:p>
            <a:pPr lvl="1">
              <a:buClr>
                <a:srgbClr val="FF0000"/>
              </a:buClr>
            </a:pPr>
            <a:r>
              <a:rPr lang="en-US" dirty="0" smtClean="0"/>
              <a:t>Much simpler controls compared to VAV</a:t>
            </a:r>
          </a:p>
          <a:p>
            <a:pPr lvl="1">
              <a:buClr>
                <a:srgbClr val="FF0000"/>
              </a:buClr>
            </a:pPr>
            <a:r>
              <a:rPr lang="en-US" dirty="0" smtClean="0"/>
              <a:t>Competitive first-cost</a:t>
            </a:r>
          </a:p>
          <a:p>
            <a:pPr>
              <a:buClr>
                <a:srgbClr val="FF0000"/>
              </a:buClr>
            </a:pPr>
            <a:r>
              <a:rPr lang="en-US" b="1" dirty="0" smtClean="0">
                <a:solidFill>
                  <a:schemeClr val="tx2"/>
                </a:solidFill>
              </a:rPr>
              <a:t>Congratulations to those of you already designing/building/using DOAS !!!!!!!!</a:t>
            </a:r>
          </a:p>
          <a:p>
            <a:pPr>
              <a:buClr>
                <a:srgbClr val="FF0000"/>
              </a:buClr>
            </a:pPr>
            <a:endParaRPr lang="en-US" b="1" dirty="0" smtClean="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6" end="6"/>
                                            </p:txEl>
                                          </p:spTgt>
                                        </p:tgtEl>
                                        <p:attrNameLst>
                                          <p:attrName>style.visibility</p:attrName>
                                        </p:attrNameLst>
                                      </p:cBhvr>
                                      <p:to>
                                        <p:strVal val="visible"/>
                                      </p:to>
                                    </p:set>
                                    <p:anim calcmode="lin" valueType="num">
                                      <p:cBhvr additive="base">
                                        <p:cTn id="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276225" y="0"/>
            <a:ext cx="8413750" cy="6361113"/>
          </a:xfrm>
          <a:prstGeom prst="rect">
            <a:avLst/>
          </a:prstGeom>
        </p:spPr>
        <p:txBody>
          <a:bodyPr wrap="none" fromWordArt="1">
            <a:prstTxWarp prst="textSlantUp">
              <a:avLst>
                <a:gd name="adj" fmla="val 32056"/>
              </a:avLst>
            </a:prstTxWarp>
          </a:bodyPr>
          <a:lstStyle/>
          <a:p>
            <a:pPr algn="ctr"/>
            <a:r>
              <a:rPr lang="en-US" sz="3600" kern="10" dirty="0">
                <a:ln w="15875">
                  <a:noFill/>
                  <a:round/>
                  <a:headEnd/>
                  <a:tailEnd/>
                </a:ln>
                <a:solidFill>
                  <a:srgbClr val="FFC000"/>
                </a:solidFill>
                <a:effectLst>
                  <a:outerShdw dist="53882" dir="2700000" algn="ctr" rotWithShape="0">
                    <a:srgbClr val="9999FF"/>
                  </a:outerShdw>
                </a:effectLst>
                <a:latin typeface="Impact"/>
              </a:rPr>
              <a:t>Questions</a:t>
            </a:r>
          </a:p>
        </p:txBody>
      </p:sp>
    </p:spTree>
    <p:extLst>
      <p:ext uri="{BB962C8B-B14F-4D97-AF65-F5344CB8AC3E}">
        <p14:creationId xmlns:p14="http://schemas.microsoft.com/office/powerpoint/2010/main" val="22283305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38138" y="0"/>
            <a:ext cx="8267700" cy="1481138"/>
          </a:xfrm>
        </p:spPr>
        <p:txBody>
          <a:bodyPr/>
          <a:lstStyle/>
          <a:p>
            <a:r>
              <a:rPr lang="en-US" dirty="0" smtClean="0"/>
              <a:t>Air Side Economizer Lost:  Implications!</a:t>
            </a:r>
          </a:p>
        </p:txBody>
      </p:sp>
      <p:sp>
        <p:nvSpPr>
          <p:cNvPr id="95235" name="Rectangle 3"/>
          <p:cNvSpPr>
            <a:spLocks noGrp="1" noChangeArrowheads="1"/>
          </p:cNvSpPr>
          <p:nvPr>
            <p:ph type="body" idx="1"/>
          </p:nvPr>
        </p:nvSpPr>
        <p:spPr>
          <a:xfrm>
            <a:off x="511175" y="1482725"/>
            <a:ext cx="8251825" cy="5168900"/>
          </a:xfrm>
        </p:spPr>
        <p:txBody>
          <a:bodyPr/>
          <a:lstStyle/>
          <a:p>
            <a:pPr>
              <a:lnSpc>
                <a:spcPct val="90000"/>
              </a:lnSpc>
            </a:pPr>
            <a:r>
              <a:rPr lang="en-US" dirty="0" smtClean="0"/>
              <a:t>This a frequent question, coupled with the realization that without full air side economizer, the chiller may run many more hours in the winter than owners and operators would expect based on their prior experiences.</a:t>
            </a:r>
          </a:p>
          <a:p>
            <a:pPr>
              <a:lnSpc>
                <a:spcPct val="90000"/>
              </a:lnSpc>
            </a:pPr>
            <a:r>
              <a:rPr lang="en-US" dirty="0" smtClean="0"/>
              <a:t>The following slides will address this issue.</a:t>
            </a:r>
          </a:p>
          <a:p>
            <a:pPr>
              <a:lnSpc>
                <a:spcPct val="90000"/>
              </a:lnSpc>
            </a:pPr>
            <a:r>
              <a:rPr lang="en-US" dirty="0" smtClean="0"/>
              <a:t>For more details, please check the link:</a:t>
            </a:r>
            <a:br>
              <a:rPr lang="en-US" dirty="0" smtClean="0"/>
            </a:br>
            <a:r>
              <a:rPr lang="en-US" sz="2000" dirty="0" smtClean="0"/>
              <a:t>http://doas-radiant.psu.edu/IAQ_Econ_Pt1_Pt2.pdf</a:t>
            </a:r>
            <a:br>
              <a:rPr lang="en-US" sz="2000" dirty="0" smtClean="0"/>
            </a:br>
            <a:endParaRPr lang="en-US" sz="2000"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685800" y="266700"/>
            <a:ext cx="7772400" cy="1143000"/>
          </a:xfrm>
        </p:spPr>
        <p:txBody>
          <a:bodyPr/>
          <a:lstStyle/>
          <a:p>
            <a:r>
              <a:rPr lang="en-US" smtClean="0"/>
              <a:t>100% Air Side Economizer Lost!</a:t>
            </a:r>
          </a:p>
        </p:txBody>
      </p:sp>
      <p:sp>
        <p:nvSpPr>
          <p:cNvPr id="625670" name="Text Box 6"/>
          <p:cNvSpPr txBox="1">
            <a:spLocks noChangeArrowheads="1"/>
          </p:cNvSpPr>
          <p:nvPr/>
        </p:nvSpPr>
        <p:spPr bwMode="auto">
          <a:xfrm>
            <a:off x="444500" y="2832100"/>
            <a:ext cx="8280400" cy="946150"/>
          </a:xfrm>
          <a:prstGeom prst="rect">
            <a:avLst/>
          </a:prstGeom>
          <a:noFill/>
          <a:ln w="12700">
            <a:noFill/>
            <a:miter lim="800000"/>
            <a:headEnd/>
            <a:tailEnd/>
          </a:ln>
        </p:spPr>
        <p:txBody>
          <a:bodyPr>
            <a:spAutoFit/>
          </a:bodyPr>
          <a:lstStyle/>
          <a:p>
            <a:r>
              <a:rPr lang="en-US" b="1">
                <a:latin typeface="Book Antiqua" pitchFamily="18" charset="0"/>
              </a:rPr>
              <a:t>6.5.1 Air (100% OA) or Water (via a cooling tower) Economizers: </a:t>
            </a:r>
            <a:r>
              <a:rPr lang="en-US">
                <a:latin typeface="Book Antiqua" pitchFamily="18" charset="0"/>
              </a:rPr>
              <a:t>a prescriptive requirement</a:t>
            </a:r>
            <a:endParaRPr lang="en-US" i="1">
              <a:latin typeface="Book Antiqua" pitchFamily="18" charset="0"/>
            </a:endParaRPr>
          </a:p>
        </p:txBody>
      </p:sp>
      <p:sp>
        <p:nvSpPr>
          <p:cNvPr id="625671" name="Text Box 7"/>
          <p:cNvSpPr txBox="1">
            <a:spLocks noChangeArrowheads="1"/>
          </p:cNvSpPr>
          <p:nvPr/>
        </p:nvSpPr>
        <p:spPr bwMode="auto">
          <a:xfrm>
            <a:off x="406400" y="4025900"/>
            <a:ext cx="8458200" cy="1800225"/>
          </a:xfrm>
          <a:prstGeom prst="rect">
            <a:avLst/>
          </a:prstGeom>
          <a:noFill/>
          <a:ln w="12700">
            <a:noFill/>
            <a:miter lim="800000"/>
            <a:headEnd/>
            <a:tailEnd/>
          </a:ln>
        </p:spPr>
        <p:txBody>
          <a:bodyPr>
            <a:spAutoFit/>
          </a:bodyPr>
          <a:lstStyle/>
          <a:p>
            <a:r>
              <a:rPr lang="en-US" b="1">
                <a:latin typeface="Book Antiqua" pitchFamily="18" charset="0"/>
              </a:rPr>
              <a:t>11.1.1 Energy Cost Budget Method, </a:t>
            </a:r>
            <a:r>
              <a:rPr lang="en-US" i="1">
                <a:solidFill>
                  <a:srgbClr val="0000FF"/>
                </a:solidFill>
                <a:latin typeface="Book Antiqua" pitchFamily="18" charset="0"/>
              </a:rPr>
              <a:t>an alternative to the prescriptive provisions. </a:t>
            </a:r>
            <a:r>
              <a:rPr lang="en-US">
                <a:latin typeface="Book Antiqua" pitchFamily="18" charset="0"/>
              </a:rPr>
              <a:t>It may be employed for evaluating the compliance of all proposed designs.  Requires an energy analysis.</a:t>
            </a:r>
            <a:endParaRPr lang="en-US" i="1">
              <a:latin typeface="Book Antiqua" pitchFamily="18" charset="0"/>
            </a:endParaRPr>
          </a:p>
        </p:txBody>
      </p:sp>
      <p:grpSp>
        <p:nvGrpSpPr>
          <p:cNvPr id="2" name="Group 9"/>
          <p:cNvGrpSpPr>
            <a:grpSpLocks/>
          </p:cNvGrpSpPr>
          <p:nvPr/>
        </p:nvGrpSpPr>
        <p:grpSpPr bwMode="auto">
          <a:xfrm>
            <a:off x="582613" y="1116013"/>
            <a:ext cx="5156200" cy="1484312"/>
            <a:chOff x="367" y="703"/>
            <a:chExt cx="3248" cy="935"/>
          </a:xfrm>
        </p:grpSpPr>
        <p:pic>
          <p:nvPicPr>
            <p:cNvPr id="96262" name="Picture 4"/>
            <p:cNvPicPr>
              <a:picLocks noChangeAspect="1" noChangeArrowheads="1"/>
            </p:cNvPicPr>
            <p:nvPr/>
          </p:nvPicPr>
          <p:blipFill>
            <a:blip r:embed="rId3" cstate="print"/>
            <a:srcRect/>
            <a:stretch>
              <a:fillRect/>
            </a:stretch>
          </p:blipFill>
          <p:spPr bwMode="auto">
            <a:xfrm>
              <a:off x="367" y="703"/>
              <a:ext cx="3248" cy="218"/>
            </a:xfrm>
            <a:prstGeom prst="rect">
              <a:avLst/>
            </a:prstGeom>
            <a:noFill/>
            <a:ln w="12700">
              <a:noFill/>
              <a:miter lim="800000"/>
              <a:headEnd/>
              <a:tailEnd/>
            </a:ln>
          </p:spPr>
        </p:pic>
        <p:pic>
          <p:nvPicPr>
            <p:cNvPr id="96263" name="Picture 5"/>
            <p:cNvPicPr>
              <a:picLocks noChangeAspect="1" noChangeArrowheads="1"/>
            </p:cNvPicPr>
            <p:nvPr/>
          </p:nvPicPr>
          <p:blipFill>
            <a:blip r:embed="rId4" cstate="print"/>
            <a:srcRect/>
            <a:stretch>
              <a:fillRect/>
            </a:stretch>
          </p:blipFill>
          <p:spPr bwMode="auto">
            <a:xfrm>
              <a:off x="376" y="930"/>
              <a:ext cx="2676" cy="708"/>
            </a:xfrm>
            <a:prstGeom prst="rect">
              <a:avLst/>
            </a:prstGeom>
            <a:noFill/>
            <a:ln w="12700">
              <a:noFill/>
              <a:miter lim="800000"/>
              <a:headEnd/>
              <a:tailEnd/>
            </a:ln>
          </p:spPr>
        </p:pic>
        <p:sp>
          <p:nvSpPr>
            <p:cNvPr id="96264" name="Rectangle 8"/>
            <p:cNvSpPr>
              <a:spLocks noChangeArrowheads="1"/>
            </p:cNvSpPr>
            <p:nvPr/>
          </p:nvSpPr>
          <p:spPr bwMode="auto">
            <a:xfrm>
              <a:off x="3156" y="732"/>
              <a:ext cx="432" cy="204"/>
            </a:xfrm>
            <a:prstGeom prst="rect">
              <a:avLst/>
            </a:prstGeom>
            <a:solidFill>
              <a:schemeClr val="bg1"/>
            </a:solidFill>
            <a:ln w="12700">
              <a:solidFill>
                <a:schemeClr val="bg1"/>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5670"/>
                                        </p:tgtEl>
                                        <p:attrNameLst>
                                          <p:attrName>style.visibility</p:attrName>
                                        </p:attrNameLst>
                                      </p:cBhvr>
                                      <p:to>
                                        <p:strVal val="visible"/>
                                      </p:to>
                                    </p:set>
                                    <p:anim calcmode="lin" valueType="num">
                                      <p:cBhvr additive="base">
                                        <p:cTn id="13" dur="500" fill="hold"/>
                                        <p:tgtEl>
                                          <p:spTgt spid="625670"/>
                                        </p:tgtEl>
                                        <p:attrNameLst>
                                          <p:attrName>ppt_x</p:attrName>
                                        </p:attrNameLst>
                                      </p:cBhvr>
                                      <p:tavLst>
                                        <p:tav tm="0">
                                          <p:val>
                                            <p:strVal val="#ppt_x"/>
                                          </p:val>
                                        </p:tav>
                                        <p:tav tm="100000">
                                          <p:val>
                                            <p:strVal val="#ppt_x"/>
                                          </p:val>
                                        </p:tav>
                                      </p:tavLst>
                                    </p:anim>
                                    <p:anim calcmode="lin" valueType="num">
                                      <p:cBhvr additive="base">
                                        <p:cTn id="14" dur="500" fill="hold"/>
                                        <p:tgtEl>
                                          <p:spTgt spid="62567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5671"/>
                                        </p:tgtEl>
                                        <p:attrNameLst>
                                          <p:attrName>style.visibility</p:attrName>
                                        </p:attrNameLst>
                                      </p:cBhvr>
                                      <p:to>
                                        <p:strVal val="visible"/>
                                      </p:to>
                                    </p:set>
                                    <p:anim calcmode="lin" valueType="num">
                                      <p:cBhvr additive="base">
                                        <p:cTn id="19" dur="500" fill="hold"/>
                                        <p:tgtEl>
                                          <p:spTgt spid="625671"/>
                                        </p:tgtEl>
                                        <p:attrNameLst>
                                          <p:attrName>ppt_x</p:attrName>
                                        </p:attrNameLst>
                                      </p:cBhvr>
                                      <p:tavLst>
                                        <p:tav tm="0">
                                          <p:val>
                                            <p:strVal val="#ppt_x"/>
                                          </p:val>
                                        </p:tav>
                                        <p:tav tm="100000">
                                          <p:val>
                                            <p:strVal val="#ppt_x"/>
                                          </p:val>
                                        </p:tav>
                                      </p:tavLst>
                                    </p:anim>
                                    <p:anim calcmode="lin" valueType="num">
                                      <p:cBhvr additive="base">
                                        <p:cTn id="20" dur="500" fill="hold"/>
                                        <p:tgtEl>
                                          <p:spTgt spid="6256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670" grpId="0"/>
      <p:bldP spid="62567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371475"/>
            <a:ext cx="9144000" cy="762000"/>
          </a:xfrm>
        </p:spPr>
        <p:txBody>
          <a:bodyPr/>
          <a:lstStyle/>
          <a:p>
            <a:r>
              <a:rPr lang="en-US" sz="3600" smtClean="0"/>
              <a:t>Air Side VAV Econ. Performance Vs. DOAS</a:t>
            </a:r>
          </a:p>
        </p:txBody>
      </p:sp>
      <p:sp>
        <p:nvSpPr>
          <p:cNvPr id="628739" name="Rectangle 3"/>
          <p:cNvSpPr>
            <a:spLocks noGrp="1" noChangeArrowheads="1"/>
          </p:cNvSpPr>
          <p:nvPr>
            <p:ph type="body" idx="1"/>
          </p:nvPr>
        </p:nvSpPr>
        <p:spPr>
          <a:xfrm>
            <a:off x="381000" y="1143000"/>
            <a:ext cx="8458200" cy="5715000"/>
          </a:xfrm>
        </p:spPr>
        <p:txBody>
          <a:bodyPr/>
          <a:lstStyle/>
          <a:p>
            <a:pPr>
              <a:buFont typeface="Wingdings" pitchFamily="2" charset="2"/>
              <a:buNone/>
            </a:pPr>
            <a:r>
              <a:rPr lang="en-US" sz="2800" dirty="0" smtClean="0"/>
              <a:t>An example, assuming:</a:t>
            </a:r>
          </a:p>
          <a:p>
            <a:r>
              <a:rPr lang="en-US" sz="2800" dirty="0" smtClean="0"/>
              <a:t>Internally dominated cooling load building. Fully occupied 6 days per week, from 6 am to 7 pm (13 hours per day, 4,056 hours per year). </a:t>
            </a:r>
          </a:p>
          <a:p>
            <a:r>
              <a:rPr lang="en-US" sz="2800" dirty="0" smtClean="0"/>
              <a:t>100,000 </a:t>
            </a:r>
            <a:r>
              <a:rPr lang="en-US" sz="2800" dirty="0" err="1" smtClean="0"/>
              <a:t>cfm</a:t>
            </a:r>
            <a:r>
              <a:rPr lang="en-US" sz="2800" dirty="0" smtClean="0"/>
              <a:t> design supply air flow rate at 55°F </a:t>
            </a:r>
          </a:p>
          <a:p>
            <a:r>
              <a:rPr lang="en-US" sz="2800" dirty="0" smtClean="0"/>
              <a:t>Minimum ventilation air requirement: 20,000 </a:t>
            </a:r>
            <a:r>
              <a:rPr lang="en-US" sz="2800" dirty="0" err="1" smtClean="0"/>
              <a:t>cfm</a:t>
            </a:r>
            <a:endParaRPr lang="en-US" sz="2800" dirty="0" smtClean="0"/>
          </a:p>
          <a:p>
            <a:r>
              <a:rPr lang="en-US" sz="2800" dirty="0" smtClean="0"/>
              <a:t>In the economizer mode, the OA flow can modulate between 20,000 </a:t>
            </a:r>
            <a:r>
              <a:rPr lang="en-US" sz="2800" dirty="0" err="1" smtClean="0"/>
              <a:t>cfm</a:t>
            </a:r>
            <a:r>
              <a:rPr lang="en-US" sz="2800" dirty="0" smtClean="0"/>
              <a:t> and 100,000 </a:t>
            </a:r>
            <a:r>
              <a:rPr lang="en-US" sz="2800" dirty="0" err="1" smtClean="0"/>
              <a:t>cfm</a:t>
            </a:r>
            <a:r>
              <a:rPr lang="en-US" sz="2800" dirty="0" smtClean="0"/>
              <a:t>  </a:t>
            </a:r>
          </a:p>
          <a:p>
            <a:r>
              <a:rPr lang="en-US" sz="2800" dirty="0" smtClean="0"/>
              <a:t>Therefore, the only variability in chiller energy consumption/demand is the economizer control and the geographic location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8739">
                                            <p:txEl>
                                              <p:pRg st="0" end="0"/>
                                            </p:txEl>
                                          </p:spTgt>
                                        </p:tgtEl>
                                        <p:attrNameLst>
                                          <p:attrName>style.visibility</p:attrName>
                                        </p:attrNameLst>
                                      </p:cBhvr>
                                      <p:to>
                                        <p:strVal val="visible"/>
                                      </p:to>
                                    </p:set>
                                    <p:anim calcmode="lin" valueType="num">
                                      <p:cBhvr additive="base">
                                        <p:cTn id="7" dur="500" fill="hold"/>
                                        <p:tgtEl>
                                          <p:spTgt spid="6287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8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8739">
                                            <p:txEl>
                                              <p:pRg st="1" end="1"/>
                                            </p:txEl>
                                          </p:spTgt>
                                        </p:tgtEl>
                                        <p:attrNameLst>
                                          <p:attrName>style.visibility</p:attrName>
                                        </p:attrNameLst>
                                      </p:cBhvr>
                                      <p:to>
                                        <p:strVal val="visible"/>
                                      </p:to>
                                    </p:set>
                                    <p:anim calcmode="lin" valueType="num">
                                      <p:cBhvr additive="base">
                                        <p:cTn id="13" dur="500" fill="hold"/>
                                        <p:tgtEl>
                                          <p:spTgt spid="6287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8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8739">
                                            <p:txEl>
                                              <p:pRg st="2" end="2"/>
                                            </p:txEl>
                                          </p:spTgt>
                                        </p:tgtEl>
                                        <p:attrNameLst>
                                          <p:attrName>style.visibility</p:attrName>
                                        </p:attrNameLst>
                                      </p:cBhvr>
                                      <p:to>
                                        <p:strVal val="visible"/>
                                      </p:to>
                                    </p:set>
                                    <p:anim calcmode="lin" valueType="num">
                                      <p:cBhvr additive="base">
                                        <p:cTn id="19" dur="500" fill="hold"/>
                                        <p:tgtEl>
                                          <p:spTgt spid="6287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87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8739">
                                            <p:txEl>
                                              <p:pRg st="3" end="3"/>
                                            </p:txEl>
                                          </p:spTgt>
                                        </p:tgtEl>
                                        <p:attrNameLst>
                                          <p:attrName>style.visibility</p:attrName>
                                        </p:attrNameLst>
                                      </p:cBhvr>
                                      <p:to>
                                        <p:strVal val="visible"/>
                                      </p:to>
                                    </p:set>
                                    <p:anim calcmode="lin" valueType="num">
                                      <p:cBhvr additive="base">
                                        <p:cTn id="25" dur="500" fill="hold"/>
                                        <p:tgtEl>
                                          <p:spTgt spid="6287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87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8739">
                                            <p:txEl>
                                              <p:pRg st="4" end="4"/>
                                            </p:txEl>
                                          </p:spTgt>
                                        </p:tgtEl>
                                        <p:attrNameLst>
                                          <p:attrName>style.visibility</p:attrName>
                                        </p:attrNameLst>
                                      </p:cBhvr>
                                      <p:to>
                                        <p:strVal val="visible"/>
                                      </p:to>
                                    </p:set>
                                    <p:anim calcmode="lin" valueType="num">
                                      <p:cBhvr additive="base">
                                        <p:cTn id="31" dur="500" fill="hold"/>
                                        <p:tgtEl>
                                          <p:spTgt spid="6287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87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8739">
                                            <p:txEl>
                                              <p:pRg st="5" end="5"/>
                                            </p:txEl>
                                          </p:spTgt>
                                        </p:tgtEl>
                                        <p:attrNameLst>
                                          <p:attrName>style.visibility</p:attrName>
                                        </p:attrNameLst>
                                      </p:cBhvr>
                                      <p:to>
                                        <p:strVal val="visible"/>
                                      </p:to>
                                    </p:set>
                                    <p:anim calcmode="lin" valueType="num">
                                      <p:cBhvr additive="base">
                                        <p:cTn id="37" dur="500" fill="hold"/>
                                        <p:tgtEl>
                                          <p:spTgt spid="6287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287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39"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28650" y="319088"/>
            <a:ext cx="7639050" cy="1176337"/>
          </a:xfrm>
        </p:spPr>
        <p:txBody>
          <a:bodyPr/>
          <a:lstStyle/>
          <a:p>
            <a:r>
              <a:rPr lang="en-US" smtClean="0"/>
              <a:t>Objective</a:t>
            </a:r>
          </a:p>
        </p:txBody>
      </p:sp>
      <p:sp>
        <p:nvSpPr>
          <p:cNvPr id="638979" name="Rectangle 3"/>
          <p:cNvSpPr>
            <a:spLocks noGrp="1" noChangeArrowheads="1"/>
          </p:cNvSpPr>
          <p:nvPr>
            <p:ph type="body" idx="1"/>
          </p:nvPr>
        </p:nvSpPr>
        <p:spPr/>
        <p:txBody>
          <a:bodyPr/>
          <a:lstStyle/>
          <a:p>
            <a:pPr>
              <a:buFont typeface="Wingdings" pitchFamily="2" charset="2"/>
              <a:buNone/>
            </a:pPr>
            <a:r>
              <a:rPr lang="en-US" sz="3000" smtClean="0"/>
              <a:t>Show that DOAS w/o economizer uses less energy than VAV with economizer </a:t>
            </a:r>
          </a:p>
          <a:p>
            <a:pPr>
              <a:buFont typeface="Wingdings" pitchFamily="2" charset="2"/>
              <a:buNone/>
            </a:pPr>
            <a:endParaRPr lang="en-US" sz="3000" smtClean="0"/>
          </a:p>
          <a:p>
            <a:pPr>
              <a:buFont typeface="Wingdings" pitchFamily="2" charset="2"/>
              <a:buNone/>
            </a:pPr>
            <a:r>
              <a:rPr lang="en-US" sz="2800" smtClean="0"/>
              <a:t>Assumes:</a:t>
            </a:r>
          </a:p>
          <a:p>
            <a:r>
              <a:rPr lang="en-US" sz="2800" smtClean="0"/>
              <a:t>0.7 kW/ton cooling</a:t>
            </a:r>
          </a:p>
          <a:p>
            <a:r>
              <a:rPr lang="en-US" sz="2800" smtClean="0"/>
              <a:t>Fan eff. 70%:  Motor eff. 90%</a:t>
            </a:r>
          </a:p>
          <a:p>
            <a:r>
              <a:rPr lang="en-US" sz="2800" smtClean="0"/>
              <a:t>Electricity: $0.08/kWh </a:t>
            </a:r>
          </a:p>
          <a:p>
            <a:r>
              <a:rPr lang="en-US" sz="2800" smtClean="0"/>
              <a:t>AHU internal </a:t>
            </a:r>
            <a:r>
              <a:rPr lang="en-US" sz="2800" smtClean="0">
                <a:latin typeface="Symbol" pitchFamily="18" charset="2"/>
              </a:rPr>
              <a:t>D</a:t>
            </a:r>
            <a:r>
              <a:rPr lang="en-US" sz="2800" smtClean="0"/>
              <a:t>P=3”, External </a:t>
            </a:r>
            <a:r>
              <a:rPr lang="en-US" sz="2800" smtClean="0">
                <a:latin typeface="Symbol" pitchFamily="18" charset="2"/>
              </a:rPr>
              <a:t>D</a:t>
            </a:r>
            <a:r>
              <a:rPr lang="en-US" sz="2800" smtClean="0"/>
              <a:t>P=4” </a:t>
            </a:r>
          </a:p>
          <a:p>
            <a:pPr>
              <a:buFont typeface="Wingdings" pitchFamily="2" charset="2"/>
              <a:buNone/>
            </a:pPr>
            <a:endParaRPr lang="en-US" sz="2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38979">
                                            <p:txEl>
                                              <p:pRg st="0" end="0"/>
                                            </p:txEl>
                                          </p:spTgt>
                                        </p:tgtEl>
                                        <p:attrNameLst>
                                          <p:attrName>style.visibility</p:attrName>
                                        </p:attrNameLst>
                                      </p:cBhvr>
                                      <p:to>
                                        <p:strVal val="visible"/>
                                      </p:to>
                                    </p:set>
                                    <p:anim calcmode="lin" valueType="num">
                                      <p:cBhvr additive="base">
                                        <p:cTn id="7" dur="500" fill="hold"/>
                                        <p:tgtEl>
                                          <p:spTgt spid="638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89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38979">
                                            <p:txEl>
                                              <p:pRg st="2" end="2"/>
                                            </p:txEl>
                                          </p:spTgt>
                                        </p:tgtEl>
                                        <p:attrNameLst>
                                          <p:attrName>style.visibility</p:attrName>
                                        </p:attrNameLst>
                                      </p:cBhvr>
                                      <p:to>
                                        <p:strVal val="visible"/>
                                      </p:to>
                                    </p:set>
                                    <p:anim calcmode="lin" valueType="num">
                                      <p:cBhvr additive="base">
                                        <p:cTn id="13" dur="500" fill="hold"/>
                                        <p:tgtEl>
                                          <p:spTgt spid="63897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8979">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38979">
                                            <p:txEl>
                                              <p:pRg st="3" end="3"/>
                                            </p:txEl>
                                          </p:spTgt>
                                        </p:tgtEl>
                                        <p:attrNameLst>
                                          <p:attrName>style.visibility</p:attrName>
                                        </p:attrNameLst>
                                      </p:cBhvr>
                                      <p:to>
                                        <p:strVal val="visible"/>
                                      </p:to>
                                    </p:set>
                                    <p:anim calcmode="lin" valueType="num">
                                      <p:cBhvr additive="base">
                                        <p:cTn id="17" dur="500" fill="hold"/>
                                        <p:tgtEl>
                                          <p:spTgt spid="63897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3897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38979">
                                            <p:txEl>
                                              <p:pRg st="4" end="4"/>
                                            </p:txEl>
                                          </p:spTgt>
                                        </p:tgtEl>
                                        <p:attrNameLst>
                                          <p:attrName>style.visibility</p:attrName>
                                        </p:attrNameLst>
                                      </p:cBhvr>
                                      <p:to>
                                        <p:strVal val="visible"/>
                                      </p:to>
                                    </p:set>
                                    <p:anim calcmode="lin" valueType="num">
                                      <p:cBhvr additive="base">
                                        <p:cTn id="21" dur="500" fill="hold"/>
                                        <p:tgtEl>
                                          <p:spTgt spid="63897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38979">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38979">
                                            <p:txEl>
                                              <p:pRg st="5" end="5"/>
                                            </p:txEl>
                                          </p:spTgt>
                                        </p:tgtEl>
                                        <p:attrNameLst>
                                          <p:attrName>style.visibility</p:attrName>
                                        </p:attrNameLst>
                                      </p:cBhvr>
                                      <p:to>
                                        <p:strVal val="visible"/>
                                      </p:to>
                                    </p:set>
                                    <p:anim calcmode="lin" valueType="num">
                                      <p:cBhvr additive="base">
                                        <p:cTn id="25" dur="500" fill="hold"/>
                                        <p:tgtEl>
                                          <p:spTgt spid="63897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8979">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38979">
                                            <p:txEl>
                                              <p:pRg st="6" end="6"/>
                                            </p:txEl>
                                          </p:spTgt>
                                        </p:tgtEl>
                                        <p:attrNameLst>
                                          <p:attrName>style.visibility</p:attrName>
                                        </p:attrNameLst>
                                      </p:cBhvr>
                                      <p:to>
                                        <p:strVal val="visible"/>
                                      </p:to>
                                    </p:set>
                                    <p:anim calcmode="lin" valueType="num">
                                      <p:cBhvr additive="base">
                                        <p:cTn id="29" dur="500" fill="hold"/>
                                        <p:tgtEl>
                                          <p:spTgt spid="63897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389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Object 2"/>
          <p:cNvPicPr>
            <a:picLocks noChangeAspect="1" noChangeArrowheads="1"/>
          </p:cNvPicPr>
          <p:nvPr/>
        </p:nvPicPr>
        <p:blipFill>
          <a:blip r:embed="rId3" cstate="print"/>
          <a:srcRect/>
          <a:stretch>
            <a:fillRect/>
          </a:stretch>
        </p:blipFill>
        <p:spPr bwMode="auto">
          <a:xfrm>
            <a:off x="354013" y="419100"/>
            <a:ext cx="8535987" cy="6124575"/>
          </a:xfrm>
          <a:prstGeom prst="rect">
            <a:avLst/>
          </a:prstGeom>
          <a:noFill/>
          <a:ln w="9525">
            <a:noFill/>
            <a:miter lim="800000"/>
            <a:headEnd/>
            <a:tailEnd/>
          </a:ln>
        </p:spPr>
      </p:pic>
      <p:sp>
        <p:nvSpPr>
          <p:cNvPr id="99331" name="Rectangle 37"/>
          <p:cNvSpPr>
            <a:spLocks noChangeArrowheads="1"/>
          </p:cNvSpPr>
          <p:nvPr/>
        </p:nvSpPr>
        <p:spPr bwMode="auto">
          <a:xfrm>
            <a:off x="0" y="1576388"/>
            <a:ext cx="9144000" cy="0"/>
          </a:xfrm>
          <a:prstGeom prst="rect">
            <a:avLst/>
          </a:prstGeom>
          <a:noFill/>
          <a:ln w="12700">
            <a:noFill/>
            <a:miter lim="800000"/>
            <a:headEnd/>
            <a:tailEnd/>
          </a:ln>
        </p:spPr>
        <p:txBody>
          <a:bodyPr wrap="none" anchor="ctr">
            <a:spAutoFit/>
          </a:bodyPr>
          <a:lstStyle/>
          <a:p>
            <a:endParaRPr lang="en-US"/>
          </a:p>
        </p:txBody>
      </p:sp>
      <p:sp>
        <p:nvSpPr>
          <p:cNvPr id="99332" name="Text Box 40"/>
          <p:cNvSpPr txBox="1">
            <a:spLocks noChangeArrowheads="1"/>
          </p:cNvSpPr>
          <p:nvPr/>
        </p:nvSpPr>
        <p:spPr bwMode="auto">
          <a:xfrm>
            <a:off x="8255000" y="5159375"/>
            <a:ext cx="425450" cy="336550"/>
          </a:xfrm>
          <a:prstGeom prst="rect">
            <a:avLst/>
          </a:prstGeom>
          <a:solidFill>
            <a:schemeClr val="bg1"/>
          </a:solidFill>
          <a:ln w="12700">
            <a:noFill/>
            <a:miter lim="800000"/>
            <a:headEnd/>
            <a:tailEnd/>
          </a:ln>
        </p:spPr>
        <p:txBody>
          <a:bodyPr anchor="ctr">
            <a:spAutoFit/>
          </a:bodyPr>
          <a:lstStyle/>
          <a:p>
            <a:pPr algn="ctr">
              <a:spcBef>
                <a:spcPct val="50000"/>
              </a:spcBef>
            </a:pPr>
            <a:r>
              <a:rPr lang="en-US" sz="2400" baseline="30000"/>
              <a:t>28</a:t>
            </a:r>
          </a:p>
        </p:txBody>
      </p:sp>
      <p:sp>
        <p:nvSpPr>
          <p:cNvPr id="99333" name="Text Box 41"/>
          <p:cNvSpPr txBox="1">
            <a:spLocks noChangeArrowheads="1"/>
          </p:cNvSpPr>
          <p:nvPr/>
        </p:nvSpPr>
        <p:spPr bwMode="auto">
          <a:xfrm>
            <a:off x="8280400" y="2228850"/>
            <a:ext cx="57150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140</a:t>
            </a:r>
          </a:p>
        </p:txBody>
      </p:sp>
      <p:sp>
        <p:nvSpPr>
          <p:cNvPr id="99334" name="Text Box 42"/>
          <p:cNvSpPr txBox="1">
            <a:spLocks noChangeArrowheads="1"/>
          </p:cNvSpPr>
          <p:nvPr/>
        </p:nvSpPr>
        <p:spPr bwMode="auto">
          <a:xfrm>
            <a:off x="8299450" y="1504950"/>
            <a:ext cx="55245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168</a:t>
            </a:r>
          </a:p>
        </p:txBody>
      </p:sp>
      <p:sp>
        <p:nvSpPr>
          <p:cNvPr id="99335" name="Text Box 43"/>
          <p:cNvSpPr txBox="1">
            <a:spLocks noChangeArrowheads="1"/>
          </p:cNvSpPr>
          <p:nvPr/>
        </p:nvSpPr>
        <p:spPr bwMode="auto">
          <a:xfrm>
            <a:off x="8299450" y="723900"/>
            <a:ext cx="57150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196</a:t>
            </a:r>
          </a:p>
        </p:txBody>
      </p:sp>
      <p:sp>
        <p:nvSpPr>
          <p:cNvPr id="99336" name="Rectangle 44"/>
          <p:cNvSpPr>
            <a:spLocks noChangeArrowheads="1"/>
          </p:cNvSpPr>
          <p:nvPr/>
        </p:nvSpPr>
        <p:spPr bwMode="auto">
          <a:xfrm>
            <a:off x="8420100" y="2400300"/>
            <a:ext cx="476250" cy="2400300"/>
          </a:xfrm>
          <a:prstGeom prst="rect">
            <a:avLst/>
          </a:prstGeom>
          <a:solidFill>
            <a:schemeClr val="bg1"/>
          </a:solidFill>
          <a:ln w="12700">
            <a:noFill/>
            <a:miter lim="800000"/>
            <a:headEnd/>
            <a:tailEnd/>
          </a:ln>
        </p:spPr>
        <p:txBody>
          <a:bodyPr wrap="none" anchor="ctr"/>
          <a:lstStyle/>
          <a:p>
            <a:endParaRPr lang="en-US"/>
          </a:p>
        </p:txBody>
      </p:sp>
      <p:sp>
        <p:nvSpPr>
          <p:cNvPr id="99337" name="Text Box 45"/>
          <p:cNvSpPr txBox="1">
            <a:spLocks noChangeArrowheads="1"/>
          </p:cNvSpPr>
          <p:nvPr/>
        </p:nvSpPr>
        <p:spPr bwMode="auto">
          <a:xfrm>
            <a:off x="8299450" y="2952750"/>
            <a:ext cx="59055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112</a:t>
            </a:r>
          </a:p>
        </p:txBody>
      </p:sp>
      <p:sp>
        <p:nvSpPr>
          <p:cNvPr id="99338" name="Text Box 46"/>
          <p:cNvSpPr txBox="1">
            <a:spLocks noChangeArrowheads="1"/>
          </p:cNvSpPr>
          <p:nvPr/>
        </p:nvSpPr>
        <p:spPr bwMode="auto">
          <a:xfrm>
            <a:off x="8229600" y="3638550"/>
            <a:ext cx="62865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84</a:t>
            </a:r>
          </a:p>
        </p:txBody>
      </p:sp>
      <p:sp>
        <p:nvSpPr>
          <p:cNvPr id="99339" name="Text Box 47"/>
          <p:cNvSpPr txBox="1">
            <a:spLocks noChangeArrowheads="1"/>
          </p:cNvSpPr>
          <p:nvPr/>
        </p:nvSpPr>
        <p:spPr bwMode="auto">
          <a:xfrm>
            <a:off x="8248650" y="4438650"/>
            <a:ext cx="425450" cy="336550"/>
          </a:xfrm>
          <a:prstGeom prst="rect">
            <a:avLst/>
          </a:prstGeom>
          <a:solidFill>
            <a:schemeClr val="bg1"/>
          </a:solidFill>
          <a:ln w="12700">
            <a:noFill/>
            <a:miter lim="800000"/>
            <a:headEnd/>
            <a:tailEnd/>
          </a:ln>
        </p:spPr>
        <p:txBody>
          <a:bodyPr>
            <a:spAutoFit/>
          </a:bodyPr>
          <a:lstStyle/>
          <a:p>
            <a:pPr>
              <a:spcBef>
                <a:spcPct val="50000"/>
              </a:spcBef>
            </a:pPr>
            <a:r>
              <a:rPr lang="en-US" sz="2400" baseline="30000"/>
              <a:t>56</a:t>
            </a:r>
          </a:p>
        </p:txBody>
      </p:sp>
      <p:sp>
        <p:nvSpPr>
          <p:cNvPr id="99340" name="Text Box 48"/>
          <p:cNvSpPr txBox="1">
            <a:spLocks noChangeArrowheads="1"/>
          </p:cNvSpPr>
          <p:nvPr/>
        </p:nvSpPr>
        <p:spPr bwMode="auto">
          <a:xfrm rot="-5400000">
            <a:off x="7581900" y="4379913"/>
            <a:ext cx="2667000" cy="457200"/>
          </a:xfrm>
          <a:prstGeom prst="rect">
            <a:avLst/>
          </a:prstGeom>
          <a:noFill/>
          <a:ln w="12700">
            <a:noFill/>
            <a:miter lim="800000"/>
            <a:headEnd/>
            <a:tailEnd/>
          </a:ln>
        </p:spPr>
        <p:txBody>
          <a:bodyPr>
            <a:spAutoFit/>
          </a:bodyPr>
          <a:lstStyle/>
          <a:p>
            <a:pPr>
              <a:spcBef>
                <a:spcPct val="50000"/>
              </a:spcBef>
            </a:pPr>
            <a:r>
              <a:rPr lang="en-US" sz="2400" baseline="30000"/>
              <a:t>Humidity ratio (grains/lb)</a:t>
            </a:r>
            <a:endParaRPr lang="en-US" sz="2400"/>
          </a:p>
        </p:txBody>
      </p:sp>
      <p:sp>
        <p:nvSpPr>
          <p:cNvPr id="99341" name="Freeform 50"/>
          <p:cNvSpPr>
            <a:spLocks/>
          </p:cNvSpPr>
          <p:nvPr/>
        </p:nvSpPr>
        <p:spPr bwMode="auto">
          <a:xfrm>
            <a:off x="381000" y="438150"/>
            <a:ext cx="7791450" cy="5562600"/>
          </a:xfrm>
          <a:custGeom>
            <a:avLst/>
            <a:gdLst>
              <a:gd name="T0" fmla="*/ 2147483647 w 4908"/>
              <a:gd name="T1" fmla="*/ 2147483647 h 3504"/>
              <a:gd name="T2" fmla="*/ 2147483647 w 4908"/>
              <a:gd name="T3" fmla="*/ 0 h 3504"/>
              <a:gd name="T4" fmla="*/ 2147483647 w 4908"/>
              <a:gd name="T5" fmla="*/ 2147483647 h 3504"/>
              <a:gd name="T6" fmla="*/ 2147483647 w 4908"/>
              <a:gd name="T7" fmla="*/ 2147483647 h 3504"/>
              <a:gd name="T8" fmla="*/ 0 w 4908"/>
              <a:gd name="T9" fmla="*/ 2147483647 h 3504"/>
              <a:gd name="T10" fmla="*/ 2147483647 w 4908"/>
              <a:gd name="T11" fmla="*/ 2147483647 h 3504"/>
              <a:gd name="T12" fmla="*/ 2147483647 w 4908"/>
              <a:gd name="T13" fmla="*/ 2147483647 h 3504"/>
              <a:gd name="T14" fmla="*/ 2147483647 w 4908"/>
              <a:gd name="T15" fmla="*/ 2147483647 h 3504"/>
              <a:gd name="T16" fmla="*/ 2147483647 w 4908"/>
              <a:gd name="T17" fmla="*/ 2147483647 h 3504"/>
              <a:gd name="T18" fmla="*/ 2147483647 w 4908"/>
              <a:gd name="T19" fmla="*/ 2147483647 h 3504"/>
              <a:gd name="T20" fmla="*/ 2147483647 w 4908"/>
              <a:gd name="T21" fmla="*/ 2147483647 h 3504"/>
              <a:gd name="T22" fmla="*/ 2147483647 w 4908"/>
              <a:gd name="T23" fmla="*/ 2147483647 h 3504"/>
              <a:gd name="T24" fmla="*/ 2147483647 w 4908"/>
              <a:gd name="T25" fmla="*/ 2147483647 h 3504"/>
              <a:gd name="T26" fmla="*/ 2147483647 w 4908"/>
              <a:gd name="T27" fmla="*/ 2147483647 h 3504"/>
              <a:gd name="T28" fmla="*/ 2147483647 w 4908"/>
              <a:gd name="T29" fmla="*/ 2147483647 h 3504"/>
              <a:gd name="T30" fmla="*/ 2147483647 w 4908"/>
              <a:gd name="T31" fmla="*/ 2147483647 h 3504"/>
              <a:gd name="T32" fmla="*/ 2147483647 w 4908"/>
              <a:gd name="T33" fmla="*/ 2147483647 h 3504"/>
              <a:gd name="T34" fmla="*/ 2147483647 w 4908"/>
              <a:gd name="T35" fmla="*/ 2147483647 h 3504"/>
              <a:gd name="T36" fmla="*/ 2147483647 w 4908"/>
              <a:gd name="T37" fmla="*/ 2147483647 h 3504"/>
              <a:gd name="T38" fmla="*/ 2147483647 w 4908"/>
              <a:gd name="T39" fmla="*/ 2147483647 h 3504"/>
              <a:gd name="T40" fmla="*/ 2147483647 w 4908"/>
              <a:gd name="T41" fmla="*/ 2147483647 h 35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08"/>
              <a:gd name="T64" fmla="*/ 0 h 3504"/>
              <a:gd name="T65" fmla="*/ 4908 w 4908"/>
              <a:gd name="T66" fmla="*/ 3504 h 35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08" h="3504">
                <a:moveTo>
                  <a:pt x="3096" y="12"/>
                </a:moveTo>
                <a:lnTo>
                  <a:pt x="4908" y="0"/>
                </a:lnTo>
                <a:lnTo>
                  <a:pt x="4908" y="3504"/>
                </a:lnTo>
                <a:lnTo>
                  <a:pt x="24" y="3504"/>
                </a:lnTo>
                <a:lnTo>
                  <a:pt x="0" y="3084"/>
                </a:lnTo>
                <a:lnTo>
                  <a:pt x="162" y="3024"/>
                </a:lnTo>
                <a:lnTo>
                  <a:pt x="324" y="2958"/>
                </a:lnTo>
                <a:lnTo>
                  <a:pt x="582" y="2844"/>
                </a:lnTo>
                <a:lnTo>
                  <a:pt x="792" y="2736"/>
                </a:lnTo>
                <a:lnTo>
                  <a:pt x="996" y="2604"/>
                </a:lnTo>
                <a:lnTo>
                  <a:pt x="1260" y="2436"/>
                </a:lnTo>
                <a:lnTo>
                  <a:pt x="1470" y="2256"/>
                </a:lnTo>
                <a:lnTo>
                  <a:pt x="1716" y="2064"/>
                </a:lnTo>
                <a:lnTo>
                  <a:pt x="1932" y="1848"/>
                </a:lnTo>
                <a:lnTo>
                  <a:pt x="2124" y="1632"/>
                </a:lnTo>
                <a:lnTo>
                  <a:pt x="2316" y="1410"/>
                </a:lnTo>
                <a:lnTo>
                  <a:pt x="2514" y="1134"/>
                </a:lnTo>
                <a:lnTo>
                  <a:pt x="2688" y="876"/>
                </a:lnTo>
                <a:lnTo>
                  <a:pt x="2820" y="648"/>
                </a:lnTo>
                <a:lnTo>
                  <a:pt x="2976" y="324"/>
                </a:lnTo>
                <a:lnTo>
                  <a:pt x="3096" y="12"/>
                </a:lnTo>
                <a:close/>
              </a:path>
            </a:pathLst>
          </a:custGeom>
          <a:solidFill>
            <a:schemeClr val="bg1"/>
          </a:solidFill>
          <a:ln w="28575" cap="flat" cmpd="sng">
            <a:solidFill>
              <a:schemeClr val="tx1"/>
            </a:solidFill>
            <a:prstDash val="solid"/>
            <a:round/>
            <a:headEnd/>
            <a:tailEnd/>
          </a:ln>
        </p:spPr>
        <p:txBody>
          <a:bodyPr/>
          <a:lstStyle/>
          <a:p>
            <a:endParaRPr lang="en-US"/>
          </a:p>
        </p:txBody>
      </p:sp>
      <p:sp>
        <p:nvSpPr>
          <p:cNvPr id="99342" name="Line 58"/>
          <p:cNvSpPr>
            <a:spLocks noChangeShapeType="1"/>
          </p:cNvSpPr>
          <p:nvPr/>
        </p:nvSpPr>
        <p:spPr bwMode="auto">
          <a:xfrm flipH="1" flipV="1">
            <a:off x="4127500" y="2171700"/>
            <a:ext cx="50800" cy="3886200"/>
          </a:xfrm>
          <a:prstGeom prst="line">
            <a:avLst/>
          </a:prstGeom>
          <a:noFill/>
          <a:ln w="28575">
            <a:solidFill>
              <a:srgbClr val="0000FF"/>
            </a:solidFill>
            <a:round/>
            <a:headEnd/>
            <a:tailEnd/>
          </a:ln>
        </p:spPr>
        <p:txBody>
          <a:bodyPr/>
          <a:lstStyle/>
          <a:p>
            <a:endParaRPr lang="en-US"/>
          </a:p>
        </p:txBody>
      </p:sp>
      <p:sp>
        <p:nvSpPr>
          <p:cNvPr id="99343" name="Freeform 59"/>
          <p:cNvSpPr>
            <a:spLocks/>
          </p:cNvSpPr>
          <p:nvPr/>
        </p:nvSpPr>
        <p:spPr bwMode="auto">
          <a:xfrm>
            <a:off x="3200400" y="3505200"/>
            <a:ext cx="1955800" cy="1270000"/>
          </a:xfrm>
          <a:custGeom>
            <a:avLst/>
            <a:gdLst>
              <a:gd name="T0" fmla="*/ 2147483647 w 1232"/>
              <a:gd name="T1" fmla="*/ 0 h 800"/>
              <a:gd name="T2" fmla="*/ 2147483647 w 1232"/>
              <a:gd name="T3" fmla="*/ 2147483647 h 800"/>
              <a:gd name="T4" fmla="*/ 2147483647 w 1232"/>
              <a:gd name="T5" fmla="*/ 2147483647 h 800"/>
              <a:gd name="T6" fmla="*/ 2147483647 w 1232"/>
              <a:gd name="T7" fmla="*/ 2147483647 h 800"/>
              <a:gd name="T8" fmla="*/ 2147483647 w 1232"/>
              <a:gd name="T9" fmla="*/ 2147483647 h 800"/>
              <a:gd name="T10" fmla="*/ 2147483647 w 1232"/>
              <a:gd name="T11" fmla="*/ 2147483647 h 800"/>
              <a:gd name="T12" fmla="*/ 2147483647 w 1232"/>
              <a:gd name="T13" fmla="*/ 2147483647 h 800"/>
              <a:gd name="T14" fmla="*/ 0 w 1232"/>
              <a:gd name="T15" fmla="*/ 2147483647 h 800"/>
              <a:gd name="T16" fmla="*/ 0 60000 65536"/>
              <a:gd name="T17" fmla="*/ 0 60000 65536"/>
              <a:gd name="T18" fmla="*/ 0 60000 65536"/>
              <a:gd name="T19" fmla="*/ 0 60000 65536"/>
              <a:gd name="T20" fmla="*/ 0 60000 65536"/>
              <a:gd name="T21" fmla="*/ 0 60000 65536"/>
              <a:gd name="T22" fmla="*/ 0 60000 65536"/>
              <a:gd name="T23" fmla="*/ 0 60000 65536"/>
              <a:gd name="T24" fmla="*/ 0 w 1232"/>
              <a:gd name="T25" fmla="*/ 0 h 800"/>
              <a:gd name="T26" fmla="*/ 1232 w 1232"/>
              <a:gd name="T27" fmla="*/ 800 h 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32" h="800">
                <a:moveTo>
                  <a:pt x="1232" y="0"/>
                </a:moveTo>
                <a:cubicBezTo>
                  <a:pt x="1207" y="23"/>
                  <a:pt x="1131" y="92"/>
                  <a:pt x="1080" y="136"/>
                </a:cubicBezTo>
                <a:cubicBezTo>
                  <a:pt x="1029" y="180"/>
                  <a:pt x="977" y="225"/>
                  <a:pt x="928" y="264"/>
                </a:cubicBezTo>
                <a:cubicBezTo>
                  <a:pt x="879" y="303"/>
                  <a:pt x="833" y="333"/>
                  <a:pt x="784" y="368"/>
                </a:cubicBezTo>
                <a:cubicBezTo>
                  <a:pt x="735" y="403"/>
                  <a:pt x="698" y="431"/>
                  <a:pt x="632" y="472"/>
                </a:cubicBezTo>
                <a:cubicBezTo>
                  <a:pt x="566" y="513"/>
                  <a:pt x="463" y="573"/>
                  <a:pt x="384" y="616"/>
                </a:cubicBezTo>
                <a:cubicBezTo>
                  <a:pt x="305" y="659"/>
                  <a:pt x="224" y="697"/>
                  <a:pt x="160" y="728"/>
                </a:cubicBezTo>
                <a:cubicBezTo>
                  <a:pt x="96" y="759"/>
                  <a:pt x="33" y="785"/>
                  <a:pt x="0" y="800"/>
                </a:cubicBezTo>
              </a:path>
            </a:pathLst>
          </a:custGeom>
          <a:noFill/>
          <a:ln w="28575" cap="flat" cmpd="sng">
            <a:solidFill>
              <a:srgbClr val="0000FF"/>
            </a:solidFill>
            <a:prstDash val="solid"/>
            <a:round/>
            <a:headEnd type="none" w="med" len="med"/>
            <a:tailEnd type="none" w="med" len="med"/>
          </a:ln>
        </p:spPr>
        <p:txBody>
          <a:bodyPr/>
          <a:lstStyle/>
          <a:p>
            <a:endParaRPr lang="en-US"/>
          </a:p>
        </p:txBody>
      </p:sp>
      <p:sp>
        <p:nvSpPr>
          <p:cNvPr id="99344" name="Line 60"/>
          <p:cNvSpPr>
            <a:spLocks noChangeShapeType="1"/>
          </p:cNvSpPr>
          <p:nvPr/>
        </p:nvSpPr>
        <p:spPr bwMode="auto">
          <a:xfrm>
            <a:off x="3048000" y="3752850"/>
            <a:ext cx="1104900" cy="520700"/>
          </a:xfrm>
          <a:prstGeom prst="line">
            <a:avLst/>
          </a:prstGeom>
          <a:noFill/>
          <a:ln w="28575">
            <a:solidFill>
              <a:srgbClr val="0000FF"/>
            </a:solidFill>
            <a:round/>
            <a:headEnd/>
            <a:tailEnd/>
          </a:ln>
        </p:spPr>
        <p:txBody>
          <a:bodyPr/>
          <a:lstStyle/>
          <a:p>
            <a:endParaRPr lang="en-US"/>
          </a:p>
        </p:txBody>
      </p:sp>
      <p:sp>
        <p:nvSpPr>
          <p:cNvPr id="99345" name="Line 61"/>
          <p:cNvSpPr>
            <a:spLocks noChangeShapeType="1"/>
          </p:cNvSpPr>
          <p:nvPr/>
        </p:nvSpPr>
        <p:spPr bwMode="auto">
          <a:xfrm flipH="1" flipV="1">
            <a:off x="2355850" y="4171950"/>
            <a:ext cx="95250" cy="1911350"/>
          </a:xfrm>
          <a:prstGeom prst="line">
            <a:avLst/>
          </a:prstGeom>
          <a:noFill/>
          <a:ln w="28575">
            <a:solidFill>
              <a:srgbClr val="0000FF"/>
            </a:solidFill>
            <a:round/>
            <a:headEnd/>
            <a:tailEnd/>
          </a:ln>
        </p:spPr>
        <p:txBody>
          <a:bodyPr/>
          <a:lstStyle/>
          <a:p>
            <a:endParaRPr lang="en-US"/>
          </a:p>
        </p:txBody>
      </p:sp>
      <p:sp>
        <p:nvSpPr>
          <p:cNvPr id="99346" name="Line 65"/>
          <p:cNvSpPr>
            <a:spLocks noChangeShapeType="1"/>
          </p:cNvSpPr>
          <p:nvPr/>
        </p:nvSpPr>
        <p:spPr bwMode="auto">
          <a:xfrm>
            <a:off x="4140200" y="2578100"/>
            <a:ext cx="4051300" cy="1752600"/>
          </a:xfrm>
          <a:prstGeom prst="line">
            <a:avLst/>
          </a:prstGeom>
          <a:noFill/>
          <a:ln w="19050">
            <a:solidFill>
              <a:schemeClr val="tx1"/>
            </a:solidFill>
            <a:prstDash val="dash"/>
            <a:round/>
            <a:headEnd/>
            <a:tailEnd/>
          </a:ln>
        </p:spPr>
        <p:txBody>
          <a:bodyPr/>
          <a:lstStyle/>
          <a:p>
            <a:endParaRPr lang="en-US"/>
          </a:p>
        </p:txBody>
      </p:sp>
      <p:sp>
        <p:nvSpPr>
          <p:cNvPr id="617538" name="Text Box 66"/>
          <p:cNvSpPr txBox="1">
            <a:spLocks noChangeArrowheads="1"/>
          </p:cNvSpPr>
          <p:nvPr/>
        </p:nvSpPr>
        <p:spPr bwMode="auto">
          <a:xfrm>
            <a:off x="4940300" y="4432300"/>
            <a:ext cx="3035300" cy="1433513"/>
          </a:xfrm>
          <a:prstGeom prst="rect">
            <a:avLst/>
          </a:prstGeom>
          <a:noFill/>
          <a:ln w="12700">
            <a:noFill/>
            <a:miter lim="800000"/>
            <a:headEnd/>
            <a:tailEnd/>
          </a:ln>
        </p:spPr>
        <p:txBody>
          <a:bodyPr>
            <a:spAutoFit/>
          </a:bodyPr>
          <a:lstStyle/>
          <a:p>
            <a:pPr>
              <a:spcBef>
                <a:spcPct val="50000"/>
              </a:spcBef>
            </a:pPr>
            <a:r>
              <a:rPr lang="en-US" sz="2000" i="1" u="sng"/>
              <a:t>Min OA Region:</a:t>
            </a:r>
            <a:br>
              <a:rPr lang="en-US" sz="2000" i="1" u="sng"/>
            </a:br>
            <a:r>
              <a:rPr lang="en-US" sz="2000" i="1"/>
              <a:t>2766 hrs, Miami, FL</a:t>
            </a:r>
            <a:br>
              <a:rPr lang="en-US" sz="2000" i="1"/>
            </a:br>
            <a:r>
              <a:rPr lang="en-US" sz="2000" i="1"/>
              <a:t>685 hrs, Columbus, OH</a:t>
            </a:r>
            <a:r>
              <a:rPr lang="en-US" i="1"/>
              <a:t>.</a:t>
            </a:r>
            <a:r>
              <a:rPr lang="en-US" sz="2000" i="1"/>
              <a:t/>
            </a:r>
            <a:br>
              <a:rPr lang="en-US" sz="2000" i="1"/>
            </a:br>
            <a:r>
              <a:rPr lang="en-US" sz="2000" i="1"/>
              <a:t>206 hrs, Int’l Falls, MN.</a:t>
            </a:r>
          </a:p>
        </p:txBody>
      </p:sp>
      <p:sp>
        <p:nvSpPr>
          <p:cNvPr id="617540" name="Text Box 68"/>
          <p:cNvSpPr txBox="1">
            <a:spLocks noChangeArrowheads="1"/>
          </p:cNvSpPr>
          <p:nvPr/>
        </p:nvSpPr>
        <p:spPr bwMode="auto">
          <a:xfrm>
            <a:off x="3479800" y="165100"/>
            <a:ext cx="3683000" cy="1616075"/>
          </a:xfrm>
          <a:prstGeom prst="rect">
            <a:avLst/>
          </a:prstGeom>
          <a:solidFill>
            <a:schemeClr val="bg1"/>
          </a:solidFill>
          <a:ln w="12700">
            <a:noFill/>
            <a:miter lim="800000"/>
            <a:headEnd/>
            <a:tailEnd/>
          </a:ln>
        </p:spPr>
        <p:txBody>
          <a:bodyPr>
            <a:spAutoFit/>
          </a:bodyPr>
          <a:lstStyle/>
          <a:p>
            <a:pPr>
              <a:spcBef>
                <a:spcPct val="50000"/>
              </a:spcBef>
            </a:pPr>
            <a:r>
              <a:rPr lang="en-US" sz="2000" i="1" u="sng"/>
              <a:t>Min OA Region if Enthalpy Ctl, or 100% OA if DBT Ctl:</a:t>
            </a:r>
            <a:r>
              <a:rPr lang="en-US" sz="2000" i="1"/>
              <a:t/>
            </a:r>
            <a:br>
              <a:rPr lang="en-US" sz="2000" i="1"/>
            </a:br>
            <a:r>
              <a:rPr lang="en-US" sz="2000" i="1"/>
              <a:t>691 hrs, Miami, FL</a:t>
            </a:r>
            <a:br>
              <a:rPr lang="en-US" sz="2000" i="1"/>
            </a:br>
            <a:r>
              <a:rPr lang="en-US" sz="2000" i="1"/>
              <a:t>419 hrs, Columbus OH.</a:t>
            </a:r>
            <a:br>
              <a:rPr lang="en-US" sz="2000" i="1"/>
            </a:br>
            <a:r>
              <a:rPr lang="en-US" sz="2000" i="1"/>
              <a:t>193 hrs, Int’l Falls, MN.</a:t>
            </a:r>
          </a:p>
        </p:txBody>
      </p:sp>
      <p:sp>
        <p:nvSpPr>
          <p:cNvPr id="617541" name="Line 69"/>
          <p:cNvSpPr>
            <a:spLocks noChangeShapeType="1"/>
          </p:cNvSpPr>
          <p:nvPr/>
        </p:nvSpPr>
        <p:spPr bwMode="auto">
          <a:xfrm flipH="1">
            <a:off x="2781300" y="1358900"/>
            <a:ext cx="355600" cy="3606800"/>
          </a:xfrm>
          <a:prstGeom prst="line">
            <a:avLst/>
          </a:prstGeom>
          <a:noFill/>
          <a:ln w="28575">
            <a:solidFill>
              <a:schemeClr val="tx1"/>
            </a:solidFill>
            <a:round/>
            <a:headEnd/>
            <a:tailEnd type="triangle" w="lg" len="lg"/>
          </a:ln>
        </p:spPr>
        <p:txBody>
          <a:bodyPr/>
          <a:lstStyle/>
          <a:p>
            <a:endParaRPr lang="en-US"/>
          </a:p>
        </p:txBody>
      </p:sp>
      <p:sp>
        <p:nvSpPr>
          <p:cNvPr id="617542" name="Text Box 70"/>
          <p:cNvSpPr txBox="1">
            <a:spLocks noChangeArrowheads="1"/>
          </p:cNvSpPr>
          <p:nvPr/>
        </p:nvSpPr>
        <p:spPr bwMode="auto">
          <a:xfrm>
            <a:off x="393700" y="330200"/>
            <a:ext cx="3035300" cy="1311275"/>
          </a:xfrm>
          <a:prstGeom prst="rect">
            <a:avLst/>
          </a:prstGeom>
          <a:noFill/>
          <a:ln w="12700">
            <a:noFill/>
            <a:miter lim="800000"/>
            <a:headEnd/>
            <a:tailEnd/>
          </a:ln>
        </p:spPr>
        <p:txBody>
          <a:bodyPr>
            <a:spAutoFit/>
          </a:bodyPr>
          <a:lstStyle/>
          <a:p>
            <a:pPr>
              <a:spcBef>
                <a:spcPct val="50000"/>
              </a:spcBef>
            </a:pPr>
            <a:r>
              <a:rPr lang="en-US" sz="2000" i="1" u="sng"/>
              <a:t>100% OA Region:</a:t>
            </a:r>
            <a:br>
              <a:rPr lang="en-US" sz="2000" i="1" u="sng"/>
            </a:br>
            <a:r>
              <a:rPr lang="en-US" sz="2000" i="1"/>
              <a:t>523 hrs, Miami, FL</a:t>
            </a:r>
            <a:br>
              <a:rPr lang="en-US" sz="2000" i="1"/>
            </a:br>
            <a:r>
              <a:rPr lang="en-US" sz="2000" i="1"/>
              <a:t>1058 hrs, Columbus OH.</a:t>
            </a:r>
            <a:br>
              <a:rPr lang="en-US" sz="2000" i="1"/>
            </a:br>
            <a:r>
              <a:rPr lang="en-US" sz="2000" i="1"/>
              <a:t>886 hrs, Int’l Falls, MN.</a:t>
            </a:r>
          </a:p>
        </p:txBody>
      </p:sp>
      <p:sp>
        <p:nvSpPr>
          <p:cNvPr id="617543" name="Line 71"/>
          <p:cNvSpPr>
            <a:spLocks noChangeShapeType="1"/>
          </p:cNvSpPr>
          <p:nvPr/>
        </p:nvSpPr>
        <p:spPr bwMode="auto">
          <a:xfrm>
            <a:off x="812800" y="3111500"/>
            <a:ext cx="660400" cy="2184400"/>
          </a:xfrm>
          <a:prstGeom prst="line">
            <a:avLst/>
          </a:prstGeom>
          <a:noFill/>
          <a:ln w="28575">
            <a:solidFill>
              <a:schemeClr val="tx1"/>
            </a:solidFill>
            <a:round/>
            <a:headEnd/>
            <a:tailEnd type="triangle" w="lg" len="lg"/>
          </a:ln>
        </p:spPr>
        <p:txBody>
          <a:bodyPr/>
          <a:lstStyle/>
          <a:p>
            <a:endParaRPr lang="en-US"/>
          </a:p>
        </p:txBody>
      </p:sp>
      <p:sp>
        <p:nvSpPr>
          <p:cNvPr id="617546" name="Text Box 74"/>
          <p:cNvSpPr txBox="1">
            <a:spLocks noChangeArrowheads="1"/>
          </p:cNvSpPr>
          <p:nvPr/>
        </p:nvSpPr>
        <p:spPr bwMode="auto">
          <a:xfrm>
            <a:off x="0" y="1803400"/>
            <a:ext cx="3263900" cy="1311275"/>
          </a:xfrm>
          <a:prstGeom prst="rect">
            <a:avLst/>
          </a:prstGeom>
          <a:noFill/>
          <a:ln w="12700">
            <a:noFill/>
            <a:miter lim="800000"/>
            <a:headEnd/>
            <a:tailEnd/>
          </a:ln>
        </p:spPr>
        <p:txBody>
          <a:bodyPr>
            <a:spAutoFit/>
          </a:bodyPr>
          <a:lstStyle/>
          <a:p>
            <a:pPr>
              <a:spcBef>
                <a:spcPct val="50000"/>
              </a:spcBef>
            </a:pPr>
            <a:r>
              <a:rPr lang="en-US" sz="2000" i="1" u="sng"/>
              <a:t>Modulating OA Region:</a:t>
            </a:r>
            <a:r>
              <a:rPr lang="en-US" sz="2000" i="1"/>
              <a:t/>
            </a:r>
            <a:br>
              <a:rPr lang="en-US" sz="2000" i="1"/>
            </a:br>
            <a:r>
              <a:rPr lang="en-US" sz="2000" i="1"/>
              <a:t>76 hrs, Miami, FL</a:t>
            </a:r>
            <a:br>
              <a:rPr lang="en-US" sz="2000" i="1"/>
            </a:br>
            <a:r>
              <a:rPr lang="en-US" sz="2000" i="1"/>
              <a:t>1894 hrs, Columbus OH.</a:t>
            </a:r>
            <a:br>
              <a:rPr lang="en-US" sz="2000" i="1"/>
            </a:br>
            <a:r>
              <a:rPr lang="en-US" sz="2000" i="1"/>
              <a:t>2771 hrs, Int’l Falls, MN.</a:t>
            </a:r>
          </a:p>
        </p:txBody>
      </p:sp>
      <p:sp>
        <p:nvSpPr>
          <p:cNvPr id="617547" name="Line 75"/>
          <p:cNvSpPr>
            <a:spLocks noChangeShapeType="1"/>
          </p:cNvSpPr>
          <p:nvPr/>
        </p:nvSpPr>
        <p:spPr bwMode="auto">
          <a:xfrm>
            <a:off x="3873500" y="1778000"/>
            <a:ext cx="12700" cy="1803400"/>
          </a:xfrm>
          <a:prstGeom prst="line">
            <a:avLst/>
          </a:prstGeom>
          <a:noFill/>
          <a:ln w="28575">
            <a:solidFill>
              <a:schemeClr val="tx1"/>
            </a:solidFill>
            <a:round/>
            <a:headEnd/>
            <a:tailEnd type="triangle" w="lg" len="lg"/>
          </a:ln>
        </p:spPr>
        <p:txBody>
          <a:bodyPr/>
          <a:lstStyle/>
          <a:p>
            <a:endParaRPr lang="en-US"/>
          </a:p>
        </p:txBody>
      </p:sp>
      <p:grpSp>
        <p:nvGrpSpPr>
          <p:cNvPr id="2" name="Group 82"/>
          <p:cNvGrpSpPr>
            <a:grpSpLocks/>
          </p:cNvGrpSpPr>
          <p:nvPr/>
        </p:nvGrpSpPr>
        <p:grpSpPr bwMode="auto">
          <a:xfrm>
            <a:off x="5334000" y="1790700"/>
            <a:ext cx="2984500" cy="1311275"/>
            <a:chOff x="3360" y="1128"/>
            <a:chExt cx="1880" cy="826"/>
          </a:xfrm>
        </p:grpSpPr>
        <p:sp>
          <p:nvSpPr>
            <p:cNvPr id="99357" name="Oval 62"/>
            <p:cNvSpPr>
              <a:spLocks noChangeArrowheads="1"/>
            </p:cNvSpPr>
            <p:nvPr/>
          </p:nvSpPr>
          <p:spPr bwMode="auto">
            <a:xfrm>
              <a:off x="3408" y="1360"/>
              <a:ext cx="56" cy="5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99358" name="Oval 63"/>
            <p:cNvSpPr>
              <a:spLocks noChangeArrowheads="1"/>
            </p:cNvSpPr>
            <p:nvPr/>
          </p:nvSpPr>
          <p:spPr bwMode="auto">
            <a:xfrm>
              <a:off x="3360" y="1832"/>
              <a:ext cx="56" cy="5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99359" name="Oval 64"/>
            <p:cNvSpPr>
              <a:spLocks noChangeArrowheads="1"/>
            </p:cNvSpPr>
            <p:nvPr/>
          </p:nvSpPr>
          <p:spPr bwMode="auto">
            <a:xfrm>
              <a:off x="3560" y="1696"/>
              <a:ext cx="56" cy="5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99360" name="Text Box 76"/>
            <p:cNvSpPr txBox="1">
              <a:spLocks noChangeArrowheads="1"/>
            </p:cNvSpPr>
            <p:nvPr/>
          </p:nvSpPr>
          <p:spPr bwMode="auto">
            <a:xfrm>
              <a:off x="3824" y="1128"/>
              <a:ext cx="1416" cy="826"/>
            </a:xfrm>
            <a:prstGeom prst="rect">
              <a:avLst/>
            </a:prstGeom>
            <a:noFill/>
            <a:ln w="12700">
              <a:noFill/>
              <a:miter lim="800000"/>
              <a:headEnd/>
              <a:tailEnd/>
            </a:ln>
          </p:spPr>
          <p:txBody>
            <a:bodyPr>
              <a:spAutoFit/>
            </a:bodyPr>
            <a:lstStyle/>
            <a:p>
              <a:pPr>
                <a:spcBef>
                  <a:spcPct val="50000"/>
                </a:spcBef>
              </a:pPr>
              <a:r>
                <a:rPr lang="en-US" sz="2000" i="1" u="sng"/>
                <a:t>OA Design:</a:t>
              </a:r>
              <a:r>
                <a:rPr lang="en-US" sz="2000" i="1"/>
                <a:t/>
              </a:r>
              <a:br>
                <a:rPr lang="en-US" sz="2000" i="1"/>
              </a:br>
              <a:r>
                <a:rPr lang="en-US" sz="2000" i="1"/>
                <a:t>Miami, 311 T</a:t>
              </a:r>
              <a:br>
                <a:rPr lang="en-US" sz="2000" i="1"/>
              </a:br>
              <a:r>
                <a:rPr lang="en-US" sz="2000" i="1"/>
                <a:t>Columbus, 290 T</a:t>
              </a:r>
              <a:br>
                <a:rPr lang="en-US" sz="2000" i="1"/>
              </a:br>
              <a:r>
                <a:rPr lang="en-US" sz="2000" i="1"/>
                <a:t>Int’l Falls, 271 T</a:t>
              </a:r>
            </a:p>
          </p:txBody>
        </p:sp>
        <p:sp>
          <p:nvSpPr>
            <p:cNvPr id="99361" name="Line 77"/>
            <p:cNvSpPr>
              <a:spLocks noChangeShapeType="1"/>
            </p:cNvSpPr>
            <p:nvPr/>
          </p:nvSpPr>
          <p:spPr bwMode="auto">
            <a:xfrm flipH="1" flipV="1">
              <a:off x="3496" y="1392"/>
              <a:ext cx="352" cy="24"/>
            </a:xfrm>
            <a:prstGeom prst="line">
              <a:avLst/>
            </a:prstGeom>
            <a:noFill/>
            <a:ln w="28575">
              <a:solidFill>
                <a:schemeClr val="tx1"/>
              </a:solidFill>
              <a:round/>
              <a:headEnd/>
              <a:tailEnd type="triangle" w="lg" len="lg"/>
            </a:ln>
          </p:spPr>
          <p:txBody>
            <a:bodyPr/>
            <a:lstStyle/>
            <a:p>
              <a:endParaRPr lang="en-US"/>
            </a:p>
          </p:txBody>
        </p:sp>
        <p:sp>
          <p:nvSpPr>
            <p:cNvPr id="99362" name="Line 78"/>
            <p:cNvSpPr>
              <a:spLocks noChangeShapeType="1"/>
            </p:cNvSpPr>
            <p:nvPr/>
          </p:nvSpPr>
          <p:spPr bwMode="auto">
            <a:xfrm flipH="1">
              <a:off x="3632" y="1640"/>
              <a:ext cx="224" cy="72"/>
            </a:xfrm>
            <a:prstGeom prst="line">
              <a:avLst/>
            </a:prstGeom>
            <a:noFill/>
            <a:ln w="28575">
              <a:solidFill>
                <a:schemeClr val="tx1"/>
              </a:solidFill>
              <a:round/>
              <a:headEnd/>
              <a:tailEnd type="triangle" w="lg" len="lg"/>
            </a:ln>
          </p:spPr>
          <p:txBody>
            <a:bodyPr/>
            <a:lstStyle/>
            <a:p>
              <a:endParaRPr lang="en-US"/>
            </a:p>
          </p:txBody>
        </p:sp>
        <p:sp>
          <p:nvSpPr>
            <p:cNvPr id="99363" name="Line 79"/>
            <p:cNvSpPr>
              <a:spLocks noChangeShapeType="1"/>
            </p:cNvSpPr>
            <p:nvPr/>
          </p:nvSpPr>
          <p:spPr bwMode="auto">
            <a:xfrm flipH="1">
              <a:off x="3448" y="1800"/>
              <a:ext cx="392" cy="48"/>
            </a:xfrm>
            <a:prstGeom prst="line">
              <a:avLst/>
            </a:prstGeom>
            <a:noFill/>
            <a:ln w="28575">
              <a:solidFill>
                <a:schemeClr val="tx1"/>
              </a:solidFill>
              <a:round/>
              <a:headEnd/>
              <a:tailEnd type="triangle" w="lg" len="lg"/>
            </a:ln>
          </p:spPr>
          <p:txBody>
            <a:bodyPr/>
            <a:lstStyle/>
            <a:p>
              <a:endParaRPr lang="en-US"/>
            </a:p>
          </p:txBody>
        </p:sp>
      </p:grpSp>
      <p:sp>
        <p:nvSpPr>
          <p:cNvPr id="617552" name="Text Box 80"/>
          <p:cNvSpPr txBox="1">
            <a:spLocks noChangeArrowheads="1"/>
          </p:cNvSpPr>
          <p:nvPr/>
        </p:nvSpPr>
        <p:spPr bwMode="auto">
          <a:xfrm>
            <a:off x="4699000" y="3213100"/>
            <a:ext cx="3162300" cy="701675"/>
          </a:xfrm>
          <a:prstGeom prst="rect">
            <a:avLst/>
          </a:prstGeom>
          <a:noFill/>
          <a:ln w="12700">
            <a:noFill/>
            <a:miter lim="800000"/>
            <a:headEnd/>
            <a:tailEnd/>
          </a:ln>
        </p:spPr>
        <p:txBody>
          <a:bodyPr>
            <a:spAutoFit/>
          </a:bodyPr>
          <a:lstStyle/>
          <a:p>
            <a:pPr>
              <a:spcBef>
                <a:spcPct val="50000"/>
              </a:spcBef>
            </a:pPr>
            <a:r>
              <a:rPr lang="en-US" sz="2000" i="1" u="sng"/>
              <a:t>Load if 100% OA</a:t>
            </a:r>
            <a:r>
              <a:rPr lang="en-US" sz="2000" i="1"/>
              <a:t>, 560 T</a:t>
            </a:r>
            <a:br>
              <a:rPr lang="en-US" sz="2000" i="1"/>
            </a:br>
            <a:r>
              <a:rPr lang="en-US" sz="2000" i="1"/>
              <a:t>by design or malfunction</a:t>
            </a:r>
          </a:p>
        </p:txBody>
      </p:sp>
      <p:sp>
        <p:nvSpPr>
          <p:cNvPr id="617553" name="Line 81"/>
          <p:cNvSpPr>
            <a:spLocks noChangeShapeType="1"/>
          </p:cNvSpPr>
          <p:nvPr/>
        </p:nvSpPr>
        <p:spPr bwMode="auto">
          <a:xfrm flipH="1" flipV="1">
            <a:off x="4094163" y="2698750"/>
            <a:ext cx="668337" cy="704850"/>
          </a:xfrm>
          <a:prstGeom prst="line">
            <a:avLst/>
          </a:prstGeom>
          <a:noFill/>
          <a:ln w="28575">
            <a:solidFill>
              <a:schemeClr val="tx1"/>
            </a:solidFill>
            <a:round/>
            <a:headEnd/>
            <a:tailEnd type="triangle" w="lg" len="lg"/>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7538"/>
                                        </p:tgtEl>
                                        <p:attrNameLst>
                                          <p:attrName>style.visibility</p:attrName>
                                        </p:attrNameLst>
                                      </p:cBhvr>
                                      <p:to>
                                        <p:strVal val="visible"/>
                                      </p:to>
                                    </p:set>
                                    <p:anim calcmode="lin" valueType="num">
                                      <p:cBhvr additive="base">
                                        <p:cTn id="7" dur="500" fill="hold"/>
                                        <p:tgtEl>
                                          <p:spTgt spid="617538"/>
                                        </p:tgtEl>
                                        <p:attrNameLst>
                                          <p:attrName>ppt_x</p:attrName>
                                        </p:attrNameLst>
                                      </p:cBhvr>
                                      <p:tavLst>
                                        <p:tav tm="0">
                                          <p:val>
                                            <p:strVal val="#ppt_x"/>
                                          </p:val>
                                        </p:tav>
                                        <p:tav tm="100000">
                                          <p:val>
                                            <p:strVal val="#ppt_x"/>
                                          </p:val>
                                        </p:tav>
                                      </p:tavLst>
                                    </p:anim>
                                    <p:anim calcmode="lin" valueType="num">
                                      <p:cBhvr additive="base">
                                        <p:cTn id="8" dur="500" fill="hold"/>
                                        <p:tgtEl>
                                          <p:spTgt spid="6175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1" nodeType="clickEffect">
                                  <p:stCondLst>
                                    <p:cond delay="0"/>
                                  </p:stCondLst>
                                  <p:childTnLst>
                                    <p:anim calcmode="lin" valueType="num">
                                      <p:cBhvr additive="base">
                                        <p:cTn id="12" dur="500"/>
                                        <p:tgtEl>
                                          <p:spTgt spid="617538"/>
                                        </p:tgtEl>
                                        <p:attrNameLst>
                                          <p:attrName>ppt_x</p:attrName>
                                        </p:attrNameLst>
                                      </p:cBhvr>
                                      <p:tavLst>
                                        <p:tav tm="0">
                                          <p:val>
                                            <p:strVal val="ppt_x"/>
                                          </p:val>
                                        </p:tav>
                                        <p:tav tm="100000">
                                          <p:val>
                                            <p:strVal val="ppt_x"/>
                                          </p:val>
                                        </p:tav>
                                      </p:tavLst>
                                    </p:anim>
                                    <p:anim calcmode="lin" valueType="num">
                                      <p:cBhvr additive="base">
                                        <p:cTn id="13" dur="500"/>
                                        <p:tgtEl>
                                          <p:spTgt spid="617538"/>
                                        </p:tgtEl>
                                        <p:attrNameLst>
                                          <p:attrName>ppt_y</p:attrName>
                                        </p:attrNameLst>
                                      </p:cBhvr>
                                      <p:tavLst>
                                        <p:tav tm="0">
                                          <p:val>
                                            <p:strVal val="ppt_y"/>
                                          </p:val>
                                        </p:tav>
                                        <p:tav tm="100000">
                                          <p:val>
                                            <p:strVal val="1+ppt_h/2"/>
                                          </p:val>
                                        </p:tav>
                                      </p:tavLst>
                                    </p:anim>
                                    <p:set>
                                      <p:cBhvr>
                                        <p:cTn id="14" dur="1" fill="hold">
                                          <p:stCondLst>
                                            <p:cond delay="499"/>
                                          </p:stCondLst>
                                        </p:cTn>
                                        <p:tgtEl>
                                          <p:spTgt spid="617538"/>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617540"/>
                                        </p:tgtEl>
                                        <p:attrNameLst>
                                          <p:attrName>style.visibility</p:attrName>
                                        </p:attrNameLst>
                                      </p:cBhvr>
                                      <p:to>
                                        <p:strVal val="visible"/>
                                      </p:to>
                                    </p:set>
                                    <p:anim calcmode="lin" valueType="num">
                                      <p:cBhvr additive="base">
                                        <p:cTn id="17" dur="500" fill="hold"/>
                                        <p:tgtEl>
                                          <p:spTgt spid="617540"/>
                                        </p:tgtEl>
                                        <p:attrNameLst>
                                          <p:attrName>ppt_x</p:attrName>
                                        </p:attrNameLst>
                                      </p:cBhvr>
                                      <p:tavLst>
                                        <p:tav tm="0">
                                          <p:val>
                                            <p:strVal val="#ppt_x"/>
                                          </p:val>
                                        </p:tav>
                                        <p:tav tm="100000">
                                          <p:val>
                                            <p:strVal val="#ppt_x"/>
                                          </p:val>
                                        </p:tav>
                                      </p:tavLst>
                                    </p:anim>
                                    <p:anim calcmode="lin" valueType="num">
                                      <p:cBhvr additive="base">
                                        <p:cTn id="18" dur="500" fill="hold"/>
                                        <p:tgtEl>
                                          <p:spTgt spid="6175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17547"/>
                                        </p:tgtEl>
                                        <p:attrNameLst>
                                          <p:attrName>style.visibility</p:attrName>
                                        </p:attrNameLst>
                                      </p:cBhvr>
                                      <p:to>
                                        <p:strVal val="visible"/>
                                      </p:to>
                                    </p:set>
                                    <p:anim calcmode="lin" valueType="num">
                                      <p:cBhvr additive="base">
                                        <p:cTn id="21" dur="500" fill="hold"/>
                                        <p:tgtEl>
                                          <p:spTgt spid="617547"/>
                                        </p:tgtEl>
                                        <p:attrNameLst>
                                          <p:attrName>ppt_x</p:attrName>
                                        </p:attrNameLst>
                                      </p:cBhvr>
                                      <p:tavLst>
                                        <p:tav tm="0">
                                          <p:val>
                                            <p:strVal val="#ppt_x"/>
                                          </p:val>
                                        </p:tav>
                                        <p:tav tm="100000">
                                          <p:val>
                                            <p:strVal val="#ppt_x"/>
                                          </p:val>
                                        </p:tav>
                                      </p:tavLst>
                                    </p:anim>
                                    <p:anim calcmode="lin" valueType="num">
                                      <p:cBhvr additive="base">
                                        <p:cTn id="22" dur="500" fill="hold"/>
                                        <p:tgtEl>
                                          <p:spTgt spid="6175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grpId="1" nodeType="clickEffect">
                                  <p:stCondLst>
                                    <p:cond delay="0"/>
                                  </p:stCondLst>
                                  <p:childTnLst>
                                    <p:anim calcmode="lin" valueType="num">
                                      <p:cBhvr additive="base">
                                        <p:cTn id="26" dur="500"/>
                                        <p:tgtEl>
                                          <p:spTgt spid="617540"/>
                                        </p:tgtEl>
                                        <p:attrNameLst>
                                          <p:attrName>ppt_x</p:attrName>
                                        </p:attrNameLst>
                                      </p:cBhvr>
                                      <p:tavLst>
                                        <p:tav tm="0">
                                          <p:val>
                                            <p:strVal val="ppt_x"/>
                                          </p:val>
                                        </p:tav>
                                        <p:tav tm="100000">
                                          <p:val>
                                            <p:strVal val="ppt_x"/>
                                          </p:val>
                                        </p:tav>
                                      </p:tavLst>
                                    </p:anim>
                                    <p:anim calcmode="lin" valueType="num">
                                      <p:cBhvr additive="base">
                                        <p:cTn id="27" dur="500"/>
                                        <p:tgtEl>
                                          <p:spTgt spid="617540"/>
                                        </p:tgtEl>
                                        <p:attrNameLst>
                                          <p:attrName>ppt_y</p:attrName>
                                        </p:attrNameLst>
                                      </p:cBhvr>
                                      <p:tavLst>
                                        <p:tav tm="0">
                                          <p:val>
                                            <p:strVal val="ppt_y"/>
                                          </p:val>
                                        </p:tav>
                                        <p:tav tm="100000">
                                          <p:val>
                                            <p:strVal val="1+ppt_h/2"/>
                                          </p:val>
                                        </p:tav>
                                      </p:tavLst>
                                    </p:anim>
                                    <p:set>
                                      <p:cBhvr>
                                        <p:cTn id="28" dur="1" fill="hold">
                                          <p:stCondLst>
                                            <p:cond delay="499"/>
                                          </p:stCondLst>
                                        </p:cTn>
                                        <p:tgtEl>
                                          <p:spTgt spid="617540"/>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617547"/>
                                        </p:tgtEl>
                                        <p:attrNameLst>
                                          <p:attrName>ppt_x</p:attrName>
                                        </p:attrNameLst>
                                      </p:cBhvr>
                                      <p:tavLst>
                                        <p:tav tm="0">
                                          <p:val>
                                            <p:strVal val="ppt_x"/>
                                          </p:val>
                                        </p:tav>
                                        <p:tav tm="100000">
                                          <p:val>
                                            <p:strVal val="ppt_x"/>
                                          </p:val>
                                        </p:tav>
                                      </p:tavLst>
                                    </p:anim>
                                    <p:anim calcmode="lin" valueType="num">
                                      <p:cBhvr additive="base">
                                        <p:cTn id="31" dur="500"/>
                                        <p:tgtEl>
                                          <p:spTgt spid="617547"/>
                                        </p:tgtEl>
                                        <p:attrNameLst>
                                          <p:attrName>ppt_y</p:attrName>
                                        </p:attrNameLst>
                                      </p:cBhvr>
                                      <p:tavLst>
                                        <p:tav tm="0">
                                          <p:val>
                                            <p:strVal val="ppt_y"/>
                                          </p:val>
                                        </p:tav>
                                        <p:tav tm="100000">
                                          <p:val>
                                            <p:strVal val="1+ppt_h/2"/>
                                          </p:val>
                                        </p:tav>
                                      </p:tavLst>
                                    </p:anim>
                                    <p:set>
                                      <p:cBhvr>
                                        <p:cTn id="32" dur="1" fill="hold">
                                          <p:stCondLst>
                                            <p:cond delay="499"/>
                                          </p:stCondLst>
                                        </p:cTn>
                                        <p:tgtEl>
                                          <p:spTgt spid="617547"/>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617542"/>
                                        </p:tgtEl>
                                        <p:attrNameLst>
                                          <p:attrName>style.visibility</p:attrName>
                                        </p:attrNameLst>
                                      </p:cBhvr>
                                      <p:to>
                                        <p:strVal val="visible"/>
                                      </p:to>
                                    </p:set>
                                    <p:anim calcmode="lin" valueType="num">
                                      <p:cBhvr additive="base">
                                        <p:cTn id="35" dur="500" fill="hold"/>
                                        <p:tgtEl>
                                          <p:spTgt spid="617542"/>
                                        </p:tgtEl>
                                        <p:attrNameLst>
                                          <p:attrName>ppt_x</p:attrName>
                                        </p:attrNameLst>
                                      </p:cBhvr>
                                      <p:tavLst>
                                        <p:tav tm="0">
                                          <p:val>
                                            <p:strVal val="#ppt_x"/>
                                          </p:val>
                                        </p:tav>
                                        <p:tav tm="100000">
                                          <p:val>
                                            <p:strVal val="#ppt_x"/>
                                          </p:val>
                                        </p:tav>
                                      </p:tavLst>
                                    </p:anim>
                                    <p:anim calcmode="lin" valueType="num">
                                      <p:cBhvr additive="base">
                                        <p:cTn id="36" dur="500" fill="hold"/>
                                        <p:tgtEl>
                                          <p:spTgt spid="6175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17541"/>
                                        </p:tgtEl>
                                        <p:attrNameLst>
                                          <p:attrName>style.visibility</p:attrName>
                                        </p:attrNameLst>
                                      </p:cBhvr>
                                      <p:to>
                                        <p:strVal val="visible"/>
                                      </p:to>
                                    </p:set>
                                    <p:anim calcmode="lin" valueType="num">
                                      <p:cBhvr additive="base">
                                        <p:cTn id="39" dur="500" fill="hold"/>
                                        <p:tgtEl>
                                          <p:spTgt spid="617541"/>
                                        </p:tgtEl>
                                        <p:attrNameLst>
                                          <p:attrName>ppt_x</p:attrName>
                                        </p:attrNameLst>
                                      </p:cBhvr>
                                      <p:tavLst>
                                        <p:tav tm="0">
                                          <p:val>
                                            <p:strVal val="#ppt_x"/>
                                          </p:val>
                                        </p:tav>
                                        <p:tav tm="100000">
                                          <p:val>
                                            <p:strVal val="#ppt_x"/>
                                          </p:val>
                                        </p:tav>
                                      </p:tavLst>
                                    </p:anim>
                                    <p:anim calcmode="lin" valueType="num">
                                      <p:cBhvr additive="base">
                                        <p:cTn id="40" dur="500" fill="hold"/>
                                        <p:tgtEl>
                                          <p:spTgt spid="617541"/>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xit" presetSubtype="4" fill="hold" grpId="1" nodeType="clickEffect">
                                  <p:stCondLst>
                                    <p:cond delay="0"/>
                                  </p:stCondLst>
                                  <p:childTnLst>
                                    <p:anim calcmode="lin" valueType="num">
                                      <p:cBhvr additive="base">
                                        <p:cTn id="44" dur="500"/>
                                        <p:tgtEl>
                                          <p:spTgt spid="617542"/>
                                        </p:tgtEl>
                                        <p:attrNameLst>
                                          <p:attrName>ppt_x</p:attrName>
                                        </p:attrNameLst>
                                      </p:cBhvr>
                                      <p:tavLst>
                                        <p:tav tm="0">
                                          <p:val>
                                            <p:strVal val="ppt_x"/>
                                          </p:val>
                                        </p:tav>
                                        <p:tav tm="100000">
                                          <p:val>
                                            <p:strVal val="ppt_x"/>
                                          </p:val>
                                        </p:tav>
                                      </p:tavLst>
                                    </p:anim>
                                    <p:anim calcmode="lin" valueType="num">
                                      <p:cBhvr additive="base">
                                        <p:cTn id="45" dur="500"/>
                                        <p:tgtEl>
                                          <p:spTgt spid="617542"/>
                                        </p:tgtEl>
                                        <p:attrNameLst>
                                          <p:attrName>ppt_y</p:attrName>
                                        </p:attrNameLst>
                                      </p:cBhvr>
                                      <p:tavLst>
                                        <p:tav tm="0">
                                          <p:val>
                                            <p:strVal val="ppt_y"/>
                                          </p:val>
                                        </p:tav>
                                        <p:tav tm="100000">
                                          <p:val>
                                            <p:strVal val="1+ppt_h/2"/>
                                          </p:val>
                                        </p:tav>
                                      </p:tavLst>
                                    </p:anim>
                                    <p:set>
                                      <p:cBhvr>
                                        <p:cTn id="46" dur="1" fill="hold">
                                          <p:stCondLst>
                                            <p:cond delay="499"/>
                                          </p:stCondLst>
                                        </p:cTn>
                                        <p:tgtEl>
                                          <p:spTgt spid="617542"/>
                                        </p:tgtEl>
                                        <p:attrNameLst>
                                          <p:attrName>style.visibility</p:attrName>
                                        </p:attrNameLst>
                                      </p:cBhvr>
                                      <p:to>
                                        <p:strVal val="hidden"/>
                                      </p:to>
                                    </p:set>
                                  </p:childTnLst>
                                </p:cTn>
                              </p:par>
                              <p:par>
                                <p:cTn id="47" presetID="2" presetClass="exit" presetSubtype="4" fill="hold" grpId="1" nodeType="withEffect">
                                  <p:stCondLst>
                                    <p:cond delay="0"/>
                                  </p:stCondLst>
                                  <p:childTnLst>
                                    <p:anim calcmode="lin" valueType="num">
                                      <p:cBhvr additive="base">
                                        <p:cTn id="48" dur="500"/>
                                        <p:tgtEl>
                                          <p:spTgt spid="617541"/>
                                        </p:tgtEl>
                                        <p:attrNameLst>
                                          <p:attrName>ppt_x</p:attrName>
                                        </p:attrNameLst>
                                      </p:cBhvr>
                                      <p:tavLst>
                                        <p:tav tm="0">
                                          <p:val>
                                            <p:strVal val="ppt_x"/>
                                          </p:val>
                                        </p:tav>
                                        <p:tav tm="100000">
                                          <p:val>
                                            <p:strVal val="ppt_x"/>
                                          </p:val>
                                        </p:tav>
                                      </p:tavLst>
                                    </p:anim>
                                    <p:anim calcmode="lin" valueType="num">
                                      <p:cBhvr additive="base">
                                        <p:cTn id="49" dur="500"/>
                                        <p:tgtEl>
                                          <p:spTgt spid="617541"/>
                                        </p:tgtEl>
                                        <p:attrNameLst>
                                          <p:attrName>ppt_y</p:attrName>
                                        </p:attrNameLst>
                                      </p:cBhvr>
                                      <p:tavLst>
                                        <p:tav tm="0">
                                          <p:val>
                                            <p:strVal val="ppt_y"/>
                                          </p:val>
                                        </p:tav>
                                        <p:tav tm="100000">
                                          <p:val>
                                            <p:strVal val="1+ppt_h/2"/>
                                          </p:val>
                                        </p:tav>
                                      </p:tavLst>
                                    </p:anim>
                                    <p:set>
                                      <p:cBhvr>
                                        <p:cTn id="50" dur="1" fill="hold">
                                          <p:stCondLst>
                                            <p:cond delay="499"/>
                                          </p:stCondLst>
                                        </p:cTn>
                                        <p:tgtEl>
                                          <p:spTgt spid="617541"/>
                                        </p:tgtEl>
                                        <p:attrNameLst>
                                          <p:attrName>style.visibility</p:attrName>
                                        </p:attrNameLst>
                                      </p:cBhvr>
                                      <p:to>
                                        <p:strVal val="hidden"/>
                                      </p:to>
                                    </p:set>
                                  </p:childTnLst>
                                </p:cTn>
                              </p:par>
                              <p:par>
                                <p:cTn id="51" presetID="2" presetClass="entr" presetSubtype="4" fill="hold" grpId="0" nodeType="withEffect">
                                  <p:stCondLst>
                                    <p:cond delay="0"/>
                                  </p:stCondLst>
                                  <p:childTnLst>
                                    <p:set>
                                      <p:cBhvr>
                                        <p:cTn id="52" dur="1" fill="hold">
                                          <p:stCondLst>
                                            <p:cond delay="0"/>
                                          </p:stCondLst>
                                        </p:cTn>
                                        <p:tgtEl>
                                          <p:spTgt spid="617546"/>
                                        </p:tgtEl>
                                        <p:attrNameLst>
                                          <p:attrName>style.visibility</p:attrName>
                                        </p:attrNameLst>
                                      </p:cBhvr>
                                      <p:to>
                                        <p:strVal val="visible"/>
                                      </p:to>
                                    </p:set>
                                    <p:anim calcmode="lin" valueType="num">
                                      <p:cBhvr additive="base">
                                        <p:cTn id="53" dur="500" fill="hold"/>
                                        <p:tgtEl>
                                          <p:spTgt spid="617546"/>
                                        </p:tgtEl>
                                        <p:attrNameLst>
                                          <p:attrName>ppt_x</p:attrName>
                                        </p:attrNameLst>
                                      </p:cBhvr>
                                      <p:tavLst>
                                        <p:tav tm="0">
                                          <p:val>
                                            <p:strVal val="#ppt_x"/>
                                          </p:val>
                                        </p:tav>
                                        <p:tav tm="100000">
                                          <p:val>
                                            <p:strVal val="#ppt_x"/>
                                          </p:val>
                                        </p:tav>
                                      </p:tavLst>
                                    </p:anim>
                                    <p:anim calcmode="lin" valueType="num">
                                      <p:cBhvr additive="base">
                                        <p:cTn id="54" dur="500" fill="hold"/>
                                        <p:tgtEl>
                                          <p:spTgt spid="61754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17543"/>
                                        </p:tgtEl>
                                        <p:attrNameLst>
                                          <p:attrName>style.visibility</p:attrName>
                                        </p:attrNameLst>
                                      </p:cBhvr>
                                      <p:to>
                                        <p:strVal val="visible"/>
                                      </p:to>
                                    </p:set>
                                    <p:anim calcmode="lin" valueType="num">
                                      <p:cBhvr additive="base">
                                        <p:cTn id="57" dur="500" fill="hold"/>
                                        <p:tgtEl>
                                          <p:spTgt spid="617543"/>
                                        </p:tgtEl>
                                        <p:attrNameLst>
                                          <p:attrName>ppt_x</p:attrName>
                                        </p:attrNameLst>
                                      </p:cBhvr>
                                      <p:tavLst>
                                        <p:tav tm="0">
                                          <p:val>
                                            <p:strVal val="#ppt_x"/>
                                          </p:val>
                                        </p:tav>
                                        <p:tav tm="100000">
                                          <p:val>
                                            <p:strVal val="#ppt_x"/>
                                          </p:val>
                                        </p:tav>
                                      </p:tavLst>
                                    </p:anim>
                                    <p:anim calcmode="lin" valueType="num">
                                      <p:cBhvr additive="base">
                                        <p:cTn id="58" dur="500" fill="hold"/>
                                        <p:tgtEl>
                                          <p:spTgt spid="617543"/>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xit" presetSubtype="4" fill="hold" grpId="1" nodeType="clickEffect">
                                  <p:stCondLst>
                                    <p:cond delay="0"/>
                                  </p:stCondLst>
                                  <p:childTnLst>
                                    <p:anim calcmode="lin" valueType="num">
                                      <p:cBhvr additive="base">
                                        <p:cTn id="62" dur="500"/>
                                        <p:tgtEl>
                                          <p:spTgt spid="617546"/>
                                        </p:tgtEl>
                                        <p:attrNameLst>
                                          <p:attrName>ppt_x</p:attrName>
                                        </p:attrNameLst>
                                      </p:cBhvr>
                                      <p:tavLst>
                                        <p:tav tm="0">
                                          <p:val>
                                            <p:strVal val="ppt_x"/>
                                          </p:val>
                                        </p:tav>
                                        <p:tav tm="100000">
                                          <p:val>
                                            <p:strVal val="ppt_x"/>
                                          </p:val>
                                        </p:tav>
                                      </p:tavLst>
                                    </p:anim>
                                    <p:anim calcmode="lin" valueType="num">
                                      <p:cBhvr additive="base">
                                        <p:cTn id="63" dur="500"/>
                                        <p:tgtEl>
                                          <p:spTgt spid="617546"/>
                                        </p:tgtEl>
                                        <p:attrNameLst>
                                          <p:attrName>ppt_y</p:attrName>
                                        </p:attrNameLst>
                                      </p:cBhvr>
                                      <p:tavLst>
                                        <p:tav tm="0">
                                          <p:val>
                                            <p:strVal val="ppt_y"/>
                                          </p:val>
                                        </p:tav>
                                        <p:tav tm="100000">
                                          <p:val>
                                            <p:strVal val="1+ppt_h/2"/>
                                          </p:val>
                                        </p:tav>
                                      </p:tavLst>
                                    </p:anim>
                                    <p:set>
                                      <p:cBhvr>
                                        <p:cTn id="64" dur="1" fill="hold">
                                          <p:stCondLst>
                                            <p:cond delay="499"/>
                                          </p:stCondLst>
                                        </p:cTn>
                                        <p:tgtEl>
                                          <p:spTgt spid="617546"/>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617543"/>
                                        </p:tgtEl>
                                        <p:attrNameLst>
                                          <p:attrName>ppt_x</p:attrName>
                                        </p:attrNameLst>
                                      </p:cBhvr>
                                      <p:tavLst>
                                        <p:tav tm="0">
                                          <p:val>
                                            <p:strVal val="ppt_x"/>
                                          </p:val>
                                        </p:tav>
                                        <p:tav tm="100000">
                                          <p:val>
                                            <p:strVal val="ppt_x"/>
                                          </p:val>
                                        </p:tav>
                                      </p:tavLst>
                                    </p:anim>
                                    <p:anim calcmode="lin" valueType="num">
                                      <p:cBhvr additive="base">
                                        <p:cTn id="67" dur="500"/>
                                        <p:tgtEl>
                                          <p:spTgt spid="617543"/>
                                        </p:tgtEl>
                                        <p:attrNameLst>
                                          <p:attrName>ppt_y</p:attrName>
                                        </p:attrNameLst>
                                      </p:cBhvr>
                                      <p:tavLst>
                                        <p:tav tm="0">
                                          <p:val>
                                            <p:strVal val="ppt_y"/>
                                          </p:val>
                                        </p:tav>
                                        <p:tav tm="100000">
                                          <p:val>
                                            <p:strVal val="1+ppt_h/2"/>
                                          </p:val>
                                        </p:tav>
                                      </p:tavLst>
                                    </p:anim>
                                    <p:set>
                                      <p:cBhvr>
                                        <p:cTn id="68" dur="1" fill="hold">
                                          <p:stCondLst>
                                            <p:cond delay="499"/>
                                          </p:stCondLst>
                                        </p:cTn>
                                        <p:tgtEl>
                                          <p:spTgt spid="617543"/>
                                        </p:tgtEl>
                                        <p:attrNameLst>
                                          <p:attrName>style.visibility</p:attrName>
                                        </p:attrNameLst>
                                      </p:cBhvr>
                                      <p:to>
                                        <p:strVal val="hidden"/>
                                      </p:to>
                                    </p:set>
                                  </p:childTnLst>
                                </p:cTn>
                              </p:par>
                              <p:par>
                                <p:cTn id="69" presetID="2" presetClass="entr" presetSubtype="4"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17552"/>
                                        </p:tgtEl>
                                        <p:attrNameLst>
                                          <p:attrName>style.visibility</p:attrName>
                                        </p:attrNameLst>
                                      </p:cBhvr>
                                      <p:to>
                                        <p:strVal val="visible"/>
                                      </p:to>
                                    </p:set>
                                    <p:anim calcmode="lin" valueType="num">
                                      <p:cBhvr additive="base">
                                        <p:cTn id="77" dur="500" fill="hold"/>
                                        <p:tgtEl>
                                          <p:spTgt spid="617552"/>
                                        </p:tgtEl>
                                        <p:attrNameLst>
                                          <p:attrName>ppt_x</p:attrName>
                                        </p:attrNameLst>
                                      </p:cBhvr>
                                      <p:tavLst>
                                        <p:tav tm="0">
                                          <p:val>
                                            <p:strVal val="#ppt_x"/>
                                          </p:val>
                                        </p:tav>
                                        <p:tav tm="100000">
                                          <p:val>
                                            <p:strVal val="#ppt_x"/>
                                          </p:val>
                                        </p:tav>
                                      </p:tavLst>
                                    </p:anim>
                                    <p:anim calcmode="lin" valueType="num">
                                      <p:cBhvr additive="base">
                                        <p:cTn id="78" dur="500" fill="hold"/>
                                        <p:tgtEl>
                                          <p:spTgt spid="61755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617553"/>
                                        </p:tgtEl>
                                        <p:attrNameLst>
                                          <p:attrName>style.visibility</p:attrName>
                                        </p:attrNameLst>
                                      </p:cBhvr>
                                      <p:to>
                                        <p:strVal val="visible"/>
                                      </p:to>
                                    </p:set>
                                    <p:anim calcmode="lin" valueType="num">
                                      <p:cBhvr additive="base">
                                        <p:cTn id="81" dur="500" fill="hold"/>
                                        <p:tgtEl>
                                          <p:spTgt spid="617553"/>
                                        </p:tgtEl>
                                        <p:attrNameLst>
                                          <p:attrName>ppt_x</p:attrName>
                                        </p:attrNameLst>
                                      </p:cBhvr>
                                      <p:tavLst>
                                        <p:tav tm="0">
                                          <p:val>
                                            <p:strVal val="#ppt_x"/>
                                          </p:val>
                                        </p:tav>
                                        <p:tav tm="100000">
                                          <p:val>
                                            <p:strVal val="#ppt_x"/>
                                          </p:val>
                                        </p:tav>
                                      </p:tavLst>
                                    </p:anim>
                                    <p:anim calcmode="lin" valueType="num">
                                      <p:cBhvr additive="base">
                                        <p:cTn id="82" dur="500" fill="hold"/>
                                        <p:tgtEl>
                                          <p:spTgt spid="6175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538" grpId="0"/>
      <p:bldP spid="617538" grpId="1"/>
      <p:bldP spid="617540" grpId="0" animBg="1"/>
      <p:bldP spid="617540" grpId="1" animBg="1"/>
      <p:bldP spid="617541" grpId="0" animBg="1"/>
      <p:bldP spid="617541" grpId="1" animBg="1"/>
      <p:bldP spid="617542" grpId="0"/>
      <p:bldP spid="617542" grpId="1"/>
      <p:bldP spid="617543" grpId="0" animBg="1"/>
      <p:bldP spid="617543" grpId="1" animBg="1"/>
      <p:bldP spid="617546" grpId="0"/>
      <p:bldP spid="617546" grpId="1"/>
      <p:bldP spid="617547" grpId="0" animBg="1"/>
      <p:bldP spid="617547" grpId="1" animBg="1"/>
      <p:bldP spid="617552" grpId="0"/>
      <p:bldP spid="61755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2293938"/>
          </a:xfrm>
        </p:spPr>
        <p:txBody>
          <a:bodyPr/>
          <a:lstStyle/>
          <a:p>
            <a:r>
              <a:rPr lang="en-US" sz="3600" b="0" i="0" smtClean="0"/>
              <a:t>Economizers frequently experience malfunctioning problems, including stuck or improperly operating dampers.  Malfunctions can be minimized as follows:</a:t>
            </a:r>
            <a:br>
              <a:rPr lang="en-US" sz="3600" b="0" i="0" smtClean="0"/>
            </a:br>
            <a:endParaRPr lang="en-US" sz="3600" b="0" i="0" smtClean="0"/>
          </a:p>
        </p:txBody>
      </p:sp>
      <p:sp>
        <p:nvSpPr>
          <p:cNvPr id="100355" name="Rectangle 3"/>
          <p:cNvSpPr>
            <a:spLocks noGrp="1" noChangeArrowheads="1"/>
          </p:cNvSpPr>
          <p:nvPr>
            <p:ph type="body" idx="1"/>
          </p:nvPr>
        </p:nvSpPr>
        <p:spPr>
          <a:xfrm>
            <a:off x="525463" y="2560638"/>
            <a:ext cx="8237537" cy="4110037"/>
          </a:xfrm>
        </p:spPr>
        <p:txBody>
          <a:bodyPr/>
          <a:lstStyle/>
          <a:p>
            <a:pPr marL="533400" indent="-533400">
              <a:buFont typeface="Wingdings" pitchFamily="2" charset="2"/>
              <a:buAutoNum type="arabicPeriod"/>
            </a:pPr>
            <a:r>
              <a:rPr lang="en-US" sz="2800" b="1" i="1" dirty="0" smtClean="0"/>
              <a:t>Quality components must be selected and properly maintained.</a:t>
            </a:r>
          </a:p>
          <a:p>
            <a:pPr marL="533400" indent="-533400">
              <a:buFont typeface="Wingdings" pitchFamily="2" charset="2"/>
              <a:buAutoNum type="arabicPeriod"/>
            </a:pPr>
            <a:r>
              <a:rPr lang="en-US" sz="2800" b="1" i="1" dirty="0" smtClean="0"/>
              <a:t>Economizer dampers must be tested twice annually before entering each cooling and heating season. </a:t>
            </a:r>
            <a:br>
              <a:rPr lang="en-US" sz="2800" b="1" i="1" dirty="0" smtClean="0"/>
            </a:br>
            <a:r>
              <a:rPr lang="en-US" sz="2800" b="1" i="1" dirty="0" smtClean="0"/>
              <a:t/>
            </a:r>
            <a:br>
              <a:rPr lang="en-US" sz="2800" b="1" i="1" dirty="0" smtClean="0"/>
            </a:br>
            <a:r>
              <a:rPr lang="en-US" sz="2800" b="1" i="1" dirty="0" smtClean="0"/>
              <a:t>Item 2 is rarely done because of operational priorities and the frequent inaccessibility of the hardware.</a:t>
            </a:r>
            <a:br>
              <a:rPr lang="en-US" sz="2800" b="1" i="1" dirty="0" smtClean="0"/>
            </a:br>
            <a:endParaRPr lang="en-US" sz="2800" b="1" i="1"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99"/>
        </a:dk2>
        <a:lt2>
          <a:srgbClr val="FFFFFF"/>
        </a:lt2>
        <a:accent1>
          <a:srgbClr val="00FFFF"/>
        </a:accent1>
        <a:accent2>
          <a:srgbClr val="FFFFFF"/>
        </a:accent2>
        <a:accent3>
          <a:srgbClr val="FFFFFF"/>
        </a:accent3>
        <a:accent4>
          <a:srgbClr val="000000"/>
        </a:accent4>
        <a:accent5>
          <a:srgbClr val="AAFFFF"/>
        </a:accent5>
        <a:accent6>
          <a:srgbClr val="E7E7E7"/>
        </a:accent6>
        <a:hlink>
          <a:srgbClr val="0066FF"/>
        </a:hlink>
        <a:folHlink>
          <a:srgbClr val="A0A0A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SHRAE DLS2">
  <a:themeElements>
    <a:clrScheme name="ASHRAE DLS2 8">
      <a:dk1>
        <a:srgbClr val="000000"/>
      </a:dk1>
      <a:lt1>
        <a:srgbClr val="FFFFFF"/>
      </a:lt1>
      <a:dk2>
        <a:srgbClr val="000099"/>
      </a:dk2>
      <a:lt2>
        <a:srgbClr val="FFFFFF"/>
      </a:lt2>
      <a:accent1>
        <a:srgbClr val="00FFFF"/>
      </a:accent1>
      <a:accent2>
        <a:srgbClr val="FFFFFF"/>
      </a:accent2>
      <a:accent3>
        <a:srgbClr val="FFFFFF"/>
      </a:accent3>
      <a:accent4>
        <a:srgbClr val="000000"/>
      </a:accent4>
      <a:accent5>
        <a:srgbClr val="AAFFFF"/>
      </a:accent5>
      <a:accent6>
        <a:srgbClr val="E7E7E7"/>
      </a:accent6>
      <a:hlink>
        <a:srgbClr val="0066FF"/>
      </a:hlink>
      <a:folHlink>
        <a:srgbClr val="A0A0A0"/>
      </a:folHlink>
    </a:clrScheme>
    <a:fontScheme name="ASHRAE DLS2">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ASHRAE DLS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SHRAE DLS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SHRAE DLS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SHRAE DLS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SHRAE DLS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SHRAE DLS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SHRAE DLS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SHRAE DLS2 8">
        <a:dk1>
          <a:srgbClr val="000000"/>
        </a:dk1>
        <a:lt1>
          <a:srgbClr val="FFFFFF"/>
        </a:lt1>
        <a:dk2>
          <a:srgbClr val="000099"/>
        </a:dk2>
        <a:lt2>
          <a:srgbClr val="FFFFFF"/>
        </a:lt2>
        <a:accent1>
          <a:srgbClr val="00FFFF"/>
        </a:accent1>
        <a:accent2>
          <a:srgbClr val="FFFFFF"/>
        </a:accent2>
        <a:accent3>
          <a:srgbClr val="FFFFFF"/>
        </a:accent3>
        <a:accent4>
          <a:srgbClr val="000000"/>
        </a:accent4>
        <a:accent5>
          <a:srgbClr val="AAFFFF"/>
        </a:accent5>
        <a:accent6>
          <a:srgbClr val="E7E7E7"/>
        </a:accent6>
        <a:hlink>
          <a:srgbClr val="0066FF"/>
        </a:hlink>
        <a:folHlink>
          <a:srgbClr val="A0A0A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Data\Microsoft\Templates\ASHRAE DLS2.pot</Template>
  <TotalTime>16257</TotalTime>
  <Pages>4</Pages>
  <Words>4874</Words>
  <Application>Microsoft Office PowerPoint</Application>
  <PresentationFormat>On-screen Show (4:3)</PresentationFormat>
  <Paragraphs>1147</Paragraphs>
  <Slides>122</Slides>
  <Notes>93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122</vt:i4>
      </vt:variant>
    </vt:vector>
  </HeadingPairs>
  <TitlesOfParts>
    <vt:vector size="125" baseType="lpstr">
      <vt:lpstr>Custom Design</vt:lpstr>
      <vt:lpstr>ASHRAE DLS2</vt:lpstr>
      <vt:lpstr>Chart</vt:lpstr>
      <vt:lpstr>Understanding and Designing Dedicated Outdoor Air Systems (DOAS)</vt:lpstr>
      <vt:lpstr>Presentation Outline</vt:lpstr>
      <vt:lpstr>Key Presentation Points</vt:lpstr>
      <vt:lpstr>Key Presentation Points</vt:lpstr>
      <vt:lpstr>Current HVAC System of Choice:  VAV</vt:lpstr>
      <vt:lpstr>Inherent Problems with VAV Systems </vt:lpstr>
      <vt:lpstr>PowerPoint Presentation</vt:lpstr>
      <vt:lpstr>Can VAV Limitations Be Overcome?</vt:lpstr>
      <vt:lpstr>DOAS Defined for This Presentation</vt:lpstr>
      <vt:lpstr>Key DOAS Points</vt:lpstr>
      <vt:lpstr>DOAS Issues:  ALL ARE IMPORTANT</vt:lpstr>
      <vt:lpstr>Total Energy Recovery (TER) Wheel</vt:lpstr>
      <vt:lpstr>High Induction Diffuser</vt:lpstr>
      <vt:lpstr>Parallel Terminal Systems</vt:lpstr>
      <vt:lpstr>PowerPoint Presentation</vt:lpstr>
      <vt:lpstr>DOAS employing Parallel VAV </vt:lpstr>
      <vt:lpstr>VAV Problems Solved with DOAS/Parallel VAV</vt:lpstr>
      <vt:lpstr>DOAS employing Parallel FCU</vt:lpstr>
      <vt:lpstr>Parallel vs. Series OA Introduced for  DOAS-FCU Applications?</vt:lpstr>
      <vt:lpstr>Advantages of the Correct Paradigm Parallel FCU-DOAS Arrangement</vt:lpstr>
      <vt:lpstr>VAV Problems Solved with DOAS/Parallel FCU </vt:lpstr>
      <vt:lpstr>DOAS employing Parallel Radiant, or Chilled Beam</vt:lpstr>
      <vt:lpstr>VAV Problems Solved with DOAS/Radiant-Chilled Beam</vt:lpstr>
      <vt:lpstr>Additional Benefits of  DOAS/Radiant-Chilled Beam</vt:lpstr>
      <vt:lpstr>DOA Equipment on the Market Today</vt:lpstr>
      <vt:lpstr>DOAS Equipment on the Market Today K.I.S.S. (II):  H/C coils with TER</vt:lpstr>
      <vt:lpstr>PowerPoint Presentation</vt:lpstr>
      <vt:lpstr>DOAS unit &amp; Energy Recovery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DOAS Equipment on the Market Today</vt:lpstr>
      <vt:lpstr>PowerPoint Presentation</vt:lpstr>
      <vt:lpstr>Top DOAS unit Configuration Choices</vt:lpstr>
      <vt:lpstr>A Few Additional Comments Regarding DOAS Equipment</vt:lpstr>
      <vt:lpstr>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30% Surplus Air Questioned!</vt:lpstr>
      <vt:lpstr>Calculating the OA load:</vt:lpstr>
      <vt:lpstr>PowerPoint Presentation</vt:lpstr>
      <vt:lpstr>Limits of LEED authority</vt:lpstr>
      <vt:lpstr>Why Question 30% Surplus OA? First Consider a Standard VAV System</vt:lpstr>
      <vt:lpstr>Why Question 30% Surplus OA? Consider DOAS</vt:lpstr>
      <vt:lpstr>How does the 62.1 flow impact DOAS design—w/ space latent load decoupled?</vt:lpstr>
      <vt:lpstr>Required SA DPT vs. cfm/person</vt:lpstr>
      <vt:lpstr>S.S. CO2 PPM vs. cfm/person</vt:lpstr>
      <vt:lpstr>30% Surplus Conclusion</vt:lpstr>
      <vt:lpstr>30% Surplus Conclusion</vt:lpstr>
      <vt:lpstr>30% Surplus Conclusion</vt:lpstr>
      <vt:lpstr>30% Surplus Conclusion</vt:lpstr>
      <vt:lpstr>DOE Report: Ranking of DOAS and Parallel Radiant Cooling</vt:lpstr>
      <vt:lpstr>PowerPoint Presentation</vt:lpstr>
      <vt:lpstr>PowerPoint Presentation</vt:lpstr>
      <vt:lpstr>What Has ASHRAE-Sponsored  Research Found?</vt:lpstr>
      <vt:lpstr>Base Case: DX, 350 cfm/ton</vt:lpstr>
      <vt:lpstr>DX (400 cfm/ton) with Desiccant</vt:lpstr>
      <vt:lpstr>DOAS w/ Desiccant + DX</vt:lpstr>
      <vt:lpstr>DOAS w/ EW + DX</vt:lpstr>
      <vt:lpstr>Performance for Office, Based upon 62.1-2004 Ventilation Req’d</vt:lpstr>
      <vt:lpstr>Performance for Retail, Based upon 62.1-2004 Ventilation Req’d</vt:lpstr>
      <vt:lpstr>Do Other DOAS-Radiant Systems Currently Exist—in the US?</vt:lpstr>
      <vt:lpstr>PowerPoint Presentation</vt:lpstr>
      <vt:lpstr>PowerPoint Presentation</vt:lpstr>
      <vt:lpstr>A Few Other DOAS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Air Side Economizer Lost:  Implications!</vt:lpstr>
      <vt:lpstr>100% Air Side Economizer Lost!</vt:lpstr>
      <vt:lpstr>Air Side VAV Econ. Performance Vs. DOAS</vt:lpstr>
      <vt:lpstr>Objective</vt:lpstr>
      <vt:lpstr>PowerPoint Presentation</vt:lpstr>
      <vt:lpstr>Economizers frequently experience malfunctioning problems, including stuck or improperly operating dampers.  Malfunctions can be minimized as follows: </vt:lpstr>
      <vt:lpstr>Industry Advice when Economizers Experience Repeated Problems  Ref:  http://www.uppco.com/business/eba_8.aspx </vt:lpstr>
      <vt:lpstr>PowerPoint Presentation</vt:lpstr>
      <vt:lpstr>Economizer Summary</vt:lpstr>
      <vt:lpstr>PowerPoint Presentation</vt:lpstr>
      <vt:lpstr>Maximize DOAS free cooling, w/ proper EW control, when hydronic terminal equipment used.</vt:lpstr>
      <vt:lpstr>PowerPoint Presentation</vt:lpstr>
      <vt:lpstr>PowerPoint Presentation</vt:lpstr>
      <vt:lpstr>2.  EW wheel frost control to      minimize energy use.  </vt:lpstr>
      <vt:lpstr>PowerPoint Presentation</vt:lpstr>
      <vt:lpstr>Another EW frost prevention control: Reduced wheel speed.</vt:lpstr>
      <vt:lpstr>3.  Control to minimize the use      of terminal reheat. </vt:lpstr>
      <vt:lpstr>Limit terminal reheat energy use</vt:lpstr>
      <vt:lpstr>4.  Pressurization control.  </vt:lpstr>
      <vt:lpstr>Building Pressurization Control</vt:lpstr>
      <vt:lpstr>Building Pressurization Control</vt:lpstr>
      <vt:lpstr>Building Pressurization Control</vt:lpstr>
      <vt:lpstr>Building Pressurization Control</vt:lpstr>
      <vt:lpstr>PowerPoint Presentation</vt:lpstr>
      <vt:lpstr>Impact of unbalanced flow on EW</vt:lpstr>
      <vt:lpstr>PowerPoint Presentation</vt:lpstr>
      <vt:lpstr>PowerPoint Presentation</vt:lpstr>
      <vt:lpstr>PowerPoint Presentation</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Designing DOAS</dc:title>
  <dc:creator>S. A. Mumma, Ph.D., P.E.</dc:creator>
  <cp:lastModifiedBy>SAMARC</cp:lastModifiedBy>
  <cp:revision>422</cp:revision>
  <cp:lastPrinted>2011-08-10T20:13:29Z</cp:lastPrinted>
  <dcterms:created xsi:type="dcterms:W3CDTF">2000-01-18T16:18:06Z</dcterms:created>
  <dcterms:modified xsi:type="dcterms:W3CDTF">2014-11-08T16:41:25Z</dcterms:modified>
</cp:coreProperties>
</file>